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2" r:id="rId2"/>
    <p:sldId id="796" r:id="rId3"/>
    <p:sldId id="259" r:id="rId4"/>
    <p:sldId id="260" r:id="rId5"/>
    <p:sldId id="793" r:id="rId6"/>
    <p:sldId id="787" r:id="rId7"/>
  </p:sldIdLst>
  <p:sldSz cx="13681075" cy="10080625"/>
  <p:notesSz cx="6646863" cy="9777413"/>
  <p:defaultTextStyle>
    <a:defPPr>
      <a:defRPr lang="ja-JP"/>
    </a:defPPr>
    <a:lvl1pPr algn="l" defTabSz="1355725" rtl="0" eaLnBrk="0" fontAlgn="base" hangingPunct="0">
      <a:spcBef>
        <a:spcPct val="0"/>
      </a:spcBef>
      <a:spcAft>
        <a:spcPct val="0"/>
      </a:spcAft>
      <a:defRPr kumimoji="1" sz="27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677863" indent="-192088" algn="l" defTabSz="1355725" rtl="0" eaLnBrk="0" fontAlgn="base" hangingPunct="0">
      <a:spcBef>
        <a:spcPct val="0"/>
      </a:spcBef>
      <a:spcAft>
        <a:spcPct val="0"/>
      </a:spcAft>
      <a:defRPr kumimoji="1" sz="27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1355725" indent="-385763" algn="l" defTabSz="1355725" rtl="0" eaLnBrk="0" fontAlgn="base" hangingPunct="0">
      <a:spcBef>
        <a:spcPct val="0"/>
      </a:spcBef>
      <a:spcAft>
        <a:spcPct val="0"/>
      </a:spcAft>
      <a:defRPr kumimoji="1" sz="27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2035175" indent="-579438" algn="l" defTabSz="1355725" rtl="0" eaLnBrk="0" fontAlgn="base" hangingPunct="0">
      <a:spcBef>
        <a:spcPct val="0"/>
      </a:spcBef>
      <a:spcAft>
        <a:spcPct val="0"/>
      </a:spcAft>
      <a:defRPr kumimoji="1" sz="27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2713038" indent="-773113" algn="l" defTabSz="1355725" rtl="0" eaLnBrk="0" fontAlgn="base" hangingPunct="0">
      <a:spcBef>
        <a:spcPct val="0"/>
      </a:spcBef>
      <a:spcAft>
        <a:spcPct val="0"/>
      </a:spcAft>
      <a:defRPr kumimoji="1" sz="27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7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7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7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7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75">
          <p15:clr>
            <a:srgbClr val="A4A3A4"/>
          </p15:clr>
        </p15:guide>
        <p15:guide id="2" pos="43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8" userDrawn="1">
          <p15:clr>
            <a:srgbClr val="A4A3A4"/>
          </p15:clr>
        </p15:guide>
        <p15:guide id="2" pos="209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00FF99"/>
    <a:srgbClr val="FFFF00"/>
    <a:srgbClr val="99CCFF"/>
    <a:srgbClr val="83C5D7"/>
    <a:srgbClr val="EAEAEA"/>
    <a:srgbClr val="006600"/>
    <a:srgbClr val="74B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74" autoAdjust="0"/>
    <p:restoredTop sz="95032" autoAdjust="0"/>
  </p:normalViewPr>
  <p:slideViewPr>
    <p:cSldViewPr snapToGrid="0">
      <p:cViewPr varScale="1">
        <p:scale>
          <a:sx n="42" d="100"/>
          <a:sy n="42" d="100"/>
        </p:scale>
        <p:origin x="1736" y="44"/>
      </p:cViewPr>
      <p:guideLst>
        <p:guide orient="horz" pos="3175"/>
        <p:guide pos="430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-2952" y="-102"/>
      </p:cViewPr>
      <p:guideLst>
        <p:guide orient="horz" pos="3078"/>
        <p:guide pos="209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52D33C5-C25D-4D63-B41A-FFE1247506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0"/>
            <a:ext cx="2880101" cy="488793"/>
          </a:xfrm>
          <a:prstGeom prst="rect">
            <a:avLst/>
          </a:prstGeom>
        </p:spPr>
        <p:txBody>
          <a:bodyPr vert="horz" lIns="89645" tIns="44825" rIns="89645" bIns="44825" rtlCol="0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4C3C6BD-4929-4BAC-9573-876824242B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5216" y="0"/>
            <a:ext cx="2880101" cy="488793"/>
          </a:xfrm>
          <a:prstGeom prst="rect">
            <a:avLst/>
          </a:prstGeom>
        </p:spPr>
        <p:txBody>
          <a:bodyPr vert="horz" lIns="89645" tIns="44825" rIns="89645" bIns="44825" rtlCol="0"/>
          <a:lstStyle>
            <a:lvl1pPr algn="r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63DAD66-1FE5-49E5-B7FB-DBE4EA8E9398}" type="datetimeFigureOut">
              <a:rPr lang="ja-JP" altLang="en-US"/>
              <a:pPr>
                <a:defRPr/>
              </a:pPr>
              <a:t>2025/10/15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E4E7AA3-4112-4003-BA8C-DBF686B9C1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9287059"/>
            <a:ext cx="2880101" cy="488792"/>
          </a:xfrm>
          <a:prstGeom prst="rect">
            <a:avLst/>
          </a:prstGeom>
        </p:spPr>
        <p:txBody>
          <a:bodyPr vert="horz" lIns="89645" tIns="44825" rIns="89645" bIns="44825" rtlCol="0" anchor="b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3F3A1AC-07F6-4105-9452-DF8F121BDC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5216" y="9287059"/>
            <a:ext cx="2880101" cy="488792"/>
          </a:xfrm>
          <a:prstGeom prst="rect">
            <a:avLst/>
          </a:prstGeom>
        </p:spPr>
        <p:txBody>
          <a:bodyPr vert="horz" wrap="square" lIns="89645" tIns="44825" rIns="89645" bIns="4482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3D62B2-AF15-4344-B694-6FDE37F6C10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969B52F9-BD09-40B7-A328-49C585102B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0"/>
            <a:ext cx="2878551" cy="488793"/>
          </a:xfrm>
          <a:prstGeom prst="rect">
            <a:avLst/>
          </a:prstGeom>
        </p:spPr>
        <p:txBody>
          <a:bodyPr vert="horz" lIns="61584" tIns="30795" rIns="61584" bIns="30795" rtlCol="0"/>
          <a:lstStyle>
            <a:lvl1pPr algn="l" defTabSz="862111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6623310-E63B-4839-A083-DBF2A4A1A49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5216" y="0"/>
            <a:ext cx="2880101" cy="488793"/>
          </a:xfrm>
          <a:prstGeom prst="rect">
            <a:avLst/>
          </a:prstGeom>
        </p:spPr>
        <p:txBody>
          <a:bodyPr vert="horz" lIns="61584" tIns="30795" rIns="61584" bIns="30795" rtlCol="0"/>
          <a:lstStyle>
            <a:lvl1pPr algn="r" defTabSz="862111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  <a:ea typeface="+mn-ea"/>
              </a:defRPr>
            </a:lvl1pPr>
          </a:lstStyle>
          <a:p>
            <a:pPr>
              <a:defRPr/>
            </a:pPr>
            <a:fld id="{5CC87F28-5B40-4F8A-8BCC-E13DDB535676}" type="datetimeFigureOut">
              <a:rPr lang="ja-JP" altLang="en-US"/>
              <a:pPr>
                <a:defRPr/>
              </a:pPr>
              <a:t>2025/10/15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867F826A-14F4-4155-98CB-D7C7B0E380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733425"/>
            <a:ext cx="4973637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1584" tIns="30795" rIns="61584" bIns="30795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52B16310-4090-438A-BBD0-8F5B06D761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4997" y="4644310"/>
            <a:ext cx="5316870" cy="4399133"/>
          </a:xfrm>
          <a:prstGeom prst="rect">
            <a:avLst/>
          </a:prstGeom>
        </p:spPr>
        <p:txBody>
          <a:bodyPr vert="horz" lIns="61584" tIns="30795" rIns="61584" bIns="30795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362F804-D8C6-4B74-B363-B4525C4B28D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" y="9287059"/>
            <a:ext cx="2878551" cy="488792"/>
          </a:xfrm>
          <a:prstGeom prst="rect">
            <a:avLst/>
          </a:prstGeom>
        </p:spPr>
        <p:txBody>
          <a:bodyPr vert="horz" lIns="61584" tIns="30795" rIns="61584" bIns="30795" rtlCol="0" anchor="b"/>
          <a:lstStyle>
            <a:lvl1pPr algn="l" defTabSz="862111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687B688-CD22-477C-989D-8E03A9217E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5216" y="9287059"/>
            <a:ext cx="2880101" cy="488792"/>
          </a:xfrm>
          <a:prstGeom prst="rect">
            <a:avLst/>
          </a:prstGeom>
        </p:spPr>
        <p:txBody>
          <a:bodyPr vert="horz" wrap="square" lIns="61584" tIns="30795" rIns="61584" bIns="30795" numCol="1" anchor="b" anchorCtr="0" compatLnSpc="1">
            <a:prstTxWarp prst="textNoShape">
              <a:avLst/>
            </a:prstTxWarp>
          </a:bodyPr>
          <a:lstStyle>
            <a:lvl1pPr algn="r" defTabSz="859185" eaLnBrk="1" hangingPunct="1">
              <a:defRPr sz="800"/>
            </a:lvl1pPr>
          </a:lstStyle>
          <a:p>
            <a:pPr>
              <a:defRPr/>
            </a:pPr>
            <a:fld id="{CB79C726-2B88-4326-BD17-EBFC85553AA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1355725" rtl="0" eaLnBrk="0" fontAlgn="base" hangingPunct="0">
      <a:spcBef>
        <a:spcPct val="30000"/>
      </a:spcBef>
      <a:spcAft>
        <a:spcPct val="0"/>
      </a:spcAft>
      <a:defRPr kumimoji="1" kern="1200">
        <a:solidFill>
          <a:schemeClr val="tx1"/>
        </a:solidFill>
        <a:latin typeface="+mn-lt"/>
        <a:ea typeface="+mn-ea"/>
        <a:cs typeface="+mn-cs"/>
      </a:defRPr>
    </a:lvl1pPr>
    <a:lvl2pPr marL="677863" algn="l" defTabSz="1355725" rtl="0" eaLnBrk="0" fontAlgn="base" hangingPunct="0">
      <a:spcBef>
        <a:spcPct val="30000"/>
      </a:spcBef>
      <a:spcAft>
        <a:spcPct val="0"/>
      </a:spcAft>
      <a:defRPr kumimoji="1" kern="1200">
        <a:solidFill>
          <a:schemeClr val="tx1"/>
        </a:solidFill>
        <a:latin typeface="+mn-lt"/>
        <a:ea typeface="+mn-ea"/>
        <a:cs typeface="+mn-cs"/>
      </a:defRPr>
    </a:lvl2pPr>
    <a:lvl3pPr marL="1355725" algn="l" defTabSz="1355725" rtl="0" eaLnBrk="0" fontAlgn="base" hangingPunct="0">
      <a:spcBef>
        <a:spcPct val="30000"/>
      </a:spcBef>
      <a:spcAft>
        <a:spcPct val="0"/>
      </a:spcAft>
      <a:defRPr kumimoji="1" kern="1200">
        <a:solidFill>
          <a:schemeClr val="tx1"/>
        </a:solidFill>
        <a:latin typeface="+mn-lt"/>
        <a:ea typeface="+mn-ea"/>
        <a:cs typeface="+mn-cs"/>
      </a:defRPr>
    </a:lvl3pPr>
    <a:lvl4pPr marL="2035175" algn="l" defTabSz="1355725" rtl="0" eaLnBrk="0" fontAlgn="base" hangingPunct="0">
      <a:spcBef>
        <a:spcPct val="30000"/>
      </a:spcBef>
      <a:spcAft>
        <a:spcPct val="0"/>
      </a:spcAft>
      <a:defRPr kumimoji="1" kern="1200">
        <a:solidFill>
          <a:schemeClr val="tx1"/>
        </a:solidFill>
        <a:latin typeface="+mn-lt"/>
        <a:ea typeface="+mn-ea"/>
        <a:cs typeface="+mn-cs"/>
      </a:defRPr>
    </a:lvl4pPr>
    <a:lvl5pPr marL="2713038" algn="l" defTabSz="1355725" rtl="0" eaLnBrk="0" fontAlgn="base" hangingPunct="0">
      <a:spcBef>
        <a:spcPct val="30000"/>
      </a:spcBef>
      <a:spcAft>
        <a:spcPct val="0"/>
      </a:spcAft>
      <a:defRPr kumimoji="1" kern="1200">
        <a:solidFill>
          <a:schemeClr val="tx1"/>
        </a:solidFill>
        <a:latin typeface="+mn-lt"/>
        <a:ea typeface="+mn-ea"/>
        <a:cs typeface="+mn-cs"/>
      </a:defRPr>
    </a:lvl5pPr>
    <a:lvl6pPr marL="3393937" algn="l" defTabSz="135757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4072724" algn="l" defTabSz="135757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4751511" algn="l" defTabSz="135757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5430299" algn="l" defTabSz="135757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26082" y="3131534"/>
            <a:ext cx="11628914" cy="216080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052162" y="5712354"/>
            <a:ext cx="9576754" cy="2576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57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36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1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9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72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51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30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5280BF-E156-4669-B646-11A84F634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0B76A-0EDE-44D8-A9E8-3917F67D8519}" type="datetime1">
              <a:rPr lang="ja-JP" altLang="en-US" smtClean="0"/>
              <a:t>2025/10/15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B339A4-D2A5-49C7-BFB3-79703AF04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２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1FF470-8375-4ACD-9A8F-3E9716F1A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1D760-B5DE-49A9-89F7-003CF7F26D5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70303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6AD037-8FDC-4B9E-AFE3-6CD172F88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DB4C-982A-49D3-8E4B-0D68DF8C44A6}" type="datetime1">
              <a:rPr lang="ja-JP" altLang="en-US" smtClean="0"/>
              <a:t>2025/10/15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DE63CF-43AF-4CD3-B0F0-013F4FBBB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２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1E9C61-5E9E-4A90-9709-A73119384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26CE6-F545-41DC-9A43-55495FE975F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8713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3887721" y="564706"/>
            <a:ext cx="4308587" cy="1204308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57202" y="564706"/>
            <a:ext cx="12702498" cy="1204308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7E47BB-025A-4A61-8E19-045156F9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2D908-C7C3-4AA2-B173-1C977007D0F5}" type="datetime1">
              <a:rPr lang="ja-JP" altLang="en-US" smtClean="0"/>
              <a:t>2025/10/15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8432BD-F79D-4B49-B8B0-E3B05D902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２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06AF59-7CCC-4460-820F-D4B849682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CEDEF-6DEC-4DF7-8E7D-CCEA0C60E60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02125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325BC1-B269-41AA-86C7-699CC6B83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20F0F-7D20-4A3E-96B2-A14C7E3FDB4D}" type="datetime1">
              <a:rPr lang="ja-JP" altLang="en-US" smtClean="0"/>
              <a:t>2025/10/15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5F8DF7-6CEF-4099-8AEC-44F49C5FC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２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E145D9-587D-432C-A388-2591E071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61D3C-234B-433C-9DBA-7526C07EE3C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482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80711" y="6477740"/>
            <a:ext cx="11628914" cy="2002124"/>
          </a:xfrm>
        </p:spPr>
        <p:txBody>
          <a:bodyPr anchor="t"/>
          <a:lstStyle>
            <a:lvl1pPr algn="l">
              <a:defRPr sz="59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80711" y="4272601"/>
            <a:ext cx="11628914" cy="2205136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7878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5757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3636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1515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3939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07272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5151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3029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52A089-D46A-4ACF-8D34-553F6600C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0AED7-0E46-4F22-A341-E8F18C925E85}" type="datetime1">
              <a:rPr lang="ja-JP" altLang="en-US" smtClean="0"/>
              <a:t>2025/10/15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923FD8-646F-479A-8E78-813E7E98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２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409E14-83DA-4C43-8829-CABC54721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401D3-85C8-424F-A621-799A1BDE0BC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57425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957204" y="3292538"/>
            <a:ext cx="8505543" cy="931524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9690762" y="3292538"/>
            <a:ext cx="8505543" cy="931524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8F58A710-0A1D-4374-A16C-1AEBC9635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C7722-D234-4153-ADF0-E4A64B25CF4A}" type="datetime1">
              <a:rPr lang="ja-JP" altLang="en-US" smtClean="0"/>
              <a:t>2025/10/15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B3B8B3D5-3729-4CBE-B352-2BE4C2483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２</a:t>
            </a:r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6D980259-C096-4D8C-A77D-D151FAC7F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3DFDE-251A-42B2-BAD9-F1761AD570B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6522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055" y="403692"/>
            <a:ext cx="12312969" cy="1680104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4056" y="2256478"/>
            <a:ext cx="6044851" cy="94039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8787" indent="0">
              <a:buNone/>
              <a:defRPr sz="3000" b="1"/>
            </a:lvl2pPr>
            <a:lvl3pPr marL="1357574" indent="0">
              <a:buNone/>
              <a:defRPr sz="2700" b="1"/>
            </a:lvl3pPr>
            <a:lvl4pPr marL="2036362" indent="0">
              <a:buNone/>
              <a:defRPr sz="2300" b="1"/>
            </a:lvl4pPr>
            <a:lvl5pPr marL="2715150" indent="0">
              <a:buNone/>
              <a:defRPr sz="2300" b="1"/>
            </a:lvl5pPr>
            <a:lvl6pPr marL="3393937" indent="0">
              <a:buNone/>
              <a:defRPr sz="2300" b="1"/>
            </a:lvl6pPr>
            <a:lvl7pPr marL="4072724" indent="0">
              <a:buNone/>
              <a:defRPr sz="2300" b="1"/>
            </a:lvl7pPr>
            <a:lvl8pPr marL="4751511" indent="0">
              <a:buNone/>
              <a:defRPr sz="2300" b="1"/>
            </a:lvl8pPr>
            <a:lvl9pPr marL="5430299" indent="0">
              <a:buNone/>
              <a:defRPr sz="23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4056" y="3196869"/>
            <a:ext cx="6044851" cy="5808027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949800" y="2256478"/>
            <a:ext cx="6047225" cy="94039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8787" indent="0">
              <a:buNone/>
              <a:defRPr sz="3000" b="1"/>
            </a:lvl2pPr>
            <a:lvl3pPr marL="1357574" indent="0">
              <a:buNone/>
              <a:defRPr sz="2700" b="1"/>
            </a:lvl3pPr>
            <a:lvl4pPr marL="2036362" indent="0">
              <a:buNone/>
              <a:defRPr sz="2300" b="1"/>
            </a:lvl4pPr>
            <a:lvl5pPr marL="2715150" indent="0">
              <a:buNone/>
              <a:defRPr sz="2300" b="1"/>
            </a:lvl5pPr>
            <a:lvl6pPr marL="3393937" indent="0">
              <a:buNone/>
              <a:defRPr sz="2300" b="1"/>
            </a:lvl6pPr>
            <a:lvl7pPr marL="4072724" indent="0">
              <a:buNone/>
              <a:defRPr sz="2300" b="1"/>
            </a:lvl7pPr>
            <a:lvl8pPr marL="4751511" indent="0">
              <a:buNone/>
              <a:defRPr sz="2300" b="1"/>
            </a:lvl8pPr>
            <a:lvl9pPr marL="5430299" indent="0">
              <a:buNone/>
              <a:defRPr sz="23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949800" y="3196869"/>
            <a:ext cx="6047225" cy="5808027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08A14F7A-26B1-473E-8FA8-0324E370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DA3F2-6A4F-4A53-A9CD-EEB34C39D4F7}" type="datetime1">
              <a:rPr lang="ja-JP" altLang="en-US" smtClean="0"/>
              <a:t>2025/10/15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C4D2316E-E4DE-48F3-BA66-5BF857690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２</a:t>
            </a:r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A15BDED3-2CFD-462F-8C01-A23311E77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35BD8-CE09-44EE-9498-694C5487FF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131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8BE02B17-D096-46EA-BB8F-D9EB3C595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68AA-10D7-4AD0-8A9B-DA95CB36EB58}" type="datetime1">
              <a:rPr lang="ja-JP" altLang="en-US" smtClean="0"/>
              <a:t>2025/10/15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5A2AEE51-B98C-4252-98BD-7C41853DB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２</a:t>
            </a:r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F1ADCA0A-31B7-4DC7-9C00-D0C5B45E1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EEA22-7734-4CF5-8B23-613DEB0C104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3142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931EF14A-08D7-44FD-B8B2-F842E22A4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C28CE-D74B-4859-9C61-D43BC3860458}" type="datetime1">
              <a:rPr lang="ja-JP" altLang="en-US" smtClean="0"/>
              <a:t>2025/10/15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A8C6500C-BDE3-4CD1-86F7-BC17698F9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２</a:t>
            </a:r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221FB607-D938-4CA9-AB96-759CF8003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8CF17-5431-42E3-9791-1811AE89FDF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0510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058" y="401358"/>
            <a:ext cx="4500979" cy="1708106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48920" y="401360"/>
            <a:ext cx="7648101" cy="8603534"/>
          </a:xfrm>
        </p:spPr>
        <p:txBody>
          <a:bodyPr/>
          <a:lstStyle>
            <a:lvl1pPr>
              <a:defRPr sz="4800"/>
            </a:lvl1pPr>
            <a:lvl2pPr>
              <a:defRPr sz="41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4058" y="2109466"/>
            <a:ext cx="4500979" cy="6895428"/>
          </a:xfrm>
        </p:spPr>
        <p:txBody>
          <a:bodyPr/>
          <a:lstStyle>
            <a:lvl1pPr marL="0" indent="0">
              <a:buNone/>
              <a:defRPr sz="2100"/>
            </a:lvl1pPr>
            <a:lvl2pPr marL="678787" indent="0">
              <a:buNone/>
              <a:defRPr sz="1800"/>
            </a:lvl2pPr>
            <a:lvl3pPr marL="1357574" indent="0">
              <a:buNone/>
              <a:defRPr sz="1500"/>
            </a:lvl3pPr>
            <a:lvl4pPr marL="2036362" indent="0">
              <a:buNone/>
              <a:defRPr sz="1400"/>
            </a:lvl4pPr>
            <a:lvl5pPr marL="2715150" indent="0">
              <a:buNone/>
              <a:defRPr sz="1400"/>
            </a:lvl5pPr>
            <a:lvl6pPr marL="3393937" indent="0">
              <a:buNone/>
              <a:defRPr sz="1400"/>
            </a:lvl6pPr>
            <a:lvl7pPr marL="4072724" indent="0">
              <a:buNone/>
              <a:defRPr sz="1400"/>
            </a:lvl7pPr>
            <a:lvl8pPr marL="4751511" indent="0">
              <a:buNone/>
              <a:defRPr sz="1400"/>
            </a:lvl8pPr>
            <a:lvl9pPr marL="5430299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4407DBD1-1735-4DE2-AB9B-121C5F1BD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A8D4B-F6AC-4EC4-B926-8ED97A16C3BA}" type="datetime1">
              <a:rPr lang="ja-JP" altLang="en-US" smtClean="0"/>
              <a:t>2025/10/15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2C09D9-E99A-42B4-BE99-EEA0A4DF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２</a:t>
            </a:r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F0EE65D5-D7C0-4ACE-863C-06B4ADF9D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F6871-9AD7-401C-B54D-0AA0474A5F4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4348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81587" y="7056440"/>
            <a:ext cx="8208645" cy="833052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681587" y="900725"/>
            <a:ext cx="8208645" cy="6048375"/>
          </a:xfrm>
        </p:spPr>
        <p:txBody>
          <a:bodyPr rtlCol="0">
            <a:normAutofit/>
          </a:bodyPr>
          <a:lstStyle>
            <a:lvl1pPr marL="0" indent="0">
              <a:buNone/>
              <a:defRPr sz="4800"/>
            </a:lvl1pPr>
            <a:lvl2pPr marL="678787" indent="0">
              <a:buNone/>
              <a:defRPr sz="4100"/>
            </a:lvl2pPr>
            <a:lvl3pPr marL="1357574" indent="0">
              <a:buNone/>
              <a:defRPr sz="3600"/>
            </a:lvl3pPr>
            <a:lvl4pPr marL="2036362" indent="0">
              <a:buNone/>
              <a:defRPr sz="3000"/>
            </a:lvl4pPr>
            <a:lvl5pPr marL="2715150" indent="0">
              <a:buNone/>
              <a:defRPr sz="3000"/>
            </a:lvl5pPr>
            <a:lvl6pPr marL="3393937" indent="0">
              <a:buNone/>
              <a:defRPr sz="3000"/>
            </a:lvl6pPr>
            <a:lvl7pPr marL="4072724" indent="0">
              <a:buNone/>
              <a:defRPr sz="3000"/>
            </a:lvl7pPr>
            <a:lvl8pPr marL="4751511" indent="0">
              <a:buNone/>
              <a:defRPr sz="3000"/>
            </a:lvl8pPr>
            <a:lvl9pPr marL="5430299" indent="0">
              <a:buNone/>
              <a:defRPr sz="3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681587" y="7889494"/>
            <a:ext cx="8208645" cy="1183073"/>
          </a:xfrm>
        </p:spPr>
        <p:txBody>
          <a:bodyPr/>
          <a:lstStyle>
            <a:lvl1pPr marL="0" indent="0">
              <a:buNone/>
              <a:defRPr sz="2100"/>
            </a:lvl1pPr>
            <a:lvl2pPr marL="678787" indent="0">
              <a:buNone/>
              <a:defRPr sz="1800"/>
            </a:lvl2pPr>
            <a:lvl3pPr marL="1357574" indent="0">
              <a:buNone/>
              <a:defRPr sz="1500"/>
            </a:lvl3pPr>
            <a:lvl4pPr marL="2036362" indent="0">
              <a:buNone/>
              <a:defRPr sz="1400"/>
            </a:lvl4pPr>
            <a:lvl5pPr marL="2715150" indent="0">
              <a:buNone/>
              <a:defRPr sz="1400"/>
            </a:lvl5pPr>
            <a:lvl6pPr marL="3393937" indent="0">
              <a:buNone/>
              <a:defRPr sz="1400"/>
            </a:lvl6pPr>
            <a:lvl7pPr marL="4072724" indent="0">
              <a:buNone/>
              <a:defRPr sz="1400"/>
            </a:lvl7pPr>
            <a:lvl8pPr marL="4751511" indent="0">
              <a:buNone/>
              <a:defRPr sz="1400"/>
            </a:lvl8pPr>
            <a:lvl9pPr marL="5430299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8C348815-870D-4EDB-8423-60CD53A09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62DB1-2CE6-47FA-9ED2-F800C2339022}" type="datetime1">
              <a:rPr lang="ja-JP" altLang="en-US" smtClean="0"/>
              <a:t>2025/10/15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3DD9FE2-6873-4FB5-968F-CE6DBBE14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２</a:t>
            </a:r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C01AE8B8-4F81-4E83-BA98-8906F74AC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EEB7-8854-473D-981D-74E293204FF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1306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0DE0BD84-C500-41A0-A28B-150FBCF9252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4213" y="403225"/>
            <a:ext cx="1231265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5758" tIns="67879" rIns="135758" bIns="678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594B4A43-6EEA-48F2-A09C-DB96C3D25A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4213" y="2351088"/>
            <a:ext cx="12312650" cy="665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5758" tIns="67879" rIns="135758" bIns="678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5C7BB0-9054-4949-B3BE-04D803CAB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213" y="9344025"/>
            <a:ext cx="3192462" cy="536575"/>
          </a:xfrm>
          <a:prstGeom prst="rect">
            <a:avLst/>
          </a:prstGeom>
        </p:spPr>
        <p:txBody>
          <a:bodyPr vert="horz" lIns="135758" tIns="67879" rIns="135758" bIns="67879" rtlCol="0" anchor="ctr"/>
          <a:lstStyle>
            <a:lvl1pPr algn="l" defTabSz="1357574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39A89EF-685A-4F6D-A640-9A3AFF2B2018}" type="datetime1">
              <a:rPr lang="ja-JP" altLang="en-US" smtClean="0"/>
              <a:t>2025/10/15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760555-D881-4151-8629-CAF8ABE99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3600" y="9344025"/>
            <a:ext cx="4333875" cy="536575"/>
          </a:xfrm>
          <a:prstGeom prst="rect">
            <a:avLst/>
          </a:prstGeom>
        </p:spPr>
        <p:txBody>
          <a:bodyPr vert="horz" lIns="135758" tIns="67879" rIns="135758" bIns="67879" rtlCol="0" anchor="ctr"/>
          <a:lstStyle>
            <a:lvl1pPr algn="ctr" defTabSz="1357574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ja-JP" altLang="en-US"/>
              <a:t>２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982303-896E-46A0-BB4C-3FA5773B01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04400" y="9344025"/>
            <a:ext cx="3192463" cy="536575"/>
          </a:xfrm>
          <a:prstGeom prst="rect">
            <a:avLst/>
          </a:prstGeom>
        </p:spPr>
        <p:txBody>
          <a:bodyPr vert="horz" wrap="square" lIns="135758" tIns="67879" rIns="135758" bIns="67879" numCol="1" anchor="ctr" anchorCtr="0" compatLnSpc="1">
            <a:prstTxWarp prst="textNoShape">
              <a:avLst/>
            </a:prstTxWarp>
          </a:bodyPr>
          <a:lstStyle>
            <a:lvl1pPr algn="r" defTabSz="1357313" eaLnBrk="1" hangingPunct="1">
              <a:defRPr sz="1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A6C6256-13E8-4325-80A9-BB6B115269C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355725" rtl="0" eaLnBrk="0" fontAlgn="base" hangingPunct="0">
        <a:spcBef>
          <a:spcPct val="0"/>
        </a:spcBef>
        <a:spcAft>
          <a:spcPct val="0"/>
        </a:spcAft>
        <a:defRPr kumimoji="1" sz="6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355725" rtl="0" eaLnBrk="0" fontAlgn="base" hangingPunct="0">
        <a:spcBef>
          <a:spcPct val="0"/>
        </a:spcBef>
        <a:spcAft>
          <a:spcPct val="0"/>
        </a:spcAft>
        <a:defRPr kumimoji="1" sz="66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defTabSz="1355725" rtl="0" eaLnBrk="0" fontAlgn="base" hangingPunct="0">
        <a:spcBef>
          <a:spcPct val="0"/>
        </a:spcBef>
        <a:spcAft>
          <a:spcPct val="0"/>
        </a:spcAft>
        <a:defRPr kumimoji="1" sz="66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defTabSz="1355725" rtl="0" eaLnBrk="0" fontAlgn="base" hangingPunct="0">
        <a:spcBef>
          <a:spcPct val="0"/>
        </a:spcBef>
        <a:spcAft>
          <a:spcPct val="0"/>
        </a:spcAft>
        <a:defRPr kumimoji="1" sz="66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defTabSz="1355725" rtl="0" eaLnBrk="0" fontAlgn="base" hangingPunct="0">
        <a:spcBef>
          <a:spcPct val="0"/>
        </a:spcBef>
        <a:spcAft>
          <a:spcPct val="0"/>
        </a:spcAft>
        <a:defRPr kumimoji="1" sz="66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84906" algn="ctr" defTabSz="1357064" rtl="0" fontAlgn="base">
        <a:spcBef>
          <a:spcPct val="0"/>
        </a:spcBef>
        <a:spcAft>
          <a:spcPct val="0"/>
        </a:spcAft>
        <a:defRPr kumimoji="1" sz="66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69813" algn="ctr" defTabSz="1357064" rtl="0" fontAlgn="base">
        <a:spcBef>
          <a:spcPct val="0"/>
        </a:spcBef>
        <a:spcAft>
          <a:spcPct val="0"/>
        </a:spcAft>
        <a:defRPr kumimoji="1" sz="66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454719" algn="ctr" defTabSz="1357064" rtl="0" fontAlgn="base">
        <a:spcBef>
          <a:spcPct val="0"/>
        </a:spcBef>
        <a:spcAft>
          <a:spcPct val="0"/>
        </a:spcAft>
        <a:defRPr kumimoji="1" sz="66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939625" algn="ctr" defTabSz="1357064" rtl="0" fontAlgn="base">
        <a:spcBef>
          <a:spcPct val="0"/>
        </a:spcBef>
        <a:spcAft>
          <a:spcPct val="0"/>
        </a:spcAft>
        <a:defRPr kumimoji="1" sz="66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508000" indent="-508000" algn="l" defTabSz="13557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01725" indent="-422275" algn="l" defTabSz="13557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1695450" indent="-338138" algn="l" defTabSz="13557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74900" indent="-338138" algn="l" defTabSz="13557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52763" indent="-338138" algn="l" defTabSz="13557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33330" indent="-339394" algn="l" defTabSz="135757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12117" indent="-339394" algn="l" defTabSz="135757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090907" indent="-339394" algn="l" defTabSz="135757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769694" indent="-339394" algn="l" defTabSz="135757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357574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8787" algn="l" defTabSz="1357574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57574" algn="l" defTabSz="1357574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36362" algn="l" defTabSz="1357574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15150" algn="l" defTabSz="1357574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3937" algn="l" defTabSz="1357574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2724" algn="l" defTabSz="1357574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51511" algn="l" defTabSz="1357574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30299" algn="l" defTabSz="1357574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92AB18D5-5A70-4E6F-B278-8875524E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4546" y="4362156"/>
            <a:ext cx="2643678" cy="1981774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8C1B8D07-549A-4B01-9627-53343B2159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092" r="-2085"/>
          <a:stretch/>
        </p:blipFill>
        <p:spPr>
          <a:xfrm>
            <a:off x="10917714" y="5389712"/>
            <a:ext cx="2588631" cy="204760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4894F7E-842D-4147-B88E-2C554EAD91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942" y="842710"/>
            <a:ext cx="8128043" cy="7841421"/>
          </a:xfrm>
          <a:prstGeom prst="rect">
            <a:avLst/>
          </a:prstGeom>
        </p:spPr>
      </p:pic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7D0BB6AC-F7C9-43AF-B14C-557FA2AB04A2}"/>
              </a:ext>
            </a:extLst>
          </p:cNvPr>
          <p:cNvSpPr/>
          <p:nvPr/>
        </p:nvSpPr>
        <p:spPr>
          <a:xfrm>
            <a:off x="2169858" y="1161758"/>
            <a:ext cx="3806920" cy="7490967"/>
          </a:xfrm>
          <a:custGeom>
            <a:avLst/>
            <a:gdLst>
              <a:gd name="connsiteX0" fmla="*/ 2225040 w 3710940"/>
              <a:gd name="connsiteY0" fmla="*/ 0 h 6271260"/>
              <a:gd name="connsiteX1" fmla="*/ 2141220 w 3710940"/>
              <a:gd name="connsiteY1" fmla="*/ 213360 h 6271260"/>
              <a:gd name="connsiteX2" fmla="*/ 2095500 w 3710940"/>
              <a:gd name="connsiteY2" fmla="*/ 228600 h 6271260"/>
              <a:gd name="connsiteX3" fmla="*/ 2042160 w 3710940"/>
              <a:gd name="connsiteY3" fmla="*/ 350520 h 6271260"/>
              <a:gd name="connsiteX4" fmla="*/ 1821180 w 3710940"/>
              <a:gd name="connsiteY4" fmla="*/ 403860 h 6271260"/>
              <a:gd name="connsiteX5" fmla="*/ 1470660 w 3710940"/>
              <a:gd name="connsiteY5" fmla="*/ 701040 h 6271260"/>
              <a:gd name="connsiteX6" fmla="*/ 1516380 w 3710940"/>
              <a:gd name="connsiteY6" fmla="*/ 876300 h 6271260"/>
              <a:gd name="connsiteX7" fmla="*/ 1531620 w 3710940"/>
              <a:gd name="connsiteY7" fmla="*/ 1249680 h 6271260"/>
              <a:gd name="connsiteX8" fmla="*/ 1356360 w 3710940"/>
              <a:gd name="connsiteY8" fmla="*/ 1432560 h 6271260"/>
              <a:gd name="connsiteX9" fmla="*/ 937260 w 3710940"/>
              <a:gd name="connsiteY9" fmla="*/ 1516380 h 6271260"/>
              <a:gd name="connsiteX10" fmla="*/ 838200 w 3710940"/>
              <a:gd name="connsiteY10" fmla="*/ 1722120 h 6271260"/>
              <a:gd name="connsiteX11" fmla="*/ 845820 w 3710940"/>
              <a:gd name="connsiteY11" fmla="*/ 2225040 h 6271260"/>
              <a:gd name="connsiteX12" fmla="*/ 777240 w 3710940"/>
              <a:gd name="connsiteY12" fmla="*/ 2583180 h 6271260"/>
              <a:gd name="connsiteX13" fmla="*/ 1310640 w 3710940"/>
              <a:gd name="connsiteY13" fmla="*/ 2933700 h 6271260"/>
              <a:gd name="connsiteX14" fmla="*/ 1714500 w 3710940"/>
              <a:gd name="connsiteY14" fmla="*/ 3139440 h 6271260"/>
              <a:gd name="connsiteX15" fmla="*/ 1638300 w 3710940"/>
              <a:gd name="connsiteY15" fmla="*/ 3672840 h 6271260"/>
              <a:gd name="connsiteX16" fmla="*/ 1402080 w 3710940"/>
              <a:gd name="connsiteY16" fmla="*/ 4160520 h 6271260"/>
              <a:gd name="connsiteX17" fmla="*/ 1478280 w 3710940"/>
              <a:gd name="connsiteY17" fmla="*/ 4610100 h 6271260"/>
              <a:gd name="connsiteX18" fmla="*/ 1310640 w 3710940"/>
              <a:gd name="connsiteY18" fmla="*/ 4815840 h 6271260"/>
              <a:gd name="connsiteX19" fmla="*/ 609600 w 3710940"/>
              <a:gd name="connsiteY19" fmla="*/ 4983480 h 6271260"/>
              <a:gd name="connsiteX20" fmla="*/ 571500 w 3710940"/>
              <a:gd name="connsiteY20" fmla="*/ 5189220 h 6271260"/>
              <a:gd name="connsiteX21" fmla="*/ 495300 w 3710940"/>
              <a:gd name="connsiteY21" fmla="*/ 5204460 h 6271260"/>
              <a:gd name="connsiteX22" fmla="*/ 449580 w 3710940"/>
              <a:gd name="connsiteY22" fmla="*/ 5372100 h 6271260"/>
              <a:gd name="connsiteX23" fmla="*/ 396240 w 3710940"/>
              <a:gd name="connsiteY23" fmla="*/ 5425440 h 6271260"/>
              <a:gd name="connsiteX24" fmla="*/ 259080 w 3710940"/>
              <a:gd name="connsiteY24" fmla="*/ 5425440 h 6271260"/>
              <a:gd name="connsiteX25" fmla="*/ 91440 w 3710940"/>
              <a:gd name="connsiteY25" fmla="*/ 5730240 h 6271260"/>
              <a:gd name="connsiteX26" fmla="*/ 0 w 3710940"/>
              <a:gd name="connsiteY26" fmla="*/ 5783580 h 6271260"/>
              <a:gd name="connsiteX27" fmla="*/ 114300 w 3710940"/>
              <a:gd name="connsiteY27" fmla="*/ 5905500 h 6271260"/>
              <a:gd name="connsiteX28" fmla="*/ 259080 w 3710940"/>
              <a:gd name="connsiteY28" fmla="*/ 5958840 h 6271260"/>
              <a:gd name="connsiteX29" fmla="*/ 320040 w 3710940"/>
              <a:gd name="connsiteY29" fmla="*/ 6195060 h 6271260"/>
              <a:gd name="connsiteX30" fmla="*/ 457200 w 3710940"/>
              <a:gd name="connsiteY30" fmla="*/ 6187440 h 6271260"/>
              <a:gd name="connsiteX31" fmla="*/ 640080 w 3710940"/>
              <a:gd name="connsiteY31" fmla="*/ 6263640 h 6271260"/>
              <a:gd name="connsiteX32" fmla="*/ 1005840 w 3710940"/>
              <a:gd name="connsiteY32" fmla="*/ 6179820 h 6271260"/>
              <a:gd name="connsiteX33" fmla="*/ 1097280 w 3710940"/>
              <a:gd name="connsiteY33" fmla="*/ 6233160 h 6271260"/>
              <a:gd name="connsiteX34" fmla="*/ 1325880 w 3710940"/>
              <a:gd name="connsiteY34" fmla="*/ 6187440 h 6271260"/>
              <a:gd name="connsiteX35" fmla="*/ 1371600 w 3710940"/>
              <a:gd name="connsiteY35" fmla="*/ 6080760 h 6271260"/>
              <a:gd name="connsiteX36" fmla="*/ 1584960 w 3710940"/>
              <a:gd name="connsiteY36" fmla="*/ 6111240 h 6271260"/>
              <a:gd name="connsiteX37" fmla="*/ 1699260 w 3710940"/>
              <a:gd name="connsiteY37" fmla="*/ 6271260 h 6271260"/>
              <a:gd name="connsiteX38" fmla="*/ 1943100 w 3710940"/>
              <a:gd name="connsiteY38" fmla="*/ 6156960 h 6271260"/>
              <a:gd name="connsiteX39" fmla="*/ 1912620 w 3710940"/>
              <a:gd name="connsiteY39" fmla="*/ 6027420 h 6271260"/>
              <a:gd name="connsiteX40" fmla="*/ 1996440 w 3710940"/>
              <a:gd name="connsiteY40" fmla="*/ 5814060 h 6271260"/>
              <a:gd name="connsiteX41" fmla="*/ 2156460 w 3710940"/>
              <a:gd name="connsiteY41" fmla="*/ 5821680 h 6271260"/>
              <a:gd name="connsiteX42" fmla="*/ 2514600 w 3710940"/>
              <a:gd name="connsiteY42" fmla="*/ 5638800 h 6271260"/>
              <a:gd name="connsiteX43" fmla="*/ 2506980 w 3710940"/>
              <a:gd name="connsiteY43" fmla="*/ 5585460 h 6271260"/>
              <a:gd name="connsiteX44" fmla="*/ 2613660 w 3710940"/>
              <a:gd name="connsiteY44" fmla="*/ 5554980 h 6271260"/>
              <a:gd name="connsiteX45" fmla="*/ 2606040 w 3710940"/>
              <a:gd name="connsiteY45" fmla="*/ 5394960 h 6271260"/>
              <a:gd name="connsiteX46" fmla="*/ 2887980 w 3710940"/>
              <a:gd name="connsiteY46" fmla="*/ 5189220 h 6271260"/>
              <a:gd name="connsiteX47" fmla="*/ 3131820 w 3710940"/>
              <a:gd name="connsiteY47" fmla="*/ 5334000 h 6271260"/>
              <a:gd name="connsiteX48" fmla="*/ 3131820 w 3710940"/>
              <a:gd name="connsiteY48" fmla="*/ 4998720 h 6271260"/>
              <a:gd name="connsiteX49" fmla="*/ 3032760 w 3710940"/>
              <a:gd name="connsiteY49" fmla="*/ 4869180 h 6271260"/>
              <a:gd name="connsiteX50" fmla="*/ 2971800 w 3710940"/>
              <a:gd name="connsiteY50" fmla="*/ 4754880 h 6271260"/>
              <a:gd name="connsiteX51" fmla="*/ 2811780 w 3710940"/>
              <a:gd name="connsiteY51" fmla="*/ 4457700 h 6271260"/>
              <a:gd name="connsiteX52" fmla="*/ 2720340 w 3710940"/>
              <a:gd name="connsiteY52" fmla="*/ 4335780 h 6271260"/>
              <a:gd name="connsiteX53" fmla="*/ 2727960 w 3710940"/>
              <a:gd name="connsiteY53" fmla="*/ 4297680 h 6271260"/>
              <a:gd name="connsiteX54" fmla="*/ 3070860 w 3710940"/>
              <a:gd name="connsiteY54" fmla="*/ 4145280 h 6271260"/>
              <a:gd name="connsiteX55" fmla="*/ 3215640 w 3710940"/>
              <a:gd name="connsiteY55" fmla="*/ 3985260 h 6271260"/>
              <a:gd name="connsiteX56" fmla="*/ 3710940 w 3710940"/>
              <a:gd name="connsiteY56" fmla="*/ 3810000 h 6271260"/>
              <a:gd name="connsiteX57" fmla="*/ 3688080 w 3710940"/>
              <a:gd name="connsiteY57" fmla="*/ 3672840 h 6271260"/>
              <a:gd name="connsiteX58" fmla="*/ 3573780 w 3710940"/>
              <a:gd name="connsiteY58" fmla="*/ 3581400 h 6271260"/>
              <a:gd name="connsiteX59" fmla="*/ 3192780 w 3710940"/>
              <a:gd name="connsiteY59" fmla="*/ 3078480 h 6271260"/>
              <a:gd name="connsiteX60" fmla="*/ 3093720 w 3710940"/>
              <a:gd name="connsiteY60" fmla="*/ 2849880 h 6271260"/>
              <a:gd name="connsiteX61" fmla="*/ 3078480 w 3710940"/>
              <a:gd name="connsiteY61" fmla="*/ 2659380 h 6271260"/>
              <a:gd name="connsiteX62" fmla="*/ 3177540 w 3710940"/>
              <a:gd name="connsiteY62" fmla="*/ 2484120 h 6271260"/>
              <a:gd name="connsiteX63" fmla="*/ 3177540 w 3710940"/>
              <a:gd name="connsiteY63" fmla="*/ 2392680 h 6271260"/>
              <a:gd name="connsiteX64" fmla="*/ 3192780 w 3710940"/>
              <a:gd name="connsiteY64" fmla="*/ 2362200 h 6271260"/>
              <a:gd name="connsiteX65" fmla="*/ 3025140 w 3710940"/>
              <a:gd name="connsiteY65" fmla="*/ 2247900 h 6271260"/>
              <a:gd name="connsiteX66" fmla="*/ 3192780 w 3710940"/>
              <a:gd name="connsiteY66" fmla="*/ 1813560 h 6271260"/>
              <a:gd name="connsiteX67" fmla="*/ 3185160 w 3710940"/>
              <a:gd name="connsiteY67" fmla="*/ 1737360 h 6271260"/>
              <a:gd name="connsiteX68" fmla="*/ 3101340 w 3710940"/>
              <a:gd name="connsiteY68" fmla="*/ 1699260 h 6271260"/>
              <a:gd name="connsiteX69" fmla="*/ 3048000 w 3710940"/>
              <a:gd name="connsiteY69" fmla="*/ 1615440 h 6271260"/>
              <a:gd name="connsiteX70" fmla="*/ 2979420 w 3710940"/>
              <a:gd name="connsiteY70" fmla="*/ 1242060 h 6271260"/>
              <a:gd name="connsiteX71" fmla="*/ 2903220 w 3710940"/>
              <a:gd name="connsiteY71" fmla="*/ 1234440 h 6271260"/>
              <a:gd name="connsiteX72" fmla="*/ 2865120 w 3710940"/>
              <a:gd name="connsiteY72" fmla="*/ 1165860 h 6271260"/>
              <a:gd name="connsiteX73" fmla="*/ 2773680 w 3710940"/>
              <a:gd name="connsiteY73" fmla="*/ 1150620 h 6271260"/>
              <a:gd name="connsiteX74" fmla="*/ 2651760 w 3710940"/>
              <a:gd name="connsiteY74" fmla="*/ 1059180 h 6271260"/>
              <a:gd name="connsiteX75" fmla="*/ 2606040 w 3710940"/>
              <a:gd name="connsiteY75" fmla="*/ 1021080 h 6271260"/>
              <a:gd name="connsiteX76" fmla="*/ 2583180 w 3710940"/>
              <a:gd name="connsiteY76" fmla="*/ 1021080 h 6271260"/>
              <a:gd name="connsiteX77" fmla="*/ 2491740 w 3710940"/>
              <a:gd name="connsiteY77" fmla="*/ 960120 h 6271260"/>
              <a:gd name="connsiteX78" fmla="*/ 2468880 w 3710940"/>
              <a:gd name="connsiteY78" fmla="*/ 891540 h 6271260"/>
              <a:gd name="connsiteX79" fmla="*/ 2407920 w 3710940"/>
              <a:gd name="connsiteY79" fmla="*/ 845820 h 6271260"/>
              <a:gd name="connsiteX80" fmla="*/ 2415540 w 3710940"/>
              <a:gd name="connsiteY80" fmla="*/ 739140 h 6271260"/>
              <a:gd name="connsiteX81" fmla="*/ 2423160 w 3710940"/>
              <a:gd name="connsiteY81" fmla="*/ 579120 h 6271260"/>
              <a:gd name="connsiteX82" fmla="*/ 2377440 w 3710940"/>
              <a:gd name="connsiteY82" fmla="*/ 304800 h 6271260"/>
              <a:gd name="connsiteX83" fmla="*/ 2331720 w 3710940"/>
              <a:gd name="connsiteY83" fmla="*/ 53340 h 6271260"/>
              <a:gd name="connsiteX84" fmla="*/ 2225040 w 3710940"/>
              <a:gd name="connsiteY84" fmla="*/ 0 h 6271260"/>
              <a:gd name="connsiteX0" fmla="*/ 2225040 w 3710940"/>
              <a:gd name="connsiteY0" fmla="*/ 0 h 6271260"/>
              <a:gd name="connsiteX1" fmla="*/ 2141220 w 3710940"/>
              <a:gd name="connsiteY1" fmla="*/ 213360 h 6271260"/>
              <a:gd name="connsiteX2" fmla="*/ 2095500 w 3710940"/>
              <a:gd name="connsiteY2" fmla="*/ 228600 h 6271260"/>
              <a:gd name="connsiteX3" fmla="*/ 2042160 w 3710940"/>
              <a:gd name="connsiteY3" fmla="*/ 350520 h 6271260"/>
              <a:gd name="connsiteX4" fmla="*/ 1821180 w 3710940"/>
              <a:gd name="connsiteY4" fmla="*/ 403860 h 6271260"/>
              <a:gd name="connsiteX5" fmla="*/ 1470660 w 3710940"/>
              <a:gd name="connsiteY5" fmla="*/ 701040 h 6271260"/>
              <a:gd name="connsiteX6" fmla="*/ 1516380 w 3710940"/>
              <a:gd name="connsiteY6" fmla="*/ 876300 h 6271260"/>
              <a:gd name="connsiteX7" fmla="*/ 1531620 w 3710940"/>
              <a:gd name="connsiteY7" fmla="*/ 1249680 h 6271260"/>
              <a:gd name="connsiteX8" fmla="*/ 1356360 w 3710940"/>
              <a:gd name="connsiteY8" fmla="*/ 1432560 h 6271260"/>
              <a:gd name="connsiteX9" fmla="*/ 937260 w 3710940"/>
              <a:gd name="connsiteY9" fmla="*/ 1516380 h 6271260"/>
              <a:gd name="connsiteX10" fmla="*/ 838200 w 3710940"/>
              <a:gd name="connsiteY10" fmla="*/ 1722120 h 6271260"/>
              <a:gd name="connsiteX11" fmla="*/ 845820 w 3710940"/>
              <a:gd name="connsiteY11" fmla="*/ 2225040 h 6271260"/>
              <a:gd name="connsiteX12" fmla="*/ 777240 w 3710940"/>
              <a:gd name="connsiteY12" fmla="*/ 2583180 h 6271260"/>
              <a:gd name="connsiteX13" fmla="*/ 1310640 w 3710940"/>
              <a:gd name="connsiteY13" fmla="*/ 2933700 h 6271260"/>
              <a:gd name="connsiteX14" fmla="*/ 1714500 w 3710940"/>
              <a:gd name="connsiteY14" fmla="*/ 3139440 h 6271260"/>
              <a:gd name="connsiteX15" fmla="*/ 1638300 w 3710940"/>
              <a:gd name="connsiteY15" fmla="*/ 3672840 h 6271260"/>
              <a:gd name="connsiteX16" fmla="*/ 1402080 w 3710940"/>
              <a:gd name="connsiteY16" fmla="*/ 4160520 h 6271260"/>
              <a:gd name="connsiteX17" fmla="*/ 1478280 w 3710940"/>
              <a:gd name="connsiteY17" fmla="*/ 4610100 h 6271260"/>
              <a:gd name="connsiteX18" fmla="*/ 1310640 w 3710940"/>
              <a:gd name="connsiteY18" fmla="*/ 4815840 h 6271260"/>
              <a:gd name="connsiteX19" fmla="*/ 609600 w 3710940"/>
              <a:gd name="connsiteY19" fmla="*/ 4983480 h 6271260"/>
              <a:gd name="connsiteX20" fmla="*/ 571500 w 3710940"/>
              <a:gd name="connsiteY20" fmla="*/ 5189220 h 6271260"/>
              <a:gd name="connsiteX21" fmla="*/ 495300 w 3710940"/>
              <a:gd name="connsiteY21" fmla="*/ 5204460 h 6271260"/>
              <a:gd name="connsiteX22" fmla="*/ 449580 w 3710940"/>
              <a:gd name="connsiteY22" fmla="*/ 5372100 h 6271260"/>
              <a:gd name="connsiteX23" fmla="*/ 396240 w 3710940"/>
              <a:gd name="connsiteY23" fmla="*/ 5425440 h 6271260"/>
              <a:gd name="connsiteX24" fmla="*/ 259080 w 3710940"/>
              <a:gd name="connsiteY24" fmla="*/ 5425440 h 6271260"/>
              <a:gd name="connsiteX25" fmla="*/ 91440 w 3710940"/>
              <a:gd name="connsiteY25" fmla="*/ 5730240 h 6271260"/>
              <a:gd name="connsiteX26" fmla="*/ 0 w 3710940"/>
              <a:gd name="connsiteY26" fmla="*/ 5783580 h 6271260"/>
              <a:gd name="connsiteX27" fmla="*/ 114300 w 3710940"/>
              <a:gd name="connsiteY27" fmla="*/ 5905500 h 6271260"/>
              <a:gd name="connsiteX28" fmla="*/ 259080 w 3710940"/>
              <a:gd name="connsiteY28" fmla="*/ 5958840 h 6271260"/>
              <a:gd name="connsiteX29" fmla="*/ 320040 w 3710940"/>
              <a:gd name="connsiteY29" fmla="*/ 6195060 h 6271260"/>
              <a:gd name="connsiteX30" fmla="*/ 457200 w 3710940"/>
              <a:gd name="connsiteY30" fmla="*/ 6187440 h 6271260"/>
              <a:gd name="connsiteX31" fmla="*/ 640080 w 3710940"/>
              <a:gd name="connsiteY31" fmla="*/ 6263640 h 6271260"/>
              <a:gd name="connsiteX32" fmla="*/ 1005840 w 3710940"/>
              <a:gd name="connsiteY32" fmla="*/ 6179820 h 6271260"/>
              <a:gd name="connsiteX33" fmla="*/ 1097280 w 3710940"/>
              <a:gd name="connsiteY33" fmla="*/ 6233160 h 6271260"/>
              <a:gd name="connsiteX34" fmla="*/ 1325880 w 3710940"/>
              <a:gd name="connsiteY34" fmla="*/ 6187440 h 6271260"/>
              <a:gd name="connsiteX35" fmla="*/ 1371600 w 3710940"/>
              <a:gd name="connsiteY35" fmla="*/ 6080760 h 6271260"/>
              <a:gd name="connsiteX36" fmla="*/ 1584960 w 3710940"/>
              <a:gd name="connsiteY36" fmla="*/ 6111240 h 6271260"/>
              <a:gd name="connsiteX37" fmla="*/ 1699260 w 3710940"/>
              <a:gd name="connsiteY37" fmla="*/ 6271260 h 6271260"/>
              <a:gd name="connsiteX38" fmla="*/ 1943100 w 3710940"/>
              <a:gd name="connsiteY38" fmla="*/ 6156960 h 6271260"/>
              <a:gd name="connsiteX39" fmla="*/ 1912620 w 3710940"/>
              <a:gd name="connsiteY39" fmla="*/ 6027420 h 6271260"/>
              <a:gd name="connsiteX40" fmla="*/ 1996440 w 3710940"/>
              <a:gd name="connsiteY40" fmla="*/ 5814060 h 6271260"/>
              <a:gd name="connsiteX41" fmla="*/ 2156460 w 3710940"/>
              <a:gd name="connsiteY41" fmla="*/ 5821680 h 6271260"/>
              <a:gd name="connsiteX42" fmla="*/ 2514600 w 3710940"/>
              <a:gd name="connsiteY42" fmla="*/ 5638800 h 6271260"/>
              <a:gd name="connsiteX43" fmla="*/ 2506980 w 3710940"/>
              <a:gd name="connsiteY43" fmla="*/ 5585460 h 6271260"/>
              <a:gd name="connsiteX44" fmla="*/ 2613660 w 3710940"/>
              <a:gd name="connsiteY44" fmla="*/ 5554980 h 6271260"/>
              <a:gd name="connsiteX45" fmla="*/ 2606040 w 3710940"/>
              <a:gd name="connsiteY45" fmla="*/ 5394960 h 6271260"/>
              <a:gd name="connsiteX46" fmla="*/ 2887980 w 3710940"/>
              <a:gd name="connsiteY46" fmla="*/ 5189220 h 6271260"/>
              <a:gd name="connsiteX47" fmla="*/ 3131820 w 3710940"/>
              <a:gd name="connsiteY47" fmla="*/ 5334000 h 6271260"/>
              <a:gd name="connsiteX48" fmla="*/ 3131820 w 3710940"/>
              <a:gd name="connsiteY48" fmla="*/ 4998720 h 6271260"/>
              <a:gd name="connsiteX49" fmla="*/ 3032760 w 3710940"/>
              <a:gd name="connsiteY49" fmla="*/ 4869180 h 6271260"/>
              <a:gd name="connsiteX50" fmla="*/ 2971800 w 3710940"/>
              <a:gd name="connsiteY50" fmla="*/ 4754880 h 6271260"/>
              <a:gd name="connsiteX51" fmla="*/ 2811780 w 3710940"/>
              <a:gd name="connsiteY51" fmla="*/ 4457700 h 6271260"/>
              <a:gd name="connsiteX52" fmla="*/ 2720340 w 3710940"/>
              <a:gd name="connsiteY52" fmla="*/ 4335780 h 6271260"/>
              <a:gd name="connsiteX53" fmla="*/ 2727960 w 3710940"/>
              <a:gd name="connsiteY53" fmla="*/ 4297680 h 6271260"/>
              <a:gd name="connsiteX54" fmla="*/ 3070860 w 3710940"/>
              <a:gd name="connsiteY54" fmla="*/ 4145280 h 6271260"/>
              <a:gd name="connsiteX55" fmla="*/ 3215640 w 3710940"/>
              <a:gd name="connsiteY55" fmla="*/ 3985260 h 6271260"/>
              <a:gd name="connsiteX56" fmla="*/ 3710940 w 3710940"/>
              <a:gd name="connsiteY56" fmla="*/ 3810000 h 6271260"/>
              <a:gd name="connsiteX57" fmla="*/ 3688080 w 3710940"/>
              <a:gd name="connsiteY57" fmla="*/ 3672840 h 6271260"/>
              <a:gd name="connsiteX58" fmla="*/ 3573780 w 3710940"/>
              <a:gd name="connsiteY58" fmla="*/ 3581400 h 6271260"/>
              <a:gd name="connsiteX59" fmla="*/ 2811780 w 3710940"/>
              <a:gd name="connsiteY59" fmla="*/ 2733040 h 6271260"/>
              <a:gd name="connsiteX60" fmla="*/ 3093720 w 3710940"/>
              <a:gd name="connsiteY60" fmla="*/ 2849880 h 6271260"/>
              <a:gd name="connsiteX61" fmla="*/ 3078480 w 3710940"/>
              <a:gd name="connsiteY61" fmla="*/ 2659380 h 6271260"/>
              <a:gd name="connsiteX62" fmla="*/ 3177540 w 3710940"/>
              <a:gd name="connsiteY62" fmla="*/ 2484120 h 6271260"/>
              <a:gd name="connsiteX63" fmla="*/ 3177540 w 3710940"/>
              <a:gd name="connsiteY63" fmla="*/ 2392680 h 6271260"/>
              <a:gd name="connsiteX64" fmla="*/ 3192780 w 3710940"/>
              <a:gd name="connsiteY64" fmla="*/ 2362200 h 6271260"/>
              <a:gd name="connsiteX65" fmla="*/ 3025140 w 3710940"/>
              <a:gd name="connsiteY65" fmla="*/ 2247900 h 6271260"/>
              <a:gd name="connsiteX66" fmla="*/ 3192780 w 3710940"/>
              <a:gd name="connsiteY66" fmla="*/ 1813560 h 6271260"/>
              <a:gd name="connsiteX67" fmla="*/ 3185160 w 3710940"/>
              <a:gd name="connsiteY67" fmla="*/ 1737360 h 6271260"/>
              <a:gd name="connsiteX68" fmla="*/ 3101340 w 3710940"/>
              <a:gd name="connsiteY68" fmla="*/ 1699260 h 6271260"/>
              <a:gd name="connsiteX69" fmla="*/ 3048000 w 3710940"/>
              <a:gd name="connsiteY69" fmla="*/ 1615440 h 6271260"/>
              <a:gd name="connsiteX70" fmla="*/ 2979420 w 3710940"/>
              <a:gd name="connsiteY70" fmla="*/ 1242060 h 6271260"/>
              <a:gd name="connsiteX71" fmla="*/ 2903220 w 3710940"/>
              <a:gd name="connsiteY71" fmla="*/ 1234440 h 6271260"/>
              <a:gd name="connsiteX72" fmla="*/ 2865120 w 3710940"/>
              <a:gd name="connsiteY72" fmla="*/ 1165860 h 6271260"/>
              <a:gd name="connsiteX73" fmla="*/ 2773680 w 3710940"/>
              <a:gd name="connsiteY73" fmla="*/ 1150620 h 6271260"/>
              <a:gd name="connsiteX74" fmla="*/ 2651760 w 3710940"/>
              <a:gd name="connsiteY74" fmla="*/ 1059180 h 6271260"/>
              <a:gd name="connsiteX75" fmla="*/ 2606040 w 3710940"/>
              <a:gd name="connsiteY75" fmla="*/ 1021080 h 6271260"/>
              <a:gd name="connsiteX76" fmla="*/ 2583180 w 3710940"/>
              <a:gd name="connsiteY76" fmla="*/ 1021080 h 6271260"/>
              <a:gd name="connsiteX77" fmla="*/ 2491740 w 3710940"/>
              <a:gd name="connsiteY77" fmla="*/ 960120 h 6271260"/>
              <a:gd name="connsiteX78" fmla="*/ 2468880 w 3710940"/>
              <a:gd name="connsiteY78" fmla="*/ 891540 h 6271260"/>
              <a:gd name="connsiteX79" fmla="*/ 2407920 w 3710940"/>
              <a:gd name="connsiteY79" fmla="*/ 845820 h 6271260"/>
              <a:gd name="connsiteX80" fmla="*/ 2415540 w 3710940"/>
              <a:gd name="connsiteY80" fmla="*/ 739140 h 6271260"/>
              <a:gd name="connsiteX81" fmla="*/ 2423160 w 3710940"/>
              <a:gd name="connsiteY81" fmla="*/ 579120 h 6271260"/>
              <a:gd name="connsiteX82" fmla="*/ 2377440 w 3710940"/>
              <a:gd name="connsiteY82" fmla="*/ 304800 h 6271260"/>
              <a:gd name="connsiteX83" fmla="*/ 2331720 w 3710940"/>
              <a:gd name="connsiteY83" fmla="*/ 53340 h 6271260"/>
              <a:gd name="connsiteX84" fmla="*/ 2225040 w 3710940"/>
              <a:gd name="connsiteY84" fmla="*/ 0 h 6271260"/>
              <a:gd name="connsiteX0" fmla="*/ 2225040 w 3710940"/>
              <a:gd name="connsiteY0" fmla="*/ 0 h 6271260"/>
              <a:gd name="connsiteX1" fmla="*/ 2141220 w 3710940"/>
              <a:gd name="connsiteY1" fmla="*/ 213360 h 6271260"/>
              <a:gd name="connsiteX2" fmla="*/ 2095500 w 3710940"/>
              <a:gd name="connsiteY2" fmla="*/ 228600 h 6271260"/>
              <a:gd name="connsiteX3" fmla="*/ 2042160 w 3710940"/>
              <a:gd name="connsiteY3" fmla="*/ 350520 h 6271260"/>
              <a:gd name="connsiteX4" fmla="*/ 1821180 w 3710940"/>
              <a:gd name="connsiteY4" fmla="*/ 403860 h 6271260"/>
              <a:gd name="connsiteX5" fmla="*/ 1470660 w 3710940"/>
              <a:gd name="connsiteY5" fmla="*/ 701040 h 6271260"/>
              <a:gd name="connsiteX6" fmla="*/ 1516380 w 3710940"/>
              <a:gd name="connsiteY6" fmla="*/ 876300 h 6271260"/>
              <a:gd name="connsiteX7" fmla="*/ 1531620 w 3710940"/>
              <a:gd name="connsiteY7" fmla="*/ 1249680 h 6271260"/>
              <a:gd name="connsiteX8" fmla="*/ 1356360 w 3710940"/>
              <a:gd name="connsiteY8" fmla="*/ 1432560 h 6271260"/>
              <a:gd name="connsiteX9" fmla="*/ 937260 w 3710940"/>
              <a:gd name="connsiteY9" fmla="*/ 1516380 h 6271260"/>
              <a:gd name="connsiteX10" fmla="*/ 838200 w 3710940"/>
              <a:gd name="connsiteY10" fmla="*/ 1722120 h 6271260"/>
              <a:gd name="connsiteX11" fmla="*/ 845820 w 3710940"/>
              <a:gd name="connsiteY11" fmla="*/ 2225040 h 6271260"/>
              <a:gd name="connsiteX12" fmla="*/ 777240 w 3710940"/>
              <a:gd name="connsiteY12" fmla="*/ 2583180 h 6271260"/>
              <a:gd name="connsiteX13" fmla="*/ 1310640 w 3710940"/>
              <a:gd name="connsiteY13" fmla="*/ 2933700 h 6271260"/>
              <a:gd name="connsiteX14" fmla="*/ 1714500 w 3710940"/>
              <a:gd name="connsiteY14" fmla="*/ 3139440 h 6271260"/>
              <a:gd name="connsiteX15" fmla="*/ 1638300 w 3710940"/>
              <a:gd name="connsiteY15" fmla="*/ 3672840 h 6271260"/>
              <a:gd name="connsiteX16" fmla="*/ 1402080 w 3710940"/>
              <a:gd name="connsiteY16" fmla="*/ 4160520 h 6271260"/>
              <a:gd name="connsiteX17" fmla="*/ 1478280 w 3710940"/>
              <a:gd name="connsiteY17" fmla="*/ 4610100 h 6271260"/>
              <a:gd name="connsiteX18" fmla="*/ 1310640 w 3710940"/>
              <a:gd name="connsiteY18" fmla="*/ 4815840 h 6271260"/>
              <a:gd name="connsiteX19" fmla="*/ 609600 w 3710940"/>
              <a:gd name="connsiteY19" fmla="*/ 4983480 h 6271260"/>
              <a:gd name="connsiteX20" fmla="*/ 571500 w 3710940"/>
              <a:gd name="connsiteY20" fmla="*/ 5189220 h 6271260"/>
              <a:gd name="connsiteX21" fmla="*/ 495300 w 3710940"/>
              <a:gd name="connsiteY21" fmla="*/ 5204460 h 6271260"/>
              <a:gd name="connsiteX22" fmla="*/ 449580 w 3710940"/>
              <a:gd name="connsiteY22" fmla="*/ 5372100 h 6271260"/>
              <a:gd name="connsiteX23" fmla="*/ 396240 w 3710940"/>
              <a:gd name="connsiteY23" fmla="*/ 5425440 h 6271260"/>
              <a:gd name="connsiteX24" fmla="*/ 259080 w 3710940"/>
              <a:gd name="connsiteY24" fmla="*/ 5425440 h 6271260"/>
              <a:gd name="connsiteX25" fmla="*/ 91440 w 3710940"/>
              <a:gd name="connsiteY25" fmla="*/ 5730240 h 6271260"/>
              <a:gd name="connsiteX26" fmla="*/ 0 w 3710940"/>
              <a:gd name="connsiteY26" fmla="*/ 5783580 h 6271260"/>
              <a:gd name="connsiteX27" fmla="*/ 114300 w 3710940"/>
              <a:gd name="connsiteY27" fmla="*/ 5905500 h 6271260"/>
              <a:gd name="connsiteX28" fmla="*/ 259080 w 3710940"/>
              <a:gd name="connsiteY28" fmla="*/ 5958840 h 6271260"/>
              <a:gd name="connsiteX29" fmla="*/ 320040 w 3710940"/>
              <a:gd name="connsiteY29" fmla="*/ 6195060 h 6271260"/>
              <a:gd name="connsiteX30" fmla="*/ 457200 w 3710940"/>
              <a:gd name="connsiteY30" fmla="*/ 6187440 h 6271260"/>
              <a:gd name="connsiteX31" fmla="*/ 640080 w 3710940"/>
              <a:gd name="connsiteY31" fmla="*/ 6263640 h 6271260"/>
              <a:gd name="connsiteX32" fmla="*/ 1005840 w 3710940"/>
              <a:gd name="connsiteY32" fmla="*/ 6179820 h 6271260"/>
              <a:gd name="connsiteX33" fmla="*/ 1097280 w 3710940"/>
              <a:gd name="connsiteY33" fmla="*/ 6233160 h 6271260"/>
              <a:gd name="connsiteX34" fmla="*/ 1325880 w 3710940"/>
              <a:gd name="connsiteY34" fmla="*/ 6187440 h 6271260"/>
              <a:gd name="connsiteX35" fmla="*/ 1371600 w 3710940"/>
              <a:gd name="connsiteY35" fmla="*/ 6080760 h 6271260"/>
              <a:gd name="connsiteX36" fmla="*/ 1584960 w 3710940"/>
              <a:gd name="connsiteY36" fmla="*/ 6111240 h 6271260"/>
              <a:gd name="connsiteX37" fmla="*/ 1699260 w 3710940"/>
              <a:gd name="connsiteY37" fmla="*/ 6271260 h 6271260"/>
              <a:gd name="connsiteX38" fmla="*/ 1943100 w 3710940"/>
              <a:gd name="connsiteY38" fmla="*/ 6156960 h 6271260"/>
              <a:gd name="connsiteX39" fmla="*/ 1912620 w 3710940"/>
              <a:gd name="connsiteY39" fmla="*/ 6027420 h 6271260"/>
              <a:gd name="connsiteX40" fmla="*/ 1996440 w 3710940"/>
              <a:gd name="connsiteY40" fmla="*/ 5814060 h 6271260"/>
              <a:gd name="connsiteX41" fmla="*/ 2156460 w 3710940"/>
              <a:gd name="connsiteY41" fmla="*/ 5821680 h 6271260"/>
              <a:gd name="connsiteX42" fmla="*/ 2514600 w 3710940"/>
              <a:gd name="connsiteY42" fmla="*/ 5638800 h 6271260"/>
              <a:gd name="connsiteX43" fmla="*/ 2506980 w 3710940"/>
              <a:gd name="connsiteY43" fmla="*/ 5585460 h 6271260"/>
              <a:gd name="connsiteX44" fmla="*/ 2613660 w 3710940"/>
              <a:gd name="connsiteY44" fmla="*/ 5554980 h 6271260"/>
              <a:gd name="connsiteX45" fmla="*/ 2606040 w 3710940"/>
              <a:gd name="connsiteY45" fmla="*/ 5394960 h 6271260"/>
              <a:gd name="connsiteX46" fmla="*/ 2887980 w 3710940"/>
              <a:gd name="connsiteY46" fmla="*/ 5189220 h 6271260"/>
              <a:gd name="connsiteX47" fmla="*/ 3131820 w 3710940"/>
              <a:gd name="connsiteY47" fmla="*/ 5334000 h 6271260"/>
              <a:gd name="connsiteX48" fmla="*/ 3131820 w 3710940"/>
              <a:gd name="connsiteY48" fmla="*/ 4998720 h 6271260"/>
              <a:gd name="connsiteX49" fmla="*/ 3032760 w 3710940"/>
              <a:gd name="connsiteY49" fmla="*/ 4869180 h 6271260"/>
              <a:gd name="connsiteX50" fmla="*/ 2971800 w 3710940"/>
              <a:gd name="connsiteY50" fmla="*/ 4754880 h 6271260"/>
              <a:gd name="connsiteX51" fmla="*/ 2811780 w 3710940"/>
              <a:gd name="connsiteY51" fmla="*/ 4457700 h 6271260"/>
              <a:gd name="connsiteX52" fmla="*/ 2720340 w 3710940"/>
              <a:gd name="connsiteY52" fmla="*/ 4335780 h 6271260"/>
              <a:gd name="connsiteX53" fmla="*/ 2727960 w 3710940"/>
              <a:gd name="connsiteY53" fmla="*/ 4297680 h 6271260"/>
              <a:gd name="connsiteX54" fmla="*/ 3070860 w 3710940"/>
              <a:gd name="connsiteY54" fmla="*/ 4145280 h 6271260"/>
              <a:gd name="connsiteX55" fmla="*/ 3215640 w 3710940"/>
              <a:gd name="connsiteY55" fmla="*/ 3985260 h 6271260"/>
              <a:gd name="connsiteX56" fmla="*/ 3710940 w 3710940"/>
              <a:gd name="connsiteY56" fmla="*/ 3810000 h 6271260"/>
              <a:gd name="connsiteX57" fmla="*/ 3688080 w 3710940"/>
              <a:gd name="connsiteY57" fmla="*/ 3672840 h 6271260"/>
              <a:gd name="connsiteX58" fmla="*/ 3573780 w 3710940"/>
              <a:gd name="connsiteY58" fmla="*/ 3581400 h 6271260"/>
              <a:gd name="connsiteX59" fmla="*/ 2659380 w 3710940"/>
              <a:gd name="connsiteY59" fmla="*/ 2792137 h 6271260"/>
              <a:gd name="connsiteX60" fmla="*/ 2811780 w 3710940"/>
              <a:gd name="connsiteY60" fmla="*/ 2733040 h 6271260"/>
              <a:gd name="connsiteX61" fmla="*/ 3093720 w 3710940"/>
              <a:gd name="connsiteY61" fmla="*/ 2849880 h 6271260"/>
              <a:gd name="connsiteX62" fmla="*/ 3078480 w 3710940"/>
              <a:gd name="connsiteY62" fmla="*/ 2659380 h 6271260"/>
              <a:gd name="connsiteX63" fmla="*/ 3177540 w 3710940"/>
              <a:gd name="connsiteY63" fmla="*/ 2484120 h 6271260"/>
              <a:gd name="connsiteX64" fmla="*/ 3177540 w 3710940"/>
              <a:gd name="connsiteY64" fmla="*/ 2392680 h 6271260"/>
              <a:gd name="connsiteX65" fmla="*/ 3192780 w 3710940"/>
              <a:gd name="connsiteY65" fmla="*/ 2362200 h 6271260"/>
              <a:gd name="connsiteX66" fmla="*/ 3025140 w 3710940"/>
              <a:gd name="connsiteY66" fmla="*/ 2247900 h 6271260"/>
              <a:gd name="connsiteX67" fmla="*/ 3192780 w 3710940"/>
              <a:gd name="connsiteY67" fmla="*/ 1813560 h 6271260"/>
              <a:gd name="connsiteX68" fmla="*/ 3185160 w 3710940"/>
              <a:gd name="connsiteY68" fmla="*/ 1737360 h 6271260"/>
              <a:gd name="connsiteX69" fmla="*/ 3101340 w 3710940"/>
              <a:gd name="connsiteY69" fmla="*/ 1699260 h 6271260"/>
              <a:gd name="connsiteX70" fmla="*/ 3048000 w 3710940"/>
              <a:gd name="connsiteY70" fmla="*/ 1615440 h 6271260"/>
              <a:gd name="connsiteX71" fmla="*/ 2979420 w 3710940"/>
              <a:gd name="connsiteY71" fmla="*/ 1242060 h 6271260"/>
              <a:gd name="connsiteX72" fmla="*/ 2903220 w 3710940"/>
              <a:gd name="connsiteY72" fmla="*/ 1234440 h 6271260"/>
              <a:gd name="connsiteX73" fmla="*/ 2865120 w 3710940"/>
              <a:gd name="connsiteY73" fmla="*/ 1165860 h 6271260"/>
              <a:gd name="connsiteX74" fmla="*/ 2773680 w 3710940"/>
              <a:gd name="connsiteY74" fmla="*/ 1150620 h 6271260"/>
              <a:gd name="connsiteX75" fmla="*/ 2651760 w 3710940"/>
              <a:gd name="connsiteY75" fmla="*/ 1059180 h 6271260"/>
              <a:gd name="connsiteX76" fmla="*/ 2606040 w 3710940"/>
              <a:gd name="connsiteY76" fmla="*/ 1021080 h 6271260"/>
              <a:gd name="connsiteX77" fmla="*/ 2583180 w 3710940"/>
              <a:gd name="connsiteY77" fmla="*/ 1021080 h 6271260"/>
              <a:gd name="connsiteX78" fmla="*/ 2491740 w 3710940"/>
              <a:gd name="connsiteY78" fmla="*/ 960120 h 6271260"/>
              <a:gd name="connsiteX79" fmla="*/ 2468880 w 3710940"/>
              <a:gd name="connsiteY79" fmla="*/ 891540 h 6271260"/>
              <a:gd name="connsiteX80" fmla="*/ 2407920 w 3710940"/>
              <a:gd name="connsiteY80" fmla="*/ 845820 h 6271260"/>
              <a:gd name="connsiteX81" fmla="*/ 2415540 w 3710940"/>
              <a:gd name="connsiteY81" fmla="*/ 739140 h 6271260"/>
              <a:gd name="connsiteX82" fmla="*/ 2423160 w 3710940"/>
              <a:gd name="connsiteY82" fmla="*/ 579120 h 6271260"/>
              <a:gd name="connsiteX83" fmla="*/ 2377440 w 3710940"/>
              <a:gd name="connsiteY83" fmla="*/ 304800 h 6271260"/>
              <a:gd name="connsiteX84" fmla="*/ 2331720 w 3710940"/>
              <a:gd name="connsiteY84" fmla="*/ 53340 h 6271260"/>
              <a:gd name="connsiteX85" fmla="*/ 2225040 w 3710940"/>
              <a:gd name="connsiteY85" fmla="*/ 0 h 6271260"/>
              <a:gd name="connsiteX0" fmla="*/ 2225040 w 3710940"/>
              <a:gd name="connsiteY0" fmla="*/ 0 h 6271260"/>
              <a:gd name="connsiteX1" fmla="*/ 2141220 w 3710940"/>
              <a:gd name="connsiteY1" fmla="*/ 213360 h 6271260"/>
              <a:gd name="connsiteX2" fmla="*/ 2095500 w 3710940"/>
              <a:gd name="connsiteY2" fmla="*/ 228600 h 6271260"/>
              <a:gd name="connsiteX3" fmla="*/ 2042160 w 3710940"/>
              <a:gd name="connsiteY3" fmla="*/ 350520 h 6271260"/>
              <a:gd name="connsiteX4" fmla="*/ 1821180 w 3710940"/>
              <a:gd name="connsiteY4" fmla="*/ 403860 h 6271260"/>
              <a:gd name="connsiteX5" fmla="*/ 1470660 w 3710940"/>
              <a:gd name="connsiteY5" fmla="*/ 701040 h 6271260"/>
              <a:gd name="connsiteX6" fmla="*/ 1516380 w 3710940"/>
              <a:gd name="connsiteY6" fmla="*/ 876300 h 6271260"/>
              <a:gd name="connsiteX7" fmla="*/ 1531620 w 3710940"/>
              <a:gd name="connsiteY7" fmla="*/ 1249680 h 6271260"/>
              <a:gd name="connsiteX8" fmla="*/ 1356360 w 3710940"/>
              <a:gd name="connsiteY8" fmla="*/ 1432560 h 6271260"/>
              <a:gd name="connsiteX9" fmla="*/ 937260 w 3710940"/>
              <a:gd name="connsiteY9" fmla="*/ 1516380 h 6271260"/>
              <a:gd name="connsiteX10" fmla="*/ 838200 w 3710940"/>
              <a:gd name="connsiteY10" fmla="*/ 1722120 h 6271260"/>
              <a:gd name="connsiteX11" fmla="*/ 845820 w 3710940"/>
              <a:gd name="connsiteY11" fmla="*/ 2225040 h 6271260"/>
              <a:gd name="connsiteX12" fmla="*/ 777240 w 3710940"/>
              <a:gd name="connsiteY12" fmla="*/ 2583180 h 6271260"/>
              <a:gd name="connsiteX13" fmla="*/ 1310640 w 3710940"/>
              <a:gd name="connsiteY13" fmla="*/ 2933700 h 6271260"/>
              <a:gd name="connsiteX14" fmla="*/ 1714500 w 3710940"/>
              <a:gd name="connsiteY14" fmla="*/ 3139440 h 6271260"/>
              <a:gd name="connsiteX15" fmla="*/ 1638300 w 3710940"/>
              <a:gd name="connsiteY15" fmla="*/ 3672840 h 6271260"/>
              <a:gd name="connsiteX16" fmla="*/ 1402080 w 3710940"/>
              <a:gd name="connsiteY16" fmla="*/ 4160520 h 6271260"/>
              <a:gd name="connsiteX17" fmla="*/ 1478280 w 3710940"/>
              <a:gd name="connsiteY17" fmla="*/ 4610100 h 6271260"/>
              <a:gd name="connsiteX18" fmla="*/ 1310640 w 3710940"/>
              <a:gd name="connsiteY18" fmla="*/ 4815840 h 6271260"/>
              <a:gd name="connsiteX19" fmla="*/ 609600 w 3710940"/>
              <a:gd name="connsiteY19" fmla="*/ 4983480 h 6271260"/>
              <a:gd name="connsiteX20" fmla="*/ 571500 w 3710940"/>
              <a:gd name="connsiteY20" fmla="*/ 5189220 h 6271260"/>
              <a:gd name="connsiteX21" fmla="*/ 495300 w 3710940"/>
              <a:gd name="connsiteY21" fmla="*/ 5204460 h 6271260"/>
              <a:gd name="connsiteX22" fmla="*/ 449580 w 3710940"/>
              <a:gd name="connsiteY22" fmla="*/ 5372100 h 6271260"/>
              <a:gd name="connsiteX23" fmla="*/ 396240 w 3710940"/>
              <a:gd name="connsiteY23" fmla="*/ 5425440 h 6271260"/>
              <a:gd name="connsiteX24" fmla="*/ 259080 w 3710940"/>
              <a:gd name="connsiteY24" fmla="*/ 5425440 h 6271260"/>
              <a:gd name="connsiteX25" fmla="*/ 91440 w 3710940"/>
              <a:gd name="connsiteY25" fmla="*/ 5730240 h 6271260"/>
              <a:gd name="connsiteX26" fmla="*/ 0 w 3710940"/>
              <a:gd name="connsiteY26" fmla="*/ 5783580 h 6271260"/>
              <a:gd name="connsiteX27" fmla="*/ 114300 w 3710940"/>
              <a:gd name="connsiteY27" fmla="*/ 5905500 h 6271260"/>
              <a:gd name="connsiteX28" fmla="*/ 259080 w 3710940"/>
              <a:gd name="connsiteY28" fmla="*/ 5958840 h 6271260"/>
              <a:gd name="connsiteX29" fmla="*/ 320040 w 3710940"/>
              <a:gd name="connsiteY29" fmla="*/ 6195060 h 6271260"/>
              <a:gd name="connsiteX30" fmla="*/ 457200 w 3710940"/>
              <a:gd name="connsiteY30" fmla="*/ 6187440 h 6271260"/>
              <a:gd name="connsiteX31" fmla="*/ 640080 w 3710940"/>
              <a:gd name="connsiteY31" fmla="*/ 6263640 h 6271260"/>
              <a:gd name="connsiteX32" fmla="*/ 1005840 w 3710940"/>
              <a:gd name="connsiteY32" fmla="*/ 6179820 h 6271260"/>
              <a:gd name="connsiteX33" fmla="*/ 1097280 w 3710940"/>
              <a:gd name="connsiteY33" fmla="*/ 6233160 h 6271260"/>
              <a:gd name="connsiteX34" fmla="*/ 1325880 w 3710940"/>
              <a:gd name="connsiteY34" fmla="*/ 6187440 h 6271260"/>
              <a:gd name="connsiteX35" fmla="*/ 1371600 w 3710940"/>
              <a:gd name="connsiteY35" fmla="*/ 6080760 h 6271260"/>
              <a:gd name="connsiteX36" fmla="*/ 1584960 w 3710940"/>
              <a:gd name="connsiteY36" fmla="*/ 6111240 h 6271260"/>
              <a:gd name="connsiteX37" fmla="*/ 1699260 w 3710940"/>
              <a:gd name="connsiteY37" fmla="*/ 6271260 h 6271260"/>
              <a:gd name="connsiteX38" fmla="*/ 1943100 w 3710940"/>
              <a:gd name="connsiteY38" fmla="*/ 6156960 h 6271260"/>
              <a:gd name="connsiteX39" fmla="*/ 1912620 w 3710940"/>
              <a:gd name="connsiteY39" fmla="*/ 6027420 h 6271260"/>
              <a:gd name="connsiteX40" fmla="*/ 1996440 w 3710940"/>
              <a:gd name="connsiteY40" fmla="*/ 5814060 h 6271260"/>
              <a:gd name="connsiteX41" fmla="*/ 2156460 w 3710940"/>
              <a:gd name="connsiteY41" fmla="*/ 5821680 h 6271260"/>
              <a:gd name="connsiteX42" fmla="*/ 2514600 w 3710940"/>
              <a:gd name="connsiteY42" fmla="*/ 5638800 h 6271260"/>
              <a:gd name="connsiteX43" fmla="*/ 2506980 w 3710940"/>
              <a:gd name="connsiteY43" fmla="*/ 5585460 h 6271260"/>
              <a:gd name="connsiteX44" fmla="*/ 2613660 w 3710940"/>
              <a:gd name="connsiteY44" fmla="*/ 5554980 h 6271260"/>
              <a:gd name="connsiteX45" fmla="*/ 2606040 w 3710940"/>
              <a:gd name="connsiteY45" fmla="*/ 5394960 h 6271260"/>
              <a:gd name="connsiteX46" fmla="*/ 2887980 w 3710940"/>
              <a:gd name="connsiteY46" fmla="*/ 5189220 h 6271260"/>
              <a:gd name="connsiteX47" fmla="*/ 3131820 w 3710940"/>
              <a:gd name="connsiteY47" fmla="*/ 5334000 h 6271260"/>
              <a:gd name="connsiteX48" fmla="*/ 3131820 w 3710940"/>
              <a:gd name="connsiteY48" fmla="*/ 4998720 h 6271260"/>
              <a:gd name="connsiteX49" fmla="*/ 3032760 w 3710940"/>
              <a:gd name="connsiteY49" fmla="*/ 4869180 h 6271260"/>
              <a:gd name="connsiteX50" fmla="*/ 2971800 w 3710940"/>
              <a:gd name="connsiteY50" fmla="*/ 4754880 h 6271260"/>
              <a:gd name="connsiteX51" fmla="*/ 2811780 w 3710940"/>
              <a:gd name="connsiteY51" fmla="*/ 4457700 h 6271260"/>
              <a:gd name="connsiteX52" fmla="*/ 2720340 w 3710940"/>
              <a:gd name="connsiteY52" fmla="*/ 4335780 h 6271260"/>
              <a:gd name="connsiteX53" fmla="*/ 2727960 w 3710940"/>
              <a:gd name="connsiteY53" fmla="*/ 4297680 h 6271260"/>
              <a:gd name="connsiteX54" fmla="*/ 3070860 w 3710940"/>
              <a:gd name="connsiteY54" fmla="*/ 4145280 h 6271260"/>
              <a:gd name="connsiteX55" fmla="*/ 3215640 w 3710940"/>
              <a:gd name="connsiteY55" fmla="*/ 3985260 h 6271260"/>
              <a:gd name="connsiteX56" fmla="*/ 3710940 w 3710940"/>
              <a:gd name="connsiteY56" fmla="*/ 3810000 h 6271260"/>
              <a:gd name="connsiteX57" fmla="*/ 3688080 w 3710940"/>
              <a:gd name="connsiteY57" fmla="*/ 3672840 h 6271260"/>
              <a:gd name="connsiteX58" fmla="*/ 3573780 w 3710940"/>
              <a:gd name="connsiteY58" fmla="*/ 3581400 h 6271260"/>
              <a:gd name="connsiteX59" fmla="*/ 2674620 w 3710940"/>
              <a:gd name="connsiteY59" fmla="*/ 2781977 h 6271260"/>
              <a:gd name="connsiteX60" fmla="*/ 2811780 w 3710940"/>
              <a:gd name="connsiteY60" fmla="*/ 2733040 h 6271260"/>
              <a:gd name="connsiteX61" fmla="*/ 3093720 w 3710940"/>
              <a:gd name="connsiteY61" fmla="*/ 2849880 h 6271260"/>
              <a:gd name="connsiteX62" fmla="*/ 3078480 w 3710940"/>
              <a:gd name="connsiteY62" fmla="*/ 2659380 h 6271260"/>
              <a:gd name="connsiteX63" fmla="*/ 3177540 w 3710940"/>
              <a:gd name="connsiteY63" fmla="*/ 2484120 h 6271260"/>
              <a:gd name="connsiteX64" fmla="*/ 3177540 w 3710940"/>
              <a:gd name="connsiteY64" fmla="*/ 2392680 h 6271260"/>
              <a:gd name="connsiteX65" fmla="*/ 3192780 w 3710940"/>
              <a:gd name="connsiteY65" fmla="*/ 2362200 h 6271260"/>
              <a:gd name="connsiteX66" fmla="*/ 3025140 w 3710940"/>
              <a:gd name="connsiteY66" fmla="*/ 2247900 h 6271260"/>
              <a:gd name="connsiteX67" fmla="*/ 3192780 w 3710940"/>
              <a:gd name="connsiteY67" fmla="*/ 1813560 h 6271260"/>
              <a:gd name="connsiteX68" fmla="*/ 3185160 w 3710940"/>
              <a:gd name="connsiteY68" fmla="*/ 1737360 h 6271260"/>
              <a:gd name="connsiteX69" fmla="*/ 3101340 w 3710940"/>
              <a:gd name="connsiteY69" fmla="*/ 1699260 h 6271260"/>
              <a:gd name="connsiteX70" fmla="*/ 3048000 w 3710940"/>
              <a:gd name="connsiteY70" fmla="*/ 1615440 h 6271260"/>
              <a:gd name="connsiteX71" fmla="*/ 2979420 w 3710940"/>
              <a:gd name="connsiteY71" fmla="*/ 1242060 h 6271260"/>
              <a:gd name="connsiteX72" fmla="*/ 2903220 w 3710940"/>
              <a:gd name="connsiteY72" fmla="*/ 1234440 h 6271260"/>
              <a:gd name="connsiteX73" fmla="*/ 2865120 w 3710940"/>
              <a:gd name="connsiteY73" fmla="*/ 1165860 h 6271260"/>
              <a:gd name="connsiteX74" fmla="*/ 2773680 w 3710940"/>
              <a:gd name="connsiteY74" fmla="*/ 1150620 h 6271260"/>
              <a:gd name="connsiteX75" fmla="*/ 2651760 w 3710940"/>
              <a:gd name="connsiteY75" fmla="*/ 1059180 h 6271260"/>
              <a:gd name="connsiteX76" fmla="*/ 2606040 w 3710940"/>
              <a:gd name="connsiteY76" fmla="*/ 1021080 h 6271260"/>
              <a:gd name="connsiteX77" fmla="*/ 2583180 w 3710940"/>
              <a:gd name="connsiteY77" fmla="*/ 1021080 h 6271260"/>
              <a:gd name="connsiteX78" fmla="*/ 2491740 w 3710940"/>
              <a:gd name="connsiteY78" fmla="*/ 960120 h 6271260"/>
              <a:gd name="connsiteX79" fmla="*/ 2468880 w 3710940"/>
              <a:gd name="connsiteY79" fmla="*/ 891540 h 6271260"/>
              <a:gd name="connsiteX80" fmla="*/ 2407920 w 3710940"/>
              <a:gd name="connsiteY80" fmla="*/ 845820 h 6271260"/>
              <a:gd name="connsiteX81" fmla="*/ 2415540 w 3710940"/>
              <a:gd name="connsiteY81" fmla="*/ 739140 h 6271260"/>
              <a:gd name="connsiteX82" fmla="*/ 2423160 w 3710940"/>
              <a:gd name="connsiteY82" fmla="*/ 579120 h 6271260"/>
              <a:gd name="connsiteX83" fmla="*/ 2377440 w 3710940"/>
              <a:gd name="connsiteY83" fmla="*/ 304800 h 6271260"/>
              <a:gd name="connsiteX84" fmla="*/ 2331720 w 3710940"/>
              <a:gd name="connsiteY84" fmla="*/ 53340 h 6271260"/>
              <a:gd name="connsiteX85" fmla="*/ 2225040 w 3710940"/>
              <a:gd name="connsiteY85" fmla="*/ 0 h 6271260"/>
              <a:gd name="connsiteX0" fmla="*/ 2225040 w 3710940"/>
              <a:gd name="connsiteY0" fmla="*/ 0 h 6271260"/>
              <a:gd name="connsiteX1" fmla="*/ 2141220 w 3710940"/>
              <a:gd name="connsiteY1" fmla="*/ 213360 h 6271260"/>
              <a:gd name="connsiteX2" fmla="*/ 2095500 w 3710940"/>
              <a:gd name="connsiteY2" fmla="*/ 228600 h 6271260"/>
              <a:gd name="connsiteX3" fmla="*/ 2042160 w 3710940"/>
              <a:gd name="connsiteY3" fmla="*/ 350520 h 6271260"/>
              <a:gd name="connsiteX4" fmla="*/ 1821180 w 3710940"/>
              <a:gd name="connsiteY4" fmla="*/ 403860 h 6271260"/>
              <a:gd name="connsiteX5" fmla="*/ 1470660 w 3710940"/>
              <a:gd name="connsiteY5" fmla="*/ 701040 h 6271260"/>
              <a:gd name="connsiteX6" fmla="*/ 1516380 w 3710940"/>
              <a:gd name="connsiteY6" fmla="*/ 876300 h 6271260"/>
              <a:gd name="connsiteX7" fmla="*/ 1531620 w 3710940"/>
              <a:gd name="connsiteY7" fmla="*/ 1249680 h 6271260"/>
              <a:gd name="connsiteX8" fmla="*/ 1356360 w 3710940"/>
              <a:gd name="connsiteY8" fmla="*/ 1432560 h 6271260"/>
              <a:gd name="connsiteX9" fmla="*/ 937260 w 3710940"/>
              <a:gd name="connsiteY9" fmla="*/ 1516380 h 6271260"/>
              <a:gd name="connsiteX10" fmla="*/ 838200 w 3710940"/>
              <a:gd name="connsiteY10" fmla="*/ 1722120 h 6271260"/>
              <a:gd name="connsiteX11" fmla="*/ 845820 w 3710940"/>
              <a:gd name="connsiteY11" fmla="*/ 2225040 h 6271260"/>
              <a:gd name="connsiteX12" fmla="*/ 777240 w 3710940"/>
              <a:gd name="connsiteY12" fmla="*/ 2583180 h 6271260"/>
              <a:gd name="connsiteX13" fmla="*/ 1310640 w 3710940"/>
              <a:gd name="connsiteY13" fmla="*/ 2933700 h 6271260"/>
              <a:gd name="connsiteX14" fmla="*/ 1714500 w 3710940"/>
              <a:gd name="connsiteY14" fmla="*/ 3139440 h 6271260"/>
              <a:gd name="connsiteX15" fmla="*/ 1638300 w 3710940"/>
              <a:gd name="connsiteY15" fmla="*/ 3672840 h 6271260"/>
              <a:gd name="connsiteX16" fmla="*/ 1402080 w 3710940"/>
              <a:gd name="connsiteY16" fmla="*/ 4160520 h 6271260"/>
              <a:gd name="connsiteX17" fmla="*/ 1478280 w 3710940"/>
              <a:gd name="connsiteY17" fmla="*/ 4610100 h 6271260"/>
              <a:gd name="connsiteX18" fmla="*/ 1310640 w 3710940"/>
              <a:gd name="connsiteY18" fmla="*/ 4815840 h 6271260"/>
              <a:gd name="connsiteX19" fmla="*/ 609600 w 3710940"/>
              <a:gd name="connsiteY19" fmla="*/ 4983480 h 6271260"/>
              <a:gd name="connsiteX20" fmla="*/ 571500 w 3710940"/>
              <a:gd name="connsiteY20" fmla="*/ 5189220 h 6271260"/>
              <a:gd name="connsiteX21" fmla="*/ 495300 w 3710940"/>
              <a:gd name="connsiteY21" fmla="*/ 5204460 h 6271260"/>
              <a:gd name="connsiteX22" fmla="*/ 449580 w 3710940"/>
              <a:gd name="connsiteY22" fmla="*/ 5372100 h 6271260"/>
              <a:gd name="connsiteX23" fmla="*/ 396240 w 3710940"/>
              <a:gd name="connsiteY23" fmla="*/ 5425440 h 6271260"/>
              <a:gd name="connsiteX24" fmla="*/ 259080 w 3710940"/>
              <a:gd name="connsiteY24" fmla="*/ 5425440 h 6271260"/>
              <a:gd name="connsiteX25" fmla="*/ 91440 w 3710940"/>
              <a:gd name="connsiteY25" fmla="*/ 5730240 h 6271260"/>
              <a:gd name="connsiteX26" fmla="*/ 0 w 3710940"/>
              <a:gd name="connsiteY26" fmla="*/ 5783580 h 6271260"/>
              <a:gd name="connsiteX27" fmla="*/ 114300 w 3710940"/>
              <a:gd name="connsiteY27" fmla="*/ 5905500 h 6271260"/>
              <a:gd name="connsiteX28" fmla="*/ 259080 w 3710940"/>
              <a:gd name="connsiteY28" fmla="*/ 5958840 h 6271260"/>
              <a:gd name="connsiteX29" fmla="*/ 320040 w 3710940"/>
              <a:gd name="connsiteY29" fmla="*/ 6195060 h 6271260"/>
              <a:gd name="connsiteX30" fmla="*/ 457200 w 3710940"/>
              <a:gd name="connsiteY30" fmla="*/ 6187440 h 6271260"/>
              <a:gd name="connsiteX31" fmla="*/ 640080 w 3710940"/>
              <a:gd name="connsiteY31" fmla="*/ 6263640 h 6271260"/>
              <a:gd name="connsiteX32" fmla="*/ 1005840 w 3710940"/>
              <a:gd name="connsiteY32" fmla="*/ 6179820 h 6271260"/>
              <a:gd name="connsiteX33" fmla="*/ 1097280 w 3710940"/>
              <a:gd name="connsiteY33" fmla="*/ 6233160 h 6271260"/>
              <a:gd name="connsiteX34" fmla="*/ 1325880 w 3710940"/>
              <a:gd name="connsiteY34" fmla="*/ 6187440 h 6271260"/>
              <a:gd name="connsiteX35" fmla="*/ 1371600 w 3710940"/>
              <a:gd name="connsiteY35" fmla="*/ 6080760 h 6271260"/>
              <a:gd name="connsiteX36" fmla="*/ 1584960 w 3710940"/>
              <a:gd name="connsiteY36" fmla="*/ 6111240 h 6271260"/>
              <a:gd name="connsiteX37" fmla="*/ 1699260 w 3710940"/>
              <a:gd name="connsiteY37" fmla="*/ 6271260 h 6271260"/>
              <a:gd name="connsiteX38" fmla="*/ 1943100 w 3710940"/>
              <a:gd name="connsiteY38" fmla="*/ 6156960 h 6271260"/>
              <a:gd name="connsiteX39" fmla="*/ 1912620 w 3710940"/>
              <a:gd name="connsiteY39" fmla="*/ 6027420 h 6271260"/>
              <a:gd name="connsiteX40" fmla="*/ 1996440 w 3710940"/>
              <a:gd name="connsiteY40" fmla="*/ 5814060 h 6271260"/>
              <a:gd name="connsiteX41" fmla="*/ 2156460 w 3710940"/>
              <a:gd name="connsiteY41" fmla="*/ 5821680 h 6271260"/>
              <a:gd name="connsiteX42" fmla="*/ 2514600 w 3710940"/>
              <a:gd name="connsiteY42" fmla="*/ 5638800 h 6271260"/>
              <a:gd name="connsiteX43" fmla="*/ 2506980 w 3710940"/>
              <a:gd name="connsiteY43" fmla="*/ 5585460 h 6271260"/>
              <a:gd name="connsiteX44" fmla="*/ 2613660 w 3710940"/>
              <a:gd name="connsiteY44" fmla="*/ 5554980 h 6271260"/>
              <a:gd name="connsiteX45" fmla="*/ 2606040 w 3710940"/>
              <a:gd name="connsiteY45" fmla="*/ 5394960 h 6271260"/>
              <a:gd name="connsiteX46" fmla="*/ 2887980 w 3710940"/>
              <a:gd name="connsiteY46" fmla="*/ 5189220 h 6271260"/>
              <a:gd name="connsiteX47" fmla="*/ 3131820 w 3710940"/>
              <a:gd name="connsiteY47" fmla="*/ 5334000 h 6271260"/>
              <a:gd name="connsiteX48" fmla="*/ 3131820 w 3710940"/>
              <a:gd name="connsiteY48" fmla="*/ 4998720 h 6271260"/>
              <a:gd name="connsiteX49" fmla="*/ 3032760 w 3710940"/>
              <a:gd name="connsiteY49" fmla="*/ 4869180 h 6271260"/>
              <a:gd name="connsiteX50" fmla="*/ 2971800 w 3710940"/>
              <a:gd name="connsiteY50" fmla="*/ 4754880 h 6271260"/>
              <a:gd name="connsiteX51" fmla="*/ 2811780 w 3710940"/>
              <a:gd name="connsiteY51" fmla="*/ 4457700 h 6271260"/>
              <a:gd name="connsiteX52" fmla="*/ 2720340 w 3710940"/>
              <a:gd name="connsiteY52" fmla="*/ 4335780 h 6271260"/>
              <a:gd name="connsiteX53" fmla="*/ 2727960 w 3710940"/>
              <a:gd name="connsiteY53" fmla="*/ 4297680 h 6271260"/>
              <a:gd name="connsiteX54" fmla="*/ 3070860 w 3710940"/>
              <a:gd name="connsiteY54" fmla="*/ 4145280 h 6271260"/>
              <a:gd name="connsiteX55" fmla="*/ 3215640 w 3710940"/>
              <a:gd name="connsiteY55" fmla="*/ 3985260 h 6271260"/>
              <a:gd name="connsiteX56" fmla="*/ 3710940 w 3710940"/>
              <a:gd name="connsiteY56" fmla="*/ 3810000 h 6271260"/>
              <a:gd name="connsiteX57" fmla="*/ 3688080 w 3710940"/>
              <a:gd name="connsiteY57" fmla="*/ 3672840 h 6271260"/>
              <a:gd name="connsiteX58" fmla="*/ 2562860 w 3710940"/>
              <a:gd name="connsiteY58" fmla="*/ 2844800 h 6271260"/>
              <a:gd name="connsiteX59" fmla="*/ 2674620 w 3710940"/>
              <a:gd name="connsiteY59" fmla="*/ 2781977 h 6271260"/>
              <a:gd name="connsiteX60" fmla="*/ 2811780 w 3710940"/>
              <a:gd name="connsiteY60" fmla="*/ 2733040 h 6271260"/>
              <a:gd name="connsiteX61" fmla="*/ 3093720 w 3710940"/>
              <a:gd name="connsiteY61" fmla="*/ 2849880 h 6271260"/>
              <a:gd name="connsiteX62" fmla="*/ 3078480 w 3710940"/>
              <a:gd name="connsiteY62" fmla="*/ 2659380 h 6271260"/>
              <a:gd name="connsiteX63" fmla="*/ 3177540 w 3710940"/>
              <a:gd name="connsiteY63" fmla="*/ 2484120 h 6271260"/>
              <a:gd name="connsiteX64" fmla="*/ 3177540 w 3710940"/>
              <a:gd name="connsiteY64" fmla="*/ 2392680 h 6271260"/>
              <a:gd name="connsiteX65" fmla="*/ 3192780 w 3710940"/>
              <a:gd name="connsiteY65" fmla="*/ 2362200 h 6271260"/>
              <a:gd name="connsiteX66" fmla="*/ 3025140 w 3710940"/>
              <a:gd name="connsiteY66" fmla="*/ 2247900 h 6271260"/>
              <a:gd name="connsiteX67" fmla="*/ 3192780 w 3710940"/>
              <a:gd name="connsiteY67" fmla="*/ 1813560 h 6271260"/>
              <a:gd name="connsiteX68" fmla="*/ 3185160 w 3710940"/>
              <a:gd name="connsiteY68" fmla="*/ 1737360 h 6271260"/>
              <a:gd name="connsiteX69" fmla="*/ 3101340 w 3710940"/>
              <a:gd name="connsiteY69" fmla="*/ 1699260 h 6271260"/>
              <a:gd name="connsiteX70" fmla="*/ 3048000 w 3710940"/>
              <a:gd name="connsiteY70" fmla="*/ 1615440 h 6271260"/>
              <a:gd name="connsiteX71" fmla="*/ 2979420 w 3710940"/>
              <a:gd name="connsiteY71" fmla="*/ 1242060 h 6271260"/>
              <a:gd name="connsiteX72" fmla="*/ 2903220 w 3710940"/>
              <a:gd name="connsiteY72" fmla="*/ 1234440 h 6271260"/>
              <a:gd name="connsiteX73" fmla="*/ 2865120 w 3710940"/>
              <a:gd name="connsiteY73" fmla="*/ 1165860 h 6271260"/>
              <a:gd name="connsiteX74" fmla="*/ 2773680 w 3710940"/>
              <a:gd name="connsiteY74" fmla="*/ 1150620 h 6271260"/>
              <a:gd name="connsiteX75" fmla="*/ 2651760 w 3710940"/>
              <a:gd name="connsiteY75" fmla="*/ 1059180 h 6271260"/>
              <a:gd name="connsiteX76" fmla="*/ 2606040 w 3710940"/>
              <a:gd name="connsiteY76" fmla="*/ 1021080 h 6271260"/>
              <a:gd name="connsiteX77" fmla="*/ 2583180 w 3710940"/>
              <a:gd name="connsiteY77" fmla="*/ 1021080 h 6271260"/>
              <a:gd name="connsiteX78" fmla="*/ 2491740 w 3710940"/>
              <a:gd name="connsiteY78" fmla="*/ 960120 h 6271260"/>
              <a:gd name="connsiteX79" fmla="*/ 2468880 w 3710940"/>
              <a:gd name="connsiteY79" fmla="*/ 891540 h 6271260"/>
              <a:gd name="connsiteX80" fmla="*/ 2407920 w 3710940"/>
              <a:gd name="connsiteY80" fmla="*/ 845820 h 6271260"/>
              <a:gd name="connsiteX81" fmla="*/ 2415540 w 3710940"/>
              <a:gd name="connsiteY81" fmla="*/ 739140 h 6271260"/>
              <a:gd name="connsiteX82" fmla="*/ 2423160 w 3710940"/>
              <a:gd name="connsiteY82" fmla="*/ 579120 h 6271260"/>
              <a:gd name="connsiteX83" fmla="*/ 2377440 w 3710940"/>
              <a:gd name="connsiteY83" fmla="*/ 304800 h 6271260"/>
              <a:gd name="connsiteX84" fmla="*/ 2331720 w 3710940"/>
              <a:gd name="connsiteY84" fmla="*/ 53340 h 6271260"/>
              <a:gd name="connsiteX85" fmla="*/ 2225040 w 3710940"/>
              <a:gd name="connsiteY85" fmla="*/ 0 h 6271260"/>
              <a:gd name="connsiteX0" fmla="*/ 2225040 w 3710940"/>
              <a:gd name="connsiteY0" fmla="*/ 0 h 6271260"/>
              <a:gd name="connsiteX1" fmla="*/ 2141220 w 3710940"/>
              <a:gd name="connsiteY1" fmla="*/ 213360 h 6271260"/>
              <a:gd name="connsiteX2" fmla="*/ 2095500 w 3710940"/>
              <a:gd name="connsiteY2" fmla="*/ 228600 h 6271260"/>
              <a:gd name="connsiteX3" fmla="*/ 2042160 w 3710940"/>
              <a:gd name="connsiteY3" fmla="*/ 350520 h 6271260"/>
              <a:gd name="connsiteX4" fmla="*/ 1821180 w 3710940"/>
              <a:gd name="connsiteY4" fmla="*/ 403860 h 6271260"/>
              <a:gd name="connsiteX5" fmla="*/ 1470660 w 3710940"/>
              <a:gd name="connsiteY5" fmla="*/ 701040 h 6271260"/>
              <a:gd name="connsiteX6" fmla="*/ 1516380 w 3710940"/>
              <a:gd name="connsiteY6" fmla="*/ 876300 h 6271260"/>
              <a:gd name="connsiteX7" fmla="*/ 1531620 w 3710940"/>
              <a:gd name="connsiteY7" fmla="*/ 1249680 h 6271260"/>
              <a:gd name="connsiteX8" fmla="*/ 1356360 w 3710940"/>
              <a:gd name="connsiteY8" fmla="*/ 1432560 h 6271260"/>
              <a:gd name="connsiteX9" fmla="*/ 937260 w 3710940"/>
              <a:gd name="connsiteY9" fmla="*/ 1516380 h 6271260"/>
              <a:gd name="connsiteX10" fmla="*/ 838200 w 3710940"/>
              <a:gd name="connsiteY10" fmla="*/ 1722120 h 6271260"/>
              <a:gd name="connsiteX11" fmla="*/ 845820 w 3710940"/>
              <a:gd name="connsiteY11" fmla="*/ 2225040 h 6271260"/>
              <a:gd name="connsiteX12" fmla="*/ 777240 w 3710940"/>
              <a:gd name="connsiteY12" fmla="*/ 2583180 h 6271260"/>
              <a:gd name="connsiteX13" fmla="*/ 1310640 w 3710940"/>
              <a:gd name="connsiteY13" fmla="*/ 2933700 h 6271260"/>
              <a:gd name="connsiteX14" fmla="*/ 1714500 w 3710940"/>
              <a:gd name="connsiteY14" fmla="*/ 3139440 h 6271260"/>
              <a:gd name="connsiteX15" fmla="*/ 1638300 w 3710940"/>
              <a:gd name="connsiteY15" fmla="*/ 3672840 h 6271260"/>
              <a:gd name="connsiteX16" fmla="*/ 1402080 w 3710940"/>
              <a:gd name="connsiteY16" fmla="*/ 4160520 h 6271260"/>
              <a:gd name="connsiteX17" fmla="*/ 1478280 w 3710940"/>
              <a:gd name="connsiteY17" fmla="*/ 4610100 h 6271260"/>
              <a:gd name="connsiteX18" fmla="*/ 1310640 w 3710940"/>
              <a:gd name="connsiteY18" fmla="*/ 4815840 h 6271260"/>
              <a:gd name="connsiteX19" fmla="*/ 609600 w 3710940"/>
              <a:gd name="connsiteY19" fmla="*/ 4983480 h 6271260"/>
              <a:gd name="connsiteX20" fmla="*/ 571500 w 3710940"/>
              <a:gd name="connsiteY20" fmla="*/ 5189220 h 6271260"/>
              <a:gd name="connsiteX21" fmla="*/ 495300 w 3710940"/>
              <a:gd name="connsiteY21" fmla="*/ 5204460 h 6271260"/>
              <a:gd name="connsiteX22" fmla="*/ 449580 w 3710940"/>
              <a:gd name="connsiteY22" fmla="*/ 5372100 h 6271260"/>
              <a:gd name="connsiteX23" fmla="*/ 396240 w 3710940"/>
              <a:gd name="connsiteY23" fmla="*/ 5425440 h 6271260"/>
              <a:gd name="connsiteX24" fmla="*/ 259080 w 3710940"/>
              <a:gd name="connsiteY24" fmla="*/ 5425440 h 6271260"/>
              <a:gd name="connsiteX25" fmla="*/ 91440 w 3710940"/>
              <a:gd name="connsiteY25" fmla="*/ 5730240 h 6271260"/>
              <a:gd name="connsiteX26" fmla="*/ 0 w 3710940"/>
              <a:gd name="connsiteY26" fmla="*/ 5783580 h 6271260"/>
              <a:gd name="connsiteX27" fmla="*/ 114300 w 3710940"/>
              <a:gd name="connsiteY27" fmla="*/ 5905500 h 6271260"/>
              <a:gd name="connsiteX28" fmla="*/ 259080 w 3710940"/>
              <a:gd name="connsiteY28" fmla="*/ 5958840 h 6271260"/>
              <a:gd name="connsiteX29" fmla="*/ 320040 w 3710940"/>
              <a:gd name="connsiteY29" fmla="*/ 6195060 h 6271260"/>
              <a:gd name="connsiteX30" fmla="*/ 457200 w 3710940"/>
              <a:gd name="connsiteY30" fmla="*/ 6187440 h 6271260"/>
              <a:gd name="connsiteX31" fmla="*/ 640080 w 3710940"/>
              <a:gd name="connsiteY31" fmla="*/ 6263640 h 6271260"/>
              <a:gd name="connsiteX32" fmla="*/ 1005840 w 3710940"/>
              <a:gd name="connsiteY32" fmla="*/ 6179820 h 6271260"/>
              <a:gd name="connsiteX33" fmla="*/ 1097280 w 3710940"/>
              <a:gd name="connsiteY33" fmla="*/ 6233160 h 6271260"/>
              <a:gd name="connsiteX34" fmla="*/ 1325880 w 3710940"/>
              <a:gd name="connsiteY34" fmla="*/ 6187440 h 6271260"/>
              <a:gd name="connsiteX35" fmla="*/ 1371600 w 3710940"/>
              <a:gd name="connsiteY35" fmla="*/ 6080760 h 6271260"/>
              <a:gd name="connsiteX36" fmla="*/ 1584960 w 3710940"/>
              <a:gd name="connsiteY36" fmla="*/ 6111240 h 6271260"/>
              <a:gd name="connsiteX37" fmla="*/ 1699260 w 3710940"/>
              <a:gd name="connsiteY37" fmla="*/ 6271260 h 6271260"/>
              <a:gd name="connsiteX38" fmla="*/ 1943100 w 3710940"/>
              <a:gd name="connsiteY38" fmla="*/ 6156960 h 6271260"/>
              <a:gd name="connsiteX39" fmla="*/ 1912620 w 3710940"/>
              <a:gd name="connsiteY39" fmla="*/ 6027420 h 6271260"/>
              <a:gd name="connsiteX40" fmla="*/ 1996440 w 3710940"/>
              <a:gd name="connsiteY40" fmla="*/ 5814060 h 6271260"/>
              <a:gd name="connsiteX41" fmla="*/ 2156460 w 3710940"/>
              <a:gd name="connsiteY41" fmla="*/ 5821680 h 6271260"/>
              <a:gd name="connsiteX42" fmla="*/ 2514600 w 3710940"/>
              <a:gd name="connsiteY42" fmla="*/ 5638800 h 6271260"/>
              <a:gd name="connsiteX43" fmla="*/ 2506980 w 3710940"/>
              <a:gd name="connsiteY43" fmla="*/ 5585460 h 6271260"/>
              <a:gd name="connsiteX44" fmla="*/ 2613660 w 3710940"/>
              <a:gd name="connsiteY44" fmla="*/ 5554980 h 6271260"/>
              <a:gd name="connsiteX45" fmla="*/ 2606040 w 3710940"/>
              <a:gd name="connsiteY45" fmla="*/ 5394960 h 6271260"/>
              <a:gd name="connsiteX46" fmla="*/ 2887980 w 3710940"/>
              <a:gd name="connsiteY46" fmla="*/ 5189220 h 6271260"/>
              <a:gd name="connsiteX47" fmla="*/ 3131820 w 3710940"/>
              <a:gd name="connsiteY47" fmla="*/ 5334000 h 6271260"/>
              <a:gd name="connsiteX48" fmla="*/ 3131820 w 3710940"/>
              <a:gd name="connsiteY48" fmla="*/ 4998720 h 6271260"/>
              <a:gd name="connsiteX49" fmla="*/ 3032760 w 3710940"/>
              <a:gd name="connsiteY49" fmla="*/ 4869180 h 6271260"/>
              <a:gd name="connsiteX50" fmla="*/ 2971800 w 3710940"/>
              <a:gd name="connsiteY50" fmla="*/ 4754880 h 6271260"/>
              <a:gd name="connsiteX51" fmla="*/ 2811780 w 3710940"/>
              <a:gd name="connsiteY51" fmla="*/ 4457700 h 6271260"/>
              <a:gd name="connsiteX52" fmla="*/ 2720340 w 3710940"/>
              <a:gd name="connsiteY52" fmla="*/ 4335780 h 6271260"/>
              <a:gd name="connsiteX53" fmla="*/ 2727960 w 3710940"/>
              <a:gd name="connsiteY53" fmla="*/ 4297680 h 6271260"/>
              <a:gd name="connsiteX54" fmla="*/ 3070860 w 3710940"/>
              <a:gd name="connsiteY54" fmla="*/ 4145280 h 6271260"/>
              <a:gd name="connsiteX55" fmla="*/ 3215640 w 3710940"/>
              <a:gd name="connsiteY55" fmla="*/ 3985260 h 6271260"/>
              <a:gd name="connsiteX56" fmla="*/ 3710940 w 3710940"/>
              <a:gd name="connsiteY56" fmla="*/ 3810000 h 6271260"/>
              <a:gd name="connsiteX57" fmla="*/ 3688080 w 3710940"/>
              <a:gd name="connsiteY57" fmla="*/ 3672840 h 6271260"/>
              <a:gd name="connsiteX58" fmla="*/ 2496820 w 3710940"/>
              <a:gd name="connsiteY58" fmla="*/ 2707640 h 6271260"/>
              <a:gd name="connsiteX59" fmla="*/ 2674620 w 3710940"/>
              <a:gd name="connsiteY59" fmla="*/ 2781977 h 6271260"/>
              <a:gd name="connsiteX60" fmla="*/ 2811780 w 3710940"/>
              <a:gd name="connsiteY60" fmla="*/ 2733040 h 6271260"/>
              <a:gd name="connsiteX61" fmla="*/ 3093720 w 3710940"/>
              <a:gd name="connsiteY61" fmla="*/ 2849880 h 6271260"/>
              <a:gd name="connsiteX62" fmla="*/ 3078480 w 3710940"/>
              <a:gd name="connsiteY62" fmla="*/ 2659380 h 6271260"/>
              <a:gd name="connsiteX63" fmla="*/ 3177540 w 3710940"/>
              <a:gd name="connsiteY63" fmla="*/ 2484120 h 6271260"/>
              <a:gd name="connsiteX64" fmla="*/ 3177540 w 3710940"/>
              <a:gd name="connsiteY64" fmla="*/ 2392680 h 6271260"/>
              <a:gd name="connsiteX65" fmla="*/ 3192780 w 3710940"/>
              <a:gd name="connsiteY65" fmla="*/ 2362200 h 6271260"/>
              <a:gd name="connsiteX66" fmla="*/ 3025140 w 3710940"/>
              <a:gd name="connsiteY66" fmla="*/ 2247900 h 6271260"/>
              <a:gd name="connsiteX67" fmla="*/ 3192780 w 3710940"/>
              <a:gd name="connsiteY67" fmla="*/ 1813560 h 6271260"/>
              <a:gd name="connsiteX68" fmla="*/ 3185160 w 3710940"/>
              <a:gd name="connsiteY68" fmla="*/ 1737360 h 6271260"/>
              <a:gd name="connsiteX69" fmla="*/ 3101340 w 3710940"/>
              <a:gd name="connsiteY69" fmla="*/ 1699260 h 6271260"/>
              <a:gd name="connsiteX70" fmla="*/ 3048000 w 3710940"/>
              <a:gd name="connsiteY70" fmla="*/ 1615440 h 6271260"/>
              <a:gd name="connsiteX71" fmla="*/ 2979420 w 3710940"/>
              <a:gd name="connsiteY71" fmla="*/ 1242060 h 6271260"/>
              <a:gd name="connsiteX72" fmla="*/ 2903220 w 3710940"/>
              <a:gd name="connsiteY72" fmla="*/ 1234440 h 6271260"/>
              <a:gd name="connsiteX73" fmla="*/ 2865120 w 3710940"/>
              <a:gd name="connsiteY73" fmla="*/ 1165860 h 6271260"/>
              <a:gd name="connsiteX74" fmla="*/ 2773680 w 3710940"/>
              <a:gd name="connsiteY74" fmla="*/ 1150620 h 6271260"/>
              <a:gd name="connsiteX75" fmla="*/ 2651760 w 3710940"/>
              <a:gd name="connsiteY75" fmla="*/ 1059180 h 6271260"/>
              <a:gd name="connsiteX76" fmla="*/ 2606040 w 3710940"/>
              <a:gd name="connsiteY76" fmla="*/ 1021080 h 6271260"/>
              <a:gd name="connsiteX77" fmla="*/ 2583180 w 3710940"/>
              <a:gd name="connsiteY77" fmla="*/ 1021080 h 6271260"/>
              <a:gd name="connsiteX78" fmla="*/ 2491740 w 3710940"/>
              <a:gd name="connsiteY78" fmla="*/ 960120 h 6271260"/>
              <a:gd name="connsiteX79" fmla="*/ 2468880 w 3710940"/>
              <a:gd name="connsiteY79" fmla="*/ 891540 h 6271260"/>
              <a:gd name="connsiteX80" fmla="*/ 2407920 w 3710940"/>
              <a:gd name="connsiteY80" fmla="*/ 845820 h 6271260"/>
              <a:gd name="connsiteX81" fmla="*/ 2415540 w 3710940"/>
              <a:gd name="connsiteY81" fmla="*/ 739140 h 6271260"/>
              <a:gd name="connsiteX82" fmla="*/ 2423160 w 3710940"/>
              <a:gd name="connsiteY82" fmla="*/ 579120 h 6271260"/>
              <a:gd name="connsiteX83" fmla="*/ 2377440 w 3710940"/>
              <a:gd name="connsiteY83" fmla="*/ 304800 h 6271260"/>
              <a:gd name="connsiteX84" fmla="*/ 2331720 w 3710940"/>
              <a:gd name="connsiteY84" fmla="*/ 53340 h 6271260"/>
              <a:gd name="connsiteX85" fmla="*/ 2225040 w 3710940"/>
              <a:gd name="connsiteY85" fmla="*/ 0 h 6271260"/>
              <a:gd name="connsiteX0" fmla="*/ 2225040 w 3710940"/>
              <a:gd name="connsiteY0" fmla="*/ 0 h 6271260"/>
              <a:gd name="connsiteX1" fmla="*/ 2141220 w 3710940"/>
              <a:gd name="connsiteY1" fmla="*/ 213360 h 6271260"/>
              <a:gd name="connsiteX2" fmla="*/ 2095500 w 3710940"/>
              <a:gd name="connsiteY2" fmla="*/ 228600 h 6271260"/>
              <a:gd name="connsiteX3" fmla="*/ 2042160 w 3710940"/>
              <a:gd name="connsiteY3" fmla="*/ 350520 h 6271260"/>
              <a:gd name="connsiteX4" fmla="*/ 1821180 w 3710940"/>
              <a:gd name="connsiteY4" fmla="*/ 403860 h 6271260"/>
              <a:gd name="connsiteX5" fmla="*/ 1470660 w 3710940"/>
              <a:gd name="connsiteY5" fmla="*/ 701040 h 6271260"/>
              <a:gd name="connsiteX6" fmla="*/ 1516380 w 3710940"/>
              <a:gd name="connsiteY6" fmla="*/ 876300 h 6271260"/>
              <a:gd name="connsiteX7" fmla="*/ 1531620 w 3710940"/>
              <a:gd name="connsiteY7" fmla="*/ 1249680 h 6271260"/>
              <a:gd name="connsiteX8" fmla="*/ 1356360 w 3710940"/>
              <a:gd name="connsiteY8" fmla="*/ 1432560 h 6271260"/>
              <a:gd name="connsiteX9" fmla="*/ 937260 w 3710940"/>
              <a:gd name="connsiteY9" fmla="*/ 1516380 h 6271260"/>
              <a:gd name="connsiteX10" fmla="*/ 838200 w 3710940"/>
              <a:gd name="connsiteY10" fmla="*/ 1722120 h 6271260"/>
              <a:gd name="connsiteX11" fmla="*/ 845820 w 3710940"/>
              <a:gd name="connsiteY11" fmla="*/ 2225040 h 6271260"/>
              <a:gd name="connsiteX12" fmla="*/ 777240 w 3710940"/>
              <a:gd name="connsiteY12" fmla="*/ 2583180 h 6271260"/>
              <a:gd name="connsiteX13" fmla="*/ 1310640 w 3710940"/>
              <a:gd name="connsiteY13" fmla="*/ 2933700 h 6271260"/>
              <a:gd name="connsiteX14" fmla="*/ 1714500 w 3710940"/>
              <a:gd name="connsiteY14" fmla="*/ 3139440 h 6271260"/>
              <a:gd name="connsiteX15" fmla="*/ 1638300 w 3710940"/>
              <a:gd name="connsiteY15" fmla="*/ 3672840 h 6271260"/>
              <a:gd name="connsiteX16" fmla="*/ 1402080 w 3710940"/>
              <a:gd name="connsiteY16" fmla="*/ 4160520 h 6271260"/>
              <a:gd name="connsiteX17" fmla="*/ 1478280 w 3710940"/>
              <a:gd name="connsiteY17" fmla="*/ 4610100 h 6271260"/>
              <a:gd name="connsiteX18" fmla="*/ 1310640 w 3710940"/>
              <a:gd name="connsiteY18" fmla="*/ 4815840 h 6271260"/>
              <a:gd name="connsiteX19" fmla="*/ 609600 w 3710940"/>
              <a:gd name="connsiteY19" fmla="*/ 4983480 h 6271260"/>
              <a:gd name="connsiteX20" fmla="*/ 571500 w 3710940"/>
              <a:gd name="connsiteY20" fmla="*/ 5189220 h 6271260"/>
              <a:gd name="connsiteX21" fmla="*/ 495300 w 3710940"/>
              <a:gd name="connsiteY21" fmla="*/ 5204460 h 6271260"/>
              <a:gd name="connsiteX22" fmla="*/ 449580 w 3710940"/>
              <a:gd name="connsiteY22" fmla="*/ 5372100 h 6271260"/>
              <a:gd name="connsiteX23" fmla="*/ 396240 w 3710940"/>
              <a:gd name="connsiteY23" fmla="*/ 5425440 h 6271260"/>
              <a:gd name="connsiteX24" fmla="*/ 259080 w 3710940"/>
              <a:gd name="connsiteY24" fmla="*/ 5425440 h 6271260"/>
              <a:gd name="connsiteX25" fmla="*/ 91440 w 3710940"/>
              <a:gd name="connsiteY25" fmla="*/ 5730240 h 6271260"/>
              <a:gd name="connsiteX26" fmla="*/ 0 w 3710940"/>
              <a:gd name="connsiteY26" fmla="*/ 5783580 h 6271260"/>
              <a:gd name="connsiteX27" fmla="*/ 114300 w 3710940"/>
              <a:gd name="connsiteY27" fmla="*/ 5905500 h 6271260"/>
              <a:gd name="connsiteX28" fmla="*/ 259080 w 3710940"/>
              <a:gd name="connsiteY28" fmla="*/ 5958840 h 6271260"/>
              <a:gd name="connsiteX29" fmla="*/ 320040 w 3710940"/>
              <a:gd name="connsiteY29" fmla="*/ 6195060 h 6271260"/>
              <a:gd name="connsiteX30" fmla="*/ 457200 w 3710940"/>
              <a:gd name="connsiteY30" fmla="*/ 6187440 h 6271260"/>
              <a:gd name="connsiteX31" fmla="*/ 640080 w 3710940"/>
              <a:gd name="connsiteY31" fmla="*/ 6263640 h 6271260"/>
              <a:gd name="connsiteX32" fmla="*/ 1005840 w 3710940"/>
              <a:gd name="connsiteY32" fmla="*/ 6179820 h 6271260"/>
              <a:gd name="connsiteX33" fmla="*/ 1097280 w 3710940"/>
              <a:gd name="connsiteY33" fmla="*/ 6233160 h 6271260"/>
              <a:gd name="connsiteX34" fmla="*/ 1325880 w 3710940"/>
              <a:gd name="connsiteY34" fmla="*/ 6187440 h 6271260"/>
              <a:gd name="connsiteX35" fmla="*/ 1371600 w 3710940"/>
              <a:gd name="connsiteY35" fmla="*/ 6080760 h 6271260"/>
              <a:gd name="connsiteX36" fmla="*/ 1584960 w 3710940"/>
              <a:gd name="connsiteY36" fmla="*/ 6111240 h 6271260"/>
              <a:gd name="connsiteX37" fmla="*/ 1699260 w 3710940"/>
              <a:gd name="connsiteY37" fmla="*/ 6271260 h 6271260"/>
              <a:gd name="connsiteX38" fmla="*/ 1943100 w 3710940"/>
              <a:gd name="connsiteY38" fmla="*/ 6156960 h 6271260"/>
              <a:gd name="connsiteX39" fmla="*/ 1912620 w 3710940"/>
              <a:gd name="connsiteY39" fmla="*/ 6027420 h 6271260"/>
              <a:gd name="connsiteX40" fmla="*/ 1996440 w 3710940"/>
              <a:gd name="connsiteY40" fmla="*/ 5814060 h 6271260"/>
              <a:gd name="connsiteX41" fmla="*/ 2156460 w 3710940"/>
              <a:gd name="connsiteY41" fmla="*/ 5821680 h 6271260"/>
              <a:gd name="connsiteX42" fmla="*/ 2514600 w 3710940"/>
              <a:gd name="connsiteY42" fmla="*/ 5638800 h 6271260"/>
              <a:gd name="connsiteX43" fmla="*/ 2506980 w 3710940"/>
              <a:gd name="connsiteY43" fmla="*/ 5585460 h 6271260"/>
              <a:gd name="connsiteX44" fmla="*/ 2613660 w 3710940"/>
              <a:gd name="connsiteY44" fmla="*/ 5554980 h 6271260"/>
              <a:gd name="connsiteX45" fmla="*/ 2606040 w 3710940"/>
              <a:gd name="connsiteY45" fmla="*/ 5394960 h 6271260"/>
              <a:gd name="connsiteX46" fmla="*/ 2887980 w 3710940"/>
              <a:gd name="connsiteY46" fmla="*/ 5189220 h 6271260"/>
              <a:gd name="connsiteX47" fmla="*/ 3131820 w 3710940"/>
              <a:gd name="connsiteY47" fmla="*/ 5334000 h 6271260"/>
              <a:gd name="connsiteX48" fmla="*/ 3131820 w 3710940"/>
              <a:gd name="connsiteY48" fmla="*/ 4998720 h 6271260"/>
              <a:gd name="connsiteX49" fmla="*/ 3032760 w 3710940"/>
              <a:gd name="connsiteY49" fmla="*/ 4869180 h 6271260"/>
              <a:gd name="connsiteX50" fmla="*/ 2971800 w 3710940"/>
              <a:gd name="connsiteY50" fmla="*/ 4754880 h 6271260"/>
              <a:gd name="connsiteX51" fmla="*/ 2811780 w 3710940"/>
              <a:gd name="connsiteY51" fmla="*/ 4457700 h 6271260"/>
              <a:gd name="connsiteX52" fmla="*/ 2720340 w 3710940"/>
              <a:gd name="connsiteY52" fmla="*/ 4335780 h 6271260"/>
              <a:gd name="connsiteX53" fmla="*/ 2727960 w 3710940"/>
              <a:gd name="connsiteY53" fmla="*/ 4297680 h 6271260"/>
              <a:gd name="connsiteX54" fmla="*/ 3070860 w 3710940"/>
              <a:gd name="connsiteY54" fmla="*/ 4145280 h 6271260"/>
              <a:gd name="connsiteX55" fmla="*/ 3215640 w 3710940"/>
              <a:gd name="connsiteY55" fmla="*/ 3985260 h 6271260"/>
              <a:gd name="connsiteX56" fmla="*/ 3710940 w 3710940"/>
              <a:gd name="connsiteY56" fmla="*/ 3810000 h 6271260"/>
              <a:gd name="connsiteX57" fmla="*/ 2204720 w 3710940"/>
              <a:gd name="connsiteY57" fmla="*/ 2641600 h 6271260"/>
              <a:gd name="connsiteX58" fmla="*/ 2496820 w 3710940"/>
              <a:gd name="connsiteY58" fmla="*/ 2707640 h 6271260"/>
              <a:gd name="connsiteX59" fmla="*/ 2674620 w 3710940"/>
              <a:gd name="connsiteY59" fmla="*/ 2781977 h 6271260"/>
              <a:gd name="connsiteX60" fmla="*/ 2811780 w 3710940"/>
              <a:gd name="connsiteY60" fmla="*/ 2733040 h 6271260"/>
              <a:gd name="connsiteX61" fmla="*/ 3093720 w 3710940"/>
              <a:gd name="connsiteY61" fmla="*/ 2849880 h 6271260"/>
              <a:gd name="connsiteX62" fmla="*/ 3078480 w 3710940"/>
              <a:gd name="connsiteY62" fmla="*/ 2659380 h 6271260"/>
              <a:gd name="connsiteX63" fmla="*/ 3177540 w 3710940"/>
              <a:gd name="connsiteY63" fmla="*/ 2484120 h 6271260"/>
              <a:gd name="connsiteX64" fmla="*/ 3177540 w 3710940"/>
              <a:gd name="connsiteY64" fmla="*/ 2392680 h 6271260"/>
              <a:gd name="connsiteX65" fmla="*/ 3192780 w 3710940"/>
              <a:gd name="connsiteY65" fmla="*/ 2362200 h 6271260"/>
              <a:gd name="connsiteX66" fmla="*/ 3025140 w 3710940"/>
              <a:gd name="connsiteY66" fmla="*/ 2247900 h 6271260"/>
              <a:gd name="connsiteX67" fmla="*/ 3192780 w 3710940"/>
              <a:gd name="connsiteY67" fmla="*/ 1813560 h 6271260"/>
              <a:gd name="connsiteX68" fmla="*/ 3185160 w 3710940"/>
              <a:gd name="connsiteY68" fmla="*/ 1737360 h 6271260"/>
              <a:gd name="connsiteX69" fmla="*/ 3101340 w 3710940"/>
              <a:gd name="connsiteY69" fmla="*/ 1699260 h 6271260"/>
              <a:gd name="connsiteX70" fmla="*/ 3048000 w 3710940"/>
              <a:gd name="connsiteY70" fmla="*/ 1615440 h 6271260"/>
              <a:gd name="connsiteX71" fmla="*/ 2979420 w 3710940"/>
              <a:gd name="connsiteY71" fmla="*/ 1242060 h 6271260"/>
              <a:gd name="connsiteX72" fmla="*/ 2903220 w 3710940"/>
              <a:gd name="connsiteY72" fmla="*/ 1234440 h 6271260"/>
              <a:gd name="connsiteX73" fmla="*/ 2865120 w 3710940"/>
              <a:gd name="connsiteY73" fmla="*/ 1165860 h 6271260"/>
              <a:gd name="connsiteX74" fmla="*/ 2773680 w 3710940"/>
              <a:gd name="connsiteY74" fmla="*/ 1150620 h 6271260"/>
              <a:gd name="connsiteX75" fmla="*/ 2651760 w 3710940"/>
              <a:gd name="connsiteY75" fmla="*/ 1059180 h 6271260"/>
              <a:gd name="connsiteX76" fmla="*/ 2606040 w 3710940"/>
              <a:gd name="connsiteY76" fmla="*/ 1021080 h 6271260"/>
              <a:gd name="connsiteX77" fmla="*/ 2583180 w 3710940"/>
              <a:gd name="connsiteY77" fmla="*/ 1021080 h 6271260"/>
              <a:gd name="connsiteX78" fmla="*/ 2491740 w 3710940"/>
              <a:gd name="connsiteY78" fmla="*/ 960120 h 6271260"/>
              <a:gd name="connsiteX79" fmla="*/ 2468880 w 3710940"/>
              <a:gd name="connsiteY79" fmla="*/ 891540 h 6271260"/>
              <a:gd name="connsiteX80" fmla="*/ 2407920 w 3710940"/>
              <a:gd name="connsiteY80" fmla="*/ 845820 h 6271260"/>
              <a:gd name="connsiteX81" fmla="*/ 2415540 w 3710940"/>
              <a:gd name="connsiteY81" fmla="*/ 739140 h 6271260"/>
              <a:gd name="connsiteX82" fmla="*/ 2423160 w 3710940"/>
              <a:gd name="connsiteY82" fmla="*/ 579120 h 6271260"/>
              <a:gd name="connsiteX83" fmla="*/ 2377440 w 3710940"/>
              <a:gd name="connsiteY83" fmla="*/ 304800 h 6271260"/>
              <a:gd name="connsiteX84" fmla="*/ 2331720 w 3710940"/>
              <a:gd name="connsiteY84" fmla="*/ 53340 h 6271260"/>
              <a:gd name="connsiteX85" fmla="*/ 2225040 w 3710940"/>
              <a:gd name="connsiteY85" fmla="*/ 0 h 6271260"/>
              <a:gd name="connsiteX0" fmla="*/ 2225040 w 3215640"/>
              <a:gd name="connsiteY0" fmla="*/ 0 h 6271260"/>
              <a:gd name="connsiteX1" fmla="*/ 2141220 w 3215640"/>
              <a:gd name="connsiteY1" fmla="*/ 213360 h 6271260"/>
              <a:gd name="connsiteX2" fmla="*/ 2095500 w 3215640"/>
              <a:gd name="connsiteY2" fmla="*/ 228600 h 6271260"/>
              <a:gd name="connsiteX3" fmla="*/ 2042160 w 3215640"/>
              <a:gd name="connsiteY3" fmla="*/ 350520 h 6271260"/>
              <a:gd name="connsiteX4" fmla="*/ 1821180 w 3215640"/>
              <a:gd name="connsiteY4" fmla="*/ 403860 h 6271260"/>
              <a:gd name="connsiteX5" fmla="*/ 1470660 w 3215640"/>
              <a:gd name="connsiteY5" fmla="*/ 701040 h 6271260"/>
              <a:gd name="connsiteX6" fmla="*/ 1516380 w 3215640"/>
              <a:gd name="connsiteY6" fmla="*/ 876300 h 6271260"/>
              <a:gd name="connsiteX7" fmla="*/ 1531620 w 3215640"/>
              <a:gd name="connsiteY7" fmla="*/ 1249680 h 6271260"/>
              <a:gd name="connsiteX8" fmla="*/ 1356360 w 3215640"/>
              <a:gd name="connsiteY8" fmla="*/ 1432560 h 6271260"/>
              <a:gd name="connsiteX9" fmla="*/ 937260 w 3215640"/>
              <a:gd name="connsiteY9" fmla="*/ 1516380 h 6271260"/>
              <a:gd name="connsiteX10" fmla="*/ 838200 w 3215640"/>
              <a:gd name="connsiteY10" fmla="*/ 1722120 h 6271260"/>
              <a:gd name="connsiteX11" fmla="*/ 845820 w 3215640"/>
              <a:gd name="connsiteY11" fmla="*/ 2225040 h 6271260"/>
              <a:gd name="connsiteX12" fmla="*/ 777240 w 3215640"/>
              <a:gd name="connsiteY12" fmla="*/ 2583180 h 6271260"/>
              <a:gd name="connsiteX13" fmla="*/ 1310640 w 3215640"/>
              <a:gd name="connsiteY13" fmla="*/ 2933700 h 6271260"/>
              <a:gd name="connsiteX14" fmla="*/ 1714500 w 3215640"/>
              <a:gd name="connsiteY14" fmla="*/ 3139440 h 6271260"/>
              <a:gd name="connsiteX15" fmla="*/ 1638300 w 3215640"/>
              <a:gd name="connsiteY15" fmla="*/ 3672840 h 6271260"/>
              <a:gd name="connsiteX16" fmla="*/ 1402080 w 3215640"/>
              <a:gd name="connsiteY16" fmla="*/ 4160520 h 6271260"/>
              <a:gd name="connsiteX17" fmla="*/ 1478280 w 3215640"/>
              <a:gd name="connsiteY17" fmla="*/ 4610100 h 6271260"/>
              <a:gd name="connsiteX18" fmla="*/ 1310640 w 3215640"/>
              <a:gd name="connsiteY18" fmla="*/ 4815840 h 6271260"/>
              <a:gd name="connsiteX19" fmla="*/ 609600 w 3215640"/>
              <a:gd name="connsiteY19" fmla="*/ 4983480 h 6271260"/>
              <a:gd name="connsiteX20" fmla="*/ 571500 w 3215640"/>
              <a:gd name="connsiteY20" fmla="*/ 5189220 h 6271260"/>
              <a:gd name="connsiteX21" fmla="*/ 495300 w 3215640"/>
              <a:gd name="connsiteY21" fmla="*/ 5204460 h 6271260"/>
              <a:gd name="connsiteX22" fmla="*/ 449580 w 3215640"/>
              <a:gd name="connsiteY22" fmla="*/ 5372100 h 6271260"/>
              <a:gd name="connsiteX23" fmla="*/ 396240 w 3215640"/>
              <a:gd name="connsiteY23" fmla="*/ 5425440 h 6271260"/>
              <a:gd name="connsiteX24" fmla="*/ 259080 w 3215640"/>
              <a:gd name="connsiteY24" fmla="*/ 5425440 h 6271260"/>
              <a:gd name="connsiteX25" fmla="*/ 91440 w 3215640"/>
              <a:gd name="connsiteY25" fmla="*/ 5730240 h 6271260"/>
              <a:gd name="connsiteX26" fmla="*/ 0 w 3215640"/>
              <a:gd name="connsiteY26" fmla="*/ 5783580 h 6271260"/>
              <a:gd name="connsiteX27" fmla="*/ 114300 w 3215640"/>
              <a:gd name="connsiteY27" fmla="*/ 5905500 h 6271260"/>
              <a:gd name="connsiteX28" fmla="*/ 259080 w 3215640"/>
              <a:gd name="connsiteY28" fmla="*/ 5958840 h 6271260"/>
              <a:gd name="connsiteX29" fmla="*/ 320040 w 3215640"/>
              <a:gd name="connsiteY29" fmla="*/ 6195060 h 6271260"/>
              <a:gd name="connsiteX30" fmla="*/ 457200 w 3215640"/>
              <a:gd name="connsiteY30" fmla="*/ 6187440 h 6271260"/>
              <a:gd name="connsiteX31" fmla="*/ 640080 w 3215640"/>
              <a:gd name="connsiteY31" fmla="*/ 6263640 h 6271260"/>
              <a:gd name="connsiteX32" fmla="*/ 1005840 w 3215640"/>
              <a:gd name="connsiteY32" fmla="*/ 6179820 h 6271260"/>
              <a:gd name="connsiteX33" fmla="*/ 1097280 w 3215640"/>
              <a:gd name="connsiteY33" fmla="*/ 6233160 h 6271260"/>
              <a:gd name="connsiteX34" fmla="*/ 1325880 w 3215640"/>
              <a:gd name="connsiteY34" fmla="*/ 6187440 h 6271260"/>
              <a:gd name="connsiteX35" fmla="*/ 1371600 w 3215640"/>
              <a:gd name="connsiteY35" fmla="*/ 6080760 h 6271260"/>
              <a:gd name="connsiteX36" fmla="*/ 1584960 w 3215640"/>
              <a:gd name="connsiteY36" fmla="*/ 6111240 h 6271260"/>
              <a:gd name="connsiteX37" fmla="*/ 1699260 w 3215640"/>
              <a:gd name="connsiteY37" fmla="*/ 6271260 h 6271260"/>
              <a:gd name="connsiteX38" fmla="*/ 1943100 w 3215640"/>
              <a:gd name="connsiteY38" fmla="*/ 6156960 h 6271260"/>
              <a:gd name="connsiteX39" fmla="*/ 1912620 w 3215640"/>
              <a:gd name="connsiteY39" fmla="*/ 6027420 h 6271260"/>
              <a:gd name="connsiteX40" fmla="*/ 1996440 w 3215640"/>
              <a:gd name="connsiteY40" fmla="*/ 5814060 h 6271260"/>
              <a:gd name="connsiteX41" fmla="*/ 2156460 w 3215640"/>
              <a:gd name="connsiteY41" fmla="*/ 5821680 h 6271260"/>
              <a:gd name="connsiteX42" fmla="*/ 2514600 w 3215640"/>
              <a:gd name="connsiteY42" fmla="*/ 5638800 h 6271260"/>
              <a:gd name="connsiteX43" fmla="*/ 2506980 w 3215640"/>
              <a:gd name="connsiteY43" fmla="*/ 5585460 h 6271260"/>
              <a:gd name="connsiteX44" fmla="*/ 2613660 w 3215640"/>
              <a:gd name="connsiteY44" fmla="*/ 5554980 h 6271260"/>
              <a:gd name="connsiteX45" fmla="*/ 2606040 w 3215640"/>
              <a:gd name="connsiteY45" fmla="*/ 5394960 h 6271260"/>
              <a:gd name="connsiteX46" fmla="*/ 2887980 w 3215640"/>
              <a:gd name="connsiteY46" fmla="*/ 5189220 h 6271260"/>
              <a:gd name="connsiteX47" fmla="*/ 3131820 w 3215640"/>
              <a:gd name="connsiteY47" fmla="*/ 5334000 h 6271260"/>
              <a:gd name="connsiteX48" fmla="*/ 3131820 w 3215640"/>
              <a:gd name="connsiteY48" fmla="*/ 4998720 h 6271260"/>
              <a:gd name="connsiteX49" fmla="*/ 3032760 w 3215640"/>
              <a:gd name="connsiteY49" fmla="*/ 4869180 h 6271260"/>
              <a:gd name="connsiteX50" fmla="*/ 2971800 w 3215640"/>
              <a:gd name="connsiteY50" fmla="*/ 4754880 h 6271260"/>
              <a:gd name="connsiteX51" fmla="*/ 2811780 w 3215640"/>
              <a:gd name="connsiteY51" fmla="*/ 4457700 h 6271260"/>
              <a:gd name="connsiteX52" fmla="*/ 2720340 w 3215640"/>
              <a:gd name="connsiteY52" fmla="*/ 4335780 h 6271260"/>
              <a:gd name="connsiteX53" fmla="*/ 2727960 w 3215640"/>
              <a:gd name="connsiteY53" fmla="*/ 4297680 h 6271260"/>
              <a:gd name="connsiteX54" fmla="*/ 3070860 w 3215640"/>
              <a:gd name="connsiteY54" fmla="*/ 4145280 h 6271260"/>
              <a:gd name="connsiteX55" fmla="*/ 3215640 w 3215640"/>
              <a:gd name="connsiteY55" fmla="*/ 3985260 h 6271260"/>
              <a:gd name="connsiteX56" fmla="*/ 1785620 w 3215640"/>
              <a:gd name="connsiteY56" fmla="*/ 2814320 h 6271260"/>
              <a:gd name="connsiteX57" fmla="*/ 2204720 w 3215640"/>
              <a:gd name="connsiteY57" fmla="*/ 2641600 h 6271260"/>
              <a:gd name="connsiteX58" fmla="*/ 2496820 w 3215640"/>
              <a:gd name="connsiteY58" fmla="*/ 2707640 h 6271260"/>
              <a:gd name="connsiteX59" fmla="*/ 2674620 w 3215640"/>
              <a:gd name="connsiteY59" fmla="*/ 2781977 h 6271260"/>
              <a:gd name="connsiteX60" fmla="*/ 2811780 w 3215640"/>
              <a:gd name="connsiteY60" fmla="*/ 2733040 h 6271260"/>
              <a:gd name="connsiteX61" fmla="*/ 3093720 w 3215640"/>
              <a:gd name="connsiteY61" fmla="*/ 2849880 h 6271260"/>
              <a:gd name="connsiteX62" fmla="*/ 3078480 w 3215640"/>
              <a:gd name="connsiteY62" fmla="*/ 2659380 h 6271260"/>
              <a:gd name="connsiteX63" fmla="*/ 3177540 w 3215640"/>
              <a:gd name="connsiteY63" fmla="*/ 2484120 h 6271260"/>
              <a:gd name="connsiteX64" fmla="*/ 3177540 w 3215640"/>
              <a:gd name="connsiteY64" fmla="*/ 2392680 h 6271260"/>
              <a:gd name="connsiteX65" fmla="*/ 3192780 w 3215640"/>
              <a:gd name="connsiteY65" fmla="*/ 2362200 h 6271260"/>
              <a:gd name="connsiteX66" fmla="*/ 3025140 w 3215640"/>
              <a:gd name="connsiteY66" fmla="*/ 2247900 h 6271260"/>
              <a:gd name="connsiteX67" fmla="*/ 3192780 w 3215640"/>
              <a:gd name="connsiteY67" fmla="*/ 1813560 h 6271260"/>
              <a:gd name="connsiteX68" fmla="*/ 3185160 w 3215640"/>
              <a:gd name="connsiteY68" fmla="*/ 1737360 h 6271260"/>
              <a:gd name="connsiteX69" fmla="*/ 3101340 w 3215640"/>
              <a:gd name="connsiteY69" fmla="*/ 1699260 h 6271260"/>
              <a:gd name="connsiteX70" fmla="*/ 3048000 w 3215640"/>
              <a:gd name="connsiteY70" fmla="*/ 1615440 h 6271260"/>
              <a:gd name="connsiteX71" fmla="*/ 2979420 w 3215640"/>
              <a:gd name="connsiteY71" fmla="*/ 1242060 h 6271260"/>
              <a:gd name="connsiteX72" fmla="*/ 2903220 w 3215640"/>
              <a:gd name="connsiteY72" fmla="*/ 1234440 h 6271260"/>
              <a:gd name="connsiteX73" fmla="*/ 2865120 w 3215640"/>
              <a:gd name="connsiteY73" fmla="*/ 1165860 h 6271260"/>
              <a:gd name="connsiteX74" fmla="*/ 2773680 w 3215640"/>
              <a:gd name="connsiteY74" fmla="*/ 1150620 h 6271260"/>
              <a:gd name="connsiteX75" fmla="*/ 2651760 w 3215640"/>
              <a:gd name="connsiteY75" fmla="*/ 1059180 h 6271260"/>
              <a:gd name="connsiteX76" fmla="*/ 2606040 w 3215640"/>
              <a:gd name="connsiteY76" fmla="*/ 1021080 h 6271260"/>
              <a:gd name="connsiteX77" fmla="*/ 2583180 w 3215640"/>
              <a:gd name="connsiteY77" fmla="*/ 1021080 h 6271260"/>
              <a:gd name="connsiteX78" fmla="*/ 2491740 w 3215640"/>
              <a:gd name="connsiteY78" fmla="*/ 960120 h 6271260"/>
              <a:gd name="connsiteX79" fmla="*/ 2468880 w 3215640"/>
              <a:gd name="connsiteY79" fmla="*/ 891540 h 6271260"/>
              <a:gd name="connsiteX80" fmla="*/ 2407920 w 3215640"/>
              <a:gd name="connsiteY80" fmla="*/ 845820 h 6271260"/>
              <a:gd name="connsiteX81" fmla="*/ 2415540 w 3215640"/>
              <a:gd name="connsiteY81" fmla="*/ 739140 h 6271260"/>
              <a:gd name="connsiteX82" fmla="*/ 2423160 w 3215640"/>
              <a:gd name="connsiteY82" fmla="*/ 579120 h 6271260"/>
              <a:gd name="connsiteX83" fmla="*/ 2377440 w 3215640"/>
              <a:gd name="connsiteY83" fmla="*/ 304800 h 6271260"/>
              <a:gd name="connsiteX84" fmla="*/ 2331720 w 3215640"/>
              <a:gd name="connsiteY84" fmla="*/ 53340 h 6271260"/>
              <a:gd name="connsiteX85" fmla="*/ 2225040 w 3215640"/>
              <a:gd name="connsiteY85" fmla="*/ 0 h 6271260"/>
              <a:gd name="connsiteX0" fmla="*/ 2225040 w 3192780"/>
              <a:gd name="connsiteY0" fmla="*/ 0 h 6271260"/>
              <a:gd name="connsiteX1" fmla="*/ 2141220 w 3192780"/>
              <a:gd name="connsiteY1" fmla="*/ 213360 h 6271260"/>
              <a:gd name="connsiteX2" fmla="*/ 2095500 w 3192780"/>
              <a:gd name="connsiteY2" fmla="*/ 228600 h 6271260"/>
              <a:gd name="connsiteX3" fmla="*/ 2042160 w 3192780"/>
              <a:gd name="connsiteY3" fmla="*/ 350520 h 6271260"/>
              <a:gd name="connsiteX4" fmla="*/ 1821180 w 3192780"/>
              <a:gd name="connsiteY4" fmla="*/ 403860 h 6271260"/>
              <a:gd name="connsiteX5" fmla="*/ 1470660 w 3192780"/>
              <a:gd name="connsiteY5" fmla="*/ 701040 h 6271260"/>
              <a:gd name="connsiteX6" fmla="*/ 1516380 w 3192780"/>
              <a:gd name="connsiteY6" fmla="*/ 876300 h 6271260"/>
              <a:gd name="connsiteX7" fmla="*/ 1531620 w 3192780"/>
              <a:gd name="connsiteY7" fmla="*/ 1249680 h 6271260"/>
              <a:gd name="connsiteX8" fmla="*/ 1356360 w 3192780"/>
              <a:gd name="connsiteY8" fmla="*/ 1432560 h 6271260"/>
              <a:gd name="connsiteX9" fmla="*/ 937260 w 3192780"/>
              <a:gd name="connsiteY9" fmla="*/ 1516380 h 6271260"/>
              <a:gd name="connsiteX10" fmla="*/ 838200 w 3192780"/>
              <a:gd name="connsiteY10" fmla="*/ 1722120 h 6271260"/>
              <a:gd name="connsiteX11" fmla="*/ 845820 w 3192780"/>
              <a:gd name="connsiteY11" fmla="*/ 2225040 h 6271260"/>
              <a:gd name="connsiteX12" fmla="*/ 777240 w 3192780"/>
              <a:gd name="connsiteY12" fmla="*/ 2583180 h 6271260"/>
              <a:gd name="connsiteX13" fmla="*/ 1310640 w 3192780"/>
              <a:gd name="connsiteY13" fmla="*/ 2933700 h 6271260"/>
              <a:gd name="connsiteX14" fmla="*/ 1714500 w 3192780"/>
              <a:gd name="connsiteY14" fmla="*/ 3139440 h 6271260"/>
              <a:gd name="connsiteX15" fmla="*/ 1638300 w 3192780"/>
              <a:gd name="connsiteY15" fmla="*/ 3672840 h 6271260"/>
              <a:gd name="connsiteX16" fmla="*/ 1402080 w 3192780"/>
              <a:gd name="connsiteY16" fmla="*/ 4160520 h 6271260"/>
              <a:gd name="connsiteX17" fmla="*/ 1478280 w 3192780"/>
              <a:gd name="connsiteY17" fmla="*/ 4610100 h 6271260"/>
              <a:gd name="connsiteX18" fmla="*/ 1310640 w 3192780"/>
              <a:gd name="connsiteY18" fmla="*/ 4815840 h 6271260"/>
              <a:gd name="connsiteX19" fmla="*/ 609600 w 3192780"/>
              <a:gd name="connsiteY19" fmla="*/ 4983480 h 6271260"/>
              <a:gd name="connsiteX20" fmla="*/ 571500 w 3192780"/>
              <a:gd name="connsiteY20" fmla="*/ 5189220 h 6271260"/>
              <a:gd name="connsiteX21" fmla="*/ 495300 w 3192780"/>
              <a:gd name="connsiteY21" fmla="*/ 5204460 h 6271260"/>
              <a:gd name="connsiteX22" fmla="*/ 449580 w 3192780"/>
              <a:gd name="connsiteY22" fmla="*/ 5372100 h 6271260"/>
              <a:gd name="connsiteX23" fmla="*/ 396240 w 3192780"/>
              <a:gd name="connsiteY23" fmla="*/ 5425440 h 6271260"/>
              <a:gd name="connsiteX24" fmla="*/ 259080 w 3192780"/>
              <a:gd name="connsiteY24" fmla="*/ 5425440 h 6271260"/>
              <a:gd name="connsiteX25" fmla="*/ 91440 w 3192780"/>
              <a:gd name="connsiteY25" fmla="*/ 5730240 h 6271260"/>
              <a:gd name="connsiteX26" fmla="*/ 0 w 3192780"/>
              <a:gd name="connsiteY26" fmla="*/ 5783580 h 6271260"/>
              <a:gd name="connsiteX27" fmla="*/ 114300 w 3192780"/>
              <a:gd name="connsiteY27" fmla="*/ 5905500 h 6271260"/>
              <a:gd name="connsiteX28" fmla="*/ 259080 w 3192780"/>
              <a:gd name="connsiteY28" fmla="*/ 5958840 h 6271260"/>
              <a:gd name="connsiteX29" fmla="*/ 320040 w 3192780"/>
              <a:gd name="connsiteY29" fmla="*/ 6195060 h 6271260"/>
              <a:gd name="connsiteX30" fmla="*/ 457200 w 3192780"/>
              <a:gd name="connsiteY30" fmla="*/ 6187440 h 6271260"/>
              <a:gd name="connsiteX31" fmla="*/ 640080 w 3192780"/>
              <a:gd name="connsiteY31" fmla="*/ 6263640 h 6271260"/>
              <a:gd name="connsiteX32" fmla="*/ 1005840 w 3192780"/>
              <a:gd name="connsiteY32" fmla="*/ 6179820 h 6271260"/>
              <a:gd name="connsiteX33" fmla="*/ 1097280 w 3192780"/>
              <a:gd name="connsiteY33" fmla="*/ 6233160 h 6271260"/>
              <a:gd name="connsiteX34" fmla="*/ 1325880 w 3192780"/>
              <a:gd name="connsiteY34" fmla="*/ 6187440 h 6271260"/>
              <a:gd name="connsiteX35" fmla="*/ 1371600 w 3192780"/>
              <a:gd name="connsiteY35" fmla="*/ 6080760 h 6271260"/>
              <a:gd name="connsiteX36" fmla="*/ 1584960 w 3192780"/>
              <a:gd name="connsiteY36" fmla="*/ 6111240 h 6271260"/>
              <a:gd name="connsiteX37" fmla="*/ 1699260 w 3192780"/>
              <a:gd name="connsiteY37" fmla="*/ 6271260 h 6271260"/>
              <a:gd name="connsiteX38" fmla="*/ 1943100 w 3192780"/>
              <a:gd name="connsiteY38" fmla="*/ 6156960 h 6271260"/>
              <a:gd name="connsiteX39" fmla="*/ 1912620 w 3192780"/>
              <a:gd name="connsiteY39" fmla="*/ 6027420 h 6271260"/>
              <a:gd name="connsiteX40" fmla="*/ 1996440 w 3192780"/>
              <a:gd name="connsiteY40" fmla="*/ 5814060 h 6271260"/>
              <a:gd name="connsiteX41" fmla="*/ 2156460 w 3192780"/>
              <a:gd name="connsiteY41" fmla="*/ 5821680 h 6271260"/>
              <a:gd name="connsiteX42" fmla="*/ 2514600 w 3192780"/>
              <a:gd name="connsiteY42" fmla="*/ 5638800 h 6271260"/>
              <a:gd name="connsiteX43" fmla="*/ 2506980 w 3192780"/>
              <a:gd name="connsiteY43" fmla="*/ 5585460 h 6271260"/>
              <a:gd name="connsiteX44" fmla="*/ 2613660 w 3192780"/>
              <a:gd name="connsiteY44" fmla="*/ 5554980 h 6271260"/>
              <a:gd name="connsiteX45" fmla="*/ 2606040 w 3192780"/>
              <a:gd name="connsiteY45" fmla="*/ 5394960 h 6271260"/>
              <a:gd name="connsiteX46" fmla="*/ 2887980 w 3192780"/>
              <a:gd name="connsiteY46" fmla="*/ 5189220 h 6271260"/>
              <a:gd name="connsiteX47" fmla="*/ 3131820 w 3192780"/>
              <a:gd name="connsiteY47" fmla="*/ 5334000 h 6271260"/>
              <a:gd name="connsiteX48" fmla="*/ 3131820 w 3192780"/>
              <a:gd name="connsiteY48" fmla="*/ 4998720 h 6271260"/>
              <a:gd name="connsiteX49" fmla="*/ 3032760 w 3192780"/>
              <a:gd name="connsiteY49" fmla="*/ 4869180 h 6271260"/>
              <a:gd name="connsiteX50" fmla="*/ 2971800 w 3192780"/>
              <a:gd name="connsiteY50" fmla="*/ 4754880 h 6271260"/>
              <a:gd name="connsiteX51" fmla="*/ 2811780 w 3192780"/>
              <a:gd name="connsiteY51" fmla="*/ 4457700 h 6271260"/>
              <a:gd name="connsiteX52" fmla="*/ 2720340 w 3192780"/>
              <a:gd name="connsiteY52" fmla="*/ 4335780 h 6271260"/>
              <a:gd name="connsiteX53" fmla="*/ 2727960 w 3192780"/>
              <a:gd name="connsiteY53" fmla="*/ 4297680 h 6271260"/>
              <a:gd name="connsiteX54" fmla="*/ 3070860 w 3192780"/>
              <a:gd name="connsiteY54" fmla="*/ 4145280 h 6271260"/>
              <a:gd name="connsiteX55" fmla="*/ 1823720 w 3192780"/>
              <a:gd name="connsiteY55" fmla="*/ 2979420 h 6271260"/>
              <a:gd name="connsiteX56" fmla="*/ 1785620 w 3192780"/>
              <a:gd name="connsiteY56" fmla="*/ 2814320 h 6271260"/>
              <a:gd name="connsiteX57" fmla="*/ 2204720 w 3192780"/>
              <a:gd name="connsiteY57" fmla="*/ 2641600 h 6271260"/>
              <a:gd name="connsiteX58" fmla="*/ 2496820 w 3192780"/>
              <a:gd name="connsiteY58" fmla="*/ 2707640 h 6271260"/>
              <a:gd name="connsiteX59" fmla="*/ 2674620 w 3192780"/>
              <a:gd name="connsiteY59" fmla="*/ 2781977 h 6271260"/>
              <a:gd name="connsiteX60" fmla="*/ 2811780 w 3192780"/>
              <a:gd name="connsiteY60" fmla="*/ 2733040 h 6271260"/>
              <a:gd name="connsiteX61" fmla="*/ 3093720 w 3192780"/>
              <a:gd name="connsiteY61" fmla="*/ 2849880 h 6271260"/>
              <a:gd name="connsiteX62" fmla="*/ 3078480 w 3192780"/>
              <a:gd name="connsiteY62" fmla="*/ 2659380 h 6271260"/>
              <a:gd name="connsiteX63" fmla="*/ 3177540 w 3192780"/>
              <a:gd name="connsiteY63" fmla="*/ 2484120 h 6271260"/>
              <a:gd name="connsiteX64" fmla="*/ 3177540 w 3192780"/>
              <a:gd name="connsiteY64" fmla="*/ 2392680 h 6271260"/>
              <a:gd name="connsiteX65" fmla="*/ 3192780 w 3192780"/>
              <a:gd name="connsiteY65" fmla="*/ 2362200 h 6271260"/>
              <a:gd name="connsiteX66" fmla="*/ 3025140 w 3192780"/>
              <a:gd name="connsiteY66" fmla="*/ 2247900 h 6271260"/>
              <a:gd name="connsiteX67" fmla="*/ 3192780 w 3192780"/>
              <a:gd name="connsiteY67" fmla="*/ 1813560 h 6271260"/>
              <a:gd name="connsiteX68" fmla="*/ 3185160 w 3192780"/>
              <a:gd name="connsiteY68" fmla="*/ 1737360 h 6271260"/>
              <a:gd name="connsiteX69" fmla="*/ 3101340 w 3192780"/>
              <a:gd name="connsiteY69" fmla="*/ 1699260 h 6271260"/>
              <a:gd name="connsiteX70" fmla="*/ 3048000 w 3192780"/>
              <a:gd name="connsiteY70" fmla="*/ 1615440 h 6271260"/>
              <a:gd name="connsiteX71" fmla="*/ 2979420 w 3192780"/>
              <a:gd name="connsiteY71" fmla="*/ 1242060 h 6271260"/>
              <a:gd name="connsiteX72" fmla="*/ 2903220 w 3192780"/>
              <a:gd name="connsiteY72" fmla="*/ 1234440 h 6271260"/>
              <a:gd name="connsiteX73" fmla="*/ 2865120 w 3192780"/>
              <a:gd name="connsiteY73" fmla="*/ 1165860 h 6271260"/>
              <a:gd name="connsiteX74" fmla="*/ 2773680 w 3192780"/>
              <a:gd name="connsiteY74" fmla="*/ 1150620 h 6271260"/>
              <a:gd name="connsiteX75" fmla="*/ 2651760 w 3192780"/>
              <a:gd name="connsiteY75" fmla="*/ 1059180 h 6271260"/>
              <a:gd name="connsiteX76" fmla="*/ 2606040 w 3192780"/>
              <a:gd name="connsiteY76" fmla="*/ 1021080 h 6271260"/>
              <a:gd name="connsiteX77" fmla="*/ 2583180 w 3192780"/>
              <a:gd name="connsiteY77" fmla="*/ 1021080 h 6271260"/>
              <a:gd name="connsiteX78" fmla="*/ 2491740 w 3192780"/>
              <a:gd name="connsiteY78" fmla="*/ 960120 h 6271260"/>
              <a:gd name="connsiteX79" fmla="*/ 2468880 w 3192780"/>
              <a:gd name="connsiteY79" fmla="*/ 891540 h 6271260"/>
              <a:gd name="connsiteX80" fmla="*/ 2407920 w 3192780"/>
              <a:gd name="connsiteY80" fmla="*/ 845820 h 6271260"/>
              <a:gd name="connsiteX81" fmla="*/ 2415540 w 3192780"/>
              <a:gd name="connsiteY81" fmla="*/ 739140 h 6271260"/>
              <a:gd name="connsiteX82" fmla="*/ 2423160 w 3192780"/>
              <a:gd name="connsiteY82" fmla="*/ 579120 h 6271260"/>
              <a:gd name="connsiteX83" fmla="*/ 2377440 w 3192780"/>
              <a:gd name="connsiteY83" fmla="*/ 304800 h 6271260"/>
              <a:gd name="connsiteX84" fmla="*/ 2331720 w 3192780"/>
              <a:gd name="connsiteY84" fmla="*/ 53340 h 6271260"/>
              <a:gd name="connsiteX85" fmla="*/ 2225040 w 3192780"/>
              <a:gd name="connsiteY85" fmla="*/ 0 h 6271260"/>
              <a:gd name="connsiteX0" fmla="*/ 2225040 w 3192780"/>
              <a:gd name="connsiteY0" fmla="*/ 0 h 6271260"/>
              <a:gd name="connsiteX1" fmla="*/ 2141220 w 3192780"/>
              <a:gd name="connsiteY1" fmla="*/ 213360 h 6271260"/>
              <a:gd name="connsiteX2" fmla="*/ 2095500 w 3192780"/>
              <a:gd name="connsiteY2" fmla="*/ 228600 h 6271260"/>
              <a:gd name="connsiteX3" fmla="*/ 2042160 w 3192780"/>
              <a:gd name="connsiteY3" fmla="*/ 350520 h 6271260"/>
              <a:gd name="connsiteX4" fmla="*/ 1821180 w 3192780"/>
              <a:gd name="connsiteY4" fmla="*/ 403860 h 6271260"/>
              <a:gd name="connsiteX5" fmla="*/ 1470660 w 3192780"/>
              <a:gd name="connsiteY5" fmla="*/ 701040 h 6271260"/>
              <a:gd name="connsiteX6" fmla="*/ 1516380 w 3192780"/>
              <a:gd name="connsiteY6" fmla="*/ 876300 h 6271260"/>
              <a:gd name="connsiteX7" fmla="*/ 1531620 w 3192780"/>
              <a:gd name="connsiteY7" fmla="*/ 1249680 h 6271260"/>
              <a:gd name="connsiteX8" fmla="*/ 1356360 w 3192780"/>
              <a:gd name="connsiteY8" fmla="*/ 1432560 h 6271260"/>
              <a:gd name="connsiteX9" fmla="*/ 937260 w 3192780"/>
              <a:gd name="connsiteY9" fmla="*/ 1516380 h 6271260"/>
              <a:gd name="connsiteX10" fmla="*/ 838200 w 3192780"/>
              <a:gd name="connsiteY10" fmla="*/ 1722120 h 6271260"/>
              <a:gd name="connsiteX11" fmla="*/ 845820 w 3192780"/>
              <a:gd name="connsiteY11" fmla="*/ 2225040 h 6271260"/>
              <a:gd name="connsiteX12" fmla="*/ 777240 w 3192780"/>
              <a:gd name="connsiteY12" fmla="*/ 2583180 h 6271260"/>
              <a:gd name="connsiteX13" fmla="*/ 1310640 w 3192780"/>
              <a:gd name="connsiteY13" fmla="*/ 2933700 h 6271260"/>
              <a:gd name="connsiteX14" fmla="*/ 1714500 w 3192780"/>
              <a:gd name="connsiteY14" fmla="*/ 3139440 h 6271260"/>
              <a:gd name="connsiteX15" fmla="*/ 1638300 w 3192780"/>
              <a:gd name="connsiteY15" fmla="*/ 3672840 h 6271260"/>
              <a:gd name="connsiteX16" fmla="*/ 1402080 w 3192780"/>
              <a:gd name="connsiteY16" fmla="*/ 4160520 h 6271260"/>
              <a:gd name="connsiteX17" fmla="*/ 1478280 w 3192780"/>
              <a:gd name="connsiteY17" fmla="*/ 4610100 h 6271260"/>
              <a:gd name="connsiteX18" fmla="*/ 1310640 w 3192780"/>
              <a:gd name="connsiteY18" fmla="*/ 4815840 h 6271260"/>
              <a:gd name="connsiteX19" fmla="*/ 609600 w 3192780"/>
              <a:gd name="connsiteY19" fmla="*/ 4983480 h 6271260"/>
              <a:gd name="connsiteX20" fmla="*/ 571500 w 3192780"/>
              <a:gd name="connsiteY20" fmla="*/ 5189220 h 6271260"/>
              <a:gd name="connsiteX21" fmla="*/ 495300 w 3192780"/>
              <a:gd name="connsiteY21" fmla="*/ 5204460 h 6271260"/>
              <a:gd name="connsiteX22" fmla="*/ 449580 w 3192780"/>
              <a:gd name="connsiteY22" fmla="*/ 5372100 h 6271260"/>
              <a:gd name="connsiteX23" fmla="*/ 396240 w 3192780"/>
              <a:gd name="connsiteY23" fmla="*/ 5425440 h 6271260"/>
              <a:gd name="connsiteX24" fmla="*/ 259080 w 3192780"/>
              <a:gd name="connsiteY24" fmla="*/ 5425440 h 6271260"/>
              <a:gd name="connsiteX25" fmla="*/ 91440 w 3192780"/>
              <a:gd name="connsiteY25" fmla="*/ 5730240 h 6271260"/>
              <a:gd name="connsiteX26" fmla="*/ 0 w 3192780"/>
              <a:gd name="connsiteY26" fmla="*/ 5783580 h 6271260"/>
              <a:gd name="connsiteX27" fmla="*/ 114300 w 3192780"/>
              <a:gd name="connsiteY27" fmla="*/ 5905500 h 6271260"/>
              <a:gd name="connsiteX28" fmla="*/ 259080 w 3192780"/>
              <a:gd name="connsiteY28" fmla="*/ 5958840 h 6271260"/>
              <a:gd name="connsiteX29" fmla="*/ 320040 w 3192780"/>
              <a:gd name="connsiteY29" fmla="*/ 6195060 h 6271260"/>
              <a:gd name="connsiteX30" fmla="*/ 457200 w 3192780"/>
              <a:gd name="connsiteY30" fmla="*/ 6187440 h 6271260"/>
              <a:gd name="connsiteX31" fmla="*/ 640080 w 3192780"/>
              <a:gd name="connsiteY31" fmla="*/ 6263640 h 6271260"/>
              <a:gd name="connsiteX32" fmla="*/ 1005840 w 3192780"/>
              <a:gd name="connsiteY32" fmla="*/ 6179820 h 6271260"/>
              <a:gd name="connsiteX33" fmla="*/ 1097280 w 3192780"/>
              <a:gd name="connsiteY33" fmla="*/ 6233160 h 6271260"/>
              <a:gd name="connsiteX34" fmla="*/ 1325880 w 3192780"/>
              <a:gd name="connsiteY34" fmla="*/ 6187440 h 6271260"/>
              <a:gd name="connsiteX35" fmla="*/ 1371600 w 3192780"/>
              <a:gd name="connsiteY35" fmla="*/ 6080760 h 6271260"/>
              <a:gd name="connsiteX36" fmla="*/ 1584960 w 3192780"/>
              <a:gd name="connsiteY36" fmla="*/ 6111240 h 6271260"/>
              <a:gd name="connsiteX37" fmla="*/ 1699260 w 3192780"/>
              <a:gd name="connsiteY37" fmla="*/ 6271260 h 6271260"/>
              <a:gd name="connsiteX38" fmla="*/ 1943100 w 3192780"/>
              <a:gd name="connsiteY38" fmla="*/ 6156960 h 6271260"/>
              <a:gd name="connsiteX39" fmla="*/ 1912620 w 3192780"/>
              <a:gd name="connsiteY39" fmla="*/ 6027420 h 6271260"/>
              <a:gd name="connsiteX40" fmla="*/ 1996440 w 3192780"/>
              <a:gd name="connsiteY40" fmla="*/ 5814060 h 6271260"/>
              <a:gd name="connsiteX41" fmla="*/ 2156460 w 3192780"/>
              <a:gd name="connsiteY41" fmla="*/ 5821680 h 6271260"/>
              <a:gd name="connsiteX42" fmla="*/ 2514600 w 3192780"/>
              <a:gd name="connsiteY42" fmla="*/ 5638800 h 6271260"/>
              <a:gd name="connsiteX43" fmla="*/ 2506980 w 3192780"/>
              <a:gd name="connsiteY43" fmla="*/ 5585460 h 6271260"/>
              <a:gd name="connsiteX44" fmla="*/ 2613660 w 3192780"/>
              <a:gd name="connsiteY44" fmla="*/ 5554980 h 6271260"/>
              <a:gd name="connsiteX45" fmla="*/ 2606040 w 3192780"/>
              <a:gd name="connsiteY45" fmla="*/ 5394960 h 6271260"/>
              <a:gd name="connsiteX46" fmla="*/ 2887980 w 3192780"/>
              <a:gd name="connsiteY46" fmla="*/ 5189220 h 6271260"/>
              <a:gd name="connsiteX47" fmla="*/ 3131820 w 3192780"/>
              <a:gd name="connsiteY47" fmla="*/ 5334000 h 6271260"/>
              <a:gd name="connsiteX48" fmla="*/ 3131820 w 3192780"/>
              <a:gd name="connsiteY48" fmla="*/ 4998720 h 6271260"/>
              <a:gd name="connsiteX49" fmla="*/ 3032760 w 3192780"/>
              <a:gd name="connsiteY49" fmla="*/ 4869180 h 6271260"/>
              <a:gd name="connsiteX50" fmla="*/ 2971800 w 3192780"/>
              <a:gd name="connsiteY50" fmla="*/ 4754880 h 6271260"/>
              <a:gd name="connsiteX51" fmla="*/ 2811780 w 3192780"/>
              <a:gd name="connsiteY51" fmla="*/ 4457700 h 6271260"/>
              <a:gd name="connsiteX52" fmla="*/ 2720340 w 3192780"/>
              <a:gd name="connsiteY52" fmla="*/ 4335780 h 6271260"/>
              <a:gd name="connsiteX53" fmla="*/ 2727960 w 3192780"/>
              <a:gd name="connsiteY53" fmla="*/ 4297680 h 6271260"/>
              <a:gd name="connsiteX54" fmla="*/ 2110740 w 3192780"/>
              <a:gd name="connsiteY54" fmla="*/ 2976880 h 6271260"/>
              <a:gd name="connsiteX55" fmla="*/ 1823720 w 3192780"/>
              <a:gd name="connsiteY55" fmla="*/ 2979420 h 6271260"/>
              <a:gd name="connsiteX56" fmla="*/ 1785620 w 3192780"/>
              <a:gd name="connsiteY56" fmla="*/ 2814320 h 6271260"/>
              <a:gd name="connsiteX57" fmla="*/ 2204720 w 3192780"/>
              <a:gd name="connsiteY57" fmla="*/ 2641600 h 6271260"/>
              <a:gd name="connsiteX58" fmla="*/ 2496820 w 3192780"/>
              <a:gd name="connsiteY58" fmla="*/ 2707640 h 6271260"/>
              <a:gd name="connsiteX59" fmla="*/ 2674620 w 3192780"/>
              <a:gd name="connsiteY59" fmla="*/ 2781977 h 6271260"/>
              <a:gd name="connsiteX60" fmla="*/ 2811780 w 3192780"/>
              <a:gd name="connsiteY60" fmla="*/ 2733040 h 6271260"/>
              <a:gd name="connsiteX61" fmla="*/ 3093720 w 3192780"/>
              <a:gd name="connsiteY61" fmla="*/ 2849880 h 6271260"/>
              <a:gd name="connsiteX62" fmla="*/ 3078480 w 3192780"/>
              <a:gd name="connsiteY62" fmla="*/ 2659380 h 6271260"/>
              <a:gd name="connsiteX63" fmla="*/ 3177540 w 3192780"/>
              <a:gd name="connsiteY63" fmla="*/ 2484120 h 6271260"/>
              <a:gd name="connsiteX64" fmla="*/ 3177540 w 3192780"/>
              <a:gd name="connsiteY64" fmla="*/ 2392680 h 6271260"/>
              <a:gd name="connsiteX65" fmla="*/ 3192780 w 3192780"/>
              <a:gd name="connsiteY65" fmla="*/ 2362200 h 6271260"/>
              <a:gd name="connsiteX66" fmla="*/ 3025140 w 3192780"/>
              <a:gd name="connsiteY66" fmla="*/ 2247900 h 6271260"/>
              <a:gd name="connsiteX67" fmla="*/ 3192780 w 3192780"/>
              <a:gd name="connsiteY67" fmla="*/ 1813560 h 6271260"/>
              <a:gd name="connsiteX68" fmla="*/ 3185160 w 3192780"/>
              <a:gd name="connsiteY68" fmla="*/ 1737360 h 6271260"/>
              <a:gd name="connsiteX69" fmla="*/ 3101340 w 3192780"/>
              <a:gd name="connsiteY69" fmla="*/ 1699260 h 6271260"/>
              <a:gd name="connsiteX70" fmla="*/ 3048000 w 3192780"/>
              <a:gd name="connsiteY70" fmla="*/ 1615440 h 6271260"/>
              <a:gd name="connsiteX71" fmla="*/ 2979420 w 3192780"/>
              <a:gd name="connsiteY71" fmla="*/ 1242060 h 6271260"/>
              <a:gd name="connsiteX72" fmla="*/ 2903220 w 3192780"/>
              <a:gd name="connsiteY72" fmla="*/ 1234440 h 6271260"/>
              <a:gd name="connsiteX73" fmla="*/ 2865120 w 3192780"/>
              <a:gd name="connsiteY73" fmla="*/ 1165860 h 6271260"/>
              <a:gd name="connsiteX74" fmla="*/ 2773680 w 3192780"/>
              <a:gd name="connsiteY74" fmla="*/ 1150620 h 6271260"/>
              <a:gd name="connsiteX75" fmla="*/ 2651760 w 3192780"/>
              <a:gd name="connsiteY75" fmla="*/ 1059180 h 6271260"/>
              <a:gd name="connsiteX76" fmla="*/ 2606040 w 3192780"/>
              <a:gd name="connsiteY76" fmla="*/ 1021080 h 6271260"/>
              <a:gd name="connsiteX77" fmla="*/ 2583180 w 3192780"/>
              <a:gd name="connsiteY77" fmla="*/ 1021080 h 6271260"/>
              <a:gd name="connsiteX78" fmla="*/ 2491740 w 3192780"/>
              <a:gd name="connsiteY78" fmla="*/ 960120 h 6271260"/>
              <a:gd name="connsiteX79" fmla="*/ 2468880 w 3192780"/>
              <a:gd name="connsiteY79" fmla="*/ 891540 h 6271260"/>
              <a:gd name="connsiteX80" fmla="*/ 2407920 w 3192780"/>
              <a:gd name="connsiteY80" fmla="*/ 845820 h 6271260"/>
              <a:gd name="connsiteX81" fmla="*/ 2415540 w 3192780"/>
              <a:gd name="connsiteY81" fmla="*/ 739140 h 6271260"/>
              <a:gd name="connsiteX82" fmla="*/ 2423160 w 3192780"/>
              <a:gd name="connsiteY82" fmla="*/ 579120 h 6271260"/>
              <a:gd name="connsiteX83" fmla="*/ 2377440 w 3192780"/>
              <a:gd name="connsiteY83" fmla="*/ 304800 h 6271260"/>
              <a:gd name="connsiteX84" fmla="*/ 2331720 w 3192780"/>
              <a:gd name="connsiteY84" fmla="*/ 53340 h 6271260"/>
              <a:gd name="connsiteX85" fmla="*/ 2225040 w 3192780"/>
              <a:gd name="connsiteY85" fmla="*/ 0 h 6271260"/>
              <a:gd name="connsiteX0" fmla="*/ 2225040 w 3192780"/>
              <a:gd name="connsiteY0" fmla="*/ 0 h 6271260"/>
              <a:gd name="connsiteX1" fmla="*/ 2141220 w 3192780"/>
              <a:gd name="connsiteY1" fmla="*/ 213360 h 6271260"/>
              <a:gd name="connsiteX2" fmla="*/ 2095500 w 3192780"/>
              <a:gd name="connsiteY2" fmla="*/ 228600 h 6271260"/>
              <a:gd name="connsiteX3" fmla="*/ 2042160 w 3192780"/>
              <a:gd name="connsiteY3" fmla="*/ 350520 h 6271260"/>
              <a:gd name="connsiteX4" fmla="*/ 1821180 w 3192780"/>
              <a:gd name="connsiteY4" fmla="*/ 403860 h 6271260"/>
              <a:gd name="connsiteX5" fmla="*/ 1470660 w 3192780"/>
              <a:gd name="connsiteY5" fmla="*/ 701040 h 6271260"/>
              <a:gd name="connsiteX6" fmla="*/ 1516380 w 3192780"/>
              <a:gd name="connsiteY6" fmla="*/ 876300 h 6271260"/>
              <a:gd name="connsiteX7" fmla="*/ 1531620 w 3192780"/>
              <a:gd name="connsiteY7" fmla="*/ 1249680 h 6271260"/>
              <a:gd name="connsiteX8" fmla="*/ 1356360 w 3192780"/>
              <a:gd name="connsiteY8" fmla="*/ 1432560 h 6271260"/>
              <a:gd name="connsiteX9" fmla="*/ 937260 w 3192780"/>
              <a:gd name="connsiteY9" fmla="*/ 1516380 h 6271260"/>
              <a:gd name="connsiteX10" fmla="*/ 838200 w 3192780"/>
              <a:gd name="connsiteY10" fmla="*/ 1722120 h 6271260"/>
              <a:gd name="connsiteX11" fmla="*/ 845820 w 3192780"/>
              <a:gd name="connsiteY11" fmla="*/ 2225040 h 6271260"/>
              <a:gd name="connsiteX12" fmla="*/ 777240 w 3192780"/>
              <a:gd name="connsiteY12" fmla="*/ 2583180 h 6271260"/>
              <a:gd name="connsiteX13" fmla="*/ 1310640 w 3192780"/>
              <a:gd name="connsiteY13" fmla="*/ 2933700 h 6271260"/>
              <a:gd name="connsiteX14" fmla="*/ 1714500 w 3192780"/>
              <a:gd name="connsiteY14" fmla="*/ 3139440 h 6271260"/>
              <a:gd name="connsiteX15" fmla="*/ 1638300 w 3192780"/>
              <a:gd name="connsiteY15" fmla="*/ 3672840 h 6271260"/>
              <a:gd name="connsiteX16" fmla="*/ 1402080 w 3192780"/>
              <a:gd name="connsiteY16" fmla="*/ 4160520 h 6271260"/>
              <a:gd name="connsiteX17" fmla="*/ 1478280 w 3192780"/>
              <a:gd name="connsiteY17" fmla="*/ 4610100 h 6271260"/>
              <a:gd name="connsiteX18" fmla="*/ 1310640 w 3192780"/>
              <a:gd name="connsiteY18" fmla="*/ 4815840 h 6271260"/>
              <a:gd name="connsiteX19" fmla="*/ 609600 w 3192780"/>
              <a:gd name="connsiteY19" fmla="*/ 4983480 h 6271260"/>
              <a:gd name="connsiteX20" fmla="*/ 571500 w 3192780"/>
              <a:gd name="connsiteY20" fmla="*/ 5189220 h 6271260"/>
              <a:gd name="connsiteX21" fmla="*/ 495300 w 3192780"/>
              <a:gd name="connsiteY21" fmla="*/ 5204460 h 6271260"/>
              <a:gd name="connsiteX22" fmla="*/ 449580 w 3192780"/>
              <a:gd name="connsiteY22" fmla="*/ 5372100 h 6271260"/>
              <a:gd name="connsiteX23" fmla="*/ 396240 w 3192780"/>
              <a:gd name="connsiteY23" fmla="*/ 5425440 h 6271260"/>
              <a:gd name="connsiteX24" fmla="*/ 259080 w 3192780"/>
              <a:gd name="connsiteY24" fmla="*/ 5425440 h 6271260"/>
              <a:gd name="connsiteX25" fmla="*/ 91440 w 3192780"/>
              <a:gd name="connsiteY25" fmla="*/ 5730240 h 6271260"/>
              <a:gd name="connsiteX26" fmla="*/ 0 w 3192780"/>
              <a:gd name="connsiteY26" fmla="*/ 5783580 h 6271260"/>
              <a:gd name="connsiteX27" fmla="*/ 114300 w 3192780"/>
              <a:gd name="connsiteY27" fmla="*/ 5905500 h 6271260"/>
              <a:gd name="connsiteX28" fmla="*/ 259080 w 3192780"/>
              <a:gd name="connsiteY28" fmla="*/ 5958840 h 6271260"/>
              <a:gd name="connsiteX29" fmla="*/ 320040 w 3192780"/>
              <a:gd name="connsiteY29" fmla="*/ 6195060 h 6271260"/>
              <a:gd name="connsiteX30" fmla="*/ 457200 w 3192780"/>
              <a:gd name="connsiteY30" fmla="*/ 6187440 h 6271260"/>
              <a:gd name="connsiteX31" fmla="*/ 640080 w 3192780"/>
              <a:gd name="connsiteY31" fmla="*/ 6263640 h 6271260"/>
              <a:gd name="connsiteX32" fmla="*/ 1005840 w 3192780"/>
              <a:gd name="connsiteY32" fmla="*/ 6179820 h 6271260"/>
              <a:gd name="connsiteX33" fmla="*/ 1097280 w 3192780"/>
              <a:gd name="connsiteY33" fmla="*/ 6233160 h 6271260"/>
              <a:gd name="connsiteX34" fmla="*/ 1325880 w 3192780"/>
              <a:gd name="connsiteY34" fmla="*/ 6187440 h 6271260"/>
              <a:gd name="connsiteX35" fmla="*/ 1371600 w 3192780"/>
              <a:gd name="connsiteY35" fmla="*/ 6080760 h 6271260"/>
              <a:gd name="connsiteX36" fmla="*/ 1584960 w 3192780"/>
              <a:gd name="connsiteY36" fmla="*/ 6111240 h 6271260"/>
              <a:gd name="connsiteX37" fmla="*/ 1699260 w 3192780"/>
              <a:gd name="connsiteY37" fmla="*/ 6271260 h 6271260"/>
              <a:gd name="connsiteX38" fmla="*/ 1943100 w 3192780"/>
              <a:gd name="connsiteY38" fmla="*/ 6156960 h 6271260"/>
              <a:gd name="connsiteX39" fmla="*/ 1912620 w 3192780"/>
              <a:gd name="connsiteY39" fmla="*/ 6027420 h 6271260"/>
              <a:gd name="connsiteX40" fmla="*/ 1996440 w 3192780"/>
              <a:gd name="connsiteY40" fmla="*/ 5814060 h 6271260"/>
              <a:gd name="connsiteX41" fmla="*/ 2156460 w 3192780"/>
              <a:gd name="connsiteY41" fmla="*/ 5821680 h 6271260"/>
              <a:gd name="connsiteX42" fmla="*/ 2514600 w 3192780"/>
              <a:gd name="connsiteY42" fmla="*/ 5638800 h 6271260"/>
              <a:gd name="connsiteX43" fmla="*/ 2506980 w 3192780"/>
              <a:gd name="connsiteY43" fmla="*/ 5585460 h 6271260"/>
              <a:gd name="connsiteX44" fmla="*/ 2613660 w 3192780"/>
              <a:gd name="connsiteY44" fmla="*/ 5554980 h 6271260"/>
              <a:gd name="connsiteX45" fmla="*/ 2606040 w 3192780"/>
              <a:gd name="connsiteY45" fmla="*/ 5394960 h 6271260"/>
              <a:gd name="connsiteX46" fmla="*/ 2887980 w 3192780"/>
              <a:gd name="connsiteY46" fmla="*/ 5189220 h 6271260"/>
              <a:gd name="connsiteX47" fmla="*/ 3131820 w 3192780"/>
              <a:gd name="connsiteY47" fmla="*/ 5334000 h 6271260"/>
              <a:gd name="connsiteX48" fmla="*/ 3131820 w 3192780"/>
              <a:gd name="connsiteY48" fmla="*/ 4998720 h 6271260"/>
              <a:gd name="connsiteX49" fmla="*/ 3032760 w 3192780"/>
              <a:gd name="connsiteY49" fmla="*/ 4869180 h 6271260"/>
              <a:gd name="connsiteX50" fmla="*/ 2971800 w 3192780"/>
              <a:gd name="connsiteY50" fmla="*/ 4754880 h 6271260"/>
              <a:gd name="connsiteX51" fmla="*/ 2811780 w 3192780"/>
              <a:gd name="connsiteY51" fmla="*/ 4457700 h 6271260"/>
              <a:gd name="connsiteX52" fmla="*/ 2720340 w 3192780"/>
              <a:gd name="connsiteY52" fmla="*/ 4335780 h 6271260"/>
              <a:gd name="connsiteX53" fmla="*/ 2727960 w 3192780"/>
              <a:gd name="connsiteY53" fmla="*/ 4297680 h 6271260"/>
              <a:gd name="connsiteX54" fmla="*/ 2110740 w 3192780"/>
              <a:gd name="connsiteY54" fmla="*/ 2976880 h 6271260"/>
              <a:gd name="connsiteX55" fmla="*/ 1798320 w 3192780"/>
              <a:gd name="connsiteY55" fmla="*/ 2948940 h 6271260"/>
              <a:gd name="connsiteX56" fmla="*/ 1785620 w 3192780"/>
              <a:gd name="connsiteY56" fmla="*/ 2814320 h 6271260"/>
              <a:gd name="connsiteX57" fmla="*/ 2204720 w 3192780"/>
              <a:gd name="connsiteY57" fmla="*/ 2641600 h 6271260"/>
              <a:gd name="connsiteX58" fmla="*/ 2496820 w 3192780"/>
              <a:gd name="connsiteY58" fmla="*/ 2707640 h 6271260"/>
              <a:gd name="connsiteX59" fmla="*/ 2674620 w 3192780"/>
              <a:gd name="connsiteY59" fmla="*/ 2781977 h 6271260"/>
              <a:gd name="connsiteX60" fmla="*/ 2811780 w 3192780"/>
              <a:gd name="connsiteY60" fmla="*/ 2733040 h 6271260"/>
              <a:gd name="connsiteX61" fmla="*/ 3093720 w 3192780"/>
              <a:gd name="connsiteY61" fmla="*/ 2849880 h 6271260"/>
              <a:gd name="connsiteX62" fmla="*/ 3078480 w 3192780"/>
              <a:gd name="connsiteY62" fmla="*/ 2659380 h 6271260"/>
              <a:gd name="connsiteX63" fmla="*/ 3177540 w 3192780"/>
              <a:gd name="connsiteY63" fmla="*/ 2484120 h 6271260"/>
              <a:gd name="connsiteX64" fmla="*/ 3177540 w 3192780"/>
              <a:gd name="connsiteY64" fmla="*/ 2392680 h 6271260"/>
              <a:gd name="connsiteX65" fmla="*/ 3192780 w 3192780"/>
              <a:gd name="connsiteY65" fmla="*/ 2362200 h 6271260"/>
              <a:gd name="connsiteX66" fmla="*/ 3025140 w 3192780"/>
              <a:gd name="connsiteY66" fmla="*/ 2247900 h 6271260"/>
              <a:gd name="connsiteX67" fmla="*/ 3192780 w 3192780"/>
              <a:gd name="connsiteY67" fmla="*/ 1813560 h 6271260"/>
              <a:gd name="connsiteX68" fmla="*/ 3185160 w 3192780"/>
              <a:gd name="connsiteY68" fmla="*/ 1737360 h 6271260"/>
              <a:gd name="connsiteX69" fmla="*/ 3101340 w 3192780"/>
              <a:gd name="connsiteY69" fmla="*/ 1699260 h 6271260"/>
              <a:gd name="connsiteX70" fmla="*/ 3048000 w 3192780"/>
              <a:gd name="connsiteY70" fmla="*/ 1615440 h 6271260"/>
              <a:gd name="connsiteX71" fmla="*/ 2979420 w 3192780"/>
              <a:gd name="connsiteY71" fmla="*/ 1242060 h 6271260"/>
              <a:gd name="connsiteX72" fmla="*/ 2903220 w 3192780"/>
              <a:gd name="connsiteY72" fmla="*/ 1234440 h 6271260"/>
              <a:gd name="connsiteX73" fmla="*/ 2865120 w 3192780"/>
              <a:gd name="connsiteY73" fmla="*/ 1165860 h 6271260"/>
              <a:gd name="connsiteX74" fmla="*/ 2773680 w 3192780"/>
              <a:gd name="connsiteY74" fmla="*/ 1150620 h 6271260"/>
              <a:gd name="connsiteX75" fmla="*/ 2651760 w 3192780"/>
              <a:gd name="connsiteY75" fmla="*/ 1059180 h 6271260"/>
              <a:gd name="connsiteX76" fmla="*/ 2606040 w 3192780"/>
              <a:gd name="connsiteY76" fmla="*/ 1021080 h 6271260"/>
              <a:gd name="connsiteX77" fmla="*/ 2583180 w 3192780"/>
              <a:gd name="connsiteY77" fmla="*/ 1021080 h 6271260"/>
              <a:gd name="connsiteX78" fmla="*/ 2491740 w 3192780"/>
              <a:gd name="connsiteY78" fmla="*/ 960120 h 6271260"/>
              <a:gd name="connsiteX79" fmla="*/ 2468880 w 3192780"/>
              <a:gd name="connsiteY79" fmla="*/ 891540 h 6271260"/>
              <a:gd name="connsiteX80" fmla="*/ 2407920 w 3192780"/>
              <a:gd name="connsiteY80" fmla="*/ 845820 h 6271260"/>
              <a:gd name="connsiteX81" fmla="*/ 2415540 w 3192780"/>
              <a:gd name="connsiteY81" fmla="*/ 739140 h 6271260"/>
              <a:gd name="connsiteX82" fmla="*/ 2423160 w 3192780"/>
              <a:gd name="connsiteY82" fmla="*/ 579120 h 6271260"/>
              <a:gd name="connsiteX83" fmla="*/ 2377440 w 3192780"/>
              <a:gd name="connsiteY83" fmla="*/ 304800 h 6271260"/>
              <a:gd name="connsiteX84" fmla="*/ 2331720 w 3192780"/>
              <a:gd name="connsiteY84" fmla="*/ 53340 h 6271260"/>
              <a:gd name="connsiteX85" fmla="*/ 2225040 w 3192780"/>
              <a:gd name="connsiteY85" fmla="*/ 0 h 6271260"/>
              <a:gd name="connsiteX0" fmla="*/ 2225040 w 3192780"/>
              <a:gd name="connsiteY0" fmla="*/ 0 h 6271260"/>
              <a:gd name="connsiteX1" fmla="*/ 2141220 w 3192780"/>
              <a:gd name="connsiteY1" fmla="*/ 213360 h 6271260"/>
              <a:gd name="connsiteX2" fmla="*/ 2095500 w 3192780"/>
              <a:gd name="connsiteY2" fmla="*/ 228600 h 6271260"/>
              <a:gd name="connsiteX3" fmla="*/ 2042160 w 3192780"/>
              <a:gd name="connsiteY3" fmla="*/ 350520 h 6271260"/>
              <a:gd name="connsiteX4" fmla="*/ 1821180 w 3192780"/>
              <a:gd name="connsiteY4" fmla="*/ 403860 h 6271260"/>
              <a:gd name="connsiteX5" fmla="*/ 1470660 w 3192780"/>
              <a:gd name="connsiteY5" fmla="*/ 701040 h 6271260"/>
              <a:gd name="connsiteX6" fmla="*/ 1516380 w 3192780"/>
              <a:gd name="connsiteY6" fmla="*/ 876300 h 6271260"/>
              <a:gd name="connsiteX7" fmla="*/ 1531620 w 3192780"/>
              <a:gd name="connsiteY7" fmla="*/ 1249680 h 6271260"/>
              <a:gd name="connsiteX8" fmla="*/ 1356360 w 3192780"/>
              <a:gd name="connsiteY8" fmla="*/ 1432560 h 6271260"/>
              <a:gd name="connsiteX9" fmla="*/ 937260 w 3192780"/>
              <a:gd name="connsiteY9" fmla="*/ 1516380 h 6271260"/>
              <a:gd name="connsiteX10" fmla="*/ 838200 w 3192780"/>
              <a:gd name="connsiteY10" fmla="*/ 1722120 h 6271260"/>
              <a:gd name="connsiteX11" fmla="*/ 845820 w 3192780"/>
              <a:gd name="connsiteY11" fmla="*/ 2225040 h 6271260"/>
              <a:gd name="connsiteX12" fmla="*/ 777240 w 3192780"/>
              <a:gd name="connsiteY12" fmla="*/ 2583180 h 6271260"/>
              <a:gd name="connsiteX13" fmla="*/ 1310640 w 3192780"/>
              <a:gd name="connsiteY13" fmla="*/ 2933700 h 6271260"/>
              <a:gd name="connsiteX14" fmla="*/ 1714500 w 3192780"/>
              <a:gd name="connsiteY14" fmla="*/ 3139440 h 6271260"/>
              <a:gd name="connsiteX15" fmla="*/ 1638300 w 3192780"/>
              <a:gd name="connsiteY15" fmla="*/ 3672840 h 6271260"/>
              <a:gd name="connsiteX16" fmla="*/ 1402080 w 3192780"/>
              <a:gd name="connsiteY16" fmla="*/ 4160520 h 6271260"/>
              <a:gd name="connsiteX17" fmla="*/ 1478280 w 3192780"/>
              <a:gd name="connsiteY17" fmla="*/ 4610100 h 6271260"/>
              <a:gd name="connsiteX18" fmla="*/ 1310640 w 3192780"/>
              <a:gd name="connsiteY18" fmla="*/ 4815840 h 6271260"/>
              <a:gd name="connsiteX19" fmla="*/ 609600 w 3192780"/>
              <a:gd name="connsiteY19" fmla="*/ 4983480 h 6271260"/>
              <a:gd name="connsiteX20" fmla="*/ 571500 w 3192780"/>
              <a:gd name="connsiteY20" fmla="*/ 5189220 h 6271260"/>
              <a:gd name="connsiteX21" fmla="*/ 495300 w 3192780"/>
              <a:gd name="connsiteY21" fmla="*/ 5204460 h 6271260"/>
              <a:gd name="connsiteX22" fmla="*/ 449580 w 3192780"/>
              <a:gd name="connsiteY22" fmla="*/ 5372100 h 6271260"/>
              <a:gd name="connsiteX23" fmla="*/ 396240 w 3192780"/>
              <a:gd name="connsiteY23" fmla="*/ 5425440 h 6271260"/>
              <a:gd name="connsiteX24" fmla="*/ 259080 w 3192780"/>
              <a:gd name="connsiteY24" fmla="*/ 5425440 h 6271260"/>
              <a:gd name="connsiteX25" fmla="*/ 91440 w 3192780"/>
              <a:gd name="connsiteY25" fmla="*/ 5730240 h 6271260"/>
              <a:gd name="connsiteX26" fmla="*/ 0 w 3192780"/>
              <a:gd name="connsiteY26" fmla="*/ 5783580 h 6271260"/>
              <a:gd name="connsiteX27" fmla="*/ 114300 w 3192780"/>
              <a:gd name="connsiteY27" fmla="*/ 5905500 h 6271260"/>
              <a:gd name="connsiteX28" fmla="*/ 259080 w 3192780"/>
              <a:gd name="connsiteY28" fmla="*/ 5958840 h 6271260"/>
              <a:gd name="connsiteX29" fmla="*/ 320040 w 3192780"/>
              <a:gd name="connsiteY29" fmla="*/ 6195060 h 6271260"/>
              <a:gd name="connsiteX30" fmla="*/ 457200 w 3192780"/>
              <a:gd name="connsiteY30" fmla="*/ 6187440 h 6271260"/>
              <a:gd name="connsiteX31" fmla="*/ 640080 w 3192780"/>
              <a:gd name="connsiteY31" fmla="*/ 6263640 h 6271260"/>
              <a:gd name="connsiteX32" fmla="*/ 1005840 w 3192780"/>
              <a:gd name="connsiteY32" fmla="*/ 6179820 h 6271260"/>
              <a:gd name="connsiteX33" fmla="*/ 1097280 w 3192780"/>
              <a:gd name="connsiteY33" fmla="*/ 6233160 h 6271260"/>
              <a:gd name="connsiteX34" fmla="*/ 1325880 w 3192780"/>
              <a:gd name="connsiteY34" fmla="*/ 6187440 h 6271260"/>
              <a:gd name="connsiteX35" fmla="*/ 1371600 w 3192780"/>
              <a:gd name="connsiteY35" fmla="*/ 6080760 h 6271260"/>
              <a:gd name="connsiteX36" fmla="*/ 1584960 w 3192780"/>
              <a:gd name="connsiteY36" fmla="*/ 6111240 h 6271260"/>
              <a:gd name="connsiteX37" fmla="*/ 1699260 w 3192780"/>
              <a:gd name="connsiteY37" fmla="*/ 6271260 h 6271260"/>
              <a:gd name="connsiteX38" fmla="*/ 1943100 w 3192780"/>
              <a:gd name="connsiteY38" fmla="*/ 6156960 h 6271260"/>
              <a:gd name="connsiteX39" fmla="*/ 1912620 w 3192780"/>
              <a:gd name="connsiteY39" fmla="*/ 6027420 h 6271260"/>
              <a:gd name="connsiteX40" fmla="*/ 1996440 w 3192780"/>
              <a:gd name="connsiteY40" fmla="*/ 5814060 h 6271260"/>
              <a:gd name="connsiteX41" fmla="*/ 2156460 w 3192780"/>
              <a:gd name="connsiteY41" fmla="*/ 5821680 h 6271260"/>
              <a:gd name="connsiteX42" fmla="*/ 2514600 w 3192780"/>
              <a:gd name="connsiteY42" fmla="*/ 5638800 h 6271260"/>
              <a:gd name="connsiteX43" fmla="*/ 2506980 w 3192780"/>
              <a:gd name="connsiteY43" fmla="*/ 5585460 h 6271260"/>
              <a:gd name="connsiteX44" fmla="*/ 2613660 w 3192780"/>
              <a:gd name="connsiteY44" fmla="*/ 5554980 h 6271260"/>
              <a:gd name="connsiteX45" fmla="*/ 2606040 w 3192780"/>
              <a:gd name="connsiteY45" fmla="*/ 5394960 h 6271260"/>
              <a:gd name="connsiteX46" fmla="*/ 2887980 w 3192780"/>
              <a:gd name="connsiteY46" fmla="*/ 5189220 h 6271260"/>
              <a:gd name="connsiteX47" fmla="*/ 3131820 w 3192780"/>
              <a:gd name="connsiteY47" fmla="*/ 5334000 h 6271260"/>
              <a:gd name="connsiteX48" fmla="*/ 3131820 w 3192780"/>
              <a:gd name="connsiteY48" fmla="*/ 4998720 h 6271260"/>
              <a:gd name="connsiteX49" fmla="*/ 3032760 w 3192780"/>
              <a:gd name="connsiteY49" fmla="*/ 4869180 h 6271260"/>
              <a:gd name="connsiteX50" fmla="*/ 2971800 w 3192780"/>
              <a:gd name="connsiteY50" fmla="*/ 4754880 h 6271260"/>
              <a:gd name="connsiteX51" fmla="*/ 2811780 w 3192780"/>
              <a:gd name="connsiteY51" fmla="*/ 4457700 h 6271260"/>
              <a:gd name="connsiteX52" fmla="*/ 2720340 w 3192780"/>
              <a:gd name="connsiteY52" fmla="*/ 4335780 h 6271260"/>
              <a:gd name="connsiteX53" fmla="*/ 2727960 w 3192780"/>
              <a:gd name="connsiteY53" fmla="*/ 4297680 h 6271260"/>
              <a:gd name="connsiteX54" fmla="*/ 2039620 w 3192780"/>
              <a:gd name="connsiteY54" fmla="*/ 2956560 h 6271260"/>
              <a:gd name="connsiteX55" fmla="*/ 1798320 w 3192780"/>
              <a:gd name="connsiteY55" fmla="*/ 2948940 h 6271260"/>
              <a:gd name="connsiteX56" fmla="*/ 1785620 w 3192780"/>
              <a:gd name="connsiteY56" fmla="*/ 2814320 h 6271260"/>
              <a:gd name="connsiteX57" fmla="*/ 2204720 w 3192780"/>
              <a:gd name="connsiteY57" fmla="*/ 2641600 h 6271260"/>
              <a:gd name="connsiteX58" fmla="*/ 2496820 w 3192780"/>
              <a:gd name="connsiteY58" fmla="*/ 2707640 h 6271260"/>
              <a:gd name="connsiteX59" fmla="*/ 2674620 w 3192780"/>
              <a:gd name="connsiteY59" fmla="*/ 2781977 h 6271260"/>
              <a:gd name="connsiteX60" fmla="*/ 2811780 w 3192780"/>
              <a:gd name="connsiteY60" fmla="*/ 2733040 h 6271260"/>
              <a:gd name="connsiteX61" fmla="*/ 3093720 w 3192780"/>
              <a:gd name="connsiteY61" fmla="*/ 2849880 h 6271260"/>
              <a:gd name="connsiteX62" fmla="*/ 3078480 w 3192780"/>
              <a:gd name="connsiteY62" fmla="*/ 2659380 h 6271260"/>
              <a:gd name="connsiteX63" fmla="*/ 3177540 w 3192780"/>
              <a:gd name="connsiteY63" fmla="*/ 2484120 h 6271260"/>
              <a:gd name="connsiteX64" fmla="*/ 3177540 w 3192780"/>
              <a:gd name="connsiteY64" fmla="*/ 2392680 h 6271260"/>
              <a:gd name="connsiteX65" fmla="*/ 3192780 w 3192780"/>
              <a:gd name="connsiteY65" fmla="*/ 2362200 h 6271260"/>
              <a:gd name="connsiteX66" fmla="*/ 3025140 w 3192780"/>
              <a:gd name="connsiteY66" fmla="*/ 2247900 h 6271260"/>
              <a:gd name="connsiteX67" fmla="*/ 3192780 w 3192780"/>
              <a:gd name="connsiteY67" fmla="*/ 1813560 h 6271260"/>
              <a:gd name="connsiteX68" fmla="*/ 3185160 w 3192780"/>
              <a:gd name="connsiteY68" fmla="*/ 1737360 h 6271260"/>
              <a:gd name="connsiteX69" fmla="*/ 3101340 w 3192780"/>
              <a:gd name="connsiteY69" fmla="*/ 1699260 h 6271260"/>
              <a:gd name="connsiteX70" fmla="*/ 3048000 w 3192780"/>
              <a:gd name="connsiteY70" fmla="*/ 1615440 h 6271260"/>
              <a:gd name="connsiteX71" fmla="*/ 2979420 w 3192780"/>
              <a:gd name="connsiteY71" fmla="*/ 1242060 h 6271260"/>
              <a:gd name="connsiteX72" fmla="*/ 2903220 w 3192780"/>
              <a:gd name="connsiteY72" fmla="*/ 1234440 h 6271260"/>
              <a:gd name="connsiteX73" fmla="*/ 2865120 w 3192780"/>
              <a:gd name="connsiteY73" fmla="*/ 1165860 h 6271260"/>
              <a:gd name="connsiteX74" fmla="*/ 2773680 w 3192780"/>
              <a:gd name="connsiteY74" fmla="*/ 1150620 h 6271260"/>
              <a:gd name="connsiteX75" fmla="*/ 2651760 w 3192780"/>
              <a:gd name="connsiteY75" fmla="*/ 1059180 h 6271260"/>
              <a:gd name="connsiteX76" fmla="*/ 2606040 w 3192780"/>
              <a:gd name="connsiteY76" fmla="*/ 1021080 h 6271260"/>
              <a:gd name="connsiteX77" fmla="*/ 2583180 w 3192780"/>
              <a:gd name="connsiteY77" fmla="*/ 1021080 h 6271260"/>
              <a:gd name="connsiteX78" fmla="*/ 2491740 w 3192780"/>
              <a:gd name="connsiteY78" fmla="*/ 960120 h 6271260"/>
              <a:gd name="connsiteX79" fmla="*/ 2468880 w 3192780"/>
              <a:gd name="connsiteY79" fmla="*/ 891540 h 6271260"/>
              <a:gd name="connsiteX80" fmla="*/ 2407920 w 3192780"/>
              <a:gd name="connsiteY80" fmla="*/ 845820 h 6271260"/>
              <a:gd name="connsiteX81" fmla="*/ 2415540 w 3192780"/>
              <a:gd name="connsiteY81" fmla="*/ 739140 h 6271260"/>
              <a:gd name="connsiteX82" fmla="*/ 2423160 w 3192780"/>
              <a:gd name="connsiteY82" fmla="*/ 579120 h 6271260"/>
              <a:gd name="connsiteX83" fmla="*/ 2377440 w 3192780"/>
              <a:gd name="connsiteY83" fmla="*/ 304800 h 6271260"/>
              <a:gd name="connsiteX84" fmla="*/ 2331720 w 3192780"/>
              <a:gd name="connsiteY84" fmla="*/ 53340 h 6271260"/>
              <a:gd name="connsiteX85" fmla="*/ 2225040 w 3192780"/>
              <a:gd name="connsiteY85" fmla="*/ 0 h 6271260"/>
              <a:gd name="connsiteX0" fmla="*/ 2225040 w 3192780"/>
              <a:gd name="connsiteY0" fmla="*/ 0 h 6271260"/>
              <a:gd name="connsiteX1" fmla="*/ 2141220 w 3192780"/>
              <a:gd name="connsiteY1" fmla="*/ 213360 h 6271260"/>
              <a:gd name="connsiteX2" fmla="*/ 2095500 w 3192780"/>
              <a:gd name="connsiteY2" fmla="*/ 228600 h 6271260"/>
              <a:gd name="connsiteX3" fmla="*/ 2042160 w 3192780"/>
              <a:gd name="connsiteY3" fmla="*/ 350520 h 6271260"/>
              <a:gd name="connsiteX4" fmla="*/ 1821180 w 3192780"/>
              <a:gd name="connsiteY4" fmla="*/ 403860 h 6271260"/>
              <a:gd name="connsiteX5" fmla="*/ 1470660 w 3192780"/>
              <a:gd name="connsiteY5" fmla="*/ 701040 h 6271260"/>
              <a:gd name="connsiteX6" fmla="*/ 1516380 w 3192780"/>
              <a:gd name="connsiteY6" fmla="*/ 876300 h 6271260"/>
              <a:gd name="connsiteX7" fmla="*/ 1531620 w 3192780"/>
              <a:gd name="connsiteY7" fmla="*/ 1249680 h 6271260"/>
              <a:gd name="connsiteX8" fmla="*/ 1356360 w 3192780"/>
              <a:gd name="connsiteY8" fmla="*/ 1432560 h 6271260"/>
              <a:gd name="connsiteX9" fmla="*/ 937260 w 3192780"/>
              <a:gd name="connsiteY9" fmla="*/ 1516380 h 6271260"/>
              <a:gd name="connsiteX10" fmla="*/ 838200 w 3192780"/>
              <a:gd name="connsiteY10" fmla="*/ 1722120 h 6271260"/>
              <a:gd name="connsiteX11" fmla="*/ 845820 w 3192780"/>
              <a:gd name="connsiteY11" fmla="*/ 2225040 h 6271260"/>
              <a:gd name="connsiteX12" fmla="*/ 777240 w 3192780"/>
              <a:gd name="connsiteY12" fmla="*/ 2583180 h 6271260"/>
              <a:gd name="connsiteX13" fmla="*/ 1310640 w 3192780"/>
              <a:gd name="connsiteY13" fmla="*/ 2933700 h 6271260"/>
              <a:gd name="connsiteX14" fmla="*/ 1714500 w 3192780"/>
              <a:gd name="connsiteY14" fmla="*/ 3139440 h 6271260"/>
              <a:gd name="connsiteX15" fmla="*/ 1638300 w 3192780"/>
              <a:gd name="connsiteY15" fmla="*/ 3672840 h 6271260"/>
              <a:gd name="connsiteX16" fmla="*/ 1402080 w 3192780"/>
              <a:gd name="connsiteY16" fmla="*/ 4160520 h 6271260"/>
              <a:gd name="connsiteX17" fmla="*/ 1478280 w 3192780"/>
              <a:gd name="connsiteY17" fmla="*/ 4610100 h 6271260"/>
              <a:gd name="connsiteX18" fmla="*/ 1310640 w 3192780"/>
              <a:gd name="connsiteY18" fmla="*/ 4815840 h 6271260"/>
              <a:gd name="connsiteX19" fmla="*/ 609600 w 3192780"/>
              <a:gd name="connsiteY19" fmla="*/ 4983480 h 6271260"/>
              <a:gd name="connsiteX20" fmla="*/ 571500 w 3192780"/>
              <a:gd name="connsiteY20" fmla="*/ 5189220 h 6271260"/>
              <a:gd name="connsiteX21" fmla="*/ 495300 w 3192780"/>
              <a:gd name="connsiteY21" fmla="*/ 5204460 h 6271260"/>
              <a:gd name="connsiteX22" fmla="*/ 449580 w 3192780"/>
              <a:gd name="connsiteY22" fmla="*/ 5372100 h 6271260"/>
              <a:gd name="connsiteX23" fmla="*/ 396240 w 3192780"/>
              <a:gd name="connsiteY23" fmla="*/ 5425440 h 6271260"/>
              <a:gd name="connsiteX24" fmla="*/ 259080 w 3192780"/>
              <a:gd name="connsiteY24" fmla="*/ 5425440 h 6271260"/>
              <a:gd name="connsiteX25" fmla="*/ 91440 w 3192780"/>
              <a:gd name="connsiteY25" fmla="*/ 5730240 h 6271260"/>
              <a:gd name="connsiteX26" fmla="*/ 0 w 3192780"/>
              <a:gd name="connsiteY26" fmla="*/ 5783580 h 6271260"/>
              <a:gd name="connsiteX27" fmla="*/ 114300 w 3192780"/>
              <a:gd name="connsiteY27" fmla="*/ 5905500 h 6271260"/>
              <a:gd name="connsiteX28" fmla="*/ 259080 w 3192780"/>
              <a:gd name="connsiteY28" fmla="*/ 5958840 h 6271260"/>
              <a:gd name="connsiteX29" fmla="*/ 320040 w 3192780"/>
              <a:gd name="connsiteY29" fmla="*/ 6195060 h 6271260"/>
              <a:gd name="connsiteX30" fmla="*/ 457200 w 3192780"/>
              <a:gd name="connsiteY30" fmla="*/ 6187440 h 6271260"/>
              <a:gd name="connsiteX31" fmla="*/ 640080 w 3192780"/>
              <a:gd name="connsiteY31" fmla="*/ 6263640 h 6271260"/>
              <a:gd name="connsiteX32" fmla="*/ 1005840 w 3192780"/>
              <a:gd name="connsiteY32" fmla="*/ 6179820 h 6271260"/>
              <a:gd name="connsiteX33" fmla="*/ 1097280 w 3192780"/>
              <a:gd name="connsiteY33" fmla="*/ 6233160 h 6271260"/>
              <a:gd name="connsiteX34" fmla="*/ 1325880 w 3192780"/>
              <a:gd name="connsiteY34" fmla="*/ 6187440 h 6271260"/>
              <a:gd name="connsiteX35" fmla="*/ 1371600 w 3192780"/>
              <a:gd name="connsiteY35" fmla="*/ 6080760 h 6271260"/>
              <a:gd name="connsiteX36" fmla="*/ 1584960 w 3192780"/>
              <a:gd name="connsiteY36" fmla="*/ 6111240 h 6271260"/>
              <a:gd name="connsiteX37" fmla="*/ 1699260 w 3192780"/>
              <a:gd name="connsiteY37" fmla="*/ 6271260 h 6271260"/>
              <a:gd name="connsiteX38" fmla="*/ 1943100 w 3192780"/>
              <a:gd name="connsiteY38" fmla="*/ 6156960 h 6271260"/>
              <a:gd name="connsiteX39" fmla="*/ 1912620 w 3192780"/>
              <a:gd name="connsiteY39" fmla="*/ 6027420 h 6271260"/>
              <a:gd name="connsiteX40" fmla="*/ 1996440 w 3192780"/>
              <a:gd name="connsiteY40" fmla="*/ 5814060 h 6271260"/>
              <a:gd name="connsiteX41" fmla="*/ 2156460 w 3192780"/>
              <a:gd name="connsiteY41" fmla="*/ 5821680 h 6271260"/>
              <a:gd name="connsiteX42" fmla="*/ 2514600 w 3192780"/>
              <a:gd name="connsiteY42" fmla="*/ 5638800 h 6271260"/>
              <a:gd name="connsiteX43" fmla="*/ 2506980 w 3192780"/>
              <a:gd name="connsiteY43" fmla="*/ 5585460 h 6271260"/>
              <a:gd name="connsiteX44" fmla="*/ 2613660 w 3192780"/>
              <a:gd name="connsiteY44" fmla="*/ 5554980 h 6271260"/>
              <a:gd name="connsiteX45" fmla="*/ 2606040 w 3192780"/>
              <a:gd name="connsiteY45" fmla="*/ 5394960 h 6271260"/>
              <a:gd name="connsiteX46" fmla="*/ 2887980 w 3192780"/>
              <a:gd name="connsiteY46" fmla="*/ 5189220 h 6271260"/>
              <a:gd name="connsiteX47" fmla="*/ 3131820 w 3192780"/>
              <a:gd name="connsiteY47" fmla="*/ 5334000 h 6271260"/>
              <a:gd name="connsiteX48" fmla="*/ 3131820 w 3192780"/>
              <a:gd name="connsiteY48" fmla="*/ 4998720 h 6271260"/>
              <a:gd name="connsiteX49" fmla="*/ 3032760 w 3192780"/>
              <a:gd name="connsiteY49" fmla="*/ 4869180 h 6271260"/>
              <a:gd name="connsiteX50" fmla="*/ 2971800 w 3192780"/>
              <a:gd name="connsiteY50" fmla="*/ 4754880 h 6271260"/>
              <a:gd name="connsiteX51" fmla="*/ 2811780 w 3192780"/>
              <a:gd name="connsiteY51" fmla="*/ 4457700 h 6271260"/>
              <a:gd name="connsiteX52" fmla="*/ 2720340 w 3192780"/>
              <a:gd name="connsiteY52" fmla="*/ 4335780 h 6271260"/>
              <a:gd name="connsiteX53" fmla="*/ 2727960 w 3192780"/>
              <a:gd name="connsiteY53" fmla="*/ 4297680 h 6271260"/>
              <a:gd name="connsiteX54" fmla="*/ 1907540 w 3192780"/>
              <a:gd name="connsiteY54" fmla="*/ 3124200 h 6271260"/>
              <a:gd name="connsiteX55" fmla="*/ 1798320 w 3192780"/>
              <a:gd name="connsiteY55" fmla="*/ 2948940 h 6271260"/>
              <a:gd name="connsiteX56" fmla="*/ 1785620 w 3192780"/>
              <a:gd name="connsiteY56" fmla="*/ 2814320 h 6271260"/>
              <a:gd name="connsiteX57" fmla="*/ 2204720 w 3192780"/>
              <a:gd name="connsiteY57" fmla="*/ 2641600 h 6271260"/>
              <a:gd name="connsiteX58" fmla="*/ 2496820 w 3192780"/>
              <a:gd name="connsiteY58" fmla="*/ 2707640 h 6271260"/>
              <a:gd name="connsiteX59" fmla="*/ 2674620 w 3192780"/>
              <a:gd name="connsiteY59" fmla="*/ 2781977 h 6271260"/>
              <a:gd name="connsiteX60" fmla="*/ 2811780 w 3192780"/>
              <a:gd name="connsiteY60" fmla="*/ 2733040 h 6271260"/>
              <a:gd name="connsiteX61" fmla="*/ 3093720 w 3192780"/>
              <a:gd name="connsiteY61" fmla="*/ 2849880 h 6271260"/>
              <a:gd name="connsiteX62" fmla="*/ 3078480 w 3192780"/>
              <a:gd name="connsiteY62" fmla="*/ 2659380 h 6271260"/>
              <a:gd name="connsiteX63" fmla="*/ 3177540 w 3192780"/>
              <a:gd name="connsiteY63" fmla="*/ 2484120 h 6271260"/>
              <a:gd name="connsiteX64" fmla="*/ 3177540 w 3192780"/>
              <a:gd name="connsiteY64" fmla="*/ 2392680 h 6271260"/>
              <a:gd name="connsiteX65" fmla="*/ 3192780 w 3192780"/>
              <a:gd name="connsiteY65" fmla="*/ 2362200 h 6271260"/>
              <a:gd name="connsiteX66" fmla="*/ 3025140 w 3192780"/>
              <a:gd name="connsiteY66" fmla="*/ 2247900 h 6271260"/>
              <a:gd name="connsiteX67" fmla="*/ 3192780 w 3192780"/>
              <a:gd name="connsiteY67" fmla="*/ 1813560 h 6271260"/>
              <a:gd name="connsiteX68" fmla="*/ 3185160 w 3192780"/>
              <a:gd name="connsiteY68" fmla="*/ 1737360 h 6271260"/>
              <a:gd name="connsiteX69" fmla="*/ 3101340 w 3192780"/>
              <a:gd name="connsiteY69" fmla="*/ 1699260 h 6271260"/>
              <a:gd name="connsiteX70" fmla="*/ 3048000 w 3192780"/>
              <a:gd name="connsiteY70" fmla="*/ 1615440 h 6271260"/>
              <a:gd name="connsiteX71" fmla="*/ 2979420 w 3192780"/>
              <a:gd name="connsiteY71" fmla="*/ 1242060 h 6271260"/>
              <a:gd name="connsiteX72" fmla="*/ 2903220 w 3192780"/>
              <a:gd name="connsiteY72" fmla="*/ 1234440 h 6271260"/>
              <a:gd name="connsiteX73" fmla="*/ 2865120 w 3192780"/>
              <a:gd name="connsiteY73" fmla="*/ 1165860 h 6271260"/>
              <a:gd name="connsiteX74" fmla="*/ 2773680 w 3192780"/>
              <a:gd name="connsiteY74" fmla="*/ 1150620 h 6271260"/>
              <a:gd name="connsiteX75" fmla="*/ 2651760 w 3192780"/>
              <a:gd name="connsiteY75" fmla="*/ 1059180 h 6271260"/>
              <a:gd name="connsiteX76" fmla="*/ 2606040 w 3192780"/>
              <a:gd name="connsiteY76" fmla="*/ 1021080 h 6271260"/>
              <a:gd name="connsiteX77" fmla="*/ 2583180 w 3192780"/>
              <a:gd name="connsiteY77" fmla="*/ 1021080 h 6271260"/>
              <a:gd name="connsiteX78" fmla="*/ 2491740 w 3192780"/>
              <a:gd name="connsiteY78" fmla="*/ 960120 h 6271260"/>
              <a:gd name="connsiteX79" fmla="*/ 2468880 w 3192780"/>
              <a:gd name="connsiteY79" fmla="*/ 891540 h 6271260"/>
              <a:gd name="connsiteX80" fmla="*/ 2407920 w 3192780"/>
              <a:gd name="connsiteY80" fmla="*/ 845820 h 6271260"/>
              <a:gd name="connsiteX81" fmla="*/ 2415540 w 3192780"/>
              <a:gd name="connsiteY81" fmla="*/ 739140 h 6271260"/>
              <a:gd name="connsiteX82" fmla="*/ 2423160 w 3192780"/>
              <a:gd name="connsiteY82" fmla="*/ 579120 h 6271260"/>
              <a:gd name="connsiteX83" fmla="*/ 2377440 w 3192780"/>
              <a:gd name="connsiteY83" fmla="*/ 304800 h 6271260"/>
              <a:gd name="connsiteX84" fmla="*/ 2331720 w 3192780"/>
              <a:gd name="connsiteY84" fmla="*/ 53340 h 6271260"/>
              <a:gd name="connsiteX85" fmla="*/ 2225040 w 3192780"/>
              <a:gd name="connsiteY85" fmla="*/ 0 h 6271260"/>
              <a:gd name="connsiteX0" fmla="*/ 2225040 w 3192780"/>
              <a:gd name="connsiteY0" fmla="*/ 0 h 6271260"/>
              <a:gd name="connsiteX1" fmla="*/ 2141220 w 3192780"/>
              <a:gd name="connsiteY1" fmla="*/ 213360 h 6271260"/>
              <a:gd name="connsiteX2" fmla="*/ 2095500 w 3192780"/>
              <a:gd name="connsiteY2" fmla="*/ 228600 h 6271260"/>
              <a:gd name="connsiteX3" fmla="*/ 2042160 w 3192780"/>
              <a:gd name="connsiteY3" fmla="*/ 350520 h 6271260"/>
              <a:gd name="connsiteX4" fmla="*/ 1821180 w 3192780"/>
              <a:gd name="connsiteY4" fmla="*/ 403860 h 6271260"/>
              <a:gd name="connsiteX5" fmla="*/ 1470660 w 3192780"/>
              <a:gd name="connsiteY5" fmla="*/ 701040 h 6271260"/>
              <a:gd name="connsiteX6" fmla="*/ 1516380 w 3192780"/>
              <a:gd name="connsiteY6" fmla="*/ 876300 h 6271260"/>
              <a:gd name="connsiteX7" fmla="*/ 1531620 w 3192780"/>
              <a:gd name="connsiteY7" fmla="*/ 1249680 h 6271260"/>
              <a:gd name="connsiteX8" fmla="*/ 1356360 w 3192780"/>
              <a:gd name="connsiteY8" fmla="*/ 1432560 h 6271260"/>
              <a:gd name="connsiteX9" fmla="*/ 937260 w 3192780"/>
              <a:gd name="connsiteY9" fmla="*/ 1516380 h 6271260"/>
              <a:gd name="connsiteX10" fmla="*/ 838200 w 3192780"/>
              <a:gd name="connsiteY10" fmla="*/ 1722120 h 6271260"/>
              <a:gd name="connsiteX11" fmla="*/ 845820 w 3192780"/>
              <a:gd name="connsiteY11" fmla="*/ 2225040 h 6271260"/>
              <a:gd name="connsiteX12" fmla="*/ 777240 w 3192780"/>
              <a:gd name="connsiteY12" fmla="*/ 2583180 h 6271260"/>
              <a:gd name="connsiteX13" fmla="*/ 1310640 w 3192780"/>
              <a:gd name="connsiteY13" fmla="*/ 2933700 h 6271260"/>
              <a:gd name="connsiteX14" fmla="*/ 1714500 w 3192780"/>
              <a:gd name="connsiteY14" fmla="*/ 3139440 h 6271260"/>
              <a:gd name="connsiteX15" fmla="*/ 1638300 w 3192780"/>
              <a:gd name="connsiteY15" fmla="*/ 3672840 h 6271260"/>
              <a:gd name="connsiteX16" fmla="*/ 1402080 w 3192780"/>
              <a:gd name="connsiteY16" fmla="*/ 4160520 h 6271260"/>
              <a:gd name="connsiteX17" fmla="*/ 1478280 w 3192780"/>
              <a:gd name="connsiteY17" fmla="*/ 4610100 h 6271260"/>
              <a:gd name="connsiteX18" fmla="*/ 1310640 w 3192780"/>
              <a:gd name="connsiteY18" fmla="*/ 4815840 h 6271260"/>
              <a:gd name="connsiteX19" fmla="*/ 609600 w 3192780"/>
              <a:gd name="connsiteY19" fmla="*/ 4983480 h 6271260"/>
              <a:gd name="connsiteX20" fmla="*/ 571500 w 3192780"/>
              <a:gd name="connsiteY20" fmla="*/ 5189220 h 6271260"/>
              <a:gd name="connsiteX21" fmla="*/ 495300 w 3192780"/>
              <a:gd name="connsiteY21" fmla="*/ 5204460 h 6271260"/>
              <a:gd name="connsiteX22" fmla="*/ 449580 w 3192780"/>
              <a:gd name="connsiteY22" fmla="*/ 5372100 h 6271260"/>
              <a:gd name="connsiteX23" fmla="*/ 396240 w 3192780"/>
              <a:gd name="connsiteY23" fmla="*/ 5425440 h 6271260"/>
              <a:gd name="connsiteX24" fmla="*/ 259080 w 3192780"/>
              <a:gd name="connsiteY24" fmla="*/ 5425440 h 6271260"/>
              <a:gd name="connsiteX25" fmla="*/ 91440 w 3192780"/>
              <a:gd name="connsiteY25" fmla="*/ 5730240 h 6271260"/>
              <a:gd name="connsiteX26" fmla="*/ 0 w 3192780"/>
              <a:gd name="connsiteY26" fmla="*/ 5783580 h 6271260"/>
              <a:gd name="connsiteX27" fmla="*/ 114300 w 3192780"/>
              <a:gd name="connsiteY27" fmla="*/ 5905500 h 6271260"/>
              <a:gd name="connsiteX28" fmla="*/ 259080 w 3192780"/>
              <a:gd name="connsiteY28" fmla="*/ 5958840 h 6271260"/>
              <a:gd name="connsiteX29" fmla="*/ 320040 w 3192780"/>
              <a:gd name="connsiteY29" fmla="*/ 6195060 h 6271260"/>
              <a:gd name="connsiteX30" fmla="*/ 457200 w 3192780"/>
              <a:gd name="connsiteY30" fmla="*/ 6187440 h 6271260"/>
              <a:gd name="connsiteX31" fmla="*/ 640080 w 3192780"/>
              <a:gd name="connsiteY31" fmla="*/ 6263640 h 6271260"/>
              <a:gd name="connsiteX32" fmla="*/ 1005840 w 3192780"/>
              <a:gd name="connsiteY32" fmla="*/ 6179820 h 6271260"/>
              <a:gd name="connsiteX33" fmla="*/ 1097280 w 3192780"/>
              <a:gd name="connsiteY33" fmla="*/ 6233160 h 6271260"/>
              <a:gd name="connsiteX34" fmla="*/ 1325880 w 3192780"/>
              <a:gd name="connsiteY34" fmla="*/ 6187440 h 6271260"/>
              <a:gd name="connsiteX35" fmla="*/ 1371600 w 3192780"/>
              <a:gd name="connsiteY35" fmla="*/ 6080760 h 6271260"/>
              <a:gd name="connsiteX36" fmla="*/ 1584960 w 3192780"/>
              <a:gd name="connsiteY36" fmla="*/ 6111240 h 6271260"/>
              <a:gd name="connsiteX37" fmla="*/ 1699260 w 3192780"/>
              <a:gd name="connsiteY37" fmla="*/ 6271260 h 6271260"/>
              <a:gd name="connsiteX38" fmla="*/ 1943100 w 3192780"/>
              <a:gd name="connsiteY38" fmla="*/ 6156960 h 6271260"/>
              <a:gd name="connsiteX39" fmla="*/ 1912620 w 3192780"/>
              <a:gd name="connsiteY39" fmla="*/ 6027420 h 6271260"/>
              <a:gd name="connsiteX40" fmla="*/ 1996440 w 3192780"/>
              <a:gd name="connsiteY40" fmla="*/ 5814060 h 6271260"/>
              <a:gd name="connsiteX41" fmla="*/ 2156460 w 3192780"/>
              <a:gd name="connsiteY41" fmla="*/ 5821680 h 6271260"/>
              <a:gd name="connsiteX42" fmla="*/ 2514600 w 3192780"/>
              <a:gd name="connsiteY42" fmla="*/ 5638800 h 6271260"/>
              <a:gd name="connsiteX43" fmla="*/ 2506980 w 3192780"/>
              <a:gd name="connsiteY43" fmla="*/ 5585460 h 6271260"/>
              <a:gd name="connsiteX44" fmla="*/ 2613660 w 3192780"/>
              <a:gd name="connsiteY44" fmla="*/ 5554980 h 6271260"/>
              <a:gd name="connsiteX45" fmla="*/ 2606040 w 3192780"/>
              <a:gd name="connsiteY45" fmla="*/ 5394960 h 6271260"/>
              <a:gd name="connsiteX46" fmla="*/ 2887980 w 3192780"/>
              <a:gd name="connsiteY46" fmla="*/ 5189220 h 6271260"/>
              <a:gd name="connsiteX47" fmla="*/ 3131820 w 3192780"/>
              <a:gd name="connsiteY47" fmla="*/ 5334000 h 6271260"/>
              <a:gd name="connsiteX48" fmla="*/ 3131820 w 3192780"/>
              <a:gd name="connsiteY48" fmla="*/ 4998720 h 6271260"/>
              <a:gd name="connsiteX49" fmla="*/ 3032760 w 3192780"/>
              <a:gd name="connsiteY49" fmla="*/ 4869180 h 6271260"/>
              <a:gd name="connsiteX50" fmla="*/ 2971800 w 3192780"/>
              <a:gd name="connsiteY50" fmla="*/ 4754880 h 6271260"/>
              <a:gd name="connsiteX51" fmla="*/ 2811780 w 3192780"/>
              <a:gd name="connsiteY51" fmla="*/ 4457700 h 6271260"/>
              <a:gd name="connsiteX52" fmla="*/ 2720340 w 3192780"/>
              <a:gd name="connsiteY52" fmla="*/ 4335780 h 6271260"/>
              <a:gd name="connsiteX53" fmla="*/ 2727960 w 3192780"/>
              <a:gd name="connsiteY53" fmla="*/ 4297680 h 6271260"/>
              <a:gd name="connsiteX54" fmla="*/ 1907540 w 3192780"/>
              <a:gd name="connsiteY54" fmla="*/ 3124200 h 6271260"/>
              <a:gd name="connsiteX55" fmla="*/ 1798320 w 3192780"/>
              <a:gd name="connsiteY55" fmla="*/ 2948940 h 6271260"/>
              <a:gd name="connsiteX56" fmla="*/ 1785620 w 3192780"/>
              <a:gd name="connsiteY56" fmla="*/ 2814320 h 6271260"/>
              <a:gd name="connsiteX57" fmla="*/ 2204720 w 3192780"/>
              <a:gd name="connsiteY57" fmla="*/ 2641600 h 6271260"/>
              <a:gd name="connsiteX58" fmla="*/ 2496820 w 3192780"/>
              <a:gd name="connsiteY58" fmla="*/ 2707640 h 6271260"/>
              <a:gd name="connsiteX59" fmla="*/ 2674620 w 3192780"/>
              <a:gd name="connsiteY59" fmla="*/ 2781977 h 6271260"/>
              <a:gd name="connsiteX60" fmla="*/ 2811780 w 3192780"/>
              <a:gd name="connsiteY60" fmla="*/ 2733040 h 6271260"/>
              <a:gd name="connsiteX61" fmla="*/ 3093720 w 3192780"/>
              <a:gd name="connsiteY61" fmla="*/ 2849880 h 6271260"/>
              <a:gd name="connsiteX62" fmla="*/ 3078480 w 3192780"/>
              <a:gd name="connsiteY62" fmla="*/ 2659380 h 6271260"/>
              <a:gd name="connsiteX63" fmla="*/ 3177540 w 3192780"/>
              <a:gd name="connsiteY63" fmla="*/ 2484120 h 6271260"/>
              <a:gd name="connsiteX64" fmla="*/ 3177540 w 3192780"/>
              <a:gd name="connsiteY64" fmla="*/ 2392680 h 6271260"/>
              <a:gd name="connsiteX65" fmla="*/ 3192780 w 3192780"/>
              <a:gd name="connsiteY65" fmla="*/ 2362200 h 6271260"/>
              <a:gd name="connsiteX66" fmla="*/ 3025140 w 3192780"/>
              <a:gd name="connsiteY66" fmla="*/ 2247900 h 6271260"/>
              <a:gd name="connsiteX67" fmla="*/ 3192780 w 3192780"/>
              <a:gd name="connsiteY67" fmla="*/ 1813560 h 6271260"/>
              <a:gd name="connsiteX68" fmla="*/ 3185160 w 3192780"/>
              <a:gd name="connsiteY68" fmla="*/ 1737360 h 6271260"/>
              <a:gd name="connsiteX69" fmla="*/ 3101340 w 3192780"/>
              <a:gd name="connsiteY69" fmla="*/ 1699260 h 6271260"/>
              <a:gd name="connsiteX70" fmla="*/ 3048000 w 3192780"/>
              <a:gd name="connsiteY70" fmla="*/ 1615440 h 6271260"/>
              <a:gd name="connsiteX71" fmla="*/ 2979420 w 3192780"/>
              <a:gd name="connsiteY71" fmla="*/ 1242060 h 6271260"/>
              <a:gd name="connsiteX72" fmla="*/ 2903220 w 3192780"/>
              <a:gd name="connsiteY72" fmla="*/ 1234440 h 6271260"/>
              <a:gd name="connsiteX73" fmla="*/ 2865120 w 3192780"/>
              <a:gd name="connsiteY73" fmla="*/ 1165860 h 6271260"/>
              <a:gd name="connsiteX74" fmla="*/ 2773680 w 3192780"/>
              <a:gd name="connsiteY74" fmla="*/ 1150620 h 6271260"/>
              <a:gd name="connsiteX75" fmla="*/ 2651760 w 3192780"/>
              <a:gd name="connsiteY75" fmla="*/ 1059180 h 6271260"/>
              <a:gd name="connsiteX76" fmla="*/ 2606040 w 3192780"/>
              <a:gd name="connsiteY76" fmla="*/ 1021080 h 6271260"/>
              <a:gd name="connsiteX77" fmla="*/ 2583180 w 3192780"/>
              <a:gd name="connsiteY77" fmla="*/ 1021080 h 6271260"/>
              <a:gd name="connsiteX78" fmla="*/ 2491740 w 3192780"/>
              <a:gd name="connsiteY78" fmla="*/ 960120 h 6271260"/>
              <a:gd name="connsiteX79" fmla="*/ 2468880 w 3192780"/>
              <a:gd name="connsiteY79" fmla="*/ 891540 h 6271260"/>
              <a:gd name="connsiteX80" fmla="*/ 2407920 w 3192780"/>
              <a:gd name="connsiteY80" fmla="*/ 845820 h 6271260"/>
              <a:gd name="connsiteX81" fmla="*/ 2415540 w 3192780"/>
              <a:gd name="connsiteY81" fmla="*/ 739140 h 6271260"/>
              <a:gd name="connsiteX82" fmla="*/ 2423160 w 3192780"/>
              <a:gd name="connsiteY82" fmla="*/ 579120 h 6271260"/>
              <a:gd name="connsiteX83" fmla="*/ 2377440 w 3192780"/>
              <a:gd name="connsiteY83" fmla="*/ 304800 h 6271260"/>
              <a:gd name="connsiteX84" fmla="*/ 2331720 w 3192780"/>
              <a:gd name="connsiteY84" fmla="*/ 53340 h 6271260"/>
              <a:gd name="connsiteX85" fmla="*/ 2225040 w 3192780"/>
              <a:gd name="connsiteY85" fmla="*/ 0 h 6271260"/>
              <a:gd name="connsiteX0" fmla="*/ 2225040 w 3192780"/>
              <a:gd name="connsiteY0" fmla="*/ 0 h 6271260"/>
              <a:gd name="connsiteX1" fmla="*/ 2141220 w 3192780"/>
              <a:gd name="connsiteY1" fmla="*/ 213360 h 6271260"/>
              <a:gd name="connsiteX2" fmla="*/ 2095500 w 3192780"/>
              <a:gd name="connsiteY2" fmla="*/ 228600 h 6271260"/>
              <a:gd name="connsiteX3" fmla="*/ 2042160 w 3192780"/>
              <a:gd name="connsiteY3" fmla="*/ 350520 h 6271260"/>
              <a:gd name="connsiteX4" fmla="*/ 1821180 w 3192780"/>
              <a:gd name="connsiteY4" fmla="*/ 403860 h 6271260"/>
              <a:gd name="connsiteX5" fmla="*/ 1470660 w 3192780"/>
              <a:gd name="connsiteY5" fmla="*/ 701040 h 6271260"/>
              <a:gd name="connsiteX6" fmla="*/ 1516380 w 3192780"/>
              <a:gd name="connsiteY6" fmla="*/ 876300 h 6271260"/>
              <a:gd name="connsiteX7" fmla="*/ 1531620 w 3192780"/>
              <a:gd name="connsiteY7" fmla="*/ 1249680 h 6271260"/>
              <a:gd name="connsiteX8" fmla="*/ 1356360 w 3192780"/>
              <a:gd name="connsiteY8" fmla="*/ 1432560 h 6271260"/>
              <a:gd name="connsiteX9" fmla="*/ 937260 w 3192780"/>
              <a:gd name="connsiteY9" fmla="*/ 1516380 h 6271260"/>
              <a:gd name="connsiteX10" fmla="*/ 838200 w 3192780"/>
              <a:gd name="connsiteY10" fmla="*/ 1722120 h 6271260"/>
              <a:gd name="connsiteX11" fmla="*/ 845820 w 3192780"/>
              <a:gd name="connsiteY11" fmla="*/ 2225040 h 6271260"/>
              <a:gd name="connsiteX12" fmla="*/ 777240 w 3192780"/>
              <a:gd name="connsiteY12" fmla="*/ 2583180 h 6271260"/>
              <a:gd name="connsiteX13" fmla="*/ 1310640 w 3192780"/>
              <a:gd name="connsiteY13" fmla="*/ 2933700 h 6271260"/>
              <a:gd name="connsiteX14" fmla="*/ 1714500 w 3192780"/>
              <a:gd name="connsiteY14" fmla="*/ 3139440 h 6271260"/>
              <a:gd name="connsiteX15" fmla="*/ 1638300 w 3192780"/>
              <a:gd name="connsiteY15" fmla="*/ 3672840 h 6271260"/>
              <a:gd name="connsiteX16" fmla="*/ 1402080 w 3192780"/>
              <a:gd name="connsiteY16" fmla="*/ 4160520 h 6271260"/>
              <a:gd name="connsiteX17" fmla="*/ 1478280 w 3192780"/>
              <a:gd name="connsiteY17" fmla="*/ 4610100 h 6271260"/>
              <a:gd name="connsiteX18" fmla="*/ 1310640 w 3192780"/>
              <a:gd name="connsiteY18" fmla="*/ 4815840 h 6271260"/>
              <a:gd name="connsiteX19" fmla="*/ 609600 w 3192780"/>
              <a:gd name="connsiteY19" fmla="*/ 4983480 h 6271260"/>
              <a:gd name="connsiteX20" fmla="*/ 571500 w 3192780"/>
              <a:gd name="connsiteY20" fmla="*/ 5189220 h 6271260"/>
              <a:gd name="connsiteX21" fmla="*/ 495300 w 3192780"/>
              <a:gd name="connsiteY21" fmla="*/ 5204460 h 6271260"/>
              <a:gd name="connsiteX22" fmla="*/ 449580 w 3192780"/>
              <a:gd name="connsiteY22" fmla="*/ 5372100 h 6271260"/>
              <a:gd name="connsiteX23" fmla="*/ 396240 w 3192780"/>
              <a:gd name="connsiteY23" fmla="*/ 5425440 h 6271260"/>
              <a:gd name="connsiteX24" fmla="*/ 259080 w 3192780"/>
              <a:gd name="connsiteY24" fmla="*/ 5425440 h 6271260"/>
              <a:gd name="connsiteX25" fmla="*/ 91440 w 3192780"/>
              <a:gd name="connsiteY25" fmla="*/ 5730240 h 6271260"/>
              <a:gd name="connsiteX26" fmla="*/ 0 w 3192780"/>
              <a:gd name="connsiteY26" fmla="*/ 5783580 h 6271260"/>
              <a:gd name="connsiteX27" fmla="*/ 114300 w 3192780"/>
              <a:gd name="connsiteY27" fmla="*/ 5905500 h 6271260"/>
              <a:gd name="connsiteX28" fmla="*/ 259080 w 3192780"/>
              <a:gd name="connsiteY28" fmla="*/ 5958840 h 6271260"/>
              <a:gd name="connsiteX29" fmla="*/ 320040 w 3192780"/>
              <a:gd name="connsiteY29" fmla="*/ 6195060 h 6271260"/>
              <a:gd name="connsiteX30" fmla="*/ 457200 w 3192780"/>
              <a:gd name="connsiteY30" fmla="*/ 6187440 h 6271260"/>
              <a:gd name="connsiteX31" fmla="*/ 640080 w 3192780"/>
              <a:gd name="connsiteY31" fmla="*/ 6263640 h 6271260"/>
              <a:gd name="connsiteX32" fmla="*/ 1005840 w 3192780"/>
              <a:gd name="connsiteY32" fmla="*/ 6179820 h 6271260"/>
              <a:gd name="connsiteX33" fmla="*/ 1097280 w 3192780"/>
              <a:gd name="connsiteY33" fmla="*/ 6233160 h 6271260"/>
              <a:gd name="connsiteX34" fmla="*/ 1325880 w 3192780"/>
              <a:gd name="connsiteY34" fmla="*/ 6187440 h 6271260"/>
              <a:gd name="connsiteX35" fmla="*/ 1371600 w 3192780"/>
              <a:gd name="connsiteY35" fmla="*/ 6080760 h 6271260"/>
              <a:gd name="connsiteX36" fmla="*/ 1584960 w 3192780"/>
              <a:gd name="connsiteY36" fmla="*/ 6111240 h 6271260"/>
              <a:gd name="connsiteX37" fmla="*/ 1699260 w 3192780"/>
              <a:gd name="connsiteY37" fmla="*/ 6271260 h 6271260"/>
              <a:gd name="connsiteX38" fmla="*/ 1943100 w 3192780"/>
              <a:gd name="connsiteY38" fmla="*/ 6156960 h 6271260"/>
              <a:gd name="connsiteX39" fmla="*/ 1912620 w 3192780"/>
              <a:gd name="connsiteY39" fmla="*/ 6027420 h 6271260"/>
              <a:gd name="connsiteX40" fmla="*/ 1996440 w 3192780"/>
              <a:gd name="connsiteY40" fmla="*/ 5814060 h 6271260"/>
              <a:gd name="connsiteX41" fmla="*/ 2156460 w 3192780"/>
              <a:gd name="connsiteY41" fmla="*/ 5821680 h 6271260"/>
              <a:gd name="connsiteX42" fmla="*/ 2514600 w 3192780"/>
              <a:gd name="connsiteY42" fmla="*/ 5638800 h 6271260"/>
              <a:gd name="connsiteX43" fmla="*/ 2506980 w 3192780"/>
              <a:gd name="connsiteY43" fmla="*/ 5585460 h 6271260"/>
              <a:gd name="connsiteX44" fmla="*/ 2613660 w 3192780"/>
              <a:gd name="connsiteY44" fmla="*/ 5554980 h 6271260"/>
              <a:gd name="connsiteX45" fmla="*/ 2606040 w 3192780"/>
              <a:gd name="connsiteY45" fmla="*/ 5394960 h 6271260"/>
              <a:gd name="connsiteX46" fmla="*/ 2887980 w 3192780"/>
              <a:gd name="connsiteY46" fmla="*/ 5189220 h 6271260"/>
              <a:gd name="connsiteX47" fmla="*/ 3131820 w 3192780"/>
              <a:gd name="connsiteY47" fmla="*/ 5334000 h 6271260"/>
              <a:gd name="connsiteX48" fmla="*/ 3131820 w 3192780"/>
              <a:gd name="connsiteY48" fmla="*/ 4998720 h 6271260"/>
              <a:gd name="connsiteX49" fmla="*/ 3032760 w 3192780"/>
              <a:gd name="connsiteY49" fmla="*/ 4869180 h 6271260"/>
              <a:gd name="connsiteX50" fmla="*/ 2971800 w 3192780"/>
              <a:gd name="connsiteY50" fmla="*/ 4754880 h 6271260"/>
              <a:gd name="connsiteX51" fmla="*/ 2811780 w 3192780"/>
              <a:gd name="connsiteY51" fmla="*/ 4457700 h 6271260"/>
              <a:gd name="connsiteX52" fmla="*/ 2720340 w 3192780"/>
              <a:gd name="connsiteY52" fmla="*/ 4335780 h 6271260"/>
              <a:gd name="connsiteX53" fmla="*/ 1986280 w 3192780"/>
              <a:gd name="connsiteY53" fmla="*/ 3413760 h 6271260"/>
              <a:gd name="connsiteX54" fmla="*/ 1907540 w 3192780"/>
              <a:gd name="connsiteY54" fmla="*/ 3124200 h 6271260"/>
              <a:gd name="connsiteX55" fmla="*/ 1798320 w 3192780"/>
              <a:gd name="connsiteY55" fmla="*/ 2948940 h 6271260"/>
              <a:gd name="connsiteX56" fmla="*/ 1785620 w 3192780"/>
              <a:gd name="connsiteY56" fmla="*/ 2814320 h 6271260"/>
              <a:gd name="connsiteX57" fmla="*/ 2204720 w 3192780"/>
              <a:gd name="connsiteY57" fmla="*/ 2641600 h 6271260"/>
              <a:gd name="connsiteX58" fmla="*/ 2496820 w 3192780"/>
              <a:gd name="connsiteY58" fmla="*/ 2707640 h 6271260"/>
              <a:gd name="connsiteX59" fmla="*/ 2674620 w 3192780"/>
              <a:gd name="connsiteY59" fmla="*/ 2781977 h 6271260"/>
              <a:gd name="connsiteX60" fmla="*/ 2811780 w 3192780"/>
              <a:gd name="connsiteY60" fmla="*/ 2733040 h 6271260"/>
              <a:gd name="connsiteX61" fmla="*/ 3093720 w 3192780"/>
              <a:gd name="connsiteY61" fmla="*/ 2849880 h 6271260"/>
              <a:gd name="connsiteX62" fmla="*/ 3078480 w 3192780"/>
              <a:gd name="connsiteY62" fmla="*/ 2659380 h 6271260"/>
              <a:gd name="connsiteX63" fmla="*/ 3177540 w 3192780"/>
              <a:gd name="connsiteY63" fmla="*/ 2484120 h 6271260"/>
              <a:gd name="connsiteX64" fmla="*/ 3177540 w 3192780"/>
              <a:gd name="connsiteY64" fmla="*/ 2392680 h 6271260"/>
              <a:gd name="connsiteX65" fmla="*/ 3192780 w 3192780"/>
              <a:gd name="connsiteY65" fmla="*/ 2362200 h 6271260"/>
              <a:gd name="connsiteX66" fmla="*/ 3025140 w 3192780"/>
              <a:gd name="connsiteY66" fmla="*/ 2247900 h 6271260"/>
              <a:gd name="connsiteX67" fmla="*/ 3192780 w 3192780"/>
              <a:gd name="connsiteY67" fmla="*/ 1813560 h 6271260"/>
              <a:gd name="connsiteX68" fmla="*/ 3185160 w 3192780"/>
              <a:gd name="connsiteY68" fmla="*/ 1737360 h 6271260"/>
              <a:gd name="connsiteX69" fmla="*/ 3101340 w 3192780"/>
              <a:gd name="connsiteY69" fmla="*/ 1699260 h 6271260"/>
              <a:gd name="connsiteX70" fmla="*/ 3048000 w 3192780"/>
              <a:gd name="connsiteY70" fmla="*/ 1615440 h 6271260"/>
              <a:gd name="connsiteX71" fmla="*/ 2979420 w 3192780"/>
              <a:gd name="connsiteY71" fmla="*/ 1242060 h 6271260"/>
              <a:gd name="connsiteX72" fmla="*/ 2903220 w 3192780"/>
              <a:gd name="connsiteY72" fmla="*/ 1234440 h 6271260"/>
              <a:gd name="connsiteX73" fmla="*/ 2865120 w 3192780"/>
              <a:gd name="connsiteY73" fmla="*/ 1165860 h 6271260"/>
              <a:gd name="connsiteX74" fmla="*/ 2773680 w 3192780"/>
              <a:gd name="connsiteY74" fmla="*/ 1150620 h 6271260"/>
              <a:gd name="connsiteX75" fmla="*/ 2651760 w 3192780"/>
              <a:gd name="connsiteY75" fmla="*/ 1059180 h 6271260"/>
              <a:gd name="connsiteX76" fmla="*/ 2606040 w 3192780"/>
              <a:gd name="connsiteY76" fmla="*/ 1021080 h 6271260"/>
              <a:gd name="connsiteX77" fmla="*/ 2583180 w 3192780"/>
              <a:gd name="connsiteY77" fmla="*/ 1021080 h 6271260"/>
              <a:gd name="connsiteX78" fmla="*/ 2491740 w 3192780"/>
              <a:gd name="connsiteY78" fmla="*/ 960120 h 6271260"/>
              <a:gd name="connsiteX79" fmla="*/ 2468880 w 3192780"/>
              <a:gd name="connsiteY79" fmla="*/ 891540 h 6271260"/>
              <a:gd name="connsiteX80" fmla="*/ 2407920 w 3192780"/>
              <a:gd name="connsiteY80" fmla="*/ 845820 h 6271260"/>
              <a:gd name="connsiteX81" fmla="*/ 2415540 w 3192780"/>
              <a:gd name="connsiteY81" fmla="*/ 739140 h 6271260"/>
              <a:gd name="connsiteX82" fmla="*/ 2423160 w 3192780"/>
              <a:gd name="connsiteY82" fmla="*/ 579120 h 6271260"/>
              <a:gd name="connsiteX83" fmla="*/ 2377440 w 3192780"/>
              <a:gd name="connsiteY83" fmla="*/ 304800 h 6271260"/>
              <a:gd name="connsiteX84" fmla="*/ 2331720 w 3192780"/>
              <a:gd name="connsiteY84" fmla="*/ 53340 h 6271260"/>
              <a:gd name="connsiteX85" fmla="*/ 2225040 w 3192780"/>
              <a:gd name="connsiteY85" fmla="*/ 0 h 6271260"/>
              <a:gd name="connsiteX0" fmla="*/ 2225040 w 3192780"/>
              <a:gd name="connsiteY0" fmla="*/ 0 h 6271260"/>
              <a:gd name="connsiteX1" fmla="*/ 2141220 w 3192780"/>
              <a:gd name="connsiteY1" fmla="*/ 213360 h 6271260"/>
              <a:gd name="connsiteX2" fmla="*/ 2095500 w 3192780"/>
              <a:gd name="connsiteY2" fmla="*/ 228600 h 6271260"/>
              <a:gd name="connsiteX3" fmla="*/ 2042160 w 3192780"/>
              <a:gd name="connsiteY3" fmla="*/ 350520 h 6271260"/>
              <a:gd name="connsiteX4" fmla="*/ 1821180 w 3192780"/>
              <a:gd name="connsiteY4" fmla="*/ 403860 h 6271260"/>
              <a:gd name="connsiteX5" fmla="*/ 1470660 w 3192780"/>
              <a:gd name="connsiteY5" fmla="*/ 701040 h 6271260"/>
              <a:gd name="connsiteX6" fmla="*/ 1516380 w 3192780"/>
              <a:gd name="connsiteY6" fmla="*/ 876300 h 6271260"/>
              <a:gd name="connsiteX7" fmla="*/ 1531620 w 3192780"/>
              <a:gd name="connsiteY7" fmla="*/ 1249680 h 6271260"/>
              <a:gd name="connsiteX8" fmla="*/ 1356360 w 3192780"/>
              <a:gd name="connsiteY8" fmla="*/ 1432560 h 6271260"/>
              <a:gd name="connsiteX9" fmla="*/ 937260 w 3192780"/>
              <a:gd name="connsiteY9" fmla="*/ 1516380 h 6271260"/>
              <a:gd name="connsiteX10" fmla="*/ 838200 w 3192780"/>
              <a:gd name="connsiteY10" fmla="*/ 1722120 h 6271260"/>
              <a:gd name="connsiteX11" fmla="*/ 845820 w 3192780"/>
              <a:gd name="connsiteY11" fmla="*/ 2225040 h 6271260"/>
              <a:gd name="connsiteX12" fmla="*/ 777240 w 3192780"/>
              <a:gd name="connsiteY12" fmla="*/ 2583180 h 6271260"/>
              <a:gd name="connsiteX13" fmla="*/ 1310640 w 3192780"/>
              <a:gd name="connsiteY13" fmla="*/ 2933700 h 6271260"/>
              <a:gd name="connsiteX14" fmla="*/ 1714500 w 3192780"/>
              <a:gd name="connsiteY14" fmla="*/ 3139440 h 6271260"/>
              <a:gd name="connsiteX15" fmla="*/ 1638300 w 3192780"/>
              <a:gd name="connsiteY15" fmla="*/ 3672840 h 6271260"/>
              <a:gd name="connsiteX16" fmla="*/ 1402080 w 3192780"/>
              <a:gd name="connsiteY16" fmla="*/ 4160520 h 6271260"/>
              <a:gd name="connsiteX17" fmla="*/ 1478280 w 3192780"/>
              <a:gd name="connsiteY17" fmla="*/ 4610100 h 6271260"/>
              <a:gd name="connsiteX18" fmla="*/ 1310640 w 3192780"/>
              <a:gd name="connsiteY18" fmla="*/ 4815840 h 6271260"/>
              <a:gd name="connsiteX19" fmla="*/ 609600 w 3192780"/>
              <a:gd name="connsiteY19" fmla="*/ 4983480 h 6271260"/>
              <a:gd name="connsiteX20" fmla="*/ 571500 w 3192780"/>
              <a:gd name="connsiteY20" fmla="*/ 5189220 h 6271260"/>
              <a:gd name="connsiteX21" fmla="*/ 495300 w 3192780"/>
              <a:gd name="connsiteY21" fmla="*/ 5204460 h 6271260"/>
              <a:gd name="connsiteX22" fmla="*/ 449580 w 3192780"/>
              <a:gd name="connsiteY22" fmla="*/ 5372100 h 6271260"/>
              <a:gd name="connsiteX23" fmla="*/ 396240 w 3192780"/>
              <a:gd name="connsiteY23" fmla="*/ 5425440 h 6271260"/>
              <a:gd name="connsiteX24" fmla="*/ 259080 w 3192780"/>
              <a:gd name="connsiteY24" fmla="*/ 5425440 h 6271260"/>
              <a:gd name="connsiteX25" fmla="*/ 91440 w 3192780"/>
              <a:gd name="connsiteY25" fmla="*/ 5730240 h 6271260"/>
              <a:gd name="connsiteX26" fmla="*/ 0 w 3192780"/>
              <a:gd name="connsiteY26" fmla="*/ 5783580 h 6271260"/>
              <a:gd name="connsiteX27" fmla="*/ 114300 w 3192780"/>
              <a:gd name="connsiteY27" fmla="*/ 5905500 h 6271260"/>
              <a:gd name="connsiteX28" fmla="*/ 259080 w 3192780"/>
              <a:gd name="connsiteY28" fmla="*/ 5958840 h 6271260"/>
              <a:gd name="connsiteX29" fmla="*/ 320040 w 3192780"/>
              <a:gd name="connsiteY29" fmla="*/ 6195060 h 6271260"/>
              <a:gd name="connsiteX30" fmla="*/ 457200 w 3192780"/>
              <a:gd name="connsiteY30" fmla="*/ 6187440 h 6271260"/>
              <a:gd name="connsiteX31" fmla="*/ 640080 w 3192780"/>
              <a:gd name="connsiteY31" fmla="*/ 6263640 h 6271260"/>
              <a:gd name="connsiteX32" fmla="*/ 1005840 w 3192780"/>
              <a:gd name="connsiteY32" fmla="*/ 6179820 h 6271260"/>
              <a:gd name="connsiteX33" fmla="*/ 1097280 w 3192780"/>
              <a:gd name="connsiteY33" fmla="*/ 6233160 h 6271260"/>
              <a:gd name="connsiteX34" fmla="*/ 1325880 w 3192780"/>
              <a:gd name="connsiteY34" fmla="*/ 6187440 h 6271260"/>
              <a:gd name="connsiteX35" fmla="*/ 1371600 w 3192780"/>
              <a:gd name="connsiteY35" fmla="*/ 6080760 h 6271260"/>
              <a:gd name="connsiteX36" fmla="*/ 1584960 w 3192780"/>
              <a:gd name="connsiteY36" fmla="*/ 6111240 h 6271260"/>
              <a:gd name="connsiteX37" fmla="*/ 1699260 w 3192780"/>
              <a:gd name="connsiteY37" fmla="*/ 6271260 h 6271260"/>
              <a:gd name="connsiteX38" fmla="*/ 1943100 w 3192780"/>
              <a:gd name="connsiteY38" fmla="*/ 6156960 h 6271260"/>
              <a:gd name="connsiteX39" fmla="*/ 1912620 w 3192780"/>
              <a:gd name="connsiteY39" fmla="*/ 6027420 h 6271260"/>
              <a:gd name="connsiteX40" fmla="*/ 1996440 w 3192780"/>
              <a:gd name="connsiteY40" fmla="*/ 5814060 h 6271260"/>
              <a:gd name="connsiteX41" fmla="*/ 2156460 w 3192780"/>
              <a:gd name="connsiteY41" fmla="*/ 5821680 h 6271260"/>
              <a:gd name="connsiteX42" fmla="*/ 2514600 w 3192780"/>
              <a:gd name="connsiteY42" fmla="*/ 5638800 h 6271260"/>
              <a:gd name="connsiteX43" fmla="*/ 2506980 w 3192780"/>
              <a:gd name="connsiteY43" fmla="*/ 5585460 h 6271260"/>
              <a:gd name="connsiteX44" fmla="*/ 2613660 w 3192780"/>
              <a:gd name="connsiteY44" fmla="*/ 5554980 h 6271260"/>
              <a:gd name="connsiteX45" fmla="*/ 2606040 w 3192780"/>
              <a:gd name="connsiteY45" fmla="*/ 5394960 h 6271260"/>
              <a:gd name="connsiteX46" fmla="*/ 2887980 w 3192780"/>
              <a:gd name="connsiteY46" fmla="*/ 5189220 h 6271260"/>
              <a:gd name="connsiteX47" fmla="*/ 3131820 w 3192780"/>
              <a:gd name="connsiteY47" fmla="*/ 5334000 h 6271260"/>
              <a:gd name="connsiteX48" fmla="*/ 3131820 w 3192780"/>
              <a:gd name="connsiteY48" fmla="*/ 4998720 h 6271260"/>
              <a:gd name="connsiteX49" fmla="*/ 3032760 w 3192780"/>
              <a:gd name="connsiteY49" fmla="*/ 4869180 h 6271260"/>
              <a:gd name="connsiteX50" fmla="*/ 2971800 w 3192780"/>
              <a:gd name="connsiteY50" fmla="*/ 4754880 h 6271260"/>
              <a:gd name="connsiteX51" fmla="*/ 2811780 w 3192780"/>
              <a:gd name="connsiteY51" fmla="*/ 4457700 h 6271260"/>
              <a:gd name="connsiteX52" fmla="*/ 2217420 w 3192780"/>
              <a:gd name="connsiteY52" fmla="*/ 3761740 h 6271260"/>
              <a:gd name="connsiteX53" fmla="*/ 1986280 w 3192780"/>
              <a:gd name="connsiteY53" fmla="*/ 3413760 h 6271260"/>
              <a:gd name="connsiteX54" fmla="*/ 1907540 w 3192780"/>
              <a:gd name="connsiteY54" fmla="*/ 3124200 h 6271260"/>
              <a:gd name="connsiteX55" fmla="*/ 1798320 w 3192780"/>
              <a:gd name="connsiteY55" fmla="*/ 2948940 h 6271260"/>
              <a:gd name="connsiteX56" fmla="*/ 1785620 w 3192780"/>
              <a:gd name="connsiteY56" fmla="*/ 2814320 h 6271260"/>
              <a:gd name="connsiteX57" fmla="*/ 2204720 w 3192780"/>
              <a:gd name="connsiteY57" fmla="*/ 2641600 h 6271260"/>
              <a:gd name="connsiteX58" fmla="*/ 2496820 w 3192780"/>
              <a:gd name="connsiteY58" fmla="*/ 2707640 h 6271260"/>
              <a:gd name="connsiteX59" fmla="*/ 2674620 w 3192780"/>
              <a:gd name="connsiteY59" fmla="*/ 2781977 h 6271260"/>
              <a:gd name="connsiteX60" fmla="*/ 2811780 w 3192780"/>
              <a:gd name="connsiteY60" fmla="*/ 2733040 h 6271260"/>
              <a:gd name="connsiteX61" fmla="*/ 3093720 w 3192780"/>
              <a:gd name="connsiteY61" fmla="*/ 2849880 h 6271260"/>
              <a:gd name="connsiteX62" fmla="*/ 3078480 w 3192780"/>
              <a:gd name="connsiteY62" fmla="*/ 2659380 h 6271260"/>
              <a:gd name="connsiteX63" fmla="*/ 3177540 w 3192780"/>
              <a:gd name="connsiteY63" fmla="*/ 2484120 h 6271260"/>
              <a:gd name="connsiteX64" fmla="*/ 3177540 w 3192780"/>
              <a:gd name="connsiteY64" fmla="*/ 2392680 h 6271260"/>
              <a:gd name="connsiteX65" fmla="*/ 3192780 w 3192780"/>
              <a:gd name="connsiteY65" fmla="*/ 2362200 h 6271260"/>
              <a:gd name="connsiteX66" fmla="*/ 3025140 w 3192780"/>
              <a:gd name="connsiteY66" fmla="*/ 2247900 h 6271260"/>
              <a:gd name="connsiteX67" fmla="*/ 3192780 w 3192780"/>
              <a:gd name="connsiteY67" fmla="*/ 1813560 h 6271260"/>
              <a:gd name="connsiteX68" fmla="*/ 3185160 w 3192780"/>
              <a:gd name="connsiteY68" fmla="*/ 1737360 h 6271260"/>
              <a:gd name="connsiteX69" fmla="*/ 3101340 w 3192780"/>
              <a:gd name="connsiteY69" fmla="*/ 1699260 h 6271260"/>
              <a:gd name="connsiteX70" fmla="*/ 3048000 w 3192780"/>
              <a:gd name="connsiteY70" fmla="*/ 1615440 h 6271260"/>
              <a:gd name="connsiteX71" fmla="*/ 2979420 w 3192780"/>
              <a:gd name="connsiteY71" fmla="*/ 1242060 h 6271260"/>
              <a:gd name="connsiteX72" fmla="*/ 2903220 w 3192780"/>
              <a:gd name="connsiteY72" fmla="*/ 1234440 h 6271260"/>
              <a:gd name="connsiteX73" fmla="*/ 2865120 w 3192780"/>
              <a:gd name="connsiteY73" fmla="*/ 1165860 h 6271260"/>
              <a:gd name="connsiteX74" fmla="*/ 2773680 w 3192780"/>
              <a:gd name="connsiteY74" fmla="*/ 1150620 h 6271260"/>
              <a:gd name="connsiteX75" fmla="*/ 2651760 w 3192780"/>
              <a:gd name="connsiteY75" fmla="*/ 1059180 h 6271260"/>
              <a:gd name="connsiteX76" fmla="*/ 2606040 w 3192780"/>
              <a:gd name="connsiteY76" fmla="*/ 1021080 h 6271260"/>
              <a:gd name="connsiteX77" fmla="*/ 2583180 w 3192780"/>
              <a:gd name="connsiteY77" fmla="*/ 1021080 h 6271260"/>
              <a:gd name="connsiteX78" fmla="*/ 2491740 w 3192780"/>
              <a:gd name="connsiteY78" fmla="*/ 960120 h 6271260"/>
              <a:gd name="connsiteX79" fmla="*/ 2468880 w 3192780"/>
              <a:gd name="connsiteY79" fmla="*/ 891540 h 6271260"/>
              <a:gd name="connsiteX80" fmla="*/ 2407920 w 3192780"/>
              <a:gd name="connsiteY80" fmla="*/ 845820 h 6271260"/>
              <a:gd name="connsiteX81" fmla="*/ 2415540 w 3192780"/>
              <a:gd name="connsiteY81" fmla="*/ 739140 h 6271260"/>
              <a:gd name="connsiteX82" fmla="*/ 2423160 w 3192780"/>
              <a:gd name="connsiteY82" fmla="*/ 579120 h 6271260"/>
              <a:gd name="connsiteX83" fmla="*/ 2377440 w 3192780"/>
              <a:gd name="connsiteY83" fmla="*/ 304800 h 6271260"/>
              <a:gd name="connsiteX84" fmla="*/ 2331720 w 3192780"/>
              <a:gd name="connsiteY84" fmla="*/ 53340 h 6271260"/>
              <a:gd name="connsiteX85" fmla="*/ 2225040 w 3192780"/>
              <a:gd name="connsiteY85" fmla="*/ 0 h 6271260"/>
              <a:gd name="connsiteX0" fmla="*/ 2225040 w 3192780"/>
              <a:gd name="connsiteY0" fmla="*/ 0 h 6271260"/>
              <a:gd name="connsiteX1" fmla="*/ 2141220 w 3192780"/>
              <a:gd name="connsiteY1" fmla="*/ 213360 h 6271260"/>
              <a:gd name="connsiteX2" fmla="*/ 2095500 w 3192780"/>
              <a:gd name="connsiteY2" fmla="*/ 228600 h 6271260"/>
              <a:gd name="connsiteX3" fmla="*/ 2042160 w 3192780"/>
              <a:gd name="connsiteY3" fmla="*/ 350520 h 6271260"/>
              <a:gd name="connsiteX4" fmla="*/ 1821180 w 3192780"/>
              <a:gd name="connsiteY4" fmla="*/ 403860 h 6271260"/>
              <a:gd name="connsiteX5" fmla="*/ 1470660 w 3192780"/>
              <a:gd name="connsiteY5" fmla="*/ 701040 h 6271260"/>
              <a:gd name="connsiteX6" fmla="*/ 1516380 w 3192780"/>
              <a:gd name="connsiteY6" fmla="*/ 876300 h 6271260"/>
              <a:gd name="connsiteX7" fmla="*/ 1531620 w 3192780"/>
              <a:gd name="connsiteY7" fmla="*/ 1249680 h 6271260"/>
              <a:gd name="connsiteX8" fmla="*/ 1356360 w 3192780"/>
              <a:gd name="connsiteY8" fmla="*/ 1432560 h 6271260"/>
              <a:gd name="connsiteX9" fmla="*/ 937260 w 3192780"/>
              <a:gd name="connsiteY9" fmla="*/ 1516380 h 6271260"/>
              <a:gd name="connsiteX10" fmla="*/ 838200 w 3192780"/>
              <a:gd name="connsiteY10" fmla="*/ 1722120 h 6271260"/>
              <a:gd name="connsiteX11" fmla="*/ 845820 w 3192780"/>
              <a:gd name="connsiteY11" fmla="*/ 2225040 h 6271260"/>
              <a:gd name="connsiteX12" fmla="*/ 777240 w 3192780"/>
              <a:gd name="connsiteY12" fmla="*/ 2583180 h 6271260"/>
              <a:gd name="connsiteX13" fmla="*/ 1310640 w 3192780"/>
              <a:gd name="connsiteY13" fmla="*/ 2933700 h 6271260"/>
              <a:gd name="connsiteX14" fmla="*/ 1714500 w 3192780"/>
              <a:gd name="connsiteY14" fmla="*/ 3139440 h 6271260"/>
              <a:gd name="connsiteX15" fmla="*/ 1638300 w 3192780"/>
              <a:gd name="connsiteY15" fmla="*/ 3672840 h 6271260"/>
              <a:gd name="connsiteX16" fmla="*/ 1402080 w 3192780"/>
              <a:gd name="connsiteY16" fmla="*/ 4160520 h 6271260"/>
              <a:gd name="connsiteX17" fmla="*/ 1478280 w 3192780"/>
              <a:gd name="connsiteY17" fmla="*/ 4610100 h 6271260"/>
              <a:gd name="connsiteX18" fmla="*/ 1310640 w 3192780"/>
              <a:gd name="connsiteY18" fmla="*/ 4815840 h 6271260"/>
              <a:gd name="connsiteX19" fmla="*/ 609600 w 3192780"/>
              <a:gd name="connsiteY19" fmla="*/ 4983480 h 6271260"/>
              <a:gd name="connsiteX20" fmla="*/ 571500 w 3192780"/>
              <a:gd name="connsiteY20" fmla="*/ 5189220 h 6271260"/>
              <a:gd name="connsiteX21" fmla="*/ 495300 w 3192780"/>
              <a:gd name="connsiteY21" fmla="*/ 5204460 h 6271260"/>
              <a:gd name="connsiteX22" fmla="*/ 449580 w 3192780"/>
              <a:gd name="connsiteY22" fmla="*/ 5372100 h 6271260"/>
              <a:gd name="connsiteX23" fmla="*/ 396240 w 3192780"/>
              <a:gd name="connsiteY23" fmla="*/ 5425440 h 6271260"/>
              <a:gd name="connsiteX24" fmla="*/ 259080 w 3192780"/>
              <a:gd name="connsiteY24" fmla="*/ 5425440 h 6271260"/>
              <a:gd name="connsiteX25" fmla="*/ 91440 w 3192780"/>
              <a:gd name="connsiteY25" fmla="*/ 5730240 h 6271260"/>
              <a:gd name="connsiteX26" fmla="*/ 0 w 3192780"/>
              <a:gd name="connsiteY26" fmla="*/ 5783580 h 6271260"/>
              <a:gd name="connsiteX27" fmla="*/ 114300 w 3192780"/>
              <a:gd name="connsiteY27" fmla="*/ 5905500 h 6271260"/>
              <a:gd name="connsiteX28" fmla="*/ 259080 w 3192780"/>
              <a:gd name="connsiteY28" fmla="*/ 5958840 h 6271260"/>
              <a:gd name="connsiteX29" fmla="*/ 320040 w 3192780"/>
              <a:gd name="connsiteY29" fmla="*/ 6195060 h 6271260"/>
              <a:gd name="connsiteX30" fmla="*/ 457200 w 3192780"/>
              <a:gd name="connsiteY30" fmla="*/ 6187440 h 6271260"/>
              <a:gd name="connsiteX31" fmla="*/ 640080 w 3192780"/>
              <a:gd name="connsiteY31" fmla="*/ 6263640 h 6271260"/>
              <a:gd name="connsiteX32" fmla="*/ 1005840 w 3192780"/>
              <a:gd name="connsiteY32" fmla="*/ 6179820 h 6271260"/>
              <a:gd name="connsiteX33" fmla="*/ 1097280 w 3192780"/>
              <a:gd name="connsiteY33" fmla="*/ 6233160 h 6271260"/>
              <a:gd name="connsiteX34" fmla="*/ 1325880 w 3192780"/>
              <a:gd name="connsiteY34" fmla="*/ 6187440 h 6271260"/>
              <a:gd name="connsiteX35" fmla="*/ 1371600 w 3192780"/>
              <a:gd name="connsiteY35" fmla="*/ 6080760 h 6271260"/>
              <a:gd name="connsiteX36" fmla="*/ 1584960 w 3192780"/>
              <a:gd name="connsiteY36" fmla="*/ 6111240 h 6271260"/>
              <a:gd name="connsiteX37" fmla="*/ 1699260 w 3192780"/>
              <a:gd name="connsiteY37" fmla="*/ 6271260 h 6271260"/>
              <a:gd name="connsiteX38" fmla="*/ 1943100 w 3192780"/>
              <a:gd name="connsiteY38" fmla="*/ 6156960 h 6271260"/>
              <a:gd name="connsiteX39" fmla="*/ 1912620 w 3192780"/>
              <a:gd name="connsiteY39" fmla="*/ 6027420 h 6271260"/>
              <a:gd name="connsiteX40" fmla="*/ 1996440 w 3192780"/>
              <a:gd name="connsiteY40" fmla="*/ 5814060 h 6271260"/>
              <a:gd name="connsiteX41" fmla="*/ 2156460 w 3192780"/>
              <a:gd name="connsiteY41" fmla="*/ 5821680 h 6271260"/>
              <a:gd name="connsiteX42" fmla="*/ 2514600 w 3192780"/>
              <a:gd name="connsiteY42" fmla="*/ 5638800 h 6271260"/>
              <a:gd name="connsiteX43" fmla="*/ 2506980 w 3192780"/>
              <a:gd name="connsiteY43" fmla="*/ 5585460 h 6271260"/>
              <a:gd name="connsiteX44" fmla="*/ 2613660 w 3192780"/>
              <a:gd name="connsiteY44" fmla="*/ 5554980 h 6271260"/>
              <a:gd name="connsiteX45" fmla="*/ 2606040 w 3192780"/>
              <a:gd name="connsiteY45" fmla="*/ 5394960 h 6271260"/>
              <a:gd name="connsiteX46" fmla="*/ 2887980 w 3192780"/>
              <a:gd name="connsiteY46" fmla="*/ 5189220 h 6271260"/>
              <a:gd name="connsiteX47" fmla="*/ 3131820 w 3192780"/>
              <a:gd name="connsiteY47" fmla="*/ 5334000 h 6271260"/>
              <a:gd name="connsiteX48" fmla="*/ 3131820 w 3192780"/>
              <a:gd name="connsiteY48" fmla="*/ 4998720 h 6271260"/>
              <a:gd name="connsiteX49" fmla="*/ 3032760 w 3192780"/>
              <a:gd name="connsiteY49" fmla="*/ 4869180 h 6271260"/>
              <a:gd name="connsiteX50" fmla="*/ 2971800 w 3192780"/>
              <a:gd name="connsiteY50" fmla="*/ 4754880 h 6271260"/>
              <a:gd name="connsiteX51" fmla="*/ 2136140 w 3192780"/>
              <a:gd name="connsiteY51" fmla="*/ 4086860 h 6271260"/>
              <a:gd name="connsiteX52" fmla="*/ 2217420 w 3192780"/>
              <a:gd name="connsiteY52" fmla="*/ 3761740 h 6271260"/>
              <a:gd name="connsiteX53" fmla="*/ 1986280 w 3192780"/>
              <a:gd name="connsiteY53" fmla="*/ 3413760 h 6271260"/>
              <a:gd name="connsiteX54" fmla="*/ 1907540 w 3192780"/>
              <a:gd name="connsiteY54" fmla="*/ 3124200 h 6271260"/>
              <a:gd name="connsiteX55" fmla="*/ 1798320 w 3192780"/>
              <a:gd name="connsiteY55" fmla="*/ 2948940 h 6271260"/>
              <a:gd name="connsiteX56" fmla="*/ 1785620 w 3192780"/>
              <a:gd name="connsiteY56" fmla="*/ 2814320 h 6271260"/>
              <a:gd name="connsiteX57" fmla="*/ 2204720 w 3192780"/>
              <a:gd name="connsiteY57" fmla="*/ 2641600 h 6271260"/>
              <a:gd name="connsiteX58" fmla="*/ 2496820 w 3192780"/>
              <a:gd name="connsiteY58" fmla="*/ 2707640 h 6271260"/>
              <a:gd name="connsiteX59" fmla="*/ 2674620 w 3192780"/>
              <a:gd name="connsiteY59" fmla="*/ 2781977 h 6271260"/>
              <a:gd name="connsiteX60" fmla="*/ 2811780 w 3192780"/>
              <a:gd name="connsiteY60" fmla="*/ 2733040 h 6271260"/>
              <a:gd name="connsiteX61" fmla="*/ 3093720 w 3192780"/>
              <a:gd name="connsiteY61" fmla="*/ 2849880 h 6271260"/>
              <a:gd name="connsiteX62" fmla="*/ 3078480 w 3192780"/>
              <a:gd name="connsiteY62" fmla="*/ 2659380 h 6271260"/>
              <a:gd name="connsiteX63" fmla="*/ 3177540 w 3192780"/>
              <a:gd name="connsiteY63" fmla="*/ 2484120 h 6271260"/>
              <a:gd name="connsiteX64" fmla="*/ 3177540 w 3192780"/>
              <a:gd name="connsiteY64" fmla="*/ 2392680 h 6271260"/>
              <a:gd name="connsiteX65" fmla="*/ 3192780 w 3192780"/>
              <a:gd name="connsiteY65" fmla="*/ 2362200 h 6271260"/>
              <a:gd name="connsiteX66" fmla="*/ 3025140 w 3192780"/>
              <a:gd name="connsiteY66" fmla="*/ 2247900 h 6271260"/>
              <a:gd name="connsiteX67" fmla="*/ 3192780 w 3192780"/>
              <a:gd name="connsiteY67" fmla="*/ 1813560 h 6271260"/>
              <a:gd name="connsiteX68" fmla="*/ 3185160 w 3192780"/>
              <a:gd name="connsiteY68" fmla="*/ 1737360 h 6271260"/>
              <a:gd name="connsiteX69" fmla="*/ 3101340 w 3192780"/>
              <a:gd name="connsiteY69" fmla="*/ 1699260 h 6271260"/>
              <a:gd name="connsiteX70" fmla="*/ 3048000 w 3192780"/>
              <a:gd name="connsiteY70" fmla="*/ 1615440 h 6271260"/>
              <a:gd name="connsiteX71" fmla="*/ 2979420 w 3192780"/>
              <a:gd name="connsiteY71" fmla="*/ 1242060 h 6271260"/>
              <a:gd name="connsiteX72" fmla="*/ 2903220 w 3192780"/>
              <a:gd name="connsiteY72" fmla="*/ 1234440 h 6271260"/>
              <a:gd name="connsiteX73" fmla="*/ 2865120 w 3192780"/>
              <a:gd name="connsiteY73" fmla="*/ 1165860 h 6271260"/>
              <a:gd name="connsiteX74" fmla="*/ 2773680 w 3192780"/>
              <a:gd name="connsiteY74" fmla="*/ 1150620 h 6271260"/>
              <a:gd name="connsiteX75" fmla="*/ 2651760 w 3192780"/>
              <a:gd name="connsiteY75" fmla="*/ 1059180 h 6271260"/>
              <a:gd name="connsiteX76" fmla="*/ 2606040 w 3192780"/>
              <a:gd name="connsiteY76" fmla="*/ 1021080 h 6271260"/>
              <a:gd name="connsiteX77" fmla="*/ 2583180 w 3192780"/>
              <a:gd name="connsiteY77" fmla="*/ 1021080 h 6271260"/>
              <a:gd name="connsiteX78" fmla="*/ 2491740 w 3192780"/>
              <a:gd name="connsiteY78" fmla="*/ 960120 h 6271260"/>
              <a:gd name="connsiteX79" fmla="*/ 2468880 w 3192780"/>
              <a:gd name="connsiteY79" fmla="*/ 891540 h 6271260"/>
              <a:gd name="connsiteX80" fmla="*/ 2407920 w 3192780"/>
              <a:gd name="connsiteY80" fmla="*/ 845820 h 6271260"/>
              <a:gd name="connsiteX81" fmla="*/ 2415540 w 3192780"/>
              <a:gd name="connsiteY81" fmla="*/ 739140 h 6271260"/>
              <a:gd name="connsiteX82" fmla="*/ 2423160 w 3192780"/>
              <a:gd name="connsiteY82" fmla="*/ 579120 h 6271260"/>
              <a:gd name="connsiteX83" fmla="*/ 2377440 w 3192780"/>
              <a:gd name="connsiteY83" fmla="*/ 304800 h 6271260"/>
              <a:gd name="connsiteX84" fmla="*/ 2331720 w 3192780"/>
              <a:gd name="connsiteY84" fmla="*/ 53340 h 6271260"/>
              <a:gd name="connsiteX85" fmla="*/ 2225040 w 3192780"/>
              <a:gd name="connsiteY85" fmla="*/ 0 h 6271260"/>
              <a:gd name="connsiteX0" fmla="*/ 2225040 w 3192780"/>
              <a:gd name="connsiteY0" fmla="*/ 0 h 6271260"/>
              <a:gd name="connsiteX1" fmla="*/ 2141220 w 3192780"/>
              <a:gd name="connsiteY1" fmla="*/ 213360 h 6271260"/>
              <a:gd name="connsiteX2" fmla="*/ 2095500 w 3192780"/>
              <a:gd name="connsiteY2" fmla="*/ 228600 h 6271260"/>
              <a:gd name="connsiteX3" fmla="*/ 2042160 w 3192780"/>
              <a:gd name="connsiteY3" fmla="*/ 350520 h 6271260"/>
              <a:gd name="connsiteX4" fmla="*/ 1821180 w 3192780"/>
              <a:gd name="connsiteY4" fmla="*/ 403860 h 6271260"/>
              <a:gd name="connsiteX5" fmla="*/ 1470660 w 3192780"/>
              <a:gd name="connsiteY5" fmla="*/ 701040 h 6271260"/>
              <a:gd name="connsiteX6" fmla="*/ 1516380 w 3192780"/>
              <a:gd name="connsiteY6" fmla="*/ 876300 h 6271260"/>
              <a:gd name="connsiteX7" fmla="*/ 1531620 w 3192780"/>
              <a:gd name="connsiteY7" fmla="*/ 1249680 h 6271260"/>
              <a:gd name="connsiteX8" fmla="*/ 1356360 w 3192780"/>
              <a:gd name="connsiteY8" fmla="*/ 1432560 h 6271260"/>
              <a:gd name="connsiteX9" fmla="*/ 937260 w 3192780"/>
              <a:gd name="connsiteY9" fmla="*/ 1516380 h 6271260"/>
              <a:gd name="connsiteX10" fmla="*/ 838200 w 3192780"/>
              <a:gd name="connsiteY10" fmla="*/ 1722120 h 6271260"/>
              <a:gd name="connsiteX11" fmla="*/ 845820 w 3192780"/>
              <a:gd name="connsiteY11" fmla="*/ 2225040 h 6271260"/>
              <a:gd name="connsiteX12" fmla="*/ 777240 w 3192780"/>
              <a:gd name="connsiteY12" fmla="*/ 2583180 h 6271260"/>
              <a:gd name="connsiteX13" fmla="*/ 1310640 w 3192780"/>
              <a:gd name="connsiteY13" fmla="*/ 2933700 h 6271260"/>
              <a:gd name="connsiteX14" fmla="*/ 1714500 w 3192780"/>
              <a:gd name="connsiteY14" fmla="*/ 3139440 h 6271260"/>
              <a:gd name="connsiteX15" fmla="*/ 1638300 w 3192780"/>
              <a:gd name="connsiteY15" fmla="*/ 3672840 h 6271260"/>
              <a:gd name="connsiteX16" fmla="*/ 1402080 w 3192780"/>
              <a:gd name="connsiteY16" fmla="*/ 4160520 h 6271260"/>
              <a:gd name="connsiteX17" fmla="*/ 1478280 w 3192780"/>
              <a:gd name="connsiteY17" fmla="*/ 4610100 h 6271260"/>
              <a:gd name="connsiteX18" fmla="*/ 1310640 w 3192780"/>
              <a:gd name="connsiteY18" fmla="*/ 4815840 h 6271260"/>
              <a:gd name="connsiteX19" fmla="*/ 609600 w 3192780"/>
              <a:gd name="connsiteY19" fmla="*/ 4983480 h 6271260"/>
              <a:gd name="connsiteX20" fmla="*/ 571500 w 3192780"/>
              <a:gd name="connsiteY20" fmla="*/ 5189220 h 6271260"/>
              <a:gd name="connsiteX21" fmla="*/ 495300 w 3192780"/>
              <a:gd name="connsiteY21" fmla="*/ 5204460 h 6271260"/>
              <a:gd name="connsiteX22" fmla="*/ 449580 w 3192780"/>
              <a:gd name="connsiteY22" fmla="*/ 5372100 h 6271260"/>
              <a:gd name="connsiteX23" fmla="*/ 396240 w 3192780"/>
              <a:gd name="connsiteY23" fmla="*/ 5425440 h 6271260"/>
              <a:gd name="connsiteX24" fmla="*/ 259080 w 3192780"/>
              <a:gd name="connsiteY24" fmla="*/ 5425440 h 6271260"/>
              <a:gd name="connsiteX25" fmla="*/ 91440 w 3192780"/>
              <a:gd name="connsiteY25" fmla="*/ 5730240 h 6271260"/>
              <a:gd name="connsiteX26" fmla="*/ 0 w 3192780"/>
              <a:gd name="connsiteY26" fmla="*/ 5783580 h 6271260"/>
              <a:gd name="connsiteX27" fmla="*/ 114300 w 3192780"/>
              <a:gd name="connsiteY27" fmla="*/ 5905500 h 6271260"/>
              <a:gd name="connsiteX28" fmla="*/ 259080 w 3192780"/>
              <a:gd name="connsiteY28" fmla="*/ 5958840 h 6271260"/>
              <a:gd name="connsiteX29" fmla="*/ 320040 w 3192780"/>
              <a:gd name="connsiteY29" fmla="*/ 6195060 h 6271260"/>
              <a:gd name="connsiteX30" fmla="*/ 457200 w 3192780"/>
              <a:gd name="connsiteY30" fmla="*/ 6187440 h 6271260"/>
              <a:gd name="connsiteX31" fmla="*/ 640080 w 3192780"/>
              <a:gd name="connsiteY31" fmla="*/ 6263640 h 6271260"/>
              <a:gd name="connsiteX32" fmla="*/ 1005840 w 3192780"/>
              <a:gd name="connsiteY32" fmla="*/ 6179820 h 6271260"/>
              <a:gd name="connsiteX33" fmla="*/ 1097280 w 3192780"/>
              <a:gd name="connsiteY33" fmla="*/ 6233160 h 6271260"/>
              <a:gd name="connsiteX34" fmla="*/ 1325880 w 3192780"/>
              <a:gd name="connsiteY34" fmla="*/ 6187440 h 6271260"/>
              <a:gd name="connsiteX35" fmla="*/ 1371600 w 3192780"/>
              <a:gd name="connsiteY35" fmla="*/ 6080760 h 6271260"/>
              <a:gd name="connsiteX36" fmla="*/ 1584960 w 3192780"/>
              <a:gd name="connsiteY36" fmla="*/ 6111240 h 6271260"/>
              <a:gd name="connsiteX37" fmla="*/ 1699260 w 3192780"/>
              <a:gd name="connsiteY37" fmla="*/ 6271260 h 6271260"/>
              <a:gd name="connsiteX38" fmla="*/ 1943100 w 3192780"/>
              <a:gd name="connsiteY38" fmla="*/ 6156960 h 6271260"/>
              <a:gd name="connsiteX39" fmla="*/ 1912620 w 3192780"/>
              <a:gd name="connsiteY39" fmla="*/ 6027420 h 6271260"/>
              <a:gd name="connsiteX40" fmla="*/ 1996440 w 3192780"/>
              <a:gd name="connsiteY40" fmla="*/ 5814060 h 6271260"/>
              <a:gd name="connsiteX41" fmla="*/ 2156460 w 3192780"/>
              <a:gd name="connsiteY41" fmla="*/ 5821680 h 6271260"/>
              <a:gd name="connsiteX42" fmla="*/ 2514600 w 3192780"/>
              <a:gd name="connsiteY42" fmla="*/ 5638800 h 6271260"/>
              <a:gd name="connsiteX43" fmla="*/ 2506980 w 3192780"/>
              <a:gd name="connsiteY43" fmla="*/ 5585460 h 6271260"/>
              <a:gd name="connsiteX44" fmla="*/ 2613660 w 3192780"/>
              <a:gd name="connsiteY44" fmla="*/ 5554980 h 6271260"/>
              <a:gd name="connsiteX45" fmla="*/ 2606040 w 3192780"/>
              <a:gd name="connsiteY45" fmla="*/ 5394960 h 6271260"/>
              <a:gd name="connsiteX46" fmla="*/ 2887980 w 3192780"/>
              <a:gd name="connsiteY46" fmla="*/ 5189220 h 6271260"/>
              <a:gd name="connsiteX47" fmla="*/ 3131820 w 3192780"/>
              <a:gd name="connsiteY47" fmla="*/ 5334000 h 6271260"/>
              <a:gd name="connsiteX48" fmla="*/ 3131820 w 3192780"/>
              <a:gd name="connsiteY48" fmla="*/ 4998720 h 6271260"/>
              <a:gd name="connsiteX49" fmla="*/ 3032760 w 3192780"/>
              <a:gd name="connsiteY49" fmla="*/ 4869180 h 6271260"/>
              <a:gd name="connsiteX50" fmla="*/ 2971800 w 3192780"/>
              <a:gd name="connsiteY50" fmla="*/ 4754880 h 6271260"/>
              <a:gd name="connsiteX51" fmla="*/ 2181860 w 3192780"/>
              <a:gd name="connsiteY51" fmla="*/ 4000500 h 6271260"/>
              <a:gd name="connsiteX52" fmla="*/ 2217420 w 3192780"/>
              <a:gd name="connsiteY52" fmla="*/ 3761740 h 6271260"/>
              <a:gd name="connsiteX53" fmla="*/ 1986280 w 3192780"/>
              <a:gd name="connsiteY53" fmla="*/ 3413760 h 6271260"/>
              <a:gd name="connsiteX54" fmla="*/ 1907540 w 3192780"/>
              <a:gd name="connsiteY54" fmla="*/ 3124200 h 6271260"/>
              <a:gd name="connsiteX55" fmla="*/ 1798320 w 3192780"/>
              <a:gd name="connsiteY55" fmla="*/ 2948940 h 6271260"/>
              <a:gd name="connsiteX56" fmla="*/ 1785620 w 3192780"/>
              <a:gd name="connsiteY56" fmla="*/ 2814320 h 6271260"/>
              <a:gd name="connsiteX57" fmla="*/ 2204720 w 3192780"/>
              <a:gd name="connsiteY57" fmla="*/ 2641600 h 6271260"/>
              <a:gd name="connsiteX58" fmla="*/ 2496820 w 3192780"/>
              <a:gd name="connsiteY58" fmla="*/ 2707640 h 6271260"/>
              <a:gd name="connsiteX59" fmla="*/ 2674620 w 3192780"/>
              <a:gd name="connsiteY59" fmla="*/ 2781977 h 6271260"/>
              <a:gd name="connsiteX60" fmla="*/ 2811780 w 3192780"/>
              <a:gd name="connsiteY60" fmla="*/ 2733040 h 6271260"/>
              <a:gd name="connsiteX61" fmla="*/ 3093720 w 3192780"/>
              <a:gd name="connsiteY61" fmla="*/ 2849880 h 6271260"/>
              <a:gd name="connsiteX62" fmla="*/ 3078480 w 3192780"/>
              <a:gd name="connsiteY62" fmla="*/ 2659380 h 6271260"/>
              <a:gd name="connsiteX63" fmla="*/ 3177540 w 3192780"/>
              <a:gd name="connsiteY63" fmla="*/ 2484120 h 6271260"/>
              <a:gd name="connsiteX64" fmla="*/ 3177540 w 3192780"/>
              <a:gd name="connsiteY64" fmla="*/ 2392680 h 6271260"/>
              <a:gd name="connsiteX65" fmla="*/ 3192780 w 3192780"/>
              <a:gd name="connsiteY65" fmla="*/ 2362200 h 6271260"/>
              <a:gd name="connsiteX66" fmla="*/ 3025140 w 3192780"/>
              <a:gd name="connsiteY66" fmla="*/ 2247900 h 6271260"/>
              <a:gd name="connsiteX67" fmla="*/ 3192780 w 3192780"/>
              <a:gd name="connsiteY67" fmla="*/ 1813560 h 6271260"/>
              <a:gd name="connsiteX68" fmla="*/ 3185160 w 3192780"/>
              <a:gd name="connsiteY68" fmla="*/ 1737360 h 6271260"/>
              <a:gd name="connsiteX69" fmla="*/ 3101340 w 3192780"/>
              <a:gd name="connsiteY69" fmla="*/ 1699260 h 6271260"/>
              <a:gd name="connsiteX70" fmla="*/ 3048000 w 3192780"/>
              <a:gd name="connsiteY70" fmla="*/ 1615440 h 6271260"/>
              <a:gd name="connsiteX71" fmla="*/ 2979420 w 3192780"/>
              <a:gd name="connsiteY71" fmla="*/ 1242060 h 6271260"/>
              <a:gd name="connsiteX72" fmla="*/ 2903220 w 3192780"/>
              <a:gd name="connsiteY72" fmla="*/ 1234440 h 6271260"/>
              <a:gd name="connsiteX73" fmla="*/ 2865120 w 3192780"/>
              <a:gd name="connsiteY73" fmla="*/ 1165860 h 6271260"/>
              <a:gd name="connsiteX74" fmla="*/ 2773680 w 3192780"/>
              <a:gd name="connsiteY74" fmla="*/ 1150620 h 6271260"/>
              <a:gd name="connsiteX75" fmla="*/ 2651760 w 3192780"/>
              <a:gd name="connsiteY75" fmla="*/ 1059180 h 6271260"/>
              <a:gd name="connsiteX76" fmla="*/ 2606040 w 3192780"/>
              <a:gd name="connsiteY76" fmla="*/ 1021080 h 6271260"/>
              <a:gd name="connsiteX77" fmla="*/ 2583180 w 3192780"/>
              <a:gd name="connsiteY77" fmla="*/ 1021080 h 6271260"/>
              <a:gd name="connsiteX78" fmla="*/ 2491740 w 3192780"/>
              <a:gd name="connsiteY78" fmla="*/ 960120 h 6271260"/>
              <a:gd name="connsiteX79" fmla="*/ 2468880 w 3192780"/>
              <a:gd name="connsiteY79" fmla="*/ 891540 h 6271260"/>
              <a:gd name="connsiteX80" fmla="*/ 2407920 w 3192780"/>
              <a:gd name="connsiteY80" fmla="*/ 845820 h 6271260"/>
              <a:gd name="connsiteX81" fmla="*/ 2415540 w 3192780"/>
              <a:gd name="connsiteY81" fmla="*/ 739140 h 6271260"/>
              <a:gd name="connsiteX82" fmla="*/ 2423160 w 3192780"/>
              <a:gd name="connsiteY82" fmla="*/ 579120 h 6271260"/>
              <a:gd name="connsiteX83" fmla="*/ 2377440 w 3192780"/>
              <a:gd name="connsiteY83" fmla="*/ 304800 h 6271260"/>
              <a:gd name="connsiteX84" fmla="*/ 2331720 w 3192780"/>
              <a:gd name="connsiteY84" fmla="*/ 53340 h 6271260"/>
              <a:gd name="connsiteX85" fmla="*/ 2225040 w 3192780"/>
              <a:gd name="connsiteY85" fmla="*/ 0 h 6271260"/>
              <a:gd name="connsiteX0" fmla="*/ 2225040 w 3192780"/>
              <a:gd name="connsiteY0" fmla="*/ 0 h 6271260"/>
              <a:gd name="connsiteX1" fmla="*/ 2141220 w 3192780"/>
              <a:gd name="connsiteY1" fmla="*/ 213360 h 6271260"/>
              <a:gd name="connsiteX2" fmla="*/ 2095500 w 3192780"/>
              <a:gd name="connsiteY2" fmla="*/ 228600 h 6271260"/>
              <a:gd name="connsiteX3" fmla="*/ 2042160 w 3192780"/>
              <a:gd name="connsiteY3" fmla="*/ 350520 h 6271260"/>
              <a:gd name="connsiteX4" fmla="*/ 1821180 w 3192780"/>
              <a:gd name="connsiteY4" fmla="*/ 403860 h 6271260"/>
              <a:gd name="connsiteX5" fmla="*/ 1470660 w 3192780"/>
              <a:gd name="connsiteY5" fmla="*/ 701040 h 6271260"/>
              <a:gd name="connsiteX6" fmla="*/ 1516380 w 3192780"/>
              <a:gd name="connsiteY6" fmla="*/ 876300 h 6271260"/>
              <a:gd name="connsiteX7" fmla="*/ 1531620 w 3192780"/>
              <a:gd name="connsiteY7" fmla="*/ 1249680 h 6271260"/>
              <a:gd name="connsiteX8" fmla="*/ 1356360 w 3192780"/>
              <a:gd name="connsiteY8" fmla="*/ 1432560 h 6271260"/>
              <a:gd name="connsiteX9" fmla="*/ 937260 w 3192780"/>
              <a:gd name="connsiteY9" fmla="*/ 1516380 h 6271260"/>
              <a:gd name="connsiteX10" fmla="*/ 838200 w 3192780"/>
              <a:gd name="connsiteY10" fmla="*/ 1722120 h 6271260"/>
              <a:gd name="connsiteX11" fmla="*/ 845820 w 3192780"/>
              <a:gd name="connsiteY11" fmla="*/ 2225040 h 6271260"/>
              <a:gd name="connsiteX12" fmla="*/ 777240 w 3192780"/>
              <a:gd name="connsiteY12" fmla="*/ 2583180 h 6271260"/>
              <a:gd name="connsiteX13" fmla="*/ 1310640 w 3192780"/>
              <a:gd name="connsiteY13" fmla="*/ 2933700 h 6271260"/>
              <a:gd name="connsiteX14" fmla="*/ 1714500 w 3192780"/>
              <a:gd name="connsiteY14" fmla="*/ 3139440 h 6271260"/>
              <a:gd name="connsiteX15" fmla="*/ 1638300 w 3192780"/>
              <a:gd name="connsiteY15" fmla="*/ 3672840 h 6271260"/>
              <a:gd name="connsiteX16" fmla="*/ 1402080 w 3192780"/>
              <a:gd name="connsiteY16" fmla="*/ 4160520 h 6271260"/>
              <a:gd name="connsiteX17" fmla="*/ 1478280 w 3192780"/>
              <a:gd name="connsiteY17" fmla="*/ 4610100 h 6271260"/>
              <a:gd name="connsiteX18" fmla="*/ 1310640 w 3192780"/>
              <a:gd name="connsiteY18" fmla="*/ 4815840 h 6271260"/>
              <a:gd name="connsiteX19" fmla="*/ 609600 w 3192780"/>
              <a:gd name="connsiteY19" fmla="*/ 4983480 h 6271260"/>
              <a:gd name="connsiteX20" fmla="*/ 571500 w 3192780"/>
              <a:gd name="connsiteY20" fmla="*/ 5189220 h 6271260"/>
              <a:gd name="connsiteX21" fmla="*/ 495300 w 3192780"/>
              <a:gd name="connsiteY21" fmla="*/ 5204460 h 6271260"/>
              <a:gd name="connsiteX22" fmla="*/ 449580 w 3192780"/>
              <a:gd name="connsiteY22" fmla="*/ 5372100 h 6271260"/>
              <a:gd name="connsiteX23" fmla="*/ 396240 w 3192780"/>
              <a:gd name="connsiteY23" fmla="*/ 5425440 h 6271260"/>
              <a:gd name="connsiteX24" fmla="*/ 259080 w 3192780"/>
              <a:gd name="connsiteY24" fmla="*/ 5425440 h 6271260"/>
              <a:gd name="connsiteX25" fmla="*/ 91440 w 3192780"/>
              <a:gd name="connsiteY25" fmla="*/ 5730240 h 6271260"/>
              <a:gd name="connsiteX26" fmla="*/ 0 w 3192780"/>
              <a:gd name="connsiteY26" fmla="*/ 5783580 h 6271260"/>
              <a:gd name="connsiteX27" fmla="*/ 114300 w 3192780"/>
              <a:gd name="connsiteY27" fmla="*/ 5905500 h 6271260"/>
              <a:gd name="connsiteX28" fmla="*/ 259080 w 3192780"/>
              <a:gd name="connsiteY28" fmla="*/ 5958840 h 6271260"/>
              <a:gd name="connsiteX29" fmla="*/ 320040 w 3192780"/>
              <a:gd name="connsiteY29" fmla="*/ 6195060 h 6271260"/>
              <a:gd name="connsiteX30" fmla="*/ 457200 w 3192780"/>
              <a:gd name="connsiteY30" fmla="*/ 6187440 h 6271260"/>
              <a:gd name="connsiteX31" fmla="*/ 640080 w 3192780"/>
              <a:gd name="connsiteY31" fmla="*/ 6263640 h 6271260"/>
              <a:gd name="connsiteX32" fmla="*/ 1005840 w 3192780"/>
              <a:gd name="connsiteY32" fmla="*/ 6179820 h 6271260"/>
              <a:gd name="connsiteX33" fmla="*/ 1097280 w 3192780"/>
              <a:gd name="connsiteY33" fmla="*/ 6233160 h 6271260"/>
              <a:gd name="connsiteX34" fmla="*/ 1325880 w 3192780"/>
              <a:gd name="connsiteY34" fmla="*/ 6187440 h 6271260"/>
              <a:gd name="connsiteX35" fmla="*/ 1371600 w 3192780"/>
              <a:gd name="connsiteY35" fmla="*/ 6080760 h 6271260"/>
              <a:gd name="connsiteX36" fmla="*/ 1584960 w 3192780"/>
              <a:gd name="connsiteY36" fmla="*/ 6111240 h 6271260"/>
              <a:gd name="connsiteX37" fmla="*/ 1699260 w 3192780"/>
              <a:gd name="connsiteY37" fmla="*/ 6271260 h 6271260"/>
              <a:gd name="connsiteX38" fmla="*/ 1943100 w 3192780"/>
              <a:gd name="connsiteY38" fmla="*/ 6156960 h 6271260"/>
              <a:gd name="connsiteX39" fmla="*/ 1912620 w 3192780"/>
              <a:gd name="connsiteY39" fmla="*/ 6027420 h 6271260"/>
              <a:gd name="connsiteX40" fmla="*/ 1996440 w 3192780"/>
              <a:gd name="connsiteY40" fmla="*/ 5814060 h 6271260"/>
              <a:gd name="connsiteX41" fmla="*/ 2156460 w 3192780"/>
              <a:gd name="connsiteY41" fmla="*/ 5821680 h 6271260"/>
              <a:gd name="connsiteX42" fmla="*/ 2514600 w 3192780"/>
              <a:gd name="connsiteY42" fmla="*/ 5638800 h 6271260"/>
              <a:gd name="connsiteX43" fmla="*/ 2506980 w 3192780"/>
              <a:gd name="connsiteY43" fmla="*/ 5585460 h 6271260"/>
              <a:gd name="connsiteX44" fmla="*/ 2613660 w 3192780"/>
              <a:gd name="connsiteY44" fmla="*/ 5554980 h 6271260"/>
              <a:gd name="connsiteX45" fmla="*/ 2606040 w 3192780"/>
              <a:gd name="connsiteY45" fmla="*/ 5394960 h 6271260"/>
              <a:gd name="connsiteX46" fmla="*/ 2887980 w 3192780"/>
              <a:gd name="connsiteY46" fmla="*/ 5189220 h 6271260"/>
              <a:gd name="connsiteX47" fmla="*/ 3131820 w 3192780"/>
              <a:gd name="connsiteY47" fmla="*/ 5334000 h 6271260"/>
              <a:gd name="connsiteX48" fmla="*/ 3131820 w 3192780"/>
              <a:gd name="connsiteY48" fmla="*/ 4998720 h 6271260"/>
              <a:gd name="connsiteX49" fmla="*/ 3032760 w 3192780"/>
              <a:gd name="connsiteY49" fmla="*/ 4869180 h 6271260"/>
              <a:gd name="connsiteX50" fmla="*/ 2077720 w 3192780"/>
              <a:gd name="connsiteY50" fmla="*/ 4089400 h 6271260"/>
              <a:gd name="connsiteX51" fmla="*/ 2181860 w 3192780"/>
              <a:gd name="connsiteY51" fmla="*/ 4000500 h 6271260"/>
              <a:gd name="connsiteX52" fmla="*/ 2217420 w 3192780"/>
              <a:gd name="connsiteY52" fmla="*/ 3761740 h 6271260"/>
              <a:gd name="connsiteX53" fmla="*/ 1986280 w 3192780"/>
              <a:gd name="connsiteY53" fmla="*/ 3413760 h 6271260"/>
              <a:gd name="connsiteX54" fmla="*/ 1907540 w 3192780"/>
              <a:gd name="connsiteY54" fmla="*/ 3124200 h 6271260"/>
              <a:gd name="connsiteX55" fmla="*/ 1798320 w 3192780"/>
              <a:gd name="connsiteY55" fmla="*/ 2948940 h 6271260"/>
              <a:gd name="connsiteX56" fmla="*/ 1785620 w 3192780"/>
              <a:gd name="connsiteY56" fmla="*/ 2814320 h 6271260"/>
              <a:gd name="connsiteX57" fmla="*/ 2204720 w 3192780"/>
              <a:gd name="connsiteY57" fmla="*/ 2641600 h 6271260"/>
              <a:gd name="connsiteX58" fmla="*/ 2496820 w 3192780"/>
              <a:gd name="connsiteY58" fmla="*/ 2707640 h 6271260"/>
              <a:gd name="connsiteX59" fmla="*/ 2674620 w 3192780"/>
              <a:gd name="connsiteY59" fmla="*/ 2781977 h 6271260"/>
              <a:gd name="connsiteX60" fmla="*/ 2811780 w 3192780"/>
              <a:gd name="connsiteY60" fmla="*/ 2733040 h 6271260"/>
              <a:gd name="connsiteX61" fmla="*/ 3093720 w 3192780"/>
              <a:gd name="connsiteY61" fmla="*/ 2849880 h 6271260"/>
              <a:gd name="connsiteX62" fmla="*/ 3078480 w 3192780"/>
              <a:gd name="connsiteY62" fmla="*/ 2659380 h 6271260"/>
              <a:gd name="connsiteX63" fmla="*/ 3177540 w 3192780"/>
              <a:gd name="connsiteY63" fmla="*/ 2484120 h 6271260"/>
              <a:gd name="connsiteX64" fmla="*/ 3177540 w 3192780"/>
              <a:gd name="connsiteY64" fmla="*/ 2392680 h 6271260"/>
              <a:gd name="connsiteX65" fmla="*/ 3192780 w 3192780"/>
              <a:gd name="connsiteY65" fmla="*/ 2362200 h 6271260"/>
              <a:gd name="connsiteX66" fmla="*/ 3025140 w 3192780"/>
              <a:gd name="connsiteY66" fmla="*/ 2247900 h 6271260"/>
              <a:gd name="connsiteX67" fmla="*/ 3192780 w 3192780"/>
              <a:gd name="connsiteY67" fmla="*/ 1813560 h 6271260"/>
              <a:gd name="connsiteX68" fmla="*/ 3185160 w 3192780"/>
              <a:gd name="connsiteY68" fmla="*/ 1737360 h 6271260"/>
              <a:gd name="connsiteX69" fmla="*/ 3101340 w 3192780"/>
              <a:gd name="connsiteY69" fmla="*/ 1699260 h 6271260"/>
              <a:gd name="connsiteX70" fmla="*/ 3048000 w 3192780"/>
              <a:gd name="connsiteY70" fmla="*/ 1615440 h 6271260"/>
              <a:gd name="connsiteX71" fmla="*/ 2979420 w 3192780"/>
              <a:gd name="connsiteY71" fmla="*/ 1242060 h 6271260"/>
              <a:gd name="connsiteX72" fmla="*/ 2903220 w 3192780"/>
              <a:gd name="connsiteY72" fmla="*/ 1234440 h 6271260"/>
              <a:gd name="connsiteX73" fmla="*/ 2865120 w 3192780"/>
              <a:gd name="connsiteY73" fmla="*/ 1165860 h 6271260"/>
              <a:gd name="connsiteX74" fmla="*/ 2773680 w 3192780"/>
              <a:gd name="connsiteY74" fmla="*/ 1150620 h 6271260"/>
              <a:gd name="connsiteX75" fmla="*/ 2651760 w 3192780"/>
              <a:gd name="connsiteY75" fmla="*/ 1059180 h 6271260"/>
              <a:gd name="connsiteX76" fmla="*/ 2606040 w 3192780"/>
              <a:gd name="connsiteY76" fmla="*/ 1021080 h 6271260"/>
              <a:gd name="connsiteX77" fmla="*/ 2583180 w 3192780"/>
              <a:gd name="connsiteY77" fmla="*/ 1021080 h 6271260"/>
              <a:gd name="connsiteX78" fmla="*/ 2491740 w 3192780"/>
              <a:gd name="connsiteY78" fmla="*/ 960120 h 6271260"/>
              <a:gd name="connsiteX79" fmla="*/ 2468880 w 3192780"/>
              <a:gd name="connsiteY79" fmla="*/ 891540 h 6271260"/>
              <a:gd name="connsiteX80" fmla="*/ 2407920 w 3192780"/>
              <a:gd name="connsiteY80" fmla="*/ 845820 h 6271260"/>
              <a:gd name="connsiteX81" fmla="*/ 2415540 w 3192780"/>
              <a:gd name="connsiteY81" fmla="*/ 739140 h 6271260"/>
              <a:gd name="connsiteX82" fmla="*/ 2423160 w 3192780"/>
              <a:gd name="connsiteY82" fmla="*/ 579120 h 6271260"/>
              <a:gd name="connsiteX83" fmla="*/ 2377440 w 3192780"/>
              <a:gd name="connsiteY83" fmla="*/ 304800 h 6271260"/>
              <a:gd name="connsiteX84" fmla="*/ 2331720 w 3192780"/>
              <a:gd name="connsiteY84" fmla="*/ 53340 h 6271260"/>
              <a:gd name="connsiteX85" fmla="*/ 2225040 w 3192780"/>
              <a:gd name="connsiteY85" fmla="*/ 0 h 6271260"/>
              <a:gd name="connsiteX0" fmla="*/ 2225040 w 3192780"/>
              <a:gd name="connsiteY0" fmla="*/ 0 h 6271260"/>
              <a:gd name="connsiteX1" fmla="*/ 2141220 w 3192780"/>
              <a:gd name="connsiteY1" fmla="*/ 213360 h 6271260"/>
              <a:gd name="connsiteX2" fmla="*/ 2095500 w 3192780"/>
              <a:gd name="connsiteY2" fmla="*/ 228600 h 6271260"/>
              <a:gd name="connsiteX3" fmla="*/ 2042160 w 3192780"/>
              <a:gd name="connsiteY3" fmla="*/ 350520 h 6271260"/>
              <a:gd name="connsiteX4" fmla="*/ 1821180 w 3192780"/>
              <a:gd name="connsiteY4" fmla="*/ 403860 h 6271260"/>
              <a:gd name="connsiteX5" fmla="*/ 1470660 w 3192780"/>
              <a:gd name="connsiteY5" fmla="*/ 701040 h 6271260"/>
              <a:gd name="connsiteX6" fmla="*/ 1516380 w 3192780"/>
              <a:gd name="connsiteY6" fmla="*/ 876300 h 6271260"/>
              <a:gd name="connsiteX7" fmla="*/ 1531620 w 3192780"/>
              <a:gd name="connsiteY7" fmla="*/ 1249680 h 6271260"/>
              <a:gd name="connsiteX8" fmla="*/ 1356360 w 3192780"/>
              <a:gd name="connsiteY8" fmla="*/ 1432560 h 6271260"/>
              <a:gd name="connsiteX9" fmla="*/ 937260 w 3192780"/>
              <a:gd name="connsiteY9" fmla="*/ 1516380 h 6271260"/>
              <a:gd name="connsiteX10" fmla="*/ 838200 w 3192780"/>
              <a:gd name="connsiteY10" fmla="*/ 1722120 h 6271260"/>
              <a:gd name="connsiteX11" fmla="*/ 845820 w 3192780"/>
              <a:gd name="connsiteY11" fmla="*/ 2225040 h 6271260"/>
              <a:gd name="connsiteX12" fmla="*/ 777240 w 3192780"/>
              <a:gd name="connsiteY12" fmla="*/ 2583180 h 6271260"/>
              <a:gd name="connsiteX13" fmla="*/ 1310640 w 3192780"/>
              <a:gd name="connsiteY13" fmla="*/ 2933700 h 6271260"/>
              <a:gd name="connsiteX14" fmla="*/ 1714500 w 3192780"/>
              <a:gd name="connsiteY14" fmla="*/ 3139440 h 6271260"/>
              <a:gd name="connsiteX15" fmla="*/ 1638300 w 3192780"/>
              <a:gd name="connsiteY15" fmla="*/ 3672840 h 6271260"/>
              <a:gd name="connsiteX16" fmla="*/ 1402080 w 3192780"/>
              <a:gd name="connsiteY16" fmla="*/ 4160520 h 6271260"/>
              <a:gd name="connsiteX17" fmla="*/ 1478280 w 3192780"/>
              <a:gd name="connsiteY17" fmla="*/ 4610100 h 6271260"/>
              <a:gd name="connsiteX18" fmla="*/ 1310640 w 3192780"/>
              <a:gd name="connsiteY18" fmla="*/ 4815840 h 6271260"/>
              <a:gd name="connsiteX19" fmla="*/ 609600 w 3192780"/>
              <a:gd name="connsiteY19" fmla="*/ 4983480 h 6271260"/>
              <a:gd name="connsiteX20" fmla="*/ 571500 w 3192780"/>
              <a:gd name="connsiteY20" fmla="*/ 5189220 h 6271260"/>
              <a:gd name="connsiteX21" fmla="*/ 495300 w 3192780"/>
              <a:gd name="connsiteY21" fmla="*/ 5204460 h 6271260"/>
              <a:gd name="connsiteX22" fmla="*/ 449580 w 3192780"/>
              <a:gd name="connsiteY22" fmla="*/ 5372100 h 6271260"/>
              <a:gd name="connsiteX23" fmla="*/ 396240 w 3192780"/>
              <a:gd name="connsiteY23" fmla="*/ 5425440 h 6271260"/>
              <a:gd name="connsiteX24" fmla="*/ 259080 w 3192780"/>
              <a:gd name="connsiteY24" fmla="*/ 5425440 h 6271260"/>
              <a:gd name="connsiteX25" fmla="*/ 91440 w 3192780"/>
              <a:gd name="connsiteY25" fmla="*/ 5730240 h 6271260"/>
              <a:gd name="connsiteX26" fmla="*/ 0 w 3192780"/>
              <a:gd name="connsiteY26" fmla="*/ 5783580 h 6271260"/>
              <a:gd name="connsiteX27" fmla="*/ 114300 w 3192780"/>
              <a:gd name="connsiteY27" fmla="*/ 5905500 h 6271260"/>
              <a:gd name="connsiteX28" fmla="*/ 259080 w 3192780"/>
              <a:gd name="connsiteY28" fmla="*/ 5958840 h 6271260"/>
              <a:gd name="connsiteX29" fmla="*/ 320040 w 3192780"/>
              <a:gd name="connsiteY29" fmla="*/ 6195060 h 6271260"/>
              <a:gd name="connsiteX30" fmla="*/ 457200 w 3192780"/>
              <a:gd name="connsiteY30" fmla="*/ 6187440 h 6271260"/>
              <a:gd name="connsiteX31" fmla="*/ 640080 w 3192780"/>
              <a:gd name="connsiteY31" fmla="*/ 6263640 h 6271260"/>
              <a:gd name="connsiteX32" fmla="*/ 1005840 w 3192780"/>
              <a:gd name="connsiteY32" fmla="*/ 6179820 h 6271260"/>
              <a:gd name="connsiteX33" fmla="*/ 1097280 w 3192780"/>
              <a:gd name="connsiteY33" fmla="*/ 6233160 h 6271260"/>
              <a:gd name="connsiteX34" fmla="*/ 1325880 w 3192780"/>
              <a:gd name="connsiteY34" fmla="*/ 6187440 h 6271260"/>
              <a:gd name="connsiteX35" fmla="*/ 1371600 w 3192780"/>
              <a:gd name="connsiteY35" fmla="*/ 6080760 h 6271260"/>
              <a:gd name="connsiteX36" fmla="*/ 1584960 w 3192780"/>
              <a:gd name="connsiteY36" fmla="*/ 6111240 h 6271260"/>
              <a:gd name="connsiteX37" fmla="*/ 1699260 w 3192780"/>
              <a:gd name="connsiteY37" fmla="*/ 6271260 h 6271260"/>
              <a:gd name="connsiteX38" fmla="*/ 1943100 w 3192780"/>
              <a:gd name="connsiteY38" fmla="*/ 6156960 h 6271260"/>
              <a:gd name="connsiteX39" fmla="*/ 1912620 w 3192780"/>
              <a:gd name="connsiteY39" fmla="*/ 6027420 h 6271260"/>
              <a:gd name="connsiteX40" fmla="*/ 1996440 w 3192780"/>
              <a:gd name="connsiteY40" fmla="*/ 5814060 h 6271260"/>
              <a:gd name="connsiteX41" fmla="*/ 2156460 w 3192780"/>
              <a:gd name="connsiteY41" fmla="*/ 5821680 h 6271260"/>
              <a:gd name="connsiteX42" fmla="*/ 2514600 w 3192780"/>
              <a:gd name="connsiteY42" fmla="*/ 5638800 h 6271260"/>
              <a:gd name="connsiteX43" fmla="*/ 2506980 w 3192780"/>
              <a:gd name="connsiteY43" fmla="*/ 5585460 h 6271260"/>
              <a:gd name="connsiteX44" fmla="*/ 2613660 w 3192780"/>
              <a:gd name="connsiteY44" fmla="*/ 5554980 h 6271260"/>
              <a:gd name="connsiteX45" fmla="*/ 2606040 w 3192780"/>
              <a:gd name="connsiteY45" fmla="*/ 5394960 h 6271260"/>
              <a:gd name="connsiteX46" fmla="*/ 2887980 w 3192780"/>
              <a:gd name="connsiteY46" fmla="*/ 5189220 h 6271260"/>
              <a:gd name="connsiteX47" fmla="*/ 3131820 w 3192780"/>
              <a:gd name="connsiteY47" fmla="*/ 5334000 h 6271260"/>
              <a:gd name="connsiteX48" fmla="*/ 3131820 w 3192780"/>
              <a:gd name="connsiteY48" fmla="*/ 4998720 h 6271260"/>
              <a:gd name="connsiteX49" fmla="*/ 2148840 w 3192780"/>
              <a:gd name="connsiteY49" fmla="*/ 4528820 h 6271260"/>
              <a:gd name="connsiteX50" fmla="*/ 2077720 w 3192780"/>
              <a:gd name="connsiteY50" fmla="*/ 4089400 h 6271260"/>
              <a:gd name="connsiteX51" fmla="*/ 2181860 w 3192780"/>
              <a:gd name="connsiteY51" fmla="*/ 4000500 h 6271260"/>
              <a:gd name="connsiteX52" fmla="*/ 2217420 w 3192780"/>
              <a:gd name="connsiteY52" fmla="*/ 3761740 h 6271260"/>
              <a:gd name="connsiteX53" fmla="*/ 1986280 w 3192780"/>
              <a:gd name="connsiteY53" fmla="*/ 3413760 h 6271260"/>
              <a:gd name="connsiteX54" fmla="*/ 1907540 w 3192780"/>
              <a:gd name="connsiteY54" fmla="*/ 3124200 h 6271260"/>
              <a:gd name="connsiteX55" fmla="*/ 1798320 w 3192780"/>
              <a:gd name="connsiteY55" fmla="*/ 2948940 h 6271260"/>
              <a:gd name="connsiteX56" fmla="*/ 1785620 w 3192780"/>
              <a:gd name="connsiteY56" fmla="*/ 2814320 h 6271260"/>
              <a:gd name="connsiteX57" fmla="*/ 2204720 w 3192780"/>
              <a:gd name="connsiteY57" fmla="*/ 2641600 h 6271260"/>
              <a:gd name="connsiteX58" fmla="*/ 2496820 w 3192780"/>
              <a:gd name="connsiteY58" fmla="*/ 2707640 h 6271260"/>
              <a:gd name="connsiteX59" fmla="*/ 2674620 w 3192780"/>
              <a:gd name="connsiteY59" fmla="*/ 2781977 h 6271260"/>
              <a:gd name="connsiteX60" fmla="*/ 2811780 w 3192780"/>
              <a:gd name="connsiteY60" fmla="*/ 2733040 h 6271260"/>
              <a:gd name="connsiteX61" fmla="*/ 3093720 w 3192780"/>
              <a:gd name="connsiteY61" fmla="*/ 2849880 h 6271260"/>
              <a:gd name="connsiteX62" fmla="*/ 3078480 w 3192780"/>
              <a:gd name="connsiteY62" fmla="*/ 2659380 h 6271260"/>
              <a:gd name="connsiteX63" fmla="*/ 3177540 w 3192780"/>
              <a:gd name="connsiteY63" fmla="*/ 2484120 h 6271260"/>
              <a:gd name="connsiteX64" fmla="*/ 3177540 w 3192780"/>
              <a:gd name="connsiteY64" fmla="*/ 2392680 h 6271260"/>
              <a:gd name="connsiteX65" fmla="*/ 3192780 w 3192780"/>
              <a:gd name="connsiteY65" fmla="*/ 2362200 h 6271260"/>
              <a:gd name="connsiteX66" fmla="*/ 3025140 w 3192780"/>
              <a:gd name="connsiteY66" fmla="*/ 2247900 h 6271260"/>
              <a:gd name="connsiteX67" fmla="*/ 3192780 w 3192780"/>
              <a:gd name="connsiteY67" fmla="*/ 1813560 h 6271260"/>
              <a:gd name="connsiteX68" fmla="*/ 3185160 w 3192780"/>
              <a:gd name="connsiteY68" fmla="*/ 1737360 h 6271260"/>
              <a:gd name="connsiteX69" fmla="*/ 3101340 w 3192780"/>
              <a:gd name="connsiteY69" fmla="*/ 1699260 h 6271260"/>
              <a:gd name="connsiteX70" fmla="*/ 3048000 w 3192780"/>
              <a:gd name="connsiteY70" fmla="*/ 1615440 h 6271260"/>
              <a:gd name="connsiteX71" fmla="*/ 2979420 w 3192780"/>
              <a:gd name="connsiteY71" fmla="*/ 1242060 h 6271260"/>
              <a:gd name="connsiteX72" fmla="*/ 2903220 w 3192780"/>
              <a:gd name="connsiteY72" fmla="*/ 1234440 h 6271260"/>
              <a:gd name="connsiteX73" fmla="*/ 2865120 w 3192780"/>
              <a:gd name="connsiteY73" fmla="*/ 1165860 h 6271260"/>
              <a:gd name="connsiteX74" fmla="*/ 2773680 w 3192780"/>
              <a:gd name="connsiteY74" fmla="*/ 1150620 h 6271260"/>
              <a:gd name="connsiteX75" fmla="*/ 2651760 w 3192780"/>
              <a:gd name="connsiteY75" fmla="*/ 1059180 h 6271260"/>
              <a:gd name="connsiteX76" fmla="*/ 2606040 w 3192780"/>
              <a:gd name="connsiteY76" fmla="*/ 1021080 h 6271260"/>
              <a:gd name="connsiteX77" fmla="*/ 2583180 w 3192780"/>
              <a:gd name="connsiteY77" fmla="*/ 1021080 h 6271260"/>
              <a:gd name="connsiteX78" fmla="*/ 2491740 w 3192780"/>
              <a:gd name="connsiteY78" fmla="*/ 960120 h 6271260"/>
              <a:gd name="connsiteX79" fmla="*/ 2468880 w 3192780"/>
              <a:gd name="connsiteY79" fmla="*/ 891540 h 6271260"/>
              <a:gd name="connsiteX80" fmla="*/ 2407920 w 3192780"/>
              <a:gd name="connsiteY80" fmla="*/ 845820 h 6271260"/>
              <a:gd name="connsiteX81" fmla="*/ 2415540 w 3192780"/>
              <a:gd name="connsiteY81" fmla="*/ 739140 h 6271260"/>
              <a:gd name="connsiteX82" fmla="*/ 2423160 w 3192780"/>
              <a:gd name="connsiteY82" fmla="*/ 579120 h 6271260"/>
              <a:gd name="connsiteX83" fmla="*/ 2377440 w 3192780"/>
              <a:gd name="connsiteY83" fmla="*/ 304800 h 6271260"/>
              <a:gd name="connsiteX84" fmla="*/ 2331720 w 3192780"/>
              <a:gd name="connsiteY84" fmla="*/ 53340 h 6271260"/>
              <a:gd name="connsiteX85" fmla="*/ 2225040 w 3192780"/>
              <a:gd name="connsiteY85" fmla="*/ 0 h 6271260"/>
              <a:gd name="connsiteX0" fmla="*/ 2225040 w 3192780"/>
              <a:gd name="connsiteY0" fmla="*/ 0 h 6271260"/>
              <a:gd name="connsiteX1" fmla="*/ 2141220 w 3192780"/>
              <a:gd name="connsiteY1" fmla="*/ 213360 h 6271260"/>
              <a:gd name="connsiteX2" fmla="*/ 2095500 w 3192780"/>
              <a:gd name="connsiteY2" fmla="*/ 228600 h 6271260"/>
              <a:gd name="connsiteX3" fmla="*/ 2042160 w 3192780"/>
              <a:gd name="connsiteY3" fmla="*/ 350520 h 6271260"/>
              <a:gd name="connsiteX4" fmla="*/ 1821180 w 3192780"/>
              <a:gd name="connsiteY4" fmla="*/ 403860 h 6271260"/>
              <a:gd name="connsiteX5" fmla="*/ 1470660 w 3192780"/>
              <a:gd name="connsiteY5" fmla="*/ 701040 h 6271260"/>
              <a:gd name="connsiteX6" fmla="*/ 1516380 w 3192780"/>
              <a:gd name="connsiteY6" fmla="*/ 876300 h 6271260"/>
              <a:gd name="connsiteX7" fmla="*/ 1531620 w 3192780"/>
              <a:gd name="connsiteY7" fmla="*/ 1249680 h 6271260"/>
              <a:gd name="connsiteX8" fmla="*/ 1356360 w 3192780"/>
              <a:gd name="connsiteY8" fmla="*/ 1432560 h 6271260"/>
              <a:gd name="connsiteX9" fmla="*/ 937260 w 3192780"/>
              <a:gd name="connsiteY9" fmla="*/ 1516380 h 6271260"/>
              <a:gd name="connsiteX10" fmla="*/ 838200 w 3192780"/>
              <a:gd name="connsiteY10" fmla="*/ 1722120 h 6271260"/>
              <a:gd name="connsiteX11" fmla="*/ 845820 w 3192780"/>
              <a:gd name="connsiteY11" fmla="*/ 2225040 h 6271260"/>
              <a:gd name="connsiteX12" fmla="*/ 777240 w 3192780"/>
              <a:gd name="connsiteY12" fmla="*/ 2583180 h 6271260"/>
              <a:gd name="connsiteX13" fmla="*/ 1310640 w 3192780"/>
              <a:gd name="connsiteY13" fmla="*/ 2933700 h 6271260"/>
              <a:gd name="connsiteX14" fmla="*/ 1714500 w 3192780"/>
              <a:gd name="connsiteY14" fmla="*/ 3139440 h 6271260"/>
              <a:gd name="connsiteX15" fmla="*/ 1638300 w 3192780"/>
              <a:gd name="connsiteY15" fmla="*/ 3672840 h 6271260"/>
              <a:gd name="connsiteX16" fmla="*/ 1402080 w 3192780"/>
              <a:gd name="connsiteY16" fmla="*/ 4160520 h 6271260"/>
              <a:gd name="connsiteX17" fmla="*/ 1478280 w 3192780"/>
              <a:gd name="connsiteY17" fmla="*/ 4610100 h 6271260"/>
              <a:gd name="connsiteX18" fmla="*/ 1310640 w 3192780"/>
              <a:gd name="connsiteY18" fmla="*/ 4815840 h 6271260"/>
              <a:gd name="connsiteX19" fmla="*/ 609600 w 3192780"/>
              <a:gd name="connsiteY19" fmla="*/ 4983480 h 6271260"/>
              <a:gd name="connsiteX20" fmla="*/ 571500 w 3192780"/>
              <a:gd name="connsiteY20" fmla="*/ 5189220 h 6271260"/>
              <a:gd name="connsiteX21" fmla="*/ 495300 w 3192780"/>
              <a:gd name="connsiteY21" fmla="*/ 5204460 h 6271260"/>
              <a:gd name="connsiteX22" fmla="*/ 449580 w 3192780"/>
              <a:gd name="connsiteY22" fmla="*/ 5372100 h 6271260"/>
              <a:gd name="connsiteX23" fmla="*/ 396240 w 3192780"/>
              <a:gd name="connsiteY23" fmla="*/ 5425440 h 6271260"/>
              <a:gd name="connsiteX24" fmla="*/ 259080 w 3192780"/>
              <a:gd name="connsiteY24" fmla="*/ 5425440 h 6271260"/>
              <a:gd name="connsiteX25" fmla="*/ 91440 w 3192780"/>
              <a:gd name="connsiteY25" fmla="*/ 5730240 h 6271260"/>
              <a:gd name="connsiteX26" fmla="*/ 0 w 3192780"/>
              <a:gd name="connsiteY26" fmla="*/ 5783580 h 6271260"/>
              <a:gd name="connsiteX27" fmla="*/ 114300 w 3192780"/>
              <a:gd name="connsiteY27" fmla="*/ 5905500 h 6271260"/>
              <a:gd name="connsiteX28" fmla="*/ 259080 w 3192780"/>
              <a:gd name="connsiteY28" fmla="*/ 5958840 h 6271260"/>
              <a:gd name="connsiteX29" fmla="*/ 320040 w 3192780"/>
              <a:gd name="connsiteY29" fmla="*/ 6195060 h 6271260"/>
              <a:gd name="connsiteX30" fmla="*/ 457200 w 3192780"/>
              <a:gd name="connsiteY30" fmla="*/ 6187440 h 6271260"/>
              <a:gd name="connsiteX31" fmla="*/ 640080 w 3192780"/>
              <a:gd name="connsiteY31" fmla="*/ 6263640 h 6271260"/>
              <a:gd name="connsiteX32" fmla="*/ 1005840 w 3192780"/>
              <a:gd name="connsiteY32" fmla="*/ 6179820 h 6271260"/>
              <a:gd name="connsiteX33" fmla="*/ 1097280 w 3192780"/>
              <a:gd name="connsiteY33" fmla="*/ 6233160 h 6271260"/>
              <a:gd name="connsiteX34" fmla="*/ 1325880 w 3192780"/>
              <a:gd name="connsiteY34" fmla="*/ 6187440 h 6271260"/>
              <a:gd name="connsiteX35" fmla="*/ 1371600 w 3192780"/>
              <a:gd name="connsiteY35" fmla="*/ 6080760 h 6271260"/>
              <a:gd name="connsiteX36" fmla="*/ 1584960 w 3192780"/>
              <a:gd name="connsiteY36" fmla="*/ 6111240 h 6271260"/>
              <a:gd name="connsiteX37" fmla="*/ 1699260 w 3192780"/>
              <a:gd name="connsiteY37" fmla="*/ 6271260 h 6271260"/>
              <a:gd name="connsiteX38" fmla="*/ 1943100 w 3192780"/>
              <a:gd name="connsiteY38" fmla="*/ 6156960 h 6271260"/>
              <a:gd name="connsiteX39" fmla="*/ 1912620 w 3192780"/>
              <a:gd name="connsiteY39" fmla="*/ 6027420 h 6271260"/>
              <a:gd name="connsiteX40" fmla="*/ 1996440 w 3192780"/>
              <a:gd name="connsiteY40" fmla="*/ 5814060 h 6271260"/>
              <a:gd name="connsiteX41" fmla="*/ 2156460 w 3192780"/>
              <a:gd name="connsiteY41" fmla="*/ 5821680 h 6271260"/>
              <a:gd name="connsiteX42" fmla="*/ 2514600 w 3192780"/>
              <a:gd name="connsiteY42" fmla="*/ 5638800 h 6271260"/>
              <a:gd name="connsiteX43" fmla="*/ 2506980 w 3192780"/>
              <a:gd name="connsiteY43" fmla="*/ 5585460 h 6271260"/>
              <a:gd name="connsiteX44" fmla="*/ 2613660 w 3192780"/>
              <a:gd name="connsiteY44" fmla="*/ 5554980 h 6271260"/>
              <a:gd name="connsiteX45" fmla="*/ 2606040 w 3192780"/>
              <a:gd name="connsiteY45" fmla="*/ 5394960 h 6271260"/>
              <a:gd name="connsiteX46" fmla="*/ 2887980 w 3192780"/>
              <a:gd name="connsiteY46" fmla="*/ 5189220 h 6271260"/>
              <a:gd name="connsiteX47" fmla="*/ 3131820 w 3192780"/>
              <a:gd name="connsiteY47" fmla="*/ 5334000 h 6271260"/>
              <a:gd name="connsiteX48" fmla="*/ 2303780 w 3192780"/>
              <a:gd name="connsiteY48" fmla="*/ 4815840 h 6271260"/>
              <a:gd name="connsiteX49" fmla="*/ 2148840 w 3192780"/>
              <a:gd name="connsiteY49" fmla="*/ 4528820 h 6271260"/>
              <a:gd name="connsiteX50" fmla="*/ 2077720 w 3192780"/>
              <a:gd name="connsiteY50" fmla="*/ 4089400 h 6271260"/>
              <a:gd name="connsiteX51" fmla="*/ 2181860 w 3192780"/>
              <a:gd name="connsiteY51" fmla="*/ 4000500 h 6271260"/>
              <a:gd name="connsiteX52" fmla="*/ 2217420 w 3192780"/>
              <a:gd name="connsiteY52" fmla="*/ 3761740 h 6271260"/>
              <a:gd name="connsiteX53" fmla="*/ 1986280 w 3192780"/>
              <a:gd name="connsiteY53" fmla="*/ 3413760 h 6271260"/>
              <a:gd name="connsiteX54" fmla="*/ 1907540 w 3192780"/>
              <a:gd name="connsiteY54" fmla="*/ 3124200 h 6271260"/>
              <a:gd name="connsiteX55" fmla="*/ 1798320 w 3192780"/>
              <a:gd name="connsiteY55" fmla="*/ 2948940 h 6271260"/>
              <a:gd name="connsiteX56" fmla="*/ 1785620 w 3192780"/>
              <a:gd name="connsiteY56" fmla="*/ 2814320 h 6271260"/>
              <a:gd name="connsiteX57" fmla="*/ 2204720 w 3192780"/>
              <a:gd name="connsiteY57" fmla="*/ 2641600 h 6271260"/>
              <a:gd name="connsiteX58" fmla="*/ 2496820 w 3192780"/>
              <a:gd name="connsiteY58" fmla="*/ 2707640 h 6271260"/>
              <a:gd name="connsiteX59" fmla="*/ 2674620 w 3192780"/>
              <a:gd name="connsiteY59" fmla="*/ 2781977 h 6271260"/>
              <a:gd name="connsiteX60" fmla="*/ 2811780 w 3192780"/>
              <a:gd name="connsiteY60" fmla="*/ 2733040 h 6271260"/>
              <a:gd name="connsiteX61" fmla="*/ 3093720 w 3192780"/>
              <a:gd name="connsiteY61" fmla="*/ 2849880 h 6271260"/>
              <a:gd name="connsiteX62" fmla="*/ 3078480 w 3192780"/>
              <a:gd name="connsiteY62" fmla="*/ 2659380 h 6271260"/>
              <a:gd name="connsiteX63" fmla="*/ 3177540 w 3192780"/>
              <a:gd name="connsiteY63" fmla="*/ 2484120 h 6271260"/>
              <a:gd name="connsiteX64" fmla="*/ 3177540 w 3192780"/>
              <a:gd name="connsiteY64" fmla="*/ 2392680 h 6271260"/>
              <a:gd name="connsiteX65" fmla="*/ 3192780 w 3192780"/>
              <a:gd name="connsiteY65" fmla="*/ 2362200 h 6271260"/>
              <a:gd name="connsiteX66" fmla="*/ 3025140 w 3192780"/>
              <a:gd name="connsiteY66" fmla="*/ 2247900 h 6271260"/>
              <a:gd name="connsiteX67" fmla="*/ 3192780 w 3192780"/>
              <a:gd name="connsiteY67" fmla="*/ 1813560 h 6271260"/>
              <a:gd name="connsiteX68" fmla="*/ 3185160 w 3192780"/>
              <a:gd name="connsiteY68" fmla="*/ 1737360 h 6271260"/>
              <a:gd name="connsiteX69" fmla="*/ 3101340 w 3192780"/>
              <a:gd name="connsiteY69" fmla="*/ 1699260 h 6271260"/>
              <a:gd name="connsiteX70" fmla="*/ 3048000 w 3192780"/>
              <a:gd name="connsiteY70" fmla="*/ 1615440 h 6271260"/>
              <a:gd name="connsiteX71" fmla="*/ 2979420 w 3192780"/>
              <a:gd name="connsiteY71" fmla="*/ 1242060 h 6271260"/>
              <a:gd name="connsiteX72" fmla="*/ 2903220 w 3192780"/>
              <a:gd name="connsiteY72" fmla="*/ 1234440 h 6271260"/>
              <a:gd name="connsiteX73" fmla="*/ 2865120 w 3192780"/>
              <a:gd name="connsiteY73" fmla="*/ 1165860 h 6271260"/>
              <a:gd name="connsiteX74" fmla="*/ 2773680 w 3192780"/>
              <a:gd name="connsiteY74" fmla="*/ 1150620 h 6271260"/>
              <a:gd name="connsiteX75" fmla="*/ 2651760 w 3192780"/>
              <a:gd name="connsiteY75" fmla="*/ 1059180 h 6271260"/>
              <a:gd name="connsiteX76" fmla="*/ 2606040 w 3192780"/>
              <a:gd name="connsiteY76" fmla="*/ 1021080 h 6271260"/>
              <a:gd name="connsiteX77" fmla="*/ 2583180 w 3192780"/>
              <a:gd name="connsiteY77" fmla="*/ 1021080 h 6271260"/>
              <a:gd name="connsiteX78" fmla="*/ 2491740 w 3192780"/>
              <a:gd name="connsiteY78" fmla="*/ 960120 h 6271260"/>
              <a:gd name="connsiteX79" fmla="*/ 2468880 w 3192780"/>
              <a:gd name="connsiteY79" fmla="*/ 891540 h 6271260"/>
              <a:gd name="connsiteX80" fmla="*/ 2407920 w 3192780"/>
              <a:gd name="connsiteY80" fmla="*/ 845820 h 6271260"/>
              <a:gd name="connsiteX81" fmla="*/ 2415540 w 3192780"/>
              <a:gd name="connsiteY81" fmla="*/ 739140 h 6271260"/>
              <a:gd name="connsiteX82" fmla="*/ 2423160 w 3192780"/>
              <a:gd name="connsiteY82" fmla="*/ 579120 h 6271260"/>
              <a:gd name="connsiteX83" fmla="*/ 2377440 w 3192780"/>
              <a:gd name="connsiteY83" fmla="*/ 304800 h 6271260"/>
              <a:gd name="connsiteX84" fmla="*/ 2331720 w 3192780"/>
              <a:gd name="connsiteY84" fmla="*/ 53340 h 6271260"/>
              <a:gd name="connsiteX85" fmla="*/ 2225040 w 3192780"/>
              <a:gd name="connsiteY85" fmla="*/ 0 h 6271260"/>
              <a:gd name="connsiteX0" fmla="*/ 2225040 w 3192780"/>
              <a:gd name="connsiteY0" fmla="*/ 0 h 6271260"/>
              <a:gd name="connsiteX1" fmla="*/ 2141220 w 3192780"/>
              <a:gd name="connsiteY1" fmla="*/ 213360 h 6271260"/>
              <a:gd name="connsiteX2" fmla="*/ 2095500 w 3192780"/>
              <a:gd name="connsiteY2" fmla="*/ 228600 h 6271260"/>
              <a:gd name="connsiteX3" fmla="*/ 2042160 w 3192780"/>
              <a:gd name="connsiteY3" fmla="*/ 350520 h 6271260"/>
              <a:gd name="connsiteX4" fmla="*/ 1821180 w 3192780"/>
              <a:gd name="connsiteY4" fmla="*/ 403860 h 6271260"/>
              <a:gd name="connsiteX5" fmla="*/ 1470660 w 3192780"/>
              <a:gd name="connsiteY5" fmla="*/ 701040 h 6271260"/>
              <a:gd name="connsiteX6" fmla="*/ 1516380 w 3192780"/>
              <a:gd name="connsiteY6" fmla="*/ 876300 h 6271260"/>
              <a:gd name="connsiteX7" fmla="*/ 1531620 w 3192780"/>
              <a:gd name="connsiteY7" fmla="*/ 1249680 h 6271260"/>
              <a:gd name="connsiteX8" fmla="*/ 1356360 w 3192780"/>
              <a:gd name="connsiteY8" fmla="*/ 1432560 h 6271260"/>
              <a:gd name="connsiteX9" fmla="*/ 937260 w 3192780"/>
              <a:gd name="connsiteY9" fmla="*/ 1516380 h 6271260"/>
              <a:gd name="connsiteX10" fmla="*/ 838200 w 3192780"/>
              <a:gd name="connsiteY10" fmla="*/ 1722120 h 6271260"/>
              <a:gd name="connsiteX11" fmla="*/ 845820 w 3192780"/>
              <a:gd name="connsiteY11" fmla="*/ 2225040 h 6271260"/>
              <a:gd name="connsiteX12" fmla="*/ 777240 w 3192780"/>
              <a:gd name="connsiteY12" fmla="*/ 2583180 h 6271260"/>
              <a:gd name="connsiteX13" fmla="*/ 1310640 w 3192780"/>
              <a:gd name="connsiteY13" fmla="*/ 2933700 h 6271260"/>
              <a:gd name="connsiteX14" fmla="*/ 1714500 w 3192780"/>
              <a:gd name="connsiteY14" fmla="*/ 3139440 h 6271260"/>
              <a:gd name="connsiteX15" fmla="*/ 1638300 w 3192780"/>
              <a:gd name="connsiteY15" fmla="*/ 3672840 h 6271260"/>
              <a:gd name="connsiteX16" fmla="*/ 1402080 w 3192780"/>
              <a:gd name="connsiteY16" fmla="*/ 4160520 h 6271260"/>
              <a:gd name="connsiteX17" fmla="*/ 1478280 w 3192780"/>
              <a:gd name="connsiteY17" fmla="*/ 4610100 h 6271260"/>
              <a:gd name="connsiteX18" fmla="*/ 1310640 w 3192780"/>
              <a:gd name="connsiteY18" fmla="*/ 4815840 h 6271260"/>
              <a:gd name="connsiteX19" fmla="*/ 609600 w 3192780"/>
              <a:gd name="connsiteY19" fmla="*/ 4983480 h 6271260"/>
              <a:gd name="connsiteX20" fmla="*/ 571500 w 3192780"/>
              <a:gd name="connsiteY20" fmla="*/ 5189220 h 6271260"/>
              <a:gd name="connsiteX21" fmla="*/ 495300 w 3192780"/>
              <a:gd name="connsiteY21" fmla="*/ 5204460 h 6271260"/>
              <a:gd name="connsiteX22" fmla="*/ 449580 w 3192780"/>
              <a:gd name="connsiteY22" fmla="*/ 5372100 h 6271260"/>
              <a:gd name="connsiteX23" fmla="*/ 396240 w 3192780"/>
              <a:gd name="connsiteY23" fmla="*/ 5425440 h 6271260"/>
              <a:gd name="connsiteX24" fmla="*/ 259080 w 3192780"/>
              <a:gd name="connsiteY24" fmla="*/ 5425440 h 6271260"/>
              <a:gd name="connsiteX25" fmla="*/ 91440 w 3192780"/>
              <a:gd name="connsiteY25" fmla="*/ 5730240 h 6271260"/>
              <a:gd name="connsiteX26" fmla="*/ 0 w 3192780"/>
              <a:gd name="connsiteY26" fmla="*/ 5783580 h 6271260"/>
              <a:gd name="connsiteX27" fmla="*/ 114300 w 3192780"/>
              <a:gd name="connsiteY27" fmla="*/ 5905500 h 6271260"/>
              <a:gd name="connsiteX28" fmla="*/ 259080 w 3192780"/>
              <a:gd name="connsiteY28" fmla="*/ 5958840 h 6271260"/>
              <a:gd name="connsiteX29" fmla="*/ 320040 w 3192780"/>
              <a:gd name="connsiteY29" fmla="*/ 6195060 h 6271260"/>
              <a:gd name="connsiteX30" fmla="*/ 457200 w 3192780"/>
              <a:gd name="connsiteY30" fmla="*/ 6187440 h 6271260"/>
              <a:gd name="connsiteX31" fmla="*/ 640080 w 3192780"/>
              <a:gd name="connsiteY31" fmla="*/ 6263640 h 6271260"/>
              <a:gd name="connsiteX32" fmla="*/ 1005840 w 3192780"/>
              <a:gd name="connsiteY32" fmla="*/ 6179820 h 6271260"/>
              <a:gd name="connsiteX33" fmla="*/ 1097280 w 3192780"/>
              <a:gd name="connsiteY33" fmla="*/ 6233160 h 6271260"/>
              <a:gd name="connsiteX34" fmla="*/ 1325880 w 3192780"/>
              <a:gd name="connsiteY34" fmla="*/ 6187440 h 6271260"/>
              <a:gd name="connsiteX35" fmla="*/ 1371600 w 3192780"/>
              <a:gd name="connsiteY35" fmla="*/ 6080760 h 6271260"/>
              <a:gd name="connsiteX36" fmla="*/ 1584960 w 3192780"/>
              <a:gd name="connsiteY36" fmla="*/ 6111240 h 6271260"/>
              <a:gd name="connsiteX37" fmla="*/ 1699260 w 3192780"/>
              <a:gd name="connsiteY37" fmla="*/ 6271260 h 6271260"/>
              <a:gd name="connsiteX38" fmla="*/ 1943100 w 3192780"/>
              <a:gd name="connsiteY38" fmla="*/ 6156960 h 6271260"/>
              <a:gd name="connsiteX39" fmla="*/ 1912620 w 3192780"/>
              <a:gd name="connsiteY39" fmla="*/ 6027420 h 6271260"/>
              <a:gd name="connsiteX40" fmla="*/ 1996440 w 3192780"/>
              <a:gd name="connsiteY40" fmla="*/ 5814060 h 6271260"/>
              <a:gd name="connsiteX41" fmla="*/ 2156460 w 3192780"/>
              <a:gd name="connsiteY41" fmla="*/ 5821680 h 6271260"/>
              <a:gd name="connsiteX42" fmla="*/ 2514600 w 3192780"/>
              <a:gd name="connsiteY42" fmla="*/ 5638800 h 6271260"/>
              <a:gd name="connsiteX43" fmla="*/ 2506980 w 3192780"/>
              <a:gd name="connsiteY43" fmla="*/ 5585460 h 6271260"/>
              <a:gd name="connsiteX44" fmla="*/ 2613660 w 3192780"/>
              <a:gd name="connsiteY44" fmla="*/ 5554980 h 6271260"/>
              <a:gd name="connsiteX45" fmla="*/ 2606040 w 3192780"/>
              <a:gd name="connsiteY45" fmla="*/ 5394960 h 6271260"/>
              <a:gd name="connsiteX46" fmla="*/ 2547620 w 3192780"/>
              <a:gd name="connsiteY46" fmla="*/ 4782820 h 6271260"/>
              <a:gd name="connsiteX47" fmla="*/ 3131820 w 3192780"/>
              <a:gd name="connsiteY47" fmla="*/ 5334000 h 6271260"/>
              <a:gd name="connsiteX48" fmla="*/ 2303780 w 3192780"/>
              <a:gd name="connsiteY48" fmla="*/ 4815840 h 6271260"/>
              <a:gd name="connsiteX49" fmla="*/ 2148840 w 3192780"/>
              <a:gd name="connsiteY49" fmla="*/ 4528820 h 6271260"/>
              <a:gd name="connsiteX50" fmla="*/ 2077720 w 3192780"/>
              <a:gd name="connsiteY50" fmla="*/ 4089400 h 6271260"/>
              <a:gd name="connsiteX51" fmla="*/ 2181860 w 3192780"/>
              <a:gd name="connsiteY51" fmla="*/ 4000500 h 6271260"/>
              <a:gd name="connsiteX52" fmla="*/ 2217420 w 3192780"/>
              <a:gd name="connsiteY52" fmla="*/ 3761740 h 6271260"/>
              <a:gd name="connsiteX53" fmla="*/ 1986280 w 3192780"/>
              <a:gd name="connsiteY53" fmla="*/ 3413760 h 6271260"/>
              <a:gd name="connsiteX54" fmla="*/ 1907540 w 3192780"/>
              <a:gd name="connsiteY54" fmla="*/ 3124200 h 6271260"/>
              <a:gd name="connsiteX55" fmla="*/ 1798320 w 3192780"/>
              <a:gd name="connsiteY55" fmla="*/ 2948940 h 6271260"/>
              <a:gd name="connsiteX56" fmla="*/ 1785620 w 3192780"/>
              <a:gd name="connsiteY56" fmla="*/ 2814320 h 6271260"/>
              <a:gd name="connsiteX57" fmla="*/ 2204720 w 3192780"/>
              <a:gd name="connsiteY57" fmla="*/ 2641600 h 6271260"/>
              <a:gd name="connsiteX58" fmla="*/ 2496820 w 3192780"/>
              <a:gd name="connsiteY58" fmla="*/ 2707640 h 6271260"/>
              <a:gd name="connsiteX59" fmla="*/ 2674620 w 3192780"/>
              <a:gd name="connsiteY59" fmla="*/ 2781977 h 6271260"/>
              <a:gd name="connsiteX60" fmla="*/ 2811780 w 3192780"/>
              <a:gd name="connsiteY60" fmla="*/ 2733040 h 6271260"/>
              <a:gd name="connsiteX61" fmla="*/ 3093720 w 3192780"/>
              <a:gd name="connsiteY61" fmla="*/ 2849880 h 6271260"/>
              <a:gd name="connsiteX62" fmla="*/ 3078480 w 3192780"/>
              <a:gd name="connsiteY62" fmla="*/ 2659380 h 6271260"/>
              <a:gd name="connsiteX63" fmla="*/ 3177540 w 3192780"/>
              <a:gd name="connsiteY63" fmla="*/ 2484120 h 6271260"/>
              <a:gd name="connsiteX64" fmla="*/ 3177540 w 3192780"/>
              <a:gd name="connsiteY64" fmla="*/ 2392680 h 6271260"/>
              <a:gd name="connsiteX65" fmla="*/ 3192780 w 3192780"/>
              <a:gd name="connsiteY65" fmla="*/ 2362200 h 6271260"/>
              <a:gd name="connsiteX66" fmla="*/ 3025140 w 3192780"/>
              <a:gd name="connsiteY66" fmla="*/ 2247900 h 6271260"/>
              <a:gd name="connsiteX67" fmla="*/ 3192780 w 3192780"/>
              <a:gd name="connsiteY67" fmla="*/ 1813560 h 6271260"/>
              <a:gd name="connsiteX68" fmla="*/ 3185160 w 3192780"/>
              <a:gd name="connsiteY68" fmla="*/ 1737360 h 6271260"/>
              <a:gd name="connsiteX69" fmla="*/ 3101340 w 3192780"/>
              <a:gd name="connsiteY69" fmla="*/ 1699260 h 6271260"/>
              <a:gd name="connsiteX70" fmla="*/ 3048000 w 3192780"/>
              <a:gd name="connsiteY70" fmla="*/ 1615440 h 6271260"/>
              <a:gd name="connsiteX71" fmla="*/ 2979420 w 3192780"/>
              <a:gd name="connsiteY71" fmla="*/ 1242060 h 6271260"/>
              <a:gd name="connsiteX72" fmla="*/ 2903220 w 3192780"/>
              <a:gd name="connsiteY72" fmla="*/ 1234440 h 6271260"/>
              <a:gd name="connsiteX73" fmla="*/ 2865120 w 3192780"/>
              <a:gd name="connsiteY73" fmla="*/ 1165860 h 6271260"/>
              <a:gd name="connsiteX74" fmla="*/ 2773680 w 3192780"/>
              <a:gd name="connsiteY74" fmla="*/ 1150620 h 6271260"/>
              <a:gd name="connsiteX75" fmla="*/ 2651760 w 3192780"/>
              <a:gd name="connsiteY75" fmla="*/ 1059180 h 6271260"/>
              <a:gd name="connsiteX76" fmla="*/ 2606040 w 3192780"/>
              <a:gd name="connsiteY76" fmla="*/ 1021080 h 6271260"/>
              <a:gd name="connsiteX77" fmla="*/ 2583180 w 3192780"/>
              <a:gd name="connsiteY77" fmla="*/ 1021080 h 6271260"/>
              <a:gd name="connsiteX78" fmla="*/ 2491740 w 3192780"/>
              <a:gd name="connsiteY78" fmla="*/ 960120 h 6271260"/>
              <a:gd name="connsiteX79" fmla="*/ 2468880 w 3192780"/>
              <a:gd name="connsiteY79" fmla="*/ 891540 h 6271260"/>
              <a:gd name="connsiteX80" fmla="*/ 2407920 w 3192780"/>
              <a:gd name="connsiteY80" fmla="*/ 845820 h 6271260"/>
              <a:gd name="connsiteX81" fmla="*/ 2415540 w 3192780"/>
              <a:gd name="connsiteY81" fmla="*/ 739140 h 6271260"/>
              <a:gd name="connsiteX82" fmla="*/ 2423160 w 3192780"/>
              <a:gd name="connsiteY82" fmla="*/ 579120 h 6271260"/>
              <a:gd name="connsiteX83" fmla="*/ 2377440 w 3192780"/>
              <a:gd name="connsiteY83" fmla="*/ 304800 h 6271260"/>
              <a:gd name="connsiteX84" fmla="*/ 2331720 w 3192780"/>
              <a:gd name="connsiteY84" fmla="*/ 53340 h 6271260"/>
              <a:gd name="connsiteX85" fmla="*/ 2225040 w 3192780"/>
              <a:gd name="connsiteY85" fmla="*/ 0 h 6271260"/>
              <a:gd name="connsiteX0" fmla="*/ 2225040 w 3192780"/>
              <a:gd name="connsiteY0" fmla="*/ 0 h 6271260"/>
              <a:gd name="connsiteX1" fmla="*/ 2141220 w 3192780"/>
              <a:gd name="connsiteY1" fmla="*/ 213360 h 6271260"/>
              <a:gd name="connsiteX2" fmla="*/ 2095500 w 3192780"/>
              <a:gd name="connsiteY2" fmla="*/ 228600 h 6271260"/>
              <a:gd name="connsiteX3" fmla="*/ 2042160 w 3192780"/>
              <a:gd name="connsiteY3" fmla="*/ 350520 h 6271260"/>
              <a:gd name="connsiteX4" fmla="*/ 1821180 w 3192780"/>
              <a:gd name="connsiteY4" fmla="*/ 403860 h 6271260"/>
              <a:gd name="connsiteX5" fmla="*/ 1470660 w 3192780"/>
              <a:gd name="connsiteY5" fmla="*/ 701040 h 6271260"/>
              <a:gd name="connsiteX6" fmla="*/ 1516380 w 3192780"/>
              <a:gd name="connsiteY6" fmla="*/ 876300 h 6271260"/>
              <a:gd name="connsiteX7" fmla="*/ 1531620 w 3192780"/>
              <a:gd name="connsiteY7" fmla="*/ 1249680 h 6271260"/>
              <a:gd name="connsiteX8" fmla="*/ 1356360 w 3192780"/>
              <a:gd name="connsiteY8" fmla="*/ 1432560 h 6271260"/>
              <a:gd name="connsiteX9" fmla="*/ 937260 w 3192780"/>
              <a:gd name="connsiteY9" fmla="*/ 1516380 h 6271260"/>
              <a:gd name="connsiteX10" fmla="*/ 838200 w 3192780"/>
              <a:gd name="connsiteY10" fmla="*/ 1722120 h 6271260"/>
              <a:gd name="connsiteX11" fmla="*/ 845820 w 3192780"/>
              <a:gd name="connsiteY11" fmla="*/ 2225040 h 6271260"/>
              <a:gd name="connsiteX12" fmla="*/ 777240 w 3192780"/>
              <a:gd name="connsiteY12" fmla="*/ 2583180 h 6271260"/>
              <a:gd name="connsiteX13" fmla="*/ 1310640 w 3192780"/>
              <a:gd name="connsiteY13" fmla="*/ 2933700 h 6271260"/>
              <a:gd name="connsiteX14" fmla="*/ 1714500 w 3192780"/>
              <a:gd name="connsiteY14" fmla="*/ 3139440 h 6271260"/>
              <a:gd name="connsiteX15" fmla="*/ 1638300 w 3192780"/>
              <a:gd name="connsiteY15" fmla="*/ 3672840 h 6271260"/>
              <a:gd name="connsiteX16" fmla="*/ 1402080 w 3192780"/>
              <a:gd name="connsiteY16" fmla="*/ 4160520 h 6271260"/>
              <a:gd name="connsiteX17" fmla="*/ 1478280 w 3192780"/>
              <a:gd name="connsiteY17" fmla="*/ 4610100 h 6271260"/>
              <a:gd name="connsiteX18" fmla="*/ 1310640 w 3192780"/>
              <a:gd name="connsiteY18" fmla="*/ 4815840 h 6271260"/>
              <a:gd name="connsiteX19" fmla="*/ 609600 w 3192780"/>
              <a:gd name="connsiteY19" fmla="*/ 4983480 h 6271260"/>
              <a:gd name="connsiteX20" fmla="*/ 571500 w 3192780"/>
              <a:gd name="connsiteY20" fmla="*/ 5189220 h 6271260"/>
              <a:gd name="connsiteX21" fmla="*/ 495300 w 3192780"/>
              <a:gd name="connsiteY21" fmla="*/ 5204460 h 6271260"/>
              <a:gd name="connsiteX22" fmla="*/ 449580 w 3192780"/>
              <a:gd name="connsiteY22" fmla="*/ 5372100 h 6271260"/>
              <a:gd name="connsiteX23" fmla="*/ 396240 w 3192780"/>
              <a:gd name="connsiteY23" fmla="*/ 5425440 h 6271260"/>
              <a:gd name="connsiteX24" fmla="*/ 259080 w 3192780"/>
              <a:gd name="connsiteY24" fmla="*/ 5425440 h 6271260"/>
              <a:gd name="connsiteX25" fmla="*/ 91440 w 3192780"/>
              <a:gd name="connsiteY25" fmla="*/ 5730240 h 6271260"/>
              <a:gd name="connsiteX26" fmla="*/ 0 w 3192780"/>
              <a:gd name="connsiteY26" fmla="*/ 5783580 h 6271260"/>
              <a:gd name="connsiteX27" fmla="*/ 114300 w 3192780"/>
              <a:gd name="connsiteY27" fmla="*/ 5905500 h 6271260"/>
              <a:gd name="connsiteX28" fmla="*/ 259080 w 3192780"/>
              <a:gd name="connsiteY28" fmla="*/ 5958840 h 6271260"/>
              <a:gd name="connsiteX29" fmla="*/ 320040 w 3192780"/>
              <a:gd name="connsiteY29" fmla="*/ 6195060 h 6271260"/>
              <a:gd name="connsiteX30" fmla="*/ 457200 w 3192780"/>
              <a:gd name="connsiteY30" fmla="*/ 6187440 h 6271260"/>
              <a:gd name="connsiteX31" fmla="*/ 640080 w 3192780"/>
              <a:gd name="connsiteY31" fmla="*/ 6263640 h 6271260"/>
              <a:gd name="connsiteX32" fmla="*/ 1005840 w 3192780"/>
              <a:gd name="connsiteY32" fmla="*/ 6179820 h 6271260"/>
              <a:gd name="connsiteX33" fmla="*/ 1097280 w 3192780"/>
              <a:gd name="connsiteY33" fmla="*/ 6233160 h 6271260"/>
              <a:gd name="connsiteX34" fmla="*/ 1325880 w 3192780"/>
              <a:gd name="connsiteY34" fmla="*/ 6187440 h 6271260"/>
              <a:gd name="connsiteX35" fmla="*/ 1371600 w 3192780"/>
              <a:gd name="connsiteY35" fmla="*/ 6080760 h 6271260"/>
              <a:gd name="connsiteX36" fmla="*/ 1584960 w 3192780"/>
              <a:gd name="connsiteY36" fmla="*/ 6111240 h 6271260"/>
              <a:gd name="connsiteX37" fmla="*/ 1699260 w 3192780"/>
              <a:gd name="connsiteY37" fmla="*/ 6271260 h 6271260"/>
              <a:gd name="connsiteX38" fmla="*/ 1943100 w 3192780"/>
              <a:gd name="connsiteY38" fmla="*/ 6156960 h 6271260"/>
              <a:gd name="connsiteX39" fmla="*/ 1912620 w 3192780"/>
              <a:gd name="connsiteY39" fmla="*/ 6027420 h 6271260"/>
              <a:gd name="connsiteX40" fmla="*/ 1996440 w 3192780"/>
              <a:gd name="connsiteY40" fmla="*/ 5814060 h 6271260"/>
              <a:gd name="connsiteX41" fmla="*/ 2156460 w 3192780"/>
              <a:gd name="connsiteY41" fmla="*/ 5821680 h 6271260"/>
              <a:gd name="connsiteX42" fmla="*/ 2514600 w 3192780"/>
              <a:gd name="connsiteY42" fmla="*/ 5638800 h 6271260"/>
              <a:gd name="connsiteX43" fmla="*/ 2506980 w 3192780"/>
              <a:gd name="connsiteY43" fmla="*/ 5585460 h 6271260"/>
              <a:gd name="connsiteX44" fmla="*/ 2613660 w 3192780"/>
              <a:gd name="connsiteY44" fmla="*/ 5554980 h 6271260"/>
              <a:gd name="connsiteX45" fmla="*/ 2606040 w 3192780"/>
              <a:gd name="connsiteY45" fmla="*/ 5394960 h 6271260"/>
              <a:gd name="connsiteX46" fmla="*/ 3050540 w 3192780"/>
              <a:gd name="connsiteY46" fmla="*/ 5539740 h 6271260"/>
              <a:gd name="connsiteX47" fmla="*/ 3131820 w 3192780"/>
              <a:gd name="connsiteY47" fmla="*/ 5334000 h 6271260"/>
              <a:gd name="connsiteX48" fmla="*/ 2303780 w 3192780"/>
              <a:gd name="connsiteY48" fmla="*/ 4815840 h 6271260"/>
              <a:gd name="connsiteX49" fmla="*/ 2148840 w 3192780"/>
              <a:gd name="connsiteY49" fmla="*/ 4528820 h 6271260"/>
              <a:gd name="connsiteX50" fmla="*/ 2077720 w 3192780"/>
              <a:gd name="connsiteY50" fmla="*/ 4089400 h 6271260"/>
              <a:gd name="connsiteX51" fmla="*/ 2181860 w 3192780"/>
              <a:gd name="connsiteY51" fmla="*/ 4000500 h 6271260"/>
              <a:gd name="connsiteX52" fmla="*/ 2217420 w 3192780"/>
              <a:gd name="connsiteY52" fmla="*/ 3761740 h 6271260"/>
              <a:gd name="connsiteX53" fmla="*/ 1986280 w 3192780"/>
              <a:gd name="connsiteY53" fmla="*/ 3413760 h 6271260"/>
              <a:gd name="connsiteX54" fmla="*/ 1907540 w 3192780"/>
              <a:gd name="connsiteY54" fmla="*/ 3124200 h 6271260"/>
              <a:gd name="connsiteX55" fmla="*/ 1798320 w 3192780"/>
              <a:gd name="connsiteY55" fmla="*/ 2948940 h 6271260"/>
              <a:gd name="connsiteX56" fmla="*/ 1785620 w 3192780"/>
              <a:gd name="connsiteY56" fmla="*/ 2814320 h 6271260"/>
              <a:gd name="connsiteX57" fmla="*/ 2204720 w 3192780"/>
              <a:gd name="connsiteY57" fmla="*/ 2641600 h 6271260"/>
              <a:gd name="connsiteX58" fmla="*/ 2496820 w 3192780"/>
              <a:gd name="connsiteY58" fmla="*/ 2707640 h 6271260"/>
              <a:gd name="connsiteX59" fmla="*/ 2674620 w 3192780"/>
              <a:gd name="connsiteY59" fmla="*/ 2781977 h 6271260"/>
              <a:gd name="connsiteX60" fmla="*/ 2811780 w 3192780"/>
              <a:gd name="connsiteY60" fmla="*/ 2733040 h 6271260"/>
              <a:gd name="connsiteX61" fmla="*/ 3093720 w 3192780"/>
              <a:gd name="connsiteY61" fmla="*/ 2849880 h 6271260"/>
              <a:gd name="connsiteX62" fmla="*/ 3078480 w 3192780"/>
              <a:gd name="connsiteY62" fmla="*/ 2659380 h 6271260"/>
              <a:gd name="connsiteX63" fmla="*/ 3177540 w 3192780"/>
              <a:gd name="connsiteY63" fmla="*/ 2484120 h 6271260"/>
              <a:gd name="connsiteX64" fmla="*/ 3177540 w 3192780"/>
              <a:gd name="connsiteY64" fmla="*/ 2392680 h 6271260"/>
              <a:gd name="connsiteX65" fmla="*/ 3192780 w 3192780"/>
              <a:gd name="connsiteY65" fmla="*/ 2362200 h 6271260"/>
              <a:gd name="connsiteX66" fmla="*/ 3025140 w 3192780"/>
              <a:gd name="connsiteY66" fmla="*/ 2247900 h 6271260"/>
              <a:gd name="connsiteX67" fmla="*/ 3192780 w 3192780"/>
              <a:gd name="connsiteY67" fmla="*/ 1813560 h 6271260"/>
              <a:gd name="connsiteX68" fmla="*/ 3185160 w 3192780"/>
              <a:gd name="connsiteY68" fmla="*/ 1737360 h 6271260"/>
              <a:gd name="connsiteX69" fmla="*/ 3101340 w 3192780"/>
              <a:gd name="connsiteY69" fmla="*/ 1699260 h 6271260"/>
              <a:gd name="connsiteX70" fmla="*/ 3048000 w 3192780"/>
              <a:gd name="connsiteY70" fmla="*/ 1615440 h 6271260"/>
              <a:gd name="connsiteX71" fmla="*/ 2979420 w 3192780"/>
              <a:gd name="connsiteY71" fmla="*/ 1242060 h 6271260"/>
              <a:gd name="connsiteX72" fmla="*/ 2903220 w 3192780"/>
              <a:gd name="connsiteY72" fmla="*/ 1234440 h 6271260"/>
              <a:gd name="connsiteX73" fmla="*/ 2865120 w 3192780"/>
              <a:gd name="connsiteY73" fmla="*/ 1165860 h 6271260"/>
              <a:gd name="connsiteX74" fmla="*/ 2773680 w 3192780"/>
              <a:gd name="connsiteY74" fmla="*/ 1150620 h 6271260"/>
              <a:gd name="connsiteX75" fmla="*/ 2651760 w 3192780"/>
              <a:gd name="connsiteY75" fmla="*/ 1059180 h 6271260"/>
              <a:gd name="connsiteX76" fmla="*/ 2606040 w 3192780"/>
              <a:gd name="connsiteY76" fmla="*/ 1021080 h 6271260"/>
              <a:gd name="connsiteX77" fmla="*/ 2583180 w 3192780"/>
              <a:gd name="connsiteY77" fmla="*/ 1021080 h 6271260"/>
              <a:gd name="connsiteX78" fmla="*/ 2491740 w 3192780"/>
              <a:gd name="connsiteY78" fmla="*/ 960120 h 6271260"/>
              <a:gd name="connsiteX79" fmla="*/ 2468880 w 3192780"/>
              <a:gd name="connsiteY79" fmla="*/ 891540 h 6271260"/>
              <a:gd name="connsiteX80" fmla="*/ 2407920 w 3192780"/>
              <a:gd name="connsiteY80" fmla="*/ 845820 h 6271260"/>
              <a:gd name="connsiteX81" fmla="*/ 2415540 w 3192780"/>
              <a:gd name="connsiteY81" fmla="*/ 739140 h 6271260"/>
              <a:gd name="connsiteX82" fmla="*/ 2423160 w 3192780"/>
              <a:gd name="connsiteY82" fmla="*/ 579120 h 6271260"/>
              <a:gd name="connsiteX83" fmla="*/ 2377440 w 3192780"/>
              <a:gd name="connsiteY83" fmla="*/ 304800 h 6271260"/>
              <a:gd name="connsiteX84" fmla="*/ 2331720 w 3192780"/>
              <a:gd name="connsiteY84" fmla="*/ 53340 h 6271260"/>
              <a:gd name="connsiteX85" fmla="*/ 2225040 w 3192780"/>
              <a:gd name="connsiteY85" fmla="*/ 0 h 6271260"/>
              <a:gd name="connsiteX0" fmla="*/ 2225040 w 3192780"/>
              <a:gd name="connsiteY0" fmla="*/ 0 h 6271260"/>
              <a:gd name="connsiteX1" fmla="*/ 2141220 w 3192780"/>
              <a:gd name="connsiteY1" fmla="*/ 213360 h 6271260"/>
              <a:gd name="connsiteX2" fmla="*/ 2095500 w 3192780"/>
              <a:gd name="connsiteY2" fmla="*/ 228600 h 6271260"/>
              <a:gd name="connsiteX3" fmla="*/ 2042160 w 3192780"/>
              <a:gd name="connsiteY3" fmla="*/ 350520 h 6271260"/>
              <a:gd name="connsiteX4" fmla="*/ 1821180 w 3192780"/>
              <a:gd name="connsiteY4" fmla="*/ 403860 h 6271260"/>
              <a:gd name="connsiteX5" fmla="*/ 1470660 w 3192780"/>
              <a:gd name="connsiteY5" fmla="*/ 701040 h 6271260"/>
              <a:gd name="connsiteX6" fmla="*/ 1516380 w 3192780"/>
              <a:gd name="connsiteY6" fmla="*/ 876300 h 6271260"/>
              <a:gd name="connsiteX7" fmla="*/ 1531620 w 3192780"/>
              <a:gd name="connsiteY7" fmla="*/ 1249680 h 6271260"/>
              <a:gd name="connsiteX8" fmla="*/ 1356360 w 3192780"/>
              <a:gd name="connsiteY8" fmla="*/ 1432560 h 6271260"/>
              <a:gd name="connsiteX9" fmla="*/ 937260 w 3192780"/>
              <a:gd name="connsiteY9" fmla="*/ 1516380 h 6271260"/>
              <a:gd name="connsiteX10" fmla="*/ 838200 w 3192780"/>
              <a:gd name="connsiteY10" fmla="*/ 1722120 h 6271260"/>
              <a:gd name="connsiteX11" fmla="*/ 845820 w 3192780"/>
              <a:gd name="connsiteY11" fmla="*/ 2225040 h 6271260"/>
              <a:gd name="connsiteX12" fmla="*/ 777240 w 3192780"/>
              <a:gd name="connsiteY12" fmla="*/ 2583180 h 6271260"/>
              <a:gd name="connsiteX13" fmla="*/ 1310640 w 3192780"/>
              <a:gd name="connsiteY13" fmla="*/ 2933700 h 6271260"/>
              <a:gd name="connsiteX14" fmla="*/ 1714500 w 3192780"/>
              <a:gd name="connsiteY14" fmla="*/ 3139440 h 6271260"/>
              <a:gd name="connsiteX15" fmla="*/ 1638300 w 3192780"/>
              <a:gd name="connsiteY15" fmla="*/ 3672840 h 6271260"/>
              <a:gd name="connsiteX16" fmla="*/ 1402080 w 3192780"/>
              <a:gd name="connsiteY16" fmla="*/ 4160520 h 6271260"/>
              <a:gd name="connsiteX17" fmla="*/ 1478280 w 3192780"/>
              <a:gd name="connsiteY17" fmla="*/ 4610100 h 6271260"/>
              <a:gd name="connsiteX18" fmla="*/ 1310640 w 3192780"/>
              <a:gd name="connsiteY18" fmla="*/ 4815840 h 6271260"/>
              <a:gd name="connsiteX19" fmla="*/ 609600 w 3192780"/>
              <a:gd name="connsiteY19" fmla="*/ 4983480 h 6271260"/>
              <a:gd name="connsiteX20" fmla="*/ 571500 w 3192780"/>
              <a:gd name="connsiteY20" fmla="*/ 5189220 h 6271260"/>
              <a:gd name="connsiteX21" fmla="*/ 495300 w 3192780"/>
              <a:gd name="connsiteY21" fmla="*/ 5204460 h 6271260"/>
              <a:gd name="connsiteX22" fmla="*/ 449580 w 3192780"/>
              <a:gd name="connsiteY22" fmla="*/ 5372100 h 6271260"/>
              <a:gd name="connsiteX23" fmla="*/ 396240 w 3192780"/>
              <a:gd name="connsiteY23" fmla="*/ 5425440 h 6271260"/>
              <a:gd name="connsiteX24" fmla="*/ 259080 w 3192780"/>
              <a:gd name="connsiteY24" fmla="*/ 5425440 h 6271260"/>
              <a:gd name="connsiteX25" fmla="*/ 91440 w 3192780"/>
              <a:gd name="connsiteY25" fmla="*/ 5730240 h 6271260"/>
              <a:gd name="connsiteX26" fmla="*/ 0 w 3192780"/>
              <a:gd name="connsiteY26" fmla="*/ 5783580 h 6271260"/>
              <a:gd name="connsiteX27" fmla="*/ 114300 w 3192780"/>
              <a:gd name="connsiteY27" fmla="*/ 5905500 h 6271260"/>
              <a:gd name="connsiteX28" fmla="*/ 259080 w 3192780"/>
              <a:gd name="connsiteY28" fmla="*/ 5958840 h 6271260"/>
              <a:gd name="connsiteX29" fmla="*/ 320040 w 3192780"/>
              <a:gd name="connsiteY29" fmla="*/ 6195060 h 6271260"/>
              <a:gd name="connsiteX30" fmla="*/ 457200 w 3192780"/>
              <a:gd name="connsiteY30" fmla="*/ 6187440 h 6271260"/>
              <a:gd name="connsiteX31" fmla="*/ 640080 w 3192780"/>
              <a:gd name="connsiteY31" fmla="*/ 6263640 h 6271260"/>
              <a:gd name="connsiteX32" fmla="*/ 1005840 w 3192780"/>
              <a:gd name="connsiteY32" fmla="*/ 6179820 h 6271260"/>
              <a:gd name="connsiteX33" fmla="*/ 1097280 w 3192780"/>
              <a:gd name="connsiteY33" fmla="*/ 6233160 h 6271260"/>
              <a:gd name="connsiteX34" fmla="*/ 1325880 w 3192780"/>
              <a:gd name="connsiteY34" fmla="*/ 6187440 h 6271260"/>
              <a:gd name="connsiteX35" fmla="*/ 1371600 w 3192780"/>
              <a:gd name="connsiteY35" fmla="*/ 6080760 h 6271260"/>
              <a:gd name="connsiteX36" fmla="*/ 1584960 w 3192780"/>
              <a:gd name="connsiteY36" fmla="*/ 6111240 h 6271260"/>
              <a:gd name="connsiteX37" fmla="*/ 1699260 w 3192780"/>
              <a:gd name="connsiteY37" fmla="*/ 6271260 h 6271260"/>
              <a:gd name="connsiteX38" fmla="*/ 1943100 w 3192780"/>
              <a:gd name="connsiteY38" fmla="*/ 6156960 h 6271260"/>
              <a:gd name="connsiteX39" fmla="*/ 1912620 w 3192780"/>
              <a:gd name="connsiteY39" fmla="*/ 6027420 h 6271260"/>
              <a:gd name="connsiteX40" fmla="*/ 1996440 w 3192780"/>
              <a:gd name="connsiteY40" fmla="*/ 5814060 h 6271260"/>
              <a:gd name="connsiteX41" fmla="*/ 2156460 w 3192780"/>
              <a:gd name="connsiteY41" fmla="*/ 5821680 h 6271260"/>
              <a:gd name="connsiteX42" fmla="*/ 2514600 w 3192780"/>
              <a:gd name="connsiteY42" fmla="*/ 5638800 h 6271260"/>
              <a:gd name="connsiteX43" fmla="*/ 2506980 w 3192780"/>
              <a:gd name="connsiteY43" fmla="*/ 5585460 h 6271260"/>
              <a:gd name="connsiteX44" fmla="*/ 2613660 w 3192780"/>
              <a:gd name="connsiteY44" fmla="*/ 5554980 h 6271260"/>
              <a:gd name="connsiteX45" fmla="*/ 2606040 w 3192780"/>
              <a:gd name="connsiteY45" fmla="*/ 5394960 h 6271260"/>
              <a:gd name="connsiteX46" fmla="*/ 3050540 w 3192780"/>
              <a:gd name="connsiteY46" fmla="*/ 5539740 h 6271260"/>
              <a:gd name="connsiteX47" fmla="*/ 2476500 w 3192780"/>
              <a:gd name="connsiteY47" fmla="*/ 4937760 h 6271260"/>
              <a:gd name="connsiteX48" fmla="*/ 2303780 w 3192780"/>
              <a:gd name="connsiteY48" fmla="*/ 4815840 h 6271260"/>
              <a:gd name="connsiteX49" fmla="*/ 2148840 w 3192780"/>
              <a:gd name="connsiteY49" fmla="*/ 4528820 h 6271260"/>
              <a:gd name="connsiteX50" fmla="*/ 2077720 w 3192780"/>
              <a:gd name="connsiteY50" fmla="*/ 4089400 h 6271260"/>
              <a:gd name="connsiteX51" fmla="*/ 2181860 w 3192780"/>
              <a:gd name="connsiteY51" fmla="*/ 4000500 h 6271260"/>
              <a:gd name="connsiteX52" fmla="*/ 2217420 w 3192780"/>
              <a:gd name="connsiteY52" fmla="*/ 3761740 h 6271260"/>
              <a:gd name="connsiteX53" fmla="*/ 1986280 w 3192780"/>
              <a:gd name="connsiteY53" fmla="*/ 3413760 h 6271260"/>
              <a:gd name="connsiteX54" fmla="*/ 1907540 w 3192780"/>
              <a:gd name="connsiteY54" fmla="*/ 3124200 h 6271260"/>
              <a:gd name="connsiteX55" fmla="*/ 1798320 w 3192780"/>
              <a:gd name="connsiteY55" fmla="*/ 2948940 h 6271260"/>
              <a:gd name="connsiteX56" fmla="*/ 1785620 w 3192780"/>
              <a:gd name="connsiteY56" fmla="*/ 2814320 h 6271260"/>
              <a:gd name="connsiteX57" fmla="*/ 2204720 w 3192780"/>
              <a:gd name="connsiteY57" fmla="*/ 2641600 h 6271260"/>
              <a:gd name="connsiteX58" fmla="*/ 2496820 w 3192780"/>
              <a:gd name="connsiteY58" fmla="*/ 2707640 h 6271260"/>
              <a:gd name="connsiteX59" fmla="*/ 2674620 w 3192780"/>
              <a:gd name="connsiteY59" fmla="*/ 2781977 h 6271260"/>
              <a:gd name="connsiteX60" fmla="*/ 2811780 w 3192780"/>
              <a:gd name="connsiteY60" fmla="*/ 2733040 h 6271260"/>
              <a:gd name="connsiteX61" fmla="*/ 3093720 w 3192780"/>
              <a:gd name="connsiteY61" fmla="*/ 2849880 h 6271260"/>
              <a:gd name="connsiteX62" fmla="*/ 3078480 w 3192780"/>
              <a:gd name="connsiteY62" fmla="*/ 2659380 h 6271260"/>
              <a:gd name="connsiteX63" fmla="*/ 3177540 w 3192780"/>
              <a:gd name="connsiteY63" fmla="*/ 2484120 h 6271260"/>
              <a:gd name="connsiteX64" fmla="*/ 3177540 w 3192780"/>
              <a:gd name="connsiteY64" fmla="*/ 2392680 h 6271260"/>
              <a:gd name="connsiteX65" fmla="*/ 3192780 w 3192780"/>
              <a:gd name="connsiteY65" fmla="*/ 2362200 h 6271260"/>
              <a:gd name="connsiteX66" fmla="*/ 3025140 w 3192780"/>
              <a:gd name="connsiteY66" fmla="*/ 2247900 h 6271260"/>
              <a:gd name="connsiteX67" fmla="*/ 3192780 w 3192780"/>
              <a:gd name="connsiteY67" fmla="*/ 1813560 h 6271260"/>
              <a:gd name="connsiteX68" fmla="*/ 3185160 w 3192780"/>
              <a:gd name="connsiteY68" fmla="*/ 1737360 h 6271260"/>
              <a:gd name="connsiteX69" fmla="*/ 3101340 w 3192780"/>
              <a:gd name="connsiteY69" fmla="*/ 1699260 h 6271260"/>
              <a:gd name="connsiteX70" fmla="*/ 3048000 w 3192780"/>
              <a:gd name="connsiteY70" fmla="*/ 1615440 h 6271260"/>
              <a:gd name="connsiteX71" fmla="*/ 2979420 w 3192780"/>
              <a:gd name="connsiteY71" fmla="*/ 1242060 h 6271260"/>
              <a:gd name="connsiteX72" fmla="*/ 2903220 w 3192780"/>
              <a:gd name="connsiteY72" fmla="*/ 1234440 h 6271260"/>
              <a:gd name="connsiteX73" fmla="*/ 2865120 w 3192780"/>
              <a:gd name="connsiteY73" fmla="*/ 1165860 h 6271260"/>
              <a:gd name="connsiteX74" fmla="*/ 2773680 w 3192780"/>
              <a:gd name="connsiteY74" fmla="*/ 1150620 h 6271260"/>
              <a:gd name="connsiteX75" fmla="*/ 2651760 w 3192780"/>
              <a:gd name="connsiteY75" fmla="*/ 1059180 h 6271260"/>
              <a:gd name="connsiteX76" fmla="*/ 2606040 w 3192780"/>
              <a:gd name="connsiteY76" fmla="*/ 1021080 h 6271260"/>
              <a:gd name="connsiteX77" fmla="*/ 2583180 w 3192780"/>
              <a:gd name="connsiteY77" fmla="*/ 1021080 h 6271260"/>
              <a:gd name="connsiteX78" fmla="*/ 2491740 w 3192780"/>
              <a:gd name="connsiteY78" fmla="*/ 960120 h 6271260"/>
              <a:gd name="connsiteX79" fmla="*/ 2468880 w 3192780"/>
              <a:gd name="connsiteY79" fmla="*/ 891540 h 6271260"/>
              <a:gd name="connsiteX80" fmla="*/ 2407920 w 3192780"/>
              <a:gd name="connsiteY80" fmla="*/ 845820 h 6271260"/>
              <a:gd name="connsiteX81" fmla="*/ 2415540 w 3192780"/>
              <a:gd name="connsiteY81" fmla="*/ 739140 h 6271260"/>
              <a:gd name="connsiteX82" fmla="*/ 2423160 w 3192780"/>
              <a:gd name="connsiteY82" fmla="*/ 579120 h 6271260"/>
              <a:gd name="connsiteX83" fmla="*/ 2377440 w 3192780"/>
              <a:gd name="connsiteY83" fmla="*/ 304800 h 6271260"/>
              <a:gd name="connsiteX84" fmla="*/ 2331720 w 3192780"/>
              <a:gd name="connsiteY84" fmla="*/ 53340 h 6271260"/>
              <a:gd name="connsiteX85" fmla="*/ 2225040 w 3192780"/>
              <a:gd name="connsiteY85" fmla="*/ 0 h 6271260"/>
              <a:gd name="connsiteX0" fmla="*/ 2225040 w 3192780"/>
              <a:gd name="connsiteY0" fmla="*/ 0 h 6271260"/>
              <a:gd name="connsiteX1" fmla="*/ 2141220 w 3192780"/>
              <a:gd name="connsiteY1" fmla="*/ 213360 h 6271260"/>
              <a:gd name="connsiteX2" fmla="*/ 2095500 w 3192780"/>
              <a:gd name="connsiteY2" fmla="*/ 228600 h 6271260"/>
              <a:gd name="connsiteX3" fmla="*/ 2042160 w 3192780"/>
              <a:gd name="connsiteY3" fmla="*/ 350520 h 6271260"/>
              <a:gd name="connsiteX4" fmla="*/ 1821180 w 3192780"/>
              <a:gd name="connsiteY4" fmla="*/ 403860 h 6271260"/>
              <a:gd name="connsiteX5" fmla="*/ 1470660 w 3192780"/>
              <a:gd name="connsiteY5" fmla="*/ 701040 h 6271260"/>
              <a:gd name="connsiteX6" fmla="*/ 1516380 w 3192780"/>
              <a:gd name="connsiteY6" fmla="*/ 876300 h 6271260"/>
              <a:gd name="connsiteX7" fmla="*/ 1531620 w 3192780"/>
              <a:gd name="connsiteY7" fmla="*/ 1249680 h 6271260"/>
              <a:gd name="connsiteX8" fmla="*/ 1356360 w 3192780"/>
              <a:gd name="connsiteY8" fmla="*/ 1432560 h 6271260"/>
              <a:gd name="connsiteX9" fmla="*/ 937260 w 3192780"/>
              <a:gd name="connsiteY9" fmla="*/ 1516380 h 6271260"/>
              <a:gd name="connsiteX10" fmla="*/ 838200 w 3192780"/>
              <a:gd name="connsiteY10" fmla="*/ 1722120 h 6271260"/>
              <a:gd name="connsiteX11" fmla="*/ 845820 w 3192780"/>
              <a:gd name="connsiteY11" fmla="*/ 2225040 h 6271260"/>
              <a:gd name="connsiteX12" fmla="*/ 777240 w 3192780"/>
              <a:gd name="connsiteY12" fmla="*/ 2583180 h 6271260"/>
              <a:gd name="connsiteX13" fmla="*/ 1310640 w 3192780"/>
              <a:gd name="connsiteY13" fmla="*/ 2933700 h 6271260"/>
              <a:gd name="connsiteX14" fmla="*/ 1714500 w 3192780"/>
              <a:gd name="connsiteY14" fmla="*/ 3139440 h 6271260"/>
              <a:gd name="connsiteX15" fmla="*/ 1638300 w 3192780"/>
              <a:gd name="connsiteY15" fmla="*/ 3672840 h 6271260"/>
              <a:gd name="connsiteX16" fmla="*/ 1402080 w 3192780"/>
              <a:gd name="connsiteY16" fmla="*/ 4160520 h 6271260"/>
              <a:gd name="connsiteX17" fmla="*/ 1478280 w 3192780"/>
              <a:gd name="connsiteY17" fmla="*/ 4610100 h 6271260"/>
              <a:gd name="connsiteX18" fmla="*/ 1310640 w 3192780"/>
              <a:gd name="connsiteY18" fmla="*/ 4815840 h 6271260"/>
              <a:gd name="connsiteX19" fmla="*/ 609600 w 3192780"/>
              <a:gd name="connsiteY19" fmla="*/ 4983480 h 6271260"/>
              <a:gd name="connsiteX20" fmla="*/ 571500 w 3192780"/>
              <a:gd name="connsiteY20" fmla="*/ 5189220 h 6271260"/>
              <a:gd name="connsiteX21" fmla="*/ 495300 w 3192780"/>
              <a:gd name="connsiteY21" fmla="*/ 5204460 h 6271260"/>
              <a:gd name="connsiteX22" fmla="*/ 449580 w 3192780"/>
              <a:gd name="connsiteY22" fmla="*/ 5372100 h 6271260"/>
              <a:gd name="connsiteX23" fmla="*/ 396240 w 3192780"/>
              <a:gd name="connsiteY23" fmla="*/ 5425440 h 6271260"/>
              <a:gd name="connsiteX24" fmla="*/ 259080 w 3192780"/>
              <a:gd name="connsiteY24" fmla="*/ 5425440 h 6271260"/>
              <a:gd name="connsiteX25" fmla="*/ 91440 w 3192780"/>
              <a:gd name="connsiteY25" fmla="*/ 5730240 h 6271260"/>
              <a:gd name="connsiteX26" fmla="*/ 0 w 3192780"/>
              <a:gd name="connsiteY26" fmla="*/ 5783580 h 6271260"/>
              <a:gd name="connsiteX27" fmla="*/ 114300 w 3192780"/>
              <a:gd name="connsiteY27" fmla="*/ 5905500 h 6271260"/>
              <a:gd name="connsiteX28" fmla="*/ 259080 w 3192780"/>
              <a:gd name="connsiteY28" fmla="*/ 5958840 h 6271260"/>
              <a:gd name="connsiteX29" fmla="*/ 320040 w 3192780"/>
              <a:gd name="connsiteY29" fmla="*/ 6195060 h 6271260"/>
              <a:gd name="connsiteX30" fmla="*/ 457200 w 3192780"/>
              <a:gd name="connsiteY30" fmla="*/ 6187440 h 6271260"/>
              <a:gd name="connsiteX31" fmla="*/ 640080 w 3192780"/>
              <a:gd name="connsiteY31" fmla="*/ 6263640 h 6271260"/>
              <a:gd name="connsiteX32" fmla="*/ 1005840 w 3192780"/>
              <a:gd name="connsiteY32" fmla="*/ 6179820 h 6271260"/>
              <a:gd name="connsiteX33" fmla="*/ 1097280 w 3192780"/>
              <a:gd name="connsiteY33" fmla="*/ 6233160 h 6271260"/>
              <a:gd name="connsiteX34" fmla="*/ 1325880 w 3192780"/>
              <a:gd name="connsiteY34" fmla="*/ 6187440 h 6271260"/>
              <a:gd name="connsiteX35" fmla="*/ 1371600 w 3192780"/>
              <a:gd name="connsiteY35" fmla="*/ 6080760 h 6271260"/>
              <a:gd name="connsiteX36" fmla="*/ 1584960 w 3192780"/>
              <a:gd name="connsiteY36" fmla="*/ 6111240 h 6271260"/>
              <a:gd name="connsiteX37" fmla="*/ 1699260 w 3192780"/>
              <a:gd name="connsiteY37" fmla="*/ 6271260 h 6271260"/>
              <a:gd name="connsiteX38" fmla="*/ 1943100 w 3192780"/>
              <a:gd name="connsiteY38" fmla="*/ 6156960 h 6271260"/>
              <a:gd name="connsiteX39" fmla="*/ 1912620 w 3192780"/>
              <a:gd name="connsiteY39" fmla="*/ 6027420 h 6271260"/>
              <a:gd name="connsiteX40" fmla="*/ 1996440 w 3192780"/>
              <a:gd name="connsiteY40" fmla="*/ 5814060 h 6271260"/>
              <a:gd name="connsiteX41" fmla="*/ 2156460 w 3192780"/>
              <a:gd name="connsiteY41" fmla="*/ 5821680 h 6271260"/>
              <a:gd name="connsiteX42" fmla="*/ 2514600 w 3192780"/>
              <a:gd name="connsiteY42" fmla="*/ 5638800 h 6271260"/>
              <a:gd name="connsiteX43" fmla="*/ 2506980 w 3192780"/>
              <a:gd name="connsiteY43" fmla="*/ 5585460 h 6271260"/>
              <a:gd name="connsiteX44" fmla="*/ 2613660 w 3192780"/>
              <a:gd name="connsiteY44" fmla="*/ 5554980 h 6271260"/>
              <a:gd name="connsiteX45" fmla="*/ 2606040 w 3192780"/>
              <a:gd name="connsiteY45" fmla="*/ 5394960 h 6271260"/>
              <a:gd name="connsiteX46" fmla="*/ 2730500 w 3192780"/>
              <a:gd name="connsiteY46" fmla="*/ 4879340 h 6271260"/>
              <a:gd name="connsiteX47" fmla="*/ 2476500 w 3192780"/>
              <a:gd name="connsiteY47" fmla="*/ 4937760 h 6271260"/>
              <a:gd name="connsiteX48" fmla="*/ 2303780 w 3192780"/>
              <a:gd name="connsiteY48" fmla="*/ 4815840 h 6271260"/>
              <a:gd name="connsiteX49" fmla="*/ 2148840 w 3192780"/>
              <a:gd name="connsiteY49" fmla="*/ 4528820 h 6271260"/>
              <a:gd name="connsiteX50" fmla="*/ 2077720 w 3192780"/>
              <a:gd name="connsiteY50" fmla="*/ 4089400 h 6271260"/>
              <a:gd name="connsiteX51" fmla="*/ 2181860 w 3192780"/>
              <a:gd name="connsiteY51" fmla="*/ 4000500 h 6271260"/>
              <a:gd name="connsiteX52" fmla="*/ 2217420 w 3192780"/>
              <a:gd name="connsiteY52" fmla="*/ 3761740 h 6271260"/>
              <a:gd name="connsiteX53" fmla="*/ 1986280 w 3192780"/>
              <a:gd name="connsiteY53" fmla="*/ 3413760 h 6271260"/>
              <a:gd name="connsiteX54" fmla="*/ 1907540 w 3192780"/>
              <a:gd name="connsiteY54" fmla="*/ 3124200 h 6271260"/>
              <a:gd name="connsiteX55" fmla="*/ 1798320 w 3192780"/>
              <a:gd name="connsiteY55" fmla="*/ 2948940 h 6271260"/>
              <a:gd name="connsiteX56" fmla="*/ 1785620 w 3192780"/>
              <a:gd name="connsiteY56" fmla="*/ 2814320 h 6271260"/>
              <a:gd name="connsiteX57" fmla="*/ 2204720 w 3192780"/>
              <a:gd name="connsiteY57" fmla="*/ 2641600 h 6271260"/>
              <a:gd name="connsiteX58" fmla="*/ 2496820 w 3192780"/>
              <a:gd name="connsiteY58" fmla="*/ 2707640 h 6271260"/>
              <a:gd name="connsiteX59" fmla="*/ 2674620 w 3192780"/>
              <a:gd name="connsiteY59" fmla="*/ 2781977 h 6271260"/>
              <a:gd name="connsiteX60" fmla="*/ 2811780 w 3192780"/>
              <a:gd name="connsiteY60" fmla="*/ 2733040 h 6271260"/>
              <a:gd name="connsiteX61" fmla="*/ 3093720 w 3192780"/>
              <a:gd name="connsiteY61" fmla="*/ 2849880 h 6271260"/>
              <a:gd name="connsiteX62" fmla="*/ 3078480 w 3192780"/>
              <a:gd name="connsiteY62" fmla="*/ 2659380 h 6271260"/>
              <a:gd name="connsiteX63" fmla="*/ 3177540 w 3192780"/>
              <a:gd name="connsiteY63" fmla="*/ 2484120 h 6271260"/>
              <a:gd name="connsiteX64" fmla="*/ 3177540 w 3192780"/>
              <a:gd name="connsiteY64" fmla="*/ 2392680 h 6271260"/>
              <a:gd name="connsiteX65" fmla="*/ 3192780 w 3192780"/>
              <a:gd name="connsiteY65" fmla="*/ 2362200 h 6271260"/>
              <a:gd name="connsiteX66" fmla="*/ 3025140 w 3192780"/>
              <a:gd name="connsiteY66" fmla="*/ 2247900 h 6271260"/>
              <a:gd name="connsiteX67" fmla="*/ 3192780 w 3192780"/>
              <a:gd name="connsiteY67" fmla="*/ 1813560 h 6271260"/>
              <a:gd name="connsiteX68" fmla="*/ 3185160 w 3192780"/>
              <a:gd name="connsiteY68" fmla="*/ 1737360 h 6271260"/>
              <a:gd name="connsiteX69" fmla="*/ 3101340 w 3192780"/>
              <a:gd name="connsiteY69" fmla="*/ 1699260 h 6271260"/>
              <a:gd name="connsiteX70" fmla="*/ 3048000 w 3192780"/>
              <a:gd name="connsiteY70" fmla="*/ 1615440 h 6271260"/>
              <a:gd name="connsiteX71" fmla="*/ 2979420 w 3192780"/>
              <a:gd name="connsiteY71" fmla="*/ 1242060 h 6271260"/>
              <a:gd name="connsiteX72" fmla="*/ 2903220 w 3192780"/>
              <a:gd name="connsiteY72" fmla="*/ 1234440 h 6271260"/>
              <a:gd name="connsiteX73" fmla="*/ 2865120 w 3192780"/>
              <a:gd name="connsiteY73" fmla="*/ 1165860 h 6271260"/>
              <a:gd name="connsiteX74" fmla="*/ 2773680 w 3192780"/>
              <a:gd name="connsiteY74" fmla="*/ 1150620 h 6271260"/>
              <a:gd name="connsiteX75" fmla="*/ 2651760 w 3192780"/>
              <a:gd name="connsiteY75" fmla="*/ 1059180 h 6271260"/>
              <a:gd name="connsiteX76" fmla="*/ 2606040 w 3192780"/>
              <a:gd name="connsiteY76" fmla="*/ 1021080 h 6271260"/>
              <a:gd name="connsiteX77" fmla="*/ 2583180 w 3192780"/>
              <a:gd name="connsiteY77" fmla="*/ 1021080 h 6271260"/>
              <a:gd name="connsiteX78" fmla="*/ 2491740 w 3192780"/>
              <a:gd name="connsiteY78" fmla="*/ 960120 h 6271260"/>
              <a:gd name="connsiteX79" fmla="*/ 2468880 w 3192780"/>
              <a:gd name="connsiteY79" fmla="*/ 891540 h 6271260"/>
              <a:gd name="connsiteX80" fmla="*/ 2407920 w 3192780"/>
              <a:gd name="connsiteY80" fmla="*/ 845820 h 6271260"/>
              <a:gd name="connsiteX81" fmla="*/ 2415540 w 3192780"/>
              <a:gd name="connsiteY81" fmla="*/ 739140 h 6271260"/>
              <a:gd name="connsiteX82" fmla="*/ 2423160 w 3192780"/>
              <a:gd name="connsiteY82" fmla="*/ 579120 h 6271260"/>
              <a:gd name="connsiteX83" fmla="*/ 2377440 w 3192780"/>
              <a:gd name="connsiteY83" fmla="*/ 304800 h 6271260"/>
              <a:gd name="connsiteX84" fmla="*/ 2331720 w 3192780"/>
              <a:gd name="connsiteY84" fmla="*/ 53340 h 6271260"/>
              <a:gd name="connsiteX85" fmla="*/ 2225040 w 3192780"/>
              <a:gd name="connsiteY85" fmla="*/ 0 h 6271260"/>
              <a:gd name="connsiteX0" fmla="*/ 2225040 w 3192780"/>
              <a:gd name="connsiteY0" fmla="*/ 0 h 6271260"/>
              <a:gd name="connsiteX1" fmla="*/ 2141220 w 3192780"/>
              <a:gd name="connsiteY1" fmla="*/ 213360 h 6271260"/>
              <a:gd name="connsiteX2" fmla="*/ 2095500 w 3192780"/>
              <a:gd name="connsiteY2" fmla="*/ 228600 h 6271260"/>
              <a:gd name="connsiteX3" fmla="*/ 2042160 w 3192780"/>
              <a:gd name="connsiteY3" fmla="*/ 350520 h 6271260"/>
              <a:gd name="connsiteX4" fmla="*/ 1821180 w 3192780"/>
              <a:gd name="connsiteY4" fmla="*/ 403860 h 6271260"/>
              <a:gd name="connsiteX5" fmla="*/ 1470660 w 3192780"/>
              <a:gd name="connsiteY5" fmla="*/ 701040 h 6271260"/>
              <a:gd name="connsiteX6" fmla="*/ 1516380 w 3192780"/>
              <a:gd name="connsiteY6" fmla="*/ 876300 h 6271260"/>
              <a:gd name="connsiteX7" fmla="*/ 1531620 w 3192780"/>
              <a:gd name="connsiteY7" fmla="*/ 1249680 h 6271260"/>
              <a:gd name="connsiteX8" fmla="*/ 1356360 w 3192780"/>
              <a:gd name="connsiteY8" fmla="*/ 1432560 h 6271260"/>
              <a:gd name="connsiteX9" fmla="*/ 937260 w 3192780"/>
              <a:gd name="connsiteY9" fmla="*/ 1516380 h 6271260"/>
              <a:gd name="connsiteX10" fmla="*/ 838200 w 3192780"/>
              <a:gd name="connsiteY10" fmla="*/ 1722120 h 6271260"/>
              <a:gd name="connsiteX11" fmla="*/ 845820 w 3192780"/>
              <a:gd name="connsiteY11" fmla="*/ 2225040 h 6271260"/>
              <a:gd name="connsiteX12" fmla="*/ 777240 w 3192780"/>
              <a:gd name="connsiteY12" fmla="*/ 2583180 h 6271260"/>
              <a:gd name="connsiteX13" fmla="*/ 1310640 w 3192780"/>
              <a:gd name="connsiteY13" fmla="*/ 2933700 h 6271260"/>
              <a:gd name="connsiteX14" fmla="*/ 1714500 w 3192780"/>
              <a:gd name="connsiteY14" fmla="*/ 3139440 h 6271260"/>
              <a:gd name="connsiteX15" fmla="*/ 1638300 w 3192780"/>
              <a:gd name="connsiteY15" fmla="*/ 3672840 h 6271260"/>
              <a:gd name="connsiteX16" fmla="*/ 1402080 w 3192780"/>
              <a:gd name="connsiteY16" fmla="*/ 4160520 h 6271260"/>
              <a:gd name="connsiteX17" fmla="*/ 1478280 w 3192780"/>
              <a:gd name="connsiteY17" fmla="*/ 4610100 h 6271260"/>
              <a:gd name="connsiteX18" fmla="*/ 1310640 w 3192780"/>
              <a:gd name="connsiteY18" fmla="*/ 4815840 h 6271260"/>
              <a:gd name="connsiteX19" fmla="*/ 609600 w 3192780"/>
              <a:gd name="connsiteY19" fmla="*/ 4983480 h 6271260"/>
              <a:gd name="connsiteX20" fmla="*/ 571500 w 3192780"/>
              <a:gd name="connsiteY20" fmla="*/ 5189220 h 6271260"/>
              <a:gd name="connsiteX21" fmla="*/ 495300 w 3192780"/>
              <a:gd name="connsiteY21" fmla="*/ 5204460 h 6271260"/>
              <a:gd name="connsiteX22" fmla="*/ 449580 w 3192780"/>
              <a:gd name="connsiteY22" fmla="*/ 5372100 h 6271260"/>
              <a:gd name="connsiteX23" fmla="*/ 396240 w 3192780"/>
              <a:gd name="connsiteY23" fmla="*/ 5425440 h 6271260"/>
              <a:gd name="connsiteX24" fmla="*/ 259080 w 3192780"/>
              <a:gd name="connsiteY24" fmla="*/ 5425440 h 6271260"/>
              <a:gd name="connsiteX25" fmla="*/ 91440 w 3192780"/>
              <a:gd name="connsiteY25" fmla="*/ 5730240 h 6271260"/>
              <a:gd name="connsiteX26" fmla="*/ 0 w 3192780"/>
              <a:gd name="connsiteY26" fmla="*/ 5783580 h 6271260"/>
              <a:gd name="connsiteX27" fmla="*/ 114300 w 3192780"/>
              <a:gd name="connsiteY27" fmla="*/ 5905500 h 6271260"/>
              <a:gd name="connsiteX28" fmla="*/ 259080 w 3192780"/>
              <a:gd name="connsiteY28" fmla="*/ 5958840 h 6271260"/>
              <a:gd name="connsiteX29" fmla="*/ 320040 w 3192780"/>
              <a:gd name="connsiteY29" fmla="*/ 6195060 h 6271260"/>
              <a:gd name="connsiteX30" fmla="*/ 457200 w 3192780"/>
              <a:gd name="connsiteY30" fmla="*/ 6187440 h 6271260"/>
              <a:gd name="connsiteX31" fmla="*/ 640080 w 3192780"/>
              <a:gd name="connsiteY31" fmla="*/ 6263640 h 6271260"/>
              <a:gd name="connsiteX32" fmla="*/ 1005840 w 3192780"/>
              <a:gd name="connsiteY32" fmla="*/ 6179820 h 6271260"/>
              <a:gd name="connsiteX33" fmla="*/ 1097280 w 3192780"/>
              <a:gd name="connsiteY33" fmla="*/ 6233160 h 6271260"/>
              <a:gd name="connsiteX34" fmla="*/ 1325880 w 3192780"/>
              <a:gd name="connsiteY34" fmla="*/ 6187440 h 6271260"/>
              <a:gd name="connsiteX35" fmla="*/ 1371600 w 3192780"/>
              <a:gd name="connsiteY35" fmla="*/ 6080760 h 6271260"/>
              <a:gd name="connsiteX36" fmla="*/ 1584960 w 3192780"/>
              <a:gd name="connsiteY36" fmla="*/ 6111240 h 6271260"/>
              <a:gd name="connsiteX37" fmla="*/ 1699260 w 3192780"/>
              <a:gd name="connsiteY37" fmla="*/ 6271260 h 6271260"/>
              <a:gd name="connsiteX38" fmla="*/ 1943100 w 3192780"/>
              <a:gd name="connsiteY38" fmla="*/ 6156960 h 6271260"/>
              <a:gd name="connsiteX39" fmla="*/ 1912620 w 3192780"/>
              <a:gd name="connsiteY39" fmla="*/ 6027420 h 6271260"/>
              <a:gd name="connsiteX40" fmla="*/ 1996440 w 3192780"/>
              <a:gd name="connsiteY40" fmla="*/ 5814060 h 6271260"/>
              <a:gd name="connsiteX41" fmla="*/ 2156460 w 3192780"/>
              <a:gd name="connsiteY41" fmla="*/ 5821680 h 6271260"/>
              <a:gd name="connsiteX42" fmla="*/ 2514600 w 3192780"/>
              <a:gd name="connsiteY42" fmla="*/ 5638800 h 6271260"/>
              <a:gd name="connsiteX43" fmla="*/ 2506980 w 3192780"/>
              <a:gd name="connsiteY43" fmla="*/ 5585460 h 6271260"/>
              <a:gd name="connsiteX44" fmla="*/ 2613660 w 3192780"/>
              <a:gd name="connsiteY44" fmla="*/ 5554980 h 6271260"/>
              <a:gd name="connsiteX45" fmla="*/ 2606040 w 3192780"/>
              <a:gd name="connsiteY45" fmla="*/ 5394960 h 6271260"/>
              <a:gd name="connsiteX46" fmla="*/ 2730500 w 3192780"/>
              <a:gd name="connsiteY46" fmla="*/ 4879340 h 6271260"/>
              <a:gd name="connsiteX47" fmla="*/ 2694940 w 3192780"/>
              <a:gd name="connsiteY47" fmla="*/ 5052737 h 6271260"/>
              <a:gd name="connsiteX48" fmla="*/ 2476500 w 3192780"/>
              <a:gd name="connsiteY48" fmla="*/ 4937760 h 6271260"/>
              <a:gd name="connsiteX49" fmla="*/ 2303780 w 3192780"/>
              <a:gd name="connsiteY49" fmla="*/ 4815840 h 6271260"/>
              <a:gd name="connsiteX50" fmla="*/ 2148840 w 3192780"/>
              <a:gd name="connsiteY50" fmla="*/ 4528820 h 6271260"/>
              <a:gd name="connsiteX51" fmla="*/ 2077720 w 3192780"/>
              <a:gd name="connsiteY51" fmla="*/ 4089400 h 6271260"/>
              <a:gd name="connsiteX52" fmla="*/ 2181860 w 3192780"/>
              <a:gd name="connsiteY52" fmla="*/ 4000500 h 6271260"/>
              <a:gd name="connsiteX53" fmla="*/ 2217420 w 3192780"/>
              <a:gd name="connsiteY53" fmla="*/ 3761740 h 6271260"/>
              <a:gd name="connsiteX54" fmla="*/ 1986280 w 3192780"/>
              <a:gd name="connsiteY54" fmla="*/ 3413760 h 6271260"/>
              <a:gd name="connsiteX55" fmla="*/ 1907540 w 3192780"/>
              <a:gd name="connsiteY55" fmla="*/ 3124200 h 6271260"/>
              <a:gd name="connsiteX56" fmla="*/ 1798320 w 3192780"/>
              <a:gd name="connsiteY56" fmla="*/ 2948940 h 6271260"/>
              <a:gd name="connsiteX57" fmla="*/ 1785620 w 3192780"/>
              <a:gd name="connsiteY57" fmla="*/ 2814320 h 6271260"/>
              <a:gd name="connsiteX58" fmla="*/ 2204720 w 3192780"/>
              <a:gd name="connsiteY58" fmla="*/ 2641600 h 6271260"/>
              <a:gd name="connsiteX59" fmla="*/ 2496820 w 3192780"/>
              <a:gd name="connsiteY59" fmla="*/ 2707640 h 6271260"/>
              <a:gd name="connsiteX60" fmla="*/ 2674620 w 3192780"/>
              <a:gd name="connsiteY60" fmla="*/ 2781977 h 6271260"/>
              <a:gd name="connsiteX61" fmla="*/ 2811780 w 3192780"/>
              <a:gd name="connsiteY61" fmla="*/ 2733040 h 6271260"/>
              <a:gd name="connsiteX62" fmla="*/ 3093720 w 3192780"/>
              <a:gd name="connsiteY62" fmla="*/ 2849880 h 6271260"/>
              <a:gd name="connsiteX63" fmla="*/ 3078480 w 3192780"/>
              <a:gd name="connsiteY63" fmla="*/ 2659380 h 6271260"/>
              <a:gd name="connsiteX64" fmla="*/ 3177540 w 3192780"/>
              <a:gd name="connsiteY64" fmla="*/ 2484120 h 6271260"/>
              <a:gd name="connsiteX65" fmla="*/ 3177540 w 3192780"/>
              <a:gd name="connsiteY65" fmla="*/ 2392680 h 6271260"/>
              <a:gd name="connsiteX66" fmla="*/ 3192780 w 3192780"/>
              <a:gd name="connsiteY66" fmla="*/ 2362200 h 6271260"/>
              <a:gd name="connsiteX67" fmla="*/ 3025140 w 3192780"/>
              <a:gd name="connsiteY67" fmla="*/ 2247900 h 6271260"/>
              <a:gd name="connsiteX68" fmla="*/ 3192780 w 3192780"/>
              <a:gd name="connsiteY68" fmla="*/ 1813560 h 6271260"/>
              <a:gd name="connsiteX69" fmla="*/ 3185160 w 3192780"/>
              <a:gd name="connsiteY69" fmla="*/ 1737360 h 6271260"/>
              <a:gd name="connsiteX70" fmla="*/ 3101340 w 3192780"/>
              <a:gd name="connsiteY70" fmla="*/ 1699260 h 6271260"/>
              <a:gd name="connsiteX71" fmla="*/ 3048000 w 3192780"/>
              <a:gd name="connsiteY71" fmla="*/ 1615440 h 6271260"/>
              <a:gd name="connsiteX72" fmla="*/ 2979420 w 3192780"/>
              <a:gd name="connsiteY72" fmla="*/ 1242060 h 6271260"/>
              <a:gd name="connsiteX73" fmla="*/ 2903220 w 3192780"/>
              <a:gd name="connsiteY73" fmla="*/ 1234440 h 6271260"/>
              <a:gd name="connsiteX74" fmla="*/ 2865120 w 3192780"/>
              <a:gd name="connsiteY74" fmla="*/ 1165860 h 6271260"/>
              <a:gd name="connsiteX75" fmla="*/ 2773680 w 3192780"/>
              <a:gd name="connsiteY75" fmla="*/ 1150620 h 6271260"/>
              <a:gd name="connsiteX76" fmla="*/ 2651760 w 3192780"/>
              <a:gd name="connsiteY76" fmla="*/ 1059180 h 6271260"/>
              <a:gd name="connsiteX77" fmla="*/ 2606040 w 3192780"/>
              <a:gd name="connsiteY77" fmla="*/ 1021080 h 6271260"/>
              <a:gd name="connsiteX78" fmla="*/ 2583180 w 3192780"/>
              <a:gd name="connsiteY78" fmla="*/ 1021080 h 6271260"/>
              <a:gd name="connsiteX79" fmla="*/ 2491740 w 3192780"/>
              <a:gd name="connsiteY79" fmla="*/ 960120 h 6271260"/>
              <a:gd name="connsiteX80" fmla="*/ 2468880 w 3192780"/>
              <a:gd name="connsiteY80" fmla="*/ 891540 h 6271260"/>
              <a:gd name="connsiteX81" fmla="*/ 2407920 w 3192780"/>
              <a:gd name="connsiteY81" fmla="*/ 845820 h 6271260"/>
              <a:gd name="connsiteX82" fmla="*/ 2415540 w 3192780"/>
              <a:gd name="connsiteY82" fmla="*/ 739140 h 6271260"/>
              <a:gd name="connsiteX83" fmla="*/ 2423160 w 3192780"/>
              <a:gd name="connsiteY83" fmla="*/ 579120 h 6271260"/>
              <a:gd name="connsiteX84" fmla="*/ 2377440 w 3192780"/>
              <a:gd name="connsiteY84" fmla="*/ 304800 h 6271260"/>
              <a:gd name="connsiteX85" fmla="*/ 2331720 w 3192780"/>
              <a:gd name="connsiteY85" fmla="*/ 53340 h 6271260"/>
              <a:gd name="connsiteX86" fmla="*/ 2225040 w 3192780"/>
              <a:gd name="connsiteY86" fmla="*/ 0 h 6271260"/>
              <a:gd name="connsiteX0" fmla="*/ 2225040 w 3192780"/>
              <a:gd name="connsiteY0" fmla="*/ 0 h 6271260"/>
              <a:gd name="connsiteX1" fmla="*/ 2141220 w 3192780"/>
              <a:gd name="connsiteY1" fmla="*/ 213360 h 6271260"/>
              <a:gd name="connsiteX2" fmla="*/ 2095500 w 3192780"/>
              <a:gd name="connsiteY2" fmla="*/ 228600 h 6271260"/>
              <a:gd name="connsiteX3" fmla="*/ 2042160 w 3192780"/>
              <a:gd name="connsiteY3" fmla="*/ 350520 h 6271260"/>
              <a:gd name="connsiteX4" fmla="*/ 1821180 w 3192780"/>
              <a:gd name="connsiteY4" fmla="*/ 403860 h 6271260"/>
              <a:gd name="connsiteX5" fmla="*/ 1470660 w 3192780"/>
              <a:gd name="connsiteY5" fmla="*/ 701040 h 6271260"/>
              <a:gd name="connsiteX6" fmla="*/ 1516380 w 3192780"/>
              <a:gd name="connsiteY6" fmla="*/ 876300 h 6271260"/>
              <a:gd name="connsiteX7" fmla="*/ 1531620 w 3192780"/>
              <a:gd name="connsiteY7" fmla="*/ 1249680 h 6271260"/>
              <a:gd name="connsiteX8" fmla="*/ 1356360 w 3192780"/>
              <a:gd name="connsiteY8" fmla="*/ 1432560 h 6271260"/>
              <a:gd name="connsiteX9" fmla="*/ 937260 w 3192780"/>
              <a:gd name="connsiteY9" fmla="*/ 1516380 h 6271260"/>
              <a:gd name="connsiteX10" fmla="*/ 838200 w 3192780"/>
              <a:gd name="connsiteY10" fmla="*/ 1722120 h 6271260"/>
              <a:gd name="connsiteX11" fmla="*/ 845820 w 3192780"/>
              <a:gd name="connsiteY11" fmla="*/ 2225040 h 6271260"/>
              <a:gd name="connsiteX12" fmla="*/ 777240 w 3192780"/>
              <a:gd name="connsiteY12" fmla="*/ 2583180 h 6271260"/>
              <a:gd name="connsiteX13" fmla="*/ 1310640 w 3192780"/>
              <a:gd name="connsiteY13" fmla="*/ 2933700 h 6271260"/>
              <a:gd name="connsiteX14" fmla="*/ 1714500 w 3192780"/>
              <a:gd name="connsiteY14" fmla="*/ 3139440 h 6271260"/>
              <a:gd name="connsiteX15" fmla="*/ 1638300 w 3192780"/>
              <a:gd name="connsiteY15" fmla="*/ 3672840 h 6271260"/>
              <a:gd name="connsiteX16" fmla="*/ 1402080 w 3192780"/>
              <a:gd name="connsiteY16" fmla="*/ 4160520 h 6271260"/>
              <a:gd name="connsiteX17" fmla="*/ 1478280 w 3192780"/>
              <a:gd name="connsiteY17" fmla="*/ 4610100 h 6271260"/>
              <a:gd name="connsiteX18" fmla="*/ 1310640 w 3192780"/>
              <a:gd name="connsiteY18" fmla="*/ 4815840 h 6271260"/>
              <a:gd name="connsiteX19" fmla="*/ 609600 w 3192780"/>
              <a:gd name="connsiteY19" fmla="*/ 4983480 h 6271260"/>
              <a:gd name="connsiteX20" fmla="*/ 571500 w 3192780"/>
              <a:gd name="connsiteY20" fmla="*/ 5189220 h 6271260"/>
              <a:gd name="connsiteX21" fmla="*/ 495300 w 3192780"/>
              <a:gd name="connsiteY21" fmla="*/ 5204460 h 6271260"/>
              <a:gd name="connsiteX22" fmla="*/ 449580 w 3192780"/>
              <a:gd name="connsiteY22" fmla="*/ 5372100 h 6271260"/>
              <a:gd name="connsiteX23" fmla="*/ 396240 w 3192780"/>
              <a:gd name="connsiteY23" fmla="*/ 5425440 h 6271260"/>
              <a:gd name="connsiteX24" fmla="*/ 259080 w 3192780"/>
              <a:gd name="connsiteY24" fmla="*/ 5425440 h 6271260"/>
              <a:gd name="connsiteX25" fmla="*/ 91440 w 3192780"/>
              <a:gd name="connsiteY25" fmla="*/ 5730240 h 6271260"/>
              <a:gd name="connsiteX26" fmla="*/ 0 w 3192780"/>
              <a:gd name="connsiteY26" fmla="*/ 5783580 h 6271260"/>
              <a:gd name="connsiteX27" fmla="*/ 114300 w 3192780"/>
              <a:gd name="connsiteY27" fmla="*/ 5905500 h 6271260"/>
              <a:gd name="connsiteX28" fmla="*/ 259080 w 3192780"/>
              <a:gd name="connsiteY28" fmla="*/ 5958840 h 6271260"/>
              <a:gd name="connsiteX29" fmla="*/ 320040 w 3192780"/>
              <a:gd name="connsiteY29" fmla="*/ 6195060 h 6271260"/>
              <a:gd name="connsiteX30" fmla="*/ 457200 w 3192780"/>
              <a:gd name="connsiteY30" fmla="*/ 6187440 h 6271260"/>
              <a:gd name="connsiteX31" fmla="*/ 640080 w 3192780"/>
              <a:gd name="connsiteY31" fmla="*/ 6263640 h 6271260"/>
              <a:gd name="connsiteX32" fmla="*/ 1005840 w 3192780"/>
              <a:gd name="connsiteY32" fmla="*/ 6179820 h 6271260"/>
              <a:gd name="connsiteX33" fmla="*/ 1097280 w 3192780"/>
              <a:gd name="connsiteY33" fmla="*/ 6233160 h 6271260"/>
              <a:gd name="connsiteX34" fmla="*/ 1325880 w 3192780"/>
              <a:gd name="connsiteY34" fmla="*/ 6187440 h 6271260"/>
              <a:gd name="connsiteX35" fmla="*/ 1371600 w 3192780"/>
              <a:gd name="connsiteY35" fmla="*/ 6080760 h 6271260"/>
              <a:gd name="connsiteX36" fmla="*/ 1584960 w 3192780"/>
              <a:gd name="connsiteY36" fmla="*/ 6111240 h 6271260"/>
              <a:gd name="connsiteX37" fmla="*/ 1699260 w 3192780"/>
              <a:gd name="connsiteY37" fmla="*/ 6271260 h 6271260"/>
              <a:gd name="connsiteX38" fmla="*/ 1943100 w 3192780"/>
              <a:gd name="connsiteY38" fmla="*/ 6156960 h 6271260"/>
              <a:gd name="connsiteX39" fmla="*/ 1912620 w 3192780"/>
              <a:gd name="connsiteY39" fmla="*/ 6027420 h 6271260"/>
              <a:gd name="connsiteX40" fmla="*/ 1996440 w 3192780"/>
              <a:gd name="connsiteY40" fmla="*/ 5814060 h 6271260"/>
              <a:gd name="connsiteX41" fmla="*/ 2156460 w 3192780"/>
              <a:gd name="connsiteY41" fmla="*/ 5821680 h 6271260"/>
              <a:gd name="connsiteX42" fmla="*/ 2514600 w 3192780"/>
              <a:gd name="connsiteY42" fmla="*/ 5638800 h 6271260"/>
              <a:gd name="connsiteX43" fmla="*/ 2506980 w 3192780"/>
              <a:gd name="connsiteY43" fmla="*/ 5585460 h 6271260"/>
              <a:gd name="connsiteX44" fmla="*/ 2613660 w 3192780"/>
              <a:gd name="connsiteY44" fmla="*/ 5554980 h 6271260"/>
              <a:gd name="connsiteX45" fmla="*/ 2606040 w 3192780"/>
              <a:gd name="connsiteY45" fmla="*/ 5394960 h 6271260"/>
              <a:gd name="connsiteX46" fmla="*/ 2730500 w 3192780"/>
              <a:gd name="connsiteY46" fmla="*/ 4879340 h 6271260"/>
              <a:gd name="connsiteX47" fmla="*/ 2984500 w 3192780"/>
              <a:gd name="connsiteY47" fmla="*/ 5108617 h 6271260"/>
              <a:gd name="connsiteX48" fmla="*/ 2476500 w 3192780"/>
              <a:gd name="connsiteY48" fmla="*/ 4937760 h 6271260"/>
              <a:gd name="connsiteX49" fmla="*/ 2303780 w 3192780"/>
              <a:gd name="connsiteY49" fmla="*/ 4815840 h 6271260"/>
              <a:gd name="connsiteX50" fmla="*/ 2148840 w 3192780"/>
              <a:gd name="connsiteY50" fmla="*/ 4528820 h 6271260"/>
              <a:gd name="connsiteX51" fmla="*/ 2077720 w 3192780"/>
              <a:gd name="connsiteY51" fmla="*/ 4089400 h 6271260"/>
              <a:gd name="connsiteX52" fmla="*/ 2181860 w 3192780"/>
              <a:gd name="connsiteY52" fmla="*/ 4000500 h 6271260"/>
              <a:gd name="connsiteX53" fmla="*/ 2217420 w 3192780"/>
              <a:gd name="connsiteY53" fmla="*/ 3761740 h 6271260"/>
              <a:gd name="connsiteX54" fmla="*/ 1986280 w 3192780"/>
              <a:gd name="connsiteY54" fmla="*/ 3413760 h 6271260"/>
              <a:gd name="connsiteX55" fmla="*/ 1907540 w 3192780"/>
              <a:gd name="connsiteY55" fmla="*/ 3124200 h 6271260"/>
              <a:gd name="connsiteX56" fmla="*/ 1798320 w 3192780"/>
              <a:gd name="connsiteY56" fmla="*/ 2948940 h 6271260"/>
              <a:gd name="connsiteX57" fmla="*/ 1785620 w 3192780"/>
              <a:gd name="connsiteY57" fmla="*/ 2814320 h 6271260"/>
              <a:gd name="connsiteX58" fmla="*/ 2204720 w 3192780"/>
              <a:gd name="connsiteY58" fmla="*/ 2641600 h 6271260"/>
              <a:gd name="connsiteX59" fmla="*/ 2496820 w 3192780"/>
              <a:gd name="connsiteY59" fmla="*/ 2707640 h 6271260"/>
              <a:gd name="connsiteX60" fmla="*/ 2674620 w 3192780"/>
              <a:gd name="connsiteY60" fmla="*/ 2781977 h 6271260"/>
              <a:gd name="connsiteX61" fmla="*/ 2811780 w 3192780"/>
              <a:gd name="connsiteY61" fmla="*/ 2733040 h 6271260"/>
              <a:gd name="connsiteX62" fmla="*/ 3093720 w 3192780"/>
              <a:gd name="connsiteY62" fmla="*/ 2849880 h 6271260"/>
              <a:gd name="connsiteX63" fmla="*/ 3078480 w 3192780"/>
              <a:gd name="connsiteY63" fmla="*/ 2659380 h 6271260"/>
              <a:gd name="connsiteX64" fmla="*/ 3177540 w 3192780"/>
              <a:gd name="connsiteY64" fmla="*/ 2484120 h 6271260"/>
              <a:gd name="connsiteX65" fmla="*/ 3177540 w 3192780"/>
              <a:gd name="connsiteY65" fmla="*/ 2392680 h 6271260"/>
              <a:gd name="connsiteX66" fmla="*/ 3192780 w 3192780"/>
              <a:gd name="connsiteY66" fmla="*/ 2362200 h 6271260"/>
              <a:gd name="connsiteX67" fmla="*/ 3025140 w 3192780"/>
              <a:gd name="connsiteY67" fmla="*/ 2247900 h 6271260"/>
              <a:gd name="connsiteX68" fmla="*/ 3192780 w 3192780"/>
              <a:gd name="connsiteY68" fmla="*/ 1813560 h 6271260"/>
              <a:gd name="connsiteX69" fmla="*/ 3185160 w 3192780"/>
              <a:gd name="connsiteY69" fmla="*/ 1737360 h 6271260"/>
              <a:gd name="connsiteX70" fmla="*/ 3101340 w 3192780"/>
              <a:gd name="connsiteY70" fmla="*/ 1699260 h 6271260"/>
              <a:gd name="connsiteX71" fmla="*/ 3048000 w 3192780"/>
              <a:gd name="connsiteY71" fmla="*/ 1615440 h 6271260"/>
              <a:gd name="connsiteX72" fmla="*/ 2979420 w 3192780"/>
              <a:gd name="connsiteY72" fmla="*/ 1242060 h 6271260"/>
              <a:gd name="connsiteX73" fmla="*/ 2903220 w 3192780"/>
              <a:gd name="connsiteY73" fmla="*/ 1234440 h 6271260"/>
              <a:gd name="connsiteX74" fmla="*/ 2865120 w 3192780"/>
              <a:gd name="connsiteY74" fmla="*/ 1165860 h 6271260"/>
              <a:gd name="connsiteX75" fmla="*/ 2773680 w 3192780"/>
              <a:gd name="connsiteY75" fmla="*/ 1150620 h 6271260"/>
              <a:gd name="connsiteX76" fmla="*/ 2651760 w 3192780"/>
              <a:gd name="connsiteY76" fmla="*/ 1059180 h 6271260"/>
              <a:gd name="connsiteX77" fmla="*/ 2606040 w 3192780"/>
              <a:gd name="connsiteY77" fmla="*/ 1021080 h 6271260"/>
              <a:gd name="connsiteX78" fmla="*/ 2583180 w 3192780"/>
              <a:gd name="connsiteY78" fmla="*/ 1021080 h 6271260"/>
              <a:gd name="connsiteX79" fmla="*/ 2491740 w 3192780"/>
              <a:gd name="connsiteY79" fmla="*/ 960120 h 6271260"/>
              <a:gd name="connsiteX80" fmla="*/ 2468880 w 3192780"/>
              <a:gd name="connsiteY80" fmla="*/ 891540 h 6271260"/>
              <a:gd name="connsiteX81" fmla="*/ 2407920 w 3192780"/>
              <a:gd name="connsiteY81" fmla="*/ 845820 h 6271260"/>
              <a:gd name="connsiteX82" fmla="*/ 2415540 w 3192780"/>
              <a:gd name="connsiteY82" fmla="*/ 739140 h 6271260"/>
              <a:gd name="connsiteX83" fmla="*/ 2423160 w 3192780"/>
              <a:gd name="connsiteY83" fmla="*/ 579120 h 6271260"/>
              <a:gd name="connsiteX84" fmla="*/ 2377440 w 3192780"/>
              <a:gd name="connsiteY84" fmla="*/ 304800 h 6271260"/>
              <a:gd name="connsiteX85" fmla="*/ 2331720 w 3192780"/>
              <a:gd name="connsiteY85" fmla="*/ 53340 h 6271260"/>
              <a:gd name="connsiteX86" fmla="*/ 2225040 w 3192780"/>
              <a:gd name="connsiteY86" fmla="*/ 0 h 6271260"/>
              <a:gd name="connsiteX0" fmla="*/ 2225040 w 3192780"/>
              <a:gd name="connsiteY0" fmla="*/ 0 h 6271260"/>
              <a:gd name="connsiteX1" fmla="*/ 2141220 w 3192780"/>
              <a:gd name="connsiteY1" fmla="*/ 213360 h 6271260"/>
              <a:gd name="connsiteX2" fmla="*/ 2095500 w 3192780"/>
              <a:gd name="connsiteY2" fmla="*/ 228600 h 6271260"/>
              <a:gd name="connsiteX3" fmla="*/ 2042160 w 3192780"/>
              <a:gd name="connsiteY3" fmla="*/ 350520 h 6271260"/>
              <a:gd name="connsiteX4" fmla="*/ 1821180 w 3192780"/>
              <a:gd name="connsiteY4" fmla="*/ 403860 h 6271260"/>
              <a:gd name="connsiteX5" fmla="*/ 1470660 w 3192780"/>
              <a:gd name="connsiteY5" fmla="*/ 701040 h 6271260"/>
              <a:gd name="connsiteX6" fmla="*/ 1516380 w 3192780"/>
              <a:gd name="connsiteY6" fmla="*/ 876300 h 6271260"/>
              <a:gd name="connsiteX7" fmla="*/ 1531620 w 3192780"/>
              <a:gd name="connsiteY7" fmla="*/ 1249680 h 6271260"/>
              <a:gd name="connsiteX8" fmla="*/ 1356360 w 3192780"/>
              <a:gd name="connsiteY8" fmla="*/ 1432560 h 6271260"/>
              <a:gd name="connsiteX9" fmla="*/ 937260 w 3192780"/>
              <a:gd name="connsiteY9" fmla="*/ 1516380 h 6271260"/>
              <a:gd name="connsiteX10" fmla="*/ 838200 w 3192780"/>
              <a:gd name="connsiteY10" fmla="*/ 1722120 h 6271260"/>
              <a:gd name="connsiteX11" fmla="*/ 845820 w 3192780"/>
              <a:gd name="connsiteY11" fmla="*/ 2225040 h 6271260"/>
              <a:gd name="connsiteX12" fmla="*/ 777240 w 3192780"/>
              <a:gd name="connsiteY12" fmla="*/ 2583180 h 6271260"/>
              <a:gd name="connsiteX13" fmla="*/ 1310640 w 3192780"/>
              <a:gd name="connsiteY13" fmla="*/ 2933700 h 6271260"/>
              <a:gd name="connsiteX14" fmla="*/ 1714500 w 3192780"/>
              <a:gd name="connsiteY14" fmla="*/ 3139440 h 6271260"/>
              <a:gd name="connsiteX15" fmla="*/ 1638300 w 3192780"/>
              <a:gd name="connsiteY15" fmla="*/ 3672840 h 6271260"/>
              <a:gd name="connsiteX16" fmla="*/ 1402080 w 3192780"/>
              <a:gd name="connsiteY16" fmla="*/ 4160520 h 6271260"/>
              <a:gd name="connsiteX17" fmla="*/ 1478280 w 3192780"/>
              <a:gd name="connsiteY17" fmla="*/ 4610100 h 6271260"/>
              <a:gd name="connsiteX18" fmla="*/ 1310640 w 3192780"/>
              <a:gd name="connsiteY18" fmla="*/ 4815840 h 6271260"/>
              <a:gd name="connsiteX19" fmla="*/ 609600 w 3192780"/>
              <a:gd name="connsiteY19" fmla="*/ 4983480 h 6271260"/>
              <a:gd name="connsiteX20" fmla="*/ 571500 w 3192780"/>
              <a:gd name="connsiteY20" fmla="*/ 5189220 h 6271260"/>
              <a:gd name="connsiteX21" fmla="*/ 495300 w 3192780"/>
              <a:gd name="connsiteY21" fmla="*/ 5204460 h 6271260"/>
              <a:gd name="connsiteX22" fmla="*/ 449580 w 3192780"/>
              <a:gd name="connsiteY22" fmla="*/ 5372100 h 6271260"/>
              <a:gd name="connsiteX23" fmla="*/ 396240 w 3192780"/>
              <a:gd name="connsiteY23" fmla="*/ 5425440 h 6271260"/>
              <a:gd name="connsiteX24" fmla="*/ 259080 w 3192780"/>
              <a:gd name="connsiteY24" fmla="*/ 5425440 h 6271260"/>
              <a:gd name="connsiteX25" fmla="*/ 91440 w 3192780"/>
              <a:gd name="connsiteY25" fmla="*/ 5730240 h 6271260"/>
              <a:gd name="connsiteX26" fmla="*/ 0 w 3192780"/>
              <a:gd name="connsiteY26" fmla="*/ 5783580 h 6271260"/>
              <a:gd name="connsiteX27" fmla="*/ 114300 w 3192780"/>
              <a:gd name="connsiteY27" fmla="*/ 5905500 h 6271260"/>
              <a:gd name="connsiteX28" fmla="*/ 259080 w 3192780"/>
              <a:gd name="connsiteY28" fmla="*/ 5958840 h 6271260"/>
              <a:gd name="connsiteX29" fmla="*/ 320040 w 3192780"/>
              <a:gd name="connsiteY29" fmla="*/ 6195060 h 6271260"/>
              <a:gd name="connsiteX30" fmla="*/ 457200 w 3192780"/>
              <a:gd name="connsiteY30" fmla="*/ 6187440 h 6271260"/>
              <a:gd name="connsiteX31" fmla="*/ 640080 w 3192780"/>
              <a:gd name="connsiteY31" fmla="*/ 6263640 h 6271260"/>
              <a:gd name="connsiteX32" fmla="*/ 1005840 w 3192780"/>
              <a:gd name="connsiteY32" fmla="*/ 6179820 h 6271260"/>
              <a:gd name="connsiteX33" fmla="*/ 1097280 w 3192780"/>
              <a:gd name="connsiteY33" fmla="*/ 6233160 h 6271260"/>
              <a:gd name="connsiteX34" fmla="*/ 1325880 w 3192780"/>
              <a:gd name="connsiteY34" fmla="*/ 6187440 h 6271260"/>
              <a:gd name="connsiteX35" fmla="*/ 1371600 w 3192780"/>
              <a:gd name="connsiteY35" fmla="*/ 6080760 h 6271260"/>
              <a:gd name="connsiteX36" fmla="*/ 1584960 w 3192780"/>
              <a:gd name="connsiteY36" fmla="*/ 6111240 h 6271260"/>
              <a:gd name="connsiteX37" fmla="*/ 1699260 w 3192780"/>
              <a:gd name="connsiteY37" fmla="*/ 6271260 h 6271260"/>
              <a:gd name="connsiteX38" fmla="*/ 1943100 w 3192780"/>
              <a:gd name="connsiteY38" fmla="*/ 6156960 h 6271260"/>
              <a:gd name="connsiteX39" fmla="*/ 1912620 w 3192780"/>
              <a:gd name="connsiteY39" fmla="*/ 6027420 h 6271260"/>
              <a:gd name="connsiteX40" fmla="*/ 1996440 w 3192780"/>
              <a:gd name="connsiteY40" fmla="*/ 5814060 h 6271260"/>
              <a:gd name="connsiteX41" fmla="*/ 2156460 w 3192780"/>
              <a:gd name="connsiteY41" fmla="*/ 5821680 h 6271260"/>
              <a:gd name="connsiteX42" fmla="*/ 2514600 w 3192780"/>
              <a:gd name="connsiteY42" fmla="*/ 5638800 h 6271260"/>
              <a:gd name="connsiteX43" fmla="*/ 2506980 w 3192780"/>
              <a:gd name="connsiteY43" fmla="*/ 5585460 h 6271260"/>
              <a:gd name="connsiteX44" fmla="*/ 2613660 w 3192780"/>
              <a:gd name="connsiteY44" fmla="*/ 5554980 h 6271260"/>
              <a:gd name="connsiteX45" fmla="*/ 2606040 w 3192780"/>
              <a:gd name="connsiteY45" fmla="*/ 5394960 h 6271260"/>
              <a:gd name="connsiteX46" fmla="*/ 2730500 w 3192780"/>
              <a:gd name="connsiteY46" fmla="*/ 4879340 h 6271260"/>
              <a:gd name="connsiteX47" fmla="*/ 2771140 w 3192780"/>
              <a:gd name="connsiteY47" fmla="*/ 4803817 h 6271260"/>
              <a:gd name="connsiteX48" fmla="*/ 2476500 w 3192780"/>
              <a:gd name="connsiteY48" fmla="*/ 4937760 h 6271260"/>
              <a:gd name="connsiteX49" fmla="*/ 2303780 w 3192780"/>
              <a:gd name="connsiteY49" fmla="*/ 4815840 h 6271260"/>
              <a:gd name="connsiteX50" fmla="*/ 2148840 w 3192780"/>
              <a:gd name="connsiteY50" fmla="*/ 4528820 h 6271260"/>
              <a:gd name="connsiteX51" fmla="*/ 2077720 w 3192780"/>
              <a:gd name="connsiteY51" fmla="*/ 4089400 h 6271260"/>
              <a:gd name="connsiteX52" fmla="*/ 2181860 w 3192780"/>
              <a:gd name="connsiteY52" fmla="*/ 4000500 h 6271260"/>
              <a:gd name="connsiteX53" fmla="*/ 2217420 w 3192780"/>
              <a:gd name="connsiteY53" fmla="*/ 3761740 h 6271260"/>
              <a:gd name="connsiteX54" fmla="*/ 1986280 w 3192780"/>
              <a:gd name="connsiteY54" fmla="*/ 3413760 h 6271260"/>
              <a:gd name="connsiteX55" fmla="*/ 1907540 w 3192780"/>
              <a:gd name="connsiteY55" fmla="*/ 3124200 h 6271260"/>
              <a:gd name="connsiteX56" fmla="*/ 1798320 w 3192780"/>
              <a:gd name="connsiteY56" fmla="*/ 2948940 h 6271260"/>
              <a:gd name="connsiteX57" fmla="*/ 1785620 w 3192780"/>
              <a:gd name="connsiteY57" fmla="*/ 2814320 h 6271260"/>
              <a:gd name="connsiteX58" fmla="*/ 2204720 w 3192780"/>
              <a:gd name="connsiteY58" fmla="*/ 2641600 h 6271260"/>
              <a:gd name="connsiteX59" fmla="*/ 2496820 w 3192780"/>
              <a:gd name="connsiteY59" fmla="*/ 2707640 h 6271260"/>
              <a:gd name="connsiteX60" fmla="*/ 2674620 w 3192780"/>
              <a:gd name="connsiteY60" fmla="*/ 2781977 h 6271260"/>
              <a:gd name="connsiteX61" fmla="*/ 2811780 w 3192780"/>
              <a:gd name="connsiteY61" fmla="*/ 2733040 h 6271260"/>
              <a:gd name="connsiteX62" fmla="*/ 3093720 w 3192780"/>
              <a:gd name="connsiteY62" fmla="*/ 2849880 h 6271260"/>
              <a:gd name="connsiteX63" fmla="*/ 3078480 w 3192780"/>
              <a:gd name="connsiteY63" fmla="*/ 2659380 h 6271260"/>
              <a:gd name="connsiteX64" fmla="*/ 3177540 w 3192780"/>
              <a:gd name="connsiteY64" fmla="*/ 2484120 h 6271260"/>
              <a:gd name="connsiteX65" fmla="*/ 3177540 w 3192780"/>
              <a:gd name="connsiteY65" fmla="*/ 2392680 h 6271260"/>
              <a:gd name="connsiteX66" fmla="*/ 3192780 w 3192780"/>
              <a:gd name="connsiteY66" fmla="*/ 2362200 h 6271260"/>
              <a:gd name="connsiteX67" fmla="*/ 3025140 w 3192780"/>
              <a:gd name="connsiteY67" fmla="*/ 2247900 h 6271260"/>
              <a:gd name="connsiteX68" fmla="*/ 3192780 w 3192780"/>
              <a:gd name="connsiteY68" fmla="*/ 1813560 h 6271260"/>
              <a:gd name="connsiteX69" fmla="*/ 3185160 w 3192780"/>
              <a:gd name="connsiteY69" fmla="*/ 1737360 h 6271260"/>
              <a:gd name="connsiteX70" fmla="*/ 3101340 w 3192780"/>
              <a:gd name="connsiteY70" fmla="*/ 1699260 h 6271260"/>
              <a:gd name="connsiteX71" fmla="*/ 3048000 w 3192780"/>
              <a:gd name="connsiteY71" fmla="*/ 1615440 h 6271260"/>
              <a:gd name="connsiteX72" fmla="*/ 2979420 w 3192780"/>
              <a:gd name="connsiteY72" fmla="*/ 1242060 h 6271260"/>
              <a:gd name="connsiteX73" fmla="*/ 2903220 w 3192780"/>
              <a:gd name="connsiteY73" fmla="*/ 1234440 h 6271260"/>
              <a:gd name="connsiteX74" fmla="*/ 2865120 w 3192780"/>
              <a:gd name="connsiteY74" fmla="*/ 1165860 h 6271260"/>
              <a:gd name="connsiteX75" fmla="*/ 2773680 w 3192780"/>
              <a:gd name="connsiteY75" fmla="*/ 1150620 h 6271260"/>
              <a:gd name="connsiteX76" fmla="*/ 2651760 w 3192780"/>
              <a:gd name="connsiteY76" fmla="*/ 1059180 h 6271260"/>
              <a:gd name="connsiteX77" fmla="*/ 2606040 w 3192780"/>
              <a:gd name="connsiteY77" fmla="*/ 1021080 h 6271260"/>
              <a:gd name="connsiteX78" fmla="*/ 2583180 w 3192780"/>
              <a:gd name="connsiteY78" fmla="*/ 1021080 h 6271260"/>
              <a:gd name="connsiteX79" fmla="*/ 2491740 w 3192780"/>
              <a:gd name="connsiteY79" fmla="*/ 960120 h 6271260"/>
              <a:gd name="connsiteX80" fmla="*/ 2468880 w 3192780"/>
              <a:gd name="connsiteY80" fmla="*/ 891540 h 6271260"/>
              <a:gd name="connsiteX81" fmla="*/ 2407920 w 3192780"/>
              <a:gd name="connsiteY81" fmla="*/ 845820 h 6271260"/>
              <a:gd name="connsiteX82" fmla="*/ 2415540 w 3192780"/>
              <a:gd name="connsiteY82" fmla="*/ 739140 h 6271260"/>
              <a:gd name="connsiteX83" fmla="*/ 2423160 w 3192780"/>
              <a:gd name="connsiteY83" fmla="*/ 579120 h 6271260"/>
              <a:gd name="connsiteX84" fmla="*/ 2377440 w 3192780"/>
              <a:gd name="connsiteY84" fmla="*/ 304800 h 6271260"/>
              <a:gd name="connsiteX85" fmla="*/ 2331720 w 3192780"/>
              <a:gd name="connsiteY85" fmla="*/ 53340 h 6271260"/>
              <a:gd name="connsiteX86" fmla="*/ 2225040 w 3192780"/>
              <a:gd name="connsiteY86" fmla="*/ 0 h 6271260"/>
              <a:gd name="connsiteX0" fmla="*/ 2225040 w 3192780"/>
              <a:gd name="connsiteY0" fmla="*/ 0 h 6271260"/>
              <a:gd name="connsiteX1" fmla="*/ 2141220 w 3192780"/>
              <a:gd name="connsiteY1" fmla="*/ 213360 h 6271260"/>
              <a:gd name="connsiteX2" fmla="*/ 2095500 w 3192780"/>
              <a:gd name="connsiteY2" fmla="*/ 228600 h 6271260"/>
              <a:gd name="connsiteX3" fmla="*/ 2042160 w 3192780"/>
              <a:gd name="connsiteY3" fmla="*/ 350520 h 6271260"/>
              <a:gd name="connsiteX4" fmla="*/ 1821180 w 3192780"/>
              <a:gd name="connsiteY4" fmla="*/ 403860 h 6271260"/>
              <a:gd name="connsiteX5" fmla="*/ 1470660 w 3192780"/>
              <a:gd name="connsiteY5" fmla="*/ 701040 h 6271260"/>
              <a:gd name="connsiteX6" fmla="*/ 1516380 w 3192780"/>
              <a:gd name="connsiteY6" fmla="*/ 876300 h 6271260"/>
              <a:gd name="connsiteX7" fmla="*/ 1531620 w 3192780"/>
              <a:gd name="connsiteY7" fmla="*/ 1249680 h 6271260"/>
              <a:gd name="connsiteX8" fmla="*/ 1356360 w 3192780"/>
              <a:gd name="connsiteY8" fmla="*/ 1432560 h 6271260"/>
              <a:gd name="connsiteX9" fmla="*/ 937260 w 3192780"/>
              <a:gd name="connsiteY9" fmla="*/ 1516380 h 6271260"/>
              <a:gd name="connsiteX10" fmla="*/ 838200 w 3192780"/>
              <a:gd name="connsiteY10" fmla="*/ 1722120 h 6271260"/>
              <a:gd name="connsiteX11" fmla="*/ 845820 w 3192780"/>
              <a:gd name="connsiteY11" fmla="*/ 2225040 h 6271260"/>
              <a:gd name="connsiteX12" fmla="*/ 777240 w 3192780"/>
              <a:gd name="connsiteY12" fmla="*/ 2583180 h 6271260"/>
              <a:gd name="connsiteX13" fmla="*/ 1310640 w 3192780"/>
              <a:gd name="connsiteY13" fmla="*/ 2933700 h 6271260"/>
              <a:gd name="connsiteX14" fmla="*/ 1714500 w 3192780"/>
              <a:gd name="connsiteY14" fmla="*/ 3139440 h 6271260"/>
              <a:gd name="connsiteX15" fmla="*/ 1638300 w 3192780"/>
              <a:gd name="connsiteY15" fmla="*/ 3672840 h 6271260"/>
              <a:gd name="connsiteX16" fmla="*/ 1402080 w 3192780"/>
              <a:gd name="connsiteY16" fmla="*/ 4160520 h 6271260"/>
              <a:gd name="connsiteX17" fmla="*/ 1478280 w 3192780"/>
              <a:gd name="connsiteY17" fmla="*/ 4610100 h 6271260"/>
              <a:gd name="connsiteX18" fmla="*/ 1310640 w 3192780"/>
              <a:gd name="connsiteY18" fmla="*/ 4815840 h 6271260"/>
              <a:gd name="connsiteX19" fmla="*/ 609600 w 3192780"/>
              <a:gd name="connsiteY19" fmla="*/ 4983480 h 6271260"/>
              <a:gd name="connsiteX20" fmla="*/ 571500 w 3192780"/>
              <a:gd name="connsiteY20" fmla="*/ 5189220 h 6271260"/>
              <a:gd name="connsiteX21" fmla="*/ 495300 w 3192780"/>
              <a:gd name="connsiteY21" fmla="*/ 5204460 h 6271260"/>
              <a:gd name="connsiteX22" fmla="*/ 449580 w 3192780"/>
              <a:gd name="connsiteY22" fmla="*/ 5372100 h 6271260"/>
              <a:gd name="connsiteX23" fmla="*/ 396240 w 3192780"/>
              <a:gd name="connsiteY23" fmla="*/ 5425440 h 6271260"/>
              <a:gd name="connsiteX24" fmla="*/ 259080 w 3192780"/>
              <a:gd name="connsiteY24" fmla="*/ 5425440 h 6271260"/>
              <a:gd name="connsiteX25" fmla="*/ 91440 w 3192780"/>
              <a:gd name="connsiteY25" fmla="*/ 5730240 h 6271260"/>
              <a:gd name="connsiteX26" fmla="*/ 0 w 3192780"/>
              <a:gd name="connsiteY26" fmla="*/ 5783580 h 6271260"/>
              <a:gd name="connsiteX27" fmla="*/ 114300 w 3192780"/>
              <a:gd name="connsiteY27" fmla="*/ 5905500 h 6271260"/>
              <a:gd name="connsiteX28" fmla="*/ 259080 w 3192780"/>
              <a:gd name="connsiteY28" fmla="*/ 5958840 h 6271260"/>
              <a:gd name="connsiteX29" fmla="*/ 320040 w 3192780"/>
              <a:gd name="connsiteY29" fmla="*/ 6195060 h 6271260"/>
              <a:gd name="connsiteX30" fmla="*/ 457200 w 3192780"/>
              <a:gd name="connsiteY30" fmla="*/ 6187440 h 6271260"/>
              <a:gd name="connsiteX31" fmla="*/ 640080 w 3192780"/>
              <a:gd name="connsiteY31" fmla="*/ 6263640 h 6271260"/>
              <a:gd name="connsiteX32" fmla="*/ 1005840 w 3192780"/>
              <a:gd name="connsiteY32" fmla="*/ 6179820 h 6271260"/>
              <a:gd name="connsiteX33" fmla="*/ 1097280 w 3192780"/>
              <a:gd name="connsiteY33" fmla="*/ 6233160 h 6271260"/>
              <a:gd name="connsiteX34" fmla="*/ 1325880 w 3192780"/>
              <a:gd name="connsiteY34" fmla="*/ 6187440 h 6271260"/>
              <a:gd name="connsiteX35" fmla="*/ 1371600 w 3192780"/>
              <a:gd name="connsiteY35" fmla="*/ 6080760 h 6271260"/>
              <a:gd name="connsiteX36" fmla="*/ 1584960 w 3192780"/>
              <a:gd name="connsiteY36" fmla="*/ 6111240 h 6271260"/>
              <a:gd name="connsiteX37" fmla="*/ 1699260 w 3192780"/>
              <a:gd name="connsiteY37" fmla="*/ 6271260 h 6271260"/>
              <a:gd name="connsiteX38" fmla="*/ 1943100 w 3192780"/>
              <a:gd name="connsiteY38" fmla="*/ 6156960 h 6271260"/>
              <a:gd name="connsiteX39" fmla="*/ 1912620 w 3192780"/>
              <a:gd name="connsiteY39" fmla="*/ 6027420 h 6271260"/>
              <a:gd name="connsiteX40" fmla="*/ 1996440 w 3192780"/>
              <a:gd name="connsiteY40" fmla="*/ 5814060 h 6271260"/>
              <a:gd name="connsiteX41" fmla="*/ 2156460 w 3192780"/>
              <a:gd name="connsiteY41" fmla="*/ 5821680 h 6271260"/>
              <a:gd name="connsiteX42" fmla="*/ 2514600 w 3192780"/>
              <a:gd name="connsiteY42" fmla="*/ 5638800 h 6271260"/>
              <a:gd name="connsiteX43" fmla="*/ 2506980 w 3192780"/>
              <a:gd name="connsiteY43" fmla="*/ 5585460 h 6271260"/>
              <a:gd name="connsiteX44" fmla="*/ 2613660 w 3192780"/>
              <a:gd name="connsiteY44" fmla="*/ 5554980 h 6271260"/>
              <a:gd name="connsiteX45" fmla="*/ 2606040 w 3192780"/>
              <a:gd name="connsiteY45" fmla="*/ 5394960 h 6271260"/>
              <a:gd name="connsiteX46" fmla="*/ 2999740 w 3192780"/>
              <a:gd name="connsiteY46" fmla="*/ 5026660 h 6271260"/>
              <a:gd name="connsiteX47" fmla="*/ 2771140 w 3192780"/>
              <a:gd name="connsiteY47" fmla="*/ 4803817 h 6271260"/>
              <a:gd name="connsiteX48" fmla="*/ 2476500 w 3192780"/>
              <a:gd name="connsiteY48" fmla="*/ 4937760 h 6271260"/>
              <a:gd name="connsiteX49" fmla="*/ 2303780 w 3192780"/>
              <a:gd name="connsiteY49" fmla="*/ 4815840 h 6271260"/>
              <a:gd name="connsiteX50" fmla="*/ 2148840 w 3192780"/>
              <a:gd name="connsiteY50" fmla="*/ 4528820 h 6271260"/>
              <a:gd name="connsiteX51" fmla="*/ 2077720 w 3192780"/>
              <a:gd name="connsiteY51" fmla="*/ 4089400 h 6271260"/>
              <a:gd name="connsiteX52" fmla="*/ 2181860 w 3192780"/>
              <a:gd name="connsiteY52" fmla="*/ 4000500 h 6271260"/>
              <a:gd name="connsiteX53" fmla="*/ 2217420 w 3192780"/>
              <a:gd name="connsiteY53" fmla="*/ 3761740 h 6271260"/>
              <a:gd name="connsiteX54" fmla="*/ 1986280 w 3192780"/>
              <a:gd name="connsiteY54" fmla="*/ 3413760 h 6271260"/>
              <a:gd name="connsiteX55" fmla="*/ 1907540 w 3192780"/>
              <a:gd name="connsiteY55" fmla="*/ 3124200 h 6271260"/>
              <a:gd name="connsiteX56" fmla="*/ 1798320 w 3192780"/>
              <a:gd name="connsiteY56" fmla="*/ 2948940 h 6271260"/>
              <a:gd name="connsiteX57" fmla="*/ 1785620 w 3192780"/>
              <a:gd name="connsiteY57" fmla="*/ 2814320 h 6271260"/>
              <a:gd name="connsiteX58" fmla="*/ 2204720 w 3192780"/>
              <a:gd name="connsiteY58" fmla="*/ 2641600 h 6271260"/>
              <a:gd name="connsiteX59" fmla="*/ 2496820 w 3192780"/>
              <a:gd name="connsiteY59" fmla="*/ 2707640 h 6271260"/>
              <a:gd name="connsiteX60" fmla="*/ 2674620 w 3192780"/>
              <a:gd name="connsiteY60" fmla="*/ 2781977 h 6271260"/>
              <a:gd name="connsiteX61" fmla="*/ 2811780 w 3192780"/>
              <a:gd name="connsiteY61" fmla="*/ 2733040 h 6271260"/>
              <a:gd name="connsiteX62" fmla="*/ 3093720 w 3192780"/>
              <a:gd name="connsiteY62" fmla="*/ 2849880 h 6271260"/>
              <a:gd name="connsiteX63" fmla="*/ 3078480 w 3192780"/>
              <a:gd name="connsiteY63" fmla="*/ 2659380 h 6271260"/>
              <a:gd name="connsiteX64" fmla="*/ 3177540 w 3192780"/>
              <a:gd name="connsiteY64" fmla="*/ 2484120 h 6271260"/>
              <a:gd name="connsiteX65" fmla="*/ 3177540 w 3192780"/>
              <a:gd name="connsiteY65" fmla="*/ 2392680 h 6271260"/>
              <a:gd name="connsiteX66" fmla="*/ 3192780 w 3192780"/>
              <a:gd name="connsiteY66" fmla="*/ 2362200 h 6271260"/>
              <a:gd name="connsiteX67" fmla="*/ 3025140 w 3192780"/>
              <a:gd name="connsiteY67" fmla="*/ 2247900 h 6271260"/>
              <a:gd name="connsiteX68" fmla="*/ 3192780 w 3192780"/>
              <a:gd name="connsiteY68" fmla="*/ 1813560 h 6271260"/>
              <a:gd name="connsiteX69" fmla="*/ 3185160 w 3192780"/>
              <a:gd name="connsiteY69" fmla="*/ 1737360 h 6271260"/>
              <a:gd name="connsiteX70" fmla="*/ 3101340 w 3192780"/>
              <a:gd name="connsiteY70" fmla="*/ 1699260 h 6271260"/>
              <a:gd name="connsiteX71" fmla="*/ 3048000 w 3192780"/>
              <a:gd name="connsiteY71" fmla="*/ 1615440 h 6271260"/>
              <a:gd name="connsiteX72" fmla="*/ 2979420 w 3192780"/>
              <a:gd name="connsiteY72" fmla="*/ 1242060 h 6271260"/>
              <a:gd name="connsiteX73" fmla="*/ 2903220 w 3192780"/>
              <a:gd name="connsiteY73" fmla="*/ 1234440 h 6271260"/>
              <a:gd name="connsiteX74" fmla="*/ 2865120 w 3192780"/>
              <a:gd name="connsiteY74" fmla="*/ 1165860 h 6271260"/>
              <a:gd name="connsiteX75" fmla="*/ 2773680 w 3192780"/>
              <a:gd name="connsiteY75" fmla="*/ 1150620 h 6271260"/>
              <a:gd name="connsiteX76" fmla="*/ 2651760 w 3192780"/>
              <a:gd name="connsiteY76" fmla="*/ 1059180 h 6271260"/>
              <a:gd name="connsiteX77" fmla="*/ 2606040 w 3192780"/>
              <a:gd name="connsiteY77" fmla="*/ 1021080 h 6271260"/>
              <a:gd name="connsiteX78" fmla="*/ 2583180 w 3192780"/>
              <a:gd name="connsiteY78" fmla="*/ 1021080 h 6271260"/>
              <a:gd name="connsiteX79" fmla="*/ 2491740 w 3192780"/>
              <a:gd name="connsiteY79" fmla="*/ 960120 h 6271260"/>
              <a:gd name="connsiteX80" fmla="*/ 2468880 w 3192780"/>
              <a:gd name="connsiteY80" fmla="*/ 891540 h 6271260"/>
              <a:gd name="connsiteX81" fmla="*/ 2407920 w 3192780"/>
              <a:gd name="connsiteY81" fmla="*/ 845820 h 6271260"/>
              <a:gd name="connsiteX82" fmla="*/ 2415540 w 3192780"/>
              <a:gd name="connsiteY82" fmla="*/ 739140 h 6271260"/>
              <a:gd name="connsiteX83" fmla="*/ 2423160 w 3192780"/>
              <a:gd name="connsiteY83" fmla="*/ 579120 h 6271260"/>
              <a:gd name="connsiteX84" fmla="*/ 2377440 w 3192780"/>
              <a:gd name="connsiteY84" fmla="*/ 304800 h 6271260"/>
              <a:gd name="connsiteX85" fmla="*/ 2331720 w 3192780"/>
              <a:gd name="connsiteY85" fmla="*/ 53340 h 6271260"/>
              <a:gd name="connsiteX86" fmla="*/ 2225040 w 3192780"/>
              <a:gd name="connsiteY86" fmla="*/ 0 h 6271260"/>
              <a:gd name="connsiteX0" fmla="*/ 2225040 w 3192780"/>
              <a:gd name="connsiteY0" fmla="*/ 0 h 6271260"/>
              <a:gd name="connsiteX1" fmla="*/ 2141220 w 3192780"/>
              <a:gd name="connsiteY1" fmla="*/ 213360 h 6271260"/>
              <a:gd name="connsiteX2" fmla="*/ 2095500 w 3192780"/>
              <a:gd name="connsiteY2" fmla="*/ 228600 h 6271260"/>
              <a:gd name="connsiteX3" fmla="*/ 2042160 w 3192780"/>
              <a:gd name="connsiteY3" fmla="*/ 350520 h 6271260"/>
              <a:gd name="connsiteX4" fmla="*/ 1821180 w 3192780"/>
              <a:gd name="connsiteY4" fmla="*/ 403860 h 6271260"/>
              <a:gd name="connsiteX5" fmla="*/ 1470660 w 3192780"/>
              <a:gd name="connsiteY5" fmla="*/ 701040 h 6271260"/>
              <a:gd name="connsiteX6" fmla="*/ 1516380 w 3192780"/>
              <a:gd name="connsiteY6" fmla="*/ 876300 h 6271260"/>
              <a:gd name="connsiteX7" fmla="*/ 1531620 w 3192780"/>
              <a:gd name="connsiteY7" fmla="*/ 1249680 h 6271260"/>
              <a:gd name="connsiteX8" fmla="*/ 1356360 w 3192780"/>
              <a:gd name="connsiteY8" fmla="*/ 1432560 h 6271260"/>
              <a:gd name="connsiteX9" fmla="*/ 937260 w 3192780"/>
              <a:gd name="connsiteY9" fmla="*/ 1516380 h 6271260"/>
              <a:gd name="connsiteX10" fmla="*/ 838200 w 3192780"/>
              <a:gd name="connsiteY10" fmla="*/ 1722120 h 6271260"/>
              <a:gd name="connsiteX11" fmla="*/ 845820 w 3192780"/>
              <a:gd name="connsiteY11" fmla="*/ 2225040 h 6271260"/>
              <a:gd name="connsiteX12" fmla="*/ 777240 w 3192780"/>
              <a:gd name="connsiteY12" fmla="*/ 2583180 h 6271260"/>
              <a:gd name="connsiteX13" fmla="*/ 1310640 w 3192780"/>
              <a:gd name="connsiteY13" fmla="*/ 2933700 h 6271260"/>
              <a:gd name="connsiteX14" fmla="*/ 1714500 w 3192780"/>
              <a:gd name="connsiteY14" fmla="*/ 3139440 h 6271260"/>
              <a:gd name="connsiteX15" fmla="*/ 1638300 w 3192780"/>
              <a:gd name="connsiteY15" fmla="*/ 3672840 h 6271260"/>
              <a:gd name="connsiteX16" fmla="*/ 1402080 w 3192780"/>
              <a:gd name="connsiteY16" fmla="*/ 4160520 h 6271260"/>
              <a:gd name="connsiteX17" fmla="*/ 1478280 w 3192780"/>
              <a:gd name="connsiteY17" fmla="*/ 4610100 h 6271260"/>
              <a:gd name="connsiteX18" fmla="*/ 1310640 w 3192780"/>
              <a:gd name="connsiteY18" fmla="*/ 4815840 h 6271260"/>
              <a:gd name="connsiteX19" fmla="*/ 609600 w 3192780"/>
              <a:gd name="connsiteY19" fmla="*/ 4983480 h 6271260"/>
              <a:gd name="connsiteX20" fmla="*/ 571500 w 3192780"/>
              <a:gd name="connsiteY20" fmla="*/ 5189220 h 6271260"/>
              <a:gd name="connsiteX21" fmla="*/ 495300 w 3192780"/>
              <a:gd name="connsiteY21" fmla="*/ 5204460 h 6271260"/>
              <a:gd name="connsiteX22" fmla="*/ 449580 w 3192780"/>
              <a:gd name="connsiteY22" fmla="*/ 5372100 h 6271260"/>
              <a:gd name="connsiteX23" fmla="*/ 396240 w 3192780"/>
              <a:gd name="connsiteY23" fmla="*/ 5425440 h 6271260"/>
              <a:gd name="connsiteX24" fmla="*/ 259080 w 3192780"/>
              <a:gd name="connsiteY24" fmla="*/ 5425440 h 6271260"/>
              <a:gd name="connsiteX25" fmla="*/ 91440 w 3192780"/>
              <a:gd name="connsiteY25" fmla="*/ 5730240 h 6271260"/>
              <a:gd name="connsiteX26" fmla="*/ 0 w 3192780"/>
              <a:gd name="connsiteY26" fmla="*/ 5783580 h 6271260"/>
              <a:gd name="connsiteX27" fmla="*/ 114300 w 3192780"/>
              <a:gd name="connsiteY27" fmla="*/ 5905500 h 6271260"/>
              <a:gd name="connsiteX28" fmla="*/ 259080 w 3192780"/>
              <a:gd name="connsiteY28" fmla="*/ 5958840 h 6271260"/>
              <a:gd name="connsiteX29" fmla="*/ 320040 w 3192780"/>
              <a:gd name="connsiteY29" fmla="*/ 6195060 h 6271260"/>
              <a:gd name="connsiteX30" fmla="*/ 457200 w 3192780"/>
              <a:gd name="connsiteY30" fmla="*/ 6187440 h 6271260"/>
              <a:gd name="connsiteX31" fmla="*/ 640080 w 3192780"/>
              <a:gd name="connsiteY31" fmla="*/ 6263640 h 6271260"/>
              <a:gd name="connsiteX32" fmla="*/ 1005840 w 3192780"/>
              <a:gd name="connsiteY32" fmla="*/ 6179820 h 6271260"/>
              <a:gd name="connsiteX33" fmla="*/ 1097280 w 3192780"/>
              <a:gd name="connsiteY33" fmla="*/ 6233160 h 6271260"/>
              <a:gd name="connsiteX34" fmla="*/ 1325880 w 3192780"/>
              <a:gd name="connsiteY34" fmla="*/ 6187440 h 6271260"/>
              <a:gd name="connsiteX35" fmla="*/ 1371600 w 3192780"/>
              <a:gd name="connsiteY35" fmla="*/ 6080760 h 6271260"/>
              <a:gd name="connsiteX36" fmla="*/ 1584960 w 3192780"/>
              <a:gd name="connsiteY36" fmla="*/ 6111240 h 6271260"/>
              <a:gd name="connsiteX37" fmla="*/ 1699260 w 3192780"/>
              <a:gd name="connsiteY37" fmla="*/ 6271260 h 6271260"/>
              <a:gd name="connsiteX38" fmla="*/ 1943100 w 3192780"/>
              <a:gd name="connsiteY38" fmla="*/ 6156960 h 6271260"/>
              <a:gd name="connsiteX39" fmla="*/ 1912620 w 3192780"/>
              <a:gd name="connsiteY39" fmla="*/ 6027420 h 6271260"/>
              <a:gd name="connsiteX40" fmla="*/ 1996440 w 3192780"/>
              <a:gd name="connsiteY40" fmla="*/ 5814060 h 6271260"/>
              <a:gd name="connsiteX41" fmla="*/ 2156460 w 3192780"/>
              <a:gd name="connsiteY41" fmla="*/ 5821680 h 6271260"/>
              <a:gd name="connsiteX42" fmla="*/ 2514600 w 3192780"/>
              <a:gd name="connsiteY42" fmla="*/ 5638800 h 6271260"/>
              <a:gd name="connsiteX43" fmla="*/ 2506980 w 3192780"/>
              <a:gd name="connsiteY43" fmla="*/ 5585460 h 6271260"/>
              <a:gd name="connsiteX44" fmla="*/ 2613660 w 3192780"/>
              <a:gd name="connsiteY44" fmla="*/ 5554980 h 6271260"/>
              <a:gd name="connsiteX45" fmla="*/ 2606040 w 3192780"/>
              <a:gd name="connsiteY45" fmla="*/ 5394960 h 6271260"/>
              <a:gd name="connsiteX46" fmla="*/ 2999740 w 3192780"/>
              <a:gd name="connsiteY46" fmla="*/ 5026660 h 6271260"/>
              <a:gd name="connsiteX47" fmla="*/ 2994660 w 3192780"/>
              <a:gd name="connsiteY47" fmla="*/ 5027337 h 6271260"/>
              <a:gd name="connsiteX48" fmla="*/ 2771140 w 3192780"/>
              <a:gd name="connsiteY48" fmla="*/ 4803817 h 6271260"/>
              <a:gd name="connsiteX49" fmla="*/ 2476500 w 3192780"/>
              <a:gd name="connsiteY49" fmla="*/ 4937760 h 6271260"/>
              <a:gd name="connsiteX50" fmla="*/ 2303780 w 3192780"/>
              <a:gd name="connsiteY50" fmla="*/ 4815840 h 6271260"/>
              <a:gd name="connsiteX51" fmla="*/ 2148840 w 3192780"/>
              <a:gd name="connsiteY51" fmla="*/ 4528820 h 6271260"/>
              <a:gd name="connsiteX52" fmla="*/ 2077720 w 3192780"/>
              <a:gd name="connsiteY52" fmla="*/ 4089400 h 6271260"/>
              <a:gd name="connsiteX53" fmla="*/ 2181860 w 3192780"/>
              <a:gd name="connsiteY53" fmla="*/ 4000500 h 6271260"/>
              <a:gd name="connsiteX54" fmla="*/ 2217420 w 3192780"/>
              <a:gd name="connsiteY54" fmla="*/ 3761740 h 6271260"/>
              <a:gd name="connsiteX55" fmla="*/ 1986280 w 3192780"/>
              <a:gd name="connsiteY55" fmla="*/ 3413760 h 6271260"/>
              <a:gd name="connsiteX56" fmla="*/ 1907540 w 3192780"/>
              <a:gd name="connsiteY56" fmla="*/ 3124200 h 6271260"/>
              <a:gd name="connsiteX57" fmla="*/ 1798320 w 3192780"/>
              <a:gd name="connsiteY57" fmla="*/ 2948940 h 6271260"/>
              <a:gd name="connsiteX58" fmla="*/ 1785620 w 3192780"/>
              <a:gd name="connsiteY58" fmla="*/ 2814320 h 6271260"/>
              <a:gd name="connsiteX59" fmla="*/ 2204720 w 3192780"/>
              <a:gd name="connsiteY59" fmla="*/ 2641600 h 6271260"/>
              <a:gd name="connsiteX60" fmla="*/ 2496820 w 3192780"/>
              <a:gd name="connsiteY60" fmla="*/ 2707640 h 6271260"/>
              <a:gd name="connsiteX61" fmla="*/ 2674620 w 3192780"/>
              <a:gd name="connsiteY61" fmla="*/ 2781977 h 6271260"/>
              <a:gd name="connsiteX62" fmla="*/ 2811780 w 3192780"/>
              <a:gd name="connsiteY62" fmla="*/ 2733040 h 6271260"/>
              <a:gd name="connsiteX63" fmla="*/ 3093720 w 3192780"/>
              <a:gd name="connsiteY63" fmla="*/ 2849880 h 6271260"/>
              <a:gd name="connsiteX64" fmla="*/ 3078480 w 3192780"/>
              <a:gd name="connsiteY64" fmla="*/ 2659380 h 6271260"/>
              <a:gd name="connsiteX65" fmla="*/ 3177540 w 3192780"/>
              <a:gd name="connsiteY65" fmla="*/ 2484120 h 6271260"/>
              <a:gd name="connsiteX66" fmla="*/ 3177540 w 3192780"/>
              <a:gd name="connsiteY66" fmla="*/ 2392680 h 6271260"/>
              <a:gd name="connsiteX67" fmla="*/ 3192780 w 3192780"/>
              <a:gd name="connsiteY67" fmla="*/ 2362200 h 6271260"/>
              <a:gd name="connsiteX68" fmla="*/ 3025140 w 3192780"/>
              <a:gd name="connsiteY68" fmla="*/ 2247900 h 6271260"/>
              <a:gd name="connsiteX69" fmla="*/ 3192780 w 3192780"/>
              <a:gd name="connsiteY69" fmla="*/ 1813560 h 6271260"/>
              <a:gd name="connsiteX70" fmla="*/ 3185160 w 3192780"/>
              <a:gd name="connsiteY70" fmla="*/ 1737360 h 6271260"/>
              <a:gd name="connsiteX71" fmla="*/ 3101340 w 3192780"/>
              <a:gd name="connsiteY71" fmla="*/ 1699260 h 6271260"/>
              <a:gd name="connsiteX72" fmla="*/ 3048000 w 3192780"/>
              <a:gd name="connsiteY72" fmla="*/ 1615440 h 6271260"/>
              <a:gd name="connsiteX73" fmla="*/ 2979420 w 3192780"/>
              <a:gd name="connsiteY73" fmla="*/ 1242060 h 6271260"/>
              <a:gd name="connsiteX74" fmla="*/ 2903220 w 3192780"/>
              <a:gd name="connsiteY74" fmla="*/ 1234440 h 6271260"/>
              <a:gd name="connsiteX75" fmla="*/ 2865120 w 3192780"/>
              <a:gd name="connsiteY75" fmla="*/ 1165860 h 6271260"/>
              <a:gd name="connsiteX76" fmla="*/ 2773680 w 3192780"/>
              <a:gd name="connsiteY76" fmla="*/ 1150620 h 6271260"/>
              <a:gd name="connsiteX77" fmla="*/ 2651760 w 3192780"/>
              <a:gd name="connsiteY77" fmla="*/ 1059180 h 6271260"/>
              <a:gd name="connsiteX78" fmla="*/ 2606040 w 3192780"/>
              <a:gd name="connsiteY78" fmla="*/ 1021080 h 6271260"/>
              <a:gd name="connsiteX79" fmla="*/ 2583180 w 3192780"/>
              <a:gd name="connsiteY79" fmla="*/ 1021080 h 6271260"/>
              <a:gd name="connsiteX80" fmla="*/ 2491740 w 3192780"/>
              <a:gd name="connsiteY80" fmla="*/ 960120 h 6271260"/>
              <a:gd name="connsiteX81" fmla="*/ 2468880 w 3192780"/>
              <a:gd name="connsiteY81" fmla="*/ 891540 h 6271260"/>
              <a:gd name="connsiteX82" fmla="*/ 2407920 w 3192780"/>
              <a:gd name="connsiteY82" fmla="*/ 845820 h 6271260"/>
              <a:gd name="connsiteX83" fmla="*/ 2415540 w 3192780"/>
              <a:gd name="connsiteY83" fmla="*/ 739140 h 6271260"/>
              <a:gd name="connsiteX84" fmla="*/ 2423160 w 3192780"/>
              <a:gd name="connsiteY84" fmla="*/ 579120 h 6271260"/>
              <a:gd name="connsiteX85" fmla="*/ 2377440 w 3192780"/>
              <a:gd name="connsiteY85" fmla="*/ 304800 h 6271260"/>
              <a:gd name="connsiteX86" fmla="*/ 2331720 w 3192780"/>
              <a:gd name="connsiteY86" fmla="*/ 53340 h 6271260"/>
              <a:gd name="connsiteX87" fmla="*/ 2225040 w 3192780"/>
              <a:gd name="connsiteY87" fmla="*/ 0 h 6271260"/>
              <a:gd name="connsiteX0" fmla="*/ 2225040 w 3192780"/>
              <a:gd name="connsiteY0" fmla="*/ 0 h 6271260"/>
              <a:gd name="connsiteX1" fmla="*/ 2141220 w 3192780"/>
              <a:gd name="connsiteY1" fmla="*/ 213360 h 6271260"/>
              <a:gd name="connsiteX2" fmla="*/ 2095500 w 3192780"/>
              <a:gd name="connsiteY2" fmla="*/ 228600 h 6271260"/>
              <a:gd name="connsiteX3" fmla="*/ 2042160 w 3192780"/>
              <a:gd name="connsiteY3" fmla="*/ 350520 h 6271260"/>
              <a:gd name="connsiteX4" fmla="*/ 1821180 w 3192780"/>
              <a:gd name="connsiteY4" fmla="*/ 403860 h 6271260"/>
              <a:gd name="connsiteX5" fmla="*/ 1470660 w 3192780"/>
              <a:gd name="connsiteY5" fmla="*/ 701040 h 6271260"/>
              <a:gd name="connsiteX6" fmla="*/ 1516380 w 3192780"/>
              <a:gd name="connsiteY6" fmla="*/ 876300 h 6271260"/>
              <a:gd name="connsiteX7" fmla="*/ 1531620 w 3192780"/>
              <a:gd name="connsiteY7" fmla="*/ 1249680 h 6271260"/>
              <a:gd name="connsiteX8" fmla="*/ 1356360 w 3192780"/>
              <a:gd name="connsiteY8" fmla="*/ 1432560 h 6271260"/>
              <a:gd name="connsiteX9" fmla="*/ 937260 w 3192780"/>
              <a:gd name="connsiteY9" fmla="*/ 1516380 h 6271260"/>
              <a:gd name="connsiteX10" fmla="*/ 838200 w 3192780"/>
              <a:gd name="connsiteY10" fmla="*/ 1722120 h 6271260"/>
              <a:gd name="connsiteX11" fmla="*/ 845820 w 3192780"/>
              <a:gd name="connsiteY11" fmla="*/ 2225040 h 6271260"/>
              <a:gd name="connsiteX12" fmla="*/ 777240 w 3192780"/>
              <a:gd name="connsiteY12" fmla="*/ 2583180 h 6271260"/>
              <a:gd name="connsiteX13" fmla="*/ 1310640 w 3192780"/>
              <a:gd name="connsiteY13" fmla="*/ 2933700 h 6271260"/>
              <a:gd name="connsiteX14" fmla="*/ 1714500 w 3192780"/>
              <a:gd name="connsiteY14" fmla="*/ 3139440 h 6271260"/>
              <a:gd name="connsiteX15" fmla="*/ 1638300 w 3192780"/>
              <a:gd name="connsiteY15" fmla="*/ 3672840 h 6271260"/>
              <a:gd name="connsiteX16" fmla="*/ 1402080 w 3192780"/>
              <a:gd name="connsiteY16" fmla="*/ 4160520 h 6271260"/>
              <a:gd name="connsiteX17" fmla="*/ 1478280 w 3192780"/>
              <a:gd name="connsiteY17" fmla="*/ 4610100 h 6271260"/>
              <a:gd name="connsiteX18" fmla="*/ 1310640 w 3192780"/>
              <a:gd name="connsiteY18" fmla="*/ 4815840 h 6271260"/>
              <a:gd name="connsiteX19" fmla="*/ 609600 w 3192780"/>
              <a:gd name="connsiteY19" fmla="*/ 4983480 h 6271260"/>
              <a:gd name="connsiteX20" fmla="*/ 571500 w 3192780"/>
              <a:gd name="connsiteY20" fmla="*/ 5189220 h 6271260"/>
              <a:gd name="connsiteX21" fmla="*/ 495300 w 3192780"/>
              <a:gd name="connsiteY21" fmla="*/ 5204460 h 6271260"/>
              <a:gd name="connsiteX22" fmla="*/ 449580 w 3192780"/>
              <a:gd name="connsiteY22" fmla="*/ 5372100 h 6271260"/>
              <a:gd name="connsiteX23" fmla="*/ 396240 w 3192780"/>
              <a:gd name="connsiteY23" fmla="*/ 5425440 h 6271260"/>
              <a:gd name="connsiteX24" fmla="*/ 259080 w 3192780"/>
              <a:gd name="connsiteY24" fmla="*/ 5425440 h 6271260"/>
              <a:gd name="connsiteX25" fmla="*/ 91440 w 3192780"/>
              <a:gd name="connsiteY25" fmla="*/ 5730240 h 6271260"/>
              <a:gd name="connsiteX26" fmla="*/ 0 w 3192780"/>
              <a:gd name="connsiteY26" fmla="*/ 5783580 h 6271260"/>
              <a:gd name="connsiteX27" fmla="*/ 114300 w 3192780"/>
              <a:gd name="connsiteY27" fmla="*/ 5905500 h 6271260"/>
              <a:gd name="connsiteX28" fmla="*/ 259080 w 3192780"/>
              <a:gd name="connsiteY28" fmla="*/ 5958840 h 6271260"/>
              <a:gd name="connsiteX29" fmla="*/ 320040 w 3192780"/>
              <a:gd name="connsiteY29" fmla="*/ 6195060 h 6271260"/>
              <a:gd name="connsiteX30" fmla="*/ 457200 w 3192780"/>
              <a:gd name="connsiteY30" fmla="*/ 6187440 h 6271260"/>
              <a:gd name="connsiteX31" fmla="*/ 640080 w 3192780"/>
              <a:gd name="connsiteY31" fmla="*/ 6263640 h 6271260"/>
              <a:gd name="connsiteX32" fmla="*/ 1005840 w 3192780"/>
              <a:gd name="connsiteY32" fmla="*/ 6179820 h 6271260"/>
              <a:gd name="connsiteX33" fmla="*/ 1097280 w 3192780"/>
              <a:gd name="connsiteY33" fmla="*/ 6233160 h 6271260"/>
              <a:gd name="connsiteX34" fmla="*/ 1325880 w 3192780"/>
              <a:gd name="connsiteY34" fmla="*/ 6187440 h 6271260"/>
              <a:gd name="connsiteX35" fmla="*/ 1371600 w 3192780"/>
              <a:gd name="connsiteY35" fmla="*/ 6080760 h 6271260"/>
              <a:gd name="connsiteX36" fmla="*/ 1584960 w 3192780"/>
              <a:gd name="connsiteY36" fmla="*/ 6111240 h 6271260"/>
              <a:gd name="connsiteX37" fmla="*/ 1699260 w 3192780"/>
              <a:gd name="connsiteY37" fmla="*/ 6271260 h 6271260"/>
              <a:gd name="connsiteX38" fmla="*/ 1943100 w 3192780"/>
              <a:gd name="connsiteY38" fmla="*/ 6156960 h 6271260"/>
              <a:gd name="connsiteX39" fmla="*/ 1912620 w 3192780"/>
              <a:gd name="connsiteY39" fmla="*/ 6027420 h 6271260"/>
              <a:gd name="connsiteX40" fmla="*/ 1996440 w 3192780"/>
              <a:gd name="connsiteY40" fmla="*/ 5814060 h 6271260"/>
              <a:gd name="connsiteX41" fmla="*/ 2156460 w 3192780"/>
              <a:gd name="connsiteY41" fmla="*/ 5821680 h 6271260"/>
              <a:gd name="connsiteX42" fmla="*/ 2514600 w 3192780"/>
              <a:gd name="connsiteY42" fmla="*/ 5638800 h 6271260"/>
              <a:gd name="connsiteX43" fmla="*/ 2506980 w 3192780"/>
              <a:gd name="connsiteY43" fmla="*/ 5585460 h 6271260"/>
              <a:gd name="connsiteX44" fmla="*/ 2613660 w 3192780"/>
              <a:gd name="connsiteY44" fmla="*/ 5554980 h 6271260"/>
              <a:gd name="connsiteX45" fmla="*/ 2606040 w 3192780"/>
              <a:gd name="connsiteY45" fmla="*/ 5394960 h 6271260"/>
              <a:gd name="connsiteX46" fmla="*/ 2999740 w 3192780"/>
              <a:gd name="connsiteY46" fmla="*/ 5026660 h 6271260"/>
              <a:gd name="connsiteX47" fmla="*/ 3101340 w 3192780"/>
              <a:gd name="connsiteY47" fmla="*/ 5154337 h 6271260"/>
              <a:gd name="connsiteX48" fmla="*/ 2771140 w 3192780"/>
              <a:gd name="connsiteY48" fmla="*/ 4803817 h 6271260"/>
              <a:gd name="connsiteX49" fmla="*/ 2476500 w 3192780"/>
              <a:gd name="connsiteY49" fmla="*/ 4937760 h 6271260"/>
              <a:gd name="connsiteX50" fmla="*/ 2303780 w 3192780"/>
              <a:gd name="connsiteY50" fmla="*/ 4815840 h 6271260"/>
              <a:gd name="connsiteX51" fmla="*/ 2148840 w 3192780"/>
              <a:gd name="connsiteY51" fmla="*/ 4528820 h 6271260"/>
              <a:gd name="connsiteX52" fmla="*/ 2077720 w 3192780"/>
              <a:gd name="connsiteY52" fmla="*/ 4089400 h 6271260"/>
              <a:gd name="connsiteX53" fmla="*/ 2181860 w 3192780"/>
              <a:gd name="connsiteY53" fmla="*/ 4000500 h 6271260"/>
              <a:gd name="connsiteX54" fmla="*/ 2217420 w 3192780"/>
              <a:gd name="connsiteY54" fmla="*/ 3761740 h 6271260"/>
              <a:gd name="connsiteX55" fmla="*/ 1986280 w 3192780"/>
              <a:gd name="connsiteY55" fmla="*/ 3413760 h 6271260"/>
              <a:gd name="connsiteX56" fmla="*/ 1907540 w 3192780"/>
              <a:gd name="connsiteY56" fmla="*/ 3124200 h 6271260"/>
              <a:gd name="connsiteX57" fmla="*/ 1798320 w 3192780"/>
              <a:gd name="connsiteY57" fmla="*/ 2948940 h 6271260"/>
              <a:gd name="connsiteX58" fmla="*/ 1785620 w 3192780"/>
              <a:gd name="connsiteY58" fmla="*/ 2814320 h 6271260"/>
              <a:gd name="connsiteX59" fmla="*/ 2204720 w 3192780"/>
              <a:gd name="connsiteY59" fmla="*/ 2641600 h 6271260"/>
              <a:gd name="connsiteX60" fmla="*/ 2496820 w 3192780"/>
              <a:gd name="connsiteY60" fmla="*/ 2707640 h 6271260"/>
              <a:gd name="connsiteX61" fmla="*/ 2674620 w 3192780"/>
              <a:gd name="connsiteY61" fmla="*/ 2781977 h 6271260"/>
              <a:gd name="connsiteX62" fmla="*/ 2811780 w 3192780"/>
              <a:gd name="connsiteY62" fmla="*/ 2733040 h 6271260"/>
              <a:gd name="connsiteX63" fmla="*/ 3093720 w 3192780"/>
              <a:gd name="connsiteY63" fmla="*/ 2849880 h 6271260"/>
              <a:gd name="connsiteX64" fmla="*/ 3078480 w 3192780"/>
              <a:gd name="connsiteY64" fmla="*/ 2659380 h 6271260"/>
              <a:gd name="connsiteX65" fmla="*/ 3177540 w 3192780"/>
              <a:gd name="connsiteY65" fmla="*/ 2484120 h 6271260"/>
              <a:gd name="connsiteX66" fmla="*/ 3177540 w 3192780"/>
              <a:gd name="connsiteY66" fmla="*/ 2392680 h 6271260"/>
              <a:gd name="connsiteX67" fmla="*/ 3192780 w 3192780"/>
              <a:gd name="connsiteY67" fmla="*/ 2362200 h 6271260"/>
              <a:gd name="connsiteX68" fmla="*/ 3025140 w 3192780"/>
              <a:gd name="connsiteY68" fmla="*/ 2247900 h 6271260"/>
              <a:gd name="connsiteX69" fmla="*/ 3192780 w 3192780"/>
              <a:gd name="connsiteY69" fmla="*/ 1813560 h 6271260"/>
              <a:gd name="connsiteX70" fmla="*/ 3185160 w 3192780"/>
              <a:gd name="connsiteY70" fmla="*/ 1737360 h 6271260"/>
              <a:gd name="connsiteX71" fmla="*/ 3101340 w 3192780"/>
              <a:gd name="connsiteY71" fmla="*/ 1699260 h 6271260"/>
              <a:gd name="connsiteX72" fmla="*/ 3048000 w 3192780"/>
              <a:gd name="connsiteY72" fmla="*/ 1615440 h 6271260"/>
              <a:gd name="connsiteX73" fmla="*/ 2979420 w 3192780"/>
              <a:gd name="connsiteY73" fmla="*/ 1242060 h 6271260"/>
              <a:gd name="connsiteX74" fmla="*/ 2903220 w 3192780"/>
              <a:gd name="connsiteY74" fmla="*/ 1234440 h 6271260"/>
              <a:gd name="connsiteX75" fmla="*/ 2865120 w 3192780"/>
              <a:gd name="connsiteY75" fmla="*/ 1165860 h 6271260"/>
              <a:gd name="connsiteX76" fmla="*/ 2773680 w 3192780"/>
              <a:gd name="connsiteY76" fmla="*/ 1150620 h 6271260"/>
              <a:gd name="connsiteX77" fmla="*/ 2651760 w 3192780"/>
              <a:gd name="connsiteY77" fmla="*/ 1059180 h 6271260"/>
              <a:gd name="connsiteX78" fmla="*/ 2606040 w 3192780"/>
              <a:gd name="connsiteY78" fmla="*/ 1021080 h 6271260"/>
              <a:gd name="connsiteX79" fmla="*/ 2583180 w 3192780"/>
              <a:gd name="connsiteY79" fmla="*/ 1021080 h 6271260"/>
              <a:gd name="connsiteX80" fmla="*/ 2491740 w 3192780"/>
              <a:gd name="connsiteY80" fmla="*/ 960120 h 6271260"/>
              <a:gd name="connsiteX81" fmla="*/ 2468880 w 3192780"/>
              <a:gd name="connsiteY81" fmla="*/ 891540 h 6271260"/>
              <a:gd name="connsiteX82" fmla="*/ 2407920 w 3192780"/>
              <a:gd name="connsiteY82" fmla="*/ 845820 h 6271260"/>
              <a:gd name="connsiteX83" fmla="*/ 2415540 w 3192780"/>
              <a:gd name="connsiteY83" fmla="*/ 739140 h 6271260"/>
              <a:gd name="connsiteX84" fmla="*/ 2423160 w 3192780"/>
              <a:gd name="connsiteY84" fmla="*/ 579120 h 6271260"/>
              <a:gd name="connsiteX85" fmla="*/ 2377440 w 3192780"/>
              <a:gd name="connsiteY85" fmla="*/ 304800 h 6271260"/>
              <a:gd name="connsiteX86" fmla="*/ 2331720 w 3192780"/>
              <a:gd name="connsiteY86" fmla="*/ 53340 h 6271260"/>
              <a:gd name="connsiteX87" fmla="*/ 2225040 w 3192780"/>
              <a:gd name="connsiteY87" fmla="*/ 0 h 6271260"/>
              <a:gd name="connsiteX0" fmla="*/ 2225040 w 3192780"/>
              <a:gd name="connsiteY0" fmla="*/ 0 h 6271260"/>
              <a:gd name="connsiteX1" fmla="*/ 2141220 w 3192780"/>
              <a:gd name="connsiteY1" fmla="*/ 213360 h 6271260"/>
              <a:gd name="connsiteX2" fmla="*/ 2095500 w 3192780"/>
              <a:gd name="connsiteY2" fmla="*/ 228600 h 6271260"/>
              <a:gd name="connsiteX3" fmla="*/ 2042160 w 3192780"/>
              <a:gd name="connsiteY3" fmla="*/ 350520 h 6271260"/>
              <a:gd name="connsiteX4" fmla="*/ 1821180 w 3192780"/>
              <a:gd name="connsiteY4" fmla="*/ 403860 h 6271260"/>
              <a:gd name="connsiteX5" fmla="*/ 1470660 w 3192780"/>
              <a:gd name="connsiteY5" fmla="*/ 701040 h 6271260"/>
              <a:gd name="connsiteX6" fmla="*/ 1516380 w 3192780"/>
              <a:gd name="connsiteY6" fmla="*/ 876300 h 6271260"/>
              <a:gd name="connsiteX7" fmla="*/ 1531620 w 3192780"/>
              <a:gd name="connsiteY7" fmla="*/ 1249680 h 6271260"/>
              <a:gd name="connsiteX8" fmla="*/ 1356360 w 3192780"/>
              <a:gd name="connsiteY8" fmla="*/ 1432560 h 6271260"/>
              <a:gd name="connsiteX9" fmla="*/ 937260 w 3192780"/>
              <a:gd name="connsiteY9" fmla="*/ 1516380 h 6271260"/>
              <a:gd name="connsiteX10" fmla="*/ 838200 w 3192780"/>
              <a:gd name="connsiteY10" fmla="*/ 1722120 h 6271260"/>
              <a:gd name="connsiteX11" fmla="*/ 845820 w 3192780"/>
              <a:gd name="connsiteY11" fmla="*/ 2225040 h 6271260"/>
              <a:gd name="connsiteX12" fmla="*/ 777240 w 3192780"/>
              <a:gd name="connsiteY12" fmla="*/ 2583180 h 6271260"/>
              <a:gd name="connsiteX13" fmla="*/ 1310640 w 3192780"/>
              <a:gd name="connsiteY13" fmla="*/ 2933700 h 6271260"/>
              <a:gd name="connsiteX14" fmla="*/ 1714500 w 3192780"/>
              <a:gd name="connsiteY14" fmla="*/ 3139440 h 6271260"/>
              <a:gd name="connsiteX15" fmla="*/ 1638300 w 3192780"/>
              <a:gd name="connsiteY15" fmla="*/ 3672840 h 6271260"/>
              <a:gd name="connsiteX16" fmla="*/ 1402080 w 3192780"/>
              <a:gd name="connsiteY16" fmla="*/ 4160520 h 6271260"/>
              <a:gd name="connsiteX17" fmla="*/ 1478280 w 3192780"/>
              <a:gd name="connsiteY17" fmla="*/ 4610100 h 6271260"/>
              <a:gd name="connsiteX18" fmla="*/ 1310640 w 3192780"/>
              <a:gd name="connsiteY18" fmla="*/ 4815840 h 6271260"/>
              <a:gd name="connsiteX19" fmla="*/ 609600 w 3192780"/>
              <a:gd name="connsiteY19" fmla="*/ 4983480 h 6271260"/>
              <a:gd name="connsiteX20" fmla="*/ 571500 w 3192780"/>
              <a:gd name="connsiteY20" fmla="*/ 5189220 h 6271260"/>
              <a:gd name="connsiteX21" fmla="*/ 495300 w 3192780"/>
              <a:gd name="connsiteY21" fmla="*/ 5204460 h 6271260"/>
              <a:gd name="connsiteX22" fmla="*/ 449580 w 3192780"/>
              <a:gd name="connsiteY22" fmla="*/ 5372100 h 6271260"/>
              <a:gd name="connsiteX23" fmla="*/ 396240 w 3192780"/>
              <a:gd name="connsiteY23" fmla="*/ 5425440 h 6271260"/>
              <a:gd name="connsiteX24" fmla="*/ 259080 w 3192780"/>
              <a:gd name="connsiteY24" fmla="*/ 5425440 h 6271260"/>
              <a:gd name="connsiteX25" fmla="*/ 91440 w 3192780"/>
              <a:gd name="connsiteY25" fmla="*/ 5730240 h 6271260"/>
              <a:gd name="connsiteX26" fmla="*/ 0 w 3192780"/>
              <a:gd name="connsiteY26" fmla="*/ 5783580 h 6271260"/>
              <a:gd name="connsiteX27" fmla="*/ 114300 w 3192780"/>
              <a:gd name="connsiteY27" fmla="*/ 5905500 h 6271260"/>
              <a:gd name="connsiteX28" fmla="*/ 259080 w 3192780"/>
              <a:gd name="connsiteY28" fmla="*/ 5958840 h 6271260"/>
              <a:gd name="connsiteX29" fmla="*/ 320040 w 3192780"/>
              <a:gd name="connsiteY29" fmla="*/ 6195060 h 6271260"/>
              <a:gd name="connsiteX30" fmla="*/ 457200 w 3192780"/>
              <a:gd name="connsiteY30" fmla="*/ 6187440 h 6271260"/>
              <a:gd name="connsiteX31" fmla="*/ 640080 w 3192780"/>
              <a:gd name="connsiteY31" fmla="*/ 6263640 h 6271260"/>
              <a:gd name="connsiteX32" fmla="*/ 1005840 w 3192780"/>
              <a:gd name="connsiteY32" fmla="*/ 6179820 h 6271260"/>
              <a:gd name="connsiteX33" fmla="*/ 1097280 w 3192780"/>
              <a:gd name="connsiteY33" fmla="*/ 6233160 h 6271260"/>
              <a:gd name="connsiteX34" fmla="*/ 1325880 w 3192780"/>
              <a:gd name="connsiteY34" fmla="*/ 6187440 h 6271260"/>
              <a:gd name="connsiteX35" fmla="*/ 1371600 w 3192780"/>
              <a:gd name="connsiteY35" fmla="*/ 6080760 h 6271260"/>
              <a:gd name="connsiteX36" fmla="*/ 1584960 w 3192780"/>
              <a:gd name="connsiteY36" fmla="*/ 6111240 h 6271260"/>
              <a:gd name="connsiteX37" fmla="*/ 1699260 w 3192780"/>
              <a:gd name="connsiteY37" fmla="*/ 6271260 h 6271260"/>
              <a:gd name="connsiteX38" fmla="*/ 1943100 w 3192780"/>
              <a:gd name="connsiteY38" fmla="*/ 6156960 h 6271260"/>
              <a:gd name="connsiteX39" fmla="*/ 1912620 w 3192780"/>
              <a:gd name="connsiteY39" fmla="*/ 6027420 h 6271260"/>
              <a:gd name="connsiteX40" fmla="*/ 1996440 w 3192780"/>
              <a:gd name="connsiteY40" fmla="*/ 5814060 h 6271260"/>
              <a:gd name="connsiteX41" fmla="*/ 2156460 w 3192780"/>
              <a:gd name="connsiteY41" fmla="*/ 5821680 h 6271260"/>
              <a:gd name="connsiteX42" fmla="*/ 2514600 w 3192780"/>
              <a:gd name="connsiteY42" fmla="*/ 5638800 h 6271260"/>
              <a:gd name="connsiteX43" fmla="*/ 2506980 w 3192780"/>
              <a:gd name="connsiteY43" fmla="*/ 5585460 h 6271260"/>
              <a:gd name="connsiteX44" fmla="*/ 2613660 w 3192780"/>
              <a:gd name="connsiteY44" fmla="*/ 5554980 h 6271260"/>
              <a:gd name="connsiteX45" fmla="*/ 2606040 w 3192780"/>
              <a:gd name="connsiteY45" fmla="*/ 5394960 h 6271260"/>
              <a:gd name="connsiteX46" fmla="*/ 2999740 w 3192780"/>
              <a:gd name="connsiteY46" fmla="*/ 5026660 h 6271260"/>
              <a:gd name="connsiteX47" fmla="*/ 3182620 w 3192780"/>
              <a:gd name="connsiteY47" fmla="*/ 4900337 h 6271260"/>
              <a:gd name="connsiteX48" fmla="*/ 2771140 w 3192780"/>
              <a:gd name="connsiteY48" fmla="*/ 4803817 h 6271260"/>
              <a:gd name="connsiteX49" fmla="*/ 2476500 w 3192780"/>
              <a:gd name="connsiteY49" fmla="*/ 4937760 h 6271260"/>
              <a:gd name="connsiteX50" fmla="*/ 2303780 w 3192780"/>
              <a:gd name="connsiteY50" fmla="*/ 4815840 h 6271260"/>
              <a:gd name="connsiteX51" fmla="*/ 2148840 w 3192780"/>
              <a:gd name="connsiteY51" fmla="*/ 4528820 h 6271260"/>
              <a:gd name="connsiteX52" fmla="*/ 2077720 w 3192780"/>
              <a:gd name="connsiteY52" fmla="*/ 4089400 h 6271260"/>
              <a:gd name="connsiteX53" fmla="*/ 2181860 w 3192780"/>
              <a:gd name="connsiteY53" fmla="*/ 4000500 h 6271260"/>
              <a:gd name="connsiteX54" fmla="*/ 2217420 w 3192780"/>
              <a:gd name="connsiteY54" fmla="*/ 3761740 h 6271260"/>
              <a:gd name="connsiteX55" fmla="*/ 1986280 w 3192780"/>
              <a:gd name="connsiteY55" fmla="*/ 3413760 h 6271260"/>
              <a:gd name="connsiteX56" fmla="*/ 1907540 w 3192780"/>
              <a:gd name="connsiteY56" fmla="*/ 3124200 h 6271260"/>
              <a:gd name="connsiteX57" fmla="*/ 1798320 w 3192780"/>
              <a:gd name="connsiteY57" fmla="*/ 2948940 h 6271260"/>
              <a:gd name="connsiteX58" fmla="*/ 1785620 w 3192780"/>
              <a:gd name="connsiteY58" fmla="*/ 2814320 h 6271260"/>
              <a:gd name="connsiteX59" fmla="*/ 2204720 w 3192780"/>
              <a:gd name="connsiteY59" fmla="*/ 2641600 h 6271260"/>
              <a:gd name="connsiteX60" fmla="*/ 2496820 w 3192780"/>
              <a:gd name="connsiteY60" fmla="*/ 2707640 h 6271260"/>
              <a:gd name="connsiteX61" fmla="*/ 2674620 w 3192780"/>
              <a:gd name="connsiteY61" fmla="*/ 2781977 h 6271260"/>
              <a:gd name="connsiteX62" fmla="*/ 2811780 w 3192780"/>
              <a:gd name="connsiteY62" fmla="*/ 2733040 h 6271260"/>
              <a:gd name="connsiteX63" fmla="*/ 3093720 w 3192780"/>
              <a:gd name="connsiteY63" fmla="*/ 2849880 h 6271260"/>
              <a:gd name="connsiteX64" fmla="*/ 3078480 w 3192780"/>
              <a:gd name="connsiteY64" fmla="*/ 2659380 h 6271260"/>
              <a:gd name="connsiteX65" fmla="*/ 3177540 w 3192780"/>
              <a:gd name="connsiteY65" fmla="*/ 2484120 h 6271260"/>
              <a:gd name="connsiteX66" fmla="*/ 3177540 w 3192780"/>
              <a:gd name="connsiteY66" fmla="*/ 2392680 h 6271260"/>
              <a:gd name="connsiteX67" fmla="*/ 3192780 w 3192780"/>
              <a:gd name="connsiteY67" fmla="*/ 2362200 h 6271260"/>
              <a:gd name="connsiteX68" fmla="*/ 3025140 w 3192780"/>
              <a:gd name="connsiteY68" fmla="*/ 2247900 h 6271260"/>
              <a:gd name="connsiteX69" fmla="*/ 3192780 w 3192780"/>
              <a:gd name="connsiteY69" fmla="*/ 1813560 h 6271260"/>
              <a:gd name="connsiteX70" fmla="*/ 3185160 w 3192780"/>
              <a:gd name="connsiteY70" fmla="*/ 1737360 h 6271260"/>
              <a:gd name="connsiteX71" fmla="*/ 3101340 w 3192780"/>
              <a:gd name="connsiteY71" fmla="*/ 1699260 h 6271260"/>
              <a:gd name="connsiteX72" fmla="*/ 3048000 w 3192780"/>
              <a:gd name="connsiteY72" fmla="*/ 1615440 h 6271260"/>
              <a:gd name="connsiteX73" fmla="*/ 2979420 w 3192780"/>
              <a:gd name="connsiteY73" fmla="*/ 1242060 h 6271260"/>
              <a:gd name="connsiteX74" fmla="*/ 2903220 w 3192780"/>
              <a:gd name="connsiteY74" fmla="*/ 1234440 h 6271260"/>
              <a:gd name="connsiteX75" fmla="*/ 2865120 w 3192780"/>
              <a:gd name="connsiteY75" fmla="*/ 1165860 h 6271260"/>
              <a:gd name="connsiteX76" fmla="*/ 2773680 w 3192780"/>
              <a:gd name="connsiteY76" fmla="*/ 1150620 h 6271260"/>
              <a:gd name="connsiteX77" fmla="*/ 2651760 w 3192780"/>
              <a:gd name="connsiteY77" fmla="*/ 1059180 h 6271260"/>
              <a:gd name="connsiteX78" fmla="*/ 2606040 w 3192780"/>
              <a:gd name="connsiteY78" fmla="*/ 1021080 h 6271260"/>
              <a:gd name="connsiteX79" fmla="*/ 2583180 w 3192780"/>
              <a:gd name="connsiteY79" fmla="*/ 1021080 h 6271260"/>
              <a:gd name="connsiteX80" fmla="*/ 2491740 w 3192780"/>
              <a:gd name="connsiteY80" fmla="*/ 960120 h 6271260"/>
              <a:gd name="connsiteX81" fmla="*/ 2468880 w 3192780"/>
              <a:gd name="connsiteY81" fmla="*/ 891540 h 6271260"/>
              <a:gd name="connsiteX82" fmla="*/ 2407920 w 3192780"/>
              <a:gd name="connsiteY82" fmla="*/ 845820 h 6271260"/>
              <a:gd name="connsiteX83" fmla="*/ 2415540 w 3192780"/>
              <a:gd name="connsiteY83" fmla="*/ 739140 h 6271260"/>
              <a:gd name="connsiteX84" fmla="*/ 2423160 w 3192780"/>
              <a:gd name="connsiteY84" fmla="*/ 579120 h 6271260"/>
              <a:gd name="connsiteX85" fmla="*/ 2377440 w 3192780"/>
              <a:gd name="connsiteY85" fmla="*/ 304800 h 6271260"/>
              <a:gd name="connsiteX86" fmla="*/ 2331720 w 3192780"/>
              <a:gd name="connsiteY86" fmla="*/ 53340 h 6271260"/>
              <a:gd name="connsiteX87" fmla="*/ 2225040 w 3192780"/>
              <a:gd name="connsiteY87" fmla="*/ 0 h 6271260"/>
              <a:gd name="connsiteX0" fmla="*/ 2225040 w 3192780"/>
              <a:gd name="connsiteY0" fmla="*/ 0 h 6271260"/>
              <a:gd name="connsiteX1" fmla="*/ 2141220 w 3192780"/>
              <a:gd name="connsiteY1" fmla="*/ 213360 h 6271260"/>
              <a:gd name="connsiteX2" fmla="*/ 2095500 w 3192780"/>
              <a:gd name="connsiteY2" fmla="*/ 228600 h 6271260"/>
              <a:gd name="connsiteX3" fmla="*/ 2042160 w 3192780"/>
              <a:gd name="connsiteY3" fmla="*/ 350520 h 6271260"/>
              <a:gd name="connsiteX4" fmla="*/ 1821180 w 3192780"/>
              <a:gd name="connsiteY4" fmla="*/ 403860 h 6271260"/>
              <a:gd name="connsiteX5" fmla="*/ 1470660 w 3192780"/>
              <a:gd name="connsiteY5" fmla="*/ 701040 h 6271260"/>
              <a:gd name="connsiteX6" fmla="*/ 1516380 w 3192780"/>
              <a:gd name="connsiteY6" fmla="*/ 876300 h 6271260"/>
              <a:gd name="connsiteX7" fmla="*/ 1531620 w 3192780"/>
              <a:gd name="connsiteY7" fmla="*/ 1249680 h 6271260"/>
              <a:gd name="connsiteX8" fmla="*/ 1356360 w 3192780"/>
              <a:gd name="connsiteY8" fmla="*/ 1432560 h 6271260"/>
              <a:gd name="connsiteX9" fmla="*/ 937260 w 3192780"/>
              <a:gd name="connsiteY9" fmla="*/ 1516380 h 6271260"/>
              <a:gd name="connsiteX10" fmla="*/ 838200 w 3192780"/>
              <a:gd name="connsiteY10" fmla="*/ 1722120 h 6271260"/>
              <a:gd name="connsiteX11" fmla="*/ 845820 w 3192780"/>
              <a:gd name="connsiteY11" fmla="*/ 2225040 h 6271260"/>
              <a:gd name="connsiteX12" fmla="*/ 777240 w 3192780"/>
              <a:gd name="connsiteY12" fmla="*/ 2583180 h 6271260"/>
              <a:gd name="connsiteX13" fmla="*/ 1310640 w 3192780"/>
              <a:gd name="connsiteY13" fmla="*/ 2933700 h 6271260"/>
              <a:gd name="connsiteX14" fmla="*/ 1714500 w 3192780"/>
              <a:gd name="connsiteY14" fmla="*/ 3139440 h 6271260"/>
              <a:gd name="connsiteX15" fmla="*/ 1638300 w 3192780"/>
              <a:gd name="connsiteY15" fmla="*/ 3672840 h 6271260"/>
              <a:gd name="connsiteX16" fmla="*/ 1402080 w 3192780"/>
              <a:gd name="connsiteY16" fmla="*/ 4160520 h 6271260"/>
              <a:gd name="connsiteX17" fmla="*/ 1478280 w 3192780"/>
              <a:gd name="connsiteY17" fmla="*/ 4610100 h 6271260"/>
              <a:gd name="connsiteX18" fmla="*/ 1310640 w 3192780"/>
              <a:gd name="connsiteY18" fmla="*/ 4815840 h 6271260"/>
              <a:gd name="connsiteX19" fmla="*/ 609600 w 3192780"/>
              <a:gd name="connsiteY19" fmla="*/ 4983480 h 6271260"/>
              <a:gd name="connsiteX20" fmla="*/ 571500 w 3192780"/>
              <a:gd name="connsiteY20" fmla="*/ 5189220 h 6271260"/>
              <a:gd name="connsiteX21" fmla="*/ 495300 w 3192780"/>
              <a:gd name="connsiteY21" fmla="*/ 5204460 h 6271260"/>
              <a:gd name="connsiteX22" fmla="*/ 449580 w 3192780"/>
              <a:gd name="connsiteY22" fmla="*/ 5372100 h 6271260"/>
              <a:gd name="connsiteX23" fmla="*/ 396240 w 3192780"/>
              <a:gd name="connsiteY23" fmla="*/ 5425440 h 6271260"/>
              <a:gd name="connsiteX24" fmla="*/ 259080 w 3192780"/>
              <a:gd name="connsiteY24" fmla="*/ 5425440 h 6271260"/>
              <a:gd name="connsiteX25" fmla="*/ 91440 w 3192780"/>
              <a:gd name="connsiteY25" fmla="*/ 5730240 h 6271260"/>
              <a:gd name="connsiteX26" fmla="*/ 0 w 3192780"/>
              <a:gd name="connsiteY26" fmla="*/ 5783580 h 6271260"/>
              <a:gd name="connsiteX27" fmla="*/ 114300 w 3192780"/>
              <a:gd name="connsiteY27" fmla="*/ 5905500 h 6271260"/>
              <a:gd name="connsiteX28" fmla="*/ 259080 w 3192780"/>
              <a:gd name="connsiteY28" fmla="*/ 5958840 h 6271260"/>
              <a:gd name="connsiteX29" fmla="*/ 320040 w 3192780"/>
              <a:gd name="connsiteY29" fmla="*/ 6195060 h 6271260"/>
              <a:gd name="connsiteX30" fmla="*/ 457200 w 3192780"/>
              <a:gd name="connsiteY30" fmla="*/ 6187440 h 6271260"/>
              <a:gd name="connsiteX31" fmla="*/ 640080 w 3192780"/>
              <a:gd name="connsiteY31" fmla="*/ 6263640 h 6271260"/>
              <a:gd name="connsiteX32" fmla="*/ 1005840 w 3192780"/>
              <a:gd name="connsiteY32" fmla="*/ 6179820 h 6271260"/>
              <a:gd name="connsiteX33" fmla="*/ 1097280 w 3192780"/>
              <a:gd name="connsiteY33" fmla="*/ 6233160 h 6271260"/>
              <a:gd name="connsiteX34" fmla="*/ 1325880 w 3192780"/>
              <a:gd name="connsiteY34" fmla="*/ 6187440 h 6271260"/>
              <a:gd name="connsiteX35" fmla="*/ 1371600 w 3192780"/>
              <a:gd name="connsiteY35" fmla="*/ 6080760 h 6271260"/>
              <a:gd name="connsiteX36" fmla="*/ 1584960 w 3192780"/>
              <a:gd name="connsiteY36" fmla="*/ 6111240 h 6271260"/>
              <a:gd name="connsiteX37" fmla="*/ 1699260 w 3192780"/>
              <a:gd name="connsiteY37" fmla="*/ 6271260 h 6271260"/>
              <a:gd name="connsiteX38" fmla="*/ 1943100 w 3192780"/>
              <a:gd name="connsiteY38" fmla="*/ 6156960 h 6271260"/>
              <a:gd name="connsiteX39" fmla="*/ 1912620 w 3192780"/>
              <a:gd name="connsiteY39" fmla="*/ 6027420 h 6271260"/>
              <a:gd name="connsiteX40" fmla="*/ 1996440 w 3192780"/>
              <a:gd name="connsiteY40" fmla="*/ 5814060 h 6271260"/>
              <a:gd name="connsiteX41" fmla="*/ 2156460 w 3192780"/>
              <a:gd name="connsiteY41" fmla="*/ 5821680 h 6271260"/>
              <a:gd name="connsiteX42" fmla="*/ 2514600 w 3192780"/>
              <a:gd name="connsiteY42" fmla="*/ 5638800 h 6271260"/>
              <a:gd name="connsiteX43" fmla="*/ 2506980 w 3192780"/>
              <a:gd name="connsiteY43" fmla="*/ 5585460 h 6271260"/>
              <a:gd name="connsiteX44" fmla="*/ 2613660 w 3192780"/>
              <a:gd name="connsiteY44" fmla="*/ 5554980 h 6271260"/>
              <a:gd name="connsiteX45" fmla="*/ 2606040 w 3192780"/>
              <a:gd name="connsiteY45" fmla="*/ 5394960 h 6271260"/>
              <a:gd name="connsiteX46" fmla="*/ 2999740 w 3192780"/>
              <a:gd name="connsiteY46" fmla="*/ 5026660 h 6271260"/>
              <a:gd name="connsiteX47" fmla="*/ 3182620 w 3192780"/>
              <a:gd name="connsiteY47" fmla="*/ 4900337 h 6271260"/>
              <a:gd name="connsiteX48" fmla="*/ 2715260 w 3192780"/>
              <a:gd name="connsiteY48" fmla="*/ 4930817 h 6271260"/>
              <a:gd name="connsiteX49" fmla="*/ 2476500 w 3192780"/>
              <a:gd name="connsiteY49" fmla="*/ 4937760 h 6271260"/>
              <a:gd name="connsiteX50" fmla="*/ 2303780 w 3192780"/>
              <a:gd name="connsiteY50" fmla="*/ 4815840 h 6271260"/>
              <a:gd name="connsiteX51" fmla="*/ 2148840 w 3192780"/>
              <a:gd name="connsiteY51" fmla="*/ 4528820 h 6271260"/>
              <a:gd name="connsiteX52" fmla="*/ 2077720 w 3192780"/>
              <a:gd name="connsiteY52" fmla="*/ 4089400 h 6271260"/>
              <a:gd name="connsiteX53" fmla="*/ 2181860 w 3192780"/>
              <a:gd name="connsiteY53" fmla="*/ 4000500 h 6271260"/>
              <a:gd name="connsiteX54" fmla="*/ 2217420 w 3192780"/>
              <a:gd name="connsiteY54" fmla="*/ 3761740 h 6271260"/>
              <a:gd name="connsiteX55" fmla="*/ 1986280 w 3192780"/>
              <a:gd name="connsiteY55" fmla="*/ 3413760 h 6271260"/>
              <a:gd name="connsiteX56" fmla="*/ 1907540 w 3192780"/>
              <a:gd name="connsiteY56" fmla="*/ 3124200 h 6271260"/>
              <a:gd name="connsiteX57" fmla="*/ 1798320 w 3192780"/>
              <a:gd name="connsiteY57" fmla="*/ 2948940 h 6271260"/>
              <a:gd name="connsiteX58" fmla="*/ 1785620 w 3192780"/>
              <a:gd name="connsiteY58" fmla="*/ 2814320 h 6271260"/>
              <a:gd name="connsiteX59" fmla="*/ 2204720 w 3192780"/>
              <a:gd name="connsiteY59" fmla="*/ 2641600 h 6271260"/>
              <a:gd name="connsiteX60" fmla="*/ 2496820 w 3192780"/>
              <a:gd name="connsiteY60" fmla="*/ 2707640 h 6271260"/>
              <a:gd name="connsiteX61" fmla="*/ 2674620 w 3192780"/>
              <a:gd name="connsiteY61" fmla="*/ 2781977 h 6271260"/>
              <a:gd name="connsiteX62" fmla="*/ 2811780 w 3192780"/>
              <a:gd name="connsiteY62" fmla="*/ 2733040 h 6271260"/>
              <a:gd name="connsiteX63" fmla="*/ 3093720 w 3192780"/>
              <a:gd name="connsiteY63" fmla="*/ 2849880 h 6271260"/>
              <a:gd name="connsiteX64" fmla="*/ 3078480 w 3192780"/>
              <a:gd name="connsiteY64" fmla="*/ 2659380 h 6271260"/>
              <a:gd name="connsiteX65" fmla="*/ 3177540 w 3192780"/>
              <a:gd name="connsiteY65" fmla="*/ 2484120 h 6271260"/>
              <a:gd name="connsiteX66" fmla="*/ 3177540 w 3192780"/>
              <a:gd name="connsiteY66" fmla="*/ 2392680 h 6271260"/>
              <a:gd name="connsiteX67" fmla="*/ 3192780 w 3192780"/>
              <a:gd name="connsiteY67" fmla="*/ 2362200 h 6271260"/>
              <a:gd name="connsiteX68" fmla="*/ 3025140 w 3192780"/>
              <a:gd name="connsiteY68" fmla="*/ 2247900 h 6271260"/>
              <a:gd name="connsiteX69" fmla="*/ 3192780 w 3192780"/>
              <a:gd name="connsiteY69" fmla="*/ 1813560 h 6271260"/>
              <a:gd name="connsiteX70" fmla="*/ 3185160 w 3192780"/>
              <a:gd name="connsiteY70" fmla="*/ 1737360 h 6271260"/>
              <a:gd name="connsiteX71" fmla="*/ 3101340 w 3192780"/>
              <a:gd name="connsiteY71" fmla="*/ 1699260 h 6271260"/>
              <a:gd name="connsiteX72" fmla="*/ 3048000 w 3192780"/>
              <a:gd name="connsiteY72" fmla="*/ 1615440 h 6271260"/>
              <a:gd name="connsiteX73" fmla="*/ 2979420 w 3192780"/>
              <a:gd name="connsiteY73" fmla="*/ 1242060 h 6271260"/>
              <a:gd name="connsiteX74" fmla="*/ 2903220 w 3192780"/>
              <a:gd name="connsiteY74" fmla="*/ 1234440 h 6271260"/>
              <a:gd name="connsiteX75" fmla="*/ 2865120 w 3192780"/>
              <a:gd name="connsiteY75" fmla="*/ 1165860 h 6271260"/>
              <a:gd name="connsiteX76" fmla="*/ 2773680 w 3192780"/>
              <a:gd name="connsiteY76" fmla="*/ 1150620 h 6271260"/>
              <a:gd name="connsiteX77" fmla="*/ 2651760 w 3192780"/>
              <a:gd name="connsiteY77" fmla="*/ 1059180 h 6271260"/>
              <a:gd name="connsiteX78" fmla="*/ 2606040 w 3192780"/>
              <a:gd name="connsiteY78" fmla="*/ 1021080 h 6271260"/>
              <a:gd name="connsiteX79" fmla="*/ 2583180 w 3192780"/>
              <a:gd name="connsiteY79" fmla="*/ 1021080 h 6271260"/>
              <a:gd name="connsiteX80" fmla="*/ 2491740 w 3192780"/>
              <a:gd name="connsiteY80" fmla="*/ 960120 h 6271260"/>
              <a:gd name="connsiteX81" fmla="*/ 2468880 w 3192780"/>
              <a:gd name="connsiteY81" fmla="*/ 891540 h 6271260"/>
              <a:gd name="connsiteX82" fmla="*/ 2407920 w 3192780"/>
              <a:gd name="connsiteY82" fmla="*/ 845820 h 6271260"/>
              <a:gd name="connsiteX83" fmla="*/ 2415540 w 3192780"/>
              <a:gd name="connsiteY83" fmla="*/ 739140 h 6271260"/>
              <a:gd name="connsiteX84" fmla="*/ 2423160 w 3192780"/>
              <a:gd name="connsiteY84" fmla="*/ 579120 h 6271260"/>
              <a:gd name="connsiteX85" fmla="*/ 2377440 w 3192780"/>
              <a:gd name="connsiteY85" fmla="*/ 304800 h 6271260"/>
              <a:gd name="connsiteX86" fmla="*/ 2331720 w 3192780"/>
              <a:gd name="connsiteY86" fmla="*/ 53340 h 6271260"/>
              <a:gd name="connsiteX87" fmla="*/ 2225040 w 3192780"/>
              <a:gd name="connsiteY87" fmla="*/ 0 h 6271260"/>
              <a:gd name="connsiteX0" fmla="*/ 2225040 w 3192780"/>
              <a:gd name="connsiteY0" fmla="*/ 0 h 6271260"/>
              <a:gd name="connsiteX1" fmla="*/ 2141220 w 3192780"/>
              <a:gd name="connsiteY1" fmla="*/ 213360 h 6271260"/>
              <a:gd name="connsiteX2" fmla="*/ 2095500 w 3192780"/>
              <a:gd name="connsiteY2" fmla="*/ 228600 h 6271260"/>
              <a:gd name="connsiteX3" fmla="*/ 2042160 w 3192780"/>
              <a:gd name="connsiteY3" fmla="*/ 350520 h 6271260"/>
              <a:gd name="connsiteX4" fmla="*/ 1821180 w 3192780"/>
              <a:gd name="connsiteY4" fmla="*/ 403860 h 6271260"/>
              <a:gd name="connsiteX5" fmla="*/ 1470660 w 3192780"/>
              <a:gd name="connsiteY5" fmla="*/ 701040 h 6271260"/>
              <a:gd name="connsiteX6" fmla="*/ 1516380 w 3192780"/>
              <a:gd name="connsiteY6" fmla="*/ 876300 h 6271260"/>
              <a:gd name="connsiteX7" fmla="*/ 1531620 w 3192780"/>
              <a:gd name="connsiteY7" fmla="*/ 1249680 h 6271260"/>
              <a:gd name="connsiteX8" fmla="*/ 1356360 w 3192780"/>
              <a:gd name="connsiteY8" fmla="*/ 1432560 h 6271260"/>
              <a:gd name="connsiteX9" fmla="*/ 937260 w 3192780"/>
              <a:gd name="connsiteY9" fmla="*/ 1516380 h 6271260"/>
              <a:gd name="connsiteX10" fmla="*/ 838200 w 3192780"/>
              <a:gd name="connsiteY10" fmla="*/ 1722120 h 6271260"/>
              <a:gd name="connsiteX11" fmla="*/ 845820 w 3192780"/>
              <a:gd name="connsiteY11" fmla="*/ 2225040 h 6271260"/>
              <a:gd name="connsiteX12" fmla="*/ 777240 w 3192780"/>
              <a:gd name="connsiteY12" fmla="*/ 2583180 h 6271260"/>
              <a:gd name="connsiteX13" fmla="*/ 1310640 w 3192780"/>
              <a:gd name="connsiteY13" fmla="*/ 2933700 h 6271260"/>
              <a:gd name="connsiteX14" fmla="*/ 1714500 w 3192780"/>
              <a:gd name="connsiteY14" fmla="*/ 3139440 h 6271260"/>
              <a:gd name="connsiteX15" fmla="*/ 1638300 w 3192780"/>
              <a:gd name="connsiteY15" fmla="*/ 3672840 h 6271260"/>
              <a:gd name="connsiteX16" fmla="*/ 1402080 w 3192780"/>
              <a:gd name="connsiteY16" fmla="*/ 4160520 h 6271260"/>
              <a:gd name="connsiteX17" fmla="*/ 1478280 w 3192780"/>
              <a:gd name="connsiteY17" fmla="*/ 4610100 h 6271260"/>
              <a:gd name="connsiteX18" fmla="*/ 1310640 w 3192780"/>
              <a:gd name="connsiteY18" fmla="*/ 4815840 h 6271260"/>
              <a:gd name="connsiteX19" fmla="*/ 609600 w 3192780"/>
              <a:gd name="connsiteY19" fmla="*/ 4983480 h 6271260"/>
              <a:gd name="connsiteX20" fmla="*/ 571500 w 3192780"/>
              <a:gd name="connsiteY20" fmla="*/ 5189220 h 6271260"/>
              <a:gd name="connsiteX21" fmla="*/ 495300 w 3192780"/>
              <a:gd name="connsiteY21" fmla="*/ 5204460 h 6271260"/>
              <a:gd name="connsiteX22" fmla="*/ 449580 w 3192780"/>
              <a:gd name="connsiteY22" fmla="*/ 5372100 h 6271260"/>
              <a:gd name="connsiteX23" fmla="*/ 396240 w 3192780"/>
              <a:gd name="connsiteY23" fmla="*/ 5425440 h 6271260"/>
              <a:gd name="connsiteX24" fmla="*/ 259080 w 3192780"/>
              <a:gd name="connsiteY24" fmla="*/ 5425440 h 6271260"/>
              <a:gd name="connsiteX25" fmla="*/ 91440 w 3192780"/>
              <a:gd name="connsiteY25" fmla="*/ 5730240 h 6271260"/>
              <a:gd name="connsiteX26" fmla="*/ 0 w 3192780"/>
              <a:gd name="connsiteY26" fmla="*/ 5783580 h 6271260"/>
              <a:gd name="connsiteX27" fmla="*/ 114300 w 3192780"/>
              <a:gd name="connsiteY27" fmla="*/ 5905500 h 6271260"/>
              <a:gd name="connsiteX28" fmla="*/ 259080 w 3192780"/>
              <a:gd name="connsiteY28" fmla="*/ 5958840 h 6271260"/>
              <a:gd name="connsiteX29" fmla="*/ 320040 w 3192780"/>
              <a:gd name="connsiteY29" fmla="*/ 6195060 h 6271260"/>
              <a:gd name="connsiteX30" fmla="*/ 457200 w 3192780"/>
              <a:gd name="connsiteY30" fmla="*/ 6187440 h 6271260"/>
              <a:gd name="connsiteX31" fmla="*/ 640080 w 3192780"/>
              <a:gd name="connsiteY31" fmla="*/ 6263640 h 6271260"/>
              <a:gd name="connsiteX32" fmla="*/ 1005840 w 3192780"/>
              <a:gd name="connsiteY32" fmla="*/ 6179820 h 6271260"/>
              <a:gd name="connsiteX33" fmla="*/ 1097280 w 3192780"/>
              <a:gd name="connsiteY33" fmla="*/ 6233160 h 6271260"/>
              <a:gd name="connsiteX34" fmla="*/ 1325880 w 3192780"/>
              <a:gd name="connsiteY34" fmla="*/ 6187440 h 6271260"/>
              <a:gd name="connsiteX35" fmla="*/ 1371600 w 3192780"/>
              <a:gd name="connsiteY35" fmla="*/ 6080760 h 6271260"/>
              <a:gd name="connsiteX36" fmla="*/ 1584960 w 3192780"/>
              <a:gd name="connsiteY36" fmla="*/ 6111240 h 6271260"/>
              <a:gd name="connsiteX37" fmla="*/ 1699260 w 3192780"/>
              <a:gd name="connsiteY37" fmla="*/ 6271260 h 6271260"/>
              <a:gd name="connsiteX38" fmla="*/ 1943100 w 3192780"/>
              <a:gd name="connsiteY38" fmla="*/ 6156960 h 6271260"/>
              <a:gd name="connsiteX39" fmla="*/ 1912620 w 3192780"/>
              <a:gd name="connsiteY39" fmla="*/ 6027420 h 6271260"/>
              <a:gd name="connsiteX40" fmla="*/ 1996440 w 3192780"/>
              <a:gd name="connsiteY40" fmla="*/ 5814060 h 6271260"/>
              <a:gd name="connsiteX41" fmla="*/ 2156460 w 3192780"/>
              <a:gd name="connsiteY41" fmla="*/ 5821680 h 6271260"/>
              <a:gd name="connsiteX42" fmla="*/ 2514600 w 3192780"/>
              <a:gd name="connsiteY42" fmla="*/ 5638800 h 6271260"/>
              <a:gd name="connsiteX43" fmla="*/ 2506980 w 3192780"/>
              <a:gd name="connsiteY43" fmla="*/ 5585460 h 6271260"/>
              <a:gd name="connsiteX44" fmla="*/ 2613660 w 3192780"/>
              <a:gd name="connsiteY44" fmla="*/ 5554980 h 6271260"/>
              <a:gd name="connsiteX45" fmla="*/ 2606040 w 3192780"/>
              <a:gd name="connsiteY45" fmla="*/ 5394960 h 6271260"/>
              <a:gd name="connsiteX46" fmla="*/ 2999740 w 3192780"/>
              <a:gd name="connsiteY46" fmla="*/ 5026660 h 6271260"/>
              <a:gd name="connsiteX47" fmla="*/ 2979420 w 3192780"/>
              <a:gd name="connsiteY47" fmla="*/ 5022257 h 6271260"/>
              <a:gd name="connsiteX48" fmla="*/ 2715260 w 3192780"/>
              <a:gd name="connsiteY48" fmla="*/ 4930817 h 6271260"/>
              <a:gd name="connsiteX49" fmla="*/ 2476500 w 3192780"/>
              <a:gd name="connsiteY49" fmla="*/ 4937760 h 6271260"/>
              <a:gd name="connsiteX50" fmla="*/ 2303780 w 3192780"/>
              <a:gd name="connsiteY50" fmla="*/ 4815840 h 6271260"/>
              <a:gd name="connsiteX51" fmla="*/ 2148840 w 3192780"/>
              <a:gd name="connsiteY51" fmla="*/ 4528820 h 6271260"/>
              <a:gd name="connsiteX52" fmla="*/ 2077720 w 3192780"/>
              <a:gd name="connsiteY52" fmla="*/ 4089400 h 6271260"/>
              <a:gd name="connsiteX53" fmla="*/ 2181860 w 3192780"/>
              <a:gd name="connsiteY53" fmla="*/ 4000500 h 6271260"/>
              <a:gd name="connsiteX54" fmla="*/ 2217420 w 3192780"/>
              <a:gd name="connsiteY54" fmla="*/ 3761740 h 6271260"/>
              <a:gd name="connsiteX55" fmla="*/ 1986280 w 3192780"/>
              <a:gd name="connsiteY55" fmla="*/ 3413760 h 6271260"/>
              <a:gd name="connsiteX56" fmla="*/ 1907540 w 3192780"/>
              <a:gd name="connsiteY56" fmla="*/ 3124200 h 6271260"/>
              <a:gd name="connsiteX57" fmla="*/ 1798320 w 3192780"/>
              <a:gd name="connsiteY57" fmla="*/ 2948940 h 6271260"/>
              <a:gd name="connsiteX58" fmla="*/ 1785620 w 3192780"/>
              <a:gd name="connsiteY58" fmla="*/ 2814320 h 6271260"/>
              <a:gd name="connsiteX59" fmla="*/ 2204720 w 3192780"/>
              <a:gd name="connsiteY59" fmla="*/ 2641600 h 6271260"/>
              <a:gd name="connsiteX60" fmla="*/ 2496820 w 3192780"/>
              <a:gd name="connsiteY60" fmla="*/ 2707640 h 6271260"/>
              <a:gd name="connsiteX61" fmla="*/ 2674620 w 3192780"/>
              <a:gd name="connsiteY61" fmla="*/ 2781977 h 6271260"/>
              <a:gd name="connsiteX62" fmla="*/ 2811780 w 3192780"/>
              <a:gd name="connsiteY62" fmla="*/ 2733040 h 6271260"/>
              <a:gd name="connsiteX63" fmla="*/ 3093720 w 3192780"/>
              <a:gd name="connsiteY63" fmla="*/ 2849880 h 6271260"/>
              <a:gd name="connsiteX64" fmla="*/ 3078480 w 3192780"/>
              <a:gd name="connsiteY64" fmla="*/ 2659380 h 6271260"/>
              <a:gd name="connsiteX65" fmla="*/ 3177540 w 3192780"/>
              <a:gd name="connsiteY65" fmla="*/ 2484120 h 6271260"/>
              <a:gd name="connsiteX66" fmla="*/ 3177540 w 3192780"/>
              <a:gd name="connsiteY66" fmla="*/ 2392680 h 6271260"/>
              <a:gd name="connsiteX67" fmla="*/ 3192780 w 3192780"/>
              <a:gd name="connsiteY67" fmla="*/ 2362200 h 6271260"/>
              <a:gd name="connsiteX68" fmla="*/ 3025140 w 3192780"/>
              <a:gd name="connsiteY68" fmla="*/ 2247900 h 6271260"/>
              <a:gd name="connsiteX69" fmla="*/ 3192780 w 3192780"/>
              <a:gd name="connsiteY69" fmla="*/ 1813560 h 6271260"/>
              <a:gd name="connsiteX70" fmla="*/ 3185160 w 3192780"/>
              <a:gd name="connsiteY70" fmla="*/ 1737360 h 6271260"/>
              <a:gd name="connsiteX71" fmla="*/ 3101340 w 3192780"/>
              <a:gd name="connsiteY71" fmla="*/ 1699260 h 6271260"/>
              <a:gd name="connsiteX72" fmla="*/ 3048000 w 3192780"/>
              <a:gd name="connsiteY72" fmla="*/ 1615440 h 6271260"/>
              <a:gd name="connsiteX73" fmla="*/ 2979420 w 3192780"/>
              <a:gd name="connsiteY73" fmla="*/ 1242060 h 6271260"/>
              <a:gd name="connsiteX74" fmla="*/ 2903220 w 3192780"/>
              <a:gd name="connsiteY74" fmla="*/ 1234440 h 6271260"/>
              <a:gd name="connsiteX75" fmla="*/ 2865120 w 3192780"/>
              <a:gd name="connsiteY75" fmla="*/ 1165860 h 6271260"/>
              <a:gd name="connsiteX76" fmla="*/ 2773680 w 3192780"/>
              <a:gd name="connsiteY76" fmla="*/ 1150620 h 6271260"/>
              <a:gd name="connsiteX77" fmla="*/ 2651760 w 3192780"/>
              <a:gd name="connsiteY77" fmla="*/ 1059180 h 6271260"/>
              <a:gd name="connsiteX78" fmla="*/ 2606040 w 3192780"/>
              <a:gd name="connsiteY78" fmla="*/ 1021080 h 6271260"/>
              <a:gd name="connsiteX79" fmla="*/ 2583180 w 3192780"/>
              <a:gd name="connsiteY79" fmla="*/ 1021080 h 6271260"/>
              <a:gd name="connsiteX80" fmla="*/ 2491740 w 3192780"/>
              <a:gd name="connsiteY80" fmla="*/ 960120 h 6271260"/>
              <a:gd name="connsiteX81" fmla="*/ 2468880 w 3192780"/>
              <a:gd name="connsiteY81" fmla="*/ 891540 h 6271260"/>
              <a:gd name="connsiteX82" fmla="*/ 2407920 w 3192780"/>
              <a:gd name="connsiteY82" fmla="*/ 845820 h 6271260"/>
              <a:gd name="connsiteX83" fmla="*/ 2415540 w 3192780"/>
              <a:gd name="connsiteY83" fmla="*/ 739140 h 6271260"/>
              <a:gd name="connsiteX84" fmla="*/ 2423160 w 3192780"/>
              <a:gd name="connsiteY84" fmla="*/ 579120 h 6271260"/>
              <a:gd name="connsiteX85" fmla="*/ 2377440 w 3192780"/>
              <a:gd name="connsiteY85" fmla="*/ 304800 h 6271260"/>
              <a:gd name="connsiteX86" fmla="*/ 2331720 w 3192780"/>
              <a:gd name="connsiteY86" fmla="*/ 53340 h 6271260"/>
              <a:gd name="connsiteX87" fmla="*/ 2225040 w 3192780"/>
              <a:gd name="connsiteY87" fmla="*/ 0 h 6271260"/>
              <a:gd name="connsiteX0" fmla="*/ 2225040 w 3192780"/>
              <a:gd name="connsiteY0" fmla="*/ 0 h 6271260"/>
              <a:gd name="connsiteX1" fmla="*/ 2141220 w 3192780"/>
              <a:gd name="connsiteY1" fmla="*/ 213360 h 6271260"/>
              <a:gd name="connsiteX2" fmla="*/ 2095500 w 3192780"/>
              <a:gd name="connsiteY2" fmla="*/ 228600 h 6271260"/>
              <a:gd name="connsiteX3" fmla="*/ 2042160 w 3192780"/>
              <a:gd name="connsiteY3" fmla="*/ 350520 h 6271260"/>
              <a:gd name="connsiteX4" fmla="*/ 1821180 w 3192780"/>
              <a:gd name="connsiteY4" fmla="*/ 403860 h 6271260"/>
              <a:gd name="connsiteX5" fmla="*/ 1470660 w 3192780"/>
              <a:gd name="connsiteY5" fmla="*/ 701040 h 6271260"/>
              <a:gd name="connsiteX6" fmla="*/ 1516380 w 3192780"/>
              <a:gd name="connsiteY6" fmla="*/ 876300 h 6271260"/>
              <a:gd name="connsiteX7" fmla="*/ 1531620 w 3192780"/>
              <a:gd name="connsiteY7" fmla="*/ 1249680 h 6271260"/>
              <a:gd name="connsiteX8" fmla="*/ 1356360 w 3192780"/>
              <a:gd name="connsiteY8" fmla="*/ 1432560 h 6271260"/>
              <a:gd name="connsiteX9" fmla="*/ 937260 w 3192780"/>
              <a:gd name="connsiteY9" fmla="*/ 1516380 h 6271260"/>
              <a:gd name="connsiteX10" fmla="*/ 838200 w 3192780"/>
              <a:gd name="connsiteY10" fmla="*/ 1722120 h 6271260"/>
              <a:gd name="connsiteX11" fmla="*/ 845820 w 3192780"/>
              <a:gd name="connsiteY11" fmla="*/ 2225040 h 6271260"/>
              <a:gd name="connsiteX12" fmla="*/ 777240 w 3192780"/>
              <a:gd name="connsiteY12" fmla="*/ 2583180 h 6271260"/>
              <a:gd name="connsiteX13" fmla="*/ 1310640 w 3192780"/>
              <a:gd name="connsiteY13" fmla="*/ 2933700 h 6271260"/>
              <a:gd name="connsiteX14" fmla="*/ 1714500 w 3192780"/>
              <a:gd name="connsiteY14" fmla="*/ 3139440 h 6271260"/>
              <a:gd name="connsiteX15" fmla="*/ 1638300 w 3192780"/>
              <a:gd name="connsiteY15" fmla="*/ 3672840 h 6271260"/>
              <a:gd name="connsiteX16" fmla="*/ 1402080 w 3192780"/>
              <a:gd name="connsiteY16" fmla="*/ 4160520 h 6271260"/>
              <a:gd name="connsiteX17" fmla="*/ 1478280 w 3192780"/>
              <a:gd name="connsiteY17" fmla="*/ 4610100 h 6271260"/>
              <a:gd name="connsiteX18" fmla="*/ 1310640 w 3192780"/>
              <a:gd name="connsiteY18" fmla="*/ 4815840 h 6271260"/>
              <a:gd name="connsiteX19" fmla="*/ 609600 w 3192780"/>
              <a:gd name="connsiteY19" fmla="*/ 4983480 h 6271260"/>
              <a:gd name="connsiteX20" fmla="*/ 571500 w 3192780"/>
              <a:gd name="connsiteY20" fmla="*/ 5189220 h 6271260"/>
              <a:gd name="connsiteX21" fmla="*/ 495300 w 3192780"/>
              <a:gd name="connsiteY21" fmla="*/ 5204460 h 6271260"/>
              <a:gd name="connsiteX22" fmla="*/ 449580 w 3192780"/>
              <a:gd name="connsiteY22" fmla="*/ 5372100 h 6271260"/>
              <a:gd name="connsiteX23" fmla="*/ 396240 w 3192780"/>
              <a:gd name="connsiteY23" fmla="*/ 5425440 h 6271260"/>
              <a:gd name="connsiteX24" fmla="*/ 259080 w 3192780"/>
              <a:gd name="connsiteY24" fmla="*/ 5425440 h 6271260"/>
              <a:gd name="connsiteX25" fmla="*/ 91440 w 3192780"/>
              <a:gd name="connsiteY25" fmla="*/ 5730240 h 6271260"/>
              <a:gd name="connsiteX26" fmla="*/ 0 w 3192780"/>
              <a:gd name="connsiteY26" fmla="*/ 5783580 h 6271260"/>
              <a:gd name="connsiteX27" fmla="*/ 114300 w 3192780"/>
              <a:gd name="connsiteY27" fmla="*/ 5905500 h 6271260"/>
              <a:gd name="connsiteX28" fmla="*/ 259080 w 3192780"/>
              <a:gd name="connsiteY28" fmla="*/ 5958840 h 6271260"/>
              <a:gd name="connsiteX29" fmla="*/ 320040 w 3192780"/>
              <a:gd name="connsiteY29" fmla="*/ 6195060 h 6271260"/>
              <a:gd name="connsiteX30" fmla="*/ 457200 w 3192780"/>
              <a:gd name="connsiteY30" fmla="*/ 6187440 h 6271260"/>
              <a:gd name="connsiteX31" fmla="*/ 640080 w 3192780"/>
              <a:gd name="connsiteY31" fmla="*/ 6263640 h 6271260"/>
              <a:gd name="connsiteX32" fmla="*/ 1005840 w 3192780"/>
              <a:gd name="connsiteY32" fmla="*/ 6179820 h 6271260"/>
              <a:gd name="connsiteX33" fmla="*/ 1097280 w 3192780"/>
              <a:gd name="connsiteY33" fmla="*/ 6233160 h 6271260"/>
              <a:gd name="connsiteX34" fmla="*/ 1325880 w 3192780"/>
              <a:gd name="connsiteY34" fmla="*/ 6187440 h 6271260"/>
              <a:gd name="connsiteX35" fmla="*/ 1371600 w 3192780"/>
              <a:gd name="connsiteY35" fmla="*/ 6080760 h 6271260"/>
              <a:gd name="connsiteX36" fmla="*/ 1584960 w 3192780"/>
              <a:gd name="connsiteY36" fmla="*/ 6111240 h 6271260"/>
              <a:gd name="connsiteX37" fmla="*/ 1699260 w 3192780"/>
              <a:gd name="connsiteY37" fmla="*/ 6271260 h 6271260"/>
              <a:gd name="connsiteX38" fmla="*/ 1943100 w 3192780"/>
              <a:gd name="connsiteY38" fmla="*/ 6156960 h 6271260"/>
              <a:gd name="connsiteX39" fmla="*/ 1912620 w 3192780"/>
              <a:gd name="connsiteY39" fmla="*/ 6027420 h 6271260"/>
              <a:gd name="connsiteX40" fmla="*/ 1996440 w 3192780"/>
              <a:gd name="connsiteY40" fmla="*/ 5814060 h 6271260"/>
              <a:gd name="connsiteX41" fmla="*/ 2156460 w 3192780"/>
              <a:gd name="connsiteY41" fmla="*/ 5821680 h 6271260"/>
              <a:gd name="connsiteX42" fmla="*/ 2514600 w 3192780"/>
              <a:gd name="connsiteY42" fmla="*/ 5638800 h 6271260"/>
              <a:gd name="connsiteX43" fmla="*/ 2506980 w 3192780"/>
              <a:gd name="connsiteY43" fmla="*/ 5585460 h 6271260"/>
              <a:gd name="connsiteX44" fmla="*/ 2613660 w 3192780"/>
              <a:gd name="connsiteY44" fmla="*/ 5554980 h 6271260"/>
              <a:gd name="connsiteX45" fmla="*/ 2606040 w 3192780"/>
              <a:gd name="connsiteY45" fmla="*/ 5394960 h 6271260"/>
              <a:gd name="connsiteX46" fmla="*/ 2999740 w 3192780"/>
              <a:gd name="connsiteY46" fmla="*/ 5026660 h 6271260"/>
              <a:gd name="connsiteX47" fmla="*/ 2999740 w 3192780"/>
              <a:gd name="connsiteY47" fmla="*/ 4869857 h 6271260"/>
              <a:gd name="connsiteX48" fmla="*/ 2715260 w 3192780"/>
              <a:gd name="connsiteY48" fmla="*/ 4930817 h 6271260"/>
              <a:gd name="connsiteX49" fmla="*/ 2476500 w 3192780"/>
              <a:gd name="connsiteY49" fmla="*/ 4937760 h 6271260"/>
              <a:gd name="connsiteX50" fmla="*/ 2303780 w 3192780"/>
              <a:gd name="connsiteY50" fmla="*/ 4815840 h 6271260"/>
              <a:gd name="connsiteX51" fmla="*/ 2148840 w 3192780"/>
              <a:gd name="connsiteY51" fmla="*/ 4528820 h 6271260"/>
              <a:gd name="connsiteX52" fmla="*/ 2077720 w 3192780"/>
              <a:gd name="connsiteY52" fmla="*/ 4089400 h 6271260"/>
              <a:gd name="connsiteX53" fmla="*/ 2181860 w 3192780"/>
              <a:gd name="connsiteY53" fmla="*/ 4000500 h 6271260"/>
              <a:gd name="connsiteX54" fmla="*/ 2217420 w 3192780"/>
              <a:gd name="connsiteY54" fmla="*/ 3761740 h 6271260"/>
              <a:gd name="connsiteX55" fmla="*/ 1986280 w 3192780"/>
              <a:gd name="connsiteY55" fmla="*/ 3413760 h 6271260"/>
              <a:gd name="connsiteX56" fmla="*/ 1907540 w 3192780"/>
              <a:gd name="connsiteY56" fmla="*/ 3124200 h 6271260"/>
              <a:gd name="connsiteX57" fmla="*/ 1798320 w 3192780"/>
              <a:gd name="connsiteY57" fmla="*/ 2948940 h 6271260"/>
              <a:gd name="connsiteX58" fmla="*/ 1785620 w 3192780"/>
              <a:gd name="connsiteY58" fmla="*/ 2814320 h 6271260"/>
              <a:gd name="connsiteX59" fmla="*/ 2204720 w 3192780"/>
              <a:gd name="connsiteY59" fmla="*/ 2641600 h 6271260"/>
              <a:gd name="connsiteX60" fmla="*/ 2496820 w 3192780"/>
              <a:gd name="connsiteY60" fmla="*/ 2707640 h 6271260"/>
              <a:gd name="connsiteX61" fmla="*/ 2674620 w 3192780"/>
              <a:gd name="connsiteY61" fmla="*/ 2781977 h 6271260"/>
              <a:gd name="connsiteX62" fmla="*/ 2811780 w 3192780"/>
              <a:gd name="connsiteY62" fmla="*/ 2733040 h 6271260"/>
              <a:gd name="connsiteX63" fmla="*/ 3093720 w 3192780"/>
              <a:gd name="connsiteY63" fmla="*/ 2849880 h 6271260"/>
              <a:gd name="connsiteX64" fmla="*/ 3078480 w 3192780"/>
              <a:gd name="connsiteY64" fmla="*/ 2659380 h 6271260"/>
              <a:gd name="connsiteX65" fmla="*/ 3177540 w 3192780"/>
              <a:gd name="connsiteY65" fmla="*/ 2484120 h 6271260"/>
              <a:gd name="connsiteX66" fmla="*/ 3177540 w 3192780"/>
              <a:gd name="connsiteY66" fmla="*/ 2392680 h 6271260"/>
              <a:gd name="connsiteX67" fmla="*/ 3192780 w 3192780"/>
              <a:gd name="connsiteY67" fmla="*/ 2362200 h 6271260"/>
              <a:gd name="connsiteX68" fmla="*/ 3025140 w 3192780"/>
              <a:gd name="connsiteY68" fmla="*/ 2247900 h 6271260"/>
              <a:gd name="connsiteX69" fmla="*/ 3192780 w 3192780"/>
              <a:gd name="connsiteY69" fmla="*/ 1813560 h 6271260"/>
              <a:gd name="connsiteX70" fmla="*/ 3185160 w 3192780"/>
              <a:gd name="connsiteY70" fmla="*/ 1737360 h 6271260"/>
              <a:gd name="connsiteX71" fmla="*/ 3101340 w 3192780"/>
              <a:gd name="connsiteY71" fmla="*/ 1699260 h 6271260"/>
              <a:gd name="connsiteX72" fmla="*/ 3048000 w 3192780"/>
              <a:gd name="connsiteY72" fmla="*/ 1615440 h 6271260"/>
              <a:gd name="connsiteX73" fmla="*/ 2979420 w 3192780"/>
              <a:gd name="connsiteY73" fmla="*/ 1242060 h 6271260"/>
              <a:gd name="connsiteX74" fmla="*/ 2903220 w 3192780"/>
              <a:gd name="connsiteY74" fmla="*/ 1234440 h 6271260"/>
              <a:gd name="connsiteX75" fmla="*/ 2865120 w 3192780"/>
              <a:gd name="connsiteY75" fmla="*/ 1165860 h 6271260"/>
              <a:gd name="connsiteX76" fmla="*/ 2773680 w 3192780"/>
              <a:gd name="connsiteY76" fmla="*/ 1150620 h 6271260"/>
              <a:gd name="connsiteX77" fmla="*/ 2651760 w 3192780"/>
              <a:gd name="connsiteY77" fmla="*/ 1059180 h 6271260"/>
              <a:gd name="connsiteX78" fmla="*/ 2606040 w 3192780"/>
              <a:gd name="connsiteY78" fmla="*/ 1021080 h 6271260"/>
              <a:gd name="connsiteX79" fmla="*/ 2583180 w 3192780"/>
              <a:gd name="connsiteY79" fmla="*/ 1021080 h 6271260"/>
              <a:gd name="connsiteX80" fmla="*/ 2491740 w 3192780"/>
              <a:gd name="connsiteY80" fmla="*/ 960120 h 6271260"/>
              <a:gd name="connsiteX81" fmla="*/ 2468880 w 3192780"/>
              <a:gd name="connsiteY81" fmla="*/ 891540 h 6271260"/>
              <a:gd name="connsiteX82" fmla="*/ 2407920 w 3192780"/>
              <a:gd name="connsiteY82" fmla="*/ 845820 h 6271260"/>
              <a:gd name="connsiteX83" fmla="*/ 2415540 w 3192780"/>
              <a:gd name="connsiteY83" fmla="*/ 739140 h 6271260"/>
              <a:gd name="connsiteX84" fmla="*/ 2423160 w 3192780"/>
              <a:gd name="connsiteY84" fmla="*/ 579120 h 6271260"/>
              <a:gd name="connsiteX85" fmla="*/ 2377440 w 3192780"/>
              <a:gd name="connsiteY85" fmla="*/ 304800 h 6271260"/>
              <a:gd name="connsiteX86" fmla="*/ 2331720 w 3192780"/>
              <a:gd name="connsiteY86" fmla="*/ 53340 h 6271260"/>
              <a:gd name="connsiteX87" fmla="*/ 2225040 w 3192780"/>
              <a:gd name="connsiteY87" fmla="*/ 0 h 6271260"/>
              <a:gd name="connsiteX0" fmla="*/ 2225040 w 3192780"/>
              <a:gd name="connsiteY0" fmla="*/ 0 h 6271260"/>
              <a:gd name="connsiteX1" fmla="*/ 2141220 w 3192780"/>
              <a:gd name="connsiteY1" fmla="*/ 213360 h 6271260"/>
              <a:gd name="connsiteX2" fmla="*/ 2095500 w 3192780"/>
              <a:gd name="connsiteY2" fmla="*/ 228600 h 6271260"/>
              <a:gd name="connsiteX3" fmla="*/ 2042160 w 3192780"/>
              <a:gd name="connsiteY3" fmla="*/ 350520 h 6271260"/>
              <a:gd name="connsiteX4" fmla="*/ 1821180 w 3192780"/>
              <a:gd name="connsiteY4" fmla="*/ 403860 h 6271260"/>
              <a:gd name="connsiteX5" fmla="*/ 1470660 w 3192780"/>
              <a:gd name="connsiteY5" fmla="*/ 701040 h 6271260"/>
              <a:gd name="connsiteX6" fmla="*/ 1516380 w 3192780"/>
              <a:gd name="connsiteY6" fmla="*/ 876300 h 6271260"/>
              <a:gd name="connsiteX7" fmla="*/ 1531620 w 3192780"/>
              <a:gd name="connsiteY7" fmla="*/ 1249680 h 6271260"/>
              <a:gd name="connsiteX8" fmla="*/ 1356360 w 3192780"/>
              <a:gd name="connsiteY8" fmla="*/ 1432560 h 6271260"/>
              <a:gd name="connsiteX9" fmla="*/ 937260 w 3192780"/>
              <a:gd name="connsiteY9" fmla="*/ 1516380 h 6271260"/>
              <a:gd name="connsiteX10" fmla="*/ 838200 w 3192780"/>
              <a:gd name="connsiteY10" fmla="*/ 1722120 h 6271260"/>
              <a:gd name="connsiteX11" fmla="*/ 845820 w 3192780"/>
              <a:gd name="connsiteY11" fmla="*/ 2225040 h 6271260"/>
              <a:gd name="connsiteX12" fmla="*/ 777240 w 3192780"/>
              <a:gd name="connsiteY12" fmla="*/ 2583180 h 6271260"/>
              <a:gd name="connsiteX13" fmla="*/ 1310640 w 3192780"/>
              <a:gd name="connsiteY13" fmla="*/ 2933700 h 6271260"/>
              <a:gd name="connsiteX14" fmla="*/ 1714500 w 3192780"/>
              <a:gd name="connsiteY14" fmla="*/ 3139440 h 6271260"/>
              <a:gd name="connsiteX15" fmla="*/ 1638300 w 3192780"/>
              <a:gd name="connsiteY15" fmla="*/ 3672840 h 6271260"/>
              <a:gd name="connsiteX16" fmla="*/ 1402080 w 3192780"/>
              <a:gd name="connsiteY16" fmla="*/ 4160520 h 6271260"/>
              <a:gd name="connsiteX17" fmla="*/ 1478280 w 3192780"/>
              <a:gd name="connsiteY17" fmla="*/ 4610100 h 6271260"/>
              <a:gd name="connsiteX18" fmla="*/ 1310640 w 3192780"/>
              <a:gd name="connsiteY18" fmla="*/ 4815840 h 6271260"/>
              <a:gd name="connsiteX19" fmla="*/ 609600 w 3192780"/>
              <a:gd name="connsiteY19" fmla="*/ 4983480 h 6271260"/>
              <a:gd name="connsiteX20" fmla="*/ 571500 w 3192780"/>
              <a:gd name="connsiteY20" fmla="*/ 5189220 h 6271260"/>
              <a:gd name="connsiteX21" fmla="*/ 495300 w 3192780"/>
              <a:gd name="connsiteY21" fmla="*/ 5204460 h 6271260"/>
              <a:gd name="connsiteX22" fmla="*/ 449580 w 3192780"/>
              <a:gd name="connsiteY22" fmla="*/ 5372100 h 6271260"/>
              <a:gd name="connsiteX23" fmla="*/ 396240 w 3192780"/>
              <a:gd name="connsiteY23" fmla="*/ 5425440 h 6271260"/>
              <a:gd name="connsiteX24" fmla="*/ 259080 w 3192780"/>
              <a:gd name="connsiteY24" fmla="*/ 5425440 h 6271260"/>
              <a:gd name="connsiteX25" fmla="*/ 91440 w 3192780"/>
              <a:gd name="connsiteY25" fmla="*/ 5730240 h 6271260"/>
              <a:gd name="connsiteX26" fmla="*/ 0 w 3192780"/>
              <a:gd name="connsiteY26" fmla="*/ 5783580 h 6271260"/>
              <a:gd name="connsiteX27" fmla="*/ 114300 w 3192780"/>
              <a:gd name="connsiteY27" fmla="*/ 5905500 h 6271260"/>
              <a:gd name="connsiteX28" fmla="*/ 259080 w 3192780"/>
              <a:gd name="connsiteY28" fmla="*/ 5958840 h 6271260"/>
              <a:gd name="connsiteX29" fmla="*/ 320040 w 3192780"/>
              <a:gd name="connsiteY29" fmla="*/ 6195060 h 6271260"/>
              <a:gd name="connsiteX30" fmla="*/ 457200 w 3192780"/>
              <a:gd name="connsiteY30" fmla="*/ 6187440 h 6271260"/>
              <a:gd name="connsiteX31" fmla="*/ 640080 w 3192780"/>
              <a:gd name="connsiteY31" fmla="*/ 6263640 h 6271260"/>
              <a:gd name="connsiteX32" fmla="*/ 1005840 w 3192780"/>
              <a:gd name="connsiteY32" fmla="*/ 6179820 h 6271260"/>
              <a:gd name="connsiteX33" fmla="*/ 1097280 w 3192780"/>
              <a:gd name="connsiteY33" fmla="*/ 6233160 h 6271260"/>
              <a:gd name="connsiteX34" fmla="*/ 1325880 w 3192780"/>
              <a:gd name="connsiteY34" fmla="*/ 6187440 h 6271260"/>
              <a:gd name="connsiteX35" fmla="*/ 1371600 w 3192780"/>
              <a:gd name="connsiteY35" fmla="*/ 6080760 h 6271260"/>
              <a:gd name="connsiteX36" fmla="*/ 1584960 w 3192780"/>
              <a:gd name="connsiteY36" fmla="*/ 6111240 h 6271260"/>
              <a:gd name="connsiteX37" fmla="*/ 1699260 w 3192780"/>
              <a:gd name="connsiteY37" fmla="*/ 6271260 h 6271260"/>
              <a:gd name="connsiteX38" fmla="*/ 1943100 w 3192780"/>
              <a:gd name="connsiteY38" fmla="*/ 6156960 h 6271260"/>
              <a:gd name="connsiteX39" fmla="*/ 1912620 w 3192780"/>
              <a:gd name="connsiteY39" fmla="*/ 6027420 h 6271260"/>
              <a:gd name="connsiteX40" fmla="*/ 1996440 w 3192780"/>
              <a:gd name="connsiteY40" fmla="*/ 5814060 h 6271260"/>
              <a:gd name="connsiteX41" fmla="*/ 2156460 w 3192780"/>
              <a:gd name="connsiteY41" fmla="*/ 5821680 h 6271260"/>
              <a:gd name="connsiteX42" fmla="*/ 2514600 w 3192780"/>
              <a:gd name="connsiteY42" fmla="*/ 5638800 h 6271260"/>
              <a:gd name="connsiteX43" fmla="*/ 2506980 w 3192780"/>
              <a:gd name="connsiteY43" fmla="*/ 5585460 h 6271260"/>
              <a:gd name="connsiteX44" fmla="*/ 2613660 w 3192780"/>
              <a:gd name="connsiteY44" fmla="*/ 5554980 h 6271260"/>
              <a:gd name="connsiteX45" fmla="*/ 2606040 w 3192780"/>
              <a:gd name="connsiteY45" fmla="*/ 5394960 h 6271260"/>
              <a:gd name="connsiteX46" fmla="*/ 2933700 w 3192780"/>
              <a:gd name="connsiteY46" fmla="*/ 5189220 h 6271260"/>
              <a:gd name="connsiteX47" fmla="*/ 2999740 w 3192780"/>
              <a:gd name="connsiteY47" fmla="*/ 4869857 h 6271260"/>
              <a:gd name="connsiteX48" fmla="*/ 2715260 w 3192780"/>
              <a:gd name="connsiteY48" fmla="*/ 4930817 h 6271260"/>
              <a:gd name="connsiteX49" fmla="*/ 2476500 w 3192780"/>
              <a:gd name="connsiteY49" fmla="*/ 4937760 h 6271260"/>
              <a:gd name="connsiteX50" fmla="*/ 2303780 w 3192780"/>
              <a:gd name="connsiteY50" fmla="*/ 4815840 h 6271260"/>
              <a:gd name="connsiteX51" fmla="*/ 2148840 w 3192780"/>
              <a:gd name="connsiteY51" fmla="*/ 4528820 h 6271260"/>
              <a:gd name="connsiteX52" fmla="*/ 2077720 w 3192780"/>
              <a:gd name="connsiteY52" fmla="*/ 4089400 h 6271260"/>
              <a:gd name="connsiteX53" fmla="*/ 2181860 w 3192780"/>
              <a:gd name="connsiteY53" fmla="*/ 4000500 h 6271260"/>
              <a:gd name="connsiteX54" fmla="*/ 2217420 w 3192780"/>
              <a:gd name="connsiteY54" fmla="*/ 3761740 h 6271260"/>
              <a:gd name="connsiteX55" fmla="*/ 1986280 w 3192780"/>
              <a:gd name="connsiteY55" fmla="*/ 3413760 h 6271260"/>
              <a:gd name="connsiteX56" fmla="*/ 1907540 w 3192780"/>
              <a:gd name="connsiteY56" fmla="*/ 3124200 h 6271260"/>
              <a:gd name="connsiteX57" fmla="*/ 1798320 w 3192780"/>
              <a:gd name="connsiteY57" fmla="*/ 2948940 h 6271260"/>
              <a:gd name="connsiteX58" fmla="*/ 1785620 w 3192780"/>
              <a:gd name="connsiteY58" fmla="*/ 2814320 h 6271260"/>
              <a:gd name="connsiteX59" fmla="*/ 2204720 w 3192780"/>
              <a:gd name="connsiteY59" fmla="*/ 2641600 h 6271260"/>
              <a:gd name="connsiteX60" fmla="*/ 2496820 w 3192780"/>
              <a:gd name="connsiteY60" fmla="*/ 2707640 h 6271260"/>
              <a:gd name="connsiteX61" fmla="*/ 2674620 w 3192780"/>
              <a:gd name="connsiteY61" fmla="*/ 2781977 h 6271260"/>
              <a:gd name="connsiteX62" fmla="*/ 2811780 w 3192780"/>
              <a:gd name="connsiteY62" fmla="*/ 2733040 h 6271260"/>
              <a:gd name="connsiteX63" fmla="*/ 3093720 w 3192780"/>
              <a:gd name="connsiteY63" fmla="*/ 2849880 h 6271260"/>
              <a:gd name="connsiteX64" fmla="*/ 3078480 w 3192780"/>
              <a:gd name="connsiteY64" fmla="*/ 2659380 h 6271260"/>
              <a:gd name="connsiteX65" fmla="*/ 3177540 w 3192780"/>
              <a:gd name="connsiteY65" fmla="*/ 2484120 h 6271260"/>
              <a:gd name="connsiteX66" fmla="*/ 3177540 w 3192780"/>
              <a:gd name="connsiteY66" fmla="*/ 2392680 h 6271260"/>
              <a:gd name="connsiteX67" fmla="*/ 3192780 w 3192780"/>
              <a:gd name="connsiteY67" fmla="*/ 2362200 h 6271260"/>
              <a:gd name="connsiteX68" fmla="*/ 3025140 w 3192780"/>
              <a:gd name="connsiteY68" fmla="*/ 2247900 h 6271260"/>
              <a:gd name="connsiteX69" fmla="*/ 3192780 w 3192780"/>
              <a:gd name="connsiteY69" fmla="*/ 1813560 h 6271260"/>
              <a:gd name="connsiteX70" fmla="*/ 3185160 w 3192780"/>
              <a:gd name="connsiteY70" fmla="*/ 1737360 h 6271260"/>
              <a:gd name="connsiteX71" fmla="*/ 3101340 w 3192780"/>
              <a:gd name="connsiteY71" fmla="*/ 1699260 h 6271260"/>
              <a:gd name="connsiteX72" fmla="*/ 3048000 w 3192780"/>
              <a:gd name="connsiteY72" fmla="*/ 1615440 h 6271260"/>
              <a:gd name="connsiteX73" fmla="*/ 2979420 w 3192780"/>
              <a:gd name="connsiteY73" fmla="*/ 1242060 h 6271260"/>
              <a:gd name="connsiteX74" fmla="*/ 2903220 w 3192780"/>
              <a:gd name="connsiteY74" fmla="*/ 1234440 h 6271260"/>
              <a:gd name="connsiteX75" fmla="*/ 2865120 w 3192780"/>
              <a:gd name="connsiteY75" fmla="*/ 1165860 h 6271260"/>
              <a:gd name="connsiteX76" fmla="*/ 2773680 w 3192780"/>
              <a:gd name="connsiteY76" fmla="*/ 1150620 h 6271260"/>
              <a:gd name="connsiteX77" fmla="*/ 2651760 w 3192780"/>
              <a:gd name="connsiteY77" fmla="*/ 1059180 h 6271260"/>
              <a:gd name="connsiteX78" fmla="*/ 2606040 w 3192780"/>
              <a:gd name="connsiteY78" fmla="*/ 1021080 h 6271260"/>
              <a:gd name="connsiteX79" fmla="*/ 2583180 w 3192780"/>
              <a:gd name="connsiteY79" fmla="*/ 1021080 h 6271260"/>
              <a:gd name="connsiteX80" fmla="*/ 2491740 w 3192780"/>
              <a:gd name="connsiteY80" fmla="*/ 960120 h 6271260"/>
              <a:gd name="connsiteX81" fmla="*/ 2468880 w 3192780"/>
              <a:gd name="connsiteY81" fmla="*/ 891540 h 6271260"/>
              <a:gd name="connsiteX82" fmla="*/ 2407920 w 3192780"/>
              <a:gd name="connsiteY82" fmla="*/ 845820 h 6271260"/>
              <a:gd name="connsiteX83" fmla="*/ 2415540 w 3192780"/>
              <a:gd name="connsiteY83" fmla="*/ 739140 h 6271260"/>
              <a:gd name="connsiteX84" fmla="*/ 2423160 w 3192780"/>
              <a:gd name="connsiteY84" fmla="*/ 579120 h 6271260"/>
              <a:gd name="connsiteX85" fmla="*/ 2377440 w 3192780"/>
              <a:gd name="connsiteY85" fmla="*/ 304800 h 6271260"/>
              <a:gd name="connsiteX86" fmla="*/ 2331720 w 3192780"/>
              <a:gd name="connsiteY86" fmla="*/ 53340 h 6271260"/>
              <a:gd name="connsiteX87" fmla="*/ 2225040 w 3192780"/>
              <a:gd name="connsiteY87" fmla="*/ 0 h 6271260"/>
              <a:gd name="connsiteX0" fmla="*/ 2225040 w 3192780"/>
              <a:gd name="connsiteY0" fmla="*/ 0 h 6271260"/>
              <a:gd name="connsiteX1" fmla="*/ 2141220 w 3192780"/>
              <a:gd name="connsiteY1" fmla="*/ 213360 h 6271260"/>
              <a:gd name="connsiteX2" fmla="*/ 2095500 w 3192780"/>
              <a:gd name="connsiteY2" fmla="*/ 228600 h 6271260"/>
              <a:gd name="connsiteX3" fmla="*/ 2042160 w 3192780"/>
              <a:gd name="connsiteY3" fmla="*/ 350520 h 6271260"/>
              <a:gd name="connsiteX4" fmla="*/ 1821180 w 3192780"/>
              <a:gd name="connsiteY4" fmla="*/ 403860 h 6271260"/>
              <a:gd name="connsiteX5" fmla="*/ 1470660 w 3192780"/>
              <a:gd name="connsiteY5" fmla="*/ 701040 h 6271260"/>
              <a:gd name="connsiteX6" fmla="*/ 1516380 w 3192780"/>
              <a:gd name="connsiteY6" fmla="*/ 876300 h 6271260"/>
              <a:gd name="connsiteX7" fmla="*/ 1531620 w 3192780"/>
              <a:gd name="connsiteY7" fmla="*/ 1249680 h 6271260"/>
              <a:gd name="connsiteX8" fmla="*/ 1356360 w 3192780"/>
              <a:gd name="connsiteY8" fmla="*/ 1432560 h 6271260"/>
              <a:gd name="connsiteX9" fmla="*/ 937260 w 3192780"/>
              <a:gd name="connsiteY9" fmla="*/ 1516380 h 6271260"/>
              <a:gd name="connsiteX10" fmla="*/ 838200 w 3192780"/>
              <a:gd name="connsiteY10" fmla="*/ 1722120 h 6271260"/>
              <a:gd name="connsiteX11" fmla="*/ 845820 w 3192780"/>
              <a:gd name="connsiteY11" fmla="*/ 2225040 h 6271260"/>
              <a:gd name="connsiteX12" fmla="*/ 777240 w 3192780"/>
              <a:gd name="connsiteY12" fmla="*/ 2583180 h 6271260"/>
              <a:gd name="connsiteX13" fmla="*/ 1310640 w 3192780"/>
              <a:gd name="connsiteY13" fmla="*/ 2933700 h 6271260"/>
              <a:gd name="connsiteX14" fmla="*/ 1714500 w 3192780"/>
              <a:gd name="connsiteY14" fmla="*/ 3139440 h 6271260"/>
              <a:gd name="connsiteX15" fmla="*/ 1638300 w 3192780"/>
              <a:gd name="connsiteY15" fmla="*/ 3672840 h 6271260"/>
              <a:gd name="connsiteX16" fmla="*/ 1402080 w 3192780"/>
              <a:gd name="connsiteY16" fmla="*/ 4160520 h 6271260"/>
              <a:gd name="connsiteX17" fmla="*/ 1478280 w 3192780"/>
              <a:gd name="connsiteY17" fmla="*/ 4610100 h 6271260"/>
              <a:gd name="connsiteX18" fmla="*/ 1310640 w 3192780"/>
              <a:gd name="connsiteY18" fmla="*/ 4815840 h 6271260"/>
              <a:gd name="connsiteX19" fmla="*/ 609600 w 3192780"/>
              <a:gd name="connsiteY19" fmla="*/ 4983480 h 6271260"/>
              <a:gd name="connsiteX20" fmla="*/ 571500 w 3192780"/>
              <a:gd name="connsiteY20" fmla="*/ 5189220 h 6271260"/>
              <a:gd name="connsiteX21" fmla="*/ 495300 w 3192780"/>
              <a:gd name="connsiteY21" fmla="*/ 5204460 h 6271260"/>
              <a:gd name="connsiteX22" fmla="*/ 449580 w 3192780"/>
              <a:gd name="connsiteY22" fmla="*/ 5372100 h 6271260"/>
              <a:gd name="connsiteX23" fmla="*/ 396240 w 3192780"/>
              <a:gd name="connsiteY23" fmla="*/ 5425440 h 6271260"/>
              <a:gd name="connsiteX24" fmla="*/ 259080 w 3192780"/>
              <a:gd name="connsiteY24" fmla="*/ 5425440 h 6271260"/>
              <a:gd name="connsiteX25" fmla="*/ 91440 w 3192780"/>
              <a:gd name="connsiteY25" fmla="*/ 5730240 h 6271260"/>
              <a:gd name="connsiteX26" fmla="*/ 0 w 3192780"/>
              <a:gd name="connsiteY26" fmla="*/ 5783580 h 6271260"/>
              <a:gd name="connsiteX27" fmla="*/ 114300 w 3192780"/>
              <a:gd name="connsiteY27" fmla="*/ 5905500 h 6271260"/>
              <a:gd name="connsiteX28" fmla="*/ 259080 w 3192780"/>
              <a:gd name="connsiteY28" fmla="*/ 5958840 h 6271260"/>
              <a:gd name="connsiteX29" fmla="*/ 320040 w 3192780"/>
              <a:gd name="connsiteY29" fmla="*/ 6195060 h 6271260"/>
              <a:gd name="connsiteX30" fmla="*/ 457200 w 3192780"/>
              <a:gd name="connsiteY30" fmla="*/ 6187440 h 6271260"/>
              <a:gd name="connsiteX31" fmla="*/ 640080 w 3192780"/>
              <a:gd name="connsiteY31" fmla="*/ 6263640 h 6271260"/>
              <a:gd name="connsiteX32" fmla="*/ 1005840 w 3192780"/>
              <a:gd name="connsiteY32" fmla="*/ 6179820 h 6271260"/>
              <a:gd name="connsiteX33" fmla="*/ 1097280 w 3192780"/>
              <a:gd name="connsiteY33" fmla="*/ 6233160 h 6271260"/>
              <a:gd name="connsiteX34" fmla="*/ 1325880 w 3192780"/>
              <a:gd name="connsiteY34" fmla="*/ 6187440 h 6271260"/>
              <a:gd name="connsiteX35" fmla="*/ 1371600 w 3192780"/>
              <a:gd name="connsiteY35" fmla="*/ 6080760 h 6271260"/>
              <a:gd name="connsiteX36" fmla="*/ 1584960 w 3192780"/>
              <a:gd name="connsiteY36" fmla="*/ 6111240 h 6271260"/>
              <a:gd name="connsiteX37" fmla="*/ 1699260 w 3192780"/>
              <a:gd name="connsiteY37" fmla="*/ 6271260 h 6271260"/>
              <a:gd name="connsiteX38" fmla="*/ 1943100 w 3192780"/>
              <a:gd name="connsiteY38" fmla="*/ 6156960 h 6271260"/>
              <a:gd name="connsiteX39" fmla="*/ 1912620 w 3192780"/>
              <a:gd name="connsiteY39" fmla="*/ 6027420 h 6271260"/>
              <a:gd name="connsiteX40" fmla="*/ 1996440 w 3192780"/>
              <a:gd name="connsiteY40" fmla="*/ 5814060 h 6271260"/>
              <a:gd name="connsiteX41" fmla="*/ 2156460 w 3192780"/>
              <a:gd name="connsiteY41" fmla="*/ 5821680 h 6271260"/>
              <a:gd name="connsiteX42" fmla="*/ 2514600 w 3192780"/>
              <a:gd name="connsiteY42" fmla="*/ 5638800 h 6271260"/>
              <a:gd name="connsiteX43" fmla="*/ 2506980 w 3192780"/>
              <a:gd name="connsiteY43" fmla="*/ 5585460 h 6271260"/>
              <a:gd name="connsiteX44" fmla="*/ 2613660 w 3192780"/>
              <a:gd name="connsiteY44" fmla="*/ 5554980 h 6271260"/>
              <a:gd name="connsiteX45" fmla="*/ 2606040 w 3192780"/>
              <a:gd name="connsiteY45" fmla="*/ 5394960 h 6271260"/>
              <a:gd name="connsiteX46" fmla="*/ 2908300 w 3192780"/>
              <a:gd name="connsiteY46" fmla="*/ 5158740 h 6271260"/>
              <a:gd name="connsiteX47" fmla="*/ 2999740 w 3192780"/>
              <a:gd name="connsiteY47" fmla="*/ 4869857 h 6271260"/>
              <a:gd name="connsiteX48" fmla="*/ 2715260 w 3192780"/>
              <a:gd name="connsiteY48" fmla="*/ 4930817 h 6271260"/>
              <a:gd name="connsiteX49" fmla="*/ 2476500 w 3192780"/>
              <a:gd name="connsiteY49" fmla="*/ 4937760 h 6271260"/>
              <a:gd name="connsiteX50" fmla="*/ 2303780 w 3192780"/>
              <a:gd name="connsiteY50" fmla="*/ 4815840 h 6271260"/>
              <a:gd name="connsiteX51" fmla="*/ 2148840 w 3192780"/>
              <a:gd name="connsiteY51" fmla="*/ 4528820 h 6271260"/>
              <a:gd name="connsiteX52" fmla="*/ 2077720 w 3192780"/>
              <a:gd name="connsiteY52" fmla="*/ 4089400 h 6271260"/>
              <a:gd name="connsiteX53" fmla="*/ 2181860 w 3192780"/>
              <a:gd name="connsiteY53" fmla="*/ 4000500 h 6271260"/>
              <a:gd name="connsiteX54" fmla="*/ 2217420 w 3192780"/>
              <a:gd name="connsiteY54" fmla="*/ 3761740 h 6271260"/>
              <a:gd name="connsiteX55" fmla="*/ 1986280 w 3192780"/>
              <a:gd name="connsiteY55" fmla="*/ 3413760 h 6271260"/>
              <a:gd name="connsiteX56" fmla="*/ 1907540 w 3192780"/>
              <a:gd name="connsiteY56" fmla="*/ 3124200 h 6271260"/>
              <a:gd name="connsiteX57" fmla="*/ 1798320 w 3192780"/>
              <a:gd name="connsiteY57" fmla="*/ 2948940 h 6271260"/>
              <a:gd name="connsiteX58" fmla="*/ 1785620 w 3192780"/>
              <a:gd name="connsiteY58" fmla="*/ 2814320 h 6271260"/>
              <a:gd name="connsiteX59" fmla="*/ 2204720 w 3192780"/>
              <a:gd name="connsiteY59" fmla="*/ 2641600 h 6271260"/>
              <a:gd name="connsiteX60" fmla="*/ 2496820 w 3192780"/>
              <a:gd name="connsiteY60" fmla="*/ 2707640 h 6271260"/>
              <a:gd name="connsiteX61" fmla="*/ 2674620 w 3192780"/>
              <a:gd name="connsiteY61" fmla="*/ 2781977 h 6271260"/>
              <a:gd name="connsiteX62" fmla="*/ 2811780 w 3192780"/>
              <a:gd name="connsiteY62" fmla="*/ 2733040 h 6271260"/>
              <a:gd name="connsiteX63" fmla="*/ 3093720 w 3192780"/>
              <a:gd name="connsiteY63" fmla="*/ 2849880 h 6271260"/>
              <a:gd name="connsiteX64" fmla="*/ 3078480 w 3192780"/>
              <a:gd name="connsiteY64" fmla="*/ 2659380 h 6271260"/>
              <a:gd name="connsiteX65" fmla="*/ 3177540 w 3192780"/>
              <a:gd name="connsiteY65" fmla="*/ 2484120 h 6271260"/>
              <a:gd name="connsiteX66" fmla="*/ 3177540 w 3192780"/>
              <a:gd name="connsiteY66" fmla="*/ 2392680 h 6271260"/>
              <a:gd name="connsiteX67" fmla="*/ 3192780 w 3192780"/>
              <a:gd name="connsiteY67" fmla="*/ 2362200 h 6271260"/>
              <a:gd name="connsiteX68" fmla="*/ 3025140 w 3192780"/>
              <a:gd name="connsiteY68" fmla="*/ 2247900 h 6271260"/>
              <a:gd name="connsiteX69" fmla="*/ 3192780 w 3192780"/>
              <a:gd name="connsiteY69" fmla="*/ 1813560 h 6271260"/>
              <a:gd name="connsiteX70" fmla="*/ 3185160 w 3192780"/>
              <a:gd name="connsiteY70" fmla="*/ 1737360 h 6271260"/>
              <a:gd name="connsiteX71" fmla="*/ 3101340 w 3192780"/>
              <a:gd name="connsiteY71" fmla="*/ 1699260 h 6271260"/>
              <a:gd name="connsiteX72" fmla="*/ 3048000 w 3192780"/>
              <a:gd name="connsiteY72" fmla="*/ 1615440 h 6271260"/>
              <a:gd name="connsiteX73" fmla="*/ 2979420 w 3192780"/>
              <a:gd name="connsiteY73" fmla="*/ 1242060 h 6271260"/>
              <a:gd name="connsiteX74" fmla="*/ 2903220 w 3192780"/>
              <a:gd name="connsiteY74" fmla="*/ 1234440 h 6271260"/>
              <a:gd name="connsiteX75" fmla="*/ 2865120 w 3192780"/>
              <a:gd name="connsiteY75" fmla="*/ 1165860 h 6271260"/>
              <a:gd name="connsiteX76" fmla="*/ 2773680 w 3192780"/>
              <a:gd name="connsiteY76" fmla="*/ 1150620 h 6271260"/>
              <a:gd name="connsiteX77" fmla="*/ 2651760 w 3192780"/>
              <a:gd name="connsiteY77" fmla="*/ 1059180 h 6271260"/>
              <a:gd name="connsiteX78" fmla="*/ 2606040 w 3192780"/>
              <a:gd name="connsiteY78" fmla="*/ 1021080 h 6271260"/>
              <a:gd name="connsiteX79" fmla="*/ 2583180 w 3192780"/>
              <a:gd name="connsiteY79" fmla="*/ 1021080 h 6271260"/>
              <a:gd name="connsiteX80" fmla="*/ 2491740 w 3192780"/>
              <a:gd name="connsiteY80" fmla="*/ 960120 h 6271260"/>
              <a:gd name="connsiteX81" fmla="*/ 2468880 w 3192780"/>
              <a:gd name="connsiteY81" fmla="*/ 891540 h 6271260"/>
              <a:gd name="connsiteX82" fmla="*/ 2407920 w 3192780"/>
              <a:gd name="connsiteY82" fmla="*/ 845820 h 6271260"/>
              <a:gd name="connsiteX83" fmla="*/ 2415540 w 3192780"/>
              <a:gd name="connsiteY83" fmla="*/ 739140 h 6271260"/>
              <a:gd name="connsiteX84" fmla="*/ 2423160 w 3192780"/>
              <a:gd name="connsiteY84" fmla="*/ 579120 h 6271260"/>
              <a:gd name="connsiteX85" fmla="*/ 2377440 w 3192780"/>
              <a:gd name="connsiteY85" fmla="*/ 304800 h 6271260"/>
              <a:gd name="connsiteX86" fmla="*/ 2331720 w 3192780"/>
              <a:gd name="connsiteY86" fmla="*/ 53340 h 6271260"/>
              <a:gd name="connsiteX87" fmla="*/ 2225040 w 3192780"/>
              <a:gd name="connsiteY87" fmla="*/ 0 h 6271260"/>
              <a:gd name="connsiteX0" fmla="*/ 2225040 w 3192780"/>
              <a:gd name="connsiteY0" fmla="*/ 0 h 6271260"/>
              <a:gd name="connsiteX1" fmla="*/ 2141220 w 3192780"/>
              <a:gd name="connsiteY1" fmla="*/ 213360 h 6271260"/>
              <a:gd name="connsiteX2" fmla="*/ 2095500 w 3192780"/>
              <a:gd name="connsiteY2" fmla="*/ 228600 h 6271260"/>
              <a:gd name="connsiteX3" fmla="*/ 2042160 w 3192780"/>
              <a:gd name="connsiteY3" fmla="*/ 350520 h 6271260"/>
              <a:gd name="connsiteX4" fmla="*/ 1821180 w 3192780"/>
              <a:gd name="connsiteY4" fmla="*/ 403860 h 6271260"/>
              <a:gd name="connsiteX5" fmla="*/ 1470660 w 3192780"/>
              <a:gd name="connsiteY5" fmla="*/ 701040 h 6271260"/>
              <a:gd name="connsiteX6" fmla="*/ 1516380 w 3192780"/>
              <a:gd name="connsiteY6" fmla="*/ 876300 h 6271260"/>
              <a:gd name="connsiteX7" fmla="*/ 1531620 w 3192780"/>
              <a:gd name="connsiteY7" fmla="*/ 1249680 h 6271260"/>
              <a:gd name="connsiteX8" fmla="*/ 1356360 w 3192780"/>
              <a:gd name="connsiteY8" fmla="*/ 1432560 h 6271260"/>
              <a:gd name="connsiteX9" fmla="*/ 937260 w 3192780"/>
              <a:gd name="connsiteY9" fmla="*/ 1516380 h 6271260"/>
              <a:gd name="connsiteX10" fmla="*/ 838200 w 3192780"/>
              <a:gd name="connsiteY10" fmla="*/ 1722120 h 6271260"/>
              <a:gd name="connsiteX11" fmla="*/ 845820 w 3192780"/>
              <a:gd name="connsiteY11" fmla="*/ 2225040 h 6271260"/>
              <a:gd name="connsiteX12" fmla="*/ 777240 w 3192780"/>
              <a:gd name="connsiteY12" fmla="*/ 2583180 h 6271260"/>
              <a:gd name="connsiteX13" fmla="*/ 1310640 w 3192780"/>
              <a:gd name="connsiteY13" fmla="*/ 2933700 h 6271260"/>
              <a:gd name="connsiteX14" fmla="*/ 1714500 w 3192780"/>
              <a:gd name="connsiteY14" fmla="*/ 3139440 h 6271260"/>
              <a:gd name="connsiteX15" fmla="*/ 1638300 w 3192780"/>
              <a:gd name="connsiteY15" fmla="*/ 3672840 h 6271260"/>
              <a:gd name="connsiteX16" fmla="*/ 1402080 w 3192780"/>
              <a:gd name="connsiteY16" fmla="*/ 4160520 h 6271260"/>
              <a:gd name="connsiteX17" fmla="*/ 1478280 w 3192780"/>
              <a:gd name="connsiteY17" fmla="*/ 4610100 h 6271260"/>
              <a:gd name="connsiteX18" fmla="*/ 1310640 w 3192780"/>
              <a:gd name="connsiteY18" fmla="*/ 4815840 h 6271260"/>
              <a:gd name="connsiteX19" fmla="*/ 609600 w 3192780"/>
              <a:gd name="connsiteY19" fmla="*/ 4983480 h 6271260"/>
              <a:gd name="connsiteX20" fmla="*/ 571500 w 3192780"/>
              <a:gd name="connsiteY20" fmla="*/ 5189220 h 6271260"/>
              <a:gd name="connsiteX21" fmla="*/ 495300 w 3192780"/>
              <a:gd name="connsiteY21" fmla="*/ 5204460 h 6271260"/>
              <a:gd name="connsiteX22" fmla="*/ 449580 w 3192780"/>
              <a:gd name="connsiteY22" fmla="*/ 5372100 h 6271260"/>
              <a:gd name="connsiteX23" fmla="*/ 396240 w 3192780"/>
              <a:gd name="connsiteY23" fmla="*/ 5425440 h 6271260"/>
              <a:gd name="connsiteX24" fmla="*/ 259080 w 3192780"/>
              <a:gd name="connsiteY24" fmla="*/ 5425440 h 6271260"/>
              <a:gd name="connsiteX25" fmla="*/ 91440 w 3192780"/>
              <a:gd name="connsiteY25" fmla="*/ 5730240 h 6271260"/>
              <a:gd name="connsiteX26" fmla="*/ 0 w 3192780"/>
              <a:gd name="connsiteY26" fmla="*/ 5783580 h 6271260"/>
              <a:gd name="connsiteX27" fmla="*/ 114300 w 3192780"/>
              <a:gd name="connsiteY27" fmla="*/ 5905500 h 6271260"/>
              <a:gd name="connsiteX28" fmla="*/ 259080 w 3192780"/>
              <a:gd name="connsiteY28" fmla="*/ 5958840 h 6271260"/>
              <a:gd name="connsiteX29" fmla="*/ 320040 w 3192780"/>
              <a:gd name="connsiteY29" fmla="*/ 6195060 h 6271260"/>
              <a:gd name="connsiteX30" fmla="*/ 457200 w 3192780"/>
              <a:gd name="connsiteY30" fmla="*/ 6187440 h 6271260"/>
              <a:gd name="connsiteX31" fmla="*/ 640080 w 3192780"/>
              <a:gd name="connsiteY31" fmla="*/ 6263640 h 6271260"/>
              <a:gd name="connsiteX32" fmla="*/ 1005840 w 3192780"/>
              <a:gd name="connsiteY32" fmla="*/ 6179820 h 6271260"/>
              <a:gd name="connsiteX33" fmla="*/ 1097280 w 3192780"/>
              <a:gd name="connsiteY33" fmla="*/ 6233160 h 6271260"/>
              <a:gd name="connsiteX34" fmla="*/ 1325880 w 3192780"/>
              <a:gd name="connsiteY34" fmla="*/ 6187440 h 6271260"/>
              <a:gd name="connsiteX35" fmla="*/ 1371600 w 3192780"/>
              <a:gd name="connsiteY35" fmla="*/ 6080760 h 6271260"/>
              <a:gd name="connsiteX36" fmla="*/ 1584960 w 3192780"/>
              <a:gd name="connsiteY36" fmla="*/ 6111240 h 6271260"/>
              <a:gd name="connsiteX37" fmla="*/ 1699260 w 3192780"/>
              <a:gd name="connsiteY37" fmla="*/ 6271260 h 6271260"/>
              <a:gd name="connsiteX38" fmla="*/ 1943100 w 3192780"/>
              <a:gd name="connsiteY38" fmla="*/ 6156960 h 6271260"/>
              <a:gd name="connsiteX39" fmla="*/ 1912620 w 3192780"/>
              <a:gd name="connsiteY39" fmla="*/ 6027420 h 6271260"/>
              <a:gd name="connsiteX40" fmla="*/ 1996440 w 3192780"/>
              <a:gd name="connsiteY40" fmla="*/ 5814060 h 6271260"/>
              <a:gd name="connsiteX41" fmla="*/ 2156460 w 3192780"/>
              <a:gd name="connsiteY41" fmla="*/ 5821680 h 6271260"/>
              <a:gd name="connsiteX42" fmla="*/ 2514600 w 3192780"/>
              <a:gd name="connsiteY42" fmla="*/ 5638800 h 6271260"/>
              <a:gd name="connsiteX43" fmla="*/ 2506980 w 3192780"/>
              <a:gd name="connsiteY43" fmla="*/ 5585460 h 6271260"/>
              <a:gd name="connsiteX44" fmla="*/ 2613660 w 3192780"/>
              <a:gd name="connsiteY44" fmla="*/ 5554980 h 6271260"/>
              <a:gd name="connsiteX45" fmla="*/ 2606040 w 3192780"/>
              <a:gd name="connsiteY45" fmla="*/ 5394960 h 6271260"/>
              <a:gd name="connsiteX46" fmla="*/ 2908300 w 3192780"/>
              <a:gd name="connsiteY46" fmla="*/ 5158740 h 6271260"/>
              <a:gd name="connsiteX47" fmla="*/ 2847340 w 3192780"/>
              <a:gd name="connsiteY47" fmla="*/ 5017177 h 6271260"/>
              <a:gd name="connsiteX48" fmla="*/ 2715260 w 3192780"/>
              <a:gd name="connsiteY48" fmla="*/ 4930817 h 6271260"/>
              <a:gd name="connsiteX49" fmla="*/ 2476500 w 3192780"/>
              <a:gd name="connsiteY49" fmla="*/ 4937760 h 6271260"/>
              <a:gd name="connsiteX50" fmla="*/ 2303780 w 3192780"/>
              <a:gd name="connsiteY50" fmla="*/ 4815840 h 6271260"/>
              <a:gd name="connsiteX51" fmla="*/ 2148840 w 3192780"/>
              <a:gd name="connsiteY51" fmla="*/ 4528820 h 6271260"/>
              <a:gd name="connsiteX52" fmla="*/ 2077720 w 3192780"/>
              <a:gd name="connsiteY52" fmla="*/ 4089400 h 6271260"/>
              <a:gd name="connsiteX53" fmla="*/ 2181860 w 3192780"/>
              <a:gd name="connsiteY53" fmla="*/ 4000500 h 6271260"/>
              <a:gd name="connsiteX54" fmla="*/ 2217420 w 3192780"/>
              <a:gd name="connsiteY54" fmla="*/ 3761740 h 6271260"/>
              <a:gd name="connsiteX55" fmla="*/ 1986280 w 3192780"/>
              <a:gd name="connsiteY55" fmla="*/ 3413760 h 6271260"/>
              <a:gd name="connsiteX56" fmla="*/ 1907540 w 3192780"/>
              <a:gd name="connsiteY56" fmla="*/ 3124200 h 6271260"/>
              <a:gd name="connsiteX57" fmla="*/ 1798320 w 3192780"/>
              <a:gd name="connsiteY57" fmla="*/ 2948940 h 6271260"/>
              <a:gd name="connsiteX58" fmla="*/ 1785620 w 3192780"/>
              <a:gd name="connsiteY58" fmla="*/ 2814320 h 6271260"/>
              <a:gd name="connsiteX59" fmla="*/ 2204720 w 3192780"/>
              <a:gd name="connsiteY59" fmla="*/ 2641600 h 6271260"/>
              <a:gd name="connsiteX60" fmla="*/ 2496820 w 3192780"/>
              <a:gd name="connsiteY60" fmla="*/ 2707640 h 6271260"/>
              <a:gd name="connsiteX61" fmla="*/ 2674620 w 3192780"/>
              <a:gd name="connsiteY61" fmla="*/ 2781977 h 6271260"/>
              <a:gd name="connsiteX62" fmla="*/ 2811780 w 3192780"/>
              <a:gd name="connsiteY62" fmla="*/ 2733040 h 6271260"/>
              <a:gd name="connsiteX63" fmla="*/ 3093720 w 3192780"/>
              <a:gd name="connsiteY63" fmla="*/ 2849880 h 6271260"/>
              <a:gd name="connsiteX64" fmla="*/ 3078480 w 3192780"/>
              <a:gd name="connsiteY64" fmla="*/ 2659380 h 6271260"/>
              <a:gd name="connsiteX65" fmla="*/ 3177540 w 3192780"/>
              <a:gd name="connsiteY65" fmla="*/ 2484120 h 6271260"/>
              <a:gd name="connsiteX66" fmla="*/ 3177540 w 3192780"/>
              <a:gd name="connsiteY66" fmla="*/ 2392680 h 6271260"/>
              <a:gd name="connsiteX67" fmla="*/ 3192780 w 3192780"/>
              <a:gd name="connsiteY67" fmla="*/ 2362200 h 6271260"/>
              <a:gd name="connsiteX68" fmla="*/ 3025140 w 3192780"/>
              <a:gd name="connsiteY68" fmla="*/ 2247900 h 6271260"/>
              <a:gd name="connsiteX69" fmla="*/ 3192780 w 3192780"/>
              <a:gd name="connsiteY69" fmla="*/ 1813560 h 6271260"/>
              <a:gd name="connsiteX70" fmla="*/ 3185160 w 3192780"/>
              <a:gd name="connsiteY70" fmla="*/ 1737360 h 6271260"/>
              <a:gd name="connsiteX71" fmla="*/ 3101340 w 3192780"/>
              <a:gd name="connsiteY71" fmla="*/ 1699260 h 6271260"/>
              <a:gd name="connsiteX72" fmla="*/ 3048000 w 3192780"/>
              <a:gd name="connsiteY72" fmla="*/ 1615440 h 6271260"/>
              <a:gd name="connsiteX73" fmla="*/ 2979420 w 3192780"/>
              <a:gd name="connsiteY73" fmla="*/ 1242060 h 6271260"/>
              <a:gd name="connsiteX74" fmla="*/ 2903220 w 3192780"/>
              <a:gd name="connsiteY74" fmla="*/ 1234440 h 6271260"/>
              <a:gd name="connsiteX75" fmla="*/ 2865120 w 3192780"/>
              <a:gd name="connsiteY75" fmla="*/ 1165860 h 6271260"/>
              <a:gd name="connsiteX76" fmla="*/ 2773680 w 3192780"/>
              <a:gd name="connsiteY76" fmla="*/ 1150620 h 6271260"/>
              <a:gd name="connsiteX77" fmla="*/ 2651760 w 3192780"/>
              <a:gd name="connsiteY77" fmla="*/ 1059180 h 6271260"/>
              <a:gd name="connsiteX78" fmla="*/ 2606040 w 3192780"/>
              <a:gd name="connsiteY78" fmla="*/ 1021080 h 6271260"/>
              <a:gd name="connsiteX79" fmla="*/ 2583180 w 3192780"/>
              <a:gd name="connsiteY79" fmla="*/ 1021080 h 6271260"/>
              <a:gd name="connsiteX80" fmla="*/ 2491740 w 3192780"/>
              <a:gd name="connsiteY80" fmla="*/ 960120 h 6271260"/>
              <a:gd name="connsiteX81" fmla="*/ 2468880 w 3192780"/>
              <a:gd name="connsiteY81" fmla="*/ 891540 h 6271260"/>
              <a:gd name="connsiteX82" fmla="*/ 2407920 w 3192780"/>
              <a:gd name="connsiteY82" fmla="*/ 845820 h 6271260"/>
              <a:gd name="connsiteX83" fmla="*/ 2415540 w 3192780"/>
              <a:gd name="connsiteY83" fmla="*/ 739140 h 6271260"/>
              <a:gd name="connsiteX84" fmla="*/ 2423160 w 3192780"/>
              <a:gd name="connsiteY84" fmla="*/ 579120 h 6271260"/>
              <a:gd name="connsiteX85" fmla="*/ 2377440 w 3192780"/>
              <a:gd name="connsiteY85" fmla="*/ 304800 h 6271260"/>
              <a:gd name="connsiteX86" fmla="*/ 2331720 w 3192780"/>
              <a:gd name="connsiteY86" fmla="*/ 53340 h 6271260"/>
              <a:gd name="connsiteX87" fmla="*/ 2225040 w 3192780"/>
              <a:gd name="connsiteY87" fmla="*/ 0 h 6271260"/>
              <a:gd name="connsiteX0" fmla="*/ 2225040 w 3192780"/>
              <a:gd name="connsiteY0" fmla="*/ 0 h 6271260"/>
              <a:gd name="connsiteX1" fmla="*/ 2141220 w 3192780"/>
              <a:gd name="connsiteY1" fmla="*/ 213360 h 6271260"/>
              <a:gd name="connsiteX2" fmla="*/ 2095500 w 3192780"/>
              <a:gd name="connsiteY2" fmla="*/ 228600 h 6271260"/>
              <a:gd name="connsiteX3" fmla="*/ 2042160 w 3192780"/>
              <a:gd name="connsiteY3" fmla="*/ 350520 h 6271260"/>
              <a:gd name="connsiteX4" fmla="*/ 1821180 w 3192780"/>
              <a:gd name="connsiteY4" fmla="*/ 403860 h 6271260"/>
              <a:gd name="connsiteX5" fmla="*/ 1470660 w 3192780"/>
              <a:gd name="connsiteY5" fmla="*/ 701040 h 6271260"/>
              <a:gd name="connsiteX6" fmla="*/ 1516380 w 3192780"/>
              <a:gd name="connsiteY6" fmla="*/ 876300 h 6271260"/>
              <a:gd name="connsiteX7" fmla="*/ 1531620 w 3192780"/>
              <a:gd name="connsiteY7" fmla="*/ 1249680 h 6271260"/>
              <a:gd name="connsiteX8" fmla="*/ 1356360 w 3192780"/>
              <a:gd name="connsiteY8" fmla="*/ 1432560 h 6271260"/>
              <a:gd name="connsiteX9" fmla="*/ 937260 w 3192780"/>
              <a:gd name="connsiteY9" fmla="*/ 1516380 h 6271260"/>
              <a:gd name="connsiteX10" fmla="*/ 838200 w 3192780"/>
              <a:gd name="connsiteY10" fmla="*/ 1722120 h 6271260"/>
              <a:gd name="connsiteX11" fmla="*/ 845820 w 3192780"/>
              <a:gd name="connsiteY11" fmla="*/ 2225040 h 6271260"/>
              <a:gd name="connsiteX12" fmla="*/ 777240 w 3192780"/>
              <a:gd name="connsiteY12" fmla="*/ 2583180 h 6271260"/>
              <a:gd name="connsiteX13" fmla="*/ 1310640 w 3192780"/>
              <a:gd name="connsiteY13" fmla="*/ 2933700 h 6271260"/>
              <a:gd name="connsiteX14" fmla="*/ 1714500 w 3192780"/>
              <a:gd name="connsiteY14" fmla="*/ 3139440 h 6271260"/>
              <a:gd name="connsiteX15" fmla="*/ 1638300 w 3192780"/>
              <a:gd name="connsiteY15" fmla="*/ 3672840 h 6271260"/>
              <a:gd name="connsiteX16" fmla="*/ 1402080 w 3192780"/>
              <a:gd name="connsiteY16" fmla="*/ 4160520 h 6271260"/>
              <a:gd name="connsiteX17" fmla="*/ 1478280 w 3192780"/>
              <a:gd name="connsiteY17" fmla="*/ 4610100 h 6271260"/>
              <a:gd name="connsiteX18" fmla="*/ 1310640 w 3192780"/>
              <a:gd name="connsiteY18" fmla="*/ 4815840 h 6271260"/>
              <a:gd name="connsiteX19" fmla="*/ 609600 w 3192780"/>
              <a:gd name="connsiteY19" fmla="*/ 4983480 h 6271260"/>
              <a:gd name="connsiteX20" fmla="*/ 571500 w 3192780"/>
              <a:gd name="connsiteY20" fmla="*/ 5189220 h 6271260"/>
              <a:gd name="connsiteX21" fmla="*/ 495300 w 3192780"/>
              <a:gd name="connsiteY21" fmla="*/ 5204460 h 6271260"/>
              <a:gd name="connsiteX22" fmla="*/ 449580 w 3192780"/>
              <a:gd name="connsiteY22" fmla="*/ 5372100 h 6271260"/>
              <a:gd name="connsiteX23" fmla="*/ 396240 w 3192780"/>
              <a:gd name="connsiteY23" fmla="*/ 5425440 h 6271260"/>
              <a:gd name="connsiteX24" fmla="*/ 259080 w 3192780"/>
              <a:gd name="connsiteY24" fmla="*/ 5425440 h 6271260"/>
              <a:gd name="connsiteX25" fmla="*/ 91440 w 3192780"/>
              <a:gd name="connsiteY25" fmla="*/ 5730240 h 6271260"/>
              <a:gd name="connsiteX26" fmla="*/ 0 w 3192780"/>
              <a:gd name="connsiteY26" fmla="*/ 5783580 h 6271260"/>
              <a:gd name="connsiteX27" fmla="*/ 114300 w 3192780"/>
              <a:gd name="connsiteY27" fmla="*/ 5905500 h 6271260"/>
              <a:gd name="connsiteX28" fmla="*/ 259080 w 3192780"/>
              <a:gd name="connsiteY28" fmla="*/ 5958840 h 6271260"/>
              <a:gd name="connsiteX29" fmla="*/ 320040 w 3192780"/>
              <a:gd name="connsiteY29" fmla="*/ 6195060 h 6271260"/>
              <a:gd name="connsiteX30" fmla="*/ 457200 w 3192780"/>
              <a:gd name="connsiteY30" fmla="*/ 6187440 h 6271260"/>
              <a:gd name="connsiteX31" fmla="*/ 640080 w 3192780"/>
              <a:gd name="connsiteY31" fmla="*/ 6263640 h 6271260"/>
              <a:gd name="connsiteX32" fmla="*/ 1005840 w 3192780"/>
              <a:gd name="connsiteY32" fmla="*/ 6179820 h 6271260"/>
              <a:gd name="connsiteX33" fmla="*/ 1097280 w 3192780"/>
              <a:gd name="connsiteY33" fmla="*/ 6233160 h 6271260"/>
              <a:gd name="connsiteX34" fmla="*/ 1325880 w 3192780"/>
              <a:gd name="connsiteY34" fmla="*/ 6187440 h 6271260"/>
              <a:gd name="connsiteX35" fmla="*/ 1371600 w 3192780"/>
              <a:gd name="connsiteY35" fmla="*/ 6080760 h 6271260"/>
              <a:gd name="connsiteX36" fmla="*/ 1584960 w 3192780"/>
              <a:gd name="connsiteY36" fmla="*/ 6111240 h 6271260"/>
              <a:gd name="connsiteX37" fmla="*/ 1699260 w 3192780"/>
              <a:gd name="connsiteY37" fmla="*/ 6271260 h 6271260"/>
              <a:gd name="connsiteX38" fmla="*/ 1943100 w 3192780"/>
              <a:gd name="connsiteY38" fmla="*/ 6156960 h 6271260"/>
              <a:gd name="connsiteX39" fmla="*/ 1912620 w 3192780"/>
              <a:gd name="connsiteY39" fmla="*/ 6027420 h 6271260"/>
              <a:gd name="connsiteX40" fmla="*/ 1996440 w 3192780"/>
              <a:gd name="connsiteY40" fmla="*/ 5814060 h 6271260"/>
              <a:gd name="connsiteX41" fmla="*/ 2156460 w 3192780"/>
              <a:gd name="connsiteY41" fmla="*/ 5821680 h 6271260"/>
              <a:gd name="connsiteX42" fmla="*/ 2514600 w 3192780"/>
              <a:gd name="connsiteY42" fmla="*/ 5638800 h 6271260"/>
              <a:gd name="connsiteX43" fmla="*/ 2506980 w 3192780"/>
              <a:gd name="connsiteY43" fmla="*/ 5585460 h 6271260"/>
              <a:gd name="connsiteX44" fmla="*/ 2613660 w 3192780"/>
              <a:gd name="connsiteY44" fmla="*/ 5554980 h 6271260"/>
              <a:gd name="connsiteX45" fmla="*/ 2606040 w 3192780"/>
              <a:gd name="connsiteY45" fmla="*/ 5394960 h 6271260"/>
              <a:gd name="connsiteX46" fmla="*/ 2908300 w 3192780"/>
              <a:gd name="connsiteY46" fmla="*/ 5158740 h 6271260"/>
              <a:gd name="connsiteX47" fmla="*/ 2862580 w 3192780"/>
              <a:gd name="connsiteY47" fmla="*/ 5017177 h 6271260"/>
              <a:gd name="connsiteX48" fmla="*/ 2715260 w 3192780"/>
              <a:gd name="connsiteY48" fmla="*/ 4930817 h 6271260"/>
              <a:gd name="connsiteX49" fmla="*/ 2476500 w 3192780"/>
              <a:gd name="connsiteY49" fmla="*/ 4937760 h 6271260"/>
              <a:gd name="connsiteX50" fmla="*/ 2303780 w 3192780"/>
              <a:gd name="connsiteY50" fmla="*/ 4815840 h 6271260"/>
              <a:gd name="connsiteX51" fmla="*/ 2148840 w 3192780"/>
              <a:gd name="connsiteY51" fmla="*/ 4528820 h 6271260"/>
              <a:gd name="connsiteX52" fmla="*/ 2077720 w 3192780"/>
              <a:gd name="connsiteY52" fmla="*/ 4089400 h 6271260"/>
              <a:gd name="connsiteX53" fmla="*/ 2181860 w 3192780"/>
              <a:gd name="connsiteY53" fmla="*/ 4000500 h 6271260"/>
              <a:gd name="connsiteX54" fmla="*/ 2217420 w 3192780"/>
              <a:gd name="connsiteY54" fmla="*/ 3761740 h 6271260"/>
              <a:gd name="connsiteX55" fmla="*/ 1986280 w 3192780"/>
              <a:gd name="connsiteY55" fmla="*/ 3413760 h 6271260"/>
              <a:gd name="connsiteX56" fmla="*/ 1907540 w 3192780"/>
              <a:gd name="connsiteY56" fmla="*/ 3124200 h 6271260"/>
              <a:gd name="connsiteX57" fmla="*/ 1798320 w 3192780"/>
              <a:gd name="connsiteY57" fmla="*/ 2948940 h 6271260"/>
              <a:gd name="connsiteX58" fmla="*/ 1785620 w 3192780"/>
              <a:gd name="connsiteY58" fmla="*/ 2814320 h 6271260"/>
              <a:gd name="connsiteX59" fmla="*/ 2204720 w 3192780"/>
              <a:gd name="connsiteY59" fmla="*/ 2641600 h 6271260"/>
              <a:gd name="connsiteX60" fmla="*/ 2496820 w 3192780"/>
              <a:gd name="connsiteY60" fmla="*/ 2707640 h 6271260"/>
              <a:gd name="connsiteX61" fmla="*/ 2674620 w 3192780"/>
              <a:gd name="connsiteY61" fmla="*/ 2781977 h 6271260"/>
              <a:gd name="connsiteX62" fmla="*/ 2811780 w 3192780"/>
              <a:gd name="connsiteY62" fmla="*/ 2733040 h 6271260"/>
              <a:gd name="connsiteX63" fmla="*/ 3093720 w 3192780"/>
              <a:gd name="connsiteY63" fmla="*/ 2849880 h 6271260"/>
              <a:gd name="connsiteX64" fmla="*/ 3078480 w 3192780"/>
              <a:gd name="connsiteY64" fmla="*/ 2659380 h 6271260"/>
              <a:gd name="connsiteX65" fmla="*/ 3177540 w 3192780"/>
              <a:gd name="connsiteY65" fmla="*/ 2484120 h 6271260"/>
              <a:gd name="connsiteX66" fmla="*/ 3177540 w 3192780"/>
              <a:gd name="connsiteY66" fmla="*/ 2392680 h 6271260"/>
              <a:gd name="connsiteX67" fmla="*/ 3192780 w 3192780"/>
              <a:gd name="connsiteY67" fmla="*/ 2362200 h 6271260"/>
              <a:gd name="connsiteX68" fmla="*/ 3025140 w 3192780"/>
              <a:gd name="connsiteY68" fmla="*/ 2247900 h 6271260"/>
              <a:gd name="connsiteX69" fmla="*/ 3192780 w 3192780"/>
              <a:gd name="connsiteY69" fmla="*/ 1813560 h 6271260"/>
              <a:gd name="connsiteX70" fmla="*/ 3185160 w 3192780"/>
              <a:gd name="connsiteY70" fmla="*/ 1737360 h 6271260"/>
              <a:gd name="connsiteX71" fmla="*/ 3101340 w 3192780"/>
              <a:gd name="connsiteY71" fmla="*/ 1699260 h 6271260"/>
              <a:gd name="connsiteX72" fmla="*/ 3048000 w 3192780"/>
              <a:gd name="connsiteY72" fmla="*/ 1615440 h 6271260"/>
              <a:gd name="connsiteX73" fmla="*/ 2979420 w 3192780"/>
              <a:gd name="connsiteY73" fmla="*/ 1242060 h 6271260"/>
              <a:gd name="connsiteX74" fmla="*/ 2903220 w 3192780"/>
              <a:gd name="connsiteY74" fmla="*/ 1234440 h 6271260"/>
              <a:gd name="connsiteX75" fmla="*/ 2865120 w 3192780"/>
              <a:gd name="connsiteY75" fmla="*/ 1165860 h 6271260"/>
              <a:gd name="connsiteX76" fmla="*/ 2773680 w 3192780"/>
              <a:gd name="connsiteY76" fmla="*/ 1150620 h 6271260"/>
              <a:gd name="connsiteX77" fmla="*/ 2651760 w 3192780"/>
              <a:gd name="connsiteY77" fmla="*/ 1059180 h 6271260"/>
              <a:gd name="connsiteX78" fmla="*/ 2606040 w 3192780"/>
              <a:gd name="connsiteY78" fmla="*/ 1021080 h 6271260"/>
              <a:gd name="connsiteX79" fmla="*/ 2583180 w 3192780"/>
              <a:gd name="connsiteY79" fmla="*/ 1021080 h 6271260"/>
              <a:gd name="connsiteX80" fmla="*/ 2491740 w 3192780"/>
              <a:gd name="connsiteY80" fmla="*/ 960120 h 6271260"/>
              <a:gd name="connsiteX81" fmla="*/ 2468880 w 3192780"/>
              <a:gd name="connsiteY81" fmla="*/ 891540 h 6271260"/>
              <a:gd name="connsiteX82" fmla="*/ 2407920 w 3192780"/>
              <a:gd name="connsiteY82" fmla="*/ 845820 h 6271260"/>
              <a:gd name="connsiteX83" fmla="*/ 2415540 w 3192780"/>
              <a:gd name="connsiteY83" fmla="*/ 739140 h 6271260"/>
              <a:gd name="connsiteX84" fmla="*/ 2423160 w 3192780"/>
              <a:gd name="connsiteY84" fmla="*/ 579120 h 6271260"/>
              <a:gd name="connsiteX85" fmla="*/ 2377440 w 3192780"/>
              <a:gd name="connsiteY85" fmla="*/ 304800 h 6271260"/>
              <a:gd name="connsiteX86" fmla="*/ 2331720 w 3192780"/>
              <a:gd name="connsiteY86" fmla="*/ 53340 h 6271260"/>
              <a:gd name="connsiteX87" fmla="*/ 2225040 w 3192780"/>
              <a:gd name="connsiteY87" fmla="*/ 0 h 6271260"/>
              <a:gd name="connsiteX0" fmla="*/ 2225040 w 3192780"/>
              <a:gd name="connsiteY0" fmla="*/ 0 h 6271260"/>
              <a:gd name="connsiteX1" fmla="*/ 2141220 w 3192780"/>
              <a:gd name="connsiteY1" fmla="*/ 213360 h 6271260"/>
              <a:gd name="connsiteX2" fmla="*/ 2095500 w 3192780"/>
              <a:gd name="connsiteY2" fmla="*/ 228600 h 6271260"/>
              <a:gd name="connsiteX3" fmla="*/ 2042160 w 3192780"/>
              <a:gd name="connsiteY3" fmla="*/ 350520 h 6271260"/>
              <a:gd name="connsiteX4" fmla="*/ 1821180 w 3192780"/>
              <a:gd name="connsiteY4" fmla="*/ 403860 h 6271260"/>
              <a:gd name="connsiteX5" fmla="*/ 1470660 w 3192780"/>
              <a:gd name="connsiteY5" fmla="*/ 701040 h 6271260"/>
              <a:gd name="connsiteX6" fmla="*/ 1516380 w 3192780"/>
              <a:gd name="connsiteY6" fmla="*/ 876300 h 6271260"/>
              <a:gd name="connsiteX7" fmla="*/ 1531620 w 3192780"/>
              <a:gd name="connsiteY7" fmla="*/ 1249680 h 6271260"/>
              <a:gd name="connsiteX8" fmla="*/ 1356360 w 3192780"/>
              <a:gd name="connsiteY8" fmla="*/ 1432560 h 6271260"/>
              <a:gd name="connsiteX9" fmla="*/ 937260 w 3192780"/>
              <a:gd name="connsiteY9" fmla="*/ 1516380 h 6271260"/>
              <a:gd name="connsiteX10" fmla="*/ 838200 w 3192780"/>
              <a:gd name="connsiteY10" fmla="*/ 1722120 h 6271260"/>
              <a:gd name="connsiteX11" fmla="*/ 845820 w 3192780"/>
              <a:gd name="connsiteY11" fmla="*/ 2225040 h 6271260"/>
              <a:gd name="connsiteX12" fmla="*/ 777240 w 3192780"/>
              <a:gd name="connsiteY12" fmla="*/ 2583180 h 6271260"/>
              <a:gd name="connsiteX13" fmla="*/ 1310640 w 3192780"/>
              <a:gd name="connsiteY13" fmla="*/ 2933700 h 6271260"/>
              <a:gd name="connsiteX14" fmla="*/ 1714500 w 3192780"/>
              <a:gd name="connsiteY14" fmla="*/ 3139440 h 6271260"/>
              <a:gd name="connsiteX15" fmla="*/ 1638300 w 3192780"/>
              <a:gd name="connsiteY15" fmla="*/ 3672840 h 6271260"/>
              <a:gd name="connsiteX16" fmla="*/ 1402080 w 3192780"/>
              <a:gd name="connsiteY16" fmla="*/ 4160520 h 6271260"/>
              <a:gd name="connsiteX17" fmla="*/ 1478280 w 3192780"/>
              <a:gd name="connsiteY17" fmla="*/ 4610100 h 6271260"/>
              <a:gd name="connsiteX18" fmla="*/ 1310640 w 3192780"/>
              <a:gd name="connsiteY18" fmla="*/ 4815840 h 6271260"/>
              <a:gd name="connsiteX19" fmla="*/ 609600 w 3192780"/>
              <a:gd name="connsiteY19" fmla="*/ 4983480 h 6271260"/>
              <a:gd name="connsiteX20" fmla="*/ 571500 w 3192780"/>
              <a:gd name="connsiteY20" fmla="*/ 5189220 h 6271260"/>
              <a:gd name="connsiteX21" fmla="*/ 495300 w 3192780"/>
              <a:gd name="connsiteY21" fmla="*/ 5204460 h 6271260"/>
              <a:gd name="connsiteX22" fmla="*/ 449580 w 3192780"/>
              <a:gd name="connsiteY22" fmla="*/ 5372100 h 6271260"/>
              <a:gd name="connsiteX23" fmla="*/ 396240 w 3192780"/>
              <a:gd name="connsiteY23" fmla="*/ 5425440 h 6271260"/>
              <a:gd name="connsiteX24" fmla="*/ 259080 w 3192780"/>
              <a:gd name="connsiteY24" fmla="*/ 5425440 h 6271260"/>
              <a:gd name="connsiteX25" fmla="*/ 91440 w 3192780"/>
              <a:gd name="connsiteY25" fmla="*/ 5730240 h 6271260"/>
              <a:gd name="connsiteX26" fmla="*/ 0 w 3192780"/>
              <a:gd name="connsiteY26" fmla="*/ 5783580 h 6271260"/>
              <a:gd name="connsiteX27" fmla="*/ 114300 w 3192780"/>
              <a:gd name="connsiteY27" fmla="*/ 5905500 h 6271260"/>
              <a:gd name="connsiteX28" fmla="*/ 259080 w 3192780"/>
              <a:gd name="connsiteY28" fmla="*/ 5958840 h 6271260"/>
              <a:gd name="connsiteX29" fmla="*/ 320040 w 3192780"/>
              <a:gd name="connsiteY29" fmla="*/ 6195060 h 6271260"/>
              <a:gd name="connsiteX30" fmla="*/ 457200 w 3192780"/>
              <a:gd name="connsiteY30" fmla="*/ 6187440 h 6271260"/>
              <a:gd name="connsiteX31" fmla="*/ 640080 w 3192780"/>
              <a:gd name="connsiteY31" fmla="*/ 6263640 h 6271260"/>
              <a:gd name="connsiteX32" fmla="*/ 1005840 w 3192780"/>
              <a:gd name="connsiteY32" fmla="*/ 6179820 h 6271260"/>
              <a:gd name="connsiteX33" fmla="*/ 1097280 w 3192780"/>
              <a:gd name="connsiteY33" fmla="*/ 6233160 h 6271260"/>
              <a:gd name="connsiteX34" fmla="*/ 1325880 w 3192780"/>
              <a:gd name="connsiteY34" fmla="*/ 6187440 h 6271260"/>
              <a:gd name="connsiteX35" fmla="*/ 1371600 w 3192780"/>
              <a:gd name="connsiteY35" fmla="*/ 6080760 h 6271260"/>
              <a:gd name="connsiteX36" fmla="*/ 1584960 w 3192780"/>
              <a:gd name="connsiteY36" fmla="*/ 6111240 h 6271260"/>
              <a:gd name="connsiteX37" fmla="*/ 1699260 w 3192780"/>
              <a:gd name="connsiteY37" fmla="*/ 6271260 h 6271260"/>
              <a:gd name="connsiteX38" fmla="*/ 1943100 w 3192780"/>
              <a:gd name="connsiteY38" fmla="*/ 6156960 h 6271260"/>
              <a:gd name="connsiteX39" fmla="*/ 1912620 w 3192780"/>
              <a:gd name="connsiteY39" fmla="*/ 6027420 h 6271260"/>
              <a:gd name="connsiteX40" fmla="*/ 1996440 w 3192780"/>
              <a:gd name="connsiteY40" fmla="*/ 5814060 h 6271260"/>
              <a:gd name="connsiteX41" fmla="*/ 2156460 w 3192780"/>
              <a:gd name="connsiteY41" fmla="*/ 5821680 h 6271260"/>
              <a:gd name="connsiteX42" fmla="*/ 2514600 w 3192780"/>
              <a:gd name="connsiteY42" fmla="*/ 5638800 h 6271260"/>
              <a:gd name="connsiteX43" fmla="*/ 2506980 w 3192780"/>
              <a:gd name="connsiteY43" fmla="*/ 5585460 h 6271260"/>
              <a:gd name="connsiteX44" fmla="*/ 2613660 w 3192780"/>
              <a:gd name="connsiteY44" fmla="*/ 5554980 h 6271260"/>
              <a:gd name="connsiteX45" fmla="*/ 2606040 w 3192780"/>
              <a:gd name="connsiteY45" fmla="*/ 5394960 h 6271260"/>
              <a:gd name="connsiteX46" fmla="*/ 2918460 w 3192780"/>
              <a:gd name="connsiteY46" fmla="*/ 5158740 h 6271260"/>
              <a:gd name="connsiteX47" fmla="*/ 2862580 w 3192780"/>
              <a:gd name="connsiteY47" fmla="*/ 5017177 h 6271260"/>
              <a:gd name="connsiteX48" fmla="*/ 2715260 w 3192780"/>
              <a:gd name="connsiteY48" fmla="*/ 4930817 h 6271260"/>
              <a:gd name="connsiteX49" fmla="*/ 2476500 w 3192780"/>
              <a:gd name="connsiteY49" fmla="*/ 4937760 h 6271260"/>
              <a:gd name="connsiteX50" fmla="*/ 2303780 w 3192780"/>
              <a:gd name="connsiteY50" fmla="*/ 4815840 h 6271260"/>
              <a:gd name="connsiteX51" fmla="*/ 2148840 w 3192780"/>
              <a:gd name="connsiteY51" fmla="*/ 4528820 h 6271260"/>
              <a:gd name="connsiteX52" fmla="*/ 2077720 w 3192780"/>
              <a:gd name="connsiteY52" fmla="*/ 4089400 h 6271260"/>
              <a:gd name="connsiteX53" fmla="*/ 2181860 w 3192780"/>
              <a:gd name="connsiteY53" fmla="*/ 4000500 h 6271260"/>
              <a:gd name="connsiteX54" fmla="*/ 2217420 w 3192780"/>
              <a:gd name="connsiteY54" fmla="*/ 3761740 h 6271260"/>
              <a:gd name="connsiteX55" fmla="*/ 1986280 w 3192780"/>
              <a:gd name="connsiteY55" fmla="*/ 3413760 h 6271260"/>
              <a:gd name="connsiteX56" fmla="*/ 1907540 w 3192780"/>
              <a:gd name="connsiteY56" fmla="*/ 3124200 h 6271260"/>
              <a:gd name="connsiteX57" fmla="*/ 1798320 w 3192780"/>
              <a:gd name="connsiteY57" fmla="*/ 2948940 h 6271260"/>
              <a:gd name="connsiteX58" fmla="*/ 1785620 w 3192780"/>
              <a:gd name="connsiteY58" fmla="*/ 2814320 h 6271260"/>
              <a:gd name="connsiteX59" fmla="*/ 2204720 w 3192780"/>
              <a:gd name="connsiteY59" fmla="*/ 2641600 h 6271260"/>
              <a:gd name="connsiteX60" fmla="*/ 2496820 w 3192780"/>
              <a:gd name="connsiteY60" fmla="*/ 2707640 h 6271260"/>
              <a:gd name="connsiteX61" fmla="*/ 2674620 w 3192780"/>
              <a:gd name="connsiteY61" fmla="*/ 2781977 h 6271260"/>
              <a:gd name="connsiteX62" fmla="*/ 2811780 w 3192780"/>
              <a:gd name="connsiteY62" fmla="*/ 2733040 h 6271260"/>
              <a:gd name="connsiteX63" fmla="*/ 3093720 w 3192780"/>
              <a:gd name="connsiteY63" fmla="*/ 2849880 h 6271260"/>
              <a:gd name="connsiteX64" fmla="*/ 3078480 w 3192780"/>
              <a:gd name="connsiteY64" fmla="*/ 2659380 h 6271260"/>
              <a:gd name="connsiteX65" fmla="*/ 3177540 w 3192780"/>
              <a:gd name="connsiteY65" fmla="*/ 2484120 h 6271260"/>
              <a:gd name="connsiteX66" fmla="*/ 3177540 w 3192780"/>
              <a:gd name="connsiteY66" fmla="*/ 2392680 h 6271260"/>
              <a:gd name="connsiteX67" fmla="*/ 3192780 w 3192780"/>
              <a:gd name="connsiteY67" fmla="*/ 2362200 h 6271260"/>
              <a:gd name="connsiteX68" fmla="*/ 3025140 w 3192780"/>
              <a:gd name="connsiteY68" fmla="*/ 2247900 h 6271260"/>
              <a:gd name="connsiteX69" fmla="*/ 3192780 w 3192780"/>
              <a:gd name="connsiteY69" fmla="*/ 1813560 h 6271260"/>
              <a:gd name="connsiteX70" fmla="*/ 3185160 w 3192780"/>
              <a:gd name="connsiteY70" fmla="*/ 1737360 h 6271260"/>
              <a:gd name="connsiteX71" fmla="*/ 3101340 w 3192780"/>
              <a:gd name="connsiteY71" fmla="*/ 1699260 h 6271260"/>
              <a:gd name="connsiteX72" fmla="*/ 3048000 w 3192780"/>
              <a:gd name="connsiteY72" fmla="*/ 1615440 h 6271260"/>
              <a:gd name="connsiteX73" fmla="*/ 2979420 w 3192780"/>
              <a:gd name="connsiteY73" fmla="*/ 1242060 h 6271260"/>
              <a:gd name="connsiteX74" fmla="*/ 2903220 w 3192780"/>
              <a:gd name="connsiteY74" fmla="*/ 1234440 h 6271260"/>
              <a:gd name="connsiteX75" fmla="*/ 2865120 w 3192780"/>
              <a:gd name="connsiteY75" fmla="*/ 1165860 h 6271260"/>
              <a:gd name="connsiteX76" fmla="*/ 2773680 w 3192780"/>
              <a:gd name="connsiteY76" fmla="*/ 1150620 h 6271260"/>
              <a:gd name="connsiteX77" fmla="*/ 2651760 w 3192780"/>
              <a:gd name="connsiteY77" fmla="*/ 1059180 h 6271260"/>
              <a:gd name="connsiteX78" fmla="*/ 2606040 w 3192780"/>
              <a:gd name="connsiteY78" fmla="*/ 1021080 h 6271260"/>
              <a:gd name="connsiteX79" fmla="*/ 2583180 w 3192780"/>
              <a:gd name="connsiteY79" fmla="*/ 1021080 h 6271260"/>
              <a:gd name="connsiteX80" fmla="*/ 2491740 w 3192780"/>
              <a:gd name="connsiteY80" fmla="*/ 960120 h 6271260"/>
              <a:gd name="connsiteX81" fmla="*/ 2468880 w 3192780"/>
              <a:gd name="connsiteY81" fmla="*/ 891540 h 6271260"/>
              <a:gd name="connsiteX82" fmla="*/ 2407920 w 3192780"/>
              <a:gd name="connsiteY82" fmla="*/ 845820 h 6271260"/>
              <a:gd name="connsiteX83" fmla="*/ 2415540 w 3192780"/>
              <a:gd name="connsiteY83" fmla="*/ 739140 h 6271260"/>
              <a:gd name="connsiteX84" fmla="*/ 2423160 w 3192780"/>
              <a:gd name="connsiteY84" fmla="*/ 579120 h 6271260"/>
              <a:gd name="connsiteX85" fmla="*/ 2377440 w 3192780"/>
              <a:gd name="connsiteY85" fmla="*/ 304800 h 6271260"/>
              <a:gd name="connsiteX86" fmla="*/ 2331720 w 3192780"/>
              <a:gd name="connsiteY86" fmla="*/ 53340 h 6271260"/>
              <a:gd name="connsiteX87" fmla="*/ 2225040 w 3192780"/>
              <a:gd name="connsiteY87" fmla="*/ 0 h 6271260"/>
              <a:gd name="connsiteX0" fmla="*/ 2225040 w 3192780"/>
              <a:gd name="connsiteY0" fmla="*/ 0 h 6271260"/>
              <a:gd name="connsiteX1" fmla="*/ 2141220 w 3192780"/>
              <a:gd name="connsiteY1" fmla="*/ 213360 h 6271260"/>
              <a:gd name="connsiteX2" fmla="*/ 2095500 w 3192780"/>
              <a:gd name="connsiteY2" fmla="*/ 228600 h 6271260"/>
              <a:gd name="connsiteX3" fmla="*/ 2042160 w 3192780"/>
              <a:gd name="connsiteY3" fmla="*/ 350520 h 6271260"/>
              <a:gd name="connsiteX4" fmla="*/ 1821180 w 3192780"/>
              <a:gd name="connsiteY4" fmla="*/ 403860 h 6271260"/>
              <a:gd name="connsiteX5" fmla="*/ 1470660 w 3192780"/>
              <a:gd name="connsiteY5" fmla="*/ 701040 h 6271260"/>
              <a:gd name="connsiteX6" fmla="*/ 1516380 w 3192780"/>
              <a:gd name="connsiteY6" fmla="*/ 876300 h 6271260"/>
              <a:gd name="connsiteX7" fmla="*/ 1531620 w 3192780"/>
              <a:gd name="connsiteY7" fmla="*/ 1249680 h 6271260"/>
              <a:gd name="connsiteX8" fmla="*/ 1356360 w 3192780"/>
              <a:gd name="connsiteY8" fmla="*/ 1432560 h 6271260"/>
              <a:gd name="connsiteX9" fmla="*/ 937260 w 3192780"/>
              <a:gd name="connsiteY9" fmla="*/ 1516380 h 6271260"/>
              <a:gd name="connsiteX10" fmla="*/ 838200 w 3192780"/>
              <a:gd name="connsiteY10" fmla="*/ 1722120 h 6271260"/>
              <a:gd name="connsiteX11" fmla="*/ 845820 w 3192780"/>
              <a:gd name="connsiteY11" fmla="*/ 2225040 h 6271260"/>
              <a:gd name="connsiteX12" fmla="*/ 777240 w 3192780"/>
              <a:gd name="connsiteY12" fmla="*/ 2583180 h 6271260"/>
              <a:gd name="connsiteX13" fmla="*/ 1310640 w 3192780"/>
              <a:gd name="connsiteY13" fmla="*/ 2933700 h 6271260"/>
              <a:gd name="connsiteX14" fmla="*/ 1714500 w 3192780"/>
              <a:gd name="connsiteY14" fmla="*/ 3139440 h 6271260"/>
              <a:gd name="connsiteX15" fmla="*/ 1638300 w 3192780"/>
              <a:gd name="connsiteY15" fmla="*/ 3672840 h 6271260"/>
              <a:gd name="connsiteX16" fmla="*/ 1402080 w 3192780"/>
              <a:gd name="connsiteY16" fmla="*/ 4160520 h 6271260"/>
              <a:gd name="connsiteX17" fmla="*/ 1478280 w 3192780"/>
              <a:gd name="connsiteY17" fmla="*/ 4610100 h 6271260"/>
              <a:gd name="connsiteX18" fmla="*/ 1310640 w 3192780"/>
              <a:gd name="connsiteY18" fmla="*/ 4815840 h 6271260"/>
              <a:gd name="connsiteX19" fmla="*/ 609600 w 3192780"/>
              <a:gd name="connsiteY19" fmla="*/ 4983480 h 6271260"/>
              <a:gd name="connsiteX20" fmla="*/ 571500 w 3192780"/>
              <a:gd name="connsiteY20" fmla="*/ 5189220 h 6271260"/>
              <a:gd name="connsiteX21" fmla="*/ 495300 w 3192780"/>
              <a:gd name="connsiteY21" fmla="*/ 5204460 h 6271260"/>
              <a:gd name="connsiteX22" fmla="*/ 449580 w 3192780"/>
              <a:gd name="connsiteY22" fmla="*/ 5372100 h 6271260"/>
              <a:gd name="connsiteX23" fmla="*/ 396240 w 3192780"/>
              <a:gd name="connsiteY23" fmla="*/ 5425440 h 6271260"/>
              <a:gd name="connsiteX24" fmla="*/ 259080 w 3192780"/>
              <a:gd name="connsiteY24" fmla="*/ 5425440 h 6271260"/>
              <a:gd name="connsiteX25" fmla="*/ 91440 w 3192780"/>
              <a:gd name="connsiteY25" fmla="*/ 5730240 h 6271260"/>
              <a:gd name="connsiteX26" fmla="*/ 0 w 3192780"/>
              <a:gd name="connsiteY26" fmla="*/ 5783580 h 6271260"/>
              <a:gd name="connsiteX27" fmla="*/ 114300 w 3192780"/>
              <a:gd name="connsiteY27" fmla="*/ 5905500 h 6271260"/>
              <a:gd name="connsiteX28" fmla="*/ 259080 w 3192780"/>
              <a:gd name="connsiteY28" fmla="*/ 5958840 h 6271260"/>
              <a:gd name="connsiteX29" fmla="*/ 320040 w 3192780"/>
              <a:gd name="connsiteY29" fmla="*/ 6195060 h 6271260"/>
              <a:gd name="connsiteX30" fmla="*/ 457200 w 3192780"/>
              <a:gd name="connsiteY30" fmla="*/ 6187440 h 6271260"/>
              <a:gd name="connsiteX31" fmla="*/ 640080 w 3192780"/>
              <a:gd name="connsiteY31" fmla="*/ 6263640 h 6271260"/>
              <a:gd name="connsiteX32" fmla="*/ 1005840 w 3192780"/>
              <a:gd name="connsiteY32" fmla="*/ 6179820 h 6271260"/>
              <a:gd name="connsiteX33" fmla="*/ 1097280 w 3192780"/>
              <a:gd name="connsiteY33" fmla="*/ 6233160 h 6271260"/>
              <a:gd name="connsiteX34" fmla="*/ 1325880 w 3192780"/>
              <a:gd name="connsiteY34" fmla="*/ 6187440 h 6271260"/>
              <a:gd name="connsiteX35" fmla="*/ 1371600 w 3192780"/>
              <a:gd name="connsiteY35" fmla="*/ 6080760 h 6271260"/>
              <a:gd name="connsiteX36" fmla="*/ 1584960 w 3192780"/>
              <a:gd name="connsiteY36" fmla="*/ 6111240 h 6271260"/>
              <a:gd name="connsiteX37" fmla="*/ 1699260 w 3192780"/>
              <a:gd name="connsiteY37" fmla="*/ 6271260 h 6271260"/>
              <a:gd name="connsiteX38" fmla="*/ 1943100 w 3192780"/>
              <a:gd name="connsiteY38" fmla="*/ 6156960 h 6271260"/>
              <a:gd name="connsiteX39" fmla="*/ 1912620 w 3192780"/>
              <a:gd name="connsiteY39" fmla="*/ 6027420 h 6271260"/>
              <a:gd name="connsiteX40" fmla="*/ 1996440 w 3192780"/>
              <a:gd name="connsiteY40" fmla="*/ 5814060 h 6271260"/>
              <a:gd name="connsiteX41" fmla="*/ 2156460 w 3192780"/>
              <a:gd name="connsiteY41" fmla="*/ 5821680 h 6271260"/>
              <a:gd name="connsiteX42" fmla="*/ 2514600 w 3192780"/>
              <a:gd name="connsiteY42" fmla="*/ 5638800 h 6271260"/>
              <a:gd name="connsiteX43" fmla="*/ 2506980 w 3192780"/>
              <a:gd name="connsiteY43" fmla="*/ 5585460 h 6271260"/>
              <a:gd name="connsiteX44" fmla="*/ 2613660 w 3192780"/>
              <a:gd name="connsiteY44" fmla="*/ 5554980 h 6271260"/>
              <a:gd name="connsiteX45" fmla="*/ 2606040 w 3192780"/>
              <a:gd name="connsiteY45" fmla="*/ 5394960 h 6271260"/>
              <a:gd name="connsiteX46" fmla="*/ 2918460 w 3192780"/>
              <a:gd name="connsiteY46" fmla="*/ 5158740 h 6271260"/>
              <a:gd name="connsiteX47" fmla="*/ 2862580 w 3192780"/>
              <a:gd name="connsiteY47" fmla="*/ 5017177 h 6271260"/>
              <a:gd name="connsiteX48" fmla="*/ 2715260 w 3192780"/>
              <a:gd name="connsiteY48" fmla="*/ 4930817 h 6271260"/>
              <a:gd name="connsiteX49" fmla="*/ 2476500 w 3192780"/>
              <a:gd name="connsiteY49" fmla="*/ 4937760 h 6271260"/>
              <a:gd name="connsiteX50" fmla="*/ 2303780 w 3192780"/>
              <a:gd name="connsiteY50" fmla="*/ 4815840 h 6271260"/>
              <a:gd name="connsiteX51" fmla="*/ 2148840 w 3192780"/>
              <a:gd name="connsiteY51" fmla="*/ 4528820 h 6271260"/>
              <a:gd name="connsiteX52" fmla="*/ 2072640 w 3192780"/>
              <a:gd name="connsiteY52" fmla="*/ 4109720 h 6271260"/>
              <a:gd name="connsiteX53" fmla="*/ 2181860 w 3192780"/>
              <a:gd name="connsiteY53" fmla="*/ 4000500 h 6271260"/>
              <a:gd name="connsiteX54" fmla="*/ 2217420 w 3192780"/>
              <a:gd name="connsiteY54" fmla="*/ 3761740 h 6271260"/>
              <a:gd name="connsiteX55" fmla="*/ 1986280 w 3192780"/>
              <a:gd name="connsiteY55" fmla="*/ 3413760 h 6271260"/>
              <a:gd name="connsiteX56" fmla="*/ 1907540 w 3192780"/>
              <a:gd name="connsiteY56" fmla="*/ 3124200 h 6271260"/>
              <a:gd name="connsiteX57" fmla="*/ 1798320 w 3192780"/>
              <a:gd name="connsiteY57" fmla="*/ 2948940 h 6271260"/>
              <a:gd name="connsiteX58" fmla="*/ 1785620 w 3192780"/>
              <a:gd name="connsiteY58" fmla="*/ 2814320 h 6271260"/>
              <a:gd name="connsiteX59" fmla="*/ 2204720 w 3192780"/>
              <a:gd name="connsiteY59" fmla="*/ 2641600 h 6271260"/>
              <a:gd name="connsiteX60" fmla="*/ 2496820 w 3192780"/>
              <a:gd name="connsiteY60" fmla="*/ 2707640 h 6271260"/>
              <a:gd name="connsiteX61" fmla="*/ 2674620 w 3192780"/>
              <a:gd name="connsiteY61" fmla="*/ 2781977 h 6271260"/>
              <a:gd name="connsiteX62" fmla="*/ 2811780 w 3192780"/>
              <a:gd name="connsiteY62" fmla="*/ 2733040 h 6271260"/>
              <a:gd name="connsiteX63" fmla="*/ 3093720 w 3192780"/>
              <a:gd name="connsiteY63" fmla="*/ 2849880 h 6271260"/>
              <a:gd name="connsiteX64" fmla="*/ 3078480 w 3192780"/>
              <a:gd name="connsiteY64" fmla="*/ 2659380 h 6271260"/>
              <a:gd name="connsiteX65" fmla="*/ 3177540 w 3192780"/>
              <a:gd name="connsiteY65" fmla="*/ 2484120 h 6271260"/>
              <a:gd name="connsiteX66" fmla="*/ 3177540 w 3192780"/>
              <a:gd name="connsiteY66" fmla="*/ 2392680 h 6271260"/>
              <a:gd name="connsiteX67" fmla="*/ 3192780 w 3192780"/>
              <a:gd name="connsiteY67" fmla="*/ 2362200 h 6271260"/>
              <a:gd name="connsiteX68" fmla="*/ 3025140 w 3192780"/>
              <a:gd name="connsiteY68" fmla="*/ 2247900 h 6271260"/>
              <a:gd name="connsiteX69" fmla="*/ 3192780 w 3192780"/>
              <a:gd name="connsiteY69" fmla="*/ 1813560 h 6271260"/>
              <a:gd name="connsiteX70" fmla="*/ 3185160 w 3192780"/>
              <a:gd name="connsiteY70" fmla="*/ 1737360 h 6271260"/>
              <a:gd name="connsiteX71" fmla="*/ 3101340 w 3192780"/>
              <a:gd name="connsiteY71" fmla="*/ 1699260 h 6271260"/>
              <a:gd name="connsiteX72" fmla="*/ 3048000 w 3192780"/>
              <a:gd name="connsiteY72" fmla="*/ 1615440 h 6271260"/>
              <a:gd name="connsiteX73" fmla="*/ 2979420 w 3192780"/>
              <a:gd name="connsiteY73" fmla="*/ 1242060 h 6271260"/>
              <a:gd name="connsiteX74" fmla="*/ 2903220 w 3192780"/>
              <a:gd name="connsiteY74" fmla="*/ 1234440 h 6271260"/>
              <a:gd name="connsiteX75" fmla="*/ 2865120 w 3192780"/>
              <a:gd name="connsiteY75" fmla="*/ 1165860 h 6271260"/>
              <a:gd name="connsiteX76" fmla="*/ 2773680 w 3192780"/>
              <a:gd name="connsiteY76" fmla="*/ 1150620 h 6271260"/>
              <a:gd name="connsiteX77" fmla="*/ 2651760 w 3192780"/>
              <a:gd name="connsiteY77" fmla="*/ 1059180 h 6271260"/>
              <a:gd name="connsiteX78" fmla="*/ 2606040 w 3192780"/>
              <a:gd name="connsiteY78" fmla="*/ 1021080 h 6271260"/>
              <a:gd name="connsiteX79" fmla="*/ 2583180 w 3192780"/>
              <a:gd name="connsiteY79" fmla="*/ 1021080 h 6271260"/>
              <a:gd name="connsiteX80" fmla="*/ 2491740 w 3192780"/>
              <a:gd name="connsiteY80" fmla="*/ 960120 h 6271260"/>
              <a:gd name="connsiteX81" fmla="*/ 2468880 w 3192780"/>
              <a:gd name="connsiteY81" fmla="*/ 891540 h 6271260"/>
              <a:gd name="connsiteX82" fmla="*/ 2407920 w 3192780"/>
              <a:gd name="connsiteY82" fmla="*/ 845820 h 6271260"/>
              <a:gd name="connsiteX83" fmla="*/ 2415540 w 3192780"/>
              <a:gd name="connsiteY83" fmla="*/ 739140 h 6271260"/>
              <a:gd name="connsiteX84" fmla="*/ 2423160 w 3192780"/>
              <a:gd name="connsiteY84" fmla="*/ 579120 h 6271260"/>
              <a:gd name="connsiteX85" fmla="*/ 2377440 w 3192780"/>
              <a:gd name="connsiteY85" fmla="*/ 304800 h 6271260"/>
              <a:gd name="connsiteX86" fmla="*/ 2331720 w 3192780"/>
              <a:gd name="connsiteY86" fmla="*/ 53340 h 6271260"/>
              <a:gd name="connsiteX87" fmla="*/ 2225040 w 3192780"/>
              <a:gd name="connsiteY87" fmla="*/ 0 h 6271260"/>
              <a:gd name="connsiteX0" fmla="*/ 2225040 w 3192780"/>
              <a:gd name="connsiteY0" fmla="*/ 0 h 6271260"/>
              <a:gd name="connsiteX1" fmla="*/ 2141220 w 3192780"/>
              <a:gd name="connsiteY1" fmla="*/ 213360 h 6271260"/>
              <a:gd name="connsiteX2" fmla="*/ 2095500 w 3192780"/>
              <a:gd name="connsiteY2" fmla="*/ 228600 h 6271260"/>
              <a:gd name="connsiteX3" fmla="*/ 2042160 w 3192780"/>
              <a:gd name="connsiteY3" fmla="*/ 350520 h 6271260"/>
              <a:gd name="connsiteX4" fmla="*/ 1821180 w 3192780"/>
              <a:gd name="connsiteY4" fmla="*/ 403860 h 6271260"/>
              <a:gd name="connsiteX5" fmla="*/ 1470660 w 3192780"/>
              <a:gd name="connsiteY5" fmla="*/ 701040 h 6271260"/>
              <a:gd name="connsiteX6" fmla="*/ 1516380 w 3192780"/>
              <a:gd name="connsiteY6" fmla="*/ 876300 h 6271260"/>
              <a:gd name="connsiteX7" fmla="*/ 1531620 w 3192780"/>
              <a:gd name="connsiteY7" fmla="*/ 1249680 h 6271260"/>
              <a:gd name="connsiteX8" fmla="*/ 1356360 w 3192780"/>
              <a:gd name="connsiteY8" fmla="*/ 1432560 h 6271260"/>
              <a:gd name="connsiteX9" fmla="*/ 937260 w 3192780"/>
              <a:gd name="connsiteY9" fmla="*/ 1516380 h 6271260"/>
              <a:gd name="connsiteX10" fmla="*/ 838200 w 3192780"/>
              <a:gd name="connsiteY10" fmla="*/ 1722120 h 6271260"/>
              <a:gd name="connsiteX11" fmla="*/ 845820 w 3192780"/>
              <a:gd name="connsiteY11" fmla="*/ 2225040 h 6271260"/>
              <a:gd name="connsiteX12" fmla="*/ 777240 w 3192780"/>
              <a:gd name="connsiteY12" fmla="*/ 2583180 h 6271260"/>
              <a:gd name="connsiteX13" fmla="*/ 1310640 w 3192780"/>
              <a:gd name="connsiteY13" fmla="*/ 2933700 h 6271260"/>
              <a:gd name="connsiteX14" fmla="*/ 1714500 w 3192780"/>
              <a:gd name="connsiteY14" fmla="*/ 3139440 h 6271260"/>
              <a:gd name="connsiteX15" fmla="*/ 1638300 w 3192780"/>
              <a:gd name="connsiteY15" fmla="*/ 3672840 h 6271260"/>
              <a:gd name="connsiteX16" fmla="*/ 1402080 w 3192780"/>
              <a:gd name="connsiteY16" fmla="*/ 4160520 h 6271260"/>
              <a:gd name="connsiteX17" fmla="*/ 1478280 w 3192780"/>
              <a:gd name="connsiteY17" fmla="*/ 4610100 h 6271260"/>
              <a:gd name="connsiteX18" fmla="*/ 1310640 w 3192780"/>
              <a:gd name="connsiteY18" fmla="*/ 4815840 h 6271260"/>
              <a:gd name="connsiteX19" fmla="*/ 609600 w 3192780"/>
              <a:gd name="connsiteY19" fmla="*/ 4983480 h 6271260"/>
              <a:gd name="connsiteX20" fmla="*/ 571500 w 3192780"/>
              <a:gd name="connsiteY20" fmla="*/ 5189220 h 6271260"/>
              <a:gd name="connsiteX21" fmla="*/ 495300 w 3192780"/>
              <a:gd name="connsiteY21" fmla="*/ 5204460 h 6271260"/>
              <a:gd name="connsiteX22" fmla="*/ 449580 w 3192780"/>
              <a:gd name="connsiteY22" fmla="*/ 5372100 h 6271260"/>
              <a:gd name="connsiteX23" fmla="*/ 396240 w 3192780"/>
              <a:gd name="connsiteY23" fmla="*/ 5425440 h 6271260"/>
              <a:gd name="connsiteX24" fmla="*/ 259080 w 3192780"/>
              <a:gd name="connsiteY24" fmla="*/ 5425440 h 6271260"/>
              <a:gd name="connsiteX25" fmla="*/ 91440 w 3192780"/>
              <a:gd name="connsiteY25" fmla="*/ 5730240 h 6271260"/>
              <a:gd name="connsiteX26" fmla="*/ 0 w 3192780"/>
              <a:gd name="connsiteY26" fmla="*/ 5783580 h 6271260"/>
              <a:gd name="connsiteX27" fmla="*/ 114300 w 3192780"/>
              <a:gd name="connsiteY27" fmla="*/ 5905500 h 6271260"/>
              <a:gd name="connsiteX28" fmla="*/ 259080 w 3192780"/>
              <a:gd name="connsiteY28" fmla="*/ 5958840 h 6271260"/>
              <a:gd name="connsiteX29" fmla="*/ 320040 w 3192780"/>
              <a:gd name="connsiteY29" fmla="*/ 6195060 h 6271260"/>
              <a:gd name="connsiteX30" fmla="*/ 457200 w 3192780"/>
              <a:gd name="connsiteY30" fmla="*/ 6187440 h 6271260"/>
              <a:gd name="connsiteX31" fmla="*/ 640080 w 3192780"/>
              <a:gd name="connsiteY31" fmla="*/ 6263640 h 6271260"/>
              <a:gd name="connsiteX32" fmla="*/ 1005840 w 3192780"/>
              <a:gd name="connsiteY32" fmla="*/ 6179820 h 6271260"/>
              <a:gd name="connsiteX33" fmla="*/ 1097280 w 3192780"/>
              <a:gd name="connsiteY33" fmla="*/ 6233160 h 6271260"/>
              <a:gd name="connsiteX34" fmla="*/ 1325880 w 3192780"/>
              <a:gd name="connsiteY34" fmla="*/ 6187440 h 6271260"/>
              <a:gd name="connsiteX35" fmla="*/ 1371600 w 3192780"/>
              <a:gd name="connsiteY35" fmla="*/ 6080760 h 6271260"/>
              <a:gd name="connsiteX36" fmla="*/ 1584960 w 3192780"/>
              <a:gd name="connsiteY36" fmla="*/ 6111240 h 6271260"/>
              <a:gd name="connsiteX37" fmla="*/ 1699260 w 3192780"/>
              <a:gd name="connsiteY37" fmla="*/ 6271260 h 6271260"/>
              <a:gd name="connsiteX38" fmla="*/ 1943100 w 3192780"/>
              <a:gd name="connsiteY38" fmla="*/ 6156960 h 6271260"/>
              <a:gd name="connsiteX39" fmla="*/ 1912620 w 3192780"/>
              <a:gd name="connsiteY39" fmla="*/ 6027420 h 6271260"/>
              <a:gd name="connsiteX40" fmla="*/ 1996440 w 3192780"/>
              <a:gd name="connsiteY40" fmla="*/ 5814060 h 6271260"/>
              <a:gd name="connsiteX41" fmla="*/ 2156460 w 3192780"/>
              <a:gd name="connsiteY41" fmla="*/ 5821680 h 6271260"/>
              <a:gd name="connsiteX42" fmla="*/ 2514600 w 3192780"/>
              <a:gd name="connsiteY42" fmla="*/ 5638800 h 6271260"/>
              <a:gd name="connsiteX43" fmla="*/ 2506980 w 3192780"/>
              <a:gd name="connsiteY43" fmla="*/ 5585460 h 6271260"/>
              <a:gd name="connsiteX44" fmla="*/ 2613660 w 3192780"/>
              <a:gd name="connsiteY44" fmla="*/ 5554980 h 6271260"/>
              <a:gd name="connsiteX45" fmla="*/ 2606040 w 3192780"/>
              <a:gd name="connsiteY45" fmla="*/ 5394960 h 6271260"/>
              <a:gd name="connsiteX46" fmla="*/ 2918460 w 3192780"/>
              <a:gd name="connsiteY46" fmla="*/ 5158740 h 6271260"/>
              <a:gd name="connsiteX47" fmla="*/ 2862580 w 3192780"/>
              <a:gd name="connsiteY47" fmla="*/ 5017177 h 6271260"/>
              <a:gd name="connsiteX48" fmla="*/ 2715260 w 3192780"/>
              <a:gd name="connsiteY48" fmla="*/ 4930817 h 6271260"/>
              <a:gd name="connsiteX49" fmla="*/ 2476500 w 3192780"/>
              <a:gd name="connsiteY49" fmla="*/ 4937760 h 6271260"/>
              <a:gd name="connsiteX50" fmla="*/ 2303780 w 3192780"/>
              <a:gd name="connsiteY50" fmla="*/ 4815840 h 6271260"/>
              <a:gd name="connsiteX51" fmla="*/ 2148840 w 3192780"/>
              <a:gd name="connsiteY51" fmla="*/ 4528820 h 6271260"/>
              <a:gd name="connsiteX52" fmla="*/ 2108200 w 3192780"/>
              <a:gd name="connsiteY52" fmla="*/ 4119880 h 6271260"/>
              <a:gd name="connsiteX53" fmla="*/ 2181860 w 3192780"/>
              <a:gd name="connsiteY53" fmla="*/ 4000500 h 6271260"/>
              <a:gd name="connsiteX54" fmla="*/ 2217420 w 3192780"/>
              <a:gd name="connsiteY54" fmla="*/ 3761740 h 6271260"/>
              <a:gd name="connsiteX55" fmla="*/ 1986280 w 3192780"/>
              <a:gd name="connsiteY55" fmla="*/ 3413760 h 6271260"/>
              <a:gd name="connsiteX56" fmla="*/ 1907540 w 3192780"/>
              <a:gd name="connsiteY56" fmla="*/ 3124200 h 6271260"/>
              <a:gd name="connsiteX57" fmla="*/ 1798320 w 3192780"/>
              <a:gd name="connsiteY57" fmla="*/ 2948940 h 6271260"/>
              <a:gd name="connsiteX58" fmla="*/ 1785620 w 3192780"/>
              <a:gd name="connsiteY58" fmla="*/ 2814320 h 6271260"/>
              <a:gd name="connsiteX59" fmla="*/ 2204720 w 3192780"/>
              <a:gd name="connsiteY59" fmla="*/ 2641600 h 6271260"/>
              <a:gd name="connsiteX60" fmla="*/ 2496820 w 3192780"/>
              <a:gd name="connsiteY60" fmla="*/ 2707640 h 6271260"/>
              <a:gd name="connsiteX61" fmla="*/ 2674620 w 3192780"/>
              <a:gd name="connsiteY61" fmla="*/ 2781977 h 6271260"/>
              <a:gd name="connsiteX62" fmla="*/ 2811780 w 3192780"/>
              <a:gd name="connsiteY62" fmla="*/ 2733040 h 6271260"/>
              <a:gd name="connsiteX63" fmla="*/ 3093720 w 3192780"/>
              <a:gd name="connsiteY63" fmla="*/ 2849880 h 6271260"/>
              <a:gd name="connsiteX64" fmla="*/ 3078480 w 3192780"/>
              <a:gd name="connsiteY64" fmla="*/ 2659380 h 6271260"/>
              <a:gd name="connsiteX65" fmla="*/ 3177540 w 3192780"/>
              <a:gd name="connsiteY65" fmla="*/ 2484120 h 6271260"/>
              <a:gd name="connsiteX66" fmla="*/ 3177540 w 3192780"/>
              <a:gd name="connsiteY66" fmla="*/ 2392680 h 6271260"/>
              <a:gd name="connsiteX67" fmla="*/ 3192780 w 3192780"/>
              <a:gd name="connsiteY67" fmla="*/ 2362200 h 6271260"/>
              <a:gd name="connsiteX68" fmla="*/ 3025140 w 3192780"/>
              <a:gd name="connsiteY68" fmla="*/ 2247900 h 6271260"/>
              <a:gd name="connsiteX69" fmla="*/ 3192780 w 3192780"/>
              <a:gd name="connsiteY69" fmla="*/ 1813560 h 6271260"/>
              <a:gd name="connsiteX70" fmla="*/ 3185160 w 3192780"/>
              <a:gd name="connsiteY70" fmla="*/ 1737360 h 6271260"/>
              <a:gd name="connsiteX71" fmla="*/ 3101340 w 3192780"/>
              <a:gd name="connsiteY71" fmla="*/ 1699260 h 6271260"/>
              <a:gd name="connsiteX72" fmla="*/ 3048000 w 3192780"/>
              <a:gd name="connsiteY72" fmla="*/ 1615440 h 6271260"/>
              <a:gd name="connsiteX73" fmla="*/ 2979420 w 3192780"/>
              <a:gd name="connsiteY73" fmla="*/ 1242060 h 6271260"/>
              <a:gd name="connsiteX74" fmla="*/ 2903220 w 3192780"/>
              <a:gd name="connsiteY74" fmla="*/ 1234440 h 6271260"/>
              <a:gd name="connsiteX75" fmla="*/ 2865120 w 3192780"/>
              <a:gd name="connsiteY75" fmla="*/ 1165860 h 6271260"/>
              <a:gd name="connsiteX76" fmla="*/ 2773680 w 3192780"/>
              <a:gd name="connsiteY76" fmla="*/ 1150620 h 6271260"/>
              <a:gd name="connsiteX77" fmla="*/ 2651760 w 3192780"/>
              <a:gd name="connsiteY77" fmla="*/ 1059180 h 6271260"/>
              <a:gd name="connsiteX78" fmla="*/ 2606040 w 3192780"/>
              <a:gd name="connsiteY78" fmla="*/ 1021080 h 6271260"/>
              <a:gd name="connsiteX79" fmla="*/ 2583180 w 3192780"/>
              <a:gd name="connsiteY79" fmla="*/ 1021080 h 6271260"/>
              <a:gd name="connsiteX80" fmla="*/ 2491740 w 3192780"/>
              <a:gd name="connsiteY80" fmla="*/ 960120 h 6271260"/>
              <a:gd name="connsiteX81" fmla="*/ 2468880 w 3192780"/>
              <a:gd name="connsiteY81" fmla="*/ 891540 h 6271260"/>
              <a:gd name="connsiteX82" fmla="*/ 2407920 w 3192780"/>
              <a:gd name="connsiteY82" fmla="*/ 845820 h 6271260"/>
              <a:gd name="connsiteX83" fmla="*/ 2415540 w 3192780"/>
              <a:gd name="connsiteY83" fmla="*/ 739140 h 6271260"/>
              <a:gd name="connsiteX84" fmla="*/ 2423160 w 3192780"/>
              <a:gd name="connsiteY84" fmla="*/ 579120 h 6271260"/>
              <a:gd name="connsiteX85" fmla="*/ 2377440 w 3192780"/>
              <a:gd name="connsiteY85" fmla="*/ 304800 h 6271260"/>
              <a:gd name="connsiteX86" fmla="*/ 2331720 w 3192780"/>
              <a:gd name="connsiteY86" fmla="*/ 53340 h 6271260"/>
              <a:gd name="connsiteX87" fmla="*/ 2225040 w 3192780"/>
              <a:gd name="connsiteY87" fmla="*/ 0 h 6271260"/>
              <a:gd name="connsiteX0" fmla="*/ 2225040 w 3192780"/>
              <a:gd name="connsiteY0" fmla="*/ 0 h 6271260"/>
              <a:gd name="connsiteX1" fmla="*/ 2141220 w 3192780"/>
              <a:gd name="connsiteY1" fmla="*/ 213360 h 6271260"/>
              <a:gd name="connsiteX2" fmla="*/ 2095500 w 3192780"/>
              <a:gd name="connsiteY2" fmla="*/ 228600 h 6271260"/>
              <a:gd name="connsiteX3" fmla="*/ 2042160 w 3192780"/>
              <a:gd name="connsiteY3" fmla="*/ 350520 h 6271260"/>
              <a:gd name="connsiteX4" fmla="*/ 1821180 w 3192780"/>
              <a:gd name="connsiteY4" fmla="*/ 403860 h 6271260"/>
              <a:gd name="connsiteX5" fmla="*/ 1470660 w 3192780"/>
              <a:gd name="connsiteY5" fmla="*/ 701040 h 6271260"/>
              <a:gd name="connsiteX6" fmla="*/ 1516380 w 3192780"/>
              <a:gd name="connsiteY6" fmla="*/ 876300 h 6271260"/>
              <a:gd name="connsiteX7" fmla="*/ 1531620 w 3192780"/>
              <a:gd name="connsiteY7" fmla="*/ 1249680 h 6271260"/>
              <a:gd name="connsiteX8" fmla="*/ 1356360 w 3192780"/>
              <a:gd name="connsiteY8" fmla="*/ 1432560 h 6271260"/>
              <a:gd name="connsiteX9" fmla="*/ 937260 w 3192780"/>
              <a:gd name="connsiteY9" fmla="*/ 1516380 h 6271260"/>
              <a:gd name="connsiteX10" fmla="*/ 838200 w 3192780"/>
              <a:gd name="connsiteY10" fmla="*/ 1722120 h 6271260"/>
              <a:gd name="connsiteX11" fmla="*/ 845820 w 3192780"/>
              <a:gd name="connsiteY11" fmla="*/ 2225040 h 6271260"/>
              <a:gd name="connsiteX12" fmla="*/ 777240 w 3192780"/>
              <a:gd name="connsiteY12" fmla="*/ 2583180 h 6271260"/>
              <a:gd name="connsiteX13" fmla="*/ 1310640 w 3192780"/>
              <a:gd name="connsiteY13" fmla="*/ 2933700 h 6271260"/>
              <a:gd name="connsiteX14" fmla="*/ 1714500 w 3192780"/>
              <a:gd name="connsiteY14" fmla="*/ 3139440 h 6271260"/>
              <a:gd name="connsiteX15" fmla="*/ 1638300 w 3192780"/>
              <a:gd name="connsiteY15" fmla="*/ 3672840 h 6271260"/>
              <a:gd name="connsiteX16" fmla="*/ 1402080 w 3192780"/>
              <a:gd name="connsiteY16" fmla="*/ 4160520 h 6271260"/>
              <a:gd name="connsiteX17" fmla="*/ 1478280 w 3192780"/>
              <a:gd name="connsiteY17" fmla="*/ 4610100 h 6271260"/>
              <a:gd name="connsiteX18" fmla="*/ 1310640 w 3192780"/>
              <a:gd name="connsiteY18" fmla="*/ 4815840 h 6271260"/>
              <a:gd name="connsiteX19" fmla="*/ 609600 w 3192780"/>
              <a:gd name="connsiteY19" fmla="*/ 4983480 h 6271260"/>
              <a:gd name="connsiteX20" fmla="*/ 571500 w 3192780"/>
              <a:gd name="connsiteY20" fmla="*/ 5189220 h 6271260"/>
              <a:gd name="connsiteX21" fmla="*/ 495300 w 3192780"/>
              <a:gd name="connsiteY21" fmla="*/ 5204460 h 6271260"/>
              <a:gd name="connsiteX22" fmla="*/ 449580 w 3192780"/>
              <a:gd name="connsiteY22" fmla="*/ 5372100 h 6271260"/>
              <a:gd name="connsiteX23" fmla="*/ 396240 w 3192780"/>
              <a:gd name="connsiteY23" fmla="*/ 5425440 h 6271260"/>
              <a:gd name="connsiteX24" fmla="*/ 259080 w 3192780"/>
              <a:gd name="connsiteY24" fmla="*/ 5425440 h 6271260"/>
              <a:gd name="connsiteX25" fmla="*/ 91440 w 3192780"/>
              <a:gd name="connsiteY25" fmla="*/ 5730240 h 6271260"/>
              <a:gd name="connsiteX26" fmla="*/ 0 w 3192780"/>
              <a:gd name="connsiteY26" fmla="*/ 5783580 h 6271260"/>
              <a:gd name="connsiteX27" fmla="*/ 114300 w 3192780"/>
              <a:gd name="connsiteY27" fmla="*/ 5905500 h 6271260"/>
              <a:gd name="connsiteX28" fmla="*/ 259080 w 3192780"/>
              <a:gd name="connsiteY28" fmla="*/ 5958840 h 6271260"/>
              <a:gd name="connsiteX29" fmla="*/ 320040 w 3192780"/>
              <a:gd name="connsiteY29" fmla="*/ 6195060 h 6271260"/>
              <a:gd name="connsiteX30" fmla="*/ 457200 w 3192780"/>
              <a:gd name="connsiteY30" fmla="*/ 6187440 h 6271260"/>
              <a:gd name="connsiteX31" fmla="*/ 640080 w 3192780"/>
              <a:gd name="connsiteY31" fmla="*/ 6263640 h 6271260"/>
              <a:gd name="connsiteX32" fmla="*/ 1005840 w 3192780"/>
              <a:gd name="connsiteY32" fmla="*/ 6179820 h 6271260"/>
              <a:gd name="connsiteX33" fmla="*/ 1097280 w 3192780"/>
              <a:gd name="connsiteY33" fmla="*/ 6233160 h 6271260"/>
              <a:gd name="connsiteX34" fmla="*/ 1325880 w 3192780"/>
              <a:gd name="connsiteY34" fmla="*/ 6187440 h 6271260"/>
              <a:gd name="connsiteX35" fmla="*/ 1371600 w 3192780"/>
              <a:gd name="connsiteY35" fmla="*/ 6080760 h 6271260"/>
              <a:gd name="connsiteX36" fmla="*/ 1584960 w 3192780"/>
              <a:gd name="connsiteY36" fmla="*/ 6111240 h 6271260"/>
              <a:gd name="connsiteX37" fmla="*/ 1699260 w 3192780"/>
              <a:gd name="connsiteY37" fmla="*/ 6271260 h 6271260"/>
              <a:gd name="connsiteX38" fmla="*/ 1943100 w 3192780"/>
              <a:gd name="connsiteY38" fmla="*/ 6156960 h 6271260"/>
              <a:gd name="connsiteX39" fmla="*/ 1912620 w 3192780"/>
              <a:gd name="connsiteY39" fmla="*/ 6027420 h 6271260"/>
              <a:gd name="connsiteX40" fmla="*/ 1996440 w 3192780"/>
              <a:gd name="connsiteY40" fmla="*/ 5814060 h 6271260"/>
              <a:gd name="connsiteX41" fmla="*/ 2156460 w 3192780"/>
              <a:gd name="connsiteY41" fmla="*/ 5821680 h 6271260"/>
              <a:gd name="connsiteX42" fmla="*/ 2514600 w 3192780"/>
              <a:gd name="connsiteY42" fmla="*/ 5638800 h 6271260"/>
              <a:gd name="connsiteX43" fmla="*/ 2506980 w 3192780"/>
              <a:gd name="connsiteY43" fmla="*/ 5585460 h 6271260"/>
              <a:gd name="connsiteX44" fmla="*/ 2613660 w 3192780"/>
              <a:gd name="connsiteY44" fmla="*/ 5554980 h 6271260"/>
              <a:gd name="connsiteX45" fmla="*/ 2606040 w 3192780"/>
              <a:gd name="connsiteY45" fmla="*/ 5394960 h 6271260"/>
              <a:gd name="connsiteX46" fmla="*/ 2918460 w 3192780"/>
              <a:gd name="connsiteY46" fmla="*/ 5158740 h 6271260"/>
              <a:gd name="connsiteX47" fmla="*/ 2862580 w 3192780"/>
              <a:gd name="connsiteY47" fmla="*/ 5017177 h 6271260"/>
              <a:gd name="connsiteX48" fmla="*/ 2715260 w 3192780"/>
              <a:gd name="connsiteY48" fmla="*/ 4930817 h 6271260"/>
              <a:gd name="connsiteX49" fmla="*/ 2476500 w 3192780"/>
              <a:gd name="connsiteY49" fmla="*/ 4937760 h 6271260"/>
              <a:gd name="connsiteX50" fmla="*/ 2303780 w 3192780"/>
              <a:gd name="connsiteY50" fmla="*/ 4815840 h 6271260"/>
              <a:gd name="connsiteX51" fmla="*/ 2148840 w 3192780"/>
              <a:gd name="connsiteY51" fmla="*/ 4528820 h 6271260"/>
              <a:gd name="connsiteX52" fmla="*/ 2108200 w 3192780"/>
              <a:gd name="connsiteY52" fmla="*/ 4119880 h 6271260"/>
              <a:gd name="connsiteX53" fmla="*/ 2161540 w 3192780"/>
              <a:gd name="connsiteY53" fmla="*/ 3949700 h 6271260"/>
              <a:gd name="connsiteX54" fmla="*/ 2217420 w 3192780"/>
              <a:gd name="connsiteY54" fmla="*/ 3761740 h 6271260"/>
              <a:gd name="connsiteX55" fmla="*/ 1986280 w 3192780"/>
              <a:gd name="connsiteY55" fmla="*/ 3413760 h 6271260"/>
              <a:gd name="connsiteX56" fmla="*/ 1907540 w 3192780"/>
              <a:gd name="connsiteY56" fmla="*/ 3124200 h 6271260"/>
              <a:gd name="connsiteX57" fmla="*/ 1798320 w 3192780"/>
              <a:gd name="connsiteY57" fmla="*/ 2948940 h 6271260"/>
              <a:gd name="connsiteX58" fmla="*/ 1785620 w 3192780"/>
              <a:gd name="connsiteY58" fmla="*/ 2814320 h 6271260"/>
              <a:gd name="connsiteX59" fmla="*/ 2204720 w 3192780"/>
              <a:gd name="connsiteY59" fmla="*/ 2641600 h 6271260"/>
              <a:gd name="connsiteX60" fmla="*/ 2496820 w 3192780"/>
              <a:gd name="connsiteY60" fmla="*/ 2707640 h 6271260"/>
              <a:gd name="connsiteX61" fmla="*/ 2674620 w 3192780"/>
              <a:gd name="connsiteY61" fmla="*/ 2781977 h 6271260"/>
              <a:gd name="connsiteX62" fmla="*/ 2811780 w 3192780"/>
              <a:gd name="connsiteY62" fmla="*/ 2733040 h 6271260"/>
              <a:gd name="connsiteX63" fmla="*/ 3093720 w 3192780"/>
              <a:gd name="connsiteY63" fmla="*/ 2849880 h 6271260"/>
              <a:gd name="connsiteX64" fmla="*/ 3078480 w 3192780"/>
              <a:gd name="connsiteY64" fmla="*/ 2659380 h 6271260"/>
              <a:gd name="connsiteX65" fmla="*/ 3177540 w 3192780"/>
              <a:gd name="connsiteY65" fmla="*/ 2484120 h 6271260"/>
              <a:gd name="connsiteX66" fmla="*/ 3177540 w 3192780"/>
              <a:gd name="connsiteY66" fmla="*/ 2392680 h 6271260"/>
              <a:gd name="connsiteX67" fmla="*/ 3192780 w 3192780"/>
              <a:gd name="connsiteY67" fmla="*/ 2362200 h 6271260"/>
              <a:gd name="connsiteX68" fmla="*/ 3025140 w 3192780"/>
              <a:gd name="connsiteY68" fmla="*/ 2247900 h 6271260"/>
              <a:gd name="connsiteX69" fmla="*/ 3192780 w 3192780"/>
              <a:gd name="connsiteY69" fmla="*/ 1813560 h 6271260"/>
              <a:gd name="connsiteX70" fmla="*/ 3185160 w 3192780"/>
              <a:gd name="connsiteY70" fmla="*/ 1737360 h 6271260"/>
              <a:gd name="connsiteX71" fmla="*/ 3101340 w 3192780"/>
              <a:gd name="connsiteY71" fmla="*/ 1699260 h 6271260"/>
              <a:gd name="connsiteX72" fmla="*/ 3048000 w 3192780"/>
              <a:gd name="connsiteY72" fmla="*/ 1615440 h 6271260"/>
              <a:gd name="connsiteX73" fmla="*/ 2979420 w 3192780"/>
              <a:gd name="connsiteY73" fmla="*/ 1242060 h 6271260"/>
              <a:gd name="connsiteX74" fmla="*/ 2903220 w 3192780"/>
              <a:gd name="connsiteY74" fmla="*/ 1234440 h 6271260"/>
              <a:gd name="connsiteX75" fmla="*/ 2865120 w 3192780"/>
              <a:gd name="connsiteY75" fmla="*/ 1165860 h 6271260"/>
              <a:gd name="connsiteX76" fmla="*/ 2773680 w 3192780"/>
              <a:gd name="connsiteY76" fmla="*/ 1150620 h 6271260"/>
              <a:gd name="connsiteX77" fmla="*/ 2651760 w 3192780"/>
              <a:gd name="connsiteY77" fmla="*/ 1059180 h 6271260"/>
              <a:gd name="connsiteX78" fmla="*/ 2606040 w 3192780"/>
              <a:gd name="connsiteY78" fmla="*/ 1021080 h 6271260"/>
              <a:gd name="connsiteX79" fmla="*/ 2583180 w 3192780"/>
              <a:gd name="connsiteY79" fmla="*/ 1021080 h 6271260"/>
              <a:gd name="connsiteX80" fmla="*/ 2491740 w 3192780"/>
              <a:gd name="connsiteY80" fmla="*/ 960120 h 6271260"/>
              <a:gd name="connsiteX81" fmla="*/ 2468880 w 3192780"/>
              <a:gd name="connsiteY81" fmla="*/ 891540 h 6271260"/>
              <a:gd name="connsiteX82" fmla="*/ 2407920 w 3192780"/>
              <a:gd name="connsiteY82" fmla="*/ 845820 h 6271260"/>
              <a:gd name="connsiteX83" fmla="*/ 2415540 w 3192780"/>
              <a:gd name="connsiteY83" fmla="*/ 739140 h 6271260"/>
              <a:gd name="connsiteX84" fmla="*/ 2423160 w 3192780"/>
              <a:gd name="connsiteY84" fmla="*/ 579120 h 6271260"/>
              <a:gd name="connsiteX85" fmla="*/ 2377440 w 3192780"/>
              <a:gd name="connsiteY85" fmla="*/ 304800 h 6271260"/>
              <a:gd name="connsiteX86" fmla="*/ 2331720 w 3192780"/>
              <a:gd name="connsiteY86" fmla="*/ 53340 h 6271260"/>
              <a:gd name="connsiteX87" fmla="*/ 2225040 w 3192780"/>
              <a:gd name="connsiteY87" fmla="*/ 0 h 6271260"/>
              <a:gd name="connsiteX0" fmla="*/ 2225040 w 3192780"/>
              <a:gd name="connsiteY0" fmla="*/ 0 h 6271260"/>
              <a:gd name="connsiteX1" fmla="*/ 2141220 w 3192780"/>
              <a:gd name="connsiteY1" fmla="*/ 213360 h 6271260"/>
              <a:gd name="connsiteX2" fmla="*/ 2095500 w 3192780"/>
              <a:gd name="connsiteY2" fmla="*/ 228600 h 6271260"/>
              <a:gd name="connsiteX3" fmla="*/ 2042160 w 3192780"/>
              <a:gd name="connsiteY3" fmla="*/ 350520 h 6271260"/>
              <a:gd name="connsiteX4" fmla="*/ 1821180 w 3192780"/>
              <a:gd name="connsiteY4" fmla="*/ 403860 h 6271260"/>
              <a:gd name="connsiteX5" fmla="*/ 1470660 w 3192780"/>
              <a:gd name="connsiteY5" fmla="*/ 701040 h 6271260"/>
              <a:gd name="connsiteX6" fmla="*/ 1516380 w 3192780"/>
              <a:gd name="connsiteY6" fmla="*/ 876300 h 6271260"/>
              <a:gd name="connsiteX7" fmla="*/ 1531620 w 3192780"/>
              <a:gd name="connsiteY7" fmla="*/ 1249680 h 6271260"/>
              <a:gd name="connsiteX8" fmla="*/ 1356360 w 3192780"/>
              <a:gd name="connsiteY8" fmla="*/ 1432560 h 6271260"/>
              <a:gd name="connsiteX9" fmla="*/ 937260 w 3192780"/>
              <a:gd name="connsiteY9" fmla="*/ 1516380 h 6271260"/>
              <a:gd name="connsiteX10" fmla="*/ 838200 w 3192780"/>
              <a:gd name="connsiteY10" fmla="*/ 1722120 h 6271260"/>
              <a:gd name="connsiteX11" fmla="*/ 845820 w 3192780"/>
              <a:gd name="connsiteY11" fmla="*/ 2225040 h 6271260"/>
              <a:gd name="connsiteX12" fmla="*/ 777240 w 3192780"/>
              <a:gd name="connsiteY12" fmla="*/ 2583180 h 6271260"/>
              <a:gd name="connsiteX13" fmla="*/ 1310640 w 3192780"/>
              <a:gd name="connsiteY13" fmla="*/ 2933700 h 6271260"/>
              <a:gd name="connsiteX14" fmla="*/ 1714500 w 3192780"/>
              <a:gd name="connsiteY14" fmla="*/ 3139440 h 6271260"/>
              <a:gd name="connsiteX15" fmla="*/ 1638300 w 3192780"/>
              <a:gd name="connsiteY15" fmla="*/ 3672840 h 6271260"/>
              <a:gd name="connsiteX16" fmla="*/ 1402080 w 3192780"/>
              <a:gd name="connsiteY16" fmla="*/ 4160520 h 6271260"/>
              <a:gd name="connsiteX17" fmla="*/ 1478280 w 3192780"/>
              <a:gd name="connsiteY17" fmla="*/ 4610100 h 6271260"/>
              <a:gd name="connsiteX18" fmla="*/ 1310640 w 3192780"/>
              <a:gd name="connsiteY18" fmla="*/ 4815840 h 6271260"/>
              <a:gd name="connsiteX19" fmla="*/ 609600 w 3192780"/>
              <a:gd name="connsiteY19" fmla="*/ 4983480 h 6271260"/>
              <a:gd name="connsiteX20" fmla="*/ 571500 w 3192780"/>
              <a:gd name="connsiteY20" fmla="*/ 5189220 h 6271260"/>
              <a:gd name="connsiteX21" fmla="*/ 495300 w 3192780"/>
              <a:gd name="connsiteY21" fmla="*/ 5204460 h 6271260"/>
              <a:gd name="connsiteX22" fmla="*/ 449580 w 3192780"/>
              <a:gd name="connsiteY22" fmla="*/ 5372100 h 6271260"/>
              <a:gd name="connsiteX23" fmla="*/ 396240 w 3192780"/>
              <a:gd name="connsiteY23" fmla="*/ 5425440 h 6271260"/>
              <a:gd name="connsiteX24" fmla="*/ 259080 w 3192780"/>
              <a:gd name="connsiteY24" fmla="*/ 5425440 h 6271260"/>
              <a:gd name="connsiteX25" fmla="*/ 91440 w 3192780"/>
              <a:gd name="connsiteY25" fmla="*/ 5730240 h 6271260"/>
              <a:gd name="connsiteX26" fmla="*/ 0 w 3192780"/>
              <a:gd name="connsiteY26" fmla="*/ 5783580 h 6271260"/>
              <a:gd name="connsiteX27" fmla="*/ 114300 w 3192780"/>
              <a:gd name="connsiteY27" fmla="*/ 5905500 h 6271260"/>
              <a:gd name="connsiteX28" fmla="*/ 259080 w 3192780"/>
              <a:gd name="connsiteY28" fmla="*/ 5958840 h 6271260"/>
              <a:gd name="connsiteX29" fmla="*/ 320040 w 3192780"/>
              <a:gd name="connsiteY29" fmla="*/ 6195060 h 6271260"/>
              <a:gd name="connsiteX30" fmla="*/ 457200 w 3192780"/>
              <a:gd name="connsiteY30" fmla="*/ 6187440 h 6271260"/>
              <a:gd name="connsiteX31" fmla="*/ 640080 w 3192780"/>
              <a:gd name="connsiteY31" fmla="*/ 6263640 h 6271260"/>
              <a:gd name="connsiteX32" fmla="*/ 1005840 w 3192780"/>
              <a:gd name="connsiteY32" fmla="*/ 6179820 h 6271260"/>
              <a:gd name="connsiteX33" fmla="*/ 1097280 w 3192780"/>
              <a:gd name="connsiteY33" fmla="*/ 6233160 h 6271260"/>
              <a:gd name="connsiteX34" fmla="*/ 1325880 w 3192780"/>
              <a:gd name="connsiteY34" fmla="*/ 6187440 h 6271260"/>
              <a:gd name="connsiteX35" fmla="*/ 1371600 w 3192780"/>
              <a:gd name="connsiteY35" fmla="*/ 6080760 h 6271260"/>
              <a:gd name="connsiteX36" fmla="*/ 1584960 w 3192780"/>
              <a:gd name="connsiteY36" fmla="*/ 6111240 h 6271260"/>
              <a:gd name="connsiteX37" fmla="*/ 1699260 w 3192780"/>
              <a:gd name="connsiteY37" fmla="*/ 6271260 h 6271260"/>
              <a:gd name="connsiteX38" fmla="*/ 1943100 w 3192780"/>
              <a:gd name="connsiteY38" fmla="*/ 6156960 h 6271260"/>
              <a:gd name="connsiteX39" fmla="*/ 1912620 w 3192780"/>
              <a:gd name="connsiteY39" fmla="*/ 6027420 h 6271260"/>
              <a:gd name="connsiteX40" fmla="*/ 1996440 w 3192780"/>
              <a:gd name="connsiteY40" fmla="*/ 5814060 h 6271260"/>
              <a:gd name="connsiteX41" fmla="*/ 2156460 w 3192780"/>
              <a:gd name="connsiteY41" fmla="*/ 5821680 h 6271260"/>
              <a:gd name="connsiteX42" fmla="*/ 2514600 w 3192780"/>
              <a:gd name="connsiteY42" fmla="*/ 5638800 h 6271260"/>
              <a:gd name="connsiteX43" fmla="*/ 2506980 w 3192780"/>
              <a:gd name="connsiteY43" fmla="*/ 5585460 h 6271260"/>
              <a:gd name="connsiteX44" fmla="*/ 2613660 w 3192780"/>
              <a:gd name="connsiteY44" fmla="*/ 5554980 h 6271260"/>
              <a:gd name="connsiteX45" fmla="*/ 2606040 w 3192780"/>
              <a:gd name="connsiteY45" fmla="*/ 5394960 h 6271260"/>
              <a:gd name="connsiteX46" fmla="*/ 2918460 w 3192780"/>
              <a:gd name="connsiteY46" fmla="*/ 5158740 h 6271260"/>
              <a:gd name="connsiteX47" fmla="*/ 2862580 w 3192780"/>
              <a:gd name="connsiteY47" fmla="*/ 5017177 h 6271260"/>
              <a:gd name="connsiteX48" fmla="*/ 2715260 w 3192780"/>
              <a:gd name="connsiteY48" fmla="*/ 4930817 h 6271260"/>
              <a:gd name="connsiteX49" fmla="*/ 2476500 w 3192780"/>
              <a:gd name="connsiteY49" fmla="*/ 4937760 h 6271260"/>
              <a:gd name="connsiteX50" fmla="*/ 2303780 w 3192780"/>
              <a:gd name="connsiteY50" fmla="*/ 4815840 h 6271260"/>
              <a:gd name="connsiteX51" fmla="*/ 2148840 w 3192780"/>
              <a:gd name="connsiteY51" fmla="*/ 4528820 h 6271260"/>
              <a:gd name="connsiteX52" fmla="*/ 2108200 w 3192780"/>
              <a:gd name="connsiteY52" fmla="*/ 4119880 h 6271260"/>
              <a:gd name="connsiteX53" fmla="*/ 2161540 w 3192780"/>
              <a:gd name="connsiteY53" fmla="*/ 3949700 h 6271260"/>
              <a:gd name="connsiteX54" fmla="*/ 2202180 w 3192780"/>
              <a:gd name="connsiteY54" fmla="*/ 3726180 h 6271260"/>
              <a:gd name="connsiteX55" fmla="*/ 1986280 w 3192780"/>
              <a:gd name="connsiteY55" fmla="*/ 3413760 h 6271260"/>
              <a:gd name="connsiteX56" fmla="*/ 1907540 w 3192780"/>
              <a:gd name="connsiteY56" fmla="*/ 3124200 h 6271260"/>
              <a:gd name="connsiteX57" fmla="*/ 1798320 w 3192780"/>
              <a:gd name="connsiteY57" fmla="*/ 2948940 h 6271260"/>
              <a:gd name="connsiteX58" fmla="*/ 1785620 w 3192780"/>
              <a:gd name="connsiteY58" fmla="*/ 2814320 h 6271260"/>
              <a:gd name="connsiteX59" fmla="*/ 2204720 w 3192780"/>
              <a:gd name="connsiteY59" fmla="*/ 2641600 h 6271260"/>
              <a:gd name="connsiteX60" fmla="*/ 2496820 w 3192780"/>
              <a:gd name="connsiteY60" fmla="*/ 2707640 h 6271260"/>
              <a:gd name="connsiteX61" fmla="*/ 2674620 w 3192780"/>
              <a:gd name="connsiteY61" fmla="*/ 2781977 h 6271260"/>
              <a:gd name="connsiteX62" fmla="*/ 2811780 w 3192780"/>
              <a:gd name="connsiteY62" fmla="*/ 2733040 h 6271260"/>
              <a:gd name="connsiteX63" fmla="*/ 3093720 w 3192780"/>
              <a:gd name="connsiteY63" fmla="*/ 2849880 h 6271260"/>
              <a:gd name="connsiteX64" fmla="*/ 3078480 w 3192780"/>
              <a:gd name="connsiteY64" fmla="*/ 2659380 h 6271260"/>
              <a:gd name="connsiteX65" fmla="*/ 3177540 w 3192780"/>
              <a:gd name="connsiteY65" fmla="*/ 2484120 h 6271260"/>
              <a:gd name="connsiteX66" fmla="*/ 3177540 w 3192780"/>
              <a:gd name="connsiteY66" fmla="*/ 2392680 h 6271260"/>
              <a:gd name="connsiteX67" fmla="*/ 3192780 w 3192780"/>
              <a:gd name="connsiteY67" fmla="*/ 2362200 h 6271260"/>
              <a:gd name="connsiteX68" fmla="*/ 3025140 w 3192780"/>
              <a:gd name="connsiteY68" fmla="*/ 2247900 h 6271260"/>
              <a:gd name="connsiteX69" fmla="*/ 3192780 w 3192780"/>
              <a:gd name="connsiteY69" fmla="*/ 1813560 h 6271260"/>
              <a:gd name="connsiteX70" fmla="*/ 3185160 w 3192780"/>
              <a:gd name="connsiteY70" fmla="*/ 1737360 h 6271260"/>
              <a:gd name="connsiteX71" fmla="*/ 3101340 w 3192780"/>
              <a:gd name="connsiteY71" fmla="*/ 1699260 h 6271260"/>
              <a:gd name="connsiteX72" fmla="*/ 3048000 w 3192780"/>
              <a:gd name="connsiteY72" fmla="*/ 1615440 h 6271260"/>
              <a:gd name="connsiteX73" fmla="*/ 2979420 w 3192780"/>
              <a:gd name="connsiteY73" fmla="*/ 1242060 h 6271260"/>
              <a:gd name="connsiteX74" fmla="*/ 2903220 w 3192780"/>
              <a:gd name="connsiteY74" fmla="*/ 1234440 h 6271260"/>
              <a:gd name="connsiteX75" fmla="*/ 2865120 w 3192780"/>
              <a:gd name="connsiteY75" fmla="*/ 1165860 h 6271260"/>
              <a:gd name="connsiteX76" fmla="*/ 2773680 w 3192780"/>
              <a:gd name="connsiteY76" fmla="*/ 1150620 h 6271260"/>
              <a:gd name="connsiteX77" fmla="*/ 2651760 w 3192780"/>
              <a:gd name="connsiteY77" fmla="*/ 1059180 h 6271260"/>
              <a:gd name="connsiteX78" fmla="*/ 2606040 w 3192780"/>
              <a:gd name="connsiteY78" fmla="*/ 1021080 h 6271260"/>
              <a:gd name="connsiteX79" fmla="*/ 2583180 w 3192780"/>
              <a:gd name="connsiteY79" fmla="*/ 1021080 h 6271260"/>
              <a:gd name="connsiteX80" fmla="*/ 2491740 w 3192780"/>
              <a:gd name="connsiteY80" fmla="*/ 960120 h 6271260"/>
              <a:gd name="connsiteX81" fmla="*/ 2468880 w 3192780"/>
              <a:gd name="connsiteY81" fmla="*/ 891540 h 6271260"/>
              <a:gd name="connsiteX82" fmla="*/ 2407920 w 3192780"/>
              <a:gd name="connsiteY82" fmla="*/ 845820 h 6271260"/>
              <a:gd name="connsiteX83" fmla="*/ 2415540 w 3192780"/>
              <a:gd name="connsiteY83" fmla="*/ 739140 h 6271260"/>
              <a:gd name="connsiteX84" fmla="*/ 2423160 w 3192780"/>
              <a:gd name="connsiteY84" fmla="*/ 579120 h 6271260"/>
              <a:gd name="connsiteX85" fmla="*/ 2377440 w 3192780"/>
              <a:gd name="connsiteY85" fmla="*/ 304800 h 6271260"/>
              <a:gd name="connsiteX86" fmla="*/ 2331720 w 3192780"/>
              <a:gd name="connsiteY86" fmla="*/ 53340 h 6271260"/>
              <a:gd name="connsiteX87" fmla="*/ 2225040 w 3192780"/>
              <a:gd name="connsiteY87" fmla="*/ 0 h 6271260"/>
              <a:gd name="connsiteX0" fmla="*/ 2225040 w 3192780"/>
              <a:gd name="connsiteY0" fmla="*/ 0 h 6271260"/>
              <a:gd name="connsiteX1" fmla="*/ 2141220 w 3192780"/>
              <a:gd name="connsiteY1" fmla="*/ 213360 h 6271260"/>
              <a:gd name="connsiteX2" fmla="*/ 2095500 w 3192780"/>
              <a:gd name="connsiteY2" fmla="*/ 228600 h 6271260"/>
              <a:gd name="connsiteX3" fmla="*/ 2042160 w 3192780"/>
              <a:gd name="connsiteY3" fmla="*/ 350520 h 6271260"/>
              <a:gd name="connsiteX4" fmla="*/ 1821180 w 3192780"/>
              <a:gd name="connsiteY4" fmla="*/ 403860 h 6271260"/>
              <a:gd name="connsiteX5" fmla="*/ 1470660 w 3192780"/>
              <a:gd name="connsiteY5" fmla="*/ 701040 h 6271260"/>
              <a:gd name="connsiteX6" fmla="*/ 1516380 w 3192780"/>
              <a:gd name="connsiteY6" fmla="*/ 876300 h 6271260"/>
              <a:gd name="connsiteX7" fmla="*/ 1531620 w 3192780"/>
              <a:gd name="connsiteY7" fmla="*/ 1249680 h 6271260"/>
              <a:gd name="connsiteX8" fmla="*/ 1356360 w 3192780"/>
              <a:gd name="connsiteY8" fmla="*/ 1432560 h 6271260"/>
              <a:gd name="connsiteX9" fmla="*/ 937260 w 3192780"/>
              <a:gd name="connsiteY9" fmla="*/ 1516380 h 6271260"/>
              <a:gd name="connsiteX10" fmla="*/ 838200 w 3192780"/>
              <a:gd name="connsiteY10" fmla="*/ 1722120 h 6271260"/>
              <a:gd name="connsiteX11" fmla="*/ 845820 w 3192780"/>
              <a:gd name="connsiteY11" fmla="*/ 2225040 h 6271260"/>
              <a:gd name="connsiteX12" fmla="*/ 777240 w 3192780"/>
              <a:gd name="connsiteY12" fmla="*/ 2583180 h 6271260"/>
              <a:gd name="connsiteX13" fmla="*/ 1310640 w 3192780"/>
              <a:gd name="connsiteY13" fmla="*/ 2933700 h 6271260"/>
              <a:gd name="connsiteX14" fmla="*/ 1714500 w 3192780"/>
              <a:gd name="connsiteY14" fmla="*/ 3139440 h 6271260"/>
              <a:gd name="connsiteX15" fmla="*/ 1638300 w 3192780"/>
              <a:gd name="connsiteY15" fmla="*/ 3672840 h 6271260"/>
              <a:gd name="connsiteX16" fmla="*/ 1402080 w 3192780"/>
              <a:gd name="connsiteY16" fmla="*/ 4160520 h 6271260"/>
              <a:gd name="connsiteX17" fmla="*/ 1478280 w 3192780"/>
              <a:gd name="connsiteY17" fmla="*/ 4610100 h 6271260"/>
              <a:gd name="connsiteX18" fmla="*/ 1310640 w 3192780"/>
              <a:gd name="connsiteY18" fmla="*/ 4815840 h 6271260"/>
              <a:gd name="connsiteX19" fmla="*/ 609600 w 3192780"/>
              <a:gd name="connsiteY19" fmla="*/ 4983480 h 6271260"/>
              <a:gd name="connsiteX20" fmla="*/ 571500 w 3192780"/>
              <a:gd name="connsiteY20" fmla="*/ 5189220 h 6271260"/>
              <a:gd name="connsiteX21" fmla="*/ 495300 w 3192780"/>
              <a:gd name="connsiteY21" fmla="*/ 5204460 h 6271260"/>
              <a:gd name="connsiteX22" fmla="*/ 449580 w 3192780"/>
              <a:gd name="connsiteY22" fmla="*/ 5372100 h 6271260"/>
              <a:gd name="connsiteX23" fmla="*/ 396240 w 3192780"/>
              <a:gd name="connsiteY23" fmla="*/ 5425440 h 6271260"/>
              <a:gd name="connsiteX24" fmla="*/ 259080 w 3192780"/>
              <a:gd name="connsiteY24" fmla="*/ 5425440 h 6271260"/>
              <a:gd name="connsiteX25" fmla="*/ 91440 w 3192780"/>
              <a:gd name="connsiteY25" fmla="*/ 5730240 h 6271260"/>
              <a:gd name="connsiteX26" fmla="*/ 0 w 3192780"/>
              <a:gd name="connsiteY26" fmla="*/ 5783580 h 6271260"/>
              <a:gd name="connsiteX27" fmla="*/ 114300 w 3192780"/>
              <a:gd name="connsiteY27" fmla="*/ 5905500 h 6271260"/>
              <a:gd name="connsiteX28" fmla="*/ 259080 w 3192780"/>
              <a:gd name="connsiteY28" fmla="*/ 5958840 h 6271260"/>
              <a:gd name="connsiteX29" fmla="*/ 320040 w 3192780"/>
              <a:gd name="connsiteY29" fmla="*/ 6195060 h 6271260"/>
              <a:gd name="connsiteX30" fmla="*/ 457200 w 3192780"/>
              <a:gd name="connsiteY30" fmla="*/ 6187440 h 6271260"/>
              <a:gd name="connsiteX31" fmla="*/ 640080 w 3192780"/>
              <a:gd name="connsiteY31" fmla="*/ 6263640 h 6271260"/>
              <a:gd name="connsiteX32" fmla="*/ 1005840 w 3192780"/>
              <a:gd name="connsiteY32" fmla="*/ 6179820 h 6271260"/>
              <a:gd name="connsiteX33" fmla="*/ 1097280 w 3192780"/>
              <a:gd name="connsiteY33" fmla="*/ 6233160 h 6271260"/>
              <a:gd name="connsiteX34" fmla="*/ 1325880 w 3192780"/>
              <a:gd name="connsiteY34" fmla="*/ 6187440 h 6271260"/>
              <a:gd name="connsiteX35" fmla="*/ 1371600 w 3192780"/>
              <a:gd name="connsiteY35" fmla="*/ 6080760 h 6271260"/>
              <a:gd name="connsiteX36" fmla="*/ 1584960 w 3192780"/>
              <a:gd name="connsiteY36" fmla="*/ 6111240 h 6271260"/>
              <a:gd name="connsiteX37" fmla="*/ 1699260 w 3192780"/>
              <a:gd name="connsiteY37" fmla="*/ 6271260 h 6271260"/>
              <a:gd name="connsiteX38" fmla="*/ 1943100 w 3192780"/>
              <a:gd name="connsiteY38" fmla="*/ 6156960 h 6271260"/>
              <a:gd name="connsiteX39" fmla="*/ 1912620 w 3192780"/>
              <a:gd name="connsiteY39" fmla="*/ 6027420 h 6271260"/>
              <a:gd name="connsiteX40" fmla="*/ 1996440 w 3192780"/>
              <a:gd name="connsiteY40" fmla="*/ 5814060 h 6271260"/>
              <a:gd name="connsiteX41" fmla="*/ 2156460 w 3192780"/>
              <a:gd name="connsiteY41" fmla="*/ 5821680 h 6271260"/>
              <a:gd name="connsiteX42" fmla="*/ 2514600 w 3192780"/>
              <a:gd name="connsiteY42" fmla="*/ 5638800 h 6271260"/>
              <a:gd name="connsiteX43" fmla="*/ 2506980 w 3192780"/>
              <a:gd name="connsiteY43" fmla="*/ 5585460 h 6271260"/>
              <a:gd name="connsiteX44" fmla="*/ 2613660 w 3192780"/>
              <a:gd name="connsiteY44" fmla="*/ 5554980 h 6271260"/>
              <a:gd name="connsiteX45" fmla="*/ 2606040 w 3192780"/>
              <a:gd name="connsiteY45" fmla="*/ 5394960 h 6271260"/>
              <a:gd name="connsiteX46" fmla="*/ 2918460 w 3192780"/>
              <a:gd name="connsiteY46" fmla="*/ 5158740 h 6271260"/>
              <a:gd name="connsiteX47" fmla="*/ 2862580 w 3192780"/>
              <a:gd name="connsiteY47" fmla="*/ 5017177 h 6271260"/>
              <a:gd name="connsiteX48" fmla="*/ 2715260 w 3192780"/>
              <a:gd name="connsiteY48" fmla="*/ 4930817 h 6271260"/>
              <a:gd name="connsiteX49" fmla="*/ 2476500 w 3192780"/>
              <a:gd name="connsiteY49" fmla="*/ 4937760 h 6271260"/>
              <a:gd name="connsiteX50" fmla="*/ 2303780 w 3192780"/>
              <a:gd name="connsiteY50" fmla="*/ 4815840 h 6271260"/>
              <a:gd name="connsiteX51" fmla="*/ 2148840 w 3192780"/>
              <a:gd name="connsiteY51" fmla="*/ 4528820 h 6271260"/>
              <a:gd name="connsiteX52" fmla="*/ 2108200 w 3192780"/>
              <a:gd name="connsiteY52" fmla="*/ 4119880 h 6271260"/>
              <a:gd name="connsiteX53" fmla="*/ 2161540 w 3192780"/>
              <a:gd name="connsiteY53" fmla="*/ 3949700 h 6271260"/>
              <a:gd name="connsiteX54" fmla="*/ 2181860 w 3192780"/>
              <a:gd name="connsiteY54" fmla="*/ 3741420 h 6271260"/>
              <a:gd name="connsiteX55" fmla="*/ 1986280 w 3192780"/>
              <a:gd name="connsiteY55" fmla="*/ 3413760 h 6271260"/>
              <a:gd name="connsiteX56" fmla="*/ 1907540 w 3192780"/>
              <a:gd name="connsiteY56" fmla="*/ 3124200 h 6271260"/>
              <a:gd name="connsiteX57" fmla="*/ 1798320 w 3192780"/>
              <a:gd name="connsiteY57" fmla="*/ 2948940 h 6271260"/>
              <a:gd name="connsiteX58" fmla="*/ 1785620 w 3192780"/>
              <a:gd name="connsiteY58" fmla="*/ 2814320 h 6271260"/>
              <a:gd name="connsiteX59" fmla="*/ 2204720 w 3192780"/>
              <a:gd name="connsiteY59" fmla="*/ 2641600 h 6271260"/>
              <a:gd name="connsiteX60" fmla="*/ 2496820 w 3192780"/>
              <a:gd name="connsiteY60" fmla="*/ 2707640 h 6271260"/>
              <a:gd name="connsiteX61" fmla="*/ 2674620 w 3192780"/>
              <a:gd name="connsiteY61" fmla="*/ 2781977 h 6271260"/>
              <a:gd name="connsiteX62" fmla="*/ 2811780 w 3192780"/>
              <a:gd name="connsiteY62" fmla="*/ 2733040 h 6271260"/>
              <a:gd name="connsiteX63" fmla="*/ 3093720 w 3192780"/>
              <a:gd name="connsiteY63" fmla="*/ 2849880 h 6271260"/>
              <a:gd name="connsiteX64" fmla="*/ 3078480 w 3192780"/>
              <a:gd name="connsiteY64" fmla="*/ 2659380 h 6271260"/>
              <a:gd name="connsiteX65" fmla="*/ 3177540 w 3192780"/>
              <a:gd name="connsiteY65" fmla="*/ 2484120 h 6271260"/>
              <a:gd name="connsiteX66" fmla="*/ 3177540 w 3192780"/>
              <a:gd name="connsiteY66" fmla="*/ 2392680 h 6271260"/>
              <a:gd name="connsiteX67" fmla="*/ 3192780 w 3192780"/>
              <a:gd name="connsiteY67" fmla="*/ 2362200 h 6271260"/>
              <a:gd name="connsiteX68" fmla="*/ 3025140 w 3192780"/>
              <a:gd name="connsiteY68" fmla="*/ 2247900 h 6271260"/>
              <a:gd name="connsiteX69" fmla="*/ 3192780 w 3192780"/>
              <a:gd name="connsiteY69" fmla="*/ 1813560 h 6271260"/>
              <a:gd name="connsiteX70" fmla="*/ 3185160 w 3192780"/>
              <a:gd name="connsiteY70" fmla="*/ 1737360 h 6271260"/>
              <a:gd name="connsiteX71" fmla="*/ 3101340 w 3192780"/>
              <a:gd name="connsiteY71" fmla="*/ 1699260 h 6271260"/>
              <a:gd name="connsiteX72" fmla="*/ 3048000 w 3192780"/>
              <a:gd name="connsiteY72" fmla="*/ 1615440 h 6271260"/>
              <a:gd name="connsiteX73" fmla="*/ 2979420 w 3192780"/>
              <a:gd name="connsiteY73" fmla="*/ 1242060 h 6271260"/>
              <a:gd name="connsiteX74" fmla="*/ 2903220 w 3192780"/>
              <a:gd name="connsiteY74" fmla="*/ 1234440 h 6271260"/>
              <a:gd name="connsiteX75" fmla="*/ 2865120 w 3192780"/>
              <a:gd name="connsiteY75" fmla="*/ 1165860 h 6271260"/>
              <a:gd name="connsiteX76" fmla="*/ 2773680 w 3192780"/>
              <a:gd name="connsiteY76" fmla="*/ 1150620 h 6271260"/>
              <a:gd name="connsiteX77" fmla="*/ 2651760 w 3192780"/>
              <a:gd name="connsiteY77" fmla="*/ 1059180 h 6271260"/>
              <a:gd name="connsiteX78" fmla="*/ 2606040 w 3192780"/>
              <a:gd name="connsiteY78" fmla="*/ 1021080 h 6271260"/>
              <a:gd name="connsiteX79" fmla="*/ 2583180 w 3192780"/>
              <a:gd name="connsiteY79" fmla="*/ 1021080 h 6271260"/>
              <a:gd name="connsiteX80" fmla="*/ 2491740 w 3192780"/>
              <a:gd name="connsiteY80" fmla="*/ 960120 h 6271260"/>
              <a:gd name="connsiteX81" fmla="*/ 2468880 w 3192780"/>
              <a:gd name="connsiteY81" fmla="*/ 891540 h 6271260"/>
              <a:gd name="connsiteX82" fmla="*/ 2407920 w 3192780"/>
              <a:gd name="connsiteY82" fmla="*/ 845820 h 6271260"/>
              <a:gd name="connsiteX83" fmla="*/ 2415540 w 3192780"/>
              <a:gd name="connsiteY83" fmla="*/ 739140 h 6271260"/>
              <a:gd name="connsiteX84" fmla="*/ 2423160 w 3192780"/>
              <a:gd name="connsiteY84" fmla="*/ 579120 h 6271260"/>
              <a:gd name="connsiteX85" fmla="*/ 2377440 w 3192780"/>
              <a:gd name="connsiteY85" fmla="*/ 304800 h 6271260"/>
              <a:gd name="connsiteX86" fmla="*/ 2331720 w 3192780"/>
              <a:gd name="connsiteY86" fmla="*/ 53340 h 6271260"/>
              <a:gd name="connsiteX87" fmla="*/ 2225040 w 3192780"/>
              <a:gd name="connsiteY87" fmla="*/ 0 h 6271260"/>
              <a:gd name="connsiteX0" fmla="*/ 2225040 w 3192780"/>
              <a:gd name="connsiteY0" fmla="*/ 0 h 6271260"/>
              <a:gd name="connsiteX1" fmla="*/ 2141220 w 3192780"/>
              <a:gd name="connsiteY1" fmla="*/ 213360 h 6271260"/>
              <a:gd name="connsiteX2" fmla="*/ 2095500 w 3192780"/>
              <a:gd name="connsiteY2" fmla="*/ 228600 h 6271260"/>
              <a:gd name="connsiteX3" fmla="*/ 2042160 w 3192780"/>
              <a:gd name="connsiteY3" fmla="*/ 350520 h 6271260"/>
              <a:gd name="connsiteX4" fmla="*/ 1821180 w 3192780"/>
              <a:gd name="connsiteY4" fmla="*/ 403860 h 6271260"/>
              <a:gd name="connsiteX5" fmla="*/ 1470660 w 3192780"/>
              <a:gd name="connsiteY5" fmla="*/ 701040 h 6271260"/>
              <a:gd name="connsiteX6" fmla="*/ 1516380 w 3192780"/>
              <a:gd name="connsiteY6" fmla="*/ 876300 h 6271260"/>
              <a:gd name="connsiteX7" fmla="*/ 1531620 w 3192780"/>
              <a:gd name="connsiteY7" fmla="*/ 1249680 h 6271260"/>
              <a:gd name="connsiteX8" fmla="*/ 1356360 w 3192780"/>
              <a:gd name="connsiteY8" fmla="*/ 1432560 h 6271260"/>
              <a:gd name="connsiteX9" fmla="*/ 937260 w 3192780"/>
              <a:gd name="connsiteY9" fmla="*/ 1516380 h 6271260"/>
              <a:gd name="connsiteX10" fmla="*/ 838200 w 3192780"/>
              <a:gd name="connsiteY10" fmla="*/ 1722120 h 6271260"/>
              <a:gd name="connsiteX11" fmla="*/ 845820 w 3192780"/>
              <a:gd name="connsiteY11" fmla="*/ 2225040 h 6271260"/>
              <a:gd name="connsiteX12" fmla="*/ 777240 w 3192780"/>
              <a:gd name="connsiteY12" fmla="*/ 2583180 h 6271260"/>
              <a:gd name="connsiteX13" fmla="*/ 1310640 w 3192780"/>
              <a:gd name="connsiteY13" fmla="*/ 2933700 h 6271260"/>
              <a:gd name="connsiteX14" fmla="*/ 1714500 w 3192780"/>
              <a:gd name="connsiteY14" fmla="*/ 3139440 h 6271260"/>
              <a:gd name="connsiteX15" fmla="*/ 1638300 w 3192780"/>
              <a:gd name="connsiteY15" fmla="*/ 3672840 h 6271260"/>
              <a:gd name="connsiteX16" fmla="*/ 1402080 w 3192780"/>
              <a:gd name="connsiteY16" fmla="*/ 4160520 h 6271260"/>
              <a:gd name="connsiteX17" fmla="*/ 1478280 w 3192780"/>
              <a:gd name="connsiteY17" fmla="*/ 4610100 h 6271260"/>
              <a:gd name="connsiteX18" fmla="*/ 1310640 w 3192780"/>
              <a:gd name="connsiteY18" fmla="*/ 4815840 h 6271260"/>
              <a:gd name="connsiteX19" fmla="*/ 609600 w 3192780"/>
              <a:gd name="connsiteY19" fmla="*/ 4983480 h 6271260"/>
              <a:gd name="connsiteX20" fmla="*/ 571500 w 3192780"/>
              <a:gd name="connsiteY20" fmla="*/ 5189220 h 6271260"/>
              <a:gd name="connsiteX21" fmla="*/ 495300 w 3192780"/>
              <a:gd name="connsiteY21" fmla="*/ 5204460 h 6271260"/>
              <a:gd name="connsiteX22" fmla="*/ 449580 w 3192780"/>
              <a:gd name="connsiteY22" fmla="*/ 5372100 h 6271260"/>
              <a:gd name="connsiteX23" fmla="*/ 396240 w 3192780"/>
              <a:gd name="connsiteY23" fmla="*/ 5425440 h 6271260"/>
              <a:gd name="connsiteX24" fmla="*/ 259080 w 3192780"/>
              <a:gd name="connsiteY24" fmla="*/ 5425440 h 6271260"/>
              <a:gd name="connsiteX25" fmla="*/ 91440 w 3192780"/>
              <a:gd name="connsiteY25" fmla="*/ 5730240 h 6271260"/>
              <a:gd name="connsiteX26" fmla="*/ 0 w 3192780"/>
              <a:gd name="connsiteY26" fmla="*/ 5783580 h 6271260"/>
              <a:gd name="connsiteX27" fmla="*/ 114300 w 3192780"/>
              <a:gd name="connsiteY27" fmla="*/ 5905500 h 6271260"/>
              <a:gd name="connsiteX28" fmla="*/ 259080 w 3192780"/>
              <a:gd name="connsiteY28" fmla="*/ 5958840 h 6271260"/>
              <a:gd name="connsiteX29" fmla="*/ 320040 w 3192780"/>
              <a:gd name="connsiteY29" fmla="*/ 6195060 h 6271260"/>
              <a:gd name="connsiteX30" fmla="*/ 457200 w 3192780"/>
              <a:gd name="connsiteY30" fmla="*/ 6187440 h 6271260"/>
              <a:gd name="connsiteX31" fmla="*/ 640080 w 3192780"/>
              <a:gd name="connsiteY31" fmla="*/ 6263640 h 6271260"/>
              <a:gd name="connsiteX32" fmla="*/ 1005840 w 3192780"/>
              <a:gd name="connsiteY32" fmla="*/ 6179820 h 6271260"/>
              <a:gd name="connsiteX33" fmla="*/ 1097280 w 3192780"/>
              <a:gd name="connsiteY33" fmla="*/ 6233160 h 6271260"/>
              <a:gd name="connsiteX34" fmla="*/ 1325880 w 3192780"/>
              <a:gd name="connsiteY34" fmla="*/ 6187440 h 6271260"/>
              <a:gd name="connsiteX35" fmla="*/ 1371600 w 3192780"/>
              <a:gd name="connsiteY35" fmla="*/ 6080760 h 6271260"/>
              <a:gd name="connsiteX36" fmla="*/ 1584960 w 3192780"/>
              <a:gd name="connsiteY36" fmla="*/ 6111240 h 6271260"/>
              <a:gd name="connsiteX37" fmla="*/ 1699260 w 3192780"/>
              <a:gd name="connsiteY37" fmla="*/ 6271260 h 6271260"/>
              <a:gd name="connsiteX38" fmla="*/ 1943100 w 3192780"/>
              <a:gd name="connsiteY38" fmla="*/ 6156960 h 6271260"/>
              <a:gd name="connsiteX39" fmla="*/ 1912620 w 3192780"/>
              <a:gd name="connsiteY39" fmla="*/ 6027420 h 6271260"/>
              <a:gd name="connsiteX40" fmla="*/ 1996440 w 3192780"/>
              <a:gd name="connsiteY40" fmla="*/ 5814060 h 6271260"/>
              <a:gd name="connsiteX41" fmla="*/ 2156460 w 3192780"/>
              <a:gd name="connsiteY41" fmla="*/ 5821680 h 6271260"/>
              <a:gd name="connsiteX42" fmla="*/ 2514600 w 3192780"/>
              <a:gd name="connsiteY42" fmla="*/ 5638800 h 6271260"/>
              <a:gd name="connsiteX43" fmla="*/ 2506980 w 3192780"/>
              <a:gd name="connsiteY43" fmla="*/ 5585460 h 6271260"/>
              <a:gd name="connsiteX44" fmla="*/ 2613660 w 3192780"/>
              <a:gd name="connsiteY44" fmla="*/ 5554980 h 6271260"/>
              <a:gd name="connsiteX45" fmla="*/ 2606040 w 3192780"/>
              <a:gd name="connsiteY45" fmla="*/ 5394960 h 6271260"/>
              <a:gd name="connsiteX46" fmla="*/ 2918460 w 3192780"/>
              <a:gd name="connsiteY46" fmla="*/ 5158740 h 6271260"/>
              <a:gd name="connsiteX47" fmla="*/ 2862580 w 3192780"/>
              <a:gd name="connsiteY47" fmla="*/ 5017177 h 6271260"/>
              <a:gd name="connsiteX48" fmla="*/ 2715260 w 3192780"/>
              <a:gd name="connsiteY48" fmla="*/ 4930817 h 6271260"/>
              <a:gd name="connsiteX49" fmla="*/ 2476500 w 3192780"/>
              <a:gd name="connsiteY49" fmla="*/ 4937760 h 6271260"/>
              <a:gd name="connsiteX50" fmla="*/ 2303780 w 3192780"/>
              <a:gd name="connsiteY50" fmla="*/ 4815840 h 6271260"/>
              <a:gd name="connsiteX51" fmla="*/ 2148840 w 3192780"/>
              <a:gd name="connsiteY51" fmla="*/ 4528820 h 6271260"/>
              <a:gd name="connsiteX52" fmla="*/ 2108200 w 3192780"/>
              <a:gd name="connsiteY52" fmla="*/ 4119880 h 6271260"/>
              <a:gd name="connsiteX53" fmla="*/ 2161540 w 3192780"/>
              <a:gd name="connsiteY53" fmla="*/ 3949700 h 6271260"/>
              <a:gd name="connsiteX54" fmla="*/ 2181860 w 3192780"/>
              <a:gd name="connsiteY54" fmla="*/ 3741420 h 6271260"/>
              <a:gd name="connsiteX55" fmla="*/ 1986280 w 3192780"/>
              <a:gd name="connsiteY55" fmla="*/ 3413760 h 6271260"/>
              <a:gd name="connsiteX56" fmla="*/ 1907540 w 3192780"/>
              <a:gd name="connsiteY56" fmla="*/ 3124200 h 6271260"/>
              <a:gd name="connsiteX57" fmla="*/ 1798320 w 3192780"/>
              <a:gd name="connsiteY57" fmla="*/ 2948940 h 6271260"/>
              <a:gd name="connsiteX58" fmla="*/ 1785620 w 3192780"/>
              <a:gd name="connsiteY58" fmla="*/ 2814320 h 6271260"/>
              <a:gd name="connsiteX59" fmla="*/ 2204720 w 3192780"/>
              <a:gd name="connsiteY59" fmla="*/ 2641600 h 6271260"/>
              <a:gd name="connsiteX60" fmla="*/ 2472055 w 3192780"/>
              <a:gd name="connsiteY60" fmla="*/ 2762885 h 6271260"/>
              <a:gd name="connsiteX61" fmla="*/ 2674620 w 3192780"/>
              <a:gd name="connsiteY61" fmla="*/ 2781977 h 6271260"/>
              <a:gd name="connsiteX62" fmla="*/ 2811780 w 3192780"/>
              <a:gd name="connsiteY62" fmla="*/ 2733040 h 6271260"/>
              <a:gd name="connsiteX63" fmla="*/ 3093720 w 3192780"/>
              <a:gd name="connsiteY63" fmla="*/ 2849880 h 6271260"/>
              <a:gd name="connsiteX64" fmla="*/ 3078480 w 3192780"/>
              <a:gd name="connsiteY64" fmla="*/ 2659380 h 6271260"/>
              <a:gd name="connsiteX65" fmla="*/ 3177540 w 3192780"/>
              <a:gd name="connsiteY65" fmla="*/ 2484120 h 6271260"/>
              <a:gd name="connsiteX66" fmla="*/ 3177540 w 3192780"/>
              <a:gd name="connsiteY66" fmla="*/ 2392680 h 6271260"/>
              <a:gd name="connsiteX67" fmla="*/ 3192780 w 3192780"/>
              <a:gd name="connsiteY67" fmla="*/ 2362200 h 6271260"/>
              <a:gd name="connsiteX68" fmla="*/ 3025140 w 3192780"/>
              <a:gd name="connsiteY68" fmla="*/ 2247900 h 6271260"/>
              <a:gd name="connsiteX69" fmla="*/ 3192780 w 3192780"/>
              <a:gd name="connsiteY69" fmla="*/ 1813560 h 6271260"/>
              <a:gd name="connsiteX70" fmla="*/ 3185160 w 3192780"/>
              <a:gd name="connsiteY70" fmla="*/ 1737360 h 6271260"/>
              <a:gd name="connsiteX71" fmla="*/ 3101340 w 3192780"/>
              <a:gd name="connsiteY71" fmla="*/ 1699260 h 6271260"/>
              <a:gd name="connsiteX72" fmla="*/ 3048000 w 3192780"/>
              <a:gd name="connsiteY72" fmla="*/ 1615440 h 6271260"/>
              <a:gd name="connsiteX73" fmla="*/ 2979420 w 3192780"/>
              <a:gd name="connsiteY73" fmla="*/ 1242060 h 6271260"/>
              <a:gd name="connsiteX74" fmla="*/ 2903220 w 3192780"/>
              <a:gd name="connsiteY74" fmla="*/ 1234440 h 6271260"/>
              <a:gd name="connsiteX75" fmla="*/ 2865120 w 3192780"/>
              <a:gd name="connsiteY75" fmla="*/ 1165860 h 6271260"/>
              <a:gd name="connsiteX76" fmla="*/ 2773680 w 3192780"/>
              <a:gd name="connsiteY76" fmla="*/ 1150620 h 6271260"/>
              <a:gd name="connsiteX77" fmla="*/ 2651760 w 3192780"/>
              <a:gd name="connsiteY77" fmla="*/ 1059180 h 6271260"/>
              <a:gd name="connsiteX78" fmla="*/ 2606040 w 3192780"/>
              <a:gd name="connsiteY78" fmla="*/ 1021080 h 6271260"/>
              <a:gd name="connsiteX79" fmla="*/ 2583180 w 3192780"/>
              <a:gd name="connsiteY79" fmla="*/ 1021080 h 6271260"/>
              <a:gd name="connsiteX80" fmla="*/ 2491740 w 3192780"/>
              <a:gd name="connsiteY80" fmla="*/ 960120 h 6271260"/>
              <a:gd name="connsiteX81" fmla="*/ 2468880 w 3192780"/>
              <a:gd name="connsiteY81" fmla="*/ 891540 h 6271260"/>
              <a:gd name="connsiteX82" fmla="*/ 2407920 w 3192780"/>
              <a:gd name="connsiteY82" fmla="*/ 845820 h 6271260"/>
              <a:gd name="connsiteX83" fmla="*/ 2415540 w 3192780"/>
              <a:gd name="connsiteY83" fmla="*/ 739140 h 6271260"/>
              <a:gd name="connsiteX84" fmla="*/ 2423160 w 3192780"/>
              <a:gd name="connsiteY84" fmla="*/ 579120 h 6271260"/>
              <a:gd name="connsiteX85" fmla="*/ 2377440 w 3192780"/>
              <a:gd name="connsiteY85" fmla="*/ 304800 h 6271260"/>
              <a:gd name="connsiteX86" fmla="*/ 2331720 w 3192780"/>
              <a:gd name="connsiteY86" fmla="*/ 53340 h 6271260"/>
              <a:gd name="connsiteX87" fmla="*/ 2225040 w 3192780"/>
              <a:gd name="connsiteY87" fmla="*/ 0 h 6271260"/>
              <a:gd name="connsiteX0" fmla="*/ 2225040 w 3192780"/>
              <a:gd name="connsiteY0" fmla="*/ 0 h 6271260"/>
              <a:gd name="connsiteX1" fmla="*/ 2141220 w 3192780"/>
              <a:gd name="connsiteY1" fmla="*/ 213360 h 6271260"/>
              <a:gd name="connsiteX2" fmla="*/ 2095500 w 3192780"/>
              <a:gd name="connsiteY2" fmla="*/ 228600 h 6271260"/>
              <a:gd name="connsiteX3" fmla="*/ 2042160 w 3192780"/>
              <a:gd name="connsiteY3" fmla="*/ 350520 h 6271260"/>
              <a:gd name="connsiteX4" fmla="*/ 1821180 w 3192780"/>
              <a:gd name="connsiteY4" fmla="*/ 403860 h 6271260"/>
              <a:gd name="connsiteX5" fmla="*/ 1470660 w 3192780"/>
              <a:gd name="connsiteY5" fmla="*/ 701040 h 6271260"/>
              <a:gd name="connsiteX6" fmla="*/ 1516380 w 3192780"/>
              <a:gd name="connsiteY6" fmla="*/ 876300 h 6271260"/>
              <a:gd name="connsiteX7" fmla="*/ 1531620 w 3192780"/>
              <a:gd name="connsiteY7" fmla="*/ 1249680 h 6271260"/>
              <a:gd name="connsiteX8" fmla="*/ 1356360 w 3192780"/>
              <a:gd name="connsiteY8" fmla="*/ 1432560 h 6271260"/>
              <a:gd name="connsiteX9" fmla="*/ 937260 w 3192780"/>
              <a:gd name="connsiteY9" fmla="*/ 1516380 h 6271260"/>
              <a:gd name="connsiteX10" fmla="*/ 838200 w 3192780"/>
              <a:gd name="connsiteY10" fmla="*/ 1722120 h 6271260"/>
              <a:gd name="connsiteX11" fmla="*/ 845820 w 3192780"/>
              <a:gd name="connsiteY11" fmla="*/ 2225040 h 6271260"/>
              <a:gd name="connsiteX12" fmla="*/ 777240 w 3192780"/>
              <a:gd name="connsiteY12" fmla="*/ 2583180 h 6271260"/>
              <a:gd name="connsiteX13" fmla="*/ 1310640 w 3192780"/>
              <a:gd name="connsiteY13" fmla="*/ 2933700 h 6271260"/>
              <a:gd name="connsiteX14" fmla="*/ 1714500 w 3192780"/>
              <a:gd name="connsiteY14" fmla="*/ 3139440 h 6271260"/>
              <a:gd name="connsiteX15" fmla="*/ 1638300 w 3192780"/>
              <a:gd name="connsiteY15" fmla="*/ 3672840 h 6271260"/>
              <a:gd name="connsiteX16" fmla="*/ 1402080 w 3192780"/>
              <a:gd name="connsiteY16" fmla="*/ 4160520 h 6271260"/>
              <a:gd name="connsiteX17" fmla="*/ 1478280 w 3192780"/>
              <a:gd name="connsiteY17" fmla="*/ 4610100 h 6271260"/>
              <a:gd name="connsiteX18" fmla="*/ 1310640 w 3192780"/>
              <a:gd name="connsiteY18" fmla="*/ 4815840 h 6271260"/>
              <a:gd name="connsiteX19" fmla="*/ 609600 w 3192780"/>
              <a:gd name="connsiteY19" fmla="*/ 4983480 h 6271260"/>
              <a:gd name="connsiteX20" fmla="*/ 571500 w 3192780"/>
              <a:gd name="connsiteY20" fmla="*/ 5189220 h 6271260"/>
              <a:gd name="connsiteX21" fmla="*/ 495300 w 3192780"/>
              <a:gd name="connsiteY21" fmla="*/ 5204460 h 6271260"/>
              <a:gd name="connsiteX22" fmla="*/ 449580 w 3192780"/>
              <a:gd name="connsiteY22" fmla="*/ 5372100 h 6271260"/>
              <a:gd name="connsiteX23" fmla="*/ 396240 w 3192780"/>
              <a:gd name="connsiteY23" fmla="*/ 5425440 h 6271260"/>
              <a:gd name="connsiteX24" fmla="*/ 259080 w 3192780"/>
              <a:gd name="connsiteY24" fmla="*/ 5425440 h 6271260"/>
              <a:gd name="connsiteX25" fmla="*/ 91440 w 3192780"/>
              <a:gd name="connsiteY25" fmla="*/ 5730240 h 6271260"/>
              <a:gd name="connsiteX26" fmla="*/ 0 w 3192780"/>
              <a:gd name="connsiteY26" fmla="*/ 5783580 h 6271260"/>
              <a:gd name="connsiteX27" fmla="*/ 114300 w 3192780"/>
              <a:gd name="connsiteY27" fmla="*/ 5905500 h 6271260"/>
              <a:gd name="connsiteX28" fmla="*/ 259080 w 3192780"/>
              <a:gd name="connsiteY28" fmla="*/ 5958840 h 6271260"/>
              <a:gd name="connsiteX29" fmla="*/ 320040 w 3192780"/>
              <a:gd name="connsiteY29" fmla="*/ 6195060 h 6271260"/>
              <a:gd name="connsiteX30" fmla="*/ 457200 w 3192780"/>
              <a:gd name="connsiteY30" fmla="*/ 6187440 h 6271260"/>
              <a:gd name="connsiteX31" fmla="*/ 640080 w 3192780"/>
              <a:gd name="connsiteY31" fmla="*/ 6263640 h 6271260"/>
              <a:gd name="connsiteX32" fmla="*/ 1005840 w 3192780"/>
              <a:gd name="connsiteY32" fmla="*/ 6179820 h 6271260"/>
              <a:gd name="connsiteX33" fmla="*/ 1097280 w 3192780"/>
              <a:gd name="connsiteY33" fmla="*/ 6233160 h 6271260"/>
              <a:gd name="connsiteX34" fmla="*/ 1325880 w 3192780"/>
              <a:gd name="connsiteY34" fmla="*/ 6187440 h 6271260"/>
              <a:gd name="connsiteX35" fmla="*/ 1371600 w 3192780"/>
              <a:gd name="connsiteY35" fmla="*/ 6080760 h 6271260"/>
              <a:gd name="connsiteX36" fmla="*/ 1584960 w 3192780"/>
              <a:gd name="connsiteY36" fmla="*/ 6111240 h 6271260"/>
              <a:gd name="connsiteX37" fmla="*/ 1699260 w 3192780"/>
              <a:gd name="connsiteY37" fmla="*/ 6271260 h 6271260"/>
              <a:gd name="connsiteX38" fmla="*/ 1943100 w 3192780"/>
              <a:gd name="connsiteY38" fmla="*/ 6156960 h 6271260"/>
              <a:gd name="connsiteX39" fmla="*/ 1912620 w 3192780"/>
              <a:gd name="connsiteY39" fmla="*/ 6027420 h 6271260"/>
              <a:gd name="connsiteX40" fmla="*/ 1996440 w 3192780"/>
              <a:gd name="connsiteY40" fmla="*/ 5814060 h 6271260"/>
              <a:gd name="connsiteX41" fmla="*/ 2156460 w 3192780"/>
              <a:gd name="connsiteY41" fmla="*/ 5821680 h 6271260"/>
              <a:gd name="connsiteX42" fmla="*/ 2514600 w 3192780"/>
              <a:gd name="connsiteY42" fmla="*/ 5638800 h 6271260"/>
              <a:gd name="connsiteX43" fmla="*/ 2506980 w 3192780"/>
              <a:gd name="connsiteY43" fmla="*/ 5585460 h 6271260"/>
              <a:gd name="connsiteX44" fmla="*/ 2613660 w 3192780"/>
              <a:gd name="connsiteY44" fmla="*/ 5554980 h 6271260"/>
              <a:gd name="connsiteX45" fmla="*/ 2606040 w 3192780"/>
              <a:gd name="connsiteY45" fmla="*/ 5394960 h 6271260"/>
              <a:gd name="connsiteX46" fmla="*/ 2918460 w 3192780"/>
              <a:gd name="connsiteY46" fmla="*/ 5158740 h 6271260"/>
              <a:gd name="connsiteX47" fmla="*/ 2862580 w 3192780"/>
              <a:gd name="connsiteY47" fmla="*/ 5017177 h 6271260"/>
              <a:gd name="connsiteX48" fmla="*/ 2715260 w 3192780"/>
              <a:gd name="connsiteY48" fmla="*/ 4930817 h 6271260"/>
              <a:gd name="connsiteX49" fmla="*/ 2476500 w 3192780"/>
              <a:gd name="connsiteY49" fmla="*/ 4937760 h 6271260"/>
              <a:gd name="connsiteX50" fmla="*/ 2303780 w 3192780"/>
              <a:gd name="connsiteY50" fmla="*/ 4815840 h 6271260"/>
              <a:gd name="connsiteX51" fmla="*/ 2148840 w 3192780"/>
              <a:gd name="connsiteY51" fmla="*/ 4528820 h 6271260"/>
              <a:gd name="connsiteX52" fmla="*/ 2108200 w 3192780"/>
              <a:gd name="connsiteY52" fmla="*/ 4119880 h 6271260"/>
              <a:gd name="connsiteX53" fmla="*/ 2161540 w 3192780"/>
              <a:gd name="connsiteY53" fmla="*/ 3949700 h 6271260"/>
              <a:gd name="connsiteX54" fmla="*/ 2181860 w 3192780"/>
              <a:gd name="connsiteY54" fmla="*/ 3741420 h 6271260"/>
              <a:gd name="connsiteX55" fmla="*/ 1986280 w 3192780"/>
              <a:gd name="connsiteY55" fmla="*/ 3413760 h 6271260"/>
              <a:gd name="connsiteX56" fmla="*/ 1907540 w 3192780"/>
              <a:gd name="connsiteY56" fmla="*/ 3124200 h 6271260"/>
              <a:gd name="connsiteX57" fmla="*/ 1798320 w 3192780"/>
              <a:gd name="connsiteY57" fmla="*/ 2948940 h 6271260"/>
              <a:gd name="connsiteX58" fmla="*/ 1785620 w 3192780"/>
              <a:gd name="connsiteY58" fmla="*/ 2814320 h 6271260"/>
              <a:gd name="connsiteX59" fmla="*/ 2204720 w 3192780"/>
              <a:gd name="connsiteY59" fmla="*/ 2641600 h 6271260"/>
              <a:gd name="connsiteX60" fmla="*/ 2472055 w 3192780"/>
              <a:gd name="connsiteY60" fmla="*/ 2762885 h 6271260"/>
              <a:gd name="connsiteX61" fmla="*/ 2674620 w 3192780"/>
              <a:gd name="connsiteY61" fmla="*/ 2781977 h 6271260"/>
              <a:gd name="connsiteX62" fmla="*/ 2811780 w 3192780"/>
              <a:gd name="connsiteY62" fmla="*/ 2733040 h 6271260"/>
              <a:gd name="connsiteX63" fmla="*/ 3093720 w 3192780"/>
              <a:gd name="connsiteY63" fmla="*/ 2849880 h 6271260"/>
              <a:gd name="connsiteX64" fmla="*/ 3078480 w 3192780"/>
              <a:gd name="connsiteY64" fmla="*/ 2659380 h 6271260"/>
              <a:gd name="connsiteX65" fmla="*/ 3177540 w 3192780"/>
              <a:gd name="connsiteY65" fmla="*/ 2484120 h 6271260"/>
              <a:gd name="connsiteX66" fmla="*/ 3177540 w 3192780"/>
              <a:gd name="connsiteY66" fmla="*/ 2392680 h 6271260"/>
              <a:gd name="connsiteX67" fmla="*/ 3192780 w 3192780"/>
              <a:gd name="connsiteY67" fmla="*/ 2362200 h 6271260"/>
              <a:gd name="connsiteX68" fmla="*/ 3025140 w 3192780"/>
              <a:gd name="connsiteY68" fmla="*/ 2247900 h 6271260"/>
              <a:gd name="connsiteX69" fmla="*/ 3192780 w 3192780"/>
              <a:gd name="connsiteY69" fmla="*/ 1813560 h 6271260"/>
              <a:gd name="connsiteX70" fmla="*/ 3185160 w 3192780"/>
              <a:gd name="connsiteY70" fmla="*/ 1737360 h 6271260"/>
              <a:gd name="connsiteX71" fmla="*/ 3101340 w 3192780"/>
              <a:gd name="connsiteY71" fmla="*/ 1699260 h 6271260"/>
              <a:gd name="connsiteX72" fmla="*/ 3048000 w 3192780"/>
              <a:gd name="connsiteY72" fmla="*/ 1615440 h 6271260"/>
              <a:gd name="connsiteX73" fmla="*/ 2979420 w 3192780"/>
              <a:gd name="connsiteY73" fmla="*/ 1242060 h 6271260"/>
              <a:gd name="connsiteX74" fmla="*/ 2903220 w 3192780"/>
              <a:gd name="connsiteY74" fmla="*/ 1234440 h 6271260"/>
              <a:gd name="connsiteX75" fmla="*/ 2865120 w 3192780"/>
              <a:gd name="connsiteY75" fmla="*/ 1165860 h 6271260"/>
              <a:gd name="connsiteX76" fmla="*/ 2773680 w 3192780"/>
              <a:gd name="connsiteY76" fmla="*/ 1150620 h 6271260"/>
              <a:gd name="connsiteX77" fmla="*/ 2651760 w 3192780"/>
              <a:gd name="connsiteY77" fmla="*/ 1059180 h 6271260"/>
              <a:gd name="connsiteX78" fmla="*/ 2606040 w 3192780"/>
              <a:gd name="connsiteY78" fmla="*/ 1021080 h 6271260"/>
              <a:gd name="connsiteX79" fmla="*/ 2583180 w 3192780"/>
              <a:gd name="connsiteY79" fmla="*/ 1021080 h 6271260"/>
              <a:gd name="connsiteX80" fmla="*/ 2491740 w 3192780"/>
              <a:gd name="connsiteY80" fmla="*/ 960120 h 6271260"/>
              <a:gd name="connsiteX81" fmla="*/ 2468880 w 3192780"/>
              <a:gd name="connsiteY81" fmla="*/ 891540 h 6271260"/>
              <a:gd name="connsiteX82" fmla="*/ 2407920 w 3192780"/>
              <a:gd name="connsiteY82" fmla="*/ 845820 h 6271260"/>
              <a:gd name="connsiteX83" fmla="*/ 2415540 w 3192780"/>
              <a:gd name="connsiteY83" fmla="*/ 739140 h 6271260"/>
              <a:gd name="connsiteX84" fmla="*/ 2423160 w 3192780"/>
              <a:gd name="connsiteY84" fmla="*/ 579120 h 6271260"/>
              <a:gd name="connsiteX85" fmla="*/ 2377440 w 3192780"/>
              <a:gd name="connsiteY85" fmla="*/ 304800 h 6271260"/>
              <a:gd name="connsiteX86" fmla="*/ 2331720 w 3192780"/>
              <a:gd name="connsiteY86" fmla="*/ 53340 h 6271260"/>
              <a:gd name="connsiteX87" fmla="*/ 2225040 w 3192780"/>
              <a:gd name="connsiteY87" fmla="*/ 0 h 6271260"/>
              <a:gd name="connsiteX0" fmla="*/ 2225040 w 3192780"/>
              <a:gd name="connsiteY0" fmla="*/ 0 h 6271260"/>
              <a:gd name="connsiteX1" fmla="*/ 2141220 w 3192780"/>
              <a:gd name="connsiteY1" fmla="*/ 213360 h 6271260"/>
              <a:gd name="connsiteX2" fmla="*/ 2095500 w 3192780"/>
              <a:gd name="connsiteY2" fmla="*/ 228600 h 6271260"/>
              <a:gd name="connsiteX3" fmla="*/ 2042160 w 3192780"/>
              <a:gd name="connsiteY3" fmla="*/ 350520 h 6271260"/>
              <a:gd name="connsiteX4" fmla="*/ 1821180 w 3192780"/>
              <a:gd name="connsiteY4" fmla="*/ 403860 h 6271260"/>
              <a:gd name="connsiteX5" fmla="*/ 1470660 w 3192780"/>
              <a:gd name="connsiteY5" fmla="*/ 701040 h 6271260"/>
              <a:gd name="connsiteX6" fmla="*/ 1516380 w 3192780"/>
              <a:gd name="connsiteY6" fmla="*/ 876300 h 6271260"/>
              <a:gd name="connsiteX7" fmla="*/ 1531620 w 3192780"/>
              <a:gd name="connsiteY7" fmla="*/ 1249680 h 6271260"/>
              <a:gd name="connsiteX8" fmla="*/ 1356360 w 3192780"/>
              <a:gd name="connsiteY8" fmla="*/ 1432560 h 6271260"/>
              <a:gd name="connsiteX9" fmla="*/ 937260 w 3192780"/>
              <a:gd name="connsiteY9" fmla="*/ 1516380 h 6271260"/>
              <a:gd name="connsiteX10" fmla="*/ 838200 w 3192780"/>
              <a:gd name="connsiteY10" fmla="*/ 1722120 h 6271260"/>
              <a:gd name="connsiteX11" fmla="*/ 845820 w 3192780"/>
              <a:gd name="connsiteY11" fmla="*/ 2225040 h 6271260"/>
              <a:gd name="connsiteX12" fmla="*/ 777240 w 3192780"/>
              <a:gd name="connsiteY12" fmla="*/ 2583180 h 6271260"/>
              <a:gd name="connsiteX13" fmla="*/ 1310640 w 3192780"/>
              <a:gd name="connsiteY13" fmla="*/ 2933700 h 6271260"/>
              <a:gd name="connsiteX14" fmla="*/ 1714500 w 3192780"/>
              <a:gd name="connsiteY14" fmla="*/ 3139440 h 6271260"/>
              <a:gd name="connsiteX15" fmla="*/ 1638300 w 3192780"/>
              <a:gd name="connsiteY15" fmla="*/ 3672840 h 6271260"/>
              <a:gd name="connsiteX16" fmla="*/ 1402080 w 3192780"/>
              <a:gd name="connsiteY16" fmla="*/ 4160520 h 6271260"/>
              <a:gd name="connsiteX17" fmla="*/ 1478280 w 3192780"/>
              <a:gd name="connsiteY17" fmla="*/ 4610100 h 6271260"/>
              <a:gd name="connsiteX18" fmla="*/ 1310640 w 3192780"/>
              <a:gd name="connsiteY18" fmla="*/ 4815840 h 6271260"/>
              <a:gd name="connsiteX19" fmla="*/ 609600 w 3192780"/>
              <a:gd name="connsiteY19" fmla="*/ 4983480 h 6271260"/>
              <a:gd name="connsiteX20" fmla="*/ 571500 w 3192780"/>
              <a:gd name="connsiteY20" fmla="*/ 5189220 h 6271260"/>
              <a:gd name="connsiteX21" fmla="*/ 495300 w 3192780"/>
              <a:gd name="connsiteY21" fmla="*/ 5204460 h 6271260"/>
              <a:gd name="connsiteX22" fmla="*/ 449580 w 3192780"/>
              <a:gd name="connsiteY22" fmla="*/ 5372100 h 6271260"/>
              <a:gd name="connsiteX23" fmla="*/ 396240 w 3192780"/>
              <a:gd name="connsiteY23" fmla="*/ 5425440 h 6271260"/>
              <a:gd name="connsiteX24" fmla="*/ 259080 w 3192780"/>
              <a:gd name="connsiteY24" fmla="*/ 5425440 h 6271260"/>
              <a:gd name="connsiteX25" fmla="*/ 91440 w 3192780"/>
              <a:gd name="connsiteY25" fmla="*/ 5730240 h 6271260"/>
              <a:gd name="connsiteX26" fmla="*/ 0 w 3192780"/>
              <a:gd name="connsiteY26" fmla="*/ 5783580 h 6271260"/>
              <a:gd name="connsiteX27" fmla="*/ 114300 w 3192780"/>
              <a:gd name="connsiteY27" fmla="*/ 5905500 h 6271260"/>
              <a:gd name="connsiteX28" fmla="*/ 259080 w 3192780"/>
              <a:gd name="connsiteY28" fmla="*/ 5958840 h 6271260"/>
              <a:gd name="connsiteX29" fmla="*/ 320040 w 3192780"/>
              <a:gd name="connsiteY29" fmla="*/ 6195060 h 6271260"/>
              <a:gd name="connsiteX30" fmla="*/ 457200 w 3192780"/>
              <a:gd name="connsiteY30" fmla="*/ 6187440 h 6271260"/>
              <a:gd name="connsiteX31" fmla="*/ 640080 w 3192780"/>
              <a:gd name="connsiteY31" fmla="*/ 6263640 h 6271260"/>
              <a:gd name="connsiteX32" fmla="*/ 1005840 w 3192780"/>
              <a:gd name="connsiteY32" fmla="*/ 6179820 h 6271260"/>
              <a:gd name="connsiteX33" fmla="*/ 1097280 w 3192780"/>
              <a:gd name="connsiteY33" fmla="*/ 6233160 h 6271260"/>
              <a:gd name="connsiteX34" fmla="*/ 1325880 w 3192780"/>
              <a:gd name="connsiteY34" fmla="*/ 6187440 h 6271260"/>
              <a:gd name="connsiteX35" fmla="*/ 1371600 w 3192780"/>
              <a:gd name="connsiteY35" fmla="*/ 6080760 h 6271260"/>
              <a:gd name="connsiteX36" fmla="*/ 1584960 w 3192780"/>
              <a:gd name="connsiteY36" fmla="*/ 6111240 h 6271260"/>
              <a:gd name="connsiteX37" fmla="*/ 1699260 w 3192780"/>
              <a:gd name="connsiteY37" fmla="*/ 6271260 h 6271260"/>
              <a:gd name="connsiteX38" fmla="*/ 1943100 w 3192780"/>
              <a:gd name="connsiteY38" fmla="*/ 6156960 h 6271260"/>
              <a:gd name="connsiteX39" fmla="*/ 1912620 w 3192780"/>
              <a:gd name="connsiteY39" fmla="*/ 6027420 h 6271260"/>
              <a:gd name="connsiteX40" fmla="*/ 1996440 w 3192780"/>
              <a:gd name="connsiteY40" fmla="*/ 5814060 h 6271260"/>
              <a:gd name="connsiteX41" fmla="*/ 2156460 w 3192780"/>
              <a:gd name="connsiteY41" fmla="*/ 5821680 h 6271260"/>
              <a:gd name="connsiteX42" fmla="*/ 2514600 w 3192780"/>
              <a:gd name="connsiteY42" fmla="*/ 5638800 h 6271260"/>
              <a:gd name="connsiteX43" fmla="*/ 2506980 w 3192780"/>
              <a:gd name="connsiteY43" fmla="*/ 5585460 h 6271260"/>
              <a:gd name="connsiteX44" fmla="*/ 2613660 w 3192780"/>
              <a:gd name="connsiteY44" fmla="*/ 5554980 h 6271260"/>
              <a:gd name="connsiteX45" fmla="*/ 2606040 w 3192780"/>
              <a:gd name="connsiteY45" fmla="*/ 5394960 h 6271260"/>
              <a:gd name="connsiteX46" fmla="*/ 2918460 w 3192780"/>
              <a:gd name="connsiteY46" fmla="*/ 5158740 h 6271260"/>
              <a:gd name="connsiteX47" fmla="*/ 2862580 w 3192780"/>
              <a:gd name="connsiteY47" fmla="*/ 5017177 h 6271260"/>
              <a:gd name="connsiteX48" fmla="*/ 2715260 w 3192780"/>
              <a:gd name="connsiteY48" fmla="*/ 4930817 h 6271260"/>
              <a:gd name="connsiteX49" fmla="*/ 2476500 w 3192780"/>
              <a:gd name="connsiteY49" fmla="*/ 4937760 h 6271260"/>
              <a:gd name="connsiteX50" fmla="*/ 2303780 w 3192780"/>
              <a:gd name="connsiteY50" fmla="*/ 4815840 h 6271260"/>
              <a:gd name="connsiteX51" fmla="*/ 2148840 w 3192780"/>
              <a:gd name="connsiteY51" fmla="*/ 4528820 h 6271260"/>
              <a:gd name="connsiteX52" fmla="*/ 2108200 w 3192780"/>
              <a:gd name="connsiteY52" fmla="*/ 4119880 h 6271260"/>
              <a:gd name="connsiteX53" fmla="*/ 2161540 w 3192780"/>
              <a:gd name="connsiteY53" fmla="*/ 3949700 h 6271260"/>
              <a:gd name="connsiteX54" fmla="*/ 2181860 w 3192780"/>
              <a:gd name="connsiteY54" fmla="*/ 3741420 h 6271260"/>
              <a:gd name="connsiteX55" fmla="*/ 1986280 w 3192780"/>
              <a:gd name="connsiteY55" fmla="*/ 3413760 h 6271260"/>
              <a:gd name="connsiteX56" fmla="*/ 1907540 w 3192780"/>
              <a:gd name="connsiteY56" fmla="*/ 3124200 h 6271260"/>
              <a:gd name="connsiteX57" fmla="*/ 1798320 w 3192780"/>
              <a:gd name="connsiteY57" fmla="*/ 2948940 h 6271260"/>
              <a:gd name="connsiteX58" fmla="*/ 1785620 w 3192780"/>
              <a:gd name="connsiteY58" fmla="*/ 2814320 h 6271260"/>
              <a:gd name="connsiteX59" fmla="*/ 2204720 w 3192780"/>
              <a:gd name="connsiteY59" fmla="*/ 2641600 h 6271260"/>
              <a:gd name="connsiteX60" fmla="*/ 2472055 w 3192780"/>
              <a:gd name="connsiteY60" fmla="*/ 2762885 h 6271260"/>
              <a:gd name="connsiteX61" fmla="*/ 2674620 w 3192780"/>
              <a:gd name="connsiteY61" fmla="*/ 2781977 h 6271260"/>
              <a:gd name="connsiteX62" fmla="*/ 2811780 w 3192780"/>
              <a:gd name="connsiteY62" fmla="*/ 2733040 h 6271260"/>
              <a:gd name="connsiteX63" fmla="*/ 3093720 w 3192780"/>
              <a:gd name="connsiteY63" fmla="*/ 2849880 h 6271260"/>
              <a:gd name="connsiteX64" fmla="*/ 3078480 w 3192780"/>
              <a:gd name="connsiteY64" fmla="*/ 2659380 h 6271260"/>
              <a:gd name="connsiteX65" fmla="*/ 3177540 w 3192780"/>
              <a:gd name="connsiteY65" fmla="*/ 2484120 h 6271260"/>
              <a:gd name="connsiteX66" fmla="*/ 3177540 w 3192780"/>
              <a:gd name="connsiteY66" fmla="*/ 2392680 h 6271260"/>
              <a:gd name="connsiteX67" fmla="*/ 3192780 w 3192780"/>
              <a:gd name="connsiteY67" fmla="*/ 2362200 h 6271260"/>
              <a:gd name="connsiteX68" fmla="*/ 3025140 w 3192780"/>
              <a:gd name="connsiteY68" fmla="*/ 2247900 h 6271260"/>
              <a:gd name="connsiteX69" fmla="*/ 3192780 w 3192780"/>
              <a:gd name="connsiteY69" fmla="*/ 1813560 h 6271260"/>
              <a:gd name="connsiteX70" fmla="*/ 3185160 w 3192780"/>
              <a:gd name="connsiteY70" fmla="*/ 1737360 h 6271260"/>
              <a:gd name="connsiteX71" fmla="*/ 3101340 w 3192780"/>
              <a:gd name="connsiteY71" fmla="*/ 1699260 h 6271260"/>
              <a:gd name="connsiteX72" fmla="*/ 3048000 w 3192780"/>
              <a:gd name="connsiteY72" fmla="*/ 1615440 h 6271260"/>
              <a:gd name="connsiteX73" fmla="*/ 2979420 w 3192780"/>
              <a:gd name="connsiteY73" fmla="*/ 1242060 h 6271260"/>
              <a:gd name="connsiteX74" fmla="*/ 2903220 w 3192780"/>
              <a:gd name="connsiteY74" fmla="*/ 1234440 h 6271260"/>
              <a:gd name="connsiteX75" fmla="*/ 2865120 w 3192780"/>
              <a:gd name="connsiteY75" fmla="*/ 1165860 h 6271260"/>
              <a:gd name="connsiteX76" fmla="*/ 2773680 w 3192780"/>
              <a:gd name="connsiteY76" fmla="*/ 1150620 h 6271260"/>
              <a:gd name="connsiteX77" fmla="*/ 2651760 w 3192780"/>
              <a:gd name="connsiteY77" fmla="*/ 1059180 h 6271260"/>
              <a:gd name="connsiteX78" fmla="*/ 2606040 w 3192780"/>
              <a:gd name="connsiteY78" fmla="*/ 1021080 h 6271260"/>
              <a:gd name="connsiteX79" fmla="*/ 2583180 w 3192780"/>
              <a:gd name="connsiteY79" fmla="*/ 1021080 h 6271260"/>
              <a:gd name="connsiteX80" fmla="*/ 2491740 w 3192780"/>
              <a:gd name="connsiteY80" fmla="*/ 960120 h 6271260"/>
              <a:gd name="connsiteX81" fmla="*/ 2468880 w 3192780"/>
              <a:gd name="connsiteY81" fmla="*/ 891540 h 6271260"/>
              <a:gd name="connsiteX82" fmla="*/ 2407920 w 3192780"/>
              <a:gd name="connsiteY82" fmla="*/ 845820 h 6271260"/>
              <a:gd name="connsiteX83" fmla="*/ 2415540 w 3192780"/>
              <a:gd name="connsiteY83" fmla="*/ 739140 h 6271260"/>
              <a:gd name="connsiteX84" fmla="*/ 2423160 w 3192780"/>
              <a:gd name="connsiteY84" fmla="*/ 579120 h 6271260"/>
              <a:gd name="connsiteX85" fmla="*/ 2377440 w 3192780"/>
              <a:gd name="connsiteY85" fmla="*/ 304800 h 6271260"/>
              <a:gd name="connsiteX86" fmla="*/ 2331720 w 3192780"/>
              <a:gd name="connsiteY86" fmla="*/ 53340 h 6271260"/>
              <a:gd name="connsiteX87" fmla="*/ 2225040 w 3192780"/>
              <a:gd name="connsiteY87" fmla="*/ 0 h 6271260"/>
              <a:gd name="connsiteX0" fmla="*/ 2225040 w 3192780"/>
              <a:gd name="connsiteY0" fmla="*/ 0 h 6271260"/>
              <a:gd name="connsiteX1" fmla="*/ 2141220 w 3192780"/>
              <a:gd name="connsiteY1" fmla="*/ 213360 h 6271260"/>
              <a:gd name="connsiteX2" fmla="*/ 2095500 w 3192780"/>
              <a:gd name="connsiteY2" fmla="*/ 228600 h 6271260"/>
              <a:gd name="connsiteX3" fmla="*/ 2042160 w 3192780"/>
              <a:gd name="connsiteY3" fmla="*/ 350520 h 6271260"/>
              <a:gd name="connsiteX4" fmla="*/ 1821180 w 3192780"/>
              <a:gd name="connsiteY4" fmla="*/ 403860 h 6271260"/>
              <a:gd name="connsiteX5" fmla="*/ 1470660 w 3192780"/>
              <a:gd name="connsiteY5" fmla="*/ 701040 h 6271260"/>
              <a:gd name="connsiteX6" fmla="*/ 1516380 w 3192780"/>
              <a:gd name="connsiteY6" fmla="*/ 876300 h 6271260"/>
              <a:gd name="connsiteX7" fmla="*/ 1531620 w 3192780"/>
              <a:gd name="connsiteY7" fmla="*/ 1249680 h 6271260"/>
              <a:gd name="connsiteX8" fmla="*/ 1356360 w 3192780"/>
              <a:gd name="connsiteY8" fmla="*/ 1432560 h 6271260"/>
              <a:gd name="connsiteX9" fmla="*/ 937260 w 3192780"/>
              <a:gd name="connsiteY9" fmla="*/ 1516380 h 6271260"/>
              <a:gd name="connsiteX10" fmla="*/ 838200 w 3192780"/>
              <a:gd name="connsiteY10" fmla="*/ 1722120 h 6271260"/>
              <a:gd name="connsiteX11" fmla="*/ 845820 w 3192780"/>
              <a:gd name="connsiteY11" fmla="*/ 2225040 h 6271260"/>
              <a:gd name="connsiteX12" fmla="*/ 777240 w 3192780"/>
              <a:gd name="connsiteY12" fmla="*/ 2583180 h 6271260"/>
              <a:gd name="connsiteX13" fmla="*/ 1310640 w 3192780"/>
              <a:gd name="connsiteY13" fmla="*/ 2933700 h 6271260"/>
              <a:gd name="connsiteX14" fmla="*/ 1714500 w 3192780"/>
              <a:gd name="connsiteY14" fmla="*/ 3139440 h 6271260"/>
              <a:gd name="connsiteX15" fmla="*/ 1638300 w 3192780"/>
              <a:gd name="connsiteY15" fmla="*/ 3672840 h 6271260"/>
              <a:gd name="connsiteX16" fmla="*/ 1402080 w 3192780"/>
              <a:gd name="connsiteY16" fmla="*/ 4160520 h 6271260"/>
              <a:gd name="connsiteX17" fmla="*/ 1478280 w 3192780"/>
              <a:gd name="connsiteY17" fmla="*/ 4610100 h 6271260"/>
              <a:gd name="connsiteX18" fmla="*/ 1310640 w 3192780"/>
              <a:gd name="connsiteY18" fmla="*/ 4815840 h 6271260"/>
              <a:gd name="connsiteX19" fmla="*/ 609600 w 3192780"/>
              <a:gd name="connsiteY19" fmla="*/ 4983480 h 6271260"/>
              <a:gd name="connsiteX20" fmla="*/ 571500 w 3192780"/>
              <a:gd name="connsiteY20" fmla="*/ 5189220 h 6271260"/>
              <a:gd name="connsiteX21" fmla="*/ 495300 w 3192780"/>
              <a:gd name="connsiteY21" fmla="*/ 5204460 h 6271260"/>
              <a:gd name="connsiteX22" fmla="*/ 449580 w 3192780"/>
              <a:gd name="connsiteY22" fmla="*/ 5372100 h 6271260"/>
              <a:gd name="connsiteX23" fmla="*/ 396240 w 3192780"/>
              <a:gd name="connsiteY23" fmla="*/ 5425440 h 6271260"/>
              <a:gd name="connsiteX24" fmla="*/ 259080 w 3192780"/>
              <a:gd name="connsiteY24" fmla="*/ 5425440 h 6271260"/>
              <a:gd name="connsiteX25" fmla="*/ 91440 w 3192780"/>
              <a:gd name="connsiteY25" fmla="*/ 5730240 h 6271260"/>
              <a:gd name="connsiteX26" fmla="*/ 0 w 3192780"/>
              <a:gd name="connsiteY26" fmla="*/ 5783580 h 6271260"/>
              <a:gd name="connsiteX27" fmla="*/ 114300 w 3192780"/>
              <a:gd name="connsiteY27" fmla="*/ 5905500 h 6271260"/>
              <a:gd name="connsiteX28" fmla="*/ 259080 w 3192780"/>
              <a:gd name="connsiteY28" fmla="*/ 5958840 h 6271260"/>
              <a:gd name="connsiteX29" fmla="*/ 320040 w 3192780"/>
              <a:gd name="connsiteY29" fmla="*/ 6195060 h 6271260"/>
              <a:gd name="connsiteX30" fmla="*/ 457200 w 3192780"/>
              <a:gd name="connsiteY30" fmla="*/ 6187440 h 6271260"/>
              <a:gd name="connsiteX31" fmla="*/ 640080 w 3192780"/>
              <a:gd name="connsiteY31" fmla="*/ 6263640 h 6271260"/>
              <a:gd name="connsiteX32" fmla="*/ 1005840 w 3192780"/>
              <a:gd name="connsiteY32" fmla="*/ 6179820 h 6271260"/>
              <a:gd name="connsiteX33" fmla="*/ 1097280 w 3192780"/>
              <a:gd name="connsiteY33" fmla="*/ 6233160 h 6271260"/>
              <a:gd name="connsiteX34" fmla="*/ 1325880 w 3192780"/>
              <a:gd name="connsiteY34" fmla="*/ 6187440 h 6271260"/>
              <a:gd name="connsiteX35" fmla="*/ 1371600 w 3192780"/>
              <a:gd name="connsiteY35" fmla="*/ 6080760 h 6271260"/>
              <a:gd name="connsiteX36" fmla="*/ 1584960 w 3192780"/>
              <a:gd name="connsiteY36" fmla="*/ 6111240 h 6271260"/>
              <a:gd name="connsiteX37" fmla="*/ 1699260 w 3192780"/>
              <a:gd name="connsiteY37" fmla="*/ 6271260 h 6271260"/>
              <a:gd name="connsiteX38" fmla="*/ 1943100 w 3192780"/>
              <a:gd name="connsiteY38" fmla="*/ 6156960 h 6271260"/>
              <a:gd name="connsiteX39" fmla="*/ 1912620 w 3192780"/>
              <a:gd name="connsiteY39" fmla="*/ 6027420 h 6271260"/>
              <a:gd name="connsiteX40" fmla="*/ 1996440 w 3192780"/>
              <a:gd name="connsiteY40" fmla="*/ 5814060 h 6271260"/>
              <a:gd name="connsiteX41" fmla="*/ 2156460 w 3192780"/>
              <a:gd name="connsiteY41" fmla="*/ 5821680 h 6271260"/>
              <a:gd name="connsiteX42" fmla="*/ 2514600 w 3192780"/>
              <a:gd name="connsiteY42" fmla="*/ 5638800 h 6271260"/>
              <a:gd name="connsiteX43" fmla="*/ 2506980 w 3192780"/>
              <a:gd name="connsiteY43" fmla="*/ 5585460 h 6271260"/>
              <a:gd name="connsiteX44" fmla="*/ 2613660 w 3192780"/>
              <a:gd name="connsiteY44" fmla="*/ 5554980 h 6271260"/>
              <a:gd name="connsiteX45" fmla="*/ 2606040 w 3192780"/>
              <a:gd name="connsiteY45" fmla="*/ 5394960 h 6271260"/>
              <a:gd name="connsiteX46" fmla="*/ 2918460 w 3192780"/>
              <a:gd name="connsiteY46" fmla="*/ 5158740 h 6271260"/>
              <a:gd name="connsiteX47" fmla="*/ 2862580 w 3192780"/>
              <a:gd name="connsiteY47" fmla="*/ 5017177 h 6271260"/>
              <a:gd name="connsiteX48" fmla="*/ 2715260 w 3192780"/>
              <a:gd name="connsiteY48" fmla="*/ 4930817 h 6271260"/>
              <a:gd name="connsiteX49" fmla="*/ 2476500 w 3192780"/>
              <a:gd name="connsiteY49" fmla="*/ 4937760 h 6271260"/>
              <a:gd name="connsiteX50" fmla="*/ 2303780 w 3192780"/>
              <a:gd name="connsiteY50" fmla="*/ 4815840 h 6271260"/>
              <a:gd name="connsiteX51" fmla="*/ 2148840 w 3192780"/>
              <a:gd name="connsiteY51" fmla="*/ 4528820 h 6271260"/>
              <a:gd name="connsiteX52" fmla="*/ 2108200 w 3192780"/>
              <a:gd name="connsiteY52" fmla="*/ 4119880 h 6271260"/>
              <a:gd name="connsiteX53" fmla="*/ 2161540 w 3192780"/>
              <a:gd name="connsiteY53" fmla="*/ 3949700 h 6271260"/>
              <a:gd name="connsiteX54" fmla="*/ 2181860 w 3192780"/>
              <a:gd name="connsiteY54" fmla="*/ 3741420 h 6271260"/>
              <a:gd name="connsiteX55" fmla="*/ 1986280 w 3192780"/>
              <a:gd name="connsiteY55" fmla="*/ 3413760 h 6271260"/>
              <a:gd name="connsiteX56" fmla="*/ 1907540 w 3192780"/>
              <a:gd name="connsiteY56" fmla="*/ 3124200 h 6271260"/>
              <a:gd name="connsiteX57" fmla="*/ 1798320 w 3192780"/>
              <a:gd name="connsiteY57" fmla="*/ 2948940 h 6271260"/>
              <a:gd name="connsiteX58" fmla="*/ 1785620 w 3192780"/>
              <a:gd name="connsiteY58" fmla="*/ 2814320 h 6271260"/>
              <a:gd name="connsiteX59" fmla="*/ 2204720 w 3192780"/>
              <a:gd name="connsiteY59" fmla="*/ 2641600 h 6271260"/>
              <a:gd name="connsiteX60" fmla="*/ 2472055 w 3192780"/>
              <a:gd name="connsiteY60" fmla="*/ 2762885 h 6271260"/>
              <a:gd name="connsiteX61" fmla="*/ 2674620 w 3192780"/>
              <a:gd name="connsiteY61" fmla="*/ 2781977 h 6271260"/>
              <a:gd name="connsiteX62" fmla="*/ 2811780 w 3192780"/>
              <a:gd name="connsiteY62" fmla="*/ 2733040 h 6271260"/>
              <a:gd name="connsiteX63" fmla="*/ 3093720 w 3192780"/>
              <a:gd name="connsiteY63" fmla="*/ 2849880 h 6271260"/>
              <a:gd name="connsiteX64" fmla="*/ 3078480 w 3192780"/>
              <a:gd name="connsiteY64" fmla="*/ 2659380 h 6271260"/>
              <a:gd name="connsiteX65" fmla="*/ 3177540 w 3192780"/>
              <a:gd name="connsiteY65" fmla="*/ 2484120 h 6271260"/>
              <a:gd name="connsiteX66" fmla="*/ 3177540 w 3192780"/>
              <a:gd name="connsiteY66" fmla="*/ 2392680 h 6271260"/>
              <a:gd name="connsiteX67" fmla="*/ 3192780 w 3192780"/>
              <a:gd name="connsiteY67" fmla="*/ 2362200 h 6271260"/>
              <a:gd name="connsiteX68" fmla="*/ 3025140 w 3192780"/>
              <a:gd name="connsiteY68" fmla="*/ 2247900 h 6271260"/>
              <a:gd name="connsiteX69" fmla="*/ 3192780 w 3192780"/>
              <a:gd name="connsiteY69" fmla="*/ 1813560 h 6271260"/>
              <a:gd name="connsiteX70" fmla="*/ 3185160 w 3192780"/>
              <a:gd name="connsiteY70" fmla="*/ 1737360 h 6271260"/>
              <a:gd name="connsiteX71" fmla="*/ 3101340 w 3192780"/>
              <a:gd name="connsiteY71" fmla="*/ 1699260 h 6271260"/>
              <a:gd name="connsiteX72" fmla="*/ 3048000 w 3192780"/>
              <a:gd name="connsiteY72" fmla="*/ 1615440 h 6271260"/>
              <a:gd name="connsiteX73" fmla="*/ 2979420 w 3192780"/>
              <a:gd name="connsiteY73" fmla="*/ 1242060 h 6271260"/>
              <a:gd name="connsiteX74" fmla="*/ 2903220 w 3192780"/>
              <a:gd name="connsiteY74" fmla="*/ 1234440 h 6271260"/>
              <a:gd name="connsiteX75" fmla="*/ 2865120 w 3192780"/>
              <a:gd name="connsiteY75" fmla="*/ 1165860 h 6271260"/>
              <a:gd name="connsiteX76" fmla="*/ 2773680 w 3192780"/>
              <a:gd name="connsiteY76" fmla="*/ 1150620 h 6271260"/>
              <a:gd name="connsiteX77" fmla="*/ 2651760 w 3192780"/>
              <a:gd name="connsiteY77" fmla="*/ 1059180 h 6271260"/>
              <a:gd name="connsiteX78" fmla="*/ 2606040 w 3192780"/>
              <a:gd name="connsiteY78" fmla="*/ 1021080 h 6271260"/>
              <a:gd name="connsiteX79" fmla="*/ 2583180 w 3192780"/>
              <a:gd name="connsiteY79" fmla="*/ 1021080 h 6271260"/>
              <a:gd name="connsiteX80" fmla="*/ 2491740 w 3192780"/>
              <a:gd name="connsiteY80" fmla="*/ 960120 h 6271260"/>
              <a:gd name="connsiteX81" fmla="*/ 2468880 w 3192780"/>
              <a:gd name="connsiteY81" fmla="*/ 891540 h 6271260"/>
              <a:gd name="connsiteX82" fmla="*/ 2407920 w 3192780"/>
              <a:gd name="connsiteY82" fmla="*/ 845820 h 6271260"/>
              <a:gd name="connsiteX83" fmla="*/ 2415540 w 3192780"/>
              <a:gd name="connsiteY83" fmla="*/ 739140 h 6271260"/>
              <a:gd name="connsiteX84" fmla="*/ 2423160 w 3192780"/>
              <a:gd name="connsiteY84" fmla="*/ 579120 h 6271260"/>
              <a:gd name="connsiteX85" fmla="*/ 2377440 w 3192780"/>
              <a:gd name="connsiteY85" fmla="*/ 304800 h 6271260"/>
              <a:gd name="connsiteX86" fmla="*/ 2331720 w 3192780"/>
              <a:gd name="connsiteY86" fmla="*/ 53340 h 6271260"/>
              <a:gd name="connsiteX87" fmla="*/ 2225040 w 3192780"/>
              <a:gd name="connsiteY87" fmla="*/ 0 h 6271260"/>
              <a:gd name="connsiteX0" fmla="*/ 2225040 w 3192780"/>
              <a:gd name="connsiteY0" fmla="*/ 0 h 6271260"/>
              <a:gd name="connsiteX1" fmla="*/ 2141220 w 3192780"/>
              <a:gd name="connsiteY1" fmla="*/ 213360 h 6271260"/>
              <a:gd name="connsiteX2" fmla="*/ 2095500 w 3192780"/>
              <a:gd name="connsiteY2" fmla="*/ 228600 h 6271260"/>
              <a:gd name="connsiteX3" fmla="*/ 2042160 w 3192780"/>
              <a:gd name="connsiteY3" fmla="*/ 350520 h 6271260"/>
              <a:gd name="connsiteX4" fmla="*/ 1821180 w 3192780"/>
              <a:gd name="connsiteY4" fmla="*/ 403860 h 6271260"/>
              <a:gd name="connsiteX5" fmla="*/ 1470660 w 3192780"/>
              <a:gd name="connsiteY5" fmla="*/ 701040 h 6271260"/>
              <a:gd name="connsiteX6" fmla="*/ 1516380 w 3192780"/>
              <a:gd name="connsiteY6" fmla="*/ 876300 h 6271260"/>
              <a:gd name="connsiteX7" fmla="*/ 1531620 w 3192780"/>
              <a:gd name="connsiteY7" fmla="*/ 1249680 h 6271260"/>
              <a:gd name="connsiteX8" fmla="*/ 1356360 w 3192780"/>
              <a:gd name="connsiteY8" fmla="*/ 1432560 h 6271260"/>
              <a:gd name="connsiteX9" fmla="*/ 937260 w 3192780"/>
              <a:gd name="connsiteY9" fmla="*/ 1516380 h 6271260"/>
              <a:gd name="connsiteX10" fmla="*/ 838200 w 3192780"/>
              <a:gd name="connsiteY10" fmla="*/ 1722120 h 6271260"/>
              <a:gd name="connsiteX11" fmla="*/ 845820 w 3192780"/>
              <a:gd name="connsiteY11" fmla="*/ 2225040 h 6271260"/>
              <a:gd name="connsiteX12" fmla="*/ 777240 w 3192780"/>
              <a:gd name="connsiteY12" fmla="*/ 2583180 h 6271260"/>
              <a:gd name="connsiteX13" fmla="*/ 1310640 w 3192780"/>
              <a:gd name="connsiteY13" fmla="*/ 2933700 h 6271260"/>
              <a:gd name="connsiteX14" fmla="*/ 1714500 w 3192780"/>
              <a:gd name="connsiteY14" fmla="*/ 3139440 h 6271260"/>
              <a:gd name="connsiteX15" fmla="*/ 1638300 w 3192780"/>
              <a:gd name="connsiteY15" fmla="*/ 3672840 h 6271260"/>
              <a:gd name="connsiteX16" fmla="*/ 1402080 w 3192780"/>
              <a:gd name="connsiteY16" fmla="*/ 4160520 h 6271260"/>
              <a:gd name="connsiteX17" fmla="*/ 1478280 w 3192780"/>
              <a:gd name="connsiteY17" fmla="*/ 4610100 h 6271260"/>
              <a:gd name="connsiteX18" fmla="*/ 1310640 w 3192780"/>
              <a:gd name="connsiteY18" fmla="*/ 4815840 h 6271260"/>
              <a:gd name="connsiteX19" fmla="*/ 609600 w 3192780"/>
              <a:gd name="connsiteY19" fmla="*/ 4983480 h 6271260"/>
              <a:gd name="connsiteX20" fmla="*/ 571500 w 3192780"/>
              <a:gd name="connsiteY20" fmla="*/ 5189220 h 6271260"/>
              <a:gd name="connsiteX21" fmla="*/ 495300 w 3192780"/>
              <a:gd name="connsiteY21" fmla="*/ 5204460 h 6271260"/>
              <a:gd name="connsiteX22" fmla="*/ 449580 w 3192780"/>
              <a:gd name="connsiteY22" fmla="*/ 5372100 h 6271260"/>
              <a:gd name="connsiteX23" fmla="*/ 396240 w 3192780"/>
              <a:gd name="connsiteY23" fmla="*/ 5425440 h 6271260"/>
              <a:gd name="connsiteX24" fmla="*/ 259080 w 3192780"/>
              <a:gd name="connsiteY24" fmla="*/ 5425440 h 6271260"/>
              <a:gd name="connsiteX25" fmla="*/ 91440 w 3192780"/>
              <a:gd name="connsiteY25" fmla="*/ 5730240 h 6271260"/>
              <a:gd name="connsiteX26" fmla="*/ 0 w 3192780"/>
              <a:gd name="connsiteY26" fmla="*/ 5783580 h 6271260"/>
              <a:gd name="connsiteX27" fmla="*/ 114300 w 3192780"/>
              <a:gd name="connsiteY27" fmla="*/ 5905500 h 6271260"/>
              <a:gd name="connsiteX28" fmla="*/ 259080 w 3192780"/>
              <a:gd name="connsiteY28" fmla="*/ 5958840 h 6271260"/>
              <a:gd name="connsiteX29" fmla="*/ 320040 w 3192780"/>
              <a:gd name="connsiteY29" fmla="*/ 6195060 h 6271260"/>
              <a:gd name="connsiteX30" fmla="*/ 457200 w 3192780"/>
              <a:gd name="connsiteY30" fmla="*/ 6187440 h 6271260"/>
              <a:gd name="connsiteX31" fmla="*/ 640080 w 3192780"/>
              <a:gd name="connsiteY31" fmla="*/ 6263640 h 6271260"/>
              <a:gd name="connsiteX32" fmla="*/ 1005840 w 3192780"/>
              <a:gd name="connsiteY32" fmla="*/ 6179820 h 6271260"/>
              <a:gd name="connsiteX33" fmla="*/ 1097280 w 3192780"/>
              <a:gd name="connsiteY33" fmla="*/ 6233160 h 6271260"/>
              <a:gd name="connsiteX34" fmla="*/ 1325880 w 3192780"/>
              <a:gd name="connsiteY34" fmla="*/ 6187440 h 6271260"/>
              <a:gd name="connsiteX35" fmla="*/ 1371600 w 3192780"/>
              <a:gd name="connsiteY35" fmla="*/ 6080760 h 6271260"/>
              <a:gd name="connsiteX36" fmla="*/ 1584960 w 3192780"/>
              <a:gd name="connsiteY36" fmla="*/ 6111240 h 6271260"/>
              <a:gd name="connsiteX37" fmla="*/ 1699260 w 3192780"/>
              <a:gd name="connsiteY37" fmla="*/ 6271260 h 6271260"/>
              <a:gd name="connsiteX38" fmla="*/ 1943100 w 3192780"/>
              <a:gd name="connsiteY38" fmla="*/ 6156960 h 6271260"/>
              <a:gd name="connsiteX39" fmla="*/ 1912620 w 3192780"/>
              <a:gd name="connsiteY39" fmla="*/ 6027420 h 6271260"/>
              <a:gd name="connsiteX40" fmla="*/ 1996440 w 3192780"/>
              <a:gd name="connsiteY40" fmla="*/ 5814060 h 6271260"/>
              <a:gd name="connsiteX41" fmla="*/ 2156460 w 3192780"/>
              <a:gd name="connsiteY41" fmla="*/ 5821680 h 6271260"/>
              <a:gd name="connsiteX42" fmla="*/ 2514600 w 3192780"/>
              <a:gd name="connsiteY42" fmla="*/ 5638800 h 6271260"/>
              <a:gd name="connsiteX43" fmla="*/ 2506980 w 3192780"/>
              <a:gd name="connsiteY43" fmla="*/ 5585460 h 6271260"/>
              <a:gd name="connsiteX44" fmla="*/ 2613660 w 3192780"/>
              <a:gd name="connsiteY44" fmla="*/ 5554980 h 6271260"/>
              <a:gd name="connsiteX45" fmla="*/ 2606040 w 3192780"/>
              <a:gd name="connsiteY45" fmla="*/ 5394960 h 6271260"/>
              <a:gd name="connsiteX46" fmla="*/ 2918460 w 3192780"/>
              <a:gd name="connsiteY46" fmla="*/ 5158740 h 6271260"/>
              <a:gd name="connsiteX47" fmla="*/ 2862580 w 3192780"/>
              <a:gd name="connsiteY47" fmla="*/ 5017177 h 6271260"/>
              <a:gd name="connsiteX48" fmla="*/ 2715260 w 3192780"/>
              <a:gd name="connsiteY48" fmla="*/ 4930817 h 6271260"/>
              <a:gd name="connsiteX49" fmla="*/ 2476500 w 3192780"/>
              <a:gd name="connsiteY49" fmla="*/ 4937760 h 6271260"/>
              <a:gd name="connsiteX50" fmla="*/ 2303780 w 3192780"/>
              <a:gd name="connsiteY50" fmla="*/ 4815840 h 6271260"/>
              <a:gd name="connsiteX51" fmla="*/ 2148840 w 3192780"/>
              <a:gd name="connsiteY51" fmla="*/ 4528820 h 6271260"/>
              <a:gd name="connsiteX52" fmla="*/ 2108200 w 3192780"/>
              <a:gd name="connsiteY52" fmla="*/ 4119880 h 6271260"/>
              <a:gd name="connsiteX53" fmla="*/ 2161540 w 3192780"/>
              <a:gd name="connsiteY53" fmla="*/ 3949700 h 6271260"/>
              <a:gd name="connsiteX54" fmla="*/ 2181860 w 3192780"/>
              <a:gd name="connsiteY54" fmla="*/ 3741420 h 6271260"/>
              <a:gd name="connsiteX55" fmla="*/ 1986280 w 3192780"/>
              <a:gd name="connsiteY55" fmla="*/ 3413760 h 6271260"/>
              <a:gd name="connsiteX56" fmla="*/ 1907540 w 3192780"/>
              <a:gd name="connsiteY56" fmla="*/ 3124200 h 6271260"/>
              <a:gd name="connsiteX57" fmla="*/ 1798320 w 3192780"/>
              <a:gd name="connsiteY57" fmla="*/ 2948940 h 6271260"/>
              <a:gd name="connsiteX58" fmla="*/ 1785620 w 3192780"/>
              <a:gd name="connsiteY58" fmla="*/ 2814320 h 6271260"/>
              <a:gd name="connsiteX59" fmla="*/ 2204720 w 3192780"/>
              <a:gd name="connsiteY59" fmla="*/ 2641600 h 6271260"/>
              <a:gd name="connsiteX60" fmla="*/ 2479675 w 3192780"/>
              <a:gd name="connsiteY60" fmla="*/ 2749550 h 6271260"/>
              <a:gd name="connsiteX61" fmla="*/ 2674620 w 3192780"/>
              <a:gd name="connsiteY61" fmla="*/ 2781977 h 6271260"/>
              <a:gd name="connsiteX62" fmla="*/ 2811780 w 3192780"/>
              <a:gd name="connsiteY62" fmla="*/ 2733040 h 6271260"/>
              <a:gd name="connsiteX63" fmla="*/ 3093720 w 3192780"/>
              <a:gd name="connsiteY63" fmla="*/ 2849880 h 6271260"/>
              <a:gd name="connsiteX64" fmla="*/ 3078480 w 3192780"/>
              <a:gd name="connsiteY64" fmla="*/ 2659380 h 6271260"/>
              <a:gd name="connsiteX65" fmla="*/ 3177540 w 3192780"/>
              <a:gd name="connsiteY65" fmla="*/ 2484120 h 6271260"/>
              <a:gd name="connsiteX66" fmla="*/ 3177540 w 3192780"/>
              <a:gd name="connsiteY66" fmla="*/ 2392680 h 6271260"/>
              <a:gd name="connsiteX67" fmla="*/ 3192780 w 3192780"/>
              <a:gd name="connsiteY67" fmla="*/ 2362200 h 6271260"/>
              <a:gd name="connsiteX68" fmla="*/ 3025140 w 3192780"/>
              <a:gd name="connsiteY68" fmla="*/ 2247900 h 6271260"/>
              <a:gd name="connsiteX69" fmla="*/ 3192780 w 3192780"/>
              <a:gd name="connsiteY69" fmla="*/ 1813560 h 6271260"/>
              <a:gd name="connsiteX70" fmla="*/ 3185160 w 3192780"/>
              <a:gd name="connsiteY70" fmla="*/ 1737360 h 6271260"/>
              <a:gd name="connsiteX71" fmla="*/ 3101340 w 3192780"/>
              <a:gd name="connsiteY71" fmla="*/ 1699260 h 6271260"/>
              <a:gd name="connsiteX72" fmla="*/ 3048000 w 3192780"/>
              <a:gd name="connsiteY72" fmla="*/ 1615440 h 6271260"/>
              <a:gd name="connsiteX73" fmla="*/ 2979420 w 3192780"/>
              <a:gd name="connsiteY73" fmla="*/ 1242060 h 6271260"/>
              <a:gd name="connsiteX74" fmla="*/ 2903220 w 3192780"/>
              <a:gd name="connsiteY74" fmla="*/ 1234440 h 6271260"/>
              <a:gd name="connsiteX75" fmla="*/ 2865120 w 3192780"/>
              <a:gd name="connsiteY75" fmla="*/ 1165860 h 6271260"/>
              <a:gd name="connsiteX76" fmla="*/ 2773680 w 3192780"/>
              <a:gd name="connsiteY76" fmla="*/ 1150620 h 6271260"/>
              <a:gd name="connsiteX77" fmla="*/ 2651760 w 3192780"/>
              <a:gd name="connsiteY77" fmla="*/ 1059180 h 6271260"/>
              <a:gd name="connsiteX78" fmla="*/ 2606040 w 3192780"/>
              <a:gd name="connsiteY78" fmla="*/ 1021080 h 6271260"/>
              <a:gd name="connsiteX79" fmla="*/ 2583180 w 3192780"/>
              <a:gd name="connsiteY79" fmla="*/ 1021080 h 6271260"/>
              <a:gd name="connsiteX80" fmla="*/ 2491740 w 3192780"/>
              <a:gd name="connsiteY80" fmla="*/ 960120 h 6271260"/>
              <a:gd name="connsiteX81" fmla="*/ 2468880 w 3192780"/>
              <a:gd name="connsiteY81" fmla="*/ 891540 h 6271260"/>
              <a:gd name="connsiteX82" fmla="*/ 2407920 w 3192780"/>
              <a:gd name="connsiteY82" fmla="*/ 845820 h 6271260"/>
              <a:gd name="connsiteX83" fmla="*/ 2415540 w 3192780"/>
              <a:gd name="connsiteY83" fmla="*/ 739140 h 6271260"/>
              <a:gd name="connsiteX84" fmla="*/ 2423160 w 3192780"/>
              <a:gd name="connsiteY84" fmla="*/ 579120 h 6271260"/>
              <a:gd name="connsiteX85" fmla="*/ 2377440 w 3192780"/>
              <a:gd name="connsiteY85" fmla="*/ 304800 h 6271260"/>
              <a:gd name="connsiteX86" fmla="*/ 2331720 w 3192780"/>
              <a:gd name="connsiteY86" fmla="*/ 53340 h 6271260"/>
              <a:gd name="connsiteX87" fmla="*/ 2225040 w 3192780"/>
              <a:gd name="connsiteY87" fmla="*/ 0 h 6271260"/>
              <a:gd name="connsiteX0" fmla="*/ 2225040 w 3192780"/>
              <a:gd name="connsiteY0" fmla="*/ 0 h 6271260"/>
              <a:gd name="connsiteX1" fmla="*/ 2141220 w 3192780"/>
              <a:gd name="connsiteY1" fmla="*/ 213360 h 6271260"/>
              <a:gd name="connsiteX2" fmla="*/ 2095500 w 3192780"/>
              <a:gd name="connsiteY2" fmla="*/ 228600 h 6271260"/>
              <a:gd name="connsiteX3" fmla="*/ 2042160 w 3192780"/>
              <a:gd name="connsiteY3" fmla="*/ 350520 h 6271260"/>
              <a:gd name="connsiteX4" fmla="*/ 1821180 w 3192780"/>
              <a:gd name="connsiteY4" fmla="*/ 403860 h 6271260"/>
              <a:gd name="connsiteX5" fmla="*/ 1470660 w 3192780"/>
              <a:gd name="connsiteY5" fmla="*/ 701040 h 6271260"/>
              <a:gd name="connsiteX6" fmla="*/ 1516380 w 3192780"/>
              <a:gd name="connsiteY6" fmla="*/ 876300 h 6271260"/>
              <a:gd name="connsiteX7" fmla="*/ 1531620 w 3192780"/>
              <a:gd name="connsiteY7" fmla="*/ 1249680 h 6271260"/>
              <a:gd name="connsiteX8" fmla="*/ 1356360 w 3192780"/>
              <a:gd name="connsiteY8" fmla="*/ 1432560 h 6271260"/>
              <a:gd name="connsiteX9" fmla="*/ 937260 w 3192780"/>
              <a:gd name="connsiteY9" fmla="*/ 1516380 h 6271260"/>
              <a:gd name="connsiteX10" fmla="*/ 838200 w 3192780"/>
              <a:gd name="connsiteY10" fmla="*/ 1722120 h 6271260"/>
              <a:gd name="connsiteX11" fmla="*/ 845820 w 3192780"/>
              <a:gd name="connsiteY11" fmla="*/ 2225040 h 6271260"/>
              <a:gd name="connsiteX12" fmla="*/ 777240 w 3192780"/>
              <a:gd name="connsiteY12" fmla="*/ 2583180 h 6271260"/>
              <a:gd name="connsiteX13" fmla="*/ 1310640 w 3192780"/>
              <a:gd name="connsiteY13" fmla="*/ 2933700 h 6271260"/>
              <a:gd name="connsiteX14" fmla="*/ 1714500 w 3192780"/>
              <a:gd name="connsiteY14" fmla="*/ 3139440 h 6271260"/>
              <a:gd name="connsiteX15" fmla="*/ 1638300 w 3192780"/>
              <a:gd name="connsiteY15" fmla="*/ 3672840 h 6271260"/>
              <a:gd name="connsiteX16" fmla="*/ 1402080 w 3192780"/>
              <a:gd name="connsiteY16" fmla="*/ 4160520 h 6271260"/>
              <a:gd name="connsiteX17" fmla="*/ 1478280 w 3192780"/>
              <a:gd name="connsiteY17" fmla="*/ 4610100 h 6271260"/>
              <a:gd name="connsiteX18" fmla="*/ 1310640 w 3192780"/>
              <a:gd name="connsiteY18" fmla="*/ 4815840 h 6271260"/>
              <a:gd name="connsiteX19" fmla="*/ 609600 w 3192780"/>
              <a:gd name="connsiteY19" fmla="*/ 4983480 h 6271260"/>
              <a:gd name="connsiteX20" fmla="*/ 571500 w 3192780"/>
              <a:gd name="connsiteY20" fmla="*/ 5189220 h 6271260"/>
              <a:gd name="connsiteX21" fmla="*/ 495300 w 3192780"/>
              <a:gd name="connsiteY21" fmla="*/ 5204460 h 6271260"/>
              <a:gd name="connsiteX22" fmla="*/ 449580 w 3192780"/>
              <a:gd name="connsiteY22" fmla="*/ 5372100 h 6271260"/>
              <a:gd name="connsiteX23" fmla="*/ 396240 w 3192780"/>
              <a:gd name="connsiteY23" fmla="*/ 5425440 h 6271260"/>
              <a:gd name="connsiteX24" fmla="*/ 259080 w 3192780"/>
              <a:gd name="connsiteY24" fmla="*/ 5425440 h 6271260"/>
              <a:gd name="connsiteX25" fmla="*/ 91440 w 3192780"/>
              <a:gd name="connsiteY25" fmla="*/ 5730240 h 6271260"/>
              <a:gd name="connsiteX26" fmla="*/ 0 w 3192780"/>
              <a:gd name="connsiteY26" fmla="*/ 5783580 h 6271260"/>
              <a:gd name="connsiteX27" fmla="*/ 114300 w 3192780"/>
              <a:gd name="connsiteY27" fmla="*/ 5905500 h 6271260"/>
              <a:gd name="connsiteX28" fmla="*/ 259080 w 3192780"/>
              <a:gd name="connsiteY28" fmla="*/ 5958840 h 6271260"/>
              <a:gd name="connsiteX29" fmla="*/ 320040 w 3192780"/>
              <a:gd name="connsiteY29" fmla="*/ 6195060 h 6271260"/>
              <a:gd name="connsiteX30" fmla="*/ 457200 w 3192780"/>
              <a:gd name="connsiteY30" fmla="*/ 6187440 h 6271260"/>
              <a:gd name="connsiteX31" fmla="*/ 640080 w 3192780"/>
              <a:gd name="connsiteY31" fmla="*/ 6263640 h 6271260"/>
              <a:gd name="connsiteX32" fmla="*/ 1005840 w 3192780"/>
              <a:gd name="connsiteY32" fmla="*/ 6179820 h 6271260"/>
              <a:gd name="connsiteX33" fmla="*/ 1097280 w 3192780"/>
              <a:gd name="connsiteY33" fmla="*/ 6233160 h 6271260"/>
              <a:gd name="connsiteX34" fmla="*/ 1325880 w 3192780"/>
              <a:gd name="connsiteY34" fmla="*/ 6187440 h 6271260"/>
              <a:gd name="connsiteX35" fmla="*/ 1371600 w 3192780"/>
              <a:gd name="connsiteY35" fmla="*/ 6080760 h 6271260"/>
              <a:gd name="connsiteX36" fmla="*/ 1584960 w 3192780"/>
              <a:gd name="connsiteY36" fmla="*/ 6111240 h 6271260"/>
              <a:gd name="connsiteX37" fmla="*/ 1699260 w 3192780"/>
              <a:gd name="connsiteY37" fmla="*/ 6271260 h 6271260"/>
              <a:gd name="connsiteX38" fmla="*/ 1943100 w 3192780"/>
              <a:gd name="connsiteY38" fmla="*/ 6156960 h 6271260"/>
              <a:gd name="connsiteX39" fmla="*/ 1912620 w 3192780"/>
              <a:gd name="connsiteY39" fmla="*/ 6027420 h 6271260"/>
              <a:gd name="connsiteX40" fmla="*/ 1996440 w 3192780"/>
              <a:gd name="connsiteY40" fmla="*/ 5814060 h 6271260"/>
              <a:gd name="connsiteX41" fmla="*/ 2156460 w 3192780"/>
              <a:gd name="connsiteY41" fmla="*/ 5821680 h 6271260"/>
              <a:gd name="connsiteX42" fmla="*/ 2514600 w 3192780"/>
              <a:gd name="connsiteY42" fmla="*/ 5638800 h 6271260"/>
              <a:gd name="connsiteX43" fmla="*/ 2506980 w 3192780"/>
              <a:gd name="connsiteY43" fmla="*/ 5585460 h 6271260"/>
              <a:gd name="connsiteX44" fmla="*/ 2613660 w 3192780"/>
              <a:gd name="connsiteY44" fmla="*/ 5554980 h 6271260"/>
              <a:gd name="connsiteX45" fmla="*/ 2606040 w 3192780"/>
              <a:gd name="connsiteY45" fmla="*/ 5394960 h 6271260"/>
              <a:gd name="connsiteX46" fmla="*/ 2918460 w 3192780"/>
              <a:gd name="connsiteY46" fmla="*/ 5158740 h 6271260"/>
              <a:gd name="connsiteX47" fmla="*/ 2862580 w 3192780"/>
              <a:gd name="connsiteY47" fmla="*/ 5017177 h 6271260"/>
              <a:gd name="connsiteX48" fmla="*/ 2715260 w 3192780"/>
              <a:gd name="connsiteY48" fmla="*/ 4930817 h 6271260"/>
              <a:gd name="connsiteX49" fmla="*/ 2476500 w 3192780"/>
              <a:gd name="connsiteY49" fmla="*/ 4937760 h 6271260"/>
              <a:gd name="connsiteX50" fmla="*/ 2303780 w 3192780"/>
              <a:gd name="connsiteY50" fmla="*/ 4815840 h 6271260"/>
              <a:gd name="connsiteX51" fmla="*/ 2148840 w 3192780"/>
              <a:gd name="connsiteY51" fmla="*/ 4528820 h 6271260"/>
              <a:gd name="connsiteX52" fmla="*/ 2108200 w 3192780"/>
              <a:gd name="connsiteY52" fmla="*/ 4119880 h 6271260"/>
              <a:gd name="connsiteX53" fmla="*/ 2161540 w 3192780"/>
              <a:gd name="connsiteY53" fmla="*/ 3949700 h 6271260"/>
              <a:gd name="connsiteX54" fmla="*/ 2181860 w 3192780"/>
              <a:gd name="connsiteY54" fmla="*/ 3741420 h 6271260"/>
              <a:gd name="connsiteX55" fmla="*/ 1986280 w 3192780"/>
              <a:gd name="connsiteY55" fmla="*/ 3413760 h 6271260"/>
              <a:gd name="connsiteX56" fmla="*/ 1907540 w 3192780"/>
              <a:gd name="connsiteY56" fmla="*/ 3124200 h 6271260"/>
              <a:gd name="connsiteX57" fmla="*/ 1798320 w 3192780"/>
              <a:gd name="connsiteY57" fmla="*/ 2948940 h 6271260"/>
              <a:gd name="connsiteX58" fmla="*/ 1785620 w 3192780"/>
              <a:gd name="connsiteY58" fmla="*/ 2814320 h 6271260"/>
              <a:gd name="connsiteX59" fmla="*/ 2204720 w 3192780"/>
              <a:gd name="connsiteY59" fmla="*/ 2641600 h 6271260"/>
              <a:gd name="connsiteX60" fmla="*/ 2479675 w 3192780"/>
              <a:gd name="connsiteY60" fmla="*/ 2749550 h 6271260"/>
              <a:gd name="connsiteX61" fmla="*/ 2674620 w 3192780"/>
              <a:gd name="connsiteY61" fmla="*/ 2781977 h 6271260"/>
              <a:gd name="connsiteX62" fmla="*/ 2811780 w 3192780"/>
              <a:gd name="connsiteY62" fmla="*/ 2733040 h 6271260"/>
              <a:gd name="connsiteX63" fmla="*/ 3093720 w 3192780"/>
              <a:gd name="connsiteY63" fmla="*/ 2849880 h 6271260"/>
              <a:gd name="connsiteX64" fmla="*/ 3078480 w 3192780"/>
              <a:gd name="connsiteY64" fmla="*/ 2659380 h 6271260"/>
              <a:gd name="connsiteX65" fmla="*/ 3177540 w 3192780"/>
              <a:gd name="connsiteY65" fmla="*/ 2484120 h 6271260"/>
              <a:gd name="connsiteX66" fmla="*/ 3177540 w 3192780"/>
              <a:gd name="connsiteY66" fmla="*/ 2392680 h 6271260"/>
              <a:gd name="connsiteX67" fmla="*/ 3192780 w 3192780"/>
              <a:gd name="connsiteY67" fmla="*/ 2362200 h 6271260"/>
              <a:gd name="connsiteX68" fmla="*/ 3025140 w 3192780"/>
              <a:gd name="connsiteY68" fmla="*/ 2247900 h 6271260"/>
              <a:gd name="connsiteX69" fmla="*/ 3192780 w 3192780"/>
              <a:gd name="connsiteY69" fmla="*/ 1813560 h 6271260"/>
              <a:gd name="connsiteX70" fmla="*/ 3185160 w 3192780"/>
              <a:gd name="connsiteY70" fmla="*/ 1737360 h 6271260"/>
              <a:gd name="connsiteX71" fmla="*/ 3101340 w 3192780"/>
              <a:gd name="connsiteY71" fmla="*/ 1699260 h 6271260"/>
              <a:gd name="connsiteX72" fmla="*/ 3048000 w 3192780"/>
              <a:gd name="connsiteY72" fmla="*/ 1615440 h 6271260"/>
              <a:gd name="connsiteX73" fmla="*/ 2979420 w 3192780"/>
              <a:gd name="connsiteY73" fmla="*/ 1242060 h 6271260"/>
              <a:gd name="connsiteX74" fmla="*/ 2903220 w 3192780"/>
              <a:gd name="connsiteY74" fmla="*/ 1234440 h 6271260"/>
              <a:gd name="connsiteX75" fmla="*/ 2865120 w 3192780"/>
              <a:gd name="connsiteY75" fmla="*/ 1165860 h 6271260"/>
              <a:gd name="connsiteX76" fmla="*/ 2773680 w 3192780"/>
              <a:gd name="connsiteY76" fmla="*/ 1150620 h 6271260"/>
              <a:gd name="connsiteX77" fmla="*/ 2651760 w 3192780"/>
              <a:gd name="connsiteY77" fmla="*/ 1059180 h 6271260"/>
              <a:gd name="connsiteX78" fmla="*/ 2606040 w 3192780"/>
              <a:gd name="connsiteY78" fmla="*/ 1021080 h 6271260"/>
              <a:gd name="connsiteX79" fmla="*/ 2583180 w 3192780"/>
              <a:gd name="connsiteY79" fmla="*/ 1021080 h 6271260"/>
              <a:gd name="connsiteX80" fmla="*/ 2491740 w 3192780"/>
              <a:gd name="connsiteY80" fmla="*/ 960120 h 6271260"/>
              <a:gd name="connsiteX81" fmla="*/ 2468880 w 3192780"/>
              <a:gd name="connsiteY81" fmla="*/ 891540 h 6271260"/>
              <a:gd name="connsiteX82" fmla="*/ 2407920 w 3192780"/>
              <a:gd name="connsiteY82" fmla="*/ 845820 h 6271260"/>
              <a:gd name="connsiteX83" fmla="*/ 2415540 w 3192780"/>
              <a:gd name="connsiteY83" fmla="*/ 739140 h 6271260"/>
              <a:gd name="connsiteX84" fmla="*/ 2423160 w 3192780"/>
              <a:gd name="connsiteY84" fmla="*/ 579120 h 6271260"/>
              <a:gd name="connsiteX85" fmla="*/ 2377440 w 3192780"/>
              <a:gd name="connsiteY85" fmla="*/ 304800 h 6271260"/>
              <a:gd name="connsiteX86" fmla="*/ 2331720 w 3192780"/>
              <a:gd name="connsiteY86" fmla="*/ 53340 h 6271260"/>
              <a:gd name="connsiteX87" fmla="*/ 2225040 w 3192780"/>
              <a:gd name="connsiteY87" fmla="*/ 0 h 6271260"/>
              <a:gd name="connsiteX0" fmla="*/ 2225040 w 3192780"/>
              <a:gd name="connsiteY0" fmla="*/ 0 h 6271260"/>
              <a:gd name="connsiteX1" fmla="*/ 2141220 w 3192780"/>
              <a:gd name="connsiteY1" fmla="*/ 213360 h 6271260"/>
              <a:gd name="connsiteX2" fmla="*/ 2095500 w 3192780"/>
              <a:gd name="connsiteY2" fmla="*/ 228600 h 6271260"/>
              <a:gd name="connsiteX3" fmla="*/ 2042160 w 3192780"/>
              <a:gd name="connsiteY3" fmla="*/ 350520 h 6271260"/>
              <a:gd name="connsiteX4" fmla="*/ 1821180 w 3192780"/>
              <a:gd name="connsiteY4" fmla="*/ 403860 h 6271260"/>
              <a:gd name="connsiteX5" fmla="*/ 1470660 w 3192780"/>
              <a:gd name="connsiteY5" fmla="*/ 701040 h 6271260"/>
              <a:gd name="connsiteX6" fmla="*/ 1516380 w 3192780"/>
              <a:gd name="connsiteY6" fmla="*/ 876300 h 6271260"/>
              <a:gd name="connsiteX7" fmla="*/ 1531620 w 3192780"/>
              <a:gd name="connsiteY7" fmla="*/ 1249680 h 6271260"/>
              <a:gd name="connsiteX8" fmla="*/ 1356360 w 3192780"/>
              <a:gd name="connsiteY8" fmla="*/ 1432560 h 6271260"/>
              <a:gd name="connsiteX9" fmla="*/ 937260 w 3192780"/>
              <a:gd name="connsiteY9" fmla="*/ 1516380 h 6271260"/>
              <a:gd name="connsiteX10" fmla="*/ 838200 w 3192780"/>
              <a:gd name="connsiteY10" fmla="*/ 1722120 h 6271260"/>
              <a:gd name="connsiteX11" fmla="*/ 845820 w 3192780"/>
              <a:gd name="connsiteY11" fmla="*/ 2225040 h 6271260"/>
              <a:gd name="connsiteX12" fmla="*/ 777240 w 3192780"/>
              <a:gd name="connsiteY12" fmla="*/ 2583180 h 6271260"/>
              <a:gd name="connsiteX13" fmla="*/ 1310640 w 3192780"/>
              <a:gd name="connsiteY13" fmla="*/ 2933700 h 6271260"/>
              <a:gd name="connsiteX14" fmla="*/ 1714500 w 3192780"/>
              <a:gd name="connsiteY14" fmla="*/ 3139440 h 6271260"/>
              <a:gd name="connsiteX15" fmla="*/ 1638300 w 3192780"/>
              <a:gd name="connsiteY15" fmla="*/ 3672840 h 6271260"/>
              <a:gd name="connsiteX16" fmla="*/ 1402080 w 3192780"/>
              <a:gd name="connsiteY16" fmla="*/ 4160520 h 6271260"/>
              <a:gd name="connsiteX17" fmla="*/ 1478280 w 3192780"/>
              <a:gd name="connsiteY17" fmla="*/ 4610100 h 6271260"/>
              <a:gd name="connsiteX18" fmla="*/ 1310640 w 3192780"/>
              <a:gd name="connsiteY18" fmla="*/ 4815840 h 6271260"/>
              <a:gd name="connsiteX19" fmla="*/ 609600 w 3192780"/>
              <a:gd name="connsiteY19" fmla="*/ 4983480 h 6271260"/>
              <a:gd name="connsiteX20" fmla="*/ 571500 w 3192780"/>
              <a:gd name="connsiteY20" fmla="*/ 5189220 h 6271260"/>
              <a:gd name="connsiteX21" fmla="*/ 495300 w 3192780"/>
              <a:gd name="connsiteY21" fmla="*/ 5204460 h 6271260"/>
              <a:gd name="connsiteX22" fmla="*/ 449580 w 3192780"/>
              <a:gd name="connsiteY22" fmla="*/ 5372100 h 6271260"/>
              <a:gd name="connsiteX23" fmla="*/ 396240 w 3192780"/>
              <a:gd name="connsiteY23" fmla="*/ 5425440 h 6271260"/>
              <a:gd name="connsiteX24" fmla="*/ 259080 w 3192780"/>
              <a:gd name="connsiteY24" fmla="*/ 5425440 h 6271260"/>
              <a:gd name="connsiteX25" fmla="*/ 91440 w 3192780"/>
              <a:gd name="connsiteY25" fmla="*/ 5730240 h 6271260"/>
              <a:gd name="connsiteX26" fmla="*/ 0 w 3192780"/>
              <a:gd name="connsiteY26" fmla="*/ 5783580 h 6271260"/>
              <a:gd name="connsiteX27" fmla="*/ 114300 w 3192780"/>
              <a:gd name="connsiteY27" fmla="*/ 5905500 h 6271260"/>
              <a:gd name="connsiteX28" fmla="*/ 259080 w 3192780"/>
              <a:gd name="connsiteY28" fmla="*/ 5958840 h 6271260"/>
              <a:gd name="connsiteX29" fmla="*/ 320040 w 3192780"/>
              <a:gd name="connsiteY29" fmla="*/ 6195060 h 6271260"/>
              <a:gd name="connsiteX30" fmla="*/ 457200 w 3192780"/>
              <a:gd name="connsiteY30" fmla="*/ 6187440 h 6271260"/>
              <a:gd name="connsiteX31" fmla="*/ 640080 w 3192780"/>
              <a:gd name="connsiteY31" fmla="*/ 6263640 h 6271260"/>
              <a:gd name="connsiteX32" fmla="*/ 1005840 w 3192780"/>
              <a:gd name="connsiteY32" fmla="*/ 6179820 h 6271260"/>
              <a:gd name="connsiteX33" fmla="*/ 1097280 w 3192780"/>
              <a:gd name="connsiteY33" fmla="*/ 6233160 h 6271260"/>
              <a:gd name="connsiteX34" fmla="*/ 1325880 w 3192780"/>
              <a:gd name="connsiteY34" fmla="*/ 6187440 h 6271260"/>
              <a:gd name="connsiteX35" fmla="*/ 1371600 w 3192780"/>
              <a:gd name="connsiteY35" fmla="*/ 6080760 h 6271260"/>
              <a:gd name="connsiteX36" fmla="*/ 1584960 w 3192780"/>
              <a:gd name="connsiteY36" fmla="*/ 6111240 h 6271260"/>
              <a:gd name="connsiteX37" fmla="*/ 1699260 w 3192780"/>
              <a:gd name="connsiteY37" fmla="*/ 6271260 h 6271260"/>
              <a:gd name="connsiteX38" fmla="*/ 1943100 w 3192780"/>
              <a:gd name="connsiteY38" fmla="*/ 6156960 h 6271260"/>
              <a:gd name="connsiteX39" fmla="*/ 1912620 w 3192780"/>
              <a:gd name="connsiteY39" fmla="*/ 6027420 h 6271260"/>
              <a:gd name="connsiteX40" fmla="*/ 1996440 w 3192780"/>
              <a:gd name="connsiteY40" fmla="*/ 5814060 h 6271260"/>
              <a:gd name="connsiteX41" fmla="*/ 2156460 w 3192780"/>
              <a:gd name="connsiteY41" fmla="*/ 5821680 h 6271260"/>
              <a:gd name="connsiteX42" fmla="*/ 2514600 w 3192780"/>
              <a:gd name="connsiteY42" fmla="*/ 5638800 h 6271260"/>
              <a:gd name="connsiteX43" fmla="*/ 2506980 w 3192780"/>
              <a:gd name="connsiteY43" fmla="*/ 5585460 h 6271260"/>
              <a:gd name="connsiteX44" fmla="*/ 2613660 w 3192780"/>
              <a:gd name="connsiteY44" fmla="*/ 5554980 h 6271260"/>
              <a:gd name="connsiteX45" fmla="*/ 2606040 w 3192780"/>
              <a:gd name="connsiteY45" fmla="*/ 5394960 h 6271260"/>
              <a:gd name="connsiteX46" fmla="*/ 2918460 w 3192780"/>
              <a:gd name="connsiteY46" fmla="*/ 5158740 h 6271260"/>
              <a:gd name="connsiteX47" fmla="*/ 2862580 w 3192780"/>
              <a:gd name="connsiteY47" fmla="*/ 5017177 h 6271260"/>
              <a:gd name="connsiteX48" fmla="*/ 2715260 w 3192780"/>
              <a:gd name="connsiteY48" fmla="*/ 4930817 h 6271260"/>
              <a:gd name="connsiteX49" fmla="*/ 2476500 w 3192780"/>
              <a:gd name="connsiteY49" fmla="*/ 4937760 h 6271260"/>
              <a:gd name="connsiteX50" fmla="*/ 2303780 w 3192780"/>
              <a:gd name="connsiteY50" fmla="*/ 4815840 h 6271260"/>
              <a:gd name="connsiteX51" fmla="*/ 2148840 w 3192780"/>
              <a:gd name="connsiteY51" fmla="*/ 4528820 h 6271260"/>
              <a:gd name="connsiteX52" fmla="*/ 2108200 w 3192780"/>
              <a:gd name="connsiteY52" fmla="*/ 4119880 h 6271260"/>
              <a:gd name="connsiteX53" fmla="*/ 2161540 w 3192780"/>
              <a:gd name="connsiteY53" fmla="*/ 3949700 h 6271260"/>
              <a:gd name="connsiteX54" fmla="*/ 2181860 w 3192780"/>
              <a:gd name="connsiteY54" fmla="*/ 3741420 h 6271260"/>
              <a:gd name="connsiteX55" fmla="*/ 1986280 w 3192780"/>
              <a:gd name="connsiteY55" fmla="*/ 3413760 h 6271260"/>
              <a:gd name="connsiteX56" fmla="*/ 1907540 w 3192780"/>
              <a:gd name="connsiteY56" fmla="*/ 3124200 h 6271260"/>
              <a:gd name="connsiteX57" fmla="*/ 1798320 w 3192780"/>
              <a:gd name="connsiteY57" fmla="*/ 2948940 h 6271260"/>
              <a:gd name="connsiteX58" fmla="*/ 1785620 w 3192780"/>
              <a:gd name="connsiteY58" fmla="*/ 2814320 h 6271260"/>
              <a:gd name="connsiteX59" fmla="*/ 2204720 w 3192780"/>
              <a:gd name="connsiteY59" fmla="*/ 2641600 h 6271260"/>
              <a:gd name="connsiteX60" fmla="*/ 2479675 w 3192780"/>
              <a:gd name="connsiteY60" fmla="*/ 2749550 h 6271260"/>
              <a:gd name="connsiteX61" fmla="*/ 2674620 w 3192780"/>
              <a:gd name="connsiteY61" fmla="*/ 2781977 h 6271260"/>
              <a:gd name="connsiteX62" fmla="*/ 2811780 w 3192780"/>
              <a:gd name="connsiteY62" fmla="*/ 2733040 h 6271260"/>
              <a:gd name="connsiteX63" fmla="*/ 3093720 w 3192780"/>
              <a:gd name="connsiteY63" fmla="*/ 2849880 h 6271260"/>
              <a:gd name="connsiteX64" fmla="*/ 3078480 w 3192780"/>
              <a:gd name="connsiteY64" fmla="*/ 2659380 h 6271260"/>
              <a:gd name="connsiteX65" fmla="*/ 3177540 w 3192780"/>
              <a:gd name="connsiteY65" fmla="*/ 2484120 h 6271260"/>
              <a:gd name="connsiteX66" fmla="*/ 3177540 w 3192780"/>
              <a:gd name="connsiteY66" fmla="*/ 2392680 h 6271260"/>
              <a:gd name="connsiteX67" fmla="*/ 3192780 w 3192780"/>
              <a:gd name="connsiteY67" fmla="*/ 2362200 h 6271260"/>
              <a:gd name="connsiteX68" fmla="*/ 3025140 w 3192780"/>
              <a:gd name="connsiteY68" fmla="*/ 2247900 h 6271260"/>
              <a:gd name="connsiteX69" fmla="*/ 3192780 w 3192780"/>
              <a:gd name="connsiteY69" fmla="*/ 1813560 h 6271260"/>
              <a:gd name="connsiteX70" fmla="*/ 3185160 w 3192780"/>
              <a:gd name="connsiteY70" fmla="*/ 1737360 h 6271260"/>
              <a:gd name="connsiteX71" fmla="*/ 3101340 w 3192780"/>
              <a:gd name="connsiteY71" fmla="*/ 1699260 h 6271260"/>
              <a:gd name="connsiteX72" fmla="*/ 3048000 w 3192780"/>
              <a:gd name="connsiteY72" fmla="*/ 1615440 h 6271260"/>
              <a:gd name="connsiteX73" fmla="*/ 2979420 w 3192780"/>
              <a:gd name="connsiteY73" fmla="*/ 1242060 h 6271260"/>
              <a:gd name="connsiteX74" fmla="*/ 2903220 w 3192780"/>
              <a:gd name="connsiteY74" fmla="*/ 1234440 h 6271260"/>
              <a:gd name="connsiteX75" fmla="*/ 2865120 w 3192780"/>
              <a:gd name="connsiteY75" fmla="*/ 1165860 h 6271260"/>
              <a:gd name="connsiteX76" fmla="*/ 2773680 w 3192780"/>
              <a:gd name="connsiteY76" fmla="*/ 1150620 h 6271260"/>
              <a:gd name="connsiteX77" fmla="*/ 2651760 w 3192780"/>
              <a:gd name="connsiteY77" fmla="*/ 1059180 h 6271260"/>
              <a:gd name="connsiteX78" fmla="*/ 2606040 w 3192780"/>
              <a:gd name="connsiteY78" fmla="*/ 1021080 h 6271260"/>
              <a:gd name="connsiteX79" fmla="*/ 2583180 w 3192780"/>
              <a:gd name="connsiteY79" fmla="*/ 1021080 h 6271260"/>
              <a:gd name="connsiteX80" fmla="*/ 2491740 w 3192780"/>
              <a:gd name="connsiteY80" fmla="*/ 960120 h 6271260"/>
              <a:gd name="connsiteX81" fmla="*/ 2468880 w 3192780"/>
              <a:gd name="connsiteY81" fmla="*/ 891540 h 6271260"/>
              <a:gd name="connsiteX82" fmla="*/ 2407920 w 3192780"/>
              <a:gd name="connsiteY82" fmla="*/ 845820 h 6271260"/>
              <a:gd name="connsiteX83" fmla="*/ 2415540 w 3192780"/>
              <a:gd name="connsiteY83" fmla="*/ 739140 h 6271260"/>
              <a:gd name="connsiteX84" fmla="*/ 2423160 w 3192780"/>
              <a:gd name="connsiteY84" fmla="*/ 579120 h 6271260"/>
              <a:gd name="connsiteX85" fmla="*/ 2377440 w 3192780"/>
              <a:gd name="connsiteY85" fmla="*/ 304800 h 6271260"/>
              <a:gd name="connsiteX86" fmla="*/ 2331720 w 3192780"/>
              <a:gd name="connsiteY86" fmla="*/ 53340 h 6271260"/>
              <a:gd name="connsiteX87" fmla="*/ 2225040 w 3192780"/>
              <a:gd name="connsiteY87" fmla="*/ 0 h 627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192780" h="6271260">
                <a:moveTo>
                  <a:pt x="2225040" y="0"/>
                </a:moveTo>
                <a:lnTo>
                  <a:pt x="2141220" y="213360"/>
                </a:lnTo>
                <a:lnTo>
                  <a:pt x="2095500" y="228600"/>
                </a:lnTo>
                <a:lnTo>
                  <a:pt x="2042160" y="350520"/>
                </a:lnTo>
                <a:lnTo>
                  <a:pt x="1821180" y="403860"/>
                </a:lnTo>
                <a:lnTo>
                  <a:pt x="1470660" y="701040"/>
                </a:lnTo>
                <a:lnTo>
                  <a:pt x="1516380" y="876300"/>
                </a:lnTo>
                <a:lnTo>
                  <a:pt x="1531620" y="1249680"/>
                </a:lnTo>
                <a:lnTo>
                  <a:pt x="1356360" y="1432560"/>
                </a:lnTo>
                <a:lnTo>
                  <a:pt x="937260" y="1516380"/>
                </a:lnTo>
                <a:lnTo>
                  <a:pt x="838200" y="1722120"/>
                </a:lnTo>
                <a:lnTo>
                  <a:pt x="845820" y="2225040"/>
                </a:lnTo>
                <a:lnTo>
                  <a:pt x="777240" y="2583180"/>
                </a:lnTo>
                <a:lnTo>
                  <a:pt x="1310640" y="2933700"/>
                </a:lnTo>
                <a:lnTo>
                  <a:pt x="1714500" y="3139440"/>
                </a:lnTo>
                <a:lnTo>
                  <a:pt x="1638300" y="3672840"/>
                </a:lnTo>
                <a:lnTo>
                  <a:pt x="1402080" y="4160520"/>
                </a:lnTo>
                <a:lnTo>
                  <a:pt x="1478280" y="4610100"/>
                </a:lnTo>
                <a:lnTo>
                  <a:pt x="1310640" y="4815840"/>
                </a:lnTo>
                <a:lnTo>
                  <a:pt x="609600" y="4983480"/>
                </a:lnTo>
                <a:lnTo>
                  <a:pt x="571500" y="5189220"/>
                </a:lnTo>
                <a:lnTo>
                  <a:pt x="495300" y="5204460"/>
                </a:lnTo>
                <a:lnTo>
                  <a:pt x="449580" y="5372100"/>
                </a:lnTo>
                <a:lnTo>
                  <a:pt x="396240" y="5425440"/>
                </a:lnTo>
                <a:lnTo>
                  <a:pt x="259080" y="5425440"/>
                </a:lnTo>
                <a:lnTo>
                  <a:pt x="91440" y="5730240"/>
                </a:lnTo>
                <a:lnTo>
                  <a:pt x="0" y="5783580"/>
                </a:lnTo>
                <a:lnTo>
                  <a:pt x="114300" y="5905500"/>
                </a:lnTo>
                <a:lnTo>
                  <a:pt x="259080" y="5958840"/>
                </a:lnTo>
                <a:lnTo>
                  <a:pt x="320040" y="6195060"/>
                </a:lnTo>
                <a:lnTo>
                  <a:pt x="457200" y="6187440"/>
                </a:lnTo>
                <a:lnTo>
                  <a:pt x="640080" y="6263640"/>
                </a:lnTo>
                <a:lnTo>
                  <a:pt x="1005840" y="6179820"/>
                </a:lnTo>
                <a:lnTo>
                  <a:pt x="1097280" y="6233160"/>
                </a:lnTo>
                <a:lnTo>
                  <a:pt x="1325880" y="6187440"/>
                </a:lnTo>
                <a:lnTo>
                  <a:pt x="1371600" y="6080760"/>
                </a:lnTo>
                <a:lnTo>
                  <a:pt x="1584960" y="6111240"/>
                </a:lnTo>
                <a:lnTo>
                  <a:pt x="1699260" y="6271260"/>
                </a:lnTo>
                <a:lnTo>
                  <a:pt x="1943100" y="6156960"/>
                </a:lnTo>
                <a:lnTo>
                  <a:pt x="1912620" y="6027420"/>
                </a:lnTo>
                <a:lnTo>
                  <a:pt x="1996440" y="5814060"/>
                </a:lnTo>
                <a:lnTo>
                  <a:pt x="2156460" y="5821680"/>
                </a:lnTo>
                <a:lnTo>
                  <a:pt x="2514600" y="5638800"/>
                </a:lnTo>
                <a:lnTo>
                  <a:pt x="2506980" y="5585460"/>
                </a:lnTo>
                <a:lnTo>
                  <a:pt x="2613660" y="5554980"/>
                </a:lnTo>
                <a:lnTo>
                  <a:pt x="2606040" y="5394960"/>
                </a:lnTo>
                <a:lnTo>
                  <a:pt x="2918460" y="5158740"/>
                </a:lnTo>
                <a:lnTo>
                  <a:pt x="2862580" y="5017177"/>
                </a:lnTo>
                <a:lnTo>
                  <a:pt x="2715260" y="4930817"/>
                </a:lnTo>
                <a:lnTo>
                  <a:pt x="2476500" y="4937760"/>
                </a:lnTo>
                <a:lnTo>
                  <a:pt x="2303780" y="4815840"/>
                </a:lnTo>
                <a:lnTo>
                  <a:pt x="2148840" y="4528820"/>
                </a:lnTo>
                <a:lnTo>
                  <a:pt x="2108200" y="4119880"/>
                </a:lnTo>
                <a:lnTo>
                  <a:pt x="2161540" y="3949700"/>
                </a:lnTo>
                <a:lnTo>
                  <a:pt x="2181860" y="3741420"/>
                </a:lnTo>
                <a:lnTo>
                  <a:pt x="1986280" y="3413760"/>
                </a:lnTo>
                <a:lnTo>
                  <a:pt x="1907540" y="3124200"/>
                </a:lnTo>
                <a:lnTo>
                  <a:pt x="1798320" y="2948940"/>
                </a:lnTo>
                <a:lnTo>
                  <a:pt x="1785620" y="2814320"/>
                </a:lnTo>
                <a:lnTo>
                  <a:pt x="2204720" y="2641600"/>
                </a:lnTo>
                <a:lnTo>
                  <a:pt x="2479675" y="2749550"/>
                </a:lnTo>
                <a:cubicBezTo>
                  <a:pt x="2565823" y="2791051"/>
                  <a:pt x="2567517" y="2799531"/>
                  <a:pt x="2674620" y="2781977"/>
                </a:cubicBezTo>
                <a:lnTo>
                  <a:pt x="2811780" y="2733040"/>
                </a:lnTo>
                <a:lnTo>
                  <a:pt x="3093720" y="2849880"/>
                </a:lnTo>
                <a:lnTo>
                  <a:pt x="3078480" y="2659380"/>
                </a:lnTo>
                <a:lnTo>
                  <a:pt x="3177540" y="2484120"/>
                </a:lnTo>
                <a:lnTo>
                  <a:pt x="3177540" y="2392680"/>
                </a:lnTo>
                <a:lnTo>
                  <a:pt x="3192780" y="2362200"/>
                </a:lnTo>
                <a:lnTo>
                  <a:pt x="3025140" y="2247900"/>
                </a:lnTo>
                <a:lnTo>
                  <a:pt x="3192780" y="1813560"/>
                </a:lnTo>
                <a:lnTo>
                  <a:pt x="3185160" y="1737360"/>
                </a:lnTo>
                <a:lnTo>
                  <a:pt x="3101340" y="1699260"/>
                </a:lnTo>
                <a:lnTo>
                  <a:pt x="3048000" y="1615440"/>
                </a:lnTo>
                <a:lnTo>
                  <a:pt x="2979420" y="1242060"/>
                </a:lnTo>
                <a:lnTo>
                  <a:pt x="2903220" y="1234440"/>
                </a:lnTo>
                <a:lnTo>
                  <a:pt x="2865120" y="1165860"/>
                </a:lnTo>
                <a:lnTo>
                  <a:pt x="2773680" y="1150620"/>
                </a:lnTo>
                <a:lnTo>
                  <a:pt x="2651760" y="1059180"/>
                </a:lnTo>
                <a:lnTo>
                  <a:pt x="2606040" y="1021080"/>
                </a:lnTo>
                <a:lnTo>
                  <a:pt x="2583180" y="1021080"/>
                </a:lnTo>
                <a:lnTo>
                  <a:pt x="2491740" y="960120"/>
                </a:lnTo>
                <a:lnTo>
                  <a:pt x="2468880" y="891540"/>
                </a:lnTo>
                <a:lnTo>
                  <a:pt x="2407920" y="845820"/>
                </a:lnTo>
                <a:lnTo>
                  <a:pt x="2415540" y="739140"/>
                </a:lnTo>
                <a:lnTo>
                  <a:pt x="2423160" y="579120"/>
                </a:lnTo>
                <a:lnTo>
                  <a:pt x="2377440" y="304800"/>
                </a:lnTo>
                <a:lnTo>
                  <a:pt x="2331720" y="53340"/>
                </a:lnTo>
                <a:lnTo>
                  <a:pt x="222504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F7490D01-2E31-4080-B0F4-FD6D273BD2BE}"/>
              </a:ext>
            </a:extLst>
          </p:cNvPr>
          <p:cNvSpPr/>
          <p:nvPr/>
        </p:nvSpPr>
        <p:spPr>
          <a:xfrm>
            <a:off x="4853663" y="3202914"/>
            <a:ext cx="590402" cy="611488"/>
          </a:xfrm>
          <a:custGeom>
            <a:avLst/>
            <a:gdLst>
              <a:gd name="connsiteX0" fmla="*/ 43815 w 480060"/>
              <a:gd name="connsiteY0" fmla="*/ 0 h 497205"/>
              <a:gd name="connsiteX1" fmla="*/ 20955 w 480060"/>
              <a:gd name="connsiteY1" fmla="*/ 45720 h 497205"/>
              <a:gd name="connsiteX2" fmla="*/ 40005 w 480060"/>
              <a:gd name="connsiteY2" fmla="*/ 102870 h 497205"/>
              <a:gd name="connsiteX3" fmla="*/ 0 w 480060"/>
              <a:gd name="connsiteY3" fmla="*/ 243840 h 497205"/>
              <a:gd name="connsiteX4" fmla="*/ 24765 w 480060"/>
              <a:gd name="connsiteY4" fmla="*/ 339090 h 497205"/>
              <a:gd name="connsiteX5" fmla="*/ 19050 w 480060"/>
              <a:gd name="connsiteY5" fmla="*/ 474345 h 497205"/>
              <a:gd name="connsiteX6" fmla="*/ 72390 w 480060"/>
              <a:gd name="connsiteY6" fmla="*/ 455295 h 497205"/>
              <a:gd name="connsiteX7" fmla="*/ 100965 w 480060"/>
              <a:gd name="connsiteY7" fmla="*/ 390525 h 497205"/>
              <a:gd name="connsiteX8" fmla="*/ 99060 w 480060"/>
              <a:gd name="connsiteY8" fmla="*/ 358140 h 497205"/>
              <a:gd name="connsiteX9" fmla="*/ 161925 w 480060"/>
              <a:gd name="connsiteY9" fmla="*/ 398145 h 497205"/>
              <a:gd name="connsiteX10" fmla="*/ 203835 w 480060"/>
              <a:gd name="connsiteY10" fmla="*/ 445770 h 497205"/>
              <a:gd name="connsiteX11" fmla="*/ 398145 w 480060"/>
              <a:gd name="connsiteY11" fmla="*/ 497205 h 497205"/>
              <a:gd name="connsiteX12" fmla="*/ 474345 w 480060"/>
              <a:gd name="connsiteY12" fmla="*/ 422910 h 497205"/>
              <a:gd name="connsiteX13" fmla="*/ 480060 w 480060"/>
              <a:gd name="connsiteY13" fmla="*/ 375285 h 497205"/>
              <a:gd name="connsiteX14" fmla="*/ 451485 w 480060"/>
              <a:gd name="connsiteY14" fmla="*/ 306705 h 497205"/>
              <a:gd name="connsiteX15" fmla="*/ 340995 w 480060"/>
              <a:gd name="connsiteY15" fmla="*/ 318135 h 497205"/>
              <a:gd name="connsiteX16" fmla="*/ 260985 w 480060"/>
              <a:gd name="connsiteY16" fmla="*/ 222885 h 497205"/>
              <a:gd name="connsiteX17" fmla="*/ 329565 w 480060"/>
              <a:gd name="connsiteY17" fmla="*/ 230505 h 497205"/>
              <a:gd name="connsiteX18" fmla="*/ 360045 w 480060"/>
              <a:gd name="connsiteY18" fmla="*/ 171450 h 497205"/>
              <a:gd name="connsiteX19" fmla="*/ 352425 w 480060"/>
              <a:gd name="connsiteY19" fmla="*/ 100965 h 497205"/>
              <a:gd name="connsiteX20" fmla="*/ 308610 w 480060"/>
              <a:gd name="connsiteY20" fmla="*/ 80010 h 497205"/>
              <a:gd name="connsiteX21" fmla="*/ 230505 w 480060"/>
              <a:gd name="connsiteY21" fmla="*/ 74295 h 497205"/>
              <a:gd name="connsiteX22" fmla="*/ 226695 w 480060"/>
              <a:gd name="connsiteY22" fmla="*/ 97155 h 497205"/>
              <a:gd name="connsiteX23" fmla="*/ 287655 w 480060"/>
              <a:gd name="connsiteY23" fmla="*/ 146685 h 497205"/>
              <a:gd name="connsiteX24" fmla="*/ 139065 w 480060"/>
              <a:gd name="connsiteY24" fmla="*/ 106680 h 497205"/>
              <a:gd name="connsiteX25" fmla="*/ 43815 w 480060"/>
              <a:gd name="connsiteY25" fmla="*/ 0 h 497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0060" h="497205">
                <a:moveTo>
                  <a:pt x="43815" y="0"/>
                </a:moveTo>
                <a:lnTo>
                  <a:pt x="20955" y="45720"/>
                </a:lnTo>
                <a:lnTo>
                  <a:pt x="40005" y="102870"/>
                </a:lnTo>
                <a:lnTo>
                  <a:pt x="0" y="243840"/>
                </a:lnTo>
                <a:lnTo>
                  <a:pt x="24765" y="339090"/>
                </a:lnTo>
                <a:lnTo>
                  <a:pt x="19050" y="474345"/>
                </a:lnTo>
                <a:lnTo>
                  <a:pt x="72390" y="455295"/>
                </a:lnTo>
                <a:lnTo>
                  <a:pt x="100965" y="390525"/>
                </a:lnTo>
                <a:lnTo>
                  <a:pt x="99060" y="358140"/>
                </a:lnTo>
                <a:lnTo>
                  <a:pt x="161925" y="398145"/>
                </a:lnTo>
                <a:lnTo>
                  <a:pt x="203835" y="445770"/>
                </a:lnTo>
                <a:lnTo>
                  <a:pt x="398145" y="497205"/>
                </a:lnTo>
                <a:lnTo>
                  <a:pt x="474345" y="422910"/>
                </a:lnTo>
                <a:lnTo>
                  <a:pt x="480060" y="375285"/>
                </a:lnTo>
                <a:lnTo>
                  <a:pt x="451485" y="306705"/>
                </a:lnTo>
                <a:lnTo>
                  <a:pt x="340995" y="318135"/>
                </a:lnTo>
                <a:lnTo>
                  <a:pt x="260985" y="222885"/>
                </a:lnTo>
                <a:lnTo>
                  <a:pt x="329565" y="230505"/>
                </a:lnTo>
                <a:lnTo>
                  <a:pt x="360045" y="171450"/>
                </a:lnTo>
                <a:lnTo>
                  <a:pt x="352425" y="100965"/>
                </a:lnTo>
                <a:lnTo>
                  <a:pt x="308610" y="80010"/>
                </a:lnTo>
                <a:lnTo>
                  <a:pt x="230505" y="74295"/>
                </a:lnTo>
                <a:lnTo>
                  <a:pt x="226695" y="97155"/>
                </a:lnTo>
                <a:lnTo>
                  <a:pt x="287655" y="146685"/>
                </a:lnTo>
                <a:lnTo>
                  <a:pt x="139065" y="106680"/>
                </a:lnTo>
                <a:lnTo>
                  <a:pt x="43815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DEA8D0-6278-412E-853A-8BE5064D8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" y="204664"/>
            <a:ext cx="13679488" cy="62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1101725" indent="-422275">
              <a:spcBef>
                <a:spcPct val="20000"/>
              </a:spcBef>
              <a:buFont typeface="Arial" panose="020B0604020202020204" pitchFamily="34" charset="0"/>
              <a:buChar char="–"/>
              <a:defRPr kumimoji="1" sz="4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695450" indent="-338138">
              <a:spcBef>
                <a:spcPct val="20000"/>
              </a:spcBef>
              <a:buFont typeface="Arial" panose="020B0604020202020204" pitchFamily="34" charset="0"/>
              <a:buChar char="•"/>
              <a:defRPr kumimoji="1"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2374900" indent="-338138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3052763" indent="-338138">
              <a:spcBef>
                <a:spcPct val="20000"/>
              </a:spcBef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3509963" indent="-338138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3967163" indent="-338138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4424363" indent="-338138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4881563" indent="-338138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令和６年度　流域保全森林防災事業実績（１３）　　和泉市父鬼町地区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24D7F4C-3B6F-497D-95C5-A89DC5C4485F}"/>
              </a:ext>
            </a:extLst>
          </p:cNvPr>
          <p:cNvSpPr/>
          <p:nvPr/>
        </p:nvSpPr>
        <p:spPr bwMode="auto">
          <a:xfrm>
            <a:off x="402573" y="9208906"/>
            <a:ext cx="8418144" cy="7381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凡例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事業対象区域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流域治水対策河川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円/楕円 75">
            <a:extLst>
              <a:ext uri="{FF2B5EF4-FFF2-40B4-BE49-F238E27FC236}">
                <a16:creationId xmlns:a16="http://schemas.microsoft.com/office/drawing/2014/main" id="{7BCA6760-983D-49C1-8095-13499239F360}"/>
              </a:ext>
            </a:extLst>
          </p:cNvPr>
          <p:cNvSpPr/>
          <p:nvPr/>
        </p:nvSpPr>
        <p:spPr bwMode="auto">
          <a:xfrm>
            <a:off x="574024" y="9543867"/>
            <a:ext cx="409575" cy="10318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8704A76-0890-47EA-9B16-1269E8688E1C}"/>
              </a:ext>
            </a:extLst>
          </p:cNvPr>
          <p:cNvCxnSpPr/>
          <p:nvPr/>
        </p:nvCxnSpPr>
        <p:spPr>
          <a:xfrm>
            <a:off x="524812" y="9847080"/>
            <a:ext cx="534987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08D7E2E-82FD-4ECB-918D-774DAE8C4721}"/>
              </a:ext>
            </a:extLst>
          </p:cNvPr>
          <p:cNvSpPr/>
          <p:nvPr/>
        </p:nvSpPr>
        <p:spPr bwMode="auto">
          <a:xfrm>
            <a:off x="3045532" y="9435692"/>
            <a:ext cx="1860550" cy="30797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森林整備（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R6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5FFEC0D-11CB-49D5-8479-82B33D86ADEA}"/>
              </a:ext>
            </a:extLst>
          </p:cNvPr>
          <p:cNvSpPr/>
          <p:nvPr/>
        </p:nvSpPr>
        <p:spPr bwMode="auto">
          <a:xfrm>
            <a:off x="2612146" y="9529353"/>
            <a:ext cx="477837" cy="10795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0DCF53C-A67C-4251-85CD-EA3A5D2A382D}"/>
              </a:ext>
            </a:extLst>
          </p:cNvPr>
          <p:cNvSpPr/>
          <p:nvPr/>
        </p:nvSpPr>
        <p:spPr bwMode="auto">
          <a:xfrm>
            <a:off x="4442532" y="9543641"/>
            <a:ext cx="477838" cy="10795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8" name="正方形/長方形 22">
            <a:extLst>
              <a:ext uri="{FF2B5EF4-FFF2-40B4-BE49-F238E27FC236}">
                <a16:creationId xmlns:a16="http://schemas.microsoft.com/office/drawing/2014/main" id="{BF0DD6A1-991C-46B4-B8F7-05B62F36D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0396" y="9651592"/>
            <a:ext cx="17395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→①　写真撮影位置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FEA8ECB-DB25-4F25-8FCC-5076061AE444}"/>
              </a:ext>
            </a:extLst>
          </p:cNvPr>
          <p:cNvSpPr/>
          <p:nvPr/>
        </p:nvSpPr>
        <p:spPr bwMode="auto">
          <a:xfrm>
            <a:off x="4885446" y="9446804"/>
            <a:ext cx="1862137" cy="30797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森林整備（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R7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1D1720EF-6585-4B1C-B897-3F5682AB5173}"/>
              </a:ext>
            </a:extLst>
          </p:cNvPr>
          <p:cNvSpPr/>
          <p:nvPr/>
        </p:nvSpPr>
        <p:spPr>
          <a:xfrm>
            <a:off x="11367702" y="9647055"/>
            <a:ext cx="1880419" cy="32177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779" tIns="67890" rIns="135779" bIns="67890" anchor="ctr">
            <a:spAutoFit/>
          </a:bodyPr>
          <a:lstStyle/>
          <a:p>
            <a:pPr algn="ctr">
              <a:defRPr/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泉州農と緑の総合事務所</a:t>
            </a:r>
          </a:p>
        </p:txBody>
      </p:sp>
      <p:sp>
        <p:nvSpPr>
          <p:cNvPr id="72" name="テキスト ボックス 2">
            <a:extLst>
              <a:ext uri="{FF2B5EF4-FFF2-40B4-BE49-F238E27FC236}">
                <a16:creationId xmlns:a16="http://schemas.microsoft.com/office/drawing/2014/main" id="{0544BF61-4F69-4D17-9696-ED49BB53F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5346" y="7441708"/>
            <a:ext cx="4067267" cy="4203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96078" tIns="98040" rIns="196078" bIns="9804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1445" dirty="0">
                <a:latin typeface="Meiryo UI" panose="020B0604030504040204" pitchFamily="50" charset="-128"/>
                <a:ea typeface="Meiryo UI" panose="020B0604030504040204" pitchFamily="50" charset="-128"/>
              </a:rPr>
              <a:t>写真②　森林整備（風倒木整理）の実施状況</a:t>
            </a:r>
            <a:endParaRPr lang="ja-JP" altLang="ja-JP" sz="144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5" name="Text Box 12">
            <a:extLst>
              <a:ext uri="{FF2B5EF4-FFF2-40B4-BE49-F238E27FC236}">
                <a16:creationId xmlns:a16="http://schemas.microsoft.com/office/drawing/2014/main" id="{89BA3E5F-D692-49B4-B990-AB7C24CA4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3339" y="7226931"/>
            <a:ext cx="2889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</a:p>
        </p:txBody>
      </p:sp>
      <p:sp>
        <p:nvSpPr>
          <p:cNvPr id="81" name="テキスト ボックス 2">
            <a:extLst>
              <a:ext uri="{FF2B5EF4-FFF2-40B4-BE49-F238E27FC236}">
                <a16:creationId xmlns:a16="http://schemas.microsoft.com/office/drawing/2014/main" id="{550A23B0-4F00-4841-A2D7-04AE1F9F3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4546" y="3930621"/>
            <a:ext cx="4500221" cy="4203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96078" tIns="98040" rIns="196078" bIns="9804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1445" dirty="0">
                <a:latin typeface="Meiryo UI" panose="020B0604030504040204" pitchFamily="50" charset="-128"/>
                <a:ea typeface="Meiryo UI" panose="020B0604030504040204" pitchFamily="50" charset="-128"/>
              </a:rPr>
              <a:t>写真①　森林整備（本数調整伐・筋工）の実施状況</a:t>
            </a:r>
            <a:endParaRPr lang="ja-JP" altLang="ja-JP" sz="144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84" name="直線矢印コネクタ 83">
            <a:extLst>
              <a:ext uri="{FF2B5EF4-FFF2-40B4-BE49-F238E27FC236}">
                <a16:creationId xmlns:a16="http://schemas.microsoft.com/office/drawing/2014/main" id="{4885061C-D78B-447D-8FED-DBEBE7F5946E}"/>
              </a:ext>
            </a:extLst>
          </p:cNvPr>
          <p:cNvCxnSpPr>
            <a:cxnSpLocks/>
          </p:cNvCxnSpPr>
          <p:nvPr/>
        </p:nvCxnSpPr>
        <p:spPr>
          <a:xfrm flipH="1">
            <a:off x="4970693" y="3396240"/>
            <a:ext cx="108554" cy="19488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 Box 12">
            <a:extLst>
              <a:ext uri="{FF2B5EF4-FFF2-40B4-BE49-F238E27FC236}">
                <a16:creationId xmlns:a16="http://schemas.microsoft.com/office/drawing/2014/main" id="{97B6F086-5A13-4A47-A997-E16750E18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606" y="3306685"/>
            <a:ext cx="2889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</a:p>
        </p:txBody>
      </p:sp>
      <p:graphicFrame>
        <p:nvGraphicFramePr>
          <p:cNvPr id="94" name="表 93">
            <a:extLst>
              <a:ext uri="{FF2B5EF4-FFF2-40B4-BE49-F238E27FC236}">
                <a16:creationId xmlns:a16="http://schemas.microsoft.com/office/drawing/2014/main" id="{DE92FC2E-D71C-41C8-BDE7-53FDE409067C}"/>
              </a:ext>
            </a:extLst>
          </p:cNvPr>
          <p:cNvGraphicFramePr>
            <a:graphicFrameLocks noGrp="1"/>
          </p:cNvGraphicFramePr>
          <p:nvPr/>
        </p:nvGraphicFramePr>
        <p:xfrm>
          <a:off x="9180854" y="7820110"/>
          <a:ext cx="4067267" cy="1757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1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41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内容</a:t>
                      </a:r>
                    </a:p>
                  </a:txBody>
                  <a:tcPr marL="91437" marR="91437"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R</a:t>
                      </a: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６</a:t>
                      </a:r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計画</a:t>
                      </a:r>
                    </a:p>
                  </a:txBody>
                  <a:tcPr marL="91437" marR="91437"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R</a:t>
                      </a: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６</a:t>
                      </a:r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実績</a:t>
                      </a:r>
                    </a:p>
                  </a:txBody>
                  <a:tcPr marL="91437" marR="91437"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備考</a:t>
                      </a:r>
                    </a:p>
                  </a:txBody>
                  <a:tcPr marL="91437" marR="91437" marT="45738" marB="4573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31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森林整備（</a:t>
                      </a:r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ha</a:t>
                      </a: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</a:p>
                  </a:txBody>
                  <a:tcPr marL="91437" marR="91437"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8.0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437" marR="91437"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9.3</a:t>
                      </a:r>
                    </a:p>
                  </a:txBody>
                  <a:tcPr marL="91437" marR="91437" marT="45738" marB="45738" anchor="ctr"/>
                </a:tc>
                <a:tc>
                  <a:txBody>
                    <a:bodyPr/>
                    <a:lstStyle/>
                    <a:p>
                      <a:pPr marL="0" marR="0" lvl="0" indent="0" algn="l" defTabSz="13575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l" defTabSz="13575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37" marR="91437" marT="45738" marB="4573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B6BECFEC-8147-4AC6-A08A-DE02D12F6E42}"/>
              </a:ext>
            </a:extLst>
          </p:cNvPr>
          <p:cNvSpPr/>
          <p:nvPr/>
        </p:nvSpPr>
        <p:spPr>
          <a:xfrm>
            <a:off x="4050724" y="2739050"/>
            <a:ext cx="632658" cy="540074"/>
          </a:xfrm>
          <a:custGeom>
            <a:avLst/>
            <a:gdLst>
              <a:gd name="connsiteX0" fmla="*/ 499872 w 499872"/>
              <a:gd name="connsiteY0" fmla="*/ 365760 h 426720"/>
              <a:gd name="connsiteX1" fmla="*/ 377952 w 499872"/>
              <a:gd name="connsiteY1" fmla="*/ 426720 h 426720"/>
              <a:gd name="connsiteX2" fmla="*/ 268224 w 499872"/>
              <a:gd name="connsiteY2" fmla="*/ 426720 h 426720"/>
              <a:gd name="connsiteX3" fmla="*/ 140208 w 499872"/>
              <a:gd name="connsiteY3" fmla="*/ 377952 h 426720"/>
              <a:gd name="connsiteX4" fmla="*/ 91440 w 499872"/>
              <a:gd name="connsiteY4" fmla="*/ 243840 h 426720"/>
              <a:gd name="connsiteX5" fmla="*/ 0 w 499872"/>
              <a:gd name="connsiteY5" fmla="*/ 140208 h 426720"/>
              <a:gd name="connsiteX6" fmla="*/ 6096 w 499872"/>
              <a:gd name="connsiteY6" fmla="*/ 0 h 426720"/>
              <a:gd name="connsiteX7" fmla="*/ 121920 w 499872"/>
              <a:gd name="connsiteY7" fmla="*/ 60960 h 426720"/>
              <a:gd name="connsiteX8" fmla="*/ 353568 w 499872"/>
              <a:gd name="connsiteY8" fmla="*/ 219456 h 426720"/>
              <a:gd name="connsiteX9" fmla="*/ 451104 w 499872"/>
              <a:gd name="connsiteY9" fmla="*/ 274320 h 426720"/>
              <a:gd name="connsiteX10" fmla="*/ 499872 w 499872"/>
              <a:gd name="connsiteY10" fmla="*/ 274320 h 426720"/>
              <a:gd name="connsiteX11" fmla="*/ 499872 w 499872"/>
              <a:gd name="connsiteY11" fmla="*/ 36576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9872" h="426720">
                <a:moveTo>
                  <a:pt x="499872" y="365760"/>
                </a:moveTo>
                <a:lnTo>
                  <a:pt x="377952" y="426720"/>
                </a:lnTo>
                <a:lnTo>
                  <a:pt x="268224" y="426720"/>
                </a:lnTo>
                <a:lnTo>
                  <a:pt x="140208" y="377952"/>
                </a:lnTo>
                <a:lnTo>
                  <a:pt x="91440" y="243840"/>
                </a:lnTo>
                <a:lnTo>
                  <a:pt x="0" y="140208"/>
                </a:lnTo>
                <a:lnTo>
                  <a:pt x="6096" y="0"/>
                </a:lnTo>
                <a:lnTo>
                  <a:pt x="121920" y="60960"/>
                </a:lnTo>
                <a:lnTo>
                  <a:pt x="353568" y="219456"/>
                </a:lnTo>
                <a:lnTo>
                  <a:pt x="451104" y="274320"/>
                </a:lnTo>
                <a:lnTo>
                  <a:pt x="499872" y="274320"/>
                </a:lnTo>
                <a:lnTo>
                  <a:pt x="499872" y="36576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779F8648-BB58-424F-9DD8-F87275D5D97D}"/>
              </a:ext>
            </a:extLst>
          </p:cNvPr>
          <p:cNvSpPr/>
          <p:nvPr/>
        </p:nvSpPr>
        <p:spPr>
          <a:xfrm>
            <a:off x="5160384" y="7190976"/>
            <a:ext cx="339681" cy="91881"/>
          </a:xfrm>
          <a:custGeom>
            <a:avLst/>
            <a:gdLst>
              <a:gd name="connsiteX0" fmla="*/ 0 w 309880"/>
              <a:gd name="connsiteY0" fmla="*/ 58420 h 83820"/>
              <a:gd name="connsiteX1" fmla="*/ 7620 w 309880"/>
              <a:gd name="connsiteY1" fmla="*/ 12700 h 83820"/>
              <a:gd name="connsiteX2" fmla="*/ 60960 w 309880"/>
              <a:gd name="connsiteY2" fmla="*/ 25400 h 83820"/>
              <a:gd name="connsiteX3" fmla="*/ 167640 w 309880"/>
              <a:gd name="connsiteY3" fmla="*/ 0 h 83820"/>
              <a:gd name="connsiteX4" fmla="*/ 304800 w 309880"/>
              <a:gd name="connsiteY4" fmla="*/ 50800 h 83820"/>
              <a:gd name="connsiteX5" fmla="*/ 309880 w 309880"/>
              <a:gd name="connsiteY5" fmla="*/ 81280 h 83820"/>
              <a:gd name="connsiteX6" fmla="*/ 281940 w 309880"/>
              <a:gd name="connsiteY6" fmla="*/ 83820 h 83820"/>
              <a:gd name="connsiteX7" fmla="*/ 243840 w 309880"/>
              <a:gd name="connsiteY7" fmla="*/ 71120 h 83820"/>
              <a:gd name="connsiteX8" fmla="*/ 109220 w 309880"/>
              <a:gd name="connsiteY8" fmla="*/ 78740 h 83820"/>
              <a:gd name="connsiteX9" fmla="*/ 86360 w 309880"/>
              <a:gd name="connsiteY9" fmla="*/ 55880 h 83820"/>
              <a:gd name="connsiteX10" fmla="*/ 60960 w 309880"/>
              <a:gd name="connsiteY10" fmla="*/ 71120 h 83820"/>
              <a:gd name="connsiteX11" fmla="*/ 0 w 309880"/>
              <a:gd name="connsiteY11" fmla="*/ 58420 h 8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9880" h="83820">
                <a:moveTo>
                  <a:pt x="0" y="58420"/>
                </a:moveTo>
                <a:lnTo>
                  <a:pt x="7620" y="12700"/>
                </a:lnTo>
                <a:lnTo>
                  <a:pt x="60960" y="25400"/>
                </a:lnTo>
                <a:lnTo>
                  <a:pt x="167640" y="0"/>
                </a:lnTo>
                <a:lnTo>
                  <a:pt x="304800" y="50800"/>
                </a:lnTo>
                <a:lnTo>
                  <a:pt x="309880" y="81280"/>
                </a:lnTo>
                <a:lnTo>
                  <a:pt x="281940" y="83820"/>
                </a:lnTo>
                <a:lnTo>
                  <a:pt x="243840" y="71120"/>
                </a:lnTo>
                <a:lnTo>
                  <a:pt x="109220" y="78740"/>
                </a:lnTo>
                <a:lnTo>
                  <a:pt x="86360" y="55880"/>
                </a:lnTo>
                <a:lnTo>
                  <a:pt x="60960" y="71120"/>
                </a:lnTo>
                <a:lnTo>
                  <a:pt x="0" y="5842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59C3BE06-1DA5-4B2E-AF61-30CC0DAC95EF}"/>
              </a:ext>
            </a:extLst>
          </p:cNvPr>
          <p:cNvSpPr/>
          <p:nvPr/>
        </p:nvSpPr>
        <p:spPr>
          <a:xfrm>
            <a:off x="4153693" y="6377940"/>
            <a:ext cx="213360" cy="411480"/>
          </a:xfrm>
          <a:custGeom>
            <a:avLst/>
            <a:gdLst>
              <a:gd name="connsiteX0" fmla="*/ 27940 w 213360"/>
              <a:gd name="connsiteY0" fmla="*/ 411480 h 411480"/>
              <a:gd name="connsiteX1" fmla="*/ 203200 w 213360"/>
              <a:gd name="connsiteY1" fmla="*/ 279400 h 411480"/>
              <a:gd name="connsiteX2" fmla="*/ 177800 w 213360"/>
              <a:gd name="connsiteY2" fmla="*/ 177800 h 411480"/>
              <a:gd name="connsiteX3" fmla="*/ 213360 w 213360"/>
              <a:gd name="connsiteY3" fmla="*/ 86360 h 411480"/>
              <a:gd name="connsiteX4" fmla="*/ 185420 w 213360"/>
              <a:gd name="connsiteY4" fmla="*/ 0 h 411480"/>
              <a:gd name="connsiteX5" fmla="*/ 81280 w 213360"/>
              <a:gd name="connsiteY5" fmla="*/ 149860 h 411480"/>
              <a:gd name="connsiteX6" fmla="*/ 20320 w 213360"/>
              <a:gd name="connsiteY6" fmla="*/ 205740 h 411480"/>
              <a:gd name="connsiteX7" fmla="*/ 0 w 213360"/>
              <a:gd name="connsiteY7" fmla="*/ 342900 h 411480"/>
              <a:gd name="connsiteX8" fmla="*/ 27940 w 213360"/>
              <a:gd name="connsiteY8" fmla="*/ 411480 h 41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60" h="411480">
                <a:moveTo>
                  <a:pt x="27940" y="411480"/>
                </a:moveTo>
                <a:lnTo>
                  <a:pt x="203200" y="279400"/>
                </a:lnTo>
                <a:lnTo>
                  <a:pt x="177800" y="177800"/>
                </a:lnTo>
                <a:lnTo>
                  <a:pt x="213360" y="86360"/>
                </a:lnTo>
                <a:lnTo>
                  <a:pt x="185420" y="0"/>
                </a:lnTo>
                <a:lnTo>
                  <a:pt x="81280" y="149860"/>
                </a:lnTo>
                <a:lnTo>
                  <a:pt x="20320" y="205740"/>
                </a:lnTo>
                <a:lnTo>
                  <a:pt x="0" y="342900"/>
                </a:lnTo>
                <a:lnTo>
                  <a:pt x="27940" y="411480"/>
                </a:lnTo>
                <a:close/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65A5B91F-8D8D-4EDA-8151-FB629867D6B3}"/>
              </a:ext>
            </a:extLst>
          </p:cNvPr>
          <p:cNvSpPr/>
          <p:nvPr/>
        </p:nvSpPr>
        <p:spPr>
          <a:xfrm>
            <a:off x="4593748" y="3712845"/>
            <a:ext cx="262890" cy="175260"/>
          </a:xfrm>
          <a:custGeom>
            <a:avLst/>
            <a:gdLst>
              <a:gd name="connsiteX0" fmla="*/ 0 w 262890"/>
              <a:gd name="connsiteY0" fmla="*/ 40005 h 175260"/>
              <a:gd name="connsiteX1" fmla="*/ 89535 w 262890"/>
              <a:gd name="connsiteY1" fmla="*/ 175260 h 175260"/>
              <a:gd name="connsiteX2" fmla="*/ 262890 w 262890"/>
              <a:gd name="connsiteY2" fmla="*/ 100965 h 175260"/>
              <a:gd name="connsiteX3" fmla="*/ 240030 w 262890"/>
              <a:gd name="connsiteY3" fmla="*/ 45720 h 175260"/>
              <a:gd name="connsiteX4" fmla="*/ 118110 w 262890"/>
              <a:gd name="connsiteY4" fmla="*/ 0 h 175260"/>
              <a:gd name="connsiteX5" fmla="*/ 0 w 262890"/>
              <a:gd name="connsiteY5" fmla="*/ 40005 h 17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890" h="175260">
                <a:moveTo>
                  <a:pt x="0" y="40005"/>
                </a:moveTo>
                <a:lnTo>
                  <a:pt x="89535" y="175260"/>
                </a:lnTo>
                <a:lnTo>
                  <a:pt x="262890" y="100965"/>
                </a:lnTo>
                <a:lnTo>
                  <a:pt x="240030" y="45720"/>
                </a:lnTo>
                <a:lnTo>
                  <a:pt x="118110" y="0"/>
                </a:lnTo>
                <a:lnTo>
                  <a:pt x="0" y="40005"/>
                </a:lnTo>
                <a:close/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E77B85DF-C599-44E2-9EBD-E63EDD82169D}"/>
              </a:ext>
            </a:extLst>
          </p:cNvPr>
          <p:cNvSpPr/>
          <p:nvPr/>
        </p:nvSpPr>
        <p:spPr>
          <a:xfrm>
            <a:off x="5123338" y="3840480"/>
            <a:ext cx="529590" cy="628650"/>
          </a:xfrm>
          <a:custGeom>
            <a:avLst/>
            <a:gdLst>
              <a:gd name="connsiteX0" fmla="*/ 0 w 529590"/>
              <a:gd name="connsiteY0" fmla="*/ 30480 h 628650"/>
              <a:gd name="connsiteX1" fmla="*/ 97155 w 529590"/>
              <a:gd name="connsiteY1" fmla="*/ 7620 h 628650"/>
              <a:gd name="connsiteX2" fmla="*/ 230505 w 529590"/>
              <a:gd name="connsiteY2" fmla="*/ 0 h 628650"/>
              <a:gd name="connsiteX3" fmla="*/ 375285 w 529590"/>
              <a:gd name="connsiteY3" fmla="*/ 19050 h 628650"/>
              <a:gd name="connsiteX4" fmla="*/ 497205 w 529590"/>
              <a:gd name="connsiteY4" fmla="*/ 59055 h 628650"/>
              <a:gd name="connsiteX5" fmla="*/ 512445 w 529590"/>
              <a:gd name="connsiteY5" fmla="*/ 80010 h 628650"/>
              <a:gd name="connsiteX6" fmla="*/ 529590 w 529590"/>
              <a:gd name="connsiteY6" fmla="*/ 175260 h 628650"/>
              <a:gd name="connsiteX7" fmla="*/ 493395 w 529590"/>
              <a:gd name="connsiteY7" fmla="*/ 350520 h 628650"/>
              <a:gd name="connsiteX8" fmla="*/ 514350 w 529590"/>
              <a:gd name="connsiteY8" fmla="*/ 436245 h 628650"/>
              <a:gd name="connsiteX9" fmla="*/ 521970 w 529590"/>
              <a:gd name="connsiteY9" fmla="*/ 567690 h 628650"/>
              <a:gd name="connsiteX10" fmla="*/ 386715 w 529590"/>
              <a:gd name="connsiteY10" fmla="*/ 624840 h 628650"/>
              <a:gd name="connsiteX11" fmla="*/ 300990 w 529590"/>
              <a:gd name="connsiteY11" fmla="*/ 628650 h 628650"/>
              <a:gd name="connsiteX12" fmla="*/ 167640 w 529590"/>
              <a:gd name="connsiteY12" fmla="*/ 565785 h 628650"/>
              <a:gd name="connsiteX13" fmla="*/ 152400 w 529590"/>
              <a:gd name="connsiteY13" fmla="*/ 436245 h 628650"/>
              <a:gd name="connsiteX14" fmla="*/ 70485 w 529590"/>
              <a:gd name="connsiteY14" fmla="*/ 169545 h 628650"/>
              <a:gd name="connsiteX15" fmla="*/ 22860 w 529590"/>
              <a:gd name="connsiteY15" fmla="*/ 123825 h 628650"/>
              <a:gd name="connsiteX16" fmla="*/ 0 w 529590"/>
              <a:gd name="connsiteY16" fmla="*/ 3048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9590" h="628650">
                <a:moveTo>
                  <a:pt x="0" y="30480"/>
                </a:moveTo>
                <a:lnTo>
                  <a:pt x="97155" y="7620"/>
                </a:lnTo>
                <a:lnTo>
                  <a:pt x="230505" y="0"/>
                </a:lnTo>
                <a:lnTo>
                  <a:pt x="375285" y="19050"/>
                </a:lnTo>
                <a:lnTo>
                  <a:pt x="497205" y="59055"/>
                </a:lnTo>
                <a:lnTo>
                  <a:pt x="512445" y="80010"/>
                </a:lnTo>
                <a:lnTo>
                  <a:pt x="529590" y="175260"/>
                </a:lnTo>
                <a:lnTo>
                  <a:pt x="493395" y="350520"/>
                </a:lnTo>
                <a:lnTo>
                  <a:pt x="514350" y="436245"/>
                </a:lnTo>
                <a:lnTo>
                  <a:pt x="521970" y="567690"/>
                </a:lnTo>
                <a:lnTo>
                  <a:pt x="386715" y="624840"/>
                </a:lnTo>
                <a:lnTo>
                  <a:pt x="300990" y="628650"/>
                </a:lnTo>
                <a:lnTo>
                  <a:pt x="167640" y="565785"/>
                </a:lnTo>
                <a:lnTo>
                  <a:pt x="152400" y="436245"/>
                </a:lnTo>
                <a:lnTo>
                  <a:pt x="70485" y="169545"/>
                </a:lnTo>
                <a:lnTo>
                  <a:pt x="22860" y="123825"/>
                </a:lnTo>
                <a:lnTo>
                  <a:pt x="0" y="30480"/>
                </a:lnTo>
                <a:close/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B0518043-F4C2-4977-9230-C5520228EDA3}"/>
              </a:ext>
            </a:extLst>
          </p:cNvPr>
          <p:cNvSpPr/>
          <p:nvPr/>
        </p:nvSpPr>
        <p:spPr>
          <a:xfrm>
            <a:off x="5289073" y="2710816"/>
            <a:ext cx="510540" cy="493395"/>
          </a:xfrm>
          <a:custGeom>
            <a:avLst/>
            <a:gdLst>
              <a:gd name="connsiteX0" fmla="*/ 0 w 510540"/>
              <a:gd name="connsiteY0" fmla="*/ 0 h 493395"/>
              <a:gd name="connsiteX1" fmla="*/ 41910 w 510540"/>
              <a:gd name="connsiteY1" fmla="*/ 93345 h 493395"/>
              <a:gd name="connsiteX2" fmla="*/ 85725 w 510540"/>
              <a:gd name="connsiteY2" fmla="*/ 161925 h 493395"/>
              <a:gd name="connsiteX3" fmla="*/ 112395 w 510540"/>
              <a:gd name="connsiteY3" fmla="*/ 260985 h 493395"/>
              <a:gd name="connsiteX4" fmla="*/ 251460 w 510540"/>
              <a:gd name="connsiteY4" fmla="*/ 493395 h 493395"/>
              <a:gd name="connsiteX5" fmla="*/ 413385 w 510540"/>
              <a:gd name="connsiteY5" fmla="*/ 417195 h 493395"/>
              <a:gd name="connsiteX6" fmla="*/ 510540 w 510540"/>
              <a:gd name="connsiteY6" fmla="*/ 291465 h 493395"/>
              <a:gd name="connsiteX7" fmla="*/ 432435 w 510540"/>
              <a:gd name="connsiteY7" fmla="*/ 262890 h 493395"/>
              <a:gd name="connsiteX8" fmla="*/ 375285 w 510540"/>
              <a:gd name="connsiteY8" fmla="*/ 194310 h 493395"/>
              <a:gd name="connsiteX9" fmla="*/ 302895 w 510540"/>
              <a:gd name="connsiteY9" fmla="*/ 186690 h 493395"/>
              <a:gd name="connsiteX10" fmla="*/ 260985 w 510540"/>
              <a:gd name="connsiteY10" fmla="*/ 140970 h 493395"/>
              <a:gd name="connsiteX11" fmla="*/ 190500 w 510540"/>
              <a:gd name="connsiteY11" fmla="*/ 110490 h 493395"/>
              <a:gd name="connsiteX12" fmla="*/ 114300 w 510540"/>
              <a:gd name="connsiteY12" fmla="*/ 34290 h 493395"/>
              <a:gd name="connsiteX13" fmla="*/ 68580 w 510540"/>
              <a:gd name="connsiteY13" fmla="*/ 17145 h 493395"/>
              <a:gd name="connsiteX14" fmla="*/ 0 w 510540"/>
              <a:gd name="connsiteY14" fmla="*/ 0 h 49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0540" h="493395">
                <a:moveTo>
                  <a:pt x="0" y="0"/>
                </a:moveTo>
                <a:lnTo>
                  <a:pt x="41910" y="93345"/>
                </a:lnTo>
                <a:lnTo>
                  <a:pt x="85725" y="161925"/>
                </a:lnTo>
                <a:lnTo>
                  <a:pt x="112395" y="260985"/>
                </a:lnTo>
                <a:lnTo>
                  <a:pt x="251460" y="493395"/>
                </a:lnTo>
                <a:lnTo>
                  <a:pt x="413385" y="417195"/>
                </a:lnTo>
                <a:lnTo>
                  <a:pt x="510540" y="291465"/>
                </a:lnTo>
                <a:lnTo>
                  <a:pt x="432435" y="262890"/>
                </a:lnTo>
                <a:lnTo>
                  <a:pt x="375285" y="194310"/>
                </a:lnTo>
                <a:lnTo>
                  <a:pt x="302895" y="186690"/>
                </a:lnTo>
                <a:lnTo>
                  <a:pt x="260985" y="140970"/>
                </a:lnTo>
                <a:lnTo>
                  <a:pt x="190500" y="110490"/>
                </a:lnTo>
                <a:lnTo>
                  <a:pt x="114300" y="34290"/>
                </a:lnTo>
                <a:lnTo>
                  <a:pt x="68580" y="17145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9C2F2D93-2283-4D5D-A60D-DFFE7008A8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6780" y="851472"/>
            <a:ext cx="4099915" cy="3078747"/>
          </a:xfrm>
          <a:prstGeom prst="rect">
            <a:avLst/>
          </a:prstGeom>
        </p:spPr>
      </p:pic>
      <p:sp>
        <p:nvSpPr>
          <p:cNvPr id="40" name="テキスト ボックス 2">
            <a:extLst>
              <a:ext uri="{FF2B5EF4-FFF2-40B4-BE49-F238E27FC236}">
                <a16:creationId xmlns:a16="http://schemas.microsoft.com/office/drawing/2014/main" id="{C7F22E18-5B36-4AE1-9BC4-2AFFB6A42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8387" y="3568549"/>
            <a:ext cx="1489075" cy="311150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txBody>
          <a:bodyPr lIns="131051" tIns="65528" rIns="131051" bIns="655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1158" dirty="0">
                <a:latin typeface="Meiryo UI" panose="020B0604030504040204" pitchFamily="50" charset="-128"/>
                <a:ea typeface="Meiryo UI" panose="020B0604030504040204" pitchFamily="50" charset="-128"/>
              </a:rPr>
              <a:t>撮影日：</a:t>
            </a:r>
            <a:r>
              <a:rPr lang="en-US" altLang="ja-JP" sz="1158" dirty="0">
                <a:latin typeface="Meiryo UI" panose="020B0604030504040204" pitchFamily="50" charset="-128"/>
                <a:ea typeface="Meiryo UI" panose="020B0604030504040204" pitchFamily="50" charset="-128"/>
              </a:rPr>
              <a:t>R7.3.4</a:t>
            </a:r>
            <a:endParaRPr lang="ja-JP" altLang="ja-JP" sz="115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9589A53B-045D-4EA6-9BA4-FEC13554B80A}"/>
              </a:ext>
            </a:extLst>
          </p:cNvPr>
          <p:cNvSpPr/>
          <p:nvPr/>
        </p:nvSpPr>
        <p:spPr>
          <a:xfrm>
            <a:off x="2816198" y="860878"/>
            <a:ext cx="2152288" cy="7402482"/>
          </a:xfrm>
          <a:custGeom>
            <a:avLst/>
            <a:gdLst>
              <a:gd name="connsiteX0" fmla="*/ 0 w 335280"/>
              <a:gd name="connsiteY0" fmla="*/ 0 h 1600200"/>
              <a:gd name="connsiteX1" fmla="*/ 0 w 335280"/>
              <a:gd name="connsiteY1" fmla="*/ 172720 h 1600200"/>
              <a:gd name="connsiteX2" fmla="*/ 187960 w 335280"/>
              <a:gd name="connsiteY2" fmla="*/ 330200 h 1600200"/>
              <a:gd name="connsiteX3" fmla="*/ 304800 w 335280"/>
              <a:gd name="connsiteY3" fmla="*/ 502920 h 1600200"/>
              <a:gd name="connsiteX4" fmla="*/ 254000 w 335280"/>
              <a:gd name="connsiteY4" fmla="*/ 563880 h 1600200"/>
              <a:gd name="connsiteX5" fmla="*/ 304800 w 335280"/>
              <a:gd name="connsiteY5" fmla="*/ 873760 h 1600200"/>
              <a:gd name="connsiteX6" fmla="*/ 187960 w 335280"/>
              <a:gd name="connsiteY6" fmla="*/ 960120 h 1600200"/>
              <a:gd name="connsiteX7" fmla="*/ 299720 w 335280"/>
              <a:gd name="connsiteY7" fmla="*/ 1092200 h 1600200"/>
              <a:gd name="connsiteX8" fmla="*/ 274320 w 335280"/>
              <a:gd name="connsiteY8" fmla="*/ 1214120 h 1600200"/>
              <a:gd name="connsiteX9" fmla="*/ 223520 w 335280"/>
              <a:gd name="connsiteY9" fmla="*/ 1310640 h 1600200"/>
              <a:gd name="connsiteX10" fmla="*/ 335280 w 335280"/>
              <a:gd name="connsiteY10" fmla="*/ 1600200 h 1600200"/>
              <a:gd name="connsiteX0" fmla="*/ 0 w 335280"/>
              <a:gd name="connsiteY0" fmla="*/ 0 h 1600200"/>
              <a:gd name="connsiteX1" fmla="*/ 0 w 335280"/>
              <a:gd name="connsiteY1" fmla="*/ 172720 h 1600200"/>
              <a:gd name="connsiteX2" fmla="*/ 187960 w 335280"/>
              <a:gd name="connsiteY2" fmla="*/ 330200 h 1600200"/>
              <a:gd name="connsiteX3" fmla="*/ 304800 w 335280"/>
              <a:gd name="connsiteY3" fmla="*/ 502920 h 1600200"/>
              <a:gd name="connsiteX4" fmla="*/ 254000 w 335280"/>
              <a:gd name="connsiteY4" fmla="*/ 563880 h 1600200"/>
              <a:gd name="connsiteX5" fmla="*/ 304800 w 335280"/>
              <a:gd name="connsiteY5" fmla="*/ 873760 h 1600200"/>
              <a:gd name="connsiteX6" fmla="*/ 187960 w 335280"/>
              <a:gd name="connsiteY6" fmla="*/ 960120 h 1600200"/>
              <a:gd name="connsiteX7" fmla="*/ 299720 w 335280"/>
              <a:gd name="connsiteY7" fmla="*/ 1092200 h 1600200"/>
              <a:gd name="connsiteX8" fmla="*/ 274320 w 335280"/>
              <a:gd name="connsiteY8" fmla="*/ 1214120 h 1600200"/>
              <a:gd name="connsiteX9" fmla="*/ 223520 w 335280"/>
              <a:gd name="connsiteY9" fmla="*/ 1310640 h 1600200"/>
              <a:gd name="connsiteX10" fmla="*/ 284480 w 335280"/>
              <a:gd name="connsiteY10" fmla="*/ 1493520 h 1600200"/>
              <a:gd name="connsiteX11" fmla="*/ 335280 w 335280"/>
              <a:gd name="connsiteY11" fmla="*/ 1600200 h 1600200"/>
              <a:gd name="connsiteX0" fmla="*/ 0 w 497840"/>
              <a:gd name="connsiteY0" fmla="*/ 0 h 2209800"/>
              <a:gd name="connsiteX1" fmla="*/ 0 w 497840"/>
              <a:gd name="connsiteY1" fmla="*/ 172720 h 2209800"/>
              <a:gd name="connsiteX2" fmla="*/ 187960 w 497840"/>
              <a:gd name="connsiteY2" fmla="*/ 330200 h 2209800"/>
              <a:gd name="connsiteX3" fmla="*/ 304800 w 497840"/>
              <a:gd name="connsiteY3" fmla="*/ 502920 h 2209800"/>
              <a:gd name="connsiteX4" fmla="*/ 254000 w 497840"/>
              <a:gd name="connsiteY4" fmla="*/ 563880 h 2209800"/>
              <a:gd name="connsiteX5" fmla="*/ 304800 w 497840"/>
              <a:gd name="connsiteY5" fmla="*/ 873760 h 2209800"/>
              <a:gd name="connsiteX6" fmla="*/ 187960 w 497840"/>
              <a:gd name="connsiteY6" fmla="*/ 960120 h 2209800"/>
              <a:gd name="connsiteX7" fmla="*/ 299720 w 497840"/>
              <a:gd name="connsiteY7" fmla="*/ 1092200 h 2209800"/>
              <a:gd name="connsiteX8" fmla="*/ 274320 w 497840"/>
              <a:gd name="connsiteY8" fmla="*/ 1214120 h 2209800"/>
              <a:gd name="connsiteX9" fmla="*/ 223520 w 497840"/>
              <a:gd name="connsiteY9" fmla="*/ 1310640 h 2209800"/>
              <a:gd name="connsiteX10" fmla="*/ 284480 w 497840"/>
              <a:gd name="connsiteY10" fmla="*/ 1493520 h 2209800"/>
              <a:gd name="connsiteX11" fmla="*/ 497840 w 497840"/>
              <a:gd name="connsiteY11" fmla="*/ 2209800 h 2209800"/>
              <a:gd name="connsiteX0" fmla="*/ 25400 w 330200"/>
              <a:gd name="connsiteY0" fmla="*/ 0 h 3088640"/>
              <a:gd name="connsiteX1" fmla="*/ 25400 w 330200"/>
              <a:gd name="connsiteY1" fmla="*/ 172720 h 3088640"/>
              <a:gd name="connsiteX2" fmla="*/ 213360 w 330200"/>
              <a:gd name="connsiteY2" fmla="*/ 330200 h 3088640"/>
              <a:gd name="connsiteX3" fmla="*/ 330200 w 330200"/>
              <a:gd name="connsiteY3" fmla="*/ 502920 h 3088640"/>
              <a:gd name="connsiteX4" fmla="*/ 279400 w 330200"/>
              <a:gd name="connsiteY4" fmla="*/ 563880 h 3088640"/>
              <a:gd name="connsiteX5" fmla="*/ 330200 w 330200"/>
              <a:gd name="connsiteY5" fmla="*/ 873760 h 3088640"/>
              <a:gd name="connsiteX6" fmla="*/ 213360 w 330200"/>
              <a:gd name="connsiteY6" fmla="*/ 960120 h 3088640"/>
              <a:gd name="connsiteX7" fmla="*/ 325120 w 330200"/>
              <a:gd name="connsiteY7" fmla="*/ 1092200 h 3088640"/>
              <a:gd name="connsiteX8" fmla="*/ 299720 w 330200"/>
              <a:gd name="connsiteY8" fmla="*/ 1214120 h 3088640"/>
              <a:gd name="connsiteX9" fmla="*/ 248920 w 330200"/>
              <a:gd name="connsiteY9" fmla="*/ 1310640 h 3088640"/>
              <a:gd name="connsiteX10" fmla="*/ 309880 w 330200"/>
              <a:gd name="connsiteY10" fmla="*/ 1493520 h 3088640"/>
              <a:gd name="connsiteX11" fmla="*/ 0 w 330200"/>
              <a:gd name="connsiteY11" fmla="*/ 3088640 h 3088640"/>
              <a:gd name="connsiteX0" fmla="*/ 843280 w 1148080"/>
              <a:gd name="connsiteY0" fmla="*/ 0 h 6344920"/>
              <a:gd name="connsiteX1" fmla="*/ 843280 w 1148080"/>
              <a:gd name="connsiteY1" fmla="*/ 172720 h 6344920"/>
              <a:gd name="connsiteX2" fmla="*/ 1031240 w 1148080"/>
              <a:gd name="connsiteY2" fmla="*/ 330200 h 6344920"/>
              <a:gd name="connsiteX3" fmla="*/ 1148080 w 1148080"/>
              <a:gd name="connsiteY3" fmla="*/ 502920 h 6344920"/>
              <a:gd name="connsiteX4" fmla="*/ 1097280 w 1148080"/>
              <a:gd name="connsiteY4" fmla="*/ 563880 h 6344920"/>
              <a:gd name="connsiteX5" fmla="*/ 1148080 w 1148080"/>
              <a:gd name="connsiteY5" fmla="*/ 873760 h 6344920"/>
              <a:gd name="connsiteX6" fmla="*/ 1031240 w 1148080"/>
              <a:gd name="connsiteY6" fmla="*/ 960120 h 6344920"/>
              <a:gd name="connsiteX7" fmla="*/ 1143000 w 1148080"/>
              <a:gd name="connsiteY7" fmla="*/ 1092200 h 6344920"/>
              <a:gd name="connsiteX8" fmla="*/ 1117600 w 1148080"/>
              <a:gd name="connsiteY8" fmla="*/ 1214120 h 6344920"/>
              <a:gd name="connsiteX9" fmla="*/ 1066800 w 1148080"/>
              <a:gd name="connsiteY9" fmla="*/ 1310640 h 6344920"/>
              <a:gd name="connsiteX10" fmla="*/ 1127760 w 1148080"/>
              <a:gd name="connsiteY10" fmla="*/ 1493520 h 6344920"/>
              <a:gd name="connsiteX11" fmla="*/ 0 w 1148080"/>
              <a:gd name="connsiteY11" fmla="*/ 6344920 h 6344920"/>
              <a:gd name="connsiteX0" fmla="*/ 843280 w 1148080"/>
              <a:gd name="connsiteY0" fmla="*/ 0 h 6344920"/>
              <a:gd name="connsiteX1" fmla="*/ 843280 w 1148080"/>
              <a:gd name="connsiteY1" fmla="*/ 172720 h 6344920"/>
              <a:gd name="connsiteX2" fmla="*/ 1031240 w 1148080"/>
              <a:gd name="connsiteY2" fmla="*/ 330200 h 6344920"/>
              <a:gd name="connsiteX3" fmla="*/ 1148080 w 1148080"/>
              <a:gd name="connsiteY3" fmla="*/ 502920 h 6344920"/>
              <a:gd name="connsiteX4" fmla="*/ 1097280 w 1148080"/>
              <a:gd name="connsiteY4" fmla="*/ 563880 h 6344920"/>
              <a:gd name="connsiteX5" fmla="*/ 1148080 w 1148080"/>
              <a:gd name="connsiteY5" fmla="*/ 873760 h 6344920"/>
              <a:gd name="connsiteX6" fmla="*/ 1031240 w 1148080"/>
              <a:gd name="connsiteY6" fmla="*/ 960120 h 6344920"/>
              <a:gd name="connsiteX7" fmla="*/ 1143000 w 1148080"/>
              <a:gd name="connsiteY7" fmla="*/ 1092200 h 6344920"/>
              <a:gd name="connsiteX8" fmla="*/ 1117600 w 1148080"/>
              <a:gd name="connsiteY8" fmla="*/ 1214120 h 6344920"/>
              <a:gd name="connsiteX9" fmla="*/ 1066800 w 1148080"/>
              <a:gd name="connsiteY9" fmla="*/ 1310640 h 6344920"/>
              <a:gd name="connsiteX10" fmla="*/ 1127760 w 1148080"/>
              <a:gd name="connsiteY10" fmla="*/ 1493520 h 6344920"/>
              <a:gd name="connsiteX11" fmla="*/ 396240 w 1148080"/>
              <a:gd name="connsiteY11" fmla="*/ 4607560 h 6344920"/>
              <a:gd name="connsiteX12" fmla="*/ 0 w 1148080"/>
              <a:gd name="connsiteY12" fmla="*/ 6344920 h 6344920"/>
              <a:gd name="connsiteX0" fmla="*/ 843280 w 1148080"/>
              <a:gd name="connsiteY0" fmla="*/ 0 h 6344920"/>
              <a:gd name="connsiteX1" fmla="*/ 843280 w 1148080"/>
              <a:gd name="connsiteY1" fmla="*/ 172720 h 6344920"/>
              <a:gd name="connsiteX2" fmla="*/ 1031240 w 1148080"/>
              <a:gd name="connsiteY2" fmla="*/ 330200 h 6344920"/>
              <a:gd name="connsiteX3" fmla="*/ 1148080 w 1148080"/>
              <a:gd name="connsiteY3" fmla="*/ 502920 h 6344920"/>
              <a:gd name="connsiteX4" fmla="*/ 1097280 w 1148080"/>
              <a:gd name="connsiteY4" fmla="*/ 563880 h 6344920"/>
              <a:gd name="connsiteX5" fmla="*/ 1148080 w 1148080"/>
              <a:gd name="connsiteY5" fmla="*/ 873760 h 6344920"/>
              <a:gd name="connsiteX6" fmla="*/ 1031240 w 1148080"/>
              <a:gd name="connsiteY6" fmla="*/ 960120 h 6344920"/>
              <a:gd name="connsiteX7" fmla="*/ 1143000 w 1148080"/>
              <a:gd name="connsiteY7" fmla="*/ 1092200 h 6344920"/>
              <a:gd name="connsiteX8" fmla="*/ 1117600 w 1148080"/>
              <a:gd name="connsiteY8" fmla="*/ 1214120 h 6344920"/>
              <a:gd name="connsiteX9" fmla="*/ 1066800 w 1148080"/>
              <a:gd name="connsiteY9" fmla="*/ 1310640 h 6344920"/>
              <a:gd name="connsiteX10" fmla="*/ 1127760 w 1148080"/>
              <a:gd name="connsiteY10" fmla="*/ 1493520 h 6344920"/>
              <a:gd name="connsiteX11" fmla="*/ 426720 w 1148080"/>
              <a:gd name="connsiteY11" fmla="*/ 4521200 h 6344920"/>
              <a:gd name="connsiteX12" fmla="*/ 396240 w 1148080"/>
              <a:gd name="connsiteY12" fmla="*/ 4607560 h 6344920"/>
              <a:gd name="connsiteX13" fmla="*/ 0 w 1148080"/>
              <a:gd name="connsiteY13" fmla="*/ 6344920 h 6344920"/>
              <a:gd name="connsiteX0" fmla="*/ 843280 w 1148080"/>
              <a:gd name="connsiteY0" fmla="*/ 0 h 6344920"/>
              <a:gd name="connsiteX1" fmla="*/ 843280 w 1148080"/>
              <a:gd name="connsiteY1" fmla="*/ 172720 h 6344920"/>
              <a:gd name="connsiteX2" fmla="*/ 1031240 w 1148080"/>
              <a:gd name="connsiteY2" fmla="*/ 330200 h 6344920"/>
              <a:gd name="connsiteX3" fmla="*/ 1148080 w 1148080"/>
              <a:gd name="connsiteY3" fmla="*/ 502920 h 6344920"/>
              <a:gd name="connsiteX4" fmla="*/ 1097280 w 1148080"/>
              <a:gd name="connsiteY4" fmla="*/ 563880 h 6344920"/>
              <a:gd name="connsiteX5" fmla="*/ 1148080 w 1148080"/>
              <a:gd name="connsiteY5" fmla="*/ 873760 h 6344920"/>
              <a:gd name="connsiteX6" fmla="*/ 1031240 w 1148080"/>
              <a:gd name="connsiteY6" fmla="*/ 960120 h 6344920"/>
              <a:gd name="connsiteX7" fmla="*/ 1143000 w 1148080"/>
              <a:gd name="connsiteY7" fmla="*/ 1092200 h 6344920"/>
              <a:gd name="connsiteX8" fmla="*/ 1117600 w 1148080"/>
              <a:gd name="connsiteY8" fmla="*/ 1214120 h 6344920"/>
              <a:gd name="connsiteX9" fmla="*/ 1066800 w 1148080"/>
              <a:gd name="connsiteY9" fmla="*/ 1310640 h 6344920"/>
              <a:gd name="connsiteX10" fmla="*/ 1127760 w 1148080"/>
              <a:gd name="connsiteY10" fmla="*/ 1493520 h 6344920"/>
              <a:gd name="connsiteX11" fmla="*/ 426720 w 1148080"/>
              <a:gd name="connsiteY11" fmla="*/ 4521200 h 6344920"/>
              <a:gd name="connsiteX12" fmla="*/ 396240 w 1148080"/>
              <a:gd name="connsiteY12" fmla="*/ 4607560 h 6344920"/>
              <a:gd name="connsiteX13" fmla="*/ 193040 w 1148080"/>
              <a:gd name="connsiteY13" fmla="*/ 5511800 h 6344920"/>
              <a:gd name="connsiteX14" fmla="*/ 0 w 1148080"/>
              <a:gd name="connsiteY14" fmla="*/ 6344920 h 6344920"/>
              <a:gd name="connsiteX0" fmla="*/ 843280 w 1148080"/>
              <a:gd name="connsiteY0" fmla="*/ 0 h 6344920"/>
              <a:gd name="connsiteX1" fmla="*/ 843280 w 1148080"/>
              <a:gd name="connsiteY1" fmla="*/ 172720 h 6344920"/>
              <a:gd name="connsiteX2" fmla="*/ 1031240 w 1148080"/>
              <a:gd name="connsiteY2" fmla="*/ 330200 h 6344920"/>
              <a:gd name="connsiteX3" fmla="*/ 1148080 w 1148080"/>
              <a:gd name="connsiteY3" fmla="*/ 502920 h 6344920"/>
              <a:gd name="connsiteX4" fmla="*/ 1097280 w 1148080"/>
              <a:gd name="connsiteY4" fmla="*/ 563880 h 6344920"/>
              <a:gd name="connsiteX5" fmla="*/ 1148080 w 1148080"/>
              <a:gd name="connsiteY5" fmla="*/ 873760 h 6344920"/>
              <a:gd name="connsiteX6" fmla="*/ 1031240 w 1148080"/>
              <a:gd name="connsiteY6" fmla="*/ 960120 h 6344920"/>
              <a:gd name="connsiteX7" fmla="*/ 1143000 w 1148080"/>
              <a:gd name="connsiteY7" fmla="*/ 1092200 h 6344920"/>
              <a:gd name="connsiteX8" fmla="*/ 1117600 w 1148080"/>
              <a:gd name="connsiteY8" fmla="*/ 1214120 h 6344920"/>
              <a:gd name="connsiteX9" fmla="*/ 1066800 w 1148080"/>
              <a:gd name="connsiteY9" fmla="*/ 1310640 h 6344920"/>
              <a:gd name="connsiteX10" fmla="*/ 1127760 w 1148080"/>
              <a:gd name="connsiteY10" fmla="*/ 1493520 h 6344920"/>
              <a:gd name="connsiteX11" fmla="*/ 426720 w 1148080"/>
              <a:gd name="connsiteY11" fmla="*/ 4521200 h 6344920"/>
              <a:gd name="connsiteX12" fmla="*/ 396240 w 1148080"/>
              <a:gd name="connsiteY12" fmla="*/ 4607560 h 6344920"/>
              <a:gd name="connsiteX13" fmla="*/ 193040 w 1148080"/>
              <a:gd name="connsiteY13" fmla="*/ 5511800 h 6344920"/>
              <a:gd name="connsiteX14" fmla="*/ 71120 w 1148080"/>
              <a:gd name="connsiteY14" fmla="*/ 6014720 h 6344920"/>
              <a:gd name="connsiteX15" fmla="*/ 0 w 1148080"/>
              <a:gd name="connsiteY15" fmla="*/ 6344920 h 6344920"/>
              <a:gd name="connsiteX0" fmla="*/ 843280 w 1148080"/>
              <a:gd name="connsiteY0" fmla="*/ 0 h 6344920"/>
              <a:gd name="connsiteX1" fmla="*/ 843280 w 1148080"/>
              <a:gd name="connsiteY1" fmla="*/ 172720 h 6344920"/>
              <a:gd name="connsiteX2" fmla="*/ 1031240 w 1148080"/>
              <a:gd name="connsiteY2" fmla="*/ 330200 h 6344920"/>
              <a:gd name="connsiteX3" fmla="*/ 1148080 w 1148080"/>
              <a:gd name="connsiteY3" fmla="*/ 502920 h 6344920"/>
              <a:gd name="connsiteX4" fmla="*/ 1097280 w 1148080"/>
              <a:gd name="connsiteY4" fmla="*/ 563880 h 6344920"/>
              <a:gd name="connsiteX5" fmla="*/ 1148080 w 1148080"/>
              <a:gd name="connsiteY5" fmla="*/ 873760 h 6344920"/>
              <a:gd name="connsiteX6" fmla="*/ 1031240 w 1148080"/>
              <a:gd name="connsiteY6" fmla="*/ 960120 h 6344920"/>
              <a:gd name="connsiteX7" fmla="*/ 1143000 w 1148080"/>
              <a:gd name="connsiteY7" fmla="*/ 1092200 h 6344920"/>
              <a:gd name="connsiteX8" fmla="*/ 1117600 w 1148080"/>
              <a:gd name="connsiteY8" fmla="*/ 1214120 h 6344920"/>
              <a:gd name="connsiteX9" fmla="*/ 1066800 w 1148080"/>
              <a:gd name="connsiteY9" fmla="*/ 1310640 h 6344920"/>
              <a:gd name="connsiteX10" fmla="*/ 1127760 w 1148080"/>
              <a:gd name="connsiteY10" fmla="*/ 1493520 h 6344920"/>
              <a:gd name="connsiteX11" fmla="*/ 594360 w 1148080"/>
              <a:gd name="connsiteY11" fmla="*/ 3794760 h 6344920"/>
              <a:gd name="connsiteX12" fmla="*/ 426720 w 1148080"/>
              <a:gd name="connsiteY12" fmla="*/ 4521200 h 6344920"/>
              <a:gd name="connsiteX13" fmla="*/ 396240 w 1148080"/>
              <a:gd name="connsiteY13" fmla="*/ 4607560 h 6344920"/>
              <a:gd name="connsiteX14" fmla="*/ 193040 w 1148080"/>
              <a:gd name="connsiteY14" fmla="*/ 5511800 h 6344920"/>
              <a:gd name="connsiteX15" fmla="*/ 71120 w 1148080"/>
              <a:gd name="connsiteY15" fmla="*/ 6014720 h 6344920"/>
              <a:gd name="connsiteX16" fmla="*/ 0 w 1148080"/>
              <a:gd name="connsiteY16" fmla="*/ 6344920 h 6344920"/>
              <a:gd name="connsiteX0" fmla="*/ 843280 w 1148080"/>
              <a:gd name="connsiteY0" fmla="*/ 0 h 6344920"/>
              <a:gd name="connsiteX1" fmla="*/ 843280 w 1148080"/>
              <a:gd name="connsiteY1" fmla="*/ 172720 h 6344920"/>
              <a:gd name="connsiteX2" fmla="*/ 1031240 w 1148080"/>
              <a:gd name="connsiteY2" fmla="*/ 330200 h 6344920"/>
              <a:gd name="connsiteX3" fmla="*/ 1148080 w 1148080"/>
              <a:gd name="connsiteY3" fmla="*/ 502920 h 6344920"/>
              <a:gd name="connsiteX4" fmla="*/ 1097280 w 1148080"/>
              <a:gd name="connsiteY4" fmla="*/ 563880 h 6344920"/>
              <a:gd name="connsiteX5" fmla="*/ 1148080 w 1148080"/>
              <a:gd name="connsiteY5" fmla="*/ 873760 h 6344920"/>
              <a:gd name="connsiteX6" fmla="*/ 1031240 w 1148080"/>
              <a:gd name="connsiteY6" fmla="*/ 960120 h 6344920"/>
              <a:gd name="connsiteX7" fmla="*/ 1143000 w 1148080"/>
              <a:gd name="connsiteY7" fmla="*/ 1092200 h 6344920"/>
              <a:gd name="connsiteX8" fmla="*/ 1117600 w 1148080"/>
              <a:gd name="connsiteY8" fmla="*/ 1214120 h 6344920"/>
              <a:gd name="connsiteX9" fmla="*/ 1066800 w 1148080"/>
              <a:gd name="connsiteY9" fmla="*/ 1310640 h 6344920"/>
              <a:gd name="connsiteX10" fmla="*/ 1127760 w 1148080"/>
              <a:gd name="connsiteY10" fmla="*/ 1493520 h 6344920"/>
              <a:gd name="connsiteX11" fmla="*/ 914400 w 1148080"/>
              <a:gd name="connsiteY11" fmla="*/ 2392680 h 6344920"/>
              <a:gd name="connsiteX12" fmla="*/ 594360 w 1148080"/>
              <a:gd name="connsiteY12" fmla="*/ 3794760 h 6344920"/>
              <a:gd name="connsiteX13" fmla="*/ 426720 w 1148080"/>
              <a:gd name="connsiteY13" fmla="*/ 4521200 h 6344920"/>
              <a:gd name="connsiteX14" fmla="*/ 396240 w 1148080"/>
              <a:gd name="connsiteY14" fmla="*/ 4607560 h 6344920"/>
              <a:gd name="connsiteX15" fmla="*/ 193040 w 1148080"/>
              <a:gd name="connsiteY15" fmla="*/ 5511800 h 6344920"/>
              <a:gd name="connsiteX16" fmla="*/ 71120 w 1148080"/>
              <a:gd name="connsiteY16" fmla="*/ 6014720 h 6344920"/>
              <a:gd name="connsiteX17" fmla="*/ 0 w 1148080"/>
              <a:gd name="connsiteY17" fmla="*/ 6344920 h 6344920"/>
              <a:gd name="connsiteX0" fmla="*/ 1407160 w 1711960"/>
              <a:gd name="connsiteY0" fmla="*/ 0 h 6334760"/>
              <a:gd name="connsiteX1" fmla="*/ 1407160 w 1711960"/>
              <a:gd name="connsiteY1" fmla="*/ 172720 h 6334760"/>
              <a:gd name="connsiteX2" fmla="*/ 1595120 w 1711960"/>
              <a:gd name="connsiteY2" fmla="*/ 330200 h 6334760"/>
              <a:gd name="connsiteX3" fmla="*/ 1711960 w 1711960"/>
              <a:gd name="connsiteY3" fmla="*/ 502920 h 6334760"/>
              <a:gd name="connsiteX4" fmla="*/ 1661160 w 1711960"/>
              <a:gd name="connsiteY4" fmla="*/ 563880 h 6334760"/>
              <a:gd name="connsiteX5" fmla="*/ 1711960 w 1711960"/>
              <a:gd name="connsiteY5" fmla="*/ 873760 h 6334760"/>
              <a:gd name="connsiteX6" fmla="*/ 1595120 w 1711960"/>
              <a:gd name="connsiteY6" fmla="*/ 960120 h 6334760"/>
              <a:gd name="connsiteX7" fmla="*/ 1706880 w 1711960"/>
              <a:gd name="connsiteY7" fmla="*/ 1092200 h 6334760"/>
              <a:gd name="connsiteX8" fmla="*/ 1681480 w 1711960"/>
              <a:gd name="connsiteY8" fmla="*/ 1214120 h 6334760"/>
              <a:gd name="connsiteX9" fmla="*/ 1630680 w 1711960"/>
              <a:gd name="connsiteY9" fmla="*/ 1310640 h 6334760"/>
              <a:gd name="connsiteX10" fmla="*/ 1691640 w 1711960"/>
              <a:gd name="connsiteY10" fmla="*/ 1493520 h 6334760"/>
              <a:gd name="connsiteX11" fmla="*/ 1478280 w 1711960"/>
              <a:gd name="connsiteY11" fmla="*/ 2392680 h 6334760"/>
              <a:gd name="connsiteX12" fmla="*/ 1158240 w 1711960"/>
              <a:gd name="connsiteY12" fmla="*/ 3794760 h 6334760"/>
              <a:gd name="connsiteX13" fmla="*/ 990600 w 1711960"/>
              <a:gd name="connsiteY13" fmla="*/ 4521200 h 6334760"/>
              <a:gd name="connsiteX14" fmla="*/ 960120 w 1711960"/>
              <a:gd name="connsiteY14" fmla="*/ 4607560 h 6334760"/>
              <a:gd name="connsiteX15" fmla="*/ 756920 w 1711960"/>
              <a:gd name="connsiteY15" fmla="*/ 5511800 h 6334760"/>
              <a:gd name="connsiteX16" fmla="*/ 635000 w 1711960"/>
              <a:gd name="connsiteY16" fmla="*/ 6014720 h 6334760"/>
              <a:gd name="connsiteX17" fmla="*/ 0 w 1711960"/>
              <a:gd name="connsiteY17" fmla="*/ 6334760 h 6334760"/>
              <a:gd name="connsiteX0" fmla="*/ 1473200 w 1778000"/>
              <a:gd name="connsiteY0" fmla="*/ 0 h 6228080"/>
              <a:gd name="connsiteX1" fmla="*/ 1473200 w 1778000"/>
              <a:gd name="connsiteY1" fmla="*/ 172720 h 6228080"/>
              <a:gd name="connsiteX2" fmla="*/ 1661160 w 1778000"/>
              <a:gd name="connsiteY2" fmla="*/ 330200 h 6228080"/>
              <a:gd name="connsiteX3" fmla="*/ 1778000 w 1778000"/>
              <a:gd name="connsiteY3" fmla="*/ 502920 h 6228080"/>
              <a:gd name="connsiteX4" fmla="*/ 1727200 w 1778000"/>
              <a:gd name="connsiteY4" fmla="*/ 563880 h 6228080"/>
              <a:gd name="connsiteX5" fmla="*/ 1778000 w 1778000"/>
              <a:gd name="connsiteY5" fmla="*/ 873760 h 6228080"/>
              <a:gd name="connsiteX6" fmla="*/ 1661160 w 1778000"/>
              <a:gd name="connsiteY6" fmla="*/ 960120 h 6228080"/>
              <a:gd name="connsiteX7" fmla="*/ 1772920 w 1778000"/>
              <a:gd name="connsiteY7" fmla="*/ 1092200 h 6228080"/>
              <a:gd name="connsiteX8" fmla="*/ 1747520 w 1778000"/>
              <a:gd name="connsiteY8" fmla="*/ 1214120 h 6228080"/>
              <a:gd name="connsiteX9" fmla="*/ 1696720 w 1778000"/>
              <a:gd name="connsiteY9" fmla="*/ 1310640 h 6228080"/>
              <a:gd name="connsiteX10" fmla="*/ 1757680 w 1778000"/>
              <a:gd name="connsiteY10" fmla="*/ 1493520 h 6228080"/>
              <a:gd name="connsiteX11" fmla="*/ 1544320 w 1778000"/>
              <a:gd name="connsiteY11" fmla="*/ 2392680 h 6228080"/>
              <a:gd name="connsiteX12" fmla="*/ 1224280 w 1778000"/>
              <a:gd name="connsiteY12" fmla="*/ 3794760 h 6228080"/>
              <a:gd name="connsiteX13" fmla="*/ 1056640 w 1778000"/>
              <a:gd name="connsiteY13" fmla="*/ 4521200 h 6228080"/>
              <a:gd name="connsiteX14" fmla="*/ 1026160 w 1778000"/>
              <a:gd name="connsiteY14" fmla="*/ 4607560 h 6228080"/>
              <a:gd name="connsiteX15" fmla="*/ 822960 w 1778000"/>
              <a:gd name="connsiteY15" fmla="*/ 5511800 h 6228080"/>
              <a:gd name="connsiteX16" fmla="*/ 701040 w 1778000"/>
              <a:gd name="connsiteY16" fmla="*/ 6014720 h 6228080"/>
              <a:gd name="connsiteX17" fmla="*/ 0 w 1778000"/>
              <a:gd name="connsiteY17" fmla="*/ 6228080 h 6228080"/>
              <a:gd name="connsiteX0" fmla="*/ 1473200 w 1778000"/>
              <a:gd name="connsiteY0" fmla="*/ 0 h 6365240"/>
              <a:gd name="connsiteX1" fmla="*/ 1473200 w 1778000"/>
              <a:gd name="connsiteY1" fmla="*/ 172720 h 6365240"/>
              <a:gd name="connsiteX2" fmla="*/ 1661160 w 1778000"/>
              <a:gd name="connsiteY2" fmla="*/ 330200 h 6365240"/>
              <a:gd name="connsiteX3" fmla="*/ 1778000 w 1778000"/>
              <a:gd name="connsiteY3" fmla="*/ 502920 h 6365240"/>
              <a:gd name="connsiteX4" fmla="*/ 1727200 w 1778000"/>
              <a:gd name="connsiteY4" fmla="*/ 563880 h 6365240"/>
              <a:gd name="connsiteX5" fmla="*/ 1778000 w 1778000"/>
              <a:gd name="connsiteY5" fmla="*/ 873760 h 6365240"/>
              <a:gd name="connsiteX6" fmla="*/ 1661160 w 1778000"/>
              <a:gd name="connsiteY6" fmla="*/ 960120 h 6365240"/>
              <a:gd name="connsiteX7" fmla="*/ 1772920 w 1778000"/>
              <a:gd name="connsiteY7" fmla="*/ 1092200 h 6365240"/>
              <a:gd name="connsiteX8" fmla="*/ 1747520 w 1778000"/>
              <a:gd name="connsiteY8" fmla="*/ 1214120 h 6365240"/>
              <a:gd name="connsiteX9" fmla="*/ 1696720 w 1778000"/>
              <a:gd name="connsiteY9" fmla="*/ 1310640 h 6365240"/>
              <a:gd name="connsiteX10" fmla="*/ 1757680 w 1778000"/>
              <a:gd name="connsiteY10" fmla="*/ 1493520 h 6365240"/>
              <a:gd name="connsiteX11" fmla="*/ 1544320 w 1778000"/>
              <a:gd name="connsiteY11" fmla="*/ 2392680 h 6365240"/>
              <a:gd name="connsiteX12" fmla="*/ 1224280 w 1778000"/>
              <a:gd name="connsiteY12" fmla="*/ 3794760 h 6365240"/>
              <a:gd name="connsiteX13" fmla="*/ 1056640 w 1778000"/>
              <a:gd name="connsiteY13" fmla="*/ 4521200 h 6365240"/>
              <a:gd name="connsiteX14" fmla="*/ 1026160 w 1778000"/>
              <a:gd name="connsiteY14" fmla="*/ 4607560 h 6365240"/>
              <a:gd name="connsiteX15" fmla="*/ 822960 w 1778000"/>
              <a:gd name="connsiteY15" fmla="*/ 5511800 h 6365240"/>
              <a:gd name="connsiteX16" fmla="*/ 604520 w 1778000"/>
              <a:gd name="connsiteY16" fmla="*/ 6365240 h 6365240"/>
              <a:gd name="connsiteX17" fmla="*/ 0 w 1778000"/>
              <a:gd name="connsiteY17" fmla="*/ 6228080 h 6365240"/>
              <a:gd name="connsiteX0" fmla="*/ 1473200 w 1778000"/>
              <a:gd name="connsiteY0" fmla="*/ 0 h 6319520"/>
              <a:gd name="connsiteX1" fmla="*/ 1473200 w 1778000"/>
              <a:gd name="connsiteY1" fmla="*/ 172720 h 6319520"/>
              <a:gd name="connsiteX2" fmla="*/ 1661160 w 1778000"/>
              <a:gd name="connsiteY2" fmla="*/ 330200 h 6319520"/>
              <a:gd name="connsiteX3" fmla="*/ 1778000 w 1778000"/>
              <a:gd name="connsiteY3" fmla="*/ 502920 h 6319520"/>
              <a:gd name="connsiteX4" fmla="*/ 1727200 w 1778000"/>
              <a:gd name="connsiteY4" fmla="*/ 563880 h 6319520"/>
              <a:gd name="connsiteX5" fmla="*/ 1778000 w 1778000"/>
              <a:gd name="connsiteY5" fmla="*/ 873760 h 6319520"/>
              <a:gd name="connsiteX6" fmla="*/ 1661160 w 1778000"/>
              <a:gd name="connsiteY6" fmla="*/ 960120 h 6319520"/>
              <a:gd name="connsiteX7" fmla="*/ 1772920 w 1778000"/>
              <a:gd name="connsiteY7" fmla="*/ 1092200 h 6319520"/>
              <a:gd name="connsiteX8" fmla="*/ 1747520 w 1778000"/>
              <a:gd name="connsiteY8" fmla="*/ 1214120 h 6319520"/>
              <a:gd name="connsiteX9" fmla="*/ 1696720 w 1778000"/>
              <a:gd name="connsiteY9" fmla="*/ 1310640 h 6319520"/>
              <a:gd name="connsiteX10" fmla="*/ 1757680 w 1778000"/>
              <a:gd name="connsiteY10" fmla="*/ 1493520 h 6319520"/>
              <a:gd name="connsiteX11" fmla="*/ 1544320 w 1778000"/>
              <a:gd name="connsiteY11" fmla="*/ 2392680 h 6319520"/>
              <a:gd name="connsiteX12" fmla="*/ 1224280 w 1778000"/>
              <a:gd name="connsiteY12" fmla="*/ 3794760 h 6319520"/>
              <a:gd name="connsiteX13" fmla="*/ 1056640 w 1778000"/>
              <a:gd name="connsiteY13" fmla="*/ 4521200 h 6319520"/>
              <a:gd name="connsiteX14" fmla="*/ 1026160 w 1778000"/>
              <a:gd name="connsiteY14" fmla="*/ 4607560 h 6319520"/>
              <a:gd name="connsiteX15" fmla="*/ 822960 w 1778000"/>
              <a:gd name="connsiteY15" fmla="*/ 5511800 h 6319520"/>
              <a:gd name="connsiteX16" fmla="*/ 645160 w 1778000"/>
              <a:gd name="connsiteY16" fmla="*/ 6319520 h 6319520"/>
              <a:gd name="connsiteX17" fmla="*/ 0 w 1778000"/>
              <a:gd name="connsiteY17" fmla="*/ 6228080 h 6319520"/>
              <a:gd name="connsiteX0" fmla="*/ 1473200 w 1778000"/>
              <a:gd name="connsiteY0" fmla="*/ 0 h 6324600"/>
              <a:gd name="connsiteX1" fmla="*/ 1473200 w 1778000"/>
              <a:gd name="connsiteY1" fmla="*/ 172720 h 6324600"/>
              <a:gd name="connsiteX2" fmla="*/ 1661160 w 1778000"/>
              <a:gd name="connsiteY2" fmla="*/ 330200 h 6324600"/>
              <a:gd name="connsiteX3" fmla="*/ 1778000 w 1778000"/>
              <a:gd name="connsiteY3" fmla="*/ 502920 h 6324600"/>
              <a:gd name="connsiteX4" fmla="*/ 1727200 w 1778000"/>
              <a:gd name="connsiteY4" fmla="*/ 563880 h 6324600"/>
              <a:gd name="connsiteX5" fmla="*/ 1778000 w 1778000"/>
              <a:gd name="connsiteY5" fmla="*/ 873760 h 6324600"/>
              <a:gd name="connsiteX6" fmla="*/ 1661160 w 1778000"/>
              <a:gd name="connsiteY6" fmla="*/ 960120 h 6324600"/>
              <a:gd name="connsiteX7" fmla="*/ 1772920 w 1778000"/>
              <a:gd name="connsiteY7" fmla="*/ 1092200 h 6324600"/>
              <a:gd name="connsiteX8" fmla="*/ 1747520 w 1778000"/>
              <a:gd name="connsiteY8" fmla="*/ 1214120 h 6324600"/>
              <a:gd name="connsiteX9" fmla="*/ 1696720 w 1778000"/>
              <a:gd name="connsiteY9" fmla="*/ 1310640 h 6324600"/>
              <a:gd name="connsiteX10" fmla="*/ 1757680 w 1778000"/>
              <a:gd name="connsiteY10" fmla="*/ 1493520 h 6324600"/>
              <a:gd name="connsiteX11" fmla="*/ 1544320 w 1778000"/>
              <a:gd name="connsiteY11" fmla="*/ 2392680 h 6324600"/>
              <a:gd name="connsiteX12" fmla="*/ 1224280 w 1778000"/>
              <a:gd name="connsiteY12" fmla="*/ 3794760 h 6324600"/>
              <a:gd name="connsiteX13" fmla="*/ 1056640 w 1778000"/>
              <a:gd name="connsiteY13" fmla="*/ 4521200 h 6324600"/>
              <a:gd name="connsiteX14" fmla="*/ 1026160 w 1778000"/>
              <a:gd name="connsiteY14" fmla="*/ 4607560 h 6324600"/>
              <a:gd name="connsiteX15" fmla="*/ 822960 w 1778000"/>
              <a:gd name="connsiteY15" fmla="*/ 5511800 h 6324600"/>
              <a:gd name="connsiteX16" fmla="*/ 619760 w 1778000"/>
              <a:gd name="connsiteY16" fmla="*/ 6324600 h 6324600"/>
              <a:gd name="connsiteX17" fmla="*/ 0 w 1778000"/>
              <a:gd name="connsiteY17" fmla="*/ 6228080 h 6324600"/>
              <a:gd name="connsiteX0" fmla="*/ 1473200 w 1778000"/>
              <a:gd name="connsiteY0" fmla="*/ 0 h 6324600"/>
              <a:gd name="connsiteX1" fmla="*/ 1473200 w 1778000"/>
              <a:gd name="connsiteY1" fmla="*/ 172720 h 6324600"/>
              <a:gd name="connsiteX2" fmla="*/ 1661160 w 1778000"/>
              <a:gd name="connsiteY2" fmla="*/ 330200 h 6324600"/>
              <a:gd name="connsiteX3" fmla="*/ 1778000 w 1778000"/>
              <a:gd name="connsiteY3" fmla="*/ 502920 h 6324600"/>
              <a:gd name="connsiteX4" fmla="*/ 1727200 w 1778000"/>
              <a:gd name="connsiteY4" fmla="*/ 563880 h 6324600"/>
              <a:gd name="connsiteX5" fmla="*/ 1778000 w 1778000"/>
              <a:gd name="connsiteY5" fmla="*/ 873760 h 6324600"/>
              <a:gd name="connsiteX6" fmla="*/ 1661160 w 1778000"/>
              <a:gd name="connsiteY6" fmla="*/ 960120 h 6324600"/>
              <a:gd name="connsiteX7" fmla="*/ 1772920 w 1778000"/>
              <a:gd name="connsiteY7" fmla="*/ 1092200 h 6324600"/>
              <a:gd name="connsiteX8" fmla="*/ 1747520 w 1778000"/>
              <a:gd name="connsiteY8" fmla="*/ 1214120 h 6324600"/>
              <a:gd name="connsiteX9" fmla="*/ 1696720 w 1778000"/>
              <a:gd name="connsiteY9" fmla="*/ 1310640 h 6324600"/>
              <a:gd name="connsiteX10" fmla="*/ 1757680 w 1778000"/>
              <a:gd name="connsiteY10" fmla="*/ 1493520 h 6324600"/>
              <a:gd name="connsiteX11" fmla="*/ 1544320 w 1778000"/>
              <a:gd name="connsiteY11" fmla="*/ 2392680 h 6324600"/>
              <a:gd name="connsiteX12" fmla="*/ 1224280 w 1778000"/>
              <a:gd name="connsiteY12" fmla="*/ 3794760 h 6324600"/>
              <a:gd name="connsiteX13" fmla="*/ 1056640 w 1778000"/>
              <a:gd name="connsiteY13" fmla="*/ 4521200 h 6324600"/>
              <a:gd name="connsiteX14" fmla="*/ 1026160 w 1778000"/>
              <a:gd name="connsiteY14" fmla="*/ 4607560 h 6324600"/>
              <a:gd name="connsiteX15" fmla="*/ 822960 w 1778000"/>
              <a:gd name="connsiteY15" fmla="*/ 5511800 h 6324600"/>
              <a:gd name="connsiteX16" fmla="*/ 619760 w 1778000"/>
              <a:gd name="connsiteY16" fmla="*/ 6324600 h 6324600"/>
              <a:gd name="connsiteX17" fmla="*/ 299720 w 1778000"/>
              <a:gd name="connsiteY17" fmla="*/ 6283960 h 6324600"/>
              <a:gd name="connsiteX18" fmla="*/ 0 w 1778000"/>
              <a:gd name="connsiteY18" fmla="*/ 6228080 h 6324600"/>
              <a:gd name="connsiteX0" fmla="*/ 1473200 w 1778000"/>
              <a:gd name="connsiteY0" fmla="*/ 0 h 6355080"/>
              <a:gd name="connsiteX1" fmla="*/ 1473200 w 1778000"/>
              <a:gd name="connsiteY1" fmla="*/ 172720 h 6355080"/>
              <a:gd name="connsiteX2" fmla="*/ 1661160 w 1778000"/>
              <a:gd name="connsiteY2" fmla="*/ 330200 h 6355080"/>
              <a:gd name="connsiteX3" fmla="*/ 1778000 w 1778000"/>
              <a:gd name="connsiteY3" fmla="*/ 502920 h 6355080"/>
              <a:gd name="connsiteX4" fmla="*/ 1727200 w 1778000"/>
              <a:gd name="connsiteY4" fmla="*/ 563880 h 6355080"/>
              <a:gd name="connsiteX5" fmla="*/ 1778000 w 1778000"/>
              <a:gd name="connsiteY5" fmla="*/ 873760 h 6355080"/>
              <a:gd name="connsiteX6" fmla="*/ 1661160 w 1778000"/>
              <a:gd name="connsiteY6" fmla="*/ 960120 h 6355080"/>
              <a:gd name="connsiteX7" fmla="*/ 1772920 w 1778000"/>
              <a:gd name="connsiteY7" fmla="*/ 1092200 h 6355080"/>
              <a:gd name="connsiteX8" fmla="*/ 1747520 w 1778000"/>
              <a:gd name="connsiteY8" fmla="*/ 1214120 h 6355080"/>
              <a:gd name="connsiteX9" fmla="*/ 1696720 w 1778000"/>
              <a:gd name="connsiteY9" fmla="*/ 1310640 h 6355080"/>
              <a:gd name="connsiteX10" fmla="*/ 1757680 w 1778000"/>
              <a:gd name="connsiteY10" fmla="*/ 1493520 h 6355080"/>
              <a:gd name="connsiteX11" fmla="*/ 1544320 w 1778000"/>
              <a:gd name="connsiteY11" fmla="*/ 2392680 h 6355080"/>
              <a:gd name="connsiteX12" fmla="*/ 1224280 w 1778000"/>
              <a:gd name="connsiteY12" fmla="*/ 3794760 h 6355080"/>
              <a:gd name="connsiteX13" fmla="*/ 1056640 w 1778000"/>
              <a:gd name="connsiteY13" fmla="*/ 4521200 h 6355080"/>
              <a:gd name="connsiteX14" fmla="*/ 1026160 w 1778000"/>
              <a:gd name="connsiteY14" fmla="*/ 4607560 h 6355080"/>
              <a:gd name="connsiteX15" fmla="*/ 822960 w 1778000"/>
              <a:gd name="connsiteY15" fmla="*/ 5511800 h 6355080"/>
              <a:gd name="connsiteX16" fmla="*/ 619760 w 1778000"/>
              <a:gd name="connsiteY16" fmla="*/ 6324600 h 6355080"/>
              <a:gd name="connsiteX17" fmla="*/ 299720 w 1778000"/>
              <a:gd name="connsiteY17" fmla="*/ 6355080 h 6355080"/>
              <a:gd name="connsiteX18" fmla="*/ 0 w 1778000"/>
              <a:gd name="connsiteY18" fmla="*/ 6228080 h 6355080"/>
              <a:gd name="connsiteX0" fmla="*/ 1473200 w 1778000"/>
              <a:gd name="connsiteY0" fmla="*/ 0 h 6355080"/>
              <a:gd name="connsiteX1" fmla="*/ 1473200 w 1778000"/>
              <a:gd name="connsiteY1" fmla="*/ 172720 h 6355080"/>
              <a:gd name="connsiteX2" fmla="*/ 1661160 w 1778000"/>
              <a:gd name="connsiteY2" fmla="*/ 330200 h 6355080"/>
              <a:gd name="connsiteX3" fmla="*/ 1778000 w 1778000"/>
              <a:gd name="connsiteY3" fmla="*/ 502920 h 6355080"/>
              <a:gd name="connsiteX4" fmla="*/ 1727200 w 1778000"/>
              <a:gd name="connsiteY4" fmla="*/ 563880 h 6355080"/>
              <a:gd name="connsiteX5" fmla="*/ 1778000 w 1778000"/>
              <a:gd name="connsiteY5" fmla="*/ 873760 h 6355080"/>
              <a:gd name="connsiteX6" fmla="*/ 1661160 w 1778000"/>
              <a:gd name="connsiteY6" fmla="*/ 960120 h 6355080"/>
              <a:gd name="connsiteX7" fmla="*/ 1772920 w 1778000"/>
              <a:gd name="connsiteY7" fmla="*/ 1092200 h 6355080"/>
              <a:gd name="connsiteX8" fmla="*/ 1747520 w 1778000"/>
              <a:gd name="connsiteY8" fmla="*/ 1214120 h 6355080"/>
              <a:gd name="connsiteX9" fmla="*/ 1696720 w 1778000"/>
              <a:gd name="connsiteY9" fmla="*/ 1310640 h 6355080"/>
              <a:gd name="connsiteX10" fmla="*/ 1757680 w 1778000"/>
              <a:gd name="connsiteY10" fmla="*/ 1493520 h 6355080"/>
              <a:gd name="connsiteX11" fmla="*/ 1544320 w 1778000"/>
              <a:gd name="connsiteY11" fmla="*/ 2392680 h 6355080"/>
              <a:gd name="connsiteX12" fmla="*/ 1224280 w 1778000"/>
              <a:gd name="connsiteY12" fmla="*/ 3794760 h 6355080"/>
              <a:gd name="connsiteX13" fmla="*/ 1056640 w 1778000"/>
              <a:gd name="connsiteY13" fmla="*/ 4521200 h 6355080"/>
              <a:gd name="connsiteX14" fmla="*/ 1026160 w 1778000"/>
              <a:gd name="connsiteY14" fmla="*/ 4607560 h 6355080"/>
              <a:gd name="connsiteX15" fmla="*/ 787400 w 1778000"/>
              <a:gd name="connsiteY15" fmla="*/ 6014720 h 6355080"/>
              <a:gd name="connsiteX16" fmla="*/ 619760 w 1778000"/>
              <a:gd name="connsiteY16" fmla="*/ 6324600 h 6355080"/>
              <a:gd name="connsiteX17" fmla="*/ 299720 w 1778000"/>
              <a:gd name="connsiteY17" fmla="*/ 6355080 h 6355080"/>
              <a:gd name="connsiteX18" fmla="*/ 0 w 1778000"/>
              <a:gd name="connsiteY18" fmla="*/ 6228080 h 6355080"/>
              <a:gd name="connsiteX0" fmla="*/ 1473200 w 1778000"/>
              <a:gd name="connsiteY0" fmla="*/ 0 h 6355080"/>
              <a:gd name="connsiteX1" fmla="*/ 1473200 w 1778000"/>
              <a:gd name="connsiteY1" fmla="*/ 172720 h 6355080"/>
              <a:gd name="connsiteX2" fmla="*/ 1661160 w 1778000"/>
              <a:gd name="connsiteY2" fmla="*/ 330200 h 6355080"/>
              <a:gd name="connsiteX3" fmla="*/ 1778000 w 1778000"/>
              <a:gd name="connsiteY3" fmla="*/ 502920 h 6355080"/>
              <a:gd name="connsiteX4" fmla="*/ 1727200 w 1778000"/>
              <a:gd name="connsiteY4" fmla="*/ 563880 h 6355080"/>
              <a:gd name="connsiteX5" fmla="*/ 1778000 w 1778000"/>
              <a:gd name="connsiteY5" fmla="*/ 873760 h 6355080"/>
              <a:gd name="connsiteX6" fmla="*/ 1661160 w 1778000"/>
              <a:gd name="connsiteY6" fmla="*/ 960120 h 6355080"/>
              <a:gd name="connsiteX7" fmla="*/ 1772920 w 1778000"/>
              <a:gd name="connsiteY7" fmla="*/ 1092200 h 6355080"/>
              <a:gd name="connsiteX8" fmla="*/ 1747520 w 1778000"/>
              <a:gd name="connsiteY8" fmla="*/ 1214120 h 6355080"/>
              <a:gd name="connsiteX9" fmla="*/ 1696720 w 1778000"/>
              <a:gd name="connsiteY9" fmla="*/ 1310640 h 6355080"/>
              <a:gd name="connsiteX10" fmla="*/ 1757680 w 1778000"/>
              <a:gd name="connsiteY10" fmla="*/ 1493520 h 6355080"/>
              <a:gd name="connsiteX11" fmla="*/ 1544320 w 1778000"/>
              <a:gd name="connsiteY11" fmla="*/ 2392680 h 6355080"/>
              <a:gd name="connsiteX12" fmla="*/ 1224280 w 1778000"/>
              <a:gd name="connsiteY12" fmla="*/ 3794760 h 6355080"/>
              <a:gd name="connsiteX13" fmla="*/ 1056640 w 1778000"/>
              <a:gd name="connsiteY13" fmla="*/ 4521200 h 6355080"/>
              <a:gd name="connsiteX14" fmla="*/ 1026160 w 1778000"/>
              <a:gd name="connsiteY14" fmla="*/ 4607560 h 6355080"/>
              <a:gd name="connsiteX15" fmla="*/ 914400 w 1778000"/>
              <a:gd name="connsiteY15" fmla="*/ 5217160 h 6355080"/>
              <a:gd name="connsiteX16" fmla="*/ 787400 w 1778000"/>
              <a:gd name="connsiteY16" fmla="*/ 6014720 h 6355080"/>
              <a:gd name="connsiteX17" fmla="*/ 619760 w 1778000"/>
              <a:gd name="connsiteY17" fmla="*/ 6324600 h 6355080"/>
              <a:gd name="connsiteX18" fmla="*/ 299720 w 1778000"/>
              <a:gd name="connsiteY18" fmla="*/ 6355080 h 6355080"/>
              <a:gd name="connsiteX19" fmla="*/ 0 w 1778000"/>
              <a:gd name="connsiteY19" fmla="*/ 6228080 h 6355080"/>
              <a:gd name="connsiteX0" fmla="*/ 1473200 w 1778000"/>
              <a:gd name="connsiteY0" fmla="*/ 0 h 6355080"/>
              <a:gd name="connsiteX1" fmla="*/ 1473200 w 1778000"/>
              <a:gd name="connsiteY1" fmla="*/ 172720 h 6355080"/>
              <a:gd name="connsiteX2" fmla="*/ 1661160 w 1778000"/>
              <a:gd name="connsiteY2" fmla="*/ 330200 h 6355080"/>
              <a:gd name="connsiteX3" fmla="*/ 1778000 w 1778000"/>
              <a:gd name="connsiteY3" fmla="*/ 502920 h 6355080"/>
              <a:gd name="connsiteX4" fmla="*/ 1727200 w 1778000"/>
              <a:gd name="connsiteY4" fmla="*/ 563880 h 6355080"/>
              <a:gd name="connsiteX5" fmla="*/ 1778000 w 1778000"/>
              <a:gd name="connsiteY5" fmla="*/ 873760 h 6355080"/>
              <a:gd name="connsiteX6" fmla="*/ 1661160 w 1778000"/>
              <a:gd name="connsiteY6" fmla="*/ 960120 h 6355080"/>
              <a:gd name="connsiteX7" fmla="*/ 1772920 w 1778000"/>
              <a:gd name="connsiteY7" fmla="*/ 1092200 h 6355080"/>
              <a:gd name="connsiteX8" fmla="*/ 1747520 w 1778000"/>
              <a:gd name="connsiteY8" fmla="*/ 1214120 h 6355080"/>
              <a:gd name="connsiteX9" fmla="*/ 1696720 w 1778000"/>
              <a:gd name="connsiteY9" fmla="*/ 1310640 h 6355080"/>
              <a:gd name="connsiteX10" fmla="*/ 1757680 w 1778000"/>
              <a:gd name="connsiteY10" fmla="*/ 1493520 h 6355080"/>
              <a:gd name="connsiteX11" fmla="*/ 1544320 w 1778000"/>
              <a:gd name="connsiteY11" fmla="*/ 2392680 h 6355080"/>
              <a:gd name="connsiteX12" fmla="*/ 1224280 w 1778000"/>
              <a:gd name="connsiteY12" fmla="*/ 3794760 h 6355080"/>
              <a:gd name="connsiteX13" fmla="*/ 1056640 w 1778000"/>
              <a:gd name="connsiteY13" fmla="*/ 4521200 h 6355080"/>
              <a:gd name="connsiteX14" fmla="*/ 1026160 w 1778000"/>
              <a:gd name="connsiteY14" fmla="*/ 4607560 h 6355080"/>
              <a:gd name="connsiteX15" fmla="*/ 1061720 w 1778000"/>
              <a:gd name="connsiteY15" fmla="*/ 5694680 h 6355080"/>
              <a:gd name="connsiteX16" fmla="*/ 787400 w 1778000"/>
              <a:gd name="connsiteY16" fmla="*/ 6014720 h 6355080"/>
              <a:gd name="connsiteX17" fmla="*/ 619760 w 1778000"/>
              <a:gd name="connsiteY17" fmla="*/ 6324600 h 6355080"/>
              <a:gd name="connsiteX18" fmla="*/ 299720 w 1778000"/>
              <a:gd name="connsiteY18" fmla="*/ 6355080 h 6355080"/>
              <a:gd name="connsiteX19" fmla="*/ 0 w 1778000"/>
              <a:gd name="connsiteY19" fmla="*/ 6228080 h 6355080"/>
              <a:gd name="connsiteX0" fmla="*/ 1473200 w 1778000"/>
              <a:gd name="connsiteY0" fmla="*/ 0 h 6355080"/>
              <a:gd name="connsiteX1" fmla="*/ 1473200 w 1778000"/>
              <a:gd name="connsiteY1" fmla="*/ 172720 h 6355080"/>
              <a:gd name="connsiteX2" fmla="*/ 1661160 w 1778000"/>
              <a:gd name="connsiteY2" fmla="*/ 330200 h 6355080"/>
              <a:gd name="connsiteX3" fmla="*/ 1778000 w 1778000"/>
              <a:gd name="connsiteY3" fmla="*/ 502920 h 6355080"/>
              <a:gd name="connsiteX4" fmla="*/ 1727200 w 1778000"/>
              <a:gd name="connsiteY4" fmla="*/ 563880 h 6355080"/>
              <a:gd name="connsiteX5" fmla="*/ 1778000 w 1778000"/>
              <a:gd name="connsiteY5" fmla="*/ 873760 h 6355080"/>
              <a:gd name="connsiteX6" fmla="*/ 1661160 w 1778000"/>
              <a:gd name="connsiteY6" fmla="*/ 960120 h 6355080"/>
              <a:gd name="connsiteX7" fmla="*/ 1772920 w 1778000"/>
              <a:gd name="connsiteY7" fmla="*/ 1092200 h 6355080"/>
              <a:gd name="connsiteX8" fmla="*/ 1747520 w 1778000"/>
              <a:gd name="connsiteY8" fmla="*/ 1214120 h 6355080"/>
              <a:gd name="connsiteX9" fmla="*/ 1696720 w 1778000"/>
              <a:gd name="connsiteY9" fmla="*/ 1310640 h 6355080"/>
              <a:gd name="connsiteX10" fmla="*/ 1757680 w 1778000"/>
              <a:gd name="connsiteY10" fmla="*/ 1493520 h 6355080"/>
              <a:gd name="connsiteX11" fmla="*/ 1544320 w 1778000"/>
              <a:gd name="connsiteY11" fmla="*/ 2392680 h 6355080"/>
              <a:gd name="connsiteX12" fmla="*/ 1224280 w 1778000"/>
              <a:gd name="connsiteY12" fmla="*/ 3794760 h 6355080"/>
              <a:gd name="connsiteX13" fmla="*/ 1056640 w 1778000"/>
              <a:gd name="connsiteY13" fmla="*/ 4521200 h 6355080"/>
              <a:gd name="connsiteX14" fmla="*/ 899160 w 1778000"/>
              <a:gd name="connsiteY14" fmla="*/ 4648200 h 6355080"/>
              <a:gd name="connsiteX15" fmla="*/ 1061720 w 1778000"/>
              <a:gd name="connsiteY15" fmla="*/ 5694680 h 6355080"/>
              <a:gd name="connsiteX16" fmla="*/ 787400 w 1778000"/>
              <a:gd name="connsiteY16" fmla="*/ 6014720 h 6355080"/>
              <a:gd name="connsiteX17" fmla="*/ 619760 w 1778000"/>
              <a:gd name="connsiteY17" fmla="*/ 6324600 h 6355080"/>
              <a:gd name="connsiteX18" fmla="*/ 299720 w 1778000"/>
              <a:gd name="connsiteY18" fmla="*/ 6355080 h 6355080"/>
              <a:gd name="connsiteX19" fmla="*/ 0 w 1778000"/>
              <a:gd name="connsiteY19" fmla="*/ 6228080 h 6355080"/>
              <a:gd name="connsiteX0" fmla="*/ 1473200 w 1778000"/>
              <a:gd name="connsiteY0" fmla="*/ 0 h 6355080"/>
              <a:gd name="connsiteX1" fmla="*/ 1473200 w 1778000"/>
              <a:gd name="connsiteY1" fmla="*/ 172720 h 6355080"/>
              <a:gd name="connsiteX2" fmla="*/ 1661160 w 1778000"/>
              <a:gd name="connsiteY2" fmla="*/ 330200 h 6355080"/>
              <a:gd name="connsiteX3" fmla="*/ 1778000 w 1778000"/>
              <a:gd name="connsiteY3" fmla="*/ 502920 h 6355080"/>
              <a:gd name="connsiteX4" fmla="*/ 1727200 w 1778000"/>
              <a:gd name="connsiteY4" fmla="*/ 563880 h 6355080"/>
              <a:gd name="connsiteX5" fmla="*/ 1778000 w 1778000"/>
              <a:gd name="connsiteY5" fmla="*/ 873760 h 6355080"/>
              <a:gd name="connsiteX6" fmla="*/ 1661160 w 1778000"/>
              <a:gd name="connsiteY6" fmla="*/ 960120 h 6355080"/>
              <a:gd name="connsiteX7" fmla="*/ 1772920 w 1778000"/>
              <a:gd name="connsiteY7" fmla="*/ 1092200 h 6355080"/>
              <a:gd name="connsiteX8" fmla="*/ 1747520 w 1778000"/>
              <a:gd name="connsiteY8" fmla="*/ 1214120 h 6355080"/>
              <a:gd name="connsiteX9" fmla="*/ 1696720 w 1778000"/>
              <a:gd name="connsiteY9" fmla="*/ 1310640 h 6355080"/>
              <a:gd name="connsiteX10" fmla="*/ 1757680 w 1778000"/>
              <a:gd name="connsiteY10" fmla="*/ 1493520 h 6355080"/>
              <a:gd name="connsiteX11" fmla="*/ 1544320 w 1778000"/>
              <a:gd name="connsiteY11" fmla="*/ 2392680 h 6355080"/>
              <a:gd name="connsiteX12" fmla="*/ 1224280 w 1778000"/>
              <a:gd name="connsiteY12" fmla="*/ 3794760 h 6355080"/>
              <a:gd name="connsiteX13" fmla="*/ 1056640 w 1778000"/>
              <a:gd name="connsiteY13" fmla="*/ 4521200 h 6355080"/>
              <a:gd name="connsiteX14" fmla="*/ 955040 w 1778000"/>
              <a:gd name="connsiteY14" fmla="*/ 5308600 h 6355080"/>
              <a:gd name="connsiteX15" fmla="*/ 1061720 w 1778000"/>
              <a:gd name="connsiteY15" fmla="*/ 5694680 h 6355080"/>
              <a:gd name="connsiteX16" fmla="*/ 787400 w 1778000"/>
              <a:gd name="connsiteY16" fmla="*/ 6014720 h 6355080"/>
              <a:gd name="connsiteX17" fmla="*/ 619760 w 1778000"/>
              <a:gd name="connsiteY17" fmla="*/ 6324600 h 6355080"/>
              <a:gd name="connsiteX18" fmla="*/ 299720 w 1778000"/>
              <a:gd name="connsiteY18" fmla="*/ 6355080 h 6355080"/>
              <a:gd name="connsiteX19" fmla="*/ 0 w 1778000"/>
              <a:gd name="connsiteY19" fmla="*/ 6228080 h 6355080"/>
              <a:gd name="connsiteX0" fmla="*/ 1473200 w 1778000"/>
              <a:gd name="connsiteY0" fmla="*/ 0 h 6355080"/>
              <a:gd name="connsiteX1" fmla="*/ 1473200 w 1778000"/>
              <a:gd name="connsiteY1" fmla="*/ 172720 h 6355080"/>
              <a:gd name="connsiteX2" fmla="*/ 1661160 w 1778000"/>
              <a:gd name="connsiteY2" fmla="*/ 330200 h 6355080"/>
              <a:gd name="connsiteX3" fmla="*/ 1778000 w 1778000"/>
              <a:gd name="connsiteY3" fmla="*/ 502920 h 6355080"/>
              <a:gd name="connsiteX4" fmla="*/ 1727200 w 1778000"/>
              <a:gd name="connsiteY4" fmla="*/ 563880 h 6355080"/>
              <a:gd name="connsiteX5" fmla="*/ 1778000 w 1778000"/>
              <a:gd name="connsiteY5" fmla="*/ 873760 h 6355080"/>
              <a:gd name="connsiteX6" fmla="*/ 1661160 w 1778000"/>
              <a:gd name="connsiteY6" fmla="*/ 960120 h 6355080"/>
              <a:gd name="connsiteX7" fmla="*/ 1772920 w 1778000"/>
              <a:gd name="connsiteY7" fmla="*/ 1092200 h 6355080"/>
              <a:gd name="connsiteX8" fmla="*/ 1747520 w 1778000"/>
              <a:gd name="connsiteY8" fmla="*/ 1214120 h 6355080"/>
              <a:gd name="connsiteX9" fmla="*/ 1696720 w 1778000"/>
              <a:gd name="connsiteY9" fmla="*/ 1310640 h 6355080"/>
              <a:gd name="connsiteX10" fmla="*/ 1757680 w 1778000"/>
              <a:gd name="connsiteY10" fmla="*/ 1493520 h 6355080"/>
              <a:gd name="connsiteX11" fmla="*/ 1544320 w 1778000"/>
              <a:gd name="connsiteY11" fmla="*/ 2392680 h 6355080"/>
              <a:gd name="connsiteX12" fmla="*/ 1224280 w 1778000"/>
              <a:gd name="connsiteY12" fmla="*/ 3794760 h 6355080"/>
              <a:gd name="connsiteX13" fmla="*/ 873760 w 1778000"/>
              <a:gd name="connsiteY13" fmla="*/ 4648200 h 6355080"/>
              <a:gd name="connsiteX14" fmla="*/ 955040 w 1778000"/>
              <a:gd name="connsiteY14" fmla="*/ 5308600 h 6355080"/>
              <a:gd name="connsiteX15" fmla="*/ 1061720 w 1778000"/>
              <a:gd name="connsiteY15" fmla="*/ 5694680 h 6355080"/>
              <a:gd name="connsiteX16" fmla="*/ 787400 w 1778000"/>
              <a:gd name="connsiteY16" fmla="*/ 6014720 h 6355080"/>
              <a:gd name="connsiteX17" fmla="*/ 619760 w 1778000"/>
              <a:gd name="connsiteY17" fmla="*/ 6324600 h 6355080"/>
              <a:gd name="connsiteX18" fmla="*/ 299720 w 1778000"/>
              <a:gd name="connsiteY18" fmla="*/ 6355080 h 6355080"/>
              <a:gd name="connsiteX19" fmla="*/ 0 w 1778000"/>
              <a:gd name="connsiteY19" fmla="*/ 6228080 h 6355080"/>
              <a:gd name="connsiteX0" fmla="*/ 1473200 w 1778000"/>
              <a:gd name="connsiteY0" fmla="*/ 0 h 6355080"/>
              <a:gd name="connsiteX1" fmla="*/ 1473200 w 1778000"/>
              <a:gd name="connsiteY1" fmla="*/ 172720 h 6355080"/>
              <a:gd name="connsiteX2" fmla="*/ 1661160 w 1778000"/>
              <a:gd name="connsiteY2" fmla="*/ 330200 h 6355080"/>
              <a:gd name="connsiteX3" fmla="*/ 1778000 w 1778000"/>
              <a:gd name="connsiteY3" fmla="*/ 502920 h 6355080"/>
              <a:gd name="connsiteX4" fmla="*/ 1727200 w 1778000"/>
              <a:gd name="connsiteY4" fmla="*/ 563880 h 6355080"/>
              <a:gd name="connsiteX5" fmla="*/ 1778000 w 1778000"/>
              <a:gd name="connsiteY5" fmla="*/ 873760 h 6355080"/>
              <a:gd name="connsiteX6" fmla="*/ 1661160 w 1778000"/>
              <a:gd name="connsiteY6" fmla="*/ 960120 h 6355080"/>
              <a:gd name="connsiteX7" fmla="*/ 1772920 w 1778000"/>
              <a:gd name="connsiteY7" fmla="*/ 1092200 h 6355080"/>
              <a:gd name="connsiteX8" fmla="*/ 1747520 w 1778000"/>
              <a:gd name="connsiteY8" fmla="*/ 1214120 h 6355080"/>
              <a:gd name="connsiteX9" fmla="*/ 1696720 w 1778000"/>
              <a:gd name="connsiteY9" fmla="*/ 1310640 h 6355080"/>
              <a:gd name="connsiteX10" fmla="*/ 1757680 w 1778000"/>
              <a:gd name="connsiteY10" fmla="*/ 1493520 h 6355080"/>
              <a:gd name="connsiteX11" fmla="*/ 1544320 w 1778000"/>
              <a:gd name="connsiteY11" fmla="*/ 2392680 h 6355080"/>
              <a:gd name="connsiteX12" fmla="*/ 1224280 w 1778000"/>
              <a:gd name="connsiteY12" fmla="*/ 3794760 h 6355080"/>
              <a:gd name="connsiteX13" fmla="*/ 863600 w 1778000"/>
              <a:gd name="connsiteY13" fmla="*/ 4658360 h 6355080"/>
              <a:gd name="connsiteX14" fmla="*/ 955040 w 1778000"/>
              <a:gd name="connsiteY14" fmla="*/ 5308600 h 6355080"/>
              <a:gd name="connsiteX15" fmla="*/ 1061720 w 1778000"/>
              <a:gd name="connsiteY15" fmla="*/ 5694680 h 6355080"/>
              <a:gd name="connsiteX16" fmla="*/ 787400 w 1778000"/>
              <a:gd name="connsiteY16" fmla="*/ 6014720 h 6355080"/>
              <a:gd name="connsiteX17" fmla="*/ 619760 w 1778000"/>
              <a:gd name="connsiteY17" fmla="*/ 6324600 h 6355080"/>
              <a:gd name="connsiteX18" fmla="*/ 299720 w 1778000"/>
              <a:gd name="connsiteY18" fmla="*/ 6355080 h 6355080"/>
              <a:gd name="connsiteX19" fmla="*/ 0 w 1778000"/>
              <a:gd name="connsiteY19" fmla="*/ 6228080 h 6355080"/>
              <a:gd name="connsiteX0" fmla="*/ 1473200 w 1778000"/>
              <a:gd name="connsiteY0" fmla="*/ 0 h 6355080"/>
              <a:gd name="connsiteX1" fmla="*/ 1473200 w 1778000"/>
              <a:gd name="connsiteY1" fmla="*/ 172720 h 6355080"/>
              <a:gd name="connsiteX2" fmla="*/ 1661160 w 1778000"/>
              <a:gd name="connsiteY2" fmla="*/ 330200 h 6355080"/>
              <a:gd name="connsiteX3" fmla="*/ 1778000 w 1778000"/>
              <a:gd name="connsiteY3" fmla="*/ 502920 h 6355080"/>
              <a:gd name="connsiteX4" fmla="*/ 1727200 w 1778000"/>
              <a:gd name="connsiteY4" fmla="*/ 563880 h 6355080"/>
              <a:gd name="connsiteX5" fmla="*/ 1778000 w 1778000"/>
              <a:gd name="connsiteY5" fmla="*/ 873760 h 6355080"/>
              <a:gd name="connsiteX6" fmla="*/ 1661160 w 1778000"/>
              <a:gd name="connsiteY6" fmla="*/ 960120 h 6355080"/>
              <a:gd name="connsiteX7" fmla="*/ 1772920 w 1778000"/>
              <a:gd name="connsiteY7" fmla="*/ 1092200 h 6355080"/>
              <a:gd name="connsiteX8" fmla="*/ 1747520 w 1778000"/>
              <a:gd name="connsiteY8" fmla="*/ 1214120 h 6355080"/>
              <a:gd name="connsiteX9" fmla="*/ 1696720 w 1778000"/>
              <a:gd name="connsiteY9" fmla="*/ 1310640 h 6355080"/>
              <a:gd name="connsiteX10" fmla="*/ 1757680 w 1778000"/>
              <a:gd name="connsiteY10" fmla="*/ 1493520 h 6355080"/>
              <a:gd name="connsiteX11" fmla="*/ 1544320 w 1778000"/>
              <a:gd name="connsiteY11" fmla="*/ 2392680 h 6355080"/>
              <a:gd name="connsiteX12" fmla="*/ 1224280 w 1778000"/>
              <a:gd name="connsiteY12" fmla="*/ 3794760 h 6355080"/>
              <a:gd name="connsiteX13" fmla="*/ 863600 w 1778000"/>
              <a:gd name="connsiteY13" fmla="*/ 4658360 h 6355080"/>
              <a:gd name="connsiteX14" fmla="*/ 980440 w 1778000"/>
              <a:gd name="connsiteY14" fmla="*/ 5308600 h 6355080"/>
              <a:gd name="connsiteX15" fmla="*/ 1061720 w 1778000"/>
              <a:gd name="connsiteY15" fmla="*/ 5694680 h 6355080"/>
              <a:gd name="connsiteX16" fmla="*/ 787400 w 1778000"/>
              <a:gd name="connsiteY16" fmla="*/ 6014720 h 6355080"/>
              <a:gd name="connsiteX17" fmla="*/ 619760 w 1778000"/>
              <a:gd name="connsiteY17" fmla="*/ 6324600 h 6355080"/>
              <a:gd name="connsiteX18" fmla="*/ 299720 w 1778000"/>
              <a:gd name="connsiteY18" fmla="*/ 6355080 h 6355080"/>
              <a:gd name="connsiteX19" fmla="*/ 0 w 1778000"/>
              <a:gd name="connsiteY19" fmla="*/ 6228080 h 6355080"/>
              <a:gd name="connsiteX0" fmla="*/ 1473200 w 1778000"/>
              <a:gd name="connsiteY0" fmla="*/ 0 h 6355080"/>
              <a:gd name="connsiteX1" fmla="*/ 1473200 w 1778000"/>
              <a:gd name="connsiteY1" fmla="*/ 172720 h 6355080"/>
              <a:gd name="connsiteX2" fmla="*/ 1661160 w 1778000"/>
              <a:gd name="connsiteY2" fmla="*/ 330200 h 6355080"/>
              <a:gd name="connsiteX3" fmla="*/ 1778000 w 1778000"/>
              <a:gd name="connsiteY3" fmla="*/ 502920 h 6355080"/>
              <a:gd name="connsiteX4" fmla="*/ 1727200 w 1778000"/>
              <a:gd name="connsiteY4" fmla="*/ 563880 h 6355080"/>
              <a:gd name="connsiteX5" fmla="*/ 1778000 w 1778000"/>
              <a:gd name="connsiteY5" fmla="*/ 873760 h 6355080"/>
              <a:gd name="connsiteX6" fmla="*/ 1661160 w 1778000"/>
              <a:gd name="connsiteY6" fmla="*/ 960120 h 6355080"/>
              <a:gd name="connsiteX7" fmla="*/ 1772920 w 1778000"/>
              <a:gd name="connsiteY7" fmla="*/ 1092200 h 6355080"/>
              <a:gd name="connsiteX8" fmla="*/ 1747520 w 1778000"/>
              <a:gd name="connsiteY8" fmla="*/ 1214120 h 6355080"/>
              <a:gd name="connsiteX9" fmla="*/ 1696720 w 1778000"/>
              <a:gd name="connsiteY9" fmla="*/ 1310640 h 6355080"/>
              <a:gd name="connsiteX10" fmla="*/ 1757680 w 1778000"/>
              <a:gd name="connsiteY10" fmla="*/ 1493520 h 6355080"/>
              <a:gd name="connsiteX11" fmla="*/ 1544320 w 1778000"/>
              <a:gd name="connsiteY11" fmla="*/ 2392680 h 6355080"/>
              <a:gd name="connsiteX12" fmla="*/ 1224280 w 1778000"/>
              <a:gd name="connsiteY12" fmla="*/ 3794760 h 6355080"/>
              <a:gd name="connsiteX13" fmla="*/ 863600 w 1778000"/>
              <a:gd name="connsiteY13" fmla="*/ 4658360 h 6355080"/>
              <a:gd name="connsiteX14" fmla="*/ 975360 w 1778000"/>
              <a:gd name="connsiteY14" fmla="*/ 5328920 h 6355080"/>
              <a:gd name="connsiteX15" fmla="*/ 1061720 w 1778000"/>
              <a:gd name="connsiteY15" fmla="*/ 5694680 h 6355080"/>
              <a:gd name="connsiteX16" fmla="*/ 787400 w 1778000"/>
              <a:gd name="connsiteY16" fmla="*/ 6014720 h 6355080"/>
              <a:gd name="connsiteX17" fmla="*/ 619760 w 1778000"/>
              <a:gd name="connsiteY17" fmla="*/ 6324600 h 6355080"/>
              <a:gd name="connsiteX18" fmla="*/ 299720 w 1778000"/>
              <a:gd name="connsiteY18" fmla="*/ 6355080 h 6355080"/>
              <a:gd name="connsiteX19" fmla="*/ 0 w 1778000"/>
              <a:gd name="connsiteY19" fmla="*/ 6228080 h 6355080"/>
              <a:gd name="connsiteX0" fmla="*/ 1473200 w 1778000"/>
              <a:gd name="connsiteY0" fmla="*/ 0 h 6355080"/>
              <a:gd name="connsiteX1" fmla="*/ 1473200 w 1778000"/>
              <a:gd name="connsiteY1" fmla="*/ 172720 h 6355080"/>
              <a:gd name="connsiteX2" fmla="*/ 1661160 w 1778000"/>
              <a:gd name="connsiteY2" fmla="*/ 330200 h 6355080"/>
              <a:gd name="connsiteX3" fmla="*/ 1778000 w 1778000"/>
              <a:gd name="connsiteY3" fmla="*/ 502920 h 6355080"/>
              <a:gd name="connsiteX4" fmla="*/ 1727200 w 1778000"/>
              <a:gd name="connsiteY4" fmla="*/ 563880 h 6355080"/>
              <a:gd name="connsiteX5" fmla="*/ 1778000 w 1778000"/>
              <a:gd name="connsiteY5" fmla="*/ 873760 h 6355080"/>
              <a:gd name="connsiteX6" fmla="*/ 1661160 w 1778000"/>
              <a:gd name="connsiteY6" fmla="*/ 960120 h 6355080"/>
              <a:gd name="connsiteX7" fmla="*/ 1772920 w 1778000"/>
              <a:gd name="connsiteY7" fmla="*/ 1092200 h 6355080"/>
              <a:gd name="connsiteX8" fmla="*/ 1747520 w 1778000"/>
              <a:gd name="connsiteY8" fmla="*/ 1214120 h 6355080"/>
              <a:gd name="connsiteX9" fmla="*/ 1696720 w 1778000"/>
              <a:gd name="connsiteY9" fmla="*/ 1310640 h 6355080"/>
              <a:gd name="connsiteX10" fmla="*/ 1757680 w 1778000"/>
              <a:gd name="connsiteY10" fmla="*/ 1493520 h 6355080"/>
              <a:gd name="connsiteX11" fmla="*/ 1544320 w 1778000"/>
              <a:gd name="connsiteY11" fmla="*/ 2392680 h 6355080"/>
              <a:gd name="connsiteX12" fmla="*/ 1097280 w 1778000"/>
              <a:gd name="connsiteY12" fmla="*/ 4175760 h 6355080"/>
              <a:gd name="connsiteX13" fmla="*/ 863600 w 1778000"/>
              <a:gd name="connsiteY13" fmla="*/ 4658360 h 6355080"/>
              <a:gd name="connsiteX14" fmla="*/ 975360 w 1778000"/>
              <a:gd name="connsiteY14" fmla="*/ 5328920 h 6355080"/>
              <a:gd name="connsiteX15" fmla="*/ 1061720 w 1778000"/>
              <a:gd name="connsiteY15" fmla="*/ 5694680 h 6355080"/>
              <a:gd name="connsiteX16" fmla="*/ 787400 w 1778000"/>
              <a:gd name="connsiteY16" fmla="*/ 6014720 h 6355080"/>
              <a:gd name="connsiteX17" fmla="*/ 619760 w 1778000"/>
              <a:gd name="connsiteY17" fmla="*/ 6324600 h 6355080"/>
              <a:gd name="connsiteX18" fmla="*/ 299720 w 1778000"/>
              <a:gd name="connsiteY18" fmla="*/ 6355080 h 6355080"/>
              <a:gd name="connsiteX19" fmla="*/ 0 w 1778000"/>
              <a:gd name="connsiteY19" fmla="*/ 6228080 h 6355080"/>
              <a:gd name="connsiteX0" fmla="*/ 1473200 w 1778000"/>
              <a:gd name="connsiteY0" fmla="*/ 0 h 6355080"/>
              <a:gd name="connsiteX1" fmla="*/ 1473200 w 1778000"/>
              <a:gd name="connsiteY1" fmla="*/ 172720 h 6355080"/>
              <a:gd name="connsiteX2" fmla="*/ 1661160 w 1778000"/>
              <a:gd name="connsiteY2" fmla="*/ 330200 h 6355080"/>
              <a:gd name="connsiteX3" fmla="*/ 1778000 w 1778000"/>
              <a:gd name="connsiteY3" fmla="*/ 502920 h 6355080"/>
              <a:gd name="connsiteX4" fmla="*/ 1727200 w 1778000"/>
              <a:gd name="connsiteY4" fmla="*/ 563880 h 6355080"/>
              <a:gd name="connsiteX5" fmla="*/ 1778000 w 1778000"/>
              <a:gd name="connsiteY5" fmla="*/ 873760 h 6355080"/>
              <a:gd name="connsiteX6" fmla="*/ 1661160 w 1778000"/>
              <a:gd name="connsiteY6" fmla="*/ 960120 h 6355080"/>
              <a:gd name="connsiteX7" fmla="*/ 1772920 w 1778000"/>
              <a:gd name="connsiteY7" fmla="*/ 1092200 h 6355080"/>
              <a:gd name="connsiteX8" fmla="*/ 1747520 w 1778000"/>
              <a:gd name="connsiteY8" fmla="*/ 1214120 h 6355080"/>
              <a:gd name="connsiteX9" fmla="*/ 1696720 w 1778000"/>
              <a:gd name="connsiteY9" fmla="*/ 1310640 h 6355080"/>
              <a:gd name="connsiteX10" fmla="*/ 1757680 w 1778000"/>
              <a:gd name="connsiteY10" fmla="*/ 1493520 h 6355080"/>
              <a:gd name="connsiteX11" fmla="*/ 1544320 w 1778000"/>
              <a:gd name="connsiteY11" fmla="*/ 2392680 h 6355080"/>
              <a:gd name="connsiteX12" fmla="*/ 1290320 w 1778000"/>
              <a:gd name="connsiteY12" fmla="*/ 3403600 h 6355080"/>
              <a:gd name="connsiteX13" fmla="*/ 1097280 w 1778000"/>
              <a:gd name="connsiteY13" fmla="*/ 4175760 h 6355080"/>
              <a:gd name="connsiteX14" fmla="*/ 863600 w 1778000"/>
              <a:gd name="connsiteY14" fmla="*/ 4658360 h 6355080"/>
              <a:gd name="connsiteX15" fmla="*/ 975360 w 1778000"/>
              <a:gd name="connsiteY15" fmla="*/ 5328920 h 6355080"/>
              <a:gd name="connsiteX16" fmla="*/ 1061720 w 1778000"/>
              <a:gd name="connsiteY16" fmla="*/ 5694680 h 6355080"/>
              <a:gd name="connsiteX17" fmla="*/ 787400 w 1778000"/>
              <a:gd name="connsiteY17" fmla="*/ 6014720 h 6355080"/>
              <a:gd name="connsiteX18" fmla="*/ 619760 w 1778000"/>
              <a:gd name="connsiteY18" fmla="*/ 6324600 h 6355080"/>
              <a:gd name="connsiteX19" fmla="*/ 299720 w 1778000"/>
              <a:gd name="connsiteY19" fmla="*/ 6355080 h 6355080"/>
              <a:gd name="connsiteX20" fmla="*/ 0 w 1778000"/>
              <a:gd name="connsiteY20" fmla="*/ 6228080 h 6355080"/>
              <a:gd name="connsiteX0" fmla="*/ 1473200 w 1778000"/>
              <a:gd name="connsiteY0" fmla="*/ 0 h 6355080"/>
              <a:gd name="connsiteX1" fmla="*/ 1473200 w 1778000"/>
              <a:gd name="connsiteY1" fmla="*/ 172720 h 6355080"/>
              <a:gd name="connsiteX2" fmla="*/ 1661160 w 1778000"/>
              <a:gd name="connsiteY2" fmla="*/ 330200 h 6355080"/>
              <a:gd name="connsiteX3" fmla="*/ 1778000 w 1778000"/>
              <a:gd name="connsiteY3" fmla="*/ 502920 h 6355080"/>
              <a:gd name="connsiteX4" fmla="*/ 1727200 w 1778000"/>
              <a:gd name="connsiteY4" fmla="*/ 563880 h 6355080"/>
              <a:gd name="connsiteX5" fmla="*/ 1778000 w 1778000"/>
              <a:gd name="connsiteY5" fmla="*/ 873760 h 6355080"/>
              <a:gd name="connsiteX6" fmla="*/ 1661160 w 1778000"/>
              <a:gd name="connsiteY6" fmla="*/ 960120 h 6355080"/>
              <a:gd name="connsiteX7" fmla="*/ 1772920 w 1778000"/>
              <a:gd name="connsiteY7" fmla="*/ 1092200 h 6355080"/>
              <a:gd name="connsiteX8" fmla="*/ 1747520 w 1778000"/>
              <a:gd name="connsiteY8" fmla="*/ 1214120 h 6355080"/>
              <a:gd name="connsiteX9" fmla="*/ 1696720 w 1778000"/>
              <a:gd name="connsiteY9" fmla="*/ 1310640 h 6355080"/>
              <a:gd name="connsiteX10" fmla="*/ 1757680 w 1778000"/>
              <a:gd name="connsiteY10" fmla="*/ 1493520 h 6355080"/>
              <a:gd name="connsiteX11" fmla="*/ 1544320 w 1778000"/>
              <a:gd name="connsiteY11" fmla="*/ 2392680 h 6355080"/>
              <a:gd name="connsiteX12" fmla="*/ 1219200 w 1778000"/>
              <a:gd name="connsiteY12" fmla="*/ 3383280 h 6355080"/>
              <a:gd name="connsiteX13" fmla="*/ 1097280 w 1778000"/>
              <a:gd name="connsiteY13" fmla="*/ 4175760 h 6355080"/>
              <a:gd name="connsiteX14" fmla="*/ 863600 w 1778000"/>
              <a:gd name="connsiteY14" fmla="*/ 4658360 h 6355080"/>
              <a:gd name="connsiteX15" fmla="*/ 975360 w 1778000"/>
              <a:gd name="connsiteY15" fmla="*/ 5328920 h 6355080"/>
              <a:gd name="connsiteX16" fmla="*/ 1061720 w 1778000"/>
              <a:gd name="connsiteY16" fmla="*/ 5694680 h 6355080"/>
              <a:gd name="connsiteX17" fmla="*/ 787400 w 1778000"/>
              <a:gd name="connsiteY17" fmla="*/ 6014720 h 6355080"/>
              <a:gd name="connsiteX18" fmla="*/ 619760 w 1778000"/>
              <a:gd name="connsiteY18" fmla="*/ 6324600 h 6355080"/>
              <a:gd name="connsiteX19" fmla="*/ 299720 w 1778000"/>
              <a:gd name="connsiteY19" fmla="*/ 6355080 h 6355080"/>
              <a:gd name="connsiteX20" fmla="*/ 0 w 1778000"/>
              <a:gd name="connsiteY20" fmla="*/ 6228080 h 6355080"/>
              <a:gd name="connsiteX0" fmla="*/ 1473200 w 1778000"/>
              <a:gd name="connsiteY0" fmla="*/ 0 h 6355080"/>
              <a:gd name="connsiteX1" fmla="*/ 1473200 w 1778000"/>
              <a:gd name="connsiteY1" fmla="*/ 172720 h 6355080"/>
              <a:gd name="connsiteX2" fmla="*/ 1661160 w 1778000"/>
              <a:gd name="connsiteY2" fmla="*/ 330200 h 6355080"/>
              <a:gd name="connsiteX3" fmla="*/ 1778000 w 1778000"/>
              <a:gd name="connsiteY3" fmla="*/ 502920 h 6355080"/>
              <a:gd name="connsiteX4" fmla="*/ 1727200 w 1778000"/>
              <a:gd name="connsiteY4" fmla="*/ 563880 h 6355080"/>
              <a:gd name="connsiteX5" fmla="*/ 1778000 w 1778000"/>
              <a:gd name="connsiteY5" fmla="*/ 873760 h 6355080"/>
              <a:gd name="connsiteX6" fmla="*/ 1661160 w 1778000"/>
              <a:gd name="connsiteY6" fmla="*/ 960120 h 6355080"/>
              <a:gd name="connsiteX7" fmla="*/ 1772920 w 1778000"/>
              <a:gd name="connsiteY7" fmla="*/ 1092200 h 6355080"/>
              <a:gd name="connsiteX8" fmla="*/ 1747520 w 1778000"/>
              <a:gd name="connsiteY8" fmla="*/ 1214120 h 6355080"/>
              <a:gd name="connsiteX9" fmla="*/ 1696720 w 1778000"/>
              <a:gd name="connsiteY9" fmla="*/ 1310640 h 6355080"/>
              <a:gd name="connsiteX10" fmla="*/ 1757680 w 1778000"/>
              <a:gd name="connsiteY10" fmla="*/ 1493520 h 6355080"/>
              <a:gd name="connsiteX11" fmla="*/ 1300480 w 1778000"/>
              <a:gd name="connsiteY11" fmla="*/ 2672080 h 6355080"/>
              <a:gd name="connsiteX12" fmla="*/ 1219200 w 1778000"/>
              <a:gd name="connsiteY12" fmla="*/ 3383280 h 6355080"/>
              <a:gd name="connsiteX13" fmla="*/ 1097280 w 1778000"/>
              <a:gd name="connsiteY13" fmla="*/ 4175760 h 6355080"/>
              <a:gd name="connsiteX14" fmla="*/ 863600 w 1778000"/>
              <a:gd name="connsiteY14" fmla="*/ 4658360 h 6355080"/>
              <a:gd name="connsiteX15" fmla="*/ 975360 w 1778000"/>
              <a:gd name="connsiteY15" fmla="*/ 5328920 h 6355080"/>
              <a:gd name="connsiteX16" fmla="*/ 1061720 w 1778000"/>
              <a:gd name="connsiteY16" fmla="*/ 5694680 h 6355080"/>
              <a:gd name="connsiteX17" fmla="*/ 787400 w 1778000"/>
              <a:gd name="connsiteY17" fmla="*/ 6014720 h 6355080"/>
              <a:gd name="connsiteX18" fmla="*/ 619760 w 1778000"/>
              <a:gd name="connsiteY18" fmla="*/ 6324600 h 6355080"/>
              <a:gd name="connsiteX19" fmla="*/ 299720 w 1778000"/>
              <a:gd name="connsiteY19" fmla="*/ 6355080 h 6355080"/>
              <a:gd name="connsiteX20" fmla="*/ 0 w 1778000"/>
              <a:gd name="connsiteY20" fmla="*/ 6228080 h 6355080"/>
              <a:gd name="connsiteX0" fmla="*/ 1473200 w 1778000"/>
              <a:gd name="connsiteY0" fmla="*/ 0 h 6355080"/>
              <a:gd name="connsiteX1" fmla="*/ 1473200 w 1778000"/>
              <a:gd name="connsiteY1" fmla="*/ 172720 h 6355080"/>
              <a:gd name="connsiteX2" fmla="*/ 1661160 w 1778000"/>
              <a:gd name="connsiteY2" fmla="*/ 330200 h 6355080"/>
              <a:gd name="connsiteX3" fmla="*/ 1778000 w 1778000"/>
              <a:gd name="connsiteY3" fmla="*/ 502920 h 6355080"/>
              <a:gd name="connsiteX4" fmla="*/ 1727200 w 1778000"/>
              <a:gd name="connsiteY4" fmla="*/ 563880 h 6355080"/>
              <a:gd name="connsiteX5" fmla="*/ 1778000 w 1778000"/>
              <a:gd name="connsiteY5" fmla="*/ 873760 h 6355080"/>
              <a:gd name="connsiteX6" fmla="*/ 1661160 w 1778000"/>
              <a:gd name="connsiteY6" fmla="*/ 960120 h 6355080"/>
              <a:gd name="connsiteX7" fmla="*/ 1772920 w 1778000"/>
              <a:gd name="connsiteY7" fmla="*/ 1092200 h 6355080"/>
              <a:gd name="connsiteX8" fmla="*/ 1747520 w 1778000"/>
              <a:gd name="connsiteY8" fmla="*/ 1214120 h 6355080"/>
              <a:gd name="connsiteX9" fmla="*/ 1696720 w 1778000"/>
              <a:gd name="connsiteY9" fmla="*/ 1310640 h 6355080"/>
              <a:gd name="connsiteX10" fmla="*/ 1757680 w 1778000"/>
              <a:gd name="connsiteY10" fmla="*/ 1493520 h 6355080"/>
              <a:gd name="connsiteX11" fmla="*/ 1554480 w 1778000"/>
              <a:gd name="connsiteY11" fmla="*/ 2021840 h 6355080"/>
              <a:gd name="connsiteX12" fmla="*/ 1300480 w 1778000"/>
              <a:gd name="connsiteY12" fmla="*/ 2672080 h 6355080"/>
              <a:gd name="connsiteX13" fmla="*/ 1219200 w 1778000"/>
              <a:gd name="connsiteY13" fmla="*/ 3383280 h 6355080"/>
              <a:gd name="connsiteX14" fmla="*/ 1097280 w 1778000"/>
              <a:gd name="connsiteY14" fmla="*/ 4175760 h 6355080"/>
              <a:gd name="connsiteX15" fmla="*/ 863600 w 1778000"/>
              <a:gd name="connsiteY15" fmla="*/ 4658360 h 6355080"/>
              <a:gd name="connsiteX16" fmla="*/ 975360 w 1778000"/>
              <a:gd name="connsiteY16" fmla="*/ 5328920 h 6355080"/>
              <a:gd name="connsiteX17" fmla="*/ 1061720 w 1778000"/>
              <a:gd name="connsiteY17" fmla="*/ 5694680 h 6355080"/>
              <a:gd name="connsiteX18" fmla="*/ 787400 w 1778000"/>
              <a:gd name="connsiteY18" fmla="*/ 6014720 h 6355080"/>
              <a:gd name="connsiteX19" fmla="*/ 619760 w 1778000"/>
              <a:gd name="connsiteY19" fmla="*/ 6324600 h 6355080"/>
              <a:gd name="connsiteX20" fmla="*/ 299720 w 1778000"/>
              <a:gd name="connsiteY20" fmla="*/ 6355080 h 6355080"/>
              <a:gd name="connsiteX21" fmla="*/ 0 w 1778000"/>
              <a:gd name="connsiteY21" fmla="*/ 6228080 h 6355080"/>
              <a:gd name="connsiteX0" fmla="*/ 1473200 w 1778000"/>
              <a:gd name="connsiteY0" fmla="*/ 0 h 6355080"/>
              <a:gd name="connsiteX1" fmla="*/ 1473200 w 1778000"/>
              <a:gd name="connsiteY1" fmla="*/ 172720 h 6355080"/>
              <a:gd name="connsiteX2" fmla="*/ 1661160 w 1778000"/>
              <a:gd name="connsiteY2" fmla="*/ 330200 h 6355080"/>
              <a:gd name="connsiteX3" fmla="*/ 1778000 w 1778000"/>
              <a:gd name="connsiteY3" fmla="*/ 502920 h 6355080"/>
              <a:gd name="connsiteX4" fmla="*/ 1727200 w 1778000"/>
              <a:gd name="connsiteY4" fmla="*/ 563880 h 6355080"/>
              <a:gd name="connsiteX5" fmla="*/ 1778000 w 1778000"/>
              <a:gd name="connsiteY5" fmla="*/ 873760 h 6355080"/>
              <a:gd name="connsiteX6" fmla="*/ 1661160 w 1778000"/>
              <a:gd name="connsiteY6" fmla="*/ 960120 h 6355080"/>
              <a:gd name="connsiteX7" fmla="*/ 1772920 w 1778000"/>
              <a:gd name="connsiteY7" fmla="*/ 1092200 h 6355080"/>
              <a:gd name="connsiteX8" fmla="*/ 1747520 w 1778000"/>
              <a:gd name="connsiteY8" fmla="*/ 1214120 h 6355080"/>
              <a:gd name="connsiteX9" fmla="*/ 1696720 w 1778000"/>
              <a:gd name="connsiteY9" fmla="*/ 1310640 h 6355080"/>
              <a:gd name="connsiteX10" fmla="*/ 1757680 w 1778000"/>
              <a:gd name="connsiteY10" fmla="*/ 1493520 h 6355080"/>
              <a:gd name="connsiteX11" fmla="*/ 1559560 w 1778000"/>
              <a:gd name="connsiteY11" fmla="*/ 2443480 h 6355080"/>
              <a:gd name="connsiteX12" fmla="*/ 1300480 w 1778000"/>
              <a:gd name="connsiteY12" fmla="*/ 2672080 h 6355080"/>
              <a:gd name="connsiteX13" fmla="*/ 1219200 w 1778000"/>
              <a:gd name="connsiteY13" fmla="*/ 3383280 h 6355080"/>
              <a:gd name="connsiteX14" fmla="*/ 1097280 w 1778000"/>
              <a:gd name="connsiteY14" fmla="*/ 4175760 h 6355080"/>
              <a:gd name="connsiteX15" fmla="*/ 863600 w 1778000"/>
              <a:gd name="connsiteY15" fmla="*/ 4658360 h 6355080"/>
              <a:gd name="connsiteX16" fmla="*/ 975360 w 1778000"/>
              <a:gd name="connsiteY16" fmla="*/ 5328920 h 6355080"/>
              <a:gd name="connsiteX17" fmla="*/ 1061720 w 1778000"/>
              <a:gd name="connsiteY17" fmla="*/ 5694680 h 6355080"/>
              <a:gd name="connsiteX18" fmla="*/ 787400 w 1778000"/>
              <a:gd name="connsiteY18" fmla="*/ 6014720 h 6355080"/>
              <a:gd name="connsiteX19" fmla="*/ 619760 w 1778000"/>
              <a:gd name="connsiteY19" fmla="*/ 6324600 h 6355080"/>
              <a:gd name="connsiteX20" fmla="*/ 299720 w 1778000"/>
              <a:gd name="connsiteY20" fmla="*/ 6355080 h 6355080"/>
              <a:gd name="connsiteX21" fmla="*/ 0 w 1778000"/>
              <a:gd name="connsiteY21" fmla="*/ 6228080 h 6355080"/>
              <a:gd name="connsiteX0" fmla="*/ 1473200 w 1778000"/>
              <a:gd name="connsiteY0" fmla="*/ 0 h 6355080"/>
              <a:gd name="connsiteX1" fmla="*/ 1473200 w 1778000"/>
              <a:gd name="connsiteY1" fmla="*/ 172720 h 6355080"/>
              <a:gd name="connsiteX2" fmla="*/ 1661160 w 1778000"/>
              <a:gd name="connsiteY2" fmla="*/ 330200 h 6355080"/>
              <a:gd name="connsiteX3" fmla="*/ 1778000 w 1778000"/>
              <a:gd name="connsiteY3" fmla="*/ 502920 h 6355080"/>
              <a:gd name="connsiteX4" fmla="*/ 1727200 w 1778000"/>
              <a:gd name="connsiteY4" fmla="*/ 563880 h 6355080"/>
              <a:gd name="connsiteX5" fmla="*/ 1778000 w 1778000"/>
              <a:gd name="connsiteY5" fmla="*/ 873760 h 6355080"/>
              <a:gd name="connsiteX6" fmla="*/ 1661160 w 1778000"/>
              <a:gd name="connsiteY6" fmla="*/ 960120 h 6355080"/>
              <a:gd name="connsiteX7" fmla="*/ 1772920 w 1778000"/>
              <a:gd name="connsiteY7" fmla="*/ 1092200 h 6355080"/>
              <a:gd name="connsiteX8" fmla="*/ 1747520 w 1778000"/>
              <a:gd name="connsiteY8" fmla="*/ 1214120 h 6355080"/>
              <a:gd name="connsiteX9" fmla="*/ 1696720 w 1778000"/>
              <a:gd name="connsiteY9" fmla="*/ 1310640 h 6355080"/>
              <a:gd name="connsiteX10" fmla="*/ 1757680 w 1778000"/>
              <a:gd name="connsiteY10" fmla="*/ 1493520 h 6355080"/>
              <a:gd name="connsiteX11" fmla="*/ 1544320 w 1778000"/>
              <a:gd name="connsiteY11" fmla="*/ 2402840 h 6355080"/>
              <a:gd name="connsiteX12" fmla="*/ 1300480 w 1778000"/>
              <a:gd name="connsiteY12" fmla="*/ 2672080 h 6355080"/>
              <a:gd name="connsiteX13" fmla="*/ 1219200 w 1778000"/>
              <a:gd name="connsiteY13" fmla="*/ 3383280 h 6355080"/>
              <a:gd name="connsiteX14" fmla="*/ 1097280 w 1778000"/>
              <a:gd name="connsiteY14" fmla="*/ 4175760 h 6355080"/>
              <a:gd name="connsiteX15" fmla="*/ 863600 w 1778000"/>
              <a:gd name="connsiteY15" fmla="*/ 4658360 h 6355080"/>
              <a:gd name="connsiteX16" fmla="*/ 975360 w 1778000"/>
              <a:gd name="connsiteY16" fmla="*/ 5328920 h 6355080"/>
              <a:gd name="connsiteX17" fmla="*/ 1061720 w 1778000"/>
              <a:gd name="connsiteY17" fmla="*/ 5694680 h 6355080"/>
              <a:gd name="connsiteX18" fmla="*/ 787400 w 1778000"/>
              <a:gd name="connsiteY18" fmla="*/ 6014720 h 6355080"/>
              <a:gd name="connsiteX19" fmla="*/ 619760 w 1778000"/>
              <a:gd name="connsiteY19" fmla="*/ 6324600 h 6355080"/>
              <a:gd name="connsiteX20" fmla="*/ 299720 w 1778000"/>
              <a:gd name="connsiteY20" fmla="*/ 6355080 h 6355080"/>
              <a:gd name="connsiteX21" fmla="*/ 0 w 1778000"/>
              <a:gd name="connsiteY21" fmla="*/ 6228080 h 6355080"/>
              <a:gd name="connsiteX0" fmla="*/ 1473200 w 1778000"/>
              <a:gd name="connsiteY0" fmla="*/ 0 h 6355080"/>
              <a:gd name="connsiteX1" fmla="*/ 1473200 w 1778000"/>
              <a:gd name="connsiteY1" fmla="*/ 172720 h 6355080"/>
              <a:gd name="connsiteX2" fmla="*/ 1661160 w 1778000"/>
              <a:gd name="connsiteY2" fmla="*/ 330200 h 6355080"/>
              <a:gd name="connsiteX3" fmla="*/ 1778000 w 1778000"/>
              <a:gd name="connsiteY3" fmla="*/ 502920 h 6355080"/>
              <a:gd name="connsiteX4" fmla="*/ 1727200 w 1778000"/>
              <a:gd name="connsiteY4" fmla="*/ 563880 h 6355080"/>
              <a:gd name="connsiteX5" fmla="*/ 1778000 w 1778000"/>
              <a:gd name="connsiteY5" fmla="*/ 873760 h 6355080"/>
              <a:gd name="connsiteX6" fmla="*/ 1661160 w 1778000"/>
              <a:gd name="connsiteY6" fmla="*/ 960120 h 6355080"/>
              <a:gd name="connsiteX7" fmla="*/ 1772920 w 1778000"/>
              <a:gd name="connsiteY7" fmla="*/ 1092200 h 6355080"/>
              <a:gd name="connsiteX8" fmla="*/ 1747520 w 1778000"/>
              <a:gd name="connsiteY8" fmla="*/ 1214120 h 6355080"/>
              <a:gd name="connsiteX9" fmla="*/ 1696720 w 1778000"/>
              <a:gd name="connsiteY9" fmla="*/ 1310640 h 6355080"/>
              <a:gd name="connsiteX10" fmla="*/ 1757680 w 1778000"/>
              <a:gd name="connsiteY10" fmla="*/ 1493520 h 6355080"/>
              <a:gd name="connsiteX11" fmla="*/ 1549400 w 1778000"/>
              <a:gd name="connsiteY11" fmla="*/ 2418080 h 6355080"/>
              <a:gd name="connsiteX12" fmla="*/ 1300480 w 1778000"/>
              <a:gd name="connsiteY12" fmla="*/ 2672080 h 6355080"/>
              <a:gd name="connsiteX13" fmla="*/ 1219200 w 1778000"/>
              <a:gd name="connsiteY13" fmla="*/ 3383280 h 6355080"/>
              <a:gd name="connsiteX14" fmla="*/ 1097280 w 1778000"/>
              <a:gd name="connsiteY14" fmla="*/ 4175760 h 6355080"/>
              <a:gd name="connsiteX15" fmla="*/ 863600 w 1778000"/>
              <a:gd name="connsiteY15" fmla="*/ 4658360 h 6355080"/>
              <a:gd name="connsiteX16" fmla="*/ 975360 w 1778000"/>
              <a:gd name="connsiteY16" fmla="*/ 5328920 h 6355080"/>
              <a:gd name="connsiteX17" fmla="*/ 1061720 w 1778000"/>
              <a:gd name="connsiteY17" fmla="*/ 5694680 h 6355080"/>
              <a:gd name="connsiteX18" fmla="*/ 787400 w 1778000"/>
              <a:gd name="connsiteY18" fmla="*/ 6014720 h 6355080"/>
              <a:gd name="connsiteX19" fmla="*/ 619760 w 1778000"/>
              <a:gd name="connsiteY19" fmla="*/ 6324600 h 6355080"/>
              <a:gd name="connsiteX20" fmla="*/ 299720 w 1778000"/>
              <a:gd name="connsiteY20" fmla="*/ 6355080 h 6355080"/>
              <a:gd name="connsiteX21" fmla="*/ 0 w 1778000"/>
              <a:gd name="connsiteY21" fmla="*/ 6228080 h 6355080"/>
              <a:gd name="connsiteX0" fmla="*/ 1473200 w 1778000"/>
              <a:gd name="connsiteY0" fmla="*/ 0 h 6355080"/>
              <a:gd name="connsiteX1" fmla="*/ 1473200 w 1778000"/>
              <a:gd name="connsiteY1" fmla="*/ 172720 h 6355080"/>
              <a:gd name="connsiteX2" fmla="*/ 1661160 w 1778000"/>
              <a:gd name="connsiteY2" fmla="*/ 330200 h 6355080"/>
              <a:gd name="connsiteX3" fmla="*/ 1778000 w 1778000"/>
              <a:gd name="connsiteY3" fmla="*/ 502920 h 6355080"/>
              <a:gd name="connsiteX4" fmla="*/ 1727200 w 1778000"/>
              <a:gd name="connsiteY4" fmla="*/ 563880 h 6355080"/>
              <a:gd name="connsiteX5" fmla="*/ 1778000 w 1778000"/>
              <a:gd name="connsiteY5" fmla="*/ 873760 h 6355080"/>
              <a:gd name="connsiteX6" fmla="*/ 1661160 w 1778000"/>
              <a:gd name="connsiteY6" fmla="*/ 960120 h 6355080"/>
              <a:gd name="connsiteX7" fmla="*/ 1772920 w 1778000"/>
              <a:gd name="connsiteY7" fmla="*/ 1092200 h 6355080"/>
              <a:gd name="connsiteX8" fmla="*/ 1747520 w 1778000"/>
              <a:gd name="connsiteY8" fmla="*/ 1214120 h 6355080"/>
              <a:gd name="connsiteX9" fmla="*/ 1696720 w 1778000"/>
              <a:gd name="connsiteY9" fmla="*/ 1310640 h 6355080"/>
              <a:gd name="connsiteX10" fmla="*/ 1757680 w 1778000"/>
              <a:gd name="connsiteY10" fmla="*/ 1493520 h 6355080"/>
              <a:gd name="connsiteX11" fmla="*/ 1691640 w 1778000"/>
              <a:gd name="connsiteY11" fmla="*/ 1783080 h 6355080"/>
              <a:gd name="connsiteX12" fmla="*/ 1549400 w 1778000"/>
              <a:gd name="connsiteY12" fmla="*/ 2418080 h 6355080"/>
              <a:gd name="connsiteX13" fmla="*/ 1300480 w 1778000"/>
              <a:gd name="connsiteY13" fmla="*/ 2672080 h 6355080"/>
              <a:gd name="connsiteX14" fmla="*/ 1219200 w 1778000"/>
              <a:gd name="connsiteY14" fmla="*/ 3383280 h 6355080"/>
              <a:gd name="connsiteX15" fmla="*/ 1097280 w 1778000"/>
              <a:gd name="connsiteY15" fmla="*/ 4175760 h 6355080"/>
              <a:gd name="connsiteX16" fmla="*/ 863600 w 1778000"/>
              <a:gd name="connsiteY16" fmla="*/ 4658360 h 6355080"/>
              <a:gd name="connsiteX17" fmla="*/ 975360 w 1778000"/>
              <a:gd name="connsiteY17" fmla="*/ 5328920 h 6355080"/>
              <a:gd name="connsiteX18" fmla="*/ 1061720 w 1778000"/>
              <a:gd name="connsiteY18" fmla="*/ 5694680 h 6355080"/>
              <a:gd name="connsiteX19" fmla="*/ 787400 w 1778000"/>
              <a:gd name="connsiteY19" fmla="*/ 6014720 h 6355080"/>
              <a:gd name="connsiteX20" fmla="*/ 619760 w 1778000"/>
              <a:gd name="connsiteY20" fmla="*/ 6324600 h 6355080"/>
              <a:gd name="connsiteX21" fmla="*/ 299720 w 1778000"/>
              <a:gd name="connsiteY21" fmla="*/ 6355080 h 6355080"/>
              <a:gd name="connsiteX22" fmla="*/ 0 w 1778000"/>
              <a:gd name="connsiteY22" fmla="*/ 6228080 h 6355080"/>
              <a:gd name="connsiteX0" fmla="*/ 1473200 w 1778000"/>
              <a:gd name="connsiteY0" fmla="*/ 0 h 6355080"/>
              <a:gd name="connsiteX1" fmla="*/ 1473200 w 1778000"/>
              <a:gd name="connsiteY1" fmla="*/ 172720 h 6355080"/>
              <a:gd name="connsiteX2" fmla="*/ 1661160 w 1778000"/>
              <a:gd name="connsiteY2" fmla="*/ 330200 h 6355080"/>
              <a:gd name="connsiteX3" fmla="*/ 1778000 w 1778000"/>
              <a:gd name="connsiteY3" fmla="*/ 502920 h 6355080"/>
              <a:gd name="connsiteX4" fmla="*/ 1727200 w 1778000"/>
              <a:gd name="connsiteY4" fmla="*/ 563880 h 6355080"/>
              <a:gd name="connsiteX5" fmla="*/ 1778000 w 1778000"/>
              <a:gd name="connsiteY5" fmla="*/ 873760 h 6355080"/>
              <a:gd name="connsiteX6" fmla="*/ 1661160 w 1778000"/>
              <a:gd name="connsiteY6" fmla="*/ 960120 h 6355080"/>
              <a:gd name="connsiteX7" fmla="*/ 1772920 w 1778000"/>
              <a:gd name="connsiteY7" fmla="*/ 1092200 h 6355080"/>
              <a:gd name="connsiteX8" fmla="*/ 1747520 w 1778000"/>
              <a:gd name="connsiteY8" fmla="*/ 1214120 h 6355080"/>
              <a:gd name="connsiteX9" fmla="*/ 1696720 w 1778000"/>
              <a:gd name="connsiteY9" fmla="*/ 1310640 h 6355080"/>
              <a:gd name="connsiteX10" fmla="*/ 1757680 w 1778000"/>
              <a:gd name="connsiteY10" fmla="*/ 1493520 h 6355080"/>
              <a:gd name="connsiteX11" fmla="*/ 1722120 w 1778000"/>
              <a:gd name="connsiteY11" fmla="*/ 1803400 h 6355080"/>
              <a:gd name="connsiteX12" fmla="*/ 1549400 w 1778000"/>
              <a:gd name="connsiteY12" fmla="*/ 2418080 h 6355080"/>
              <a:gd name="connsiteX13" fmla="*/ 1300480 w 1778000"/>
              <a:gd name="connsiteY13" fmla="*/ 2672080 h 6355080"/>
              <a:gd name="connsiteX14" fmla="*/ 1219200 w 1778000"/>
              <a:gd name="connsiteY14" fmla="*/ 3383280 h 6355080"/>
              <a:gd name="connsiteX15" fmla="*/ 1097280 w 1778000"/>
              <a:gd name="connsiteY15" fmla="*/ 4175760 h 6355080"/>
              <a:gd name="connsiteX16" fmla="*/ 863600 w 1778000"/>
              <a:gd name="connsiteY16" fmla="*/ 4658360 h 6355080"/>
              <a:gd name="connsiteX17" fmla="*/ 975360 w 1778000"/>
              <a:gd name="connsiteY17" fmla="*/ 5328920 h 6355080"/>
              <a:gd name="connsiteX18" fmla="*/ 1061720 w 1778000"/>
              <a:gd name="connsiteY18" fmla="*/ 5694680 h 6355080"/>
              <a:gd name="connsiteX19" fmla="*/ 787400 w 1778000"/>
              <a:gd name="connsiteY19" fmla="*/ 6014720 h 6355080"/>
              <a:gd name="connsiteX20" fmla="*/ 619760 w 1778000"/>
              <a:gd name="connsiteY20" fmla="*/ 6324600 h 6355080"/>
              <a:gd name="connsiteX21" fmla="*/ 299720 w 1778000"/>
              <a:gd name="connsiteY21" fmla="*/ 6355080 h 6355080"/>
              <a:gd name="connsiteX22" fmla="*/ 0 w 1778000"/>
              <a:gd name="connsiteY22" fmla="*/ 6228080 h 6355080"/>
              <a:gd name="connsiteX0" fmla="*/ 1473200 w 1778000"/>
              <a:gd name="connsiteY0" fmla="*/ 0 h 6355080"/>
              <a:gd name="connsiteX1" fmla="*/ 1473200 w 1778000"/>
              <a:gd name="connsiteY1" fmla="*/ 172720 h 6355080"/>
              <a:gd name="connsiteX2" fmla="*/ 1661160 w 1778000"/>
              <a:gd name="connsiteY2" fmla="*/ 330200 h 6355080"/>
              <a:gd name="connsiteX3" fmla="*/ 1778000 w 1778000"/>
              <a:gd name="connsiteY3" fmla="*/ 502920 h 6355080"/>
              <a:gd name="connsiteX4" fmla="*/ 1727200 w 1778000"/>
              <a:gd name="connsiteY4" fmla="*/ 563880 h 6355080"/>
              <a:gd name="connsiteX5" fmla="*/ 1778000 w 1778000"/>
              <a:gd name="connsiteY5" fmla="*/ 873760 h 6355080"/>
              <a:gd name="connsiteX6" fmla="*/ 1661160 w 1778000"/>
              <a:gd name="connsiteY6" fmla="*/ 960120 h 6355080"/>
              <a:gd name="connsiteX7" fmla="*/ 1772920 w 1778000"/>
              <a:gd name="connsiteY7" fmla="*/ 1092200 h 6355080"/>
              <a:gd name="connsiteX8" fmla="*/ 1747520 w 1778000"/>
              <a:gd name="connsiteY8" fmla="*/ 1214120 h 6355080"/>
              <a:gd name="connsiteX9" fmla="*/ 1696720 w 1778000"/>
              <a:gd name="connsiteY9" fmla="*/ 1310640 h 6355080"/>
              <a:gd name="connsiteX10" fmla="*/ 1778000 w 1778000"/>
              <a:gd name="connsiteY10" fmla="*/ 1508760 h 6355080"/>
              <a:gd name="connsiteX11" fmla="*/ 1722120 w 1778000"/>
              <a:gd name="connsiteY11" fmla="*/ 1803400 h 6355080"/>
              <a:gd name="connsiteX12" fmla="*/ 1549400 w 1778000"/>
              <a:gd name="connsiteY12" fmla="*/ 2418080 h 6355080"/>
              <a:gd name="connsiteX13" fmla="*/ 1300480 w 1778000"/>
              <a:gd name="connsiteY13" fmla="*/ 2672080 h 6355080"/>
              <a:gd name="connsiteX14" fmla="*/ 1219200 w 1778000"/>
              <a:gd name="connsiteY14" fmla="*/ 3383280 h 6355080"/>
              <a:gd name="connsiteX15" fmla="*/ 1097280 w 1778000"/>
              <a:gd name="connsiteY15" fmla="*/ 4175760 h 6355080"/>
              <a:gd name="connsiteX16" fmla="*/ 863600 w 1778000"/>
              <a:gd name="connsiteY16" fmla="*/ 4658360 h 6355080"/>
              <a:gd name="connsiteX17" fmla="*/ 975360 w 1778000"/>
              <a:gd name="connsiteY17" fmla="*/ 5328920 h 6355080"/>
              <a:gd name="connsiteX18" fmla="*/ 1061720 w 1778000"/>
              <a:gd name="connsiteY18" fmla="*/ 5694680 h 6355080"/>
              <a:gd name="connsiteX19" fmla="*/ 787400 w 1778000"/>
              <a:gd name="connsiteY19" fmla="*/ 6014720 h 6355080"/>
              <a:gd name="connsiteX20" fmla="*/ 619760 w 1778000"/>
              <a:gd name="connsiteY20" fmla="*/ 6324600 h 6355080"/>
              <a:gd name="connsiteX21" fmla="*/ 299720 w 1778000"/>
              <a:gd name="connsiteY21" fmla="*/ 6355080 h 6355080"/>
              <a:gd name="connsiteX22" fmla="*/ 0 w 1778000"/>
              <a:gd name="connsiteY22" fmla="*/ 6228080 h 6355080"/>
              <a:gd name="connsiteX0" fmla="*/ 1473200 w 1778000"/>
              <a:gd name="connsiteY0" fmla="*/ 0 h 6355080"/>
              <a:gd name="connsiteX1" fmla="*/ 1473200 w 1778000"/>
              <a:gd name="connsiteY1" fmla="*/ 172720 h 6355080"/>
              <a:gd name="connsiteX2" fmla="*/ 1661160 w 1778000"/>
              <a:gd name="connsiteY2" fmla="*/ 330200 h 6355080"/>
              <a:gd name="connsiteX3" fmla="*/ 1778000 w 1778000"/>
              <a:gd name="connsiteY3" fmla="*/ 502920 h 6355080"/>
              <a:gd name="connsiteX4" fmla="*/ 1727200 w 1778000"/>
              <a:gd name="connsiteY4" fmla="*/ 563880 h 6355080"/>
              <a:gd name="connsiteX5" fmla="*/ 1778000 w 1778000"/>
              <a:gd name="connsiteY5" fmla="*/ 873760 h 6355080"/>
              <a:gd name="connsiteX6" fmla="*/ 1661160 w 1778000"/>
              <a:gd name="connsiteY6" fmla="*/ 960120 h 6355080"/>
              <a:gd name="connsiteX7" fmla="*/ 1772920 w 1778000"/>
              <a:gd name="connsiteY7" fmla="*/ 1092200 h 6355080"/>
              <a:gd name="connsiteX8" fmla="*/ 1747520 w 1778000"/>
              <a:gd name="connsiteY8" fmla="*/ 1214120 h 6355080"/>
              <a:gd name="connsiteX9" fmla="*/ 1696720 w 1778000"/>
              <a:gd name="connsiteY9" fmla="*/ 1310640 h 6355080"/>
              <a:gd name="connsiteX10" fmla="*/ 1778000 w 1778000"/>
              <a:gd name="connsiteY10" fmla="*/ 1508760 h 6355080"/>
              <a:gd name="connsiteX11" fmla="*/ 1722120 w 1778000"/>
              <a:gd name="connsiteY11" fmla="*/ 1803400 h 6355080"/>
              <a:gd name="connsiteX12" fmla="*/ 1549400 w 1778000"/>
              <a:gd name="connsiteY12" fmla="*/ 2418080 h 6355080"/>
              <a:gd name="connsiteX13" fmla="*/ 1300480 w 1778000"/>
              <a:gd name="connsiteY13" fmla="*/ 2672080 h 6355080"/>
              <a:gd name="connsiteX14" fmla="*/ 1219200 w 1778000"/>
              <a:gd name="connsiteY14" fmla="*/ 3383280 h 6355080"/>
              <a:gd name="connsiteX15" fmla="*/ 1097280 w 1778000"/>
              <a:gd name="connsiteY15" fmla="*/ 4175760 h 6355080"/>
              <a:gd name="connsiteX16" fmla="*/ 878840 w 1778000"/>
              <a:gd name="connsiteY16" fmla="*/ 4638040 h 6355080"/>
              <a:gd name="connsiteX17" fmla="*/ 975360 w 1778000"/>
              <a:gd name="connsiteY17" fmla="*/ 5328920 h 6355080"/>
              <a:gd name="connsiteX18" fmla="*/ 1061720 w 1778000"/>
              <a:gd name="connsiteY18" fmla="*/ 5694680 h 6355080"/>
              <a:gd name="connsiteX19" fmla="*/ 787400 w 1778000"/>
              <a:gd name="connsiteY19" fmla="*/ 6014720 h 6355080"/>
              <a:gd name="connsiteX20" fmla="*/ 619760 w 1778000"/>
              <a:gd name="connsiteY20" fmla="*/ 6324600 h 6355080"/>
              <a:gd name="connsiteX21" fmla="*/ 299720 w 1778000"/>
              <a:gd name="connsiteY21" fmla="*/ 6355080 h 6355080"/>
              <a:gd name="connsiteX22" fmla="*/ 0 w 1778000"/>
              <a:gd name="connsiteY22" fmla="*/ 6228080 h 6355080"/>
              <a:gd name="connsiteX0" fmla="*/ 1473200 w 1778000"/>
              <a:gd name="connsiteY0" fmla="*/ 0 h 6355080"/>
              <a:gd name="connsiteX1" fmla="*/ 1473200 w 1778000"/>
              <a:gd name="connsiteY1" fmla="*/ 172720 h 6355080"/>
              <a:gd name="connsiteX2" fmla="*/ 1661160 w 1778000"/>
              <a:gd name="connsiteY2" fmla="*/ 330200 h 6355080"/>
              <a:gd name="connsiteX3" fmla="*/ 1778000 w 1778000"/>
              <a:gd name="connsiteY3" fmla="*/ 502920 h 6355080"/>
              <a:gd name="connsiteX4" fmla="*/ 1727200 w 1778000"/>
              <a:gd name="connsiteY4" fmla="*/ 563880 h 6355080"/>
              <a:gd name="connsiteX5" fmla="*/ 1778000 w 1778000"/>
              <a:gd name="connsiteY5" fmla="*/ 873760 h 6355080"/>
              <a:gd name="connsiteX6" fmla="*/ 1661160 w 1778000"/>
              <a:gd name="connsiteY6" fmla="*/ 960120 h 6355080"/>
              <a:gd name="connsiteX7" fmla="*/ 1772920 w 1778000"/>
              <a:gd name="connsiteY7" fmla="*/ 1092200 h 6355080"/>
              <a:gd name="connsiteX8" fmla="*/ 1747520 w 1778000"/>
              <a:gd name="connsiteY8" fmla="*/ 1214120 h 6355080"/>
              <a:gd name="connsiteX9" fmla="*/ 1696720 w 1778000"/>
              <a:gd name="connsiteY9" fmla="*/ 1310640 h 6355080"/>
              <a:gd name="connsiteX10" fmla="*/ 1778000 w 1778000"/>
              <a:gd name="connsiteY10" fmla="*/ 1508760 h 6355080"/>
              <a:gd name="connsiteX11" fmla="*/ 1722120 w 1778000"/>
              <a:gd name="connsiteY11" fmla="*/ 1803400 h 6355080"/>
              <a:gd name="connsiteX12" fmla="*/ 1549400 w 1778000"/>
              <a:gd name="connsiteY12" fmla="*/ 2418080 h 6355080"/>
              <a:gd name="connsiteX13" fmla="*/ 1300480 w 1778000"/>
              <a:gd name="connsiteY13" fmla="*/ 2672080 h 6355080"/>
              <a:gd name="connsiteX14" fmla="*/ 1219200 w 1778000"/>
              <a:gd name="connsiteY14" fmla="*/ 3383280 h 6355080"/>
              <a:gd name="connsiteX15" fmla="*/ 1097280 w 1778000"/>
              <a:gd name="connsiteY15" fmla="*/ 4175760 h 6355080"/>
              <a:gd name="connsiteX16" fmla="*/ 878840 w 1778000"/>
              <a:gd name="connsiteY16" fmla="*/ 4638040 h 6355080"/>
              <a:gd name="connsiteX17" fmla="*/ 990600 w 1778000"/>
              <a:gd name="connsiteY17" fmla="*/ 5318760 h 6355080"/>
              <a:gd name="connsiteX18" fmla="*/ 1061720 w 1778000"/>
              <a:gd name="connsiteY18" fmla="*/ 5694680 h 6355080"/>
              <a:gd name="connsiteX19" fmla="*/ 787400 w 1778000"/>
              <a:gd name="connsiteY19" fmla="*/ 6014720 h 6355080"/>
              <a:gd name="connsiteX20" fmla="*/ 619760 w 1778000"/>
              <a:gd name="connsiteY20" fmla="*/ 6324600 h 6355080"/>
              <a:gd name="connsiteX21" fmla="*/ 299720 w 1778000"/>
              <a:gd name="connsiteY21" fmla="*/ 6355080 h 6355080"/>
              <a:gd name="connsiteX22" fmla="*/ 0 w 1778000"/>
              <a:gd name="connsiteY22" fmla="*/ 6228080 h 6355080"/>
              <a:gd name="connsiteX0" fmla="*/ 1473200 w 1778000"/>
              <a:gd name="connsiteY0" fmla="*/ 0 h 6355080"/>
              <a:gd name="connsiteX1" fmla="*/ 1473200 w 1778000"/>
              <a:gd name="connsiteY1" fmla="*/ 172720 h 6355080"/>
              <a:gd name="connsiteX2" fmla="*/ 1661160 w 1778000"/>
              <a:gd name="connsiteY2" fmla="*/ 330200 h 6355080"/>
              <a:gd name="connsiteX3" fmla="*/ 1778000 w 1778000"/>
              <a:gd name="connsiteY3" fmla="*/ 502920 h 6355080"/>
              <a:gd name="connsiteX4" fmla="*/ 1727200 w 1778000"/>
              <a:gd name="connsiteY4" fmla="*/ 563880 h 6355080"/>
              <a:gd name="connsiteX5" fmla="*/ 1778000 w 1778000"/>
              <a:gd name="connsiteY5" fmla="*/ 873760 h 6355080"/>
              <a:gd name="connsiteX6" fmla="*/ 1661160 w 1778000"/>
              <a:gd name="connsiteY6" fmla="*/ 960120 h 6355080"/>
              <a:gd name="connsiteX7" fmla="*/ 1772920 w 1778000"/>
              <a:gd name="connsiteY7" fmla="*/ 1092200 h 6355080"/>
              <a:gd name="connsiteX8" fmla="*/ 1747520 w 1778000"/>
              <a:gd name="connsiteY8" fmla="*/ 1214120 h 6355080"/>
              <a:gd name="connsiteX9" fmla="*/ 1696720 w 1778000"/>
              <a:gd name="connsiteY9" fmla="*/ 1310640 h 6355080"/>
              <a:gd name="connsiteX10" fmla="*/ 1778000 w 1778000"/>
              <a:gd name="connsiteY10" fmla="*/ 1508760 h 6355080"/>
              <a:gd name="connsiteX11" fmla="*/ 1722120 w 1778000"/>
              <a:gd name="connsiteY11" fmla="*/ 1803400 h 6355080"/>
              <a:gd name="connsiteX12" fmla="*/ 1549400 w 1778000"/>
              <a:gd name="connsiteY12" fmla="*/ 2418080 h 6355080"/>
              <a:gd name="connsiteX13" fmla="*/ 1300480 w 1778000"/>
              <a:gd name="connsiteY13" fmla="*/ 2672080 h 6355080"/>
              <a:gd name="connsiteX14" fmla="*/ 1219200 w 1778000"/>
              <a:gd name="connsiteY14" fmla="*/ 3383280 h 6355080"/>
              <a:gd name="connsiteX15" fmla="*/ 1112520 w 1778000"/>
              <a:gd name="connsiteY15" fmla="*/ 4196080 h 6355080"/>
              <a:gd name="connsiteX16" fmla="*/ 878840 w 1778000"/>
              <a:gd name="connsiteY16" fmla="*/ 4638040 h 6355080"/>
              <a:gd name="connsiteX17" fmla="*/ 990600 w 1778000"/>
              <a:gd name="connsiteY17" fmla="*/ 5318760 h 6355080"/>
              <a:gd name="connsiteX18" fmla="*/ 1061720 w 1778000"/>
              <a:gd name="connsiteY18" fmla="*/ 5694680 h 6355080"/>
              <a:gd name="connsiteX19" fmla="*/ 787400 w 1778000"/>
              <a:gd name="connsiteY19" fmla="*/ 6014720 h 6355080"/>
              <a:gd name="connsiteX20" fmla="*/ 619760 w 1778000"/>
              <a:gd name="connsiteY20" fmla="*/ 6324600 h 6355080"/>
              <a:gd name="connsiteX21" fmla="*/ 299720 w 1778000"/>
              <a:gd name="connsiteY21" fmla="*/ 6355080 h 6355080"/>
              <a:gd name="connsiteX22" fmla="*/ 0 w 1778000"/>
              <a:gd name="connsiteY22" fmla="*/ 6228080 h 6355080"/>
              <a:gd name="connsiteX0" fmla="*/ 1473200 w 1778000"/>
              <a:gd name="connsiteY0" fmla="*/ 0 h 6355080"/>
              <a:gd name="connsiteX1" fmla="*/ 1473200 w 1778000"/>
              <a:gd name="connsiteY1" fmla="*/ 172720 h 6355080"/>
              <a:gd name="connsiteX2" fmla="*/ 1661160 w 1778000"/>
              <a:gd name="connsiteY2" fmla="*/ 330200 h 6355080"/>
              <a:gd name="connsiteX3" fmla="*/ 1778000 w 1778000"/>
              <a:gd name="connsiteY3" fmla="*/ 502920 h 6355080"/>
              <a:gd name="connsiteX4" fmla="*/ 1727200 w 1778000"/>
              <a:gd name="connsiteY4" fmla="*/ 563880 h 6355080"/>
              <a:gd name="connsiteX5" fmla="*/ 1778000 w 1778000"/>
              <a:gd name="connsiteY5" fmla="*/ 873760 h 6355080"/>
              <a:gd name="connsiteX6" fmla="*/ 1661160 w 1778000"/>
              <a:gd name="connsiteY6" fmla="*/ 960120 h 6355080"/>
              <a:gd name="connsiteX7" fmla="*/ 1772920 w 1778000"/>
              <a:gd name="connsiteY7" fmla="*/ 1092200 h 6355080"/>
              <a:gd name="connsiteX8" fmla="*/ 1747520 w 1778000"/>
              <a:gd name="connsiteY8" fmla="*/ 1214120 h 6355080"/>
              <a:gd name="connsiteX9" fmla="*/ 1696720 w 1778000"/>
              <a:gd name="connsiteY9" fmla="*/ 1310640 h 6355080"/>
              <a:gd name="connsiteX10" fmla="*/ 1778000 w 1778000"/>
              <a:gd name="connsiteY10" fmla="*/ 1508760 h 6355080"/>
              <a:gd name="connsiteX11" fmla="*/ 1722120 w 1778000"/>
              <a:gd name="connsiteY11" fmla="*/ 1803400 h 6355080"/>
              <a:gd name="connsiteX12" fmla="*/ 1549400 w 1778000"/>
              <a:gd name="connsiteY12" fmla="*/ 2418080 h 6355080"/>
              <a:gd name="connsiteX13" fmla="*/ 1300480 w 1778000"/>
              <a:gd name="connsiteY13" fmla="*/ 2672080 h 6355080"/>
              <a:gd name="connsiteX14" fmla="*/ 1219200 w 1778000"/>
              <a:gd name="connsiteY14" fmla="*/ 3383280 h 6355080"/>
              <a:gd name="connsiteX15" fmla="*/ 1102360 w 1778000"/>
              <a:gd name="connsiteY15" fmla="*/ 4180840 h 6355080"/>
              <a:gd name="connsiteX16" fmla="*/ 878840 w 1778000"/>
              <a:gd name="connsiteY16" fmla="*/ 4638040 h 6355080"/>
              <a:gd name="connsiteX17" fmla="*/ 990600 w 1778000"/>
              <a:gd name="connsiteY17" fmla="*/ 5318760 h 6355080"/>
              <a:gd name="connsiteX18" fmla="*/ 1061720 w 1778000"/>
              <a:gd name="connsiteY18" fmla="*/ 5694680 h 6355080"/>
              <a:gd name="connsiteX19" fmla="*/ 787400 w 1778000"/>
              <a:gd name="connsiteY19" fmla="*/ 6014720 h 6355080"/>
              <a:gd name="connsiteX20" fmla="*/ 619760 w 1778000"/>
              <a:gd name="connsiteY20" fmla="*/ 6324600 h 6355080"/>
              <a:gd name="connsiteX21" fmla="*/ 299720 w 1778000"/>
              <a:gd name="connsiteY21" fmla="*/ 6355080 h 6355080"/>
              <a:gd name="connsiteX22" fmla="*/ 0 w 1778000"/>
              <a:gd name="connsiteY22" fmla="*/ 6228080 h 6355080"/>
              <a:gd name="connsiteX0" fmla="*/ 1473200 w 1778000"/>
              <a:gd name="connsiteY0" fmla="*/ 0 h 6355080"/>
              <a:gd name="connsiteX1" fmla="*/ 1473200 w 1778000"/>
              <a:gd name="connsiteY1" fmla="*/ 172720 h 6355080"/>
              <a:gd name="connsiteX2" fmla="*/ 1661160 w 1778000"/>
              <a:gd name="connsiteY2" fmla="*/ 330200 h 6355080"/>
              <a:gd name="connsiteX3" fmla="*/ 1778000 w 1778000"/>
              <a:gd name="connsiteY3" fmla="*/ 502920 h 6355080"/>
              <a:gd name="connsiteX4" fmla="*/ 1727200 w 1778000"/>
              <a:gd name="connsiteY4" fmla="*/ 563880 h 6355080"/>
              <a:gd name="connsiteX5" fmla="*/ 1778000 w 1778000"/>
              <a:gd name="connsiteY5" fmla="*/ 873760 h 6355080"/>
              <a:gd name="connsiteX6" fmla="*/ 1661160 w 1778000"/>
              <a:gd name="connsiteY6" fmla="*/ 960120 h 6355080"/>
              <a:gd name="connsiteX7" fmla="*/ 1772920 w 1778000"/>
              <a:gd name="connsiteY7" fmla="*/ 1092200 h 6355080"/>
              <a:gd name="connsiteX8" fmla="*/ 1747520 w 1778000"/>
              <a:gd name="connsiteY8" fmla="*/ 1214120 h 6355080"/>
              <a:gd name="connsiteX9" fmla="*/ 1696720 w 1778000"/>
              <a:gd name="connsiteY9" fmla="*/ 1310640 h 6355080"/>
              <a:gd name="connsiteX10" fmla="*/ 1778000 w 1778000"/>
              <a:gd name="connsiteY10" fmla="*/ 1508760 h 6355080"/>
              <a:gd name="connsiteX11" fmla="*/ 1722120 w 1778000"/>
              <a:gd name="connsiteY11" fmla="*/ 1803400 h 6355080"/>
              <a:gd name="connsiteX12" fmla="*/ 1549400 w 1778000"/>
              <a:gd name="connsiteY12" fmla="*/ 2418080 h 6355080"/>
              <a:gd name="connsiteX13" fmla="*/ 1300480 w 1778000"/>
              <a:gd name="connsiteY13" fmla="*/ 2672080 h 6355080"/>
              <a:gd name="connsiteX14" fmla="*/ 1219200 w 1778000"/>
              <a:gd name="connsiteY14" fmla="*/ 3383280 h 6355080"/>
              <a:gd name="connsiteX15" fmla="*/ 1102360 w 1778000"/>
              <a:gd name="connsiteY15" fmla="*/ 4185920 h 6355080"/>
              <a:gd name="connsiteX16" fmla="*/ 878840 w 1778000"/>
              <a:gd name="connsiteY16" fmla="*/ 4638040 h 6355080"/>
              <a:gd name="connsiteX17" fmla="*/ 990600 w 1778000"/>
              <a:gd name="connsiteY17" fmla="*/ 5318760 h 6355080"/>
              <a:gd name="connsiteX18" fmla="*/ 1061720 w 1778000"/>
              <a:gd name="connsiteY18" fmla="*/ 5694680 h 6355080"/>
              <a:gd name="connsiteX19" fmla="*/ 787400 w 1778000"/>
              <a:gd name="connsiteY19" fmla="*/ 6014720 h 6355080"/>
              <a:gd name="connsiteX20" fmla="*/ 619760 w 1778000"/>
              <a:gd name="connsiteY20" fmla="*/ 6324600 h 6355080"/>
              <a:gd name="connsiteX21" fmla="*/ 299720 w 1778000"/>
              <a:gd name="connsiteY21" fmla="*/ 6355080 h 6355080"/>
              <a:gd name="connsiteX22" fmla="*/ 0 w 1778000"/>
              <a:gd name="connsiteY22" fmla="*/ 6228080 h 6355080"/>
              <a:gd name="connsiteX0" fmla="*/ 1473200 w 1778000"/>
              <a:gd name="connsiteY0" fmla="*/ 0 h 6355080"/>
              <a:gd name="connsiteX1" fmla="*/ 1473200 w 1778000"/>
              <a:gd name="connsiteY1" fmla="*/ 172720 h 6355080"/>
              <a:gd name="connsiteX2" fmla="*/ 1661160 w 1778000"/>
              <a:gd name="connsiteY2" fmla="*/ 330200 h 6355080"/>
              <a:gd name="connsiteX3" fmla="*/ 1778000 w 1778000"/>
              <a:gd name="connsiteY3" fmla="*/ 502920 h 6355080"/>
              <a:gd name="connsiteX4" fmla="*/ 1727200 w 1778000"/>
              <a:gd name="connsiteY4" fmla="*/ 563880 h 6355080"/>
              <a:gd name="connsiteX5" fmla="*/ 1778000 w 1778000"/>
              <a:gd name="connsiteY5" fmla="*/ 873760 h 6355080"/>
              <a:gd name="connsiteX6" fmla="*/ 1661160 w 1778000"/>
              <a:gd name="connsiteY6" fmla="*/ 960120 h 6355080"/>
              <a:gd name="connsiteX7" fmla="*/ 1772920 w 1778000"/>
              <a:gd name="connsiteY7" fmla="*/ 1092200 h 6355080"/>
              <a:gd name="connsiteX8" fmla="*/ 1747520 w 1778000"/>
              <a:gd name="connsiteY8" fmla="*/ 1214120 h 6355080"/>
              <a:gd name="connsiteX9" fmla="*/ 1696720 w 1778000"/>
              <a:gd name="connsiteY9" fmla="*/ 1310640 h 6355080"/>
              <a:gd name="connsiteX10" fmla="*/ 1778000 w 1778000"/>
              <a:gd name="connsiteY10" fmla="*/ 1508760 h 6355080"/>
              <a:gd name="connsiteX11" fmla="*/ 1722120 w 1778000"/>
              <a:gd name="connsiteY11" fmla="*/ 1803400 h 6355080"/>
              <a:gd name="connsiteX12" fmla="*/ 1549400 w 1778000"/>
              <a:gd name="connsiteY12" fmla="*/ 2418080 h 6355080"/>
              <a:gd name="connsiteX13" fmla="*/ 1300480 w 1778000"/>
              <a:gd name="connsiteY13" fmla="*/ 2672080 h 6355080"/>
              <a:gd name="connsiteX14" fmla="*/ 1219200 w 1778000"/>
              <a:gd name="connsiteY14" fmla="*/ 3383280 h 6355080"/>
              <a:gd name="connsiteX15" fmla="*/ 1112520 w 1778000"/>
              <a:gd name="connsiteY15" fmla="*/ 4180840 h 6355080"/>
              <a:gd name="connsiteX16" fmla="*/ 878840 w 1778000"/>
              <a:gd name="connsiteY16" fmla="*/ 4638040 h 6355080"/>
              <a:gd name="connsiteX17" fmla="*/ 990600 w 1778000"/>
              <a:gd name="connsiteY17" fmla="*/ 5318760 h 6355080"/>
              <a:gd name="connsiteX18" fmla="*/ 1061720 w 1778000"/>
              <a:gd name="connsiteY18" fmla="*/ 5694680 h 6355080"/>
              <a:gd name="connsiteX19" fmla="*/ 787400 w 1778000"/>
              <a:gd name="connsiteY19" fmla="*/ 6014720 h 6355080"/>
              <a:gd name="connsiteX20" fmla="*/ 619760 w 1778000"/>
              <a:gd name="connsiteY20" fmla="*/ 6324600 h 6355080"/>
              <a:gd name="connsiteX21" fmla="*/ 299720 w 1778000"/>
              <a:gd name="connsiteY21" fmla="*/ 6355080 h 6355080"/>
              <a:gd name="connsiteX22" fmla="*/ 0 w 1778000"/>
              <a:gd name="connsiteY22" fmla="*/ 6228080 h 6355080"/>
              <a:gd name="connsiteX0" fmla="*/ 1473200 w 1778000"/>
              <a:gd name="connsiteY0" fmla="*/ 0 h 6355080"/>
              <a:gd name="connsiteX1" fmla="*/ 1473200 w 1778000"/>
              <a:gd name="connsiteY1" fmla="*/ 172720 h 6355080"/>
              <a:gd name="connsiteX2" fmla="*/ 1661160 w 1778000"/>
              <a:gd name="connsiteY2" fmla="*/ 330200 h 6355080"/>
              <a:gd name="connsiteX3" fmla="*/ 1778000 w 1778000"/>
              <a:gd name="connsiteY3" fmla="*/ 502920 h 6355080"/>
              <a:gd name="connsiteX4" fmla="*/ 1727200 w 1778000"/>
              <a:gd name="connsiteY4" fmla="*/ 563880 h 6355080"/>
              <a:gd name="connsiteX5" fmla="*/ 1778000 w 1778000"/>
              <a:gd name="connsiteY5" fmla="*/ 873760 h 6355080"/>
              <a:gd name="connsiteX6" fmla="*/ 1661160 w 1778000"/>
              <a:gd name="connsiteY6" fmla="*/ 960120 h 6355080"/>
              <a:gd name="connsiteX7" fmla="*/ 1772920 w 1778000"/>
              <a:gd name="connsiteY7" fmla="*/ 1092200 h 6355080"/>
              <a:gd name="connsiteX8" fmla="*/ 1747520 w 1778000"/>
              <a:gd name="connsiteY8" fmla="*/ 1214120 h 6355080"/>
              <a:gd name="connsiteX9" fmla="*/ 1696720 w 1778000"/>
              <a:gd name="connsiteY9" fmla="*/ 1310640 h 6355080"/>
              <a:gd name="connsiteX10" fmla="*/ 1778000 w 1778000"/>
              <a:gd name="connsiteY10" fmla="*/ 1508760 h 6355080"/>
              <a:gd name="connsiteX11" fmla="*/ 1722120 w 1778000"/>
              <a:gd name="connsiteY11" fmla="*/ 1803400 h 6355080"/>
              <a:gd name="connsiteX12" fmla="*/ 1549400 w 1778000"/>
              <a:gd name="connsiteY12" fmla="*/ 2418080 h 6355080"/>
              <a:gd name="connsiteX13" fmla="*/ 1300480 w 1778000"/>
              <a:gd name="connsiteY13" fmla="*/ 2672080 h 6355080"/>
              <a:gd name="connsiteX14" fmla="*/ 1219200 w 1778000"/>
              <a:gd name="connsiteY14" fmla="*/ 3383280 h 6355080"/>
              <a:gd name="connsiteX15" fmla="*/ 1107440 w 1778000"/>
              <a:gd name="connsiteY15" fmla="*/ 4170680 h 6355080"/>
              <a:gd name="connsiteX16" fmla="*/ 878840 w 1778000"/>
              <a:gd name="connsiteY16" fmla="*/ 4638040 h 6355080"/>
              <a:gd name="connsiteX17" fmla="*/ 990600 w 1778000"/>
              <a:gd name="connsiteY17" fmla="*/ 5318760 h 6355080"/>
              <a:gd name="connsiteX18" fmla="*/ 1061720 w 1778000"/>
              <a:gd name="connsiteY18" fmla="*/ 5694680 h 6355080"/>
              <a:gd name="connsiteX19" fmla="*/ 787400 w 1778000"/>
              <a:gd name="connsiteY19" fmla="*/ 6014720 h 6355080"/>
              <a:gd name="connsiteX20" fmla="*/ 619760 w 1778000"/>
              <a:gd name="connsiteY20" fmla="*/ 6324600 h 6355080"/>
              <a:gd name="connsiteX21" fmla="*/ 299720 w 1778000"/>
              <a:gd name="connsiteY21" fmla="*/ 6355080 h 6355080"/>
              <a:gd name="connsiteX22" fmla="*/ 0 w 1778000"/>
              <a:gd name="connsiteY22" fmla="*/ 6228080 h 6355080"/>
              <a:gd name="connsiteX0" fmla="*/ 1173480 w 1778000"/>
              <a:gd name="connsiteY0" fmla="*/ 0 h 6695440"/>
              <a:gd name="connsiteX1" fmla="*/ 1473200 w 1778000"/>
              <a:gd name="connsiteY1" fmla="*/ 513080 h 6695440"/>
              <a:gd name="connsiteX2" fmla="*/ 1661160 w 1778000"/>
              <a:gd name="connsiteY2" fmla="*/ 670560 h 6695440"/>
              <a:gd name="connsiteX3" fmla="*/ 1778000 w 1778000"/>
              <a:gd name="connsiteY3" fmla="*/ 843280 h 6695440"/>
              <a:gd name="connsiteX4" fmla="*/ 1727200 w 1778000"/>
              <a:gd name="connsiteY4" fmla="*/ 904240 h 6695440"/>
              <a:gd name="connsiteX5" fmla="*/ 1778000 w 1778000"/>
              <a:gd name="connsiteY5" fmla="*/ 1214120 h 6695440"/>
              <a:gd name="connsiteX6" fmla="*/ 1661160 w 1778000"/>
              <a:gd name="connsiteY6" fmla="*/ 1300480 h 6695440"/>
              <a:gd name="connsiteX7" fmla="*/ 1772920 w 1778000"/>
              <a:gd name="connsiteY7" fmla="*/ 1432560 h 6695440"/>
              <a:gd name="connsiteX8" fmla="*/ 1747520 w 1778000"/>
              <a:gd name="connsiteY8" fmla="*/ 1554480 h 6695440"/>
              <a:gd name="connsiteX9" fmla="*/ 1696720 w 1778000"/>
              <a:gd name="connsiteY9" fmla="*/ 1651000 h 6695440"/>
              <a:gd name="connsiteX10" fmla="*/ 1778000 w 1778000"/>
              <a:gd name="connsiteY10" fmla="*/ 1849120 h 6695440"/>
              <a:gd name="connsiteX11" fmla="*/ 1722120 w 1778000"/>
              <a:gd name="connsiteY11" fmla="*/ 2143760 h 6695440"/>
              <a:gd name="connsiteX12" fmla="*/ 1549400 w 1778000"/>
              <a:gd name="connsiteY12" fmla="*/ 2758440 h 6695440"/>
              <a:gd name="connsiteX13" fmla="*/ 1300480 w 1778000"/>
              <a:gd name="connsiteY13" fmla="*/ 3012440 h 6695440"/>
              <a:gd name="connsiteX14" fmla="*/ 1219200 w 1778000"/>
              <a:gd name="connsiteY14" fmla="*/ 3723640 h 6695440"/>
              <a:gd name="connsiteX15" fmla="*/ 1107440 w 1778000"/>
              <a:gd name="connsiteY15" fmla="*/ 4511040 h 6695440"/>
              <a:gd name="connsiteX16" fmla="*/ 878840 w 1778000"/>
              <a:gd name="connsiteY16" fmla="*/ 4978400 h 6695440"/>
              <a:gd name="connsiteX17" fmla="*/ 990600 w 1778000"/>
              <a:gd name="connsiteY17" fmla="*/ 5659120 h 6695440"/>
              <a:gd name="connsiteX18" fmla="*/ 1061720 w 1778000"/>
              <a:gd name="connsiteY18" fmla="*/ 6035040 h 6695440"/>
              <a:gd name="connsiteX19" fmla="*/ 787400 w 1778000"/>
              <a:gd name="connsiteY19" fmla="*/ 6355080 h 6695440"/>
              <a:gd name="connsiteX20" fmla="*/ 619760 w 1778000"/>
              <a:gd name="connsiteY20" fmla="*/ 6664960 h 6695440"/>
              <a:gd name="connsiteX21" fmla="*/ 299720 w 1778000"/>
              <a:gd name="connsiteY21" fmla="*/ 6695440 h 6695440"/>
              <a:gd name="connsiteX22" fmla="*/ 0 w 1778000"/>
              <a:gd name="connsiteY22" fmla="*/ 6568440 h 6695440"/>
              <a:gd name="connsiteX0" fmla="*/ 1173480 w 1778000"/>
              <a:gd name="connsiteY0" fmla="*/ 0 h 6695440"/>
              <a:gd name="connsiteX1" fmla="*/ 1341120 w 1778000"/>
              <a:gd name="connsiteY1" fmla="*/ 284480 h 6695440"/>
              <a:gd name="connsiteX2" fmla="*/ 1473200 w 1778000"/>
              <a:gd name="connsiteY2" fmla="*/ 513080 h 6695440"/>
              <a:gd name="connsiteX3" fmla="*/ 1661160 w 1778000"/>
              <a:gd name="connsiteY3" fmla="*/ 670560 h 6695440"/>
              <a:gd name="connsiteX4" fmla="*/ 1778000 w 1778000"/>
              <a:gd name="connsiteY4" fmla="*/ 843280 h 6695440"/>
              <a:gd name="connsiteX5" fmla="*/ 1727200 w 1778000"/>
              <a:gd name="connsiteY5" fmla="*/ 904240 h 6695440"/>
              <a:gd name="connsiteX6" fmla="*/ 1778000 w 1778000"/>
              <a:gd name="connsiteY6" fmla="*/ 1214120 h 6695440"/>
              <a:gd name="connsiteX7" fmla="*/ 1661160 w 1778000"/>
              <a:gd name="connsiteY7" fmla="*/ 1300480 h 6695440"/>
              <a:gd name="connsiteX8" fmla="*/ 1772920 w 1778000"/>
              <a:gd name="connsiteY8" fmla="*/ 1432560 h 6695440"/>
              <a:gd name="connsiteX9" fmla="*/ 1747520 w 1778000"/>
              <a:gd name="connsiteY9" fmla="*/ 1554480 h 6695440"/>
              <a:gd name="connsiteX10" fmla="*/ 1696720 w 1778000"/>
              <a:gd name="connsiteY10" fmla="*/ 1651000 h 6695440"/>
              <a:gd name="connsiteX11" fmla="*/ 1778000 w 1778000"/>
              <a:gd name="connsiteY11" fmla="*/ 1849120 h 6695440"/>
              <a:gd name="connsiteX12" fmla="*/ 1722120 w 1778000"/>
              <a:gd name="connsiteY12" fmla="*/ 2143760 h 6695440"/>
              <a:gd name="connsiteX13" fmla="*/ 1549400 w 1778000"/>
              <a:gd name="connsiteY13" fmla="*/ 2758440 h 6695440"/>
              <a:gd name="connsiteX14" fmla="*/ 1300480 w 1778000"/>
              <a:gd name="connsiteY14" fmla="*/ 3012440 h 6695440"/>
              <a:gd name="connsiteX15" fmla="*/ 1219200 w 1778000"/>
              <a:gd name="connsiteY15" fmla="*/ 3723640 h 6695440"/>
              <a:gd name="connsiteX16" fmla="*/ 1107440 w 1778000"/>
              <a:gd name="connsiteY16" fmla="*/ 4511040 h 6695440"/>
              <a:gd name="connsiteX17" fmla="*/ 878840 w 1778000"/>
              <a:gd name="connsiteY17" fmla="*/ 4978400 h 6695440"/>
              <a:gd name="connsiteX18" fmla="*/ 990600 w 1778000"/>
              <a:gd name="connsiteY18" fmla="*/ 5659120 h 6695440"/>
              <a:gd name="connsiteX19" fmla="*/ 1061720 w 1778000"/>
              <a:gd name="connsiteY19" fmla="*/ 6035040 h 6695440"/>
              <a:gd name="connsiteX20" fmla="*/ 787400 w 1778000"/>
              <a:gd name="connsiteY20" fmla="*/ 6355080 h 6695440"/>
              <a:gd name="connsiteX21" fmla="*/ 619760 w 1778000"/>
              <a:gd name="connsiteY21" fmla="*/ 6664960 h 6695440"/>
              <a:gd name="connsiteX22" fmla="*/ 299720 w 1778000"/>
              <a:gd name="connsiteY22" fmla="*/ 6695440 h 6695440"/>
              <a:gd name="connsiteX23" fmla="*/ 0 w 1778000"/>
              <a:gd name="connsiteY23" fmla="*/ 6568440 h 6695440"/>
              <a:gd name="connsiteX0" fmla="*/ 1173480 w 1778000"/>
              <a:gd name="connsiteY0" fmla="*/ 0 h 6695440"/>
              <a:gd name="connsiteX1" fmla="*/ 1473200 w 1778000"/>
              <a:gd name="connsiteY1" fmla="*/ 264160 h 6695440"/>
              <a:gd name="connsiteX2" fmla="*/ 1473200 w 1778000"/>
              <a:gd name="connsiteY2" fmla="*/ 513080 h 6695440"/>
              <a:gd name="connsiteX3" fmla="*/ 1661160 w 1778000"/>
              <a:gd name="connsiteY3" fmla="*/ 670560 h 6695440"/>
              <a:gd name="connsiteX4" fmla="*/ 1778000 w 1778000"/>
              <a:gd name="connsiteY4" fmla="*/ 843280 h 6695440"/>
              <a:gd name="connsiteX5" fmla="*/ 1727200 w 1778000"/>
              <a:gd name="connsiteY5" fmla="*/ 904240 h 6695440"/>
              <a:gd name="connsiteX6" fmla="*/ 1778000 w 1778000"/>
              <a:gd name="connsiteY6" fmla="*/ 1214120 h 6695440"/>
              <a:gd name="connsiteX7" fmla="*/ 1661160 w 1778000"/>
              <a:gd name="connsiteY7" fmla="*/ 1300480 h 6695440"/>
              <a:gd name="connsiteX8" fmla="*/ 1772920 w 1778000"/>
              <a:gd name="connsiteY8" fmla="*/ 1432560 h 6695440"/>
              <a:gd name="connsiteX9" fmla="*/ 1747520 w 1778000"/>
              <a:gd name="connsiteY9" fmla="*/ 1554480 h 6695440"/>
              <a:gd name="connsiteX10" fmla="*/ 1696720 w 1778000"/>
              <a:gd name="connsiteY10" fmla="*/ 1651000 h 6695440"/>
              <a:gd name="connsiteX11" fmla="*/ 1778000 w 1778000"/>
              <a:gd name="connsiteY11" fmla="*/ 1849120 h 6695440"/>
              <a:gd name="connsiteX12" fmla="*/ 1722120 w 1778000"/>
              <a:gd name="connsiteY12" fmla="*/ 2143760 h 6695440"/>
              <a:gd name="connsiteX13" fmla="*/ 1549400 w 1778000"/>
              <a:gd name="connsiteY13" fmla="*/ 2758440 h 6695440"/>
              <a:gd name="connsiteX14" fmla="*/ 1300480 w 1778000"/>
              <a:gd name="connsiteY14" fmla="*/ 3012440 h 6695440"/>
              <a:gd name="connsiteX15" fmla="*/ 1219200 w 1778000"/>
              <a:gd name="connsiteY15" fmla="*/ 3723640 h 6695440"/>
              <a:gd name="connsiteX16" fmla="*/ 1107440 w 1778000"/>
              <a:gd name="connsiteY16" fmla="*/ 4511040 h 6695440"/>
              <a:gd name="connsiteX17" fmla="*/ 878840 w 1778000"/>
              <a:gd name="connsiteY17" fmla="*/ 4978400 h 6695440"/>
              <a:gd name="connsiteX18" fmla="*/ 990600 w 1778000"/>
              <a:gd name="connsiteY18" fmla="*/ 5659120 h 6695440"/>
              <a:gd name="connsiteX19" fmla="*/ 1061720 w 1778000"/>
              <a:gd name="connsiteY19" fmla="*/ 6035040 h 6695440"/>
              <a:gd name="connsiteX20" fmla="*/ 787400 w 1778000"/>
              <a:gd name="connsiteY20" fmla="*/ 6355080 h 6695440"/>
              <a:gd name="connsiteX21" fmla="*/ 619760 w 1778000"/>
              <a:gd name="connsiteY21" fmla="*/ 6664960 h 6695440"/>
              <a:gd name="connsiteX22" fmla="*/ 299720 w 1778000"/>
              <a:gd name="connsiteY22" fmla="*/ 6695440 h 6695440"/>
              <a:gd name="connsiteX23" fmla="*/ 0 w 1778000"/>
              <a:gd name="connsiteY23" fmla="*/ 6568440 h 6695440"/>
              <a:gd name="connsiteX0" fmla="*/ 1173480 w 1778000"/>
              <a:gd name="connsiteY0" fmla="*/ 0 h 6695440"/>
              <a:gd name="connsiteX1" fmla="*/ 1437640 w 1778000"/>
              <a:gd name="connsiteY1" fmla="*/ 299720 h 6695440"/>
              <a:gd name="connsiteX2" fmla="*/ 1473200 w 1778000"/>
              <a:gd name="connsiteY2" fmla="*/ 513080 h 6695440"/>
              <a:gd name="connsiteX3" fmla="*/ 1661160 w 1778000"/>
              <a:gd name="connsiteY3" fmla="*/ 670560 h 6695440"/>
              <a:gd name="connsiteX4" fmla="*/ 1778000 w 1778000"/>
              <a:gd name="connsiteY4" fmla="*/ 843280 h 6695440"/>
              <a:gd name="connsiteX5" fmla="*/ 1727200 w 1778000"/>
              <a:gd name="connsiteY5" fmla="*/ 904240 h 6695440"/>
              <a:gd name="connsiteX6" fmla="*/ 1778000 w 1778000"/>
              <a:gd name="connsiteY6" fmla="*/ 1214120 h 6695440"/>
              <a:gd name="connsiteX7" fmla="*/ 1661160 w 1778000"/>
              <a:gd name="connsiteY7" fmla="*/ 1300480 h 6695440"/>
              <a:gd name="connsiteX8" fmla="*/ 1772920 w 1778000"/>
              <a:gd name="connsiteY8" fmla="*/ 1432560 h 6695440"/>
              <a:gd name="connsiteX9" fmla="*/ 1747520 w 1778000"/>
              <a:gd name="connsiteY9" fmla="*/ 1554480 h 6695440"/>
              <a:gd name="connsiteX10" fmla="*/ 1696720 w 1778000"/>
              <a:gd name="connsiteY10" fmla="*/ 1651000 h 6695440"/>
              <a:gd name="connsiteX11" fmla="*/ 1778000 w 1778000"/>
              <a:gd name="connsiteY11" fmla="*/ 1849120 h 6695440"/>
              <a:gd name="connsiteX12" fmla="*/ 1722120 w 1778000"/>
              <a:gd name="connsiteY12" fmla="*/ 2143760 h 6695440"/>
              <a:gd name="connsiteX13" fmla="*/ 1549400 w 1778000"/>
              <a:gd name="connsiteY13" fmla="*/ 2758440 h 6695440"/>
              <a:gd name="connsiteX14" fmla="*/ 1300480 w 1778000"/>
              <a:gd name="connsiteY14" fmla="*/ 3012440 h 6695440"/>
              <a:gd name="connsiteX15" fmla="*/ 1219200 w 1778000"/>
              <a:gd name="connsiteY15" fmla="*/ 3723640 h 6695440"/>
              <a:gd name="connsiteX16" fmla="*/ 1107440 w 1778000"/>
              <a:gd name="connsiteY16" fmla="*/ 4511040 h 6695440"/>
              <a:gd name="connsiteX17" fmla="*/ 878840 w 1778000"/>
              <a:gd name="connsiteY17" fmla="*/ 4978400 h 6695440"/>
              <a:gd name="connsiteX18" fmla="*/ 990600 w 1778000"/>
              <a:gd name="connsiteY18" fmla="*/ 5659120 h 6695440"/>
              <a:gd name="connsiteX19" fmla="*/ 1061720 w 1778000"/>
              <a:gd name="connsiteY19" fmla="*/ 6035040 h 6695440"/>
              <a:gd name="connsiteX20" fmla="*/ 787400 w 1778000"/>
              <a:gd name="connsiteY20" fmla="*/ 6355080 h 6695440"/>
              <a:gd name="connsiteX21" fmla="*/ 619760 w 1778000"/>
              <a:gd name="connsiteY21" fmla="*/ 6664960 h 6695440"/>
              <a:gd name="connsiteX22" fmla="*/ 299720 w 1778000"/>
              <a:gd name="connsiteY22" fmla="*/ 6695440 h 6695440"/>
              <a:gd name="connsiteX23" fmla="*/ 0 w 1778000"/>
              <a:gd name="connsiteY23" fmla="*/ 6568440 h 6695440"/>
              <a:gd name="connsiteX0" fmla="*/ 1173480 w 1778000"/>
              <a:gd name="connsiteY0" fmla="*/ 0 h 6720637"/>
              <a:gd name="connsiteX1" fmla="*/ 1437640 w 1778000"/>
              <a:gd name="connsiteY1" fmla="*/ 299720 h 6720637"/>
              <a:gd name="connsiteX2" fmla="*/ 1473200 w 1778000"/>
              <a:gd name="connsiteY2" fmla="*/ 513080 h 6720637"/>
              <a:gd name="connsiteX3" fmla="*/ 1661160 w 1778000"/>
              <a:gd name="connsiteY3" fmla="*/ 670560 h 6720637"/>
              <a:gd name="connsiteX4" fmla="*/ 1778000 w 1778000"/>
              <a:gd name="connsiteY4" fmla="*/ 843280 h 6720637"/>
              <a:gd name="connsiteX5" fmla="*/ 1727200 w 1778000"/>
              <a:gd name="connsiteY5" fmla="*/ 904240 h 6720637"/>
              <a:gd name="connsiteX6" fmla="*/ 1778000 w 1778000"/>
              <a:gd name="connsiteY6" fmla="*/ 1214120 h 6720637"/>
              <a:gd name="connsiteX7" fmla="*/ 1661160 w 1778000"/>
              <a:gd name="connsiteY7" fmla="*/ 1300480 h 6720637"/>
              <a:gd name="connsiteX8" fmla="*/ 1772920 w 1778000"/>
              <a:gd name="connsiteY8" fmla="*/ 1432560 h 6720637"/>
              <a:gd name="connsiteX9" fmla="*/ 1747520 w 1778000"/>
              <a:gd name="connsiteY9" fmla="*/ 1554480 h 6720637"/>
              <a:gd name="connsiteX10" fmla="*/ 1696720 w 1778000"/>
              <a:gd name="connsiteY10" fmla="*/ 1651000 h 6720637"/>
              <a:gd name="connsiteX11" fmla="*/ 1778000 w 1778000"/>
              <a:gd name="connsiteY11" fmla="*/ 1849120 h 6720637"/>
              <a:gd name="connsiteX12" fmla="*/ 1722120 w 1778000"/>
              <a:gd name="connsiteY12" fmla="*/ 2143760 h 6720637"/>
              <a:gd name="connsiteX13" fmla="*/ 1549400 w 1778000"/>
              <a:gd name="connsiteY13" fmla="*/ 2758440 h 6720637"/>
              <a:gd name="connsiteX14" fmla="*/ 1300480 w 1778000"/>
              <a:gd name="connsiteY14" fmla="*/ 3012440 h 6720637"/>
              <a:gd name="connsiteX15" fmla="*/ 1219200 w 1778000"/>
              <a:gd name="connsiteY15" fmla="*/ 3723640 h 6720637"/>
              <a:gd name="connsiteX16" fmla="*/ 1107440 w 1778000"/>
              <a:gd name="connsiteY16" fmla="*/ 4511040 h 6720637"/>
              <a:gd name="connsiteX17" fmla="*/ 878840 w 1778000"/>
              <a:gd name="connsiteY17" fmla="*/ 4978400 h 6720637"/>
              <a:gd name="connsiteX18" fmla="*/ 990600 w 1778000"/>
              <a:gd name="connsiteY18" fmla="*/ 5659120 h 6720637"/>
              <a:gd name="connsiteX19" fmla="*/ 1061720 w 1778000"/>
              <a:gd name="connsiteY19" fmla="*/ 6035040 h 6720637"/>
              <a:gd name="connsiteX20" fmla="*/ 787400 w 1778000"/>
              <a:gd name="connsiteY20" fmla="*/ 6355080 h 6720637"/>
              <a:gd name="connsiteX21" fmla="*/ 619760 w 1778000"/>
              <a:gd name="connsiteY21" fmla="*/ 6664960 h 6720637"/>
              <a:gd name="connsiteX22" fmla="*/ 306019 w 1778000"/>
              <a:gd name="connsiteY22" fmla="*/ 6720637 h 6720637"/>
              <a:gd name="connsiteX23" fmla="*/ 0 w 1778000"/>
              <a:gd name="connsiteY23" fmla="*/ 6568440 h 6720637"/>
              <a:gd name="connsiteX0" fmla="*/ 1173480 w 1778000"/>
              <a:gd name="connsiteY0" fmla="*/ 0 h 6720637"/>
              <a:gd name="connsiteX1" fmla="*/ 1473200 w 1778000"/>
              <a:gd name="connsiteY1" fmla="*/ 513080 h 6720637"/>
              <a:gd name="connsiteX2" fmla="*/ 1661160 w 1778000"/>
              <a:gd name="connsiteY2" fmla="*/ 670560 h 6720637"/>
              <a:gd name="connsiteX3" fmla="*/ 1778000 w 1778000"/>
              <a:gd name="connsiteY3" fmla="*/ 843280 h 6720637"/>
              <a:gd name="connsiteX4" fmla="*/ 1727200 w 1778000"/>
              <a:gd name="connsiteY4" fmla="*/ 904240 h 6720637"/>
              <a:gd name="connsiteX5" fmla="*/ 1778000 w 1778000"/>
              <a:gd name="connsiteY5" fmla="*/ 1214120 h 6720637"/>
              <a:gd name="connsiteX6" fmla="*/ 1661160 w 1778000"/>
              <a:gd name="connsiteY6" fmla="*/ 1300480 h 6720637"/>
              <a:gd name="connsiteX7" fmla="*/ 1772920 w 1778000"/>
              <a:gd name="connsiteY7" fmla="*/ 1432560 h 6720637"/>
              <a:gd name="connsiteX8" fmla="*/ 1747520 w 1778000"/>
              <a:gd name="connsiteY8" fmla="*/ 1554480 h 6720637"/>
              <a:gd name="connsiteX9" fmla="*/ 1696720 w 1778000"/>
              <a:gd name="connsiteY9" fmla="*/ 1651000 h 6720637"/>
              <a:gd name="connsiteX10" fmla="*/ 1778000 w 1778000"/>
              <a:gd name="connsiteY10" fmla="*/ 1849120 h 6720637"/>
              <a:gd name="connsiteX11" fmla="*/ 1722120 w 1778000"/>
              <a:gd name="connsiteY11" fmla="*/ 2143760 h 6720637"/>
              <a:gd name="connsiteX12" fmla="*/ 1549400 w 1778000"/>
              <a:gd name="connsiteY12" fmla="*/ 2758440 h 6720637"/>
              <a:gd name="connsiteX13" fmla="*/ 1300480 w 1778000"/>
              <a:gd name="connsiteY13" fmla="*/ 3012440 h 6720637"/>
              <a:gd name="connsiteX14" fmla="*/ 1219200 w 1778000"/>
              <a:gd name="connsiteY14" fmla="*/ 3723640 h 6720637"/>
              <a:gd name="connsiteX15" fmla="*/ 1107440 w 1778000"/>
              <a:gd name="connsiteY15" fmla="*/ 4511040 h 6720637"/>
              <a:gd name="connsiteX16" fmla="*/ 878840 w 1778000"/>
              <a:gd name="connsiteY16" fmla="*/ 4978400 h 6720637"/>
              <a:gd name="connsiteX17" fmla="*/ 990600 w 1778000"/>
              <a:gd name="connsiteY17" fmla="*/ 5659120 h 6720637"/>
              <a:gd name="connsiteX18" fmla="*/ 1061720 w 1778000"/>
              <a:gd name="connsiteY18" fmla="*/ 6035040 h 6720637"/>
              <a:gd name="connsiteX19" fmla="*/ 787400 w 1778000"/>
              <a:gd name="connsiteY19" fmla="*/ 6355080 h 6720637"/>
              <a:gd name="connsiteX20" fmla="*/ 619760 w 1778000"/>
              <a:gd name="connsiteY20" fmla="*/ 6664960 h 6720637"/>
              <a:gd name="connsiteX21" fmla="*/ 306019 w 1778000"/>
              <a:gd name="connsiteY21" fmla="*/ 6720637 h 6720637"/>
              <a:gd name="connsiteX22" fmla="*/ 0 w 1778000"/>
              <a:gd name="connsiteY22" fmla="*/ 6568440 h 6720637"/>
              <a:gd name="connsiteX0" fmla="*/ 1173480 w 1778000"/>
              <a:gd name="connsiteY0" fmla="*/ 0 h 6720637"/>
              <a:gd name="connsiteX1" fmla="*/ 1661160 w 1778000"/>
              <a:gd name="connsiteY1" fmla="*/ 670560 h 6720637"/>
              <a:gd name="connsiteX2" fmla="*/ 1778000 w 1778000"/>
              <a:gd name="connsiteY2" fmla="*/ 843280 h 6720637"/>
              <a:gd name="connsiteX3" fmla="*/ 1727200 w 1778000"/>
              <a:gd name="connsiteY3" fmla="*/ 904240 h 6720637"/>
              <a:gd name="connsiteX4" fmla="*/ 1778000 w 1778000"/>
              <a:gd name="connsiteY4" fmla="*/ 1214120 h 6720637"/>
              <a:gd name="connsiteX5" fmla="*/ 1661160 w 1778000"/>
              <a:gd name="connsiteY5" fmla="*/ 1300480 h 6720637"/>
              <a:gd name="connsiteX6" fmla="*/ 1772920 w 1778000"/>
              <a:gd name="connsiteY6" fmla="*/ 1432560 h 6720637"/>
              <a:gd name="connsiteX7" fmla="*/ 1747520 w 1778000"/>
              <a:gd name="connsiteY7" fmla="*/ 1554480 h 6720637"/>
              <a:gd name="connsiteX8" fmla="*/ 1696720 w 1778000"/>
              <a:gd name="connsiteY8" fmla="*/ 1651000 h 6720637"/>
              <a:gd name="connsiteX9" fmla="*/ 1778000 w 1778000"/>
              <a:gd name="connsiteY9" fmla="*/ 1849120 h 6720637"/>
              <a:gd name="connsiteX10" fmla="*/ 1722120 w 1778000"/>
              <a:gd name="connsiteY10" fmla="*/ 2143760 h 6720637"/>
              <a:gd name="connsiteX11" fmla="*/ 1549400 w 1778000"/>
              <a:gd name="connsiteY11" fmla="*/ 2758440 h 6720637"/>
              <a:gd name="connsiteX12" fmla="*/ 1300480 w 1778000"/>
              <a:gd name="connsiteY12" fmla="*/ 3012440 h 6720637"/>
              <a:gd name="connsiteX13" fmla="*/ 1219200 w 1778000"/>
              <a:gd name="connsiteY13" fmla="*/ 3723640 h 6720637"/>
              <a:gd name="connsiteX14" fmla="*/ 1107440 w 1778000"/>
              <a:gd name="connsiteY14" fmla="*/ 4511040 h 6720637"/>
              <a:gd name="connsiteX15" fmla="*/ 878840 w 1778000"/>
              <a:gd name="connsiteY15" fmla="*/ 4978400 h 6720637"/>
              <a:gd name="connsiteX16" fmla="*/ 990600 w 1778000"/>
              <a:gd name="connsiteY16" fmla="*/ 5659120 h 6720637"/>
              <a:gd name="connsiteX17" fmla="*/ 1061720 w 1778000"/>
              <a:gd name="connsiteY17" fmla="*/ 6035040 h 6720637"/>
              <a:gd name="connsiteX18" fmla="*/ 787400 w 1778000"/>
              <a:gd name="connsiteY18" fmla="*/ 6355080 h 6720637"/>
              <a:gd name="connsiteX19" fmla="*/ 619760 w 1778000"/>
              <a:gd name="connsiteY19" fmla="*/ 6664960 h 6720637"/>
              <a:gd name="connsiteX20" fmla="*/ 306019 w 1778000"/>
              <a:gd name="connsiteY20" fmla="*/ 6720637 h 6720637"/>
              <a:gd name="connsiteX21" fmla="*/ 0 w 1778000"/>
              <a:gd name="connsiteY21" fmla="*/ 6568440 h 6720637"/>
              <a:gd name="connsiteX0" fmla="*/ 1661160 w 1778000"/>
              <a:gd name="connsiteY0" fmla="*/ 0 h 6050077"/>
              <a:gd name="connsiteX1" fmla="*/ 1778000 w 1778000"/>
              <a:gd name="connsiteY1" fmla="*/ 172720 h 6050077"/>
              <a:gd name="connsiteX2" fmla="*/ 1727200 w 1778000"/>
              <a:gd name="connsiteY2" fmla="*/ 233680 h 6050077"/>
              <a:gd name="connsiteX3" fmla="*/ 1778000 w 1778000"/>
              <a:gd name="connsiteY3" fmla="*/ 543560 h 6050077"/>
              <a:gd name="connsiteX4" fmla="*/ 1661160 w 1778000"/>
              <a:gd name="connsiteY4" fmla="*/ 629920 h 6050077"/>
              <a:gd name="connsiteX5" fmla="*/ 1772920 w 1778000"/>
              <a:gd name="connsiteY5" fmla="*/ 762000 h 6050077"/>
              <a:gd name="connsiteX6" fmla="*/ 1747520 w 1778000"/>
              <a:gd name="connsiteY6" fmla="*/ 883920 h 6050077"/>
              <a:gd name="connsiteX7" fmla="*/ 1696720 w 1778000"/>
              <a:gd name="connsiteY7" fmla="*/ 980440 h 6050077"/>
              <a:gd name="connsiteX8" fmla="*/ 1778000 w 1778000"/>
              <a:gd name="connsiteY8" fmla="*/ 1178560 h 6050077"/>
              <a:gd name="connsiteX9" fmla="*/ 1722120 w 1778000"/>
              <a:gd name="connsiteY9" fmla="*/ 1473200 h 6050077"/>
              <a:gd name="connsiteX10" fmla="*/ 1549400 w 1778000"/>
              <a:gd name="connsiteY10" fmla="*/ 2087880 h 6050077"/>
              <a:gd name="connsiteX11" fmla="*/ 1300480 w 1778000"/>
              <a:gd name="connsiteY11" fmla="*/ 2341880 h 6050077"/>
              <a:gd name="connsiteX12" fmla="*/ 1219200 w 1778000"/>
              <a:gd name="connsiteY12" fmla="*/ 3053080 h 6050077"/>
              <a:gd name="connsiteX13" fmla="*/ 1107440 w 1778000"/>
              <a:gd name="connsiteY13" fmla="*/ 3840480 h 6050077"/>
              <a:gd name="connsiteX14" fmla="*/ 878840 w 1778000"/>
              <a:gd name="connsiteY14" fmla="*/ 4307840 h 6050077"/>
              <a:gd name="connsiteX15" fmla="*/ 990600 w 1778000"/>
              <a:gd name="connsiteY15" fmla="*/ 4988560 h 6050077"/>
              <a:gd name="connsiteX16" fmla="*/ 1061720 w 1778000"/>
              <a:gd name="connsiteY16" fmla="*/ 5364480 h 6050077"/>
              <a:gd name="connsiteX17" fmla="*/ 787400 w 1778000"/>
              <a:gd name="connsiteY17" fmla="*/ 5684520 h 6050077"/>
              <a:gd name="connsiteX18" fmla="*/ 619760 w 1778000"/>
              <a:gd name="connsiteY18" fmla="*/ 5994400 h 6050077"/>
              <a:gd name="connsiteX19" fmla="*/ 306019 w 1778000"/>
              <a:gd name="connsiteY19" fmla="*/ 6050077 h 6050077"/>
              <a:gd name="connsiteX20" fmla="*/ 0 w 1778000"/>
              <a:gd name="connsiteY20" fmla="*/ 5897880 h 6050077"/>
              <a:gd name="connsiteX0" fmla="*/ 1661160 w 1778000"/>
              <a:gd name="connsiteY0" fmla="*/ 0 h 6050077"/>
              <a:gd name="connsiteX1" fmla="*/ 1778000 w 1778000"/>
              <a:gd name="connsiteY1" fmla="*/ 172720 h 6050077"/>
              <a:gd name="connsiteX2" fmla="*/ 1727200 w 1778000"/>
              <a:gd name="connsiteY2" fmla="*/ 233680 h 6050077"/>
              <a:gd name="connsiteX3" fmla="*/ 1778000 w 1778000"/>
              <a:gd name="connsiteY3" fmla="*/ 543560 h 6050077"/>
              <a:gd name="connsiteX4" fmla="*/ 1661160 w 1778000"/>
              <a:gd name="connsiteY4" fmla="*/ 629920 h 6050077"/>
              <a:gd name="connsiteX5" fmla="*/ 1772920 w 1778000"/>
              <a:gd name="connsiteY5" fmla="*/ 762000 h 6050077"/>
              <a:gd name="connsiteX6" fmla="*/ 1747520 w 1778000"/>
              <a:gd name="connsiteY6" fmla="*/ 883920 h 6050077"/>
              <a:gd name="connsiteX7" fmla="*/ 1696720 w 1778000"/>
              <a:gd name="connsiteY7" fmla="*/ 980440 h 6050077"/>
              <a:gd name="connsiteX8" fmla="*/ 1778000 w 1778000"/>
              <a:gd name="connsiteY8" fmla="*/ 1178560 h 6050077"/>
              <a:gd name="connsiteX9" fmla="*/ 1722120 w 1778000"/>
              <a:gd name="connsiteY9" fmla="*/ 1473200 h 6050077"/>
              <a:gd name="connsiteX10" fmla="*/ 1549400 w 1778000"/>
              <a:gd name="connsiteY10" fmla="*/ 2087880 h 6050077"/>
              <a:gd name="connsiteX11" fmla="*/ 1300480 w 1778000"/>
              <a:gd name="connsiteY11" fmla="*/ 2341880 h 6050077"/>
              <a:gd name="connsiteX12" fmla="*/ 1219200 w 1778000"/>
              <a:gd name="connsiteY12" fmla="*/ 3053080 h 6050077"/>
              <a:gd name="connsiteX13" fmla="*/ 1082243 w 1778000"/>
              <a:gd name="connsiteY13" fmla="*/ 3846780 h 6050077"/>
              <a:gd name="connsiteX14" fmla="*/ 878840 w 1778000"/>
              <a:gd name="connsiteY14" fmla="*/ 4307840 h 6050077"/>
              <a:gd name="connsiteX15" fmla="*/ 990600 w 1778000"/>
              <a:gd name="connsiteY15" fmla="*/ 4988560 h 6050077"/>
              <a:gd name="connsiteX16" fmla="*/ 1061720 w 1778000"/>
              <a:gd name="connsiteY16" fmla="*/ 5364480 h 6050077"/>
              <a:gd name="connsiteX17" fmla="*/ 787400 w 1778000"/>
              <a:gd name="connsiteY17" fmla="*/ 5684520 h 6050077"/>
              <a:gd name="connsiteX18" fmla="*/ 619760 w 1778000"/>
              <a:gd name="connsiteY18" fmla="*/ 5994400 h 6050077"/>
              <a:gd name="connsiteX19" fmla="*/ 306019 w 1778000"/>
              <a:gd name="connsiteY19" fmla="*/ 6050077 h 6050077"/>
              <a:gd name="connsiteX20" fmla="*/ 0 w 1778000"/>
              <a:gd name="connsiteY20" fmla="*/ 5897880 h 6050077"/>
              <a:gd name="connsiteX0" fmla="*/ 1661160 w 1778000"/>
              <a:gd name="connsiteY0" fmla="*/ 0 h 6050077"/>
              <a:gd name="connsiteX1" fmla="*/ 1778000 w 1778000"/>
              <a:gd name="connsiteY1" fmla="*/ 172720 h 6050077"/>
              <a:gd name="connsiteX2" fmla="*/ 1727200 w 1778000"/>
              <a:gd name="connsiteY2" fmla="*/ 233680 h 6050077"/>
              <a:gd name="connsiteX3" fmla="*/ 1778000 w 1778000"/>
              <a:gd name="connsiteY3" fmla="*/ 543560 h 6050077"/>
              <a:gd name="connsiteX4" fmla="*/ 1661160 w 1778000"/>
              <a:gd name="connsiteY4" fmla="*/ 629920 h 6050077"/>
              <a:gd name="connsiteX5" fmla="*/ 1772920 w 1778000"/>
              <a:gd name="connsiteY5" fmla="*/ 762000 h 6050077"/>
              <a:gd name="connsiteX6" fmla="*/ 1747520 w 1778000"/>
              <a:gd name="connsiteY6" fmla="*/ 883920 h 6050077"/>
              <a:gd name="connsiteX7" fmla="*/ 1696720 w 1778000"/>
              <a:gd name="connsiteY7" fmla="*/ 980440 h 6050077"/>
              <a:gd name="connsiteX8" fmla="*/ 1778000 w 1778000"/>
              <a:gd name="connsiteY8" fmla="*/ 1178560 h 6050077"/>
              <a:gd name="connsiteX9" fmla="*/ 1722120 w 1778000"/>
              <a:gd name="connsiteY9" fmla="*/ 1473200 h 6050077"/>
              <a:gd name="connsiteX10" fmla="*/ 1549400 w 1778000"/>
              <a:gd name="connsiteY10" fmla="*/ 2087880 h 6050077"/>
              <a:gd name="connsiteX11" fmla="*/ 1199693 w 1778000"/>
              <a:gd name="connsiteY11" fmla="*/ 2322983 h 6050077"/>
              <a:gd name="connsiteX12" fmla="*/ 1219200 w 1778000"/>
              <a:gd name="connsiteY12" fmla="*/ 3053080 h 6050077"/>
              <a:gd name="connsiteX13" fmla="*/ 1082243 w 1778000"/>
              <a:gd name="connsiteY13" fmla="*/ 3846780 h 6050077"/>
              <a:gd name="connsiteX14" fmla="*/ 878840 w 1778000"/>
              <a:gd name="connsiteY14" fmla="*/ 4307840 h 6050077"/>
              <a:gd name="connsiteX15" fmla="*/ 990600 w 1778000"/>
              <a:gd name="connsiteY15" fmla="*/ 4988560 h 6050077"/>
              <a:gd name="connsiteX16" fmla="*/ 1061720 w 1778000"/>
              <a:gd name="connsiteY16" fmla="*/ 5364480 h 6050077"/>
              <a:gd name="connsiteX17" fmla="*/ 787400 w 1778000"/>
              <a:gd name="connsiteY17" fmla="*/ 5684520 h 6050077"/>
              <a:gd name="connsiteX18" fmla="*/ 619760 w 1778000"/>
              <a:gd name="connsiteY18" fmla="*/ 5994400 h 6050077"/>
              <a:gd name="connsiteX19" fmla="*/ 306019 w 1778000"/>
              <a:gd name="connsiteY19" fmla="*/ 6050077 h 6050077"/>
              <a:gd name="connsiteX20" fmla="*/ 0 w 1778000"/>
              <a:gd name="connsiteY20" fmla="*/ 5897880 h 6050077"/>
              <a:gd name="connsiteX0" fmla="*/ 1661160 w 1778000"/>
              <a:gd name="connsiteY0" fmla="*/ 0 h 6050077"/>
              <a:gd name="connsiteX1" fmla="*/ 1778000 w 1778000"/>
              <a:gd name="connsiteY1" fmla="*/ 172720 h 6050077"/>
              <a:gd name="connsiteX2" fmla="*/ 1727200 w 1778000"/>
              <a:gd name="connsiteY2" fmla="*/ 233680 h 6050077"/>
              <a:gd name="connsiteX3" fmla="*/ 1778000 w 1778000"/>
              <a:gd name="connsiteY3" fmla="*/ 543560 h 6050077"/>
              <a:gd name="connsiteX4" fmla="*/ 1661160 w 1778000"/>
              <a:gd name="connsiteY4" fmla="*/ 629920 h 6050077"/>
              <a:gd name="connsiteX5" fmla="*/ 1772920 w 1778000"/>
              <a:gd name="connsiteY5" fmla="*/ 762000 h 6050077"/>
              <a:gd name="connsiteX6" fmla="*/ 1747520 w 1778000"/>
              <a:gd name="connsiteY6" fmla="*/ 883920 h 6050077"/>
              <a:gd name="connsiteX7" fmla="*/ 1696720 w 1778000"/>
              <a:gd name="connsiteY7" fmla="*/ 980440 h 6050077"/>
              <a:gd name="connsiteX8" fmla="*/ 1778000 w 1778000"/>
              <a:gd name="connsiteY8" fmla="*/ 1178560 h 6050077"/>
              <a:gd name="connsiteX9" fmla="*/ 1722120 w 1778000"/>
              <a:gd name="connsiteY9" fmla="*/ 1473200 h 6050077"/>
              <a:gd name="connsiteX10" fmla="*/ 1549400 w 1778000"/>
              <a:gd name="connsiteY10" fmla="*/ 2087880 h 6050077"/>
              <a:gd name="connsiteX11" fmla="*/ 1199693 w 1778000"/>
              <a:gd name="connsiteY11" fmla="*/ 2322983 h 6050077"/>
              <a:gd name="connsiteX12" fmla="*/ 1181405 w 1778000"/>
              <a:gd name="connsiteY12" fmla="*/ 3008986 h 6050077"/>
              <a:gd name="connsiteX13" fmla="*/ 1082243 w 1778000"/>
              <a:gd name="connsiteY13" fmla="*/ 3846780 h 6050077"/>
              <a:gd name="connsiteX14" fmla="*/ 878840 w 1778000"/>
              <a:gd name="connsiteY14" fmla="*/ 4307840 h 6050077"/>
              <a:gd name="connsiteX15" fmla="*/ 990600 w 1778000"/>
              <a:gd name="connsiteY15" fmla="*/ 4988560 h 6050077"/>
              <a:gd name="connsiteX16" fmla="*/ 1061720 w 1778000"/>
              <a:gd name="connsiteY16" fmla="*/ 5364480 h 6050077"/>
              <a:gd name="connsiteX17" fmla="*/ 787400 w 1778000"/>
              <a:gd name="connsiteY17" fmla="*/ 5684520 h 6050077"/>
              <a:gd name="connsiteX18" fmla="*/ 619760 w 1778000"/>
              <a:gd name="connsiteY18" fmla="*/ 5994400 h 6050077"/>
              <a:gd name="connsiteX19" fmla="*/ 306019 w 1778000"/>
              <a:gd name="connsiteY19" fmla="*/ 6050077 h 6050077"/>
              <a:gd name="connsiteX20" fmla="*/ 0 w 1778000"/>
              <a:gd name="connsiteY20" fmla="*/ 5897880 h 6050077"/>
              <a:gd name="connsiteX0" fmla="*/ 1661160 w 1778000"/>
              <a:gd name="connsiteY0" fmla="*/ 0 h 6050077"/>
              <a:gd name="connsiteX1" fmla="*/ 1778000 w 1778000"/>
              <a:gd name="connsiteY1" fmla="*/ 172720 h 6050077"/>
              <a:gd name="connsiteX2" fmla="*/ 1727200 w 1778000"/>
              <a:gd name="connsiteY2" fmla="*/ 233680 h 6050077"/>
              <a:gd name="connsiteX3" fmla="*/ 1778000 w 1778000"/>
              <a:gd name="connsiteY3" fmla="*/ 543560 h 6050077"/>
              <a:gd name="connsiteX4" fmla="*/ 1661160 w 1778000"/>
              <a:gd name="connsiteY4" fmla="*/ 629920 h 6050077"/>
              <a:gd name="connsiteX5" fmla="*/ 1772920 w 1778000"/>
              <a:gd name="connsiteY5" fmla="*/ 762000 h 6050077"/>
              <a:gd name="connsiteX6" fmla="*/ 1747520 w 1778000"/>
              <a:gd name="connsiteY6" fmla="*/ 883920 h 6050077"/>
              <a:gd name="connsiteX7" fmla="*/ 1696720 w 1778000"/>
              <a:gd name="connsiteY7" fmla="*/ 980440 h 6050077"/>
              <a:gd name="connsiteX8" fmla="*/ 1778000 w 1778000"/>
              <a:gd name="connsiteY8" fmla="*/ 1178560 h 6050077"/>
              <a:gd name="connsiteX9" fmla="*/ 1722120 w 1778000"/>
              <a:gd name="connsiteY9" fmla="*/ 1473200 h 6050077"/>
              <a:gd name="connsiteX10" fmla="*/ 1549400 w 1778000"/>
              <a:gd name="connsiteY10" fmla="*/ 2087880 h 6050077"/>
              <a:gd name="connsiteX11" fmla="*/ 1199693 w 1778000"/>
              <a:gd name="connsiteY11" fmla="*/ 2398573 h 6050077"/>
              <a:gd name="connsiteX12" fmla="*/ 1181405 w 1778000"/>
              <a:gd name="connsiteY12" fmla="*/ 3008986 h 6050077"/>
              <a:gd name="connsiteX13" fmla="*/ 1082243 w 1778000"/>
              <a:gd name="connsiteY13" fmla="*/ 3846780 h 6050077"/>
              <a:gd name="connsiteX14" fmla="*/ 878840 w 1778000"/>
              <a:gd name="connsiteY14" fmla="*/ 4307840 h 6050077"/>
              <a:gd name="connsiteX15" fmla="*/ 990600 w 1778000"/>
              <a:gd name="connsiteY15" fmla="*/ 4988560 h 6050077"/>
              <a:gd name="connsiteX16" fmla="*/ 1061720 w 1778000"/>
              <a:gd name="connsiteY16" fmla="*/ 5364480 h 6050077"/>
              <a:gd name="connsiteX17" fmla="*/ 787400 w 1778000"/>
              <a:gd name="connsiteY17" fmla="*/ 5684520 h 6050077"/>
              <a:gd name="connsiteX18" fmla="*/ 619760 w 1778000"/>
              <a:gd name="connsiteY18" fmla="*/ 5994400 h 6050077"/>
              <a:gd name="connsiteX19" fmla="*/ 306019 w 1778000"/>
              <a:gd name="connsiteY19" fmla="*/ 6050077 h 6050077"/>
              <a:gd name="connsiteX20" fmla="*/ 0 w 1778000"/>
              <a:gd name="connsiteY20" fmla="*/ 5897880 h 6050077"/>
              <a:gd name="connsiteX0" fmla="*/ 1661160 w 1778000"/>
              <a:gd name="connsiteY0" fmla="*/ 0 h 6050077"/>
              <a:gd name="connsiteX1" fmla="*/ 1778000 w 1778000"/>
              <a:gd name="connsiteY1" fmla="*/ 172720 h 6050077"/>
              <a:gd name="connsiteX2" fmla="*/ 1727200 w 1778000"/>
              <a:gd name="connsiteY2" fmla="*/ 233680 h 6050077"/>
              <a:gd name="connsiteX3" fmla="*/ 1778000 w 1778000"/>
              <a:gd name="connsiteY3" fmla="*/ 543560 h 6050077"/>
              <a:gd name="connsiteX4" fmla="*/ 1661160 w 1778000"/>
              <a:gd name="connsiteY4" fmla="*/ 629920 h 6050077"/>
              <a:gd name="connsiteX5" fmla="*/ 1772920 w 1778000"/>
              <a:gd name="connsiteY5" fmla="*/ 762000 h 6050077"/>
              <a:gd name="connsiteX6" fmla="*/ 1747520 w 1778000"/>
              <a:gd name="connsiteY6" fmla="*/ 883920 h 6050077"/>
              <a:gd name="connsiteX7" fmla="*/ 1696720 w 1778000"/>
              <a:gd name="connsiteY7" fmla="*/ 980440 h 6050077"/>
              <a:gd name="connsiteX8" fmla="*/ 1778000 w 1778000"/>
              <a:gd name="connsiteY8" fmla="*/ 1178560 h 6050077"/>
              <a:gd name="connsiteX9" fmla="*/ 1722120 w 1778000"/>
              <a:gd name="connsiteY9" fmla="*/ 1473200 h 6050077"/>
              <a:gd name="connsiteX10" fmla="*/ 1549400 w 1778000"/>
              <a:gd name="connsiteY10" fmla="*/ 2087880 h 6050077"/>
              <a:gd name="connsiteX11" fmla="*/ 1250086 w 1778000"/>
              <a:gd name="connsiteY11" fmla="*/ 2430069 h 6050077"/>
              <a:gd name="connsiteX12" fmla="*/ 1181405 w 1778000"/>
              <a:gd name="connsiteY12" fmla="*/ 3008986 h 6050077"/>
              <a:gd name="connsiteX13" fmla="*/ 1082243 w 1778000"/>
              <a:gd name="connsiteY13" fmla="*/ 3846780 h 6050077"/>
              <a:gd name="connsiteX14" fmla="*/ 878840 w 1778000"/>
              <a:gd name="connsiteY14" fmla="*/ 4307840 h 6050077"/>
              <a:gd name="connsiteX15" fmla="*/ 990600 w 1778000"/>
              <a:gd name="connsiteY15" fmla="*/ 4988560 h 6050077"/>
              <a:gd name="connsiteX16" fmla="*/ 1061720 w 1778000"/>
              <a:gd name="connsiteY16" fmla="*/ 5364480 h 6050077"/>
              <a:gd name="connsiteX17" fmla="*/ 787400 w 1778000"/>
              <a:gd name="connsiteY17" fmla="*/ 5684520 h 6050077"/>
              <a:gd name="connsiteX18" fmla="*/ 619760 w 1778000"/>
              <a:gd name="connsiteY18" fmla="*/ 5994400 h 6050077"/>
              <a:gd name="connsiteX19" fmla="*/ 306019 w 1778000"/>
              <a:gd name="connsiteY19" fmla="*/ 6050077 h 6050077"/>
              <a:gd name="connsiteX20" fmla="*/ 0 w 1778000"/>
              <a:gd name="connsiteY20" fmla="*/ 5897880 h 6050077"/>
              <a:gd name="connsiteX0" fmla="*/ 1661160 w 1778000"/>
              <a:gd name="connsiteY0" fmla="*/ 0 h 6050077"/>
              <a:gd name="connsiteX1" fmla="*/ 1778000 w 1778000"/>
              <a:gd name="connsiteY1" fmla="*/ 172720 h 6050077"/>
              <a:gd name="connsiteX2" fmla="*/ 1727200 w 1778000"/>
              <a:gd name="connsiteY2" fmla="*/ 233680 h 6050077"/>
              <a:gd name="connsiteX3" fmla="*/ 1778000 w 1778000"/>
              <a:gd name="connsiteY3" fmla="*/ 543560 h 6050077"/>
              <a:gd name="connsiteX4" fmla="*/ 1661160 w 1778000"/>
              <a:gd name="connsiteY4" fmla="*/ 629920 h 6050077"/>
              <a:gd name="connsiteX5" fmla="*/ 1772920 w 1778000"/>
              <a:gd name="connsiteY5" fmla="*/ 762000 h 6050077"/>
              <a:gd name="connsiteX6" fmla="*/ 1747520 w 1778000"/>
              <a:gd name="connsiteY6" fmla="*/ 883920 h 6050077"/>
              <a:gd name="connsiteX7" fmla="*/ 1696720 w 1778000"/>
              <a:gd name="connsiteY7" fmla="*/ 980440 h 6050077"/>
              <a:gd name="connsiteX8" fmla="*/ 1778000 w 1778000"/>
              <a:gd name="connsiteY8" fmla="*/ 1178560 h 6050077"/>
              <a:gd name="connsiteX9" fmla="*/ 1722120 w 1778000"/>
              <a:gd name="connsiteY9" fmla="*/ 1473200 h 6050077"/>
              <a:gd name="connsiteX10" fmla="*/ 1549400 w 1778000"/>
              <a:gd name="connsiteY10" fmla="*/ 2131975 h 6050077"/>
              <a:gd name="connsiteX11" fmla="*/ 1250086 w 1778000"/>
              <a:gd name="connsiteY11" fmla="*/ 2430069 h 6050077"/>
              <a:gd name="connsiteX12" fmla="*/ 1181405 w 1778000"/>
              <a:gd name="connsiteY12" fmla="*/ 3008986 h 6050077"/>
              <a:gd name="connsiteX13" fmla="*/ 1082243 w 1778000"/>
              <a:gd name="connsiteY13" fmla="*/ 3846780 h 6050077"/>
              <a:gd name="connsiteX14" fmla="*/ 878840 w 1778000"/>
              <a:gd name="connsiteY14" fmla="*/ 4307840 h 6050077"/>
              <a:gd name="connsiteX15" fmla="*/ 990600 w 1778000"/>
              <a:gd name="connsiteY15" fmla="*/ 4988560 h 6050077"/>
              <a:gd name="connsiteX16" fmla="*/ 1061720 w 1778000"/>
              <a:gd name="connsiteY16" fmla="*/ 5364480 h 6050077"/>
              <a:gd name="connsiteX17" fmla="*/ 787400 w 1778000"/>
              <a:gd name="connsiteY17" fmla="*/ 5684520 h 6050077"/>
              <a:gd name="connsiteX18" fmla="*/ 619760 w 1778000"/>
              <a:gd name="connsiteY18" fmla="*/ 5994400 h 6050077"/>
              <a:gd name="connsiteX19" fmla="*/ 306019 w 1778000"/>
              <a:gd name="connsiteY19" fmla="*/ 6050077 h 6050077"/>
              <a:gd name="connsiteX20" fmla="*/ 0 w 1778000"/>
              <a:gd name="connsiteY20" fmla="*/ 5897880 h 6050077"/>
              <a:gd name="connsiteX0" fmla="*/ 1661160 w 1778000"/>
              <a:gd name="connsiteY0" fmla="*/ 0 h 6050077"/>
              <a:gd name="connsiteX1" fmla="*/ 1778000 w 1778000"/>
              <a:gd name="connsiteY1" fmla="*/ 172720 h 6050077"/>
              <a:gd name="connsiteX2" fmla="*/ 1727200 w 1778000"/>
              <a:gd name="connsiteY2" fmla="*/ 233680 h 6050077"/>
              <a:gd name="connsiteX3" fmla="*/ 1778000 w 1778000"/>
              <a:gd name="connsiteY3" fmla="*/ 543560 h 6050077"/>
              <a:gd name="connsiteX4" fmla="*/ 1661160 w 1778000"/>
              <a:gd name="connsiteY4" fmla="*/ 629920 h 6050077"/>
              <a:gd name="connsiteX5" fmla="*/ 1772920 w 1778000"/>
              <a:gd name="connsiteY5" fmla="*/ 762000 h 6050077"/>
              <a:gd name="connsiteX6" fmla="*/ 1747520 w 1778000"/>
              <a:gd name="connsiteY6" fmla="*/ 883920 h 6050077"/>
              <a:gd name="connsiteX7" fmla="*/ 1696720 w 1778000"/>
              <a:gd name="connsiteY7" fmla="*/ 980440 h 6050077"/>
              <a:gd name="connsiteX8" fmla="*/ 1778000 w 1778000"/>
              <a:gd name="connsiteY8" fmla="*/ 1178560 h 6050077"/>
              <a:gd name="connsiteX9" fmla="*/ 1690624 w 1778000"/>
              <a:gd name="connsiteY9" fmla="*/ 1473200 h 6050077"/>
              <a:gd name="connsiteX10" fmla="*/ 1549400 w 1778000"/>
              <a:gd name="connsiteY10" fmla="*/ 2131975 h 6050077"/>
              <a:gd name="connsiteX11" fmla="*/ 1250086 w 1778000"/>
              <a:gd name="connsiteY11" fmla="*/ 2430069 h 6050077"/>
              <a:gd name="connsiteX12" fmla="*/ 1181405 w 1778000"/>
              <a:gd name="connsiteY12" fmla="*/ 3008986 h 6050077"/>
              <a:gd name="connsiteX13" fmla="*/ 1082243 w 1778000"/>
              <a:gd name="connsiteY13" fmla="*/ 3846780 h 6050077"/>
              <a:gd name="connsiteX14" fmla="*/ 878840 w 1778000"/>
              <a:gd name="connsiteY14" fmla="*/ 4307840 h 6050077"/>
              <a:gd name="connsiteX15" fmla="*/ 990600 w 1778000"/>
              <a:gd name="connsiteY15" fmla="*/ 4988560 h 6050077"/>
              <a:gd name="connsiteX16" fmla="*/ 1061720 w 1778000"/>
              <a:gd name="connsiteY16" fmla="*/ 5364480 h 6050077"/>
              <a:gd name="connsiteX17" fmla="*/ 787400 w 1778000"/>
              <a:gd name="connsiteY17" fmla="*/ 5684520 h 6050077"/>
              <a:gd name="connsiteX18" fmla="*/ 619760 w 1778000"/>
              <a:gd name="connsiteY18" fmla="*/ 5994400 h 6050077"/>
              <a:gd name="connsiteX19" fmla="*/ 306019 w 1778000"/>
              <a:gd name="connsiteY19" fmla="*/ 6050077 h 6050077"/>
              <a:gd name="connsiteX20" fmla="*/ 0 w 1778000"/>
              <a:gd name="connsiteY20" fmla="*/ 5897880 h 6050077"/>
              <a:gd name="connsiteX0" fmla="*/ 1661160 w 1778000"/>
              <a:gd name="connsiteY0" fmla="*/ 0 h 6050077"/>
              <a:gd name="connsiteX1" fmla="*/ 1778000 w 1778000"/>
              <a:gd name="connsiteY1" fmla="*/ 172720 h 6050077"/>
              <a:gd name="connsiteX2" fmla="*/ 1727200 w 1778000"/>
              <a:gd name="connsiteY2" fmla="*/ 233680 h 6050077"/>
              <a:gd name="connsiteX3" fmla="*/ 1778000 w 1778000"/>
              <a:gd name="connsiteY3" fmla="*/ 543560 h 6050077"/>
              <a:gd name="connsiteX4" fmla="*/ 1661160 w 1778000"/>
              <a:gd name="connsiteY4" fmla="*/ 629920 h 6050077"/>
              <a:gd name="connsiteX5" fmla="*/ 1772920 w 1778000"/>
              <a:gd name="connsiteY5" fmla="*/ 762000 h 6050077"/>
              <a:gd name="connsiteX6" fmla="*/ 1747520 w 1778000"/>
              <a:gd name="connsiteY6" fmla="*/ 883920 h 6050077"/>
              <a:gd name="connsiteX7" fmla="*/ 1696720 w 1778000"/>
              <a:gd name="connsiteY7" fmla="*/ 980440 h 6050077"/>
              <a:gd name="connsiteX8" fmla="*/ 1778000 w 1778000"/>
              <a:gd name="connsiteY8" fmla="*/ 1216355 h 6050077"/>
              <a:gd name="connsiteX9" fmla="*/ 1690624 w 1778000"/>
              <a:gd name="connsiteY9" fmla="*/ 1473200 h 6050077"/>
              <a:gd name="connsiteX10" fmla="*/ 1549400 w 1778000"/>
              <a:gd name="connsiteY10" fmla="*/ 2131975 h 6050077"/>
              <a:gd name="connsiteX11" fmla="*/ 1250086 w 1778000"/>
              <a:gd name="connsiteY11" fmla="*/ 2430069 h 6050077"/>
              <a:gd name="connsiteX12" fmla="*/ 1181405 w 1778000"/>
              <a:gd name="connsiteY12" fmla="*/ 3008986 h 6050077"/>
              <a:gd name="connsiteX13" fmla="*/ 1082243 w 1778000"/>
              <a:gd name="connsiteY13" fmla="*/ 3846780 h 6050077"/>
              <a:gd name="connsiteX14" fmla="*/ 878840 w 1778000"/>
              <a:gd name="connsiteY14" fmla="*/ 4307840 h 6050077"/>
              <a:gd name="connsiteX15" fmla="*/ 990600 w 1778000"/>
              <a:gd name="connsiteY15" fmla="*/ 4988560 h 6050077"/>
              <a:gd name="connsiteX16" fmla="*/ 1061720 w 1778000"/>
              <a:gd name="connsiteY16" fmla="*/ 5364480 h 6050077"/>
              <a:gd name="connsiteX17" fmla="*/ 787400 w 1778000"/>
              <a:gd name="connsiteY17" fmla="*/ 5684520 h 6050077"/>
              <a:gd name="connsiteX18" fmla="*/ 619760 w 1778000"/>
              <a:gd name="connsiteY18" fmla="*/ 5994400 h 6050077"/>
              <a:gd name="connsiteX19" fmla="*/ 306019 w 1778000"/>
              <a:gd name="connsiteY19" fmla="*/ 6050077 h 6050077"/>
              <a:gd name="connsiteX20" fmla="*/ 0 w 1778000"/>
              <a:gd name="connsiteY20" fmla="*/ 5897880 h 6050077"/>
              <a:gd name="connsiteX0" fmla="*/ 1661160 w 1778000"/>
              <a:gd name="connsiteY0" fmla="*/ 0 h 6050077"/>
              <a:gd name="connsiteX1" fmla="*/ 1778000 w 1778000"/>
              <a:gd name="connsiteY1" fmla="*/ 172720 h 6050077"/>
              <a:gd name="connsiteX2" fmla="*/ 1727200 w 1778000"/>
              <a:gd name="connsiteY2" fmla="*/ 233680 h 6050077"/>
              <a:gd name="connsiteX3" fmla="*/ 1778000 w 1778000"/>
              <a:gd name="connsiteY3" fmla="*/ 543560 h 6050077"/>
              <a:gd name="connsiteX4" fmla="*/ 1661160 w 1778000"/>
              <a:gd name="connsiteY4" fmla="*/ 629920 h 6050077"/>
              <a:gd name="connsiteX5" fmla="*/ 1772920 w 1778000"/>
              <a:gd name="connsiteY5" fmla="*/ 762000 h 6050077"/>
              <a:gd name="connsiteX6" fmla="*/ 1747520 w 1778000"/>
              <a:gd name="connsiteY6" fmla="*/ 883920 h 6050077"/>
              <a:gd name="connsiteX7" fmla="*/ 1665224 w 1778000"/>
              <a:gd name="connsiteY7" fmla="*/ 1018235 h 6050077"/>
              <a:gd name="connsiteX8" fmla="*/ 1778000 w 1778000"/>
              <a:gd name="connsiteY8" fmla="*/ 1216355 h 6050077"/>
              <a:gd name="connsiteX9" fmla="*/ 1690624 w 1778000"/>
              <a:gd name="connsiteY9" fmla="*/ 1473200 h 6050077"/>
              <a:gd name="connsiteX10" fmla="*/ 1549400 w 1778000"/>
              <a:gd name="connsiteY10" fmla="*/ 2131975 h 6050077"/>
              <a:gd name="connsiteX11" fmla="*/ 1250086 w 1778000"/>
              <a:gd name="connsiteY11" fmla="*/ 2430069 h 6050077"/>
              <a:gd name="connsiteX12" fmla="*/ 1181405 w 1778000"/>
              <a:gd name="connsiteY12" fmla="*/ 3008986 h 6050077"/>
              <a:gd name="connsiteX13" fmla="*/ 1082243 w 1778000"/>
              <a:gd name="connsiteY13" fmla="*/ 3846780 h 6050077"/>
              <a:gd name="connsiteX14" fmla="*/ 878840 w 1778000"/>
              <a:gd name="connsiteY14" fmla="*/ 4307840 h 6050077"/>
              <a:gd name="connsiteX15" fmla="*/ 990600 w 1778000"/>
              <a:gd name="connsiteY15" fmla="*/ 4988560 h 6050077"/>
              <a:gd name="connsiteX16" fmla="*/ 1061720 w 1778000"/>
              <a:gd name="connsiteY16" fmla="*/ 5364480 h 6050077"/>
              <a:gd name="connsiteX17" fmla="*/ 787400 w 1778000"/>
              <a:gd name="connsiteY17" fmla="*/ 5684520 h 6050077"/>
              <a:gd name="connsiteX18" fmla="*/ 619760 w 1778000"/>
              <a:gd name="connsiteY18" fmla="*/ 5994400 h 6050077"/>
              <a:gd name="connsiteX19" fmla="*/ 306019 w 1778000"/>
              <a:gd name="connsiteY19" fmla="*/ 6050077 h 6050077"/>
              <a:gd name="connsiteX20" fmla="*/ 0 w 1778000"/>
              <a:gd name="connsiteY20" fmla="*/ 5897880 h 6050077"/>
              <a:gd name="connsiteX0" fmla="*/ 1661160 w 1778000"/>
              <a:gd name="connsiteY0" fmla="*/ 0 h 6050077"/>
              <a:gd name="connsiteX1" fmla="*/ 1778000 w 1778000"/>
              <a:gd name="connsiteY1" fmla="*/ 172720 h 6050077"/>
              <a:gd name="connsiteX2" fmla="*/ 1727200 w 1778000"/>
              <a:gd name="connsiteY2" fmla="*/ 233680 h 6050077"/>
              <a:gd name="connsiteX3" fmla="*/ 1778000 w 1778000"/>
              <a:gd name="connsiteY3" fmla="*/ 543560 h 6050077"/>
              <a:gd name="connsiteX4" fmla="*/ 1661160 w 1778000"/>
              <a:gd name="connsiteY4" fmla="*/ 629920 h 6050077"/>
              <a:gd name="connsiteX5" fmla="*/ 1772920 w 1778000"/>
              <a:gd name="connsiteY5" fmla="*/ 762000 h 6050077"/>
              <a:gd name="connsiteX6" fmla="*/ 1734922 w 1778000"/>
              <a:gd name="connsiteY6" fmla="*/ 902817 h 6050077"/>
              <a:gd name="connsiteX7" fmla="*/ 1665224 w 1778000"/>
              <a:gd name="connsiteY7" fmla="*/ 1018235 h 6050077"/>
              <a:gd name="connsiteX8" fmla="*/ 1778000 w 1778000"/>
              <a:gd name="connsiteY8" fmla="*/ 1216355 h 6050077"/>
              <a:gd name="connsiteX9" fmla="*/ 1690624 w 1778000"/>
              <a:gd name="connsiteY9" fmla="*/ 1473200 h 6050077"/>
              <a:gd name="connsiteX10" fmla="*/ 1549400 w 1778000"/>
              <a:gd name="connsiteY10" fmla="*/ 2131975 h 6050077"/>
              <a:gd name="connsiteX11" fmla="*/ 1250086 w 1778000"/>
              <a:gd name="connsiteY11" fmla="*/ 2430069 h 6050077"/>
              <a:gd name="connsiteX12" fmla="*/ 1181405 w 1778000"/>
              <a:gd name="connsiteY12" fmla="*/ 3008986 h 6050077"/>
              <a:gd name="connsiteX13" fmla="*/ 1082243 w 1778000"/>
              <a:gd name="connsiteY13" fmla="*/ 3846780 h 6050077"/>
              <a:gd name="connsiteX14" fmla="*/ 878840 w 1778000"/>
              <a:gd name="connsiteY14" fmla="*/ 4307840 h 6050077"/>
              <a:gd name="connsiteX15" fmla="*/ 990600 w 1778000"/>
              <a:gd name="connsiteY15" fmla="*/ 4988560 h 6050077"/>
              <a:gd name="connsiteX16" fmla="*/ 1061720 w 1778000"/>
              <a:gd name="connsiteY16" fmla="*/ 5364480 h 6050077"/>
              <a:gd name="connsiteX17" fmla="*/ 787400 w 1778000"/>
              <a:gd name="connsiteY17" fmla="*/ 5684520 h 6050077"/>
              <a:gd name="connsiteX18" fmla="*/ 619760 w 1778000"/>
              <a:gd name="connsiteY18" fmla="*/ 5994400 h 6050077"/>
              <a:gd name="connsiteX19" fmla="*/ 306019 w 1778000"/>
              <a:gd name="connsiteY19" fmla="*/ 6050077 h 6050077"/>
              <a:gd name="connsiteX20" fmla="*/ 0 w 1778000"/>
              <a:gd name="connsiteY20" fmla="*/ 5897880 h 6050077"/>
              <a:gd name="connsiteX0" fmla="*/ 1661160 w 1779219"/>
              <a:gd name="connsiteY0" fmla="*/ 0 h 6050077"/>
              <a:gd name="connsiteX1" fmla="*/ 1778000 w 1779219"/>
              <a:gd name="connsiteY1" fmla="*/ 172720 h 6050077"/>
              <a:gd name="connsiteX2" fmla="*/ 1727200 w 1779219"/>
              <a:gd name="connsiteY2" fmla="*/ 233680 h 6050077"/>
              <a:gd name="connsiteX3" fmla="*/ 1778000 w 1779219"/>
              <a:gd name="connsiteY3" fmla="*/ 543560 h 6050077"/>
              <a:gd name="connsiteX4" fmla="*/ 1661160 w 1779219"/>
              <a:gd name="connsiteY4" fmla="*/ 629920 h 6050077"/>
              <a:gd name="connsiteX5" fmla="*/ 1779219 w 1779219"/>
              <a:gd name="connsiteY5" fmla="*/ 787197 h 6050077"/>
              <a:gd name="connsiteX6" fmla="*/ 1734922 w 1779219"/>
              <a:gd name="connsiteY6" fmla="*/ 902817 h 6050077"/>
              <a:gd name="connsiteX7" fmla="*/ 1665224 w 1779219"/>
              <a:gd name="connsiteY7" fmla="*/ 1018235 h 6050077"/>
              <a:gd name="connsiteX8" fmla="*/ 1778000 w 1779219"/>
              <a:gd name="connsiteY8" fmla="*/ 1216355 h 6050077"/>
              <a:gd name="connsiteX9" fmla="*/ 1690624 w 1779219"/>
              <a:gd name="connsiteY9" fmla="*/ 1473200 h 6050077"/>
              <a:gd name="connsiteX10" fmla="*/ 1549400 w 1779219"/>
              <a:gd name="connsiteY10" fmla="*/ 2131975 h 6050077"/>
              <a:gd name="connsiteX11" fmla="*/ 1250086 w 1779219"/>
              <a:gd name="connsiteY11" fmla="*/ 2430069 h 6050077"/>
              <a:gd name="connsiteX12" fmla="*/ 1181405 w 1779219"/>
              <a:gd name="connsiteY12" fmla="*/ 3008986 h 6050077"/>
              <a:gd name="connsiteX13" fmla="*/ 1082243 w 1779219"/>
              <a:gd name="connsiteY13" fmla="*/ 3846780 h 6050077"/>
              <a:gd name="connsiteX14" fmla="*/ 878840 w 1779219"/>
              <a:gd name="connsiteY14" fmla="*/ 4307840 h 6050077"/>
              <a:gd name="connsiteX15" fmla="*/ 990600 w 1779219"/>
              <a:gd name="connsiteY15" fmla="*/ 4988560 h 6050077"/>
              <a:gd name="connsiteX16" fmla="*/ 1061720 w 1779219"/>
              <a:gd name="connsiteY16" fmla="*/ 5364480 h 6050077"/>
              <a:gd name="connsiteX17" fmla="*/ 787400 w 1779219"/>
              <a:gd name="connsiteY17" fmla="*/ 5684520 h 6050077"/>
              <a:gd name="connsiteX18" fmla="*/ 619760 w 1779219"/>
              <a:gd name="connsiteY18" fmla="*/ 5994400 h 6050077"/>
              <a:gd name="connsiteX19" fmla="*/ 306019 w 1779219"/>
              <a:gd name="connsiteY19" fmla="*/ 6050077 h 6050077"/>
              <a:gd name="connsiteX20" fmla="*/ 0 w 1779219"/>
              <a:gd name="connsiteY20" fmla="*/ 5897880 h 6050077"/>
              <a:gd name="connsiteX0" fmla="*/ 1661160 w 1779219"/>
              <a:gd name="connsiteY0" fmla="*/ 0 h 6050077"/>
              <a:gd name="connsiteX1" fmla="*/ 1778000 w 1779219"/>
              <a:gd name="connsiteY1" fmla="*/ 172720 h 6050077"/>
              <a:gd name="connsiteX2" fmla="*/ 1727200 w 1779219"/>
              <a:gd name="connsiteY2" fmla="*/ 233680 h 6050077"/>
              <a:gd name="connsiteX3" fmla="*/ 1778000 w 1779219"/>
              <a:gd name="connsiteY3" fmla="*/ 543560 h 6050077"/>
              <a:gd name="connsiteX4" fmla="*/ 1661160 w 1779219"/>
              <a:gd name="connsiteY4" fmla="*/ 648817 h 6050077"/>
              <a:gd name="connsiteX5" fmla="*/ 1779219 w 1779219"/>
              <a:gd name="connsiteY5" fmla="*/ 787197 h 6050077"/>
              <a:gd name="connsiteX6" fmla="*/ 1734922 w 1779219"/>
              <a:gd name="connsiteY6" fmla="*/ 902817 h 6050077"/>
              <a:gd name="connsiteX7" fmla="*/ 1665224 w 1779219"/>
              <a:gd name="connsiteY7" fmla="*/ 1018235 h 6050077"/>
              <a:gd name="connsiteX8" fmla="*/ 1778000 w 1779219"/>
              <a:gd name="connsiteY8" fmla="*/ 1216355 h 6050077"/>
              <a:gd name="connsiteX9" fmla="*/ 1690624 w 1779219"/>
              <a:gd name="connsiteY9" fmla="*/ 1473200 h 6050077"/>
              <a:gd name="connsiteX10" fmla="*/ 1549400 w 1779219"/>
              <a:gd name="connsiteY10" fmla="*/ 2131975 h 6050077"/>
              <a:gd name="connsiteX11" fmla="*/ 1250086 w 1779219"/>
              <a:gd name="connsiteY11" fmla="*/ 2430069 h 6050077"/>
              <a:gd name="connsiteX12" fmla="*/ 1181405 w 1779219"/>
              <a:gd name="connsiteY12" fmla="*/ 3008986 h 6050077"/>
              <a:gd name="connsiteX13" fmla="*/ 1082243 w 1779219"/>
              <a:gd name="connsiteY13" fmla="*/ 3846780 h 6050077"/>
              <a:gd name="connsiteX14" fmla="*/ 878840 w 1779219"/>
              <a:gd name="connsiteY14" fmla="*/ 4307840 h 6050077"/>
              <a:gd name="connsiteX15" fmla="*/ 990600 w 1779219"/>
              <a:gd name="connsiteY15" fmla="*/ 4988560 h 6050077"/>
              <a:gd name="connsiteX16" fmla="*/ 1061720 w 1779219"/>
              <a:gd name="connsiteY16" fmla="*/ 5364480 h 6050077"/>
              <a:gd name="connsiteX17" fmla="*/ 787400 w 1779219"/>
              <a:gd name="connsiteY17" fmla="*/ 5684520 h 6050077"/>
              <a:gd name="connsiteX18" fmla="*/ 619760 w 1779219"/>
              <a:gd name="connsiteY18" fmla="*/ 5994400 h 6050077"/>
              <a:gd name="connsiteX19" fmla="*/ 306019 w 1779219"/>
              <a:gd name="connsiteY19" fmla="*/ 6050077 h 6050077"/>
              <a:gd name="connsiteX20" fmla="*/ 0 w 1779219"/>
              <a:gd name="connsiteY20" fmla="*/ 5897880 h 6050077"/>
              <a:gd name="connsiteX0" fmla="*/ 1661160 w 1779219"/>
              <a:gd name="connsiteY0" fmla="*/ 0 h 6050077"/>
              <a:gd name="connsiteX1" fmla="*/ 1778000 w 1779219"/>
              <a:gd name="connsiteY1" fmla="*/ 172720 h 6050077"/>
              <a:gd name="connsiteX2" fmla="*/ 1727200 w 1779219"/>
              <a:gd name="connsiteY2" fmla="*/ 233680 h 6050077"/>
              <a:gd name="connsiteX3" fmla="*/ 1752804 w 1779219"/>
              <a:gd name="connsiteY3" fmla="*/ 543560 h 6050077"/>
              <a:gd name="connsiteX4" fmla="*/ 1661160 w 1779219"/>
              <a:gd name="connsiteY4" fmla="*/ 648817 h 6050077"/>
              <a:gd name="connsiteX5" fmla="*/ 1779219 w 1779219"/>
              <a:gd name="connsiteY5" fmla="*/ 787197 h 6050077"/>
              <a:gd name="connsiteX6" fmla="*/ 1734922 w 1779219"/>
              <a:gd name="connsiteY6" fmla="*/ 902817 h 6050077"/>
              <a:gd name="connsiteX7" fmla="*/ 1665224 w 1779219"/>
              <a:gd name="connsiteY7" fmla="*/ 1018235 h 6050077"/>
              <a:gd name="connsiteX8" fmla="*/ 1778000 w 1779219"/>
              <a:gd name="connsiteY8" fmla="*/ 1216355 h 6050077"/>
              <a:gd name="connsiteX9" fmla="*/ 1690624 w 1779219"/>
              <a:gd name="connsiteY9" fmla="*/ 1473200 h 6050077"/>
              <a:gd name="connsiteX10" fmla="*/ 1549400 w 1779219"/>
              <a:gd name="connsiteY10" fmla="*/ 2131975 h 6050077"/>
              <a:gd name="connsiteX11" fmla="*/ 1250086 w 1779219"/>
              <a:gd name="connsiteY11" fmla="*/ 2430069 h 6050077"/>
              <a:gd name="connsiteX12" fmla="*/ 1181405 w 1779219"/>
              <a:gd name="connsiteY12" fmla="*/ 3008986 h 6050077"/>
              <a:gd name="connsiteX13" fmla="*/ 1082243 w 1779219"/>
              <a:gd name="connsiteY13" fmla="*/ 3846780 h 6050077"/>
              <a:gd name="connsiteX14" fmla="*/ 878840 w 1779219"/>
              <a:gd name="connsiteY14" fmla="*/ 4307840 h 6050077"/>
              <a:gd name="connsiteX15" fmla="*/ 990600 w 1779219"/>
              <a:gd name="connsiteY15" fmla="*/ 4988560 h 6050077"/>
              <a:gd name="connsiteX16" fmla="*/ 1061720 w 1779219"/>
              <a:gd name="connsiteY16" fmla="*/ 5364480 h 6050077"/>
              <a:gd name="connsiteX17" fmla="*/ 787400 w 1779219"/>
              <a:gd name="connsiteY17" fmla="*/ 5684520 h 6050077"/>
              <a:gd name="connsiteX18" fmla="*/ 619760 w 1779219"/>
              <a:gd name="connsiteY18" fmla="*/ 5994400 h 6050077"/>
              <a:gd name="connsiteX19" fmla="*/ 306019 w 1779219"/>
              <a:gd name="connsiteY19" fmla="*/ 6050077 h 6050077"/>
              <a:gd name="connsiteX20" fmla="*/ 0 w 1779219"/>
              <a:gd name="connsiteY20" fmla="*/ 5897880 h 6050077"/>
              <a:gd name="connsiteX0" fmla="*/ 1661160 w 1779219"/>
              <a:gd name="connsiteY0" fmla="*/ 0 h 6050077"/>
              <a:gd name="connsiteX1" fmla="*/ 1778000 w 1779219"/>
              <a:gd name="connsiteY1" fmla="*/ 172720 h 6050077"/>
              <a:gd name="connsiteX2" fmla="*/ 1695704 w 1779219"/>
              <a:gd name="connsiteY2" fmla="*/ 214782 h 6050077"/>
              <a:gd name="connsiteX3" fmla="*/ 1752804 w 1779219"/>
              <a:gd name="connsiteY3" fmla="*/ 543560 h 6050077"/>
              <a:gd name="connsiteX4" fmla="*/ 1661160 w 1779219"/>
              <a:gd name="connsiteY4" fmla="*/ 648817 h 6050077"/>
              <a:gd name="connsiteX5" fmla="*/ 1779219 w 1779219"/>
              <a:gd name="connsiteY5" fmla="*/ 787197 h 6050077"/>
              <a:gd name="connsiteX6" fmla="*/ 1734922 w 1779219"/>
              <a:gd name="connsiteY6" fmla="*/ 902817 h 6050077"/>
              <a:gd name="connsiteX7" fmla="*/ 1665224 w 1779219"/>
              <a:gd name="connsiteY7" fmla="*/ 1018235 h 6050077"/>
              <a:gd name="connsiteX8" fmla="*/ 1778000 w 1779219"/>
              <a:gd name="connsiteY8" fmla="*/ 1216355 h 6050077"/>
              <a:gd name="connsiteX9" fmla="*/ 1690624 w 1779219"/>
              <a:gd name="connsiteY9" fmla="*/ 1473200 h 6050077"/>
              <a:gd name="connsiteX10" fmla="*/ 1549400 w 1779219"/>
              <a:gd name="connsiteY10" fmla="*/ 2131975 h 6050077"/>
              <a:gd name="connsiteX11" fmla="*/ 1250086 w 1779219"/>
              <a:gd name="connsiteY11" fmla="*/ 2430069 h 6050077"/>
              <a:gd name="connsiteX12" fmla="*/ 1181405 w 1779219"/>
              <a:gd name="connsiteY12" fmla="*/ 3008986 h 6050077"/>
              <a:gd name="connsiteX13" fmla="*/ 1082243 w 1779219"/>
              <a:gd name="connsiteY13" fmla="*/ 3846780 h 6050077"/>
              <a:gd name="connsiteX14" fmla="*/ 878840 w 1779219"/>
              <a:gd name="connsiteY14" fmla="*/ 4307840 h 6050077"/>
              <a:gd name="connsiteX15" fmla="*/ 990600 w 1779219"/>
              <a:gd name="connsiteY15" fmla="*/ 4988560 h 6050077"/>
              <a:gd name="connsiteX16" fmla="*/ 1061720 w 1779219"/>
              <a:gd name="connsiteY16" fmla="*/ 5364480 h 6050077"/>
              <a:gd name="connsiteX17" fmla="*/ 787400 w 1779219"/>
              <a:gd name="connsiteY17" fmla="*/ 5684520 h 6050077"/>
              <a:gd name="connsiteX18" fmla="*/ 619760 w 1779219"/>
              <a:gd name="connsiteY18" fmla="*/ 5994400 h 6050077"/>
              <a:gd name="connsiteX19" fmla="*/ 306019 w 1779219"/>
              <a:gd name="connsiteY19" fmla="*/ 6050077 h 6050077"/>
              <a:gd name="connsiteX20" fmla="*/ 0 w 1779219"/>
              <a:gd name="connsiteY20" fmla="*/ 5897880 h 6050077"/>
              <a:gd name="connsiteX0" fmla="*/ 1661160 w 1779219"/>
              <a:gd name="connsiteY0" fmla="*/ 0 h 6050077"/>
              <a:gd name="connsiteX1" fmla="*/ 1752804 w 1779219"/>
              <a:gd name="connsiteY1" fmla="*/ 147523 h 6050077"/>
              <a:gd name="connsiteX2" fmla="*/ 1695704 w 1779219"/>
              <a:gd name="connsiteY2" fmla="*/ 214782 h 6050077"/>
              <a:gd name="connsiteX3" fmla="*/ 1752804 w 1779219"/>
              <a:gd name="connsiteY3" fmla="*/ 543560 h 6050077"/>
              <a:gd name="connsiteX4" fmla="*/ 1661160 w 1779219"/>
              <a:gd name="connsiteY4" fmla="*/ 648817 h 6050077"/>
              <a:gd name="connsiteX5" fmla="*/ 1779219 w 1779219"/>
              <a:gd name="connsiteY5" fmla="*/ 787197 h 6050077"/>
              <a:gd name="connsiteX6" fmla="*/ 1734922 w 1779219"/>
              <a:gd name="connsiteY6" fmla="*/ 902817 h 6050077"/>
              <a:gd name="connsiteX7" fmla="*/ 1665224 w 1779219"/>
              <a:gd name="connsiteY7" fmla="*/ 1018235 h 6050077"/>
              <a:gd name="connsiteX8" fmla="*/ 1778000 w 1779219"/>
              <a:gd name="connsiteY8" fmla="*/ 1216355 h 6050077"/>
              <a:gd name="connsiteX9" fmla="*/ 1690624 w 1779219"/>
              <a:gd name="connsiteY9" fmla="*/ 1473200 h 6050077"/>
              <a:gd name="connsiteX10" fmla="*/ 1549400 w 1779219"/>
              <a:gd name="connsiteY10" fmla="*/ 2131975 h 6050077"/>
              <a:gd name="connsiteX11" fmla="*/ 1250086 w 1779219"/>
              <a:gd name="connsiteY11" fmla="*/ 2430069 h 6050077"/>
              <a:gd name="connsiteX12" fmla="*/ 1181405 w 1779219"/>
              <a:gd name="connsiteY12" fmla="*/ 3008986 h 6050077"/>
              <a:gd name="connsiteX13" fmla="*/ 1082243 w 1779219"/>
              <a:gd name="connsiteY13" fmla="*/ 3846780 h 6050077"/>
              <a:gd name="connsiteX14" fmla="*/ 878840 w 1779219"/>
              <a:gd name="connsiteY14" fmla="*/ 4307840 h 6050077"/>
              <a:gd name="connsiteX15" fmla="*/ 990600 w 1779219"/>
              <a:gd name="connsiteY15" fmla="*/ 4988560 h 6050077"/>
              <a:gd name="connsiteX16" fmla="*/ 1061720 w 1779219"/>
              <a:gd name="connsiteY16" fmla="*/ 5364480 h 6050077"/>
              <a:gd name="connsiteX17" fmla="*/ 787400 w 1779219"/>
              <a:gd name="connsiteY17" fmla="*/ 5684520 h 6050077"/>
              <a:gd name="connsiteX18" fmla="*/ 619760 w 1779219"/>
              <a:gd name="connsiteY18" fmla="*/ 5994400 h 6050077"/>
              <a:gd name="connsiteX19" fmla="*/ 306019 w 1779219"/>
              <a:gd name="connsiteY19" fmla="*/ 6050077 h 6050077"/>
              <a:gd name="connsiteX20" fmla="*/ 0 w 1779219"/>
              <a:gd name="connsiteY20" fmla="*/ 5897880 h 6050077"/>
              <a:gd name="connsiteX0" fmla="*/ 1661160 w 1779219"/>
              <a:gd name="connsiteY0" fmla="*/ 6148 h 6056225"/>
              <a:gd name="connsiteX1" fmla="*/ 1647388 w 1779219"/>
              <a:gd name="connsiteY1" fmla="*/ 0 h 6056225"/>
              <a:gd name="connsiteX2" fmla="*/ 1752804 w 1779219"/>
              <a:gd name="connsiteY2" fmla="*/ 153671 h 6056225"/>
              <a:gd name="connsiteX3" fmla="*/ 1695704 w 1779219"/>
              <a:gd name="connsiteY3" fmla="*/ 220930 h 6056225"/>
              <a:gd name="connsiteX4" fmla="*/ 1752804 w 1779219"/>
              <a:gd name="connsiteY4" fmla="*/ 549708 h 6056225"/>
              <a:gd name="connsiteX5" fmla="*/ 1661160 w 1779219"/>
              <a:gd name="connsiteY5" fmla="*/ 654965 h 6056225"/>
              <a:gd name="connsiteX6" fmla="*/ 1779219 w 1779219"/>
              <a:gd name="connsiteY6" fmla="*/ 793345 h 6056225"/>
              <a:gd name="connsiteX7" fmla="*/ 1734922 w 1779219"/>
              <a:gd name="connsiteY7" fmla="*/ 908965 h 6056225"/>
              <a:gd name="connsiteX8" fmla="*/ 1665224 w 1779219"/>
              <a:gd name="connsiteY8" fmla="*/ 1024383 h 6056225"/>
              <a:gd name="connsiteX9" fmla="*/ 1778000 w 1779219"/>
              <a:gd name="connsiteY9" fmla="*/ 1222503 h 6056225"/>
              <a:gd name="connsiteX10" fmla="*/ 1690624 w 1779219"/>
              <a:gd name="connsiteY10" fmla="*/ 1479348 h 6056225"/>
              <a:gd name="connsiteX11" fmla="*/ 1549400 w 1779219"/>
              <a:gd name="connsiteY11" fmla="*/ 2138123 h 6056225"/>
              <a:gd name="connsiteX12" fmla="*/ 1250086 w 1779219"/>
              <a:gd name="connsiteY12" fmla="*/ 2436217 h 6056225"/>
              <a:gd name="connsiteX13" fmla="*/ 1181405 w 1779219"/>
              <a:gd name="connsiteY13" fmla="*/ 3015134 h 6056225"/>
              <a:gd name="connsiteX14" fmla="*/ 1082243 w 1779219"/>
              <a:gd name="connsiteY14" fmla="*/ 3852928 h 6056225"/>
              <a:gd name="connsiteX15" fmla="*/ 878840 w 1779219"/>
              <a:gd name="connsiteY15" fmla="*/ 4313988 h 6056225"/>
              <a:gd name="connsiteX16" fmla="*/ 990600 w 1779219"/>
              <a:gd name="connsiteY16" fmla="*/ 4994708 h 6056225"/>
              <a:gd name="connsiteX17" fmla="*/ 1061720 w 1779219"/>
              <a:gd name="connsiteY17" fmla="*/ 5370628 h 6056225"/>
              <a:gd name="connsiteX18" fmla="*/ 787400 w 1779219"/>
              <a:gd name="connsiteY18" fmla="*/ 5690668 h 6056225"/>
              <a:gd name="connsiteX19" fmla="*/ 619760 w 1779219"/>
              <a:gd name="connsiteY19" fmla="*/ 6000548 h 6056225"/>
              <a:gd name="connsiteX20" fmla="*/ 306019 w 1779219"/>
              <a:gd name="connsiteY20" fmla="*/ 6056225 h 6056225"/>
              <a:gd name="connsiteX21" fmla="*/ 0 w 1779219"/>
              <a:gd name="connsiteY21" fmla="*/ 5904028 h 6056225"/>
              <a:gd name="connsiteX0" fmla="*/ 1661160 w 1779219"/>
              <a:gd name="connsiteY0" fmla="*/ 69140 h 6119217"/>
              <a:gd name="connsiteX1" fmla="*/ 1527704 w 1779219"/>
              <a:gd name="connsiteY1" fmla="*/ 0 h 6119217"/>
              <a:gd name="connsiteX2" fmla="*/ 1752804 w 1779219"/>
              <a:gd name="connsiteY2" fmla="*/ 216663 h 6119217"/>
              <a:gd name="connsiteX3" fmla="*/ 1695704 w 1779219"/>
              <a:gd name="connsiteY3" fmla="*/ 283922 h 6119217"/>
              <a:gd name="connsiteX4" fmla="*/ 1752804 w 1779219"/>
              <a:gd name="connsiteY4" fmla="*/ 612700 h 6119217"/>
              <a:gd name="connsiteX5" fmla="*/ 1661160 w 1779219"/>
              <a:gd name="connsiteY5" fmla="*/ 717957 h 6119217"/>
              <a:gd name="connsiteX6" fmla="*/ 1779219 w 1779219"/>
              <a:gd name="connsiteY6" fmla="*/ 856337 h 6119217"/>
              <a:gd name="connsiteX7" fmla="*/ 1734922 w 1779219"/>
              <a:gd name="connsiteY7" fmla="*/ 971957 h 6119217"/>
              <a:gd name="connsiteX8" fmla="*/ 1665224 w 1779219"/>
              <a:gd name="connsiteY8" fmla="*/ 1087375 h 6119217"/>
              <a:gd name="connsiteX9" fmla="*/ 1778000 w 1779219"/>
              <a:gd name="connsiteY9" fmla="*/ 1285495 h 6119217"/>
              <a:gd name="connsiteX10" fmla="*/ 1690624 w 1779219"/>
              <a:gd name="connsiteY10" fmla="*/ 1542340 h 6119217"/>
              <a:gd name="connsiteX11" fmla="*/ 1549400 w 1779219"/>
              <a:gd name="connsiteY11" fmla="*/ 2201115 h 6119217"/>
              <a:gd name="connsiteX12" fmla="*/ 1250086 w 1779219"/>
              <a:gd name="connsiteY12" fmla="*/ 2499209 h 6119217"/>
              <a:gd name="connsiteX13" fmla="*/ 1181405 w 1779219"/>
              <a:gd name="connsiteY13" fmla="*/ 3078126 h 6119217"/>
              <a:gd name="connsiteX14" fmla="*/ 1082243 w 1779219"/>
              <a:gd name="connsiteY14" fmla="*/ 3915920 h 6119217"/>
              <a:gd name="connsiteX15" fmla="*/ 878840 w 1779219"/>
              <a:gd name="connsiteY15" fmla="*/ 4376980 h 6119217"/>
              <a:gd name="connsiteX16" fmla="*/ 990600 w 1779219"/>
              <a:gd name="connsiteY16" fmla="*/ 5057700 h 6119217"/>
              <a:gd name="connsiteX17" fmla="*/ 1061720 w 1779219"/>
              <a:gd name="connsiteY17" fmla="*/ 5433620 h 6119217"/>
              <a:gd name="connsiteX18" fmla="*/ 787400 w 1779219"/>
              <a:gd name="connsiteY18" fmla="*/ 5753660 h 6119217"/>
              <a:gd name="connsiteX19" fmla="*/ 619760 w 1779219"/>
              <a:gd name="connsiteY19" fmla="*/ 6063540 h 6119217"/>
              <a:gd name="connsiteX20" fmla="*/ 306019 w 1779219"/>
              <a:gd name="connsiteY20" fmla="*/ 6119217 h 6119217"/>
              <a:gd name="connsiteX21" fmla="*/ 0 w 1779219"/>
              <a:gd name="connsiteY21" fmla="*/ 5967020 h 6119217"/>
              <a:gd name="connsiteX0" fmla="*/ 1661160 w 1779219"/>
              <a:gd name="connsiteY0" fmla="*/ 31345 h 6081422"/>
              <a:gd name="connsiteX1" fmla="*/ 1565499 w 1779219"/>
              <a:gd name="connsiteY1" fmla="*/ 0 h 6081422"/>
              <a:gd name="connsiteX2" fmla="*/ 1752804 w 1779219"/>
              <a:gd name="connsiteY2" fmla="*/ 178868 h 6081422"/>
              <a:gd name="connsiteX3" fmla="*/ 1695704 w 1779219"/>
              <a:gd name="connsiteY3" fmla="*/ 246127 h 6081422"/>
              <a:gd name="connsiteX4" fmla="*/ 1752804 w 1779219"/>
              <a:gd name="connsiteY4" fmla="*/ 574905 h 6081422"/>
              <a:gd name="connsiteX5" fmla="*/ 1661160 w 1779219"/>
              <a:gd name="connsiteY5" fmla="*/ 680162 h 6081422"/>
              <a:gd name="connsiteX6" fmla="*/ 1779219 w 1779219"/>
              <a:gd name="connsiteY6" fmla="*/ 818542 h 6081422"/>
              <a:gd name="connsiteX7" fmla="*/ 1734922 w 1779219"/>
              <a:gd name="connsiteY7" fmla="*/ 934162 h 6081422"/>
              <a:gd name="connsiteX8" fmla="*/ 1665224 w 1779219"/>
              <a:gd name="connsiteY8" fmla="*/ 1049580 h 6081422"/>
              <a:gd name="connsiteX9" fmla="*/ 1778000 w 1779219"/>
              <a:gd name="connsiteY9" fmla="*/ 1247700 h 6081422"/>
              <a:gd name="connsiteX10" fmla="*/ 1690624 w 1779219"/>
              <a:gd name="connsiteY10" fmla="*/ 1504545 h 6081422"/>
              <a:gd name="connsiteX11" fmla="*/ 1549400 w 1779219"/>
              <a:gd name="connsiteY11" fmla="*/ 2163320 h 6081422"/>
              <a:gd name="connsiteX12" fmla="*/ 1250086 w 1779219"/>
              <a:gd name="connsiteY12" fmla="*/ 2461414 h 6081422"/>
              <a:gd name="connsiteX13" fmla="*/ 1181405 w 1779219"/>
              <a:gd name="connsiteY13" fmla="*/ 3040331 h 6081422"/>
              <a:gd name="connsiteX14" fmla="*/ 1082243 w 1779219"/>
              <a:gd name="connsiteY14" fmla="*/ 3878125 h 6081422"/>
              <a:gd name="connsiteX15" fmla="*/ 878840 w 1779219"/>
              <a:gd name="connsiteY15" fmla="*/ 4339185 h 6081422"/>
              <a:gd name="connsiteX16" fmla="*/ 990600 w 1779219"/>
              <a:gd name="connsiteY16" fmla="*/ 5019905 h 6081422"/>
              <a:gd name="connsiteX17" fmla="*/ 1061720 w 1779219"/>
              <a:gd name="connsiteY17" fmla="*/ 5395825 h 6081422"/>
              <a:gd name="connsiteX18" fmla="*/ 787400 w 1779219"/>
              <a:gd name="connsiteY18" fmla="*/ 5715865 h 6081422"/>
              <a:gd name="connsiteX19" fmla="*/ 619760 w 1779219"/>
              <a:gd name="connsiteY19" fmla="*/ 6025745 h 6081422"/>
              <a:gd name="connsiteX20" fmla="*/ 306019 w 1779219"/>
              <a:gd name="connsiteY20" fmla="*/ 6081422 h 6081422"/>
              <a:gd name="connsiteX21" fmla="*/ 0 w 1779219"/>
              <a:gd name="connsiteY21" fmla="*/ 5929225 h 6081422"/>
              <a:gd name="connsiteX0" fmla="*/ 1661160 w 1779219"/>
              <a:gd name="connsiteY0" fmla="*/ 56542 h 6106619"/>
              <a:gd name="connsiteX1" fmla="*/ 1527704 w 1779219"/>
              <a:gd name="connsiteY1" fmla="*/ 0 h 6106619"/>
              <a:gd name="connsiteX2" fmla="*/ 1752804 w 1779219"/>
              <a:gd name="connsiteY2" fmla="*/ 204065 h 6106619"/>
              <a:gd name="connsiteX3" fmla="*/ 1695704 w 1779219"/>
              <a:gd name="connsiteY3" fmla="*/ 271324 h 6106619"/>
              <a:gd name="connsiteX4" fmla="*/ 1752804 w 1779219"/>
              <a:gd name="connsiteY4" fmla="*/ 600102 h 6106619"/>
              <a:gd name="connsiteX5" fmla="*/ 1661160 w 1779219"/>
              <a:gd name="connsiteY5" fmla="*/ 705359 h 6106619"/>
              <a:gd name="connsiteX6" fmla="*/ 1779219 w 1779219"/>
              <a:gd name="connsiteY6" fmla="*/ 843739 h 6106619"/>
              <a:gd name="connsiteX7" fmla="*/ 1734922 w 1779219"/>
              <a:gd name="connsiteY7" fmla="*/ 959359 h 6106619"/>
              <a:gd name="connsiteX8" fmla="*/ 1665224 w 1779219"/>
              <a:gd name="connsiteY8" fmla="*/ 1074777 h 6106619"/>
              <a:gd name="connsiteX9" fmla="*/ 1778000 w 1779219"/>
              <a:gd name="connsiteY9" fmla="*/ 1272897 h 6106619"/>
              <a:gd name="connsiteX10" fmla="*/ 1690624 w 1779219"/>
              <a:gd name="connsiteY10" fmla="*/ 1529742 h 6106619"/>
              <a:gd name="connsiteX11" fmla="*/ 1549400 w 1779219"/>
              <a:gd name="connsiteY11" fmla="*/ 2188517 h 6106619"/>
              <a:gd name="connsiteX12" fmla="*/ 1250086 w 1779219"/>
              <a:gd name="connsiteY12" fmla="*/ 2486611 h 6106619"/>
              <a:gd name="connsiteX13" fmla="*/ 1181405 w 1779219"/>
              <a:gd name="connsiteY13" fmla="*/ 3065528 h 6106619"/>
              <a:gd name="connsiteX14" fmla="*/ 1082243 w 1779219"/>
              <a:gd name="connsiteY14" fmla="*/ 3903322 h 6106619"/>
              <a:gd name="connsiteX15" fmla="*/ 878840 w 1779219"/>
              <a:gd name="connsiteY15" fmla="*/ 4364382 h 6106619"/>
              <a:gd name="connsiteX16" fmla="*/ 990600 w 1779219"/>
              <a:gd name="connsiteY16" fmla="*/ 5045102 h 6106619"/>
              <a:gd name="connsiteX17" fmla="*/ 1061720 w 1779219"/>
              <a:gd name="connsiteY17" fmla="*/ 5421022 h 6106619"/>
              <a:gd name="connsiteX18" fmla="*/ 787400 w 1779219"/>
              <a:gd name="connsiteY18" fmla="*/ 5741062 h 6106619"/>
              <a:gd name="connsiteX19" fmla="*/ 619760 w 1779219"/>
              <a:gd name="connsiteY19" fmla="*/ 6050942 h 6106619"/>
              <a:gd name="connsiteX20" fmla="*/ 306019 w 1779219"/>
              <a:gd name="connsiteY20" fmla="*/ 6106619 h 6106619"/>
              <a:gd name="connsiteX21" fmla="*/ 0 w 1779219"/>
              <a:gd name="connsiteY21" fmla="*/ 5954422 h 6106619"/>
              <a:gd name="connsiteX0" fmla="*/ 1661160 w 1779219"/>
              <a:gd name="connsiteY0" fmla="*/ 0 h 6050077"/>
              <a:gd name="connsiteX1" fmla="*/ 1496208 w 1779219"/>
              <a:gd name="connsiteY1" fmla="*/ 94638 h 6050077"/>
              <a:gd name="connsiteX2" fmla="*/ 1752804 w 1779219"/>
              <a:gd name="connsiteY2" fmla="*/ 147523 h 6050077"/>
              <a:gd name="connsiteX3" fmla="*/ 1695704 w 1779219"/>
              <a:gd name="connsiteY3" fmla="*/ 214782 h 6050077"/>
              <a:gd name="connsiteX4" fmla="*/ 1752804 w 1779219"/>
              <a:gd name="connsiteY4" fmla="*/ 543560 h 6050077"/>
              <a:gd name="connsiteX5" fmla="*/ 1661160 w 1779219"/>
              <a:gd name="connsiteY5" fmla="*/ 648817 h 6050077"/>
              <a:gd name="connsiteX6" fmla="*/ 1779219 w 1779219"/>
              <a:gd name="connsiteY6" fmla="*/ 787197 h 6050077"/>
              <a:gd name="connsiteX7" fmla="*/ 1734922 w 1779219"/>
              <a:gd name="connsiteY7" fmla="*/ 902817 h 6050077"/>
              <a:gd name="connsiteX8" fmla="*/ 1665224 w 1779219"/>
              <a:gd name="connsiteY8" fmla="*/ 1018235 h 6050077"/>
              <a:gd name="connsiteX9" fmla="*/ 1778000 w 1779219"/>
              <a:gd name="connsiteY9" fmla="*/ 1216355 h 6050077"/>
              <a:gd name="connsiteX10" fmla="*/ 1690624 w 1779219"/>
              <a:gd name="connsiteY10" fmla="*/ 1473200 h 6050077"/>
              <a:gd name="connsiteX11" fmla="*/ 1549400 w 1779219"/>
              <a:gd name="connsiteY11" fmla="*/ 2131975 h 6050077"/>
              <a:gd name="connsiteX12" fmla="*/ 1250086 w 1779219"/>
              <a:gd name="connsiteY12" fmla="*/ 2430069 h 6050077"/>
              <a:gd name="connsiteX13" fmla="*/ 1181405 w 1779219"/>
              <a:gd name="connsiteY13" fmla="*/ 3008986 h 6050077"/>
              <a:gd name="connsiteX14" fmla="*/ 1082243 w 1779219"/>
              <a:gd name="connsiteY14" fmla="*/ 3846780 h 6050077"/>
              <a:gd name="connsiteX15" fmla="*/ 878840 w 1779219"/>
              <a:gd name="connsiteY15" fmla="*/ 4307840 h 6050077"/>
              <a:gd name="connsiteX16" fmla="*/ 990600 w 1779219"/>
              <a:gd name="connsiteY16" fmla="*/ 4988560 h 6050077"/>
              <a:gd name="connsiteX17" fmla="*/ 1061720 w 1779219"/>
              <a:gd name="connsiteY17" fmla="*/ 5364480 h 6050077"/>
              <a:gd name="connsiteX18" fmla="*/ 787400 w 1779219"/>
              <a:gd name="connsiteY18" fmla="*/ 5684520 h 6050077"/>
              <a:gd name="connsiteX19" fmla="*/ 619760 w 1779219"/>
              <a:gd name="connsiteY19" fmla="*/ 5994400 h 6050077"/>
              <a:gd name="connsiteX20" fmla="*/ 306019 w 1779219"/>
              <a:gd name="connsiteY20" fmla="*/ 6050077 h 6050077"/>
              <a:gd name="connsiteX21" fmla="*/ 0 w 1779219"/>
              <a:gd name="connsiteY21" fmla="*/ 5897880 h 6050077"/>
              <a:gd name="connsiteX0" fmla="*/ 1522578 w 1779219"/>
              <a:gd name="connsiteY0" fmla="*/ 0 h 6150864"/>
              <a:gd name="connsiteX1" fmla="*/ 1496208 w 1779219"/>
              <a:gd name="connsiteY1" fmla="*/ 195425 h 6150864"/>
              <a:gd name="connsiteX2" fmla="*/ 1752804 w 1779219"/>
              <a:gd name="connsiteY2" fmla="*/ 248310 h 6150864"/>
              <a:gd name="connsiteX3" fmla="*/ 1695704 w 1779219"/>
              <a:gd name="connsiteY3" fmla="*/ 315569 h 6150864"/>
              <a:gd name="connsiteX4" fmla="*/ 1752804 w 1779219"/>
              <a:gd name="connsiteY4" fmla="*/ 644347 h 6150864"/>
              <a:gd name="connsiteX5" fmla="*/ 1661160 w 1779219"/>
              <a:gd name="connsiteY5" fmla="*/ 749604 h 6150864"/>
              <a:gd name="connsiteX6" fmla="*/ 1779219 w 1779219"/>
              <a:gd name="connsiteY6" fmla="*/ 887984 h 6150864"/>
              <a:gd name="connsiteX7" fmla="*/ 1734922 w 1779219"/>
              <a:gd name="connsiteY7" fmla="*/ 1003604 h 6150864"/>
              <a:gd name="connsiteX8" fmla="*/ 1665224 w 1779219"/>
              <a:gd name="connsiteY8" fmla="*/ 1119022 h 6150864"/>
              <a:gd name="connsiteX9" fmla="*/ 1778000 w 1779219"/>
              <a:gd name="connsiteY9" fmla="*/ 1317142 h 6150864"/>
              <a:gd name="connsiteX10" fmla="*/ 1690624 w 1779219"/>
              <a:gd name="connsiteY10" fmla="*/ 1573987 h 6150864"/>
              <a:gd name="connsiteX11" fmla="*/ 1549400 w 1779219"/>
              <a:gd name="connsiteY11" fmla="*/ 2232762 h 6150864"/>
              <a:gd name="connsiteX12" fmla="*/ 1250086 w 1779219"/>
              <a:gd name="connsiteY12" fmla="*/ 2530856 h 6150864"/>
              <a:gd name="connsiteX13" fmla="*/ 1181405 w 1779219"/>
              <a:gd name="connsiteY13" fmla="*/ 3109773 h 6150864"/>
              <a:gd name="connsiteX14" fmla="*/ 1082243 w 1779219"/>
              <a:gd name="connsiteY14" fmla="*/ 3947567 h 6150864"/>
              <a:gd name="connsiteX15" fmla="*/ 878840 w 1779219"/>
              <a:gd name="connsiteY15" fmla="*/ 4408627 h 6150864"/>
              <a:gd name="connsiteX16" fmla="*/ 990600 w 1779219"/>
              <a:gd name="connsiteY16" fmla="*/ 5089347 h 6150864"/>
              <a:gd name="connsiteX17" fmla="*/ 1061720 w 1779219"/>
              <a:gd name="connsiteY17" fmla="*/ 5465267 h 6150864"/>
              <a:gd name="connsiteX18" fmla="*/ 787400 w 1779219"/>
              <a:gd name="connsiteY18" fmla="*/ 5785307 h 6150864"/>
              <a:gd name="connsiteX19" fmla="*/ 619760 w 1779219"/>
              <a:gd name="connsiteY19" fmla="*/ 6095187 h 6150864"/>
              <a:gd name="connsiteX20" fmla="*/ 306019 w 1779219"/>
              <a:gd name="connsiteY20" fmla="*/ 6150864 h 6150864"/>
              <a:gd name="connsiteX21" fmla="*/ 0 w 1779219"/>
              <a:gd name="connsiteY21" fmla="*/ 5998667 h 6150864"/>
              <a:gd name="connsiteX0" fmla="*/ 1522578 w 1779219"/>
              <a:gd name="connsiteY0" fmla="*/ 0 h 6150864"/>
              <a:gd name="connsiteX1" fmla="*/ 1596995 w 1779219"/>
              <a:gd name="connsiteY1" fmla="*/ 113536 h 6150864"/>
              <a:gd name="connsiteX2" fmla="*/ 1752804 w 1779219"/>
              <a:gd name="connsiteY2" fmla="*/ 248310 h 6150864"/>
              <a:gd name="connsiteX3" fmla="*/ 1695704 w 1779219"/>
              <a:gd name="connsiteY3" fmla="*/ 315569 h 6150864"/>
              <a:gd name="connsiteX4" fmla="*/ 1752804 w 1779219"/>
              <a:gd name="connsiteY4" fmla="*/ 644347 h 6150864"/>
              <a:gd name="connsiteX5" fmla="*/ 1661160 w 1779219"/>
              <a:gd name="connsiteY5" fmla="*/ 749604 h 6150864"/>
              <a:gd name="connsiteX6" fmla="*/ 1779219 w 1779219"/>
              <a:gd name="connsiteY6" fmla="*/ 887984 h 6150864"/>
              <a:gd name="connsiteX7" fmla="*/ 1734922 w 1779219"/>
              <a:gd name="connsiteY7" fmla="*/ 1003604 h 6150864"/>
              <a:gd name="connsiteX8" fmla="*/ 1665224 w 1779219"/>
              <a:gd name="connsiteY8" fmla="*/ 1119022 h 6150864"/>
              <a:gd name="connsiteX9" fmla="*/ 1778000 w 1779219"/>
              <a:gd name="connsiteY9" fmla="*/ 1317142 h 6150864"/>
              <a:gd name="connsiteX10" fmla="*/ 1690624 w 1779219"/>
              <a:gd name="connsiteY10" fmla="*/ 1573987 h 6150864"/>
              <a:gd name="connsiteX11" fmla="*/ 1549400 w 1779219"/>
              <a:gd name="connsiteY11" fmla="*/ 2232762 h 6150864"/>
              <a:gd name="connsiteX12" fmla="*/ 1250086 w 1779219"/>
              <a:gd name="connsiteY12" fmla="*/ 2530856 h 6150864"/>
              <a:gd name="connsiteX13" fmla="*/ 1181405 w 1779219"/>
              <a:gd name="connsiteY13" fmla="*/ 3109773 h 6150864"/>
              <a:gd name="connsiteX14" fmla="*/ 1082243 w 1779219"/>
              <a:gd name="connsiteY14" fmla="*/ 3947567 h 6150864"/>
              <a:gd name="connsiteX15" fmla="*/ 878840 w 1779219"/>
              <a:gd name="connsiteY15" fmla="*/ 4408627 h 6150864"/>
              <a:gd name="connsiteX16" fmla="*/ 990600 w 1779219"/>
              <a:gd name="connsiteY16" fmla="*/ 5089347 h 6150864"/>
              <a:gd name="connsiteX17" fmla="*/ 1061720 w 1779219"/>
              <a:gd name="connsiteY17" fmla="*/ 5465267 h 6150864"/>
              <a:gd name="connsiteX18" fmla="*/ 787400 w 1779219"/>
              <a:gd name="connsiteY18" fmla="*/ 5785307 h 6150864"/>
              <a:gd name="connsiteX19" fmla="*/ 619760 w 1779219"/>
              <a:gd name="connsiteY19" fmla="*/ 6095187 h 6150864"/>
              <a:gd name="connsiteX20" fmla="*/ 306019 w 1779219"/>
              <a:gd name="connsiteY20" fmla="*/ 6150864 h 6150864"/>
              <a:gd name="connsiteX21" fmla="*/ 0 w 1779219"/>
              <a:gd name="connsiteY21" fmla="*/ 5998667 h 6150864"/>
              <a:gd name="connsiteX0" fmla="*/ 1522578 w 1779219"/>
              <a:gd name="connsiteY0" fmla="*/ 0 h 6150864"/>
              <a:gd name="connsiteX1" fmla="*/ 1628491 w 1779219"/>
              <a:gd name="connsiteY1" fmla="*/ 113536 h 6150864"/>
              <a:gd name="connsiteX2" fmla="*/ 1752804 w 1779219"/>
              <a:gd name="connsiteY2" fmla="*/ 248310 h 6150864"/>
              <a:gd name="connsiteX3" fmla="*/ 1695704 w 1779219"/>
              <a:gd name="connsiteY3" fmla="*/ 315569 h 6150864"/>
              <a:gd name="connsiteX4" fmla="*/ 1752804 w 1779219"/>
              <a:gd name="connsiteY4" fmla="*/ 644347 h 6150864"/>
              <a:gd name="connsiteX5" fmla="*/ 1661160 w 1779219"/>
              <a:gd name="connsiteY5" fmla="*/ 749604 h 6150864"/>
              <a:gd name="connsiteX6" fmla="*/ 1779219 w 1779219"/>
              <a:gd name="connsiteY6" fmla="*/ 887984 h 6150864"/>
              <a:gd name="connsiteX7" fmla="*/ 1734922 w 1779219"/>
              <a:gd name="connsiteY7" fmla="*/ 1003604 h 6150864"/>
              <a:gd name="connsiteX8" fmla="*/ 1665224 w 1779219"/>
              <a:gd name="connsiteY8" fmla="*/ 1119022 h 6150864"/>
              <a:gd name="connsiteX9" fmla="*/ 1778000 w 1779219"/>
              <a:gd name="connsiteY9" fmla="*/ 1317142 h 6150864"/>
              <a:gd name="connsiteX10" fmla="*/ 1690624 w 1779219"/>
              <a:gd name="connsiteY10" fmla="*/ 1573987 h 6150864"/>
              <a:gd name="connsiteX11" fmla="*/ 1549400 w 1779219"/>
              <a:gd name="connsiteY11" fmla="*/ 2232762 h 6150864"/>
              <a:gd name="connsiteX12" fmla="*/ 1250086 w 1779219"/>
              <a:gd name="connsiteY12" fmla="*/ 2530856 h 6150864"/>
              <a:gd name="connsiteX13" fmla="*/ 1181405 w 1779219"/>
              <a:gd name="connsiteY13" fmla="*/ 3109773 h 6150864"/>
              <a:gd name="connsiteX14" fmla="*/ 1082243 w 1779219"/>
              <a:gd name="connsiteY14" fmla="*/ 3947567 h 6150864"/>
              <a:gd name="connsiteX15" fmla="*/ 878840 w 1779219"/>
              <a:gd name="connsiteY15" fmla="*/ 4408627 h 6150864"/>
              <a:gd name="connsiteX16" fmla="*/ 990600 w 1779219"/>
              <a:gd name="connsiteY16" fmla="*/ 5089347 h 6150864"/>
              <a:gd name="connsiteX17" fmla="*/ 1061720 w 1779219"/>
              <a:gd name="connsiteY17" fmla="*/ 5465267 h 6150864"/>
              <a:gd name="connsiteX18" fmla="*/ 787400 w 1779219"/>
              <a:gd name="connsiteY18" fmla="*/ 5785307 h 6150864"/>
              <a:gd name="connsiteX19" fmla="*/ 619760 w 1779219"/>
              <a:gd name="connsiteY19" fmla="*/ 6095187 h 6150864"/>
              <a:gd name="connsiteX20" fmla="*/ 306019 w 1779219"/>
              <a:gd name="connsiteY20" fmla="*/ 6150864 h 6150864"/>
              <a:gd name="connsiteX21" fmla="*/ 0 w 1779219"/>
              <a:gd name="connsiteY21" fmla="*/ 5998667 h 6150864"/>
              <a:gd name="connsiteX0" fmla="*/ 1509979 w 1779219"/>
              <a:gd name="connsiteY0" fmla="*/ 0 h 6113069"/>
              <a:gd name="connsiteX1" fmla="*/ 1628491 w 1779219"/>
              <a:gd name="connsiteY1" fmla="*/ 75741 h 6113069"/>
              <a:gd name="connsiteX2" fmla="*/ 1752804 w 1779219"/>
              <a:gd name="connsiteY2" fmla="*/ 210515 h 6113069"/>
              <a:gd name="connsiteX3" fmla="*/ 1695704 w 1779219"/>
              <a:gd name="connsiteY3" fmla="*/ 277774 h 6113069"/>
              <a:gd name="connsiteX4" fmla="*/ 1752804 w 1779219"/>
              <a:gd name="connsiteY4" fmla="*/ 606552 h 6113069"/>
              <a:gd name="connsiteX5" fmla="*/ 1661160 w 1779219"/>
              <a:gd name="connsiteY5" fmla="*/ 711809 h 6113069"/>
              <a:gd name="connsiteX6" fmla="*/ 1779219 w 1779219"/>
              <a:gd name="connsiteY6" fmla="*/ 850189 h 6113069"/>
              <a:gd name="connsiteX7" fmla="*/ 1734922 w 1779219"/>
              <a:gd name="connsiteY7" fmla="*/ 965809 h 6113069"/>
              <a:gd name="connsiteX8" fmla="*/ 1665224 w 1779219"/>
              <a:gd name="connsiteY8" fmla="*/ 1081227 h 6113069"/>
              <a:gd name="connsiteX9" fmla="*/ 1778000 w 1779219"/>
              <a:gd name="connsiteY9" fmla="*/ 1279347 h 6113069"/>
              <a:gd name="connsiteX10" fmla="*/ 1690624 w 1779219"/>
              <a:gd name="connsiteY10" fmla="*/ 1536192 h 6113069"/>
              <a:gd name="connsiteX11" fmla="*/ 1549400 w 1779219"/>
              <a:gd name="connsiteY11" fmla="*/ 2194967 h 6113069"/>
              <a:gd name="connsiteX12" fmla="*/ 1250086 w 1779219"/>
              <a:gd name="connsiteY12" fmla="*/ 2493061 h 6113069"/>
              <a:gd name="connsiteX13" fmla="*/ 1181405 w 1779219"/>
              <a:gd name="connsiteY13" fmla="*/ 3071978 h 6113069"/>
              <a:gd name="connsiteX14" fmla="*/ 1082243 w 1779219"/>
              <a:gd name="connsiteY14" fmla="*/ 3909772 h 6113069"/>
              <a:gd name="connsiteX15" fmla="*/ 878840 w 1779219"/>
              <a:gd name="connsiteY15" fmla="*/ 4370832 h 6113069"/>
              <a:gd name="connsiteX16" fmla="*/ 990600 w 1779219"/>
              <a:gd name="connsiteY16" fmla="*/ 5051552 h 6113069"/>
              <a:gd name="connsiteX17" fmla="*/ 1061720 w 1779219"/>
              <a:gd name="connsiteY17" fmla="*/ 5427472 h 6113069"/>
              <a:gd name="connsiteX18" fmla="*/ 787400 w 1779219"/>
              <a:gd name="connsiteY18" fmla="*/ 5747512 h 6113069"/>
              <a:gd name="connsiteX19" fmla="*/ 619760 w 1779219"/>
              <a:gd name="connsiteY19" fmla="*/ 6057392 h 6113069"/>
              <a:gd name="connsiteX20" fmla="*/ 306019 w 1779219"/>
              <a:gd name="connsiteY20" fmla="*/ 6113069 h 6113069"/>
              <a:gd name="connsiteX21" fmla="*/ 0 w 1779219"/>
              <a:gd name="connsiteY21" fmla="*/ 5960872 h 6113069"/>
              <a:gd name="connsiteX0" fmla="*/ 1509979 w 1779219"/>
              <a:gd name="connsiteY0" fmla="*/ 0 h 6113069"/>
              <a:gd name="connsiteX1" fmla="*/ 1647388 w 1779219"/>
              <a:gd name="connsiteY1" fmla="*/ 82040 h 6113069"/>
              <a:gd name="connsiteX2" fmla="*/ 1752804 w 1779219"/>
              <a:gd name="connsiteY2" fmla="*/ 210515 h 6113069"/>
              <a:gd name="connsiteX3" fmla="*/ 1695704 w 1779219"/>
              <a:gd name="connsiteY3" fmla="*/ 277774 h 6113069"/>
              <a:gd name="connsiteX4" fmla="*/ 1752804 w 1779219"/>
              <a:gd name="connsiteY4" fmla="*/ 606552 h 6113069"/>
              <a:gd name="connsiteX5" fmla="*/ 1661160 w 1779219"/>
              <a:gd name="connsiteY5" fmla="*/ 711809 h 6113069"/>
              <a:gd name="connsiteX6" fmla="*/ 1779219 w 1779219"/>
              <a:gd name="connsiteY6" fmla="*/ 850189 h 6113069"/>
              <a:gd name="connsiteX7" fmla="*/ 1734922 w 1779219"/>
              <a:gd name="connsiteY7" fmla="*/ 965809 h 6113069"/>
              <a:gd name="connsiteX8" fmla="*/ 1665224 w 1779219"/>
              <a:gd name="connsiteY8" fmla="*/ 1081227 h 6113069"/>
              <a:gd name="connsiteX9" fmla="*/ 1778000 w 1779219"/>
              <a:gd name="connsiteY9" fmla="*/ 1279347 h 6113069"/>
              <a:gd name="connsiteX10" fmla="*/ 1690624 w 1779219"/>
              <a:gd name="connsiteY10" fmla="*/ 1536192 h 6113069"/>
              <a:gd name="connsiteX11" fmla="*/ 1549400 w 1779219"/>
              <a:gd name="connsiteY11" fmla="*/ 2194967 h 6113069"/>
              <a:gd name="connsiteX12" fmla="*/ 1250086 w 1779219"/>
              <a:gd name="connsiteY12" fmla="*/ 2493061 h 6113069"/>
              <a:gd name="connsiteX13" fmla="*/ 1181405 w 1779219"/>
              <a:gd name="connsiteY13" fmla="*/ 3071978 h 6113069"/>
              <a:gd name="connsiteX14" fmla="*/ 1082243 w 1779219"/>
              <a:gd name="connsiteY14" fmla="*/ 3909772 h 6113069"/>
              <a:gd name="connsiteX15" fmla="*/ 878840 w 1779219"/>
              <a:gd name="connsiteY15" fmla="*/ 4370832 h 6113069"/>
              <a:gd name="connsiteX16" fmla="*/ 990600 w 1779219"/>
              <a:gd name="connsiteY16" fmla="*/ 5051552 h 6113069"/>
              <a:gd name="connsiteX17" fmla="*/ 1061720 w 1779219"/>
              <a:gd name="connsiteY17" fmla="*/ 5427472 h 6113069"/>
              <a:gd name="connsiteX18" fmla="*/ 787400 w 1779219"/>
              <a:gd name="connsiteY18" fmla="*/ 5747512 h 6113069"/>
              <a:gd name="connsiteX19" fmla="*/ 619760 w 1779219"/>
              <a:gd name="connsiteY19" fmla="*/ 6057392 h 6113069"/>
              <a:gd name="connsiteX20" fmla="*/ 306019 w 1779219"/>
              <a:gd name="connsiteY20" fmla="*/ 6113069 h 6113069"/>
              <a:gd name="connsiteX21" fmla="*/ 0 w 1779219"/>
              <a:gd name="connsiteY21" fmla="*/ 5960872 h 6113069"/>
              <a:gd name="connsiteX0" fmla="*/ 1528876 w 1779219"/>
              <a:gd name="connsiteY0" fmla="*/ 0 h 6119368"/>
              <a:gd name="connsiteX1" fmla="*/ 1647388 w 1779219"/>
              <a:gd name="connsiteY1" fmla="*/ 88339 h 6119368"/>
              <a:gd name="connsiteX2" fmla="*/ 1752804 w 1779219"/>
              <a:gd name="connsiteY2" fmla="*/ 216814 h 6119368"/>
              <a:gd name="connsiteX3" fmla="*/ 1695704 w 1779219"/>
              <a:gd name="connsiteY3" fmla="*/ 284073 h 6119368"/>
              <a:gd name="connsiteX4" fmla="*/ 1752804 w 1779219"/>
              <a:gd name="connsiteY4" fmla="*/ 612851 h 6119368"/>
              <a:gd name="connsiteX5" fmla="*/ 1661160 w 1779219"/>
              <a:gd name="connsiteY5" fmla="*/ 718108 h 6119368"/>
              <a:gd name="connsiteX6" fmla="*/ 1779219 w 1779219"/>
              <a:gd name="connsiteY6" fmla="*/ 856488 h 6119368"/>
              <a:gd name="connsiteX7" fmla="*/ 1734922 w 1779219"/>
              <a:gd name="connsiteY7" fmla="*/ 972108 h 6119368"/>
              <a:gd name="connsiteX8" fmla="*/ 1665224 w 1779219"/>
              <a:gd name="connsiteY8" fmla="*/ 1087526 h 6119368"/>
              <a:gd name="connsiteX9" fmla="*/ 1778000 w 1779219"/>
              <a:gd name="connsiteY9" fmla="*/ 1285646 h 6119368"/>
              <a:gd name="connsiteX10" fmla="*/ 1690624 w 1779219"/>
              <a:gd name="connsiteY10" fmla="*/ 1542491 h 6119368"/>
              <a:gd name="connsiteX11" fmla="*/ 1549400 w 1779219"/>
              <a:gd name="connsiteY11" fmla="*/ 2201266 h 6119368"/>
              <a:gd name="connsiteX12" fmla="*/ 1250086 w 1779219"/>
              <a:gd name="connsiteY12" fmla="*/ 2499360 h 6119368"/>
              <a:gd name="connsiteX13" fmla="*/ 1181405 w 1779219"/>
              <a:gd name="connsiteY13" fmla="*/ 3078277 h 6119368"/>
              <a:gd name="connsiteX14" fmla="*/ 1082243 w 1779219"/>
              <a:gd name="connsiteY14" fmla="*/ 3916071 h 6119368"/>
              <a:gd name="connsiteX15" fmla="*/ 878840 w 1779219"/>
              <a:gd name="connsiteY15" fmla="*/ 4377131 h 6119368"/>
              <a:gd name="connsiteX16" fmla="*/ 990600 w 1779219"/>
              <a:gd name="connsiteY16" fmla="*/ 5057851 h 6119368"/>
              <a:gd name="connsiteX17" fmla="*/ 1061720 w 1779219"/>
              <a:gd name="connsiteY17" fmla="*/ 5433771 h 6119368"/>
              <a:gd name="connsiteX18" fmla="*/ 787400 w 1779219"/>
              <a:gd name="connsiteY18" fmla="*/ 5753811 h 6119368"/>
              <a:gd name="connsiteX19" fmla="*/ 619760 w 1779219"/>
              <a:gd name="connsiteY19" fmla="*/ 6063691 h 6119368"/>
              <a:gd name="connsiteX20" fmla="*/ 306019 w 1779219"/>
              <a:gd name="connsiteY20" fmla="*/ 6119368 h 6119368"/>
              <a:gd name="connsiteX21" fmla="*/ 0 w 1779219"/>
              <a:gd name="connsiteY21" fmla="*/ 5967171 h 6119368"/>
              <a:gd name="connsiteX0" fmla="*/ 1528876 w 1779219"/>
              <a:gd name="connsiteY0" fmla="*/ 0 h 6119368"/>
              <a:gd name="connsiteX1" fmla="*/ 1647388 w 1779219"/>
              <a:gd name="connsiteY1" fmla="*/ 88339 h 6119368"/>
              <a:gd name="connsiteX2" fmla="*/ 1752804 w 1779219"/>
              <a:gd name="connsiteY2" fmla="*/ 216814 h 6119368"/>
              <a:gd name="connsiteX3" fmla="*/ 1695704 w 1779219"/>
              <a:gd name="connsiteY3" fmla="*/ 284073 h 6119368"/>
              <a:gd name="connsiteX4" fmla="*/ 1752804 w 1779219"/>
              <a:gd name="connsiteY4" fmla="*/ 612851 h 6119368"/>
              <a:gd name="connsiteX5" fmla="*/ 1661160 w 1779219"/>
              <a:gd name="connsiteY5" fmla="*/ 718108 h 6119368"/>
              <a:gd name="connsiteX6" fmla="*/ 1779219 w 1779219"/>
              <a:gd name="connsiteY6" fmla="*/ 856488 h 6119368"/>
              <a:gd name="connsiteX7" fmla="*/ 1734922 w 1779219"/>
              <a:gd name="connsiteY7" fmla="*/ 972108 h 6119368"/>
              <a:gd name="connsiteX8" fmla="*/ 1665224 w 1779219"/>
              <a:gd name="connsiteY8" fmla="*/ 1087526 h 6119368"/>
              <a:gd name="connsiteX9" fmla="*/ 1778000 w 1779219"/>
              <a:gd name="connsiteY9" fmla="*/ 1285646 h 6119368"/>
              <a:gd name="connsiteX10" fmla="*/ 1690624 w 1779219"/>
              <a:gd name="connsiteY10" fmla="*/ 1542491 h 6119368"/>
              <a:gd name="connsiteX11" fmla="*/ 1549400 w 1779219"/>
              <a:gd name="connsiteY11" fmla="*/ 2201266 h 6119368"/>
              <a:gd name="connsiteX12" fmla="*/ 1380723 w 1779219"/>
              <a:gd name="connsiteY12" fmla="*/ 2366543 h 6119368"/>
              <a:gd name="connsiteX13" fmla="*/ 1250086 w 1779219"/>
              <a:gd name="connsiteY13" fmla="*/ 2499360 h 6119368"/>
              <a:gd name="connsiteX14" fmla="*/ 1181405 w 1779219"/>
              <a:gd name="connsiteY14" fmla="*/ 3078277 h 6119368"/>
              <a:gd name="connsiteX15" fmla="*/ 1082243 w 1779219"/>
              <a:gd name="connsiteY15" fmla="*/ 3916071 h 6119368"/>
              <a:gd name="connsiteX16" fmla="*/ 878840 w 1779219"/>
              <a:gd name="connsiteY16" fmla="*/ 4377131 h 6119368"/>
              <a:gd name="connsiteX17" fmla="*/ 990600 w 1779219"/>
              <a:gd name="connsiteY17" fmla="*/ 5057851 h 6119368"/>
              <a:gd name="connsiteX18" fmla="*/ 1061720 w 1779219"/>
              <a:gd name="connsiteY18" fmla="*/ 5433771 h 6119368"/>
              <a:gd name="connsiteX19" fmla="*/ 787400 w 1779219"/>
              <a:gd name="connsiteY19" fmla="*/ 5753811 h 6119368"/>
              <a:gd name="connsiteX20" fmla="*/ 619760 w 1779219"/>
              <a:gd name="connsiteY20" fmla="*/ 6063691 h 6119368"/>
              <a:gd name="connsiteX21" fmla="*/ 306019 w 1779219"/>
              <a:gd name="connsiteY21" fmla="*/ 6119368 h 6119368"/>
              <a:gd name="connsiteX22" fmla="*/ 0 w 1779219"/>
              <a:gd name="connsiteY22" fmla="*/ 5967171 h 6119368"/>
              <a:gd name="connsiteX0" fmla="*/ 1528876 w 1779219"/>
              <a:gd name="connsiteY0" fmla="*/ 0 h 6119368"/>
              <a:gd name="connsiteX1" fmla="*/ 1647388 w 1779219"/>
              <a:gd name="connsiteY1" fmla="*/ 88339 h 6119368"/>
              <a:gd name="connsiteX2" fmla="*/ 1752804 w 1779219"/>
              <a:gd name="connsiteY2" fmla="*/ 216814 h 6119368"/>
              <a:gd name="connsiteX3" fmla="*/ 1695704 w 1779219"/>
              <a:gd name="connsiteY3" fmla="*/ 284073 h 6119368"/>
              <a:gd name="connsiteX4" fmla="*/ 1752804 w 1779219"/>
              <a:gd name="connsiteY4" fmla="*/ 612851 h 6119368"/>
              <a:gd name="connsiteX5" fmla="*/ 1661160 w 1779219"/>
              <a:gd name="connsiteY5" fmla="*/ 718108 h 6119368"/>
              <a:gd name="connsiteX6" fmla="*/ 1779219 w 1779219"/>
              <a:gd name="connsiteY6" fmla="*/ 856488 h 6119368"/>
              <a:gd name="connsiteX7" fmla="*/ 1734922 w 1779219"/>
              <a:gd name="connsiteY7" fmla="*/ 972108 h 6119368"/>
              <a:gd name="connsiteX8" fmla="*/ 1665224 w 1779219"/>
              <a:gd name="connsiteY8" fmla="*/ 1087526 h 6119368"/>
              <a:gd name="connsiteX9" fmla="*/ 1778000 w 1779219"/>
              <a:gd name="connsiteY9" fmla="*/ 1285646 h 6119368"/>
              <a:gd name="connsiteX10" fmla="*/ 1690624 w 1779219"/>
              <a:gd name="connsiteY10" fmla="*/ 1542491 h 6119368"/>
              <a:gd name="connsiteX11" fmla="*/ 1549400 w 1779219"/>
              <a:gd name="connsiteY11" fmla="*/ 2201266 h 6119368"/>
              <a:gd name="connsiteX12" fmla="*/ 1254740 w 1779219"/>
              <a:gd name="connsiteY12" fmla="*/ 2433735 h 6119368"/>
              <a:gd name="connsiteX13" fmla="*/ 1250086 w 1779219"/>
              <a:gd name="connsiteY13" fmla="*/ 2499360 h 6119368"/>
              <a:gd name="connsiteX14" fmla="*/ 1181405 w 1779219"/>
              <a:gd name="connsiteY14" fmla="*/ 3078277 h 6119368"/>
              <a:gd name="connsiteX15" fmla="*/ 1082243 w 1779219"/>
              <a:gd name="connsiteY15" fmla="*/ 3916071 h 6119368"/>
              <a:gd name="connsiteX16" fmla="*/ 878840 w 1779219"/>
              <a:gd name="connsiteY16" fmla="*/ 4377131 h 6119368"/>
              <a:gd name="connsiteX17" fmla="*/ 990600 w 1779219"/>
              <a:gd name="connsiteY17" fmla="*/ 5057851 h 6119368"/>
              <a:gd name="connsiteX18" fmla="*/ 1061720 w 1779219"/>
              <a:gd name="connsiteY18" fmla="*/ 5433771 h 6119368"/>
              <a:gd name="connsiteX19" fmla="*/ 787400 w 1779219"/>
              <a:gd name="connsiteY19" fmla="*/ 5753811 h 6119368"/>
              <a:gd name="connsiteX20" fmla="*/ 619760 w 1779219"/>
              <a:gd name="connsiteY20" fmla="*/ 6063691 h 6119368"/>
              <a:gd name="connsiteX21" fmla="*/ 306019 w 1779219"/>
              <a:gd name="connsiteY21" fmla="*/ 6119368 h 6119368"/>
              <a:gd name="connsiteX22" fmla="*/ 0 w 1779219"/>
              <a:gd name="connsiteY22" fmla="*/ 5967171 h 6119368"/>
              <a:gd name="connsiteX0" fmla="*/ 1528876 w 1779219"/>
              <a:gd name="connsiteY0" fmla="*/ 0 h 6119368"/>
              <a:gd name="connsiteX1" fmla="*/ 1647388 w 1779219"/>
              <a:gd name="connsiteY1" fmla="*/ 88339 h 6119368"/>
              <a:gd name="connsiteX2" fmla="*/ 1752804 w 1779219"/>
              <a:gd name="connsiteY2" fmla="*/ 216814 h 6119368"/>
              <a:gd name="connsiteX3" fmla="*/ 1695704 w 1779219"/>
              <a:gd name="connsiteY3" fmla="*/ 284073 h 6119368"/>
              <a:gd name="connsiteX4" fmla="*/ 1752804 w 1779219"/>
              <a:gd name="connsiteY4" fmla="*/ 612851 h 6119368"/>
              <a:gd name="connsiteX5" fmla="*/ 1661160 w 1779219"/>
              <a:gd name="connsiteY5" fmla="*/ 718108 h 6119368"/>
              <a:gd name="connsiteX6" fmla="*/ 1779219 w 1779219"/>
              <a:gd name="connsiteY6" fmla="*/ 856488 h 6119368"/>
              <a:gd name="connsiteX7" fmla="*/ 1734922 w 1779219"/>
              <a:gd name="connsiteY7" fmla="*/ 972108 h 6119368"/>
              <a:gd name="connsiteX8" fmla="*/ 1665224 w 1779219"/>
              <a:gd name="connsiteY8" fmla="*/ 1087526 h 6119368"/>
              <a:gd name="connsiteX9" fmla="*/ 1778000 w 1779219"/>
              <a:gd name="connsiteY9" fmla="*/ 1285646 h 6119368"/>
              <a:gd name="connsiteX10" fmla="*/ 1690624 w 1779219"/>
              <a:gd name="connsiteY10" fmla="*/ 1542491 h 6119368"/>
              <a:gd name="connsiteX11" fmla="*/ 1549400 w 1779219"/>
              <a:gd name="connsiteY11" fmla="*/ 2201266 h 6119368"/>
              <a:gd name="connsiteX12" fmla="*/ 1254740 w 1779219"/>
              <a:gd name="connsiteY12" fmla="*/ 2433735 h 6119368"/>
              <a:gd name="connsiteX13" fmla="*/ 1245887 w 1779219"/>
              <a:gd name="connsiteY13" fmla="*/ 2511959 h 6119368"/>
              <a:gd name="connsiteX14" fmla="*/ 1181405 w 1779219"/>
              <a:gd name="connsiteY14" fmla="*/ 3078277 h 6119368"/>
              <a:gd name="connsiteX15" fmla="*/ 1082243 w 1779219"/>
              <a:gd name="connsiteY15" fmla="*/ 3916071 h 6119368"/>
              <a:gd name="connsiteX16" fmla="*/ 878840 w 1779219"/>
              <a:gd name="connsiteY16" fmla="*/ 4377131 h 6119368"/>
              <a:gd name="connsiteX17" fmla="*/ 990600 w 1779219"/>
              <a:gd name="connsiteY17" fmla="*/ 5057851 h 6119368"/>
              <a:gd name="connsiteX18" fmla="*/ 1061720 w 1779219"/>
              <a:gd name="connsiteY18" fmla="*/ 5433771 h 6119368"/>
              <a:gd name="connsiteX19" fmla="*/ 787400 w 1779219"/>
              <a:gd name="connsiteY19" fmla="*/ 5753811 h 6119368"/>
              <a:gd name="connsiteX20" fmla="*/ 619760 w 1779219"/>
              <a:gd name="connsiteY20" fmla="*/ 6063691 h 6119368"/>
              <a:gd name="connsiteX21" fmla="*/ 306019 w 1779219"/>
              <a:gd name="connsiteY21" fmla="*/ 6119368 h 6119368"/>
              <a:gd name="connsiteX22" fmla="*/ 0 w 1779219"/>
              <a:gd name="connsiteY22" fmla="*/ 5967171 h 6119368"/>
              <a:gd name="connsiteX0" fmla="*/ 1528876 w 1779219"/>
              <a:gd name="connsiteY0" fmla="*/ 0 h 6119368"/>
              <a:gd name="connsiteX1" fmla="*/ 1647388 w 1779219"/>
              <a:gd name="connsiteY1" fmla="*/ 88339 h 6119368"/>
              <a:gd name="connsiteX2" fmla="*/ 1752804 w 1779219"/>
              <a:gd name="connsiteY2" fmla="*/ 216814 h 6119368"/>
              <a:gd name="connsiteX3" fmla="*/ 1695704 w 1779219"/>
              <a:gd name="connsiteY3" fmla="*/ 284073 h 6119368"/>
              <a:gd name="connsiteX4" fmla="*/ 1752804 w 1779219"/>
              <a:gd name="connsiteY4" fmla="*/ 612851 h 6119368"/>
              <a:gd name="connsiteX5" fmla="*/ 1661160 w 1779219"/>
              <a:gd name="connsiteY5" fmla="*/ 718108 h 6119368"/>
              <a:gd name="connsiteX6" fmla="*/ 1779219 w 1779219"/>
              <a:gd name="connsiteY6" fmla="*/ 856488 h 6119368"/>
              <a:gd name="connsiteX7" fmla="*/ 1734922 w 1779219"/>
              <a:gd name="connsiteY7" fmla="*/ 972108 h 6119368"/>
              <a:gd name="connsiteX8" fmla="*/ 1665224 w 1779219"/>
              <a:gd name="connsiteY8" fmla="*/ 1087526 h 6119368"/>
              <a:gd name="connsiteX9" fmla="*/ 1778000 w 1779219"/>
              <a:gd name="connsiteY9" fmla="*/ 1285646 h 6119368"/>
              <a:gd name="connsiteX10" fmla="*/ 1690624 w 1779219"/>
              <a:gd name="connsiteY10" fmla="*/ 1542491 h 6119368"/>
              <a:gd name="connsiteX11" fmla="*/ 1549400 w 1779219"/>
              <a:gd name="connsiteY11" fmla="*/ 2201266 h 6119368"/>
              <a:gd name="connsiteX12" fmla="*/ 1284137 w 1779219"/>
              <a:gd name="connsiteY12" fmla="*/ 2425336 h 6119368"/>
              <a:gd name="connsiteX13" fmla="*/ 1245887 w 1779219"/>
              <a:gd name="connsiteY13" fmla="*/ 2511959 h 6119368"/>
              <a:gd name="connsiteX14" fmla="*/ 1181405 w 1779219"/>
              <a:gd name="connsiteY14" fmla="*/ 3078277 h 6119368"/>
              <a:gd name="connsiteX15" fmla="*/ 1082243 w 1779219"/>
              <a:gd name="connsiteY15" fmla="*/ 3916071 h 6119368"/>
              <a:gd name="connsiteX16" fmla="*/ 878840 w 1779219"/>
              <a:gd name="connsiteY16" fmla="*/ 4377131 h 6119368"/>
              <a:gd name="connsiteX17" fmla="*/ 990600 w 1779219"/>
              <a:gd name="connsiteY17" fmla="*/ 5057851 h 6119368"/>
              <a:gd name="connsiteX18" fmla="*/ 1061720 w 1779219"/>
              <a:gd name="connsiteY18" fmla="*/ 5433771 h 6119368"/>
              <a:gd name="connsiteX19" fmla="*/ 787400 w 1779219"/>
              <a:gd name="connsiteY19" fmla="*/ 5753811 h 6119368"/>
              <a:gd name="connsiteX20" fmla="*/ 619760 w 1779219"/>
              <a:gd name="connsiteY20" fmla="*/ 6063691 h 6119368"/>
              <a:gd name="connsiteX21" fmla="*/ 306019 w 1779219"/>
              <a:gd name="connsiteY21" fmla="*/ 6119368 h 6119368"/>
              <a:gd name="connsiteX22" fmla="*/ 0 w 1779219"/>
              <a:gd name="connsiteY22" fmla="*/ 5967171 h 6119368"/>
              <a:gd name="connsiteX0" fmla="*/ 1528876 w 1779219"/>
              <a:gd name="connsiteY0" fmla="*/ 0 h 6119368"/>
              <a:gd name="connsiteX1" fmla="*/ 1647388 w 1779219"/>
              <a:gd name="connsiteY1" fmla="*/ 88339 h 6119368"/>
              <a:gd name="connsiteX2" fmla="*/ 1752804 w 1779219"/>
              <a:gd name="connsiteY2" fmla="*/ 216814 h 6119368"/>
              <a:gd name="connsiteX3" fmla="*/ 1695704 w 1779219"/>
              <a:gd name="connsiteY3" fmla="*/ 284073 h 6119368"/>
              <a:gd name="connsiteX4" fmla="*/ 1752804 w 1779219"/>
              <a:gd name="connsiteY4" fmla="*/ 612851 h 6119368"/>
              <a:gd name="connsiteX5" fmla="*/ 1661160 w 1779219"/>
              <a:gd name="connsiteY5" fmla="*/ 718108 h 6119368"/>
              <a:gd name="connsiteX6" fmla="*/ 1779219 w 1779219"/>
              <a:gd name="connsiteY6" fmla="*/ 856488 h 6119368"/>
              <a:gd name="connsiteX7" fmla="*/ 1734922 w 1779219"/>
              <a:gd name="connsiteY7" fmla="*/ 972108 h 6119368"/>
              <a:gd name="connsiteX8" fmla="*/ 1665224 w 1779219"/>
              <a:gd name="connsiteY8" fmla="*/ 1087526 h 6119368"/>
              <a:gd name="connsiteX9" fmla="*/ 1778000 w 1779219"/>
              <a:gd name="connsiteY9" fmla="*/ 1285646 h 6119368"/>
              <a:gd name="connsiteX10" fmla="*/ 1690624 w 1779219"/>
              <a:gd name="connsiteY10" fmla="*/ 1542491 h 6119368"/>
              <a:gd name="connsiteX11" fmla="*/ 1549400 w 1779219"/>
              <a:gd name="connsiteY11" fmla="*/ 2201266 h 6119368"/>
              <a:gd name="connsiteX12" fmla="*/ 1447914 w 1779219"/>
              <a:gd name="connsiteY12" fmla="*/ 2290953 h 6119368"/>
              <a:gd name="connsiteX13" fmla="*/ 1284137 w 1779219"/>
              <a:gd name="connsiteY13" fmla="*/ 2425336 h 6119368"/>
              <a:gd name="connsiteX14" fmla="*/ 1245887 w 1779219"/>
              <a:gd name="connsiteY14" fmla="*/ 2511959 h 6119368"/>
              <a:gd name="connsiteX15" fmla="*/ 1181405 w 1779219"/>
              <a:gd name="connsiteY15" fmla="*/ 3078277 h 6119368"/>
              <a:gd name="connsiteX16" fmla="*/ 1082243 w 1779219"/>
              <a:gd name="connsiteY16" fmla="*/ 3916071 h 6119368"/>
              <a:gd name="connsiteX17" fmla="*/ 878840 w 1779219"/>
              <a:gd name="connsiteY17" fmla="*/ 4377131 h 6119368"/>
              <a:gd name="connsiteX18" fmla="*/ 990600 w 1779219"/>
              <a:gd name="connsiteY18" fmla="*/ 5057851 h 6119368"/>
              <a:gd name="connsiteX19" fmla="*/ 1061720 w 1779219"/>
              <a:gd name="connsiteY19" fmla="*/ 5433771 h 6119368"/>
              <a:gd name="connsiteX20" fmla="*/ 787400 w 1779219"/>
              <a:gd name="connsiteY20" fmla="*/ 5753811 h 6119368"/>
              <a:gd name="connsiteX21" fmla="*/ 619760 w 1779219"/>
              <a:gd name="connsiteY21" fmla="*/ 6063691 h 6119368"/>
              <a:gd name="connsiteX22" fmla="*/ 306019 w 1779219"/>
              <a:gd name="connsiteY22" fmla="*/ 6119368 h 6119368"/>
              <a:gd name="connsiteX23" fmla="*/ 0 w 1779219"/>
              <a:gd name="connsiteY23" fmla="*/ 5967171 h 6119368"/>
              <a:gd name="connsiteX0" fmla="*/ 1528876 w 1779219"/>
              <a:gd name="connsiteY0" fmla="*/ 0 h 6119368"/>
              <a:gd name="connsiteX1" fmla="*/ 1647388 w 1779219"/>
              <a:gd name="connsiteY1" fmla="*/ 88339 h 6119368"/>
              <a:gd name="connsiteX2" fmla="*/ 1752804 w 1779219"/>
              <a:gd name="connsiteY2" fmla="*/ 216814 h 6119368"/>
              <a:gd name="connsiteX3" fmla="*/ 1695704 w 1779219"/>
              <a:gd name="connsiteY3" fmla="*/ 284073 h 6119368"/>
              <a:gd name="connsiteX4" fmla="*/ 1752804 w 1779219"/>
              <a:gd name="connsiteY4" fmla="*/ 612851 h 6119368"/>
              <a:gd name="connsiteX5" fmla="*/ 1661160 w 1779219"/>
              <a:gd name="connsiteY5" fmla="*/ 718108 h 6119368"/>
              <a:gd name="connsiteX6" fmla="*/ 1779219 w 1779219"/>
              <a:gd name="connsiteY6" fmla="*/ 856488 h 6119368"/>
              <a:gd name="connsiteX7" fmla="*/ 1734922 w 1779219"/>
              <a:gd name="connsiteY7" fmla="*/ 972108 h 6119368"/>
              <a:gd name="connsiteX8" fmla="*/ 1665224 w 1779219"/>
              <a:gd name="connsiteY8" fmla="*/ 1087526 h 6119368"/>
              <a:gd name="connsiteX9" fmla="*/ 1778000 w 1779219"/>
              <a:gd name="connsiteY9" fmla="*/ 1285646 h 6119368"/>
              <a:gd name="connsiteX10" fmla="*/ 1690624 w 1779219"/>
              <a:gd name="connsiteY10" fmla="*/ 1542491 h 6119368"/>
              <a:gd name="connsiteX11" fmla="*/ 1549400 w 1779219"/>
              <a:gd name="connsiteY11" fmla="*/ 2201266 h 6119368"/>
              <a:gd name="connsiteX12" fmla="*/ 1418518 w 1779219"/>
              <a:gd name="connsiteY12" fmla="*/ 2341347 h 6119368"/>
              <a:gd name="connsiteX13" fmla="*/ 1284137 w 1779219"/>
              <a:gd name="connsiteY13" fmla="*/ 2425336 h 6119368"/>
              <a:gd name="connsiteX14" fmla="*/ 1245887 w 1779219"/>
              <a:gd name="connsiteY14" fmla="*/ 2511959 h 6119368"/>
              <a:gd name="connsiteX15" fmla="*/ 1181405 w 1779219"/>
              <a:gd name="connsiteY15" fmla="*/ 3078277 h 6119368"/>
              <a:gd name="connsiteX16" fmla="*/ 1082243 w 1779219"/>
              <a:gd name="connsiteY16" fmla="*/ 3916071 h 6119368"/>
              <a:gd name="connsiteX17" fmla="*/ 878840 w 1779219"/>
              <a:gd name="connsiteY17" fmla="*/ 4377131 h 6119368"/>
              <a:gd name="connsiteX18" fmla="*/ 990600 w 1779219"/>
              <a:gd name="connsiteY18" fmla="*/ 5057851 h 6119368"/>
              <a:gd name="connsiteX19" fmla="*/ 1061720 w 1779219"/>
              <a:gd name="connsiteY19" fmla="*/ 5433771 h 6119368"/>
              <a:gd name="connsiteX20" fmla="*/ 787400 w 1779219"/>
              <a:gd name="connsiteY20" fmla="*/ 5753811 h 6119368"/>
              <a:gd name="connsiteX21" fmla="*/ 619760 w 1779219"/>
              <a:gd name="connsiteY21" fmla="*/ 6063691 h 6119368"/>
              <a:gd name="connsiteX22" fmla="*/ 306019 w 1779219"/>
              <a:gd name="connsiteY22" fmla="*/ 6119368 h 6119368"/>
              <a:gd name="connsiteX23" fmla="*/ 0 w 1779219"/>
              <a:gd name="connsiteY23" fmla="*/ 5967171 h 6119368"/>
              <a:gd name="connsiteX0" fmla="*/ 1528876 w 1779219"/>
              <a:gd name="connsiteY0" fmla="*/ 0 h 6119368"/>
              <a:gd name="connsiteX1" fmla="*/ 1647388 w 1779219"/>
              <a:gd name="connsiteY1" fmla="*/ 88339 h 6119368"/>
              <a:gd name="connsiteX2" fmla="*/ 1752804 w 1779219"/>
              <a:gd name="connsiteY2" fmla="*/ 216814 h 6119368"/>
              <a:gd name="connsiteX3" fmla="*/ 1695704 w 1779219"/>
              <a:gd name="connsiteY3" fmla="*/ 284073 h 6119368"/>
              <a:gd name="connsiteX4" fmla="*/ 1752804 w 1779219"/>
              <a:gd name="connsiteY4" fmla="*/ 612851 h 6119368"/>
              <a:gd name="connsiteX5" fmla="*/ 1661160 w 1779219"/>
              <a:gd name="connsiteY5" fmla="*/ 718108 h 6119368"/>
              <a:gd name="connsiteX6" fmla="*/ 1779219 w 1779219"/>
              <a:gd name="connsiteY6" fmla="*/ 856488 h 6119368"/>
              <a:gd name="connsiteX7" fmla="*/ 1734922 w 1779219"/>
              <a:gd name="connsiteY7" fmla="*/ 972108 h 6119368"/>
              <a:gd name="connsiteX8" fmla="*/ 1665224 w 1779219"/>
              <a:gd name="connsiteY8" fmla="*/ 1087526 h 6119368"/>
              <a:gd name="connsiteX9" fmla="*/ 1778000 w 1779219"/>
              <a:gd name="connsiteY9" fmla="*/ 1285646 h 6119368"/>
              <a:gd name="connsiteX10" fmla="*/ 1690624 w 1779219"/>
              <a:gd name="connsiteY10" fmla="*/ 1542491 h 6119368"/>
              <a:gd name="connsiteX11" fmla="*/ 1549400 w 1779219"/>
              <a:gd name="connsiteY11" fmla="*/ 2201266 h 6119368"/>
              <a:gd name="connsiteX12" fmla="*/ 1502507 w 1779219"/>
              <a:gd name="connsiteY12" fmla="*/ 2248959 h 6119368"/>
              <a:gd name="connsiteX13" fmla="*/ 1418518 w 1779219"/>
              <a:gd name="connsiteY13" fmla="*/ 2341347 h 6119368"/>
              <a:gd name="connsiteX14" fmla="*/ 1284137 w 1779219"/>
              <a:gd name="connsiteY14" fmla="*/ 2425336 h 6119368"/>
              <a:gd name="connsiteX15" fmla="*/ 1245887 w 1779219"/>
              <a:gd name="connsiteY15" fmla="*/ 2511959 h 6119368"/>
              <a:gd name="connsiteX16" fmla="*/ 1181405 w 1779219"/>
              <a:gd name="connsiteY16" fmla="*/ 3078277 h 6119368"/>
              <a:gd name="connsiteX17" fmla="*/ 1082243 w 1779219"/>
              <a:gd name="connsiteY17" fmla="*/ 3916071 h 6119368"/>
              <a:gd name="connsiteX18" fmla="*/ 878840 w 1779219"/>
              <a:gd name="connsiteY18" fmla="*/ 4377131 h 6119368"/>
              <a:gd name="connsiteX19" fmla="*/ 990600 w 1779219"/>
              <a:gd name="connsiteY19" fmla="*/ 5057851 h 6119368"/>
              <a:gd name="connsiteX20" fmla="*/ 1061720 w 1779219"/>
              <a:gd name="connsiteY20" fmla="*/ 5433771 h 6119368"/>
              <a:gd name="connsiteX21" fmla="*/ 787400 w 1779219"/>
              <a:gd name="connsiteY21" fmla="*/ 5753811 h 6119368"/>
              <a:gd name="connsiteX22" fmla="*/ 619760 w 1779219"/>
              <a:gd name="connsiteY22" fmla="*/ 6063691 h 6119368"/>
              <a:gd name="connsiteX23" fmla="*/ 306019 w 1779219"/>
              <a:gd name="connsiteY23" fmla="*/ 6119368 h 6119368"/>
              <a:gd name="connsiteX24" fmla="*/ 0 w 1779219"/>
              <a:gd name="connsiteY24" fmla="*/ 5967171 h 6119368"/>
              <a:gd name="connsiteX0" fmla="*/ 1528876 w 1779219"/>
              <a:gd name="connsiteY0" fmla="*/ 0 h 6119368"/>
              <a:gd name="connsiteX1" fmla="*/ 1647388 w 1779219"/>
              <a:gd name="connsiteY1" fmla="*/ 88339 h 6119368"/>
              <a:gd name="connsiteX2" fmla="*/ 1752804 w 1779219"/>
              <a:gd name="connsiteY2" fmla="*/ 216814 h 6119368"/>
              <a:gd name="connsiteX3" fmla="*/ 1695704 w 1779219"/>
              <a:gd name="connsiteY3" fmla="*/ 284073 h 6119368"/>
              <a:gd name="connsiteX4" fmla="*/ 1752804 w 1779219"/>
              <a:gd name="connsiteY4" fmla="*/ 612851 h 6119368"/>
              <a:gd name="connsiteX5" fmla="*/ 1661160 w 1779219"/>
              <a:gd name="connsiteY5" fmla="*/ 718108 h 6119368"/>
              <a:gd name="connsiteX6" fmla="*/ 1779219 w 1779219"/>
              <a:gd name="connsiteY6" fmla="*/ 856488 h 6119368"/>
              <a:gd name="connsiteX7" fmla="*/ 1734922 w 1779219"/>
              <a:gd name="connsiteY7" fmla="*/ 972108 h 6119368"/>
              <a:gd name="connsiteX8" fmla="*/ 1665224 w 1779219"/>
              <a:gd name="connsiteY8" fmla="*/ 1087526 h 6119368"/>
              <a:gd name="connsiteX9" fmla="*/ 1778000 w 1779219"/>
              <a:gd name="connsiteY9" fmla="*/ 1285646 h 6119368"/>
              <a:gd name="connsiteX10" fmla="*/ 1690624 w 1779219"/>
              <a:gd name="connsiteY10" fmla="*/ 1542491 h 6119368"/>
              <a:gd name="connsiteX11" fmla="*/ 1549400 w 1779219"/>
              <a:gd name="connsiteY11" fmla="*/ 2201266 h 6119368"/>
              <a:gd name="connsiteX12" fmla="*/ 1418518 w 1779219"/>
              <a:gd name="connsiteY12" fmla="*/ 2295153 h 6119368"/>
              <a:gd name="connsiteX13" fmla="*/ 1418518 w 1779219"/>
              <a:gd name="connsiteY13" fmla="*/ 2341347 h 6119368"/>
              <a:gd name="connsiteX14" fmla="*/ 1284137 w 1779219"/>
              <a:gd name="connsiteY14" fmla="*/ 2425336 h 6119368"/>
              <a:gd name="connsiteX15" fmla="*/ 1245887 w 1779219"/>
              <a:gd name="connsiteY15" fmla="*/ 2511959 h 6119368"/>
              <a:gd name="connsiteX16" fmla="*/ 1181405 w 1779219"/>
              <a:gd name="connsiteY16" fmla="*/ 3078277 h 6119368"/>
              <a:gd name="connsiteX17" fmla="*/ 1082243 w 1779219"/>
              <a:gd name="connsiteY17" fmla="*/ 3916071 h 6119368"/>
              <a:gd name="connsiteX18" fmla="*/ 878840 w 1779219"/>
              <a:gd name="connsiteY18" fmla="*/ 4377131 h 6119368"/>
              <a:gd name="connsiteX19" fmla="*/ 990600 w 1779219"/>
              <a:gd name="connsiteY19" fmla="*/ 5057851 h 6119368"/>
              <a:gd name="connsiteX20" fmla="*/ 1061720 w 1779219"/>
              <a:gd name="connsiteY20" fmla="*/ 5433771 h 6119368"/>
              <a:gd name="connsiteX21" fmla="*/ 787400 w 1779219"/>
              <a:gd name="connsiteY21" fmla="*/ 5753811 h 6119368"/>
              <a:gd name="connsiteX22" fmla="*/ 619760 w 1779219"/>
              <a:gd name="connsiteY22" fmla="*/ 6063691 h 6119368"/>
              <a:gd name="connsiteX23" fmla="*/ 306019 w 1779219"/>
              <a:gd name="connsiteY23" fmla="*/ 6119368 h 6119368"/>
              <a:gd name="connsiteX24" fmla="*/ 0 w 1779219"/>
              <a:gd name="connsiteY24" fmla="*/ 5967171 h 6119368"/>
              <a:gd name="connsiteX0" fmla="*/ 1528876 w 1779219"/>
              <a:gd name="connsiteY0" fmla="*/ 0 h 6119368"/>
              <a:gd name="connsiteX1" fmla="*/ 1647388 w 1779219"/>
              <a:gd name="connsiteY1" fmla="*/ 88339 h 6119368"/>
              <a:gd name="connsiteX2" fmla="*/ 1752804 w 1779219"/>
              <a:gd name="connsiteY2" fmla="*/ 216814 h 6119368"/>
              <a:gd name="connsiteX3" fmla="*/ 1695704 w 1779219"/>
              <a:gd name="connsiteY3" fmla="*/ 284073 h 6119368"/>
              <a:gd name="connsiteX4" fmla="*/ 1752804 w 1779219"/>
              <a:gd name="connsiteY4" fmla="*/ 612851 h 6119368"/>
              <a:gd name="connsiteX5" fmla="*/ 1661160 w 1779219"/>
              <a:gd name="connsiteY5" fmla="*/ 718108 h 6119368"/>
              <a:gd name="connsiteX6" fmla="*/ 1779219 w 1779219"/>
              <a:gd name="connsiteY6" fmla="*/ 856488 h 6119368"/>
              <a:gd name="connsiteX7" fmla="*/ 1734922 w 1779219"/>
              <a:gd name="connsiteY7" fmla="*/ 972108 h 6119368"/>
              <a:gd name="connsiteX8" fmla="*/ 1665224 w 1779219"/>
              <a:gd name="connsiteY8" fmla="*/ 1087526 h 6119368"/>
              <a:gd name="connsiteX9" fmla="*/ 1778000 w 1779219"/>
              <a:gd name="connsiteY9" fmla="*/ 1285646 h 6119368"/>
              <a:gd name="connsiteX10" fmla="*/ 1690624 w 1779219"/>
              <a:gd name="connsiteY10" fmla="*/ 1542491 h 6119368"/>
              <a:gd name="connsiteX11" fmla="*/ 1549400 w 1779219"/>
              <a:gd name="connsiteY11" fmla="*/ 2201266 h 6119368"/>
              <a:gd name="connsiteX12" fmla="*/ 1418518 w 1779219"/>
              <a:gd name="connsiteY12" fmla="*/ 2295153 h 6119368"/>
              <a:gd name="connsiteX13" fmla="*/ 1439515 w 1779219"/>
              <a:gd name="connsiteY13" fmla="*/ 2349746 h 6119368"/>
              <a:gd name="connsiteX14" fmla="*/ 1284137 w 1779219"/>
              <a:gd name="connsiteY14" fmla="*/ 2425336 h 6119368"/>
              <a:gd name="connsiteX15" fmla="*/ 1245887 w 1779219"/>
              <a:gd name="connsiteY15" fmla="*/ 2511959 h 6119368"/>
              <a:gd name="connsiteX16" fmla="*/ 1181405 w 1779219"/>
              <a:gd name="connsiteY16" fmla="*/ 3078277 h 6119368"/>
              <a:gd name="connsiteX17" fmla="*/ 1082243 w 1779219"/>
              <a:gd name="connsiteY17" fmla="*/ 3916071 h 6119368"/>
              <a:gd name="connsiteX18" fmla="*/ 878840 w 1779219"/>
              <a:gd name="connsiteY18" fmla="*/ 4377131 h 6119368"/>
              <a:gd name="connsiteX19" fmla="*/ 990600 w 1779219"/>
              <a:gd name="connsiteY19" fmla="*/ 5057851 h 6119368"/>
              <a:gd name="connsiteX20" fmla="*/ 1061720 w 1779219"/>
              <a:gd name="connsiteY20" fmla="*/ 5433771 h 6119368"/>
              <a:gd name="connsiteX21" fmla="*/ 787400 w 1779219"/>
              <a:gd name="connsiteY21" fmla="*/ 5753811 h 6119368"/>
              <a:gd name="connsiteX22" fmla="*/ 619760 w 1779219"/>
              <a:gd name="connsiteY22" fmla="*/ 6063691 h 6119368"/>
              <a:gd name="connsiteX23" fmla="*/ 306019 w 1779219"/>
              <a:gd name="connsiteY23" fmla="*/ 6119368 h 6119368"/>
              <a:gd name="connsiteX24" fmla="*/ 0 w 1779219"/>
              <a:gd name="connsiteY24" fmla="*/ 5967171 h 6119368"/>
              <a:gd name="connsiteX0" fmla="*/ 1528876 w 1779219"/>
              <a:gd name="connsiteY0" fmla="*/ 0 h 6119368"/>
              <a:gd name="connsiteX1" fmla="*/ 1647388 w 1779219"/>
              <a:gd name="connsiteY1" fmla="*/ 88339 h 6119368"/>
              <a:gd name="connsiteX2" fmla="*/ 1752804 w 1779219"/>
              <a:gd name="connsiteY2" fmla="*/ 216814 h 6119368"/>
              <a:gd name="connsiteX3" fmla="*/ 1695704 w 1779219"/>
              <a:gd name="connsiteY3" fmla="*/ 284073 h 6119368"/>
              <a:gd name="connsiteX4" fmla="*/ 1752804 w 1779219"/>
              <a:gd name="connsiteY4" fmla="*/ 612851 h 6119368"/>
              <a:gd name="connsiteX5" fmla="*/ 1661160 w 1779219"/>
              <a:gd name="connsiteY5" fmla="*/ 718108 h 6119368"/>
              <a:gd name="connsiteX6" fmla="*/ 1779219 w 1779219"/>
              <a:gd name="connsiteY6" fmla="*/ 856488 h 6119368"/>
              <a:gd name="connsiteX7" fmla="*/ 1734922 w 1779219"/>
              <a:gd name="connsiteY7" fmla="*/ 972108 h 6119368"/>
              <a:gd name="connsiteX8" fmla="*/ 1665224 w 1779219"/>
              <a:gd name="connsiteY8" fmla="*/ 1087526 h 6119368"/>
              <a:gd name="connsiteX9" fmla="*/ 1778000 w 1779219"/>
              <a:gd name="connsiteY9" fmla="*/ 1285646 h 6119368"/>
              <a:gd name="connsiteX10" fmla="*/ 1690624 w 1779219"/>
              <a:gd name="connsiteY10" fmla="*/ 1542491 h 6119368"/>
              <a:gd name="connsiteX11" fmla="*/ 1549400 w 1779219"/>
              <a:gd name="connsiteY11" fmla="*/ 2201266 h 6119368"/>
              <a:gd name="connsiteX12" fmla="*/ 1418518 w 1779219"/>
              <a:gd name="connsiteY12" fmla="*/ 2295153 h 6119368"/>
              <a:gd name="connsiteX13" fmla="*/ 1439515 w 1779219"/>
              <a:gd name="connsiteY13" fmla="*/ 2349746 h 6119368"/>
              <a:gd name="connsiteX14" fmla="*/ 1284137 w 1779219"/>
              <a:gd name="connsiteY14" fmla="*/ 2425336 h 6119368"/>
              <a:gd name="connsiteX15" fmla="*/ 1245887 w 1779219"/>
              <a:gd name="connsiteY15" fmla="*/ 2511959 h 6119368"/>
              <a:gd name="connsiteX16" fmla="*/ 1181405 w 1779219"/>
              <a:gd name="connsiteY16" fmla="*/ 3078277 h 6119368"/>
              <a:gd name="connsiteX17" fmla="*/ 1082243 w 1779219"/>
              <a:gd name="connsiteY17" fmla="*/ 3916071 h 6119368"/>
              <a:gd name="connsiteX18" fmla="*/ 878840 w 1779219"/>
              <a:gd name="connsiteY18" fmla="*/ 4377131 h 6119368"/>
              <a:gd name="connsiteX19" fmla="*/ 940206 w 1779219"/>
              <a:gd name="connsiteY19" fmla="*/ 5112445 h 6119368"/>
              <a:gd name="connsiteX20" fmla="*/ 1061720 w 1779219"/>
              <a:gd name="connsiteY20" fmla="*/ 5433771 h 6119368"/>
              <a:gd name="connsiteX21" fmla="*/ 787400 w 1779219"/>
              <a:gd name="connsiteY21" fmla="*/ 5753811 h 6119368"/>
              <a:gd name="connsiteX22" fmla="*/ 619760 w 1779219"/>
              <a:gd name="connsiteY22" fmla="*/ 6063691 h 6119368"/>
              <a:gd name="connsiteX23" fmla="*/ 306019 w 1779219"/>
              <a:gd name="connsiteY23" fmla="*/ 6119368 h 6119368"/>
              <a:gd name="connsiteX24" fmla="*/ 0 w 1779219"/>
              <a:gd name="connsiteY24" fmla="*/ 5967171 h 6119368"/>
              <a:gd name="connsiteX0" fmla="*/ 1528876 w 1779219"/>
              <a:gd name="connsiteY0" fmla="*/ 0 h 6119368"/>
              <a:gd name="connsiteX1" fmla="*/ 1647388 w 1779219"/>
              <a:gd name="connsiteY1" fmla="*/ 88339 h 6119368"/>
              <a:gd name="connsiteX2" fmla="*/ 1752804 w 1779219"/>
              <a:gd name="connsiteY2" fmla="*/ 216814 h 6119368"/>
              <a:gd name="connsiteX3" fmla="*/ 1695704 w 1779219"/>
              <a:gd name="connsiteY3" fmla="*/ 284073 h 6119368"/>
              <a:gd name="connsiteX4" fmla="*/ 1752804 w 1779219"/>
              <a:gd name="connsiteY4" fmla="*/ 612851 h 6119368"/>
              <a:gd name="connsiteX5" fmla="*/ 1661160 w 1779219"/>
              <a:gd name="connsiteY5" fmla="*/ 718108 h 6119368"/>
              <a:gd name="connsiteX6" fmla="*/ 1779219 w 1779219"/>
              <a:gd name="connsiteY6" fmla="*/ 856488 h 6119368"/>
              <a:gd name="connsiteX7" fmla="*/ 1734922 w 1779219"/>
              <a:gd name="connsiteY7" fmla="*/ 972108 h 6119368"/>
              <a:gd name="connsiteX8" fmla="*/ 1665224 w 1779219"/>
              <a:gd name="connsiteY8" fmla="*/ 1087526 h 6119368"/>
              <a:gd name="connsiteX9" fmla="*/ 1778000 w 1779219"/>
              <a:gd name="connsiteY9" fmla="*/ 1285646 h 6119368"/>
              <a:gd name="connsiteX10" fmla="*/ 1690624 w 1779219"/>
              <a:gd name="connsiteY10" fmla="*/ 1542491 h 6119368"/>
              <a:gd name="connsiteX11" fmla="*/ 1549400 w 1779219"/>
              <a:gd name="connsiteY11" fmla="*/ 2201266 h 6119368"/>
              <a:gd name="connsiteX12" fmla="*/ 1418518 w 1779219"/>
              <a:gd name="connsiteY12" fmla="*/ 2295153 h 6119368"/>
              <a:gd name="connsiteX13" fmla="*/ 1439515 w 1779219"/>
              <a:gd name="connsiteY13" fmla="*/ 2349746 h 6119368"/>
              <a:gd name="connsiteX14" fmla="*/ 1284137 w 1779219"/>
              <a:gd name="connsiteY14" fmla="*/ 2425336 h 6119368"/>
              <a:gd name="connsiteX15" fmla="*/ 1245887 w 1779219"/>
              <a:gd name="connsiteY15" fmla="*/ 2511959 h 6119368"/>
              <a:gd name="connsiteX16" fmla="*/ 1181405 w 1779219"/>
              <a:gd name="connsiteY16" fmla="*/ 3078277 h 6119368"/>
              <a:gd name="connsiteX17" fmla="*/ 1082243 w 1779219"/>
              <a:gd name="connsiteY17" fmla="*/ 3916071 h 6119368"/>
              <a:gd name="connsiteX18" fmla="*/ 878840 w 1779219"/>
              <a:gd name="connsiteY18" fmla="*/ 4377131 h 6119368"/>
              <a:gd name="connsiteX19" fmla="*/ 940206 w 1779219"/>
              <a:gd name="connsiteY19" fmla="*/ 5112445 h 6119368"/>
              <a:gd name="connsiteX20" fmla="*/ 1023925 w 1779219"/>
              <a:gd name="connsiteY20" fmla="*/ 5442170 h 6119368"/>
              <a:gd name="connsiteX21" fmla="*/ 787400 w 1779219"/>
              <a:gd name="connsiteY21" fmla="*/ 5753811 h 6119368"/>
              <a:gd name="connsiteX22" fmla="*/ 619760 w 1779219"/>
              <a:gd name="connsiteY22" fmla="*/ 6063691 h 6119368"/>
              <a:gd name="connsiteX23" fmla="*/ 306019 w 1779219"/>
              <a:gd name="connsiteY23" fmla="*/ 6119368 h 6119368"/>
              <a:gd name="connsiteX24" fmla="*/ 0 w 1779219"/>
              <a:gd name="connsiteY24" fmla="*/ 5967171 h 6119368"/>
              <a:gd name="connsiteX0" fmla="*/ 1528876 w 1779219"/>
              <a:gd name="connsiteY0" fmla="*/ 0 h 6119368"/>
              <a:gd name="connsiteX1" fmla="*/ 1647388 w 1779219"/>
              <a:gd name="connsiteY1" fmla="*/ 88339 h 6119368"/>
              <a:gd name="connsiteX2" fmla="*/ 1752804 w 1779219"/>
              <a:gd name="connsiteY2" fmla="*/ 216814 h 6119368"/>
              <a:gd name="connsiteX3" fmla="*/ 1695704 w 1779219"/>
              <a:gd name="connsiteY3" fmla="*/ 284073 h 6119368"/>
              <a:gd name="connsiteX4" fmla="*/ 1752804 w 1779219"/>
              <a:gd name="connsiteY4" fmla="*/ 612851 h 6119368"/>
              <a:gd name="connsiteX5" fmla="*/ 1661160 w 1779219"/>
              <a:gd name="connsiteY5" fmla="*/ 718108 h 6119368"/>
              <a:gd name="connsiteX6" fmla="*/ 1779219 w 1779219"/>
              <a:gd name="connsiteY6" fmla="*/ 856488 h 6119368"/>
              <a:gd name="connsiteX7" fmla="*/ 1734922 w 1779219"/>
              <a:gd name="connsiteY7" fmla="*/ 972108 h 6119368"/>
              <a:gd name="connsiteX8" fmla="*/ 1665224 w 1779219"/>
              <a:gd name="connsiteY8" fmla="*/ 1087526 h 6119368"/>
              <a:gd name="connsiteX9" fmla="*/ 1778000 w 1779219"/>
              <a:gd name="connsiteY9" fmla="*/ 1285646 h 6119368"/>
              <a:gd name="connsiteX10" fmla="*/ 1690624 w 1779219"/>
              <a:gd name="connsiteY10" fmla="*/ 1542491 h 6119368"/>
              <a:gd name="connsiteX11" fmla="*/ 1549400 w 1779219"/>
              <a:gd name="connsiteY11" fmla="*/ 2201266 h 6119368"/>
              <a:gd name="connsiteX12" fmla="*/ 1418518 w 1779219"/>
              <a:gd name="connsiteY12" fmla="*/ 2295153 h 6119368"/>
              <a:gd name="connsiteX13" fmla="*/ 1439515 w 1779219"/>
              <a:gd name="connsiteY13" fmla="*/ 2349746 h 6119368"/>
              <a:gd name="connsiteX14" fmla="*/ 1284137 w 1779219"/>
              <a:gd name="connsiteY14" fmla="*/ 2425336 h 6119368"/>
              <a:gd name="connsiteX15" fmla="*/ 1245887 w 1779219"/>
              <a:gd name="connsiteY15" fmla="*/ 2511959 h 6119368"/>
              <a:gd name="connsiteX16" fmla="*/ 1181405 w 1779219"/>
              <a:gd name="connsiteY16" fmla="*/ 3078277 h 6119368"/>
              <a:gd name="connsiteX17" fmla="*/ 1082243 w 1779219"/>
              <a:gd name="connsiteY17" fmla="*/ 3916071 h 6119368"/>
              <a:gd name="connsiteX18" fmla="*/ 878840 w 1779219"/>
              <a:gd name="connsiteY18" fmla="*/ 4377131 h 6119368"/>
              <a:gd name="connsiteX19" fmla="*/ 927182 w 1779219"/>
              <a:gd name="connsiteY19" fmla="*/ 4978604 h 6119368"/>
              <a:gd name="connsiteX20" fmla="*/ 940206 w 1779219"/>
              <a:gd name="connsiteY20" fmla="*/ 5112445 h 6119368"/>
              <a:gd name="connsiteX21" fmla="*/ 1023925 w 1779219"/>
              <a:gd name="connsiteY21" fmla="*/ 5442170 h 6119368"/>
              <a:gd name="connsiteX22" fmla="*/ 787400 w 1779219"/>
              <a:gd name="connsiteY22" fmla="*/ 5753811 h 6119368"/>
              <a:gd name="connsiteX23" fmla="*/ 619760 w 1779219"/>
              <a:gd name="connsiteY23" fmla="*/ 6063691 h 6119368"/>
              <a:gd name="connsiteX24" fmla="*/ 306019 w 1779219"/>
              <a:gd name="connsiteY24" fmla="*/ 6119368 h 6119368"/>
              <a:gd name="connsiteX25" fmla="*/ 0 w 1779219"/>
              <a:gd name="connsiteY25" fmla="*/ 5967171 h 6119368"/>
              <a:gd name="connsiteX0" fmla="*/ 1528876 w 1779219"/>
              <a:gd name="connsiteY0" fmla="*/ 0 h 6119368"/>
              <a:gd name="connsiteX1" fmla="*/ 1647388 w 1779219"/>
              <a:gd name="connsiteY1" fmla="*/ 88339 h 6119368"/>
              <a:gd name="connsiteX2" fmla="*/ 1752804 w 1779219"/>
              <a:gd name="connsiteY2" fmla="*/ 216814 h 6119368"/>
              <a:gd name="connsiteX3" fmla="*/ 1695704 w 1779219"/>
              <a:gd name="connsiteY3" fmla="*/ 284073 h 6119368"/>
              <a:gd name="connsiteX4" fmla="*/ 1752804 w 1779219"/>
              <a:gd name="connsiteY4" fmla="*/ 612851 h 6119368"/>
              <a:gd name="connsiteX5" fmla="*/ 1661160 w 1779219"/>
              <a:gd name="connsiteY5" fmla="*/ 718108 h 6119368"/>
              <a:gd name="connsiteX6" fmla="*/ 1779219 w 1779219"/>
              <a:gd name="connsiteY6" fmla="*/ 856488 h 6119368"/>
              <a:gd name="connsiteX7" fmla="*/ 1734922 w 1779219"/>
              <a:gd name="connsiteY7" fmla="*/ 972108 h 6119368"/>
              <a:gd name="connsiteX8" fmla="*/ 1665224 w 1779219"/>
              <a:gd name="connsiteY8" fmla="*/ 1087526 h 6119368"/>
              <a:gd name="connsiteX9" fmla="*/ 1778000 w 1779219"/>
              <a:gd name="connsiteY9" fmla="*/ 1285646 h 6119368"/>
              <a:gd name="connsiteX10" fmla="*/ 1690624 w 1779219"/>
              <a:gd name="connsiteY10" fmla="*/ 1542491 h 6119368"/>
              <a:gd name="connsiteX11" fmla="*/ 1549400 w 1779219"/>
              <a:gd name="connsiteY11" fmla="*/ 2201266 h 6119368"/>
              <a:gd name="connsiteX12" fmla="*/ 1418518 w 1779219"/>
              <a:gd name="connsiteY12" fmla="*/ 2295153 h 6119368"/>
              <a:gd name="connsiteX13" fmla="*/ 1439515 w 1779219"/>
              <a:gd name="connsiteY13" fmla="*/ 2349746 h 6119368"/>
              <a:gd name="connsiteX14" fmla="*/ 1284137 w 1779219"/>
              <a:gd name="connsiteY14" fmla="*/ 2425336 h 6119368"/>
              <a:gd name="connsiteX15" fmla="*/ 1245887 w 1779219"/>
              <a:gd name="connsiteY15" fmla="*/ 2511959 h 6119368"/>
              <a:gd name="connsiteX16" fmla="*/ 1181405 w 1779219"/>
              <a:gd name="connsiteY16" fmla="*/ 3078277 h 6119368"/>
              <a:gd name="connsiteX17" fmla="*/ 1082243 w 1779219"/>
              <a:gd name="connsiteY17" fmla="*/ 3916071 h 6119368"/>
              <a:gd name="connsiteX18" fmla="*/ 878840 w 1779219"/>
              <a:gd name="connsiteY18" fmla="*/ 4377131 h 6119368"/>
              <a:gd name="connsiteX19" fmla="*/ 973376 w 1779219"/>
              <a:gd name="connsiteY19" fmla="*/ 4999602 h 6119368"/>
              <a:gd name="connsiteX20" fmla="*/ 940206 w 1779219"/>
              <a:gd name="connsiteY20" fmla="*/ 5112445 h 6119368"/>
              <a:gd name="connsiteX21" fmla="*/ 1023925 w 1779219"/>
              <a:gd name="connsiteY21" fmla="*/ 5442170 h 6119368"/>
              <a:gd name="connsiteX22" fmla="*/ 787400 w 1779219"/>
              <a:gd name="connsiteY22" fmla="*/ 5753811 h 6119368"/>
              <a:gd name="connsiteX23" fmla="*/ 619760 w 1779219"/>
              <a:gd name="connsiteY23" fmla="*/ 6063691 h 6119368"/>
              <a:gd name="connsiteX24" fmla="*/ 306019 w 1779219"/>
              <a:gd name="connsiteY24" fmla="*/ 6119368 h 6119368"/>
              <a:gd name="connsiteX25" fmla="*/ 0 w 1779219"/>
              <a:gd name="connsiteY25" fmla="*/ 5967171 h 6119368"/>
              <a:gd name="connsiteX0" fmla="*/ 1528876 w 1779219"/>
              <a:gd name="connsiteY0" fmla="*/ 0 h 6119368"/>
              <a:gd name="connsiteX1" fmla="*/ 1647388 w 1779219"/>
              <a:gd name="connsiteY1" fmla="*/ 88339 h 6119368"/>
              <a:gd name="connsiteX2" fmla="*/ 1752804 w 1779219"/>
              <a:gd name="connsiteY2" fmla="*/ 216814 h 6119368"/>
              <a:gd name="connsiteX3" fmla="*/ 1695704 w 1779219"/>
              <a:gd name="connsiteY3" fmla="*/ 284073 h 6119368"/>
              <a:gd name="connsiteX4" fmla="*/ 1752804 w 1779219"/>
              <a:gd name="connsiteY4" fmla="*/ 612851 h 6119368"/>
              <a:gd name="connsiteX5" fmla="*/ 1661160 w 1779219"/>
              <a:gd name="connsiteY5" fmla="*/ 718108 h 6119368"/>
              <a:gd name="connsiteX6" fmla="*/ 1779219 w 1779219"/>
              <a:gd name="connsiteY6" fmla="*/ 856488 h 6119368"/>
              <a:gd name="connsiteX7" fmla="*/ 1734922 w 1779219"/>
              <a:gd name="connsiteY7" fmla="*/ 972108 h 6119368"/>
              <a:gd name="connsiteX8" fmla="*/ 1665224 w 1779219"/>
              <a:gd name="connsiteY8" fmla="*/ 1087526 h 6119368"/>
              <a:gd name="connsiteX9" fmla="*/ 1778000 w 1779219"/>
              <a:gd name="connsiteY9" fmla="*/ 1285646 h 6119368"/>
              <a:gd name="connsiteX10" fmla="*/ 1690624 w 1779219"/>
              <a:gd name="connsiteY10" fmla="*/ 1542491 h 6119368"/>
              <a:gd name="connsiteX11" fmla="*/ 1549400 w 1779219"/>
              <a:gd name="connsiteY11" fmla="*/ 2201266 h 6119368"/>
              <a:gd name="connsiteX12" fmla="*/ 1418518 w 1779219"/>
              <a:gd name="connsiteY12" fmla="*/ 2295153 h 6119368"/>
              <a:gd name="connsiteX13" fmla="*/ 1439515 w 1779219"/>
              <a:gd name="connsiteY13" fmla="*/ 2349746 h 6119368"/>
              <a:gd name="connsiteX14" fmla="*/ 1284137 w 1779219"/>
              <a:gd name="connsiteY14" fmla="*/ 2425336 h 6119368"/>
              <a:gd name="connsiteX15" fmla="*/ 1245887 w 1779219"/>
              <a:gd name="connsiteY15" fmla="*/ 2511959 h 6119368"/>
              <a:gd name="connsiteX16" fmla="*/ 1181405 w 1779219"/>
              <a:gd name="connsiteY16" fmla="*/ 3078277 h 6119368"/>
              <a:gd name="connsiteX17" fmla="*/ 1082243 w 1779219"/>
              <a:gd name="connsiteY17" fmla="*/ 3916071 h 6119368"/>
              <a:gd name="connsiteX18" fmla="*/ 878840 w 1779219"/>
              <a:gd name="connsiteY18" fmla="*/ 4377131 h 6119368"/>
              <a:gd name="connsiteX19" fmla="*/ 973376 w 1779219"/>
              <a:gd name="connsiteY19" fmla="*/ 4999602 h 6119368"/>
              <a:gd name="connsiteX20" fmla="*/ 931807 w 1779219"/>
              <a:gd name="connsiteY20" fmla="*/ 5108246 h 6119368"/>
              <a:gd name="connsiteX21" fmla="*/ 1023925 w 1779219"/>
              <a:gd name="connsiteY21" fmla="*/ 5442170 h 6119368"/>
              <a:gd name="connsiteX22" fmla="*/ 787400 w 1779219"/>
              <a:gd name="connsiteY22" fmla="*/ 5753811 h 6119368"/>
              <a:gd name="connsiteX23" fmla="*/ 619760 w 1779219"/>
              <a:gd name="connsiteY23" fmla="*/ 6063691 h 6119368"/>
              <a:gd name="connsiteX24" fmla="*/ 306019 w 1779219"/>
              <a:gd name="connsiteY24" fmla="*/ 6119368 h 6119368"/>
              <a:gd name="connsiteX25" fmla="*/ 0 w 1779219"/>
              <a:gd name="connsiteY25" fmla="*/ 5967171 h 611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779219" h="6119368">
                <a:moveTo>
                  <a:pt x="1528876" y="0"/>
                </a:moveTo>
                <a:lnTo>
                  <a:pt x="1647388" y="88339"/>
                </a:lnTo>
                <a:lnTo>
                  <a:pt x="1752804" y="216814"/>
                </a:lnTo>
                <a:lnTo>
                  <a:pt x="1695704" y="284073"/>
                </a:lnTo>
                <a:lnTo>
                  <a:pt x="1752804" y="612851"/>
                </a:lnTo>
                <a:lnTo>
                  <a:pt x="1661160" y="718108"/>
                </a:lnTo>
                <a:lnTo>
                  <a:pt x="1779219" y="856488"/>
                </a:lnTo>
                <a:lnTo>
                  <a:pt x="1734922" y="972108"/>
                </a:lnTo>
                <a:lnTo>
                  <a:pt x="1665224" y="1087526"/>
                </a:lnTo>
                <a:lnTo>
                  <a:pt x="1778000" y="1285646"/>
                </a:lnTo>
                <a:lnTo>
                  <a:pt x="1690624" y="1542491"/>
                </a:lnTo>
                <a:lnTo>
                  <a:pt x="1549400" y="2201266"/>
                </a:lnTo>
                <a:lnTo>
                  <a:pt x="1418518" y="2295153"/>
                </a:lnTo>
                <a:lnTo>
                  <a:pt x="1439515" y="2349746"/>
                </a:lnTo>
                <a:lnTo>
                  <a:pt x="1284137" y="2425336"/>
                </a:lnTo>
                <a:lnTo>
                  <a:pt x="1245887" y="2511959"/>
                </a:lnTo>
                <a:lnTo>
                  <a:pt x="1181405" y="3078277"/>
                </a:lnTo>
                <a:lnTo>
                  <a:pt x="1082243" y="3916071"/>
                </a:lnTo>
                <a:lnTo>
                  <a:pt x="878840" y="4377131"/>
                </a:lnTo>
                <a:lnTo>
                  <a:pt x="973376" y="4999602"/>
                </a:lnTo>
                <a:lnTo>
                  <a:pt x="931807" y="5108246"/>
                </a:lnTo>
                <a:lnTo>
                  <a:pt x="1023925" y="5442170"/>
                </a:lnTo>
                <a:lnTo>
                  <a:pt x="787400" y="5753811"/>
                </a:lnTo>
                <a:lnTo>
                  <a:pt x="619760" y="6063691"/>
                </a:lnTo>
                <a:lnTo>
                  <a:pt x="306019" y="6119368"/>
                </a:lnTo>
                <a:cubicBezTo>
                  <a:pt x="206112" y="6077035"/>
                  <a:pt x="99907" y="6009504"/>
                  <a:pt x="0" y="5967171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74" name="直線矢印コネクタ 73">
            <a:extLst>
              <a:ext uri="{FF2B5EF4-FFF2-40B4-BE49-F238E27FC236}">
                <a16:creationId xmlns:a16="http://schemas.microsoft.com/office/drawing/2014/main" id="{BE82F9EF-87D1-457F-A70F-4214EA81C56F}"/>
              </a:ext>
            </a:extLst>
          </p:cNvPr>
          <p:cNvCxnSpPr>
            <a:cxnSpLocks/>
          </p:cNvCxnSpPr>
          <p:nvPr/>
        </p:nvCxnSpPr>
        <p:spPr>
          <a:xfrm flipH="1" flipV="1">
            <a:off x="5328328" y="7274423"/>
            <a:ext cx="269768" cy="4827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FC8E0D6-54A4-45EC-8905-79ED7A7A6BAE}"/>
              </a:ext>
            </a:extLst>
          </p:cNvPr>
          <p:cNvSpPr txBox="1"/>
          <p:nvPr/>
        </p:nvSpPr>
        <p:spPr>
          <a:xfrm>
            <a:off x="1746600" y="3100858"/>
            <a:ext cx="2227160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森林整備（本数調整伐）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8.8ha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6F522D01-1BEA-46C9-8896-F76A4A3D6067}"/>
              </a:ext>
            </a:extLst>
          </p:cNvPr>
          <p:cNvCxnSpPr>
            <a:cxnSpLocks/>
          </p:cNvCxnSpPr>
          <p:nvPr/>
        </p:nvCxnSpPr>
        <p:spPr>
          <a:xfrm flipH="1">
            <a:off x="3684838" y="3166747"/>
            <a:ext cx="685880" cy="1399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B30835A7-DFC6-4C4E-B876-EE342BAE8C0D}"/>
              </a:ext>
            </a:extLst>
          </p:cNvPr>
          <p:cNvCxnSpPr>
            <a:cxnSpLocks/>
          </p:cNvCxnSpPr>
          <p:nvPr/>
        </p:nvCxnSpPr>
        <p:spPr>
          <a:xfrm>
            <a:off x="3698118" y="3317797"/>
            <a:ext cx="1228928" cy="158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48BBABA-38F7-4CC1-9E47-2115EFA65C73}"/>
              </a:ext>
            </a:extLst>
          </p:cNvPr>
          <p:cNvSpPr txBox="1"/>
          <p:nvPr/>
        </p:nvSpPr>
        <p:spPr>
          <a:xfrm>
            <a:off x="5451748" y="7703830"/>
            <a:ext cx="2297570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森林整備（風倒木整理）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0.5ha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C7F41928-AFC2-41FE-80F1-12D99C196718}"/>
              </a:ext>
            </a:extLst>
          </p:cNvPr>
          <p:cNvCxnSpPr>
            <a:cxnSpLocks/>
          </p:cNvCxnSpPr>
          <p:nvPr/>
        </p:nvCxnSpPr>
        <p:spPr>
          <a:xfrm flipH="1" flipV="1">
            <a:off x="5302504" y="7226931"/>
            <a:ext cx="219520" cy="5343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5" name="Picture 41" descr="D:\KinamiK\Desktop\201204121431150e1.png">
            <a:extLst>
              <a:ext uri="{FF2B5EF4-FFF2-40B4-BE49-F238E27FC236}">
                <a16:creationId xmlns:a16="http://schemas.microsoft.com/office/drawing/2014/main" id="{094356C5-4CA5-424B-AD75-D9AB51ECB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0119" y="952472"/>
            <a:ext cx="140652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テキスト ボックス 2">
            <a:extLst>
              <a:ext uri="{FF2B5EF4-FFF2-40B4-BE49-F238E27FC236}">
                <a16:creationId xmlns:a16="http://schemas.microsoft.com/office/drawing/2014/main" id="{99A87249-7DD7-4573-AF26-3E0FF38AD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4834" y="6049003"/>
            <a:ext cx="1489075" cy="311150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txBody>
          <a:bodyPr lIns="131051" tIns="65528" rIns="131051" bIns="655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1158" dirty="0">
                <a:latin typeface="Meiryo UI" panose="020B0604030504040204" pitchFamily="50" charset="-128"/>
                <a:ea typeface="Meiryo UI" panose="020B0604030504040204" pitchFamily="50" charset="-128"/>
              </a:rPr>
              <a:t>撮影日：</a:t>
            </a:r>
            <a:r>
              <a:rPr lang="en-US" altLang="ja-JP" sz="1158" dirty="0">
                <a:latin typeface="Meiryo UI" panose="020B0604030504040204" pitchFamily="50" charset="-128"/>
                <a:ea typeface="Meiryo UI" panose="020B0604030504040204" pitchFamily="50" charset="-128"/>
              </a:rPr>
              <a:t>R6.7.23</a:t>
            </a:r>
            <a:endParaRPr lang="ja-JP" altLang="ja-JP" sz="115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3" name="テキスト ボックス 2">
            <a:extLst>
              <a:ext uri="{FF2B5EF4-FFF2-40B4-BE49-F238E27FC236}">
                <a16:creationId xmlns:a16="http://schemas.microsoft.com/office/drawing/2014/main" id="{1EEFF238-9473-4493-914C-0F6DD9786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8386" y="7190975"/>
            <a:ext cx="1489075" cy="311150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txBody>
          <a:bodyPr lIns="131051" tIns="65528" rIns="131051" bIns="655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1158" dirty="0">
                <a:latin typeface="Meiryo UI" panose="020B0604030504040204" pitchFamily="50" charset="-128"/>
                <a:ea typeface="Meiryo UI" panose="020B0604030504040204" pitchFamily="50" charset="-128"/>
              </a:rPr>
              <a:t>撮影日：</a:t>
            </a:r>
            <a:r>
              <a:rPr lang="en-US" altLang="ja-JP" sz="1158" dirty="0">
                <a:latin typeface="Meiryo UI" panose="020B0604030504040204" pitchFamily="50" charset="-128"/>
                <a:ea typeface="Meiryo UI" panose="020B0604030504040204" pitchFamily="50" charset="-128"/>
              </a:rPr>
              <a:t>R7.3.21</a:t>
            </a:r>
            <a:endParaRPr lang="ja-JP" altLang="ja-JP" sz="115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637CE479-54AC-443D-B084-71EA8F11811D}"/>
              </a:ext>
            </a:extLst>
          </p:cNvPr>
          <p:cNvSpPr/>
          <p:nvPr/>
        </p:nvSpPr>
        <p:spPr>
          <a:xfrm>
            <a:off x="10003234" y="44144"/>
            <a:ext cx="1263503" cy="32063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763" tIns="67882" rIns="135763" bIns="67882" anchor="ctr">
            <a:spAutoFit/>
          </a:bodyPr>
          <a:lstStyle/>
          <a:p>
            <a:pPr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ちちおにちょう</a:t>
            </a:r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772EE491-8CF5-40AD-B2C2-A89C867D3B4B}"/>
              </a:ext>
            </a:extLst>
          </p:cNvPr>
          <p:cNvSpPr/>
          <p:nvPr/>
        </p:nvSpPr>
        <p:spPr>
          <a:xfrm>
            <a:off x="5040153" y="2346960"/>
            <a:ext cx="680720" cy="741680"/>
          </a:xfrm>
          <a:custGeom>
            <a:avLst/>
            <a:gdLst>
              <a:gd name="connsiteX0" fmla="*/ 0 w 680720"/>
              <a:gd name="connsiteY0" fmla="*/ 0 h 741680"/>
              <a:gd name="connsiteX1" fmla="*/ 55880 w 680720"/>
              <a:gd name="connsiteY1" fmla="*/ 101600 h 741680"/>
              <a:gd name="connsiteX2" fmla="*/ 162560 w 680720"/>
              <a:gd name="connsiteY2" fmla="*/ 360680 h 741680"/>
              <a:gd name="connsiteX3" fmla="*/ 213360 w 680720"/>
              <a:gd name="connsiteY3" fmla="*/ 421640 h 741680"/>
              <a:gd name="connsiteX4" fmla="*/ 228600 w 680720"/>
              <a:gd name="connsiteY4" fmla="*/ 518160 h 741680"/>
              <a:gd name="connsiteX5" fmla="*/ 325120 w 680720"/>
              <a:gd name="connsiteY5" fmla="*/ 635000 h 741680"/>
              <a:gd name="connsiteX6" fmla="*/ 289560 w 680720"/>
              <a:gd name="connsiteY6" fmla="*/ 741680 h 741680"/>
              <a:gd name="connsiteX7" fmla="*/ 513080 w 680720"/>
              <a:gd name="connsiteY7" fmla="*/ 645160 h 741680"/>
              <a:gd name="connsiteX8" fmla="*/ 680720 w 680720"/>
              <a:gd name="connsiteY8" fmla="*/ 543560 h 741680"/>
              <a:gd name="connsiteX9" fmla="*/ 655320 w 680720"/>
              <a:gd name="connsiteY9" fmla="*/ 370840 h 741680"/>
              <a:gd name="connsiteX10" fmla="*/ 568960 w 680720"/>
              <a:gd name="connsiteY10" fmla="*/ 335280 h 741680"/>
              <a:gd name="connsiteX11" fmla="*/ 482600 w 680720"/>
              <a:gd name="connsiteY11" fmla="*/ 274320 h 741680"/>
              <a:gd name="connsiteX12" fmla="*/ 391160 w 680720"/>
              <a:gd name="connsiteY12" fmla="*/ 274320 h 741680"/>
              <a:gd name="connsiteX13" fmla="*/ 375920 w 680720"/>
              <a:gd name="connsiteY13" fmla="*/ 203200 h 741680"/>
              <a:gd name="connsiteX14" fmla="*/ 325120 w 680720"/>
              <a:gd name="connsiteY14" fmla="*/ 162560 h 741680"/>
              <a:gd name="connsiteX15" fmla="*/ 274320 w 680720"/>
              <a:gd name="connsiteY15" fmla="*/ 177800 h 741680"/>
              <a:gd name="connsiteX16" fmla="*/ 248920 w 680720"/>
              <a:gd name="connsiteY16" fmla="*/ 121920 h 741680"/>
              <a:gd name="connsiteX17" fmla="*/ 177800 w 680720"/>
              <a:gd name="connsiteY17" fmla="*/ 71120 h 741680"/>
              <a:gd name="connsiteX18" fmla="*/ 111760 w 680720"/>
              <a:gd name="connsiteY18" fmla="*/ 40640 h 741680"/>
              <a:gd name="connsiteX19" fmla="*/ 0 w 680720"/>
              <a:gd name="connsiteY19" fmla="*/ 0 h 74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0720" h="741680">
                <a:moveTo>
                  <a:pt x="0" y="0"/>
                </a:moveTo>
                <a:lnTo>
                  <a:pt x="55880" y="101600"/>
                </a:lnTo>
                <a:lnTo>
                  <a:pt x="162560" y="360680"/>
                </a:lnTo>
                <a:lnTo>
                  <a:pt x="213360" y="421640"/>
                </a:lnTo>
                <a:lnTo>
                  <a:pt x="228600" y="518160"/>
                </a:lnTo>
                <a:lnTo>
                  <a:pt x="325120" y="635000"/>
                </a:lnTo>
                <a:lnTo>
                  <a:pt x="289560" y="741680"/>
                </a:lnTo>
                <a:lnTo>
                  <a:pt x="513080" y="645160"/>
                </a:lnTo>
                <a:lnTo>
                  <a:pt x="680720" y="543560"/>
                </a:lnTo>
                <a:lnTo>
                  <a:pt x="655320" y="370840"/>
                </a:lnTo>
                <a:lnTo>
                  <a:pt x="568960" y="335280"/>
                </a:lnTo>
                <a:lnTo>
                  <a:pt x="482600" y="274320"/>
                </a:lnTo>
                <a:lnTo>
                  <a:pt x="391160" y="274320"/>
                </a:lnTo>
                <a:lnTo>
                  <a:pt x="375920" y="203200"/>
                </a:lnTo>
                <a:lnTo>
                  <a:pt x="325120" y="162560"/>
                </a:lnTo>
                <a:lnTo>
                  <a:pt x="274320" y="177800"/>
                </a:lnTo>
                <a:lnTo>
                  <a:pt x="248920" y="121920"/>
                </a:lnTo>
                <a:lnTo>
                  <a:pt x="177800" y="71120"/>
                </a:lnTo>
                <a:lnTo>
                  <a:pt x="111760" y="40640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D0813958-D03F-4D84-A601-E320D1E44E92}"/>
              </a:ext>
            </a:extLst>
          </p:cNvPr>
          <p:cNvSpPr/>
          <p:nvPr/>
        </p:nvSpPr>
        <p:spPr>
          <a:xfrm>
            <a:off x="4201953" y="3586480"/>
            <a:ext cx="320040" cy="172720"/>
          </a:xfrm>
          <a:custGeom>
            <a:avLst/>
            <a:gdLst>
              <a:gd name="connsiteX0" fmla="*/ 147320 w 320040"/>
              <a:gd name="connsiteY0" fmla="*/ 172720 h 172720"/>
              <a:gd name="connsiteX1" fmla="*/ 320040 w 320040"/>
              <a:gd name="connsiteY1" fmla="*/ 96520 h 172720"/>
              <a:gd name="connsiteX2" fmla="*/ 320040 w 320040"/>
              <a:gd name="connsiteY2" fmla="*/ 60960 h 172720"/>
              <a:gd name="connsiteX3" fmla="*/ 213360 w 320040"/>
              <a:gd name="connsiteY3" fmla="*/ 76200 h 172720"/>
              <a:gd name="connsiteX4" fmla="*/ 147320 w 320040"/>
              <a:gd name="connsiteY4" fmla="*/ 0 h 172720"/>
              <a:gd name="connsiteX5" fmla="*/ 0 w 320040"/>
              <a:gd name="connsiteY5" fmla="*/ 30480 h 172720"/>
              <a:gd name="connsiteX6" fmla="*/ 60960 w 320040"/>
              <a:gd name="connsiteY6" fmla="*/ 167640 h 172720"/>
              <a:gd name="connsiteX7" fmla="*/ 147320 w 320040"/>
              <a:gd name="connsiteY7" fmla="*/ 172720 h 17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0040" h="172720">
                <a:moveTo>
                  <a:pt x="147320" y="172720"/>
                </a:moveTo>
                <a:lnTo>
                  <a:pt x="320040" y="96520"/>
                </a:lnTo>
                <a:lnTo>
                  <a:pt x="320040" y="60960"/>
                </a:lnTo>
                <a:lnTo>
                  <a:pt x="213360" y="76200"/>
                </a:lnTo>
                <a:lnTo>
                  <a:pt x="147320" y="0"/>
                </a:lnTo>
                <a:lnTo>
                  <a:pt x="0" y="30480"/>
                </a:lnTo>
                <a:lnTo>
                  <a:pt x="60960" y="167640"/>
                </a:lnTo>
                <a:lnTo>
                  <a:pt x="147320" y="17272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56BD73A9-6926-4749-A418-C028D430A2EF}"/>
              </a:ext>
            </a:extLst>
          </p:cNvPr>
          <p:cNvSpPr/>
          <p:nvPr/>
        </p:nvSpPr>
        <p:spPr>
          <a:xfrm>
            <a:off x="3714273" y="7015480"/>
            <a:ext cx="218440" cy="243840"/>
          </a:xfrm>
          <a:custGeom>
            <a:avLst/>
            <a:gdLst>
              <a:gd name="connsiteX0" fmla="*/ 20320 w 218440"/>
              <a:gd name="connsiteY0" fmla="*/ 365760 h 365760"/>
              <a:gd name="connsiteX1" fmla="*/ 218440 w 218440"/>
              <a:gd name="connsiteY1" fmla="*/ 228600 h 365760"/>
              <a:gd name="connsiteX2" fmla="*/ 198120 w 218440"/>
              <a:gd name="connsiteY2" fmla="*/ 132080 h 365760"/>
              <a:gd name="connsiteX3" fmla="*/ 147320 w 218440"/>
              <a:gd name="connsiteY3" fmla="*/ 0 h 365760"/>
              <a:gd name="connsiteX4" fmla="*/ 127000 w 218440"/>
              <a:gd name="connsiteY4" fmla="*/ 60960 h 365760"/>
              <a:gd name="connsiteX5" fmla="*/ 15240 w 218440"/>
              <a:gd name="connsiteY5" fmla="*/ 121920 h 365760"/>
              <a:gd name="connsiteX6" fmla="*/ 0 w 218440"/>
              <a:gd name="connsiteY6" fmla="*/ 294640 h 365760"/>
              <a:gd name="connsiteX7" fmla="*/ 20320 w 218440"/>
              <a:gd name="connsiteY7" fmla="*/ 365760 h 365760"/>
              <a:gd name="connsiteX0" fmla="*/ 20320 w 218440"/>
              <a:gd name="connsiteY0" fmla="*/ 304800 h 304800"/>
              <a:gd name="connsiteX1" fmla="*/ 218440 w 218440"/>
              <a:gd name="connsiteY1" fmla="*/ 167640 h 304800"/>
              <a:gd name="connsiteX2" fmla="*/ 198120 w 218440"/>
              <a:gd name="connsiteY2" fmla="*/ 71120 h 304800"/>
              <a:gd name="connsiteX3" fmla="*/ 127000 w 218440"/>
              <a:gd name="connsiteY3" fmla="*/ 0 h 304800"/>
              <a:gd name="connsiteX4" fmla="*/ 15240 w 218440"/>
              <a:gd name="connsiteY4" fmla="*/ 60960 h 304800"/>
              <a:gd name="connsiteX5" fmla="*/ 0 w 218440"/>
              <a:gd name="connsiteY5" fmla="*/ 233680 h 304800"/>
              <a:gd name="connsiteX6" fmla="*/ 20320 w 218440"/>
              <a:gd name="connsiteY6" fmla="*/ 304800 h 304800"/>
              <a:gd name="connsiteX0" fmla="*/ 20320 w 218440"/>
              <a:gd name="connsiteY0" fmla="*/ 243840 h 243840"/>
              <a:gd name="connsiteX1" fmla="*/ 218440 w 218440"/>
              <a:gd name="connsiteY1" fmla="*/ 106680 h 243840"/>
              <a:gd name="connsiteX2" fmla="*/ 198120 w 218440"/>
              <a:gd name="connsiteY2" fmla="*/ 10160 h 243840"/>
              <a:gd name="connsiteX3" fmla="*/ 128905 w 218440"/>
              <a:gd name="connsiteY3" fmla="*/ 0 h 243840"/>
              <a:gd name="connsiteX4" fmla="*/ 15240 w 218440"/>
              <a:gd name="connsiteY4" fmla="*/ 0 h 243840"/>
              <a:gd name="connsiteX5" fmla="*/ 0 w 218440"/>
              <a:gd name="connsiteY5" fmla="*/ 172720 h 243840"/>
              <a:gd name="connsiteX6" fmla="*/ 20320 w 218440"/>
              <a:gd name="connsiteY6" fmla="*/ 243840 h 243840"/>
              <a:gd name="connsiteX0" fmla="*/ 20320 w 218440"/>
              <a:gd name="connsiteY0" fmla="*/ 243840 h 243840"/>
              <a:gd name="connsiteX1" fmla="*/ 218440 w 218440"/>
              <a:gd name="connsiteY1" fmla="*/ 106680 h 243840"/>
              <a:gd name="connsiteX2" fmla="*/ 198120 w 218440"/>
              <a:gd name="connsiteY2" fmla="*/ 25400 h 243840"/>
              <a:gd name="connsiteX3" fmla="*/ 128905 w 218440"/>
              <a:gd name="connsiteY3" fmla="*/ 0 h 243840"/>
              <a:gd name="connsiteX4" fmla="*/ 15240 w 218440"/>
              <a:gd name="connsiteY4" fmla="*/ 0 h 243840"/>
              <a:gd name="connsiteX5" fmla="*/ 0 w 218440"/>
              <a:gd name="connsiteY5" fmla="*/ 172720 h 243840"/>
              <a:gd name="connsiteX6" fmla="*/ 20320 w 218440"/>
              <a:gd name="connsiteY6" fmla="*/ 243840 h 243840"/>
              <a:gd name="connsiteX0" fmla="*/ 20320 w 218440"/>
              <a:gd name="connsiteY0" fmla="*/ 243840 h 243840"/>
              <a:gd name="connsiteX1" fmla="*/ 218440 w 218440"/>
              <a:gd name="connsiteY1" fmla="*/ 106680 h 243840"/>
              <a:gd name="connsiteX2" fmla="*/ 198120 w 218440"/>
              <a:gd name="connsiteY2" fmla="*/ 25400 h 243840"/>
              <a:gd name="connsiteX3" fmla="*/ 128905 w 218440"/>
              <a:gd name="connsiteY3" fmla="*/ 5715 h 243840"/>
              <a:gd name="connsiteX4" fmla="*/ 15240 w 218440"/>
              <a:gd name="connsiteY4" fmla="*/ 0 h 243840"/>
              <a:gd name="connsiteX5" fmla="*/ 0 w 218440"/>
              <a:gd name="connsiteY5" fmla="*/ 172720 h 243840"/>
              <a:gd name="connsiteX6" fmla="*/ 20320 w 218440"/>
              <a:gd name="connsiteY6" fmla="*/ 243840 h 243840"/>
              <a:gd name="connsiteX0" fmla="*/ 20320 w 218440"/>
              <a:gd name="connsiteY0" fmla="*/ 243840 h 243840"/>
              <a:gd name="connsiteX1" fmla="*/ 218440 w 218440"/>
              <a:gd name="connsiteY1" fmla="*/ 106680 h 243840"/>
              <a:gd name="connsiteX2" fmla="*/ 198120 w 218440"/>
              <a:gd name="connsiteY2" fmla="*/ 25400 h 243840"/>
              <a:gd name="connsiteX3" fmla="*/ 123190 w 218440"/>
              <a:gd name="connsiteY3" fmla="*/ 5715 h 243840"/>
              <a:gd name="connsiteX4" fmla="*/ 15240 w 218440"/>
              <a:gd name="connsiteY4" fmla="*/ 0 h 243840"/>
              <a:gd name="connsiteX5" fmla="*/ 0 w 218440"/>
              <a:gd name="connsiteY5" fmla="*/ 172720 h 243840"/>
              <a:gd name="connsiteX6" fmla="*/ 20320 w 218440"/>
              <a:gd name="connsiteY6" fmla="*/ 243840 h 24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440" h="243840">
                <a:moveTo>
                  <a:pt x="20320" y="243840"/>
                </a:moveTo>
                <a:lnTo>
                  <a:pt x="218440" y="106680"/>
                </a:lnTo>
                <a:lnTo>
                  <a:pt x="198120" y="25400"/>
                </a:lnTo>
                <a:lnTo>
                  <a:pt x="123190" y="5715"/>
                </a:lnTo>
                <a:lnTo>
                  <a:pt x="15240" y="0"/>
                </a:lnTo>
                <a:lnTo>
                  <a:pt x="0" y="172720"/>
                </a:lnTo>
                <a:lnTo>
                  <a:pt x="20320" y="24384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01726E63-8649-48BE-9078-B53D06AEC87B}"/>
              </a:ext>
            </a:extLst>
          </p:cNvPr>
          <p:cNvSpPr/>
          <p:nvPr/>
        </p:nvSpPr>
        <p:spPr>
          <a:xfrm>
            <a:off x="3267233" y="7838440"/>
            <a:ext cx="477520" cy="25400"/>
          </a:xfrm>
          <a:custGeom>
            <a:avLst/>
            <a:gdLst>
              <a:gd name="connsiteX0" fmla="*/ 457200 w 457200"/>
              <a:gd name="connsiteY0" fmla="*/ 25400 h 25400"/>
              <a:gd name="connsiteX1" fmla="*/ 269240 w 457200"/>
              <a:gd name="connsiteY1" fmla="*/ 25400 h 25400"/>
              <a:gd name="connsiteX2" fmla="*/ 0 w 457200"/>
              <a:gd name="connsiteY2" fmla="*/ 0 h 25400"/>
              <a:gd name="connsiteX0" fmla="*/ 477520 w 477520"/>
              <a:gd name="connsiteY0" fmla="*/ 25400 h 25400"/>
              <a:gd name="connsiteX1" fmla="*/ 269240 w 477520"/>
              <a:gd name="connsiteY1" fmla="*/ 25400 h 25400"/>
              <a:gd name="connsiteX2" fmla="*/ 0 w 477520"/>
              <a:gd name="connsiteY2" fmla="*/ 0 h 2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25400">
                <a:moveTo>
                  <a:pt x="477520" y="25400"/>
                </a:moveTo>
                <a:lnTo>
                  <a:pt x="269240" y="254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E0E4BD1C-2A66-4C21-BD77-2371206EC456}"/>
              </a:ext>
            </a:extLst>
          </p:cNvPr>
          <p:cNvSpPr/>
          <p:nvPr/>
        </p:nvSpPr>
        <p:spPr>
          <a:xfrm>
            <a:off x="3439953" y="7660640"/>
            <a:ext cx="381000" cy="304800"/>
          </a:xfrm>
          <a:custGeom>
            <a:avLst/>
            <a:gdLst>
              <a:gd name="connsiteX0" fmla="*/ 325120 w 381000"/>
              <a:gd name="connsiteY0" fmla="*/ 0 h 304800"/>
              <a:gd name="connsiteX1" fmla="*/ 381000 w 381000"/>
              <a:gd name="connsiteY1" fmla="*/ 55880 h 304800"/>
              <a:gd name="connsiteX2" fmla="*/ 264160 w 381000"/>
              <a:gd name="connsiteY2" fmla="*/ 208280 h 304800"/>
              <a:gd name="connsiteX3" fmla="*/ 137160 w 381000"/>
              <a:gd name="connsiteY3" fmla="*/ 304800 h 304800"/>
              <a:gd name="connsiteX4" fmla="*/ 66040 w 381000"/>
              <a:gd name="connsiteY4" fmla="*/ 264160 h 304800"/>
              <a:gd name="connsiteX5" fmla="*/ 0 w 381000"/>
              <a:gd name="connsiteY5" fmla="*/ 198120 h 304800"/>
              <a:gd name="connsiteX6" fmla="*/ 30480 w 381000"/>
              <a:gd name="connsiteY6" fmla="*/ 162560 h 304800"/>
              <a:gd name="connsiteX7" fmla="*/ 55880 w 381000"/>
              <a:gd name="connsiteY7" fmla="*/ 121920 h 304800"/>
              <a:gd name="connsiteX8" fmla="*/ 147320 w 381000"/>
              <a:gd name="connsiteY8" fmla="*/ 167640 h 304800"/>
              <a:gd name="connsiteX9" fmla="*/ 304800 w 381000"/>
              <a:gd name="connsiteY9" fmla="*/ 86360 h 304800"/>
              <a:gd name="connsiteX10" fmla="*/ 325120 w 381000"/>
              <a:gd name="connsiteY10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000" h="304800">
                <a:moveTo>
                  <a:pt x="325120" y="0"/>
                </a:moveTo>
                <a:lnTo>
                  <a:pt x="381000" y="55880"/>
                </a:lnTo>
                <a:lnTo>
                  <a:pt x="264160" y="208280"/>
                </a:lnTo>
                <a:lnTo>
                  <a:pt x="137160" y="304800"/>
                </a:lnTo>
                <a:lnTo>
                  <a:pt x="66040" y="264160"/>
                </a:lnTo>
                <a:lnTo>
                  <a:pt x="0" y="198120"/>
                </a:lnTo>
                <a:lnTo>
                  <a:pt x="30480" y="162560"/>
                </a:lnTo>
                <a:lnTo>
                  <a:pt x="55880" y="121920"/>
                </a:lnTo>
                <a:lnTo>
                  <a:pt x="147320" y="167640"/>
                </a:lnTo>
                <a:lnTo>
                  <a:pt x="304800" y="86360"/>
                </a:lnTo>
                <a:lnTo>
                  <a:pt x="325120" y="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4C02C8F-06CA-4E67-8492-354A15A6ED86}"/>
              </a:ext>
            </a:extLst>
          </p:cNvPr>
          <p:cNvSpPr/>
          <p:nvPr/>
        </p:nvSpPr>
        <p:spPr>
          <a:xfrm>
            <a:off x="5052853" y="946504"/>
            <a:ext cx="923925" cy="3525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779" tIns="67890" rIns="135779" bIns="67890" anchor="ctr">
            <a:spAutoFit/>
          </a:bodyPr>
          <a:lstStyle/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父鬼川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66F4E6E-C538-4763-8ABB-99147F9CA25F}"/>
              </a:ext>
            </a:extLst>
          </p:cNvPr>
          <p:cNvSpPr txBox="1"/>
          <p:nvPr/>
        </p:nvSpPr>
        <p:spPr>
          <a:xfrm>
            <a:off x="4837705" y="5200933"/>
            <a:ext cx="2090825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森林経営計画地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（別途、森林整備予定）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8B42FCAE-438C-4AB8-BFC1-5038222E22F6}"/>
              </a:ext>
            </a:extLst>
          </p:cNvPr>
          <p:cNvSpPr txBox="1"/>
          <p:nvPr/>
        </p:nvSpPr>
        <p:spPr>
          <a:xfrm>
            <a:off x="1821040" y="5208039"/>
            <a:ext cx="2090825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森林経営計画地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（別途、森林整備予定）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8C8E3198-DF3C-4BA7-8C5A-A7BF1F03C437}"/>
              </a:ext>
            </a:extLst>
          </p:cNvPr>
          <p:cNvCxnSpPr>
            <a:cxnSpLocks/>
          </p:cNvCxnSpPr>
          <p:nvPr/>
        </p:nvCxnSpPr>
        <p:spPr>
          <a:xfrm flipH="1" flipV="1">
            <a:off x="11566050" y="2314023"/>
            <a:ext cx="223614" cy="25157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12">
            <a:extLst>
              <a:ext uri="{FF2B5EF4-FFF2-40B4-BE49-F238E27FC236}">
                <a16:creationId xmlns:a16="http://schemas.microsoft.com/office/drawing/2014/main" id="{FCE25D38-6ED2-4FE0-8832-643FE07D6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7749" y="2481290"/>
            <a:ext cx="5891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筋工</a:t>
            </a:r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8F311687-1CF1-47F7-AA9E-5FA4AF26FFD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3242" y="2789067"/>
            <a:ext cx="1766133" cy="1116094"/>
          </a:xfrm>
          <a:prstGeom prst="rect">
            <a:avLst/>
          </a:prstGeom>
        </p:spPr>
      </p:pic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D55EFB50-90CF-43CD-AB1C-75584A420F45}"/>
              </a:ext>
            </a:extLst>
          </p:cNvPr>
          <p:cNvSpPr/>
          <p:nvPr/>
        </p:nvSpPr>
        <p:spPr>
          <a:xfrm>
            <a:off x="574024" y="466472"/>
            <a:ext cx="1008062" cy="35242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779" tIns="67890" rIns="135779" bIns="67890" anchor="ctr">
            <a:spAutoFit/>
          </a:bodyPr>
          <a:lstStyle/>
          <a:p>
            <a:pPr>
              <a:defRPr/>
            </a:pP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平面図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448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B9978F9B-26E0-4857-B520-515B32AEB1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6713" y="926699"/>
            <a:ext cx="6662649" cy="799474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242450FE-B32C-4244-B06F-EB7DFE9A39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7298" y="4293631"/>
            <a:ext cx="3840650" cy="2916659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CD96857F-EB71-431E-9450-34D80AF58E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6428" y="926699"/>
            <a:ext cx="3819536" cy="2971156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1DDEA8D0-6278-412E-853A-8BE5064D8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" y="204664"/>
            <a:ext cx="13679488" cy="62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1101725" indent="-422275">
              <a:spcBef>
                <a:spcPct val="20000"/>
              </a:spcBef>
              <a:buFont typeface="Arial" panose="020B0604020202020204" pitchFamily="34" charset="0"/>
              <a:buChar char="–"/>
              <a:defRPr kumimoji="1" sz="4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695450" indent="-338138">
              <a:spcBef>
                <a:spcPct val="20000"/>
              </a:spcBef>
              <a:buFont typeface="Arial" panose="020B0604020202020204" pitchFamily="34" charset="0"/>
              <a:buChar char="•"/>
              <a:defRPr kumimoji="1"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2374900" indent="-338138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3052763" indent="-338138">
              <a:spcBef>
                <a:spcPct val="20000"/>
              </a:spcBef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3509963" indent="-338138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3967163" indent="-338138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4424363" indent="-338138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4881563" indent="-338138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令和６年度　流域保全森林防災事業実績（１４）　　貝塚市蕎原地区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24D7F4C-3B6F-497D-95C5-A89DC5C4485F}"/>
              </a:ext>
            </a:extLst>
          </p:cNvPr>
          <p:cNvSpPr/>
          <p:nvPr/>
        </p:nvSpPr>
        <p:spPr bwMode="auto">
          <a:xfrm>
            <a:off x="1443799" y="9093745"/>
            <a:ext cx="6437964" cy="7381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凡例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事業対象区域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流域治水対策河川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円/楕円 75">
            <a:extLst>
              <a:ext uri="{FF2B5EF4-FFF2-40B4-BE49-F238E27FC236}">
                <a16:creationId xmlns:a16="http://schemas.microsoft.com/office/drawing/2014/main" id="{7BCA6760-983D-49C1-8095-13499239F360}"/>
              </a:ext>
            </a:extLst>
          </p:cNvPr>
          <p:cNvSpPr/>
          <p:nvPr/>
        </p:nvSpPr>
        <p:spPr bwMode="auto">
          <a:xfrm>
            <a:off x="1568561" y="9411243"/>
            <a:ext cx="409575" cy="10318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8704A76-0890-47EA-9B16-1269E8688E1C}"/>
              </a:ext>
            </a:extLst>
          </p:cNvPr>
          <p:cNvCxnSpPr/>
          <p:nvPr/>
        </p:nvCxnSpPr>
        <p:spPr>
          <a:xfrm>
            <a:off x="1505854" y="9687946"/>
            <a:ext cx="534987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08D7E2E-82FD-4ECB-918D-774DAE8C4721}"/>
              </a:ext>
            </a:extLst>
          </p:cNvPr>
          <p:cNvSpPr/>
          <p:nvPr/>
        </p:nvSpPr>
        <p:spPr bwMode="auto">
          <a:xfrm>
            <a:off x="4066121" y="9273426"/>
            <a:ext cx="1860550" cy="30797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森林整備（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R6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5FFEC0D-11CB-49D5-8479-82B33D86ADEA}"/>
              </a:ext>
            </a:extLst>
          </p:cNvPr>
          <p:cNvSpPr/>
          <p:nvPr/>
        </p:nvSpPr>
        <p:spPr bwMode="auto">
          <a:xfrm>
            <a:off x="3621622" y="9379237"/>
            <a:ext cx="477837" cy="10795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0DCF53C-A67C-4251-85CD-EA3A5D2A382D}"/>
              </a:ext>
            </a:extLst>
          </p:cNvPr>
          <p:cNvSpPr/>
          <p:nvPr/>
        </p:nvSpPr>
        <p:spPr bwMode="auto">
          <a:xfrm>
            <a:off x="5431873" y="9379237"/>
            <a:ext cx="477838" cy="10795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8" name="正方形/長方形 22">
            <a:extLst>
              <a:ext uri="{FF2B5EF4-FFF2-40B4-BE49-F238E27FC236}">
                <a16:creationId xmlns:a16="http://schemas.microsoft.com/office/drawing/2014/main" id="{BF0DD6A1-991C-46B4-B8F7-05B62F36D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1622" y="9503452"/>
            <a:ext cx="17395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→①　写真撮影位置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FEA8ECB-DB25-4F25-8FCC-5076061AE444}"/>
              </a:ext>
            </a:extLst>
          </p:cNvPr>
          <p:cNvSpPr/>
          <p:nvPr/>
        </p:nvSpPr>
        <p:spPr bwMode="auto">
          <a:xfrm>
            <a:off x="5926672" y="9273426"/>
            <a:ext cx="1862137" cy="30797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森林整備（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R7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1D1720EF-6585-4B1C-B897-3F5682AB5173}"/>
              </a:ext>
            </a:extLst>
          </p:cNvPr>
          <p:cNvSpPr/>
          <p:nvPr/>
        </p:nvSpPr>
        <p:spPr>
          <a:xfrm>
            <a:off x="11123862" y="9647055"/>
            <a:ext cx="1880419" cy="32177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779" tIns="67890" rIns="135779" bIns="67890" anchor="ctr">
            <a:spAutoFit/>
          </a:bodyPr>
          <a:lstStyle/>
          <a:p>
            <a:pPr algn="ctr">
              <a:defRPr/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泉州農と緑の総合事務所</a:t>
            </a:r>
          </a:p>
        </p:txBody>
      </p:sp>
      <p:sp>
        <p:nvSpPr>
          <p:cNvPr id="72" name="テキスト ボックス 2">
            <a:extLst>
              <a:ext uri="{FF2B5EF4-FFF2-40B4-BE49-F238E27FC236}">
                <a16:creationId xmlns:a16="http://schemas.microsoft.com/office/drawing/2014/main" id="{0544BF61-4F69-4D17-9696-ED49BB53F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3099" y="7107885"/>
            <a:ext cx="4067267" cy="4203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96078" tIns="98040" rIns="196078" bIns="9804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1445" dirty="0">
                <a:latin typeface="Meiryo UI" panose="020B0604030504040204" pitchFamily="50" charset="-128"/>
                <a:ea typeface="Meiryo UI" panose="020B0604030504040204" pitchFamily="50" charset="-128"/>
              </a:rPr>
              <a:t>写真②　森林整備（筋工）の実施状況</a:t>
            </a:r>
            <a:endParaRPr lang="ja-JP" altLang="ja-JP" sz="144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3" name="テキスト ボックス 2">
            <a:extLst>
              <a:ext uri="{FF2B5EF4-FFF2-40B4-BE49-F238E27FC236}">
                <a16:creationId xmlns:a16="http://schemas.microsoft.com/office/drawing/2014/main" id="{1EEFF238-9473-4493-914C-0F6DD9786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4886" y="3628772"/>
            <a:ext cx="1489075" cy="311150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txBody>
          <a:bodyPr lIns="131051" tIns="65528" rIns="131051" bIns="655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1158" dirty="0">
                <a:latin typeface="Meiryo UI" panose="020B0604030504040204" pitchFamily="50" charset="-128"/>
                <a:ea typeface="Meiryo UI" panose="020B0604030504040204" pitchFamily="50" charset="-128"/>
              </a:rPr>
              <a:t>撮影日：</a:t>
            </a:r>
            <a:r>
              <a:rPr lang="en-US" altLang="ja-JP" sz="1158" dirty="0">
                <a:latin typeface="Meiryo UI" panose="020B0604030504040204" pitchFamily="50" charset="-128"/>
                <a:ea typeface="Meiryo UI" panose="020B0604030504040204" pitchFamily="50" charset="-128"/>
              </a:rPr>
              <a:t>R7.1.23</a:t>
            </a:r>
            <a:endParaRPr lang="ja-JP" altLang="ja-JP" sz="115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1" name="テキスト ボックス 2">
            <a:extLst>
              <a:ext uri="{FF2B5EF4-FFF2-40B4-BE49-F238E27FC236}">
                <a16:creationId xmlns:a16="http://schemas.microsoft.com/office/drawing/2014/main" id="{550A23B0-4F00-4841-A2D7-04AE1F9F3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6855" y="3782908"/>
            <a:ext cx="4067267" cy="4203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96078" tIns="98040" rIns="196078" bIns="9804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1445" dirty="0">
                <a:latin typeface="Meiryo UI" panose="020B0604030504040204" pitchFamily="50" charset="-128"/>
                <a:ea typeface="Meiryo UI" panose="020B0604030504040204" pitchFamily="50" charset="-128"/>
              </a:rPr>
              <a:t>写真①　森林整備（本数調整伐）の実施状況</a:t>
            </a:r>
            <a:endParaRPr lang="ja-JP" altLang="ja-JP" sz="144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5" name="Text Box 12">
            <a:extLst>
              <a:ext uri="{FF2B5EF4-FFF2-40B4-BE49-F238E27FC236}">
                <a16:creationId xmlns:a16="http://schemas.microsoft.com/office/drawing/2014/main" id="{97B6F086-5A13-4A47-A997-E16750E18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967" y="2379966"/>
            <a:ext cx="2889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</a:p>
        </p:txBody>
      </p:sp>
      <p:graphicFrame>
        <p:nvGraphicFramePr>
          <p:cNvPr id="94" name="表 93">
            <a:extLst>
              <a:ext uri="{FF2B5EF4-FFF2-40B4-BE49-F238E27FC236}">
                <a16:creationId xmlns:a16="http://schemas.microsoft.com/office/drawing/2014/main" id="{DE92FC2E-D71C-41C8-BDE7-53FDE409067C}"/>
              </a:ext>
            </a:extLst>
          </p:cNvPr>
          <p:cNvGraphicFramePr>
            <a:graphicFrameLocks noGrp="1"/>
          </p:cNvGraphicFramePr>
          <p:nvPr/>
        </p:nvGraphicFramePr>
        <p:xfrm>
          <a:off x="9018294" y="7820110"/>
          <a:ext cx="4067267" cy="1757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1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41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内容</a:t>
                      </a:r>
                    </a:p>
                  </a:txBody>
                  <a:tcPr marL="91437" marR="91437"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R</a:t>
                      </a: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６</a:t>
                      </a:r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計画</a:t>
                      </a:r>
                    </a:p>
                  </a:txBody>
                  <a:tcPr marL="91437" marR="91437"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R</a:t>
                      </a: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６</a:t>
                      </a:r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実績</a:t>
                      </a:r>
                    </a:p>
                  </a:txBody>
                  <a:tcPr marL="91437" marR="91437"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備考</a:t>
                      </a:r>
                    </a:p>
                  </a:txBody>
                  <a:tcPr marL="91437" marR="91437" marT="45738" marB="4573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31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森林整備（</a:t>
                      </a:r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ha</a:t>
                      </a: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</a:p>
                  </a:txBody>
                  <a:tcPr marL="91437" marR="91437"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7.2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437" marR="91437"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7.2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437" marR="91437" marT="45738" marB="45738" anchor="ctr"/>
                </a:tc>
                <a:tc>
                  <a:txBody>
                    <a:bodyPr/>
                    <a:lstStyle/>
                    <a:p>
                      <a:pPr marL="0" marR="0" lvl="0" indent="0" algn="l" defTabSz="13575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37" marR="91437" marT="45738" marB="4573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27AC861C-7476-43A7-90D4-B153FEDFA16D}"/>
              </a:ext>
            </a:extLst>
          </p:cNvPr>
          <p:cNvSpPr/>
          <p:nvPr/>
        </p:nvSpPr>
        <p:spPr>
          <a:xfrm>
            <a:off x="1152311" y="563613"/>
            <a:ext cx="1008062" cy="35242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779" tIns="67890" rIns="135779" bIns="67890" anchor="ctr">
            <a:spAutoFit/>
          </a:bodyPr>
          <a:lstStyle/>
          <a:p>
            <a:pPr>
              <a:defRPr/>
            </a:pP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平面図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1" name="テキスト ボックス 2">
            <a:extLst>
              <a:ext uri="{FF2B5EF4-FFF2-40B4-BE49-F238E27FC236}">
                <a16:creationId xmlns:a16="http://schemas.microsoft.com/office/drawing/2014/main" id="{1FE8F602-B77C-4247-B3DB-24C1F0CFF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4886" y="6877372"/>
            <a:ext cx="1489075" cy="311150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txBody>
          <a:bodyPr lIns="131051" tIns="65528" rIns="131051" bIns="655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1158" dirty="0">
                <a:latin typeface="Meiryo UI" panose="020B0604030504040204" pitchFamily="50" charset="-128"/>
                <a:ea typeface="Meiryo UI" panose="020B0604030504040204" pitchFamily="50" charset="-128"/>
              </a:rPr>
              <a:t>撮影日：</a:t>
            </a:r>
            <a:r>
              <a:rPr lang="en-US" altLang="ja-JP" sz="1158" dirty="0">
                <a:latin typeface="Meiryo UI" panose="020B0604030504040204" pitchFamily="50" charset="-128"/>
                <a:ea typeface="Meiryo UI" panose="020B0604030504040204" pitchFamily="50" charset="-128"/>
              </a:rPr>
              <a:t>R7.1.23</a:t>
            </a:r>
            <a:endParaRPr lang="ja-JP" altLang="ja-JP" sz="115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80B163F-A6D9-43B9-B6CD-9C86C0CA9520}"/>
              </a:ext>
            </a:extLst>
          </p:cNvPr>
          <p:cNvSpPr/>
          <p:nvPr/>
        </p:nvSpPr>
        <p:spPr>
          <a:xfrm>
            <a:off x="4546256" y="1042371"/>
            <a:ext cx="856932" cy="3525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5779" tIns="67890" rIns="135779" bIns="67890" anchor="ctr">
            <a:spAutoFit/>
          </a:bodyPr>
          <a:lstStyle/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近木川</a:t>
            </a:r>
          </a:p>
        </p:txBody>
      </p: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87E0A694-2FF4-4A85-A686-6870061E2B01}"/>
              </a:ext>
            </a:extLst>
          </p:cNvPr>
          <p:cNvCxnSpPr>
            <a:cxnSpLocks/>
          </p:cNvCxnSpPr>
          <p:nvPr/>
        </p:nvCxnSpPr>
        <p:spPr>
          <a:xfrm flipH="1">
            <a:off x="3469075" y="2510358"/>
            <a:ext cx="104549" cy="9899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A1D54BA8-6118-4BF0-AE1F-E010A45CF5A7}"/>
              </a:ext>
            </a:extLst>
          </p:cNvPr>
          <p:cNvCxnSpPr>
            <a:cxnSpLocks/>
          </p:cNvCxnSpPr>
          <p:nvPr/>
        </p:nvCxnSpPr>
        <p:spPr>
          <a:xfrm flipH="1">
            <a:off x="3697668" y="2597331"/>
            <a:ext cx="121982" cy="11969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12">
            <a:extLst>
              <a:ext uri="{FF2B5EF4-FFF2-40B4-BE49-F238E27FC236}">
                <a16:creationId xmlns:a16="http://schemas.microsoft.com/office/drawing/2014/main" id="{77C1BE61-578C-46B5-B2EC-3DE8703CF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907" y="2281423"/>
            <a:ext cx="2889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</a:p>
        </p:txBody>
      </p:sp>
      <p:pic>
        <p:nvPicPr>
          <p:cNvPr id="80" name="Picture 41" descr="D:\KinamiK\Desktop\201204121431150e1.png">
            <a:extLst>
              <a:ext uri="{FF2B5EF4-FFF2-40B4-BE49-F238E27FC236}">
                <a16:creationId xmlns:a16="http://schemas.microsoft.com/office/drawing/2014/main" id="{E9E4D0A0-3D27-46FB-BCA3-154FD4556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0538" y="942271"/>
            <a:ext cx="140652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212526B4-5A51-4BF6-B982-7C8116AE73C0}"/>
              </a:ext>
            </a:extLst>
          </p:cNvPr>
          <p:cNvSpPr/>
          <p:nvPr/>
        </p:nvSpPr>
        <p:spPr>
          <a:xfrm>
            <a:off x="2151532" y="1495022"/>
            <a:ext cx="4760780" cy="7374701"/>
          </a:xfrm>
          <a:custGeom>
            <a:avLst/>
            <a:gdLst>
              <a:gd name="connsiteX0" fmla="*/ 1771021 w 4760780"/>
              <a:gd name="connsiteY0" fmla="*/ 0 h 7477801"/>
              <a:gd name="connsiteX1" fmla="*/ 1984381 w 4760780"/>
              <a:gd name="connsiteY1" fmla="*/ 152400 h 7477801"/>
              <a:gd name="connsiteX2" fmla="*/ 2065661 w 4760780"/>
              <a:gd name="connsiteY2" fmla="*/ 558800 h 7477801"/>
              <a:gd name="connsiteX3" fmla="*/ 2055501 w 4760780"/>
              <a:gd name="connsiteY3" fmla="*/ 751840 h 7477801"/>
              <a:gd name="connsiteX4" fmla="*/ 2096141 w 4760780"/>
              <a:gd name="connsiteY4" fmla="*/ 944880 h 7477801"/>
              <a:gd name="connsiteX5" fmla="*/ 2157101 w 4760780"/>
              <a:gd name="connsiteY5" fmla="*/ 1076960 h 7477801"/>
              <a:gd name="connsiteX6" fmla="*/ 2157101 w 4760780"/>
              <a:gd name="connsiteY6" fmla="*/ 1198880 h 7477801"/>
              <a:gd name="connsiteX7" fmla="*/ 2207901 w 4760780"/>
              <a:gd name="connsiteY7" fmla="*/ 1310640 h 7477801"/>
              <a:gd name="connsiteX8" fmla="*/ 2157101 w 4760780"/>
              <a:gd name="connsiteY8" fmla="*/ 1503680 h 7477801"/>
              <a:gd name="connsiteX9" fmla="*/ 2177421 w 4760780"/>
              <a:gd name="connsiteY9" fmla="*/ 1635760 h 7477801"/>
              <a:gd name="connsiteX10" fmla="*/ 2279021 w 4760780"/>
              <a:gd name="connsiteY10" fmla="*/ 1828800 h 7477801"/>
              <a:gd name="connsiteX11" fmla="*/ 2411101 w 4760780"/>
              <a:gd name="connsiteY11" fmla="*/ 2032000 h 7477801"/>
              <a:gd name="connsiteX12" fmla="*/ 2482221 w 4760780"/>
              <a:gd name="connsiteY12" fmla="*/ 2092960 h 7477801"/>
              <a:gd name="connsiteX13" fmla="*/ 2492381 w 4760780"/>
              <a:gd name="connsiteY13" fmla="*/ 2184400 h 7477801"/>
              <a:gd name="connsiteX14" fmla="*/ 2634621 w 4760780"/>
              <a:gd name="connsiteY14" fmla="*/ 2143760 h 7477801"/>
              <a:gd name="connsiteX15" fmla="*/ 2908941 w 4760780"/>
              <a:gd name="connsiteY15" fmla="*/ 2123440 h 7477801"/>
              <a:gd name="connsiteX16" fmla="*/ 3071501 w 4760780"/>
              <a:gd name="connsiteY16" fmla="*/ 2346960 h 7477801"/>
              <a:gd name="connsiteX17" fmla="*/ 3112141 w 4760780"/>
              <a:gd name="connsiteY17" fmla="*/ 2580640 h 7477801"/>
              <a:gd name="connsiteX18" fmla="*/ 3193421 w 4760780"/>
              <a:gd name="connsiteY18" fmla="*/ 2651760 h 7477801"/>
              <a:gd name="connsiteX19" fmla="*/ 3295021 w 4760780"/>
              <a:gd name="connsiteY19" fmla="*/ 2661920 h 7477801"/>
              <a:gd name="connsiteX20" fmla="*/ 3325501 w 4760780"/>
              <a:gd name="connsiteY20" fmla="*/ 2824480 h 7477801"/>
              <a:gd name="connsiteX21" fmla="*/ 3345821 w 4760780"/>
              <a:gd name="connsiteY21" fmla="*/ 2997200 h 7477801"/>
              <a:gd name="connsiteX22" fmla="*/ 3355981 w 4760780"/>
              <a:gd name="connsiteY22" fmla="*/ 3200400 h 7477801"/>
              <a:gd name="connsiteX23" fmla="*/ 3406781 w 4760780"/>
              <a:gd name="connsiteY23" fmla="*/ 3342640 h 7477801"/>
              <a:gd name="connsiteX24" fmla="*/ 3457581 w 4760780"/>
              <a:gd name="connsiteY24" fmla="*/ 3403600 h 7477801"/>
              <a:gd name="connsiteX25" fmla="*/ 3427101 w 4760780"/>
              <a:gd name="connsiteY25" fmla="*/ 3566160 h 7477801"/>
              <a:gd name="connsiteX26" fmla="*/ 3396621 w 4760780"/>
              <a:gd name="connsiteY26" fmla="*/ 3657600 h 7477801"/>
              <a:gd name="connsiteX27" fmla="*/ 3376301 w 4760780"/>
              <a:gd name="connsiteY27" fmla="*/ 3708400 h 7477801"/>
              <a:gd name="connsiteX28" fmla="*/ 3264541 w 4760780"/>
              <a:gd name="connsiteY28" fmla="*/ 3901440 h 7477801"/>
              <a:gd name="connsiteX29" fmla="*/ 3315341 w 4760780"/>
              <a:gd name="connsiteY29" fmla="*/ 4003040 h 7477801"/>
              <a:gd name="connsiteX30" fmla="*/ 3295021 w 4760780"/>
              <a:gd name="connsiteY30" fmla="*/ 4124960 h 7477801"/>
              <a:gd name="connsiteX31" fmla="*/ 3234061 w 4760780"/>
              <a:gd name="connsiteY31" fmla="*/ 4267200 h 7477801"/>
              <a:gd name="connsiteX32" fmla="*/ 3244221 w 4760780"/>
              <a:gd name="connsiteY32" fmla="*/ 4328160 h 7477801"/>
              <a:gd name="connsiteX33" fmla="*/ 3305181 w 4760780"/>
              <a:gd name="connsiteY33" fmla="*/ 4409440 h 7477801"/>
              <a:gd name="connsiteX34" fmla="*/ 3193421 w 4760780"/>
              <a:gd name="connsiteY34" fmla="*/ 4551680 h 7477801"/>
              <a:gd name="connsiteX35" fmla="*/ 3132461 w 4760780"/>
              <a:gd name="connsiteY35" fmla="*/ 4734560 h 7477801"/>
              <a:gd name="connsiteX36" fmla="*/ 3101981 w 4760780"/>
              <a:gd name="connsiteY36" fmla="*/ 4856480 h 7477801"/>
              <a:gd name="connsiteX37" fmla="*/ 3061341 w 4760780"/>
              <a:gd name="connsiteY37" fmla="*/ 4988560 h 7477801"/>
              <a:gd name="connsiteX38" fmla="*/ 3051181 w 4760780"/>
              <a:gd name="connsiteY38" fmla="*/ 5039360 h 7477801"/>
              <a:gd name="connsiteX39" fmla="*/ 2990221 w 4760780"/>
              <a:gd name="connsiteY39" fmla="*/ 5130800 h 7477801"/>
              <a:gd name="connsiteX40" fmla="*/ 2990221 w 4760780"/>
              <a:gd name="connsiteY40" fmla="*/ 5334000 h 7477801"/>
              <a:gd name="connsiteX41" fmla="*/ 3000381 w 4760780"/>
              <a:gd name="connsiteY41" fmla="*/ 5466080 h 7477801"/>
              <a:gd name="connsiteX42" fmla="*/ 3071501 w 4760780"/>
              <a:gd name="connsiteY42" fmla="*/ 5618480 h 7477801"/>
              <a:gd name="connsiteX43" fmla="*/ 3010541 w 4760780"/>
              <a:gd name="connsiteY43" fmla="*/ 5770880 h 7477801"/>
              <a:gd name="connsiteX44" fmla="*/ 3000381 w 4760780"/>
              <a:gd name="connsiteY44" fmla="*/ 5872480 h 7477801"/>
              <a:gd name="connsiteX45" fmla="*/ 3020701 w 4760780"/>
              <a:gd name="connsiteY45" fmla="*/ 5892800 h 7477801"/>
              <a:gd name="connsiteX46" fmla="*/ 3122301 w 4760780"/>
              <a:gd name="connsiteY46" fmla="*/ 5974080 h 7477801"/>
              <a:gd name="connsiteX47" fmla="*/ 3203581 w 4760780"/>
              <a:gd name="connsiteY47" fmla="*/ 6075680 h 7477801"/>
              <a:gd name="connsiteX48" fmla="*/ 3366141 w 4760780"/>
              <a:gd name="connsiteY48" fmla="*/ 6167120 h 7477801"/>
              <a:gd name="connsiteX49" fmla="*/ 3609981 w 4760780"/>
              <a:gd name="connsiteY49" fmla="*/ 6055360 h 7477801"/>
              <a:gd name="connsiteX50" fmla="*/ 3904621 w 4760780"/>
              <a:gd name="connsiteY50" fmla="*/ 6106160 h 7477801"/>
              <a:gd name="connsiteX51" fmla="*/ 4128141 w 4760780"/>
              <a:gd name="connsiteY51" fmla="*/ 6106160 h 7477801"/>
              <a:gd name="connsiteX52" fmla="*/ 4199261 w 4760780"/>
              <a:gd name="connsiteY52" fmla="*/ 6045200 h 7477801"/>
              <a:gd name="connsiteX53" fmla="*/ 4300861 w 4760780"/>
              <a:gd name="connsiteY53" fmla="*/ 6197600 h 7477801"/>
              <a:gd name="connsiteX54" fmla="*/ 4453261 w 4760780"/>
              <a:gd name="connsiteY54" fmla="*/ 6197600 h 7477801"/>
              <a:gd name="connsiteX55" fmla="*/ 4585341 w 4760780"/>
              <a:gd name="connsiteY55" fmla="*/ 6278880 h 7477801"/>
              <a:gd name="connsiteX56" fmla="*/ 4727581 w 4760780"/>
              <a:gd name="connsiteY56" fmla="*/ 6289040 h 7477801"/>
              <a:gd name="connsiteX57" fmla="*/ 4747901 w 4760780"/>
              <a:gd name="connsiteY57" fmla="*/ 6400800 h 7477801"/>
              <a:gd name="connsiteX58" fmla="*/ 4758061 w 4760780"/>
              <a:gd name="connsiteY58" fmla="*/ 6522720 h 7477801"/>
              <a:gd name="connsiteX59" fmla="*/ 4697101 w 4760780"/>
              <a:gd name="connsiteY59" fmla="*/ 6644640 h 7477801"/>
              <a:gd name="connsiteX60" fmla="*/ 4676781 w 4760780"/>
              <a:gd name="connsiteY60" fmla="*/ 6746240 h 7477801"/>
              <a:gd name="connsiteX61" fmla="*/ 4615821 w 4760780"/>
              <a:gd name="connsiteY61" fmla="*/ 6858000 h 7477801"/>
              <a:gd name="connsiteX62" fmla="*/ 4493901 w 4760780"/>
              <a:gd name="connsiteY62" fmla="*/ 6929120 h 7477801"/>
              <a:gd name="connsiteX63" fmla="*/ 4453261 w 4760780"/>
              <a:gd name="connsiteY63" fmla="*/ 7091680 h 7477801"/>
              <a:gd name="connsiteX64" fmla="*/ 4402461 w 4760780"/>
              <a:gd name="connsiteY64" fmla="*/ 7203440 h 7477801"/>
              <a:gd name="connsiteX65" fmla="*/ 4270381 w 4760780"/>
              <a:gd name="connsiteY65" fmla="*/ 7244080 h 7477801"/>
              <a:gd name="connsiteX66" fmla="*/ 4117981 w 4760780"/>
              <a:gd name="connsiteY66" fmla="*/ 7305040 h 7477801"/>
              <a:gd name="connsiteX67" fmla="*/ 3955421 w 4760780"/>
              <a:gd name="connsiteY67" fmla="*/ 7345680 h 7477801"/>
              <a:gd name="connsiteX68" fmla="*/ 3874141 w 4760780"/>
              <a:gd name="connsiteY68" fmla="*/ 7284720 h 7477801"/>
              <a:gd name="connsiteX69" fmla="*/ 3752221 w 4760780"/>
              <a:gd name="connsiteY69" fmla="*/ 7264400 h 7477801"/>
              <a:gd name="connsiteX70" fmla="*/ 3670941 w 4760780"/>
              <a:gd name="connsiteY70" fmla="*/ 7325360 h 7477801"/>
              <a:gd name="connsiteX71" fmla="*/ 3528701 w 4760780"/>
              <a:gd name="connsiteY71" fmla="*/ 7325360 h 7477801"/>
              <a:gd name="connsiteX72" fmla="*/ 3345821 w 4760780"/>
              <a:gd name="connsiteY72" fmla="*/ 7437120 h 7477801"/>
              <a:gd name="connsiteX73" fmla="*/ 3203581 w 4760780"/>
              <a:gd name="connsiteY73" fmla="*/ 7335520 h 7477801"/>
              <a:gd name="connsiteX74" fmla="*/ 3010541 w 4760780"/>
              <a:gd name="connsiteY74" fmla="*/ 7335520 h 7477801"/>
              <a:gd name="connsiteX75" fmla="*/ 2766701 w 4760780"/>
              <a:gd name="connsiteY75" fmla="*/ 7274560 h 7477801"/>
              <a:gd name="connsiteX76" fmla="*/ 2654941 w 4760780"/>
              <a:gd name="connsiteY76" fmla="*/ 7406640 h 7477801"/>
              <a:gd name="connsiteX77" fmla="*/ 2502541 w 4760780"/>
              <a:gd name="connsiteY77" fmla="*/ 7416800 h 7477801"/>
              <a:gd name="connsiteX78" fmla="*/ 2472061 w 4760780"/>
              <a:gd name="connsiteY78" fmla="*/ 7477760 h 7477801"/>
              <a:gd name="connsiteX79" fmla="*/ 2238381 w 4760780"/>
              <a:gd name="connsiteY79" fmla="*/ 7406640 h 7477801"/>
              <a:gd name="connsiteX80" fmla="*/ 2187581 w 4760780"/>
              <a:gd name="connsiteY80" fmla="*/ 7396480 h 7477801"/>
              <a:gd name="connsiteX81" fmla="*/ 2085981 w 4760780"/>
              <a:gd name="connsiteY81" fmla="*/ 7386320 h 7477801"/>
              <a:gd name="connsiteX82" fmla="*/ 2065661 w 4760780"/>
              <a:gd name="connsiteY82" fmla="*/ 7223760 h 7477801"/>
              <a:gd name="connsiteX83" fmla="*/ 2025021 w 4760780"/>
              <a:gd name="connsiteY83" fmla="*/ 7213600 h 7477801"/>
              <a:gd name="connsiteX84" fmla="*/ 1953901 w 4760780"/>
              <a:gd name="connsiteY84" fmla="*/ 7203440 h 7477801"/>
              <a:gd name="connsiteX85" fmla="*/ 1903101 w 4760780"/>
              <a:gd name="connsiteY85" fmla="*/ 7091680 h 7477801"/>
              <a:gd name="connsiteX86" fmla="*/ 1750701 w 4760780"/>
              <a:gd name="connsiteY86" fmla="*/ 7040880 h 7477801"/>
              <a:gd name="connsiteX87" fmla="*/ 1699901 w 4760780"/>
              <a:gd name="connsiteY87" fmla="*/ 6949440 h 7477801"/>
              <a:gd name="connsiteX88" fmla="*/ 1649101 w 4760780"/>
              <a:gd name="connsiteY88" fmla="*/ 6878320 h 7477801"/>
              <a:gd name="connsiteX89" fmla="*/ 1567821 w 4760780"/>
              <a:gd name="connsiteY89" fmla="*/ 6858000 h 7477801"/>
              <a:gd name="connsiteX90" fmla="*/ 1425581 w 4760780"/>
              <a:gd name="connsiteY90" fmla="*/ 6858000 h 7477801"/>
              <a:gd name="connsiteX91" fmla="*/ 1374781 w 4760780"/>
              <a:gd name="connsiteY91" fmla="*/ 6827520 h 7477801"/>
              <a:gd name="connsiteX92" fmla="*/ 1242701 w 4760780"/>
              <a:gd name="connsiteY92" fmla="*/ 6908800 h 7477801"/>
              <a:gd name="connsiteX93" fmla="*/ 1151261 w 4760780"/>
              <a:gd name="connsiteY93" fmla="*/ 6868160 h 7477801"/>
              <a:gd name="connsiteX94" fmla="*/ 978541 w 4760780"/>
              <a:gd name="connsiteY94" fmla="*/ 6918960 h 7477801"/>
              <a:gd name="connsiteX95" fmla="*/ 927741 w 4760780"/>
              <a:gd name="connsiteY95" fmla="*/ 6827520 h 7477801"/>
              <a:gd name="connsiteX96" fmla="*/ 876941 w 4760780"/>
              <a:gd name="connsiteY96" fmla="*/ 6715760 h 7477801"/>
              <a:gd name="connsiteX97" fmla="*/ 876941 w 4760780"/>
              <a:gd name="connsiteY97" fmla="*/ 6553200 h 7477801"/>
              <a:gd name="connsiteX98" fmla="*/ 917581 w 4760780"/>
              <a:gd name="connsiteY98" fmla="*/ 6421120 h 7477801"/>
              <a:gd name="connsiteX99" fmla="*/ 846461 w 4760780"/>
              <a:gd name="connsiteY99" fmla="*/ 6248400 h 7477801"/>
              <a:gd name="connsiteX100" fmla="*/ 866781 w 4760780"/>
              <a:gd name="connsiteY100" fmla="*/ 6146800 h 7477801"/>
              <a:gd name="connsiteX101" fmla="*/ 866781 w 4760780"/>
              <a:gd name="connsiteY101" fmla="*/ 6116320 h 7477801"/>
              <a:gd name="connsiteX102" fmla="*/ 815981 w 4760780"/>
              <a:gd name="connsiteY102" fmla="*/ 6024880 h 7477801"/>
              <a:gd name="connsiteX103" fmla="*/ 795661 w 4760780"/>
              <a:gd name="connsiteY103" fmla="*/ 5923280 h 7477801"/>
              <a:gd name="connsiteX104" fmla="*/ 683901 w 4760780"/>
              <a:gd name="connsiteY104" fmla="*/ 5882640 h 7477801"/>
              <a:gd name="connsiteX105" fmla="*/ 683901 w 4760780"/>
              <a:gd name="connsiteY105" fmla="*/ 5781040 h 7477801"/>
              <a:gd name="connsiteX106" fmla="*/ 602621 w 4760780"/>
              <a:gd name="connsiteY106" fmla="*/ 5720080 h 7477801"/>
              <a:gd name="connsiteX107" fmla="*/ 541661 w 4760780"/>
              <a:gd name="connsiteY107" fmla="*/ 5628640 h 7477801"/>
              <a:gd name="connsiteX108" fmla="*/ 389261 w 4760780"/>
              <a:gd name="connsiteY108" fmla="*/ 5425440 h 7477801"/>
              <a:gd name="connsiteX109" fmla="*/ 348621 w 4760780"/>
              <a:gd name="connsiteY109" fmla="*/ 5415280 h 7477801"/>
              <a:gd name="connsiteX110" fmla="*/ 216541 w 4760780"/>
              <a:gd name="connsiteY110" fmla="*/ 5425440 h 7477801"/>
              <a:gd name="connsiteX111" fmla="*/ 94621 w 4760780"/>
              <a:gd name="connsiteY111" fmla="*/ 5303520 h 7477801"/>
              <a:gd name="connsiteX112" fmla="*/ 3181 w 4760780"/>
              <a:gd name="connsiteY112" fmla="*/ 5039360 h 7477801"/>
              <a:gd name="connsiteX113" fmla="*/ 43821 w 4760780"/>
              <a:gd name="connsiteY113" fmla="*/ 4927600 h 7477801"/>
              <a:gd name="connsiteX114" fmla="*/ 257181 w 4760780"/>
              <a:gd name="connsiteY114" fmla="*/ 4846320 h 7477801"/>
              <a:gd name="connsiteX115" fmla="*/ 318141 w 4760780"/>
              <a:gd name="connsiteY115" fmla="*/ 4765040 h 7477801"/>
              <a:gd name="connsiteX116" fmla="*/ 318141 w 4760780"/>
              <a:gd name="connsiteY116" fmla="*/ 4673600 h 7477801"/>
              <a:gd name="connsiteX117" fmla="*/ 450221 w 4760780"/>
              <a:gd name="connsiteY117" fmla="*/ 4592320 h 7477801"/>
              <a:gd name="connsiteX118" fmla="*/ 460381 w 4760780"/>
              <a:gd name="connsiteY118" fmla="*/ 4389120 h 7477801"/>
              <a:gd name="connsiteX119" fmla="*/ 511181 w 4760780"/>
              <a:gd name="connsiteY119" fmla="*/ 4257040 h 7477801"/>
              <a:gd name="connsiteX120" fmla="*/ 683901 w 4760780"/>
              <a:gd name="connsiteY120" fmla="*/ 4053840 h 7477801"/>
              <a:gd name="connsiteX121" fmla="*/ 897261 w 4760780"/>
              <a:gd name="connsiteY121" fmla="*/ 3789680 h 7477801"/>
              <a:gd name="connsiteX122" fmla="*/ 1100461 w 4760780"/>
              <a:gd name="connsiteY122" fmla="*/ 3535680 h 7477801"/>
              <a:gd name="connsiteX123" fmla="*/ 1263021 w 4760780"/>
              <a:gd name="connsiteY123" fmla="*/ 3362960 h 7477801"/>
              <a:gd name="connsiteX124" fmla="*/ 1313821 w 4760780"/>
              <a:gd name="connsiteY124" fmla="*/ 3007360 h 7477801"/>
              <a:gd name="connsiteX125" fmla="*/ 1374781 w 4760780"/>
              <a:gd name="connsiteY125" fmla="*/ 2875280 h 7477801"/>
              <a:gd name="connsiteX126" fmla="*/ 1456061 w 4760780"/>
              <a:gd name="connsiteY126" fmla="*/ 2682240 h 7477801"/>
              <a:gd name="connsiteX127" fmla="*/ 1415421 w 4760780"/>
              <a:gd name="connsiteY127" fmla="*/ 2336800 h 7477801"/>
              <a:gd name="connsiteX128" fmla="*/ 1273181 w 4760780"/>
              <a:gd name="connsiteY128" fmla="*/ 2092960 h 7477801"/>
              <a:gd name="connsiteX129" fmla="*/ 1232541 w 4760780"/>
              <a:gd name="connsiteY129" fmla="*/ 1971040 h 7477801"/>
              <a:gd name="connsiteX130" fmla="*/ 1283341 w 4760780"/>
              <a:gd name="connsiteY130" fmla="*/ 1747520 h 7477801"/>
              <a:gd name="connsiteX131" fmla="*/ 1212221 w 4760780"/>
              <a:gd name="connsiteY131" fmla="*/ 1605280 h 7477801"/>
              <a:gd name="connsiteX132" fmla="*/ 1009021 w 4760780"/>
              <a:gd name="connsiteY132" fmla="*/ 1534160 h 7477801"/>
              <a:gd name="connsiteX133" fmla="*/ 907421 w 4760780"/>
              <a:gd name="connsiteY133" fmla="*/ 1351280 h 7477801"/>
              <a:gd name="connsiteX134" fmla="*/ 795661 w 4760780"/>
              <a:gd name="connsiteY134" fmla="*/ 1148080 h 7477801"/>
              <a:gd name="connsiteX135" fmla="*/ 815981 w 4760780"/>
              <a:gd name="connsiteY135" fmla="*/ 995680 h 7477801"/>
              <a:gd name="connsiteX136" fmla="*/ 846461 w 4760780"/>
              <a:gd name="connsiteY136" fmla="*/ 853440 h 7477801"/>
              <a:gd name="connsiteX137" fmla="*/ 785501 w 4760780"/>
              <a:gd name="connsiteY137" fmla="*/ 640080 h 7477801"/>
              <a:gd name="connsiteX138" fmla="*/ 744861 w 4760780"/>
              <a:gd name="connsiteY138" fmla="*/ 436880 h 7477801"/>
              <a:gd name="connsiteX139" fmla="*/ 724541 w 4760780"/>
              <a:gd name="connsiteY139" fmla="*/ 335280 h 7477801"/>
              <a:gd name="connsiteX140" fmla="*/ 826141 w 4760780"/>
              <a:gd name="connsiteY140" fmla="*/ 325120 h 7477801"/>
              <a:gd name="connsiteX141" fmla="*/ 866781 w 4760780"/>
              <a:gd name="connsiteY141" fmla="*/ 304800 h 7477801"/>
              <a:gd name="connsiteX142" fmla="*/ 1069981 w 4760780"/>
              <a:gd name="connsiteY142" fmla="*/ 325120 h 7477801"/>
              <a:gd name="connsiteX143" fmla="*/ 1090301 w 4760780"/>
              <a:gd name="connsiteY143" fmla="*/ 243840 h 7477801"/>
              <a:gd name="connsiteX144" fmla="*/ 1222381 w 4760780"/>
              <a:gd name="connsiteY144" fmla="*/ 152400 h 7477801"/>
              <a:gd name="connsiteX145" fmla="*/ 1496701 w 4760780"/>
              <a:gd name="connsiteY145" fmla="*/ 203200 h 7477801"/>
              <a:gd name="connsiteX146" fmla="*/ 1842141 w 4760780"/>
              <a:gd name="connsiteY146" fmla="*/ 294640 h 7477801"/>
              <a:gd name="connsiteX147" fmla="*/ 1964061 w 4760780"/>
              <a:gd name="connsiteY147" fmla="*/ 101600 h 7477801"/>
              <a:gd name="connsiteX0" fmla="*/ 1771021 w 4760780"/>
              <a:gd name="connsiteY0" fmla="*/ 0 h 7477801"/>
              <a:gd name="connsiteX1" fmla="*/ 2009781 w 4760780"/>
              <a:gd name="connsiteY1" fmla="*/ 208280 h 7477801"/>
              <a:gd name="connsiteX2" fmla="*/ 2065661 w 4760780"/>
              <a:gd name="connsiteY2" fmla="*/ 558800 h 7477801"/>
              <a:gd name="connsiteX3" fmla="*/ 2055501 w 4760780"/>
              <a:gd name="connsiteY3" fmla="*/ 751840 h 7477801"/>
              <a:gd name="connsiteX4" fmla="*/ 2096141 w 4760780"/>
              <a:gd name="connsiteY4" fmla="*/ 944880 h 7477801"/>
              <a:gd name="connsiteX5" fmla="*/ 2157101 w 4760780"/>
              <a:gd name="connsiteY5" fmla="*/ 1076960 h 7477801"/>
              <a:gd name="connsiteX6" fmla="*/ 2157101 w 4760780"/>
              <a:gd name="connsiteY6" fmla="*/ 1198880 h 7477801"/>
              <a:gd name="connsiteX7" fmla="*/ 2207901 w 4760780"/>
              <a:gd name="connsiteY7" fmla="*/ 1310640 h 7477801"/>
              <a:gd name="connsiteX8" fmla="*/ 2157101 w 4760780"/>
              <a:gd name="connsiteY8" fmla="*/ 1503680 h 7477801"/>
              <a:gd name="connsiteX9" fmla="*/ 2177421 w 4760780"/>
              <a:gd name="connsiteY9" fmla="*/ 1635760 h 7477801"/>
              <a:gd name="connsiteX10" fmla="*/ 2279021 w 4760780"/>
              <a:gd name="connsiteY10" fmla="*/ 1828800 h 7477801"/>
              <a:gd name="connsiteX11" fmla="*/ 2411101 w 4760780"/>
              <a:gd name="connsiteY11" fmla="*/ 2032000 h 7477801"/>
              <a:gd name="connsiteX12" fmla="*/ 2482221 w 4760780"/>
              <a:gd name="connsiteY12" fmla="*/ 2092960 h 7477801"/>
              <a:gd name="connsiteX13" fmla="*/ 2492381 w 4760780"/>
              <a:gd name="connsiteY13" fmla="*/ 2184400 h 7477801"/>
              <a:gd name="connsiteX14" fmla="*/ 2634621 w 4760780"/>
              <a:gd name="connsiteY14" fmla="*/ 2143760 h 7477801"/>
              <a:gd name="connsiteX15" fmla="*/ 2908941 w 4760780"/>
              <a:gd name="connsiteY15" fmla="*/ 2123440 h 7477801"/>
              <a:gd name="connsiteX16" fmla="*/ 3071501 w 4760780"/>
              <a:gd name="connsiteY16" fmla="*/ 2346960 h 7477801"/>
              <a:gd name="connsiteX17" fmla="*/ 3112141 w 4760780"/>
              <a:gd name="connsiteY17" fmla="*/ 2580640 h 7477801"/>
              <a:gd name="connsiteX18" fmla="*/ 3193421 w 4760780"/>
              <a:gd name="connsiteY18" fmla="*/ 2651760 h 7477801"/>
              <a:gd name="connsiteX19" fmla="*/ 3295021 w 4760780"/>
              <a:gd name="connsiteY19" fmla="*/ 2661920 h 7477801"/>
              <a:gd name="connsiteX20" fmla="*/ 3325501 w 4760780"/>
              <a:gd name="connsiteY20" fmla="*/ 2824480 h 7477801"/>
              <a:gd name="connsiteX21" fmla="*/ 3345821 w 4760780"/>
              <a:gd name="connsiteY21" fmla="*/ 2997200 h 7477801"/>
              <a:gd name="connsiteX22" fmla="*/ 3355981 w 4760780"/>
              <a:gd name="connsiteY22" fmla="*/ 3200400 h 7477801"/>
              <a:gd name="connsiteX23" fmla="*/ 3406781 w 4760780"/>
              <a:gd name="connsiteY23" fmla="*/ 3342640 h 7477801"/>
              <a:gd name="connsiteX24" fmla="*/ 3457581 w 4760780"/>
              <a:gd name="connsiteY24" fmla="*/ 3403600 h 7477801"/>
              <a:gd name="connsiteX25" fmla="*/ 3427101 w 4760780"/>
              <a:gd name="connsiteY25" fmla="*/ 3566160 h 7477801"/>
              <a:gd name="connsiteX26" fmla="*/ 3396621 w 4760780"/>
              <a:gd name="connsiteY26" fmla="*/ 3657600 h 7477801"/>
              <a:gd name="connsiteX27" fmla="*/ 3376301 w 4760780"/>
              <a:gd name="connsiteY27" fmla="*/ 3708400 h 7477801"/>
              <a:gd name="connsiteX28" fmla="*/ 3264541 w 4760780"/>
              <a:gd name="connsiteY28" fmla="*/ 3901440 h 7477801"/>
              <a:gd name="connsiteX29" fmla="*/ 3315341 w 4760780"/>
              <a:gd name="connsiteY29" fmla="*/ 4003040 h 7477801"/>
              <a:gd name="connsiteX30" fmla="*/ 3295021 w 4760780"/>
              <a:gd name="connsiteY30" fmla="*/ 4124960 h 7477801"/>
              <a:gd name="connsiteX31" fmla="*/ 3234061 w 4760780"/>
              <a:gd name="connsiteY31" fmla="*/ 4267200 h 7477801"/>
              <a:gd name="connsiteX32" fmla="*/ 3244221 w 4760780"/>
              <a:gd name="connsiteY32" fmla="*/ 4328160 h 7477801"/>
              <a:gd name="connsiteX33" fmla="*/ 3305181 w 4760780"/>
              <a:gd name="connsiteY33" fmla="*/ 4409440 h 7477801"/>
              <a:gd name="connsiteX34" fmla="*/ 3193421 w 4760780"/>
              <a:gd name="connsiteY34" fmla="*/ 4551680 h 7477801"/>
              <a:gd name="connsiteX35" fmla="*/ 3132461 w 4760780"/>
              <a:gd name="connsiteY35" fmla="*/ 4734560 h 7477801"/>
              <a:gd name="connsiteX36" fmla="*/ 3101981 w 4760780"/>
              <a:gd name="connsiteY36" fmla="*/ 4856480 h 7477801"/>
              <a:gd name="connsiteX37" fmla="*/ 3061341 w 4760780"/>
              <a:gd name="connsiteY37" fmla="*/ 4988560 h 7477801"/>
              <a:gd name="connsiteX38" fmla="*/ 3051181 w 4760780"/>
              <a:gd name="connsiteY38" fmla="*/ 5039360 h 7477801"/>
              <a:gd name="connsiteX39" fmla="*/ 2990221 w 4760780"/>
              <a:gd name="connsiteY39" fmla="*/ 5130800 h 7477801"/>
              <a:gd name="connsiteX40" fmla="*/ 2990221 w 4760780"/>
              <a:gd name="connsiteY40" fmla="*/ 5334000 h 7477801"/>
              <a:gd name="connsiteX41" fmla="*/ 3000381 w 4760780"/>
              <a:gd name="connsiteY41" fmla="*/ 5466080 h 7477801"/>
              <a:gd name="connsiteX42" fmla="*/ 3071501 w 4760780"/>
              <a:gd name="connsiteY42" fmla="*/ 5618480 h 7477801"/>
              <a:gd name="connsiteX43" fmla="*/ 3010541 w 4760780"/>
              <a:gd name="connsiteY43" fmla="*/ 5770880 h 7477801"/>
              <a:gd name="connsiteX44" fmla="*/ 3000381 w 4760780"/>
              <a:gd name="connsiteY44" fmla="*/ 5872480 h 7477801"/>
              <a:gd name="connsiteX45" fmla="*/ 3020701 w 4760780"/>
              <a:gd name="connsiteY45" fmla="*/ 5892800 h 7477801"/>
              <a:gd name="connsiteX46" fmla="*/ 3122301 w 4760780"/>
              <a:gd name="connsiteY46" fmla="*/ 5974080 h 7477801"/>
              <a:gd name="connsiteX47" fmla="*/ 3203581 w 4760780"/>
              <a:gd name="connsiteY47" fmla="*/ 6075680 h 7477801"/>
              <a:gd name="connsiteX48" fmla="*/ 3366141 w 4760780"/>
              <a:gd name="connsiteY48" fmla="*/ 6167120 h 7477801"/>
              <a:gd name="connsiteX49" fmla="*/ 3609981 w 4760780"/>
              <a:gd name="connsiteY49" fmla="*/ 6055360 h 7477801"/>
              <a:gd name="connsiteX50" fmla="*/ 3904621 w 4760780"/>
              <a:gd name="connsiteY50" fmla="*/ 6106160 h 7477801"/>
              <a:gd name="connsiteX51" fmla="*/ 4128141 w 4760780"/>
              <a:gd name="connsiteY51" fmla="*/ 6106160 h 7477801"/>
              <a:gd name="connsiteX52" fmla="*/ 4199261 w 4760780"/>
              <a:gd name="connsiteY52" fmla="*/ 6045200 h 7477801"/>
              <a:gd name="connsiteX53" fmla="*/ 4300861 w 4760780"/>
              <a:gd name="connsiteY53" fmla="*/ 6197600 h 7477801"/>
              <a:gd name="connsiteX54" fmla="*/ 4453261 w 4760780"/>
              <a:gd name="connsiteY54" fmla="*/ 6197600 h 7477801"/>
              <a:gd name="connsiteX55" fmla="*/ 4585341 w 4760780"/>
              <a:gd name="connsiteY55" fmla="*/ 6278880 h 7477801"/>
              <a:gd name="connsiteX56" fmla="*/ 4727581 w 4760780"/>
              <a:gd name="connsiteY56" fmla="*/ 6289040 h 7477801"/>
              <a:gd name="connsiteX57" fmla="*/ 4747901 w 4760780"/>
              <a:gd name="connsiteY57" fmla="*/ 6400800 h 7477801"/>
              <a:gd name="connsiteX58" fmla="*/ 4758061 w 4760780"/>
              <a:gd name="connsiteY58" fmla="*/ 6522720 h 7477801"/>
              <a:gd name="connsiteX59" fmla="*/ 4697101 w 4760780"/>
              <a:gd name="connsiteY59" fmla="*/ 6644640 h 7477801"/>
              <a:gd name="connsiteX60" fmla="*/ 4676781 w 4760780"/>
              <a:gd name="connsiteY60" fmla="*/ 6746240 h 7477801"/>
              <a:gd name="connsiteX61" fmla="*/ 4615821 w 4760780"/>
              <a:gd name="connsiteY61" fmla="*/ 6858000 h 7477801"/>
              <a:gd name="connsiteX62" fmla="*/ 4493901 w 4760780"/>
              <a:gd name="connsiteY62" fmla="*/ 6929120 h 7477801"/>
              <a:gd name="connsiteX63" fmla="*/ 4453261 w 4760780"/>
              <a:gd name="connsiteY63" fmla="*/ 7091680 h 7477801"/>
              <a:gd name="connsiteX64" fmla="*/ 4402461 w 4760780"/>
              <a:gd name="connsiteY64" fmla="*/ 7203440 h 7477801"/>
              <a:gd name="connsiteX65" fmla="*/ 4270381 w 4760780"/>
              <a:gd name="connsiteY65" fmla="*/ 7244080 h 7477801"/>
              <a:gd name="connsiteX66" fmla="*/ 4117981 w 4760780"/>
              <a:gd name="connsiteY66" fmla="*/ 7305040 h 7477801"/>
              <a:gd name="connsiteX67" fmla="*/ 3955421 w 4760780"/>
              <a:gd name="connsiteY67" fmla="*/ 7345680 h 7477801"/>
              <a:gd name="connsiteX68" fmla="*/ 3874141 w 4760780"/>
              <a:gd name="connsiteY68" fmla="*/ 7284720 h 7477801"/>
              <a:gd name="connsiteX69" fmla="*/ 3752221 w 4760780"/>
              <a:gd name="connsiteY69" fmla="*/ 7264400 h 7477801"/>
              <a:gd name="connsiteX70" fmla="*/ 3670941 w 4760780"/>
              <a:gd name="connsiteY70" fmla="*/ 7325360 h 7477801"/>
              <a:gd name="connsiteX71" fmla="*/ 3528701 w 4760780"/>
              <a:gd name="connsiteY71" fmla="*/ 7325360 h 7477801"/>
              <a:gd name="connsiteX72" fmla="*/ 3345821 w 4760780"/>
              <a:gd name="connsiteY72" fmla="*/ 7437120 h 7477801"/>
              <a:gd name="connsiteX73" fmla="*/ 3203581 w 4760780"/>
              <a:gd name="connsiteY73" fmla="*/ 7335520 h 7477801"/>
              <a:gd name="connsiteX74" fmla="*/ 3010541 w 4760780"/>
              <a:gd name="connsiteY74" fmla="*/ 7335520 h 7477801"/>
              <a:gd name="connsiteX75" fmla="*/ 2766701 w 4760780"/>
              <a:gd name="connsiteY75" fmla="*/ 7274560 h 7477801"/>
              <a:gd name="connsiteX76" fmla="*/ 2654941 w 4760780"/>
              <a:gd name="connsiteY76" fmla="*/ 7406640 h 7477801"/>
              <a:gd name="connsiteX77" fmla="*/ 2502541 w 4760780"/>
              <a:gd name="connsiteY77" fmla="*/ 7416800 h 7477801"/>
              <a:gd name="connsiteX78" fmla="*/ 2472061 w 4760780"/>
              <a:gd name="connsiteY78" fmla="*/ 7477760 h 7477801"/>
              <a:gd name="connsiteX79" fmla="*/ 2238381 w 4760780"/>
              <a:gd name="connsiteY79" fmla="*/ 7406640 h 7477801"/>
              <a:gd name="connsiteX80" fmla="*/ 2187581 w 4760780"/>
              <a:gd name="connsiteY80" fmla="*/ 7396480 h 7477801"/>
              <a:gd name="connsiteX81" fmla="*/ 2085981 w 4760780"/>
              <a:gd name="connsiteY81" fmla="*/ 7386320 h 7477801"/>
              <a:gd name="connsiteX82" fmla="*/ 2065661 w 4760780"/>
              <a:gd name="connsiteY82" fmla="*/ 7223760 h 7477801"/>
              <a:gd name="connsiteX83" fmla="*/ 2025021 w 4760780"/>
              <a:gd name="connsiteY83" fmla="*/ 7213600 h 7477801"/>
              <a:gd name="connsiteX84" fmla="*/ 1953901 w 4760780"/>
              <a:gd name="connsiteY84" fmla="*/ 7203440 h 7477801"/>
              <a:gd name="connsiteX85" fmla="*/ 1903101 w 4760780"/>
              <a:gd name="connsiteY85" fmla="*/ 7091680 h 7477801"/>
              <a:gd name="connsiteX86" fmla="*/ 1750701 w 4760780"/>
              <a:gd name="connsiteY86" fmla="*/ 7040880 h 7477801"/>
              <a:gd name="connsiteX87" fmla="*/ 1699901 w 4760780"/>
              <a:gd name="connsiteY87" fmla="*/ 6949440 h 7477801"/>
              <a:gd name="connsiteX88" fmla="*/ 1649101 w 4760780"/>
              <a:gd name="connsiteY88" fmla="*/ 6878320 h 7477801"/>
              <a:gd name="connsiteX89" fmla="*/ 1567821 w 4760780"/>
              <a:gd name="connsiteY89" fmla="*/ 6858000 h 7477801"/>
              <a:gd name="connsiteX90" fmla="*/ 1425581 w 4760780"/>
              <a:gd name="connsiteY90" fmla="*/ 6858000 h 7477801"/>
              <a:gd name="connsiteX91" fmla="*/ 1374781 w 4760780"/>
              <a:gd name="connsiteY91" fmla="*/ 6827520 h 7477801"/>
              <a:gd name="connsiteX92" fmla="*/ 1242701 w 4760780"/>
              <a:gd name="connsiteY92" fmla="*/ 6908800 h 7477801"/>
              <a:gd name="connsiteX93" fmla="*/ 1151261 w 4760780"/>
              <a:gd name="connsiteY93" fmla="*/ 6868160 h 7477801"/>
              <a:gd name="connsiteX94" fmla="*/ 978541 w 4760780"/>
              <a:gd name="connsiteY94" fmla="*/ 6918960 h 7477801"/>
              <a:gd name="connsiteX95" fmla="*/ 927741 w 4760780"/>
              <a:gd name="connsiteY95" fmla="*/ 6827520 h 7477801"/>
              <a:gd name="connsiteX96" fmla="*/ 876941 w 4760780"/>
              <a:gd name="connsiteY96" fmla="*/ 6715760 h 7477801"/>
              <a:gd name="connsiteX97" fmla="*/ 876941 w 4760780"/>
              <a:gd name="connsiteY97" fmla="*/ 6553200 h 7477801"/>
              <a:gd name="connsiteX98" fmla="*/ 917581 w 4760780"/>
              <a:gd name="connsiteY98" fmla="*/ 6421120 h 7477801"/>
              <a:gd name="connsiteX99" fmla="*/ 846461 w 4760780"/>
              <a:gd name="connsiteY99" fmla="*/ 6248400 h 7477801"/>
              <a:gd name="connsiteX100" fmla="*/ 866781 w 4760780"/>
              <a:gd name="connsiteY100" fmla="*/ 6146800 h 7477801"/>
              <a:gd name="connsiteX101" fmla="*/ 866781 w 4760780"/>
              <a:gd name="connsiteY101" fmla="*/ 6116320 h 7477801"/>
              <a:gd name="connsiteX102" fmla="*/ 815981 w 4760780"/>
              <a:gd name="connsiteY102" fmla="*/ 6024880 h 7477801"/>
              <a:gd name="connsiteX103" fmla="*/ 795661 w 4760780"/>
              <a:gd name="connsiteY103" fmla="*/ 5923280 h 7477801"/>
              <a:gd name="connsiteX104" fmla="*/ 683901 w 4760780"/>
              <a:gd name="connsiteY104" fmla="*/ 5882640 h 7477801"/>
              <a:gd name="connsiteX105" fmla="*/ 683901 w 4760780"/>
              <a:gd name="connsiteY105" fmla="*/ 5781040 h 7477801"/>
              <a:gd name="connsiteX106" fmla="*/ 602621 w 4760780"/>
              <a:gd name="connsiteY106" fmla="*/ 5720080 h 7477801"/>
              <a:gd name="connsiteX107" fmla="*/ 541661 w 4760780"/>
              <a:gd name="connsiteY107" fmla="*/ 5628640 h 7477801"/>
              <a:gd name="connsiteX108" fmla="*/ 389261 w 4760780"/>
              <a:gd name="connsiteY108" fmla="*/ 5425440 h 7477801"/>
              <a:gd name="connsiteX109" fmla="*/ 348621 w 4760780"/>
              <a:gd name="connsiteY109" fmla="*/ 5415280 h 7477801"/>
              <a:gd name="connsiteX110" fmla="*/ 216541 w 4760780"/>
              <a:gd name="connsiteY110" fmla="*/ 5425440 h 7477801"/>
              <a:gd name="connsiteX111" fmla="*/ 94621 w 4760780"/>
              <a:gd name="connsiteY111" fmla="*/ 5303520 h 7477801"/>
              <a:gd name="connsiteX112" fmla="*/ 3181 w 4760780"/>
              <a:gd name="connsiteY112" fmla="*/ 5039360 h 7477801"/>
              <a:gd name="connsiteX113" fmla="*/ 43821 w 4760780"/>
              <a:gd name="connsiteY113" fmla="*/ 4927600 h 7477801"/>
              <a:gd name="connsiteX114" fmla="*/ 257181 w 4760780"/>
              <a:gd name="connsiteY114" fmla="*/ 4846320 h 7477801"/>
              <a:gd name="connsiteX115" fmla="*/ 318141 w 4760780"/>
              <a:gd name="connsiteY115" fmla="*/ 4765040 h 7477801"/>
              <a:gd name="connsiteX116" fmla="*/ 318141 w 4760780"/>
              <a:gd name="connsiteY116" fmla="*/ 4673600 h 7477801"/>
              <a:gd name="connsiteX117" fmla="*/ 450221 w 4760780"/>
              <a:gd name="connsiteY117" fmla="*/ 4592320 h 7477801"/>
              <a:gd name="connsiteX118" fmla="*/ 460381 w 4760780"/>
              <a:gd name="connsiteY118" fmla="*/ 4389120 h 7477801"/>
              <a:gd name="connsiteX119" fmla="*/ 511181 w 4760780"/>
              <a:gd name="connsiteY119" fmla="*/ 4257040 h 7477801"/>
              <a:gd name="connsiteX120" fmla="*/ 683901 w 4760780"/>
              <a:gd name="connsiteY120" fmla="*/ 4053840 h 7477801"/>
              <a:gd name="connsiteX121" fmla="*/ 897261 w 4760780"/>
              <a:gd name="connsiteY121" fmla="*/ 3789680 h 7477801"/>
              <a:gd name="connsiteX122" fmla="*/ 1100461 w 4760780"/>
              <a:gd name="connsiteY122" fmla="*/ 3535680 h 7477801"/>
              <a:gd name="connsiteX123" fmla="*/ 1263021 w 4760780"/>
              <a:gd name="connsiteY123" fmla="*/ 3362960 h 7477801"/>
              <a:gd name="connsiteX124" fmla="*/ 1313821 w 4760780"/>
              <a:gd name="connsiteY124" fmla="*/ 3007360 h 7477801"/>
              <a:gd name="connsiteX125" fmla="*/ 1374781 w 4760780"/>
              <a:gd name="connsiteY125" fmla="*/ 2875280 h 7477801"/>
              <a:gd name="connsiteX126" fmla="*/ 1456061 w 4760780"/>
              <a:gd name="connsiteY126" fmla="*/ 2682240 h 7477801"/>
              <a:gd name="connsiteX127" fmla="*/ 1415421 w 4760780"/>
              <a:gd name="connsiteY127" fmla="*/ 2336800 h 7477801"/>
              <a:gd name="connsiteX128" fmla="*/ 1273181 w 4760780"/>
              <a:gd name="connsiteY128" fmla="*/ 2092960 h 7477801"/>
              <a:gd name="connsiteX129" fmla="*/ 1232541 w 4760780"/>
              <a:gd name="connsiteY129" fmla="*/ 1971040 h 7477801"/>
              <a:gd name="connsiteX130" fmla="*/ 1283341 w 4760780"/>
              <a:gd name="connsiteY130" fmla="*/ 1747520 h 7477801"/>
              <a:gd name="connsiteX131" fmla="*/ 1212221 w 4760780"/>
              <a:gd name="connsiteY131" fmla="*/ 1605280 h 7477801"/>
              <a:gd name="connsiteX132" fmla="*/ 1009021 w 4760780"/>
              <a:gd name="connsiteY132" fmla="*/ 1534160 h 7477801"/>
              <a:gd name="connsiteX133" fmla="*/ 907421 w 4760780"/>
              <a:gd name="connsiteY133" fmla="*/ 1351280 h 7477801"/>
              <a:gd name="connsiteX134" fmla="*/ 795661 w 4760780"/>
              <a:gd name="connsiteY134" fmla="*/ 1148080 h 7477801"/>
              <a:gd name="connsiteX135" fmla="*/ 815981 w 4760780"/>
              <a:gd name="connsiteY135" fmla="*/ 995680 h 7477801"/>
              <a:gd name="connsiteX136" fmla="*/ 846461 w 4760780"/>
              <a:gd name="connsiteY136" fmla="*/ 853440 h 7477801"/>
              <a:gd name="connsiteX137" fmla="*/ 785501 w 4760780"/>
              <a:gd name="connsiteY137" fmla="*/ 640080 h 7477801"/>
              <a:gd name="connsiteX138" fmla="*/ 744861 w 4760780"/>
              <a:gd name="connsiteY138" fmla="*/ 436880 h 7477801"/>
              <a:gd name="connsiteX139" fmla="*/ 724541 w 4760780"/>
              <a:gd name="connsiteY139" fmla="*/ 335280 h 7477801"/>
              <a:gd name="connsiteX140" fmla="*/ 826141 w 4760780"/>
              <a:gd name="connsiteY140" fmla="*/ 325120 h 7477801"/>
              <a:gd name="connsiteX141" fmla="*/ 866781 w 4760780"/>
              <a:gd name="connsiteY141" fmla="*/ 304800 h 7477801"/>
              <a:gd name="connsiteX142" fmla="*/ 1069981 w 4760780"/>
              <a:gd name="connsiteY142" fmla="*/ 325120 h 7477801"/>
              <a:gd name="connsiteX143" fmla="*/ 1090301 w 4760780"/>
              <a:gd name="connsiteY143" fmla="*/ 243840 h 7477801"/>
              <a:gd name="connsiteX144" fmla="*/ 1222381 w 4760780"/>
              <a:gd name="connsiteY144" fmla="*/ 152400 h 7477801"/>
              <a:gd name="connsiteX145" fmla="*/ 1496701 w 4760780"/>
              <a:gd name="connsiteY145" fmla="*/ 203200 h 7477801"/>
              <a:gd name="connsiteX146" fmla="*/ 1842141 w 4760780"/>
              <a:gd name="connsiteY146" fmla="*/ 294640 h 7477801"/>
              <a:gd name="connsiteX147" fmla="*/ 1964061 w 4760780"/>
              <a:gd name="connsiteY147" fmla="*/ 101600 h 7477801"/>
              <a:gd name="connsiteX0" fmla="*/ 1943741 w 4760780"/>
              <a:gd name="connsiteY0" fmla="*/ 5481 h 7376602"/>
              <a:gd name="connsiteX1" fmla="*/ 2009781 w 4760780"/>
              <a:gd name="connsiteY1" fmla="*/ 107081 h 7376602"/>
              <a:gd name="connsiteX2" fmla="*/ 2065661 w 4760780"/>
              <a:gd name="connsiteY2" fmla="*/ 457601 h 7376602"/>
              <a:gd name="connsiteX3" fmla="*/ 2055501 w 4760780"/>
              <a:gd name="connsiteY3" fmla="*/ 650641 h 7376602"/>
              <a:gd name="connsiteX4" fmla="*/ 2096141 w 4760780"/>
              <a:gd name="connsiteY4" fmla="*/ 843681 h 7376602"/>
              <a:gd name="connsiteX5" fmla="*/ 2157101 w 4760780"/>
              <a:gd name="connsiteY5" fmla="*/ 975761 h 7376602"/>
              <a:gd name="connsiteX6" fmla="*/ 2157101 w 4760780"/>
              <a:gd name="connsiteY6" fmla="*/ 1097681 h 7376602"/>
              <a:gd name="connsiteX7" fmla="*/ 2207901 w 4760780"/>
              <a:gd name="connsiteY7" fmla="*/ 1209441 h 7376602"/>
              <a:gd name="connsiteX8" fmla="*/ 2157101 w 4760780"/>
              <a:gd name="connsiteY8" fmla="*/ 1402481 h 7376602"/>
              <a:gd name="connsiteX9" fmla="*/ 2177421 w 4760780"/>
              <a:gd name="connsiteY9" fmla="*/ 1534561 h 7376602"/>
              <a:gd name="connsiteX10" fmla="*/ 2279021 w 4760780"/>
              <a:gd name="connsiteY10" fmla="*/ 1727601 h 7376602"/>
              <a:gd name="connsiteX11" fmla="*/ 2411101 w 4760780"/>
              <a:gd name="connsiteY11" fmla="*/ 1930801 h 7376602"/>
              <a:gd name="connsiteX12" fmla="*/ 2482221 w 4760780"/>
              <a:gd name="connsiteY12" fmla="*/ 1991761 h 7376602"/>
              <a:gd name="connsiteX13" fmla="*/ 2492381 w 4760780"/>
              <a:gd name="connsiteY13" fmla="*/ 2083201 h 7376602"/>
              <a:gd name="connsiteX14" fmla="*/ 2634621 w 4760780"/>
              <a:gd name="connsiteY14" fmla="*/ 2042561 h 7376602"/>
              <a:gd name="connsiteX15" fmla="*/ 2908941 w 4760780"/>
              <a:gd name="connsiteY15" fmla="*/ 2022241 h 7376602"/>
              <a:gd name="connsiteX16" fmla="*/ 3071501 w 4760780"/>
              <a:gd name="connsiteY16" fmla="*/ 2245761 h 7376602"/>
              <a:gd name="connsiteX17" fmla="*/ 3112141 w 4760780"/>
              <a:gd name="connsiteY17" fmla="*/ 2479441 h 7376602"/>
              <a:gd name="connsiteX18" fmla="*/ 3193421 w 4760780"/>
              <a:gd name="connsiteY18" fmla="*/ 2550561 h 7376602"/>
              <a:gd name="connsiteX19" fmla="*/ 3295021 w 4760780"/>
              <a:gd name="connsiteY19" fmla="*/ 2560721 h 7376602"/>
              <a:gd name="connsiteX20" fmla="*/ 3325501 w 4760780"/>
              <a:gd name="connsiteY20" fmla="*/ 2723281 h 7376602"/>
              <a:gd name="connsiteX21" fmla="*/ 3345821 w 4760780"/>
              <a:gd name="connsiteY21" fmla="*/ 2896001 h 7376602"/>
              <a:gd name="connsiteX22" fmla="*/ 3355981 w 4760780"/>
              <a:gd name="connsiteY22" fmla="*/ 3099201 h 7376602"/>
              <a:gd name="connsiteX23" fmla="*/ 3406781 w 4760780"/>
              <a:gd name="connsiteY23" fmla="*/ 3241441 h 7376602"/>
              <a:gd name="connsiteX24" fmla="*/ 3457581 w 4760780"/>
              <a:gd name="connsiteY24" fmla="*/ 3302401 h 7376602"/>
              <a:gd name="connsiteX25" fmla="*/ 3427101 w 4760780"/>
              <a:gd name="connsiteY25" fmla="*/ 3464961 h 7376602"/>
              <a:gd name="connsiteX26" fmla="*/ 3396621 w 4760780"/>
              <a:gd name="connsiteY26" fmla="*/ 3556401 h 7376602"/>
              <a:gd name="connsiteX27" fmla="*/ 3376301 w 4760780"/>
              <a:gd name="connsiteY27" fmla="*/ 3607201 h 7376602"/>
              <a:gd name="connsiteX28" fmla="*/ 3264541 w 4760780"/>
              <a:gd name="connsiteY28" fmla="*/ 3800241 h 7376602"/>
              <a:gd name="connsiteX29" fmla="*/ 3315341 w 4760780"/>
              <a:gd name="connsiteY29" fmla="*/ 3901841 h 7376602"/>
              <a:gd name="connsiteX30" fmla="*/ 3295021 w 4760780"/>
              <a:gd name="connsiteY30" fmla="*/ 4023761 h 7376602"/>
              <a:gd name="connsiteX31" fmla="*/ 3234061 w 4760780"/>
              <a:gd name="connsiteY31" fmla="*/ 4166001 h 7376602"/>
              <a:gd name="connsiteX32" fmla="*/ 3244221 w 4760780"/>
              <a:gd name="connsiteY32" fmla="*/ 4226961 h 7376602"/>
              <a:gd name="connsiteX33" fmla="*/ 3305181 w 4760780"/>
              <a:gd name="connsiteY33" fmla="*/ 4308241 h 7376602"/>
              <a:gd name="connsiteX34" fmla="*/ 3193421 w 4760780"/>
              <a:gd name="connsiteY34" fmla="*/ 4450481 h 7376602"/>
              <a:gd name="connsiteX35" fmla="*/ 3132461 w 4760780"/>
              <a:gd name="connsiteY35" fmla="*/ 4633361 h 7376602"/>
              <a:gd name="connsiteX36" fmla="*/ 3101981 w 4760780"/>
              <a:gd name="connsiteY36" fmla="*/ 4755281 h 7376602"/>
              <a:gd name="connsiteX37" fmla="*/ 3061341 w 4760780"/>
              <a:gd name="connsiteY37" fmla="*/ 4887361 h 7376602"/>
              <a:gd name="connsiteX38" fmla="*/ 3051181 w 4760780"/>
              <a:gd name="connsiteY38" fmla="*/ 4938161 h 7376602"/>
              <a:gd name="connsiteX39" fmla="*/ 2990221 w 4760780"/>
              <a:gd name="connsiteY39" fmla="*/ 5029601 h 7376602"/>
              <a:gd name="connsiteX40" fmla="*/ 2990221 w 4760780"/>
              <a:gd name="connsiteY40" fmla="*/ 5232801 h 7376602"/>
              <a:gd name="connsiteX41" fmla="*/ 3000381 w 4760780"/>
              <a:gd name="connsiteY41" fmla="*/ 5364881 h 7376602"/>
              <a:gd name="connsiteX42" fmla="*/ 3071501 w 4760780"/>
              <a:gd name="connsiteY42" fmla="*/ 5517281 h 7376602"/>
              <a:gd name="connsiteX43" fmla="*/ 3010541 w 4760780"/>
              <a:gd name="connsiteY43" fmla="*/ 5669681 h 7376602"/>
              <a:gd name="connsiteX44" fmla="*/ 3000381 w 4760780"/>
              <a:gd name="connsiteY44" fmla="*/ 5771281 h 7376602"/>
              <a:gd name="connsiteX45" fmla="*/ 3020701 w 4760780"/>
              <a:gd name="connsiteY45" fmla="*/ 5791601 h 7376602"/>
              <a:gd name="connsiteX46" fmla="*/ 3122301 w 4760780"/>
              <a:gd name="connsiteY46" fmla="*/ 5872881 h 7376602"/>
              <a:gd name="connsiteX47" fmla="*/ 3203581 w 4760780"/>
              <a:gd name="connsiteY47" fmla="*/ 5974481 h 7376602"/>
              <a:gd name="connsiteX48" fmla="*/ 3366141 w 4760780"/>
              <a:gd name="connsiteY48" fmla="*/ 6065921 h 7376602"/>
              <a:gd name="connsiteX49" fmla="*/ 3609981 w 4760780"/>
              <a:gd name="connsiteY49" fmla="*/ 5954161 h 7376602"/>
              <a:gd name="connsiteX50" fmla="*/ 3904621 w 4760780"/>
              <a:gd name="connsiteY50" fmla="*/ 6004961 h 7376602"/>
              <a:gd name="connsiteX51" fmla="*/ 4128141 w 4760780"/>
              <a:gd name="connsiteY51" fmla="*/ 6004961 h 7376602"/>
              <a:gd name="connsiteX52" fmla="*/ 4199261 w 4760780"/>
              <a:gd name="connsiteY52" fmla="*/ 5944001 h 7376602"/>
              <a:gd name="connsiteX53" fmla="*/ 4300861 w 4760780"/>
              <a:gd name="connsiteY53" fmla="*/ 6096401 h 7376602"/>
              <a:gd name="connsiteX54" fmla="*/ 4453261 w 4760780"/>
              <a:gd name="connsiteY54" fmla="*/ 6096401 h 7376602"/>
              <a:gd name="connsiteX55" fmla="*/ 4585341 w 4760780"/>
              <a:gd name="connsiteY55" fmla="*/ 6177681 h 7376602"/>
              <a:gd name="connsiteX56" fmla="*/ 4727581 w 4760780"/>
              <a:gd name="connsiteY56" fmla="*/ 6187841 h 7376602"/>
              <a:gd name="connsiteX57" fmla="*/ 4747901 w 4760780"/>
              <a:gd name="connsiteY57" fmla="*/ 6299601 h 7376602"/>
              <a:gd name="connsiteX58" fmla="*/ 4758061 w 4760780"/>
              <a:gd name="connsiteY58" fmla="*/ 6421521 h 7376602"/>
              <a:gd name="connsiteX59" fmla="*/ 4697101 w 4760780"/>
              <a:gd name="connsiteY59" fmla="*/ 6543441 h 7376602"/>
              <a:gd name="connsiteX60" fmla="*/ 4676781 w 4760780"/>
              <a:gd name="connsiteY60" fmla="*/ 6645041 h 7376602"/>
              <a:gd name="connsiteX61" fmla="*/ 4615821 w 4760780"/>
              <a:gd name="connsiteY61" fmla="*/ 6756801 h 7376602"/>
              <a:gd name="connsiteX62" fmla="*/ 4493901 w 4760780"/>
              <a:gd name="connsiteY62" fmla="*/ 6827921 h 7376602"/>
              <a:gd name="connsiteX63" fmla="*/ 4453261 w 4760780"/>
              <a:gd name="connsiteY63" fmla="*/ 6990481 h 7376602"/>
              <a:gd name="connsiteX64" fmla="*/ 4402461 w 4760780"/>
              <a:gd name="connsiteY64" fmla="*/ 7102241 h 7376602"/>
              <a:gd name="connsiteX65" fmla="*/ 4270381 w 4760780"/>
              <a:gd name="connsiteY65" fmla="*/ 7142881 h 7376602"/>
              <a:gd name="connsiteX66" fmla="*/ 4117981 w 4760780"/>
              <a:gd name="connsiteY66" fmla="*/ 7203841 h 7376602"/>
              <a:gd name="connsiteX67" fmla="*/ 3955421 w 4760780"/>
              <a:gd name="connsiteY67" fmla="*/ 7244481 h 7376602"/>
              <a:gd name="connsiteX68" fmla="*/ 3874141 w 4760780"/>
              <a:gd name="connsiteY68" fmla="*/ 7183521 h 7376602"/>
              <a:gd name="connsiteX69" fmla="*/ 3752221 w 4760780"/>
              <a:gd name="connsiteY69" fmla="*/ 7163201 h 7376602"/>
              <a:gd name="connsiteX70" fmla="*/ 3670941 w 4760780"/>
              <a:gd name="connsiteY70" fmla="*/ 7224161 h 7376602"/>
              <a:gd name="connsiteX71" fmla="*/ 3528701 w 4760780"/>
              <a:gd name="connsiteY71" fmla="*/ 7224161 h 7376602"/>
              <a:gd name="connsiteX72" fmla="*/ 3345821 w 4760780"/>
              <a:gd name="connsiteY72" fmla="*/ 7335921 h 7376602"/>
              <a:gd name="connsiteX73" fmla="*/ 3203581 w 4760780"/>
              <a:gd name="connsiteY73" fmla="*/ 7234321 h 7376602"/>
              <a:gd name="connsiteX74" fmla="*/ 3010541 w 4760780"/>
              <a:gd name="connsiteY74" fmla="*/ 7234321 h 7376602"/>
              <a:gd name="connsiteX75" fmla="*/ 2766701 w 4760780"/>
              <a:gd name="connsiteY75" fmla="*/ 7173361 h 7376602"/>
              <a:gd name="connsiteX76" fmla="*/ 2654941 w 4760780"/>
              <a:gd name="connsiteY76" fmla="*/ 7305441 h 7376602"/>
              <a:gd name="connsiteX77" fmla="*/ 2502541 w 4760780"/>
              <a:gd name="connsiteY77" fmla="*/ 7315601 h 7376602"/>
              <a:gd name="connsiteX78" fmla="*/ 2472061 w 4760780"/>
              <a:gd name="connsiteY78" fmla="*/ 7376561 h 7376602"/>
              <a:gd name="connsiteX79" fmla="*/ 2238381 w 4760780"/>
              <a:gd name="connsiteY79" fmla="*/ 7305441 h 7376602"/>
              <a:gd name="connsiteX80" fmla="*/ 2187581 w 4760780"/>
              <a:gd name="connsiteY80" fmla="*/ 7295281 h 7376602"/>
              <a:gd name="connsiteX81" fmla="*/ 2085981 w 4760780"/>
              <a:gd name="connsiteY81" fmla="*/ 7285121 h 7376602"/>
              <a:gd name="connsiteX82" fmla="*/ 2065661 w 4760780"/>
              <a:gd name="connsiteY82" fmla="*/ 7122561 h 7376602"/>
              <a:gd name="connsiteX83" fmla="*/ 2025021 w 4760780"/>
              <a:gd name="connsiteY83" fmla="*/ 7112401 h 7376602"/>
              <a:gd name="connsiteX84" fmla="*/ 1953901 w 4760780"/>
              <a:gd name="connsiteY84" fmla="*/ 7102241 h 7376602"/>
              <a:gd name="connsiteX85" fmla="*/ 1903101 w 4760780"/>
              <a:gd name="connsiteY85" fmla="*/ 6990481 h 7376602"/>
              <a:gd name="connsiteX86" fmla="*/ 1750701 w 4760780"/>
              <a:gd name="connsiteY86" fmla="*/ 6939681 h 7376602"/>
              <a:gd name="connsiteX87" fmla="*/ 1699901 w 4760780"/>
              <a:gd name="connsiteY87" fmla="*/ 6848241 h 7376602"/>
              <a:gd name="connsiteX88" fmla="*/ 1649101 w 4760780"/>
              <a:gd name="connsiteY88" fmla="*/ 6777121 h 7376602"/>
              <a:gd name="connsiteX89" fmla="*/ 1567821 w 4760780"/>
              <a:gd name="connsiteY89" fmla="*/ 6756801 h 7376602"/>
              <a:gd name="connsiteX90" fmla="*/ 1425581 w 4760780"/>
              <a:gd name="connsiteY90" fmla="*/ 6756801 h 7376602"/>
              <a:gd name="connsiteX91" fmla="*/ 1374781 w 4760780"/>
              <a:gd name="connsiteY91" fmla="*/ 6726321 h 7376602"/>
              <a:gd name="connsiteX92" fmla="*/ 1242701 w 4760780"/>
              <a:gd name="connsiteY92" fmla="*/ 6807601 h 7376602"/>
              <a:gd name="connsiteX93" fmla="*/ 1151261 w 4760780"/>
              <a:gd name="connsiteY93" fmla="*/ 6766961 h 7376602"/>
              <a:gd name="connsiteX94" fmla="*/ 978541 w 4760780"/>
              <a:gd name="connsiteY94" fmla="*/ 6817761 h 7376602"/>
              <a:gd name="connsiteX95" fmla="*/ 927741 w 4760780"/>
              <a:gd name="connsiteY95" fmla="*/ 6726321 h 7376602"/>
              <a:gd name="connsiteX96" fmla="*/ 876941 w 4760780"/>
              <a:gd name="connsiteY96" fmla="*/ 6614561 h 7376602"/>
              <a:gd name="connsiteX97" fmla="*/ 876941 w 4760780"/>
              <a:gd name="connsiteY97" fmla="*/ 6452001 h 7376602"/>
              <a:gd name="connsiteX98" fmla="*/ 917581 w 4760780"/>
              <a:gd name="connsiteY98" fmla="*/ 6319921 h 7376602"/>
              <a:gd name="connsiteX99" fmla="*/ 846461 w 4760780"/>
              <a:gd name="connsiteY99" fmla="*/ 6147201 h 7376602"/>
              <a:gd name="connsiteX100" fmla="*/ 866781 w 4760780"/>
              <a:gd name="connsiteY100" fmla="*/ 6045601 h 7376602"/>
              <a:gd name="connsiteX101" fmla="*/ 866781 w 4760780"/>
              <a:gd name="connsiteY101" fmla="*/ 6015121 h 7376602"/>
              <a:gd name="connsiteX102" fmla="*/ 815981 w 4760780"/>
              <a:gd name="connsiteY102" fmla="*/ 5923681 h 7376602"/>
              <a:gd name="connsiteX103" fmla="*/ 795661 w 4760780"/>
              <a:gd name="connsiteY103" fmla="*/ 5822081 h 7376602"/>
              <a:gd name="connsiteX104" fmla="*/ 683901 w 4760780"/>
              <a:gd name="connsiteY104" fmla="*/ 5781441 h 7376602"/>
              <a:gd name="connsiteX105" fmla="*/ 683901 w 4760780"/>
              <a:gd name="connsiteY105" fmla="*/ 5679841 h 7376602"/>
              <a:gd name="connsiteX106" fmla="*/ 602621 w 4760780"/>
              <a:gd name="connsiteY106" fmla="*/ 5618881 h 7376602"/>
              <a:gd name="connsiteX107" fmla="*/ 541661 w 4760780"/>
              <a:gd name="connsiteY107" fmla="*/ 5527441 h 7376602"/>
              <a:gd name="connsiteX108" fmla="*/ 389261 w 4760780"/>
              <a:gd name="connsiteY108" fmla="*/ 5324241 h 7376602"/>
              <a:gd name="connsiteX109" fmla="*/ 348621 w 4760780"/>
              <a:gd name="connsiteY109" fmla="*/ 5314081 h 7376602"/>
              <a:gd name="connsiteX110" fmla="*/ 216541 w 4760780"/>
              <a:gd name="connsiteY110" fmla="*/ 5324241 h 7376602"/>
              <a:gd name="connsiteX111" fmla="*/ 94621 w 4760780"/>
              <a:gd name="connsiteY111" fmla="*/ 5202321 h 7376602"/>
              <a:gd name="connsiteX112" fmla="*/ 3181 w 4760780"/>
              <a:gd name="connsiteY112" fmla="*/ 4938161 h 7376602"/>
              <a:gd name="connsiteX113" fmla="*/ 43821 w 4760780"/>
              <a:gd name="connsiteY113" fmla="*/ 4826401 h 7376602"/>
              <a:gd name="connsiteX114" fmla="*/ 257181 w 4760780"/>
              <a:gd name="connsiteY114" fmla="*/ 4745121 h 7376602"/>
              <a:gd name="connsiteX115" fmla="*/ 318141 w 4760780"/>
              <a:gd name="connsiteY115" fmla="*/ 4663841 h 7376602"/>
              <a:gd name="connsiteX116" fmla="*/ 318141 w 4760780"/>
              <a:gd name="connsiteY116" fmla="*/ 4572401 h 7376602"/>
              <a:gd name="connsiteX117" fmla="*/ 450221 w 4760780"/>
              <a:gd name="connsiteY117" fmla="*/ 4491121 h 7376602"/>
              <a:gd name="connsiteX118" fmla="*/ 460381 w 4760780"/>
              <a:gd name="connsiteY118" fmla="*/ 4287921 h 7376602"/>
              <a:gd name="connsiteX119" fmla="*/ 511181 w 4760780"/>
              <a:gd name="connsiteY119" fmla="*/ 4155841 h 7376602"/>
              <a:gd name="connsiteX120" fmla="*/ 683901 w 4760780"/>
              <a:gd name="connsiteY120" fmla="*/ 3952641 h 7376602"/>
              <a:gd name="connsiteX121" fmla="*/ 897261 w 4760780"/>
              <a:gd name="connsiteY121" fmla="*/ 3688481 h 7376602"/>
              <a:gd name="connsiteX122" fmla="*/ 1100461 w 4760780"/>
              <a:gd name="connsiteY122" fmla="*/ 3434481 h 7376602"/>
              <a:gd name="connsiteX123" fmla="*/ 1263021 w 4760780"/>
              <a:gd name="connsiteY123" fmla="*/ 3261761 h 7376602"/>
              <a:gd name="connsiteX124" fmla="*/ 1313821 w 4760780"/>
              <a:gd name="connsiteY124" fmla="*/ 2906161 h 7376602"/>
              <a:gd name="connsiteX125" fmla="*/ 1374781 w 4760780"/>
              <a:gd name="connsiteY125" fmla="*/ 2774081 h 7376602"/>
              <a:gd name="connsiteX126" fmla="*/ 1456061 w 4760780"/>
              <a:gd name="connsiteY126" fmla="*/ 2581041 h 7376602"/>
              <a:gd name="connsiteX127" fmla="*/ 1415421 w 4760780"/>
              <a:gd name="connsiteY127" fmla="*/ 2235601 h 7376602"/>
              <a:gd name="connsiteX128" fmla="*/ 1273181 w 4760780"/>
              <a:gd name="connsiteY128" fmla="*/ 1991761 h 7376602"/>
              <a:gd name="connsiteX129" fmla="*/ 1232541 w 4760780"/>
              <a:gd name="connsiteY129" fmla="*/ 1869841 h 7376602"/>
              <a:gd name="connsiteX130" fmla="*/ 1283341 w 4760780"/>
              <a:gd name="connsiteY130" fmla="*/ 1646321 h 7376602"/>
              <a:gd name="connsiteX131" fmla="*/ 1212221 w 4760780"/>
              <a:gd name="connsiteY131" fmla="*/ 1504081 h 7376602"/>
              <a:gd name="connsiteX132" fmla="*/ 1009021 w 4760780"/>
              <a:gd name="connsiteY132" fmla="*/ 1432961 h 7376602"/>
              <a:gd name="connsiteX133" fmla="*/ 907421 w 4760780"/>
              <a:gd name="connsiteY133" fmla="*/ 1250081 h 7376602"/>
              <a:gd name="connsiteX134" fmla="*/ 795661 w 4760780"/>
              <a:gd name="connsiteY134" fmla="*/ 1046881 h 7376602"/>
              <a:gd name="connsiteX135" fmla="*/ 815981 w 4760780"/>
              <a:gd name="connsiteY135" fmla="*/ 894481 h 7376602"/>
              <a:gd name="connsiteX136" fmla="*/ 846461 w 4760780"/>
              <a:gd name="connsiteY136" fmla="*/ 752241 h 7376602"/>
              <a:gd name="connsiteX137" fmla="*/ 785501 w 4760780"/>
              <a:gd name="connsiteY137" fmla="*/ 538881 h 7376602"/>
              <a:gd name="connsiteX138" fmla="*/ 744861 w 4760780"/>
              <a:gd name="connsiteY138" fmla="*/ 335681 h 7376602"/>
              <a:gd name="connsiteX139" fmla="*/ 724541 w 4760780"/>
              <a:gd name="connsiteY139" fmla="*/ 234081 h 7376602"/>
              <a:gd name="connsiteX140" fmla="*/ 826141 w 4760780"/>
              <a:gd name="connsiteY140" fmla="*/ 223921 h 7376602"/>
              <a:gd name="connsiteX141" fmla="*/ 866781 w 4760780"/>
              <a:gd name="connsiteY141" fmla="*/ 203601 h 7376602"/>
              <a:gd name="connsiteX142" fmla="*/ 1069981 w 4760780"/>
              <a:gd name="connsiteY142" fmla="*/ 223921 h 7376602"/>
              <a:gd name="connsiteX143" fmla="*/ 1090301 w 4760780"/>
              <a:gd name="connsiteY143" fmla="*/ 142641 h 7376602"/>
              <a:gd name="connsiteX144" fmla="*/ 1222381 w 4760780"/>
              <a:gd name="connsiteY144" fmla="*/ 51201 h 7376602"/>
              <a:gd name="connsiteX145" fmla="*/ 1496701 w 4760780"/>
              <a:gd name="connsiteY145" fmla="*/ 102001 h 7376602"/>
              <a:gd name="connsiteX146" fmla="*/ 1842141 w 4760780"/>
              <a:gd name="connsiteY146" fmla="*/ 193441 h 7376602"/>
              <a:gd name="connsiteX147" fmla="*/ 1964061 w 4760780"/>
              <a:gd name="connsiteY147" fmla="*/ 401 h 7376602"/>
              <a:gd name="connsiteX0" fmla="*/ 1943741 w 4760780"/>
              <a:gd name="connsiteY0" fmla="*/ 3580 h 7374701"/>
              <a:gd name="connsiteX1" fmla="*/ 2009781 w 4760780"/>
              <a:gd name="connsiteY1" fmla="*/ 105180 h 7374701"/>
              <a:gd name="connsiteX2" fmla="*/ 2065661 w 4760780"/>
              <a:gd name="connsiteY2" fmla="*/ 455700 h 7374701"/>
              <a:gd name="connsiteX3" fmla="*/ 2055501 w 4760780"/>
              <a:gd name="connsiteY3" fmla="*/ 648740 h 7374701"/>
              <a:gd name="connsiteX4" fmla="*/ 2096141 w 4760780"/>
              <a:gd name="connsiteY4" fmla="*/ 841780 h 7374701"/>
              <a:gd name="connsiteX5" fmla="*/ 2157101 w 4760780"/>
              <a:gd name="connsiteY5" fmla="*/ 973860 h 7374701"/>
              <a:gd name="connsiteX6" fmla="*/ 2157101 w 4760780"/>
              <a:gd name="connsiteY6" fmla="*/ 1095780 h 7374701"/>
              <a:gd name="connsiteX7" fmla="*/ 2207901 w 4760780"/>
              <a:gd name="connsiteY7" fmla="*/ 1207540 h 7374701"/>
              <a:gd name="connsiteX8" fmla="*/ 2157101 w 4760780"/>
              <a:gd name="connsiteY8" fmla="*/ 1400580 h 7374701"/>
              <a:gd name="connsiteX9" fmla="*/ 2177421 w 4760780"/>
              <a:gd name="connsiteY9" fmla="*/ 1532660 h 7374701"/>
              <a:gd name="connsiteX10" fmla="*/ 2279021 w 4760780"/>
              <a:gd name="connsiteY10" fmla="*/ 1725700 h 7374701"/>
              <a:gd name="connsiteX11" fmla="*/ 2411101 w 4760780"/>
              <a:gd name="connsiteY11" fmla="*/ 1928900 h 7374701"/>
              <a:gd name="connsiteX12" fmla="*/ 2482221 w 4760780"/>
              <a:gd name="connsiteY12" fmla="*/ 1989860 h 7374701"/>
              <a:gd name="connsiteX13" fmla="*/ 2492381 w 4760780"/>
              <a:gd name="connsiteY13" fmla="*/ 2081300 h 7374701"/>
              <a:gd name="connsiteX14" fmla="*/ 2634621 w 4760780"/>
              <a:gd name="connsiteY14" fmla="*/ 2040660 h 7374701"/>
              <a:gd name="connsiteX15" fmla="*/ 2908941 w 4760780"/>
              <a:gd name="connsiteY15" fmla="*/ 2020340 h 7374701"/>
              <a:gd name="connsiteX16" fmla="*/ 3071501 w 4760780"/>
              <a:gd name="connsiteY16" fmla="*/ 2243860 h 7374701"/>
              <a:gd name="connsiteX17" fmla="*/ 3112141 w 4760780"/>
              <a:gd name="connsiteY17" fmla="*/ 2477540 h 7374701"/>
              <a:gd name="connsiteX18" fmla="*/ 3193421 w 4760780"/>
              <a:gd name="connsiteY18" fmla="*/ 2548660 h 7374701"/>
              <a:gd name="connsiteX19" fmla="*/ 3295021 w 4760780"/>
              <a:gd name="connsiteY19" fmla="*/ 2558820 h 7374701"/>
              <a:gd name="connsiteX20" fmla="*/ 3325501 w 4760780"/>
              <a:gd name="connsiteY20" fmla="*/ 2721380 h 7374701"/>
              <a:gd name="connsiteX21" fmla="*/ 3345821 w 4760780"/>
              <a:gd name="connsiteY21" fmla="*/ 2894100 h 7374701"/>
              <a:gd name="connsiteX22" fmla="*/ 3355981 w 4760780"/>
              <a:gd name="connsiteY22" fmla="*/ 3097300 h 7374701"/>
              <a:gd name="connsiteX23" fmla="*/ 3406781 w 4760780"/>
              <a:gd name="connsiteY23" fmla="*/ 3239540 h 7374701"/>
              <a:gd name="connsiteX24" fmla="*/ 3457581 w 4760780"/>
              <a:gd name="connsiteY24" fmla="*/ 3300500 h 7374701"/>
              <a:gd name="connsiteX25" fmla="*/ 3427101 w 4760780"/>
              <a:gd name="connsiteY25" fmla="*/ 3463060 h 7374701"/>
              <a:gd name="connsiteX26" fmla="*/ 3396621 w 4760780"/>
              <a:gd name="connsiteY26" fmla="*/ 3554500 h 7374701"/>
              <a:gd name="connsiteX27" fmla="*/ 3376301 w 4760780"/>
              <a:gd name="connsiteY27" fmla="*/ 3605300 h 7374701"/>
              <a:gd name="connsiteX28" fmla="*/ 3264541 w 4760780"/>
              <a:gd name="connsiteY28" fmla="*/ 3798340 h 7374701"/>
              <a:gd name="connsiteX29" fmla="*/ 3315341 w 4760780"/>
              <a:gd name="connsiteY29" fmla="*/ 3899940 h 7374701"/>
              <a:gd name="connsiteX30" fmla="*/ 3295021 w 4760780"/>
              <a:gd name="connsiteY30" fmla="*/ 4021860 h 7374701"/>
              <a:gd name="connsiteX31" fmla="*/ 3234061 w 4760780"/>
              <a:gd name="connsiteY31" fmla="*/ 4164100 h 7374701"/>
              <a:gd name="connsiteX32" fmla="*/ 3244221 w 4760780"/>
              <a:gd name="connsiteY32" fmla="*/ 4225060 h 7374701"/>
              <a:gd name="connsiteX33" fmla="*/ 3305181 w 4760780"/>
              <a:gd name="connsiteY33" fmla="*/ 4306340 h 7374701"/>
              <a:gd name="connsiteX34" fmla="*/ 3193421 w 4760780"/>
              <a:gd name="connsiteY34" fmla="*/ 4448580 h 7374701"/>
              <a:gd name="connsiteX35" fmla="*/ 3132461 w 4760780"/>
              <a:gd name="connsiteY35" fmla="*/ 4631460 h 7374701"/>
              <a:gd name="connsiteX36" fmla="*/ 3101981 w 4760780"/>
              <a:gd name="connsiteY36" fmla="*/ 4753380 h 7374701"/>
              <a:gd name="connsiteX37" fmla="*/ 3061341 w 4760780"/>
              <a:gd name="connsiteY37" fmla="*/ 4885460 h 7374701"/>
              <a:gd name="connsiteX38" fmla="*/ 3051181 w 4760780"/>
              <a:gd name="connsiteY38" fmla="*/ 4936260 h 7374701"/>
              <a:gd name="connsiteX39" fmla="*/ 2990221 w 4760780"/>
              <a:gd name="connsiteY39" fmla="*/ 5027700 h 7374701"/>
              <a:gd name="connsiteX40" fmla="*/ 2990221 w 4760780"/>
              <a:gd name="connsiteY40" fmla="*/ 5230900 h 7374701"/>
              <a:gd name="connsiteX41" fmla="*/ 3000381 w 4760780"/>
              <a:gd name="connsiteY41" fmla="*/ 5362980 h 7374701"/>
              <a:gd name="connsiteX42" fmla="*/ 3071501 w 4760780"/>
              <a:gd name="connsiteY42" fmla="*/ 5515380 h 7374701"/>
              <a:gd name="connsiteX43" fmla="*/ 3010541 w 4760780"/>
              <a:gd name="connsiteY43" fmla="*/ 5667780 h 7374701"/>
              <a:gd name="connsiteX44" fmla="*/ 3000381 w 4760780"/>
              <a:gd name="connsiteY44" fmla="*/ 5769380 h 7374701"/>
              <a:gd name="connsiteX45" fmla="*/ 3020701 w 4760780"/>
              <a:gd name="connsiteY45" fmla="*/ 5789700 h 7374701"/>
              <a:gd name="connsiteX46" fmla="*/ 3122301 w 4760780"/>
              <a:gd name="connsiteY46" fmla="*/ 5870980 h 7374701"/>
              <a:gd name="connsiteX47" fmla="*/ 3203581 w 4760780"/>
              <a:gd name="connsiteY47" fmla="*/ 5972580 h 7374701"/>
              <a:gd name="connsiteX48" fmla="*/ 3366141 w 4760780"/>
              <a:gd name="connsiteY48" fmla="*/ 6064020 h 7374701"/>
              <a:gd name="connsiteX49" fmla="*/ 3609981 w 4760780"/>
              <a:gd name="connsiteY49" fmla="*/ 5952260 h 7374701"/>
              <a:gd name="connsiteX50" fmla="*/ 3904621 w 4760780"/>
              <a:gd name="connsiteY50" fmla="*/ 6003060 h 7374701"/>
              <a:gd name="connsiteX51" fmla="*/ 4128141 w 4760780"/>
              <a:gd name="connsiteY51" fmla="*/ 6003060 h 7374701"/>
              <a:gd name="connsiteX52" fmla="*/ 4199261 w 4760780"/>
              <a:gd name="connsiteY52" fmla="*/ 5942100 h 7374701"/>
              <a:gd name="connsiteX53" fmla="*/ 4300861 w 4760780"/>
              <a:gd name="connsiteY53" fmla="*/ 6094500 h 7374701"/>
              <a:gd name="connsiteX54" fmla="*/ 4453261 w 4760780"/>
              <a:gd name="connsiteY54" fmla="*/ 6094500 h 7374701"/>
              <a:gd name="connsiteX55" fmla="*/ 4585341 w 4760780"/>
              <a:gd name="connsiteY55" fmla="*/ 6175780 h 7374701"/>
              <a:gd name="connsiteX56" fmla="*/ 4727581 w 4760780"/>
              <a:gd name="connsiteY56" fmla="*/ 6185940 h 7374701"/>
              <a:gd name="connsiteX57" fmla="*/ 4747901 w 4760780"/>
              <a:gd name="connsiteY57" fmla="*/ 6297700 h 7374701"/>
              <a:gd name="connsiteX58" fmla="*/ 4758061 w 4760780"/>
              <a:gd name="connsiteY58" fmla="*/ 6419620 h 7374701"/>
              <a:gd name="connsiteX59" fmla="*/ 4697101 w 4760780"/>
              <a:gd name="connsiteY59" fmla="*/ 6541540 h 7374701"/>
              <a:gd name="connsiteX60" fmla="*/ 4676781 w 4760780"/>
              <a:gd name="connsiteY60" fmla="*/ 6643140 h 7374701"/>
              <a:gd name="connsiteX61" fmla="*/ 4615821 w 4760780"/>
              <a:gd name="connsiteY61" fmla="*/ 6754900 h 7374701"/>
              <a:gd name="connsiteX62" fmla="*/ 4493901 w 4760780"/>
              <a:gd name="connsiteY62" fmla="*/ 6826020 h 7374701"/>
              <a:gd name="connsiteX63" fmla="*/ 4453261 w 4760780"/>
              <a:gd name="connsiteY63" fmla="*/ 6988580 h 7374701"/>
              <a:gd name="connsiteX64" fmla="*/ 4402461 w 4760780"/>
              <a:gd name="connsiteY64" fmla="*/ 7100340 h 7374701"/>
              <a:gd name="connsiteX65" fmla="*/ 4270381 w 4760780"/>
              <a:gd name="connsiteY65" fmla="*/ 7140980 h 7374701"/>
              <a:gd name="connsiteX66" fmla="*/ 4117981 w 4760780"/>
              <a:gd name="connsiteY66" fmla="*/ 7201940 h 7374701"/>
              <a:gd name="connsiteX67" fmla="*/ 3955421 w 4760780"/>
              <a:gd name="connsiteY67" fmla="*/ 7242580 h 7374701"/>
              <a:gd name="connsiteX68" fmla="*/ 3874141 w 4760780"/>
              <a:gd name="connsiteY68" fmla="*/ 7181620 h 7374701"/>
              <a:gd name="connsiteX69" fmla="*/ 3752221 w 4760780"/>
              <a:gd name="connsiteY69" fmla="*/ 7161300 h 7374701"/>
              <a:gd name="connsiteX70" fmla="*/ 3670941 w 4760780"/>
              <a:gd name="connsiteY70" fmla="*/ 7222260 h 7374701"/>
              <a:gd name="connsiteX71" fmla="*/ 3528701 w 4760780"/>
              <a:gd name="connsiteY71" fmla="*/ 7222260 h 7374701"/>
              <a:gd name="connsiteX72" fmla="*/ 3345821 w 4760780"/>
              <a:gd name="connsiteY72" fmla="*/ 7334020 h 7374701"/>
              <a:gd name="connsiteX73" fmla="*/ 3203581 w 4760780"/>
              <a:gd name="connsiteY73" fmla="*/ 7232420 h 7374701"/>
              <a:gd name="connsiteX74" fmla="*/ 3010541 w 4760780"/>
              <a:gd name="connsiteY74" fmla="*/ 7232420 h 7374701"/>
              <a:gd name="connsiteX75" fmla="*/ 2766701 w 4760780"/>
              <a:gd name="connsiteY75" fmla="*/ 7171460 h 7374701"/>
              <a:gd name="connsiteX76" fmla="*/ 2654941 w 4760780"/>
              <a:gd name="connsiteY76" fmla="*/ 7303540 h 7374701"/>
              <a:gd name="connsiteX77" fmla="*/ 2502541 w 4760780"/>
              <a:gd name="connsiteY77" fmla="*/ 7313700 h 7374701"/>
              <a:gd name="connsiteX78" fmla="*/ 2472061 w 4760780"/>
              <a:gd name="connsiteY78" fmla="*/ 7374660 h 7374701"/>
              <a:gd name="connsiteX79" fmla="*/ 2238381 w 4760780"/>
              <a:gd name="connsiteY79" fmla="*/ 7303540 h 7374701"/>
              <a:gd name="connsiteX80" fmla="*/ 2187581 w 4760780"/>
              <a:gd name="connsiteY80" fmla="*/ 7293380 h 7374701"/>
              <a:gd name="connsiteX81" fmla="*/ 2085981 w 4760780"/>
              <a:gd name="connsiteY81" fmla="*/ 7283220 h 7374701"/>
              <a:gd name="connsiteX82" fmla="*/ 2065661 w 4760780"/>
              <a:gd name="connsiteY82" fmla="*/ 7120660 h 7374701"/>
              <a:gd name="connsiteX83" fmla="*/ 2025021 w 4760780"/>
              <a:gd name="connsiteY83" fmla="*/ 7110500 h 7374701"/>
              <a:gd name="connsiteX84" fmla="*/ 1953901 w 4760780"/>
              <a:gd name="connsiteY84" fmla="*/ 7100340 h 7374701"/>
              <a:gd name="connsiteX85" fmla="*/ 1903101 w 4760780"/>
              <a:gd name="connsiteY85" fmla="*/ 6988580 h 7374701"/>
              <a:gd name="connsiteX86" fmla="*/ 1750701 w 4760780"/>
              <a:gd name="connsiteY86" fmla="*/ 6937780 h 7374701"/>
              <a:gd name="connsiteX87" fmla="*/ 1699901 w 4760780"/>
              <a:gd name="connsiteY87" fmla="*/ 6846340 h 7374701"/>
              <a:gd name="connsiteX88" fmla="*/ 1649101 w 4760780"/>
              <a:gd name="connsiteY88" fmla="*/ 6775220 h 7374701"/>
              <a:gd name="connsiteX89" fmla="*/ 1567821 w 4760780"/>
              <a:gd name="connsiteY89" fmla="*/ 6754900 h 7374701"/>
              <a:gd name="connsiteX90" fmla="*/ 1425581 w 4760780"/>
              <a:gd name="connsiteY90" fmla="*/ 6754900 h 7374701"/>
              <a:gd name="connsiteX91" fmla="*/ 1374781 w 4760780"/>
              <a:gd name="connsiteY91" fmla="*/ 6724420 h 7374701"/>
              <a:gd name="connsiteX92" fmla="*/ 1242701 w 4760780"/>
              <a:gd name="connsiteY92" fmla="*/ 6805700 h 7374701"/>
              <a:gd name="connsiteX93" fmla="*/ 1151261 w 4760780"/>
              <a:gd name="connsiteY93" fmla="*/ 6765060 h 7374701"/>
              <a:gd name="connsiteX94" fmla="*/ 978541 w 4760780"/>
              <a:gd name="connsiteY94" fmla="*/ 6815860 h 7374701"/>
              <a:gd name="connsiteX95" fmla="*/ 927741 w 4760780"/>
              <a:gd name="connsiteY95" fmla="*/ 6724420 h 7374701"/>
              <a:gd name="connsiteX96" fmla="*/ 876941 w 4760780"/>
              <a:gd name="connsiteY96" fmla="*/ 6612660 h 7374701"/>
              <a:gd name="connsiteX97" fmla="*/ 876941 w 4760780"/>
              <a:gd name="connsiteY97" fmla="*/ 6450100 h 7374701"/>
              <a:gd name="connsiteX98" fmla="*/ 917581 w 4760780"/>
              <a:gd name="connsiteY98" fmla="*/ 6318020 h 7374701"/>
              <a:gd name="connsiteX99" fmla="*/ 846461 w 4760780"/>
              <a:gd name="connsiteY99" fmla="*/ 6145300 h 7374701"/>
              <a:gd name="connsiteX100" fmla="*/ 866781 w 4760780"/>
              <a:gd name="connsiteY100" fmla="*/ 6043700 h 7374701"/>
              <a:gd name="connsiteX101" fmla="*/ 866781 w 4760780"/>
              <a:gd name="connsiteY101" fmla="*/ 6013220 h 7374701"/>
              <a:gd name="connsiteX102" fmla="*/ 815981 w 4760780"/>
              <a:gd name="connsiteY102" fmla="*/ 5921780 h 7374701"/>
              <a:gd name="connsiteX103" fmla="*/ 795661 w 4760780"/>
              <a:gd name="connsiteY103" fmla="*/ 5820180 h 7374701"/>
              <a:gd name="connsiteX104" fmla="*/ 683901 w 4760780"/>
              <a:gd name="connsiteY104" fmla="*/ 5779540 h 7374701"/>
              <a:gd name="connsiteX105" fmla="*/ 683901 w 4760780"/>
              <a:gd name="connsiteY105" fmla="*/ 5677940 h 7374701"/>
              <a:gd name="connsiteX106" fmla="*/ 602621 w 4760780"/>
              <a:gd name="connsiteY106" fmla="*/ 5616980 h 7374701"/>
              <a:gd name="connsiteX107" fmla="*/ 541661 w 4760780"/>
              <a:gd name="connsiteY107" fmla="*/ 5525540 h 7374701"/>
              <a:gd name="connsiteX108" fmla="*/ 389261 w 4760780"/>
              <a:gd name="connsiteY108" fmla="*/ 5322340 h 7374701"/>
              <a:gd name="connsiteX109" fmla="*/ 348621 w 4760780"/>
              <a:gd name="connsiteY109" fmla="*/ 5312180 h 7374701"/>
              <a:gd name="connsiteX110" fmla="*/ 216541 w 4760780"/>
              <a:gd name="connsiteY110" fmla="*/ 5322340 h 7374701"/>
              <a:gd name="connsiteX111" fmla="*/ 94621 w 4760780"/>
              <a:gd name="connsiteY111" fmla="*/ 5200420 h 7374701"/>
              <a:gd name="connsiteX112" fmla="*/ 3181 w 4760780"/>
              <a:gd name="connsiteY112" fmla="*/ 4936260 h 7374701"/>
              <a:gd name="connsiteX113" fmla="*/ 43821 w 4760780"/>
              <a:gd name="connsiteY113" fmla="*/ 4824500 h 7374701"/>
              <a:gd name="connsiteX114" fmla="*/ 257181 w 4760780"/>
              <a:gd name="connsiteY114" fmla="*/ 4743220 h 7374701"/>
              <a:gd name="connsiteX115" fmla="*/ 318141 w 4760780"/>
              <a:gd name="connsiteY115" fmla="*/ 4661940 h 7374701"/>
              <a:gd name="connsiteX116" fmla="*/ 318141 w 4760780"/>
              <a:gd name="connsiteY116" fmla="*/ 4570500 h 7374701"/>
              <a:gd name="connsiteX117" fmla="*/ 450221 w 4760780"/>
              <a:gd name="connsiteY117" fmla="*/ 4489220 h 7374701"/>
              <a:gd name="connsiteX118" fmla="*/ 460381 w 4760780"/>
              <a:gd name="connsiteY118" fmla="*/ 4286020 h 7374701"/>
              <a:gd name="connsiteX119" fmla="*/ 511181 w 4760780"/>
              <a:gd name="connsiteY119" fmla="*/ 4153940 h 7374701"/>
              <a:gd name="connsiteX120" fmla="*/ 683901 w 4760780"/>
              <a:gd name="connsiteY120" fmla="*/ 3950740 h 7374701"/>
              <a:gd name="connsiteX121" fmla="*/ 897261 w 4760780"/>
              <a:gd name="connsiteY121" fmla="*/ 3686580 h 7374701"/>
              <a:gd name="connsiteX122" fmla="*/ 1100461 w 4760780"/>
              <a:gd name="connsiteY122" fmla="*/ 3432580 h 7374701"/>
              <a:gd name="connsiteX123" fmla="*/ 1263021 w 4760780"/>
              <a:gd name="connsiteY123" fmla="*/ 3259860 h 7374701"/>
              <a:gd name="connsiteX124" fmla="*/ 1313821 w 4760780"/>
              <a:gd name="connsiteY124" fmla="*/ 2904260 h 7374701"/>
              <a:gd name="connsiteX125" fmla="*/ 1374781 w 4760780"/>
              <a:gd name="connsiteY125" fmla="*/ 2772180 h 7374701"/>
              <a:gd name="connsiteX126" fmla="*/ 1456061 w 4760780"/>
              <a:gd name="connsiteY126" fmla="*/ 2579140 h 7374701"/>
              <a:gd name="connsiteX127" fmla="*/ 1415421 w 4760780"/>
              <a:gd name="connsiteY127" fmla="*/ 2233700 h 7374701"/>
              <a:gd name="connsiteX128" fmla="*/ 1273181 w 4760780"/>
              <a:gd name="connsiteY128" fmla="*/ 1989860 h 7374701"/>
              <a:gd name="connsiteX129" fmla="*/ 1232541 w 4760780"/>
              <a:gd name="connsiteY129" fmla="*/ 1867940 h 7374701"/>
              <a:gd name="connsiteX130" fmla="*/ 1283341 w 4760780"/>
              <a:gd name="connsiteY130" fmla="*/ 1644420 h 7374701"/>
              <a:gd name="connsiteX131" fmla="*/ 1212221 w 4760780"/>
              <a:gd name="connsiteY131" fmla="*/ 1502180 h 7374701"/>
              <a:gd name="connsiteX132" fmla="*/ 1009021 w 4760780"/>
              <a:gd name="connsiteY132" fmla="*/ 1431060 h 7374701"/>
              <a:gd name="connsiteX133" fmla="*/ 907421 w 4760780"/>
              <a:gd name="connsiteY133" fmla="*/ 1248180 h 7374701"/>
              <a:gd name="connsiteX134" fmla="*/ 795661 w 4760780"/>
              <a:gd name="connsiteY134" fmla="*/ 1044980 h 7374701"/>
              <a:gd name="connsiteX135" fmla="*/ 815981 w 4760780"/>
              <a:gd name="connsiteY135" fmla="*/ 892580 h 7374701"/>
              <a:gd name="connsiteX136" fmla="*/ 846461 w 4760780"/>
              <a:gd name="connsiteY136" fmla="*/ 750340 h 7374701"/>
              <a:gd name="connsiteX137" fmla="*/ 785501 w 4760780"/>
              <a:gd name="connsiteY137" fmla="*/ 536980 h 7374701"/>
              <a:gd name="connsiteX138" fmla="*/ 744861 w 4760780"/>
              <a:gd name="connsiteY138" fmla="*/ 333780 h 7374701"/>
              <a:gd name="connsiteX139" fmla="*/ 724541 w 4760780"/>
              <a:gd name="connsiteY139" fmla="*/ 232180 h 7374701"/>
              <a:gd name="connsiteX140" fmla="*/ 826141 w 4760780"/>
              <a:gd name="connsiteY140" fmla="*/ 222020 h 7374701"/>
              <a:gd name="connsiteX141" fmla="*/ 866781 w 4760780"/>
              <a:gd name="connsiteY141" fmla="*/ 201700 h 7374701"/>
              <a:gd name="connsiteX142" fmla="*/ 1069981 w 4760780"/>
              <a:gd name="connsiteY142" fmla="*/ 222020 h 7374701"/>
              <a:gd name="connsiteX143" fmla="*/ 1090301 w 4760780"/>
              <a:gd name="connsiteY143" fmla="*/ 140740 h 7374701"/>
              <a:gd name="connsiteX144" fmla="*/ 1222381 w 4760780"/>
              <a:gd name="connsiteY144" fmla="*/ 49300 h 7374701"/>
              <a:gd name="connsiteX145" fmla="*/ 1496701 w 4760780"/>
              <a:gd name="connsiteY145" fmla="*/ 100100 h 7374701"/>
              <a:gd name="connsiteX146" fmla="*/ 1842141 w 4760780"/>
              <a:gd name="connsiteY146" fmla="*/ 191540 h 7374701"/>
              <a:gd name="connsiteX147" fmla="*/ 1956441 w 4760780"/>
              <a:gd name="connsiteY147" fmla="*/ 405 h 7374701"/>
              <a:gd name="connsiteX0" fmla="*/ 1955171 w 4760780"/>
              <a:gd name="connsiteY0" fmla="*/ 3580 h 7374701"/>
              <a:gd name="connsiteX1" fmla="*/ 2009781 w 4760780"/>
              <a:gd name="connsiteY1" fmla="*/ 105180 h 7374701"/>
              <a:gd name="connsiteX2" fmla="*/ 2065661 w 4760780"/>
              <a:gd name="connsiteY2" fmla="*/ 455700 h 7374701"/>
              <a:gd name="connsiteX3" fmla="*/ 2055501 w 4760780"/>
              <a:gd name="connsiteY3" fmla="*/ 648740 h 7374701"/>
              <a:gd name="connsiteX4" fmla="*/ 2096141 w 4760780"/>
              <a:gd name="connsiteY4" fmla="*/ 841780 h 7374701"/>
              <a:gd name="connsiteX5" fmla="*/ 2157101 w 4760780"/>
              <a:gd name="connsiteY5" fmla="*/ 973860 h 7374701"/>
              <a:gd name="connsiteX6" fmla="*/ 2157101 w 4760780"/>
              <a:gd name="connsiteY6" fmla="*/ 1095780 h 7374701"/>
              <a:gd name="connsiteX7" fmla="*/ 2207901 w 4760780"/>
              <a:gd name="connsiteY7" fmla="*/ 1207540 h 7374701"/>
              <a:gd name="connsiteX8" fmla="*/ 2157101 w 4760780"/>
              <a:gd name="connsiteY8" fmla="*/ 1400580 h 7374701"/>
              <a:gd name="connsiteX9" fmla="*/ 2177421 w 4760780"/>
              <a:gd name="connsiteY9" fmla="*/ 1532660 h 7374701"/>
              <a:gd name="connsiteX10" fmla="*/ 2279021 w 4760780"/>
              <a:gd name="connsiteY10" fmla="*/ 1725700 h 7374701"/>
              <a:gd name="connsiteX11" fmla="*/ 2411101 w 4760780"/>
              <a:gd name="connsiteY11" fmla="*/ 1928900 h 7374701"/>
              <a:gd name="connsiteX12" fmla="*/ 2482221 w 4760780"/>
              <a:gd name="connsiteY12" fmla="*/ 1989860 h 7374701"/>
              <a:gd name="connsiteX13" fmla="*/ 2492381 w 4760780"/>
              <a:gd name="connsiteY13" fmla="*/ 2081300 h 7374701"/>
              <a:gd name="connsiteX14" fmla="*/ 2634621 w 4760780"/>
              <a:gd name="connsiteY14" fmla="*/ 2040660 h 7374701"/>
              <a:gd name="connsiteX15" fmla="*/ 2908941 w 4760780"/>
              <a:gd name="connsiteY15" fmla="*/ 2020340 h 7374701"/>
              <a:gd name="connsiteX16" fmla="*/ 3071501 w 4760780"/>
              <a:gd name="connsiteY16" fmla="*/ 2243860 h 7374701"/>
              <a:gd name="connsiteX17" fmla="*/ 3112141 w 4760780"/>
              <a:gd name="connsiteY17" fmla="*/ 2477540 h 7374701"/>
              <a:gd name="connsiteX18" fmla="*/ 3193421 w 4760780"/>
              <a:gd name="connsiteY18" fmla="*/ 2548660 h 7374701"/>
              <a:gd name="connsiteX19" fmla="*/ 3295021 w 4760780"/>
              <a:gd name="connsiteY19" fmla="*/ 2558820 h 7374701"/>
              <a:gd name="connsiteX20" fmla="*/ 3325501 w 4760780"/>
              <a:gd name="connsiteY20" fmla="*/ 2721380 h 7374701"/>
              <a:gd name="connsiteX21" fmla="*/ 3345821 w 4760780"/>
              <a:gd name="connsiteY21" fmla="*/ 2894100 h 7374701"/>
              <a:gd name="connsiteX22" fmla="*/ 3355981 w 4760780"/>
              <a:gd name="connsiteY22" fmla="*/ 3097300 h 7374701"/>
              <a:gd name="connsiteX23" fmla="*/ 3406781 w 4760780"/>
              <a:gd name="connsiteY23" fmla="*/ 3239540 h 7374701"/>
              <a:gd name="connsiteX24" fmla="*/ 3457581 w 4760780"/>
              <a:gd name="connsiteY24" fmla="*/ 3300500 h 7374701"/>
              <a:gd name="connsiteX25" fmla="*/ 3427101 w 4760780"/>
              <a:gd name="connsiteY25" fmla="*/ 3463060 h 7374701"/>
              <a:gd name="connsiteX26" fmla="*/ 3396621 w 4760780"/>
              <a:gd name="connsiteY26" fmla="*/ 3554500 h 7374701"/>
              <a:gd name="connsiteX27" fmla="*/ 3376301 w 4760780"/>
              <a:gd name="connsiteY27" fmla="*/ 3605300 h 7374701"/>
              <a:gd name="connsiteX28" fmla="*/ 3264541 w 4760780"/>
              <a:gd name="connsiteY28" fmla="*/ 3798340 h 7374701"/>
              <a:gd name="connsiteX29" fmla="*/ 3315341 w 4760780"/>
              <a:gd name="connsiteY29" fmla="*/ 3899940 h 7374701"/>
              <a:gd name="connsiteX30" fmla="*/ 3295021 w 4760780"/>
              <a:gd name="connsiteY30" fmla="*/ 4021860 h 7374701"/>
              <a:gd name="connsiteX31" fmla="*/ 3234061 w 4760780"/>
              <a:gd name="connsiteY31" fmla="*/ 4164100 h 7374701"/>
              <a:gd name="connsiteX32" fmla="*/ 3244221 w 4760780"/>
              <a:gd name="connsiteY32" fmla="*/ 4225060 h 7374701"/>
              <a:gd name="connsiteX33" fmla="*/ 3305181 w 4760780"/>
              <a:gd name="connsiteY33" fmla="*/ 4306340 h 7374701"/>
              <a:gd name="connsiteX34" fmla="*/ 3193421 w 4760780"/>
              <a:gd name="connsiteY34" fmla="*/ 4448580 h 7374701"/>
              <a:gd name="connsiteX35" fmla="*/ 3132461 w 4760780"/>
              <a:gd name="connsiteY35" fmla="*/ 4631460 h 7374701"/>
              <a:gd name="connsiteX36" fmla="*/ 3101981 w 4760780"/>
              <a:gd name="connsiteY36" fmla="*/ 4753380 h 7374701"/>
              <a:gd name="connsiteX37" fmla="*/ 3061341 w 4760780"/>
              <a:gd name="connsiteY37" fmla="*/ 4885460 h 7374701"/>
              <a:gd name="connsiteX38" fmla="*/ 3051181 w 4760780"/>
              <a:gd name="connsiteY38" fmla="*/ 4936260 h 7374701"/>
              <a:gd name="connsiteX39" fmla="*/ 2990221 w 4760780"/>
              <a:gd name="connsiteY39" fmla="*/ 5027700 h 7374701"/>
              <a:gd name="connsiteX40" fmla="*/ 2990221 w 4760780"/>
              <a:gd name="connsiteY40" fmla="*/ 5230900 h 7374701"/>
              <a:gd name="connsiteX41" fmla="*/ 3000381 w 4760780"/>
              <a:gd name="connsiteY41" fmla="*/ 5362980 h 7374701"/>
              <a:gd name="connsiteX42" fmla="*/ 3071501 w 4760780"/>
              <a:gd name="connsiteY42" fmla="*/ 5515380 h 7374701"/>
              <a:gd name="connsiteX43" fmla="*/ 3010541 w 4760780"/>
              <a:gd name="connsiteY43" fmla="*/ 5667780 h 7374701"/>
              <a:gd name="connsiteX44" fmla="*/ 3000381 w 4760780"/>
              <a:gd name="connsiteY44" fmla="*/ 5769380 h 7374701"/>
              <a:gd name="connsiteX45" fmla="*/ 3020701 w 4760780"/>
              <a:gd name="connsiteY45" fmla="*/ 5789700 h 7374701"/>
              <a:gd name="connsiteX46" fmla="*/ 3122301 w 4760780"/>
              <a:gd name="connsiteY46" fmla="*/ 5870980 h 7374701"/>
              <a:gd name="connsiteX47" fmla="*/ 3203581 w 4760780"/>
              <a:gd name="connsiteY47" fmla="*/ 5972580 h 7374701"/>
              <a:gd name="connsiteX48" fmla="*/ 3366141 w 4760780"/>
              <a:gd name="connsiteY48" fmla="*/ 6064020 h 7374701"/>
              <a:gd name="connsiteX49" fmla="*/ 3609981 w 4760780"/>
              <a:gd name="connsiteY49" fmla="*/ 5952260 h 7374701"/>
              <a:gd name="connsiteX50" fmla="*/ 3904621 w 4760780"/>
              <a:gd name="connsiteY50" fmla="*/ 6003060 h 7374701"/>
              <a:gd name="connsiteX51" fmla="*/ 4128141 w 4760780"/>
              <a:gd name="connsiteY51" fmla="*/ 6003060 h 7374701"/>
              <a:gd name="connsiteX52" fmla="*/ 4199261 w 4760780"/>
              <a:gd name="connsiteY52" fmla="*/ 5942100 h 7374701"/>
              <a:gd name="connsiteX53" fmla="*/ 4300861 w 4760780"/>
              <a:gd name="connsiteY53" fmla="*/ 6094500 h 7374701"/>
              <a:gd name="connsiteX54" fmla="*/ 4453261 w 4760780"/>
              <a:gd name="connsiteY54" fmla="*/ 6094500 h 7374701"/>
              <a:gd name="connsiteX55" fmla="*/ 4585341 w 4760780"/>
              <a:gd name="connsiteY55" fmla="*/ 6175780 h 7374701"/>
              <a:gd name="connsiteX56" fmla="*/ 4727581 w 4760780"/>
              <a:gd name="connsiteY56" fmla="*/ 6185940 h 7374701"/>
              <a:gd name="connsiteX57" fmla="*/ 4747901 w 4760780"/>
              <a:gd name="connsiteY57" fmla="*/ 6297700 h 7374701"/>
              <a:gd name="connsiteX58" fmla="*/ 4758061 w 4760780"/>
              <a:gd name="connsiteY58" fmla="*/ 6419620 h 7374701"/>
              <a:gd name="connsiteX59" fmla="*/ 4697101 w 4760780"/>
              <a:gd name="connsiteY59" fmla="*/ 6541540 h 7374701"/>
              <a:gd name="connsiteX60" fmla="*/ 4676781 w 4760780"/>
              <a:gd name="connsiteY60" fmla="*/ 6643140 h 7374701"/>
              <a:gd name="connsiteX61" fmla="*/ 4615821 w 4760780"/>
              <a:gd name="connsiteY61" fmla="*/ 6754900 h 7374701"/>
              <a:gd name="connsiteX62" fmla="*/ 4493901 w 4760780"/>
              <a:gd name="connsiteY62" fmla="*/ 6826020 h 7374701"/>
              <a:gd name="connsiteX63" fmla="*/ 4453261 w 4760780"/>
              <a:gd name="connsiteY63" fmla="*/ 6988580 h 7374701"/>
              <a:gd name="connsiteX64" fmla="*/ 4402461 w 4760780"/>
              <a:gd name="connsiteY64" fmla="*/ 7100340 h 7374701"/>
              <a:gd name="connsiteX65" fmla="*/ 4270381 w 4760780"/>
              <a:gd name="connsiteY65" fmla="*/ 7140980 h 7374701"/>
              <a:gd name="connsiteX66" fmla="*/ 4117981 w 4760780"/>
              <a:gd name="connsiteY66" fmla="*/ 7201940 h 7374701"/>
              <a:gd name="connsiteX67" fmla="*/ 3955421 w 4760780"/>
              <a:gd name="connsiteY67" fmla="*/ 7242580 h 7374701"/>
              <a:gd name="connsiteX68" fmla="*/ 3874141 w 4760780"/>
              <a:gd name="connsiteY68" fmla="*/ 7181620 h 7374701"/>
              <a:gd name="connsiteX69" fmla="*/ 3752221 w 4760780"/>
              <a:gd name="connsiteY69" fmla="*/ 7161300 h 7374701"/>
              <a:gd name="connsiteX70" fmla="*/ 3670941 w 4760780"/>
              <a:gd name="connsiteY70" fmla="*/ 7222260 h 7374701"/>
              <a:gd name="connsiteX71" fmla="*/ 3528701 w 4760780"/>
              <a:gd name="connsiteY71" fmla="*/ 7222260 h 7374701"/>
              <a:gd name="connsiteX72" fmla="*/ 3345821 w 4760780"/>
              <a:gd name="connsiteY72" fmla="*/ 7334020 h 7374701"/>
              <a:gd name="connsiteX73" fmla="*/ 3203581 w 4760780"/>
              <a:gd name="connsiteY73" fmla="*/ 7232420 h 7374701"/>
              <a:gd name="connsiteX74" fmla="*/ 3010541 w 4760780"/>
              <a:gd name="connsiteY74" fmla="*/ 7232420 h 7374701"/>
              <a:gd name="connsiteX75" fmla="*/ 2766701 w 4760780"/>
              <a:gd name="connsiteY75" fmla="*/ 7171460 h 7374701"/>
              <a:gd name="connsiteX76" fmla="*/ 2654941 w 4760780"/>
              <a:gd name="connsiteY76" fmla="*/ 7303540 h 7374701"/>
              <a:gd name="connsiteX77" fmla="*/ 2502541 w 4760780"/>
              <a:gd name="connsiteY77" fmla="*/ 7313700 h 7374701"/>
              <a:gd name="connsiteX78" fmla="*/ 2472061 w 4760780"/>
              <a:gd name="connsiteY78" fmla="*/ 7374660 h 7374701"/>
              <a:gd name="connsiteX79" fmla="*/ 2238381 w 4760780"/>
              <a:gd name="connsiteY79" fmla="*/ 7303540 h 7374701"/>
              <a:gd name="connsiteX80" fmla="*/ 2187581 w 4760780"/>
              <a:gd name="connsiteY80" fmla="*/ 7293380 h 7374701"/>
              <a:gd name="connsiteX81" fmla="*/ 2085981 w 4760780"/>
              <a:gd name="connsiteY81" fmla="*/ 7283220 h 7374701"/>
              <a:gd name="connsiteX82" fmla="*/ 2065661 w 4760780"/>
              <a:gd name="connsiteY82" fmla="*/ 7120660 h 7374701"/>
              <a:gd name="connsiteX83" fmla="*/ 2025021 w 4760780"/>
              <a:gd name="connsiteY83" fmla="*/ 7110500 h 7374701"/>
              <a:gd name="connsiteX84" fmla="*/ 1953901 w 4760780"/>
              <a:gd name="connsiteY84" fmla="*/ 7100340 h 7374701"/>
              <a:gd name="connsiteX85" fmla="*/ 1903101 w 4760780"/>
              <a:gd name="connsiteY85" fmla="*/ 6988580 h 7374701"/>
              <a:gd name="connsiteX86" fmla="*/ 1750701 w 4760780"/>
              <a:gd name="connsiteY86" fmla="*/ 6937780 h 7374701"/>
              <a:gd name="connsiteX87" fmla="*/ 1699901 w 4760780"/>
              <a:gd name="connsiteY87" fmla="*/ 6846340 h 7374701"/>
              <a:gd name="connsiteX88" fmla="*/ 1649101 w 4760780"/>
              <a:gd name="connsiteY88" fmla="*/ 6775220 h 7374701"/>
              <a:gd name="connsiteX89" fmla="*/ 1567821 w 4760780"/>
              <a:gd name="connsiteY89" fmla="*/ 6754900 h 7374701"/>
              <a:gd name="connsiteX90" fmla="*/ 1425581 w 4760780"/>
              <a:gd name="connsiteY90" fmla="*/ 6754900 h 7374701"/>
              <a:gd name="connsiteX91" fmla="*/ 1374781 w 4760780"/>
              <a:gd name="connsiteY91" fmla="*/ 6724420 h 7374701"/>
              <a:gd name="connsiteX92" fmla="*/ 1242701 w 4760780"/>
              <a:gd name="connsiteY92" fmla="*/ 6805700 h 7374701"/>
              <a:gd name="connsiteX93" fmla="*/ 1151261 w 4760780"/>
              <a:gd name="connsiteY93" fmla="*/ 6765060 h 7374701"/>
              <a:gd name="connsiteX94" fmla="*/ 978541 w 4760780"/>
              <a:gd name="connsiteY94" fmla="*/ 6815860 h 7374701"/>
              <a:gd name="connsiteX95" fmla="*/ 927741 w 4760780"/>
              <a:gd name="connsiteY95" fmla="*/ 6724420 h 7374701"/>
              <a:gd name="connsiteX96" fmla="*/ 876941 w 4760780"/>
              <a:gd name="connsiteY96" fmla="*/ 6612660 h 7374701"/>
              <a:gd name="connsiteX97" fmla="*/ 876941 w 4760780"/>
              <a:gd name="connsiteY97" fmla="*/ 6450100 h 7374701"/>
              <a:gd name="connsiteX98" fmla="*/ 917581 w 4760780"/>
              <a:gd name="connsiteY98" fmla="*/ 6318020 h 7374701"/>
              <a:gd name="connsiteX99" fmla="*/ 846461 w 4760780"/>
              <a:gd name="connsiteY99" fmla="*/ 6145300 h 7374701"/>
              <a:gd name="connsiteX100" fmla="*/ 866781 w 4760780"/>
              <a:gd name="connsiteY100" fmla="*/ 6043700 h 7374701"/>
              <a:gd name="connsiteX101" fmla="*/ 866781 w 4760780"/>
              <a:gd name="connsiteY101" fmla="*/ 6013220 h 7374701"/>
              <a:gd name="connsiteX102" fmla="*/ 815981 w 4760780"/>
              <a:gd name="connsiteY102" fmla="*/ 5921780 h 7374701"/>
              <a:gd name="connsiteX103" fmla="*/ 795661 w 4760780"/>
              <a:gd name="connsiteY103" fmla="*/ 5820180 h 7374701"/>
              <a:gd name="connsiteX104" fmla="*/ 683901 w 4760780"/>
              <a:gd name="connsiteY104" fmla="*/ 5779540 h 7374701"/>
              <a:gd name="connsiteX105" fmla="*/ 683901 w 4760780"/>
              <a:gd name="connsiteY105" fmla="*/ 5677940 h 7374701"/>
              <a:gd name="connsiteX106" fmla="*/ 602621 w 4760780"/>
              <a:gd name="connsiteY106" fmla="*/ 5616980 h 7374701"/>
              <a:gd name="connsiteX107" fmla="*/ 541661 w 4760780"/>
              <a:gd name="connsiteY107" fmla="*/ 5525540 h 7374701"/>
              <a:gd name="connsiteX108" fmla="*/ 389261 w 4760780"/>
              <a:gd name="connsiteY108" fmla="*/ 5322340 h 7374701"/>
              <a:gd name="connsiteX109" fmla="*/ 348621 w 4760780"/>
              <a:gd name="connsiteY109" fmla="*/ 5312180 h 7374701"/>
              <a:gd name="connsiteX110" fmla="*/ 216541 w 4760780"/>
              <a:gd name="connsiteY110" fmla="*/ 5322340 h 7374701"/>
              <a:gd name="connsiteX111" fmla="*/ 94621 w 4760780"/>
              <a:gd name="connsiteY111" fmla="*/ 5200420 h 7374701"/>
              <a:gd name="connsiteX112" fmla="*/ 3181 w 4760780"/>
              <a:gd name="connsiteY112" fmla="*/ 4936260 h 7374701"/>
              <a:gd name="connsiteX113" fmla="*/ 43821 w 4760780"/>
              <a:gd name="connsiteY113" fmla="*/ 4824500 h 7374701"/>
              <a:gd name="connsiteX114" fmla="*/ 257181 w 4760780"/>
              <a:gd name="connsiteY114" fmla="*/ 4743220 h 7374701"/>
              <a:gd name="connsiteX115" fmla="*/ 318141 w 4760780"/>
              <a:gd name="connsiteY115" fmla="*/ 4661940 h 7374701"/>
              <a:gd name="connsiteX116" fmla="*/ 318141 w 4760780"/>
              <a:gd name="connsiteY116" fmla="*/ 4570500 h 7374701"/>
              <a:gd name="connsiteX117" fmla="*/ 450221 w 4760780"/>
              <a:gd name="connsiteY117" fmla="*/ 4489220 h 7374701"/>
              <a:gd name="connsiteX118" fmla="*/ 460381 w 4760780"/>
              <a:gd name="connsiteY118" fmla="*/ 4286020 h 7374701"/>
              <a:gd name="connsiteX119" fmla="*/ 511181 w 4760780"/>
              <a:gd name="connsiteY119" fmla="*/ 4153940 h 7374701"/>
              <a:gd name="connsiteX120" fmla="*/ 683901 w 4760780"/>
              <a:gd name="connsiteY120" fmla="*/ 3950740 h 7374701"/>
              <a:gd name="connsiteX121" fmla="*/ 897261 w 4760780"/>
              <a:gd name="connsiteY121" fmla="*/ 3686580 h 7374701"/>
              <a:gd name="connsiteX122" fmla="*/ 1100461 w 4760780"/>
              <a:gd name="connsiteY122" fmla="*/ 3432580 h 7374701"/>
              <a:gd name="connsiteX123" fmla="*/ 1263021 w 4760780"/>
              <a:gd name="connsiteY123" fmla="*/ 3259860 h 7374701"/>
              <a:gd name="connsiteX124" fmla="*/ 1313821 w 4760780"/>
              <a:gd name="connsiteY124" fmla="*/ 2904260 h 7374701"/>
              <a:gd name="connsiteX125" fmla="*/ 1374781 w 4760780"/>
              <a:gd name="connsiteY125" fmla="*/ 2772180 h 7374701"/>
              <a:gd name="connsiteX126" fmla="*/ 1456061 w 4760780"/>
              <a:gd name="connsiteY126" fmla="*/ 2579140 h 7374701"/>
              <a:gd name="connsiteX127" fmla="*/ 1415421 w 4760780"/>
              <a:gd name="connsiteY127" fmla="*/ 2233700 h 7374701"/>
              <a:gd name="connsiteX128" fmla="*/ 1273181 w 4760780"/>
              <a:gd name="connsiteY128" fmla="*/ 1989860 h 7374701"/>
              <a:gd name="connsiteX129" fmla="*/ 1232541 w 4760780"/>
              <a:gd name="connsiteY129" fmla="*/ 1867940 h 7374701"/>
              <a:gd name="connsiteX130" fmla="*/ 1283341 w 4760780"/>
              <a:gd name="connsiteY130" fmla="*/ 1644420 h 7374701"/>
              <a:gd name="connsiteX131" fmla="*/ 1212221 w 4760780"/>
              <a:gd name="connsiteY131" fmla="*/ 1502180 h 7374701"/>
              <a:gd name="connsiteX132" fmla="*/ 1009021 w 4760780"/>
              <a:gd name="connsiteY132" fmla="*/ 1431060 h 7374701"/>
              <a:gd name="connsiteX133" fmla="*/ 907421 w 4760780"/>
              <a:gd name="connsiteY133" fmla="*/ 1248180 h 7374701"/>
              <a:gd name="connsiteX134" fmla="*/ 795661 w 4760780"/>
              <a:gd name="connsiteY134" fmla="*/ 1044980 h 7374701"/>
              <a:gd name="connsiteX135" fmla="*/ 815981 w 4760780"/>
              <a:gd name="connsiteY135" fmla="*/ 892580 h 7374701"/>
              <a:gd name="connsiteX136" fmla="*/ 846461 w 4760780"/>
              <a:gd name="connsiteY136" fmla="*/ 750340 h 7374701"/>
              <a:gd name="connsiteX137" fmla="*/ 785501 w 4760780"/>
              <a:gd name="connsiteY137" fmla="*/ 536980 h 7374701"/>
              <a:gd name="connsiteX138" fmla="*/ 744861 w 4760780"/>
              <a:gd name="connsiteY138" fmla="*/ 333780 h 7374701"/>
              <a:gd name="connsiteX139" fmla="*/ 724541 w 4760780"/>
              <a:gd name="connsiteY139" fmla="*/ 232180 h 7374701"/>
              <a:gd name="connsiteX140" fmla="*/ 826141 w 4760780"/>
              <a:gd name="connsiteY140" fmla="*/ 222020 h 7374701"/>
              <a:gd name="connsiteX141" fmla="*/ 866781 w 4760780"/>
              <a:gd name="connsiteY141" fmla="*/ 201700 h 7374701"/>
              <a:gd name="connsiteX142" fmla="*/ 1069981 w 4760780"/>
              <a:gd name="connsiteY142" fmla="*/ 222020 h 7374701"/>
              <a:gd name="connsiteX143" fmla="*/ 1090301 w 4760780"/>
              <a:gd name="connsiteY143" fmla="*/ 140740 h 7374701"/>
              <a:gd name="connsiteX144" fmla="*/ 1222381 w 4760780"/>
              <a:gd name="connsiteY144" fmla="*/ 49300 h 7374701"/>
              <a:gd name="connsiteX145" fmla="*/ 1496701 w 4760780"/>
              <a:gd name="connsiteY145" fmla="*/ 100100 h 7374701"/>
              <a:gd name="connsiteX146" fmla="*/ 1842141 w 4760780"/>
              <a:gd name="connsiteY146" fmla="*/ 191540 h 7374701"/>
              <a:gd name="connsiteX147" fmla="*/ 1956441 w 4760780"/>
              <a:gd name="connsiteY147" fmla="*/ 405 h 7374701"/>
              <a:gd name="connsiteX0" fmla="*/ 1955171 w 4760780"/>
              <a:gd name="connsiteY0" fmla="*/ 3580 h 7374701"/>
              <a:gd name="connsiteX1" fmla="*/ 2009781 w 4760780"/>
              <a:gd name="connsiteY1" fmla="*/ 105180 h 7374701"/>
              <a:gd name="connsiteX2" fmla="*/ 2065661 w 4760780"/>
              <a:gd name="connsiteY2" fmla="*/ 455700 h 7374701"/>
              <a:gd name="connsiteX3" fmla="*/ 2055501 w 4760780"/>
              <a:gd name="connsiteY3" fmla="*/ 648740 h 7374701"/>
              <a:gd name="connsiteX4" fmla="*/ 2096141 w 4760780"/>
              <a:gd name="connsiteY4" fmla="*/ 841780 h 7374701"/>
              <a:gd name="connsiteX5" fmla="*/ 2157101 w 4760780"/>
              <a:gd name="connsiteY5" fmla="*/ 973860 h 7374701"/>
              <a:gd name="connsiteX6" fmla="*/ 2157101 w 4760780"/>
              <a:gd name="connsiteY6" fmla="*/ 1095780 h 7374701"/>
              <a:gd name="connsiteX7" fmla="*/ 2207901 w 4760780"/>
              <a:gd name="connsiteY7" fmla="*/ 1207540 h 7374701"/>
              <a:gd name="connsiteX8" fmla="*/ 2157101 w 4760780"/>
              <a:gd name="connsiteY8" fmla="*/ 1400580 h 7374701"/>
              <a:gd name="connsiteX9" fmla="*/ 2177421 w 4760780"/>
              <a:gd name="connsiteY9" fmla="*/ 1532660 h 7374701"/>
              <a:gd name="connsiteX10" fmla="*/ 2279021 w 4760780"/>
              <a:gd name="connsiteY10" fmla="*/ 1725700 h 7374701"/>
              <a:gd name="connsiteX11" fmla="*/ 2411101 w 4760780"/>
              <a:gd name="connsiteY11" fmla="*/ 1928900 h 7374701"/>
              <a:gd name="connsiteX12" fmla="*/ 2482221 w 4760780"/>
              <a:gd name="connsiteY12" fmla="*/ 1989860 h 7374701"/>
              <a:gd name="connsiteX13" fmla="*/ 2492381 w 4760780"/>
              <a:gd name="connsiteY13" fmla="*/ 2081300 h 7374701"/>
              <a:gd name="connsiteX14" fmla="*/ 2634621 w 4760780"/>
              <a:gd name="connsiteY14" fmla="*/ 2040660 h 7374701"/>
              <a:gd name="connsiteX15" fmla="*/ 2908941 w 4760780"/>
              <a:gd name="connsiteY15" fmla="*/ 2020340 h 7374701"/>
              <a:gd name="connsiteX16" fmla="*/ 3071501 w 4760780"/>
              <a:gd name="connsiteY16" fmla="*/ 2243860 h 7374701"/>
              <a:gd name="connsiteX17" fmla="*/ 3112141 w 4760780"/>
              <a:gd name="connsiteY17" fmla="*/ 2477540 h 7374701"/>
              <a:gd name="connsiteX18" fmla="*/ 3193421 w 4760780"/>
              <a:gd name="connsiteY18" fmla="*/ 2548660 h 7374701"/>
              <a:gd name="connsiteX19" fmla="*/ 3295021 w 4760780"/>
              <a:gd name="connsiteY19" fmla="*/ 2558820 h 7374701"/>
              <a:gd name="connsiteX20" fmla="*/ 3325501 w 4760780"/>
              <a:gd name="connsiteY20" fmla="*/ 2721380 h 7374701"/>
              <a:gd name="connsiteX21" fmla="*/ 3345821 w 4760780"/>
              <a:gd name="connsiteY21" fmla="*/ 2894100 h 7374701"/>
              <a:gd name="connsiteX22" fmla="*/ 3355981 w 4760780"/>
              <a:gd name="connsiteY22" fmla="*/ 3097300 h 7374701"/>
              <a:gd name="connsiteX23" fmla="*/ 3406781 w 4760780"/>
              <a:gd name="connsiteY23" fmla="*/ 3239540 h 7374701"/>
              <a:gd name="connsiteX24" fmla="*/ 3457581 w 4760780"/>
              <a:gd name="connsiteY24" fmla="*/ 3300500 h 7374701"/>
              <a:gd name="connsiteX25" fmla="*/ 3427101 w 4760780"/>
              <a:gd name="connsiteY25" fmla="*/ 3463060 h 7374701"/>
              <a:gd name="connsiteX26" fmla="*/ 3396621 w 4760780"/>
              <a:gd name="connsiteY26" fmla="*/ 3554500 h 7374701"/>
              <a:gd name="connsiteX27" fmla="*/ 3376301 w 4760780"/>
              <a:gd name="connsiteY27" fmla="*/ 3605300 h 7374701"/>
              <a:gd name="connsiteX28" fmla="*/ 3264541 w 4760780"/>
              <a:gd name="connsiteY28" fmla="*/ 3798340 h 7374701"/>
              <a:gd name="connsiteX29" fmla="*/ 3315341 w 4760780"/>
              <a:gd name="connsiteY29" fmla="*/ 3899940 h 7374701"/>
              <a:gd name="connsiteX30" fmla="*/ 3295021 w 4760780"/>
              <a:gd name="connsiteY30" fmla="*/ 4021860 h 7374701"/>
              <a:gd name="connsiteX31" fmla="*/ 3234061 w 4760780"/>
              <a:gd name="connsiteY31" fmla="*/ 4164100 h 7374701"/>
              <a:gd name="connsiteX32" fmla="*/ 3244221 w 4760780"/>
              <a:gd name="connsiteY32" fmla="*/ 4225060 h 7374701"/>
              <a:gd name="connsiteX33" fmla="*/ 3305181 w 4760780"/>
              <a:gd name="connsiteY33" fmla="*/ 4306340 h 7374701"/>
              <a:gd name="connsiteX34" fmla="*/ 3193421 w 4760780"/>
              <a:gd name="connsiteY34" fmla="*/ 4448580 h 7374701"/>
              <a:gd name="connsiteX35" fmla="*/ 3132461 w 4760780"/>
              <a:gd name="connsiteY35" fmla="*/ 4631460 h 7374701"/>
              <a:gd name="connsiteX36" fmla="*/ 3101981 w 4760780"/>
              <a:gd name="connsiteY36" fmla="*/ 4753380 h 7374701"/>
              <a:gd name="connsiteX37" fmla="*/ 3061341 w 4760780"/>
              <a:gd name="connsiteY37" fmla="*/ 4885460 h 7374701"/>
              <a:gd name="connsiteX38" fmla="*/ 3051181 w 4760780"/>
              <a:gd name="connsiteY38" fmla="*/ 4936260 h 7374701"/>
              <a:gd name="connsiteX39" fmla="*/ 2990221 w 4760780"/>
              <a:gd name="connsiteY39" fmla="*/ 5027700 h 7374701"/>
              <a:gd name="connsiteX40" fmla="*/ 2990221 w 4760780"/>
              <a:gd name="connsiteY40" fmla="*/ 5230900 h 7374701"/>
              <a:gd name="connsiteX41" fmla="*/ 3000381 w 4760780"/>
              <a:gd name="connsiteY41" fmla="*/ 5362980 h 7374701"/>
              <a:gd name="connsiteX42" fmla="*/ 3071501 w 4760780"/>
              <a:gd name="connsiteY42" fmla="*/ 5515380 h 7374701"/>
              <a:gd name="connsiteX43" fmla="*/ 3010541 w 4760780"/>
              <a:gd name="connsiteY43" fmla="*/ 5667780 h 7374701"/>
              <a:gd name="connsiteX44" fmla="*/ 3000381 w 4760780"/>
              <a:gd name="connsiteY44" fmla="*/ 5769380 h 7374701"/>
              <a:gd name="connsiteX45" fmla="*/ 3020701 w 4760780"/>
              <a:gd name="connsiteY45" fmla="*/ 5789700 h 7374701"/>
              <a:gd name="connsiteX46" fmla="*/ 3122301 w 4760780"/>
              <a:gd name="connsiteY46" fmla="*/ 5870980 h 7374701"/>
              <a:gd name="connsiteX47" fmla="*/ 3203581 w 4760780"/>
              <a:gd name="connsiteY47" fmla="*/ 5972580 h 7374701"/>
              <a:gd name="connsiteX48" fmla="*/ 3366141 w 4760780"/>
              <a:gd name="connsiteY48" fmla="*/ 6064020 h 7374701"/>
              <a:gd name="connsiteX49" fmla="*/ 3609981 w 4760780"/>
              <a:gd name="connsiteY49" fmla="*/ 5952260 h 7374701"/>
              <a:gd name="connsiteX50" fmla="*/ 3904621 w 4760780"/>
              <a:gd name="connsiteY50" fmla="*/ 6003060 h 7374701"/>
              <a:gd name="connsiteX51" fmla="*/ 4128141 w 4760780"/>
              <a:gd name="connsiteY51" fmla="*/ 6003060 h 7374701"/>
              <a:gd name="connsiteX52" fmla="*/ 4199261 w 4760780"/>
              <a:gd name="connsiteY52" fmla="*/ 5942100 h 7374701"/>
              <a:gd name="connsiteX53" fmla="*/ 4300861 w 4760780"/>
              <a:gd name="connsiteY53" fmla="*/ 6094500 h 7374701"/>
              <a:gd name="connsiteX54" fmla="*/ 4453261 w 4760780"/>
              <a:gd name="connsiteY54" fmla="*/ 6094500 h 7374701"/>
              <a:gd name="connsiteX55" fmla="*/ 4585341 w 4760780"/>
              <a:gd name="connsiteY55" fmla="*/ 6175780 h 7374701"/>
              <a:gd name="connsiteX56" fmla="*/ 4727581 w 4760780"/>
              <a:gd name="connsiteY56" fmla="*/ 6185940 h 7374701"/>
              <a:gd name="connsiteX57" fmla="*/ 4747901 w 4760780"/>
              <a:gd name="connsiteY57" fmla="*/ 6297700 h 7374701"/>
              <a:gd name="connsiteX58" fmla="*/ 4758061 w 4760780"/>
              <a:gd name="connsiteY58" fmla="*/ 6419620 h 7374701"/>
              <a:gd name="connsiteX59" fmla="*/ 4697101 w 4760780"/>
              <a:gd name="connsiteY59" fmla="*/ 6541540 h 7374701"/>
              <a:gd name="connsiteX60" fmla="*/ 4676781 w 4760780"/>
              <a:gd name="connsiteY60" fmla="*/ 6643140 h 7374701"/>
              <a:gd name="connsiteX61" fmla="*/ 4615821 w 4760780"/>
              <a:gd name="connsiteY61" fmla="*/ 6754900 h 7374701"/>
              <a:gd name="connsiteX62" fmla="*/ 4493901 w 4760780"/>
              <a:gd name="connsiteY62" fmla="*/ 6826020 h 7374701"/>
              <a:gd name="connsiteX63" fmla="*/ 4453261 w 4760780"/>
              <a:gd name="connsiteY63" fmla="*/ 6988580 h 7374701"/>
              <a:gd name="connsiteX64" fmla="*/ 4402461 w 4760780"/>
              <a:gd name="connsiteY64" fmla="*/ 7100340 h 7374701"/>
              <a:gd name="connsiteX65" fmla="*/ 4270381 w 4760780"/>
              <a:gd name="connsiteY65" fmla="*/ 7140980 h 7374701"/>
              <a:gd name="connsiteX66" fmla="*/ 4117981 w 4760780"/>
              <a:gd name="connsiteY66" fmla="*/ 7201940 h 7374701"/>
              <a:gd name="connsiteX67" fmla="*/ 3955421 w 4760780"/>
              <a:gd name="connsiteY67" fmla="*/ 7242580 h 7374701"/>
              <a:gd name="connsiteX68" fmla="*/ 3874141 w 4760780"/>
              <a:gd name="connsiteY68" fmla="*/ 7181620 h 7374701"/>
              <a:gd name="connsiteX69" fmla="*/ 3752221 w 4760780"/>
              <a:gd name="connsiteY69" fmla="*/ 7161300 h 7374701"/>
              <a:gd name="connsiteX70" fmla="*/ 3670941 w 4760780"/>
              <a:gd name="connsiteY70" fmla="*/ 7222260 h 7374701"/>
              <a:gd name="connsiteX71" fmla="*/ 3528701 w 4760780"/>
              <a:gd name="connsiteY71" fmla="*/ 7222260 h 7374701"/>
              <a:gd name="connsiteX72" fmla="*/ 3345821 w 4760780"/>
              <a:gd name="connsiteY72" fmla="*/ 7334020 h 7374701"/>
              <a:gd name="connsiteX73" fmla="*/ 3203581 w 4760780"/>
              <a:gd name="connsiteY73" fmla="*/ 7232420 h 7374701"/>
              <a:gd name="connsiteX74" fmla="*/ 3010541 w 4760780"/>
              <a:gd name="connsiteY74" fmla="*/ 7232420 h 7374701"/>
              <a:gd name="connsiteX75" fmla="*/ 2766701 w 4760780"/>
              <a:gd name="connsiteY75" fmla="*/ 7171460 h 7374701"/>
              <a:gd name="connsiteX76" fmla="*/ 2654941 w 4760780"/>
              <a:gd name="connsiteY76" fmla="*/ 7303540 h 7374701"/>
              <a:gd name="connsiteX77" fmla="*/ 2502541 w 4760780"/>
              <a:gd name="connsiteY77" fmla="*/ 7313700 h 7374701"/>
              <a:gd name="connsiteX78" fmla="*/ 2472061 w 4760780"/>
              <a:gd name="connsiteY78" fmla="*/ 7374660 h 7374701"/>
              <a:gd name="connsiteX79" fmla="*/ 2238381 w 4760780"/>
              <a:gd name="connsiteY79" fmla="*/ 7303540 h 7374701"/>
              <a:gd name="connsiteX80" fmla="*/ 2187581 w 4760780"/>
              <a:gd name="connsiteY80" fmla="*/ 7293380 h 7374701"/>
              <a:gd name="connsiteX81" fmla="*/ 2085981 w 4760780"/>
              <a:gd name="connsiteY81" fmla="*/ 7283220 h 7374701"/>
              <a:gd name="connsiteX82" fmla="*/ 2065661 w 4760780"/>
              <a:gd name="connsiteY82" fmla="*/ 7120660 h 7374701"/>
              <a:gd name="connsiteX83" fmla="*/ 2025021 w 4760780"/>
              <a:gd name="connsiteY83" fmla="*/ 7110500 h 7374701"/>
              <a:gd name="connsiteX84" fmla="*/ 1953901 w 4760780"/>
              <a:gd name="connsiteY84" fmla="*/ 7100340 h 7374701"/>
              <a:gd name="connsiteX85" fmla="*/ 1903101 w 4760780"/>
              <a:gd name="connsiteY85" fmla="*/ 6988580 h 7374701"/>
              <a:gd name="connsiteX86" fmla="*/ 1750701 w 4760780"/>
              <a:gd name="connsiteY86" fmla="*/ 6937780 h 7374701"/>
              <a:gd name="connsiteX87" fmla="*/ 1699901 w 4760780"/>
              <a:gd name="connsiteY87" fmla="*/ 6846340 h 7374701"/>
              <a:gd name="connsiteX88" fmla="*/ 1649101 w 4760780"/>
              <a:gd name="connsiteY88" fmla="*/ 6775220 h 7374701"/>
              <a:gd name="connsiteX89" fmla="*/ 1567821 w 4760780"/>
              <a:gd name="connsiteY89" fmla="*/ 6754900 h 7374701"/>
              <a:gd name="connsiteX90" fmla="*/ 1425581 w 4760780"/>
              <a:gd name="connsiteY90" fmla="*/ 6754900 h 7374701"/>
              <a:gd name="connsiteX91" fmla="*/ 1374781 w 4760780"/>
              <a:gd name="connsiteY91" fmla="*/ 6724420 h 7374701"/>
              <a:gd name="connsiteX92" fmla="*/ 1242701 w 4760780"/>
              <a:gd name="connsiteY92" fmla="*/ 6805700 h 7374701"/>
              <a:gd name="connsiteX93" fmla="*/ 1151261 w 4760780"/>
              <a:gd name="connsiteY93" fmla="*/ 6765060 h 7374701"/>
              <a:gd name="connsiteX94" fmla="*/ 978541 w 4760780"/>
              <a:gd name="connsiteY94" fmla="*/ 6815860 h 7374701"/>
              <a:gd name="connsiteX95" fmla="*/ 927741 w 4760780"/>
              <a:gd name="connsiteY95" fmla="*/ 6724420 h 7374701"/>
              <a:gd name="connsiteX96" fmla="*/ 876941 w 4760780"/>
              <a:gd name="connsiteY96" fmla="*/ 6612660 h 7374701"/>
              <a:gd name="connsiteX97" fmla="*/ 876941 w 4760780"/>
              <a:gd name="connsiteY97" fmla="*/ 6450100 h 7374701"/>
              <a:gd name="connsiteX98" fmla="*/ 917581 w 4760780"/>
              <a:gd name="connsiteY98" fmla="*/ 6318020 h 7374701"/>
              <a:gd name="connsiteX99" fmla="*/ 846461 w 4760780"/>
              <a:gd name="connsiteY99" fmla="*/ 6145300 h 7374701"/>
              <a:gd name="connsiteX100" fmla="*/ 866781 w 4760780"/>
              <a:gd name="connsiteY100" fmla="*/ 6043700 h 7374701"/>
              <a:gd name="connsiteX101" fmla="*/ 866781 w 4760780"/>
              <a:gd name="connsiteY101" fmla="*/ 6013220 h 7374701"/>
              <a:gd name="connsiteX102" fmla="*/ 815981 w 4760780"/>
              <a:gd name="connsiteY102" fmla="*/ 5921780 h 7374701"/>
              <a:gd name="connsiteX103" fmla="*/ 795661 w 4760780"/>
              <a:gd name="connsiteY103" fmla="*/ 5820180 h 7374701"/>
              <a:gd name="connsiteX104" fmla="*/ 683901 w 4760780"/>
              <a:gd name="connsiteY104" fmla="*/ 5779540 h 7374701"/>
              <a:gd name="connsiteX105" fmla="*/ 683901 w 4760780"/>
              <a:gd name="connsiteY105" fmla="*/ 5677940 h 7374701"/>
              <a:gd name="connsiteX106" fmla="*/ 602621 w 4760780"/>
              <a:gd name="connsiteY106" fmla="*/ 5616980 h 7374701"/>
              <a:gd name="connsiteX107" fmla="*/ 541661 w 4760780"/>
              <a:gd name="connsiteY107" fmla="*/ 5525540 h 7374701"/>
              <a:gd name="connsiteX108" fmla="*/ 389261 w 4760780"/>
              <a:gd name="connsiteY108" fmla="*/ 5322340 h 7374701"/>
              <a:gd name="connsiteX109" fmla="*/ 348621 w 4760780"/>
              <a:gd name="connsiteY109" fmla="*/ 5312180 h 7374701"/>
              <a:gd name="connsiteX110" fmla="*/ 216541 w 4760780"/>
              <a:gd name="connsiteY110" fmla="*/ 5322340 h 7374701"/>
              <a:gd name="connsiteX111" fmla="*/ 94621 w 4760780"/>
              <a:gd name="connsiteY111" fmla="*/ 5200420 h 7374701"/>
              <a:gd name="connsiteX112" fmla="*/ 3181 w 4760780"/>
              <a:gd name="connsiteY112" fmla="*/ 4936260 h 7374701"/>
              <a:gd name="connsiteX113" fmla="*/ 43821 w 4760780"/>
              <a:gd name="connsiteY113" fmla="*/ 4824500 h 7374701"/>
              <a:gd name="connsiteX114" fmla="*/ 257181 w 4760780"/>
              <a:gd name="connsiteY114" fmla="*/ 4743220 h 7374701"/>
              <a:gd name="connsiteX115" fmla="*/ 318141 w 4760780"/>
              <a:gd name="connsiteY115" fmla="*/ 4661940 h 7374701"/>
              <a:gd name="connsiteX116" fmla="*/ 318141 w 4760780"/>
              <a:gd name="connsiteY116" fmla="*/ 4570500 h 7374701"/>
              <a:gd name="connsiteX117" fmla="*/ 450221 w 4760780"/>
              <a:gd name="connsiteY117" fmla="*/ 4489220 h 7374701"/>
              <a:gd name="connsiteX118" fmla="*/ 460381 w 4760780"/>
              <a:gd name="connsiteY118" fmla="*/ 4286020 h 7374701"/>
              <a:gd name="connsiteX119" fmla="*/ 511181 w 4760780"/>
              <a:gd name="connsiteY119" fmla="*/ 4153940 h 7374701"/>
              <a:gd name="connsiteX120" fmla="*/ 683901 w 4760780"/>
              <a:gd name="connsiteY120" fmla="*/ 3950740 h 7374701"/>
              <a:gd name="connsiteX121" fmla="*/ 897261 w 4760780"/>
              <a:gd name="connsiteY121" fmla="*/ 3686580 h 7374701"/>
              <a:gd name="connsiteX122" fmla="*/ 1100461 w 4760780"/>
              <a:gd name="connsiteY122" fmla="*/ 3432580 h 7374701"/>
              <a:gd name="connsiteX123" fmla="*/ 1263021 w 4760780"/>
              <a:gd name="connsiteY123" fmla="*/ 3259860 h 7374701"/>
              <a:gd name="connsiteX124" fmla="*/ 1313821 w 4760780"/>
              <a:gd name="connsiteY124" fmla="*/ 2904260 h 7374701"/>
              <a:gd name="connsiteX125" fmla="*/ 1374781 w 4760780"/>
              <a:gd name="connsiteY125" fmla="*/ 2772180 h 7374701"/>
              <a:gd name="connsiteX126" fmla="*/ 1456061 w 4760780"/>
              <a:gd name="connsiteY126" fmla="*/ 2579140 h 7374701"/>
              <a:gd name="connsiteX127" fmla="*/ 1415421 w 4760780"/>
              <a:gd name="connsiteY127" fmla="*/ 2233700 h 7374701"/>
              <a:gd name="connsiteX128" fmla="*/ 1273181 w 4760780"/>
              <a:gd name="connsiteY128" fmla="*/ 1989860 h 7374701"/>
              <a:gd name="connsiteX129" fmla="*/ 1232541 w 4760780"/>
              <a:gd name="connsiteY129" fmla="*/ 1867940 h 7374701"/>
              <a:gd name="connsiteX130" fmla="*/ 1283341 w 4760780"/>
              <a:gd name="connsiteY130" fmla="*/ 1644420 h 7374701"/>
              <a:gd name="connsiteX131" fmla="*/ 1212221 w 4760780"/>
              <a:gd name="connsiteY131" fmla="*/ 1502180 h 7374701"/>
              <a:gd name="connsiteX132" fmla="*/ 1009021 w 4760780"/>
              <a:gd name="connsiteY132" fmla="*/ 1431060 h 7374701"/>
              <a:gd name="connsiteX133" fmla="*/ 907421 w 4760780"/>
              <a:gd name="connsiteY133" fmla="*/ 1248180 h 7374701"/>
              <a:gd name="connsiteX134" fmla="*/ 795661 w 4760780"/>
              <a:gd name="connsiteY134" fmla="*/ 1044980 h 7374701"/>
              <a:gd name="connsiteX135" fmla="*/ 815981 w 4760780"/>
              <a:gd name="connsiteY135" fmla="*/ 892580 h 7374701"/>
              <a:gd name="connsiteX136" fmla="*/ 846461 w 4760780"/>
              <a:gd name="connsiteY136" fmla="*/ 750340 h 7374701"/>
              <a:gd name="connsiteX137" fmla="*/ 785501 w 4760780"/>
              <a:gd name="connsiteY137" fmla="*/ 536980 h 7374701"/>
              <a:gd name="connsiteX138" fmla="*/ 744861 w 4760780"/>
              <a:gd name="connsiteY138" fmla="*/ 333780 h 7374701"/>
              <a:gd name="connsiteX139" fmla="*/ 724541 w 4760780"/>
              <a:gd name="connsiteY139" fmla="*/ 232180 h 7374701"/>
              <a:gd name="connsiteX140" fmla="*/ 826141 w 4760780"/>
              <a:gd name="connsiteY140" fmla="*/ 222020 h 7374701"/>
              <a:gd name="connsiteX141" fmla="*/ 866781 w 4760780"/>
              <a:gd name="connsiteY141" fmla="*/ 201700 h 7374701"/>
              <a:gd name="connsiteX142" fmla="*/ 1069981 w 4760780"/>
              <a:gd name="connsiteY142" fmla="*/ 222020 h 7374701"/>
              <a:gd name="connsiteX143" fmla="*/ 1090301 w 4760780"/>
              <a:gd name="connsiteY143" fmla="*/ 140740 h 7374701"/>
              <a:gd name="connsiteX144" fmla="*/ 1222381 w 4760780"/>
              <a:gd name="connsiteY144" fmla="*/ 49300 h 7374701"/>
              <a:gd name="connsiteX145" fmla="*/ 1496701 w 4760780"/>
              <a:gd name="connsiteY145" fmla="*/ 100100 h 7374701"/>
              <a:gd name="connsiteX146" fmla="*/ 1842141 w 4760780"/>
              <a:gd name="connsiteY146" fmla="*/ 191540 h 7374701"/>
              <a:gd name="connsiteX147" fmla="*/ 1956441 w 4760780"/>
              <a:gd name="connsiteY147" fmla="*/ 405 h 7374701"/>
              <a:gd name="connsiteX0" fmla="*/ 1955171 w 4760780"/>
              <a:gd name="connsiteY0" fmla="*/ 3580 h 7374701"/>
              <a:gd name="connsiteX1" fmla="*/ 2009781 w 4760780"/>
              <a:gd name="connsiteY1" fmla="*/ 105180 h 7374701"/>
              <a:gd name="connsiteX2" fmla="*/ 2065661 w 4760780"/>
              <a:gd name="connsiteY2" fmla="*/ 455700 h 7374701"/>
              <a:gd name="connsiteX3" fmla="*/ 2055501 w 4760780"/>
              <a:gd name="connsiteY3" fmla="*/ 648740 h 7374701"/>
              <a:gd name="connsiteX4" fmla="*/ 2096141 w 4760780"/>
              <a:gd name="connsiteY4" fmla="*/ 841780 h 7374701"/>
              <a:gd name="connsiteX5" fmla="*/ 2157101 w 4760780"/>
              <a:gd name="connsiteY5" fmla="*/ 973860 h 7374701"/>
              <a:gd name="connsiteX6" fmla="*/ 2157101 w 4760780"/>
              <a:gd name="connsiteY6" fmla="*/ 1095780 h 7374701"/>
              <a:gd name="connsiteX7" fmla="*/ 2207901 w 4760780"/>
              <a:gd name="connsiteY7" fmla="*/ 1207540 h 7374701"/>
              <a:gd name="connsiteX8" fmla="*/ 2157101 w 4760780"/>
              <a:gd name="connsiteY8" fmla="*/ 1400580 h 7374701"/>
              <a:gd name="connsiteX9" fmla="*/ 2177421 w 4760780"/>
              <a:gd name="connsiteY9" fmla="*/ 1532660 h 7374701"/>
              <a:gd name="connsiteX10" fmla="*/ 2279021 w 4760780"/>
              <a:gd name="connsiteY10" fmla="*/ 1725700 h 7374701"/>
              <a:gd name="connsiteX11" fmla="*/ 2411101 w 4760780"/>
              <a:gd name="connsiteY11" fmla="*/ 1928900 h 7374701"/>
              <a:gd name="connsiteX12" fmla="*/ 2482221 w 4760780"/>
              <a:gd name="connsiteY12" fmla="*/ 1989860 h 7374701"/>
              <a:gd name="connsiteX13" fmla="*/ 2492381 w 4760780"/>
              <a:gd name="connsiteY13" fmla="*/ 2081300 h 7374701"/>
              <a:gd name="connsiteX14" fmla="*/ 2634621 w 4760780"/>
              <a:gd name="connsiteY14" fmla="*/ 2040660 h 7374701"/>
              <a:gd name="connsiteX15" fmla="*/ 2908941 w 4760780"/>
              <a:gd name="connsiteY15" fmla="*/ 2020340 h 7374701"/>
              <a:gd name="connsiteX16" fmla="*/ 3071501 w 4760780"/>
              <a:gd name="connsiteY16" fmla="*/ 2243860 h 7374701"/>
              <a:gd name="connsiteX17" fmla="*/ 3112141 w 4760780"/>
              <a:gd name="connsiteY17" fmla="*/ 2477540 h 7374701"/>
              <a:gd name="connsiteX18" fmla="*/ 3193421 w 4760780"/>
              <a:gd name="connsiteY18" fmla="*/ 2548660 h 7374701"/>
              <a:gd name="connsiteX19" fmla="*/ 3295021 w 4760780"/>
              <a:gd name="connsiteY19" fmla="*/ 2558820 h 7374701"/>
              <a:gd name="connsiteX20" fmla="*/ 3325501 w 4760780"/>
              <a:gd name="connsiteY20" fmla="*/ 2721380 h 7374701"/>
              <a:gd name="connsiteX21" fmla="*/ 3345821 w 4760780"/>
              <a:gd name="connsiteY21" fmla="*/ 2894100 h 7374701"/>
              <a:gd name="connsiteX22" fmla="*/ 3355981 w 4760780"/>
              <a:gd name="connsiteY22" fmla="*/ 3097300 h 7374701"/>
              <a:gd name="connsiteX23" fmla="*/ 3406781 w 4760780"/>
              <a:gd name="connsiteY23" fmla="*/ 3239540 h 7374701"/>
              <a:gd name="connsiteX24" fmla="*/ 3457581 w 4760780"/>
              <a:gd name="connsiteY24" fmla="*/ 3300500 h 7374701"/>
              <a:gd name="connsiteX25" fmla="*/ 3427101 w 4760780"/>
              <a:gd name="connsiteY25" fmla="*/ 3463060 h 7374701"/>
              <a:gd name="connsiteX26" fmla="*/ 3396621 w 4760780"/>
              <a:gd name="connsiteY26" fmla="*/ 3554500 h 7374701"/>
              <a:gd name="connsiteX27" fmla="*/ 3376301 w 4760780"/>
              <a:gd name="connsiteY27" fmla="*/ 3605300 h 7374701"/>
              <a:gd name="connsiteX28" fmla="*/ 3264541 w 4760780"/>
              <a:gd name="connsiteY28" fmla="*/ 3798340 h 7374701"/>
              <a:gd name="connsiteX29" fmla="*/ 3315341 w 4760780"/>
              <a:gd name="connsiteY29" fmla="*/ 3899940 h 7374701"/>
              <a:gd name="connsiteX30" fmla="*/ 3295021 w 4760780"/>
              <a:gd name="connsiteY30" fmla="*/ 4021860 h 7374701"/>
              <a:gd name="connsiteX31" fmla="*/ 3234061 w 4760780"/>
              <a:gd name="connsiteY31" fmla="*/ 4164100 h 7374701"/>
              <a:gd name="connsiteX32" fmla="*/ 3244221 w 4760780"/>
              <a:gd name="connsiteY32" fmla="*/ 4225060 h 7374701"/>
              <a:gd name="connsiteX33" fmla="*/ 3305181 w 4760780"/>
              <a:gd name="connsiteY33" fmla="*/ 4306340 h 7374701"/>
              <a:gd name="connsiteX34" fmla="*/ 3193421 w 4760780"/>
              <a:gd name="connsiteY34" fmla="*/ 4448580 h 7374701"/>
              <a:gd name="connsiteX35" fmla="*/ 3132461 w 4760780"/>
              <a:gd name="connsiteY35" fmla="*/ 4631460 h 7374701"/>
              <a:gd name="connsiteX36" fmla="*/ 3101981 w 4760780"/>
              <a:gd name="connsiteY36" fmla="*/ 4753380 h 7374701"/>
              <a:gd name="connsiteX37" fmla="*/ 3061341 w 4760780"/>
              <a:gd name="connsiteY37" fmla="*/ 4885460 h 7374701"/>
              <a:gd name="connsiteX38" fmla="*/ 3051181 w 4760780"/>
              <a:gd name="connsiteY38" fmla="*/ 4936260 h 7374701"/>
              <a:gd name="connsiteX39" fmla="*/ 2990221 w 4760780"/>
              <a:gd name="connsiteY39" fmla="*/ 5027700 h 7374701"/>
              <a:gd name="connsiteX40" fmla="*/ 2990221 w 4760780"/>
              <a:gd name="connsiteY40" fmla="*/ 5230900 h 7374701"/>
              <a:gd name="connsiteX41" fmla="*/ 3000381 w 4760780"/>
              <a:gd name="connsiteY41" fmla="*/ 5362980 h 7374701"/>
              <a:gd name="connsiteX42" fmla="*/ 3071501 w 4760780"/>
              <a:gd name="connsiteY42" fmla="*/ 5515380 h 7374701"/>
              <a:gd name="connsiteX43" fmla="*/ 3010541 w 4760780"/>
              <a:gd name="connsiteY43" fmla="*/ 5667780 h 7374701"/>
              <a:gd name="connsiteX44" fmla="*/ 3000381 w 4760780"/>
              <a:gd name="connsiteY44" fmla="*/ 5769380 h 7374701"/>
              <a:gd name="connsiteX45" fmla="*/ 3020701 w 4760780"/>
              <a:gd name="connsiteY45" fmla="*/ 5789700 h 7374701"/>
              <a:gd name="connsiteX46" fmla="*/ 3122301 w 4760780"/>
              <a:gd name="connsiteY46" fmla="*/ 5870980 h 7374701"/>
              <a:gd name="connsiteX47" fmla="*/ 3203581 w 4760780"/>
              <a:gd name="connsiteY47" fmla="*/ 5972580 h 7374701"/>
              <a:gd name="connsiteX48" fmla="*/ 3366141 w 4760780"/>
              <a:gd name="connsiteY48" fmla="*/ 6064020 h 7374701"/>
              <a:gd name="connsiteX49" fmla="*/ 3609981 w 4760780"/>
              <a:gd name="connsiteY49" fmla="*/ 5952260 h 7374701"/>
              <a:gd name="connsiteX50" fmla="*/ 3904621 w 4760780"/>
              <a:gd name="connsiteY50" fmla="*/ 6003060 h 7374701"/>
              <a:gd name="connsiteX51" fmla="*/ 4128141 w 4760780"/>
              <a:gd name="connsiteY51" fmla="*/ 6003060 h 7374701"/>
              <a:gd name="connsiteX52" fmla="*/ 4199261 w 4760780"/>
              <a:gd name="connsiteY52" fmla="*/ 5942100 h 7374701"/>
              <a:gd name="connsiteX53" fmla="*/ 4300861 w 4760780"/>
              <a:gd name="connsiteY53" fmla="*/ 6094500 h 7374701"/>
              <a:gd name="connsiteX54" fmla="*/ 4453261 w 4760780"/>
              <a:gd name="connsiteY54" fmla="*/ 6094500 h 7374701"/>
              <a:gd name="connsiteX55" fmla="*/ 4585341 w 4760780"/>
              <a:gd name="connsiteY55" fmla="*/ 6175780 h 7374701"/>
              <a:gd name="connsiteX56" fmla="*/ 4727581 w 4760780"/>
              <a:gd name="connsiteY56" fmla="*/ 6185940 h 7374701"/>
              <a:gd name="connsiteX57" fmla="*/ 4747901 w 4760780"/>
              <a:gd name="connsiteY57" fmla="*/ 6297700 h 7374701"/>
              <a:gd name="connsiteX58" fmla="*/ 4758061 w 4760780"/>
              <a:gd name="connsiteY58" fmla="*/ 6419620 h 7374701"/>
              <a:gd name="connsiteX59" fmla="*/ 4697101 w 4760780"/>
              <a:gd name="connsiteY59" fmla="*/ 6541540 h 7374701"/>
              <a:gd name="connsiteX60" fmla="*/ 4676781 w 4760780"/>
              <a:gd name="connsiteY60" fmla="*/ 6643140 h 7374701"/>
              <a:gd name="connsiteX61" fmla="*/ 4615821 w 4760780"/>
              <a:gd name="connsiteY61" fmla="*/ 6754900 h 7374701"/>
              <a:gd name="connsiteX62" fmla="*/ 4493901 w 4760780"/>
              <a:gd name="connsiteY62" fmla="*/ 6826020 h 7374701"/>
              <a:gd name="connsiteX63" fmla="*/ 4453261 w 4760780"/>
              <a:gd name="connsiteY63" fmla="*/ 6988580 h 7374701"/>
              <a:gd name="connsiteX64" fmla="*/ 4402461 w 4760780"/>
              <a:gd name="connsiteY64" fmla="*/ 7100340 h 7374701"/>
              <a:gd name="connsiteX65" fmla="*/ 4270381 w 4760780"/>
              <a:gd name="connsiteY65" fmla="*/ 7140980 h 7374701"/>
              <a:gd name="connsiteX66" fmla="*/ 4117981 w 4760780"/>
              <a:gd name="connsiteY66" fmla="*/ 7201940 h 7374701"/>
              <a:gd name="connsiteX67" fmla="*/ 3955421 w 4760780"/>
              <a:gd name="connsiteY67" fmla="*/ 7242580 h 7374701"/>
              <a:gd name="connsiteX68" fmla="*/ 3874141 w 4760780"/>
              <a:gd name="connsiteY68" fmla="*/ 7181620 h 7374701"/>
              <a:gd name="connsiteX69" fmla="*/ 3752221 w 4760780"/>
              <a:gd name="connsiteY69" fmla="*/ 7161300 h 7374701"/>
              <a:gd name="connsiteX70" fmla="*/ 3670941 w 4760780"/>
              <a:gd name="connsiteY70" fmla="*/ 7222260 h 7374701"/>
              <a:gd name="connsiteX71" fmla="*/ 3528701 w 4760780"/>
              <a:gd name="connsiteY71" fmla="*/ 7222260 h 7374701"/>
              <a:gd name="connsiteX72" fmla="*/ 3345821 w 4760780"/>
              <a:gd name="connsiteY72" fmla="*/ 7334020 h 7374701"/>
              <a:gd name="connsiteX73" fmla="*/ 3203581 w 4760780"/>
              <a:gd name="connsiteY73" fmla="*/ 7232420 h 7374701"/>
              <a:gd name="connsiteX74" fmla="*/ 3010541 w 4760780"/>
              <a:gd name="connsiteY74" fmla="*/ 7232420 h 7374701"/>
              <a:gd name="connsiteX75" fmla="*/ 2766701 w 4760780"/>
              <a:gd name="connsiteY75" fmla="*/ 7171460 h 7374701"/>
              <a:gd name="connsiteX76" fmla="*/ 2654941 w 4760780"/>
              <a:gd name="connsiteY76" fmla="*/ 7303540 h 7374701"/>
              <a:gd name="connsiteX77" fmla="*/ 2502541 w 4760780"/>
              <a:gd name="connsiteY77" fmla="*/ 7313700 h 7374701"/>
              <a:gd name="connsiteX78" fmla="*/ 2472061 w 4760780"/>
              <a:gd name="connsiteY78" fmla="*/ 7374660 h 7374701"/>
              <a:gd name="connsiteX79" fmla="*/ 2238381 w 4760780"/>
              <a:gd name="connsiteY79" fmla="*/ 7303540 h 7374701"/>
              <a:gd name="connsiteX80" fmla="*/ 2187581 w 4760780"/>
              <a:gd name="connsiteY80" fmla="*/ 7293380 h 7374701"/>
              <a:gd name="connsiteX81" fmla="*/ 2085981 w 4760780"/>
              <a:gd name="connsiteY81" fmla="*/ 7283220 h 7374701"/>
              <a:gd name="connsiteX82" fmla="*/ 2065661 w 4760780"/>
              <a:gd name="connsiteY82" fmla="*/ 7120660 h 7374701"/>
              <a:gd name="connsiteX83" fmla="*/ 2025021 w 4760780"/>
              <a:gd name="connsiteY83" fmla="*/ 7110500 h 7374701"/>
              <a:gd name="connsiteX84" fmla="*/ 1953901 w 4760780"/>
              <a:gd name="connsiteY84" fmla="*/ 7100340 h 7374701"/>
              <a:gd name="connsiteX85" fmla="*/ 1903101 w 4760780"/>
              <a:gd name="connsiteY85" fmla="*/ 6988580 h 7374701"/>
              <a:gd name="connsiteX86" fmla="*/ 1750701 w 4760780"/>
              <a:gd name="connsiteY86" fmla="*/ 6937780 h 7374701"/>
              <a:gd name="connsiteX87" fmla="*/ 1699901 w 4760780"/>
              <a:gd name="connsiteY87" fmla="*/ 6846340 h 7374701"/>
              <a:gd name="connsiteX88" fmla="*/ 1649101 w 4760780"/>
              <a:gd name="connsiteY88" fmla="*/ 6775220 h 7374701"/>
              <a:gd name="connsiteX89" fmla="*/ 1567821 w 4760780"/>
              <a:gd name="connsiteY89" fmla="*/ 6754900 h 7374701"/>
              <a:gd name="connsiteX90" fmla="*/ 1425581 w 4760780"/>
              <a:gd name="connsiteY90" fmla="*/ 6754900 h 7374701"/>
              <a:gd name="connsiteX91" fmla="*/ 1374781 w 4760780"/>
              <a:gd name="connsiteY91" fmla="*/ 6724420 h 7374701"/>
              <a:gd name="connsiteX92" fmla="*/ 1242701 w 4760780"/>
              <a:gd name="connsiteY92" fmla="*/ 6805700 h 7374701"/>
              <a:gd name="connsiteX93" fmla="*/ 1151261 w 4760780"/>
              <a:gd name="connsiteY93" fmla="*/ 6765060 h 7374701"/>
              <a:gd name="connsiteX94" fmla="*/ 978541 w 4760780"/>
              <a:gd name="connsiteY94" fmla="*/ 6815860 h 7374701"/>
              <a:gd name="connsiteX95" fmla="*/ 927741 w 4760780"/>
              <a:gd name="connsiteY95" fmla="*/ 6724420 h 7374701"/>
              <a:gd name="connsiteX96" fmla="*/ 876941 w 4760780"/>
              <a:gd name="connsiteY96" fmla="*/ 6612660 h 7374701"/>
              <a:gd name="connsiteX97" fmla="*/ 876941 w 4760780"/>
              <a:gd name="connsiteY97" fmla="*/ 6450100 h 7374701"/>
              <a:gd name="connsiteX98" fmla="*/ 917581 w 4760780"/>
              <a:gd name="connsiteY98" fmla="*/ 6318020 h 7374701"/>
              <a:gd name="connsiteX99" fmla="*/ 846461 w 4760780"/>
              <a:gd name="connsiteY99" fmla="*/ 6145300 h 7374701"/>
              <a:gd name="connsiteX100" fmla="*/ 866781 w 4760780"/>
              <a:gd name="connsiteY100" fmla="*/ 6043700 h 7374701"/>
              <a:gd name="connsiteX101" fmla="*/ 866781 w 4760780"/>
              <a:gd name="connsiteY101" fmla="*/ 6013220 h 7374701"/>
              <a:gd name="connsiteX102" fmla="*/ 815981 w 4760780"/>
              <a:gd name="connsiteY102" fmla="*/ 5921780 h 7374701"/>
              <a:gd name="connsiteX103" fmla="*/ 795661 w 4760780"/>
              <a:gd name="connsiteY103" fmla="*/ 5820180 h 7374701"/>
              <a:gd name="connsiteX104" fmla="*/ 683901 w 4760780"/>
              <a:gd name="connsiteY104" fmla="*/ 5779540 h 7374701"/>
              <a:gd name="connsiteX105" fmla="*/ 683901 w 4760780"/>
              <a:gd name="connsiteY105" fmla="*/ 5677940 h 7374701"/>
              <a:gd name="connsiteX106" fmla="*/ 602621 w 4760780"/>
              <a:gd name="connsiteY106" fmla="*/ 5616980 h 7374701"/>
              <a:gd name="connsiteX107" fmla="*/ 541661 w 4760780"/>
              <a:gd name="connsiteY107" fmla="*/ 5525540 h 7374701"/>
              <a:gd name="connsiteX108" fmla="*/ 389261 w 4760780"/>
              <a:gd name="connsiteY108" fmla="*/ 5322340 h 7374701"/>
              <a:gd name="connsiteX109" fmla="*/ 348621 w 4760780"/>
              <a:gd name="connsiteY109" fmla="*/ 5312180 h 7374701"/>
              <a:gd name="connsiteX110" fmla="*/ 216541 w 4760780"/>
              <a:gd name="connsiteY110" fmla="*/ 5322340 h 7374701"/>
              <a:gd name="connsiteX111" fmla="*/ 94621 w 4760780"/>
              <a:gd name="connsiteY111" fmla="*/ 5200420 h 7374701"/>
              <a:gd name="connsiteX112" fmla="*/ 3181 w 4760780"/>
              <a:gd name="connsiteY112" fmla="*/ 4936260 h 7374701"/>
              <a:gd name="connsiteX113" fmla="*/ 43821 w 4760780"/>
              <a:gd name="connsiteY113" fmla="*/ 4824500 h 7374701"/>
              <a:gd name="connsiteX114" fmla="*/ 257181 w 4760780"/>
              <a:gd name="connsiteY114" fmla="*/ 4743220 h 7374701"/>
              <a:gd name="connsiteX115" fmla="*/ 318141 w 4760780"/>
              <a:gd name="connsiteY115" fmla="*/ 4661940 h 7374701"/>
              <a:gd name="connsiteX116" fmla="*/ 318141 w 4760780"/>
              <a:gd name="connsiteY116" fmla="*/ 4570500 h 7374701"/>
              <a:gd name="connsiteX117" fmla="*/ 450221 w 4760780"/>
              <a:gd name="connsiteY117" fmla="*/ 4489220 h 7374701"/>
              <a:gd name="connsiteX118" fmla="*/ 460381 w 4760780"/>
              <a:gd name="connsiteY118" fmla="*/ 4286020 h 7374701"/>
              <a:gd name="connsiteX119" fmla="*/ 511181 w 4760780"/>
              <a:gd name="connsiteY119" fmla="*/ 4153940 h 7374701"/>
              <a:gd name="connsiteX120" fmla="*/ 683901 w 4760780"/>
              <a:gd name="connsiteY120" fmla="*/ 3950740 h 7374701"/>
              <a:gd name="connsiteX121" fmla="*/ 897261 w 4760780"/>
              <a:gd name="connsiteY121" fmla="*/ 3686580 h 7374701"/>
              <a:gd name="connsiteX122" fmla="*/ 1100461 w 4760780"/>
              <a:gd name="connsiteY122" fmla="*/ 3432580 h 7374701"/>
              <a:gd name="connsiteX123" fmla="*/ 1263021 w 4760780"/>
              <a:gd name="connsiteY123" fmla="*/ 3259860 h 7374701"/>
              <a:gd name="connsiteX124" fmla="*/ 1313821 w 4760780"/>
              <a:gd name="connsiteY124" fmla="*/ 2904260 h 7374701"/>
              <a:gd name="connsiteX125" fmla="*/ 1374781 w 4760780"/>
              <a:gd name="connsiteY125" fmla="*/ 2772180 h 7374701"/>
              <a:gd name="connsiteX126" fmla="*/ 1456061 w 4760780"/>
              <a:gd name="connsiteY126" fmla="*/ 2579140 h 7374701"/>
              <a:gd name="connsiteX127" fmla="*/ 1415421 w 4760780"/>
              <a:gd name="connsiteY127" fmla="*/ 2233700 h 7374701"/>
              <a:gd name="connsiteX128" fmla="*/ 1273181 w 4760780"/>
              <a:gd name="connsiteY128" fmla="*/ 1989860 h 7374701"/>
              <a:gd name="connsiteX129" fmla="*/ 1232541 w 4760780"/>
              <a:gd name="connsiteY129" fmla="*/ 1867940 h 7374701"/>
              <a:gd name="connsiteX130" fmla="*/ 1283341 w 4760780"/>
              <a:gd name="connsiteY130" fmla="*/ 1644420 h 7374701"/>
              <a:gd name="connsiteX131" fmla="*/ 1212221 w 4760780"/>
              <a:gd name="connsiteY131" fmla="*/ 1502180 h 7374701"/>
              <a:gd name="connsiteX132" fmla="*/ 1009021 w 4760780"/>
              <a:gd name="connsiteY132" fmla="*/ 1431060 h 7374701"/>
              <a:gd name="connsiteX133" fmla="*/ 907421 w 4760780"/>
              <a:gd name="connsiteY133" fmla="*/ 1248180 h 7374701"/>
              <a:gd name="connsiteX134" fmla="*/ 795661 w 4760780"/>
              <a:gd name="connsiteY134" fmla="*/ 1044980 h 7374701"/>
              <a:gd name="connsiteX135" fmla="*/ 815981 w 4760780"/>
              <a:gd name="connsiteY135" fmla="*/ 892580 h 7374701"/>
              <a:gd name="connsiteX136" fmla="*/ 846461 w 4760780"/>
              <a:gd name="connsiteY136" fmla="*/ 750340 h 7374701"/>
              <a:gd name="connsiteX137" fmla="*/ 785501 w 4760780"/>
              <a:gd name="connsiteY137" fmla="*/ 536980 h 7374701"/>
              <a:gd name="connsiteX138" fmla="*/ 744861 w 4760780"/>
              <a:gd name="connsiteY138" fmla="*/ 333780 h 7374701"/>
              <a:gd name="connsiteX139" fmla="*/ 724541 w 4760780"/>
              <a:gd name="connsiteY139" fmla="*/ 232180 h 7374701"/>
              <a:gd name="connsiteX140" fmla="*/ 826141 w 4760780"/>
              <a:gd name="connsiteY140" fmla="*/ 222020 h 7374701"/>
              <a:gd name="connsiteX141" fmla="*/ 866781 w 4760780"/>
              <a:gd name="connsiteY141" fmla="*/ 201700 h 7374701"/>
              <a:gd name="connsiteX142" fmla="*/ 1069981 w 4760780"/>
              <a:gd name="connsiteY142" fmla="*/ 222020 h 7374701"/>
              <a:gd name="connsiteX143" fmla="*/ 1090301 w 4760780"/>
              <a:gd name="connsiteY143" fmla="*/ 140740 h 7374701"/>
              <a:gd name="connsiteX144" fmla="*/ 1222381 w 4760780"/>
              <a:gd name="connsiteY144" fmla="*/ 49300 h 7374701"/>
              <a:gd name="connsiteX145" fmla="*/ 1496701 w 4760780"/>
              <a:gd name="connsiteY145" fmla="*/ 100100 h 7374701"/>
              <a:gd name="connsiteX146" fmla="*/ 1842141 w 4760780"/>
              <a:gd name="connsiteY146" fmla="*/ 191540 h 7374701"/>
              <a:gd name="connsiteX147" fmla="*/ 1956441 w 4760780"/>
              <a:gd name="connsiteY147" fmla="*/ 405 h 7374701"/>
              <a:gd name="connsiteX0" fmla="*/ 1955171 w 4760780"/>
              <a:gd name="connsiteY0" fmla="*/ 3580 h 7374701"/>
              <a:gd name="connsiteX1" fmla="*/ 2009781 w 4760780"/>
              <a:gd name="connsiteY1" fmla="*/ 105180 h 7374701"/>
              <a:gd name="connsiteX2" fmla="*/ 2065661 w 4760780"/>
              <a:gd name="connsiteY2" fmla="*/ 455700 h 7374701"/>
              <a:gd name="connsiteX3" fmla="*/ 2055501 w 4760780"/>
              <a:gd name="connsiteY3" fmla="*/ 648740 h 7374701"/>
              <a:gd name="connsiteX4" fmla="*/ 2096141 w 4760780"/>
              <a:gd name="connsiteY4" fmla="*/ 841780 h 7374701"/>
              <a:gd name="connsiteX5" fmla="*/ 2157101 w 4760780"/>
              <a:gd name="connsiteY5" fmla="*/ 973860 h 7374701"/>
              <a:gd name="connsiteX6" fmla="*/ 2157101 w 4760780"/>
              <a:gd name="connsiteY6" fmla="*/ 1095780 h 7374701"/>
              <a:gd name="connsiteX7" fmla="*/ 2207901 w 4760780"/>
              <a:gd name="connsiteY7" fmla="*/ 1207540 h 7374701"/>
              <a:gd name="connsiteX8" fmla="*/ 2157101 w 4760780"/>
              <a:gd name="connsiteY8" fmla="*/ 1400580 h 7374701"/>
              <a:gd name="connsiteX9" fmla="*/ 2177421 w 4760780"/>
              <a:gd name="connsiteY9" fmla="*/ 1532660 h 7374701"/>
              <a:gd name="connsiteX10" fmla="*/ 2279021 w 4760780"/>
              <a:gd name="connsiteY10" fmla="*/ 1725700 h 7374701"/>
              <a:gd name="connsiteX11" fmla="*/ 2411101 w 4760780"/>
              <a:gd name="connsiteY11" fmla="*/ 1928900 h 7374701"/>
              <a:gd name="connsiteX12" fmla="*/ 2482221 w 4760780"/>
              <a:gd name="connsiteY12" fmla="*/ 1989860 h 7374701"/>
              <a:gd name="connsiteX13" fmla="*/ 2492381 w 4760780"/>
              <a:gd name="connsiteY13" fmla="*/ 2081300 h 7374701"/>
              <a:gd name="connsiteX14" fmla="*/ 2634621 w 4760780"/>
              <a:gd name="connsiteY14" fmla="*/ 2040660 h 7374701"/>
              <a:gd name="connsiteX15" fmla="*/ 2908941 w 4760780"/>
              <a:gd name="connsiteY15" fmla="*/ 2020340 h 7374701"/>
              <a:gd name="connsiteX16" fmla="*/ 3071501 w 4760780"/>
              <a:gd name="connsiteY16" fmla="*/ 2243860 h 7374701"/>
              <a:gd name="connsiteX17" fmla="*/ 3112141 w 4760780"/>
              <a:gd name="connsiteY17" fmla="*/ 2477540 h 7374701"/>
              <a:gd name="connsiteX18" fmla="*/ 3193421 w 4760780"/>
              <a:gd name="connsiteY18" fmla="*/ 2548660 h 7374701"/>
              <a:gd name="connsiteX19" fmla="*/ 3295021 w 4760780"/>
              <a:gd name="connsiteY19" fmla="*/ 2558820 h 7374701"/>
              <a:gd name="connsiteX20" fmla="*/ 3325501 w 4760780"/>
              <a:gd name="connsiteY20" fmla="*/ 2721380 h 7374701"/>
              <a:gd name="connsiteX21" fmla="*/ 3345821 w 4760780"/>
              <a:gd name="connsiteY21" fmla="*/ 2894100 h 7374701"/>
              <a:gd name="connsiteX22" fmla="*/ 3355981 w 4760780"/>
              <a:gd name="connsiteY22" fmla="*/ 3097300 h 7374701"/>
              <a:gd name="connsiteX23" fmla="*/ 3406781 w 4760780"/>
              <a:gd name="connsiteY23" fmla="*/ 3239540 h 7374701"/>
              <a:gd name="connsiteX24" fmla="*/ 3457581 w 4760780"/>
              <a:gd name="connsiteY24" fmla="*/ 3300500 h 7374701"/>
              <a:gd name="connsiteX25" fmla="*/ 3427101 w 4760780"/>
              <a:gd name="connsiteY25" fmla="*/ 3463060 h 7374701"/>
              <a:gd name="connsiteX26" fmla="*/ 3396621 w 4760780"/>
              <a:gd name="connsiteY26" fmla="*/ 3554500 h 7374701"/>
              <a:gd name="connsiteX27" fmla="*/ 3376301 w 4760780"/>
              <a:gd name="connsiteY27" fmla="*/ 3605300 h 7374701"/>
              <a:gd name="connsiteX28" fmla="*/ 3264541 w 4760780"/>
              <a:gd name="connsiteY28" fmla="*/ 3798340 h 7374701"/>
              <a:gd name="connsiteX29" fmla="*/ 3315341 w 4760780"/>
              <a:gd name="connsiteY29" fmla="*/ 3899940 h 7374701"/>
              <a:gd name="connsiteX30" fmla="*/ 3295021 w 4760780"/>
              <a:gd name="connsiteY30" fmla="*/ 4021860 h 7374701"/>
              <a:gd name="connsiteX31" fmla="*/ 3234061 w 4760780"/>
              <a:gd name="connsiteY31" fmla="*/ 4164100 h 7374701"/>
              <a:gd name="connsiteX32" fmla="*/ 3244221 w 4760780"/>
              <a:gd name="connsiteY32" fmla="*/ 4225060 h 7374701"/>
              <a:gd name="connsiteX33" fmla="*/ 3305181 w 4760780"/>
              <a:gd name="connsiteY33" fmla="*/ 4306340 h 7374701"/>
              <a:gd name="connsiteX34" fmla="*/ 3193421 w 4760780"/>
              <a:gd name="connsiteY34" fmla="*/ 4448580 h 7374701"/>
              <a:gd name="connsiteX35" fmla="*/ 3132461 w 4760780"/>
              <a:gd name="connsiteY35" fmla="*/ 4631460 h 7374701"/>
              <a:gd name="connsiteX36" fmla="*/ 3101981 w 4760780"/>
              <a:gd name="connsiteY36" fmla="*/ 4753380 h 7374701"/>
              <a:gd name="connsiteX37" fmla="*/ 3061341 w 4760780"/>
              <a:gd name="connsiteY37" fmla="*/ 4885460 h 7374701"/>
              <a:gd name="connsiteX38" fmla="*/ 3051181 w 4760780"/>
              <a:gd name="connsiteY38" fmla="*/ 4936260 h 7374701"/>
              <a:gd name="connsiteX39" fmla="*/ 2990221 w 4760780"/>
              <a:gd name="connsiteY39" fmla="*/ 5027700 h 7374701"/>
              <a:gd name="connsiteX40" fmla="*/ 2990221 w 4760780"/>
              <a:gd name="connsiteY40" fmla="*/ 5230900 h 7374701"/>
              <a:gd name="connsiteX41" fmla="*/ 3000381 w 4760780"/>
              <a:gd name="connsiteY41" fmla="*/ 5362980 h 7374701"/>
              <a:gd name="connsiteX42" fmla="*/ 3071501 w 4760780"/>
              <a:gd name="connsiteY42" fmla="*/ 5515380 h 7374701"/>
              <a:gd name="connsiteX43" fmla="*/ 3010541 w 4760780"/>
              <a:gd name="connsiteY43" fmla="*/ 5667780 h 7374701"/>
              <a:gd name="connsiteX44" fmla="*/ 3000381 w 4760780"/>
              <a:gd name="connsiteY44" fmla="*/ 5769380 h 7374701"/>
              <a:gd name="connsiteX45" fmla="*/ 3020701 w 4760780"/>
              <a:gd name="connsiteY45" fmla="*/ 5789700 h 7374701"/>
              <a:gd name="connsiteX46" fmla="*/ 3122301 w 4760780"/>
              <a:gd name="connsiteY46" fmla="*/ 5870980 h 7374701"/>
              <a:gd name="connsiteX47" fmla="*/ 3203581 w 4760780"/>
              <a:gd name="connsiteY47" fmla="*/ 5972580 h 7374701"/>
              <a:gd name="connsiteX48" fmla="*/ 3366141 w 4760780"/>
              <a:gd name="connsiteY48" fmla="*/ 6064020 h 7374701"/>
              <a:gd name="connsiteX49" fmla="*/ 3609981 w 4760780"/>
              <a:gd name="connsiteY49" fmla="*/ 5952260 h 7374701"/>
              <a:gd name="connsiteX50" fmla="*/ 3904621 w 4760780"/>
              <a:gd name="connsiteY50" fmla="*/ 6003060 h 7374701"/>
              <a:gd name="connsiteX51" fmla="*/ 4128141 w 4760780"/>
              <a:gd name="connsiteY51" fmla="*/ 6003060 h 7374701"/>
              <a:gd name="connsiteX52" fmla="*/ 4199261 w 4760780"/>
              <a:gd name="connsiteY52" fmla="*/ 5942100 h 7374701"/>
              <a:gd name="connsiteX53" fmla="*/ 4300861 w 4760780"/>
              <a:gd name="connsiteY53" fmla="*/ 6094500 h 7374701"/>
              <a:gd name="connsiteX54" fmla="*/ 4453261 w 4760780"/>
              <a:gd name="connsiteY54" fmla="*/ 6094500 h 7374701"/>
              <a:gd name="connsiteX55" fmla="*/ 4585341 w 4760780"/>
              <a:gd name="connsiteY55" fmla="*/ 6175780 h 7374701"/>
              <a:gd name="connsiteX56" fmla="*/ 4727581 w 4760780"/>
              <a:gd name="connsiteY56" fmla="*/ 6185940 h 7374701"/>
              <a:gd name="connsiteX57" fmla="*/ 4747901 w 4760780"/>
              <a:gd name="connsiteY57" fmla="*/ 6297700 h 7374701"/>
              <a:gd name="connsiteX58" fmla="*/ 4758061 w 4760780"/>
              <a:gd name="connsiteY58" fmla="*/ 6419620 h 7374701"/>
              <a:gd name="connsiteX59" fmla="*/ 4697101 w 4760780"/>
              <a:gd name="connsiteY59" fmla="*/ 6541540 h 7374701"/>
              <a:gd name="connsiteX60" fmla="*/ 4676781 w 4760780"/>
              <a:gd name="connsiteY60" fmla="*/ 6643140 h 7374701"/>
              <a:gd name="connsiteX61" fmla="*/ 4615821 w 4760780"/>
              <a:gd name="connsiteY61" fmla="*/ 6754900 h 7374701"/>
              <a:gd name="connsiteX62" fmla="*/ 4493901 w 4760780"/>
              <a:gd name="connsiteY62" fmla="*/ 6826020 h 7374701"/>
              <a:gd name="connsiteX63" fmla="*/ 4453261 w 4760780"/>
              <a:gd name="connsiteY63" fmla="*/ 6988580 h 7374701"/>
              <a:gd name="connsiteX64" fmla="*/ 4402461 w 4760780"/>
              <a:gd name="connsiteY64" fmla="*/ 7100340 h 7374701"/>
              <a:gd name="connsiteX65" fmla="*/ 4270381 w 4760780"/>
              <a:gd name="connsiteY65" fmla="*/ 7140980 h 7374701"/>
              <a:gd name="connsiteX66" fmla="*/ 4117981 w 4760780"/>
              <a:gd name="connsiteY66" fmla="*/ 7201940 h 7374701"/>
              <a:gd name="connsiteX67" fmla="*/ 3955421 w 4760780"/>
              <a:gd name="connsiteY67" fmla="*/ 7242580 h 7374701"/>
              <a:gd name="connsiteX68" fmla="*/ 3874141 w 4760780"/>
              <a:gd name="connsiteY68" fmla="*/ 7181620 h 7374701"/>
              <a:gd name="connsiteX69" fmla="*/ 3752221 w 4760780"/>
              <a:gd name="connsiteY69" fmla="*/ 7161300 h 7374701"/>
              <a:gd name="connsiteX70" fmla="*/ 3670941 w 4760780"/>
              <a:gd name="connsiteY70" fmla="*/ 7222260 h 7374701"/>
              <a:gd name="connsiteX71" fmla="*/ 3528701 w 4760780"/>
              <a:gd name="connsiteY71" fmla="*/ 7222260 h 7374701"/>
              <a:gd name="connsiteX72" fmla="*/ 3345821 w 4760780"/>
              <a:gd name="connsiteY72" fmla="*/ 7334020 h 7374701"/>
              <a:gd name="connsiteX73" fmla="*/ 3203581 w 4760780"/>
              <a:gd name="connsiteY73" fmla="*/ 7232420 h 7374701"/>
              <a:gd name="connsiteX74" fmla="*/ 3010541 w 4760780"/>
              <a:gd name="connsiteY74" fmla="*/ 7232420 h 7374701"/>
              <a:gd name="connsiteX75" fmla="*/ 2766701 w 4760780"/>
              <a:gd name="connsiteY75" fmla="*/ 7171460 h 7374701"/>
              <a:gd name="connsiteX76" fmla="*/ 2654941 w 4760780"/>
              <a:gd name="connsiteY76" fmla="*/ 7303540 h 7374701"/>
              <a:gd name="connsiteX77" fmla="*/ 2502541 w 4760780"/>
              <a:gd name="connsiteY77" fmla="*/ 7313700 h 7374701"/>
              <a:gd name="connsiteX78" fmla="*/ 2472061 w 4760780"/>
              <a:gd name="connsiteY78" fmla="*/ 7374660 h 7374701"/>
              <a:gd name="connsiteX79" fmla="*/ 2238381 w 4760780"/>
              <a:gd name="connsiteY79" fmla="*/ 7303540 h 7374701"/>
              <a:gd name="connsiteX80" fmla="*/ 2187581 w 4760780"/>
              <a:gd name="connsiteY80" fmla="*/ 7293380 h 7374701"/>
              <a:gd name="connsiteX81" fmla="*/ 2085981 w 4760780"/>
              <a:gd name="connsiteY81" fmla="*/ 7283220 h 7374701"/>
              <a:gd name="connsiteX82" fmla="*/ 2065661 w 4760780"/>
              <a:gd name="connsiteY82" fmla="*/ 7120660 h 7374701"/>
              <a:gd name="connsiteX83" fmla="*/ 2025021 w 4760780"/>
              <a:gd name="connsiteY83" fmla="*/ 7110500 h 7374701"/>
              <a:gd name="connsiteX84" fmla="*/ 1953901 w 4760780"/>
              <a:gd name="connsiteY84" fmla="*/ 7100340 h 7374701"/>
              <a:gd name="connsiteX85" fmla="*/ 1903101 w 4760780"/>
              <a:gd name="connsiteY85" fmla="*/ 6988580 h 7374701"/>
              <a:gd name="connsiteX86" fmla="*/ 1750701 w 4760780"/>
              <a:gd name="connsiteY86" fmla="*/ 6937780 h 7374701"/>
              <a:gd name="connsiteX87" fmla="*/ 1699901 w 4760780"/>
              <a:gd name="connsiteY87" fmla="*/ 6846340 h 7374701"/>
              <a:gd name="connsiteX88" fmla="*/ 1649101 w 4760780"/>
              <a:gd name="connsiteY88" fmla="*/ 6775220 h 7374701"/>
              <a:gd name="connsiteX89" fmla="*/ 1567821 w 4760780"/>
              <a:gd name="connsiteY89" fmla="*/ 6754900 h 7374701"/>
              <a:gd name="connsiteX90" fmla="*/ 1425581 w 4760780"/>
              <a:gd name="connsiteY90" fmla="*/ 6754900 h 7374701"/>
              <a:gd name="connsiteX91" fmla="*/ 1374781 w 4760780"/>
              <a:gd name="connsiteY91" fmla="*/ 6724420 h 7374701"/>
              <a:gd name="connsiteX92" fmla="*/ 1242701 w 4760780"/>
              <a:gd name="connsiteY92" fmla="*/ 6805700 h 7374701"/>
              <a:gd name="connsiteX93" fmla="*/ 1151261 w 4760780"/>
              <a:gd name="connsiteY93" fmla="*/ 6765060 h 7374701"/>
              <a:gd name="connsiteX94" fmla="*/ 978541 w 4760780"/>
              <a:gd name="connsiteY94" fmla="*/ 6815860 h 7374701"/>
              <a:gd name="connsiteX95" fmla="*/ 927741 w 4760780"/>
              <a:gd name="connsiteY95" fmla="*/ 6724420 h 7374701"/>
              <a:gd name="connsiteX96" fmla="*/ 876941 w 4760780"/>
              <a:gd name="connsiteY96" fmla="*/ 6612660 h 7374701"/>
              <a:gd name="connsiteX97" fmla="*/ 876941 w 4760780"/>
              <a:gd name="connsiteY97" fmla="*/ 6450100 h 7374701"/>
              <a:gd name="connsiteX98" fmla="*/ 917581 w 4760780"/>
              <a:gd name="connsiteY98" fmla="*/ 6318020 h 7374701"/>
              <a:gd name="connsiteX99" fmla="*/ 846461 w 4760780"/>
              <a:gd name="connsiteY99" fmla="*/ 6145300 h 7374701"/>
              <a:gd name="connsiteX100" fmla="*/ 866781 w 4760780"/>
              <a:gd name="connsiteY100" fmla="*/ 6043700 h 7374701"/>
              <a:gd name="connsiteX101" fmla="*/ 866781 w 4760780"/>
              <a:gd name="connsiteY101" fmla="*/ 6013220 h 7374701"/>
              <a:gd name="connsiteX102" fmla="*/ 815981 w 4760780"/>
              <a:gd name="connsiteY102" fmla="*/ 5921780 h 7374701"/>
              <a:gd name="connsiteX103" fmla="*/ 795661 w 4760780"/>
              <a:gd name="connsiteY103" fmla="*/ 5820180 h 7374701"/>
              <a:gd name="connsiteX104" fmla="*/ 683901 w 4760780"/>
              <a:gd name="connsiteY104" fmla="*/ 5779540 h 7374701"/>
              <a:gd name="connsiteX105" fmla="*/ 683901 w 4760780"/>
              <a:gd name="connsiteY105" fmla="*/ 5677940 h 7374701"/>
              <a:gd name="connsiteX106" fmla="*/ 602621 w 4760780"/>
              <a:gd name="connsiteY106" fmla="*/ 5616980 h 7374701"/>
              <a:gd name="connsiteX107" fmla="*/ 541661 w 4760780"/>
              <a:gd name="connsiteY107" fmla="*/ 5525540 h 7374701"/>
              <a:gd name="connsiteX108" fmla="*/ 389261 w 4760780"/>
              <a:gd name="connsiteY108" fmla="*/ 5322340 h 7374701"/>
              <a:gd name="connsiteX109" fmla="*/ 348621 w 4760780"/>
              <a:gd name="connsiteY109" fmla="*/ 5312180 h 7374701"/>
              <a:gd name="connsiteX110" fmla="*/ 216541 w 4760780"/>
              <a:gd name="connsiteY110" fmla="*/ 5322340 h 7374701"/>
              <a:gd name="connsiteX111" fmla="*/ 94621 w 4760780"/>
              <a:gd name="connsiteY111" fmla="*/ 5200420 h 7374701"/>
              <a:gd name="connsiteX112" fmla="*/ 3181 w 4760780"/>
              <a:gd name="connsiteY112" fmla="*/ 4936260 h 7374701"/>
              <a:gd name="connsiteX113" fmla="*/ 43821 w 4760780"/>
              <a:gd name="connsiteY113" fmla="*/ 4824500 h 7374701"/>
              <a:gd name="connsiteX114" fmla="*/ 257181 w 4760780"/>
              <a:gd name="connsiteY114" fmla="*/ 4743220 h 7374701"/>
              <a:gd name="connsiteX115" fmla="*/ 318141 w 4760780"/>
              <a:gd name="connsiteY115" fmla="*/ 4661940 h 7374701"/>
              <a:gd name="connsiteX116" fmla="*/ 318141 w 4760780"/>
              <a:gd name="connsiteY116" fmla="*/ 4570500 h 7374701"/>
              <a:gd name="connsiteX117" fmla="*/ 450221 w 4760780"/>
              <a:gd name="connsiteY117" fmla="*/ 4489220 h 7374701"/>
              <a:gd name="connsiteX118" fmla="*/ 460381 w 4760780"/>
              <a:gd name="connsiteY118" fmla="*/ 4286020 h 7374701"/>
              <a:gd name="connsiteX119" fmla="*/ 511181 w 4760780"/>
              <a:gd name="connsiteY119" fmla="*/ 4153940 h 7374701"/>
              <a:gd name="connsiteX120" fmla="*/ 683901 w 4760780"/>
              <a:gd name="connsiteY120" fmla="*/ 3950740 h 7374701"/>
              <a:gd name="connsiteX121" fmla="*/ 897261 w 4760780"/>
              <a:gd name="connsiteY121" fmla="*/ 3686580 h 7374701"/>
              <a:gd name="connsiteX122" fmla="*/ 1100461 w 4760780"/>
              <a:gd name="connsiteY122" fmla="*/ 3432580 h 7374701"/>
              <a:gd name="connsiteX123" fmla="*/ 1263021 w 4760780"/>
              <a:gd name="connsiteY123" fmla="*/ 3259860 h 7374701"/>
              <a:gd name="connsiteX124" fmla="*/ 1313821 w 4760780"/>
              <a:gd name="connsiteY124" fmla="*/ 2904260 h 7374701"/>
              <a:gd name="connsiteX125" fmla="*/ 1374781 w 4760780"/>
              <a:gd name="connsiteY125" fmla="*/ 2772180 h 7374701"/>
              <a:gd name="connsiteX126" fmla="*/ 1456061 w 4760780"/>
              <a:gd name="connsiteY126" fmla="*/ 2579140 h 7374701"/>
              <a:gd name="connsiteX127" fmla="*/ 1415421 w 4760780"/>
              <a:gd name="connsiteY127" fmla="*/ 2233700 h 7374701"/>
              <a:gd name="connsiteX128" fmla="*/ 1273181 w 4760780"/>
              <a:gd name="connsiteY128" fmla="*/ 1989860 h 7374701"/>
              <a:gd name="connsiteX129" fmla="*/ 1232541 w 4760780"/>
              <a:gd name="connsiteY129" fmla="*/ 1867940 h 7374701"/>
              <a:gd name="connsiteX130" fmla="*/ 1105541 w 4760780"/>
              <a:gd name="connsiteY130" fmla="*/ 1713000 h 7374701"/>
              <a:gd name="connsiteX131" fmla="*/ 1212221 w 4760780"/>
              <a:gd name="connsiteY131" fmla="*/ 1502180 h 7374701"/>
              <a:gd name="connsiteX132" fmla="*/ 1009021 w 4760780"/>
              <a:gd name="connsiteY132" fmla="*/ 1431060 h 7374701"/>
              <a:gd name="connsiteX133" fmla="*/ 907421 w 4760780"/>
              <a:gd name="connsiteY133" fmla="*/ 1248180 h 7374701"/>
              <a:gd name="connsiteX134" fmla="*/ 795661 w 4760780"/>
              <a:gd name="connsiteY134" fmla="*/ 1044980 h 7374701"/>
              <a:gd name="connsiteX135" fmla="*/ 815981 w 4760780"/>
              <a:gd name="connsiteY135" fmla="*/ 892580 h 7374701"/>
              <a:gd name="connsiteX136" fmla="*/ 846461 w 4760780"/>
              <a:gd name="connsiteY136" fmla="*/ 750340 h 7374701"/>
              <a:gd name="connsiteX137" fmla="*/ 785501 w 4760780"/>
              <a:gd name="connsiteY137" fmla="*/ 536980 h 7374701"/>
              <a:gd name="connsiteX138" fmla="*/ 744861 w 4760780"/>
              <a:gd name="connsiteY138" fmla="*/ 333780 h 7374701"/>
              <a:gd name="connsiteX139" fmla="*/ 724541 w 4760780"/>
              <a:gd name="connsiteY139" fmla="*/ 232180 h 7374701"/>
              <a:gd name="connsiteX140" fmla="*/ 826141 w 4760780"/>
              <a:gd name="connsiteY140" fmla="*/ 222020 h 7374701"/>
              <a:gd name="connsiteX141" fmla="*/ 866781 w 4760780"/>
              <a:gd name="connsiteY141" fmla="*/ 201700 h 7374701"/>
              <a:gd name="connsiteX142" fmla="*/ 1069981 w 4760780"/>
              <a:gd name="connsiteY142" fmla="*/ 222020 h 7374701"/>
              <a:gd name="connsiteX143" fmla="*/ 1090301 w 4760780"/>
              <a:gd name="connsiteY143" fmla="*/ 140740 h 7374701"/>
              <a:gd name="connsiteX144" fmla="*/ 1222381 w 4760780"/>
              <a:gd name="connsiteY144" fmla="*/ 49300 h 7374701"/>
              <a:gd name="connsiteX145" fmla="*/ 1496701 w 4760780"/>
              <a:gd name="connsiteY145" fmla="*/ 100100 h 7374701"/>
              <a:gd name="connsiteX146" fmla="*/ 1842141 w 4760780"/>
              <a:gd name="connsiteY146" fmla="*/ 191540 h 7374701"/>
              <a:gd name="connsiteX147" fmla="*/ 1956441 w 4760780"/>
              <a:gd name="connsiteY147" fmla="*/ 405 h 7374701"/>
              <a:gd name="connsiteX0" fmla="*/ 1955171 w 4760780"/>
              <a:gd name="connsiteY0" fmla="*/ 3580 h 7374701"/>
              <a:gd name="connsiteX1" fmla="*/ 2009781 w 4760780"/>
              <a:gd name="connsiteY1" fmla="*/ 105180 h 7374701"/>
              <a:gd name="connsiteX2" fmla="*/ 2065661 w 4760780"/>
              <a:gd name="connsiteY2" fmla="*/ 455700 h 7374701"/>
              <a:gd name="connsiteX3" fmla="*/ 2055501 w 4760780"/>
              <a:gd name="connsiteY3" fmla="*/ 648740 h 7374701"/>
              <a:gd name="connsiteX4" fmla="*/ 2096141 w 4760780"/>
              <a:gd name="connsiteY4" fmla="*/ 841780 h 7374701"/>
              <a:gd name="connsiteX5" fmla="*/ 2157101 w 4760780"/>
              <a:gd name="connsiteY5" fmla="*/ 973860 h 7374701"/>
              <a:gd name="connsiteX6" fmla="*/ 2157101 w 4760780"/>
              <a:gd name="connsiteY6" fmla="*/ 1095780 h 7374701"/>
              <a:gd name="connsiteX7" fmla="*/ 2207901 w 4760780"/>
              <a:gd name="connsiteY7" fmla="*/ 1207540 h 7374701"/>
              <a:gd name="connsiteX8" fmla="*/ 2157101 w 4760780"/>
              <a:gd name="connsiteY8" fmla="*/ 1400580 h 7374701"/>
              <a:gd name="connsiteX9" fmla="*/ 2177421 w 4760780"/>
              <a:gd name="connsiteY9" fmla="*/ 1532660 h 7374701"/>
              <a:gd name="connsiteX10" fmla="*/ 2279021 w 4760780"/>
              <a:gd name="connsiteY10" fmla="*/ 1725700 h 7374701"/>
              <a:gd name="connsiteX11" fmla="*/ 2411101 w 4760780"/>
              <a:gd name="connsiteY11" fmla="*/ 1928900 h 7374701"/>
              <a:gd name="connsiteX12" fmla="*/ 2482221 w 4760780"/>
              <a:gd name="connsiteY12" fmla="*/ 1989860 h 7374701"/>
              <a:gd name="connsiteX13" fmla="*/ 2492381 w 4760780"/>
              <a:gd name="connsiteY13" fmla="*/ 2081300 h 7374701"/>
              <a:gd name="connsiteX14" fmla="*/ 2634621 w 4760780"/>
              <a:gd name="connsiteY14" fmla="*/ 2040660 h 7374701"/>
              <a:gd name="connsiteX15" fmla="*/ 2908941 w 4760780"/>
              <a:gd name="connsiteY15" fmla="*/ 2020340 h 7374701"/>
              <a:gd name="connsiteX16" fmla="*/ 3071501 w 4760780"/>
              <a:gd name="connsiteY16" fmla="*/ 2243860 h 7374701"/>
              <a:gd name="connsiteX17" fmla="*/ 3112141 w 4760780"/>
              <a:gd name="connsiteY17" fmla="*/ 2477540 h 7374701"/>
              <a:gd name="connsiteX18" fmla="*/ 3193421 w 4760780"/>
              <a:gd name="connsiteY18" fmla="*/ 2548660 h 7374701"/>
              <a:gd name="connsiteX19" fmla="*/ 3295021 w 4760780"/>
              <a:gd name="connsiteY19" fmla="*/ 2558820 h 7374701"/>
              <a:gd name="connsiteX20" fmla="*/ 3325501 w 4760780"/>
              <a:gd name="connsiteY20" fmla="*/ 2721380 h 7374701"/>
              <a:gd name="connsiteX21" fmla="*/ 3345821 w 4760780"/>
              <a:gd name="connsiteY21" fmla="*/ 2894100 h 7374701"/>
              <a:gd name="connsiteX22" fmla="*/ 3355981 w 4760780"/>
              <a:gd name="connsiteY22" fmla="*/ 3097300 h 7374701"/>
              <a:gd name="connsiteX23" fmla="*/ 3406781 w 4760780"/>
              <a:gd name="connsiteY23" fmla="*/ 3239540 h 7374701"/>
              <a:gd name="connsiteX24" fmla="*/ 3457581 w 4760780"/>
              <a:gd name="connsiteY24" fmla="*/ 3300500 h 7374701"/>
              <a:gd name="connsiteX25" fmla="*/ 3427101 w 4760780"/>
              <a:gd name="connsiteY25" fmla="*/ 3463060 h 7374701"/>
              <a:gd name="connsiteX26" fmla="*/ 3396621 w 4760780"/>
              <a:gd name="connsiteY26" fmla="*/ 3554500 h 7374701"/>
              <a:gd name="connsiteX27" fmla="*/ 3376301 w 4760780"/>
              <a:gd name="connsiteY27" fmla="*/ 3605300 h 7374701"/>
              <a:gd name="connsiteX28" fmla="*/ 3264541 w 4760780"/>
              <a:gd name="connsiteY28" fmla="*/ 3798340 h 7374701"/>
              <a:gd name="connsiteX29" fmla="*/ 3315341 w 4760780"/>
              <a:gd name="connsiteY29" fmla="*/ 3899940 h 7374701"/>
              <a:gd name="connsiteX30" fmla="*/ 3295021 w 4760780"/>
              <a:gd name="connsiteY30" fmla="*/ 4021860 h 7374701"/>
              <a:gd name="connsiteX31" fmla="*/ 3234061 w 4760780"/>
              <a:gd name="connsiteY31" fmla="*/ 4164100 h 7374701"/>
              <a:gd name="connsiteX32" fmla="*/ 3244221 w 4760780"/>
              <a:gd name="connsiteY32" fmla="*/ 4225060 h 7374701"/>
              <a:gd name="connsiteX33" fmla="*/ 3305181 w 4760780"/>
              <a:gd name="connsiteY33" fmla="*/ 4306340 h 7374701"/>
              <a:gd name="connsiteX34" fmla="*/ 3193421 w 4760780"/>
              <a:gd name="connsiteY34" fmla="*/ 4448580 h 7374701"/>
              <a:gd name="connsiteX35" fmla="*/ 3132461 w 4760780"/>
              <a:gd name="connsiteY35" fmla="*/ 4631460 h 7374701"/>
              <a:gd name="connsiteX36" fmla="*/ 3101981 w 4760780"/>
              <a:gd name="connsiteY36" fmla="*/ 4753380 h 7374701"/>
              <a:gd name="connsiteX37" fmla="*/ 3061341 w 4760780"/>
              <a:gd name="connsiteY37" fmla="*/ 4885460 h 7374701"/>
              <a:gd name="connsiteX38" fmla="*/ 3051181 w 4760780"/>
              <a:gd name="connsiteY38" fmla="*/ 4936260 h 7374701"/>
              <a:gd name="connsiteX39" fmla="*/ 2990221 w 4760780"/>
              <a:gd name="connsiteY39" fmla="*/ 5027700 h 7374701"/>
              <a:gd name="connsiteX40" fmla="*/ 2990221 w 4760780"/>
              <a:gd name="connsiteY40" fmla="*/ 5230900 h 7374701"/>
              <a:gd name="connsiteX41" fmla="*/ 3000381 w 4760780"/>
              <a:gd name="connsiteY41" fmla="*/ 5362980 h 7374701"/>
              <a:gd name="connsiteX42" fmla="*/ 3071501 w 4760780"/>
              <a:gd name="connsiteY42" fmla="*/ 5515380 h 7374701"/>
              <a:gd name="connsiteX43" fmla="*/ 3010541 w 4760780"/>
              <a:gd name="connsiteY43" fmla="*/ 5667780 h 7374701"/>
              <a:gd name="connsiteX44" fmla="*/ 3000381 w 4760780"/>
              <a:gd name="connsiteY44" fmla="*/ 5769380 h 7374701"/>
              <a:gd name="connsiteX45" fmla="*/ 3020701 w 4760780"/>
              <a:gd name="connsiteY45" fmla="*/ 5789700 h 7374701"/>
              <a:gd name="connsiteX46" fmla="*/ 3122301 w 4760780"/>
              <a:gd name="connsiteY46" fmla="*/ 5870980 h 7374701"/>
              <a:gd name="connsiteX47" fmla="*/ 3203581 w 4760780"/>
              <a:gd name="connsiteY47" fmla="*/ 5972580 h 7374701"/>
              <a:gd name="connsiteX48" fmla="*/ 3366141 w 4760780"/>
              <a:gd name="connsiteY48" fmla="*/ 6064020 h 7374701"/>
              <a:gd name="connsiteX49" fmla="*/ 3609981 w 4760780"/>
              <a:gd name="connsiteY49" fmla="*/ 5952260 h 7374701"/>
              <a:gd name="connsiteX50" fmla="*/ 3904621 w 4760780"/>
              <a:gd name="connsiteY50" fmla="*/ 6003060 h 7374701"/>
              <a:gd name="connsiteX51" fmla="*/ 4128141 w 4760780"/>
              <a:gd name="connsiteY51" fmla="*/ 6003060 h 7374701"/>
              <a:gd name="connsiteX52" fmla="*/ 4199261 w 4760780"/>
              <a:gd name="connsiteY52" fmla="*/ 5942100 h 7374701"/>
              <a:gd name="connsiteX53" fmla="*/ 4300861 w 4760780"/>
              <a:gd name="connsiteY53" fmla="*/ 6094500 h 7374701"/>
              <a:gd name="connsiteX54" fmla="*/ 4453261 w 4760780"/>
              <a:gd name="connsiteY54" fmla="*/ 6094500 h 7374701"/>
              <a:gd name="connsiteX55" fmla="*/ 4585341 w 4760780"/>
              <a:gd name="connsiteY55" fmla="*/ 6175780 h 7374701"/>
              <a:gd name="connsiteX56" fmla="*/ 4727581 w 4760780"/>
              <a:gd name="connsiteY56" fmla="*/ 6185940 h 7374701"/>
              <a:gd name="connsiteX57" fmla="*/ 4747901 w 4760780"/>
              <a:gd name="connsiteY57" fmla="*/ 6297700 h 7374701"/>
              <a:gd name="connsiteX58" fmla="*/ 4758061 w 4760780"/>
              <a:gd name="connsiteY58" fmla="*/ 6419620 h 7374701"/>
              <a:gd name="connsiteX59" fmla="*/ 4697101 w 4760780"/>
              <a:gd name="connsiteY59" fmla="*/ 6541540 h 7374701"/>
              <a:gd name="connsiteX60" fmla="*/ 4676781 w 4760780"/>
              <a:gd name="connsiteY60" fmla="*/ 6643140 h 7374701"/>
              <a:gd name="connsiteX61" fmla="*/ 4615821 w 4760780"/>
              <a:gd name="connsiteY61" fmla="*/ 6754900 h 7374701"/>
              <a:gd name="connsiteX62" fmla="*/ 4493901 w 4760780"/>
              <a:gd name="connsiteY62" fmla="*/ 6826020 h 7374701"/>
              <a:gd name="connsiteX63" fmla="*/ 4453261 w 4760780"/>
              <a:gd name="connsiteY63" fmla="*/ 6988580 h 7374701"/>
              <a:gd name="connsiteX64" fmla="*/ 4402461 w 4760780"/>
              <a:gd name="connsiteY64" fmla="*/ 7100340 h 7374701"/>
              <a:gd name="connsiteX65" fmla="*/ 4270381 w 4760780"/>
              <a:gd name="connsiteY65" fmla="*/ 7140980 h 7374701"/>
              <a:gd name="connsiteX66" fmla="*/ 4117981 w 4760780"/>
              <a:gd name="connsiteY66" fmla="*/ 7201940 h 7374701"/>
              <a:gd name="connsiteX67" fmla="*/ 3955421 w 4760780"/>
              <a:gd name="connsiteY67" fmla="*/ 7242580 h 7374701"/>
              <a:gd name="connsiteX68" fmla="*/ 3874141 w 4760780"/>
              <a:gd name="connsiteY68" fmla="*/ 7181620 h 7374701"/>
              <a:gd name="connsiteX69" fmla="*/ 3752221 w 4760780"/>
              <a:gd name="connsiteY69" fmla="*/ 7161300 h 7374701"/>
              <a:gd name="connsiteX70" fmla="*/ 3670941 w 4760780"/>
              <a:gd name="connsiteY70" fmla="*/ 7222260 h 7374701"/>
              <a:gd name="connsiteX71" fmla="*/ 3528701 w 4760780"/>
              <a:gd name="connsiteY71" fmla="*/ 7222260 h 7374701"/>
              <a:gd name="connsiteX72" fmla="*/ 3345821 w 4760780"/>
              <a:gd name="connsiteY72" fmla="*/ 7334020 h 7374701"/>
              <a:gd name="connsiteX73" fmla="*/ 3203581 w 4760780"/>
              <a:gd name="connsiteY73" fmla="*/ 7232420 h 7374701"/>
              <a:gd name="connsiteX74" fmla="*/ 3010541 w 4760780"/>
              <a:gd name="connsiteY74" fmla="*/ 7232420 h 7374701"/>
              <a:gd name="connsiteX75" fmla="*/ 2766701 w 4760780"/>
              <a:gd name="connsiteY75" fmla="*/ 7171460 h 7374701"/>
              <a:gd name="connsiteX76" fmla="*/ 2654941 w 4760780"/>
              <a:gd name="connsiteY76" fmla="*/ 7303540 h 7374701"/>
              <a:gd name="connsiteX77" fmla="*/ 2502541 w 4760780"/>
              <a:gd name="connsiteY77" fmla="*/ 7313700 h 7374701"/>
              <a:gd name="connsiteX78" fmla="*/ 2472061 w 4760780"/>
              <a:gd name="connsiteY78" fmla="*/ 7374660 h 7374701"/>
              <a:gd name="connsiteX79" fmla="*/ 2238381 w 4760780"/>
              <a:gd name="connsiteY79" fmla="*/ 7303540 h 7374701"/>
              <a:gd name="connsiteX80" fmla="*/ 2187581 w 4760780"/>
              <a:gd name="connsiteY80" fmla="*/ 7293380 h 7374701"/>
              <a:gd name="connsiteX81" fmla="*/ 2085981 w 4760780"/>
              <a:gd name="connsiteY81" fmla="*/ 7283220 h 7374701"/>
              <a:gd name="connsiteX82" fmla="*/ 2065661 w 4760780"/>
              <a:gd name="connsiteY82" fmla="*/ 7120660 h 7374701"/>
              <a:gd name="connsiteX83" fmla="*/ 2025021 w 4760780"/>
              <a:gd name="connsiteY83" fmla="*/ 7110500 h 7374701"/>
              <a:gd name="connsiteX84" fmla="*/ 1953901 w 4760780"/>
              <a:gd name="connsiteY84" fmla="*/ 7100340 h 7374701"/>
              <a:gd name="connsiteX85" fmla="*/ 1903101 w 4760780"/>
              <a:gd name="connsiteY85" fmla="*/ 6988580 h 7374701"/>
              <a:gd name="connsiteX86" fmla="*/ 1750701 w 4760780"/>
              <a:gd name="connsiteY86" fmla="*/ 6937780 h 7374701"/>
              <a:gd name="connsiteX87" fmla="*/ 1699901 w 4760780"/>
              <a:gd name="connsiteY87" fmla="*/ 6846340 h 7374701"/>
              <a:gd name="connsiteX88" fmla="*/ 1649101 w 4760780"/>
              <a:gd name="connsiteY88" fmla="*/ 6775220 h 7374701"/>
              <a:gd name="connsiteX89" fmla="*/ 1567821 w 4760780"/>
              <a:gd name="connsiteY89" fmla="*/ 6754900 h 7374701"/>
              <a:gd name="connsiteX90" fmla="*/ 1425581 w 4760780"/>
              <a:gd name="connsiteY90" fmla="*/ 6754900 h 7374701"/>
              <a:gd name="connsiteX91" fmla="*/ 1374781 w 4760780"/>
              <a:gd name="connsiteY91" fmla="*/ 6724420 h 7374701"/>
              <a:gd name="connsiteX92" fmla="*/ 1242701 w 4760780"/>
              <a:gd name="connsiteY92" fmla="*/ 6805700 h 7374701"/>
              <a:gd name="connsiteX93" fmla="*/ 1151261 w 4760780"/>
              <a:gd name="connsiteY93" fmla="*/ 6765060 h 7374701"/>
              <a:gd name="connsiteX94" fmla="*/ 978541 w 4760780"/>
              <a:gd name="connsiteY94" fmla="*/ 6815860 h 7374701"/>
              <a:gd name="connsiteX95" fmla="*/ 927741 w 4760780"/>
              <a:gd name="connsiteY95" fmla="*/ 6724420 h 7374701"/>
              <a:gd name="connsiteX96" fmla="*/ 876941 w 4760780"/>
              <a:gd name="connsiteY96" fmla="*/ 6612660 h 7374701"/>
              <a:gd name="connsiteX97" fmla="*/ 876941 w 4760780"/>
              <a:gd name="connsiteY97" fmla="*/ 6450100 h 7374701"/>
              <a:gd name="connsiteX98" fmla="*/ 917581 w 4760780"/>
              <a:gd name="connsiteY98" fmla="*/ 6318020 h 7374701"/>
              <a:gd name="connsiteX99" fmla="*/ 846461 w 4760780"/>
              <a:gd name="connsiteY99" fmla="*/ 6145300 h 7374701"/>
              <a:gd name="connsiteX100" fmla="*/ 866781 w 4760780"/>
              <a:gd name="connsiteY100" fmla="*/ 6043700 h 7374701"/>
              <a:gd name="connsiteX101" fmla="*/ 866781 w 4760780"/>
              <a:gd name="connsiteY101" fmla="*/ 6013220 h 7374701"/>
              <a:gd name="connsiteX102" fmla="*/ 815981 w 4760780"/>
              <a:gd name="connsiteY102" fmla="*/ 5921780 h 7374701"/>
              <a:gd name="connsiteX103" fmla="*/ 795661 w 4760780"/>
              <a:gd name="connsiteY103" fmla="*/ 5820180 h 7374701"/>
              <a:gd name="connsiteX104" fmla="*/ 683901 w 4760780"/>
              <a:gd name="connsiteY104" fmla="*/ 5779540 h 7374701"/>
              <a:gd name="connsiteX105" fmla="*/ 683901 w 4760780"/>
              <a:gd name="connsiteY105" fmla="*/ 5677940 h 7374701"/>
              <a:gd name="connsiteX106" fmla="*/ 602621 w 4760780"/>
              <a:gd name="connsiteY106" fmla="*/ 5616980 h 7374701"/>
              <a:gd name="connsiteX107" fmla="*/ 541661 w 4760780"/>
              <a:gd name="connsiteY107" fmla="*/ 5525540 h 7374701"/>
              <a:gd name="connsiteX108" fmla="*/ 389261 w 4760780"/>
              <a:gd name="connsiteY108" fmla="*/ 5322340 h 7374701"/>
              <a:gd name="connsiteX109" fmla="*/ 348621 w 4760780"/>
              <a:gd name="connsiteY109" fmla="*/ 5312180 h 7374701"/>
              <a:gd name="connsiteX110" fmla="*/ 216541 w 4760780"/>
              <a:gd name="connsiteY110" fmla="*/ 5322340 h 7374701"/>
              <a:gd name="connsiteX111" fmla="*/ 94621 w 4760780"/>
              <a:gd name="connsiteY111" fmla="*/ 5200420 h 7374701"/>
              <a:gd name="connsiteX112" fmla="*/ 3181 w 4760780"/>
              <a:gd name="connsiteY112" fmla="*/ 4936260 h 7374701"/>
              <a:gd name="connsiteX113" fmla="*/ 43821 w 4760780"/>
              <a:gd name="connsiteY113" fmla="*/ 4824500 h 7374701"/>
              <a:gd name="connsiteX114" fmla="*/ 257181 w 4760780"/>
              <a:gd name="connsiteY114" fmla="*/ 4743220 h 7374701"/>
              <a:gd name="connsiteX115" fmla="*/ 318141 w 4760780"/>
              <a:gd name="connsiteY115" fmla="*/ 4661940 h 7374701"/>
              <a:gd name="connsiteX116" fmla="*/ 318141 w 4760780"/>
              <a:gd name="connsiteY116" fmla="*/ 4570500 h 7374701"/>
              <a:gd name="connsiteX117" fmla="*/ 450221 w 4760780"/>
              <a:gd name="connsiteY117" fmla="*/ 4489220 h 7374701"/>
              <a:gd name="connsiteX118" fmla="*/ 460381 w 4760780"/>
              <a:gd name="connsiteY118" fmla="*/ 4286020 h 7374701"/>
              <a:gd name="connsiteX119" fmla="*/ 511181 w 4760780"/>
              <a:gd name="connsiteY119" fmla="*/ 4153940 h 7374701"/>
              <a:gd name="connsiteX120" fmla="*/ 683901 w 4760780"/>
              <a:gd name="connsiteY120" fmla="*/ 3950740 h 7374701"/>
              <a:gd name="connsiteX121" fmla="*/ 897261 w 4760780"/>
              <a:gd name="connsiteY121" fmla="*/ 3686580 h 7374701"/>
              <a:gd name="connsiteX122" fmla="*/ 1100461 w 4760780"/>
              <a:gd name="connsiteY122" fmla="*/ 3432580 h 7374701"/>
              <a:gd name="connsiteX123" fmla="*/ 1263021 w 4760780"/>
              <a:gd name="connsiteY123" fmla="*/ 3259860 h 7374701"/>
              <a:gd name="connsiteX124" fmla="*/ 1313821 w 4760780"/>
              <a:gd name="connsiteY124" fmla="*/ 2904260 h 7374701"/>
              <a:gd name="connsiteX125" fmla="*/ 1374781 w 4760780"/>
              <a:gd name="connsiteY125" fmla="*/ 2772180 h 7374701"/>
              <a:gd name="connsiteX126" fmla="*/ 1456061 w 4760780"/>
              <a:gd name="connsiteY126" fmla="*/ 2579140 h 7374701"/>
              <a:gd name="connsiteX127" fmla="*/ 1415421 w 4760780"/>
              <a:gd name="connsiteY127" fmla="*/ 2233700 h 7374701"/>
              <a:gd name="connsiteX128" fmla="*/ 1273181 w 4760780"/>
              <a:gd name="connsiteY128" fmla="*/ 1989860 h 7374701"/>
              <a:gd name="connsiteX129" fmla="*/ 1232541 w 4760780"/>
              <a:gd name="connsiteY129" fmla="*/ 1867940 h 7374701"/>
              <a:gd name="connsiteX130" fmla="*/ 1105541 w 4760780"/>
              <a:gd name="connsiteY130" fmla="*/ 1713000 h 7374701"/>
              <a:gd name="connsiteX131" fmla="*/ 976001 w 4760780"/>
              <a:gd name="connsiteY131" fmla="*/ 1578380 h 7374701"/>
              <a:gd name="connsiteX132" fmla="*/ 1009021 w 4760780"/>
              <a:gd name="connsiteY132" fmla="*/ 1431060 h 7374701"/>
              <a:gd name="connsiteX133" fmla="*/ 907421 w 4760780"/>
              <a:gd name="connsiteY133" fmla="*/ 1248180 h 7374701"/>
              <a:gd name="connsiteX134" fmla="*/ 795661 w 4760780"/>
              <a:gd name="connsiteY134" fmla="*/ 1044980 h 7374701"/>
              <a:gd name="connsiteX135" fmla="*/ 815981 w 4760780"/>
              <a:gd name="connsiteY135" fmla="*/ 892580 h 7374701"/>
              <a:gd name="connsiteX136" fmla="*/ 846461 w 4760780"/>
              <a:gd name="connsiteY136" fmla="*/ 750340 h 7374701"/>
              <a:gd name="connsiteX137" fmla="*/ 785501 w 4760780"/>
              <a:gd name="connsiteY137" fmla="*/ 536980 h 7374701"/>
              <a:gd name="connsiteX138" fmla="*/ 744861 w 4760780"/>
              <a:gd name="connsiteY138" fmla="*/ 333780 h 7374701"/>
              <a:gd name="connsiteX139" fmla="*/ 724541 w 4760780"/>
              <a:gd name="connsiteY139" fmla="*/ 232180 h 7374701"/>
              <a:gd name="connsiteX140" fmla="*/ 826141 w 4760780"/>
              <a:gd name="connsiteY140" fmla="*/ 222020 h 7374701"/>
              <a:gd name="connsiteX141" fmla="*/ 866781 w 4760780"/>
              <a:gd name="connsiteY141" fmla="*/ 201700 h 7374701"/>
              <a:gd name="connsiteX142" fmla="*/ 1069981 w 4760780"/>
              <a:gd name="connsiteY142" fmla="*/ 222020 h 7374701"/>
              <a:gd name="connsiteX143" fmla="*/ 1090301 w 4760780"/>
              <a:gd name="connsiteY143" fmla="*/ 140740 h 7374701"/>
              <a:gd name="connsiteX144" fmla="*/ 1222381 w 4760780"/>
              <a:gd name="connsiteY144" fmla="*/ 49300 h 7374701"/>
              <a:gd name="connsiteX145" fmla="*/ 1496701 w 4760780"/>
              <a:gd name="connsiteY145" fmla="*/ 100100 h 7374701"/>
              <a:gd name="connsiteX146" fmla="*/ 1842141 w 4760780"/>
              <a:gd name="connsiteY146" fmla="*/ 191540 h 7374701"/>
              <a:gd name="connsiteX147" fmla="*/ 1956441 w 4760780"/>
              <a:gd name="connsiteY147" fmla="*/ 405 h 7374701"/>
              <a:gd name="connsiteX0" fmla="*/ 1955171 w 4760780"/>
              <a:gd name="connsiteY0" fmla="*/ 3580 h 7374701"/>
              <a:gd name="connsiteX1" fmla="*/ 2009781 w 4760780"/>
              <a:gd name="connsiteY1" fmla="*/ 105180 h 7374701"/>
              <a:gd name="connsiteX2" fmla="*/ 2065661 w 4760780"/>
              <a:gd name="connsiteY2" fmla="*/ 455700 h 7374701"/>
              <a:gd name="connsiteX3" fmla="*/ 2055501 w 4760780"/>
              <a:gd name="connsiteY3" fmla="*/ 648740 h 7374701"/>
              <a:gd name="connsiteX4" fmla="*/ 2096141 w 4760780"/>
              <a:gd name="connsiteY4" fmla="*/ 841780 h 7374701"/>
              <a:gd name="connsiteX5" fmla="*/ 2157101 w 4760780"/>
              <a:gd name="connsiteY5" fmla="*/ 973860 h 7374701"/>
              <a:gd name="connsiteX6" fmla="*/ 2157101 w 4760780"/>
              <a:gd name="connsiteY6" fmla="*/ 1095780 h 7374701"/>
              <a:gd name="connsiteX7" fmla="*/ 2207901 w 4760780"/>
              <a:gd name="connsiteY7" fmla="*/ 1207540 h 7374701"/>
              <a:gd name="connsiteX8" fmla="*/ 2157101 w 4760780"/>
              <a:gd name="connsiteY8" fmla="*/ 1400580 h 7374701"/>
              <a:gd name="connsiteX9" fmla="*/ 2177421 w 4760780"/>
              <a:gd name="connsiteY9" fmla="*/ 1532660 h 7374701"/>
              <a:gd name="connsiteX10" fmla="*/ 2279021 w 4760780"/>
              <a:gd name="connsiteY10" fmla="*/ 1725700 h 7374701"/>
              <a:gd name="connsiteX11" fmla="*/ 2411101 w 4760780"/>
              <a:gd name="connsiteY11" fmla="*/ 1928900 h 7374701"/>
              <a:gd name="connsiteX12" fmla="*/ 2482221 w 4760780"/>
              <a:gd name="connsiteY12" fmla="*/ 1989860 h 7374701"/>
              <a:gd name="connsiteX13" fmla="*/ 2492381 w 4760780"/>
              <a:gd name="connsiteY13" fmla="*/ 2081300 h 7374701"/>
              <a:gd name="connsiteX14" fmla="*/ 2634621 w 4760780"/>
              <a:gd name="connsiteY14" fmla="*/ 2040660 h 7374701"/>
              <a:gd name="connsiteX15" fmla="*/ 2908941 w 4760780"/>
              <a:gd name="connsiteY15" fmla="*/ 2020340 h 7374701"/>
              <a:gd name="connsiteX16" fmla="*/ 3071501 w 4760780"/>
              <a:gd name="connsiteY16" fmla="*/ 2243860 h 7374701"/>
              <a:gd name="connsiteX17" fmla="*/ 3112141 w 4760780"/>
              <a:gd name="connsiteY17" fmla="*/ 2477540 h 7374701"/>
              <a:gd name="connsiteX18" fmla="*/ 3193421 w 4760780"/>
              <a:gd name="connsiteY18" fmla="*/ 2548660 h 7374701"/>
              <a:gd name="connsiteX19" fmla="*/ 3295021 w 4760780"/>
              <a:gd name="connsiteY19" fmla="*/ 2558820 h 7374701"/>
              <a:gd name="connsiteX20" fmla="*/ 3325501 w 4760780"/>
              <a:gd name="connsiteY20" fmla="*/ 2721380 h 7374701"/>
              <a:gd name="connsiteX21" fmla="*/ 3345821 w 4760780"/>
              <a:gd name="connsiteY21" fmla="*/ 2894100 h 7374701"/>
              <a:gd name="connsiteX22" fmla="*/ 3355981 w 4760780"/>
              <a:gd name="connsiteY22" fmla="*/ 3097300 h 7374701"/>
              <a:gd name="connsiteX23" fmla="*/ 3406781 w 4760780"/>
              <a:gd name="connsiteY23" fmla="*/ 3239540 h 7374701"/>
              <a:gd name="connsiteX24" fmla="*/ 3457581 w 4760780"/>
              <a:gd name="connsiteY24" fmla="*/ 3300500 h 7374701"/>
              <a:gd name="connsiteX25" fmla="*/ 3427101 w 4760780"/>
              <a:gd name="connsiteY25" fmla="*/ 3463060 h 7374701"/>
              <a:gd name="connsiteX26" fmla="*/ 3396621 w 4760780"/>
              <a:gd name="connsiteY26" fmla="*/ 3554500 h 7374701"/>
              <a:gd name="connsiteX27" fmla="*/ 3376301 w 4760780"/>
              <a:gd name="connsiteY27" fmla="*/ 3605300 h 7374701"/>
              <a:gd name="connsiteX28" fmla="*/ 3264541 w 4760780"/>
              <a:gd name="connsiteY28" fmla="*/ 3798340 h 7374701"/>
              <a:gd name="connsiteX29" fmla="*/ 3315341 w 4760780"/>
              <a:gd name="connsiteY29" fmla="*/ 3899940 h 7374701"/>
              <a:gd name="connsiteX30" fmla="*/ 3295021 w 4760780"/>
              <a:gd name="connsiteY30" fmla="*/ 4021860 h 7374701"/>
              <a:gd name="connsiteX31" fmla="*/ 3234061 w 4760780"/>
              <a:gd name="connsiteY31" fmla="*/ 4164100 h 7374701"/>
              <a:gd name="connsiteX32" fmla="*/ 3244221 w 4760780"/>
              <a:gd name="connsiteY32" fmla="*/ 4225060 h 7374701"/>
              <a:gd name="connsiteX33" fmla="*/ 3305181 w 4760780"/>
              <a:gd name="connsiteY33" fmla="*/ 4306340 h 7374701"/>
              <a:gd name="connsiteX34" fmla="*/ 3193421 w 4760780"/>
              <a:gd name="connsiteY34" fmla="*/ 4448580 h 7374701"/>
              <a:gd name="connsiteX35" fmla="*/ 3132461 w 4760780"/>
              <a:gd name="connsiteY35" fmla="*/ 4631460 h 7374701"/>
              <a:gd name="connsiteX36" fmla="*/ 3101981 w 4760780"/>
              <a:gd name="connsiteY36" fmla="*/ 4753380 h 7374701"/>
              <a:gd name="connsiteX37" fmla="*/ 3061341 w 4760780"/>
              <a:gd name="connsiteY37" fmla="*/ 4885460 h 7374701"/>
              <a:gd name="connsiteX38" fmla="*/ 3051181 w 4760780"/>
              <a:gd name="connsiteY38" fmla="*/ 4936260 h 7374701"/>
              <a:gd name="connsiteX39" fmla="*/ 2990221 w 4760780"/>
              <a:gd name="connsiteY39" fmla="*/ 5027700 h 7374701"/>
              <a:gd name="connsiteX40" fmla="*/ 2990221 w 4760780"/>
              <a:gd name="connsiteY40" fmla="*/ 5230900 h 7374701"/>
              <a:gd name="connsiteX41" fmla="*/ 3000381 w 4760780"/>
              <a:gd name="connsiteY41" fmla="*/ 5362980 h 7374701"/>
              <a:gd name="connsiteX42" fmla="*/ 3071501 w 4760780"/>
              <a:gd name="connsiteY42" fmla="*/ 5515380 h 7374701"/>
              <a:gd name="connsiteX43" fmla="*/ 3010541 w 4760780"/>
              <a:gd name="connsiteY43" fmla="*/ 5667780 h 7374701"/>
              <a:gd name="connsiteX44" fmla="*/ 3000381 w 4760780"/>
              <a:gd name="connsiteY44" fmla="*/ 5769380 h 7374701"/>
              <a:gd name="connsiteX45" fmla="*/ 3020701 w 4760780"/>
              <a:gd name="connsiteY45" fmla="*/ 5789700 h 7374701"/>
              <a:gd name="connsiteX46" fmla="*/ 3122301 w 4760780"/>
              <a:gd name="connsiteY46" fmla="*/ 5870980 h 7374701"/>
              <a:gd name="connsiteX47" fmla="*/ 3203581 w 4760780"/>
              <a:gd name="connsiteY47" fmla="*/ 5972580 h 7374701"/>
              <a:gd name="connsiteX48" fmla="*/ 3366141 w 4760780"/>
              <a:gd name="connsiteY48" fmla="*/ 6064020 h 7374701"/>
              <a:gd name="connsiteX49" fmla="*/ 3609981 w 4760780"/>
              <a:gd name="connsiteY49" fmla="*/ 5952260 h 7374701"/>
              <a:gd name="connsiteX50" fmla="*/ 3904621 w 4760780"/>
              <a:gd name="connsiteY50" fmla="*/ 6003060 h 7374701"/>
              <a:gd name="connsiteX51" fmla="*/ 4128141 w 4760780"/>
              <a:gd name="connsiteY51" fmla="*/ 6003060 h 7374701"/>
              <a:gd name="connsiteX52" fmla="*/ 4199261 w 4760780"/>
              <a:gd name="connsiteY52" fmla="*/ 5942100 h 7374701"/>
              <a:gd name="connsiteX53" fmla="*/ 4300861 w 4760780"/>
              <a:gd name="connsiteY53" fmla="*/ 6094500 h 7374701"/>
              <a:gd name="connsiteX54" fmla="*/ 4453261 w 4760780"/>
              <a:gd name="connsiteY54" fmla="*/ 6094500 h 7374701"/>
              <a:gd name="connsiteX55" fmla="*/ 4585341 w 4760780"/>
              <a:gd name="connsiteY55" fmla="*/ 6175780 h 7374701"/>
              <a:gd name="connsiteX56" fmla="*/ 4727581 w 4760780"/>
              <a:gd name="connsiteY56" fmla="*/ 6185940 h 7374701"/>
              <a:gd name="connsiteX57" fmla="*/ 4747901 w 4760780"/>
              <a:gd name="connsiteY57" fmla="*/ 6297700 h 7374701"/>
              <a:gd name="connsiteX58" fmla="*/ 4758061 w 4760780"/>
              <a:gd name="connsiteY58" fmla="*/ 6419620 h 7374701"/>
              <a:gd name="connsiteX59" fmla="*/ 4697101 w 4760780"/>
              <a:gd name="connsiteY59" fmla="*/ 6541540 h 7374701"/>
              <a:gd name="connsiteX60" fmla="*/ 4676781 w 4760780"/>
              <a:gd name="connsiteY60" fmla="*/ 6643140 h 7374701"/>
              <a:gd name="connsiteX61" fmla="*/ 4615821 w 4760780"/>
              <a:gd name="connsiteY61" fmla="*/ 6754900 h 7374701"/>
              <a:gd name="connsiteX62" fmla="*/ 4493901 w 4760780"/>
              <a:gd name="connsiteY62" fmla="*/ 6826020 h 7374701"/>
              <a:gd name="connsiteX63" fmla="*/ 4453261 w 4760780"/>
              <a:gd name="connsiteY63" fmla="*/ 6988580 h 7374701"/>
              <a:gd name="connsiteX64" fmla="*/ 4402461 w 4760780"/>
              <a:gd name="connsiteY64" fmla="*/ 7100340 h 7374701"/>
              <a:gd name="connsiteX65" fmla="*/ 4270381 w 4760780"/>
              <a:gd name="connsiteY65" fmla="*/ 7140980 h 7374701"/>
              <a:gd name="connsiteX66" fmla="*/ 4117981 w 4760780"/>
              <a:gd name="connsiteY66" fmla="*/ 7201940 h 7374701"/>
              <a:gd name="connsiteX67" fmla="*/ 3955421 w 4760780"/>
              <a:gd name="connsiteY67" fmla="*/ 7242580 h 7374701"/>
              <a:gd name="connsiteX68" fmla="*/ 3874141 w 4760780"/>
              <a:gd name="connsiteY68" fmla="*/ 7181620 h 7374701"/>
              <a:gd name="connsiteX69" fmla="*/ 3752221 w 4760780"/>
              <a:gd name="connsiteY69" fmla="*/ 7161300 h 7374701"/>
              <a:gd name="connsiteX70" fmla="*/ 3670941 w 4760780"/>
              <a:gd name="connsiteY70" fmla="*/ 7222260 h 7374701"/>
              <a:gd name="connsiteX71" fmla="*/ 3528701 w 4760780"/>
              <a:gd name="connsiteY71" fmla="*/ 7222260 h 7374701"/>
              <a:gd name="connsiteX72" fmla="*/ 3345821 w 4760780"/>
              <a:gd name="connsiteY72" fmla="*/ 7334020 h 7374701"/>
              <a:gd name="connsiteX73" fmla="*/ 3203581 w 4760780"/>
              <a:gd name="connsiteY73" fmla="*/ 7232420 h 7374701"/>
              <a:gd name="connsiteX74" fmla="*/ 3010541 w 4760780"/>
              <a:gd name="connsiteY74" fmla="*/ 7232420 h 7374701"/>
              <a:gd name="connsiteX75" fmla="*/ 2766701 w 4760780"/>
              <a:gd name="connsiteY75" fmla="*/ 7171460 h 7374701"/>
              <a:gd name="connsiteX76" fmla="*/ 2654941 w 4760780"/>
              <a:gd name="connsiteY76" fmla="*/ 7303540 h 7374701"/>
              <a:gd name="connsiteX77" fmla="*/ 2502541 w 4760780"/>
              <a:gd name="connsiteY77" fmla="*/ 7313700 h 7374701"/>
              <a:gd name="connsiteX78" fmla="*/ 2472061 w 4760780"/>
              <a:gd name="connsiteY78" fmla="*/ 7374660 h 7374701"/>
              <a:gd name="connsiteX79" fmla="*/ 2238381 w 4760780"/>
              <a:gd name="connsiteY79" fmla="*/ 7303540 h 7374701"/>
              <a:gd name="connsiteX80" fmla="*/ 2187581 w 4760780"/>
              <a:gd name="connsiteY80" fmla="*/ 7293380 h 7374701"/>
              <a:gd name="connsiteX81" fmla="*/ 2085981 w 4760780"/>
              <a:gd name="connsiteY81" fmla="*/ 7283220 h 7374701"/>
              <a:gd name="connsiteX82" fmla="*/ 2065661 w 4760780"/>
              <a:gd name="connsiteY82" fmla="*/ 7120660 h 7374701"/>
              <a:gd name="connsiteX83" fmla="*/ 2025021 w 4760780"/>
              <a:gd name="connsiteY83" fmla="*/ 7110500 h 7374701"/>
              <a:gd name="connsiteX84" fmla="*/ 1953901 w 4760780"/>
              <a:gd name="connsiteY84" fmla="*/ 7100340 h 7374701"/>
              <a:gd name="connsiteX85" fmla="*/ 1903101 w 4760780"/>
              <a:gd name="connsiteY85" fmla="*/ 6988580 h 7374701"/>
              <a:gd name="connsiteX86" fmla="*/ 1750701 w 4760780"/>
              <a:gd name="connsiteY86" fmla="*/ 6937780 h 7374701"/>
              <a:gd name="connsiteX87" fmla="*/ 1699901 w 4760780"/>
              <a:gd name="connsiteY87" fmla="*/ 6846340 h 7374701"/>
              <a:gd name="connsiteX88" fmla="*/ 1649101 w 4760780"/>
              <a:gd name="connsiteY88" fmla="*/ 6775220 h 7374701"/>
              <a:gd name="connsiteX89" fmla="*/ 1567821 w 4760780"/>
              <a:gd name="connsiteY89" fmla="*/ 6754900 h 7374701"/>
              <a:gd name="connsiteX90" fmla="*/ 1425581 w 4760780"/>
              <a:gd name="connsiteY90" fmla="*/ 6754900 h 7374701"/>
              <a:gd name="connsiteX91" fmla="*/ 1374781 w 4760780"/>
              <a:gd name="connsiteY91" fmla="*/ 6724420 h 7374701"/>
              <a:gd name="connsiteX92" fmla="*/ 1242701 w 4760780"/>
              <a:gd name="connsiteY92" fmla="*/ 6805700 h 7374701"/>
              <a:gd name="connsiteX93" fmla="*/ 1151261 w 4760780"/>
              <a:gd name="connsiteY93" fmla="*/ 6765060 h 7374701"/>
              <a:gd name="connsiteX94" fmla="*/ 978541 w 4760780"/>
              <a:gd name="connsiteY94" fmla="*/ 6815860 h 7374701"/>
              <a:gd name="connsiteX95" fmla="*/ 927741 w 4760780"/>
              <a:gd name="connsiteY95" fmla="*/ 6724420 h 7374701"/>
              <a:gd name="connsiteX96" fmla="*/ 876941 w 4760780"/>
              <a:gd name="connsiteY96" fmla="*/ 6612660 h 7374701"/>
              <a:gd name="connsiteX97" fmla="*/ 876941 w 4760780"/>
              <a:gd name="connsiteY97" fmla="*/ 6450100 h 7374701"/>
              <a:gd name="connsiteX98" fmla="*/ 917581 w 4760780"/>
              <a:gd name="connsiteY98" fmla="*/ 6318020 h 7374701"/>
              <a:gd name="connsiteX99" fmla="*/ 846461 w 4760780"/>
              <a:gd name="connsiteY99" fmla="*/ 6145300 h 7374701"/>
              <a:gd name="connsiteX100" fmla="*/ 866781 w 4760780"/>
              <a:gd name="connsiteY100" fmla="*/ 6043700 h 7374701"/>
              <a:gd name="connsiteX101" fmla="*/ 866781 w 4760780"/>
              <a:gd name="connsiteY101" fmla="*/ 6013220 h 7374701"/>
              <a:gd name="connsiteX102" fmla="*/ 815981 w 4760780"/>
              <a:gd name="connsiteY102" fmla="*/ 5921780 h 7374701"/>
              <a:gd name="connsiteX103" fmla="*/ 795661 w 4760780"/>
              <a:gd name="connsiteY103" fmla="*/ 5820180 h 7374701"/>
              <a:gd name="connsiteX104" fmla="*/ 683901 w 4760780"/>
              <a:gd name="connsiteY104" fmla="*/ 5779540 h 7374701"/>
              <a:gd name="connsiteX105" fmla="*/ 683901 w 4760780"/>
              <a:gd name="connsiteY105" fmla="*/ 5677940 h 7374701"/>
              <a:gd name="connsiteX106" fmla="*/ 602621 w 4760780"/>
              <a:gd name="connsiteY106" fmla="*/ 5616980 h 7374701"/>
              <a:gd name="connsiteX107" fmla="*/ 541661 w 4760780"/>
              <a:gd name="connsiteY107" fmla="*/ 5525540 h 7374701"/>
              <a:gd name="connsiteX108" fmla="*/ 389261 w 4760780"/>
              <a:gd name="connsiteY108" fmla="*/ 5322340 h 7374701"/>
              <a:gd name="connsiteX109" fmla="*/ 348621 w 4760780"/>
              <a:gd name="connsiteY109" fmla="*/ 5312180 h 7374701"/>
              <a:gd name="connsiteX110" fmla="*/ 216541 w 4760780"/>
              <a:gd name="connsiteY110" fmla="*/ 5322340 h 7374701"/>
              <a:gd name="connsiteX111" fmla="*/ 94621 w 4760780"/>
              <a:gd name="connsiteY111" fmla="*/ 5200420 h 7374701"/>
              <a:gd name="connsiteX112" fmla="*/ 3181 w 4760780"/>
              <a:gd name="connsiteY112" fmla="*/ 4936260 h 7374701"/>
              <a:gd name="connsiteX113" fmla="*/ 43821 w 4760780"/>
              <a:gd name="connsiteY113" fmla="*/ 4824500 h 7374701"/>
              <a:gd name="connsiteX114" fmla="*/ 257181 w 4760780"/>
              <a:gd name="connsiteY114" fmla="*/ 4743220 h 7374701"/>
              <a:gd name="connsiteX115" fmla="*/ 318141 w 4760780"/>
              <a:gd name="connsiteY115" fmla="*/ 4661940 h 7374701"/>
              <a:gd name="connsiteX116" fmla="*/ 318141 w 4760780"/>
              <a:gd name="connsiteY116" fmla="*/ 4570500 h 7374701"/>
              <a:gd name="connsiteX117" fmla="*/ 450221 w 4760780"/>
              <a:gd name="connsiteY117" fmla="*/ 4489220 h 7374701"/>
              <a:gd name="connsiteX118" fmla="*/ 460381 w 4760780"/>
              <a:gd name="connsiteY118" fmla="*/ 4286020 h 7374701"/>
              <a:gd name="connsiteX119" fmla="*/ 511181 w 4760780"/>
              <a:gd name="connsiteY119" fmla="*/ 4153940 h 7374701"/>
              <a:gd name="connsiteX120" fmla="*/ 683901 w 4760780"/>
              <a:gd name="connsiteY120" fmla="*/ 3950740 h 7374701"/>
              <a:gd name="connsiteX121" fmla="*/ 897261 w 4760780"/>
              <a:gd name="connsiteY121" fmla="*/ 3686580 h 7374701"/>
              <a:gd name="connsiteX122" fmla="*/ 1100461 w 4760780"/>
              <a:gd name="connsiteY122" fmla="*/ 3432580 h 7374701"/>
              <a:gd name="connsiteX123" fmla="*/ 1263021 w 4760780"/>
              <a:gd name="connsiteY123" fmla="*/ 3259860 h 7374701"/>
              <a:gd name="connsiteX124" fmla="*/ 1313821 w 4760780"/>
              <a:gd name="connsiteY124" fmla="*/ 2904260 h 7374701"/>
              <a:gd name="connsiteX125" fmla="*/ 1374781 w 4760780"/>
              <a:gd name="connsiteY125" fmla="*/ 2772180 h 7374701"/>
              <a:gd name="connsiteX126" fmla="*/ 1456061 w 4760780"/>
              <a:gd name="connsiteY126" fmla="*/ 2579140 h 7374701"/>
              <a:gd name="connsiteX127" fmla="*/ 1415421 w 4760780"/>
              <a:gd name="connsiteY127" fmla="*/ 2233700 h 7374701"/>
              <a:gd name="connsiteX128" fmla="*/ 1273181 w 4760780"/>
              <a:gd name="connsiteY128" fmla="*/ 1989860 h 7374701"/>
              <a:gd name="connsiteX129" fmla="*/ 1232541 w 4760780"/>
              <a:gd name="connsiteY129" fmla="*/ 1867940 h 7374701"/>
              <a:gd name="connsiteX130" fmla="*/ 1105541 w 4760780"/>
              <a:gd name="connsiteY130" fmla="*/ 1713000 h 7374701"/>
              <a:gd name="connsiteX131" fmla="*/ 976001 w 4760780"/>
              <a:gd name="connsiteY131" fmla="*/ 1578380 h 7374701"/>
              <a:gd name="connsiteX132" fmla="*/ 907421 w 4760780"/>
              <a:gd name="connsiteY132" fmla="*/ 1418360 h 7374701"/>
              <a:gd name="connsiteX133" fmla="*/ 907421 w 4760780"/>
              <a:gd name="connsiteY133" fmla="*/ 1248180 h 7374701"/>
              <a:gd name="connsiteX134" fmla="*/ 795661 w 4760780"/>
              <a:gd name="connsiteY134" fmla="*/ 1044980 h 7374701"/>
              <a:gd name="connsiteX135" fmla="*/ 815981 w 4760780"/>
              <a:gd name="connsiteY135" fmla="*/ 892580 h 7374701"/>
              <a:gd name="connsiteX136" fmla="*/ 846461 w 4760780"/>
              <a:gd name="connsiteY136" fmla="*/ 750340 h 7374701"/>
              <a:gd name="connsiteX137" fmla="*/ 785501 w 4760780"/>
              <a:gd name="connsiteY137" fmla="*/ 536980 h 7374701"/>
              <a:gd name="connsiteX138" fmla="*/ 744861 w 4760780"/>
              <a:gd name="connsiteY138" fmla="*/ 333780 h 7374701"/>
              <a:gd name="connsiteX139" fmla="*/ 724541 w 4760780"/>
              <a:gd name="connsiteY139" fmla="*/ 232180 h 7374701"/>
              <a:gd name="connsiteX140" fmla="*/ 826141 w 4760780"/>
              <a:gd name="connsiteY140" fmla="*/ 222020 h 7374701"/>
              <a:gd name="connsiteX141" fmla="*/ 866781 w 4760780"/>
              <a:gd name="connsiteY141" fmla="*/ 201700 h 7374701"/>
              <a:gd name="connsiteX142" fmla="*/ 1069981 w 4760780"/>
              <a:gd name="connsiteY142" fmla="*/ 222020 h 7374701"/>
              <a:gd name="connsiteX143" fmla="*/ 1090301 w 4760780"/>
              <a:gd name="connsiteY143" fmla="*/ 140740 h 7374701"/>
              <a:gd name="connsiteX144" fmla="*/ 1222381 w 4760780"/>
              <a:gd name="connsiteY144" fmla="*/ 49300 h 7374701"/>
              <a:gd name="connsiteX145" fmla="*/ 1496701 w 4760780"/>
              <a:gd name="connsiteY145" fmla="*/ 100100 h 7374701"/>
              <a:gd name="connsiteX146" fmla="*/ 1842141 w 4760780"/>
              <a:gd name="connsiteY146" fmla="*/ 191540 h 7374701"/>
              <a:gd name="connsiteX147" fmla="*/ 1956441 w 4760780"/>
              <a:gd name="connsiteY147" fmla="*/ 405 h 7374701"/>
              <a:gd name="connsiteX0" fmla="*/ 1955171 w 4760780"/>
              <a:gd name="connsiteY0" fmla="*/ 3580 h 7374701"/>
              <a:gd name="connsiteX1" fmla="*/ 2009781 w 4760780"/>
              <a:gd name="connsiteY1" fmla="*/ 105180 h 7374701"/>
              <a:gd name="connsiteX2" fmla="*/ 2065661 w 4760780"/>
              <a:gd name="connsiteY2" fmla="*/ 455700 h 7374701"/>
              <a:gd name="connsiteX3" fmla="*/ 2055501 w 4760780"/>
              <a:gd name="connsiteY3" fmla="*/ 648740 h 7374701"/>
              <a:gd name="connsiteX4" fmla="*/ 2096141 w 4760780"/>
              <a:gd name="connsiteY4" fmla="*/ 841780 h 7374701"/>
              <a:gd name="connsiteX5" fmla="*/ 2157101 w 4760780"/>
              <a:gd name="connsiteY5" fmla="*/ 973860 h 7374701"/>
              <a:gd name="connsiteX6" fmla="*/ 2157101 w 4760780"/>
              <a:gd name="connsiteY6" fmla="*/ 1095780 h 7374701"/>
              <a:gd name="connsiteX7" fmla="*/ 2207901 w 4760780"/>
              <a:gd name="connsiteY7" fmla="*/ 1207540 h 7374701"/>
              <a:gd name="connsiteX8" fmla="*/ 2157101 w 4760780"/>
              <a:gd name="connsiteY8" fmla="*/ 1400580 h 7374701"/>
              <a:gd name="connsiteX9" fmla="*/ 2177421 w 4760780"/>
              <a:gd name="connsiteY9" fmla="*/ 1532660 h 7374701"/>
              <a:gd name="connsiteX10" fmla="*/ 2279021 w 4760780"/>
              <a:gd name="connsiteY10" fmla="*/ 1725700 h 7374701"/>
              <a:gd name="connsiteX11" fmla="*/ 2411101 w 4760780"/>
              <a:gd name="connsiteY11" fmla="*/ 1928900 h 7374701"/>
              <a:gd name="connsiteX12" fmla="*/ 2482221 w 4760780"/>
              <a:gd name="connsiteY12" fmla="*/ 1989860 h 7374701"/>
              <a:gd name="connsiteX13" fmla="*/ 2492381 w 4760780"/>
              <a:gd name="connsiteY13" fmla="*/ 2081300 h 7374701"/>
              <a:gd name="connsiteX14" fmla="*/ 2634621 w 4760780"/>
              <a:gd name="connsiteY14" fmla="*/ 2040660 h 7374701"/>
              <a:gd name="connsiteX15" fmla="*/ 2908941 w 4760780"/>
              <a:gd name="connsiteY15" fmla="*/ 2020340 h 7374701"/>
              <a:gd name="connsiteX16" fmla="*/ 3071501 w 4760780"/>
              <a:gd name="connsiteY16" fmla="*/ 2243860 h 7374701"/>
              <a:gd name="connsiteX17" fmla="*/ 3112141 w 4760780"/>
              <a:gd name="connsiteY17" fmla="*/ 2477540 h 7374701"/>
              <a:gd name="connsiteX18" fmla="*/ 3193421 w 4760780"/>
              <a:gd name="connsiteY18" fmla="*/ 2548660 h 7374701"/>
              <a:gd name="connsiteX19" fmla="*/ 3295021 w 4760780"/>
              <a:gd name="connsiteY19" fmla="*/ 2558820 h 7374701"/>
              <a:gd name="connsiteX20" fmla="*/ 3325501 w 4760780"/>
              <a:gd name="connsiteY20" fmla="*/ 2721380 h 7374701"/>
              <a:gd name="connsiteX21" fmla="*/ 3345821 w 4760780"/>
              <a:gd name="connsiteY21" fmla="*/ 2894100 h 7374701"/>
              <a:gd name="connsiteX22" fmla="*/ 3355981 w 4760780"/>
              <a:gd name="connsiteY22" fmla="*/ 3097300 h 7374701"/>
              <a:gd name="connsiteX23" fmla="*/ 3406781 w 4760780"/>
              <a:gd name="connsiteY23" fmla="*/ 3239540 h 7374701"/>
              <a:gd name="connsiteX24" fmla="*/ 3457581 w 4760780"/>
              <a:gd name="connsiteY24" fmla="*/ 3300500 h 7374701"/>
              <a:gd name="connsiteX25" fmla="*/ 3427101 w 4760780"/>
              <a:gd name="connsiteY25" fmla="*/ 3463060 h 7374701"/>
              <a:gd name="connsiteX26" fmla="*/ 3396621 w 4760780"/>
              <a:gd name="connsiteY26" fmla="*/ 3554500 h 7374701"/>
              <a:gd name="connsiteX27" fmla="*/ 3376301 w 4760780"/>
              <a:gd name="connsiteY27" fmla="*/ 3605300 h 7374701"/>
              <a:gd name="connsiteX28" fmla="*/ 3264541 w 4760780"/>
              <a:gd name="connsiteY28" fmla="*/ 3798340 h 7374701"/>
              <a:gd name="connsiteX29" fmla="*/ 3315341 w 4760780"/>
              <a:gd name="connsiteY29" fmla="*/ 3899940 h 7374701"/>
              <a:gd name="connsiteX30" fmla="*/ 3295021 w 4760780"/>
              <a:gd name="connsiteY30" fmla="*/ 4021860 h 7374701"/>
              <a:gd name="connsiteX31" fmla="*/ 3234061 w 4760780"/>
              <a:gd name="connsiteY31" fmla="*/ 4164100 h 7374701"/>
              <a:gd name="connsiteX32" fmla="*/ 3244221 w 4760780"/>
              <a:gd name="connsiteY32" fmla="*/ 4225060 h 7374701"/>
              <a:gd name="connsiteX33" fmla="*/ 3305181 w 4760780"/>
              <a:gd name="connsiteY33" fmla="*/ 4306340 h 7374701"/>
              <a:gd name="connsiteX34" fmla="*/ 3193421 w 4760780"/>
              <a:gd name="connsiteY34" fmla="*/ 4448580 h 7374701"/>
              <a:gd name="connsiteX35" fmla="*/ 3132461 w 4760780"/>
              <a:gd name="connsiteY35" fmla="*/ 4631460 h 7374701"/>
              <a:gd name="connsiteX36" fmla="*/ 3101981 w 4760780"/>
              <a:gd name="connsiteY36" fmla="*/ 4753380 h 7374701"/>
              <a:gd name="connsiteX37" fmla="*/ 3061341 w 4760780"/>
              <a:gd name="connsiteY37" fmla="*/ 4885460 h 7374701"/>
              <a:gd name="connsiteX38" fmla="*/ 3051181 w 4760780"/>
              <a:gd name="connsiteY38" fmla="*/ 4936260 h 7374701"/>
              <a:gd name="connsiteX39" fmla="*/ 2990221 w 4760780"/>
              <a:gd name="connsiteY39" fmla="*/ 5027700 h 7374701"/>
              <a:gd name="connsiteX40" fmla="*/ 2990221 w 4760780"/>
              <a:gd name="connsiteY40" fmla="*/ 5230900 h 7374701"/>
              <a:gd name="connsiteX41" fmla="*/ 3000381 w 4760780"/>
              <a:gd name="connsiteY41" fmla="*/ 5362980 h 7374701"/>
              <a:gd name="connsiteX42" fmla="*/ 3071501 w 4760780"/>
              <a:gd name="connsiteY42" fmla="*/ 5515380 h 7374701"/>
              <a:gd name="connsiteX43" fmla="*/ 3010541 w 4760780"/>
              <a:gd name="connsiteY43" fmla="*/ 5667780 h 7374701"/>
              <a:gd name="connsiteX44" fmla="*/ 3000381 w 4760780"/>
              <a:gd name="connsiteY44" fmla="*/ 5769380 h 7374701"/>
              <a:gd name="connsiteX45" fmla="*/ 3020701 w 4760780"/>
              <a:gd name="connsiteY45" fmla="*/ 5789700 h 7374701"/>
              <a:gd name="connsiteX46" fmla="*/ 3122301 w 4760780"/>
              <a:gd name="connsiteY46" fmla="*/ 5870980 h 7374701"/>
              <a:gd name="connsiteX47" fmla="*/ 3203581 w 4760780"/>
              <a:gd name="connsiteY47" fmla="*/ 5972580 h 7374701"/>
              <a:gd name="connsiteX48" fmla="*/ 3366141 w 4760780"/>
              <a:gd name="connsiteY48" fmla="*/ 6064020 h 7374701"/>
              <a:gd name="connsiteX49" fmla="*/ 3609981 w 4760780"/>
              <a:gd name="connsiteY49" fmla="*/ 5952260 h 7374701"/>
              <a:gd name="connsiteX50" fmla="*/ 3904621 w 4760780"/>
              <a:gd name="connsiteY50" fmla="*/ 6003060 h 7374701"/>
              <a:gd name="connsiteX51" fmla="*/ 4128141 w 4760780"/>
              <a:gd name="connsiteY51" fmla="*/ 6003060 h 7374701"/>
              <a:gd name="connsiteX52" fmla="*/ 4199261 w 4760780"/>
              <a:gd name="connsiteY52" fmla="*/ 5942100 h 7374701"/>
              <a:gd name="connsiteX53" fmla="*/ 4300861 w 4760780"/>
              <a:gd name="connsiteY53" fmla="*/ 6094500 h 7374701"/>
              <a:gd name="connsiteX54" fmla="*/ 4453261 w 4760780"/>
              <a:gd name="connsiteY54" fmla="*/ 6094500 h 7374701"/>
              <a:gd name="connsiteX55" fmla="*/ 4585341 w 4760780"/>
              <a:gd name="connsiteY55" fmla="*/ 6175780 h 7374701"/>
              <a:gd name="connsiteX56" fmla="*/ 4727581 w 4760780"/>
              <a:gd name="connsiteY56" fmla="*/ 6185940 h 7374701"/>
              <a:gd name="connsiteX57" fmla="*/ 4747901 w 4760780"/>
              <a:gd name="connsiteY57" fmla="*/ 6297700 h 7374701"/>
              <a:gd name="connsiteX58" fmla="*/ 4758061 w 4760780"/>
              <a:gd name="connsiteY58" fmla="*/ 6419620 h 7374701"/>
              <a:gd name="connsiteX59" fmla="*/ 4697101 w 4760780"/>
              <a:gd name="connsiteY59" fmla="*/ 6541540 h 7374701"/>
              <a:gd name="connsiteX60" fmla="*/ 4676781 w 4760780"/>
              <a:gd name="connsiteY60" fmla="*/ 6643140 h 7374701"/>
              <a:gd name="connsiteX61" fmla="*/ 4615821 w 4760780"/>
              <a:gd name="connsiteY61" fmla="*/ 6754900 h 7374701"/>
              <a:gd name="connsiteX62" fmla="*/ 4493901 w 4760780"/>
              <a:gd name="connsiteY62" fmla="*/ 6826020 h 7374701"/>
              <a:gd name="connsiteX63" fmla="*/ 4453261 w 4760780"/>
              <a:gd name="connsiteY63" fmla="*/ 6988580 h 7374701"/>
              <a:gd name="connsiteX64" fmla="*/ 4402461 w 4760780"/>
              <a:gd name="connsiteY64" fmla="*/ 7100340 h 7374701"/>
              <a:gd name="connsiteX65" fmla="*/ 4270381 w 4760780"/>
              <a:gd name="connsiteY65" fmla="*/ 7140980 h 7374701"/>
              <a:gd name="connsiteX66" fmla="*/ 4117981 w 4760780"/>
              <a:gd name="connsiteY66" fmla="*/ 7201940 h 7374701"/>
              <a:gd name="connsiteX67" fmla="*/ 3955421 w 4760780"/>
              <a:gd name="connsiteY67" fmla="*/ 7242580 h 7374701"/>
              <a:gd name="connsiteX68" fmla="*/ 3874141 w 4760780"/>
              <a:gd name="connsiteY68" fmla="*/ 7181620 h 7374701"/>
              <a:gd name="connsiteX69" fmla="*/ 3752221 w 4760780"/>
              <a:gd name="connsiteY69" fmla="*/ 7161300 h 7374701"/>
              <a:gd name="connsiteX70" fmla="*/ 3670941 w 4760780"/>
              <a:gd name="connsiteY70" fmla="*/ 7222260 h 7374701"/>
              <a:gd name="connsiteX71" fmla="*/ 3528701 w 4760780"/>
              <a:gd name="connsiteY71" fmla="*/ 7222260 h 7374701"/>
              <a:gd name="connsiteX72" fmla="*/ 3345821 w 4760780"/>
              <a:gd name="connsiteY72" fmla="*/ 7334020 h 7374701"/>
              <a:gd name="connsiteX73" fmla="*/ 3203581 w 4760780"/>
              <a:gd name="connsiteY73" fmla="*/ 7232420 h 7374701"/>
              <a:gd name="connsiteX74" fmla="*/ 3010541 w 4760780"/>
              <a:gd name="connsiteY74" fmla="*/ 7232420 h 7374701"/>
              <a:gd name="connsiteX75" fmla="*/ 2766701 w 4760780"/>
              <a:gd name="connsiteY75" fmla="*/ 7171460 h 7374701"/>
              <a:gd name="connsiteX76" fmla="*/ 2654941 w 4760780"/>
              <a:gd name="connsiteY76" fmla="*/ 7303540 h 7374701"/>
              <a:gd name="connsiteX77" fmla="*/ 2502541 w 4760780"/>
              <a:gd name="connsiteY77" fmla="*/ 7313700 h 7374701"/>
              <a:gd name="connsiteX78" fmla="*/ 2472061 w 4760780"/>
              <a:gd name="connsiteY78" fmla="*/ 7374660 h 7374701"/>
              <a:gd name="connsiteX79" fmla="*/ 2238381 w 4760780"/>
              <a:gd name="connsiteY79" fmla="*/ 7303540 h 7374701"/>
              <a:gd name="connsiteX80" fmla="*/ 2187581 w 4760780"/>
              <a:gd name="connsiteY80" fmla="*/ 7293380 h 7374701"/>
              <a:gd name="connsiteX81" fmla="*/ 2085981 w 4760780"/>
              <a:gd name="connsiteY81" fmla="*/ 7283220 h 7374701"/>
              <a:gd name="connsiteX82" fmla="*/ 2065661 w 4760780"/>
              <a:gd name="connsiteY82" fmla="*/ 7120660 h 7374701"/>
              <a:gd name="connsiteX83" fmla="*/ 2025021 w 4760780"/>
              <a:gd name="connsiteY83" fmla="*/ 7110500 h 7374701"/>
              <a:gd name="connsiteX84" fmla="*/ 1953901 w 4760780"/>
              <a:gd name="connsiteY84" fmla="*/ 7100340 h 7374701"/>
              <a:gd name="connsiteX85" fmla="*/ 1903101 w 4760780"/>
              <a:gd name="connsiteY85" fmla="*/ 6988580 h 7374701"/>
              <a:gd name="connsiteX86" fmla="*/ 1750701 w 4760780"/>
              <a:gd name="connsiteY86" fmla="*/ 6937780 h 7374701"/>
              <a:gd name="connsiteX87" fmla="*/ 1699901 w 4760780"/>
              <a:gd name="connsiteY87" fmla="*/ 6846340 h 7374701"/>
              <a:gd name="connsiteX88" fmla="*/ 1649101 w 4760780"/>
              <a:gd name="connsiteY88" fmla="*/ 6775220 h 7374701"/>
              <a:gd name="connsiteX89" fmla="*/ 1567821 w 4760780"/>
              <a:gd name="connsiteY89" fmla="*/ 6754900 h 7374701"/>
              <a:gd name="connsiteX90" fmla="*/ 1425581 w 4760780"/>
              <a:gd name="connsiteY90" fmla="*/ 6754900 h 7374701"/>
              <a:gd name="connsiteX91" fmla="*/ 1374781 w 4760780"/>
              <a:gd name="connsiteY91" fmla="*/ 6724420 h 7374701"/>
              <a:gd name="connsiteX92" fmla="*/ 1242701 w 4760780"/>
              <a:gd name="connsiteY92" fmla="*/ 6805700 h 7374701"/>
              <a:gd name="connsiteX93" fmla="*/ 1151261 w 4760780"/>
              <a:gd name="connsiteY93" fmla="*/ 6765060 h 7374701"/>
              <a:gd name="connsiteX94" fmla="*/ 978541 w 4760780"/>
              <a:gd name="connsiteY94" fmla="*/ 6815860 h 7374701"/>
              <a:gd name="connsiteX95" fmla="*/ 927741 w 4760780"/>
              <a:gd name="connsiteY95" fmla="*/ 6724420 h 7374701"/>
              <a:gd name="connsiteX96" fmla="*/ 876941 w 4760780"/>
              <a:gd name="connsiteY96" fmla="*/ 6612660 h 7374701"/>
              <a:gd name="connsiteX97" fmla="*/ 876941 w 4760780"/>
              <a:gd name="connsiteY97" fmla="*/ 6450100 h 7374701"/>
              <a:gd name="connsiteX98" fmla="*/ 917581 w 4760780"/>
              <a:gd name="connsiteY98" fmla="*/ 6318020 h 7374701"/>
              <a:gd name="connsiteX99" fmla="*/ 846461 w 4760780"/>
              <a:gd name="connsiteY99" fmla="*/ 6145300 h 7374701"/>
              <a:gd name="connsiteX100" fmla="*/ 866781 w 4760780"/>
              <a:gd name="connsiteY100" fmla="*/ 6043700 h 7374701"/>
              <a:gd name="connsiteX101" fmla="*/ 866781 w 4760780"/>
              <a:gd name="connsiteY101" fmla="*/ 6013220 h 7374701"/>
              <a:gd name="connsiteX102" fmla="*/ 815981 w 4760780"/>
              <a:gd name="connsiteY102" fmla="*/ 5921780 h 7374701"/>
              <a:gd name="connsiteX103" fmla="*/ 795661 w 4760780"/>
              <a:gd name="connsiteY103" fmla="*/ 5820180 h 7374701"/>
              <a:gd name="connsiteX104" fmla="*/ 683901 w 4760780"/>
              <a:gd name="connsiteY104" fmla="*/ 5779540 h 7374701"/>
              <a:gd name="connsiteX105" fmla="*/ 683901 w 4760780"/>
              <a:gd name="connsiteY105" fmla="*/ 5677940 h 7374701"/>
              <a:gd name="connsiteX106" fmla="*/ 602621 w 4760780"/>
              <a:gd name="connsiteY106" fmla="*/ 5616980 h 7374701"/>
              <a:gd name="connsiteX107" fmla="*/ 541661 w 4760780"/>
              <a:gd name="connsiteY107" fmla="*/ 5525540 h 7374701"/>
              <a:gd name="connsiteX108" fmla="*/ 389261 w 4760780"/>
              <a:gd name="connsiteY108" fmla="*/ 5322340 h 7374701"/>
              <a:gd name="connsiteX109" fmla="*/ 348621 w 4760780"/>
              <a:gd name="connsiteY109" fmla="*/ 5312180 h 7374701"/>
              <a:gd name="connsiteX110" fmla="*/ 216541 w 4760780"/>
              <a:gd name="connsiteY110" fmla="*/ 5322340 h 7374701"/>
              <a:gd name="connsiteX111" fmla="*/ 94621 w 4760780"/>
              <a:gd name="connsiteY111" fmla="*/ 5200420 h 7374701"/>
              <a:gd name="connsiteX112" fmla="*/ 3181 w 4760780"/>
              <a:gd name="connsiteY112" fmla="*/ 4936260 h 7374701"/>
              <a:gd name="connsiteX113" fmla="*/ 43821 w 4760780"/>
              <a:gd name="connsiteY113" fmla="*/ 4824500 h 7374701"/>
              <a:gd name="connsiteX114" fmla="*/ 257181 w 4760780"/>
              <a:gd name="connsiteY114" fmla="*/ 4743220 h 7374701"/>
              <a:gd name="connsiteX115" fmla="*/ 318141 w 4760780"/>
              <a:gd name="connsiteY115" fmla="*/ 4661940 h 7374701"/>
              <a:gd name="connsiteX116" fmla="*/ 318141 w 4760780"/>
              <a:gd name="connsiteY116" fmla="*/ 4570500 h 7374701"/>
              <a:gd name="connsiteX117" fmla="*/ 450221 w 4760780"/>
              <a:gd name="connsiteY117" fmla="*/ 4489220 h 7374701"/>
              <a:gd name="connsiteX118" fmla="*/ 460381 w 4760780"/>
              <a:gd name="connsiteY118" fmla="*/ 4286020 h 7374701"/>
              <a:gd name="connsiteX119" fmla="*/ 511181 w 4760780"/>
              <a:gd name="connsiteY119" fmla="*/ 4153940 h 7374701"/>
              <a:gd name="connsiteX120" fmla="*/ 683901 w 4760780"/>
              <a:gd name="connsiteY120" fmla="*/ 3950740 h 7374701"/>
              <a:gd name="connsiteX121" fmla="*/ 897261 w 4760780"/>
              <a:gd name="connsiteY121" fmla="*/ 3686580 h 7374701"/>
              <a:gd name="connsiteX122" fmla="*/ 1100461 w 4760780"/>
              <a:gd name="connsiteY122" fmla="*/ 3432580 h 7374701"/>
              <a:gd name="connsiteX123" fmla="*/ 1263021 w 4760780"/>
              <a:gd name="connsiteY123" fmla="*/ 3259860 h 7374701"/>
              <a:gd name="connsiteX124" fmla="*/ 1313821 w 4760780"/>
              <a:gd name="connsiteY124" fmla="*/ 2904260 h 7374701"/>
              <a:gd name="connsiteX125" fmla="*/ 1374781 w 4760780"/>
              <a:gd name="connsiteY125" fmla="*/ 2772180 h 7374701"/>
              <a:gd name="connsiteX126" fmla="*/ 1456061 w 4760780"/>
              <a:gd name="connsiteY126" fmla="*/ 2579140 h 7374701"/>
              <a:gd name="connsiteX127" fmla="*/ 1415421 w 4760780"/>
              <a:gd name="connsiteY127" fmla="*/ 2233700 h 7374701"/>
              <a:gd name="connsiteX128" fmla="*/ 1273181 w 4760780"/>
              <a:gd name="connsiteY128" fmla="*/ 1989860 h 7374701"/>
              <a:gd name="connsiteX129" fmla="*/ 1169041 w 4760780"/>
              <a:gd name="connsiteY129" fmla="*/ 1951760 h 7374701"/>
              <a:gd name="connsiteX130" fmla="*/ 1105541 w 4760780"/>
              <a:gd name="connsiteY130" fmla="*/ 1713000 h 7374701"/>
              <a:gd name="connsiteX131" fmla="*/ 976001 w 4760780"/>
              <a:gd name="connsiteY131" fmla="*/ 1578380 h 7374701"/>
              <a:gd name="connsiteX132" fmla="*/ 907421 w 4760780"/>
              <a:gd name="connsiteY132" fmla="*/ 1418360 h 7374701"/>
              <a:gd name="connsiteX133" fmla="*/ 907421 w 4760780"/>
              <a:gd name="connsiteY133" fmla="*/ 1248180 h 7374701"/>
              <a:gd name="connsiteX134" fmla="*/ 795661 w 4760780"/>
              <a:gd name="connsiteY134" fmla="*/ 1044980 h 7374701"/>
              <a:gd name="connsiteX135" fmla="*/ 815981 w 4760780"/>
              <a:gd name="connsiteY135" fmla="*/ 892580 h 7374701"/>
              <a:gd name="connsiteX136" fmla="*/ 846461 w 4760780"/>
              <a:gd name="connsiteY136" fmla="*/ 750340 h 7374701"/>
              <a:gd name="connsiteX137" fmla="*/ 785501 w 4760780"/>
              <a:gd name="connsiteY137" fmla="*/ 536980 h 7374701"/>
              <a:gd name="connsiteX138" fmla="*/ 744861 w 4760780"/>
              <a:gd name="connsiteY138" fmla="*/ 333780 h 7374701"/>
              <a:gd name="connsiteX139" fmla="*/ 724541 w 4760780"/>
              <a:gd name="connsiteY139" fmla="*/ 232180 h 7374701"/>
              <a:gd name="connsiteX140" fmla="*/ 826141 w 4760780"/>
              <a:gd name="connsiteY140" fmla="*/ 222020 h 7374701"/>
              <a:gd name="connsiteX141" fmla="*/ 866781 w 4760780"/>
              <a:gd name="connsiteY141" fmla="*/ 201700 h 7374701"/>
              <a:gd name="connsiteX142" fmla="*/ 1069981 w 4760780"/>
              <a:gd name="connsiteY142" fmla="*/ 222020 h 7374701"/>
              <a:gd name="connsiteX143" fmla="*/ 1090301 w 4760780"/>
              <a:gd name="connsiteY143" fmla="*/ 140740 h 7374701"/>
              <a:gd name="connsiteX144" fmla="*/ 1222381 w 4760780"/>
              <a:gd name="connsiteY144" fmla="*/ 49300 h 7374701"/>
              <a:gd name="connsiteX145" fmla="*/ 1496701 w 4760780"/>
              <a:gd name="connsiteY145" fmla="*/ 100100 h 7374701"/>
              <a:gd name="connsiteX146" fmla="*/ 1842141 w 4760780"/>
              <a:gd name="connsiteY146" fmla="*/ 191540 h 7374701"/>
              <a:gd name="connsiteX147" fmla="*/ 1956441 w 4760780"/>
              <a:gd name="connsiteY147" fmla="*/ 405 h 7374701"/>
              <a:gd name="connsiteX0" fmla="*/ 1955171 w 4760780"/>
              <a:gd name="connsiteY0" fmla="*/ 3580 h 7374701"/>
              <a:gd name="connsiteX1" fmla="*/ 2009781 w 4760780"/>
              <a:gd name="connsiteY1" fmla="*/ 105180 h 7374701"/>
              <a:gd name="connsiteX2" fmla="*/ 2065661 w 4760780"/>
              <a:gd name="connsiteY2" fmla="*/ 455700 h 7374701"/>
              <a:gd name="connsiteX3" fmla="*/ 2055501 w 4760780"/>
              <a:gd name="connsiteY3" fmla="*/ 648740 h 7374701"/>
              <a:gd name="connsiteX4" fmla="*/ 2096141 w 4760780"/>
              <a:gd name="connsiteY4" fmla="*/ 841780 h 7374701"/>
              <a:gd name="connsiteX5" fmla="*/ 2157101 w 4760780"/>
              <a:gd name="connsiteY5" fmla="*/ 973860 h 7374701"/>
              <a:gd name="connsiteX6" fmla="*/ 2157101 w 4760780"/>
              <a:gd name="connsiteY6" fmla="*/ 1095780 h 7374701"/>
              <a:gd name="connsiteX7" fmla="*/ 2207901 w 4760780"/>
              <a:gd name="connsiteY7" fmla="*/ 1207540 h 7374701"/>
              <a:gd name="connsiteX8" fmla="*/ 2157101 w 4760780"/>
              <a:gd name="connsiteY8" fmla="*/ 1400580 h 7374701"/>
              <a:gd name="connsiteX9" fmla="*/ 2177421 w 4760780"/>
              <a:gd name="connsiteY9" fmla="*/ 1532660 h 7374701"/>
              <a:gd name="connsiteX10" fmla="*/ 2279021 w 4760780"/>
              <a:gd name="connsiteY10" fmla="*/ 1725700 h 7374701"/>
              <a:gd name="connsiteX11" fmla="*/ 2411101 w 4760780"/>
              <a:gd name="connsiteY11" fmla="*/ 1928900 h 7374701"/>
              <a:gd name="connsiteX12" fmla="*/ 2482221 w 4760780"/>
              <a:gd name="connsiteY12" fmla="*/ 1989860 h 7374701"/>
              <a:gd name="connsiteX13" fmla="*/ 2492381 w 4760780"/>
              <a:gd name="connsiteY13" fmla="*/ 2081300 h 7374701"/>
              <a:gd name="connsiteX14" fmla="*/ 2634621 w 4760780"/>
              <a:gd name="connsiteY14" fmla="*/ 2040660 h 7374701"/>
              <a:gd name="connsiteX15" fmla="*/ 2908941 w 4760780"/>
              <a:gd name="connsiteY15" fmla="*/ 2020340 h 7374701"/>
              <a:gd name="connsiteX16" fmla="*/ 3071501 w 4760780"/>
              <a:gd name="connsiteY16" fmla="*/ 2243860 h 7374701"/>
              <a:gd name="connsiteX17" fmla="*/ 3112141 w 4760780"/>
              <a:gd name="connsiteY17" fmla="*/ 2477540 h 7374701"/>
              <a:gd name="connsiteX18" fmla="*/ 3193421 w 4760780"/>
              <a:gd name="connsiteY18" fmla="*/ 2548660 h 7374701"/>
              <a:gd name="connsiteX19" fmla="*/ 3295021 w 4760780"/>
              <a:gd name="connsiteY19" fmla="*/ 2558820 h 7374701"/>
              <a:gd name="connsiteX20" fmla="*/ 3325501 w 4760780"/>
              <a:gd name="connsiteY20" fmla="*/ 2721380 h 7374701"/>
              <a:gd name="connsiteX21" fmla="*/ 3345821 w 4760780"/>
              <a:gd name="connsiteY21" fmla="*/ 2894100 h 7374701"/>
              <a:gd name="connsiteX22" fmla="*/ 3355981 w 4760780"/>
              <a:gd name="connsiteY22" fmla="*/ 3097300 h 7374701"/>
              <a:gd name="connsiteX23" fmla="*/ 3406781 w 4760780"/>
              <a:gd name="connsiteY23" fmla="*/ 3239540 h 7374701"/>
              <a:gd name="connsiteX24" fmla="*/ 3457581 w 4760780"/>
              <a:gd name="connsiteY24" fmla="*/ 3300500 h 7374701"/>
              <a:gd name="connsiteX25" fmla="*/ 3427101 w 4760780"/>
              <a:gd name="connsiteY25" fmla="*/ 3463060 h 7374701"/>
              <a:gd name="connsiteX26" fmla="*/ 3396621 w 4760780"/>
              <a:gd name="connsiteY26" fmla="*/ 3554500 h 7374701"/>
              <a:gd name="connsiteX27" fmla="*/ 3376301 w 4760780"/>
              <a:gd name="connsiteY27" fmla="*/ 3605300 h 7374701"/>
              <a:gd name="connsiteX28" fmla="*/ 3264541 w 4760780"/>
              <a:gd name="connsiteY28" fmla="*/ 3798340 h 7374701"/>
              <a:gd name="connsiteX29" fmla="*/ 3315341 w 4760780"/>
              <a:gd name="connsiteY29" fmla="*/ 3899940 h 7374701"/>
              <a:gd name="connsiteX30" fmla="*/ 3295021 w 4760780"/>
              <a:gd name="connsiteY30" fmla="*/ 4021860 h 7374701"/>
              <a:gd name="connsiteX31" fmla="*/ 3234061 w 4760780"/>
              <a:gd name="connsiteY31" fmla="*/ 4164100 h 7374701"/>
              <a:gd name="connsiteX32" fmla="*/ 3244221 w 4760780"/>
              <a:gd name="connsiteY32" fmla="*/ 4225060 h 7374701"/>
              <a:gd name="connsiteX33" fmla="*/ 3305181 w 4760780"/>
              <a:gd name="connsiteY33" fmla="*/ 4306340 h 7374701"/>
              <a:gd name="connsiteX34" fmla="*/ 3193421 w 4760780"/>
              <a:gd name="connsiteY34" fmla="*/ 4448580 h 7374701"/>
              <a:gd name="connsiteX35" fmla="*/ 3132461 w 4760780"/>
              <a:gd name="connsiteY35" fmla="*/ 4631460 h 7374701"/>
              <a:gd name="connsiteX36" fmla="*/ 3101981 w 4760780"/>
              <a:gd name="connsiteY36" fmla="*/ 4753380 h 7374701"/>
              <a:gd name="connsiteX37" fmla="*/ 3061341 w 4760780"/>
              <a:gd name="connsiteY37" fmla="*/ 4885460 h 7374701"/>
              <a:gd name="connsiteX38" fmla="*/ 3051181 w 4760780"/>
              <a:gd name="connsiteY38" fmla="*/ 4936260 h 7374701"/>
              <a:gd name="connsiteX39" fmla="*/ 2990221 w 4760780"/>
              <a:gd name="connsiteY39" fmla="*/ 5027700 h 7374701"/>
              <a:gd name="connsiteX40" fmla="*/ 2990221 w 4760780"/>
              <a:gd name="connsiteY40" fmla="*/ 5230900 h 7374701"/>
              <a:gd name="connsiteX41" fmla="*/ 3000381 w 4760780"/>
              <a:gd name="connsiteY41" fmla="*/ 5362980 h 7374701"/>
              <a:gd name="connsiteX42" fmla="*/ 3071501 w 4760780"/>
              <a:gd name="connsiteY42" fmla="*/ 5515380 h 7374701"/>
              <a:gd name="connsiteX43" fmla="*/ 3010541 w 4760780"/>
              <a:gd name="connsiteY43" fmla="*/ 5667780 h 7374701"/>
              <a:gd name="connsiteX44" fmla="*/ 3000381 w 4760780"/>
              <a:gd name="connsiteY44" fmla="*/ 5769380 h 7374701"/>
              <a:gd name="connsiteX45" fmla="*/ 3020701 w 4760780"/>
              <a:gd name="connsiteY45" fmla="*/ 5789700 h 7374701"/>
              <a:gd name="connsiteX46" fmla="*/ 3122301 w 4760780"/>
              <a:gd name="connsiteY46" fmla="*/ 5870980 h 7374701"/>
              <a:gd name="connsiteX47" fmla="*/ 3203581 w 4760780"/>
              <a:gd name="connsiteY47" fmla="*/ 5972580 h 7374701"/>
              <a:gd name="connsiteX48" fmla="*/ 3366141 w 4760780"/>
              <a:gd name="connsiteY48" fmla="*/ 6064020 h 7374701"/>
              <a:gd name="connsiteX49" fmla="*/ 3609981 w 4760780"/>
              <a:gd name="connsiteY49" fmla="*/ 5952260 h 7374701"/>
              <a:gd name="connsiteX50" fmla="*/ 3904621 w 4760780"/>
              <a:gd name="connsiteY50" fmla="*/ 6003060 h 7374701"/>
              <a:gd name="connsiteX51" fmla="*/ 4128141 w 4760780"/>
              <a:gd name="connsiteY51" fmla="*/ 6003060 h 7374701"/>
              <a:gd name="connsiteX52" fmla="*/ 4199261 w 4760780"/>
              <a:gd name="connsiteY52" fmla="*/ 5942100 h 7374701"/>
              <a:gd name="connsiteX53" fmla="*/ 4300861 w 4760780"/>
              <a:gd name="connsiteY53" fmla="*/ 6094500 h 7374701"/>
              <a:gd name="connsiteX54" fmla="*/ 4453261 w 4760780"/>
              <a:gd name="connsiteY54" fmla="*/ 6094500 h 7374701"/>
              <a:gd name="connsiteX55" fmla="*/ 4585341 w 4760780"/>
              <a:gd name="connsiteY55" fmla="*/ 6175780 h 7374701"/>
              <a:gd name="connsiteX56" fmla="*/ 4727581 w 4760780"/>
              <a:gd name="connsiteY56" fmla="*/ 6185940 h 7374701"/>
              <a:gd name="connsiteX57" fmla="*/ 4747901 w 4760780"/>
              <a:gd name="connsiteY57" fmla="*/ 6297700 h 7374701"/>
              <a:gd name="connsiteX58" fmla="*/ 4758061 w 4760780"/>
              <a:gd name="connsiteY58" fmla="*/ 6419620 h 7374701"/>
              <a:gd name="connsiteX59" fmla="*/ 4697101 w 4760780"/>
              <a:gd name="connsiteY59" fmla="*/ 6541540 h 7374701"/>
              <a:gd name="connsiteX60" fmla="*/ 4676781 w 4760780"/>
              <a:gd name="connsiteY60" fmla="*/ 6643140 h 7374701"/>
              <a:gd name="connsiteX61" fmla="*/ 4615821 w 4760780"/>
              <a:gd name="connsiteY61" fmla="*/ 6754900 h 7374701"/>
              <a:gd name="connsiteX62" fmla="*/ 4493901 w 4760780"/>
              <a:gd name="connsiteY62" fmla="*/ 6826020 h 7374701"/>
              <a:gd name="connsiteX63" fmla="*/ 4453261 w 4760780"/>
              <a:gd name="connsiteY63" fmla="*/ 6988580 h 7374701"/>
              <a:gd name="connsiteX64" fmla="*/ 4402461 w 4760780"/>
              <a:gd name="connsiteY64" fmla="*/ 7100340 h 7374701"/>
              <a:gd name="connsiteX65" fmla="*/ 4270381 w 4760780"/>
              <a:gd name="connsiteY65" fmla="*/ 7140980 h 7374701"/>
              <a:gd name="connsiteX66" fmla="*/ 4117981 w 4760780"/>
              <a:gd name="connsiteY66" fmla="*/ 7201940 h 7374701"/>
              <a:gd name="connsiteX67" fmla="*/ 3955421 w 4760780"/>
              <a:gd name="connsiteY67" fmla="*/ 7242580 h 7374701"/>
              <a:gd name="connsiteX68" fmla="*/ 3874141 w 4760780"/>
              <a:gd name="connsiteY68" fmla="*/ 7181620 h 7374701"/>
              <a:gd name="connsiteX69" fmla="*/ 3752221 w 4760780"/>
              <a:gd name="connsiteY69" fmla="*/ 7161300 h 7374701"/>
              <a:gd name="connsiteX70" fmla="*/ 3670941 w 4760780"/>
              <a:gd name="connsiteY70" fmla="*/ 7222260 h 7374701"/>
              <a:gd name="connsiteX71" fmla="*/ 3528701 w 4760780"/>
              <a:gd name="connsiteY71" fmla="*/ 7222260 h 7374701"/>
              <a:gd name="connsiteX72" fmla="*/ 3345821 w 4760780"/>
              <a:gd name="connsiteY72" fmla="*/ 7334020 h 7374701"/>
              <a:gd name="connsiteX73" fmla="*/ 3203581 w 4760780"/>
              <a:gd name="connsiteY73" fmla="*/ 7232420 h 7374701"/>
              <a:gd name="connsiteX74" fmla="*/ 3010541 w 4760780"/>
              <a:gd name="connsiteY74" fmla="*/ 7232420 h 7374701"/>
              <a:gd name="connsiteX75" fmla="*/ 2766701 w 4760780"/>
              <a:gd name="connsiteY75" fmla="*/ 7171460 h 7374701"/>
              <a:gd name="connsiteX76" fmla="*/ 2654941 w 4760780"/>
              <a:gd name="connsiteY76" fmla="*/ 7303540 h 7374701"/>
              <a:gd name="connsiteX77" fmla="*/ 2502541 w 4760780"/>
              <a:gd name="connsiteY77" fmla="*/ 7313700 h 7374701"/>
              <a:gd name="connsiteX78" fmla="*/ 2472061 w 4760780"/>
              <a:gd name="connsiteY78" fmla="*/ 7374660 h 7374701"/>
              <a:gd name="connsiteX79" fmla="*/ 2238381 w 4760780"/>
              <a:gd name="connsiteY79" fmla="*/ 7303540 h 7374701"/>
              <a:gd name="connsiteX80" fmla="*/ 2187581 w 4760780"/>
              <a:gd name="connsiteY80" fmla="*/ 7293380 h 7374701"/>
              <a:gd name="connsiteX81" fmla="*/ 2085981 w 4760780"/>
              <a:gd name="connsiteY81" fmla="*/ 7283220 h 7374701"/>
              <a:gd name="connsiteX82" fmla="*/ 2065661 w 4760780"/>
              <a:gd name="connsiteY82" fmla="*/ 7120660 h 7374701"/>
              <a:gd name="connsiteX83" fmla="*/ 2025021 w 4760780"/>
              <a:gd name="connsiteY83" fmla="*/ 7110500 h 7374701"/>
              <a:gd name="connsiteX84" fmla="*/ 1953901 w 4760780"/>
              <a:gd name="connsiteY84" fmla="*/ 7100340 h 7374701"/>
              <a:gd name="connsiteX85" fmla="*/ 1903101 w 4760780"/>
              <a:gd name="connsiteY85" fmla="*/ 6988580 h 7374701"/>
              <a:gd name="connsiteX86" fmla="*/ 1750701 w 4760780"/>
              <a:gd name="connsiteY86" fmla="*/ 6937780 h 7374701"/>
              <a:gd name="connsiteX87" fmla="*/ 1699901 w 4760780"/>
              <a:gd name="connsiteY87" fmla="*/ 6846340 h 7374701"/>
              <a:gd name="connsiteX88" fmla="*/ 1649101 w 4760780"/>
              <a:gd name="connsiteY88" fmla="*/ 6775220 h 7374701"/>
              <a:gd name="connsiteX89" fmla="*/ 1567821 w 4760780"/>
              <a:gd name="connsiteY89" fmla="*/ 6754900 h 7374701"/>
              <a:gd name="connsiteX90" fmla="*/ 1425581 w 4760780"/>
              <a:gd name="connsiteY90" fmla="*/ 6754900 h 7374701"/>
              <a:gd name="connsiteX91" fmla="*/ 1374781 w 4760780"/>
              <a:gd name="connsiteY91" fmla="*/ 6724420 h 7374701"/>
              <a:gd name="connsiteX92" fmla="*/ 1242701 w 4760780"/>
              <a:gd name="connsiteY92" fmla="*/ 6805700 h 7374701"/>
              <a:gd name="connsiteX93" fmla="*/ 1151261 w 4760780"/>
              <a:gd name="connsiteY93" fmla="*/ 6765060 h 7374701"/>
              <a:gd name="connsiteX94" fmla="*/ 978541 w 4760780"/>
              <a:gd name="connsiteY94" fmla="*/ 6815860 h 7374701"/>
              <a:gd name="connsiteX95" fmla="*/ 927741 w 4760780"/>
              <a:gd name="connsiteY95" fmla="*/ 6724420 h 7374701"/>
              <a:gd name="connsiteX96" fmla="*/ 876941 w 4760780"/>
              <a:gd name="connsiteY96" fmla="*/ 6612660 h 7374701"/>
              <a:gd name="connsiteX97" fmla="*/ 876941 w 4760780"/>
              <a:gd name="connsiteY97" fmla="*/ 6450100 h 7374701"/>
              <a:gd name="connsiteX98" fmla="*/ 917581 w 4760780"/>
              <a:gd name="connsiteY98" fmla="*/ 6318020 h 7374701"/>
              <a:gd name="connsiteX99" fmla="*/ 846461 w 4760780"/>
              <a:gd name="connsiteY99" fmla="*/ 6145300 h 7374701"/>
              <a:gd name="connsiteX100" fmla="*/ 866781 w 4760780"/>
              <a:gd name="connsiteY100" fmla="*/ 6043700 h 7374701"/>
              <a:gd name="connsiteX101" fmla="*/ 866781 w 4760780"/>
              <a:gd name="connsiteY101" fmla="*/ 6013220 h 7374701"/>
              <a:gd name="connsiteX102" fmla="*/ 815981 w 4760780"/>
              <a:gd name="connsiteY102" fmla="*/ 5921780 h 7374701"/>
              <a:gd name="connsiteX103" fmla="*/ 795661 w 4760780"/>
              <a:gd name="connsiteY103" fmla="*/ 5820180 h 7374701"/>
              <a:gd name="connsiteX104" fmla="*/ 683901 w 4760780"/>
              <a:gd name="connsiteY104" fmla="*/ 5779540 h 7374701"/>
              <a:gd name="connsiteX105" fmla="*/ 683901 w 4760780"/>
              <a:gd name="connsiteY105" fmla="*/ 5677940 h 7374701"/>
              <a:gd name="connsiteX106" fmla="*/ 602621 w 4760780"/>
              <a:gd name="connsiteY106" fmla="*/ 5616980 h 7374701"/>
              <a:gd name="connsiteX107" fmla="*/ 541661 w 4760780"/>
              <a:gd name="connsiteY107" fmla="*/ 5525540 h 7374701"/>
              <a:gd name="connsiteX108" fmla="*/ 389261 w 4760780"/>
              <a:gd name="connsiteY108" fmla="*/ 5322340 h 7374701"/>
              <a:gd name="connsiteX109" fmla="*/ 348621 w 4760780"/>
              <a:gd name="connsiteY109" fmla="*/ 5312180 h 7374701"/>
              <a:gd name="connsiteX110" fmla="*/ 216541 w 4760780"/>
              <a:gd name="connsiteY110" fmla="*/ 5322340 h 7374701"/>
              <a:gd name="connsiteX111" fmla="*/ 94621 w 4760780"/>
              <a:gd name="connsiteY111" fmla="*/ 5200420 h 7374701"/>
              <a:gd name="connsiteX112" fmla="*/ 3181 w 4760780"/>
              <a:gd name="connsiteY112" fmla="*/ 4936260 h 7374701"/>
              <a:gd name="connsiteX113" fmla="*/ 43821 w 4760780"/>
              <a:gd name="connsiteY113" fmla="*/ 4824500 h 7374701"/>
              <a:gd name="connsiteX114" fmla="*/ 257181 w 4760780"/>
              <a:gd name="connsiteY114" fmla="*/ 4743220 h 7374701"/>
              <a:gd name="connsiteX115" fmla="*/ 318141 w 4760780"/>
              <a:gd name="connsiteY115" fmla="*/ 4661940 h 7374701"/>
              <a:gd name="connsiteX116" fmla="*/ 318141 w 4760780"/>
              <a:gd name="connsiteY116" fmla="*/ 4570500 h 7374701"/>
              <a:gd name="connsiteX117" fmla="*/ 450221 w 4760780"/>
              <a:gd name="connsiteY117" fmla="*/ 4489220 h 7374701"/>
              <a:gd name="connsiteX118" fmla="*/ 460381 w 4760780"/>
              <a:gd name="connsiteY118" fmla="*/ 4286020 h 7374701"/>
              <a:gd name="connsiteX119" fmla="*/ 511181 w 4760780"/>
              <a:gd name="connsiteY119" fmla="*/ 4153940 h 7374701"/>
              <a:gd name="connsiteX120" fmla="*/ 683901 w 4760780"/>
              <a:gd name="connsiteY120" fmla="*/ 3950740 h 7374701"/>
              <a:gd name="connsiteX121" fmla="*/ 897261 w 4760780"/>
              <a:gd name="connsiteY121" fmla="*/ 3686580 h 7374701"/>
              <a:gd name="connsiteX122" fmla="*/ 1100461 w 4760780"/>
              <a:gd name="connsiteY122" fmla="*/ 3432580 h 7374701"/>
              <a:gd name="connsiteX123" fmla="*/ 1263021 w 4760780"/>
              <a:gd name="connsiteY123" fmla="*/ 3259860 h 7374701"/>
              <a:gd name="connsiteX124" fmla="*/ 1313821 w 4760780"/>
              <a:gd name="connsiteY124" fmla="*/ 2904260 h 7374701"/>
              <a:gd name="connsiteX125" fmla="*/ 1374781 w 4760780"/>
              <a:gd name="connsiteY125" fmla="*/ 2772180 h 7374701"/>
              <a:gd name="connsiteX126" fmla="*/ 1456061 w 4760780"/>
              <a:gd name="connsiteY126" fmla="*/ 2579140 h 7374701"/>
              <a:gd name="connsiteX127" fmla="*/ 1415421 w 4760780"/>
              <a:gd name="connsiteY127" fmla="*/ 2233700 h 7374701"/>
              <a:gd name="connsiteX128" fmla="*/ 1273181 w 4760780"/>
              <a:gd name="connsiteY128" fmla="*/ 1989860 h 7374701"/>
              <a:gd name="connsiteX129" fmla="*/ 1169041 w 4760780"/>
              <a:gd name="connsiteY129" fmla="*/ 1951760 h 7374701"/>
              <a:gd name="connsiteX130" fmla="*/ 1014101 w 4760780"/>
              <a:gd name="connsiteY130" fmla="*/ 1829840 h 7374701"/>
              <a:gd name="connsiteX131" fmla="*/ 976001 w 4760780"/>
              <a:gd name="connsiteY131" fmla="*/ 1578380 h 7374701"/>
              <a:gd name="connsiteX132" fmla="*/ 907421 w 4760780"/>
              <a:gd name="connsiteY132" fmla="*/ 1418360 h 7374701"/>
              <a:gd name="connsiteX133" fmla="*/ 907421 w 4760780"/>
              <a:gd name="connsiteY133" fmla="*/ 1248180 h 7374701"/>
              <a:gd name="connsiteX134" fmla="*/ 795661 w 4760780"/>
              <a:gd name="connsiteY134" fmla="*/ 1044980 h 7374701"/>
              <a:gd name="connsiteX135" fmla="*/ 815981 w 4760780"/>
              <a:gd name="connsiteY135" fmla="*/ 892580 h 7374701"/>
              <a:gd name="connsiteX136" fmla="*/ 846461 w 4760780"/>
              <a:gd name="connsiteY136" fmla="*/ 750340 h 7374701"/>
              <a:gd name="connsiteX137" fmla="*/ 785501 w 4760780"/>
              <a:gd name="connsiteY137" fmla="*/ 536980 h 7374701"/>
              <a:gd name="connsiteX138" fmla="*/ 744861 w 4760780"/>
              <a:gd name="connsiteY138" fmla="*/ 333780 h 7374701"/>
              <a:gd name="connsiteX139" fmla="*/ 724541 w 4760780"/>
              <a:gd name="connsiteY139" fmla="*/ 232180 h 7374701"/>
              <a:gd name="connsiteX140" fmla="*/ 826141 w 4760780"/>
              <a:gd name="connsiteY140" fmla="*/ 222020 h 7374701"/>
              <a:gd name="connsiteX141" fmla="*/ 866781 w 4760780"/>
              <a:gd name="connsiteY141" fmla="*/ 201700 h 7374701"/>
              <a:gd name="connsiteX142" fmla="*/ 1069981 w 4760780"/>
              <a:gd name="connsiteY142" fmla="*/ 222020 h 7374701"/>
              <a:gd name="connsiteX143" fmla="*/ 1090301 w 4760780"/>
              <a:gd name="connsiteY143" fmla="*/ 140740 h 7374701"/>
              <a:gd name="connsiteX144" fmla="*/ 1222381 w 4760780"/>
              <a:gd name="connsiteY144" fmla="*/ 49300 h 7374701"/>
              <a:gd name="connsiteX145" fmla="*/ 1496701 w 4760780"/>
              <a:gd name="connsiteY145" fmla="*/ 100100 h 7374701"/>
              <a:gd name="connsiteX146" fmla="*/ 1842141 w 4760780"/>
              <a:gd name="connsiteY146" fmla="*/ 191540 h 7374701"/>
              <a:gd name="connsiteX147" fmla="*/ 1956441 w 4760780"/>
              <a:gd name="connsiteY147" fmla="*/ 405 h 7374701"/>
              <a:gd name="connsiteX0" fmla="*/ 1955171 w 4760780"/>
              <a:gd name="connsiteY0" fmla="*/ 3580 h 7374701"/>
              <a:gd name="connsiteX1" fmla="*/ 2009781 w 4760780"/>
              <a:gd name="connsiteY1" fmla="*/ 105180 h 7374701"/>
              <a:gd name="connsiteX2" fmla="*/ 2065661 w 4760780"/>
              <a:gd name="connsiteY2" fmla="*/ 455700 h 7374701"/>
              <a:gd name="connsiteX3" fmla="*/ 2055501 w 4760780"/>
              <a:gd name="connsiteY3" fmla="*/ 648740 h 7374701"/>
              <a:gd name="connsiteX4" fmla="*/ 2096141 w 4760780"/>
              <a:gd name="connsiteY4" fmla="*/ 841780 h 7374701"/>
              <a:gd name="connsiteX5" fmla="*/ 2157101 w 4760780"/>
              <a:gd name="connsiteY5" fmla="*/ 973860 h 7374701"/>
              <a:gd name="connsiteX6" fmla="*/ 2157101 w 4760780"/>
              <a:gd name="connsiteY6" fmla="*/ 1095780 h 7374701"/>
              <a:gd name="connsiteX7" fmla="*/ 2207901 w 4760780"/>
              <a:gd name="connsiteY7" fmla="*/ 1207540 h 7374701"/>
              <a:gd name="connsiteX8" fmla="*/ 2157101 w 4760780"/>
              <a:gd name="connsiteY8" fmla="*/ 1400580 h 7374701"/>
              <a:gd name="connsiteX9" fmla="*/ 2177421 w 4760780"/>
              <a:gd name="connsiteY9" fmla="*/ 1532660 h 7374701"/>
              <a:gd name="connsiteX10" fmla="*/ 2279021 w 4760780"/>
              <a:gd name="connsiteY10" fmla="*/ 1725700 h 7374701"/>
              <a:gd name="connsiteX11" fmla="*/ 2411101 w 4760780"/>
              <a:gd name="connsiteY11" fmla="*/ 1928900 h 7374701"/>
              <a:gd name="connsiteX12" fmla="*/ 2482221 w 4760780"/>
              <a:gd name="connsiteY12" fmla="*/ 1989860 h 7374701"/>
              <a:gd name="connsiteX13" fmla="*/ 2492381 w 4760780"/>
              <a:gd name="connsiteY13" fmla="*/ 2081300 h 7374701"/>
              <a:gd name="connsiteX14" fmla="*/ 2634621 w 4760780"/>
              <a:gd name="connsiteY14" fmla="*/ 2040660 h 7374701"/>
              <a:gd name="connsiteX15" fmla="*/ 2908941 w 4760780"/>
              <a:gd name="connsiteY15" fmla="*/ 2020340 h 7374701"/>
              <a:gd name="connsiteX16" fmla="*/ 3071501 w 4760780"/>
              <a:gd name="connsiteY16" fmla="*/ 2243860 h 7374701"/>
              <a:gd name="connsiteX17" fmla="*/ 3112141 w 4760780"/>
              <a:gd name="connsiteY17" fmla="*/ 2477540 h 7374701"/>
              <a:gd name="connsiteX18" fmla="*/ 3193421 w 4760780"/>
              <a:gd name="connsiteY18" fmla="*/ 2548660 h 7374701"/>
              <a:gd name="connsiteX19" fmla="*/ 3295021 w 4760780"/>
              <a:gd name="connsiteY19" fmla="*/ 2558820 h 7374701"/>
              <a:gd name="connsiteX20" fmla="*/ 3325501 w 4760780"/>
              <a:gd name="connsiteY20" fmla="*/ 2721380 h 7374701"/>
              <a:gd name="connsiteX21" fmla="*/ 3345821 w 4760780"/>
              <a:gd name="connsiteY21" fmla="*/ 2894100 h 7374701"/>
              <a:gd name="connsiteX22" fmla="*/ 3355981 w 4760780"/>
              <a:gd name="connsiteY22" fmla="*/ 3097300 h 7374701"/>
              <a:gd name="connsiteX23" fmla="*/ 3406781 w 4760780"/>
              <a:gd name="connsiteY23" fmla="*/ 3239540 h 7374701"/>
              <a:gd name="connsiteX24" fmla="*/ 3457581 w 4760780"/>
              <a:gd name="connsiteY24" fmla="*/ 3300500 h 7374701"/>
              <a:gd name="connsiteX25" fmla="*/ 3427101 w 4760780"/>
              <a:gd name="connsiteY25" fmla="*/ 3463060 h 7374701"/>
              <a:gd name="connsiteX26" fmla="*/ 3396621 w 4760780"/>
              <a:gd name="connsiteY26" fmla="*/ 3554500 h 7374701"/>
              <a:gd name="connsiteX27" fmla="*/ 3376301 w 4760780"/>
              <a:gd name="connsiteY27" fmla="*/ 3605300 h 7374701"/>
              <a:gd name="connsiteX28" fmla="*/ 3264541 w 4760780"/>
              <a:gd name="connsiteY28" fmla="*/ 3798340 h 7374701"/>
              <a:gd name="connsiteX29" fmla="*/ 3315341 w 4760780"/>
              <a:gd name="connsiteY29" fmla="*/ 3899940 h 7374701"/>
              <a:gd name="connsiteX30" fmla="*/ 3295021 w 4760780"/>
              <a:gd name="connsiteY30" fmla="*/ 4021860 h 7374701"/>
              <a:gd name="connsiteX31" fmla="*/ 3234061 w 4760780"/>
              <a:gd name="connsiteY31" fmla="*/ 4164100 h 7374701"/>
              <a:gd name="connsiteX32" fmla="*/ 3244221 w 4760780"/>
              <a:gd name="connsiteY32" fmla="*/ 4225060 h 7374701"/>
              <a:gd name="connsiteX33" fmla="*/ 3305181 w 4760780"/>
              <a:gd name="connsiteY33" fmla="*/ 4306340 h 7374701"/>
              <a:gd name="connsiteX34" fmla="*/ 3193421 w 4760780"/>
              <a:gd name="connsiteY34" fmla="*/ 4448580 h 7374701"/>
              <a:gd name="connsiteX35" fmla="*/ 3132461 w 4760780"/>
              <a:gd name="connsiteY35" fmla="*/ 4631460 h 7374701"/>
              <a:gd name="connsiteX36" fmla="*/ 3101981 w 4760780"/>
              <a:gd name="connsiteY36" fmla="*/ 4753380 h 7374701"/>
              <a:gd name="connsiteX37" fmla="*/ 3061341 w 4760780"/>
              <a:gd name="connsiteY37" fmla="*/ 4885460 h 7374701"/>
              <a:gd name="connsiteX38" fmla="*/ 3051181 w 4760780"/>
              <a:gd name="connsiteY38" fmla="*/ 4936260 h 7374701"/>
              <a:gd name="connsiteX39" fmla="*/ 2990221 w 4760780"/>
              <a:gd name="connsiteY39" fmla="*/ 5027700 h 7374701"/>
              <a:gd name="connsiteX40" fmla="*/ 2990221 w 4760780"/>
              <a:gd name="connsiteY40" fmla="*/ 5230900 h 7374701"/>
              <a:gd name="connsiteX41" fmla="*/ 3000381 w 4760780"/>
              <a:gd name="connsiteY41" fmla="*/ 5362980 h 7374701"/>
              <a:gd name="connsiteX42" fmla="*/ 3071501 w 4760780"/>
              <a:gd name="connsiteY42" fmla="*/ 5515380 h 7374701"/>
              <a:gd name="connsiteX43" fmla="*/ 3010541 w 4760780"/>
              <a:gd name="connsiteY43" fmla="*/ 5667780 h 7374701"/>
              <a:gd name="connsiteX44" fmla="*/ 3000381 w 4760780"/>
              <a:gd name="connsiteY44" fmla="*/ 5769380 h 7374701"/>
              <a:gd name="connsiteX45" fmla="*/ 3020701 w 4760780"/>
              <a:gd name="connsiteY45" fmla="*/ 5789700 h 7374701"/>
              <a:gd name="connsiteX46" fmla="*/ 3122301 w 4760780"/>
              <a:gd name="connsiteY46" fmla="*/ 5870980 h 7374701"/>
              <a:gd name="connsiteX47" fmla="*/ 3203581 w 4760780"/>
              <a:gd name="connsiteY47" fmla="*/ 5972580 h 7374701"/>
              <a:gd name="connsiteX48" fmla="*/ 3366141 w 4760780"/>
              <a:gd name="connsiteY48" fmla="*/ 6064020 h 7374701"/>
              <a:gd name="connsiteX49" fmla="*/ 3609981 w 4760780"/>
              <a:gd name="connsiteY49" fmla="*/ 5952260 h 7374701"/>
              <a:gd name="connsiteX50" fmla="*/ 3904621 w 4760780"/>
              <a:gd name="connsiteY50" fmla="*/ 6003060 h 7374701"/>
              <a:gd name="connsiteX51" fmla="*/ 4128141 w 4760780"/>
              <a:gd name="connsiteY51" fmla="*/ 6003060 h 7374701"/>
              <a:gd name="connsiteX52" fmla="*/ 4199261 w 4760780"/>
              <a:gd name="connsiteY52" fmla="*/ 5942100 h 7374701"/>
              <a:gd name="connsiteX53" fmla="*/ 4300861 w 4760780"/>
              <a:gd name="connsiteY53" fmla="*/ 6094500 h 7374701"/>
              <a:gd name="connsiteX54" fmla="*/ 4453261 w 4760780"/>
              <a:gd name="connsiteY54" fmla="*/ 6094500 h 7374701"/>
              <a:gd name="connsiteX55" fmla="*/ 4585341 w 4760780"/>
              <a:gd name="connsiteY55" fmla="*/ 6175780 h 7374701"/>
              <a:gd name="connsiteX56" fmla="*/ 4727581 w 4760780"/>
              <a:gd name="connsiteY56" fmla="*/ 6185940 h 7374701"/>
              <a:gd name="connsiteX57" fmla="*/ 4747901 w 4760780"/>
              <a:gd name="connsiteY57" fmla="*/ 6297700 h 7374701"/>
              <a:gd name="connsiteX58" fmla="*/ 4758061 w 4760780"/>
              <a:gd name="connsiteY58" fmla="*/ 6419620 h 7374701"/>
              <a:gd name="connsiteX59" fmla="*/ 4697101 w 4760780"/>
              <a:gd name="connsiteY59" fmla="*/ 6541540 h 7374701"/>
              <a:gd name="connsiteX60" fmla="*/ 4676781 w 4760780"/>
              <a:gd name="connsiteY60" fmla="*/ 6643140 h 7374701"/>
              <a:gd name="connsiteX61" fmla="*/ 4615821 w 4760780"/>
              <a:gd name="connsiteY61" fmla="*/ 6754900 h 7374701"/>
              <a:gd name="connsiteX62" fmla="*/ 4493901 w 4760780"/>
              <a:gd name="connsiteY62" fmla="*/ 6826020 h 7374701"/>
              <a:gd name="connsiteX63" fmla="*/ 4453261 w 4760780"/>
              <a:gd name="connsiteY63" fmla="*/ 6988580 h 7374701"/>
              <a:gd name="connsiteX64" fmla="*/ 4402461 w 4760780"/>
              <a:gd name="connsiteY64" fmla="*/ 7100340 h 7374701"/>
              <a:gd name="connsiteX65" fmla="*/ 4270381 w 4760780"/>
              <a:gd name="connsiteY65" fmla="*/ 7140980 h 7374701"/>
              <a:gd name="connsiteX66" fmla="*/ 4117981 w 4760780"/>
              <a:gd name="connsiteY66" fmla="*/ 7201940 h 7374701"/>
              <a:gd name="connsiteX67" fmla="*/ 3955421 w 4760780"/>
              <a:gd name="connsiteY67" fmla="*/ 7242580 h 7374701"/>
              <a:gd name="connsiteX68" fmla="*/ 3874141 w 4760780"/>
              <a:gd name="connsiteY68" fmla="*/ 7181620 h 7374701"/>
              <a:gd name="connsiteX69" fmla="*/ 3752221 w 4760780"/>
              <a:gd name="connsiteY69" fmla="*/ 7161300 h 7374701"/>
              <a:gd name="connsiteX70" fmla="*/ 3670941 w 4760780"/>
              <a:gd name="connsiteY70" fmla="*/ 7222260 h 7374701"/>
              <a:gd name="connsiteX71" fmla="*/ 3528701 w 4760780"/>
              <a:gd name="connsiteY71" fmla="*/ 7222260 h 7374701"/>
              <a:gd name="connsiteX72" fmla="*/ 3345821 w 4760780"/>
              <a:gd name="connsiteY72" fmla="*/ 7334020 h 7374701"/>
              <a:gd name="connsiteX73" fmla="*/ 3203581 w 4760780"/>
              <a:gd name="connsiteY73" fmla="*/ 7232420 h 7374701"/>
              <a:gd name="connsiteX74" fmla="*/ 3010541 w 4760780"/>
              <a:gd name="connsiteY74" fmla="*/ 7232420 h 7374701"/>
              <a:gd name="connsiteX75" fmla="*/ 2766701 w 4760780"/>
              <a:gd name="connsiteY75" fmla="*/ 7171460 h 7374701"/>
              <a:gd name="connsiteX76" fmla="*/ 2654941 w 4760780"/>
              <a:gd name="connsiteY76" fmla="*/ 7303540 h 7374701"/>
              <a:gd name="connsiteX77" fmla="*/ 2502541 w 4760780"/>
              <a:gd name="connsiteY77" fmla="*/ 7313700 h 7374701"/>
              <a:gd name="connsiteX78" fmla="*/ 2472061 w 4760780"/>
              <a:gd name="connsiteY78" fmla="*/ 7374660 h 7374701"/>
              <a:gd name="connsiteX79" fmla="*/ 2238381 w 4760780"/>
              <a:gd name="connsiteY79" fmla="*/ 7303540 h 7374701"/>
              <a:gd name="connsiteX80" fmla="*/ 2187581 w 4760780"/>
              <a:gd name="connsiteY80" fmla="*/ 7293380 h 7374701"/>
              <a:gd name="connsiteX81" fmla="*/ 2085981 w 4760780"/>
              <a:gd name="connsiteY81" fmla="*/ 7283220 h 7374701"/>
              <a:gd name="connsiteX82" fmla="*/ 2065661 w 4760780"/>
              <a:gd name="connsiteY82" fmla="*/ 7120660 h 7374701"/>
              <a:gd name="connsiteX83" fmla="*/ 2025021 w 4760780"/>
              <a:gd name="connsiteY83" fmla="*/ 7110500 h 7374701"/>
              <a:gd name="connsiteX84" fmla="*/ 1953901 w 4760780"/>
              <a:gd name="connsiteY84" fmla="*/ 7100340 h 7374701"/>
              <a:gd name="connsiteX85" fmla="*/ 1903101 w 4760780"/>
              <a:gd name="connsiteY85" fmla="*/ 6988580 h 7374701"/>
              <a:gd name="connsiteX86" fmla="*/ 1750701 w 4760780"/>
              <a:gd name="connsiteY86" fmla="*/ 6937780 h 7374701"/>
              <a:gd name="connsiteX87" fmla="*/ 1699901 w 4760780"/>
              <a:gd name="connsiteY87" fmla="*/ 6846340 h 7374701"/>
              <a:gd name="connsiteX88" fmla="*/ 1649101 w 4760780"/>
              <a:gd name="connsiteY88" fmla="*/ 6775220 h 7374701"/>
              <a:gd name="connsiteX89" fmla="*/ 1567821 w 4760780"/>
              <a:gd name="connsiteY89" fmla="*/ 6754900 h 7374701"/>
              <a:gd name="connsiteX90" fmla="*/ 1425581 w 4760780"/>
              <a:gd name="connsiteY90" fmla="*/ 6754900 h 7374701"/>
              <a:gd name="connsiteX91" fmla="*/ 1374781 w 4760780"/>
              <a:gd name="connsiteY91" fmla="*/ 6724420 h 7374701"/>
              <a:gd name="connsiteX92" fmla="*/ 1242701 w 4760780"/>
              <a:gd name="connsiteY92" fmla="*/ 6805700 h 7374701"/>
              <a:gd name="connsiteX93" fmla="*/ 1151261 w 4760780"/>
              <a:gd name="connsiteY93" fmla="*/ 6765060 h 7374701"/>
              <a:gd name="connsiteX94" fmla="*/ 978541 w 4760780"/>
              <a:gd name="connsiteY94" fmla="*/ 6815860 h 7374701"/>
              <a:gd name="connsiteX95" fmla="*/ 927741 w 4760780"/>
              <a:gd name="connsiteY95" fmla="*/ 6724420 h 7374701"/>
              <a:gd name="connsiteX96" fmla="*/ 876941 w 4760780"/>
              <a:gd name="connsiteY96" fmla="*/ 6612660 h 7374701"/>
              <a:gd name="connsiteX97" fmla="*/ 876941 w 4760780"/>
              <a:gd name="connsiteY97" fmla="*/ 6450100 h 7374701"/>
              <a:gd name="connsiteX98" fmla="*/ 917581 w 4760780"/>
              <a:gd name="connsiteY98" fmla="*/ 6318020 h 7374701"/>
              <a:gd name="connsiteX99" fmla="*/ 846461 w 4760780"/>
              <a:gd name="connsiteY99" fmla="*/ 6145300 h 7374701"/>
              <a:gd name="connsiteX100" fmla="*/ 866781 w 4760780"/>
              <a:gd name="connsiteY100" fmla="*/ 6043700 h 7374701"/>
              <a:gd name="connsiteX101" fmla="*/ 866781 w 4760780"/>
              <a:gd name="connsiteY101" fmla="*/ 6013220 h 7374701"/>
              <a:gd name="connsiteX102" fmla="*/ 815981 w 4760780"/>
              <a:gd name="connsiteY102" fmla="*/ 5921780 h 7374701"/>
              <a:gd name="connsiteX103" fmla="*/ 795661 w 4760780"/>
              <a:gd name="connsiteY103" fmla="*/ 5820180 h 7374701"/>
              <a:gd name="connsiteX104" fmla="*/ 683901 w 4760780"/>
              <a:gd name="connsiteY104" fmla="*/ 5779540 h 7374701"/>
              <a:gd name="connsiteX105" fmla="*/ 683901 w 4760780"/>
              <a:gd name="connsiteY105" fmla="*/ 5677940 h 7374701"/>
              <a:gd name="connsiteX106" fmla="*/ 602621 w 4760780"/>
              <a:gd name="connsiteY106" fmla="*/ 5616980 h 7374701"/>
              <a:gd name="connsiteX107" fmla="*/ 541661 w 4760780"/>
              <a:gd name="connsiteY107" fmla="*/ 5525540 h 7374701"/>
              <a:gd name="connsiteX108" fmla="*/ 389261 w 4760780"/>
              <a:gd name="connsiteY108" fmla="*/ 5322340 h 7374701"/>
              <a:gd name="connsiteX109" fmla="*/ 348621 w 4760780"/>
              <a:gd name="connsiteY109" fmla="*/ 5312180 h 7374701"/>
              <a:gd name="connsiteX110" fmla="*/ 216541 w 4760780"/>
              <a:gd name="connsiteY110" fmla="*/ 5322340 h 7374701"/>
              <a:gd name="connsiteX111" fmla="*/ 94621 w 4760780"/>
              <a:gd name="connsiteY111" fmla="*/ 5200420 h 7374701"/>
              <a:gd name="connsiteX112" fmla="*/ 3181 w 4760780"/>
              <a:gd name="connsiteY112" fmla="*/ 4936260 h 7374701"/>
              <a:gd name="connsiteX113" fmla="*/ 43821 w 4760780"/>
              <a:gd name="connsiteY113" fmla="*/ 4824500 h 7374701"/>
              <a:gd name="connsiteX114" fmla="*/ 257181 w 4760780"/>
              <a:gd name="connsiteY114" fmla="*/ 4743220 h 7374701"/>
              <a:gd name="connsiteX115" fmla="*/ 318141 w 4760780"/>
              <a:gd name="connsiteY115" fmla="*/ 4661940 h 7374701"/>
              <a:gd name="connsiteX116" fmla="*/ 318141 w 4760780"/>
              <a:gd name="connsiteY116" fmla="*/ 4570500 h 7374701"/>
              <a:gd name="connsiteX117" fmla="*/ 450221 w 4760780"/>
              <a:gd name="connsiteY117" fmla="*/ 4489220 h 7374701"/>
              <a:gd name="connsiteX118" fmla="*/ 460381 w 4760780"/>
              <a:gd name="connsiteY118" fmla="*/ 4286020 h 7374701"/>
              <a:gd name="connsiteX119" fmla="*/ 511181 w 4760780"/>
              <a:gd name="connsiteY119" fmla="*/ 4153940 h 7374701"/>
              <a:gd name="connsiteX120" fmla="*/ 683901 w 4760780"/>
              <a:gd name="connsiteY120" fmla="*/ 3950740 h 7374701"/>
              <a:gd name="connsiteX121" fmla="*/ 897261 w 4760780"/>
              <a:gd name="connsiteY121" fmla="*/ 3686580 h 7374701"/>
              <a:gd name="connsiteX122" fmla="*/ 1100461 w 4760780"/>
              <a:gd name="connsiteY122" fmla="*/ 3432580 h 7374701"/>
              <a:gd name="connsiteX123" fmla="*/ 1263021 w 4760780"/>
              <a:gd name="connsiteY123" fmla="*/ 3259860 h 7374701"/>
              <a:gd name="connsiteX124" fmla="*/ 1313821 w 4760780"/>
              <a:gd name="connsiteY124" fmla="*/ 2904260 h 7374701"/>
              <a:gd name="connsiteX125" fmla="*/ 1374781 w 4760780"/>
              <a:gd name="connsiteY125" fmla="*/ 2772180 h 7374701"/>
              <a:gd name="connsiteX126" fmla="*/ 1456061 w 4760780"/>
              <a:gd name="connsiteY126" fmla="*/ 2579140 h 7374701"/>
              <a:gd name="connsiteX127" fmla="*/ 1415421 w 4760780"/>
              <a:gd name="connsiteY127" fmla="*/ 2233700 h 7374701"/>
              <a:gd name="connsiteX128" fmla="*/ 1273181 w 4760780"/>
              <a:gd name="connsiteY128" fmla="*/ 1989860 h 7374701"/>
              <a:gd name="connsiteX129" fmla="*/ 1169041 w 4760780"/>
              <a:gd name="connsiteY129" fmla="*/ 1951760 h 7374701"/>
              <a:gd name="connsiteX130" fmla="*/ 1014101 w 4760780"/>
              <a:gd name="connsiteY130" fmla="*/ 1829840 h 7374701"/>
              <a:gd name="connsiteX131" fmla="*/ 920121 w 4760780"/>
              <a:gd name="connsiteY131" fmla="*/ 1644420 h 7374701"/>
              <a:gd name="connsiteX132" fmla="*/ 907421 w 4760780"/>
              <a:gd name="connsiteY132" fmla="*/ 1418360 h 7374701"/>
              <a:gd name="connsiteX133" fmla="*/ 907421 w 4760780"/>
              <a:gd name="connsiteY133" fmla="*/ 1248180 h 7374701"/>
              <a:gd name="connsiteX134" fmla="*/ 795661 w 4760780"/>
              <a:gd name="connsiteY134" fmla="*/ 1044980 h 7374701"/>
              <a:gd name="connsiteX135" fmla="*/ 815981 w 4760780"/>
              <a:gd name="connsiteY135" fmla="*/ 892580 h 7374701"/>
              <a:gd name="connsiteX136" fmla="*/ 846461 w 4760780"/>
              <a:gd name="connsiteY136" fmla="*/ 750340 h 7374701"/>
              <a:gd name="connsiteX137" fmla="*/ 785501 w 4760780"/>
              <a:gd name="connsiteY137" fmla="*/ 536980 h 7374701"/>
              <a:gd name="connsiteX138" fmla="*/ 744861 w 4760780"/>
              <a:gd name="connsiteY138" fmla="*/ 333780 h 7374701"/>
              <a:gd name="connsiteX139" fmla="*/ 724541 w 4760780"/>
              <a:gd name="connsiteY139" fmla="*/ 232180 h 7374701"/>
              <a:gd name="connsiteX140" fmla="*/ 826141 w 4760780"/>
              <a:gd name="connsiteY140" fmla="*/ 222020 h 7374701"/>
              <a:gd name="connsiteX141" fmla="*/ 866781 w 4760780"/>
              <a:gd name="connsiteY141" fmla="*/ 201700 h 7374701"/>
              <a:gd name="connsiteX142" fmla="*/ 1069981 w 4760780"/>
              <a:gd name="connsiteY142" fmla="*/ 222020 h 7374701"/>
              <a:gd name="connsiteX143" fmla="*/ 1090301 w 4760780"/>
              <a:gd name="connsiteY143" fmla="*/ 140740 h 7374701"/>
              <a:gd name="connsiteX144" fmla="*/ 1222381 w 4760780"/>
              <a:gd name="connsiteY144" fmla="*/ 49300 h 7374701"/>
              <a:gd name="connsiteX145" fmla="*/ 1496701 w 4760780"/>
              <a:gd name="connsiteY145" fmla="*/ 100100 h 7374701"/>
              <a:gd name="connsiteX146" fmla="*/ 1842141 w 4760780"/>
              <a:gd name="connsiteY146" fmla="*/ 191540 h 7374701"/>
              <a:gd name="connsiteX147" fmla="*/ 1956441 w 4760780"/>
              <a:gd name="connsiteY147" fmla="*/ 405 h 7374701"/>
              <a:gd name="connsiteX0" fmla="*/ 1955171 w 4760780"/>
              <a:gd name="connsiteY0" fmla="*/ 3580 h 7374701"/>
              <a:gd name="connsiteX1" fmla="*/ 2009781 w 4760780"/>
              <a:gd name="connsiteY1" fmla="*/ 105180 h 7374701"/>
              <a:gd name="connsiteX2" fmla="*/ 2065661 w 4760780"/>
              <a:gd name="connsiteY2" fmla="*/ 455700 h 7374701"/>
              <a:gd name="connsiteX3" fmla="*/ 2055501 w 4760780"/>
              <a:gd name="connsiteY3" fmla="*/ 648740 h 7374701"/>
              <a:gd name="connsiteX4" fmla="*/ 2096141 w 4760780"/>
              <a:gd name="connsiteY4" fmla="*/ 841780 h 7374701"/>
              <a:gd name="connsiteX5" fmla="*/ 2157101 w 4760780"/>
              <a:gd name="connsiteY5" fmla="*/ 973860 h 7374701"/>
              <a:gd name="connsiteX6" fmla="*/ 2157101 w 4760780"/>
              <a:gd name="connsiteY6" fmla="*/ 1095780 h 7374701"/>
              <a:gd name="connsiteX7" fmla="*/ 2207901 w 4760780"/>
              <a:gd name="connsiteY7" fmla="*/ 1207540 h 7374701"/>
              <a:gd name="connsiteX8" fmla="*/ 2157101 w 4760780"/>
              <a:gd name="connsiteY8" fmla="*/ 1400580 h 7374701"/>
              <a:gd name="connsiteX9" fmla="*/ 2177421 w 4760780"/>
              <a:gd name="connsiteY9" fmla="*/ 1532660 h 7374701"/>
              <a:gd name="connsiteX10" fmla="*/ 2279021 w 4760780"/>
              <a:gd name="connsiteY10" fmla="*/ 1725700 h 7374701"/>
              <a:gd name="connsiteX11" fmla="*/ 2411101 w 4760780"/>
              <a:gd name="connsiteY11" fmla="*/ 1928900 h 7374701"/>
              <a:gd name="connsiteX12" fmla="*/ 2482221 w 4760780"/>
              <a:gd name="connsiteY12" fmla="*/ 1989860 h 7374701"/>
              <a:gd name="connsiteX13" fmla="*/ 2492381 w 4760780"/>
              <a:gd name="connsiteY13" fmla="*/ 2081300 h 7374701"/>
              <a:gd name="connsiteX14" fmla="*/ 2634621 w 4760780"/>
              <a:gd name="connsiteY14" fmla="*/ 2040660 h 7374701"/>
              <a:gd name="connsiteX15" fmla="*/ 2908941 w 4760780"/>
              <a:gd name="connsiteY15" fmla="*/ 2020340 h 7374701"/>
              <a:gd name="connsiteX16" fmla="*/ 3071501 w 4760780"/>
              <a:gd name="connsiteY16" fmla="*/ 2243860 h 7374701"/>
              <a:gd name="connsiteX17" fmla="*/ 3112141 w 4760780"/>
              <a:gd name="connsiteY17" fmla="*/ 2477540 h 7374701"/>
              <a:gd name="connsiteX18" fmla="*/ 3193421 w 4760780"/>
              <a:gd name="connsiteY18" fmla="*/ 2548660 h 7374701"/>
              <a:gd name="connsiteX19" fmla="*/ 3295021 w 4760780"/>
              <a:gd name="connsiteY19" fmla="*/ 2558820 h 7374701"/>
              <a:gd name="connsiteX20" fmla="*/ 3325501 w 4760780"/>
              <a:gd name="connsiteY20" fmla="*/ 2721380 h 7374701"/>
              <a:gd name="connsiteX21" fmla="*/ 3345821 w 4760780"/>
              <a:gd name="connsiteY21" fmla="*/ 2894100 h 7374701"/>
              <a:gd name="connsiteX22" fmla="*/ 3355981 w 4760780"/>
              <a:gd name="connsiteY22" fmla="*/ 3097300 h 7374701"/>
              <a:gd name="connsiteX23" fmla="*/ 3406781 w 4760780"/>
              <a:gd name="connsiteY23" fmla="*/ 3239540 h 7374701"/>
              <a:gd name="connsiteX24" fmla="*/ 3457581 w 4760780"/>
              <a:gd name="connsiteY24" fmla="*/ 3300500 h 7374701"/>
              <a:gd name="connsiteX25" fmla="*/ 3427101 w 4760780"/>
              <a:gd name="connsiteY25" fmla="*/ 3463060 h 7374701"/>
              <a:gd name="connsiteX26" fmla="*/ 3396621 w 4760780"/>
              <a:gd name="connsiteY26" fmla="*/ 3554500 h 7374701"/>
              <a:gd name="connsiteX27" fmla="*/ 3376301 w 4760780"/>
              <a:gd name="connsiteY27" fmla="*/ 3605300 h 7374701"/>
              <a:gd name="connsiteX28" fmla="*/ 3264541 w 4760780"/>
              <a:gd name="connsiteY28" fmla="*/ 3798340 h 7374701"/>
              <a:gd name="connsiteX29" fmla="*/ 3315341 w 4760780"/>
              <a:gd name="connsiteY29" fmla="*/ 3899940 h 7374701"/>
              <a:gd name="connsiteX30" fmla="*/ 3295021 w 4760780"/>
              <a:gd name="connsiteY30" fmla="*/ 4021860 h 7374701"/>
              <a:gd name="connsiteX31" fmla="*/ 3234061 w 4760780"/>
              <a:gd name="connsiteY31" fmla="*/ 4164100 h 7374701"/>
              <a:gd name="connsiteX32" fmla="*/ 3244221 w 4760780"/>
              <a:gd name="connsiteY32" fmla="*/ 4225060 h 7374701"/>
              <a:gd name="connsiteX33" fmla="*/ 3305181 w 4760780"/>
              <a:gd name="connsiteY33" fmla="*/ 4306340 h 7374701"/>
              <a:gd name="connsiteX34" fmla="*/ 3193421 w 4760780"/>
              <a:gd name="connsiteY34" fmla="*/ 4448580 h 7374701"/>
              <a:gd name="connsiteX35" fmla="*/ 3132461 w 4760780"/>
              <a:gd name="connsiteY35" fmla="*/ 4631460 h 7374701"/>
              <a:gd name="connsiteX36" fmla="*/ 3101981 w 4760780"/>
              <a:gd name="connsiteY36" fmla="*/ 4753380 h 7374701"/>
              <a:gd name="connsiteX37" fmla="*/ 3061341 w 4760780"/>
              <a:gd name="connsiteY37" fmla="*/ 4885460 h 7374701"/>
              <a:gd name="connsiteX38" fmla="*/ 3051181 w 4760780"/>
              <a:gd name="connsiteY38" fmla="*/ 4936260 h 7374701"/>
              <a:gd name="connsiteX39" fmla="*/ 2990221 w 4760780"/>
              <a:gd name="connsiteY39" fmla="*/ 5027700 h 7374701"/>
              <a:gd name="connsiteX40" fmla="*/ 2990221 w 4760780"/>
              <a:gd name="connsiteY40" fmla="*/ 5230900 h 7374701"/>
              <a:gd name="connsiteX41" fmla="*/ 3000381 w 4760780"/>
              <a:gd name="connsiteY41" fmla="*/ 5362980 h 7374701"/>
              <a:gd name="connsiteX42" fmla="*/ 3071501 w 4760780"/>
              <a:gd name="connsiteY42" fmla="*/ 5515380 h 7374701"/>
              <a:gd name="connsiteX43" fmla="*/ 3010541 w 4760780"/>
              <a:gd name="connsiteY43" fmla="*/ 5667780 h 7374701"/>
              <a:gd name="connsiteX44" fmla="*/ 3000381 w 4760780"/>
              <a:gd name="connsiteY44" fmla="*/ 5769380 h 7374701"/>
              <a:gd name="connsiteX45" fmla="*/ 3020701 w 4760780"/>
              <a:gd name="connsiteY45" fmla="*/ 5789700 h 7374701"/>
              <a:gd name="connsiteX46" fmla="*/ 3122301 w 4760780"/>
              <a:gd name="connsiteY46" fmla="*/ 5870980 h 7374701"/>
              <a:gd name="connsiteX47" fmla="*/ 3203581 w 4760780"/>
              <a:gd name="connsiteY47" fmla="*/ 5972580 h 7374701"/>
              <a:gd name="connsiteX48" fmla="*/ 3366141 w 4760780"/>
              <a:gd name="connsiteY48" fmla="*/ 6064020 h 7374701"/>
              <a:gd name="connsiteX49" fmla="*/ 3609981 w 4760780"/>
              <a:gd name="connsiteY49" fmla="*/ 5952260 h 7374701"/>
              <a:gd name="connsiteX50" fmla="*/ 3904621 w 4760780"/>
              <a:gd name="connsiteY50" fmla="*/ 6003060 h 7374701"/>
              <a:gd name="connsiteX51" fmla="*/ 4128141 w 4760780"/>
              <a:gd name="connsiteY51" fmla="*/ 6003060 h 7374701"/>
              <a:gd name="connsiteX52" fmla="*/ 4199261 w 4760780"/>
              <a:gd name="connsiteY52" fmla="*/ 5942100 h 7374701"/>
              <a:gd name="connsiteX53" fmla="*/ 4300861 w 4760780"/>
              <a:gd name="connsiteY53" fmla="*/ 6094500 h 7374701"/>
              <a:gd name="connsiteX54" fmla="*/ 4453261 w 4760780"/>
              <a:gd name="connsiteY54" fmla="*/ 6094500 h 7374701"/>
              <a:gd name="connsiteX55" fmla="*/ 4585341 w 4760780"/>
              <a:gd name="connsiteY55" fmla="*/ 6175780 h 7374701"/>
              <a:gd name="connsiteX56" fmla="*/ 4727581 w 4760780"/>
              <a:gd name="connsiteY56" fmla="*/ 6185940 h 7374701"/>
              <a:gd name="connsiteX57" fmla="*/ 4747901 w 4760780"/>
              <a:gd name="connsiteY57" fmla="*/ 6297700 h 7374701"/>
              <a:gd name="connsiteX58" fmla="*/ 4758061 w 4760780"/>
              <a:gd name="connsiteY58" fmla="*/ 6419620 h 7374701"/>
              <a:gd name="connsiteX59" fmla="*/ 4697101 w 4760780"/>
              <a:gd name="connsiteY59" fmla="*/ 6541540 h 7374701"/>
              <a:gd name="connsiteX60" fmla="*/ 4676781 w 4760780"/>
              <a:gd name="connsiteY60" fmla="*/ 6643140 h 7374701"/>
              <a:gd name="connsiteX61" fmla="*/ 4615821 w 4760780"/>
              <a:gd name="connsiteY61" fmla="*/ 6754900 h 7374701"/>
              <a:gd name="connsiteX62" fmla="*/ 4493901 w 4760780"/>
              <a:gd name="connsiteY62" fmla="*/ 6826020 h 7374701"/>
              <a:gd name="connsiteX63" fmla="*/ 4453261 w 4760780"/>
              <a:gd name="connsiteY63" fmla="*/ 6988580 h 7374701"/>
              <a:gd name="connsiteX64" fmla="*/ 4402461 w 4760780"/>
              <a:gd name="connsiteY64" fmla="*/ 7100340 h 7374701"/>
              <a:gd name="connsiteX65" fmla="*/ 4270381 w 4760780"/>
              <a:gd name="connsiteY65" fmla="*/ 7140980 h 7374701"/>
              <a:gd name="connsiteX66" fmla="*/ 4117981 w 4760780"/>
              <a:gd name="connsiteY66" fmla="*/ 7201940 h 7374701"/>
              <a:gd name="connsiteX67" fmla="*/ 3955421 w 4760780"/>
              <a:gd name="connsiteY67" fmla="*/ 7242580 h 7374701"/>
              <a:gd name="connsiteX68" fmla="*/ 3874141 w 4760780"/>
              <a:gd name="connsiteY68" fmla="*/ 7181620 h 7374701"/>
              <a:gd name="connsiteX69" fmla="*/ 3752221 w 4760780"/>
              <a:gd name="connsiteY69" fmla="*/ 7161300 h 7374701"/>
              <a:gd name="connsiteX70" fmla="*/ 3670941 w 4760780"/>
              <a:gd name="connsiteY70" fmla="*/ 7222260 h 7374701"/>
              <a:gd name="connsiteX71" fmla="*/ 3528701 w 4760780"/>
              <a:gd name="connsiteY71" fmla="*/ 7222260 h 7374701"/>
              <a:gd name="connsiteX72" fmla="*/ 3345821 w 4760780"/>
              <a:gd name="connsiteY72" fmla="*/ 7334020 h 7374701"/>
              <a:gd name="connsiteX73" fmla="*/ 3203581 w 4760780"/>
              <a:gd name="connsiteY73" fmla="*/ 7232420 h 7374701"/>
              <a:gd name="connsiteX74" fmla="*/ 3010541 w 4760780"/>
              <a:gd name="connsiteY74" fmla="*/ 7232420 h 7374701"/>
              <a:gd name="connsiteX75" fmla="*/ 2766701 w 4760780"/>
              <a:gd name="connsiteY75" fmla="*/ 7171460 h 7374701"/>
              <a:gd name="connsiteX76" fmla="*/ 2654941 w 4760780"/>
              <a:gd name="connsiteY76" fmla="*/ 7303540 h 7374701"/>
              <a:gd name="connsiteX77" fmla="*/ 2502541 w 4760780"/>
              <a:gd name="connsiteY77" fmla="*/ 7313700 h 7374701"/>
              <a:gd name="connsiteX78" fmla="*/ 2472061 w 4760780"/>
              <a:gd name="connsiteY78" fmla="*/ 7374660 h 7374701"/>
              <a:gd name="connsiteX79" fmla="*/ 2238381 w 4760780"/>
              <a:gd name="connsiteY79" fmla="*/ 7303540 h 7374701"/>
              <a:gd name="connsiteX80" fmla="*/ 2187581 w 4760780"/>
              <a:gd name="connsiteY80" fmla="*/ 7293380 h 7374701"/>
              <a:gd name="connsiteX81" fmla="*/ 2085981 w 4760780"/>
              <a:gd name="connsiteY81" fmla="*/ 7283220 h 7374701"/>
              <a:gd name="connsiteX82" fmla="*/ 2065661 w 4760780"/>
              <a:gd name="connsiteY82" fmla="*/ 7120660 h 7374701"/>
              <a:gd name="connsiteX83" fmla="*/ 2025021 w 4760780"/>
              <a:gd name="connsiteY83" fmla="*/ 7110500 h 7374701"/>
              <a:gd name="connsiteX84" fmla="*/ 1953901 w 4760780"/>
              <a:gd name="connsiteY84" fmla="*/ 7100340 h 7374701"/>
              <a:gd name="connsiteX85" fmla="*/ 1903101 w 4760780"/>
              <a:gd name="connsiteY85" fmla="*/ 6988580 h 7374701"/>
              <a:gd name="connsiteX86" fmla="*/ 1750701 w 4760780"/>
              <a:gd name="connsiteY86" fmla="*/ 6937780 h 7374701"/>
              <a:gd name="connsiteX87" fmla="*/ 1699901 w 4760780"/>
              <a:gd name="connsiteY87" fmla="*/ 6846340 h 7374701"/>
              <a:gd name="connsiteX88" fmla="*/ 1649101 w 4760780"/>
              <a:gd name="connsiteY88" fmla="*/ 6775220 h 7374701"/>
              <a:gd name="connsiteX89" fmla="*/ 1567821 w 4760780"/>
              <a:gd name="connsiteY89" fmla="*/ 6754900 h 7374701"/>
              <a:gd name="connsiteX90" fmla="*/ 1425581 w 4760780"/>
              <a:gd name="connsiteY90" fmla="*/ 6754900 h 7374701"/>
              <a:gd name="connsiteX91" fmla="*/ 1374781 w 4760780"/>
              <a:gd name="connsiteY91" fmla="*/ 6724420 h 7374701"/>
              <a:gd name="connsiteX92" fmla="*/ 1242701 w 4760780"/>
              <a:gd name="connsiteY92" fmla="*/ 6805700 h 7374701"/>
              <a:gd name="connsiteX93" fmla="*/ 1151261 w 4760780"/>
              <a:gd name="connsiteY93" fmla="*/ 6765060 h 7374701"/>
              <a:gd name="connsiteX94" fmla="*/ 978541 w 4760780"/>
              <a:gd name="connsiteY94" fmla="*/ 6815860 h 7374701"/>
              <a:gd name="connsiteX95" fmla="*/ 927741 w 4760780"/>
              <a:gd name="connsiteY95" fmla="*/ 6724420 h 7374701"/>
              <a:gd name="connsiteX96" fmla="*/ 876941 w 4760780"/>
              <a:gd name="connsiteY96" fmla="*/ 6612660 h 7374701"/>
              <a:gd name="connsiteX97" fmla="*/ 876941 w 4760780"/>
              <a:gd name="connsiteY97" fmla="*/ 6450100 h 7374701"/>
              <a:gd name="connsiteX98" fmla="*/ 917581 w 4760780"/>
              <a:gd name="connsiteY98" fmla="*/ 6318020 h 7374701"/>
              <a:gd name="connsiteX99" fmla="*/ 846461 w 4760780"/>
              <a:gd name="connsiteY99" fmla="*/ 6145300 h 7374701"/>
              <a:gd name="connsiteX100" fmla="*/ 866781 w 4760780"/>
              <a:gd name="connsiteY100" fmla="*/ 6043700 h 7374701"/>
              <a:gd name="connsiteX101" fmla="*/ 866781 w 4760780"/>
              <a:gd name="connsiteY101" fmla="*/ 6013220 h 7374701"/>
              <a:gd name="connsiteX102" fmla="*/ 815981 w 4760780"/>
              <a:gd name="connsiteY102" fmla="*/ 5921780 h 7374701"/>
              <a:gd name="connsiteX103" fmla="*/ 795661 w 4760780"/>
              <a:gd name="connsiteY103" fmla="*/ 5820180 h 7374701"/>
              <a:gd name="connsiteX104" fmla="*/ 683901 w 4760780"/>
              <a:gd name="connsiteY104" fmla="*/ 5779540 h 7374701"/>
              <a:gd name="connsiteX105" fmla="*/ 683901 w 4760780"/>
              <a:gd name="connsiteY105" fmla="*/ 5677940 h 7374701"/>
              <a:gd name="connsiteX106" fmla="*/ 602621 w 4760780"/>
              <a:gd name="connsiteY106" fmla="*/ 5616980 h 7374701"/>
              <a:gd name="connsiteX107" fmla="*/ 541661 w 4760780"/>
              <a:gd name="connsiteY107" fmla="*/ 5525540 h 7374701"/>
              <a:gd name="connsiteX108" fmla="*/ 389261 w 4760780"/>
              <a:gd name="connsiteY108" fmla="*/ 5322340 h 7374701"/>
              <a:gd name="connsiteX109" fmla="*/ 348621 w 4760780"/>
              <a:gd name="connsiteY109" fmla="*/ 5312180 h 7374701"/>
              <a:gd name="connsiteX110" fmla="*/ 216541 w 4760780"/>
              <a:gd name="connsiteY110" fmla="*/ 5322340 h 7374701"/>
              <a:gd name="connsiteX111" fmla="*/ 94621 w 4760780"/>
              <a:gd name="connsiteY111" fmla="*/ 5200420 h 7374701"/>
              <a:gd name="connsiteX112" fmla="*/ 3181 w 4760780"/>
              <a:gd name="connsiteY112" fmla="*/ 4936260 h 7374701"/>
              <a:gd name="connsiteX113" fmla="*/ 43821 w 4760780"/>
              <a:gd name="connsiteY113" fmla="*/ 4824500 h 7374701"/>
              <a:gd name="connsiteX114" fmla="*/ 257181 w 4760780"/>
              <a:gd name="connsiteY114" fmla="*/ 4743220 h 7374701"/>
              <a:gd name="connsiteX115" fmla="*/ 318141 w 4760780"/>
              <a:gd name="connsiteY115" fmla="*/ 4661940 h 7374701"/>
              <a:gd name="connsiteX116" fmla="*/ 318141 w 4760780"/>
              <a:gd name="connsiteY116" fmla="*/ 4570500 h 7374701"/>
              <a:gd name="connsiteX117" fmla="*/ 450221 w 4760780"/>
              <a:gd name="connsiteY117" fmla="*/ 4489220 h 7374701"/>
              <a:gd name="connsiteX118" fmla="*/ 460381 w 4760780"/>
              <a:gd name="connsiteY118" fmla="*/ 4286020 h 7374701"/>
              <a:gd name="connsiteX119" fmla="*/ 511181 w 4760780"/>
              <a:gd name="connsiteY119" fmla="*/ 4153940 h 7374701"/>
              <a:gd name="connsiteX120" fmla="*/ 683901 w 4760780"/>
              <a:gd name="connsiteY120" fmla="*/ 3950740 h 7374701"/>
              <a:gd name="connsiteX121" fmla="*/ 897261 w 4760780"/>
              <a:gd name="connsiteY121" fmla="*/ 3686580 h 7374701"/>
              <a:gd name="connsiteX122" fmla="*/ 1100461 w 4760780"/>
              <a:gd name="connsiteY122" fmla="*/ 3432580 h 7374701"/>
              <a:gd name="connsiteX123" fmla="*/ 1263021 w 4760780"/>
              <a:gd name="connsiteY123" fmla="*/ 3259860 h 7374701"/>
              <a:gd name="connsiteX124" fmla="*/ 1313821 w 4760780"/>
              <a:gd name="connsiteY124" fmla="*/ 2904260 h 7374701"/>
              <a:gd name="connsiteX125" fmla="*/ 1374781 w 4760780"/>
              <a:gd name="connsiteY125" fmla="*/ 2772180 h 7374701"/>
              <a:gd name="connsiteX126" fmla="*/ 1456061 w 4760780"/>
              <a:gd name="connsiteY126" fmla="*/ 2579140 h 7374701"/>
              <a:gd name="connsiteX127" fmla="*/ 1415421 w 4760780"/>
              <a:gd name="connsiteY127" fmla="*/ 2233700 h 7374701"/>
              <a:gd name="connsiteX128" fmla="*/ 1273181 w 4760780"/>
              <a:gd name="connsiteY128" fmla="*/ 1989860 h 7374701"/>
              <a:gd name="connsiteX129" fmla="*/ 1169041 w 4760780"/>
              <a:gd name="connsiteY129" fmla="*/ 1951760 h 7374701"/>
              <a:gd name="connsiteX130" fmla="*/ 1014101 w 4760780"/>
              <a:gd name="connsiteY130" fmla="*/ 1829840 h 7374701"/>
              <a:gd name="connsiteX131" fmla="*/ 920121 w 4760780"/>
              <a:gd name="connsiteY131" fmla="*/ 1644420 h 7374701"/>
              <a:gd name="connsiteX132" fmla="*/ 907421 w 4760780"/>
              <a:gd name="connsiteY132" fmla="*/ 1418360 h 7374701"/>
              <a:gd name="connsiteX133" fmla="*/ 907421 w 4760780"/>
              <a:gd name="connsiteY133" fmla="*/ 1248180 h 7374701"/>
              <a:gd name="connsiteX134" fmla="*/ 795661 w 4760780"/>
              <a:gd name="connsiteY134" fmla="*/ 1044980 h 7374701"/>
              <a:gd name="connsiteX135" fmla="*/ 815981 w 4760780"/>
              <a:gd name="connsiteY135" fmla="*/ 892580 h 7374701"/>
              <a:gd name="connsiteX136" fmla="*/ 846461 w 4760780"/>
              <a:gd name="connsiteY136" fmla="*/ 750340 h 7374701"/>
              <a:gd name="connsiteX137" fmla="*/ 785501 w 4760780"/>
              <a:gd name="connsiteY137" fmla="*/ 536980 h 7374701"/>
              <a:gd name="connsiteX138" fmla="*/ 744861 w 4760780"/>
              <a:gd name="connsiteY138" fmla="*/ 333780 h 7374701"/>
              <a:gd name="connsiteX139" fmla="*/ 724541 w 4760780"/>
              <a:gd name="connsiteY139" fmla="*/ 232180 h 7374701"/>
              <a:gd name="connsiteX140" fmla="*/ 826141 w 4760780"/>
              <a:gd name="connsiteY140" fmla="*/ 222020 h 7374701"/>
              <a:gd name="connsiteX141" fmla="*/ 866781 w 4760780"/>
              <a:gd name="connsiteY141" fmla="*/ 201700 h 7374701"/>
              <a:gd name="connsiteX142" fmla="*/ 1069981 w 4760780"/>
              <a:gd name="connsiteY142" fmla="*/ 222020 h 7374701"/>
              <a:gd name="connsiteX143" fmla="*/ 1090301 w 4760780"/>
              <a:gd name="connsiteY143" fmla="*/ 140740 h 7374701"/>
              <a:gd name="connsiteX144" fmla="*/ 1222381 w 4760780"/>
              <a:gd name="connsiteY144" fmla="*/ 49300 h 7374701"/>
              <a:gd name="connsiteX145" fmla="*/ 1496701 w 4760780"/>
              <a:gd name="connsiteY145" fmla="*/ 100100 h 7374701"/>
              <a:gd name="connsiteX146" fmla="*/ 1842141 w 4760780"/>
              <a:gd name="connsiteY146" fmla="*/ 191540 h 7374701"/>
              <a:gd name="connsiteX147" fmla="*/ 1956441 w 4760780"/>
              <a:gd name="connsiteY147" fmla="*/ 405 h 7374701"/>
              <a:gd name="connsiteX0" fmla="*/ 1955171 w 4760780"/>
              <a:gd name="connsiteY0" fmla="*/ 3580 h 7374701"/>
              <a:gd name="connsiteX1" fmla="*/ 2009781 w 4760780"/>
              <a:gd name="connsiteY1" fmla="*/ 105180 h 7374701"/>
              <a:gd name="connsiteX2" fmla="*/ 2065661 w 4760780"/>
              <a:gd name="connsiteY2" fmla="*/ 455700 h 7374701"/>
              <a:gd name="connsiteX3" fmla="*/ 2055501 w 4760780"/>
              <a:gd name="connsiteY3" fmla="*/ 648740 h 7374701"/>
              <a:gd name="connsiteX4" fmla="*/ 2096141 w 4760780"/>
              <a:gd name="connsiteY4" fmla="*/ 841780 h 7374701"/>
              <a:gd name="connsiteX5" fmla="*/ 2157101 w 4760780"/>
              <a:gd name="connsiteY5" fmla="*/ 973860 h 7374701"/>
              <a:gd name="connsiteX6" fmla="*/ 2157101 w 4760780"/>
              <a:gd name="connsiteY6" fmla="*/ 1095780 h 7374701"/>
              <a:gd name="connsiteX7" fmla="*/ 2207901 w 4760780"/>
              <a:gd name="connsiteY7" fmla="*/ 1207540 h 7374701"/>
              <a:gd name="connsiteX8" fmla="*/ 2157101 w 4760780"/>
              <a:gd name="connsiteY8" fmla="*/ 1400580 h 7374701"/>
              <a:gd name="connsiteX9" fmla="*/ 2177421 w 4760780"/>
              <a:gd name="connsiteY9" fmla="*/ 1532660 h 7374701"/>
              <a:gd name="connsiteX10" fmla="*/ 2279021 w 4760780"/>
              <a:gd name="connsiteY10" fmla="*/ 1725700 h 7374701"/>
              <a:gd name="connsiteX11" fmla="*/ 2411101 w 4760780"/>
              <a:gd name="connsiteY11" fmla="*/ 1928900 h 7374701"/>
              <a:gd name="connsiteX12" fmla="*/ 2482221 w 4760780"/>
              <a:gd name="connsiteY12" fmla="*/ 1989860 h 7374701"/>
              <a:gd name="connsiteX13" fmla="*/ 2492381 w 4760780"/>
              <a:gd name="connsiteY13" fmla="*/ 2081300 h 7374701"/>
              <a:gd name="connsiteX14" fmla="*/ 2634621 w 4760780"/>
              <a:gd name="connsiteY14" fmla="*/ 2040660 h 7374701"/>
              <a:gd name="connsiteX15" fmla="*/ 2908941 w 4760780"/>
              <a:gd name="connsiteY15" fmla="*/ 2020340 h 7374701"/>
              <a:gd name="connsiteX16" fmla="*/ 3071501 w 4760780"/>
              <a:gd name="connsiteY16" fmla="*/ 2243860 h 7374701"/>
              <a:gd name="connsiteX17" fmla="*/ 3112141 w 4760780"/>
              <a:gd name="connsiteY17" fmla="*/ 2477540 h 7374701"/>
              <a:gd name="connsiteX18" fmla="*/ 3193421 w 4760780"/>
              <a:gd name="connsiteY18" fmla="*/ 2548660 h 7374701"/>
              <a:gd name="connsiteX19" fmla="*/ 3295021 w 4760780"/>
              <a:gd name="connsiteY19" fmla="*/ 2558820 h 7374701"/>
              <a:gd name="connsiteX20" fmla="*/ 3325501 w 4760780"/>
              <a:gd name="connsiteY20" fmla="*/ 2721380 h 7374701"/>
              <a:gd name="connsiteX21" fmla="*/ 3345821 w 4760780"/>
              <a:gd name="connsiteY21" fmla="*/ 2894100 h 7374701"/>
              <a:gd name="connsiteX22" fmla="*/ 3355981 w 4760780"/>
              <a:gd name="connsiteY22" fmla="*/ 3097300 h 7374701"/>
              <a:gd name="connsiteX23" fmla="*/ 3406781 w 4760780"/>
              <a:gd name="connsiteY23" fmla="*/ 3239540 h 7374701"/>
              <a:gd name="connsiteX24" fmla="*/ 3457581 w 4760780"/>
              <a:gd name="connsiteY24" fmla="*/ 3300500 h 7374701"/>
              <a:gd name="connsiteX25" fmla="*/ 3427101 w 4760780"/>
              <a:gd name="connsiteY25" fmla="*/ 3463060 h 7374701"/>
              <a:gd name="connsiteX26" fmla="*/ 3396621 w 4760780"/>
              <a:gd name="connsiteY26" fmla="*/ 3554500 h 7374701"/>
              <a:gd name="connsiteX27" fmla="*/ 3376301 w 4760780"/>
              <a:gd name="connsiteY27" fmla="*/ 3605300 h 7374701"/>
              <a:gd name="connsiteX28" fmla="*/ 3264541 w 4760780"/>
              <a:gd name="connsiteY28" fmla="*/ 3798340 h 7374701"/>
              <a:gd name="connsiteX29" fmla="*/ 3315341 w 4760780"/>
              <a:gd name="connsiteY29" fmla="*/ 3899940 h 7374701"/>
              <a:gd name="connsiteX30" fmla="*/ 3295021 w 4760780"/>
              <a:gd name="connsiteY30" fmla="*/ 4021860 h 7374701"/>
              <a:gd name="connsiteX31" fmla="*/ 3234061 w 4760780"/>
              <a:gd name="connsiteY31" fmla="*/ 4164100 h 7374701"/>
              <a:gd name="connsiteX32" fmla="*/ 3244221 w 4760780"/>
              <a:gd name="connsiteY32" fmla="*/ 4225060 h 7374701"/>
              <a:gd name="connsiteX33" fmla="*/ 3305181 w 4760780"/>
              <a:gd name="connsiteY33" fmla="*/ 4306340 h 7374701"/>
              <a:gd name="connsiteX34" fmla="*/ 3193421 w 4760780"/>
              <a:gd name="connsiteY34" fmla="*/ 4448580 h 7374701"/>
              <a:gd name="connsiteX35" fmla="*/ 3132461 w 4760780"/>
              <a:gd name="connsiteY35" fmla="*/ 4631460 h 7374701"/>
              <a:gd name="connsiteX36" fmla="*/ 3101981 w 4760780"/>
              <a:gd name="connsiteY36" fmla="*/ 4753380 h 7374701"/>
              <a:gd name="connsiteX37" fmla="*/ 3061341 w 4760780"/>
              <a:gd name="connsiteY37" fmla="*/ 4885460 h 7374701"/>
              <a:gd name="connsiteX38" fmla="*/ 3051181 w 4760780"/>
              <a:gd name="connsiteY38" fmla="*/ 4936260 h 7374701"/>
              <a:gd name="connsiteX39" fmla="*/ 2990221 w 4760780"/>
              <a:gd name="connsiteY39" fmla="*/ 5027700 h 7374701"/>
              <a:gd name="connsiteX40" fmla="*/ 2990221 w 4760780"/>
              <a:gd name="connsiteY40" fmla="*/ 5230900 h 7374701"/>
              <a:gd name="connsiteX41" fmla="*/ 3000381 w 4760780"/>
              <a:gd name="connsiteY41" fmla="*/ 5362980 h 7374701"/>
              <a:gd name="connsiteX42" fmla="*/ 3071501 w 4760780"/>
              <a:gd name="connsiteY42" fmla="*/ 5515380 h 7374701"/>
              <a:gd name="connsiteX43" fmla="*/ 3010541 w 4760780"/>
              <a:gd name="connsiteY43" fmla="*/ 5667780 h 7374701"/>
              <a:gd name="connsiteX44" fmla="*/ 3000381 w 4760780"/>
              <a:gd name="connsiteY44" fmla="*/ 5769380 h 7374701"/>
              <a:gd name="connsiteX45" fmla="*/ 3020701 w 4760780"/>
              <a:gd name="connsiteY45" fmla="*/ 5789700 h 7374701"/>
              <a:gd name="connsiteX46" fmla="*/ 3122301 w 4760780"/>
              <a:gd name="connsiteY46" fmla="*/ 5870980 h 7374701"/>
              <a:gd name="connsiteX47" fmla="*/ 3203581 w 4760780"/>
              <a:gd name="connsiteY47" fmla="*/ 5972580 h 7374701"/>
              <a:gd name="connsiteX48" fmla="*/ 3366141 w 4760780"/>
              <a:gd name="connsiteY48" fmla="*/ 6064020 h 7374701"/>
              <a:gd name="connsiteX49" fmla="*/ 3609981 w 4760780"/>
              <a:gd name="connsiteY49" fmla="*/ 5952260 h 7374701"/>
              <a:gd name="connsiteX50" fmla="*/ 3904621 w 4760780"/>
              <a:gd name="connsiteY50" fmla="*/ 6003060 h 7374701"/>
              <a:gd name="connsiteX51" fmla="*/ 4128141 w 4760780"/>
              <a:gd name="connsiteY51" fmla="*/ 6003060 h 7374701"/>
              <a:gd name="connsiteX52" fmla="*/ 4199261 w 4760780"/>
              <a:gd name="connsiteY52" fmla="*/ 5942100 h 7374701"/>
              <a:gd name="connsiteX53" fmla="*/ 4300861 w 4760780"/>
              <a:gd name="connsiteY53" fmla="*/ 6094500 h 7374701"/>
              <a:gd name="connsiteX54" fmla="*/ 4453261 w 4760780"/>
              <a:gd name="connsiteY54" fmla="*/ 6094500 h 7374701"/>
              <a:gd name="connsiteX55" fmla="*/ 4585341 w 4760780"/>
              <a:gd name="connsiteY55" fmla="*/ 6175780 h 7374701"/>
              <a:gd name="connsiteX56" fmla="*/ 4727581 w 4760780"/>
              <a:gd name="connsiteY56" fmla="*/ 6185940 h 7374701"/>
              <a:gd name="connsiteX57" fmla="*/ 4747901 w 4760780"/>
              <a:gd name="connsiteY57" fmla="*/ 6297700 h 7374701"/>
              <a:gd name="connsiteX58" fmla="*/ 4758061 w 4760780"/>
              <a:gd name="connsiteY58" fmla="*/ 6419620 h 7374701"/>
              <a:gd name="connsiteX59" fmla="*/ 4697101 w 4760780"/>
              <a:gd name="connsiteY59" fmla="*/ 6541540 h 7374701"/>
              <a:gd name="connsiteX60" fmla="*/ 4676781 w 4760780"/>
              <a:gd name="connsiteY60" fmla="*/ 6643140 h 7374701"/>
              <a:gd name="connsiteX61" fmla="*/ 4615821 w 4760780"/>
              <a:gd name="connsiteY61" fmla="*/ 6754900 h 7374701"/>
              <a:gd name="connsiteX62" fmla="*/ 4493901 w 4760780"/>
              <a:gd name="connsiteY62" fmla="*/ 6826020 h 7374701"/>
              <a:gd name="connsiteX63" fmla="*/ 4453261 w 4760780"/>
              <a:gd name="connsiteY63" fmla="*/ 6988580 h 7374701"/>
              <a:gd name="connsiteX64" fmla="*/ 4402461 w 4760780"/>
              <a:gd name="connsiteY64" fmla="*/ 7100340 h 7374701"/>
              <a:gd name="connsiteX65" fmla="*/ 4270381 w 4760780"/>
              <a:gd name="connsiteY65" fmla="*/ 7140980 h 7374701"/>
              <a:gd name="connsiteX66" fmla="*/ 4117981 w 4760780"/>
              <a:gd name="connsiteY66" fmla="*/ 7201940 h 7374701"/>
              <a:gd name="connsiteX67" fmla="*/ 3955421 w 4760780"/>
              <a:gd name="connsiteY67" fmla="*/ 7242580 h 7374701"/>
              <a:gd name="connsiteX68" fmla="*/ 3874141 w 4760780"/>
              <a:gd name="connsiteY68" fmla="*/ 7181620 h 7374701"/>
              <a:gd name="connsiteX69" fmla="*/ 3752221 w 4760780"/>
              <a:gd name="connsiteY69" fmla="*/ 7161300 h 7374701"/>
              <a:gd name="connsiteX70" fmla="*/ 3670941 w 4760780"/>
              <a:gd name="connsiteY70" fmla="*/ 7222260 h 7374701"/>
              <a:gd name="connsiteX71" fmla="*/ 3528701 w 4760780"/>
              <a:gd name="connsiteY71" fmla="*/ 7222260 h 7374701"/>
              <a:gd name="connsiteX72" fmla="*/ 3345821 w 4760780"/>
              <a:gd name="connsiteY72" fmla="*/ 7334020 h 7374701"/>
              <a:gd name="connsiteX73" fmla="*/ 3203581 w 4760780"/>
              <a:gd name="connsiteY73" fmla="*/ 7232420 h 7374701"/>
              <a:gd name="connsiteX74" fmla="*/ 3010541 w 4760780"/>
              <a:gd name="connsiteY74" fmla="*/ 7232420 h 7374701"/>
              <a:gd name="connsiteX75" fmla="*/ 2766701 w 4760780"/>
              <a:gd name="connsiteY75" fmla="*/ 7171460 h 7374701"/>
              <a:gd name="connsiteX76" fmla="*/ 2654941 w 4760780"/>
              <a:gd name="connsiteY76" fmla="*/ 7303540 h 7374701"/>
              <a:gd name="connsiteX77" fmla="*/ 2502541 w 4760780"/>
              <a:gd name="connsiteY77" fmla="*/ 7313700 h 7374701"/>
              <a:gd name="connsiteX78" fmla="*/ 2472061 w 4760780"/>
              <a:gd name="connsiteY78" fmla="*/ 7374660 h 7374701"/>
              <a:gd name="connsiteX79" fmla="*/ 2238381 w 4760780"/>
              <a:gd name="connsiteY79" fmla="*/ 7303540 h 7374701"/>
              <a:gd name="connsiteX80" fmla="*/ 2187581 w 4760780"/>
              <a:gd name="connsiteY80" fmla="*/ 7293380 h 7374701"/>
              <a:gd name="connsiteX81" fmla="*/ 2085981 w 4760780"/>
              <a:gd name="connsiteY81" fmla="*/ 7283220 h 7374701"/>
              <a:gd name="connsiteX82" fmla="*/ 2065661 w 4760780"/>
              <a:gd name="connsiteY82" fmla="*/ 7120660 h 7374701"/>
              <a:gd name="connsiteX83" fmla="*/ 2025021 w 4760780"/>
              <a:gd name="connsiteY83" fmla="*/ 7110500 h 7374701"/>
              <a:gd name="connsiteX84" fmla="*/ 1953901 w 4760780"/>
              <a:gd name="connsiteY84" fmla="*/ 7100340 h 7374701"/>
              <a:gd name="connsiteX85" fmla="*/ 1903101 w 4760780"/>
              <a:gd name="connsiteY85" fmla="*/ 6988580 h 7374701"/>
              <a:gd name="connsiteX86" fmla="*/ 1750701 w 4760780"/>
              <a:gd name="connsiteY86" fmla="*/ 6937780 h 7374701"/>
              <a:gd name="connsiteX87" fmla="*/ 1699901 w 4760780"/>
              <a:gd name="connsiteY87" fmla="*/ 6846340 h 7374701"/>
              <a:gd name="connsiteX88" fmla="*/ 1649101 w 4760780"/>
              <a:gd name="connsiteY88" fmla="*/ 6775220 h 7374701"/>
              <a:gd name="connsiteX89" fmla="*/ 1567821 w 4760780"/>
              <a:gd name="connsiteY89" fmla="*/ 6754900 h 7374701"/>
              <a:gd name="connsiteX90" fmla="*/ 1425581 w 4760780"/>
              <a:gd name="connsiteY90" fmla="*/ 6754900 h 7374701"/>
              <a:gd name="connsiteX91" fmla="*/ 1374781 w 4760780"/>
              <a:gd name="connsiteY91" fmla="*/ 6724420 h 7374701"/>
              <a:gd name="connsiteX92" fmla="*/ 1242701 w 4760780"/>
              <a:gd name="connsiteY92" fmla="*/ 6805700 h 7374701"/>
              <a:gd name="connsiteX93" fmla="*/ 1151261 w 4760780"/>
              <a:gd name="connsiteY93" fmla="*/ 6765060 h 7374701"/>
              <a:gd name="connsiteX94" fmla="*/ 978541 w 4760780"/>
              <a:gd name="connsiteY94" fmla="*/ 6815860 h 7374701"/>
              <a:gd name="connsiteX95" fmla="*/ 927741 w 4760780"/>
              <a:gd name="connsiteY95" fmla="*/ 6724420 h 7374701"/>
              <a:gd name="connsiteX96" fmla="*/ 876941 w 4760780"/>
              <a:gd name="connsiteY96" fmla="*/ 6612660 h 7374701"/>
              <a:gd name="connsiteX97" fmla="*/ 876941 w 4760780"/>
              <a:gd name="connsiteY97" fmla="*/ 6450100 h 7374701"/>
              <a:gd name="connsiteX98" fmla="*/ 917581 w 4760780"/>
              <a:gd name="connsiteY98" fmla="*/ 6318020 h 7374701"/>
              <a:gd name="connsiteX99" fmla="*/ 846461 w 4760780"/>
              <a:gd name="connsiteY99" fmla="*/ 6145300 h 7374701"/>
              <a:gd name="connsiteX100" fmla="*/ 866781 w 4760780"/>
              <a:gd name="connsiteY100" fmla="*/ 6043700 h 7374701"/>
              <a:gd name="connsiteX101" fmla="*/ 866781 w 4760780"/>
              <a:gd name="connsiteY101" fmla="*/ 6013220 h 7374701"/>
              <a:gd name="connsiteX102" fmla="*/ 815981 w 4760780"/>
              <a:gd name="connsiteY102" fmla="*/ 5921780 h 7374701"/>
              <a:gd name="connsiteX103" fmla="*/ 795661 w 4760780"/>
              <a:gd name="connsiteY103" fmla="*/ 5820180 h 7374701"/>
              <a:gd name="connsiteX104" fmla="*/ 683901 w 4760780"/>
              <a:gd name="connsiteY104" fmla="*/ 5779540 h 7374701"/>
              <a:gd name="connsiteX105" fmla="*/ 683901 w 4760780"/>
              <a:gd name="connsiteY105" fmla="*/ 5677940 h 7374701"/>
              <a:gd name="connsiteX106" fmla="*/ 602621 w 4760780"/>
              <a:gd name="connsiteY106" fmla="*/ 5616980 h 7374701"/>
              <a:gd name="connsiteX107" fmla="*/ 541661 w 4760780"/>
              <a:gd name="connsiteY107" fmla="*/ 5525540 h 7374701"/>
              <a:gd name="connsiteX108" fmla="*/ 389261 w 4760780"/>
              <a:gd name="connsiteY108" fmla="*/ 5322340 h 7374701"/>
              <a:gd name="connsiteX109" fmla="*/ 348621 w 4760780"/>
              <a:gd name="connsiteY109" fmla="*/ 5312180 h 7374701"/>
              <a:gd name="connsiteX110" fmla="*/ 216541 w 4760780"/>
              <a:gd name="connsiteY110" fmla="*/ 5322340 h 7374701"/>
              <a:gd name="connsiteX111" fmla="*/ 94621 w 4760780"/>
              <a:gd name="connsiteY111" fmla="*/ 5200420 h 7374701"/>
              <a:gd name="connsiteX112" fmla="*/ 3181 w 4760780"/>
              <a:gd name="connsiteY112" fmla="*/ 4936260 h 7374701"/>
              <a:gd name="connsiteX113" fmla="*/ 43821 w 4760780"/>
              <a:gd name="connsiteY113" fmla="*/ 4824500 h 7374701"/>
              <a:gd name="connsiteX114" fmla="*/ 257181 w 4760780"/>
              <a:gd name="connsiteY114" fmla="*/ 4743220 h 7374701"/>
              <a:gd name="connsiteX115" fmla="*/ 318141 w 4760780"/>
              <a:gd name="connsiteY115" fmla="*/ 4661940 h 7374701"/>
              <a:gd name="connsiteX116" fmla="*/ 318141 w 4760780"/>
              <a:gd name="connsiteY116" fmla="*/ 4570500 h 7374701"/>
              <a:gd name="connsiteX117" fmla="*/ 450221 w 4760780"/>
              <a:gd name="connsiteY117" fmla="*/ 4489220 h 7374701"/>
              <a:gd name="connsiteX118" fmla="*/ 460381 w 4760780"/>
              <a:gd name="connsiteY118" fmla="*/ 4286020 h 7374701"/>
              <a:gd name="connsiteX119" fmla="*/ 511181 w 4760780"/>
              <a:gd name="connsiteY119" fmla="*/ 4153940 h 7374701"/>
              <a:gd name="connsiteX120" fmla="*/ 683901 w 4760780"/>
              <a:gd name="connsiteY120" fmla="*/ 3950740 h 7374701"/>
              <a:gd name="connsiteX121" fmla="*/ 897261 w 4760780"/>
              <a:gd name="connsiteY121" fmla="*/ 3686580 h 7374701"/>
              <a:gd name="connsiteX122" fmla="*/ 1100461 w 4760780"/>
              <a:gd name="connsiteY122" fmla="*/ 3432580 h 7374701"/>
              <a:gd name="connsiteX123" fmla="*/ 1263021 w 4760780"/>
              <a:gd name="connsiteY123" fmla="*/ 3259860 h 7374701"/>
              <a:gd name="connsiteX124" fmla="*/ 1313821 w 4760780"/>
              <a:gd name="connsiteY124" fmla="*/ 2904260 h 7374701"/>
              <a:gd name="connsiteX125" fmla="*/ 1374781 w 4760780"/>
              <a:gd name="connsiteY125" fmla="*/ 2772180 h 7374701"/>
              <a:gd name="connsiteX126" fmla="*/ 1456061 w 4760780"/>
              <a:gd name="connsiteY126" fmla="*/ 2579140 h 7374701"/>
              <a:gd name="connsiteX127" fmla="*/ 1415421 w 4760780"/>
              <a:gd name="connsiteY127" fmla="*/ 2233700 h 7374701"/>
              <a:gd name="connsiteX128" fmla="*/ 1273181 w 4760780"/>
              <a:gd name="connsiteY128" fmla="*/ 1989860 h 7374701"/>
              <a:gd name="connsiteX129" fmla="*/ 1169041 w 4760780"/>
              <a:gd name="connsiteY129" fmla="*/ 1951760 h 7374701"/>
              <a:gd name="connsiteX130" fmla="*/ 1014101 w 4760780"/>
              <a:gd name="connsiteY130" fmla="*/ 1829840 h 7374701"/>
              <a:gd name="connsiteX131" fmla="*/ 920121 w 4760780"/>
              <a:gd name="connsiteY131" fmla="*/ 1644420 h 7374701"/>
              <a:gd name="connsiteX132" fmla="*/ 823601 w 4760780"/>
              <a:gd name="connsiteY132" fmla="*/ 1464080 h 7374701"/>
              <a:gd name="connsiteX133" fmla="*/ 907421 w 4760780"/>
              <a:gd name="connsiteY133" fmla="*/ 1248180 h 7374701"/>
              <a:gd name="connsiteX134" fmla="*/ 795661 w 4760780"/>
              <a:gd name="connsiteY134" fmla="*/ 1044980 h 7374701"/>
              <a:gd name="connsiteX135" fmla="*/ 815981 w 4760780"/>
              <a:gd name="connsiteY135" fmla="*/ 892580 h 7374701"/>
              <a:gd name="connsiteX136" fmla="*/ 846461 w 4760780"/>
              <a:gd name="connsiteY136" fmla="*/ 750340 h 7374701"/>
              <a:gd name="connsiteX137" fmla="*/ 785501 w 4760780"/>
              <a:gd name="connsiteY137" fmla="*/ 536980 h 7374701"/>
              <a:gd name="connsiteX138" fmla="*/ 744861 w 4760780"/>
              <a:gd name="connsiteY138" fmla="*/ 333780 h 7374701"/>
              <a:gd name="connsiteX139" fmla="*/ 724541 w 4760780"/>
              <a:gd name="connsiteY139" fmla="*/ 232180 h 7374701"/>
              <a:gd name="connsiteX140" fmla="*/ 826141 w 4760780"/>
              <a:gd name="connsiteY140" fmla="*/ 222020 h 7374701"/>
              <a:gd name="connsiteX141" fmla="*/ 866781 w 4760780"/>
              <a:gd name="connsiteY141" fmla="*/ 201700 h 7374701"/>
              <a:gd name="connsiteX142" fmla="*/ 1069981 w 4760780"/>
              <a:gd name="connsiteY142" fmla="*/ 222020 h 7374701"/>
              <a:gd name="connsiteX143" fmla="*/ 1090301 w 4760780"/>
              <a:gd name="connsiteY143" fmla="*/ 140740 h 7374701"/>
              <a:gd name="connsiteX144" fmla="*/ 1222381 w 4760780"/>
              <a:gd name="connsiteY144" fmla="*/ 49300 h 7374701"/>
              <a:gd name="connsiteX145" fmla="*/ 1496701 w 4760780"/>
              <a:gd name="connsiteY145" fmla="*/ 100100 h 7374701"/>
              <a:gd name="connsiteX146" fmla="*/ 1842141 w 4760780"/>
              <a:gd name="connsiteY146" fmla="*/ 191540 h 7374701"/>
              <a:gd name="connsiteX147" fmla="*/ 1956441 w 4760780"/>
              <a:gd name="connsiteY147" fmla="*/ 405 h 7374701"/>
              <a:gd name="connsiteX0" fmla="*/ 1955171 w 4760780"/>
              <a:gd name="connsiteY0" fmla="*/ 3580 h 7374701"/>
              <a:gd name="connsiteX1" fmla="*/ 2009781 w 4760780"/>
              <a:gd name="connsiteY1" fmla="*/ 105180 h 7374701"/>
              <a:gd name="connsiteX2" fmla="*/ 2065661 w 4760780"/>
              <a:gd name="connsiteY2" fmla="*/ 455700 h 7374701"/>
              <a:gd name="connsiteX3" fmla="*/ 2055501 w 4760780"/>
              <a:gd name="connsiteY3" fmla="*/ 648740 h 7374701"/>
              <a:gd name="connsiteX4" fmla="*/ 2096141 w 4760780"/>
              <a:gd name="connsiteY4" fmla="*/ 841780 h 7374701"/>
              <a:gd name="connsiteX5" fmla="*/ 2157101 w 4760780"/>
              <a:gd name="connsiteY5" fmla="*/ 973860 h 7374701"/>
              <a:gd name="connsiteX6" fmla="*/ 2157101 w 4760780"/>
              <a:gd name="connsiteY6" fmla="*/ 1095780 h 7374701"/>
              <a:gd name="connsiteX7" fmla="*/ 2207901 w 4760780"/>
              <a:gd name="connsiteY7" fmla="*/ 1207540 h 7374701"/>
              <a:gd name="connsiteX8" fmla="*/ 2157101 w 4760780"/>
              <a:gd name="connsiteY8" fmla="*/ 1400580 h 7374701"/>
              <a:gd name="connsiteX9" fmla="*/ 2177421 w 4760780"/>
              <a:gd name="connsiteY9" fmla="*/ 1532660 h 7374701"/>
              <a:gd name="connsiteX10" fmla="*/ 2279021 w 4760780"/>
              <a:gd name="connsiteY10" fmla="*/ 1725700 h 7374701"/>
              <a:gd name="connsiteX11" fmla="*/ 2411101 w 4760780"/>
              <a:gd name="connsiteY11" fmla="*/ 1928900 h 7374701"/>
              <a:gd name="connsiteX12" fmla="*/ 2482221 w 4760780"/>
              <a:gd name="connsiteY12" fmla="*/ 1989860 h 7374701"/>
              <a:gd name="connsiteX13" fmla="*/ 2492381 w 4760780"/>
              <a:gd name="connsiteY13" fmla="*/ 2081300 h 7374701"/>
              <a:gd name="connsiteX14" fmla="*/ 2634621 w 4760780"/>
              <a:gd name="connsiteY14" fmla="*/ 2040660 h 7374701"/>
              <a:gd name="connsiteX15" fmla="*/ 2908941 w 4760780"/>
              <a:gd name="connsiteY15" fmla="*/ 2020340 h 7374701"/>
              <a:gd name="connsiteX16" fmla="*/ 3071501 w 4760780"/>
              <a:gd name="connsiteY16" fmla="*/ 2243860 h 7374701"/>
              <a:gd name="connsiteX17" fmla="*/ 3112141 w 4760780"/>
              <a:gd name="connsiteY17" fmla="*/ 2477540 h 7374701"/>
              <a:gd name="connsiteX18" fmla="*/ 3193421 w 4760780"/>
              <a:gd name="connsiteY18" fmla="*/ 2548660 h 7374701"/>
              <a:gd name="connsiteX19" fmla="*/ 3295021 w 4760780"/>
              <a:gd name="connsiteY19" fmla="*/ 2558820 h 7374701"/>
              <a:gd name="connsiteX20" fmla="*/ 3325501 w 4760780"/>
              <a:gd name="connsiteY20" fmla="*/ 2721380 h 7374701"/>
              <a:gd name="connsiteX21" fmla="*/ 3345821 w 4760780"/>
              <a:gd name="connsiteY21" fmla="*/ 2894100 h 7374701"/>
              <a:gd name="connsiteX22" fmla="*/ 3355981 w 4760780"/>
              <a:gd name="connsiteY22" fmla="*/ 3097300 h 7374701"/>
              <a:gd name="connsiteX23" fmla="*/ 3406781 w 4760780"/>
              <a:gd name="connsiteY23" fmla="*/ 3239540 h 7374701"/>
              <a:gd name="connsiteX24" fmla="*/ 3457581 w 4760780"/>
              <a:gd name="connsiteY24" fmla="*/ 3300500 h 7374701"/>
              <a:gd name="connsiteX25" fmla="*/ 3427101 w 4760780"/>
              <a:gd name="connsiteY25" fmla="*/ 3463060 h 7374701"/>
              <a:gd name="connsiteX26" fmla="*/ 3396621 w 4760780"/>
              <a:gd name="connsiteY26" fmla="*/ 3554500 h 7374701"/>
              <a:gd name="connsiteX27" fmla="*/ 3376301 w 4760780"/>
              <a:gd name="connsiteY27" fmla="*/ 3605300 h 7374701"/>
              <a:gd name="connsiteX28" fmla="*/ 3264541 w 4760780"/>
              <a:gd name="connsiteY28" fmla="*/ 3798340 h 7374701"/>
              <a:gd name="connsiteX29" fmla="*/ 3315341 w 4760780"/>
              <a:gd name="connsiteY29" fmla="*/ 3899940 h 7374701"/>
              <a:gd name="connsiteX30" fmla="*/ 3295021 w 4760780"/>
              <a:gd name="connsiteY30" fmla="*/ 4021860 h 7374701"/>
              <a:gd name="connsiteX31" fmla="*/ 3234061 w 4760780"/>
              <a:gd name="connsiteY31" fmla="*/ 4164100 h 7374701"/>
              <a:gd name="connsiteX32" fmla="*/ 3244221 w 4760780"/>
              <a:gd name="connsiteY32" fmla="*/ 4225060 h 7374701"/>
              <a:gd name="connsiteX33" fmla="*/ 3305181 w 4760780"/>
              <a:gd name="connsiteY33" fmla="*/ 4306340 h 7374701"/>
              <a:gd name="connsiteX34" fmla="*/ 3193421 w 4760780"/>
              <a:gd name="connsiteY34" fmla="*/ 4448580 h 7374701"/>
              <a:gd name="connsiteX35" fmla="*/ 3132461 w 4760780"/>
              <a:gd name="connsiteY35" fmla="*/ 4631460 h 7374701"/>
              <a:gd name="connsiteX36" fmla="*/ 3101981 w 4760780"/>
              <a:gd name="connsiteY36" fmla="*/ 4753380 h 7374701"/>
              <a:gd name="connsiteX37" fmla="*/ 3061341 w 4760780"/>
              <a:gd name="connsiteY37" fmla="*/ 4885460 h 7374701"/>
              <a:gd name="connsiteX38" fmla="*/ 3051181 w 4760780"/>
              <a:gd name="connsiteY38" fmla="*/ 4936260 h 7374701"/>
              <a:gd name="connsiteX39" fmla="*/ 2990221 w 4760780"/>
              <a:gd name="connsiteY39" fmla="*/ 5027700 h 7374701"/>
              <a:gd name="connsiteX40" fmla="*/ 2990221 w 4760780"/>
              <a:gd name="connsiteY40" fmla="*/ 5230900 h 7374701"/>
              <a:gd name="connsiteX41" fmla="*/ 3000381 w 4760780"/>
              <a:gd name="connsiteY41" fmla="*/ 5362980 h 7374701"/>
              <a:gd name="connsiteX42" fmla="*/ 3071501 w 4760780"/>
              <a:gd name="connsiteY42" fmla="*/ 5515380 h 7374701"/>
              <a:gd name="connsiteX43" fmla="*/ 3010541 w 4760780"/>
              <a:gd name="connsiteY43" fmla="*/ 5667780 h 7374701"/>
              <a:gd name="connsiteX44" fmla="*/ 3000381 w 4760780"/>
              <a:gd name="connsiteY44" fmla="*/ 5769380 h 7374701"/>
              <a:gd name="connsiteX45" fmla="*/ 3020701 w 4760780"/>
              <a:gd name="connsiteY45" fmla="*/ 5789700 h 7374701"/>
              <a:gd name="connsiteX46" fmla="*/ 3122301 w 4760780"/>
              <a:gd name="connsiteY46" fmla="*/ 5870980 h 7374701"/>
              <a:gd name="connsiteX47" fmla="*/ 3203581 w 4760780"/>
              <a:gd name="connsiteY47" fmla="*/ 5972580 h 7374701"/>
              <a:gd name="connsiteX48" fmla="*/ 3366141 w 4760780"/>
              <a:gd name="connsiteY48" fmla="*/ 6064020 h 7374701"/>
              <a:gd name="connsiteX49" fmla="*/ 3609981 w 4760780"/>
              <a:gd name="connsiteY49" fmla="*/ 5952260 h 7374701"/>
              <a:gd name="connsiteX50" fmla="*/ 3904621 w 4760780"/>
              <a:gd name="connsiteY50" fmla="*/ 6003060 h 7374701"/>
              <a:gd name="connsiteX51" fmla="*/ 4128141 w 4760780"/>
              <a:gd name="connsiteY51" fmla="*/ 6003060 h 7374701"/>
              <a:gd name="connsiteX52" fmla="*/ 4199261 w 4760780"/>
              <a:gd name="connsiteY52" fmla="*/ 5942100 h 7374701"/>
              <a:gd name="connsiteX53" fmla="*/ 4300861 w 4760780"/>
              <a:gd name="connsiteY53" fmla="*/ 6094500 h 7374701"/>
              <a:gd name="connsiteX54" fmla="*/ 4453261 w 4760780"/>
              <a:gd name="connsiteY54" fmla="*/ 6094500 h 7374701"/>
              <a:gd name="connsiteX55" fmla="*/ 4585341 w 4760780"/>
              <a:gd name="connsiteY55" fmla="*/ 6175780 h 7374701"/>
              <a:gd name="connsiteX56" fmla="*/ 4727581 w 4760780"/>
              <a:gd name="connsiteY56" fmla="*/ 6185940 h 7374701"/>
              <a:gd name="connsiteX57" fmla="*/ 4747901 w 4760780"/>
              <a:gd name="connsiteY57" fmla="*/ 6297700 h 7374701"/>
              <a:gd name="connsiteX58" fmla="*/ 4758061 w 4760780"/>
              <a:gd name="connsiteY58" fmla="*/ 6419620 h 7374701"/>
              <a:gd name="connsiteX59" fmla="*/ 4697101 w 4760780"/>
              <a:gd name="connsiteY59" fmla="*/ 6541540 h 7374701"/>
              <a:gd name="connsiteX60" fmla="*/ 4676781 w 4760780"/>
              <a:gd name="connsiteY60" fmla="*/ 6643140 h 7374701"/>
              <a:gd name="connsiteX61" fmla="*/ 4615821 w 4760780"/>
              <a:gd name="connsiteY61" fmla="*/ 6754900 h 7374701"/>
              <a:gd name="connsiteX62" fmla="*/ 4493901 w 4760780"/>
              <a:gd name="connsiteY62" fmla="*/ 6826020 h 7374701"/>
              <a:gd name="connsiteX63" fmla="*/ 4453261 w 4760780"/>
              <a:gd name="connsiteY63" fmla="*/ 6988580 h 7374701"/>
              <a:gd name="connsiteX64" fmla="*/ 4402461 w 4760780"/>
              <a:gd name="connsiteY64" fmla="*/ 7100340 h 7374701"/>
              <a:gd name="connsiteX65" fmla="*/ 4270381 w 4760780"/>
              <a:gd name="connsiteY65" fmla="*/ 7140980 h 7374701"/>
              <a:gd name="connsiteX66" fmla="*/ 4117981 w 4760780"/>
              <a:gd name="connsiteY66" fmla="*/ 7201940 h 7374701"/>
              <a:gd name="connsiteX67" fmla="*/ 3955421 w 4760780"/>
              <a:gd name="connsiteY67" fmla="*/ 7242580 h 7374701"/>
              <a:gd name="connsiteX68" fmla="*/ 3874141 w 4760780"/>
              <a:gd name="connsiteY68" fmla="*/ 7181620 h 7374701"/>
              <a:gd name="connsiteX69" fmla="*/ 3752221 w 4760780"/>
              <a:gd name="connsiteY69" fmla="*/ 7161300 h 7374701"/>
              <a:gd name="connsiteX70" fmla="*/ 3670941 w 4760780"/>
              <a:gd name="connsiteY70" fmla="*/ 7222260 h 7374701"/>
              <a:gd name="connsiteX71" fmla="*/ 3528701 w 4760780"/>
              <a:gd name="connsiteY71" fmla="*/ 7222260 h 7374701"/>
              <a:gd name="connsiteX72" fmla="*/ 3345821 w 4760780"/>
              <a:gd name="connsiteY72" fmla="*/ 7334020 h 7374701"/>
              <a:gd name="connsiteX73" fmla="*/ 3203581 w 4760780"/>
              <a:gd name="connsiteY73" fmla="*/ 7232420 h 7374701"/>
              <a:gd name="connsiteX74" fmla="*/ 3010541 w 4760780"/>
              <a:gd name="connsiteY74" fmla="*/ 7232420 h 7374701"/>
              <a:gd name="connsiteX75" fmla="*/ 2766701 w 4760780"/>
              <a:gd name="connsiteY75" fmla="*/ 7171460 h 7374701"/>
              <a:gd name="connsiteX76" fmla="*/ 2654941 w 4760780"/>
              <a:gd name="connsiteY76" fmla="*/ 7303540 h 7374701"/>
              <a:gd name="connsiteX77" fmla="*/ 2502541 w 4760780"/>
              <a:gd name="connsiteY77" fmla="*/ 7313700 h 7374701"/>
              <a:gd name="connsiteX78" fmla="*/ 2472061 w 4760780"/>
              <a:gd name="connsiteY78" fmla="*/ 7374660 h 7374701"/>
              <a:gd name="connsiteX79" fmla="*/ 2238381 w 4760780"/>
              <a:gd name="connsiteY79" fmla="*/ 7303540 h 7374701"/>
              <a:gd name="connsiteX80" fmla="*/ 2187581 w 4760780"/>
              <a:gd name="connsiteY80" fmla="*/ 7293380 h 7374701"/>
              <a:gd name="connsiteX81" fmla="*/ 2085981 w 4760780"/>
              <a:gd name="connsiteY81" fmla="*/ 7283220 h 7374701"/>
              <a:gd name="connsiteX82" fmla="*/ 2065661 w 4760780"/>
              <a:gd name="connsiteY82" fmla="*/ 7120660 h 7374701"/>
              <a:gd name="connsiteX83" fmla="*/ 2025021 w 4760780"/>
              <a:gd name="connsiteY83" fmla="*/ 7110500 h 7374701"/>
              <a:gd name="connsiteX84" fmla="*/ 1953901 w 4760780"/>
              <a:gd name="connsiteY84" fmla="*/ 7100340 h 7374701"/>
              <a:gd name="connsiteX85" fmla="*/ 1903101 w 4760780"/>
              <a:gd name="connsiteY85" fmla="*/ 6988580 h 7374701"/>
              <a:gd name="connsiteX86" fmla="*/ 1750701 w 4760780"/>
              <a:gd name="connsiteY86" fmla="*/ 6937780 h 7374701"/>
              <a:gd name="connsiteX87" fmla="*/ 1699901 w 4760780"/>
              <a:gd name="connsiteY87" fmla="*/ 6846340 h 7374701"/>
              <a:gd name="connsiteX88" fmla="*/ 1649101 w 4760780"/>
              <a:gd name="connsiteY88" fmla="*/ 6775220 h 7374701"/>
              <a:gd name="connsiteX89" fmla="*/ 1567821 w 4760780"/>
              <a:gd name="connsiteY89" fmla="*/ 6754900 h 7374701"/>
              <a:gd name="connsiteX90" fmla="*/ 1425581 w 4760780"/>
              <a:gd name="connsiteY90" fmla="*/ 6754900 h 7374701"/>
              <a:gd name="connsiteX91" fmla="*/ 1374781 w 4760780"/>
              <a:gd name="connsiteY91" fmla="*/ 6724420 h 7374701"/>
              <a:gd name="connsiteX92" fmla="*/ 1242701 w 4760780"/>
              <a:gd name="connsiteY92" fmla="*/ 6805700 h 7374701"/>
              <a:gd name="connsiteX93" fmla="*/ 1151261 w 4760780"/>
              <a:gd name="connsiteY93" fmla="*/ 6765060 h 7374701"/>
              <a:gd name="connsiteX94" fmla="*/ 978541 w 4760780"/>
              <a:gd name="connsiteY94" fmla="*/ 6815860 h 7374701"/>
              <a:gd name="connsiteX95" fmla="*/ 927741 w 4760780"/>
              <a:gd name="connsiteY95" fmla="*/ 6724420 h 7374701"/>
              <a:gd name="connsiteX96" fmla="*/ 876941 w 4760780"/>
              <a:gd name="connsiteY96" fmla="*/ 6612660 h 7374701"/>
              <a:gd name="connsiteX97" fmla="*/ 876941 w 4760780"/>
              <a:gd name="connsiteY97" fmla="*/ 6450100 h 7374701"/>
              <a:gd name="connsiteX98" fmla="*/ 917581 w 4760780"/>
              <a:gd name="connsiteY98" fmla="*/ 6318020 h 7374701"/>
              <a:gd name="connsiteX99" fmla="*/ 846461 w 4760780"/>
              <a:gd name="connsiteY99" fmla="*/ 6145300 h 7374701"/>
              <a:gd name="connsiteX100" fmla="*/ 866781 w 4760780"/>
              <a:gd name="connsiteY100" fmla="*/ 6043700 h 7374701"/>
              <a:gd name="connsiteX101" fmla="*/ 866781 w 4760780"/>
              <a:gd name="connsiteY101" fmla="*/ 6013220 h 7374701"/>
              <a:gd name="connsiteX102" fmla="*/ 815981 w 4760780"/>
              <a:gd name="connsiteY102" fmla="*/ 5921780 h 7374701"/>
              <a:gd name="connsiteX103" fmla="*/ 795661 w 4760780"/>
              <a:gd name="connsiteY103" fmla="*/ 5820180 h 7374701"/>
              <a:gd name="connsiteX104" fmla="*/ 683901 w 4760780"/>
              <a:gd name="connsiteY104" fmla="*/ 5779540 h 7374701"/>
              <a:gd name="connsiteX105" fmla="*/ 683901 w 4760780"/>
              <a:gd name="connsiteY105" fmla="*/ 5677940 h 7374701"/>
              <a:gd name="connsiteX106" fmla="*/ 602621 w 4760780"/>
              <a:gd name="connsiteY106" fmla="*/ 5616980 h 7374701"/>
              <a:gd name="connsiteX107" fmla="*/ 541661 w 4760780"/>
              <a:gd name="connsiteY107" fmla="*/ 5525540 h 7374701"/>
              <a:gd name="connsiteX108" fmla="*/ 389261 w 4760780"/>
              <a:gd name="connsiteY108" fmla="*/ 5322340 h 7374701"/>
              <a:gd name="connsiteX109" fmla="*/ 348621 w 4760780"/>
              <a:gd name="connsiteY109" fmla="*/ 5312180 h 7374701"/>
              <a:gd name="connsiteX110" fmla="*/ 216541 w 4760780"/>
              <a:gd name="connsiteY110" fmla="*/ 5322340 h 7374701"/>
              <a:gd name="connsiteX111" fmla="*/ 94621 w 4760780"/>
              <a:gd name="connsiteY111" fmla="*/ 5200420 h 7374701"/>
              <a:gd name="connsiteX112" fmla="*/ 3181 w 4760780"/>
              <a:gd name="connsiteY112" fmla="*/ 4936260 h 7374701"/>
              <a:gd name="connsiteX113" fmla="*/ 43821 w 4760780"/>
              <a:gd name="connsiteY113" fmla="*/ 4824500 h 7374701"/>
              <a:gd name="connsiteX114" fmla="*/ 257181 w 4760780"/>
              <a:gd name="connsiteY114" fmla="*/ 4743220 h 7374701"/>
              <a:gd name="connsiteX115" fmla="*/ 318141 w 4760780"/>
              <a:gd name="connsiteY115" fmla="*/ 4661940 h 7374701"/>
              <a:gd name="connsiteX116" fmla="*/ 318141 w 4760780"/>
              <a:gd name="connsiteY116" fmla="*/ 4570500 h 7374701"/>
              <a:gd name="connsiteX117" fmla="*/ 450221 w 4760780"/>
              <a:gd name="connsiteY117" fmla="*/ 4489220 h 7374701"/>
              <a:gd name="connsiteX118" fmla="*/ 460381 w 4760780"/>
              <a:gd name="connsiteY118" fmla="*/ 4286020 h 7374701"/>
              <a:gd name="connsiteX119" fmla="*/ 511181 w 4760780"/>
              <a:gd name="connsiteY119" fmla="*/ 4153940 h 7374701"/>
              <a:gd name="connsiteX120" fmla="*/ 683901 w 4760780"/>
              <a:gd name="connsiteY120" fmla="*/ 3950740 h 7374701"/>
              <a:gd name="connsiteX121" fmla="*/ 897261 w 4760780"/>
              <a:gd name="connsiteY121" fmla="*/ 3686580 h 7374701"/>
              <a:gd name="connsiteX122" fmla="*/ 1100461 w 4760780"/>
              <a:gd name="connsiteY122" fmla="*/ 3432580 h 7374701"/>
              <a:gd name="connsiteX123" fmla="*/ 1263021 w 4760780"/>
              <a:gd name="connsiteY123" fmla="*/ 3259860 h 7374701"/>
              <a:gd name="connsiteX124" fmla="*/ 1313821 w 4760780"/>
              <a:gd name="connsiteY124" fmla="*/ 2904260 h 7374701"/>
              <a:gd name="connsiteX125" fmla="*/ 1374781 w 4760780"/>
              <a:gd name="connsiteY125" fmla="*/ 2772180 h 7374701"/>
              <a:gd name="connsiteX126" fmla="*/ 1456061 w 4760780"/>
              <a:gd name="connsiteY126" fmla="*/ 2579140 h 7374701"/>
              <a:gd name="connsiteX127" fmla="*/ 1415421 w 4760780"/>
              <a:gd name="connsiteY127" fmla="*/ 2233700 h 7374701"/>
              <a:gd name="connsiteX128" fmla="*/ 1273181 w 4760780"/>
              <a:gd name="connsiteY128" fmla="*/ 1989860 h 7374701"/>
              <a:gd name="connsiteX129" fmla="*/ 1169041 w 4760780"/>
              <a:gd name="connsiteY129" fmla="*/ 1951760 h 7374701"/>
              <a:gd name="connsiteX130" fmla="*/ 1014101 w 4760780"/>
              <a:gd name="connsiteY130" fmla="*/ 1829840 h 7374701"/>
              <a:gd name="connsiteX131" fmla="*/ 920121 w 4760780"/>
              <a:gd name="connsiteY131" fmla="*/ 1644420 h 7374701"/>
              <a:gd name="connsiteX132" fmla="*/ 823601 w 4760780"/>
              <a:gd name="connsiteY132" fmla="*/ 1464080 h 7374701"/>
              <a:gd name="connsiteX133" fmla="*/ 907421 w 4760780"/>
              <a:gd name="connsiteY133" fmla="*/ 1248180 h 7374701"/>
              <a:gd name="connsiteX134" fmla="*/ 795661 w 4760780"/>
              <a:gd name="connsiteY134" fmla="*/ 1044980 h 7374701"/>
              <a:gd name="connsiteX135" fmla="*/ 815981 w 4760780"/>
              <a:gd name="connsiteY135" fmla="*/ 892580 h 7374701"/>
              <a:gd name="connsiteX136" fmla="*/ 846461 w 4760780"/>
              <a:gd name="connsiteY136" fmla="*/ 750340 h 7374701"/>
              <a:gd name="connsiteX137" fmla="*/ 785501 w 4760780"/>
              <a:gd name="connsiteY137" fmla="*/ 536980 h 7374701"/>
              <a:gd name="connsiteX138" fmla="*/ 744861 w 4760780"/>
              <a:gd name="connsiteY138" fmla="*/ 333780 h 7374701"/>
              <a:gd name="connsiteX139" fmla="*/ 724541 w 4760780"/>
              <a:gd name="connsiteY139" fmla="*/ 232180 h 7374701"/>
              <a:gd name="connsiteX140" fmla="*/ 826141 w 4760780"/>
              <a:gd name="connsiteY140" fmla="*/ 222020 h 7374701"/>
              <a:gd name="connsiteX141" fmla="*/ 866781 w 4760780"/>
              <a:gd name="connsiteY141" fmla="*/ 201700 h 7374701"/>
              <a:gd name="connsiteX142" fmla="*/ 1069981 w 4760780"/>
              <a:gd name="connsiteY142" fmla="*/ 222020 h 7374701"/>
              <a:gd name="connsiteX143" fmla="*/ 1090301 w 4760780"/>
              <a:gd name="connsiteY143" fmla="*/ 140740 h 7374701"/>
              <a:gd name="connsiteX144" fmla="*/ 1222381 w 4760780"/>
              <a:gd name="connsiteY144" fmla="*/ 49300 h 7374701"/>
              <a:gd name="connsiteX145" fmla="*/ 1496701 w 4760780"/>
              <a:gd name="connsiteY145" fmla="*/ 100100 h 7374701"/>
              <a:gd name="connsiteX146" fmla="*/ 1842141 w 4760780"/>
              <a:gd name="connsiteY146" fmla="*/ 191540 h 7374701"/>
              <a:gd name="connsiteX147" fmla="*/ 1956441 w 4760780"/>
              <a:gd name="connsiteY147" fmla="*/ 405 h 7374701"/>
              <a:gd name="connsiteX0" fmla="*/ 1955171 w 4760780"/>
              <a:gd name="connsiteY0" fmla="*/ 3580 h 7374701"/>
              <a:gd name="connsiteX1" fmla="*/ 2009781 w 4760780"/>
              <a:gd name="connsiteY1" fmla="*/ 105180 h 7374701"/>
              <a:gd name="connsiteX2" fmla="*/ 2065661 w 4760780"/>
              <a:gd name="connsiteY2" fmla="*/ 455700 h 7374701"/>
              <a:gd name="connsiteX3" fmla="*/ 2055501 w 4760780"/>
              <a:gd name="connsiteY3" fmla="*/ 648740 h 7374701"/>
              <a:gd name="connsiteX4" fmla="*/ 2096141 w 4760780"/>
              <a:gd name="connsiteY4" fmla="*/ 841780 h 7374701"/>
              <a:gd name="connsiteX5" fmla="*/ 2157101 w 4760780"/>
              <a:gd name="connsiteY5" fmla="*/ 973860 h 7374701"/>
              <a:gd name="connsiteX6" fmla="*/ 2157101 w 4760780"/>
              <a:gd name="connsiteY6" fmla="*/ 1095780 h 7374701"/>
              <a:gd name="connsiteX7" fmla="*/ 2207901 w 4760780"/>
              <a:gd name="connsiteY7" fmla="*/ 1207540 h 7374701"/>
              <a:gd name="connsiteX8" fmla="*/ 2157101 w 4760780"/>
              <a:gd name="connsiteY8" fmla="*/ 1400580 h 7374701"/>
              <a:gd name="connsiteX9" fmla="*/ 2177421 w 4760780"/>
              <a:gd name="connsiteY9" fmla="*/ 1532660 h 7374701"/>
              <a:gd name="connsiteX10" fmla="*/ 2279021 w 4760780"/>
              <a:gd name="connsiteY10" fmla="*/ 1725700 h 7374701"/>
              <a:gd name="connsiteX11" fmla="*/ 2411101 w 4760780"/>
              <a:gd name="connsiteY11" fmla="*/ 1928900 h 7374701"/>
              <a:gd name="connsiteX12" fmla="*/ 2482221 w 4760780"/>
              <a:gd name="connsiteY12" fmla="*/ 1989860 h 7374701"/>
              <a:gd name="connsiteX13" fmla="*/ 2492381 w 4760780"/>
              <a:gd name="connsiteY13" fmla="*/ 2081300 h 7374701"/>
              <a:gd name="connsiteX14" fmla="*/ 2634621 w 4760780"/>
              <a:gd name="connsiteY14" fmla="*/ 2040660 h 7374701"/>
              <a:gd name="connsiteX15" fmla="*/ 2908941 w 4760780"/>
              <a:gd name="connsiteY15" fmla="*/ 2020340 h 7374701"/>
              <a:gd name="connsiteX16" fmla="*/ 3071501 w 4760780"/>
              <a:gd name="connsiteY16" fmla="*/ 2243860 h 7374701"/>
              <a:gd name="connsiteX17" fmla="*/ 3112141 w 4760780"/>
              <a:gd name="connsiteY17" fmla="*/ 2477540 h 7374701"/>
              <a:gd name="connsiteX18" fmla="*/ 3193421 w 4760780"/>
              <a:gd name="connsiteY18" fmla="*/ 2548660 h 7374701"/>
              <a:gd name="connsiteX19" fmla="*/ 3295021 w 4760780"/>
              <a:gd name="connsiteY19" fmla="*/ 2558820 h 7374701"/>
              <a:gd name="connsiteX20" fmla="*/ 3325501 w 4760780"/>
              <a:gd name="connsiteY20" fmla="*/ 2721380 h 7374701"/>
              <a:gd name="connsiteX21" fmla="*/ 3345821 w 4760780"/>
              <a:gd name="connsiteY21" fmla="*/ 2894100 h 7374701"/>
              <a:gd name="connsiteX22" fmla="*/ 3355981 w 4760780"/>
              <a:gd name="connsiteY22" fmla="*/ 3097300 h 7374701"/>
              <a:gd name="connsiteX23" fmla="*/ 3406781 w 4760780"/>
              <a:gd name="connsiteY23" fmla="*/ 3239540 h 7374701"/>
              <a:gd name="connsiteX24" fmla="*/ 3457581 w 4760780"/>
              <a:gd name="connsiteY24" fmla="*/ 3300500 h 7374701"/>
              <a:gd name="connsiteX25" fmla="*/ 3427101 w 4760780"/>
              <a:gd name="connsiteY25" fmla="*/ 3463060 h 7374701"/>
              <a:gd name="connsiteX26" fmla="*/ 3396621 w 4760780"/>
              <a:gd name="connsiteY26" fmla="*/ 3554500 h 7374701"/>
              <a:gd name="connsiteX27" fmla="*/ 3376301 w 4760780"/>
              <a:gd name="connsiteY27" fmla="*/ 3605300 h 7374701"/>
              <a:gd name="connsiteX28" fmla="*/ 3264541 w 4760780"/>
              <a:gd name="connsiteY28" fmla="*/ 3798340 h 7374701"/>
              <a:gd name="connsiteX29" fmla="*/ 3315341 w 4760780"/>
              <a:gd name="connsiteY29" fmla="*/ 3899940 h 7374701"/>
              <a:gd name="connsiteX30" fmla="*/ 3295021 w 4760780"/>
              <a:gd name="connsiteY30" fmla="*/ 4021860 h 7374701"/>
              <a:gd name="connsiteX31" fmla="*/ 3234061 w 4760780"/>
              <a:gd name="connsiteY31" fmla="*/ 4164100 h 7374701"/>
              <a:gd name="connsiteX32" fmla="*/ 3244221 w 4760780"/>
              <a:gd name="connsiteY32" fmla="*/ 4225060 h 7374701"/>
              <a:gd name="connsiteX33" fmla="*/ 3305181 w 4760780"/>
              <a:gd name="connsiteY33" fmla="*/ 4306340 h 7374701"/>
              <a:gd name="connsiteX34" fmla="*/ 3193421 w 4760780"/>
              <a:gd name="connsiteY34" fmla="*/ 4448580 h 7374701"/>
              <a:gd name="connsiteX35" fmla="*/ 3132461 w 4760780"/>
              <a:gd name="connsiteY35" fmla="*/ 4631460 h 7374701"/>
              <a:gd name="connsiteX36" fmla="*/ 3101981 w 4760780"/>
              <a:gd name="connsiteY36" fmla="*/ 4753380 h 7374701"/>
              <a:gd name="connsiteX37" fmla="*/ 3061341 w 4760780"/>
              <a:gd name="connsiteY37" fmla="*/ 4885460 h 7374701"/>
              <a:gd name="connsiteX38" fmla="*/ 3051181 w 4760780"/>
              <a:gd name="connsiteY38" fmla="*/ 4936260 h 7374701"/>
              <a:gd name="connsiteX39" fmla="*/ 2990221 w 4760780"/>
              <a:gd name="connsiteY39" fmla="*/ 5027700 h 7374701"/>
              <a:gd name="connsiteX40" fmla="*/ 2990221 w 4760780"/>
              <a:gd name="connsiteY40" fmla="*/ 5230900 h 7374701"/>
              <a:gd name="connsiteX41" fmla="*/ 3000381 w 4760780"/>
              <a:gd name="connsiteY41" fmla="*/ 5362980 h 7374701"/>
              <a:gd name="connsiteX42" fmla="*/ 3071501 w 4760780"/>
              <a:gd name="connsiteY42" fmla="*/ 5515380 h 7374701"/>
              <a:gd name="connsiteX43" fmla="*/ 3010541 w 4760780"/>
              <a:gd name="connsiteY43" fmla="*/ 5667780 h 7374701"/>
              <a:gd name="connsiteX44" fmla="*/ 3000381 w 4760780"/>
              <a:gd name="connsiteY44" fmla="*/ 5769380 h 7374701"/>
              <a:gd name="connsiteX45" fmla="*/ 3020701 w 4760780"/>
              <a:gd name="connsiteY45" fmla="*/ 5789700 h 7374701"/>
              <a:gd name="connsiteX46" fmla="*/ 3122301 w 4760780"/>
              <a:gd name="connsiteY46" fmla="*/ 5870980 h 7374701"/>
              <a:gd name="connsiteX47" fmla="*/ 3203581 w 4760780"/>
              <a:gd name="connsiteY47" fmla="*/ 5972580 h 7374701"/>
              <a:gd name="connsiteX48" fmla="*/ 3366141 w 4760780"/>
              <a:gd name="connsiteY48" fmla="*/ 6064020 h 7374701"/>
              <a:gd name="connsiteX49" fmla="*/ 3609981 w 4760780"/>
              <a:gd name="connsiteY49" fmla="*/ 5952260 h 7374701"/>
              <a:gd name="connsiteX50" fmla="*/ 3904621 w 4760780"/>
              <a:gd name="connsiteY50" fmla="*/ 6003060 h 7374701"/>
              <a:gd name="connsiteX51" fmla="*/ 4128141 w 4760780"/>
              <a:gd name="connsiteY51" fmla="*/ 6003060 h 7374701"/>
              <a:gd name="connsiteX52" fmla="*/ 4199261 w 4760780"/>
              <a:gd name="connsiteY52" fmla="*/ 5942100 h 7374701"/>
              <a:gd name="connsiteX53" fmla="*/ 4300861 w 4760780"/>
              <a:gd name="connsiteY53" fmla="*/ 6094500 h 7374701"/>
              <a:gd name="connsiteX54" fmla="*/ 4453261 w 4760780"/>
              <a:gd name="connsiteY54" fmla="*/ 6094500 h 7374701"/>
              <a:gd name="connsiteX55" fmla="*/ 4585341 w 4760780"/>
              <a:gd name="connsiteY55" fmla="*/ 6175780 h 7374701"/>
              <a:gd name="connsiteX56" fmla="*/ 4727581 w 4760780"/>
              <a:gd name="connsiteY56" fmla="*/ 6185940 h 7374701"/>
              <a:gd name="connsiteX57" fmla="*/ 4747901 w 4760780"/>
              <a:gd name="connsiteY57" fmla="*/ 6297700 h 7374701"/>
              <a:gd name="connsiteX58" fmla="*/ 4758061 w 4760780"/>
              <a:gd name="connsiteY58" fmla="*/ 6419620 h 7374701"/>
              <a:gd name="connsiteX59" fmla="*/ 4697101 w 4760780"/>
              <a:gd name="connsiteY59" fmla="*/ 6541540 h 7374701"/>
              <a:gd name="connsiteX60" fmla="*/ 4676781 w 4760780"/>
              <a:gd name="connsiteY60" fmla="*/ 6643140 h 7374701"/>
              <a:gd name="connsiteX61" fmla="*/ 4615821 w 4760780"/>
              <a:gd name="connsiteY61" fmla="*/ 6754900 h 7374701"/>
              <a:gd name="connsiteX62" fmla="*/ 4493901 w 4760780"/>
              <a:gd name="connsiteY62" fmla="*/ 6826020 h 7374701"/>
              <a:gd name="connsiteX63" fmla="*/ 4453261 w 4760780"/>
              <a:gd name="connsiteY63" fmla="*/ 6988580 h 7374701"/>
              <a:gd name="connsiteX64" fmla="*/ 4402461 w 4760780"/>
              <a:gd name="connsiteY64" fmla="*/ 7100340 h 7374701"/>
              <a:gd name="connsiteX65" fmla="*/ 4270381 w 4760780"/>
              <a:gd name="connsiteY65" fmla="*/ 7140980 h 7374701"/>
              <a:gd name="connsiteX66" fmla="*/ 4117981 w 4760780"/>
              <a:gd name="connsiteY66" fmla="*/ 7201940 h 7374701"/>
              <a:gd name="connsiteX67" fmla="*/ 3955421 w 4760780"/>
              <a:gd name="connsiteY67" fmla="*/ 7242580 h 7374701"/>
              <a:gd name="connsiteX68" fmla="*/ 3874141 w 4760780"/>
              <a:gd name="connsiteY68" fmla="*/ 7181620 h 7374701"/>
              <a:gd name="connsiteX69" fmla="*/ 3752221 w 4760780"/>
              <a:gd name="connsiteY69" fmla="*/ 7161300 h 7374701"/>
              <a:gd name="connsiteX70" fmla="*/ 3670941 w 4760780"/>
              <a:gd name="connsiteY70" fmla="*/ 7222260 h 7374701"/>
              <a:gd name="connsiteX71" fmla="*/ 3528701 w 4760780"/>
              <a:gd name="connsiteY71" fmla="*/ 7222260 h 7374701"/>
              <a:gd name="connsiteX72" fmla="*/ 3345821 w 4760780"/>
              <a:gd name="connsiteY72" fmla="*/ 7334020 h 7374701"/>
              <a:gd name="connsiteX73" fmla="*/ 3203581 w 4760780"/>
              <a:gd name="connsiteY73" fmla="*/ 7232420 h 7374701"/>
              <a:gd name="connsiteX74" fmla="*/ 3010541 w 4760780"/>
              <a:gd name="connsiteY74" fmla="*/ 7232420 h 7374701"/>
              <a:gd name="connsiteX75" fmla="*/ 2766701 w 4760780"/>
              <a:gd name="connsiteY75" fmla="*/ 7171460 h 7374701"/>
              <a:gd name="connsiteX76" fmla="*/ 2654941 w 4760780"/>
              <a:gd name="connsiteY76" fmla="*/ 7303540 h 7374701"/>
              <a:gd name="connsiteX77" fmla="*/ 2502541 w 4760780"/>
              <a:gd name="connsiteY77" fmla="*/ 7313700 h 7374701"/>
              <a:gd name="connsiteX78" fmla="*/ 2472061 w 4760780"/>
              <a:gd name="connsiteY78" fmla="*/ 7374660 h 7374701"/>
              <a:gd name="connsiteX79" fmla="*/ 2238381 w 4760780"/>
              <a:gd name="connsiteY79" fmla="*/ 7303540 h 7374701"/>
              <a:gd name="connsiteX80" fmla="*/ 2187581 w 4760780"/>
              <a:gd name="connsiteY80" fmla="*/ 7293380 h 7374701"/>
              <a:gd name="connsiteX81" fmla="*/ 2085981 w 4760780"/>
              <a:gd name="connsiteY81" fmla="*/ 7283220 h 7374701"/>
              <a:gd name="connsiteX82" fmla="*/ 2065661 w 4760780"/>
              <a:gd name="connsiteY82" fmla="*/ 7120660 h 7374701"/>
              <a:gd name="connsiteX83" fmla="*/ 2025021 w 4760780"/>
              <a:gd name="connsiteY83" fmla="*/ 7110500 h 7374701"/>
              <a:gd name="connsiteX84" fmla="*/ 1953901 w 4760780"/>
              <a:gd name="connsiteY84" fmla="*/ 7100340 h 7374701"/>
              <a:gd name="connsiteX85" fmla="*/ 1903101 w 4760780"/>
              <a:gd name="connsiteY85" fmla="*/ 6988580 h 7374701"/>
              <a:gd name="connsiteX86" fmla="*/ 1750701 w 4760780"/>
              <a:gd name="connsiteY86" fmla="*/ 6937780 h 7374701"/>
              <a:gd name="connsiteX87" fmla="*/ 1699901 w 4760780"/>
              <a:gd name="connsiteY87" fmla="*/ 6846340 h 7374701"/>
              <a:gd name="connsiteX88" fmla="*/ 1649101 w 4760780"/>
              <a:gd name="connsiteY88" fmla="*/ 6775220 h 7374701"/>
              <a:gd name="connsiteX89" fmla="*/ 1567821 w 4760780"/>
              <a:gd name="connsiteY89" fmla="*/ 6754900 h 7374701"/>
              <a:gd name="connsiteX90" fmla="*/ 1425581 w 4760780"/>
              <a:gd name="connsiteY90" fmla="*/ 6754900 h 7374701"/>
              <a:gd name="connsiteX91" fmla="*/ 1374781 w 4760780"/>
              <a:gd name="connsiteY91" fmla="*/ 6724420 h 7374701"/>
              <a:gd name="connsiteX92" fmla="*/ 1242701 w 4760780"/>
              <a:gd name="connsiteY92" fmla="*/ 6805700 h 7374701"/>
              <a:gd name="connsiteX93" fmla="*/ 1151261 w 4760780"/>
              <a:gd name="connsiteY93" fmla="*/ 6765060 h 7374701"/>
              <a:gd name="connsiteX94" fmla="*/ 978541 w 4760780"/>
              <a:gd name="connsiteY94" fmla="*/ 6815860 h 7374701"/>
              <a:gd name="connsiteX95" fmla="*/ 927741 w 4760780"/>
              <a:gd name="connsiteY95" fmla="*/ 6724420 h 7374701"/>
              <a:gd name="connsiteX96" fmla="*/ 876941 w 4760780"/>
              <a:gd name="connsiteY96" fmla="*/ 6612660 h 7374701"/>
              <a:gd name="connsiteX97" fmla="*/ 876941 w 4760780"/>
              <a:gd name="connsiteY97" fmla="*/ 6450100 h 7374701"/>
              <a:gd name="connsiteX98" fmla="*/ 917581 w 4760780"/>
              <a:gd name="connsiteY98" fmla="*/ 6318020 h 7374701"/>
              <a:gd name="connsiteX99" fmla="*/ 846461 w 4760780"/>
              <a:gd name="connsiteY99" fmla="*/ 6145300 h 7374701"/>
              <a:gd name="connsiteX100" fmla="*/ 866781 w 4760780"/>
              <a:gd name="connsiteY100" fmla="*/ 6043700 h 7374701"/>
              <a:gd name="connsiteX101" fmla="*/ 866781 w 4760780"/>
              <a:gd name="connsiteY101" fmla="*/ 6013220 h 7374701"/>
              <a:gd name="connsiteX102" fmla="*/ 815981 w 4760780"/>
              <a:gd name="connsiteY102" fmla="*/ 5921780 h 7374701"/>
              <a:gd name="connsiteX103" fmla="*/ 795661 w 4760780"/>
              <a:gd name="connsiteY103" fmla="*/ 5820180 h 7374701"/>
              <a:gd name="connsiteX104" fmla="*/ 683901 w 4760780"/>
              <a:gd name="connsiteY104" fmla="*/ 5779540 h 7374701"/>
              <a:gd name="connsiteX105" fmla="*/ 683901 w 4760780"/>
              <a:gd name="connsiteY105" fmla="*/ 5677940 h 7374701"/>
              <a:gd name="connsiteX106" fmla="*/ 602621 w 4760780"/>
              <a:gd name="connsiteY106" fmla="*/ 5616980 h 7374701"/>
              <a:gd name="connsiteX107" fmla="*/ 541661 w 4760780"/>
              <a:gd name="connsiteY107" fmla="*/ 5525540 h 7374701"/>
              <a:gd name="connsiteX108" fmla="*/ 389261 w 4760780"/>
              <a:gd name="connsiteY108" fmla="*/ 5322340 h 7374701"/>
              <a:gd name="connsiteX109" fmla="*/ 348621 w 4760780"/>
              <a:gd name="connsiteY109" fmla="*/ 5312180 h 7374701"/>
              <a:gd name="connsiteX110" fmla="*/ 216541 w 4760780"/>
              <a:gd name="connsiteY110" fmla="*/ 5322340 h 7374701"/>
              <a:gd name="connsiteX111" fmla="*/ 94621 w 4760780"/>
              <a:gd name="connsiteY111" fmla="*/ 5200420 h 7374701"/>
              <a:gd name="connsiteX112" fmla="*/ 3181 w 4760780"/>
              <a:gd name="connsiteY112" fmla="*/ 4936260 h 7374701"/>
              <a:gd name="connsiteX113" fmla="*/ 43821 w 4760780"/>
              <a:gd name="connsiteY113" fmla="*/ 4824500 h 7374701"/>
              <a:gd name="connsiteX114" fmla="*/ 257181 w 4760780"/>
              <a:gd name="connsiteY114" fmla="*/ 4743220 h 7374701"/>
              <a:gd name="connsiteX115" fmla="*/ 318141 w 4760780"/>
              <a:gd name="connsiteY115" fmla="*/ 4661940 h 7374701"/>
              <a:gd name="connsiteX116" fmla="*/ 318141 w 4760780"/>
              <a:gd name="connsiteY116" fmla="*/ 4570500 h 7374701"/>
              <a:gd name="connsiteX117" fmla="*/ 450221 w 4760780"/>
              <a:gd name="connsiteY117" fmla="*/ 4489220 h 7374701"/>
              <a:gd name="connsiteX118" fmla="*/ 460381 w 4760780"/>
              <a:gd name="connsiteY118" fmla="*/ 4286020 h 7374701"/>
              <a:gd name="connsiteX119" fmla="*/ 511181 w 4760780"/>
              <a:gd name="connsiteY119" fmla="*/ 4153940 h 7374701"/>
              <a:gd name="connsiteX120" fmla="*/ 683901 w 4760780"/>
              <a:gd name="connsiteY120" fmla="*/ 3950740 h 7374701"/>
              <a:gd name="connsiteX121" fmla="*/ 897261 w 4760780"/>
              <a:gd name="connsiteY121" fmla="*/ 3686580 h 7374701"/>
              <a:gd name="connsiteX122" fmla="*/ 1100461 w 4760780"/>
              <a:gd name="connsiteY122" fmla="*/ 3432580 h 7374701"/>
              <a:gd name="connsiteX123" fmla="*/ 1263021 w 4760780"/>
              <a:gd name="connsiteY123" fmla="*/ 3259860 h 7374701"/>
              <a:gd name="connsiteX124" fmla="*/ 1313821 w 4760780"/>
              <a:gd name="connsiteY124" fmla="*/ 2904260 h 7374701"/>
              <a:gd name="connsiteX125" fmla="*/ 1374781 w 4760780"/>
              <a:gd name="connsiteY125" fmla="*/ 2772180 h 7374701"/>
              <a:gd name="connsiteX126" fmla="*/ 1456061 w 4760780"/>
              <a:gd name="connsiteY126" fmla="*/ 2579140 h 7374701"/>
              <a:gd name="connsiteX127" fmla="*/ 1415421 w 4760780"/>
              <a:gd name="connsiteY127" fmla="*/ 2233700 h 7374701"/>
              <a:gd name="connsiteX128" fmla="*/ 1273181 w 4760780"/>
              <a:gd name="connsiteY128" fmla="*/ 1989860 h 7374701"/>
              <a:gd name="connsiteX129" fmla="*/ 1169041 w 4760780"/>
              <a:gd name="connsiteY129" fmla="*/ 1951760 h 7374701"/>
              <a:gd name="connsiteX130" fmla="*/ 1014101 w 4760780"/>
              <a:gd name="connsiteY130" fmla="*/ 1829840 h 7374701"/>
              <a:gd name="connsiteX131" fmla="*/ 920121 w 4760780"/>
              <a:gd name="connsiteY131" fmla="*/ 1644420 h 7374701"/>
              <a:gd name="connsiteX132" fmla="*/ 823601 w 4760780"/>
              <a:gd name="connsiteY132" fmla="*/ 1464080 h 7374701"/>
              <a:gd name="connsiteX133" fmla="*/ 785501 w 4760780"/>
              <a:gd name="connsiteY133" fmla="*/ 1319300 h 7374701"/>
              <a:gd name="connsiteX134" fmla="*/ 795661 w 4760780"/>
              <a:gd name="connsiteY134" fmla="*/ 1044980 h 7374701"/>
              <a:gd name="connsiteX135" fmla="*/ 815981 w 4760780"/>
              <a:gd name="connsiteY135" fmla="*/ 892580 h 7374701"/>
              <a:gd name="connsiteX136" fmla="*/ 846461 w 4760780"/>
              <a:gd name="connsiteY136" fmla="*/ 750340 h 7374701"/>
              <a:gd name="connsiteX137" fmla="*/ 785501 w 4760780"/>
              <a:gd name="connsiteY137" fmla="*/ 536980 h 7374701"/>
              <a:gd name="connsiteX138" fmla="*/ 744861 w 4760780"/>
              <a:gd name="connsiteY138" fmla="*/ 333780 h 7374701"/>
              <a:gd name="connsiteX139" fmla="*/ 724541 w 4760780"/>
              <a:gd name="connsiteY139" fmla="*/ 232180 h 7374701"/>
              <a:gd name="connsiteX140" fmla="*/ 826141 w 4760780"/>
              <a:gd name="connsiteY140" fmla="*/ 222020 h 7374701"/>
              <a:gd name="connsiteX141" fmla="*/ 866781 w 4760780"/>
              <a:gd name="connsiteY141" fmla="*/ 201700 h 7374701"/>
              <a:gd name="connsiteX142" fmla="*/ 1069981 w 4760780"/>
              <a:gd name="connsiteY142" fmla="*/ 222020 h 7374701"/>
              <a:gd name="connsiteX143" fmla="*/ 1090301 w 4760780"/>
              <a:gd name="connsiteY143" fmla="*/ 140740 h 7374701"/>
              <a:gd name="connsiteX144" fmla="*/ 1222381 w 4760780"/>
              <a:gd name="connsiteY144" fmla="*/ 49300 h 7374701"/>
              <a:gd name="connsiteX145" fmla="*/ 1496701 w 4760780"/>
              <a:gd name="connsiteY145" fmla="*/ 100100 h 7374701"/>
              <a:gd name="connsiteX146" fmla="*/ 1842141 w 4760780"/>
              <a:gd name="connsiteY146" fmla="*/ 191540 h 7374701"/>
              <a:gd name="connsiteX147" fmla="*/ 1956441 w 4760780"/>
              <a:gd name="connsiteY147" fmla="*/ 405 h 7374701"/>
              <a:gd name="connsiteX0" fmla="*/ 1955171 w 4760780"/>
              <a:gd name="connsiteY0" fmla="*/ 3580 h 7374701"/>
              <a:gd name="connsiteX1" fmla="*/ 2009781 w 4760780"/>
              <a:gd name="connsiteY1" fmla="*/ 105180 h 7374701"/>
              <a:gd name="connsiteX2" fmla="*/ 2065661 w 4760780"/>
              <a:gd name="connsiteY2" fmla="*/ 455700 h 7374701"/>
              <a:gd name="connsiteX3" fmla="*/ 2055501 w 4760780"/>
              <a:gd name="connsiteY3" fmla="*/ 648740 h 7374701"/>
              <a:gd name="connsiteX4" fmla="*/ 2096141 w 4760780"/>
              <a:gd name="connsiteY4" fmla="*/ 841780 h 7374701"/>
              <a:gd name="connsiteX5" fmla="*/ 2157101 w 4760780"/>
              <a:gd name="connsiteY5" fmla="*/ 973860 h 7374701"/>
              <a:gd name="connsiteX6" fmla="*/ 2157101 w 4760780"/>
              <a:gd name="connsiteY6" fmla="*/ 1095780 h 7374701"/>
              <a:gd name="connsiteX7" fmla="*/ 2207901 w 4760780"/>
              <a:gd name="connsiteY7" fmla="*/ 1207540 h 7374701"/>
              <a:gd name="connsiteX8" fmla="*/ 2157101 w 4760780"/>
              <a:gd name="connsiteY8" fmla="*/ 1400580 h 7374701"/>
              <a:gd name="connsiteX9" fmla="*/ 2177421 w 4760780"/>
              <a:gd name="connsiteY9" fmla="*/ 1532660 h 7374701"/>
              <a:gd name="connsiteX10" fmla="*/ 2279021 w 4760780"/>
              <a:gd name="connsiteY10" fmla="*/ 1725700 h 7374701"/>
              <a:gd name="connsiteX11" fmla="*/ 2411101 w 4760780"/>
              <a:gd name="connsiteY11" fmla="*/ 1928900 h 7374701"/>
              <a:gd name="connsiteX12" fmla="*/ 2482221 w 4760780"/>
              <a:gd name="connsiteY12" fmla="*/ 1989860 h 7374701"/>
              <a:gd name="connsiteX13" fmla="*/ 2492381 w 4760780"/>
              <a:gd name="connsiteY13" fmla="*/ 2081300 h 7374701"/>
              <a:gd name="connsiteX14" fmla="*/ 2634621 w 4760780"/>
              <a:gd name="connsiteY14" fmla="*/ 2040660 h 7374701"/>
              <a:gd name="connsiteX15" fmla="*/ 2908941 w 4760780"/>
              <a:gd name="connsiteY15" fmla="*/ 2020340 h 7374701"/>
              <a:gd name="connsiteX16" fmla="*/ 3071501 w 4760780"/>
              <a:gd name="connsiteY16" fmla="*/ 2243860 h 7374701"/>
              <a:gd name="connsiteX17" fmla="*/ 3112141 w 4760780"/>
              <a:gd name="connsiteY17" fmla="*/ 2477540 h 7374701"/>
              <a:gd name="connsiteX18" fmla="*/ 3193421 w 4760780"/>
              <a:gd name="connsiteY18" fmla="*/ 2548660 h 7374701"/>
              <a:gd name="connsiteX19" fmla="*/ 3295021 w 4760780"/>
              <a:gd name="connsiteY19" fmla="*/ 2558820 h 7374701"/>
              <a:gd name="connsiteX20" fmla="*/ 3325501 w 4760780"/>
              <a:gd name="connsiteY20" fmla="*/ 2721380 h 7374701"/>
              <a:gd name="connsiteX21" fmla="*/ 3345821 w 4760780"/>
              <a:gd name="connsiteY21" fmla="*/ 2894100 h 7374701"/>
              <a:gd name="connsiteX22" fmla="*/ 3355981 w 4760780"/>
              <a:gd name="connsiteY22" fmla="*/ 3097300 h 7374701"/>
              <a:gd name="connsiteX23" fmla="*/ 3406781 w 4760780"/>
              <a:gd name="connsiteY23" fmla="*/ 3239540 h 7374701"/>
              <a:gd name="connsiteX24" fmla="*/ 3457581 w 4760780"/>
              <a:gd name="connsiteY24" fmla="*/ 3300500 h 7374701"/>
              <a:gd name="connsiteX25" fmla="*/ 3427101 w 4760780"/>
              <a:gd name="connsiteY25" fmla="*/ 3463060 h 7374701"/>
              <a:gd name="connsiteX26" fmla="*/ 3396621 w 4760780"/>
              <a:gd name="connsiteY26" fmla="*/ 3554500 h 7374701"/>
              <a:gd name="connsiteX27" fmla="*/ 3376301 w 4760780"/>
              <a:gd name="connsiteY27" fmla="*/ 3605300 h 7374701"/>
              <a:gd name="connsiteX28" fmla="*/ 3264541 w 4760780"/>
              <a:gd name="connsiteY28" fmla="*/ 3798340 h 7374701"/>
              <a:gd name="connsiteX29" fmla="*/ 3315341 w 4760780"/>
              <a:gd name="connsiteY29" fmla="*/ 3899940 h 7374701"/>
              <a:gd name="connsiteX30" fmla="*/ 3295021 w 4760780"/>
              <a:gd name="connsiteY30" fmla="*/ 4021860 h 7374701"/>
              <a:gd name="connsiteX31" fmla="*/ 3234061 w 4760780"/>
              <a:gd name="connsiteY31" fmla="*/ 4164100 h 7374701"/>
              <a:gd name="connsiteX32" fmla="*/ 3244221 w 4760780"/>
              <a:gd name="connsiteY32" fmla="*/ 4225060 h 7374701"/>
              <a:gd name="connsiteX33" fmla="*/ 3305181 w 4760780"/>
              <a:gd name="connsiteY33" fmla="*/ 4306340 h 7374701"/>
              <a:gd name="connsiteX34" fmla="*/ 3193421 w 4760780"/>
              <a:gd name="connsiteY34" fmla="*/ 4448580 h 7374701"/>
              <a:gd name="connsiteX35" fmla="*/ 3132461 w 4760780"/>
              <a:gd name="connsiteY35" fmla="*/ 4631460 h 7374701"/>
              <a:gd name="connsiteX36" fmla="*/ 3101981 w 4760780"/>
              <a:gd name="connsiteY36" fmla="*/ 4753380 h 7374701"/>
              <a:gd name="connsiteX37" fmla="*/ 3061341 w 4760780"/>
              <a:gd name="connsiteY37" fmla="*/ 4885460 h 7374701"/>
              <a:gd name="connsiteX38" fmla="*/ 3051181 w 4760780"/>
              <a:gd name="connsiteY38" fmla="*/ 4936260 h 7374701"/>
              <a:gd name="connsiteX39" fmla="*/ 2990221 w 4760780"/>
              <a:gd name="connsiteY39" fmla="*/ 5027700 h 7374701"/>
              <a:gd name="connsiteX40" fmla="*/ 2990221 w 4760780"/>
              <a:gd name="connsiteY40" fmla="*/ 5230900 h 7374701"/>
              <a:gd name="connsiteX41" fmla="*/ 3000381 w 4760780"/>
              <a:gd name="connsiteY41" fmla="*/ 5362980 h 7374701"/>
              <a:gd name="connsiteX42" fmla="*/ 3071501 w 4760780"/>
              <a:gd name="connsiteY42" fmla="*/ 5515380 h 7374701"/>
              <a:gd name="connsiteX43" fmla="*/ 3010541 w 4760780"/>
              <a:gd name="connsiteY43" fmla="*/ 5667780 h 7374701"/>
              <a:gd name="connsiteX44" fmla="*/ 3000381 w 4760780"/>
              <a:gd name="connsiteY44" fmla="*/ 5769380 h 7374701"/>
              <a:gd name="connsiteX45" fmla="*/ 3020701 w 4760780"/>
              <a:gd name="connsiteY45" fmla="*/ 5789700 h 7374701"/>
              <a:gd name="connsiteX46" fmla="*/ 3122301 w 4760780"/>
              <a:gd name="connsiteY46" fmla="*/ 5870980 h 7374701"/>
              <a:gd name="connsiteX47" fmla="*/ 3203581 w 4760780"/>
              <a:gd name="connsiteY47" fmla="*/ 5972580 h 7374701"/>
              <a:gd name="connsiteX48" fmla="*/ 3366141 w 4760780"/>
              <a:gd name="connsiteY48" fmla="*/ 6064020 h 7374701"/>
              <a:gd name="connsiteX49" fmla="*/ 3609981 w 4760780"/>
              <a:gd name="connsiteY49" fmla="*/ 5952260 h 7374701"/>
              <a:gd name="connsiteX50" fmla="*/ 3904621 w 4760780"/>
              <a:gd name="connsiteY50" fmla="*/ 6003060 h 7374701"/>
              <a:gd name="connsiteX51" fmla="*/ 4128141 w 4760780"/>
              <a:gd name="connsiteY51" fmla="*/ 6003060 h 7374701"/>
              <a:gd name="connsiteX52" fmla="*/ 4199261 w 4760780"/>
              <a:gd name="connsiteY52" fmla="*/ 5942100 h 7374701"/>
              <a:gd name="connsiteX53" fmla="*/ 4300861 w 4760780"/>
              <a:gd name="connsiteY53" fmla="*/ 6094500 h 7374701"/>
              <a:gd name="connsiteX54" fmla="*/ 4453261 w 4760780"/>
              <a:gd name="connsiteY54" fmla="*/ 6094500 h 7374701"/>
              <a:gd name="connsiteX55" fmla="*/ 4585341 w 4760780"/>
              <a:gd name="connsiteY55" fmla="*/ 6175780 h 7374701"/>
              <a:gd name="connsiteX56" fmla="*/ 4727581 w 4760780"/>
              <a:gd name="connsiteY56" fmla="*/ 6185940 h 7374701"/>
              <a:gd name="connsiteX57" fmla="*/ 4747901 w 4760780"/>
              <a:gd name="connsiteY57" fmla="*/ 6297700 h 7374701"/>
              <a:gd name="connsiteX58" fmla="*/ 4758061 w 4760780"/>
              <a:gd name="connsiteY58" fmla="*/ 6419620 h 7374701"/>
              <a:gd name="connsiteX59" fmla="*/ 4697101 w 4760780"/>
              <a:gd name="connsiteY59" fmla="*/ 6541540 h 7374701"/>
              <a:gd name="connsiteX60" fmla="*/ 4676781 w 4760780"/>
              <a:gd name="connsiteY60" fmla="*/ 6643140 h 7374701"/>
              <a:gd name="connsiteX61" fmla="*/ 4615821 w 4760780"/>
              <a:gd name="connsiteY61" fmla="*/ 6754900 h 7374701"/>
              <a:gd name="connsiteX62" fmla="*/ 4493901 w 4760780"/>
              <a:gd name="connsiteY62" fmla="*/ 6826020 h 7374701"/>
              <a:gd name="connsiteX63" fmla="*/ 4453261 w 4760780"/>
              <a:gd name="connsiteY63" fmla="*/ 6988580 h 7374701"/>
              <a:gd name="connsiteX64" fmla="*/ 4402461 w 4760780"/>
              <a:gd name="connsiteY64" fmla="*/ 7100340 h 7374701"/>
              <a:gd name="connsiteX65" fmla="*/ 4270381 w 4760780"/>
              <a:gd name="connsiteY65" fmla="*/ 7140980 h 7374701"/>
              <a:gd name="connsiteX66" fmla="*/ 4117981 w 4760780"/>
              <a:gd name="connsiteY66" fmla="*/ 7201940 h 7374701"/>
              <a:gd name="connsiteX67" fmla="*/ 3955421 w 4760780"/>
              <a:gd name="connsiteY67" fmla="*/ 7242580 h 7374701"/>
              <a:gd name="connsiteX68" fmla="*/ 3874141 w 4760780"/>
              <a:gd name="connsiteY68" fmla="*/ 7181620 h 7374701"/>
              <a:gd name="connsiteX69" fmla="*/ 3752221 w 4760780"/>
              <a:gd name="connsiteY69" fmla="*/ 7161300 h 7374701"/>
              <a:gd name="connsiteX70" fmla="*/ 3670941 w 4760780"/>
              <a:gd name="connsiteY70" fmla="*/ 7222260 h 7374701"/>
              <a:gd name="connsiteX71" fmla="*/ 3528701 w 4760780"/>
              <a:gd name="connsiteY71" fmla="*/ 7222260 h 7374701"/>
              <a:gd name="connsiteX72" fmla="*/ 3345821 w 4760780"/>
              <a:gd name="connsiteY72" fmla="*/ 7334020 h 7374701"/>
              <a:gd name="connsiteX73" fmla="*/ 3203581 w 4760780"/>
              <a:gd name="connsiteY73" fmla="*/ 7232420 h 7374701"/>
              <a:gd name="connsiteX74" fmla="*/ 3010541 w 4760780"/>
              <a:gd name="connsiteY74" fmla="*/ 7232420 h 7374701"/>
              <a:gd name="connsiteX75" fmla="*/ 2766701 w 4760780"/>
              <a:gd name="connsiteY75" fmla="*/ 7171460 h 7374701"/>
              <a:gd name="connsiteX76" fmla="*/ 2654941 w 4760780"/>
              <a:gd name="connsiteY76" fmla="*/ 7303540 h 7374701"/>
              <a:gd name="connsiteX77" fmla="*/ 2502541 w 4760780"/>
              <a:gd name="connsiteY77" fmla="*/ 7313700 h 7374701"/>
              <a:gd name="connsiteX78" fmla="*/ 2472061 w 4760780"/>
              <a:gd name="connsiteY78" fmla="*/ 7374660 h 7374701"/>
              <a:gd name="connsiteX79" fmla="*/ 2238381 w 4760780"/>
              <a:gd name="connsiteY79" fmla="*/ 7303540 h 7374701"/>
              <a:gd name="connsiteX80" fmla="*/ 2187581 w 4760780"/>
              <a:gd name="connsiteY80" fmla="*/ 7293380 h 7374701"/>
              <a:gd name="connsiteX81" fmla="*/ 2085981 w 4760780"/>
              <a:gd name="connsiteY81" fmla="*/ 7283220 h 7374701"/>
              <a:gd name="connsiteX82" fmla="*/ 2065661 w 4760780"/>
              <a:gd name="connsiteY82" fmla="*/ 7120660 h 7374701"/>
              <a:gd name="connsiteX83" fmla="*/ 2025021 w 4760780"/>
              <a:gd name="connsiteY83" fmla="*/ 7110500 h 7374701"/>
              <a:gd name="connsiteX84" fmla="*/ 1953901 w 4760780"/>
              <a:gd name="connsiteY84" fmla="*/ 7100340 h 7374701"/>
              <a:gd name="connsiteX85" fmla="*/ 1903101 w 4760780"/>
              <a:gd name="connsiteY85" fmla="*/ 6988580 h 7374701"/>
              <a:gd name="connsiteX86" fmla="*/ 1750701 w 4760780"/>
              <a:gd name="connsiteY86" fmla="*/ 6937780 h 7374701"/>
              <a:gd name="connsiteX87" fmla="*/ 1699901 w 4760780"/>
              <a:gd name="connsiteY87" fmla="*/ 6846340 h 7374701"/>
              <a:gd name="connsiteX88" fmla="*/ 1649101 w 4760780"/>
              <a:gd name="connsiteY88" fmla="*/ 6775220 h 7374701"/>
              <a:gd name="connsiteX89" fmla="*/ 1567821 w 4760780"/>
              <a:gd name="connsiteY89" fmla="*/ 6754900 h 7374701"/>
              <a:gd name="connsiteX90" fmla="*/ 1425581 w 4760780"/>
              <a:gd name="connsiteY90" fmla="*/ 6754900 h 7374701"/>
              <a:gd name="connsiteX91" fmla="*/ 1374781 w 4760780"/>
              <a:gd name="connsiteY91" fmla="*/ 6724420 h 7374701"/>
              <a:gd name="connsiteX92" fmla="*/ 1242701 w 4760780"/>
              <a:gd name="connsiteY92" fmla="*/ 6805700 h 7374701"/>
              <a:gd name="connsiteX93" fmla="*/ 1151261 w 4760780"/>
              <a:gd name="connsiteY93" fmla="*/ 6765060 h 7374701"/>
              <a:gd name="connsiteX94" fmla="*/ 978541 w 4760780"/>
              <a:gd name="connsiteY94" fmla="*/ 6815860 h 7374701"/>
              <a:gd name="connsiteX95" fmla="*/ 927741 w 4760780"/>
              <a:gd name="connsiteY95" fmla="*/ 6724420 h 7374701"/>
              <a:gd name="connsiteX96" fmla="*/ 876941 w 4760780"/>
              <a:gd name="connsiteY96" fmla="*/ 6612660 h 7374701"/>
              <a:gd name="connsiteX97" fmla="*/ 876941 w 4760780"/>
              <a:gd name="connsiteY97" fmla="*/ 6450100 h 7374701"/>
              <a:gd name="connsiteX98" fmla="*/ 917581 w 4760780"/>
              <a:gd name="connsiteY98" fmla="*/ 6318020 h 7374701"/>
              <a:gd name="connsiteX99" fmla="*/ 846461 w 4760780"/>
              <a:gd name="connsiteY99" fmla="*/ 6145300 h 7374701"/>
              <a:gd name="connsiteX100" fmla="*/ 866781 w 4760780"/>
              <a:gd name="connsiteY100" fmla="*/ 6043700 h 7374701"/>
              <a:gd name="connsiteX101" fmla="*/ 866781 w 4760780"/>
              <a:gd name="connsiteY101" fmla="*/ 6013220 h 7374701"/>
              <a:gd name="connsiteX102" fmla="*/ 815981 w 4760780"/>
              <a:gd name="connsiteY102" fmla="*/ 5921780 h 7374701"/>
              <a:gd name="connsiteX103" fmla="*/ 795661 w 4760780"/>
              <a:gd name="connsiteY103" fmla="*/ 5820180 h 7374701"/>
              <a:gd name="connsiteX104" fmla="*/ 683901 w 4760780"/>
              <a:gd name="connsiteY104" fmla="*/ 5779540 h 7374701"/>
              <a:gd name="connsiteX105" fmla="*/ 683901 w 4760780"/>
              <a:gd name="connsiteY105" fmla="*/ 5677940 h 7374701"/>
              <a:gd name="connsiteX106" fmla="*/ 602621 w 4760780"/>
              <a:gd name="connsiteY106" fmla="*/ 5616980 h 7374701"/>
              <a:gd name="connsiteX107" fmla="*/ 541661 w 4760780"/>
              <a:gd name="connsiteY107" fmla="*/ 5525540 h 7374701"/>
              <a:gd name="connsiteX108" fmla="*/ 389261 w 4760780"/>
              <a:gd name="connsiteY108" fmla="*/ 5322340 h 7374701"/>
              <a:gd name="connsiteX109" fmla="*/ 348621 w 4760780"/>
              <a:gd name="connsiteY109" fmla="*/ 5312180 h 7374701"/>
              <a:gd name="connsiteX110" fmla="*/ 216541 w 4760780"/>
              <a:gd name="connsiteY110" fmla="*/ 5322340 h 7374701"/>
              <a:gd name="connsiteX111" fmla="*/ 94621 w 4760780"/>
              <a:gd name="connsiteY111" fmla="*/ 5200420 h 7374701"/>
              <a:gd name="connsiteX112" fmla="*/ 3181 w 4760780"/>
              <a:gd name="connsiteY112" fmla="*/ 4936260 h 7374701"/>
              <a:gd name="connsiteX113" fmla="*/ 43821 w 4760780"/>
              <a:gd name="connsiteY113" fmla="*/ 4824500 h 7374701"/>
              <a:gd name="connsiteX114" fmla="*/ 257181 w 4760780"/>
              <a:gd name="connsiteY114" fmla="*/ 4743220 h 7374701"/>
              <a:gd name="connsiteX115" fmla="*/ 318141 w 4760780"/>
              <a:gd name="connsiteY115" fmla="*/ 4661940 h 7374701"/>
              <a:gd name="connsiteX116" fmla="*/ 318141 w 4760780"/>
              <a:gd name="connsiteY116" fmla="*/ 4570500 h 7374701"/>
              <a:gd name="connsiteX117" fmla="*/ 450221 w 4760780"/>
              <a:gd name="connsiteY117" fmla="*/ 4489220 h 7374701"/>
              <a:gd name="connsiteX118" fmla="*/ 460381 w 4760780"/>
              <a:gd name="connsiteY118" fmla="*/ 4286020 h 7374701"/>
              <a:gd name="connsiteX119" fmla="*/ 511181 w 4760780"/>
              <a:gd name="connsiteY119" fmla="*/ 4153940 h 7374701"/>
              <a:gd name="connsiteX120" fmla="*/ 683901 w 4760780"/>
              <a:gd name="connsiteY120" fmla="*/ 3950740 h 7374701"/>
              <a:gd name="connsiteX121" fmla="*/ 897261 w 4760780"/>
              <a:gd name="connsiteY121" fmla="*/ 3686580 h 7374701"/>
              <a:gd name="connsiteX122" fmla="*/ 1100461 w 4760780"/>
              <a:gd name="connsiteY122" fmla="*/ 3432580 h 7374701"/>
              <a:gd name="connsiteX123" fmla="*/ 1263021 w 4760780"/>
              <a:gd name="connsiteY123" fmla="*/ 3259860 h 7374701"/>
              <a:gd name="connsiteX124" fmla="*/ 1313821 w 4760780"/>
              <a:gd name="connsiteY124" fmla="*/ 2904260 h 7374701"/>
              <a:gd name="connsiteX125" fmla="*/ 1374781 w 4760780"/>
              <a:gd name="connsiteY125" fmla="*/ 2772180 h 7374701"/>
              <a:gd name="connsiteX126" fmla="*/ 1456061 w 4760780"/>
              <a:gd name="connsiteY126" fmla="*/ 2579140 h 7374701"/>
              <a:gd name="connsiteX127" fmla="*/ 1415421 w 4760780"/>
              <a:gd name="connsiteY127" fmla="*/ 2233700 h 7374701"/>
              <a:gd name="connsiteX128" fmla="*/ 1273181 w 4760780"/>
              <a:gd name="connsiteY128" fmla="*/ 1989860 h 7374701"/>
              <a:gd name="connsiteX129" fmla="*/ 1169041 w 4760780"/>
              <a:gd name="connsiteY129" fmla="*/ 1951760 h 7374701"/>
              <a:gd name="connsiteX130" fmla="*/ 1014101 w 4760780"/>
              <a:gd name="connsiteY130" fmla="*/ 1829840 h 7374701"/>
              <a:gd name="connsiteX131" fmla="*/ 920121 w 4760780"/>
              <a:gd name="connsiteY131" fmla="*/ 1644420 h 7374701"/>
              <a:gd name="connsiteX132" fmla="*/ 823601 w 4760780"/>
              <a:gd name="connsiteY132" fmla="*/ 1464080 h 7374701"/>
              <a:gd name="connsiteX133" fmla="*/ 785501 w 4760780"/>
              <a:gd name="connsiteY133" fmla="*/ 1319300 h 7374701"/>
              <a:gd name="connsiteX134" fmla="*/ 795661 w 4760780"/>
              <a:gd name="connsiteY134" fmla="*/ 1044980 h 7374701"/>
              <a:gd name="connsiteX135" fmla="*/ 815981 w 4760780"/>
              <a:gd name="connsiteY135" fmla="*/ 892580 h 7374701"/>
              <a:gd name="connsiteX136" fmla="*/ 846461 w 4760780"/>
              <a:gd name="connsiteY136" fmla="*/ 750340 h 7374701"/>
              <a:gd name="connsiteX137" fmla="*/ 785501 w 4760780"/>
              <a:gd name="connsiteY137" fmla="*/ 536980 h 7374701"/>
              <a:gd name="connsiteX138" fmla="*/ 744861 w 4760780"/>
              <a:gd name="connsiteY138" fmla="*/ 333780 h 7374701"/>
              <a:gd name="connsiteX139" fmla="*/ 724541 w 4760780"/>
              <a:gd name="connsiteY139" fmla="*/ 232180 h 7374701"/>
              <a:gd name="connsiteX140" fmla="*/ 826141 w 4760780"/>
              <a:gd name="connsiteY140" fmla="*/ 222020 h 7374701"/>
              <a:gd name="connsiteX141" fmla="*/ 866781 w 4760780"/>
              <a:gd name="connsiteY141" fmla="*/ 201700 h 7374701"/>
              <a:gd name="connsiteX142" fmla="*/ 1069981 w 4760780"/>
              <a:gd name="connsiteY142" fmla="*/ 222020 h 7374701"/>
              <a:gd name="connsiteX143" fmla="*/ 1090301 w 4760780"/>
              <a:gd name="connsiteY143" fmla="*/ 140740 h 7374701"/>
              <a:gd name="connsiteX144" fmla="*/ 1222381 w 4760780"/>
              <a:gd name="connsiteY144" fmla="*/ 49300 h 7374701"/>
              <a:gd name="connsiteX145" fmla="*/ 1496701 w 4760780"/>
              <a:gd name="connsiteY145" fmla="*/ 100100 h 7374701"/>
              <a:gd name="connsiteX146" fmla="*/ 1842141 w 4760780"/>
              <a:gd name="connsiteY146" fmla="*/ 191540 h 7374701"/>
              <a:gd name="connsiteX147" fmla="*/ 1956441 w 4760780"/>
              <a:gd name="connsiteY147" fmla="*/ 405 h 7374701"/>
              <a:gd name="connsiteX0" fmla="*/ 1955171 w 4760780"/>
              <a:gd name="connsiteY0" fmla="*/ 3580 h 7374701"/>
              <a:gd name="connsiteX1" fmla="*/ 2009781 w 4760780"/>
              <a:gd name="connsiteY1" fmla="*/ 105180 h 7374701"/>
              <a:gd name="connsiteX2" fmla="*/ 2065661 w 4760780"/>
              <a:gd name="connsiteY2" fmla="*/ 455700 h 7374701"/>
              <a:gd name="connsiteX3" fmla="*/ 2055501 w 4760780"/>
              <a:gd name="connsiteY3" fmla="*/ 648740 h 7374701"/>
              <a:gd name="connsiteX4" fmla="*/ 2096141 w 4760780"/>
              <a:gd name="connsiteY4" fmla="*/ 841780 h 7374701"/>
              <a:gd name="connsiteX5" fmla="*/ 2157101 w 4760780"/>
              <a:gd name="connsiteY5" fmla="*/ 973860 h 7374701"/>
              <a:gd name="connsiteX6" fmla="*/ 2157101 w 4760780"/>
              <a:gd name="connsiteY6" fmla="*/ 1095780 h 7374701"/>
              <a:gd name="connsiteX7" fmla="*/ 2207901 w 4760780"/>
              <a:gd name="connsiteY7" fmla="*/ 1207540 h 7374701"/>
              <a:gd name="connsiteX8" fmla="*/ 2157101 w 4760780"/>
              <a:gd name="connsiteY8" fmla="*/ 1400580 h 7374701"/>
              <a:gd name="connsiteX9" fmla="*/ 2177421 w 4760780"/>
              <a:gd name="connsiteY9" fmla="*/ 1532660 h 7374701"/>
              <a:gd name="connsiteX10" fmla="*/ 2279021 w 4760780"/>
              <a:gd name="connsiteY10" fmla="*/ 1725700 h 7374701"/>
              <a:gd name="connsiteX11" fmla="*/ 2411101 w 4760780"/>
              <a:gd name="connsiteY11" fmla="*/ 1928900 h 7374701"/>
              <a:gd name="connsiteX12" fmla="*/ 2482221 w 4760780"/>
              <a:gd name="connsiteY12" fmla="*/ 1989860 h 7374701"/>
              <a:gd name="connsiteX13" fmla="*/ 2492381 w 4760780"/>
              <a:gd name="connsiteY13" fmla="*/ 2081300 h 7374701"/>
              <a:gd name="connsiteX14" fmla="*/ 2634621 w 4760780"/>
              <a:gd name="connsiteY14" fmla="*/ 2040660 h 7374701"/>
              <a:gd name="connsiteX15" fmla="*/ 2908941 w 4760780"/>
              <a:gd name="connsiteY15" fmla="*/ 2020340 h 7374701"/>
              <a:gd name="connsiteX16" fmla="*/ 3071501 w 4760780"/>
              <a:gd name="connsiteY16" fmla="*/ 2243860 h 7374701"/>
              <a:gd name="connsiteX17" fmla="*/ 3112141 w 4760780"/>
              <a:gd name="connsiteY17" fmla="*/ 2477540 h 7374701"/>
              <a:gd name="connsiteX18" fmla="*/ 3193421 w 4760780"/>
              <a:gd name="connsiteY18" fmla="*/ 2548660 h 7374701"/>
              <a:gd name="connsiteX19" fmla="*/ 3295021 w 4760780"/>
              <a:gd name="connsiteY19" fmla="*/ 2558820 h 7374701"/>
              <a:gd name="connsiteX20" fmla="*/ 3325501 w 4760780"/>
              <a:gd name="connsiteY20" fmla="*/ 2721380 h 7374701"/>
              <a:gd name="connsiteX21" fmla="*/ 3345821 w 4760780"/>
              <a:gd name="connsiteY21" fmla="*/ 2894100 h 7374701"/>
              <a:gd name="connsiteX22" fmla="*/ 3355981 w 4760780"/>
              <a:gd name="connsiteY22" fmla="*/ 3097300 h 7374701"/>
              <a:gd name="connsiteX23" fmla="*/ 3406781 w 4760780"/>
              <a:gd name="connsiteY23" fmla="*/ 3239540 h 7374701"/>
              <a:gd name="connsiteX24" fmla="*/ 3457581 w 4760780"/>
              <a:gd name="connsiteY24" fmla="*/ 3300500 h 7374701"/>
              <a:gd name="connsiteX25" fmla="*/ 3427101 w 4760780"/>
              <a:gd name="connsiteY25" fmla="*/ 3463060 h 7374701"/>
              <a:gd name="connsiteX26" fmla="*/ 3396621 w 4760780"/>
              <a:gd name="connsiteY26" fmla="*/ 3554500 h 7374701"/>
              <a:gd name="connsiteX27" fmla="*/ 3376301 w 4760780"/>
              <a:gd name="connsiteY27" fmla="*/ 3605300 h 7374701"/>
              <a:gd name="connsiteX28" fmla="*/ 3264541 w 4760780"/>
              <a:gd name="connsiteY28" fmla="*/ 3798340 h 7374701"/>
              <a:gd name="connsiteX29" fmla="*/ 3315341 w 4760780"/>
              <a:gd name="connsiteY29" fmla="*/ 3899940 h 7374701"/>
              <a:gd name="connsiteX30" fmla="*/ 3295021 w 4760780"/>
              <a:gd name="connsiteY30" fmla="*/ 4021860 h 7374701"/>
              <a:gd name="connsiteX31" fmla="*/ 3234061 w 4760780"/>
              <a:gd name="connsiteY31" fmla="*/ 4164100 h 7374701"/>
              <a:gd name="connsiteX32" fmla="*/ 3244221 w 4760780"/>
              <a:gd name="connsiteY32" fmla="*/ 4225060 h 7374701"/>
              <a:gd name="connsiteX33" fmla="*/ 3305181 w 4760780"/>
              <a:gd name="connsiteY33" fmla="*/ 4306340 h 7374701"/>
              <a:gd name="connsiteX34" fmla="*/ 3193421 w 4760780"/>
              <a:gd name="connsiteY34" fmla="*/ 4448580 h 7374701"/>
              <a:gd name="connsiteX35" fmla="*/ 3132461 w 4760780"/>
              <a:gd name="connsiteY35" fmla="*/ 4631460 h 7374701"/>
              <a:gd name="connsiteX36" fmla="*/ 3101981 w 4760780"/>
              <a:gd name="connsiteY36" fmla="*/ 4753380 h 7374701"/>
              <a:gd name="connsiteX37" fmla="*/ 3061341 w 4760780"/>
              <a:gd name="connsiteY37" fmla="*/ 4885460 h 7374701"/>
              <a:gd name="connsiteX38" fmla="*/ 3051181 w 4760780"/>
              <a:gd name="connsiteY38" fmla="*/ 4936260 h 7374701"/>
              <a:gd name="connsiteX39" fmla="*/ 2990221 w 4760780"/>
              <a:gd name="connsiteY39" fmla="*/ 5027700 h 7374701"/>
              <a:gd name="connsiteX40" fmla="*/ 2990221 w 4760780"/>
              <a:gd name="connsiteY40" fmla="*/ 5230900 h 7374701"/>
              <a:gd name="connsiteX41" fmla="*/ 3000381 w 4760780"/>
              <a:gd name="connsiteY41" fmla="*/ 5362980 h 7374701"/>
              <a:gd name="connsiteX42" fmla="*/ 3071501 w 4760780"/>
              <a:gd name="connsiteY42" fmla="*/ 5515380 h 7374701"/>
              <a:gd name="connsiteX43" fmla="*/ 3010541 w 4760780"/>
              <a:gd name="connsiteY43" fmla="*/ 5667780 h 7374701"/>
              <a:gd name="connsiteX44" fmla="*/ 3000381 w 4760780"/>
              <a:gd name="connsiteY44" fmla="*/ 5769380 h 7374701"/>
              <a:gd name="connsiteX45" fmla="*/ 3020701 w 4760780"/>
              <a:gd name="connsiteY45" fmla="*/ 5789700 h 7374701"/>
              <a:gd name="connsiteX46" fmla="*/ 3122301 w 4760780"/>
              <a:gd name="connsiteY46" fmla="*/ 5870980 h 7374701"/>
              <a:gd name="connsiteX47" fmla="*/ 3203581 w 4760780"/>
              <a:gd name="connsiteY47" fmla="*/ 5972580 h 7374701"/>
              <a:gd name="connsiteX48" fmla="*/ 3366141 w 4760780"/>
              <a:gd name="connsiteY48" fmla="*/ 6064020 h 7374701"/>
              <a:gd name="connsiteX49" fmla="*/ 3609981 w 4760780"/>
              <a:gd name="connsiteY49" fmla="*/ 5952260 h 7374701"/>
              <a:gd name="connsiteX50" fmla="*/ 3904621 w 4760780"/>
              <a:gd name="connsiteY50" fmla="*/ 6003060 h 7374701"/>
              <a:gd name="connsiteX51" fmla="*/ 4128141 w 4760780"/>
              <a:gd name="connsiteY51" fmla="*/ 6003060 h 7374701"/>
              <a:gd name="connsiteX52" fmla="*/ 4199261 w 4760780"/>
              <a:gd name="connsiteY52" fmla="*/ 5942100 h 7374701"/>
              <a:gd name="connsiteX53" fmla="*/ 4300861 w 4760780"/>
              <a:gd name="connsiteY53" fmla="*/ 6094500 h 7374701"/>
              <a:gd name="connsiteX54" fmla="*/ 4453261 w 4760780"/>
              <a:gd name="connsiteY54" fmla="*/ 6094500 h 7374701"/>
              <a:gd name="connsiteX55" fmla="*/ 4585341 w 4760780"/>
              <a:gd name="connsiteY55" fmla="*/ 6175780 h 7374701"/>
              <a:gd name="connsiteX56" fmla="*/ 4727581 w 4760780"/>
              <a:gd name="connsiteY56" fmla="*/ 6185940 h 7374701"/>
              <a:gd name="connsiteX57" fmla="*/ 4747901 w 4760780"/>
              <a:gd name="connsiteY57" fmla="*/ 6297700 h 7374701"/>
              <a:gd name="connsiteX58" fmla="*/ 4758061 w 4760780"/>
              <a:gd name="connsiteY58" fmla="*/ 6419620 h 7374701"/>
              <a:gd name="connsiteX59" fmla="*/ 4697101 w 4760780"/>
              <a:gd name="connsiteY59" fmla="*/ 6541540 h 7374701"/>
              <a:gd name="connsiteX60" fmla="*/ 4676781 w 4760780"/>
              <a:gd name="connsiteY60" fmla="*/ 6643140 h 7374701"/>
              <a:gd name="connsiteX61" fmla="*/ 4615821 w 4760780"/>
              <a:gd name="connsiteY61" fmla="*/ 6754900 h 7374701"/>
              <a:gd name="connsiteX62" fmla="*/ 4493901 w 4760780"/>
              <a:gd name="connsiteY62" fmla="*/ 6826020 h 7374701"/>
              <a:gd name="connsiteX63" fmla="*/ 4453261 w 4760780"/>
              <a:gd name="connsiteY63" fmla="*/ 6988580 h 7374701"/>
              <a:gd name="connsiteX64" fmla="*/ 4402461 w 4760780"/>
              <a:gd name="connsiteY64" fmla="*/ 7100340 h 7374701"/>
              <a:gd name="connsiteX65" fmla="*/ 4270381 w 4760780"/>
              <a:gd name="connsiteY65" fmla="*/ 7140980 h 7374701"/>
              <a:gd name="connsiteX66" fmla="*/ 4117981 w 4760780"/>
              <a:gd name="connsiteY66" fmla="*/ 7201940 h 7374701"/>
              <a:gd name="connsiteX67" fmla="*/ 3955421 w 4760780"/>
              <a:gd name="connsiteY67" fmla="*/ 7242580 h 7374701"/>
              <a:gd name="connsiteX68" fmla="*/ 3874141 w 4760780"/>
              <a:gd name="connsiteY68" fmla="*/ 7181620 h 7374701"/>
              <a:gd name="connsiteX69" fmla="*/ 3752221 w 4760780"/>
              <a:gd name="connsiteY69" fmla="*/ 7161300 h 7374701"/>
              <a:gd name="connsiteX70" fmla="*/ 3670941 w 4760780"/>
              <a:gd name="connsiteY70" fmla="*/ 7222260 h 7374701"/>
              <a:gd name="connsiteX71" fmla="*/ 3528701 w 4760780"/>
              <a:gd name="connsiteY71" fmla="*/ 7222260 h 7374701"/>
              <a:gd name="connsiteX72" fmla="*/ 3345821 w 4760780"/>
              <a:gd name="connsiteY72" fmla="*/ 7334020 h 7374701"/>
              <a:gd name="connsiteX73" fmla="*/ 3203581 w 4760780"/>
              <a:gd name="connsiteY73" fmla="*/ 7232420 h 7374701"/>
              <a:gd name="connsiteX74" fmla="*/ 3010541 w 4760780"/>
              <a:gd name="connsiteY74" fmla="*/ 7232420 h 7374701"/>
              <a:gd name="connsiteX75" fmla="*/ 2766701 w 4760780"/>
              <a:gd name="connsiteY75" fmla="*/ 7171460 h 7374701"/>
              <a:gd name="connsiteX76" fmla="*/ 2654941 w 4760780"/>
              <a:gd name="connsiteY76" fmla="*/ 7303540 h 7374701"/>
              <a:gd name="connsiteX77" fmla="*/ 2502541 w 4760780"/>
              <a:gd name="connsiteY77" fmla="*/ 7313700 h 7374701"/>
              <a:gd name="connsiteX78" fmla="*/ 2472061 w 4760780"/>
              <a:gd name="connsiteY78" fmla="*/ 7374660 h 7374701"/>
              <a:gd name="connsiteX79" fmla="*/ 2238381 w 4760780"/>
              <a:gd name="connsiteY79" fmla="*/ 7303540 h 7374701"/>
              <a:gd name="connsiteX80" fmla="*/ 2187581 w 4760780"/>
              <a:gd name="connsiteY80" fmla="*/ 7293380 h 7374701"/>
              <a:gd name="connsiteX81" fmla="*/ 2085981 w 4760780"/>
              <a:gd name="connsiteY81" fmla="*/ 7283220 h 7374701"/>
              <a:gd name="connsiteX82" fmla="*/ 2065661 w 4760780"/>
              <a:gd name="connsiteY82" fmla="*/ 7120660 h 7374701"/>
              <a:gd name="connsiteX83" fmla="*/ 2025021 w 4760780"/>
              <a:gd name="connsiteY83" fmla="*/ 7110500 h 7374701"/>
              <a:gd name="connsiteX84" fmla="*/ 1953901 w 4760780"/>
              <a:gd name="connsiteY84" fmla="*/ 7100340 h 7374701"/>
              <a:gd name="connsiteX85" fmla="*/ 1903101 w 4760780"/>
              <a:gd name="connsiteY85" fmla="*/ 6988580 h 7374701"/>
              <a:gd name="connsiteX86" fmla="*/ 1750701 w 4760780"/>
              <a:gd name="connsiteY86" fmla="*/ 6937780 h 7374701"/>
              <a:gd name="connsiteX87" fmla="*/ 1699901 w 4760780"/>
              <a:gd name="connsiteY87" fmla="*/ 6846340 h 7374701"/>
              <a:gd name="connsiteX88" fmla="*/ 1649101 w 4760780"/>
              <a:gd name="connsiteY88" fmla="*/ 6775220 h 7374701"/>
              <a:gd name="connsiteX89" fmla="*/ 1567821 w 4760780"/>
              <a:gd name="connsiteY89" fmla="*/ 6754900 h 7374701"/>
              <a:gd name="connsiteX90" fmla="*/ 1425581 w 4760780"/>
              <a:gd name="connsiteY90" fmla="*/ 6754900 h 7374701"/>
              <a:gd name="connsiteX91" fmla="*/ 1374781 w 4760780"/>
              <a:gd name="connsiteY91" fmla="*/ 6724420 h 7374701"/>
              <a:gd name="connsiteX92" fmla="*/ 1242701 w 4760780"/>
              <a:gd name="connsiteY92" fmla="*/ 6805700 h 7374701"/>
              <a:gd name="connsiteX93" fmla="*/ 1151261 w 4760780"/>
              <a:gd name="connsiteY93" fmla="*/ 6765060 h 7374701"/>
              <a:gd name="connsiteX94" fmla="*/ 978541 w 4760780"/>
              <a:gd name="connsiteY94" fmla="*/ 6815860 h 7374701"/>
              <a:gd name="connsiteX95" fmla="*/ 927741 w 4760780"/>
              <a:gd name="connsiteY95" fmla="*/ 6724420 h 7374701"/>
              <a:gd name="connsiteX96" fmla="*/ 876941 w 4760780"/>
              <a:gd name="connsiteY96" fmla="*/ 6612660 h 7374701"/>
              <a:gd name="connsiteX97" fmla="*/ 876941 w 4760780"/>
              <a:gd name="connsiteY97" fmla="*/ 6450100 h 7374701"/>
              <a:gd name="connsiteX98" fmla="*/ 917581 w 4760780"/>
              <a:gd name="connsiteY98" fmla="*/ 6318020 h 7374701"/>
              <a:gd name="connsiteX99" fmla="*/ 846461 w 4760780"/>
              <a:gd name="connsiteY99" fmla="*/ 6145300 h 7374701"/>
              <a:gd name="connsiteX100" fmla="*/ 866781 w 4760780"/>
              <a:gd name="connsiteY100" fmla="*/ 6043700 h 7374701"/>
              <a:gd name="connsiteX101" fmla="*/ 866781 w 4760780"/>
              <a:gd name="connsiteY101" fmla="*/ 6013220 h 7374701"/>
              <a:gd name="connsiteX102" fmla="*/ 815981 w 4760780"/>
              <a:gd name="connsiteY102" fmla="*/ 5921780 h 7374701"/>
              <a:gd name="connsiteX103" fmla="*/ 795661 w 4760780"/>
              <a:gd name="connsiteY103" fmla="*/ 5820180 h 7374701"/>
              <a:gd name="connsiteX104" fmla="*/ 683901 w 4760780"/>
              <a:gd name="connsiteY104" fmla="*/ 5779540 h 7374701"/>
              <a:gd name="connsiteX105" fmla="*/ 683901 w 4760780"/>
              <a:gd name="connsiteY105" fmla="*/ 5677940 h 7374701"/>
              <a:gd name="connsiteX106" fmla="*/ 602621 w 4760780"/>
              <a:gd name="connsiteY106" fmla="*/ 5616980 h 7374701"/>
              <a:gd name="connsiteX107" fmla="*/ 541661 w 4760780"/>
              <a:gd name="connsiteY107" fmla="*/ 5525540 h 7374701"/>
              <a:gd name="connsiteX108" fmla="*/ 389261 w 4760780"/>
              <a:gd name="connsiteY108" fmla="*/ 5322340 h 7374701"/>
              <a:gd name="connsiteX109" fmla="*/ 348621 w 4760780"/>
              <a:gd name="connsiteY109" fmla="*/ 5312180 h 7374701"/>
              <a:gd name="connsiteX110" fmla="*/ 216541 w 4760780"/>
              <a:gd name="connsiteY110" fmla="*/ 5322340 h 7374701"/>
              <a:gd name="connsiteX111" fmla="*/ 94621 w 4760780"/>
              <a:gd name="connsiteY111" fmla="*/ 5200420 h 7374701"/>
              <a:gd name="connsiteX112" fmla="*/ 3181 w 4760780"/>
              <a:gd name="connsiteY112" fmla="*/ 4936260 h 7374701"/>
              <a:gd name="connsiteX113" fmla="*/ 43821 w 4760780"/>
              <a:gd name="connsiteY113" fmla="*/ 4824500 h 7374701"/>
              <a:gd name="connsiteX114" fmla="*/ 257181 w 4760780"/>
              <a:gd name="connsiteY114" fmla="*/ 4743220 h 7374701"/>
              <a:gd name="connsiteX115" fmla="*/ 318141 w 4760780"/>
              <a:gd name="connsiteY115" fmla="*/ 4661940 h 7374701"/>
              <a:gd name="connsiteX116" fmla="*/ 318141 w 4760780"/>
              <a:gd name="connsiteY116" fmla="*/ 4570500 h 7374701"/>
              <a:gd name="connsiteX117" fmla="*/ 450221 w 4760780"/>
              <a:gd name="connsiteY117" fmla="*/ 4489220 h 7374701"/>
              <a:gd name="connsiteX118" fmla="*/ 460381 w 4760780"/>
              <a:gd name="connsiteY118" fmla="*/ 4286020 h 7374701"/>
              <a:gd name="connsiteX119" fmla="*/ 511181 w 4760780"/>
              <a:gd name="connsiteY119" fmla="*/ 4153940 h 7374701"/>
              <a:gd name="connsiteX120" fmla="*/ 683901 w 4760780"/>
              <a:gd name="connsiteY120" fmla="*/ 3950740 h 7374701"/>
              <a:gd name="connsiteX121" fmla="*/ 897261 w 4760780"/>
              <a:gd name="connsiteY121" fmla="*/ 3686580 h 7374701"/>
              <a:gd name="connsiteX122" fmla="*/ 1100461 w 4760780"/>
              <a:gd name="connsiteY122" fmla="*/ 3432580 h 7374701"/>
              <a:gd name="connsiteX123" fmla="*/ 1263021 w 4760780"/>
              <a:gd name="connsiteY123" fmla="*/ 3259860 h 7374701"/>
              <a:gd name="connsiteX124" fmla="*/ 1313821 w 4760780"/>
              <a:gd name="connsiteY124" fmla="*/ 2904260 h 7374701"/>
              <a:gd name="connsiteX125" fmla="*/ 1374781 w 4760780"/>
              <a:gd name="connsiteY125" fmla="*/ 2772180 h 7374701"/>
              <a:gd name="connsiteX126" fmla="*/ 1456061 w 4760780"/>
              <a:gd name="connsiteY126" fmla="*/ 2579140 h 7374701"/>
              <a:gd name="connsiteX127" fmla="*/ 1415421 w 4760780"/>
              <a:gd name="connsiteY127" fmla="*/ 2233700 h 7374701"/>
              <a:gd name="connsiteX128" fmla="*/ 1273181 w 4760780"/>
              <a:gd name="connsiteY128" fmla="*/ 1989860 h 7374701"/>
              <a:gd name="connsiteX129" fmla="*/ 1169041 w 4760780"/>
              <a:gd name="connsiteY129" fmla="*/ 1951760 h 7374701"/>
              <a:gd name="connsiteX130" fmla="*/ 1014101 w 4760780"/>
              <a:gd name="connsiteY130" fmla="*/ 1829840 h 7374701"/>
              <a:gd name="connsiteX131" fmla="*/ 920121 w 4760780"/>
              <a:gd name="connsiteY131" fmla="*/ 1644420 h 7374701"/>
              <a:gd name="connsiteX132" fmla="*/ 823601 w 4760780"/>
              <a:gd name="connsiteY132" fmla="*/ 1464080 h 7374701"/>
              <a:gd name="connsiteX133" fmla="*/ 785501 w 4760780"/>
              <a:gd name="connsiteY133" fmla="*/ 1319300 h 7374701"/>
              <a:gd name="connsiteX134" fmla="*/ 795661 w 4760780"/>
              <a:gd name="connsiteY134" fmla="*/ 1044980 h 7374701"/>
              <a:gd name="connsiteX135" fmla="*/ 815981 w 4760780"/>
              <a:gd name="connsiteY135" fmla="*/ 892580 h 7374701"/>
              <a:gd name="connsiteX136" fmla="*/ 846461 w 4760780"/>
              <a:gd name="connsiteY136" fmla="*/ 750340 h 7374701"/>
              <a:gd name="connsiteX137" fmla="*/ 785501 w 4760780"/>
              <a:gd name="connsiteY137" fmla="*/ 536980 h 7374701"/>
              <a:gd name="connsiteX138" fmla="*/ 744861 w 4760780"/>
              <a:gd name="connsiteY138" fmla="*/ 333780 h 7374701"/>
              <a:gd name="connsiteX139" fmla="*/ 724541 w 4760780"/>
              <a:gd name="connsiteY139" fmla="*/ 232180 h 7374701"/>
              <a:gd name="connsiteX140" fmla="*/ 826141 w 4760780"/>
              <a:gd name="connsiteY140" fmla="*/ 222020 h 7374701"/>
              <a:gd name="connsiteX141" fmla="*/ 866781 w 4760780"/>
              <a:gd name="connsiteY141" fmla="*/ 201700 h 7374701"/>
              <a:gd name="connsiteX142" fmla="*/ 1069981 w 4760780"/>
              <a:gd name="connsiteY142" fmla="*/ 222020 h 7374701"/>
              <a:gd name="connsiteX143" fmla="*/ 1090301 w 4760780"/>
              <a:gd name="connsiteY143" fmla="*/ 140740 h 7374701"/>
              <a:gd name="connsiteX144" fmla="*/ 1222381 w 4760780"/>
              <a:gd name="connsiteY144" fmla="*/ 49300 h 7374701"/>
              <a:gd name="connsiteX145" fmla="*/ 1496701 w 4760780"/>
              <a:gd name="connsiteY145" fmla="*/ 100100 h 7374701"/>
              <a:gd name="connsiteX146" fmla="*/ 1842141 w 4760780"/>
              <a:gd name="connsiteY146" fmla="*/ 191540 h 7374701"/>
              <a:gd name="connsiteX147" fmla="*/ 1956441 w 4760780"/>
              <a:gd name="connsiteY147" fmla="*/ 405 h 7374701"/>
              <a:gd name="connsiteX0" fmla="*/ 1955171 w 4760780"/>
              <a:gd name="connsiteY0" fmla="*/ 3580 h 7374701"/>
              <a:gd name="connsiteX1" fmla="*/ 2009781 w 4760780"/>
              <a:gd name="connsiteY1" fmla="*/ 105180 h 7374701"/>
              <a:gd name="connsiteX2" fmla="*/ 2065661 w 4760780"/>
              <a:gd name="connsiteY2" fmla="*/ 455700 h 7374701"/>
              <a:gd name="connsiteX3" fmla="*/ 2055501 w 4760780"/>
              <a:gd name="connsiteY3" fmla="*/ 648740 h 7374701"/>
              <a:gd name="connsiteX4" fmla="*/ 2096141 w 4760780"/>
              <a:gd name="connsiteY4" fmla="*/ 841780 h 7374701"/>
              <a:gd name="connsiteX5" fmla="*/ 2157101 w 4760780"/>
              <a:gd name="connsiteY5" fmla="*/ 973860 h 7374701"/>
              <a:gd name="connsiteX6" fmla="*/ 2157101 w 4760780"/>
              <a:gd name="connsiteY6" fmla="*/ 1095780 h 7374701"/>
              <a:gd name="connsiteX7" fmla="*/ 2207901 w 4760780"/>
              <a:gd name="connsiteY7" fmla="*/ 1207540 h 7374701"/>
              <a:gd name="connsiteX8" fmla="*/ 2157101 w 4760780"/>
              <a:gd name="connsiteY8" fmla="*/ 1400580 h 7374701"/>
              <a:gd name="connsiteX9" fmla="*/ 2177421 w 4760780"/>
              <a:gd name="connsiteY9" fmla="*/ 1532660 h 7374701"/>
              <a:gd name="connsiteX10" fmla="*/ 2279021 w 4760780"/>
              <a:gd name="connsiteY10" fmla="*/ 1725700 h 7374701"/>
              <a:gd name="connsiteX11" fmla="*/ 2411101 w 4760780"/>
              <a:gd name="connsiteY11" fmla="*/ 1928900 h 7374701"/>
              <a:gd name="connsiteX12" fmla="*/ 2482221 w 4760780"/>
              <a:gd name="connsiteY12" fmla="*/ 1989860 h 7374701"/>
              <a:gd name="connsiteX13" fmla="*/ 2492381 w 4760780"/>
              <a:gd name="connsiteY13" fmla="*/ 2081300 h 7374701"/>
              <a:gd name="connsiteX14" fmla="*/ 2634621 w 4760780"/>
              <a:gd name="connsiteY14" fmla="*/ 2040660 h 7374701"/>
              <a:gd name="connsiteX15" fmla="*/ 2908941 w 4760780"/>
              <a:gd name="connsiteY15" fmla="*/ 2020340 h 7374701"/>
              <a:gd name="connsiteX16" fmla="*/ 3071501 w 4760780"/>
              <a:gd name="connsiteY16" fmla="*/ 2243860 h 7374701"/>
              <a:gd name="connsiteX17" fmla="*/ 3112141 w 4760780"/>
              <a:gd name="connsiteY17" fmla="*/ 2477540 h 7374701"/>
              <a:gd name="connsiteX18" fmla="*/ 3193421 w 4760780"/>
              <a:gd name="connsiteY18" fmla="*/ 2548660 h 7374701"/>
              <a:gd name="connsiteX19" fmla="*/ 3295021 w 4760780"/>
              <a:gd name="connsiteY19" fmla="*/ 2558820 h 7374701"/>
              <a:gd name="connsiteX20" fmla="*/ 3325501 w 4760780"/>
              <a:gd name="connsiteY20" fmla="*/ 2721380 h 7374701"/>
              <a:gd name="connsiteX21" fmla="*/ 3345821 w 4760780"/>
              <a:gd name="connsiteY21" fmla="*/ 2894100 h 7374701"/>
              <a:gd name="connsiteX22" fmla="*/ 3355981 w 4760780"/>
              <a:gd name="connsiteY22" fmla="*/ 3097300 h 7374701"/>
              <a:gd name="connsiteX23" fmla="*/ 3406781 w 4760780"/>
              <a:gd name="connsiteY23" fmla="*/ 3239540 h 7374701"/>
              <a:gd name="connsiteX24" fmla="*/ 3457581 w 4760780"/>
              <a:gd name="connsiteY24" fmla="*/ 3300500 h 7374701"/>
              <a:gd name="connsiteX25" fmla="*/ 3427101 w 4760780"/>
              <a:gd name="connsiteY25" fmla="*/ 3463060 h 7374701"/>
              <a:gd name="connsiteX26" fmla="*/ 3396621 w 4760780"/>
              <a:gd name="connsiteY26" fmla="*/ 3554500 h 7374701"/>
              <a:gd name="connsiteX27" fmla="*/ 3376301 w 4760780"/>
              <a:gd name="connsiteY27" fmla="*/ 3605300 h 7374701"/>
              <a:gd name="connsiteX28" fmla="*/ 3264541 w 4760780"/>
              <a:gd name="connsiteY28" fmla="*/ 3798340 h 7374701"/>
              <a:gd name="connsiteX29" fmla="*/ 3315341 w 4760780"/>
              <a:gd name="connsiteY29" fmla="*/ 3899940 h 7374701"/>
              <a:gd name="connsiteX30" fmla="*/ 3295021 w 4760780"/>
              <a:gd name="connsiteY30" fmla="*/ 4021860 h 7374701"/>
              <a:gd name="connsiteX31" fmla="*/ 3234061 w 4760780"/>
              <a:gd name="connsiteY31" fmla="*/ 4164100 h 7374701"/>
              <a:gd name="connsiteX32" fmla="*/ 3244221 w 4760780"/>
              <a:gd name="connsiteY32" fmla="*/ 4225060 h 7374701"/>
              <a:gd name="connsiteX33" fmla="*/ 3305181 w 4760780"/>
              <a:gd name="connsiteY33" fmla="*/ 4306340 h 7374701"/>
              <a:gd name="connsiteX34" fmla="*/ 3193421 w 4760780"/>
              <a:gd name="connsiteY34" fmla="*/ 4448580 h 7374701"/>
              <a:gd name="connsiteX35" fmla="*/ 3132461 w 4760780"/>
              <a:gd name="connsiteY35" fmla="*/ 4631460 h 7374701"/>
              <a:gd name="connsiteX36" fmla="*/ 3101981 w 4760780"/>
              <a:gd name="connsiteY36" fmla="*/ 4753380 h 7374701"/>
              <a:gd name="connsiteX37" fmla="*/ 3061341 w 4760780"/>
              <a:gd name="connsiteY37" fmla="*/ 4885460 h 7374701"/>
              <a:gd name="connsiteX38" fmla="*/ 3051181 w 4760780"/>
              <a:gd name="connsiteY38" fmla="*/ 4936260 h 7374701"/>
              <a:gd name="connsiteX39" fmla="*/ 2990221 w 4760780"/>
              <a:gd name="connsiteY39" fmla="*/ 5027700 h 7374701"/>
              <a:gd name="connsiteX40" fmla="*/ 2990221 w 4760780"/>
              <a:gd name="connsiteY40" fmla="*/ 5230900 h 7374701"/>
              <a:gd name="connsiteX41" fmla="*/ 3000381 w 4760780"/>
              <a:gd name="connsiteY41" fmla="*/ 5362980 h 7374701"/>
              <a:gd name="connsiteX42" fmla="*/ 3071501 w 4760780"/>
              <a:gd name="connsiteY42" fmla="*/ 5515380 h 7374701"/>
              <a:gd name="connsiteX43" fmla="*/ 3010541 w 4760780"/>
              <a:gd name="connsiteY43" fmla="*/ 5667780 h 7374701"/>
              <a:gd name="connsiteX44" fmla="*/ 3000381 w 4760780"/>
              <a:gd name="connsiteY44" fmla="*/ 5769380 h 7374701"/>
              <a:gd name="connsiteX45" fmla="*/ 3020701 w 4760780"/>
              <a:gd name="connsiteY45" fmla="*/ 5789700 h 7374701"/>
              <a:gd name="connsiteX46" fmla="*/ 3122301 w 4760780"/>
              <a:gd name="connsiteY46" fmla="*/ 5870980 h 7374701"/>
              <a:gd name="connsiteX47" fmla="*/ 3203581 w 4760780"/>
              <a:gd name="connsiteY47" fmla="*/ 5972580 h 7374701"/>
              <a:gd name="connsiteX48" fmla="*/ 3366141 w 4760780"/>
              <a:gd name="connsiteY48" fmla="*/ 6064020 h 7374701"/>
              <a:gd name="connsiteX49" fmla="*/ 3609981 w 4760780"/>
              <a:gd name="connsiteY49" fmla="*/ 5952260 h 7374701"/>
              <a:gd name="connsiteX50" fmla="*/ 3904621 w 4760780"/>
              <a:gd name="connsiteY50" fmla="*/ 6003060 h 7374701"/>
              <a:gd name="connsiteX51" fmla="*/ 4128141 w 4760780"/>
              <a:gd name="connsiteY51" fmla="*/ 6003060 h 7374701"/>
              <a:gd name="connsiteX52" fmla="*/ 4199261 w 4760780"/>
              <a:gd name="connsiteY52" fmla="*/ 5942100 h 7374701"/>
              <a:gd name="connsiteX53" fmla="*/ 4300861 w 4760780"/>
              <a:gd name="connsiteY53" fmla="*/ 6094500 h 7374701"/>
              <a:gd name="connsiteX54" fmla="*/ 4453261 w 4760780"/>
              <a:gd name="connsiteY54" fmla="*/ 6094500 h 7374701"/>
              <a:gd name="connsiteX55" fmla="*/ 4585341 w 4760780"/>
              <a:gd name="connsiteY55" fmla="*/ 6175780 h 7374701"/>
              <a:gd name="connsiteX56" fmla="*/ 4727581 w 4760780"/>
              <a:gd name="connsiteY56" fmla="*/ 6185940 h 7374701"/>
              <a:gd name="connsiteX57" fmla="*/ 4747901 w 4760780"/>
              <a:gd name="connsiteY57" fmla="*/ 6297700 h 7374701"/>
              <a:gd name="connsiteX58" fmla="*/ 4758061 w 4760780"/>
              <a:gd name="connsiteY58" fmla="*/ 6419620 h 7374701"/>
              <a:gd name="connsiteX59" fmla="*/ 4697101 w 4760780"/>
              <a:gd name="connsiteY59" fmla="*/ 6541540 h 7374701"/>
              <a:gd name="connsiteX60" fmla="*/ 4676781 w 4760780"/>
              <a:gd name="connsiteY60" fmla="*/ 6643140 h 7374701"/>
              <a:gd name="connsiteX61" fmla="*/ 4615821 w 4760780"/>
              <a:gd name="connsiteY61" fmla="*/ 6754900 h 7374701"/>
              <a:gd name="connsiteX62" fmla="*/ 4493901 w 4760780"/>
              <a:gd name="connsiteY62" fmla="*/ 6826020 h 7374701"/>
              <a:gd name="connsiteX63" fmla="*/ 4453261 w 4760780"/>
              <a:gd name="connsiteY63" fmla="*/ 6988580 h 7374701"/>
              <a:gd name="connsiteX64" fmla="*/ 4402461 w 4760780"/>
              <a:gd name="connsiteY64" fmla="*/ 7100340 h 7374701"/>
              <a:gd name="connsiteX65" fmla="*/ 4270381 w 4760780"/>
              <a:gd name="connsiteY65" fmla="*/ 7140980 h 7374701"/>
              <a:gd name="connsiteX66" fmla="*/ 4117981 w 4760780"/>
              <a:gd name="connsiteY66" fmla="*/ 7201940 h 7374701"/>
              <a:gd name="connsiteX67" fmla="*/ 3955421 w 4760780"/>
              <a:gd name="connsiteY67" fmla="*/ 7242580 h 7374701"/>
              <a:gd name="connsiteX68" fmla="*/ 3874141 w 4760780"/>
              <a:gd name="connsiteY68" fmla="*/ 7181620 h 7374701"/>
              <a:gd name="connsiteX69" fmla="*/ 3752221 w 4760780"/>
              <a:gd name="connsiteY69" fmla="*/ 7161300 h 7374701"/>
              <a:gd name="connsiteX70" fmla="*/ 3670941 w 4760780"/>
              <a:gd name="connsiteY70" fmla="*/ 7222260 h 7374701"/>
              <a:gd name="connsiteX71" fmla="*/ 3528701 w 4760780"/>
              <a:gd name="connsiteY71" fmla="*/ 7222260 h 7374701"/>
              <a:gd name="connsiteX72" fmla="*/ 3345821 w 4760780"/>
              <a:gd name="connsiteY72" fmla="*/ 7334020 h 7374701"/>
              <a:gd name="connsiteX73" fmla="*/ 3203581 w 4760780"/>
              <a:gd name="connsiteY73" fmla="*/ 7232420 h 7374701"/>
              <a:gd name="connsiteX74" fmla="*/ 3010541 w 4760780"/>
              <a:gd name="connsiteY74" fmla="*/ 7232420 h 7374701"/>
              <a:gd name="connsiteX75" fmla="*/ 2766701 w 4760780"/>
              <a:gd name="connsiteY75" fmla="*/ 7171460 h 7374701"/>
              <a:gd name="connsiteX76" fmla="*/ 2654941 w 4760780"/>
              <a:gd name="connsiteY76" fmla="*/ 7303540 h 7374701"/>
              <a:gd name="connsiteX77" fmla="*/ 2502541 w 4760780"/>
              <a:gd name="connsiteY77" fmla="*/ 7313700 h 7374701"/>
              <a:gd name="connsiteX78" fmla="*/ 2472061 w 4760780"/>
              <a:gd name="connsiteY78" fmla="*/ 7374660 h 7374701"/>
              <a:gd name="connsiteX79" fmla="*/ 2238381 w 4760780"/>
              <a:gd name="connsiteY79" fmla="*/ 7303540 h 7374701"/>
              <a:gd name="connsiteX80" fmla="*/ 2187581 w 4760780"/>
              <a:gd name="connsiteY80" fmla="*/ 7293380 h 7374701"/>
              <a:gd name="connsiteX81" fmla="*/ 2085981 w 4760780"/>
              <a:gd name="connsiteY81" fmla="*/ 7283220 h 7374701"/>
              <a:gd name="connsiteX82" fmla="*/ 2065661 w 4760780"/>
              <a:gd name="connsiteY82" fmla="*/ 7120660 h 7374701"/>
              <a:gd name="connsiteX83" fmla="*/ 2025021 w 4760780"/>
              <a:gd name="connsiteY83" fmla="*/ 7110500 h 7374701"/>
              <a:gd name="connsiteX84" fmla="*/ 1953901 w 4760780"/>
              <a:gd name="connsiteY84" fmla="*/ 7100340 h 7374701"/>
              <a:gd name="connsiteX85" fmla="*/ 1903101 w 4760780"/>
              <a:gd name="connsiteY85" fmla="*/ 6988580 h 7374701"/>
              <a:gd name="connsiteX86" fmla="*/ 1750701 w 4760780"/>
              <a:gd name="connsiteY86" fmla="*/ 6937780 h 7374701"/>
              <a:gd name="connsiteX87" fmla="*/ 1699901 w 4760780"/>
              <a:gd name="connsiteY87" fmla="*/ 6846340 h 7374701"/>
              <a:gd name="connsiteX88" fmla="*/ 1649101 w 4760780"/>
              <a:gd name="connsiteY88" fmla="*/ 6775220 h 7374701"/>
              <a:gd name="connsiteX89" fmla="*/ 1567821 w 4760780"/>
              <a:gd name="connsiteY89" fmla="*/ 6754900 h 7374701"/>
              <a:gd name="connsiteX90" fmla="*/ 1425581 w 4760780"/>
              <a:gd name="connsiteY90" fmla="*/ 6754900 h 7374701"/>
              <a:gd name="connsiteX91" fmla="*/ 1374781 w 4760780"/>
              <a:gd name="connsiteY91" fmla="*/ 6724420 h 7374701"/>
              <a:gd name="connsiteX92" fmla="*/ 1242701 w 4760780"/>
              <a:gd name="connsiteY92" fmla="*/ 6805700 h 7374701"/>
              <a:gd name="connsiteX93" fmla="*/ 1151261 w 4760780"/>
              <a:gd name="connsiteY93" fmla="*/ 6765060 h 7374701"/>
              <a:gd name="connsiteX94" fmla="*/ 978541 w 4760780"/>
              <a:gd name="connsiteY94" fmla="*/ 6815860 h 7374701"/>
              <a:gd name="connsiteX95" fmla="*/ 927741 w 4760780"/>
              <a:gd name="connsiteY95" fmla="*/ 6724420 h 7374701"/>
              <a:gd name="connsiteX96" fmla="*/ 876941 w 4760780"/>
              <a:gd name="connsiteY96" fmla="*/ 6612660 h 7374701"/>
              <a:gd name="connsiteX97" fmla="*/ 876941 w 4760780"/>
              <a:gd name="connsiteY97" fmla="*/ 6450100 h 7374701"/>
              <a:gd name="connsiteX98" fmla="*/ 917581 w 4760780"/>
              <a:gd name="connsiteY98" fmla="*/ 6318020 h 7374701"/>
              <a:gd name="connsiteX99" fmla="*/ 846461 w 4760780"/>
              <a:gd name="connsiteY99" fmla="*/ 6145300 h 7374701"/>
              <a:gd name="connsiteX100" fmla="*/ 866781 w 4760780"/>
              <a:gd name="connsiteY100" fmla="*/ 6043700 h 7374701"/>
              <a:gd name="connsiteX101" fmla="*/ 866781 w 4760780"/>
              <a:gd name="connsiteY101" fmla="*/ 6013220 h 7374701"/>
              <a:gd name="connsiteX102" fmla="*/ 815981 w 4760780"/>
              <a:gd name="connsiteY102" fmla="*/ 5921780 h 7374701"/>
              <a:gd name="connsiteX103" fmla="*/ 795661 w 4760780"/>
              <a:gd name="connsiteY103" fmla="*/ 5820180 h 7374701"/>
              <a:gd name="connsiteX104" fmla="*/ 683901 w 4760780"/>
              <a:gd name="connsiteY104" fmla="*/ 5779540 h 7374701"/>
              <a:gd name="connsiteX105" fmla="*/ 683901 w 4760780"/>
              <a:gd name="connsiteY105" fmla="*/ 5677940 h 7374701"/>
              <a:gd name="connsiteX106" fmla="*/ 602621 w 4760780"/>
              <a:gd name="connsiteY106" fmla="*/ 5616980 h 7374701"/>
              <a:gd name="connsiteX107" fmla="*/ 541661 w 4760780"/>
              <a:gd name="connsiteY107" fmla="*/ 5525540 h 7374701"/>
              <a:gd name="connsiteX108" fmla="*/ 389261 w 4760780"/>
              <a:gd name="connsiteY108" fmla="*/ 5322340 h 7374701"/>
              <a:gd name="connsiteX109" fmla="*/ 348621 w 4760780"/>
              <a:gd name="connsiteY109" fmla="*/ 5312180 h 7374701"/>
              <a:gd name="connsiteX110" fmla="*/ 216541 w 4760780"/>
              <a:gd name="connsiteY110" fmla="*/ 5322340 h 7374701"/>
              <a:gd name="connsiteX111" fmla="*/ 94621 w 4760780"/>
              <a:gd name="connsiteY111" fmla="*/ 5200420 h 7374701"/>
              <a:gd name="connsiteX112" fmla="*/ 3181 w 4760780"/>
              <a:gd name="connsiteY112" fmla="*/ 4936260 h 7374701"/>
              <a:gd name="connsiteX113" fmla="*/ 43821 w 4760780"/>
              <a:gd name="connsiteY113" fmla="*/ 4824500 h 7374701"/>
              <a:gd name="connsiteX114" fmla="*/ 257181 w 4760780"/>
              <a:gd name="connsiteY114" fmla="*/ 4743220 h 7374701"/>
              <a:gd name="connsiteX115" fmla="*/ 318141 w 4760780"/>
              <a:gd name="connsiteY115" fmla="*/ 4661940 h 7374701"/>
              <a:gd name="connsiteX116" fmla="*/ 318141 w 4760780"/>
              <a:gd name="connsiteY116" fmla="*/ 4570500 h 7374701"/>
              <a:gd name="connsiteX117" fmla="*/ 450221 w 4760780"/>
              <a:gd name="connsiteY117" fmla="*/ 4489220 h 7374701"/>
              <a:gd name="connsiteX118" fmla="*/ 460381 w 4760780"/>
              <a:gd name="connsiteY118" fmla="*/ 4286020 h 7374701"/>
              <a:gd name="connsiteX119" fmla="*/ 511181 w 4760780"/>
              <a:gd name="connsiteY119" fmla="*/ 4153940 h 7374701"/>
              <a:gd name="connsiteX120" fmla="*/ 683901 w 4760780"/>
              <a:gd name="connsiteY120" fmla="*/ 3950740 h 7374701"/>
              <a:gd name="connsiteX121" fmla="*/ 897261 w 4760780"/>
              <a:gd name="connsiteY121" fmla="*/ 3686580 h 7374701"/>
              <a:gd name="connsiteX122" fmla="*/ 1100461 w 4760780"/>
              <a:gd name="connsiteY122" fmla="*/ 3432580 h 7374701"/>
              <a:gd name="connsiteX123" fmla="*/ 1263021 w 4760780"/>
              <a:gd name="connsiteY123" fmla="*/ 3259860 h 7374701"/>
              <a:gd name="connsiteX124" fmla="*/ 1313821 w 4760780"/>
              <a:gd name="connsiteY124" fmla="*/ 2904260 h 7374701"/>
              <a:gd name="connsiteX125" fmla="*/ 1374781 w 4760780"/>
              <a:gd name="connsiteY125" fmla="*/ 2772180 h 7374701"/>
              <a:gd name="connsiteX126" fmla="*/ 1456061 w 4760780"/>
              <a:gd name="connsiteY126" fmla="*/ 2579140 h 7374701"/>
              <a:gd name="connsiteX127" fmla="*/ 1415421 w 4760780"/>
              <a:gd name="connsiteY127" fmla="*/ 2233700 h 7374701"/>
              <a:gd name="connsiteX128" fmla="*/ 1273181 w 4760780"/>
              <a:gd name="connsiteY128" fmla="*/ 1989860 h 7374701"/>
              <a:gd name="connsiteX129" fmla="*/ 1169041 w 4760780"/>
              <a:gd name="connsiteY129" fmla="*/ 1951760 h 7374701"/>
              <a:gd name="connsiteX130" fmla="*/ 1014101 w 4760780"/>
              <a:gd name="connsiteY130" fmla="*/ 1829840 h 7374701"/>
              <a:gd name="connsiteX131" fmla="*/ 920121 w 4760780"/>
              <a:gd name="connsiteY131" fmla="*/ 1644420 h 7374701"/>
              <a:gd name="connsiteX132" fmla="*/ 823601 w 4760780"/>
              <a:gd name="connsiteY132" fmla="*/ 1464080 h 7374701"/>
              <a:gd name="connsiteX133" fmla="*/ 785501 w 4760780"/>
              <a:gd name="connsiteY133" fmla="*/ 1319300 h 7374701"/>
              <a:gd name="connsiteX134" fmla="*/ 780421 w 4760780"/>
              <a:gd name="connsiteY134" fmla="*/ 1075460 h 7374701"/>
              <a:gd name="connsiteX135" fmla="*/ 815981 w 4760780"/>
              <a:gd name="connsiteY135" fmla="*/ 892580 h 7374701"/>
              <a:gd name="connsiteX136" fmla="*/ 846461 w 4760780"/>
              <a:gd name="connsiteY136" fmla="*/ 750340 h 7374701"/>
              <a:gd name="connsiteX137" fmla="*/ 785501 w 4760780"/>
              <a:gd name="connsiteY137" fmla="*/ 536980 h 7374701"/>
              <a:gd name="connsiteX138" fmla="*/ 744861 w 4760780"/>
              <a:gd name="connsiteY138" fmla="*/ 333780 h 7374701"/>
              <a:gd name="connsiteX139" fmla="*/ 724541 w 4760780"/>
              <a:gd name="connsiteY139" fmla="*/ 232180 h 7374701"/>
              <a:gd name="connsiteX140" fmla="*/ 826141 w 4760780"/>
              <a:gd name="connsiteY140" fmla="*/ 222020 h 7374701"/>
              <a:gd name="connsiteX141" fmla="*/ 866781 w 4760780"/>
              <a:gd name="connsiteY141" fmla="*/ 201700 h 7374701"/>
              <a:gd name="connsiteX142" fmla="*/ 1069981 w 4760780"/>
              <a:gd name="connsiteY142" fmla="*/ 222020 h 7374701"/>
              <a:gd name="connsiteX143" fmla="*/ 1090301 w 4760780"/>
              <a:gd name="connsiteY143" fmla="*/ 140740 h 7374701"/>
              <a:gd name="connsiteX144" fmla="*/ 1222381 w 4760780"/>
              <a:gd name="connsiteY144" fmla="*/ 49300 h 7374701"/>
              <a:gd name="connsiteX145" fmla="*/ 1496701 w 4760780"/>
              <a:gd name="connsiteY145" fmla="*/ 100100 h 7374701"/>
              <a:gd name="connsiteX146" fmla="*/ 1842141 w 4760780"/>
              <a:gd name="connsiteY146" fmla="*/ 191540 h 7374701"/>
              <a:gd name="connsiteX147" fmla="*/ 1956441 w 4760780"/>
              <a:gd name="connsiteY147" fmla="*/ 405 h 7374701"/>
              <a:gd name="connsiteX0" fmla="*/ 1955171 w 4760780"/>
              <a:gd name="connsiteY0" fmla="*/ 3580 h 7374701"/>
              <a:gd name="connsiteX1" fmla="*/ 2009781 w 4760780"/>
              <a:gd name="connsiteY1" fmla="*/ 105180 h 7374701"/>
              <a:gd name="connsiteX2" fmla="*/ 2065661 w 4760780"/>
              <a:gd name="connsiteY2" fmla="*/ 455700 h 7374701"/>
              <a:gd name="connsiteX3" fmla="*/ 2055501 w 4760780"/>
              <a:gd name="connsiteY3" fmla="*/ 648740 h 7374701"/>
              <a:gd name="connsiteX4" fmla="*/ 2096141 w 4760780"/>
              <a:gd name="connsiteY4" fmla="*/ 841780 h 7374701"/>
              <a:gd name="connsiteX5" fmla="*/ 2157101 w 4760780"/>
              <a:gd name="connsiteY5" fmla="*/ 973860 h 7374701"/>
              <a:gd name="connsiteX6" fmla="*/ 2157101 w 4760780"/>
              <a:gd name="connsiteY6" fmla="*/ 1095780 h 7374701"/>
              <a:gd name="connsiteX7" fmla="*/ 2207901 w 4760780"/>
              <a:gd name="connsiteY7" fmla="*/ 1207540 h 7374701"/>
              <a:gd name="connsiteX8" fmla="*/ 2157101 w 4760780"/>
              <a:gd name="connsiteY8" fmla="*/ 1400580 h 7374701"/>
              <a:gd name="connsiteX9" fmla="*/ 2177421 w 4760780"/>
              <a:gd name="connsiteY9" fmla="*/ 1532660 h 7374701"/>
              <a:gd name="connsiteX10" fmla="*/ 2279021 w 4760780"/>
              <a:gd name="connsiteY10" fmla="*/ 1725700 h 7374701"/>
              <a:gd name="connsiteX11" fmla="*/ 2411101 w 4760780"/>
              <a:gd name="connsiteY11" fmla="*/ 1928900 h 7374701"/>
              <a:gd name="connsiteX12" fmla="*/ 2482221 w 4760780"/>
              <a:gd name="connsiteY12" fmla="*/ 1989860 h 7374701"/>
              <a:gd name="connsiteX13" fmla="*/ 2492381 w 4760780"/>
              <a:gd name="connsiteY13" fmla="*/ 2081300 h 7374701"/>
              <a:gd name="connsiteX14" fmla="*/ 2634621 w 4760780"/>
              <a:gd name="connsiteY14" fmla="*/ 2040660 h 7374701"/>
              <a:gd name="connsiteX15" fmla="*/ 2908941 w 4760780"/>
              <a:gd name="connsiteY15" fmla="*/ 2020340 h 7374701"/>
              <a:gd name="connsiteX16" fmla="*/ 3071501 w 4760780"/>
              <a:gd name="connsiteY16" fmla="*/ 2243860 h 7374701"/>
              <a:gd name="connsiteX17" fmla="*/ 3112141 w 4760780"/>
              <a:gd name="connsiteY17" fmla="*/ 2477540 h 7374701"/>
              <a:gd name="connsiteX18" fmla="*/ 3193421 w 4760780"/>
              <a:gd name="connsiteY18" fmla="*/ 2548660 h 7374701"/>
              <a:gd name="connsiteX19" fmla="*/ 3295021 w 4760780"/>
              <a:gd name="connsiteY19" fmla="*/ 2558820 h 7374701"/>
              <a:gd name="connsiteX20" fmla="*/ 3325501 w 4760780"/>
              <a:gd name="connsiteY20" fmla="*/ 2721380 h 7374701"/>
              <a:gd name="connsiteX21" fmla="*/ 3345821 w 4760780"/>
              <a:gd name="connsiteY21" fmla="*/ 2894100 h 7374701"/>
              <a:gd name="connsiteX22" fmla="*/ 3355981 w 4760780"/>
              <a:gd name="connsiteY22" fmla="*/ 3097300 h 7374701"/>
              <a:gd name="connsiteX23" fmla="*/ 3406781 w 4760780"/>
              <a:gd name="connsiteY23" fmla="*/ 3239540 h 7374701"/>
              <a:gd name="connsiteX24" fmla="*/ 3457581 w 4760780"/>
              <a:gd name="connsiteY24" fmla="*/ 3300500 h 7374701"/>
              <a:gd name="connsiteX25" fmla="*/ 3427101 w 4760780"/>
              <a:gd name="connsiteY25" fmla="*/ 3463060 h 7374701"/>
              <a:gd name="connsiteX26" fmla="*/ 3396621 w 4760780"/>
              <a:gd name="connsiteY26" fmla="*/ 3554500 h 7374701"/>
              <a:gd name="connsiteX27" fmla="*/ 3376301 w 4760780"/>
              <a:gd name="connsiteY27" fmla="*/ 3605300 h 7374701"/>
              <a:gd name="connsiteX28" fmla="*/ 3264541 w 4760780"/>
              <a:gd name="connsiteY28" fmla="*/ 3798340 h 7374701"/>
              <a:gd name="connsiteX29" fmla="*/ 3315341 w 4760780"/>
              <a:gd name="connsiteY29" fmla="*/ 3899940 h 7374701"/>
              <a:gd name="connsiteX30" fmla="*/ 3295021 w 4760780"/>
              <a:gd name="connsiteY30" fmla="*/ 4021860 h 7374701"/>
              <a:gd name="connsiteX31" fmla="*/ 3234061 w 4760780"/>
              <a:gd name="connsiteY31" fmla="*/ 4164100 h 7374701"/>
              <a:gd name="connsiteX32" fmla="*/ 3244221 w 4760780"/>
              <a:gd name="connsiteY32" fmla="*/ 4225060 h 7374701"/>
              <a:gd name="connsiteX33" fmla="*/ 3305181 w 4760780"/>
              <a:gd name="connsiteY33" fmla="*/ 4306340 h 7374701"/>
              <a:gd name="connsiteX34" fmla="*/ 3193421 w 4760780"/>
              <a:gd name="connsiteY34" fmla="*/ 4448580 h 7374701"/>
              <a:gd name="connsiteX35" fmla="*/ 3132461 w 4760780"/>
              <a:gd name="connsiteY35" fmla="*/ 4631460 h 7374701"/>
              <a:gd name="connsiteX36" fmla="*/ 3101981 w 4760780"/>
              <a:gd name="connsiteY36" fmla="*/ 4753380 h 7374701"/>
              <a:gd name="connsiteX37" fmla="*/ 3061341 w 4760780"/>
              <a:gd name="connsiteY37" fmla="*/ 4885460 h 7374701"/>
              <a:gd name="connsiteX38" fmla="*/ 3051181 w 4760780"/>
              <a:gd name="connsiteY38" fmla="*/ 4936260 h 7374701"/>
              <a:gd name="connsiteX39" fmla="*/ 2990221 w 4760780"/>
              <a:gd name="connsiteY39" fmla="*/ 5027700 h 7374701"/>
              <a:gd name="connsiteX40" fmla="*/ 2990221 w 4760780"/>
              <a:gd name="connsiteY40" fmla="*/ 5230900 h 7374701"/>
              <a:gd name="connsiteX41" fmla="*/ 3000381 w 4760780"/>
              <a:gd name="connsiteY41" fmla="*/ 5362980 h 7374701"/>
              <a:gd name="connsiteX42" fmla="*/ 3071501 w 4760780"/>
              <a:gd name="connsiteY42" fmla="*/ 5515380 h 7374701"/>
              <a:gd name="connsiteX43" fmla="*/ 3010541 w 4760780"/>
              <a:gd name="connsiteY43" fmla="*/ 5667780 h 7374701"/>
              <a:gd name="connsiteX44" fmla="*/ 3000381 w 4760780"/>
              <a:gd name="connsiteY44" fmla="*/ 5769380 h 7374701"/>
              <a:gd name="connsiteX45" fmla="*/ 3020701 w 4760780"/>
              <a:gd name="connsiteY45" fmla="*/ 5789700 h 7374701"/>
              <a:gd name="connsiteX46" fmla="*/ 3122301 w 4760780"/>
              <a:gd name="connsiteY46" fmla="*/ 5870980 h 7374701"/>
              <a:gd name="connsiteX47" fmla="*/ 3203581 w 4760780"/>
              <a:gd name="connsiteY47" fmla="*/ 5972580 h 7374701"/>
              <a:gd name="connsiteX48" fmla="*/ 3366141 w 4760780"/>
              <a:gd name="connsiteY48" fmla="*/ 6064020 h 7374701"/>
              <a:gd name="connsiteX49" fmla="*/ 3609981 w 4760780"/>
              <a:gd name="connsiteY49" fmla="*/ 5952260 h 7374701"/>
              <a:gd name="connsiteX50" fmla="*/ 3904621 w 4760780"/>
              <a:gd name="connsiteY50" fmla="*/ 6003060 h 7374701"/>
              <a:gd name="connsiteX51" fmla="*/ 4128141 w 4760780"/>
              <a:gd name="connsiteY51" fmla="*/ 6003060 h 7374701"/>
              <a:gd name="connsiteX52" fmla="*/ 4199261 w 4760780"/>
              <a:gd name="connsiteY52" fmla="*/ 5942100 h 7374701"/>
              <a:gd name="connsiteX53" fmla="*/ 4300861 w 4760780"/>
              <a:gd name="connsiteY53" fmla="*/ 6094500 h 7374701"/>
              <a:gd name="connsiteX54" fmla="*/ 4453261 w 4760780"/>
              <a:gd name="connsiteY54" fmla="*/ 6094500 h 7374701"/>
              <a:gd name="connsiteX55" fmla="*/ 4585341 w 4760780"/>
              <a:gd name="connsiteY55" fmla="*/ 6175780 h 7374701"/>
              <a:gd name="connsiteX56" fmla="*/ 4727581 w 4760780"/>
              <a:gd name="connsiteY56" fmla="*/ 6185940 h 7374701"/>
              <a:gd name="connsiteX57" fmla="*/ 4747901 w 4760780"/>
              <a:gd name="connsiteY57" fmla="*/ 6297700 h 7374701"/>
              <a:gd name="connsiteX58" fmla="*/ 4758061 w 4760780"/>
              <a:gd name="connsiteY58" fmla="*/ 6419620 h 7374701"/>
              <a:gd name="connsiteX59" fmla="*/ 4697101 w 4760780"/>
              <a:gd name="connsiteY59" fmla="*/ 6541540 h 7374701"/>
              <a:gd name="connsiteX60" fmla="*/ 4676781 w 4760780"/>
              <a:gd name="connsiteY60" fmla="*/ 6643140 h 7374701"/>
              <a:gd name="connsiteX61" fmla="*/ 4615821 w 4760780"/>
              <a:gd name="connsiteY61" fmla="*/ 6754900 h 7374701"/>
              <a:gd name="connsiteX62" fmla="*/ 4493901 w 4760780"/>
              <a:gd name="connsiteY62" fmla="*/ 6826020 h 7374701"/>
              <a:gd name="connsiteX63" fmla="*/ 4453261 w 4760780"/>
              <a:gd name="connsiteY63" fmla="*/ 6988580 h 7374701"/>
              <a:gd name="connsiteX64" fmla="*/ 4402461 w 4760780"/>
              <a:gd name="connsiteY64" fmla="*/ 7100340 h 7374701"/>
              <a:gd name="connsiteX65" fmla="*/ 4270381 w 4760780"/>
              <a:gd name="connsiteY65" fmla="*/ 7140980 h 7374701"/>
              <a:gd name="connsiteX66" fmla="*/ 4117981 w 4760780"/>
              <a:gd name="connsiteY66" fmla="*/ 7201940 h 7374701"/>
              <a:gd name="connsiteX67" fmla="*/ 3955421 w 4760780"/>
              <a:gd name="connsiteY67" fmla="*/ 7242580 h 7374701"/>
              <a:gd name="connsiteX68" fmla="*/ 3874141 w 4760780"/>
              <a:gd name="connsiteY68" fmla="*/ 7181620 h 7374701"/>
              <a:gd name="connsiteX69" fmla="*/ 3752221 w 4760780"/>
              <a:gd name="connsiteY69" fmla="*/ 7161300 h 7374701"/>
              <a:gd name="connsiteX70" fmla="*/ 3670941 w 4760780"/>
              <a:gd name="connsiteY70" fmla="*/ 7222260 h 7374701"/>
              <a:gd name="connsiteX71" fmla="*/ 3528701 w 4760780"/>
              <a:gd name="connsiteY71" fmla="*/ 7222260 h 7374701"/>
              <a:gd name="connsiteX72" fmla="*/ 3345821 w 4760780"/>
              <a:gd name="connsiteY72" fmla="*/ 7334020 h 7374701"/>
              <a:gd name="connsiteX73" fmla="*/ 3203581 w 4760780"/>
              <a:gd name="connsiteY73" fmla="*/ 7232420 h 7374701"/>
              <a:gd name="connsiteX74" fmla="*/ 3010541 w 4760780"/>
              <a:gd name="connsiteY74" fmla="*/ 7232420 h 7374701"/>
              <a:gd name="connsiteX75" fmla="*/ 2766701 w 4760780"/>
              <a:gd name="connsiteY75" fmla="*/ 7171460 h 7374701"/>
              <a:gd name="connsiteX76" fmla="*/ 2654941 w 4760780"/>
              <a:gd name="connsiteY76" fmla="*/ 7303540 h 7374701"/>
              <a:gd name="connsiteX77" fmla="*/ 2502541 w 4760780"/>
              <a:gd name="connsiteY77" fmla="*/ 7313700 h 7374701"/>
              <a:gd name="connsiteX78" fmla="*/ 2472061 w 4760780"/>
              <a:gd name="connsiteY78" fmla="*/ 7374660 h 7374701"/>
              <a:gd name="connsiteX79" fmla="*/ 2238381 w 4760780"/>
              <a:gd name="connsiteY79" fmla="*/ 7303540 h 7374701"/>
              <a:gd name="connsiteX80" fmla="*/ 2187581 w 4760780"/>
              <a:gd name="connsiteY80" fmla="*/ 7293380 h 7374701"/>
              <a:gd name="connsiteX81" fmla="*/ 2085981 w 4760780"/>
              <a:gd name="connsiteY81" fmla="*/ 7283220 h 7374701"/>
              <a:gd name="connsiteX82" fmla="*/ 2065661 w 4760780"/>
              <a:gd name="connsiteY82" fmla="*/ 7120660 h 7374701"/>
              <a:gd name="connsiteX83" fmla="*/ 2025021 w 4760780"/>
              <a:gd name="connsiteY83" fmla="*/ 7110500 h 7374701"/>
              <a:gd name="connsiteX84" fmla="*/ 1953901 w 4760780"/>
              <a:gd name="connsiteY84" fmla="*/ 7100340 h 7374701"/>
              <a:gd name="connsiteX85" fmla="*/ 1903101 w 4760780"/>
              <a:gd name="connsiteY85" fmla="*/ 6988580 h 7374701"/>
              <a:gd name="connsiteX86" fmla="*/ 1750701 w 4760780"/>
              <a:gd name="connsiteY86" fmla="*/ 6937780 h 7374701"/>
              <a:gd name="connsiteX87" fmla="*/ 1699901 w 4760780"/>
              <a:gd name="connsiteY87" fmla="*/ 6846340 h 7374701"/>
              <a:gd name="connsiteX88" fmla="*/ 1649101 w 4760780"/>
              <a:gd name="connsiteY88" fmla="*/ 6775220 h 7374701"/>
              <a:gd name="connsiteX89" fmla="*/ 1567821 w 4760780"/>
              <a:gd name="connsiteY89" fmla="*/ 6754900 h 7374701"/>
              <a:gd name="connsiteX90" fmla="*/ 1425581 w 4760780"/>
              <a:gd name="connsiteY90" fmla="*/ 6754900 h 7374701"/>
              <a:gd name="connsiteX91" fmla="*/ 1374781 w 4760780"/>
              <a:gd name="connsiteY91" fmla="*/ 6724420 h 7374701"/>
              <a:gd name="connsiteX92" fmla="*/ 1242701 w 4760780"/>
              <a:gd name="connsiteY92" fmla="*/ 6805700 h 7374701"/>
              <a:gd name="connsiteX93" fmla="*/ 1151261 w 4760780"/>
              <a:gd name="connsiteY93" fmla="*/ 6765060 h 7374701"/>
              <a:gd name="connsiteX94" fmla="*/ 978541 w 4760780"/>
              <a:gd name="connsiteY94" fmla="*/ 6815860 h 7374701"/>
              <a:gd name="connsiteX95" fmla="*/ 927741 w 4760780"/>
              <a:gd name="connsiteY95" fmla="*/ 6724420 h 7374701"/>
              <a:gd name="connsiteX96" fmla="*/ 876941 w 4760780"/>
              <a:gd name="connsiteY96" fmla="*/ 6612660 h 7374701"/>
              <a:gd name="connsiteX97" fmla="*/ 876941 w 4760780"/>
              <a:gd name="connsiteY97" fmla="*/ 6450100 h 7374701"/>
              <a:gd name="connsiteX98" fmla="*/ 917581 w 4760780"/>
              <a:gd name="connsiteY98" fmla="*/ 6318020 h 7374701"/>
              <a:gd name="connsiteX99" fmla="*/ 846461 w 4760780"/>
              <a:gd name="connsiteY99" fmla="*/ 6145300 h 7374701"/>
              <a:gd name="connsiteX100" fmla="*/ 866781 w 4760780"/>
              <a:gd name="connsiteY100" fmla="*/ 6043700 h 7374701"/>
              <a:gd name="connsiteX101" fmla="*/ 866781 w 4760780"/>
              <a:gd name="connsiteY101" fmla="*/ 6013220 h 7374701"/>
              <a:gd name="connsiteX102" fmla="*/ 815981 w 4760780"/>
              <a:gd name="connsiteY102" fmla="*/ 5921780 h 7374701"/>
              <a:gd name="connsiteX103" fmla="*/ 795661 w 4760780"/>
              <a:gd name="connsiteY103" fmla="*/ 5820180 h 7374701"/>
              <a:gd name="connsiteX104" fmla="*/ 683901 w 4760780"/>
              <a:gd name="connsiteY104" fmla="*/ 5779540 h 7374701"/>
              <a:gd name="connsiteX105" fmla="*/ 683901 w 4760780"/>
              <a:gd name="connsiteY105" fmla="*/ 5677940 h 7374701"/>
              <a:gd name="connsiteX106" fmla="*/ 602621 w 4760780"/>
              <a:gd name="connsiteY106" fmla="*/ 5616980 h 7374701"/>
              <a:gd name="connsiteX107" fmla="*/ 541661 w 4760780"/>
              <a:gd name="connsiteY107" fmla="*/ 5525540 h 7374701"/>
              <a:gd name="connsiteX108" fmla="*/ 389261 w 4760780"/>
              <a:gd name="connsiteY108" fmla="*/ 5322340 h 7374701"/>
              <a:gd name="connsiteX109" fmla="*/ 348621 w 4760780"/>
              <a:gd name="connsiteY109" fmla="*/ 5312180 h 7374701"/>
              <a:gd name="connsiteX110" fmla="*/ 216541 w 4760780"/>
              <a:gd name="connsiteY110" fmla="*/ 5322340 h 7374701"/>
              <a:gd name="connsiteX111" fmla="*/ 94621 w 4760780"/>
              <a:gd name="connsiteY111" fmla="*/ 5200420 h 7374701"/>
              <a:gd name="connsiteX112" fmla="*/ 3181 w 4760780"/>
              <a:gd name="connsiteY112" fmla="*/ 4936260 h 7374701"/>
              <a:gd name="connsiteX113" fmla="*/ 43821 w 4760780"/>
              <a:gd name="connsiteY113" fmla="*/ 4824500 h 7374701"/>
              <a:gd name="connsiteX114" fmla="*/ 257181 w 4760780"/>
              <a:gd name="connsiteY114" fmla="*/ 4743220 h 7374701"/>
              <a:gd name="connsiteX115" fmla="*/ 318141 w 4760780"/>
              <a:gd name="connsiteY115" fmla="*/ 4661940 h 7374701"/>
              <a:gd name="connsiteX116" fmla="*/ 318141 w 4760780"/>
              <a:gd name="connsiteY116" fmla="*/ 4570500 h 7374701"/>
              <a:gd name="connsiteX117" fmla="*/ 450221 w 4760780"/>
              <a:gd name="connsiteY117" fmla="*/ 4489220 h 7374701"/>
              <a:gd name="connsiteX118" fmla="*/ 460381 w 4760780"/>
              <a:gd name="connsiteY118" fmla="*/ 4286020 h 7374701"/>
              <a:gd name="connsiteX119" fmla="*/ 511181 w 4760780"/>
              <a:gd name="connsiteY119" fmla="*/ 4153940 h 7374701"/>
              <a:gd name="connsiteX120" fmla="*/ 683901 w 4760780"/>
              <a:gd name="connsiteY120" fmla="*/ 3950740 h 7374701"/>
              <a:gd name="connsiteX121" fmla="*/ 897261 w 4760780"/>
              <a:gd name="connsiteY121" fmla="*/ 3686580 h 7374701"/>
              <a:gd name="connsiteX122" fmla="*/ 1100461 w 4760780"/>
              <a:gd name="connsiteY122" fmla="*/ 3432580 h 7374701"/>
              <a:gd name="connsiteX123" fmla="*/ 1263021 w 4760780"/>
              <a:gd name="connsiteY123" fmla="*/ 3259860 h 7374701"/>
              <a:gd name="connsiteX124" fmla="*/ 1313821 w 4760780"/>
              <a:gd name="connsiteY124" fmla="*/ 2904260 h 7374701"/>
              <a:gd name="connsiteX125" fmla="*/ 1374781 w 4760780"/>
              <a:gd name="connsiteY125" fmla="*/ 2772180 h 7374701"/>
              <a:gd name="connsiteX126" fmla="*/ 1456061 w 4760780"/>
              <a:gd name="connsiteY126" fmla="*/ 2579140 h 7374701"/>
              <a:gd name="connsiteX127" fmla="*/ 1415421 w 4760780"/>
              <a:gd name="connsiteY127" fmla="*/ 2233700 h 7374701"/>
              <a:gd name="connsiteX128" fmla="*/ 1273181 w 4760780"/>
              <a:gd name="connsiteY128" fmla="*/ 2015260 h 7374701"/>
              <a:gd name="connsiteX129" fmla="*/ 1169041 w 4760780"/>
              <a:gd name="connsiteY129" fmla="*/ 1951760 h 7374701"/>
              <a:gd name="connsiteX130" fmla="*/ 1014101 w 4760780"/>
              <a:gd name="connsiteY130" fmla="*/ 1829840 h 7374701"/>
              <a:gd name="connsiteX131" fmla="*/ 920121 w 4760780"/>
              <a:gd name="connsiteY131" fmla="*/ 1644420 h 7374701"/>
              <a:gd name="connsiteX132" fmla="*/ 823601 w 4760780"/>
              <a:gd name="connsiteY132" fmla="*/ 1464080 h 7374701"/>
              <a:gd name="connsiteX133" fmla="*/ 785501 w 4760780"/>
              <a:gd name="connsiteY133" fmla="*/ 1319300 h 7374701"/>
              <a:gd name="connsiteX134" fmla="*/ 780421 w 4760780"/>
              <a:gd name="connsiteY134" fmla="*/ 1075460 h 7374701"/>
              <a:gd name="connsiteX135" fmla="*/ 815981 w 4760780"/>
              <a:gd name="connsiteY135" fmla="*/ 892580 h 7374701"/>
              <a:gd name="connsiteX136" fmla="*/ 846461 w 4760780"/>
              <a:gd name="connsiteY136" fmla="*/ 750340 h 7374701"/>
              <a:gd name="connsiteX137" fmla="*/ 785501 w 4760780"/>
              <a:gd name="connsiteY137" fmla="*/ 536980 h 7374701"/>
              <a:gd name="connsiteX138" fmla="*/ 744861 w 4760780"/>
              <a:gd name="connsiteY138" fmla="*/ 333780 h 7374701"/>
              <a:gd name="connsiteX139" fmla="*/ 724541 w 4760780"/>
              <a:gd name="connsiteY139" fmla="*/ 232180 h 7374701"/>
              <a:gd name="connsiteX140" fmla="*/ 826141 w 4760780"/>
              <a:gd name="connsiteY140" fmla="*/ 222020 h 7374701"/>
              <a:gd name="connsiteX141" fmla="*/ 866781 w 4760780"/>
              <a:gd name="connsiteY141" fmla="*/ 201700 h 7374701"/>
              <a:gd name="connsiteX142" fmla="*/ 1069981 w 4760780"/>
              <a:gd name="connsiteY142" fmla="*/ 222020 h 7374701"/>
              <a:gd name="connsiteX143" fmla="*/ 1090301 w 4760780"/>
              <a:gd name="connsiteY143" fmla="*/ 140740 h 7374701"/>
              <a:gd name="connsiteX144" fmla="*/ 1222381 w 4760780"/>
              <a:gd name="connsiteY144" fmla="*/ 49300 h 7374701"/>
              <a:gd name="connsiteX145" fmla="*/ 1496701 w 4760780"/>
              <a:gd name="connsiteY145" fmla="*/ 100100 h 7374701"/>
              <a:gd name="connsiteX146" fmla="*/ 1842141 w 4760780"/>
              <a:gd name="connsiteY146" fmla="*/ 191540 h 7374701"/>
              <a:gd name="connsiteX147" fmla="*/ 1956441 w 4760780"/>
              <a:gd name="connsiteY147" fmla="*/ 405 h 7374701"/>
              <a:gd name="connsiteX0" fmla="*/ 1955171 w 4760780"/>
              <a:gd name="connsiteY0" fmla="*/ 3580 h 7374701"/>
              <a:gd name="connsiteX1" fmla="*/ 2009781 w 4760780"/>
              <a:gd name="connsiteY1" fmla="*/ 105180 h 7374701"/>
              <a:gd name="connsiteX2" fmla="*/ 2065661 w 4760780"/>
              <a:gd name="connsiteY2" fmla="*/ 455700 h 7374701"/>
              <a:gd name="connsiteX3" fmla="*/ 2055501 w 4760780"/>
              <a:gd name="connsiteY3" fmla="*/ 648740 h 7374701"/>
              <a:gd name="connsiteX4" fmla="*/ 2096141 w 4760780"/>
              <a:gd name="connsiteY4" fmla="*/ 841780 h 7374701"/>
              <a:gd name="connsiteX5" fmla="*/ 2157101 w 4760780"/>
              <a:gd name="connsiteY5" fmla="*/ 973860 h 7374701"/>
              <a:gd name="connsiteX6" fmla="*/ 2157101 w 4760780"/>
              <a:gd name="connsiteY6" fmla="*/ 1095780 h 7374701"/>
              <a:gd name="connsiteX7" fmla="*/ 2207901 w 4760780"/>
              <a:gd name="connsiteY7" fmla="*/ 1207540 h 7374701"/>
              <a:gd name="connsiteX8" fmla="*/ 2157101 w 4760780"/>
              <a:gd name="connsiteY8" fmla="*/ 1400580 h 7374701"/>
              <a:gd name="connsiteX9" fmla="*/ 2177421 w 4760780"/>
              <a:gd name="connsiteY9" fmla="*/ 1532660 h 7374701"/>
              <a:gd name="connsiteX10" fmla="*/ 2279021 w 4760780"/>
              <a:gd name="connsiteY10" fmla="*/ 1725700 h 7374701"/>
              <a:gd name="connsiteX11" fmla="*/ 2411101 w 4760780"/>
              <a:gd name="connsiteY11" fmla="*/ 1928900 h 7374701"/>
              <a:gd name="connsiteX12" fmla="*/ 2482221 w 4760780"/>
              <a:gd name="connsiteY12" fmla="*/ 1989860 h 7374701"/>
              <a:gd name="connsiteX13" fmla="*/ 2492381 w 4760780"/>
              <a:gd name="connsiteY13" fmla="*/ 2081300 h 7374701"/>
              <a:gd name="connsiteX14" fmla="*/ 2634621 w 4760780"/>
              <a:gd name="connsiteY14" fmla="*/ 2040660 h 7374701"/>
              <a:gd name="connsiteX15" fmla="*/ 2908941 w 4760780"/>
              <a:gd name="connsiteY15" fmla="*/ 2020340 h 7374701"/>
              <a:gd name="connsiteX16" fmla="*/ 3071501 w 4760780"/>
              <a:gd name="connsiteY16" fmla="*/ 2243860 h 7374701"/>
              <a:gd name="connsiteX17" fmla="*/ 3112141 w 4760780"/>
              <a:gd name="connsiteY17" fmla="*/ 2477540 h 7374701"/>
              <a:gd name="connsiteX18" fmla="*/ 3193421 w 4760780"/>
              <a:gd name="connsiteY18" fmla="*/ 2548660 h 7374701"/>
              <a:gd name="connsiteX19" fmla="*/ 3295021 w 4760780"/>
              <a:gd name="connsiteY19" fmla="*/ 2558820 h 7374701"/>
              <a:gd name="connsiteX20" fmla="*/ 3325501 w 4760780"/>
              <a:gd name="connsiteY20" fmla="*/ 2721380 h 7374701"/>
              <a:gd name="connsiteX21" fmla="*/ 3345821 w 4760780"/>
              <a:gd name="connsiteY21" fmla="*/ 2894100 h 7374701"/>
              <a:gd name="connsiteX22" fmla="*/ 3355981 w 4760780"/>
              <a:gd name="connsiteY22" fmla="*/ 3097300 h 7374701"/>
              <a:gd name="connsiteX23" fmla="*/ 3406781 w 4760780"/>
              <a:gd name="connsiteY23" fmla="*/ 3239540 h 7374701"/>
              <a:gd name="connsiteX24" fmla="*/ 3457581 w 4760780"/>
              <a:gd name="connsiteY24" fmla="*/ 3300500 h 7374701"/>
              <a:gd name="connsiteX25" fmla="*/ 3427101 w 4760780"/>
              <a:gd name="connsiteY25" fmla="*/ 3463060 h 7374701"/>
              <a:gd name="connsiteX26" fmla="*/ 3396621 w 4760780"/>
              <a:gd name="connsiteY26" fmla="*/ 3554500 h 7374701"/>
              <a:gd name="connsiteX27" fmla="*/ 3376301 w 4760780"/>
              <a:gd name="connsiteY27" fmla="*/ 3605300 h 7374701"/>
              <a:gd name="connsiteX28" fmla="*/ 3264541 w 4760780"/>
              <a:gd name="connsiteY28" fmla="*/ 3798340 h 7374701"/>
              <a:gd name="connsiteX29" fmla="*/ 3315341 w 4760780"/>
              <a:gd name="connsiteY29" fmla="*/ 3899940 h 7374701"/>
              <a:gd name="connsiteX30" fmla="*/ 3295021 w 4760780"/>
              <a:gd name="connsiteY30" fmla="*/ 4021860 h 7374701"/>
              <a:gd name="connsiteX31" fmla="*/ 3234061 w 4760780"/>
              <a:gd name="connsiteY31" fmla="*/ 4164100 h 7374701"/>
              <a:gd name="connsiteX32" fmla="*/ 3244221 w 4760780"/>
              <a:gd name="connsiteY32" fmla="*/ 4225060 h 7374701"/>
              <a:gd name="connsiteX33" fmla="*/ 3305181 w 4760780"/>
              <a:gd name="connsiteY33" fmla="*/ 4306340 h 7374701"/>
              <a:gd name="connsiteX34" fmla="*/ 3193421 w 4760780"/>
              <a:gd name="connsiteY34" fmla="*/ 4448580 h 7374701"/>
              <a:gd name="connsiteX35" fmla="*/ 3132461 w 4760780"/>
              <a:gd name="connsiteY35" fmla="*/ 4631460 h 7374701"/>
              <a:gd name="connsiteX36" fmla="*/ 3101981 w 4760780"/>
              <a:gd name="connsiteY36" fmla="*/ 4753380 h 7374701"/>
              <a:gd name="connsiteX37" fmla="*/ 3061341 w 4760780"/>
              <a:gd name="connsiteY37" fmla="*/ 4885460 h 7374701"/>
              <a:gd name="connsiteX38" fmla="*/ 3051181 w 4760780"/>
              <a:gd name="connsiteY38" fmla="*/ 4936260 h 7374701"/>
              <a:gd name="connsiteX39" fmla="*/ 2990221 w 4760780"/>
              <a:gd name="connsiteY39" fmla="*/ 5027700 h 7374701"/>
              <a:gd name="connsiteX40" fmla="*/ 2990221 w 4760780"/>
              <a:gd name="connsiteY40" fmla="*/ 5230900 h 7374701"/>
              <a:gd name="connsiteX41" fmla="*/ 3000381 w 4760780"/>
              <a:gd name="connsiteY41" fmla="*/ 5362980 h 7374701"/>
              <a:gd name="connsiteX42" fmla="*/ 3071501 w 4760780"/>
              <a:gd name="connsiteY42" fmla="*/ 5515380 h 7374701"/>
              <a:gd name="connsiteX43" fmla="*/ 3010541 w 4760780"/>
              <a:gd name="connsiteY43" fmla="*/ 5667780 h 7374701"/>
              <a:gd name="connsiteX44" fmla="*/ 3000381 w 4760780"/>
              <a:gd name="connsiteY44" fmla="*/ 5769380 h 7374701"/>
              <a:gd name="connsiteX45" fmla="*/ 3020701 w 4760780"/>
              <a:gd name="connsiteY45" fmla="*/ 5789700 h 7374701"/>
              <a:gd name="connsiteX46" fmla="*/ 3122301 w 4760780"/>
              <a:gd name="connsiteY46" fmla="*/ 5870980 h 7374701"/>
              <a:gd name="connsiteX47" fmla="*/ 3203581 w 4760780"/>
              <a:gd name="connsiteY47" fmla="*/ 5972580 h 7374701"/>
              <a:gd name="connsiteX48" fmla="*/ 3366141 w 4760780"/>
              <a:gd name="connsiteY48" fmla="*/ 6064020 h 7374701"/>
              <a:gd name="connsiteX49" fmla="*/ 3609981 w 4760780"/>
              <a:gd name="connsiteY49" fmla="*/ 5952260 h 7374701"/>
              <a:gd name="connsiteX50" fmla="*/ 3904621 w 4760780"/>
              <a:gd name="connsiteY50" fmla="*/ 6003060 h 7374701"/>
              <a:gd name="connsiteX51" fmla="*/ 4128141 w 4760780"/>
              <a:gd name="connsiteY51" fmla="*/ 6003060 h 7374701"/>
              <a:gd name="connsiteX52" fmla="*/ 4199261 w 4760780"/>
              <a:gd name="connsiteY52" fmla="*/ 5942100 h 7374701"/>
              <a:gd name="connsiteX53" fmla="*/ 4300861 w 4760780"/>
              <a:gd name="connsiteY53" fmla="*/ 6094500 h 7374701"/>
              <a:gd name="connsiteX54" fmla="*/ 4453261 w 4760780"/>
              <a:gd name="connsiteY54" fmla="*/ 6094500 h 7374701"/>
              <a:gd name="connsiteX55" fmla="*/ 4585341 w 4760780"/>
              <a:gd name="connsiteY55" fmla="*/ 6175780 h 7374701"/>
              <a:gd name="connsiteX56" fmla="*/ 4727581 w 4760780"/>
              <a:gd name="connsiteY56" fmla="*/ 6185940 h 7374701"/>
              <a:gd name="connsiteX57" fmla="*/ 4747901 w 4760780"/>
              <a:gd name="connsiteY57" fmla="*/ 6297700 h 7374701"/>
              <a:gd name="connsiteX58" fmla="*/ 4758061 w 4760780"/>
              <a:gd name="connsiteY58" fmla="*/ 6419620 h 7374701"/>
              <a:gd name="connsiteX59" fmla="*/ 4697101 w 4760780"/>
              <a:gd name="connsiteY59" fmla="*/ 6541540 h 7374701"/>
              <a:gd name="connsiteX60" fmla="*/ 4676781 w 4760780"/>
              <a:gd name="connsiteY60" fmla="*/ 6643140 h 7374701"/>
              <a:gd name="connsiteX61" fmla="*/ 4615821 w 4760780"/>
              <a:gd name="connsiteY61" fmla="*/ 6754900 h 7374701"/>
              <a:gd name="connsiteX62" fmla="*/ 4493901 w 4760780"/>
              <a:gd name="connsiteY62" fmla="*/ 6826020 h 7374701"/>
              <a:gd name="connsiteX63" fmla="*/ 4453261 w 4760780"/>
              <a:gd name="connsiteY63" fmla="*/ 6988580 h 7374701"/>
              <a:gd name="connsiteX64" fmla="*/ 4402461 w 4760780"/>
              <a:gd name="connsiteY64" fmla="*/ 7100340 h 7374701"/>
              <a:gd name="connsiteX65" fmla="*/ 4270381 w 4760780"/>
              <a:gd name="connsiteY65" fmla="*/ 7140980 h 7374701"/>
              <a:gd name="connsiteX66" fmla="*/ 4117981 w 4760780"/>
              <a:gd name="connsiteY66" fmla="*/ 7201940 h 7374701"/>
              <a:gd name="connsiteX67" fmla="*/ 3955421 w 4760780"/>
              <a:gd name="connsiteY67" fmla="*/ 7242580 h 7374701"/>
              <a:gd name="connsiteX68" fmla="*/ 3874141 w 4760780"/>
              <a:gd name="connsiteY68" fmla="*/ 7181620 h 7374701"/>
              <a:gd name="connsiteX69" fmla="*/ 3752221 w 4760780"/>
              <a:gd name="connsiteY69" fmla="*/ 7161300 h 7374701"/>
              <a:gd name="connsiteX70" fmla="*/ 3670941 w 4760780"/>
              <a:gd name="connsiteY70" fmla="*/ 7222260 h 7374701"/>
              <a:gd name="connsiteX71" fmla="*/ 3528701 w 4760780"/>
              <a:gd name="connsiteY71" fmla="*/ 7222260 h 7374701"/>
              <a:gd name="connsiteX72" fmla="*/ 3345821 w 4760780"/>
              <a:gd name="connsiteY72" fmla="*/ 7334020 h 7374701"/>
              <a:gd name="connsiteX73" fmla="*/ 3203581 w 4760780"/>
              <a:gd name="connsiteY73" fmla="*/ 7232420 h 7374701"/>
              <a:gd name="connsiteX74" fmla="*/ 3010541 w 4760780"/>
              <a:gd name="connsiteY74" fmla="*/ 7232420 h 7374701"/>
              <a:gd name="connsiteX75" fmla="*/ 2766701 w 4760780"/>
              <a:gd name="connsiteY75" fmla="*/ 7171460 h 7374701"/>
              <a:gd name="connsiteX76" fmla="*/ 2654941 w 4760780"/>
              <a:gd name="connsiteY76" fmla="*/ 7303540 h 7374701"/>
              <a:gd name="connsiteX77" fmla="*/ 2502541 w 4760780"/>
              <a:gd name="connsiteY77" fmla="*/ 7313700 h 7374701"/>
              <a:gd name="connsiteX78" fmla="*/ 2472061 w 4760780"/>
              <a:gd name="connsiteY78" fmla="*/ 7374660 h 7374701"/>
              <a:gd name="connsiteX79" fmla="*/ 2238381 w 4760780"/>
              <a:gd name="connsiteY79" fmla="*/ 7303540 h 7374701"/>
              <a:gd name="connsiteX80" fmla="*/ 2187581 w 4760780"/>
              <a:gd name="connsiteY80" fmla="*/ 7293380 h 7374701"/>
              <a:gd name="connsiteX81" fmla="*/ 2085981 w 4760780"/>
              <a:gd name="connsiteY81" fmla="*/ 7283220 h 7374701"/>
              <a:gd name="connsiteX82" fmla="*/ 2065661 w 4760780"/>
              <a:gd name="connsiteY82" fmla="*/ 7120660 h 7374701"/>
              <a:gd name="connsiteX83" fmla="*/ 2025021 w 4760780"/>
              <a:gd name="connsiteY83" fmla="*/ 7110500 h 7374701"/>
              <a:gd name="connsiteX84" fmla="*/ 1953901 w 4760780"/>
              <a:gd name="connsiteY84" fmla="*/ 7100340 h 7374701"/>
              <a:gd name="connsiteX85" fmla="*/ 1903101 w 4760780"/>
              <a:gd name="connsiteY85" fmla="*/ 6988580 h 7374701"/>
              <a:gd name="connsiteX86" fmla="*/ 1750701 w 4760780"/>
              <a:gd name="connsiteY86" fmla="*/ 6937780 h 7374701"/>
              <a:gd name="connsiteX87" fmla="*/ 1699901 w 4760780"/>
              <a:gd name="connsiteY87" fmla="*/ 6846340 h 7374701"/>
              <a:gd name="connsiteX88" fmla="*/ 1649101 w 4760780"/>
              <a:gd name="connsiteY88" fmla="*/ 6775220 h 7374701"/>
              <a:gd name="connsiteX89" fmla="*/ 1567821 w 4760780"/>
              <a:gd name="connsiteY89" fmla="*/ 6754900 h 7374701"/>
              <a:gd name="connsiteX90" fmla="*/ 1425581 w 4760780"/>
              <a:gd name="connsiteY90" fmla="*/ 6754900 h 7374701"/>
              <a:gd name="connsiteX91" fmla="*/ 1374781 w 4760780"/>
              <a:gd name="connsiteY91" fmla="*/ 6724420 h 7374701"/>
              <a:gd name="connsiteX92" fmla="*/ 1242701 w 4760780"/>
              <a:gd name="connsiteY92" fmla="*/ 6805700 h 7374701"/>
              <a:gd name="connsiteX93" fmla="*/ 1151261 w 4760780"/>
              <a:gd name="connsiteY93" fmla="*/ 6765060 h 7374701"/>
              <a:gd name="connsiteX94" fmla="*/ 978541 w 4760780"/>
              <a:gd name="connsiteY94" fmla="*/ 6815860 h 7374701"/>
              <a:gd name="connsiteX95" fmla="*/ 927741 w 4760780"/>
              <a:gd name="connsiteY95" fmla="*/ 6724420 h 7374701"/>
              <a:gd name="connsiteX96" fmla="*/ 876941 w 4760780"/>
              <a:gd name="connsiteY96" fmla="*/ 6612660 h 7374701"/>
              <a:gd name="connsiteX97" fmla="*/ 876941 w 4760780"/>
              <a:gd name="connsiteY97" fmla="*/ 6450100 h 7374701"/>
              <a:gd name="connsiteX98" fmla="*/ 917581 w 4760780"/>
              <a:gd name="connsiteY98" fmla="*/ 6318020 h 7374701"/>
              <a:gd name="connsiteX99" fmla="*/ 846461 w 4760780"/>
              <a:gd name="connsiteY99" fmla="*/ 6145300 h 7374701"/>
              <a:gd name="connsiteX100" fmla="*/ 866781 w 4760780"/>
              <a:gd name="connsiteY100" fmla="*/ 6043700 h 7374701"/>
              <a:gd name="connsiteX101" fmla="*/ 866781 w 4760780"/>
              <a:gd name="connsiteY101" fmla="*/ 6013220 h 7374701"/>
              <a:gd name="connsiteX102" fmla="*/ 815981 w 4760780"/>
              <a:gd name="connsiteY102" fmla="*/ 5921780 h 7374701"/>
              <a:gd name="connsiteX103" fmla="*/ 795661 w 4760780"/>
              <a:gd name="connsiteY103" fmla="*/ 5820180 h 7374701"/>
              <a:gd name="connsiteX104" fmla="*/ 683901 w 4760780"/>
              <a:gd name="connsiteY104" fmla="*/ 5779540 h 7374701"/>
              <a:gd name="connsiteX105" fmla="*/ 683901 w 4760780"/>
              <a:gd name="connsiteY105" fmla="*/ 5677940 h 7374701"/>
              <a:gd name="connsiteX106" fmla="*/ 602621 w 4760780"/>
              <a:gd name="connsiteY106" fmla="*/ 5616980 h 7374701"/>
              <a:gd name="connsiteX107" fmla="*/ 541661 w 4760780"/>
              <a:gd name="connsiteY107" fmla="*/ 5525540 h 7374701"/>
              <a:gd name="connsiteX108" fmla="*/ 389261 w 4760780"/>
              <a:gd name="connsiteY108" fmla="*/ 5322340 h 7374701"/>
              <a:gd name="connsiteX109" fmla="*/ 348621 w 4760780"/>
              <a:gd name="connsiteY109" fmla="*/ 5312180 h 7374701"/>
              <a:gd name="connsiteX110" fmla="*/ 216541 w 4760780"/>
              <a:gd name="connsiteY110" fmla="*/ 5322340 h 7374701"/>
              <a:gd name="connsiteX111" fmla="*/ 94621 w 4760780"/>
              <a:gd name="connsiteY111" fmla="*/ 5200420 h 7374701"/>
              <a:gd name="connsiteX112" fmla="*/ 3181 w 4760780"/>
              <a:gd name="connsiteY112" fmla="*/ 4936260 h 7374701"/>
              <a:gd name="connsiteX113" fmla="*/ 43821 w 4760780"/>
              <a:gd name="connsiteY113" fmla="*/ 4824500 h 7374701"/>
              <a:gd name="connsiteX114" fmla="*/ 257181 w 4760780"/>
              <a:gd name="connsiteY114" fmla="*/ 4743220 h 7374701"/>
              <a:gd name="connsiteX115" fmla="*/ 318141 w 4760780"/>
              <a:gd name="connsiteY115" fmla="*/ 4661940 h 7374701"/>
              <a:gd name="connsiteX116" fmla="*/ 318141 w 4760780"/>
              <a:gd name="connsiteY116" fmla="*/ 4570500 h 7374701"/>
              <a:gd name="connsiteX117" fmla="*/ 450221 w 4760780"/>
              <a:gd name="connsiteY117" fmla="*/ 4489220 h 7374701"/>
              <a:gd name="connsiteX118" fmla="*/ 460381 w 4760780"/>
              <a:gd name="connsiteY118" fmla="*/ 4286020 h 7374701"/>
              <a:gd name="connsiteX119" fmla="*/ 511181 w 4760780"/>
              <a:gd name="connsiteY119" fmla="*/ 4153940 h 7374701"/>
              <a:gd name="connsiteX120" fmla="*/ 683901 w 4760780"/>
              <a:gd name="connsiteY120" fmla="*/ 3950740 h 7374701"/>
              <a:gd name="connsiteX121" fmla="*/ 897261 w 4760780"/>
              <a:gd name="connsiteY121" fmla="*/ 3686580 h 7374701"/>
              <a:gd name="connsiteX122" fmla="*/ 1100461 w 4760780"/>
              <a:gd name="connsiteY122" fmla="*/ 3432580 h 7374701"/>
              <a:gd name="connsiteX123" fmla="*/ 1263021 w 4760780"/>
              <a:gd name="connsiteY123" fmla="*/ 3259860 h 7374701"/>
              <a:gd name="connsiteX124" fmla="*/ 1313821 w 4760780"/>
              <a:gd name="connsiteY124" fmla="*/ 2904260 h 7374701"/>
              <a:gd name="connsiteX125" fmla="*/ 1374781 w 4760780"/>
              <a:gd name="connsiteY125" fmla="*/ 2772180 h 7374701"/>
              <a:gd name="connsiteX126" fmla="*/ 1456061 w 4760780"/>
              <a:gd name="connsiteY126" fmla="*/ 2579140 h 7374701"/>
              <a:gd name="connsiteX127" fmla="*/ 1415421 w 4760780"/>
              <a:gd name="connsiteY127" fmla="*/ 2233700 h 7374701"/>
              <a:gd name="connsiteX128" fmla="*/ 1265561 w 4760780"/>
              <a:gd name="connsiteY128" fmla="*/ 2040660 h 7374701"/>
              <a:gd name="connsiteX129" fmla="*/ 1169041 w 4760780"/>
              <a:gd name="connsiteY129" fmla="*/ 1951760 h 7374701"/>
              <a:gd name="connsiteX130" fmla="*/ 1014101 w 4760780"/>
              <a:gd name="connsiteY130" fmla="*/ 1829840 h 7374701"/>
              <a:gd name="connsiteX131" fmla="*/ 920121 w 4760780"/>
              <a:gd name="connsiteY131" fmla="*/ 1644420 h 7374701"/>
              <a:gd name="connsiteX132" fmla="*/ 823601 w 4760780"/>
              <a:gd name="connsiteY132" fmla="*/ 1464080 h 7374701"/>
              <a:gd name="connsiteX133" fmla="*/ 785501 w 4760780"/>
              <a:gd name="connsiteY133" fmla="*/ 1319300 h 7374701"/>
              <a:gd name="connsiteX134" fmla="*/ 780421 w 4760780"/>
              <a:gd name="connsiteY134" fmla="*/ 1075460 h 7374701"/>
              <a:gd name="connsiteX135" fmla="*/ 815981 w 4760780"/>
              <a:gd name="connsiteY135" fmla="*/ 892580 h 7374701"/>
              <a:gd name="connsiteX136" fmla="*/ 846461 w 4760780"/>
              <a:gd name="connsiteY136" fmla="*/ 750340 h 7374701"/>
              <a:gd name="connsiteX137" fmla="*/ 785501 w 4760780"/>
              <a:gd name="connsiteY137" fmla="*/ 536980 h 7374701"/>
              <a:gd name="connsiteX138" fmla="*/ 744861 w 4760780"/>
              <a:gd name="connsiteY138" fmla="*/ 333780 h 7374701"/>
              <a:gd name="connsiteX139" fmla="*/ 724541 w 4760780"/>
              <a:gd name="connsiteY139" fmla="*/ 232180 h 7374701"/>
              <a:gd name="connsiteX140" fmla="*/ 826141 w 4760780"/>
              <a:gd name="connsiteY140" fmla="*/ 222020 h 7374701"/>
              <a:gd name="connsiteX141" fmla="*/ 866781 w 4760780"/>
              <a:gd name="connsiteY141" fmla="*/ 201700 h 7374701"/>
              <a:gd name="connsiteX142" fmla="*/ 1069981 w 4760780"/>
              <a:gd name="connsiteY142" fmla="*/ 222020 h 7374701"/>
              <a:gd name="connsiteX143" fmla="*/ 1090301 w 4760780"/>
              <a:gd name="connsiteY143" fmla="*/ 140740 h 7374701"/>
              <a:gd name="connsiteX144" fmla="*/ 1222381 w 4760780"/>
              <a:gd name="connsiteY144" fmla="*/ 49300 h 7374701"/>
              <a:gd name="connsiteX145" fmla="*/ 1496701 w 4760780"/>
              <a:gd name="connsiteY145" fmla="*/ 100100 h 7374701"/>
              <a:gd name="connsiteX146" fmla="*/ 1842141 w 4760780"/>
              <a:gd name="connsiteY146" fmla="*/ 191540 h 7374701"/>
              <a:gd name="connsiteX147" fmla="*/ 1956441 w 4760780"/>
              <a:gd name="connsiteY147" fmla="*/ 405 h 7374701"/>
              <a:gd name="connsiteX0" fmla="*/ 1955171 w 4760780"/>
              <a:gd name="connsiteY0" fmla="*/ 3580 h 7374701"/>
              <a:gd name="connsiteX1" fmla="*/ 2009781 w 4760780"/>
              <a:gd name="connsiteY1" fmla="*/ 105180 h 7374701"/>
              <a:gd name="connsiteX2" fmla="*/ 2065661 w 4760780"/>
              <a:gd name="connsiteY2" fmla="*/ 455700 h 7374701"/>
              <a:gd name="connsiteX3" fmla="*/ 2055501 w 4760780"/>
              <a:gd name="connsiteY3" fmla="*/ 648740 h 7374701"/>
              <a:gd name="connsiteX4" fmla="*/ 2096141 w 4760780"/>
              <a:gd name="connsiteY4" fmla="*/ 841780 h 7374701"/>
              <a:gd name="connsiteX5" fmla="*/ 2157101 w 4760780"/>
              <a:gd name="connsiteY5" fmla="*/ 973860 h 7374701"/>
              <a:gd name="connsiteX6" fmla="*/ 2157101 w 4760780"/>
              <a:gd name="connsiteY6" fmla="*/ 1095780 h 7374701"/>
              <a:gd name="connsiteX7" fmla="*/ 2207901 w 4760780"/>
              <a:gd name="connsiteY7" fmla="*/ 1207540 h 7374701"/>
              <a:gd name="connsiteX8" fmla="*/ 2157101 w 4760780"/>
              <a:gd name="connsiteY8" fmla="*/ 1400580 h 7374701"/>
              <a:gd name="connsiteX9" fmla="*/ 2177421 w 4760780"/>
              <a:gd name="connsiteY9" fmla="*/ 1532660 h 7374701"/>
              <a:gd name="connsiteX10" fmla="*/ 2279021 w 4760780"/>
              <a:gd name="connsiteY10" fmla="*/ 1725700 h 7374701"/>
              <a:gd name="connsiteX11" fmla="*/ 2411101 w 4760780"/>
              <a:gd name="connsiteY11" fmla="*/ 1928900 h 7374701"/>
              <a:gd name="connsiteX12" fmla="*/ 2482221 w 4760780"/>
              <a:gd name="connsiteY12" fmla="*/ 1989860 h 7374701"/>
              <a:gd name="connsiteX13" fmla="*/ 2492381 w 4760780"/>
              <a:gd name="connsiteY13" fmla="*/ 2081300 h 7374701"/>
              <a:gd name="connsiteX14" fmla="*/ 2634621 w 4760780"/>
              <a:gd name="connsiteY14" fmla="*/ 2040660 h 7374701"/>
              <a:gd name="connsiteX15" fmla="*/ 2908941 w 4760780"/>
              <a:gd name="connsiteY15" fmla="*/ 2020340 h 7374701"/>
              <a:gd name="connsiteX16" fmla="*/ 3071501 w 4760780"/>
              <a:gd name="connsiteY16" fmla="*/ 2243860 h 7374701"/>
              <a:gd name="connsiteX17" fmla="*/ 3112141 w 4760780"/>
              <a:gd name="connsiteY17" fmla="*/ 2477540 h 7374701"/>
              <a:gd name="connsiteX18" fmla="*/ 3193421 w 4760780"/>
              <a:gd name="connsiteY18" fmla="*/ 2548660 h 7374701"/>
              <a:gd name="connsiteX19" fmla="*/ 3295021 w 4760780"/>
              <a:gd name="connsiteY19" fmla="*/ 2558820 h 7374701"/>
              <a:gd name="connsiteX20" fmla="*/ 3325501 w 4760780"/>
              <a:gd name="connsiteY20" fmla="*/ 2721380 h 7374701"/>
              <a:gd name="connsiteX21" fmla="*/ 3345821 w 4760780"/>
              <a:gd name="connsiteY21" fmla="*/ 2894100 h 7374701"/>
              <a:gd name="connsiteX22" fmla="*/ 3355981 w 4760780"/>
              <a:gd name="connsiteY22" fmla="*/ 3097300 h 7374701"/>
              <a:gd name="connsiteX23" fmla="*/ 3406781 w 4760780"/>
              <a:gd name="connsiteY23" fmla="*/ 3239540 h 7374701"/>
              <a:gd name="connsiteX24" fmla="*/ 3457581 w 4760780"/>
              <a:gd name="connsiteY24" fmla="*/ 3300500 h 7374701"/>
              <a:gd name="connsiteX25" fmla="*/ 3427101 w 4760780"/>
              <a:gd name="connsiteY25" fmla="*/ 3463060 h 7374701"/>
              <a:gd name="connsiteX26" fmla="*/ 3396621 w 4760780"/>
              <a:gd name="connsiteY26" fmla="*/ 3554500 h 7374701"/>
              <a:gd name="connsiteX27" fmla="*/ 3376301 w 4760780"/>
              <a:gd name="connsiteY27" fmla="*/ 3605300 h 7374701"/>
              <a:gd name="connsiteX28" fmla="*/ 3264541 w 4760780"/>
              <a:gd name="connsiteY28" fmla="*/ 3798340 h 7374701"/>
              <a:gd name="connsiteX29" fmla="*/ 3315341 w 4760780"/>
              <a:gd name="connsiteY29" fmla="*/ 3899940 h 7374701"/>
              <a:gd name="connsiteX30" fmla="*/ 3295021 w 4760780"/>
              <a:gd name="connsiteY30" fmla="*/ 4021860 h 7374701"/>
              <a:gd name="connsiteX31" fmla="*/ 3234061 w 4760780"/>
              <a:gd name="connsiteY31" fmla="*/ 4164100 h 7374701"/>
              <a:gd name="connsiteX32" fmla="*/ 3244221 w 4760780"/>
              <a:gd name="connsiteY32" fmla="*/ 4225060 h 7374701"/>
              <a:gd name="connsiteX33" fmla="*/ 3305181 w 4760780"/>
              <a:gd name="connsiteY33" fmla="*/ 4306340 h 7374701"/>
              <a:gd name="connsiteX34" fmla="*/ 3193421 w 4760780"/>
              <a:gd name="connsiteY34" fmla="*/ 4448580 h 7374701"/>
              <a:gd name="connsiteX35" fmla="*/ 3132461 w 4760780"/>
              <a:gd name="connsiteY35" fmla="*/ 4631460 h 7374701"/>
              <a:gd name="connsiteX36" fmla="*/ 3101981 w 4760780"/>
              <a:gd name="connsiteY36" fmla="*/ 4753380 h 7374701"/>
              <a:gd name="connsiteX37" fmla="*/ 3061341 w 4760780"/>
              <a:gd name="connsiteY37" fmla="*/ 4885460 h 7374701"/>
              <a:gd name="connsiteX38" fmla="*/ 3051181 w 4760780"/>
              <a:gd name="connsiteY38" fmla="*/ 4936260 h 7374701"/>
              <a:gd name="connsiteX39" fmla="*/ 2990221 w 4760780"/>
              <a:gd name="connsiteY39" fmla="*/ 5027700 h 7374701"/>
              <a:gd name="connsiteX40" fmla="*/ 2990221 w 4760780"/>
              <a:gd name="connsiteY40" fmla="*/ 5230900 h 7374701"/>
              <a:gd name="connsiteX41" fmla="*/ 3000381 w 4760780"/>
              <a:gd name="connsiteY41" fmla="*/ 5362980 h 7374701"/>
              <a:gd name="connsiteX42" fmla="*/ 3071501 w 4760780"/>
              <a:gd name="connsiteY42" fmla="*/ 5515380 h 7374701"/>
              <a:gd name="connsiteX43" fmla="*/ 3010541 w 4760780"/>
              <a:gd name="connsiteY43" fmla="*/ 5667780 h 7374701"/>
              <a:gd name="connsiteX44" fmla="*/ 3000381 w 4760780"/>
              <a:gd name="connsiteY44" fmla="*/ 5769380 h 7374701"/>
              <a:gd name="connsiteX45" fmla="*/ 3020701 w 4760780"/>
              <a:gd name="connsiteY45" fmla="*/ 5789700 h 7374701"/>
              <a:gd name="connsiteX46" fmla="*/ 3122301 w 4760780"/>
              <a:gd name="connsiteY46" fmla="*/ 5870980 h 7374701"/>
              <a:gd name="connsiteX47" fmla="*/ 3203581 w 4760780"/>
              <a:gd name="connsiteY47" fmla="*/ 5972580 h 7374701"/>
              <a:gd name="connsiteX48" fmla="*/ 3366141 w 4760780"/>
              <a:gd name="connsiteY48" fmla="*/ 6064020 h 7374701"/>
              <a:gd name="connsiteX49" fmla="*/ 3609981 w 4760780"/>
              <a:gd name="connsiteY49" fmla="*/ 5952260 h 7374701"/>
              <a:gd name="connsiteX50" fmla="*/ 3904621 w 4760780"/>
              <a:gd name="connsiteY50" fmla="*/ 6003060 h 7374701"/>
              <a:gd name="connsiteX51" fmla="*/ 4128141 w 4760780"/>
              <a:gd name="connsiteY51" fmla="*/ 6003060 h 7374701"/>
              <a:gd name="connsiteX52" fmla="*/ 4199261 w 4760780"/>
              <a:gd name="connsiteY52" fmla="*/ 5942100 h 7374701"/>
              <a:gd name="connsiteX53" fmla="*/ 4300861 w 4760780"/>
              <a:gd name="connsiteY53" fmla="*/ 6094500 h 7374701"/>
              <a:gd name="connsiteX54" fmla="*/ 4453261 w 4760780"/>
              <a:gd name="connsiteY54" fmla="*/ 6094500 h 7374701"/>
              <a:gd name="connsiteX55" fmla="*/ 4585341 w 4760780"/>
              <a:gd name="connsiteY55" fmla="*/ 6175780 h 7374701"/>
              <a:gd name="connsiteX56" fmla="*/ 4727581 w 4760780"/>
              <a:gd name="connsiteY56" fmla="*/ 6185940 h 7374701"/>
              <a:gd name="connsiteX57" fmla="*/ 4747901 w 4760780"/>
              <a:gd name="connsiteY57" fmla="*/ 6297700 h 7374701"/>
              <a:gd name="connsiteX58" fmla="*/ 4758061 w 4760780"/>
              <a:gd name="connsiteY58" fmla="*/ 6419620 h 7374701"/>
              <a:gd name="connsiteX59" fmla="*/ 4697101 w 4760780"/>
              <a:gd name="connsiteY59" fmla="*/ 6541540 h 7374701"/>
              <a:gd name="connsiteX60" fmla="*/ 4676781 w 4760780"/>
              <a:gd name="connsiteY60" fmla="*/ 6643140 h 7374701"/>
              <a:gd name="connsiteX61" fmla="*/ 4615821 w 4760780"/>
              <a:gd name="connsiteY61" fmla="*/ 6754900 h 7374701"/>
              <a:gd name="connsiteX62" fmla="*/ 4493901 w 4760780"/>
              <a:gd name="connsiteY62" fmla="*/ 6826020 h 7374701"/>
              <a:gd name="connsiteX63" fmla="*/ 4453261 w 4760780"/>
              <a:gd name="connsiteY63" fmla="*/ 6988580 h 7374701"/>
              <a:gd name="connsiteX64" fmla="*/ 4402461 w 4760780"/>
              <a:gd name="connsiteY64" fmla="*/ 7100340 h 7374701"/>
              <a:gd name="connsiteX65" fmla="*/ 4270381 w 4760780"/>
              <a:gd name="connsiteY65" fmla="*/ 7140980 h 7374701"/>
              <a:gd name="connsiteX66" fmla="*/ 4117981 w 4760780"/>
              <a:gd name="connsiteY66" fmla="*/ 7201940 h 7374701"/>
              <a:gd name="connsiteX67" fmla="*/ 3955421 w 4760780"/>
              <a:gd name="connsiteY67" fmla="*/ 7242580 h 7374701"/>
              <a:gd name="connsiteX68" fmla="*/ 3874141 w 4760780"/>
              <a:gd name="connsiteY68" fmla="*/ 7181620 h 7374701"/>
              <a:gd name="connsiteX69" fmla="*/ 3752221 w 4760780"/>
              <a:gd name="connsiteY69" fmla="*/ 7161300 h 7374701"/>
              <a:gd name="connsiteX70" fmla="*/ 3670941 w 4760780"/>
              <a:gd name="connsiteY70" fmla="*/ 7222260 h 7374701"/>
              <a:gd name="connsiteX71" fmla="*/ 3528701 w 4760780"/>
              <a:gd name="connsiteY71" fmla="*/ 7222260 h 7374701"/>
              <a:gd name="connsiteX72" fmla="*/ 3345821 w 4760780"/>
              <a:gd name="connsiteY72" fmla="*/ 7334020 h 7374701"/>
              <a:gd name="connsiteX73" fmla="*/ 3203581 w 4760780"/>
              <a:gd name="connsiteY73" fmla="*/ 7232420 h 7374701"/>
              <a:gd name="connsiteX74" fmla="*/ 3010541 w 4760780"/>
              <a:gd name="connsiteY74" fmla="*/ 7232420 h 7374701"/>
              <a:gd name="connsiteX75" fmla="*/ 2766701 w 4760780"/>
              <a:gd name="connsiteY75" fmla="*/ 7171460 h 7374701"/>
              <a:gd name="connsiteX76" fmla="*/ 2654941 w 4760780"/>
              <a:gd name="connsiteY76" fmla="*/ 7303540 h 7374701"/>
              <a:gd name="connsiteX77" fmla="*/ 2502541 w 4760780"/>
              <a:gd name="connsiteY77" fmla="*/ 7313700 h 7374701"/>
              <a:gd name="connsiteX78" fmla="*/ 2472061 w 4760780"/>
              <a:gd name="connsiteY78" fmla="*/ 7374660 h 7374701"/>
              <a:gd name="connsiteX79" fmla="*/ 2238381 w 4760780"/>
              <a:gd name="connsiteY79" fmla="*/ 7303540 h 7374701"/>
              <a:gd name="connsiteX80" fmla="*/ 2187581 w 4760780"/>
              <a:gd name="connsiteY80" fmla="*/ 7293380 h 7374701"/>
              <a:gd name="connsiteX81" fmla="*/ 2085981 w 4760780"/>
              <a:gd name="connsiteY81" fmla="*/ 7283220 h 7374701"/>
              <a:gd name="connsiteX82" fmla="*/ 2065661 w 4760780"/>
              <a:gd name="connsiteY82" fmla="*/ 7120660 h 7374701"/>
              <a:gd name="connsiteX83" fmla="*/ 2025021 w 4760780"/>
              <a:gd name="connsiteY83" fmla="*/ 7110500 h 7374701"/>
              <a:gd name="connsiteX84" fmla="*/ 1953901 w 4760780"/>
              <a:gd name="connsiteY84" fmla="*/ 7100340 h 7374701"/>
              <a:gd name="connsiteX85" fmla="*/ 1903101 w 4760780"/>
              <a:gd name="connsiteY85" fmla="*/ 6988580 h 7374701"/>
              <a:gd name="connsiteX86" fmla="*/ 1750701 w 4760780"/>
              <a:gd name="connsiteY86" fmla="*/ 6937780 h 7374701"/>
              <a:gd name="connsiteX87" fmla="*/ 1699901 w 4760780"/>
              <a:gd name="connsiteY87" fmla="*/ 6846340 h 7374701"/>
              <a:gd name="connsiteX88" fmla="*/ 1649101 w 4760780"/>
              <a:gd name="connsiteY88" fmla="*/ 6775220 h 7374701"/>
              <a:gd name="connsiteX89" fmla="*/ 1567821 w 4760780"/>
              <a:gd name="connsiteY89" fmla="*/ 6754900 h 7374701"/>
              <a:gd name="connsiteX90" fmla="*/ 1425581 w 4760780"/>
              <a:gd name="connsiteY90" fmla="*/ 6754900 h 7374701"/>
              <a:gd name="connsiteX91" fmla="*/ 1374781 w 4760780"/>
              <a:gd name="connsiteY91" fmla="*/ 6724420 h 7374701"/>
              <a:gd name="connsiteX92" fmla="*/ 1242701 w 4760780"/>
              <a:gd name="connsiteY92" fmla="*/ 6805700 h 7374701"/>
              <a:gd name="connsiteX93" fmla="*/ 1151261 w 4760780"/>
              <a:gd name="connsiteY93" fmla="*/ 6765060 h 7374701"/>
              <a:gd name="connsiteX94" fmla="*/ 978541 w 4760780"/>
              <a:gd name="connsiteY94" fmla="*/ 6815860 h 7374701"/>
              <a:gd name="connsiteX95" fmla="*/ 927741 w 4760780"/>
              <a:gd name="connsiteY95" fmla="*/ 6724420 h 7374701"/>
              <a:gd name="connsiteX96" fmla="*/ 876941 w 4760780"/>
              <a:gd name="connsiteY96" fmla="*/ 6612660 h 7374701"/>
              <a:gd name="connsiteX97" fmla="*/ 876941 w 4760780"/>
              <a:gd name="connsiteY97" fmla="*/ 6450100 h 7374701"/>
              <a:gd name="connsiteX98" fmla="*/ 917581 w 4760780"/>
              <a:gd name="connsiteY98" fmla="*/ 6318020 h 7374701"/>
              <a:gd name="connsiteX99" fmla="*/ 846461 w 4760780"/>
              <a:gd name="connsiteY99" fmla="*/ 6145300 h 7374701"/>
              <a:gd name="connsiteX100" fmla="*/ 866781 w 4760780"/>
              <a:gd name="connsiteY100" fmla="*/ 6043700 h 7374701"/>
              <a:gd name="connsiteX101" fmla="*/ 866781 w 4760780"/>
              <a:gd name="connsiteY101" fmla="*/ 6013220 h 7374701"/>
              <a:gd name="connsiteX102" fmla="*/ 815981 w 4760780"/>
              <a:gd name="connsiteY102" fmla="*/ 5921780 h 7374701"/>
              <a:gd name="connsiteX103" fmla="*/ 795661 w 4760780"/>
              <a:gd name="connsiteY103" fmla="*/ 5820180 h 7374701"/>
              <a:gd name="connsiteX104" fmla="*/ 683901 w 4760780"/>
              <a:gd name="connsiteY104" fmla="*/ 5779540 h 7374701"/>
              <a:gd name="connsiteX105" fmla="*/ 683901 w 4760780"/>
              <a:gd name="connsiteY105" fmla="*/ 5677940 h 7374701"/>
              <a:gd name="connsiteX106" fmla="*/ 602621 w 4760780"/>
              <a:gd name="connsiteY106" fmla="*/ 5616980 h 7374701"/>
              <a:gd name="connsiteX107" fmla="*/ 541661 w 4760780"/>
              <a:gd name="connsiteY107" fmla="*/ 5525540 h 7374701"/>
              <a:gd name="connsiteX108" fmla="*/ 389261 w 4760780"/>
              <a:gd name="connsiteY108" fmla="*/ 5322340 h 7374701"/>
              <a:gd name="connsiteX109" fmla="*/ 348621 w 4760780"/>
              <a:gd name="connsiteY109" fmla="*/ 5312180 h 7374701"/>
              <a:gd name="connsiteX110" fmla="*/ 216541 w 4760780"/>
              <a:gd name="connsiteY110" fmla="*/ 5322340 h 7374701"/>
              <a:gd name="connsiteX111" fmla="*/ 94621 w 4760780"/>
              <a:gd name="connsiteY111" fmla="*/ 5200420 h 7374701"/>
              <a:gd name="connsiteX112" fmla="*/ 3181 w 4760780"/>
              <a:gd name="connsiteY112" fmla="*/ 4936260 h 7374701"/>
              <a:gd name="connsiteX113" fmla="*/ 43821 w 4760780"/>
              <a:gd name="connsiteY113" fmla="*/ 4824500 h 7374701"/>
              <a:gd name="connsiteX114" fmla="*/ 257181 w 4760780"/>
              <a:gd name="connsiteY114" fmla="*/ 4743220 h 7374701"/>
              <a:gd name="connsiteX115" fmla="*/ 318141 w 4760780"/>
              <a:gd name="connsiteY115" fmla="*/ 4661940 h 7374701"/>
              <a:gd name="connsiteX116" fmla="*/ 318141 w 4760780"/>
              <a:gd name="connsiteY116" fmla="*/ 4570500 h 7374701"/>
              <a:gd name="connsiteX117" fmla="*/ 450221 w 4760780"/>
              <a:gd name="connsiteY117" fmla="*/ 4489220 h 7374701"/>
              <a:gd name="connsiteX118" fmla="*/ 460381 w 4760780"/>
              <a:gd name="connsiteY118" fmla="*/ 4286020 h 7374701"/>
              <a:gd name="connsiteX119" fmla="*/ 511181 w 4760780"/>
              <a:gd name="connsiteY119" fmla="*/ 4153940 h 7374701"/>
              <a:gd name="connsiteX120" fmla="*/ 683901 w 4760780"/>
              <a:gd name="connsiteY120" fmla="*/ 3950740 h 7374701"/>
              <a:gd name="connsiteX121" fmla="*/ 897261 w 4760780"/>
              <a:gd name="connsiteY121" fmla="*/ 3686580 h 7374701"/>
              <a:gd name="connsiteX122" fmla="*/ 1100461 w 4760780"/>
              <a:gd name="connsiteY122" fmla="*/ 3432580 h 7374701"/>
              <a:gd name="connsiteX123" fmla="*/ 1263021 w 4760780"/>
              <a:gd name="connsiteY123" fmla="*/ 3259860 h 7374701"/>
              <a:gd name="connsiteX124" fmla="*/ 1313821 w 4760780"/>
              <a:gd name="connsiteY124" fmla="*/ 2904260 h 7374701"/>
              <a:gd name="connsiteX125" fmla="*/ 1374781 w 4760780"/>
              <a:gd name="connsiteY125" fmla="*/ 2772180 h 7374701"/>
              <a:gd name="connsiteX126" fmla="*/ 1456061 w 4760780"/>
              <a:gd name="connsiteY126" fmla="*/ 2579140 h 7374701"/>
              <a:gd name="connsiteX127" fmla="*/ 1397641 w 4760780"/>
              <a:gd name="connsiteY127" fmla="*/ 2233700 h 7374701"/>
              <a:gd name="connsiteX128" fmla="*/ 1265561 w 4760780"/>
              <a:gd name="connsiteY128" fmla="*/ 2040660 h 7374701"/>
              <a:gd name="connsiteX129" fmla="*/ 1169041 w 4760780"/>
              <a:gd name="connsiteY129" fmla="*/ 1951760 h 7374701"/>
              <a:gd name="connsiteX130" fmla="*/ 1014101 w 4760780"/>
              <a:gd name="connsiteY130" fmla="*/ 1829840 h 7374701"/>
              <a:gd name="connsiteX131" fmla="*/ 920121 w 4760780"/>
              <a:gd name="connsiteY131" fmla="*/ 1644420 h 7374701"/>
              <a:gd name="connsiteX132" fmla="*/ 823601 w 4760780"/>
              <a:gd name="connsiteY132" fmla="*/ 1464080 h 7374701"/>
              <a:gd name="connsiteX133" fmla="*/ 785501 w 4760780"/>
              <a:gd name="connsiteY133" fmla="*/ 1319300 h 7374701"/>
              <a:gd name="connsiteX134" fmla="*/ 780421 w 4760780"/>
              <a:gd name="connsiteY134" fmla="*/ 1075460 h 7374701"/>
              <a:gd name="connsiteX135" fmla="*/ 815981 w 4760780"/>
              <a:gd name="connsiteY135" fmla="*/ 892580 h 7374701"/>
              <a:gd name="connsiteX136" fmla="*/ 846461 w 4760780"/>
              <a:gd name="connsiteY136" fmla="*/ 750340 h 7374701"/>
              <a:gd name="connsiteX137" fmla="*/ 785501 w 4760780"/>
              <a:gd name="connsiteY137" fmla="*/ 536980 h 7374701"/>
              <a:gd name="connsiteX138" fmla="*/ 744861 w 4760780"/>
              <a:gd name="connsiteY138" fmla="*/ 333780 h 7374701"/>
              <a:gd name="connsiteX139" fmla="*/ 724541 w 4760780"/>
              <a:gd name="connsiteY139" fmla="*/ 232180 h 7374701"/>
              <a:gd name="connsiteX140" fmla="*/ 826141 w 4760780"/>
              <a:gd name="connsiteY140" fmla="*/ 222020 h 7374701"/>
              <a:gd name="connsiteX141" fmla="*/ 866781 w 4760780"/>
              <a:gd name="connsiteY141" fmla="*/ 201700 h 7374701"/>
              <a:gd name="connsiteX142" fmla="*/ 1069981 w 4760780"/>
              <a:gd name="connsiteY142" fmla="*/ 222020 h 7374701"/>
              <a:gd name="connsiteX143" fmla="*/ 1090301 w 4760780"/>
              <a:gd name="connsiteY143" fmla="*/ 140740 h 7374701"/>
              <a:gd name="connsiteX144" fmla="*/ 1222381 w 4760780"/>
              <a:gd name="connsiteY144" fmla="*/ 49300 h 7374701"/>
              <a:gd name="connsiteX145" fmla="*/ 1496701 w 4760780"/>
              <a:gd name="connsiteY145" fmla="*/ 100100 h 7374701"/>
              <a:gd name="connsiteX146" fmla="*/ 1842141 w 4760780"/>
              <a:gd name="connsiteY146" fmla="*/ 191540 h 7374701"/>
              <a:gd name="connsiteX147" fmla="*/ 1956441 w 4760780"/>
              <a:gd name="connsiteY147" fmla="*/ 405 h 7374701"/>
              <a:gd name="connsiteX0" fmla="*/ 1955171 w 4760780"/>
              <a:gd name="connsiteY0" fmla="*/ 3580 h 7374701"/>
              <a:gd name="connsiteX1" fmla="*/ 2009781 w 4760780"/>
              <a:gd name="connsiteY1" fmla="*/ 105180 h 7374701"/>
              <a:gd name="connsiteX2" fmla="*/ 2065661 w 4760780"/>
              <a:gd name="connsiteY2" fmla="*/ 455700 h 7374701"/>
              <a:gd name="connsiteX3" fmla="*/ 2055501 w 4760780"/>
              <a:gd name="connsiteY3" fmla="*/ 648740 h 7374701"/>
              <a:gd name="connsiteX4" fmla="*/ 2096141 w 4760780"/>
              <a:gd name="connsiteY4" fmla="*/ 841780 h 7374701"/>
              <a:gd name="connsiteX5" fmla="*/ 2157101 w 4760780"/>
              <a:gd name="connsiteY5" fmla="*/ 973860 h 7374701"/>
              <a:gd name="connsiteX6" fmla="*/ 2157101 w 4760780"/>
              <a:gd name="connsiteY6" fmla="*/ 1095780 h 7374701"/>
              <a:gd name="connsiteX7" fmla="*/ 2207901 w 4760780"/>
              <a:gd name="connsiteY7" fmla="*/ 1207540 h 7374701"/>
              <a:gd name="connsiteX8" fmla="*/ 2157101 w 4760780"/>
              <a:gd name="connsiteY8" fmla="*/ 1400580 h 7374701"/>
              <a:gd name="connsiteX9" fmla="*/ 2177421 w 4760780"/>
              <a:gd name="connsiteY9" fmla="*/ 1532660 h 7374701"/>
              <a:gd name="connsiteX10" fmla="*/ 2279021 w 4760780"/>
              <a:gd name="connsiteY10" fmla="*/ 1725700 h 7374701"/>
              <a:gd name="connsiteX11" fmla="*/ 2411101 w 4760780"/>
              <a:gd name="connsiteY11" fmla="*/ 1928900 h 7374701"/>
              <a:gd name="connsiteX12" fmla="*/ 2482221 w 4760780"/>
              <a:gd name="connsiteY12" fmla="*/ 1989860 h 7374701"/>
              <a:gd name="connsiteX13" fmla="*/ 2492381 w 4760780"/>
              <a:gd name="connsiteY13" fmla="*/ 2081300 h 7374701"/>
              <a:gd name="connsiteX14" fmla="*/ 2634621 w 4760780"/>
              <a:gd name="connsiteY14" fmla="*/ 2040660 h 7374701"/>
              <a:gd name="connsiteX15" fmla="*/ 2908941 w 4760780"/>
              <a:gd name="connsiteY15" fmla="*/ 2020340 h 7374701"/>
              <a:gd name="connsiteX16" fmla="*/ 3071501 w 4760780"/>
              <a:gd name="connsiteY16" fmla="*/ 2243860 h 7374701"/>
              <a:gd name="connsiteX17" fmla="*/ 3112141 w 4760780"/>
              <a:gd name="connsiteY17" fmla="*/ 2477540 h 7374701"/>
              <a:gd name="connsiteX18" fmla="*/ 3193421 w 4760780"/>
              <a:gd name="connsiteY18" fmla="*/ 2548660 h 7374701"/>
              <a:gd name="connsiteX19" fmla="*/ 3295021 w 4760780"/>
              <a:gd name="connsiteY19" fmla="*/ 2558820 h 7374701"/>
              <a:gd name="connsiteX20" fmla="*/ 3325501 w 4760780"/>
              <a:gd name="connsiteY20" fmla="*/ 2721380 h 7374701"/>
              <a:gd name="connsiteX21" fmla="*/ 3345821 w 4760780"/>
              <a:gd name="connsiteY21" fmla="*/ 2894100 h 7374701"/>
              <a:gd name="connsiteX22" fmla="*/ 3355981 w 4760780"/>
              <a:gd name="connsiteY22" fmla="*/ 3097300 h 7374701"/>
              <a:gd name="connsiteX23" fmla="*/ 3406781 w 4760780"/>
              <a:gd name="connsiteY23" fmla="*/ 3239540 h 7374701"/>
              <a:gd name="connsiteX24" fmla="*/ 3457581 w 4760780"/>
              <a:gd name="connsiteY24" fmla="*/ 3300500 h 7374701"/>
              <a:gd name="connsiteX25" fmla="*/ 3427101 w 4760780"/>
              <a:gd name="connsiteY25" fmla="*/ 3463060 h 7374701"/>
              <a:gd name="connsiteX26" fmla="*/ 3396621 w 4760780"/>
              <a:gd name="connsiteY26" fmla="*/ 3554500 h 7374701"/>
              <a:gd name="connsiteX27" fmla="*/ 3376301 w 4760780"/>
              <a:gd name="connsiteY27" fmla="*/ 3605300 h 7374701"/>
              <a:gd name="connsiteX28" fmla="*/ 3264541 w 4760780"/>
              <a:gd name="connsiteY28" fmla="*/ 3798340 h 7374701"/>
              <a:gd name="connsiteX29" fmla="*/ 3315341 w 4760780"/>
              <a:gd name="connsiteY29" fmla="*/ 3899940 h 7374701"/>
              <a:gd name="connsiteX30" fmla="*/ 3295021 w 4760780"/>
              <a:gd name="connsiteY30" fmla="*/ 4021860 h 7374701"/>
              <a:gd name="connsiteX31" fmla="*/ 3234061 w 4760780"/>
              <a:gd name="connsiteY31" fmla="*/ 4164100 h 7374701"/>
              <a:gd name="connsiteX32" fmla="*/ 3244221 w 4760780"/>
              <a:gd name="connsiteY32" fmla="*/ 4225060 h 7374701"/>
              <a:gd name="connsiteX33" fmla="*/ 3305181 w 4760780"/>
              <a:gd name="connsiteY33" fmla="*/ 4306340 h 7374701"/>
              <a:gd name="connsiteX34" fmla="*/ 3193421 w 4760780"/>
              <a:gd name="connsiteY34" fmla="*/ 4448580 h 7374701"/>
              <a:gd name="connsiteX35" fmla="*/ 3132461 w 4760780"/>
              <a:gd name="connsiteY35" fmla="*/ 4631460 h 7374701"/>
              <a:gd name="connsiteX36" fmla="*/ 3101981 w 4760780"/>
              <a:gd name="connsiteY36" fmla="*/ 4753380 h 7374701"/>
              <a:gd name="connsiteX37" fmla="*/ 3061341 w 4760780"/>
              <a:gd name="connsiteY37" fmla="*/ 4885460 h 7374701"/>
              <a:gd name="connsiteX38" fmla="*/ 3051181 w 4760780"/>
              <a:gd name="connsiteY38" fmla="*/ 4936260 h 7374701"/>
              <a:gd name="connsiteX39" fmla="*/ 2990221 w 4760780"/>
              <a:gd name="connsiteY39" fmla="*/ 5027700 h 7374701"/>
              <a:gd name="connsiteX40" fmla="*/ 2990221 w 4760780"/>
              <a:gd name="connsiteY40" fmla="*/ 5230900 h 7374701"/>
              <a:gd name="connsiteX41" fmla="*/ 3000381 w 4760780"/>
              <a:gd name="connsiteY41" fmla="*/ 5362980 h 7374701"/>
              <a:gd name="connsiteX42" fmla="*/ 3071501 w 4760780"/>
              <a:gd name="connsiteY42" fmla="*/ 5515380 h 7374701"/>
              <a:gd name="connsiteX43" fmla="*/ 3010541 w 4760780"/>
              <a:gd name="connsiteY43" fmla="*/ 5667780 h 7374701"/>
              <a:gd name="connsiteX44" fmla="*/ 3000381 w 4760780"/>
              <a:gd name="connsiteY44" fmla="*/ 5769380 h 7374701"/>
              <a:gd name="connsiteX45" fmla="*/ 3020701 w 4760780"/>
              <a:gd name="connsiteY45" fmla="*/ 5789700 h 7374701"/>
              <a:gd name="connsiteX46" fmla="*/ 3122301 w 4760780"/>
              <a:gd name="connsiteY46" fmla="*/ 5870980 h 7374701"/>
              <a:gd name="connsiteX47" fmla="*/ 3203581 w 4760780"/>
              <a:gd name="connsiteY47" fmla="*/ 5972580 h 7374701"/>
              <a:gd name="connsiteX48" fmla="*/ 3366141 w 4760780"/>
              <a:gd name="connsiteY48" fmla="*/ 6064020 h 7374701"/>
              <a:gd name="connsiteX49" fmla="*/ 3609981 w 4760780"/>
              <a:gd name="connsiteY49" fmla="*/ 5952260 h 7374701"/>
              <a:gd name="connsiteX50" fmla="*/ 3904621 w 4760780"/>
              <a:gd name="connsiteY50" fmla="*/ 6003060 h 7374701"/>
              <a:gd name="connsiteX51" fmla="*/ 4128141 w 4760780"/>
              <a:gd name="connsiteY51" fmla="*/ 6003060 h 7374701"/>
              <a:gd name="connsiteX52" fmla="*/ 4199261 w 4760780"/>
              <a:gd name="connsiteY52" fmla="*/ 5942100 h 7374701"/>
              <a:gd name="connsiteX53" fmla="*/ 4300861 w 4760780"/>
              <a:gd name="connsiteY53" fmla="*/ 6094500 h 7374701"/>
              <a:gd name="connsiteX54" fmla="*/ 4453261 w 4760780"/>
              <a:gd name="connsiteY54" fmla="*/ 6094500 h 7374701"/>
              <a:gd name="connsiteX55" fmla="*/ 4585341 w 4760780"/>
              <a:gd name="connsiteY55" fmla="*/ 6175780 h 7374701"/>
              <a:gd name="connsiteX56" fmla="*/ 4727581 w 4760780"/>
              <a:gd name="connsiteY56" fmla="*/ 6185940 h 7374701"/>
              <a:gd name="connsiteX57" fmla="*/ 4747901 w 4760780"/>
              <a:gd name="connsiteY57" fmla="*/ 6297700 h 7374701"/>
              <a:gd name="connsiteX58" fmla="*/ 4758061 w 4760780"/>
              <a:gd name="connsiteY58" fmla="*/ 6419620 h 7374701"/>
              <a:gd name="connsiteX59" fmla="*/ 4697101 w 4760780"/>
              <a:gd name="connsiteY59" fmla="*/ 6541540 h 7374701"/>
              <a:gd name="connsiteX60" fmla="*/ 4676781 w 4760780"/>
              <a:gd name="connsiteY60" fmla="*/ 6643140 h 7374701"/>
              <a:gd name="connsiteX61" fmla="*/ 4615821 w 4760780"/>
              <a:gd name="connsiteY61" fmla="*/ 6754900 h 7374701"/>
              <a:gd name="connsiteX62" fmla="*/ 4493901 w 4760780"/>
              <a:gd name="connsiteY62" fmla="*/ 6826020 h 7374701"/>
              <a:gd name="connsiteX63" fmla="*/ 4453261 w 4760780"/>
              <a:gd name="connsiteY63" fmla="*/ 6988580 h 7374701"/>
              <a:gd name="connsiteX64" fmla="*/ 4402461 w 4760780"/>
              <a:gd name="connsiteY64" fmla="*/ 7100340 h 7374701"/>
              <a:gd name="connsiteX65" fmla="*/ 4270381 w 4760780"/>
              <a:gd name="connsiteY65" fmla="*/ 7140980 h 7374701"/>
              <a:gd name="connsiteX66" fmla="*/ 4117981 w 4760780"/>
              <a:gd name="connsiteY66" fmla="*/ 7201940 h 7374701"/>
              <a:gd name="connsiteX67" fmla="*/ 3955421 w 4760780"/>
              <a:gd name="connsiteY67" fmla="*/ 7242580 h 7374701"/>
              <a:gd name="connsiteX68" fmla="*/ 3874141 w 4760780"/>
              <a:gd name="connsiteY68" fmla="*/ 7181620 h 7374701"/>
              <a:gd name="connsiteX69" fmla="*/ 3752221 w 4760780"/>
              <a:gd name="connsiteY69" fmla="*/ 7161300 h 7374701"/>
              <a:gd name="connsiteX70" fmla="*/ 3670941 w 4760780"/>
              <a:gd name="connsiteY70" fmla="*/ 7222260 h 7374701"/>
              <a:gd name="connsiteX71" fmla="*/ 3528701 w 4760780"/>
              <a:gd name="connsiteY71" fmla="*/ 7222260 h 7374701"/>
              <a:gd name="connsiteX72" fmla="*/ 3345821 w 4760780"/>
              <a:gd name="connsiteY72" fmla="*/ 7334020 h 7374701"/>
              <a:gd name="connsiteX73" fmla="*/ 3203581 w 4760780"/>
              <a:gd name="connsiteY73" fmla="*/ 7232420 h 7374701"/>
              <a:gd name="connsiteX74" fmla="*/ 3010541 w 4760780"/>
              <a:gd name="connsiteY74" fmla="*/ 7232420 h 7374701"/>
              <a:gd name="connsiteX75" fmla="*/ 2766701 w 4760780"/>
              <a:gd name="connsiteY75" fmla="*/ 7171460 h 7374701"/>
              <a:gd name="connsiteX76" fmla="*/ 2654941 w 4760780"/>
              <a:gd name="connsiteY76" fmla="*/ 7303540 h 7374701"/>
              <a:gd name="connsiteX77" fmla="*/ 2502541 w 4760780"/>
              <a:gd name="connsiteY77" fmla="*/ 7313700 h 7374701"/>
              <a:gd name="connsiteX78" fmla="*/ 2472061 w 4760780"/>
              <a:gd name="connsiteY78" fmla="*/ 7374660 h 7374701"/>
              <a:gd name="connsiteX79" fmla="*/ 2238381 w 4760780"/>
              <a:gd name="connsiteY79" fmla="*/ 7303540 h 7374701"/>
              <a:gd name="connsiteX80" fmla="*/ 2187581 w 4760780"/>
              <a:gd name="connsiteY80" fmla="*/ 7293380 h 7374701"/>
              <a:gd name="connsiteX81" fmla="*/ 2085981 w 4760780"/>
              <a:gd name="connsiteY81" fmla="*/ 7283220 h 7374701"/>
              <a:gd name="connsiteX82" fmla="*/ 2065661 w 4760780"/>
              <a:gd name="connsiteY82" fmla="*/ 7120660 h 7374701"/>
              <a:gd name="connsiteX83" fmla="*/ 2025021 w 4760780"/>
              <a:gd name="connsiteY83" fmla="*/ 7110500 h 7374701"/>
              <a:gd name="connsiteX84" fmla="*/ 1953901 w 4760780"/>
              <a:gd name="connsiteY84" fmla="*/ 7100340 h 7374701"/>
              <a:gd name="connsiteX85" fmla="*/ 1903101 w 4760780"/>
              <a:gd name="connsiteY85" fmla="*/ 6988580 h 7374701"/>
              <a:gd name="connsiteX86" fmla="*/ 1750701 w 4760780"/>
              <a:gd name="connsiteY86" fmla="*/ 6937780 h 7374701"/>
              <a:gd name="connsiteX87" fmla="*/ 1699901 w 4760780"/>
              <a:gd name="connsiteY87" fmla="*/ 6846340 h 7374701"/>
              <a:gd name="connsiteX88" fmla="*/ 1649101 w 4760780"/>
              <a:gd name="connsiteY88" fmla="*/ 6775220 h 7374701"/>
              <a:gd name="connsiteX89" fmla="*/ 1567821 w 4760780"/>
              <a:gd name="connsiteY89" fmla="*/ 6754900 h 7374701"/>
              <a:gd name="connsiteX90" fmla="*/ 1425581 w 4760780"/>
              <a:gd name="connsiteY90" fmla="*/ 6754900 h 7374701"/>
              <a:gd name="connsiteX91" fmla="*/ 1374781 w 4760780"/>
              <a:gd name="connsiteY91" fmla="*/ 6724420 h 7374701"/>
              <a:gd name="connsiteX92" fmla="*/ 1242701 w 4760780"/>
              <a:gd name="connsiteY92" fmla="*/ 6805700 h 7374701"/>
              <a:gd name="connsiteX93" fmla="*/ 1151261 w 4760780"/>
              <a:gd name="connsiteY93" fmla="*/ 6765060 h 7374701"/>
              <a:gd name="connsiteX94" fmla="*/ 978541 w 4760780"/>
              <a:gd name="connsiteY94" fmla="*/ 6815860 h 7374701"/>
              <a:gd name="connsiteX95" fmla="*/ 927741 w 4760780"/>
              <a:gd name="connsiteY95" fmla="*/ 6724420 h 7374701"/>
              <a:gd name="connsiteX96" fmla="*/ 876941 w 4760780"/>
              <a:gd name="connsiteY96" fmla="*/ 6612660 h 7374701"/>
              <a:gd name="connsiteX97" fmla="*/ 876941 w 4760780"/>
              <a:gd name="connsiteY97" fmla="*/ 6450100 h 7374701"/>
              <a:gd name="connsiteX98" fmla="*/ 917581 w 4760780"/>
              <a:gd name="connsiteY98" fmla="*/ 6318020 h 7374701"/>
              <a:gd name="connsiteX99" fmla="*/ 846461 w 4760780"/>
              <a:gd name="connsiteY99" fmla="*/ 6145300 h 7374701"/>
              <a:gd name="connsiteX100" fmla="*/ 866781 w 4760780"/>
              <a:gd name="connsiteY100" fmla="*/ 6043700 h 7374701"/>
              <a:gd name="connsiteX101" fmla="*/ 866781 w 4760780"/>
              <a:gd name="connsiteY101" fmla="*/ 6013220 h 7374701"/>
              <a:gd name="connsiteX102" fmla="*/ 815981 w 4760780"/>
              <a:gd name="connsiteY102" fmla="*/ 5921780 h 7374701"/>
              <a:gd name="connsiteX103" fmla="*/ 795661 w 4760780"/>
              <a:gd name="connsiteY103" fmla="*/ 5820180 h 7374701"/>
              <a:gd name="connsiteX104" fmla="*/ 683901 w 4760780"/>
              <a:gd name="connsiteY104" fmla="*/ 5779540 h 7374701"/>
              <a:gd name="connsiteX105" fmla="*/ 683901 w 4760780"/>
              <a:gd name="connsiteY105" fmla="*/ 5677940 h 7374701"/>
              <a:gd name="connsiteX106" fmla="*/ 602621 w 4760780"/>
              <a:gd name="connsiteY106" fmla="*/ 5616980 h 7374701"/>
              <a:gd name="connsiteX107" fmla="*/ 541661 w 4760780"/>
              <a:gd name="connsiteY107" fmla="*/ 5525540 h 7374701"/>
              <a:gd name="connsiteX108" fmla="*/ 389261 w 4760780"/>
              <a:gd name="connsiteY108" fmla="*/ 5322340 h 7374701"/>
              <a:gd name="connsiteX109" fmla="*/ 348621 w 4760780"/>
              <a:gd name="connsiteY109" fmla="*/ 5312180 h 7374701"/>
              <a:gd name="connsiteX110" fmla="*/ 216541 w 4760780"/>
              <a:gd name="connsiteY110" fmla="*/ 5322340 h 7374701"/>
              <a:gd name="connsiteX111" fmla="*/ 94621 w 4760780"/>
              <a:gd name="connsiteY111" fmla="*/ 5200420 h 7374701"/>
              <a:gd name="connsiteX112" fmla="*/ 3181 w 4760780"/>
              <a:gd name="connsiteY112" fmla="*/ 4936260 h 7374701"/>
              <a:gd name="connsiteX113" fmla="*/ 43821 w 4760780"/>
              <a:gd name="connsiteY113" fmla="*/ 4824500 h 7374701"/>
              <a:gd name="connsiteX114" fmla="*/ 257181 w 4760780"/>
              <a:gd name="connsiteY114" fmla="*/ 4743220 h 7374701"/>
              <a:gd name="connsiteX115" fmla="*/ 318141 w 4760780"/>
              <a:gd name="connsiteY115" fmla="*/ 4661940 h 7374701"/>
              <a:gd name="connsiteX116" fmla="*/ 318141 w 4760780"/>
              <a:gd name="connsiteY116" fmla="*/ 4570500 h 7374701"/>
              <a:gd name="connsiteX117" fmla="*/ 450221 w 4760780"/>
              <a:gd name="connsiteY117" fmla="*/ 4489220 h 7374701"/>
              <a:gd name="connsiteX118" fmla="*/ 460381 w 4760780"/>
              <a:gd name="connsiteY118" fmla="*/ 4286020 h 7374701"/>
              <a:gd name="connsiteX119" fmla="*/ 511181 w 4760780"/>
              <a:gd name="connsiteY119" fmla="*/ 4153940 h 7374701"/>
              <a:gd name="connsiteX120" fmla="*/ 683901 w 4760780"/>
              <a:gd name="connsiteY120" fmla="*/ 3950740 h 7374701"/>
              <a:gd name="connsiteX121" fmla="*/ 897261 w 4760780"/>
              <a:gd name="connsiteY121" fmla="*/ 3686580 h 7374701"/>
              <a:gd name="connsiteX122" fmla="*/ 1100461 w 4760780"/>
              <a:gd name="connsiteY122" fmla="*/ 3432580 h 7374701"/>
              <a:gd name="connsiteX123" fmla="*/ 1263021 w 4760780"/>
              <a:gd name="connsiteY123" fmla="*/ 3259860 h 7374701"/>
              <a:gd name="connsiteX124" fmla="*/ 1313821 w 4760780"/>
              <a:gd name="connsiteY124" fmla="*/ 2904260 h 7374701"/>
              <a:gd name="connsiteX125" fmla="*/ 1374781 w 4760780"/>
              <a:gd name="connsiteY125" fmla="*/ 2772180 h 7374701"/>
              <a:gd name="connsiteX126" fmla="*/ 1428121 w 4760780"/>
              <a:gd name="connsiteY126" fmla="*/ 2576600 h 7374701"/>
              <a:gd name="connsiteX127" fmla="*/ 1397641 w 4760780"/>
              <a:gd name="connsiteY127" fmla="*/ 2233700 h 7374701"/>
              <a:gd name="connsiteX128" fmla="*/ 1265561 w 4760780"/>
              <a:gd name="connsiteY128" fmla="*/ 2040660 h 7374701"/>
              <a:gd name="connsiteX129" fmla="*/ 1169041 w 4760780"/>
              <a:gd name="connsiteY129" fmla="*/ 1951760 h 7374701"/>
              <a:gd name="connsiteX130" fmla="*/ 1014101 w 4760780"/>
              <a:gd name="connsiteY130" fmla="*/ 1829840 h 7374701"/>
              <a:gd name="connsiteX131" fmla="*/ 920121 w 4760780"/>
              <a:gd name="connsiteY131" fmla="*/ 1644420 h 7374701"/>
              <a:gd name="connsiteX132" fmla="*/ 823601 w 4760780"/>
              <a:gd name="connsiteY132" fmla="*/ 1464080 h 7374701"/>
              <a:gd name="connsiteX133" fmla="*/ 785501 w 4760780"/>
              <a:gd name="connsiteY133" fmla="*/ 1319300 h 7374701"/>
              <a:gd name="connsiteX134" fmla="*/ 780421 w 4760780"/>
              <a:gd name="connsiteY134" fmla="*/ 1075460 h 7374701"/>
              <a:gd name="connsiteX135" fmla="*/ 815981 w 4760780"/>
              <a:gd name="connsiteY135" fmla="*/ 892580 h 7374701"/>
              <a:gd name="connsiteX136" fmla="*/ 846461 w 4760780"/>
              <a:gd name="connsiteY136" fmla="*/ 750340 h 7374701"/>
              <a:gd name="connsiteX137" fmla="*/ 785501 w 4760780"/>
              <a:gd name="connsiteY137" fmla="*/ 536980 h 7374701"/>
              <a:gd name="connsiteX138" fmla="*/ 744861 w 4760780"/>
              <a:gd name="connsiteY138" fmla="*/ 333780 h 7374701"/>
              <a:gd name="connsiteX139" fmla="*/ 724541 w 4760780"/>
              <a:gd name="connsiteY139" fmla="*/ 232180 h 7374701"/>
              <a:gd name="connsiteX140" fmla="*/ 826141 w 4760780"/>
              <a:gd name="connsiteY140" fmla="*/ 222020 h 7374701"/>
              <a:gd name="connsiteX141" fmla="*/ 866781 w 4760780"/>
              <a:gd name="connsiteY141" fmla="*/ 201700 h 7374701"/>
              <a:gd name="connsiteX142" fmla="*/ 1069981 w 4760780"/>
              <a:gd name="connsiteY142" fmla="*/ 222020 h 7374701"/>
              <a:gd name="connsiteX143" fmla="*/ 1090301 w 4760780"/>
              <a:gd name="connsiteY143" fmla="*/ 140740 h 7374701"/>
              <a:gd name="connsiteX144" fmla="*/ 1222381 w 4760780"/>
              <a:gd name="connsiteY144" fmla="*/ 49300 h 7374701"/>
              <a:gd name="connsiteX145" fmla="*/ 1496701 w 4760780"/>
              <a:gd name="connsiteY145" fmla="*/ 100100 h 7374701"/>
              <a:gd name="connsiteX146" fmla="*/ 1842141 w 4760780"/>
              <a:gd name="connsiteY146" fmla="*/ 191540 h 7374701"/>
              <a:gd name="connsiteX147" fmla="*/ 1956441 w 4760780"/>
              <a:gd name="connsiteY147" fmla="*/ 405 h 7374701"/>
              <a:gd name="connsiteX0" fmla="*/ 1955171 w 4760780"/>
              <a:gd name="connsiteY0" fmla="*/ 3580 h 7374701"/>
              <a:gd name="connsiteX1" fmla="*/ 2009781 w 4760780"/>
              <a:gd name="connsiteY1" fmla="*/ 105180 h 7374701"/>
              <a:gd name="connsiteX2" fmla="*/ 2065661 w 4760780"/>
              <a:gd name="connsiteY2" fmla="*/ 455700 h 7374701"/>
              <a:gd name="connsiteX3" fmla="*/ 2055501 w 4760780"/>
              <a:gd name="connsiteY3" fmla="*/ 648740 h 7374701"/>
              <a:gd name="connsiteX4" fmla="*/ 2096141 w 4760780"/>
              <a:gd name="connsiteY4" fmla="*/ 841780 h 7374701"/>
              <a:gd name="connsiteX5" fmla="*/ 2157101 w 4760780"/>
              <a:gd name="connsiteY5" fmla="*/ 973860 h 7374701"/>
              <a:gd name="connsiteX6" fmla="*/ 2157101 w 4760780"/>
              <a:gd name="connsiteY6" fmla="*/ 1095780 h 7374701"/>
              <a:gd name="connsiteX7" fmla="*/ 2207901 w 4760780"/>
              <a:gd name="connsiteY7" fmla="*/ 1207540 h 7374701"/>
              <a:gd name="connsiteX8" fmla="*/ 2157101 w 4760780"/>
              <a:gd name="connsiteY8" fmla="*/ 1400580 h 7374701"/>
              <a:gd name="connsiteX9" fmla="*/ 2177421 w 4760780"/>
              <a:gd name="connsiteY9" fmla="*/ 1532660 h 7374701"/>
              <a:gd name="connsiteX10" fmla="*/ 2279021 w 4760780"/>
              <a:gd name="connsiteY10" fmla="*/ 1725700 h 7374701"/>
              <a:gd name="connsiteX11" fmla="*/ 2411101 w 4760780"/>
              <a:gd name="connsiteY11" fmla="*/ 1928900 h 7374701"/>
              <a:gd name="connsiteX12" fmla="*/ 2482221 w 4760780"/>
              <a:gd name="connsiteY12" fmla="*/ 1989860 h 7374701"/>
              <a:gd name="connsiteX13" fmla="*/ 2492381 w 4760780"/>
              <a:gd name="connsiteY13" fmla="*/ 2081300 h 7374701"/>
              <a:gd name="connsiteX14" fmla="*/ 2634621 w 4760780"/>
              <a:gd name="connsiteY14" fmla="*/ 2040660 h 7374701"/>
              <a:gd name="connsiteX15" fmla="*/ 2908941 w 4760780"/>
              <a:gd name="connsiteY15" fmla="*/ 2020340 h 7374701"/>
              <a:gd name="connsiteX16" fmla="*/ 3071501 w 4760780"/>
              <a:gd name="connsiteY16" fmla="*/ 2243860 h 7374701"/>
              <a:gd name="connsiteX17" fmla="*/ 3112141 w 4760780"/>
              <a:gd name="connsiteY17" fmla="*/ 2477540 h 7374701"/>
              <a:gd name="connsiteX18" fmla="*/ 3193421 w 4760780"/>
              <a:gd name="connsiteY18" fmla="*/ 2548660 h 7374701"/>
              <a:gd name="connsiteX19" fmla="*/ 3295021 w 4760780"/>
              <a:gd name="connsiteY19" fmla="*/ 2558820 h 7374701"/>
              <a:gd name="connsiteX20" fmla="*/ 3325501 w 4760780"/>
              <a:gd name="connsiteY20" fmla="*/ 2721380 h 7374701"/>
              <a:gd name="connsiteX21" fmla="*/ 3345821 w 4760780"/>
              <a:gd name="connsiteY21" fmla="*/ 2894100 h 7374701"/>
              <a:gd name="connsiteX22" fmla="*/ 3355981 w 4760780"/>
              <a:gd name="connsiteY22" fmla="*/ 3097300 h 7374701"/>
              <a:gd name="connsiteX23" fmla="*/ 3406781 w 4760780"/>
              <a:gd name="connsiteY23" fmla="*/ 3239540 h 7374701"/>
              <a:gd name="connsiteX24" fmla="*/ 3457581 w 4760780"/>
              <a:gd name="connsiteY24" fmla="*/ 3300500 h 7374701"/>
              <a:gd name="connsiteX25" fmla="*/ 3427101 w 4760780"/>
              <a:gd name="connsiteY25" fmla="*/ 3463060 h 7374701"/>
              <a:gd name="connsiteX26" fmla="*/ 3396621 w 4760780"/>
              <a:gd name="connsiteY26" fmla="*/ 3554500 h 7374701"/>
              <a:gd name="connsiteX27" fmla="*/ 3376301 w 4760780"/>
              <a:gd name="connsiteY27" fmla="*/ 3605300 h 7374701"/>
              <a:gd name="connsiteX28" fmla="*/ 3264541 w 4760780"/>
              <a:gd name="connsiteY28" fmla="*/ 3798340 h 7374701"/>
              <a:gd name="connsiteX29" fmla="*/ 3315341 w 4760780"/>
              <a:gd name="connsiteY29" fmla="*/ 3899940 h 7374701"/>
              <a:gd name="connsiteX30" fmla="*/ 3295021 w 4760780"/>
              <a:gd name="connsiteY30" fmla="*/ 4021860 h 7374701"/>
              <a:gd name="connsiteX31" fmla="*/ 3234061 w 4760780"/>
              <a:gd name="connsiteY31" fmla="*/ 4164100 h 7374701"/>
              <a:gd name="connsiteX32" fmla="*/ 3244221 w 4760780"/>
              <a:gd name="connsiteY32" fmla="*/ 4225060 h 7374701"/>
              <a:gd name="connsiteX33" fmla="*/ 3305181 w 4760780"/>
              <a:gd name="connsiteY33" fmla="*/ 4306340 h 7374701"/>
              <a:gd name="connsiteX34" fmla="*/ 3193421 w 4760780"/>
              <a:gd name="connsiteY34" fmla="*/ 4448580 h 7374701"/>
              <a:gd name="connsiteX35" fmla="*/ 3132461 w 4760780"/>
              <a:gd name="connsiteY35" fmla="*/ 4631460 h 7374701"/>
              <a:gd name="connsiteX36" fmla="*/ 3101981 w 4760780"/>
              <a:gd name="connsiteY36" fmla="*/ 4753380 h 7374701"/>
              <a:gd name="connsiteX37" fmla="*/ 3061341 w 4760780"/>
              <a:gd name="connsiteY37" fmla="*/ 4885460 h 7374701"/>
              <a:gd name="connsiteX38" fmla="*/ 3051181 w 4760780"/>
              <a:gd name="connsiteY38" fmla="*/ 4936260 h 7374701"/>
              <a:gd name="connsiteX39" fmla="*/ 2990221 w 4760780"/>
              <a:gd name="connsiteY39" fmla="*/ 5027700 h 7374701"/>
              <a:gd name="connsiteX40" fmla="*/ 2990221 w 4760780"/>
              <a:gd name="connsiteY40" fmla="*/ 5230900 h 7374701"/>
              <a:gd name="connsiteX41" fmla="*/ 3000381 w 4760780"/>
              <a:gd name="connsiteY41" fmla="*/ 5362980 h 7374701"/>
              <a:gd name="connsiteX42" fmla="*/ 3071501 w 4760780"/>
              <a:gd name="connsiteY42" fmla="*/ 5515380 h 7374701"/>
              <a:gd name="connsiteX43" fmla="*/ 3010541 w 4760780"/>
              <a:gd name="connsiteY43" fmla="*/ 5667780 h 7374701"/>
              <a:gd name="connsiteX44" fmla="*/ 3000381 w 4760780"/>
              <a:gd name="connsiteY44" fmla="*/ 5769380 h 7374701"/>
              <a:gd name="connsiteX45" fmla="*/ 3020701 w 4760780"/>
              <a:gd name="connsiteY45" fmla="*/ 5789700 h 7374701"/>
              <a:gd name="connsiteX46" fmla="*/ 3122301 w 4760780"/>
              <a:gd name="connsiteY46" fmla="*/ 5870980 h 7374701"/>
              <a:gd name="connsiteX47" fmla="*/ 3203581 w 4760780"/>
              <a:gd name="connsiteY47" fmla="*/ 5972580 h 7374701"/>
              <a:gd name="connsiteX48" fmla="*/ 3366141 w 4760780"/>
              <a:gd name="connsiteY48" fmla="*/ 6064020 h 7374701"/>
              <a:gd name="connsiteX49" fmla="*/ 3609981 w 4760780"/>
              <a:gd name="connsiteY49" fmla="*/ 5952260 h 7374701"/>
              <a:gd name="connsiteX50" fmla="*/ 3904621 w 4760780"/>
              <a:gd name="connsiteY50" fmla="*/ 6003060 h 7374701"/>
              <a:gd name="connsiteX51" fmla="*/ 4128141 w 4760780"/>
              <a:gd name="connsiteY51" fmla="*/ 6003060 h 7374701"/>
              <a:gd name="connsiteX52" fmla="*/ 4199261 w 4760780"/>
              <a:gd name="connsiteY52" fmla="*/ 5942100 h 7374701"/>
              <a:gd name="connsiteX53" fmla="*/ 4300861 w 4760780"/>
              <a:gd name="connsiteY53" fmla="*/ 6094500 h 7374701"/>
              <a:gd name="connsiteX54" fmla="*/ 4453261 w 4760780"/>
              <a:gd name="connsiteY54" fmla="*/ 6094500 h 7374701"/>
              <a:gd name="connsiteX55" fmla="*/ 4585341 w 4760780"/>
              <a:gd name="connsiteY55" fmla="*/ 6175780 h 7374701"/>
              <a:gd name="connsiteX56" fmla="*/ 4727581 w 4760780"/>
              <a:gd name="connsiteY56" fmla="*/ 6185940 h 7374701"/>
              <a:gd name="connsiteX57" fmla="*/ 4747901 w 4760780"/>
              <a:gd name="connsiteY57" fmla="*/ 6297700 h 7374701"/>
              <a:gd name="connsiteX58" fmla="*/ 4758061 w 4760780"/>
              <a:gd name="connsiteY58" fmla="*/ 6419620 h 7374701"/>
              <a:gd name="connsiteX59" fmla="*/ 4697101 w 4760780"/>
              <a:gd name="connsiteY59" fmla="*/ 6541540 h 7374701"/>
              <a:gd name="connsiteX60" fmla="*/ 4676781 w 4760780"/>
              <a:gd name="connsiteY60" fmla="*/ 6643140 h 7374701"/>
              <a:gd name="connsiteX61" fmla="*/ 4615821 w 4760780"/>
              <a:gd name="connsiteY61" fmla="*/ 6754900 h 7374701"/>
              <a:gd name="connsiteX62" fmla="*/ 4493901 w 4760780"/>
              <a:gd name="connsiteY62" fmla="*/ 6826020 h 7374701"/>
              <a:gd name="connsiteX63" fmla="*/ 4453261 w 4760780"/>
              <a:gd name="connsiteY63" fmla="*/ 6988580 h 7374701"/>
              <a:gd name="connsiteX64" fmla="*/ 4402461 w 4760780"/>
              <a:gd name="connsiteY64" fmla="*/ 7100340 h 7374701"/>
              <a:gd name="connsiteX65" fmla="*/ 4270381 w 4760780"/>
              <a:gd name="connsiteY65" fmla="*/ 7140980 h 7374701"/>
              <a:gd name="connsiteX66" fmla="*/ 4117981 w 4760780"/>
              <a:gd name="connsiteY66" fmla="*/ 7201940 h 7374701"/>
              <a:gd name="connsiteX67" fmla="*/ 3955421 w 4760780"/>
              <a:gd name="connsiteY67" fmla="*/ 7242580 h 7374701"/>
              <a:gd name="connsiteX68" fmla="*/ 3874141 w 4760780"/>
              <a:gd name="connsiteY68" fmla="*/ 7181620 h 7374701"/>
              <a:gd name="connsiteX69" fmla="*/ 3752221 w 4760780"/>
              <a:gd name="connsiteY69" fmla="*/ 7161300 h 7374701"/>
              <a:gd name="connsiteX70" fmla="*/ 3670941 w 4760780"/>
              <a:gd name="connsiteY70" fmla="*/ 7222260 h 7374701"/>
              <a:gd name="connsiteX71" fmla="*/ 3528701 w 4760780"/>
              <a:gd name="connsiteY71" fmla="*/ 7222260 h 7374701"/>
              <a:gd name="connsiteX72" fmla="*/ 3345821 w 4760780"/>
              <a:gd name="connsiteY72" fmla="*/ 7334020 h 7374701"/>
              <a:gd name="connsiteX73" fmla="*/ 3203581 w 4760780"/>
              <a:gd name="connsiteY73" fmla="*/ 7232420 h 7374701"/>
              <a:gd name="connsiteX74" fmla="*/ 3010541 w 4760780"/>
              <a:gd name="connsiteY74" fmla="*/ 7232420 h 7374701"/>
              <a:gd name="connsiteX75" fmla="*/ 2766701 w 4760780"/>
              <a:gd name="connsiteY75" fmla="*/ 7171460 h 7374701"/>
              <a:gd name="connsiteX76" fmla="*/ 2654941 w 4760780"/>
              <a:gd name="connsiteY76" fmla="*/ 7303540 h 7374701"/>
              <a:gd name="connsiteX77" fmla="*/ 2502541 w 4760780"/>
              <a:gd name="connsiteY77" fmla="*/ 7313700 h 7374701"/>
              <a:gd name="connsiteX78" fmla="*/ 2472061 w 4760780"/>
              <a:gd name="connsiteY78" fmla="*/ 7374660 h 7374701"/>
              <a:gd name="connsiteX79" fmla="*/ 2238381 w 4760780"/>
              <a:gd name="connsiteY79" fmla="*/ 7303540 h 7374701"/>
              <a:gd name="connsiteX80" fmla="*/ 2187581 w 4760780"/>
              <a:gd name="connsiteY80" fmla="*/ 7293380 h 7374701"/>
              <a:gd name="connsiteX81" fmla="*/ 2085981 w 4760780"/>
              <a:gd name="connsiteY81" fmla="*/ 7283220 h 7374701"/>
              <a:gd name="connsiteX82" fmla="*/ 2065661 w 4760780"/>
              <a:gd name="connsiteY82" fmla="*/ 7120660 h 7374701"/>
              <a:gd name="connsiteX83" fmla="*/ 2025021 w 4760780"/>
              <a:gd name="connsiteY83" fmla="*/ 7110500 h 7374701"/>
              <a:gd name="connsiteX84" fmla="*/ 1953901 w 4760780"/>
              <a:gd name="connsiteY84" fmla="*/ 7100340 h 7374701"/>
              <a:gd name="connsiteX85" fmla="*/ 1903101 w 4760780"/>
              <a:gd name="connsiteY85" fmla="*/ 6988580 h 7374701"/>
              <a:gd name="connsiteX86" fmla="*/ 1750701 w 4760780"/>
              <a:gd name="connsiteY86" fmla="*/ 6937780 h 7374701"/>
              <a:gd name="connsiteX87" fmla="*/ 1699901 w 4760780"/>
              <a:gd name="connsiteY87" fmla="*/ 6846340 h 7374701"/>
              <a:gd name="connsiteX88" fmla="*/ 1649101 w 4760780"/>
              <a:gd name="connsiteY88" fmla="*/ 6775220 h 7374701"/>
              <a:gd name="connsiteX89" fmla="*/ 1567821 w 4760780"/>
              <a:gd name="connsiteY89" fmla="*/ 6754900 h 7374701"/>
              <a:gd name="connsiteX90" fmla="*/ 1425581 w 4760780"/>
              <a:gd name="connsiteY90" fmla="*/ 6754900 h 7374701"/>
              <a:gd name="connsiteX91" fmla="*/ 1374781 w 4760780"/>
              <a:gd name="connsiteY91" fmla="*/ 6724420 h 7374701"/>
              <a:gd name="connsiteX92" fmla="*/ 1242701 w 4760780"/>
              <a:gd name="connsiteY92" fmla="*/ 6805700 h 7374701"/>
              <a:gd name="connsiteX93" fmla="*/ 1151261 w 4760780"/>
              <a:gd name="connsiteY93" fmla="*/ 6765060 h 7374701"/>
              <a:gd name="connsiteX94" fmla="*/ 978541 w 4760780"/>
              <a:gd name="connsiteY94" fmla="*/ 6815860 h 7374701"/>
              <a:gd name="connsiteX95" fmla="*/ 927741 w 4760780"/>
              <a:gd name="connsiteY95" fmla="*/ 6724420 h 7374701"/>
              <a:gd name="connsiteX96" fmla="*/ 876941 w 4760780"/>
              <a:gd name="connsiteY96" fmla="*/ 6612660 h 7374701"/>
              <a:gd name="connsiteX97" fmla="*/ 876941 w 4760780"/>
              <a:gd name="connsiteY97" fmla="*/ 6450100 h 7374701"/>
              <a:gd name="connsiteX98" fmla="*/ 917581 w 4760780"/>
              <a:gd name="connsiteY98" fmla="*/ 6318020 h 7374701"/>
              <a:gd name="connsiteX99" fmla="*/ 846461 w 4760780"/>
              <a:gd name="connsiteY99" fmla="*/ 6145300 h 7374701"/>
              <a:gd name="connsiteX100" fmla="*/ 866781 w 4760780"/>
              <a:gd name="connsiteY100" fmla="*/ 6043700 h 7374701"/>
              <a:gd name="connsiteX101" fmla="*/ 866781 w 4760780"/>
              <a:gd name="connsiteY101" fmla="*/ 6013220 h 7374701"/>
              <a:gd name="connsiteX102" fmla="*/ 815981 w 4760780"/>
              <a:gd name="connsiteY102" fmla="*/ 5921780 h 7374701"/>
              <a:gd name="connsiteX103" fmla="*/ 795661 w 4760780"/>
              <a:gd name="connsiteY103" fmla="*/ 5820180 h 7374701"/>
              <a:gd name="connsiteX104" fmla="*/ 683901 w 4760780"/>
              <a:gd name="connsiteY104" fmla="*/ 5779540 h 7374701"/>
              <a:gd name="connsiteX105" fmla="*/ 683901 w 4760780"/>
              <a:gd name="connsiteY105" fmla="*/ 5677940 h 7374701"/>
              <a:gd name="connsiteX106" fmla="*/ 602621 w 4760780"/>
              <a:gd name="connsiteY106" fmla="*/ 5616980 h 7374701"/>
              <a:gd name="connsiteX107" fmla="*/ 541661 w 4760780"/>
              <a:gd name="connsiteY107" fmla="*/ 5525540 h 7374701"/>
              <a:gd name="connsiteX108" fmla="*/ 389261 w 4760780"/>
              <a:gd name="connsiteY108" fmla="*/ 5322340 h 7374701"/>
              <a:gd name="connsiteX109" fmla="*/ 348621 w 4760780"/>
              <a:gd name="connsiteY109" fmla="*/ 5312180 h 7374701"/>
              <a:gd name="connsiteX110" fmla="*/ 216541 w 4760780"/>
              <a:gd name="connsiteY110" fmla="*/ 5322340 h 7374701"/>
              <a:gd name="connsiteX111" fmla="*/ 94621 w 4760780"/>
              <a:gd name="connsiteY111" fmla="*/ 5200420 h 7374701"/>
              <a:gd name="connsiteX112" fmla="*/ 3181 w 4760780"/>
              <a:gd name="connsiteY112" fmla="*/ 4936260 h 7374701"/>
              <a:gd name="connsiteX113" fmla="*/ 43821 w 4760780"/>
              <a:gd name="connsiteY113" fmla="*/ 4824500 h 7374701"/>
              <a:gd name="connsiteX114" fmla="*/ 257181 w 4760780"/>
              <a:gd name="connsiteY114" fmla="*/ 4743220 h 7374701"/>
              <a:gd name="connsiteX115" fmla="*/ 318141 w 4760780"/>
              <a:gd name="connsiteY115" fmla="*/ 4661940 h 7374701"/>
              <a:gd name="connsiteX116" fmla="*/ 318141 w 4760780"/>
              <a:gd name="connsiteY116" fmla="*/ 4570500 h 7374701"/>
              <a:gd name="connsiteX117" fmla="*/ 450221 w 4760780"/>
              <a:gd name="connsiteY117" fmla="*/ 4489220 h 7374701"/>
              <a:gd name="connsiteX118" fmla="*/ 460381 w 4760780"/>
              <a:gd name="connsiteY118" fmla="*/ 4286020 h 7374701"/>
              <a:gd name="connsiteX119" fmla="*/ 511181 w 4760780"/>
              <a:gd name="connsiteY119" fmla="*/ 4153940 h 7374701"/>
              <a:gd name="connsiteX120" fmla="*/ 683901 w 4760780"/>
              <a:gd name="connsiteY120" fmla="*/ 3950740 h 7374701"/>
              <a:gd name="connsiteX121" fmla="*/ 897261 w 4760780"/>
              <a:gd name="connsiteY121" fmla="*/ 3686580 h 7374701"/>
              <a:gd name="connsiteX122" fmla="*/ 1100461 w 4760780"/>
              <a:gd name="connsiteY122" fmla="*/ 3432580 h 7374701"/>
              <a:gd name="connsiteX123" fmla="*/ 1263021 w 4760780"/>
              <a:gd name="connsiteY123" fmla="*/ 3259860 h 7374701"/>
              <a:gd name="connsiteX124" fmla="*/ 1313821 w 4760780"/>
              <a:gd name="connsiteY124" fmla="*/ 2904260 h 7374701"/>
              <a:gd name="connsiteX125" fmla="*/ 1374781 w 4760780"/>
              <a:gd name="connsiteY125" fmla="*/ 2772180 h 7374701"/>
              <a:gd name="connsiteX126" fmla="*/ 1428121 w 4760780"/>
              <a:gd name="connsiteY126" fmla="*/ 2576600 h 7374701"/>
              <a:gd name="connsiteX127" fmla="*/ 1397641 w 4760780"/>
              <a:gd name="connsiteY127" fmla="*/ 2233700 h 7374701"/>
              <a:gd name="connsiteX128" fmla="*/ 1265561 w 4760780"/>
              <a:gd name="connsiteY128" fmla="*/ 2040660 h 7374701"/>
              <a:gd name="connsiteX129" fmla="*/ 1169041 w 4760780"/>
              <a:gd name="connsiteY129" fmla="*/ 1951760 h 7374701"/>
              <a:gd name="connsiteX130" fmla="*/ 1014101 w 4760780"/>
              <a:gd name="connsiteY130" fmla="*/ 1829840 h 7374701"/>
              <a:gd name="connsiteX131" fmla="*/ 920121 w 4760780"/>
              <a:gd name="connsiteY131" fmla="*/ 1644420 h 7374701"/>
              <a:gd name="connsiteX132" fmla="*/ 823601 w 4760780"/>
              <a:gd name="connsiteY132" fmla="*/ 1464080 h 7374701"/>
              <a:gd name="connsiteX133" fmla="*/ 785501 w 4760780"/>
              <a:gd name="connsiteY133" fmla="*/ 1319300 h 7374701"/>
              <a:gd name="connsiteX134" fmla="*/ 780421 w 4760780"/>
              <a:gd name="connsiteY134" fmla="*/ 1075460 h 7374701"/>
              <a:gd name="connsiteX135" fmla="*/ 815981 w 4760780"/>
              <a:gd name="connsiteY135" fmla="*/ 892580 h 7374701"/>
              <a:gd name="connsiteX136" fmla="*/ 846461 w 4760780"/>
              <a:gd name="connsiteY136" fmla="*/ 750340 h 7374701"/>
              <a:gd name="connsiteX137" fmla="*/ 785501 w 4760780"/>
              <a:gd name="connsiteY137" fmla="*/ 536980 h 7374701"/>
              <a:gd name="connsiteX138" fmla="*/ 744861 w 4760780"/>
              <a:gd name="connsiteY138" fmla="*/ 333780 h 7374701"/>
              <a:gd name="connsiteX139" fmla="*/ 724541 w 4760780"/>
              <a:gd name="connsiteY139" fmla="*/ 232180 h 7374701"/>
              <a:gd name="connsiteX140" fmla="*/ 826141 w 4760780"/>
              <a:gd name="connsiteY140" fmla="*/ 222020 h 7374701"/>
              <a:gd name="connsiteX141" fmla="*/ 866781 w 4760780"/>
              <a:gd name="connsiteY141" fmla="*/ 201700 h 7374701"/>
              <a:gd name="connsiteX142" fmla="*/ 1069981 w 4760780"/>
              <a:gd name="connsiteY142" fmla="*/ 222020 h 7374701"/>
              <a:gd name="connsiteX143" fmla="*/ 1090301 w 4760780"/>
              <a:gd name="connsiteY143" fmla="*/ 140740 h 7374701"/>
              <a:gd name="connsiteX144" fmla="*/ 1222381 w 4760780"/>
              <a:gd name="connsiteY144" fmla="*/ 49300 h 7374701"/>
              <a:gd name="connsiteX145" fmla="*/ 1496701 w 4760780"/>
              <a:gd name="connsiteY145" fmla="*/ 100100 h 7374701"/>
              <a:gd name="connsiteX146" fmla="*/ 1842141 w 4760780"/>
              <a:gd name="connsiteY146" fmla="*/ 191540 h 7374701"/>
              <a:gd name="connsiteX147" fmla="*/ 1956441 w 4760780"/>
              <a:gd name="connsiteY147" fmla="*/ 405 h 7374701"/>
              <a:gd name="connsiteX0" fmla="*/ 1955171 w 4760780"/>
              <a:gd name="connsiteY0" fmla="*/ 3580 h 7374701"/>
              <a:gd name="connsiteX1" fmla="*/ 2009781 w 4760780"/>
              <a:gd name="connsiteY1" fmla="*/ 105180 h 7374701"/>
              <a:gd name="connsiteX2" fmla="*/ 2065661 w 4760780"/>
              <a:gd name="connsiteY2" fmla="*/ 455700 h 7374701"/>
              <a:gd name="connsiteX3" fmla="*/ 2055501 w 4760780"/>
              <a:gd name="connsiteY3" fmla="*/ 648740 h 7374701"/>
              <a:gd name="connsiteX4" fmla="*/ 2096141 w 4760780"/>
              <a:gd name="connsiteY4" fmla="*/ 841780 h 7374701"/>
              <a:gd name="connsiteX5" fmla="*/ 2157101 w 4760780"/>
              <a:gd name="connsiteY5" fmla="*/ 973860 h 7374701"/>
              <a:gd name="connsiteX6" fmla="*/ 2157101 w 4760780"/>
              <a:gd name="connsiteY6" fmla="*/ 1095780 h 7374701"/>
              <a:gd name="connsiteX7" fmla="*/ 2207901 w 4760780"/>
              <a:gd name="connsiteY7" fmla="*/ 1207540 h 7374701"/>
              <a:gd name="connsiteX8" fmla="*/ 2157101 w 4760780"/>
              <a:gd name="connsiteY8" fmla="*/ 1400580 h 7374701"/>
              <a:gd name="connsiteX9" fmla="*/ 2177421 w 4760780"/>
              <a:gd name="connsiteY9" fmla="*/ 1532660 h 7374701"/>
              <a:gd name="connsiteX10" fmla="*/ 2279021 w 4760780"/>
              <a:gd name="connsiteY10" fmla="*/ 1725700 h 7374701"/>
              <a:gd name="connsiteX11" fmla="*/ 2411101 w 4760780"/>
              <a:gd name="connsiteY11" fmla="*/ 1928900 h 7374701"/>
              <a:gd name="connsiteX12" fmla="*/ 2482221 w 4760780"/>
              <a:gd name="connsiteY12" fmla="*/ 1989860 h 7374701"/>
              <a:gd name="connsiteX13" fmla="*/ 2492381 w 4760780"/>
              <a:gd name="connsiteY13" fmla="*/ 2081300 h 7374701"/>
              <a:gd name="connsiteX14" fmla="*/ 2634621 w 4760780"/>
              <a:gd name="connsiteY14" fmla="*/ 2040660 h 7374701"/>
              <a:gd name="connsiteX15" fmla="*/ 2908941 w 4760780"/>
              <a:gd name="connsiteY15" fmla="*/ 2020340 h 7374701"/>
              <a:gd name="connsiteX16" fmla="*/ 3071501 w 4760780"/>
              <a:gd name="connsiteY16" fmla="*/ 2243860 h 7374701"/>
              <a:gd name="connsiteX17" fmla="*/ 3112141 w 4760780"/>
              <a:gd name="connsiteY17" fmla="*/ 2477540 h 7374701"/>
              <a:gd name="connsiteX18" fmla="*/ 3193421 w 4760780"/>
              <a:gd name="connsiteY18" fmla="*/ 2548660 h 7374701"/>
              <a:gd name="connsiteX19" fmla="*/ 3295021 w 4760780"/>
              <a:gd name="connsiteY19" fmla="*/ 2558820 h 7374701"/>
              <a:gd name="connsiteX20" fmla="*/ 3325501 w 4760780"/>
              <a:gd name="connsiteY20" fmla="*/ 2721380 h 7374701"/>
              <a:gd name="connsiteX21" fmla="*/ 3345821 w 4760780"/>
              <a:gd name="connsiteY21" fmla="*/ 2894100 h 7374701"/>
              <a:gd name="connsiteX22" fmla="*/ 3355981 w 4760780"/>
              <a:gd name="connsiteY22" fmla="*/ 3097300 h 7374701"/>
              <a:gd name="connsiteX23" fmla="*/ 3406781 w 4760780"/>
              <a:gd name="connsiteY23" fmla="*/ 3239540 h 7374701"/>
              <a:gd name="connsiteX24" fmla="*/ 3457581 w 4760780"/>
              <a:gd name="connsiteY24" fmla="*/ 3300500 h 7374701"/>
              <a:gd name="connsiteX25" fmla="*/ 3427101 w 4760780"/>
              <a:gd name="connsiteY25" fmla="*/ 3463060 h 7374701"/>
              <a:gd name="connsiteX26" fmla="*/ 3396621 w 4760780"/>
              <a:gd name="connsiteY26" fmla="*/ 3554500 h 7374701"/>
              <a:gd name="connsiteX27" fmla="*/ 3376301 w 4760780"/>
              <a:gd name="connsiteY27" fmla="*/ 3605300 h 7374701"/>
              <a:gd name="connsiteX28" fmla="*/ 3264541 w 4760780"/>
              <a:gd name="connsiteY28" fmla="*/ 3798340 h 7374701"/>
              <a:gd name="connsiteX29" fmla="*/ 3315341 w 4760780"/>
              <a:gd name="connsiteY29" fmla="*/ 3899940 h 7374701"/>
              <a:gd name="connsiteX30" fmla="*/ 3295021 w 4760780"/>
              <a:gd name="connsiteY30" fmla="*/ 4021860 h 7374701"/>
              <a:gd name="connsiteX31" fmla="*/ 3234061 w 4760780"/>
              <a:gd name="connsiteY31" fmla="*/ 4164100 h 7374701"/>
              <a:gd name="connsiteX32" fmla="*/ 3244221 w 4760780"/>
              <a:gd name="connsiteY32" fmla="*/ 4225060 h 7374701"/>
              <a:gd name="connsiteX33" fmla="*/ 3305181 w 4760780"/>
              <a:gd name="connsiteY33" fmla="*/ 4306340 h 7374701"/>
              <a:gd name="connsiteX34" fmla="*/ 3193421 w 4760780"/>
              <a:gd name="connsiteY34" fmla="*/ 4448580 h 7374701"/>
              <a:gd name="connsiteX35" fmla="*/ 3132461 w 4760780"/>
              <a:gd name="connsiteY35" fmla="*/ 4631460 h 7374701"/>
              <a:gd name="connsiteX36" fmla="*/ 3101981 w 4760780"/>
              <a:gd name="connsiteY36" fmla="*/ 4753380 h 7374701"/>
              <a:gd name="connsiteX37" fmla="*/ 3061341 w 4760780"/>
              <a:gd name="connsiteY37" fmla="*/ 4885460 h 7374701"/>
              <a:gd name="connsiteX38" fmla="*/ 3051181 w 4760780"/>
              <a:gd name="connsiteY38" fmla="*/ 4936260 h 7374701"/>
              <a:gd name="connsiteX39" fmla="*/ 2990221 w 4760780"/>
              <a:gd name="connsiteY39" fmla="*/ 5027700 h 7374701"/>
              <a:gd name="connsiteX40" fmla="*/ 2990221 w 4760780"/>
              <a:gd name="connsiteY40" fmla="*/ 5230900 h 7374701"/>
              <a:gd name="connsiteX41" fmla="*/ 3000381 w 4760780"/>
              <a:gd name="connsiteY41" fmla="*/ 5362980 h 7374701"/>
              <a:gd name="connsiteX42" fmla="*/ 3071501 w 4760780"/>
              <a:gd name="connsiteY42" fmla="*/ 5515380 h 7374701"/>
              <a:gd name="connsiteX43" fmla="*/ 3010541 w 4760780"/>
              <a:gd name="connsiteY43" fmla="*/ 5667780 h 7374701"/>
              <a:gd name="connsiteX44" fmla="*/ 3000381 w 4760780"/>
              <a:gd name="connsiteY44" fmla="*/ 5769380 h 7374701"/>
              <a:gd name="connsiteX45" fmla="*/ 3020701 w 4760780"/>
              <a:gd name="connsiteY45" fmla="*/ 5789700 h 7374701"/>
              <a:gd name="connsiteX46" fmla="*/ 3122301 w 4760780"/>
              <a:gd name="connsiteY46" fmla="*/ 5870980 h 7374701"/>
              <a:gd name="connsiteX47" fmla="*/ 3203581 w 4760780"/>
              <a:gd name="connsiteY47" fmla="*/ 5972580 h 7374701"/>
              <a:gd name="connsiteX48" fmla="*/ 3366141 w 4760780"/>
              <a:gd name="connsiteY48" fmla="*/ 6064020 h 7374701"/>
              <a:gd name="connsiteX49" fmla="*/ 3609981 w 4760780"/>
              <a:gd name="connsiteY49" fmla="*/ 5952260 h 7374701"/>
              <a:gd name="connsiteX50" fmla="*/ 3904621 w 4760780"/>
              <a:gd name="connsiteY50" fmla="*/ 6003060 h 7374701"/>
              <a:gd name="connsiteX51" fmla="*/ 4128141 w 4760780"/>
              <a:gd name="connsiteY51" fmla="*/ 6003060 h 7374701"/>
              <a:gd name="connsiteX52" fmla="*/ 4199261 w 4760780"/>
              <a:gd name="connsiteY52" fmla="*/ 5942100 h 7374701"/>
              <a:gd name="connsiteX53" fmla="*/ 4300861 w 4760780"/>
              <a:gd name="connsiteY53" fmla="*/ 6094500 h 7374701"/>
              <a:gd name="connsiteX54" fmla="*/ 4453261 w 4760780"/>
              <a:gd name="connsiteY54" fmla="*/ 6094500 h 7374701"/>
              <a:gd name="connsiteX55" fmla="*/ 4585341 w 4760780"/>
              <a:gd name="connsiteY55" fmla="*/ 6175780 h 7374701"/>
              <a:gd name="connsiteX56" fmla="*/ 4727581 w 4760780"/>
              <a:gd name="connsiteY56" fmla="*/ 6185940 h 7374701"/>
              <a:gd name="connsiteX57" fmla="*/ 4747901 w 4760780"/>
              <a:gd name="connsiteY57" fmla="*/ 6297700 h 7374701"/>
              <a:gd name="connsiteX58" fmla="*/ 4758061 w 4760780"/>
              <a:gd name="connsiteY58" fmla="*/ 6419620 h 7374701"/>
              <a:gd name="connsiteX59" fmla="*/ 4697101 w 4760780"/>
              <a:gd name="connsiteY59" fmla="*/ 6541540 h 7374701"/>
              <a:gd name="connsiteX60" fmla="*/ 4676781 w 4760780"/>
              <a:gd name="connsiteY60" fmla="*/ 6643140 h 7374701"/>
              <a:gd name="connsiteX61" fmla="*/ 4615821 w 4760780"/>
              <a:gd name="connsiteY61" fmla="*/ 6754900 h 7374701"/>
              <a:gd name="connsiteX62" fmla="*/ 4493901 w 4760780"/>
              <a:gd name="connsiteY62" fmla="*/ 6826020 h 7374701"/>
              <a:gd name="connsiteX63" fmla="*/ 4453261 w 4760780"/>
              <a:gd name="connsiteY63" fmla="*/ 6988580 h 7374701"/>
              <a:gd name="connsiteX64" fmla="*/ 4402461 w 4760780"/>
              <a:gd name="connsiteY64" fmla="*/ 7100340 h 7374701"/>
              <a:gd name="connsiteX65" fmla="*/ 4270381 w 4760780"/>
              <a:gd name="connsiteY65" fmla="*/ 7140980 h 7374701"/>
              <a:gd name="connsiteX66" fmla="*/ 4117981 w 4760780"/>
              <a:gd name="connsiteY66" fmla="*/ 7201940 h 7374701"/>
              <a:gd name="connsiteX67" fmla="*/ 3955421 w 4760780"/>
              <a:gd name="connsiteY67" fmla="*/ 7242580 h 7374701"/>
              <a:gd name="connsiteX68" fmla="*/ 3874141 w 4760780"/>
              <a:gd name="connsiteY68" fmla="*/ 7181620 h 7374701"/>
              <a:gd name="connsiteX69" fmla="*/ 3752221 w 4760780"/>
              <a:gd name="connsiteY69" fmla="*/ 7161300 h 7374701"/>
              <a:gd name="connsiteX70" fmla="*/ 3670941 w 4760780"/>
              <a:gd name="connsiteY70" fmla="*/ 7222260 h 7374701"/>
              <a:gd name="connsiteX71" fmla="*/ 3528701 w 4760780"/>
              <a:gd name="connsiteY71" fmla="*/ 7222260 h 7374701"/>
              <a:gd name="connsiteX72" fmla="*/ 3345821 w 4760780"/>
              <a:gd name="connsiteY72" fmla="*/ 7334020 h 7374701"/>
              <a:gd name="connsiteX73" fmla="*/ 3203581 w 4760780"/>
              <a:gd name="connsiteY73" fmla="*/ 7232420 h 7374701"/>
              <a:gd name="connsiteX74" fmla="*/ 3010541 w 4760780"/>
              <a:gd name="connsiteY74" fmla="*/ 7232420 h 7374701"/>
              <a:gd name="connsiteX75" fmla="*/ 2766701 w 4760780"/>
              <a:gd name="connsiteY75" fmla="*/ 7171460 h 7374701"/>
              <a:gd name="connsiteX76" fmla="*/ 2654941 w 4760780"/>
              <a:gd name="connsiteY76" fmla="*/ 7303540 h 7374701"/>
              <a:gd name="connsiteX77" fmla="*/ 2502541 w 4760780"/>
              <a:gd name="connsiteY77" fmla="*/ 7313700 h 7374701"/>
              <a:gd name="connsiteX78" fmla="*/ 2472061 w 4760780"/>
              <a:gd name="connsiteY78" fmla="*/ 7374660 h 7374701"/>
              <a:gd name="connsiteX79" fmla="*/ 2238381 w 4760780"/>
              <a:gd name="connsiteY79" fmla="*/ 7303540 h 7374701"/>
              <a:gd name="connsiteX80" fmla="*/ 2187581 w 4760780"/>
              <a:gd name="connsiteY80" fmla="*/ 7293380 h 7374701"/>
              <a:gd name="connsiteX81" fmla="*/ 2085981 w 4760780"/>
              <a:gd name="connsiteY81" fmla="*/ 7283220 h 7374701"/>
              <a:gd name="connsiteX82" fmla="*/ 2065661 w 4760780"/>
              <a:gd name="connsiteY82" fmla="*/ 7120660 h 7374701"/>
              <a:gd name="connsiteX83" fmla="*/ 2025021 w 4760780"/>
              <a:gd name="connsiteY83" fmla="*/ 7110500 h 7374701"/>
              <a:gd name="connsiteX84" fmla="*/ 1953901 w 4760780"/>
              <a:gd name="connsiteY84" fmla="*/ 7100340 h 7374701"/>
              <a:gd name="connsiteX85" fmla="*/ 1903101 w 4760780"/>
              <a:gd name="connsiteY85" fmla="*/ 6988580 h 7374701"/>
              <a:gd name="connsiteX86" fmla="*/ 1750701 w 4760780"/>
              <a:gd name="connsiteY86" fmla="*/ 6937780 h 7374701"/>
              <a:gd name="connsiteX87" fmla="*/ 1699901 w 4760780"/>
              <a:gd name="connsiteY87" fmla="*/ 6846340 h 7374701"/>
              <a:gd name="connsiteX88" fmla="*/ 1649101 w 4760780"/>
              <a:gd name="connsiteY88" fmla="*/ 6775220 h 7374701"/>
              <a:gd name="connsiteX89" fmla="*/ 1567821 w 4760780"/>
              <a:gd name="connsiteY89" fmla="*/ 6754900 h 7374701"/>
              <a:gd name="connsiteX90" fmla="*/ 1425581 w 4760780"/>
              <a:gd name="connsiteY90" fmla="*/ 6754900 h 7374701"/>
              <a:gd name="connsiteX91" fmla="*/ 1374781 w 4760780"/>
              <a:gd name="connsiteY91" fmla="*/ 6724420 h 7374701"/>
              <a:gd name="connsiteX92" fmla="*/ 1242701 w 4760780"/>
              <a:gd name="connsiteY92" fmla="*/ 6805700 h 7374701"/>
              <a:gd name="connsiteX93" fmla="*/ 1151261 w 4760780"/>
              <a:gd name="connsiteY93" fmla="*/ 6765060 h 7374701"/>
              <a:gd name="connsiteX94" fmla="*/ 978541 w 4760780"/>
              <a:gd name="connsiteY94" fmla="*/ 6815860 h 7374701"/>
              <a:gd name="connsiteX95" fmla="*/ 927741 w 4760780"/>
              <a:gd name="connsiteY95" fmla="*/ 6724420 h 7374701"/>
              <a:gd name="connsiteX96" fmla="*/ 876941 w 4760780"/>
              <a:gd name="connsiteY96" fmla="*/ 6612660 h 7374701"/>
              <a:gd name="connsiteX97" fmla="*/ 876941 w 4760780"/>
              <a:gd name="connsiteY97" fmla="*/ 6450100 h 7374701"/>
              <a:gd name="connsiteX98" fmla="*/ 917581 w 4760780"/>
              <a:gd name="connsiteY98" fmla="*/ 6318020 h 7374701"/>
              <a:gd name="connsiteX99" fmla="*/ 846461 w 4760780"/>
              <a:gd name="connsiteY99" fmla="*/ 6145300 h 7374701"/>
              <a:gd name="connsiteX100" fmla="*/ 866781 w 4760780"/>
              <a:gd name="connsiteY100" fmla="*/ 6043700 h 7374701"/>
              <a:gd name="connsiteX101" fmla="*/ 866781 w 4760780"/>
              <a:gd name="connsiteY101" fmla="*/ 6013220 h 7374701"/>
              <a:gd name="connsiteX102" fmla="*/ 815981 w 4760780"/>
              <a:gd name="connsiteY102" fmla="*/ 5921780 h 7374701"/>
              <a:gd name="connsiteX103" fmla="*/ 795661 w 4760780"/>
              <a:gd name="connsiteY103" fmla="*/ 5820180 h 7374701"/>
              <a:gd name="connsiteX104" fmla="*/ 683901 w 4760780"/>
              <a:gd name="connsiteY104" fmla="*/ 5779540 h 7374701"/>
              <a:gd name="connsiteX105" fmla="*/ 683901 w 4760780"/>
              <a:gd name="connsiteY105" fmla="*/ 5677940 h 7374701"/>
              <a:gd name="connsiteX106" fmla="*/ 602621 w 4760780"/>
              <a:gd name="connsiteY106" fmla="*/ 5616980 h 7374701"/>
              <a:gd name="connsiteX107" fmla="*/ 541661 w 4760780"/>
              <a:gd name="connsiteY107" fmla="*/ 5525540 h 7374701"/>
              <a:gd name="connsiteX108" fmla="*/ 389261 w 4760780"/>
              <a:gd name="connsiteY108" fmla="*/ 5322340 h 7374701"/>
              <a:gd name="connsiteX109" fmla="*/ 348621 w 4760780"/>
              <a:gd name="connsiteY109" fmla="*/ 5312180 h 7374701"/>
              <a:gd name="connsiteX110" fmla="*/ 216541 w 4760780"/>
              <a:gd name="connsiteY110" fmla="*/ 5322340 h 7374701"/>
              <a:gd name="connsiteX111" fmla="*/ 94621 w 4760780"/>
              <a:gd name="connsiteY111" fmla="*/ 5200420 h 7374701"/>
              <a:gd name="connsiteX112" fmla="*/ 3181 w 4760780"/>
              <a:gd name="connsiteY112" fmla="*/ 4936260 h 7374701"/>
              <a:gd name="connsiteX113" fmla="*/ 43821 w 4760780"/>
              <a:gd name="connsiteY113" fmla="*/ 4824500 h 7374701"/>
              <a:gd name="connsiteX114" fmla="*/ 257181 w 4760780"/>
              <a:gd name="connsiteY114" fmla="*/ 4743220 h 7374701"/>
              <a:gd name="connsiteX115" fmla="*/ 318141 w 4760780"/>
              <a:gd name="connsiteY115" fmla="*/ 4661940 h 7374701"/>
              <a:gd name="connsiteX116" fmla="*/ 318141 w 4760780"/>
              <a:gd name="connsiteY116" fmla="*/ 4570500 h 7374701"/>
              <a:gd name="connsiteX117" fmla="*/ 450221 w 4760780"/>
              <a:gd name="connsiteY117" fmla="*/ 4489220 h 7374701"/>
              <a:gd name="connsiteX118" fmla="*/ 460381 w 4760780"/>
              <a:gd name="connsiteY118" fmla="*/ 4286020 h 7374701"/>
              <a:gd name="connsiteX119" fmla="*/ 511181 w 4760780"/>
              <a:gd name="connsiteY119" fmla="*/ 4153940 h 7374701"/>
              <a:gd name="connsiteX120" fmla="*/ 683901 w 4760780"/>
              <a:gd name="connsiteY120" fmla="*/ 3950740 h 7374701"/>
              <a:gd name="connsiteX121" fmla="*/ 897261 w 4760780"/>
              <a:gd name="connsiteY121" fmla="*/ 3686580 h 7374701"/>
              <a:gd name="connsiteX122" fmla="*/ 1100461 w 4760780"/>
              <a:gd name="connsiteY122" fmla="*/ 3432580 h 7374701"/>
              <a:gd name="connsiteX123" fmla="*/ 1263021 w 4760780"/>
              <a:gd name="connsiteY123" fmla="*/ 3259860 h 7374701"/>
              <a:gd name="connsiteX124" fmla="*/ 1313821 w 4760780"/>
              <a:gd name="connsiteY124" fmla="*/ 2904260 h 7374701"/>
              <a:gd name="connsiteX125" fmla="*/ 1374781 w 4760780"/>
              <a:gd name="connsiteY125" fmla="*/ 2772180 h 7374701"/>
              <a:gd name="connsiteX126" fmla="*/ 1428121 w 4760780"/>
              <a:gd name="connsiteY126" fmla="*/ 2576600 h 7374701"/>
              <a:gd name="connsiteX127" fmla="*/ 1397641 w 4760780"/>
              <a:gd name="connsiteY127" fmla="*/ 2233700 h 7374701"/>
              <a:gd name="connsiteX128" fmla="*/ 1265561 w 4760780"/>
              <a:gd name="connsiteY128" fmla="*/ 2040660 h 7374701"/>
              <a:gd name="connsiteX129" fmla="*/ 1169041 w 4760780"/>
              <a:gd name="connsiteY129" fmla="*/ 1951760 h 7374701"/>
              <a:gd name="connsiteX130" fmla="*/ 1014101 w 4760780"/>
              <a:gd name="connsiteY130" fmla="*/ 1829840 h 7374701"/>
              <a:gd name="connsiteX131" fmla="*/ 920121 w 4760780"/>
              <a:gd name="connsiteY131" fmla="*/ 1644420 h 7374701"/>
              <a:gd name="connsiteX132" fmla="*/ 823601 w 4760780"/>
              <a:gd name="connsiteY132" fmla="*/ 1464080 h 7374701"/>
              <a:gd name="connsiteX133" fmla="*/ 785501 w 4760780"/>
              <a:gd name="connsiteY133" fmla="*/ 1319300 h 7374701"/>
              <a:gd name="connsiteX134" fmla="*/ 780421 w 4760780"/>
              <a:gd name="connsiteY134" fmla="*/ 1075460 h 7374701"/>
              <a:gd name="connsiteX135" fmla="*/ 815981 w 4760780"/>
              <a:gd name="connsiteY135" fmla="*/ 892580 h 7374701"/>
              <a:gd name="connsiteX136" fmla="*/ 846461 w 4760780"/>
              <a:gd name="connsiteY136" fmla="*/ 750340 h 7374701"/>
              <a:gd name="connsiteX137" fmla="*/ 785501 w 4760780"/>
              <a:gd name="connsiteY137" fmla="*/ 536980 h 7374701"/>
              <a:gd name="connsiteX138" fmla="*/ 744861 w 4760780"/>
              <a:gd name="connsiteY138" fmla="*/ 333780 h 7374701"/>
              <a:gd name="connsiteX139" fmla="*/ 724541 w 4760780"/>
              <a:gd name="connsiteY139" fmla="*/ 232180 h 7374701"/>
              <a:gd name="connsiteX140" fmla="*/ 826141 w 4760780"/>
              <a:gd name="connsiteY140" fmla="*/ 222020 h 7374701"/>
              <a:gd name="connsiteX141" fmla="*/ 866781 w 4760780"/>
              <a:gd name="connsiteY141" fmla="*/ 201700 h 7374701"/>
              <a:gd name="connsiteX142" fmla="*/ 1069981 w 4760780"/>
              <a:gd name="connsiteY142" fmla="*/ 222020 h 7374701"/>
              <a:gd name="connsiteX143" fmla="*/ 1090301 w 4760780"/>
              <a:gd name="connsiteY143" fmla="*/ 140740 h 7374701"/>
              <a:gd name="connsiteX144" fmla="*/ 1222381 w 4760780"/>
              <a:gd name="connsiteY144" fmla="*/ 49300 h 7374701"/>
              <a:gd name="connsiteX145" fmla="*/ 1496701 w 4760780"/>
              <a:gd name="connsiteY145" fmla="*/ 100100 h 7374701"/>
              <a:gd name="connsiteX146" fmla="*/ 1842141 w 4760780"/>
              <a:gd name="connsiteY146" fmla="*/ 191540 h 7374701"/>
              <a:gd name="connsiteX147" fmla="*/ 1956441 w 4760780"/>
              <a:gd name="connsiteY147" fmla="*/ 405 h 7374701"/>
              <a:gd name="connsiteX0" fmla="*/ 1955171 w 4760780"/>
              <a:gd name="connsiteY0" fmla="*/ 3580 h 7374701"/>
              <a:gd name="connsiteX1" fmla="*/ 2009781 w 4760780"/>
              <a:gd name="connsiteY1" fmla="*/ 105180 h 7374701"/>
              <a:gd name="connsiteX2" fmla="*/ 2065661 w 4760780"/>
              <a:gd name="connsiteY2" fmla="*/ 455700 h 7374701"/>
              <a:gd name="connsiteX3" fmla="*/ 2055501 w 4760780"/>
              <a:gd name="connsiteY3" fmla="*/ 648740 h 7374701"/>
              <a:gd name="connsiteX4" fmla="*/ 2096141 w 4760780"/>
              <a:gd name="connsiteY4" fmla="*/ 841780 h 7374701"/>
              <a:gd name="connsiteX5" fmla="*/ 2157101 w 4760780"/>
              <a:gd name="connsiteY5" fmla="*/ 973860 h 7374701"/>
              <a:gd name="connsiteX6" fmla="*/ 2157101 w 4760780"/>
              <a:gd name="connsiteY6" fmla="*/ 1095780 h 7374701"/>
              <a:gd name="connsiteX7" fmla="*/ 2207901 w 4760780"/>
              <a:gd name="connsiteY7" fmla="*/ 1207540 h 7374701"/>
              <a:gd name="connsiteX8" fmla="*/ 2157101 w 4760780"/>
              <a:gd name="connsiteY8" fmla="*/ 1400580 h 7374701"/>
              <a:gd name="connsiteX9" fmla="*/ 2177421 w 4760780"/>
              <a:gd name="connsiteY9" fmla="*/ 1532660 h 7374701"/>
              <a:gd name="connsiteX10" fmla="*/ 2279021 w 4760780"/>
              <a:gd name="connsiteY10" fmla="*/ 1725700 h 7374701"/>
              <a:gd name="connsiteX11" fmla="*/ 2411101 w 4760780"/>
              <a:gd name="connsiteY11" fmla="*/ 1928900 h 7374701"/>
              <a:gd name="connsiteX12" fmla="*/ 2482221 w 4760780"/>
              <a:gd name="connsiteY12" fmla="*/ 1989860 h 7374701"/>
              <a:gd name="connsiteX13" fmla="*/ 2492381 w 4760780"/>
              <a:gd name="connsiteY13" fmla="*/ 2081300 h 7374701"/>
              <a:gd name="connsiteX14" fmla="*/ 2634621 w 4760780"/>
              <a:gd name="connsiteY14" fmla="*/ 2040660 h 7374701"/>
              <a:gd name="connsiteX15" fmla="*/ 2908941 w 4760780"/>
              <a:gd name="connsiteY15" fmla="*/ 2020340 h 7374701"/>
              <a:gd name="connsiteX16" fmla="*/ 3071501 w 4760780"/>
              <a:gd name="connsiteY16" fmla="*/ 2243860 h 7374701"/>
              <a:gd name="connsiteX17" fmla="*/ 3112141 w 4760780"/>
              <a:gd name="connsiteY17" fmla="*/ 2477540 h 7374701"/>
              <a:gd name="connsiteX18" fmla="*/ 3193421 w 4760780"/>
              <a:gd name="connsiteY18" fmla="*/ 2548660 h 7374701"/>
              <a:gd name="connsiteX19" fmla="*/ 3295021 w 4760780"/>
              <a:gd name="connsiteY19" fmla="*/ 2558820 h 7374701"/>
              <a:gd name="connsiteX20" fmla="*/ 3325501 w 4760780"/>
              <a:gd name="connsiteY20" fmla="*/ 2721380 h 7374701"/>
              <a:gd name="connsiteX21" fmla="*/ 3345821 w 4760780"/>
              <a:gd name="connsiteY21" fmla="*/ 2894100 h 7374701"/>
              <a:gd name="connsiteX22" fmla="*/ 3355981 w 4760780"/>
              <a:gd name="connsiteY22" fmla="*/ 3097300 h 7374701"/>
              <a:gd name="connsiteX23" fmla="*/ 3406781 w 4760780"/>
              <a:gd name="connsiteY23" fmla="*/ 3239540 h 7374701"/>
              <a:gd name="connsiteX24" fmla="*/ 3457581 w 4760780"/>
              <a:gd name="connsiteY24" fmla="*/ 3300500 h 7374701"/>
              <a:gd name="connsiteX25" fmla="*/ 3427101 w 4760780"/>
              <a:gd name="connsiteY25" fmla="*/ 3463060 h 7374701"/>
              <a:gd name="connsiteX26" fmla="*/ 3396621 w 4760780"/>
              <a:gd name="connsiteY26" fmla="*/ 3554500 h 7374701"/>
              <a:gd name="connsiteX27" fmla="*/ 3376301 w 4760780"/>
              <a:gd name="connsiteY27" fmla="*/ 3605300 h 7374701"/>
              <a:gd name="connsiteX28" fmla="*/ 3264541 w 4760780"/>
              <a:gd name="connsiteY28" fmla="*/ 3798340 h 7374701"/>
              <a:gd name="connsiteX29" fmla="*/ 3315341 w 4760780"/>
              <a:gd name="connsiteY29" fmla="*/ 3899940 h 7374701"/>
              <a:gd name="connsiteX30" fmla="*/ 3295021 w 4760780"/>
              <a:gd name="connsiteY30" fmla="*/ 4021860 h 7374701"/>
              <a:gd name="connsiteX31" fmla="*/ 3234061 w 4760780"/>
              <a:gd name="connsiteY31" fmla="*/ 4164100 h 7374701"/>
              <a:gd name="connsiteX32" fmla="*/ 3244221 w 4760780"/>
              <a:gd name="connsiteY32" fmla="*/ 4225060 h 7374701"/>
              <a:gd name="connsiteX33" fmla="*/ 3305181 w 4760780"/>
              <a:gd name="connsiteY33" fmla="*/ 4306340 h 7374701"/>
              <a:gd name="connsiteX34" fmla="*/ 3193421 w 4760780"/>
              <a:gd name="connsiteY34" fmla="*/ 4448580 h 7374701"/>
              <a:gd name="connsiteX35" fmla="*/ 3132461 w 4760780"/>
              <a:gd name="connsiteY35" fmla="*/ 4631460 h 7374701"/>
              <a:gd name="connsiteX36" fmla="*/ 3101981 w 4760780"/>
              <a:gd name="connsiteY36" fmla="*/ 4753380 h 7374701"/>
              <a:gd name="connsiteX37" fmla="*/ 3061341 w 4760780"/>
              <a:gd name="connsiteY37" fmla="*/ 4885460 h 7374701"/>
              <a:gd name="connsiteX38" fmla="*/ 3051181 w 4760780"/>
              <a:gd name="connsiteY38" fmla="*/ 4936260 h 7374701"/>
              <a:gd name="connsiteX39" fmla="*/ 2990221 w 4760780"/>
              <a:gd name="connsiteY39" fmla="*/ 5027700 h 7374701"/>
              <a:gd name="connsiteX40" fmla="*/ 2990221 w 4760780"/>
              <a:gd name="connsiteY40" fmla="*/ 5230900 h 7374701"/>
              <a:gd name="connsiteX41" fmla="*/ 3000381 w 4760780"/>
              <a:gd name="connsiteY41" fmla="*/ 5362980 h 7374701"/>
              <a:gd name="connsiteX42" fmla="*/ 3071501 w 4760780"/>
              <a:gd name="connsiteY42" fmla="*/ 5515380 h 7374701"/>
              <a:gd name="connsiteX43" fmla="*/ 3010541 w 4760780"/>
              <a:gd name="connsiteY43" fmla="*/ 5667780 h 7374701"/>
              <a:gd name="connsiteX44" fmla="*/ 3000381 w 4760780"/>
              <a:gd name="connsiteY44" fmla="*/ 5769380 h 7374701"/>
              <a:gd name="connsiteX45" fmla="*/ 3020701 w 4760780"/>
              <a:gd name="connsiteY45" fmla="*/ 5789700 h 7374701"/>
              <a:gd name="connsiteX46" fmla="*/ 3122301 w 4760780"/>
              <a:gd name="connsiteY46" fmla="*/ 5870980 h 7374701"/>
              <a:gd name="connsiteX47" fmla="*/ 3203581 w 4760780"/>
              <a:gd name="connsiteY47" fmla="*/ 5972580 h 7374701"/>
              <a:gd name="connsiteX48" fmla="*/ 3366141 w 4760780"/>
              <a:gd name="connsiteY48" fmla="*/ 6064020 h 7374701"/>
              <a:gd name="connsiteX49" fmla="*/ 3609981 w 4760780"/>
              <a:gd name="connsiteY49" fmla="*/ 5952260 h 7374701"/>
              <a:gd name="connsiteX50" fmla="*/ 3904621 w 4760780"/>
              <a:gd name="connsiteY50" fmla="*/ 6003060 h 7374701"/>
              <a:gd name="connsiteX51" fmla="*/ 4128141 w 4760780"/>
              <a:gd name="connsiteY51" fmla="*/ 6003060 h 7374701"/>
              <a:gd name="connsiteX52" fmla="*/ 4199261 w 4760780"/>
              <a:gd name="connsiteY52" fmla="*/ 5942100 h 7374701"/>
              <a:gd name="connsiteX53" fmla="*/ 4300861 w 4760780"/>
              <a:gd name="connsiteY53" fmla="*/ 6094500 h 7374701"/>
              <a:gd name="connsiteX54" fmla="*/ 4453261 w 4760780"/>
              <a:gd name="connsiteY54" fmla="*/ 6094500 h 7374701"/>
              <a:gd name="connsiteX55" fmla="*/ 4585341 w 4760780"/>
              <a:gd name="connsiteY55" fmla="*/ 6175780 h 7374701"/>
              <a:gd name="connsiteX56" fmla="*/ 4727581 w 4760780"/>
              <a:gd name="connsiteY56" fmla="*/ 6185940 h 7374701"/>
              <a:gd name="connsiteX57" fmla="*/ 4747901 w 4760780"/>
              <a:gd name="connsiteY57" fmla="*/ 6297700 h 7374701"/>
              <a:gd name="connsiteX58" fmla="*/ 4758061 w 4760780"/>
              <a:gd name="connsiteY58" fmla="*/ 6419620 h 7374701"/>
              <a:gd name="connsiteX59" fmla="*/ 4697101 w 4760780"/>
              <a:gd name="connsiteY59" fmla="*/ 6541540 h 7374701"/>
              <a:gd name="connsiteX60" fmla="*/ 4676781 w 4760780"/>
              <a:gd name="connsiteY60" fmla="*/ 6643140 h 7374701"/>
              <a:gd name="connsiteX61" fmla="*/ 4615821 w 4760780"/>
              <a:gd name="connsiteY61" fmla="*/ 6754900 h 7374701"/>
              <a:gd name="connsiteX62" fmla="*/ 4493901 w 4760780"/>
              <a:gd name="connsiteY62" fmla="*/ 6826020 h 7374701"/>
              <a:gd name="connsiteX63" fmla="*/ 4453261 w 4760780"/>
              <a:gd name="connsiteY63" fmla="*/ 6988580 h 7374701"/>
              <a:gd name="connsiteX64" fmla="*/ 4402461 w 4760780"/>
              <a:gd name="connsiteY64" fmla="*/ 7100340 h 7374701"/>
              <a:gd name="connsiteX65" fmla="*/ 4270381 w 4760780"/>
              <a:gd name="connsiteY65" fmla="*/ 7140980 h 7374701"/>
              <a:gd name="connsiteX66" fmla="*/ 4117981 w 4760780"/>
              <a:gd name="connsiteY66" fmla="*/ 7201940 h 7374701"/>
              <a:gd name="connsiteX67" fmla="*/ 3955421 w 4760780"/>
              <a:gd name="connsiteY67" fmla="*/ 7242580 h 7374701"/>
              <a:gd name="connsiteX68" fmla="*/ 3874141 w 4760780"/>
              <a:gd name="connsiteY68" fmla="*/ 7181620 h 7374701"/>
              <a:gd name="connsiteX69" fmla="*/ 3752221 w 4760780"/>
              <a:gd name="connsiteY69" fmla="*/ 7161300 h 7374701"/>
              <a:gd name="connsiteX70" fmla="*/ 3670941 w 4760780"/>
              <a:gd name="connsiteY70" fmla="*/ 7222260 h 7374701"/>
              <a:gd name="connsiteX71" fmla="*/ 3528701 w 4760780"/>
              <a:gd name="connsiteY71" fmla="*/ 7222260 h 7374701"/>
              <a:gd name="connsiteX72" fmla="*/ 3345821 w 4760780"/>
              <a:gd name="connsiteY72" fmla="*/ 7334020 h 7374701"/>
              <a:gd name="connsiteX73" fmla="*/ 3203581 w 4760780"/>
              <a:gd name="connsiteY73" fmla="*/ 7232420 h 7374701"/>
              <a:gd name="connsiteX74" fmla="*/ 3010541 w 4760780"/>
              <a:gd name="connsiteY74" fmla="*/ 7232420 h 7374701"/>
              <a:gd name="connsiteX75" fmla="*/ 2766701 w 4760780"/>
              <a:gd name="connsiteY75" fmla="*/ 7171460 h 7374701"/>
              <a:gd name="connsiteX76" fmla="*/ 2654941 w 4760780"/>
              <a:gd name="connsiteY76" fmla="*/ 7303540 h 7374701"/>
              <a:gd name="connsiteX77" fmla="*/ 2502541 w 4760780"/>
              <a:gd name="connsiteY77" fmla="*/ 7313700 h 7374701"/>
              <a:gd name="connsiteX78" fmla="*/ 2472061 w 4760780"/>
              <a:gd name="connsiteY78" fmla="*/ 7374660 h 7374701"/>
              <a:gd name="connsiteX79" fmla="*/ 2238381 w 4760780"/>
              <a:gd name="connsiteY79" fmla="*/ 7303540 h 7374701"/>
              <a:gd name="connsiteX80" fmla="*/ 2187581 w 4760780"/>
              <a:gd name="connsiteY80" fmla="*/ 7293380 h 7374701"/>
              <a:gd name="connsiteX81" fmla="*/ 2085981 w 4760780"/>
              <a:gd name="connsiteY81" fmla="*/ 7283220 h 7374701"/>
              <a:gd name="connsiteX82" fmla="*/ 2065661 w 4760780"/>
              <a:gd name="connsiteY82" fmla="*/ 7120660 h 7374701"/>
              <a:gd name="connsiteX83" fmla="*/ 2025021 w 4760780"/>
              <a:gd name="connsiteY83" fmla="*/ 7110500 h 7374701"/>
              <a:gd name="connsiteX84" fmla="*/ 1953901 w 4760780"/>
              <a:gd name="connsiteY84" fmla="*/ 7100340 h 7374701"/>
              <a:gd name="connsiteX85" fmla="*/ 1903101 w 4760780"/>
              <a:gd name="connsiteY85" fmla="*/ 6988580 h 7374701"/>
              <a:gd name="connsiteX86" fmla="*/ 1750701 w 4760780"/>
              <a:gd name="connsiteY86" fmla="*/ 6937780 h 7374701"/>
              <a:gd name="connsiteX87" fmla="*/ 1699901 w 4760780"/>
              <a:gd name="connsiteY87" fmla="*/ 6846340 h 7374701"/>
              <a:gd name="connsiteX88" fmla="*/ 1649101 w 4760780"/>
              <a:gd name="connsiteY88" fmla="*/ 6775220 h 7374701"/>
              <a:gd name="connsiteX89" fmla="*/ 1567821 w 4760780"/>
              <a:gd name="connsiteY89" fmla="*/ 6754900 h 7374701"/>
              <a:gd name="connsiteX90" fmla="*/ 1425581 w 4760780"/>
              <a:gd name="connsiteY90" fmla="*/ 6754900 h 7374701"/>
              <a:gd name="connsiteX91" fmla="*/ 1374781 w 4760780"/>
              <a:gd name="connsiteY91" fmla="*/ 6724420 h 7374701"/>
              <a:gd name="connsiteX92" fmla="*/ 1242701 w 4760780"/>
              <a:gd name="connsiteY92" fmla="*/ 6805700 h 7374701"/>
              <a:gd name="connsiteX93" fmla="*/ 1151261 w 4760780"/>
              <a:gd name="connsiteY93" fmla="*/ 6765060 h 7374701"/>
              <a:gd name="connsiteX94" fmla="*/ 978541 w 4760780"/>
              <a:gd name="connsiteY94" fmla="*/ 6815860 h 7374701"/>
              <a:gd name="connsiteX95" fmla="*/ 927741 w 4760780"/>
              <a:gd name="connsiteY95" fmla="*/ 6724420 h 7374701"/>
              <a:gd name="connsiteX96" fmla="*/ 876941 w 4760780"/>
              <a:gd name="connsiteY96" fmla="*/ 6612660 h 7374701"/>
              <a:gd name="connsiteX97" fmla="*/ 876941 w 4760780"/>
              <a:gd name="connsiteY97" fmla="*/ 6450100 h 7374701"/>
              <a:gd name="connsiteX98" fmla="*/ 917581 w 4760780"/>
              <a:gd name="connsiteY98" fmla="*/ 6318020 h 7374701"/>
              <a:gd name="connsiteX99" fmla="*/ 846461 w 4760780"/>
              <a:gd name="connsiteY99" fmla="*/ 6145300 h 7374701"/>
              <a:gd name="connsiteX100" fmla="*/ 866781 w 4760780"/>
              <a:gd name="connsiteY100" fmla="*/ 6043700 h 7374701"/>
              <a:gd name="connsiteX101" fmla="*/ 866781 w 4760780"/>
              <a:gd name="connsiteY101" fmla="*/ 6013220 h 7374701"/>
              <a:gd name="connsiteX102" fmla="*/ 815981 w 4760780"/>
              <a:gd name="connsiteY102" fmla="*/ 5921780 h 7374701"/>
              <a:gd name="connsiteX103" fmla="*/ 795661 w 4760780"/>
              <a:gd name="connsiteY103" fmla="*/ 5820180 h 7374701"/>
              <a:gd name="connsiteX104" fmla="*/ 683901 w 4760780"/>
              <a:gd name="connsiteY104" fmla="*/ 5779540 h 7374701"/>
              <a:gd name="connsiteX105" fmla="*/ 683901 w 4760780"/>
              <a:gd name="connsiteY105" fmla="*/ 5677940 h 7374701"/>
              <a:gd name="connsiteX106" fmla="*/ 602621 w 4760780"/>
              <a:gd name="connsiteY106" fmla="*/ 5616980 h 7374701"/>
              <a:gd name="connsiteX107" fmla="*/ 541661 w 4760780"/>
              <a:gd name="connsiteY107" fmla="*/ 5525540 h 7374701"/>
              <a:gd name="connsiteX108" fmla="*/ 389261 w 4760780"/>
              <a:gd name="connsiteY108" fmla="*/ 5322340 h 7374701"/>
              <a:gd name="connsiteX109" fmla="*/ 348621 w 4760780"/>
              <a:gd name="connsiteY109" fmla="*/ 5312180 h 7374701"/>
              <a:gd name="connsiteX110" fmla="*/ 216541 w 4760780"/>
              <a:gd name="connsiteY110" fmla="*/ 5322340 h 7374701"/>
              <a:gd name="connsiteX111" fmla="*/ 94621 w 4760780"/>
              <a:gd name="connsiteY111" fmla="*/ 5200420 h 7374701"/>
              <a:gd name="connsiteX112" fmla="*/ 3181 w 4760780"/>
              <a:gd name="connsiteY112" fmla="*/ 4936260 h 7374701"/>
              <a:gd name="connsiteX113" fmla="*/ 43821 w 4760780"/>
              <a:gd name="connsiteY113" fmla="*/ 4824500 h 7374701"/>
              <a:gd name="connsiteX114" fmla="*/ 257181 w 4760780"/>
              <a:gd name="connsiteY114" fmla="*/ 4743220 h 7374701"/>
              <a:gd name="connsiteX115" fmla="*/ 318141 w 4760780"/>
              <a:gd name="connsiteY115" fmla="*/ 4661940 h 7374701"/>
              <a:gd name="connsiteX116" fmla="*/ 318141 w 4760780"/>
              <a:gd name="connsiteY116" fmla="*/ 4570500 h 7374701"/>
              <a:gd name="connsiteX117" fmla="*/ 450221 w 4760780"/>
              <a:gd name="connsiteY117" fmla="*/ 4489220 h 7374701"/>
              <a:gd name="connsiteX118" fmla="*/ 460381 w 4760780"/>
              <a:gd name="connsiteY118" fmla="*/ 4286020 h 7374701"/>
              <a:gd name="connsiteX119" fmla="*/ 511181 w 4760780"/>
              <a:gd name="connsiteY119" fmla="*/ 4153940 h 7374701"/>
              <a:gd name="connsiteX120" fmla="*/ 683901 w 4760780"/>
              <a:gd name="connsiteY120" fmla="*/ 3950740 h 7374701"/>
              <a:gd name="connsiteX121" fmla="*/ 897261 w 4760780"/>
              <a:gd name="connsiteY121" fmla="*/ 3686580 h 7374701"/>
              <a:gd name="connsiteX122" fmla="*/ 1100461 w 4760780"/>
              <a:gd name="connsiteY122" fmla="*/ 3432580 h 7374701"/>
              <a:gd name="connsiteX123" fmla="*/ 1263021 w 4760780"/>
              <a:gd name="connsiteY123" fmla="*/ 3259860 h 7374701"/>
              <a:gd name="connsiteX124" fmla="*/ 1313821 w 4760780"/>
              <a:gd name="connsiteY124" fmla="*/ 2904260 h 7374701"/>
              <a:gd name="connsiteX125" fmla="*/ 1374781 w 4760780"/>
              <a:gd name="connsiteY125" fmla="*/ 2772180 h 7374701"/>
              <a:gd name="connsiteX126" fmla="*/ 1428121 w 4760780"/>
              <a:gd name="connsiteY126" fmla="*/ 2576600 h 7374701"/>
              <a:gd name="connsiteX127" fmla="*/ 1392561 w 4760780"/>
              <a:gd name="connsiteY127" fmla="*/ 2162580 h 7374701"/>
              <a:gd name="connsiteX128" fmla="*/ 1265561 w 4760780"/>
              <a:gd name="connsiteY128" fmla="*/ 2040660 h 7374701"/>
              <a:gd name="connsiteX129" fmla="*/ 1169041 w 4760780"/>
              <a:gd name="connsiteY129" fmla="*/ 1951760 h 7374701"/>
              <a:gd name="connsiteX130" fmla="*/ 1014101 w 4760780"/>
              <a:gd name="connsiteY130" fmla="*/ 1829840 h 7374701"/>
              <a:gd name="connsiteX131" fmla="*/ 920121 w 4760780"/>
              <a:gd name="connsiteY131" fmla="*/ 1644420 h 7374701"/>
              <a:gd name="connsiteX132" fmla="*/ 823601 w 4760780"/>
              <a:gd name="connsiteY132" fmla="*/ 1464080 h 7374701"/>
              <a:gd name="connsiteX133" fmla="*/ 785501 w 4760780"/>
              <a:gd name="connsiteY133" fmla="*/ 1319300 h 7374701"/>
              <a:gd name="connsiteX134" fmla="*/ 780421 w 4760780"/>
              <a:gd name="connsiteY134" fmla="*/ 1075460 h 7374701"/>
              <a:gd name="connsiteX135" fmla="*/ 815981 w 4760780"/>
              <a:gd name="connsiteY135" fmla="*/ 892580 h 7374701"/>
              <a:gd name="connsiteX136" fmla="*/ 846461 w 4760780"/>
              <a:gd name="connsiteY136" fmla="*/ 750340 h 7374701"/>
              <a:gd name="connsiteX137" fmla="*/ 785501 w 4760780"/>
              <a:gd name="connsiteY137" fmla="*/ 536980 h 7374701"/>
              <a:gd name="connsiteX138" fmla="*/ 744861 w 4760780"/>
              <a:gd name="connsiteY138" fmla="*/ 333780 h 7374701"/>
              <a:gd name="connsiteX139" fmla="*/ 724541 w 4760780"/>
              <a:gd name="connsiteY139" fmla="*/ 232180 h 7374701"/>
              <a:gd name="connsiteX140" fmla="*/ 826141 w 4760780"/>
              <a:gd name="connsiteY140" fmla="*/ 222020 h 7374701"/>
              <a:gd name="connsiteX141" fmla="*/ 866781 w 4760780"/>
              <a:gd name="connsiteY141" fmla="*/ 201700 h 7374701"/>
              <a:gd name="connsiteX142" fmla="*/ 1069981 w 4760780"/>
              <a:gd name="connsiteY142" fmla="*/ 222020 h 7374701"/>
              <a:gd name="connsiteX143" fmla="*/ 1090301 w 4760780"/>
              <a:gd name="connsiteY143" fmla="*/ 140740 h 7374701"/>
              <a:gd name="connsiteX144" fmla="*/ 1222381 w 4760780"/>
              <a:gd name="connsiteY144" fmla="*/ 49300 h 7374701"/>
              <a:gd name="connsiteX145" fmla="*/ 1496701 w 4760780"/>
              <a:gd name="connsiteY145" fmla="*/ 100100 h 7374701"/>
              <a:gd name="connsiteX146" fmla="*/ 1842141 w 4760780"/>
              <a:gd name="connsiteY146" fmla="*/ 191540 h 7374701"/>
              <a:gd name="connsiteX147" fmla="*/ 1956441 w 4760780"/>
              <a:gd name="connsiteY147" fmla="*/ 405 h 7374701"/>
              <a:gd name="connsiteX0" fmla="*/ 1955171 w 4760780"/>
              <a:gd name="connsiteY0" fmla="*/ 3580 h 7374701"/>
              <a:gd name="connsiteX1" fmla="*/ 2009781 w 4760780"/>
              <a:gd name="connsiteY1" fmla="*/ 105180 h 7374701"/>
              <a:gd name="connsiteX2" fmla="*/ 2065661 w 4760780"/>
              <a:gd name="connsiteY2" fmla="*/ 455700 h 7374701"/>
              <a:gd name="connsiteX3" fmla="*/ 2055501 w 4760780"/>
              <a:gd name="connsiteY3" fmla="*/ 648740 h 7374701"/>
              <a:gd name="connsiteX4" fmla="*/ 2096141 w 4760780"/>
              <a:gd name="connsiteY4" fmla="*/ 841780 h 7374701"/>
              <a:gd name="connsiteX5" fmla="*/ 2157101 w 4760780"/>
              <a:gd name="connsiteY5" fmla="*/ 973860 h 7374701"/>
              <a:gd name="connsiteX6" fmla="*/ 2157101 w 4760780"/>
              <a:gd name="connsiteY6" fmla="*/ 1095780 h 7374701"/>
              <a:gd name="connsiteX7" fmla="*/ 2207901 w 4760780"/>
              <a:gd name="connsiteY7" fmla="*/ 1207540 h 7374701"/>
              <a:gd name="connsiteX8" fmla="*/ 2157101 w 4760780"/>
              <a:gd name="connsiteY8" fmla="*/ 1400580 h 7374701"/>
              <a:gd name="connsiteX9" fmla="*/ 2177421 w 4760780"/>
              <a:gd name="connsiteY9" fmla="*/ 1532660 h 7374701"/>
              <a:gd name="connsiteX10" fmla="*/ 2279021 w 4760780"/>
              <a:gd name="connsiteY10" fmla="*/ 1725700 h 7374701"/>
              <a:gd name="connsiteX11" fmla="*/ 2411101 w 4760780"/>
              <a:gd name="connsiteY11" fmla="*/ 1928900 h 7374701"/>
              <a:gd name="connsiteX12" fmla="*/ 2482221 w 4760780"/>
              <a:gd name="connsiteY12" fmla="*/ 1989860 h 7374701"/>
              <a:gd name="connsiteX13" fmla="*/ 2492381 w 4760780"/>
              <a:gd name="connsiteY13" fmla="*/ 2081300 h 7374701"/>
              <a:gd name="connsiteX14" fmla="*/ 2634621 w 4760780"/>
              <a:gd name="connsiteY14" fmla="*/ 2040660 h 7374701"/>
              <a:gd name="connsiteX15" fmla="*/ 2908941 w 4760780"/>
              <a:gd name="connsiteY15" fmla="*/ 2020340 h 7374701"/>
              <a:gd name="connsiteX16" fmla="*/ 3071501 w 4760780"/>
              <a:gd name="connsiteY16" fmla="*/ 2243860 h 7374701"/>
              <a:gd name="connsiteX17" fmla="*/ 3112141 w 4760780"/>
              <a:gd name="connsiteY17" fmla="*/ 2477540 h 7374701"/>
              <a:gd name="connsiteX18" fmla="*/ 3193421 w 4760780"/>
              <a:gd name="connsiteY18" fmla="*/ 2548660 h 7374701"/>
              <a:gd name="connsiteX19" fmla="*/ 3295021 w 4760780"/>
              <a:gd name="connsiteY19" fmla="*/ 2558820 h 7374701"/>
              <a:gd name="connsiteX20" fmla="*/ 3325501 w 4760780"/>
              <a:gd name="connsiteY20" fmla="*/ 2721380 h 7374701"/>
              <a:gd name="connsiteX21" fmla="*/ 3345821 w 4760780"/>
              <a:gd name="connsiteY21" fmla="*/ 2894100 h 7374701"/>
              <a:gd name="connsiteX22" fmla="*/ 3355981 w 4760780"/>
              <a:gd name="connsiteY22" fmla="*/ 3097300 h 7374701"/>
              <a:gd name="connsiteX23" fmla="*/ 3406781 w 4760780"/>
              <a:gd name="connsiteY23" fmla="*/ 3239540 h 7374701"/>
              <a:gd name="connsiteX24" fmla="*/ 3457581 w 4760780"/>
              <a:gd name="connsiteY24" fmla="*/ 3300500 h 7374701"/>
              <a:gd name="connsiteX25" fmla="*/ 3427101 w 4760780"/>
              <a:gd name="connsiteY25" fmla="*/ 3463060 h 7374701"/>
              <a:gd name="connsiteX26" fmla="*/ 3396621 w 4760780"/>
              <a:gd name="connsiteY26" fmla="*/ 3554500 h 7374701"/>
              <a:gd name="connsiteX27" fmla="*/ 3376301 w 4760780"/>
              <a:gd name="connsiteY27" fmla="*/ 3605300 h 7374701"/>
              <a:gd name="connsiteX28" fmla="*/ 3264541 w 4760780"/>
              <a:gd name="connsiteY28" fmla="*/ 3798340 h 7374701"/>
              <a:gd name="connsiteX29" fmla="*/ 3315341 w 4760780"/>
              <a:gd name="connsiteY29" fmla="*/ 3899940 h 7374701"/>
              <a:gd name="connsiteX30" fmla="*/ 3295021 w 4760780"/>
              <a:gd name="connsiteY30" fmla="*/ 4021860 h 7374701"/>
              <a:gd name="connsiteX31" fmla="*/ 3234061 w 4760780"/>
              <a:gd name="connsiteY31" fmla="*/ 4164100 h 7374701"/>
              <a:gd name="connsiteX32" fmla="*/ 3244221 w 4760780"/>
              <a:gd name="connsiteY32" fmla="*/ 4225060 h 7374701"/>
              <a:gd name="connsiteX33" fmla="*/ 3305181 w 4760780"/>
              <a:gd name="connsiteY33" fmla="*/ 4306340 h 7374701"/>
              <a:gd name="connsiteX34" fmla="*/ 3193421 w 4760780"/>
              <a:gd name="connsiteY34" fmla="*/ 4448580 h 7374701"/>
              <a:gd name="connsiteX35" fmla="*/ 3132461 w 4760780"/>
              <a:gd name="connsiteY35" fmla="*/ 4631460 h 7374701"/>
              <a:gd name="connsiteX36" fmla="*/ 3101981 w 4760780"/>
              <a:gd name="connsiteY36" fmla="*/ 4753380 h 7374701"/>
              <a:gd name="connsiteX37" fmla="*/ 3061341 w 4760780"/>
              <a:gd name="connsiteY37" fmla="*/ 4885460 h 7374701"/>
              <a:gd name="connsiteX38" fmla="*/ 3051181 w 4760780"/>
              <a:gd name="connsiteY38" fmla="*/ 4936260 h 7374701"/>
              <a:gd name="connsiteX39" fmla="*/ 2990221 w 4760780"/>
              <a:gd name="connsiteY39" fmla="*/ 5027700 h 7374701"/>
              <a:gd name="connsiteX40" fmla="*/ 2990221 w 4760780"/>
              <a:gd name="connsiteY40" fmla="*/ 5230900 h 7374701"/>
              <a:gd name="connsiteX41" fmla="*/ 3000381 w 4760780"/>
              <a:gd name="connsiteY41" fmla="*/ 5362980 h 7374701"/>
              <a:gd name="connsiteX42" fmla="*/ 3071501 w 4760780"/>
              <a:gd name="connsiteY42" fmla="*/ 5515380 h 7374701"/>
              <a:gd name="connsiteX43" fmla="*/ 3010541 w 4760780"/>
              <a:gd name="connsiteY43" fmla="*/ 5667780 h 7374701"/>
              <a:gd name="connsiteX44" fmla="*/ 3000381 w 4760780"/>
              <a:gd name="connsiteY44" fmla="*/ 5769380 h 7374701"/>
              <a:gd name="connsiteX45" fmla="*/ 3020701 w 4760780"/>
              <a:gd name="connsiteY45" fmla="*/ 5789700 h 7374701"/>
              <a:gd name="connsiteX46" fmla="*/ 3122301 w 4760780"/>
              <a:gd name="connsiteY46" fmla="*/ 5870980 h 7374701"/>
              <a:gd name="connsiteX47" fmla="*/ 3203581 w 4760780"/>
              <a:gd name="connsiteY47" fmla="*/ 5972580 h 7374701"/>
              <a:gd name="connsiteX48" fmla="*/ 3366141 w 4760780"/>
              <a:gd name="connsiteY48" fmla="*/ 6064020 h 7374701"/>
              <a:gd name="connsiteX49" fmla="*/ 3609981 w 4760780"/>
              <a:gd name="connsiteY49" fmla="*/ 5952260 h 7374701"/>
              <a:gd name="connsiteX50" fmla="*/ 3904621 w 4760780"/>
              <a:gd name="connsiteY50" fmla="*/ 6003060 h 7374701"/>
              <a:gd name="connsiteX51" fmla="*/ 4128141 w 4760780"/>
              <a:gd name="connsiteY51" fmla="*/ 6003060 h 7374701"/>
              <a:gd name="connsiteX52" fmla="*/ 4199261 w 4760780"/>
              <a:gd name="connsiteY52" fmla="*/ 5942100 h 7374701"/>
              <a:gd name="connsiteX53" fmla="*/ 4300861 w 4760780"/>
              <a:gd name="connsiteY53" fmla="*/ 6094500 h 7374701"/>
              <a:gd name="connsiteX54" fmla="*/ 4453261 w 4760780"/>
              <a:gd name="connsiteY54" fmla="*/ 6094500 h 7374701"/>
              <a:gd name="connsiteX55" fmla="*/ 4585341 w 4760780"/>
              <a:gd name="connsiteY55" fmla="*/ 6175780 h 7374701"/>
              <a:gd name="connsiteX56" fmla="*/ 4727581 w 4760780"/>
              <a:gd name="connsiteY56" fmla="*/ 6185940 h 7374701"/>
              <a:gd name="connsiteX57" fmla="*/ 4747901 w 4760780"/>
              <a:gd name="connsiteY57" fmla="*/ 6297700 h 7374701"/>
              <a:gd name="connsiteX58" fmla="*/ 4758061 w 4760780"/>
              <a:gd name="connsiteY58" fmla="*/ 6419620 h 7374701"/>
              <a:gd name="connsiteX59" fmla="*/ 4697101 w 4760780"/>
              <a:gd name="connsiteY59" fmla="*/ 6541540 h 7374701"/>
              <a:gd name="connsiteX60" fmla="*/ 4676781 w 4760780"/>
              <a:gd name="connsiteY60" fmla="*/ 6643140 h 7374701"/>
              <a:gd name="connsiteX61" fmla="*/ 4615821 w 4760780"/>
              <a:gd name="connsiteY61" fmla="*/ 6754900 h 7374701"/>
              <a:gd name="connsiteX62" fmla="*/ 4493901 w 4760780"/>
              <a:gd name="connsiteY62" fmla="*/ 6826020 h 7374701"/>
              <a:gd name="connsiteX63" fmla="*/ 4453261 w 4760780"/>
              <a:gd name="connsiteY63" fmla="*/ 6988580 h 7374701"/>
              <a:gd name="connsiteX64" fmla="*/ 4402461 w 4760780"/>
              <a:gd name="connsiteY64" fmla="*/ 7100340 h 7374701"/>
              <a:gd name="connsiteX65" fmla="*/ 4270381 w 4760780"/>
              <a:gd name="connsiteY65" fmla="*/ 7140980 h 7374701"/>
              <a:gd name="connsiteX66" fmla="*/ 4117981 w 4760780"/>
              <a:gd name="connsiteY66" fmla="*/ 7201940 h 7374701"/>
              <a:gd name="connsiteX67" fmla="*/ 3955421 w 4760780"/>
              <a:gd name="connsiteY67" fmla="*/ 7242580 h 7374701"/>
              <a:gd name="connsiteX68" fmla="*/ 3874141 w 4760780"/>
              <a:gd name="connsiteY68" fmla="*/ 7181620 h 7374701"/>
              <a:gd name="connsiteX69" fmla="*/ 3752221 w 4760780"/>
              <a:gd name="connsiteY69" fmla="*/ 7161300 h 7374701"/>
              <a:gd name="connsiteX70" fmla="*/ 3670941 w 4760780"/>
              <a:gd name="connsiteY70" fmla="*/ 7222260 h 7374701"/>
              <a:gd name="connsiteX71" fmla="*/ 3528701 w 4760780"/>
              <a:gd name="connsiteY71" fmla="*/ 7222260 h 7374701"/>
              <a:gd name="connsiteX72" fmla="*/ 3345821 w 4760780"/>
              <a:gd name="connsiteY72" fmla="*/ 7334020 h 7374701"/>
              <a:gd name="connsiteX73" fmla="*/ 3203581 w 4760780"/>
              <a:gd name="connsiteY73" fmla="*/ 7232420 h 7374701"/>
              <a:gd name="connsiteX74" fmla="*/ 3010541 w 4760780"/>
              <a:gd name="connsiteY74" fmla="*/ 7232420 h 7374701"/>
              <a:gd name="connsiteX75" fmla="*/ 2766701 w 4760780"/>
              <a:gd name="connsiteY75" fmla="*/ 7171460 h 7374701"/>
              <a:gd name="connsiteX76" fmla="*/ 2654941 w 4760780"/>
              <a:gd name="connsiteY76" fmla="*/ 7303540 h 7374701"/>
              <a:gd name="connsiteX77" fmla="*/ 2502541 w 4760780"/>
              <a:gd name="connsiteY77" fmla="*/ 7313700 h 7374701"/>
              <a:gd name="connsiteX78" fmla="*/ 2472061 w 4760780"/>
              <a:gd name="connsiteY78" fmla="*/ 7374660 h 7374701"/>
              <a:gd name="connsiteX79" fmla="*/ 2238381 w 4760780"/>
              <a:gd name="connsiteY79" fmla="*/ 7303540 h 7374701"/>
              <a:gd name="connsiteX80" fmla="*/ 2187581 w 4760780"/>
              <a:gd name="connsiteY80" fmla="*/ 7293380 h 7374701"/>
              <a:gd name="connsiteX81" fmla="*/ 2085981 w 4760780"/>
              <a:gd name="connsiteY81" fmla="*/ 7283220 h 7374701"/>
              <a:gd name="connsiteX82" fmla="*/ 2065661 w 4760780"/>
              <a:gd name="connsiteY82" fmla="*/ 7120660 h 7374701"/>
              <a:gd name="connsiteX83" fmla="*/ 2025021 w 4760780"/>
              <a:gd name="connsiteY83" fmla="*/ 7110500 h 7374701"/>
              <a:gd name="connsiteX84" fmla="*/ 1953901 w 4760780"/>
              <a:gd name="connsiteY84" fmla="*/ 7100340 h 7374701"/>
              <a:gd name="connsiteX85" fmla="*/ 1903101 w 4760780"/>
              <a:gd name="connsiteY85" fmla="*/ 6988580 h 7374701"/>
              <a:gd name="connsiteX86" fmla="*/ 1750701 w 4760780"/>
              <a:gd name="connsiteY86" fmla="*/ 6937780 h 7374701"/>
              <a:gd name="connsiteX87" fmla="*/ 1699901 w 4760780"/>
              <a:gd name="connsiteY87" fmla="*/ 6846340 h 7374701"/>
              <a:gd name="connsiteX88" fmla="*/ 1649101 w 4760780"/>
              <a:gd name="connsiteY88" fmla="*/ 6775220 h 7374701"/>
              <a:gd name="connsiteX89" fmla="*/ 1567821 w 4760780"/>
              <a:gd name="connsiteY89" fmla="*/ 6754900 h 7374701"/>
              <a:gd name="connsiteX90" fmla="*/ 1425581 w 4760780"/>
              <a:gd name="connsiteY90" fmla="*/ 6754900 h 7374701"/>
              <a:gd name="connsiteX91" fmla="*/ 1374781 w 4760780"/>
              <a:gd name="connsiteY91" fmla="*/ 6724420 h 7374701"/>
              <a:gd name="connsiteX92" fmla="*/ 1242701 w 4760780"/>
              <a:gd name="connsiteY92" fmla="*/ 6805700 h 7374701"/>
              <a:gd name="connsiteX93" fmla="*/ 1151261 w 4760780"/>
              <a:gd name="connsiteY93" fmla="*/ 6765060 h 7374701"/>
              <a:gd name="connsiteX94" fmla="*/ 978541 w 4760780"/>
              <a:gd name="connsiteY94" fmla="*/ 6815860 h 7374701"/>
              <a:gd name="connsiteX95" fmla="*/ 927741 w 4760780"/>
              <a:gd name="connsiteY95" fmla="*/ 6724420 h 7374701"/>
              <a:gd name="connsiteX96" fmla="*/ 876941 w 4760780"/>
              <a:gd name="connsiteY96" fmla="*/ 6612660 h 7374701"/>
              <a:gd name="connsiteX97" fmla="*/ 876941 w 4760780"/>
              <a:gd name="connsiteY97" fmla="*/ 6450100 h 7374701"/>
              <a:gd name="connsiteX98" fmla="*/ 917581 w 4760780"/>
              <a:gd name="connsiteY98" fmla="*/ 6318020 h 7374701"/>
              <a:gd name="connsiteX99" fmla="*/ 846461 w 4760780"/>
              <a:gd name="connsiteY99" fmla="*/ 6145300 h 7374701"/>
              <a:gd name="connsiteX100" fmla="*/ 866781 w 4760780"/>
              <a:gd name="connsiteY100" fmla="*/ 6043700 h 7374701"/>
              <a:gd name="connsiteX101" fmla="*/ 866781 w 4760780"/>
              <a:gd name="connsiteY101" fmla="*/ 6013220 h 7374701"/>
              <a:gd name="connsiteX102" fmla="*/ 815981 w 4760780"/>
              <a:gd name="connsiteY102" fmla="*/ 5921780 h 7374701"/>
              <a:gd name="connsiteX103" fmla="*/ 795661 w 4760780"/>
              <a:gd name="connsiteY103" fmla="*/ 5820180 h 7374701"/>
              <a:gd name="connsiteX104" fmla="*/ 683901 w 4760780"/>
              <a:gd name="connsiteY104" fmla="*/ 5779540 h 7374701"/>
              <a:gd name="connsiteX105" fmla="*/ 683901 w 4760780"/>
              <a:gd name="connsiteY105" fmla="*/ 5677940 h 7374701"/>
              <a:gd name="connsiteX106" fmla="*/ 602621 w 4760780"/>
              <a:gd name="connsiteY106" fmla="*/ 5616980 h 7374701"/>
              <a:gd name="connsiteX107" fmla="*/ 541661 w 4760780"/>
              <a:gd name="connsiteY107" fmla="*/ 5525540 h 7374701"/>
              <a:gd name="connsiteX108" fmla="*/ 389261 w 4760780"/>
              <a:gd name="connsiteY108" fmla="*/ 5322340 h 7374701"/>
              <a:gd name="connsiteX109" fmla="*/ 348621 w 4760780"/>
              <a:gd name="connsiteY109" fmla="*/ 5312180 h 7374701"/>
              <a:gd name="connsiteX110" fmla="*/ 216541 w 4760780"/>
              <a:gd name="connsiteY110" fmla="*/ 5322340 h 7374701"/>
              <a:gd name="connsiteX111" fmla="*/ 94621 w 4760780"/>
              <a:gd name="connsiteY111" fmla="*/ 5200420 h 7374701"/>
              <a:gd name="connsiteX112" fmla="*/ 3181 w 4760780"/>
              <a:gd name="connsiteY112" fmla="*/ 4936260 h 7374701"/>
              <a:gd name="connsiteX113" fmla="*/ 43821 w 4760780"/>
              <a:gd name="connsiteY113" fmla="*/ 4824500 h 7374701"/>
              <a:gd name="connsiteX114" fmla="*/ 257181 w 4760780"/>
              <a:gd name="connsiteY114" fmla="*/ 4743220 h 7374701"/>
              <a:gd name="connsiteX115" fmla="*/ 318141 w 4760780"/>
              <a:gd name="connsiteY115" fmla="*/ 4661940 h 7374701"/>
              <a:gd name="connsiteX116" fmla="*/ 318141 w 4760780"/>
              <a:gd name="connsiteY116" fmla="*/ 4570500 h 7374701"/>
              <a:gd name="connsiteX117" fmla="*/ 450221 w 4760780"/>
              <a:gd name="connsiteY117" fmla="*/ 4489220 h 7374701"/>
              <a:gd name="connsiteX118" fmla="*/ 460381 w 4760780"/>
              <a:gd name="connsiteY118" fmla="*/ 4286020 h 7374701"/>
              <a:gd name="connsiteX119" fmla="*/ 511181 w 4760780"/>
              <a:gd name="connsiteY119" fmla="*/ 4153940 h 7374701"/>
              <a:gd name="connsiteX120" fmla="*/ 683901 w 4760780"/>
              <a:gd name="connsiteY120" fmla="*/ 3950740 h 7374701"/>
              <a:gd name="connsiteX121" fmla="*/ 897261 w 4760780"/>
              <a:gd name="connsiteY121" fmla="*/ 3686580 h 7374701"/>
              <a:gd name="connsiteX122" fmla="*/ 1100461 w 4760780"/>
              <a:gd name="connsiteY122" fmla="*/ 3432580 h 7374701"/>
              <a:gd name="connsiteX123" fmla="*/ 1263021 w 4760780"/>
              <a:gd name="connsiteY123" fmla="*/ 3259860 h 7374701"/>
              <a:gd name="connsiteX124" fmla="*/ 1313821 w 4760780"/>
              <a:gd name="connsiteY124" fmla="*/ 2904260 h 7374701"/>
              <a:gd name="connsiteX125" fmla="*/ 1374781 w 4760780"/>
              <a:gd name="connsiteY125" fmla="*/ 2772180 h 7374701"/>
              <a:gd name="connsiteX126" fmla="*/ 1428121 w 4760780"/>
              <a:gd name="connsiteY126" fmla="*/ 2576600 h 7374701"/>
              <a:gd name="connsiteX127" fmla="*/ 1392561 w 4760780"/>
              <a:gd name="connsiteY127" fmla="*/ 2162580 h 7374701"/>
              <a:gd name="connsiteX128" fmla="*/ 1265561 w 4760780"/>
              <a:gd name="connsiteY128" fmla="*/ 2040660 h 7374701"/>
              <a:gd name="connsiteX129" fmla="*/ 1169041 w 4760780"/>
              <a:gd name="connsiteY129" fmla="*/ 1951760 h 7374701"/>
              <a:gd name="connsiteX130" fmla="*/ 1014101 w 4760780"/>
              <a:gd name="connsiteY130" fmla="*/ 1829840 h 7374701"/>
              <a:gd name="connsiteX131" fmla="*/ 920121 w 4760780"/>
              <a:gd name="connsiteY131" fmla="*/ 1644420 h 7374701"/>
              <a:gd name="connsiteX132" fmla="*/ 823601 w 4760780"/>
              <a:gd name="connsiteY132" fmla="*/ 1464080 h 7374701"/>
              <a:gd name="connsiteX133" fmla="*/ 785501 w 4760780"/>
              <a:gd name="connsiteY133" fmla="*/ 1319300 h 7374701"/>
              <a:gd name="connsiteX134" fmla="*/ 780421 w 4760780"/>
              <a:gd name="connsiteY134" fmla="*/ 1075460 h 7374701"/>
              <a:gd name="connsiteX135" fmla="*/ 815981 w 4760780"/>
              <a:gd name="connsiteY135" fmla="*/ 892580 h 7374701"/>
              <a:gd name="connsiteX136" fmla="*/ 846461 w 4760780"/>
              <a:gd name="connsiteY136" fmla="*/ 750340 h 7374701"/>
              <a:gd name="connsiteX137" fmla="*/ 785501 w 4760780"/>
              <a:gd name="connsiteY137" fmla="*/ 536980 h 7374701"/>
              <a:gd name="connsiteX138" fmla="*/ 744861 w 4760780"/>
              <a:gd name="connsiteY138" fmla="*/ 333780 h 7374701"/>
              <a:gd name="connsiteX139" fmla="*/ 724541 w 4760780"/>
              <a:gd name="connsiteY139" fmla="*/ 232180 h 7374701"/>
              <a:gd name="connsiteX140" fmla="*/ 826141 w 4760780"/>
              <a:gd name="connsiteY140" fmla="*/ 222020 h 7374701"/>
              <a:gd name="connsiteX141" fmla="*/ 866781 w 4760780"/>
              <a:gd name="connsiteY141" fmla="*/ 201700 h 7374701"/>
              <a:gd name="connsiteX142" fmla="*/ 1069981 w 4760780"/>
              <a:gd name="connsiteY142" fmla="*/ 222020 h 7374701"/>
              <a:gd name="connsiteX143" fmla="*/ 1090301 w 4760780"/>
              <a:gd name="connsiteY143" fmla="*/ 140740 h 7374701"/>
              <a:gd name="connsiteX144" fmla="*/ 1222381 w 4760780"/>
              <a:gd name="connsiteY144" fmla="*/ 49300 h 7374701"/>
              <a:gd name="connsiteX145" fmla="*/ 1496701 w 4760780"/>
              <a:gd name="connsiteY145" fmla="*/ 100100 h 7374701"/>
              <a:gd name="connsiteX146" fmla="*/ 1842141 w 4760780"/>
              <a:gd name="connsiteY146" fmla="*/ 191540 h 7374701"/>
              <a:gd name="connsiteX147" fmla="*/ 1956441 w 4760780"/>
              <a:gd name="connsiteY147" fmla="*/ 405 h 7374701"/>
              <a:gd name="connsiteX0" fmla="*/ 1955171 w 4760780"/>
              <a:gd name="connsiteY0" fmla="*/ 3580 h 7374701"/>
              <a:gd name="connsiteX1" fmla="*/ 2009781 w 4760780"/>
              <a:gd name="connsiteY1" fmla="*/ 105180 h 7374701"/>
              <a:gd name="connsiteX2" fmla="*/ 2065661 w 4760780"/>
              <a:gd name="connsiteY2" fmla="*/ 455700 h 7374701"/>
              <a:gd name="connsiteX3" fmla="*/ 2055501 w 4760780"/>
              <a:gd name="connsiteY3" fmla="*/ 648740 h 7374701"/>
              <a:gd name="connsiteX4" fmla="*/ 2096141 w 4760780"/>
              <a:gd name="connsiteY4" fmla="*/ 841780 h 7374701"/>
              <a:gd name="connsiteX5" fmla="*/ 2157101 w 4760780"/>
              <a:gd name="connsiteY5" fmla="*/ 973860 h 7374701"/>
              <a:gd name="connsiteX6" fmla="*/ 2157101 w 4760780"/>
              <a:gd name="connsiteY6" fmla="*/ 1095780 h 7374701"/>
              <a:gd name="connsiteX7" fmla="*/ 2207901 w 4760780"/>
              <a:gd name="connsiteY7" fmla="*/ 1207540 h 7374701"/>
              <a:gd name="connsiteX8" fmla="*/ 2157101 w 4760780"/>
              <a:gd name="connsiteY8" fmla="*/ 1400580 h 7374701"/>
              <a:gd name="connsiteX9" fmla="*/ 2177421 w 4760780"/>
              <a:gd name="connsiteY9" fmla="*/ 1532660 h 7374701"/>
              <a:gd name="connsiteX10" fmla="*/ 2279021 w 4760780"/>
              <a:gd name="connsiteY10" fmla="*/ 1725700 h 7374701"/>
              <a:gd name="connsiteX11" fmla="*/ 2411101 w 4760780"/>
              <a:gd name="connsiteY11" fmla="*/ 1928900 h 7374701"/>
              <a:gd name="connsiteX12" fmla="*/ 2482221 w 4760780"/>
              <a:gd name="connsiteY12" fmla="*/ 1989860 h 7374701"/>
              <a:gd name="connsiteX13" fmla="*/ 2492381 w 4760780"/>
              <a:gd name="connsiteY13" fmla="*/ 2081300 h 7374701"/>
              <a:gd name="connsiteX14" fmla="*/ 2634621 w 4760780"/>
              <a:gd name="connsiteY14" fmla="*/ 2040660 h 7374701"/>
              <a:gd name="connsiteX15" fmla="*/ 2908941 w 4760780"/>
              <a:gd name="connsiteY15" fmla="*/ 2020340 h 7374701"/>
              <a:gd name="connsiteX16" fmla="*/ 3071501 w 4760780"/>
              <a:gd name="connsiteY16" fmla="*/ 2243860 h 7374701"/>
              <a:gd name="connsiteX17" fmla="*/ 3112141 w 4760780"/>
              <a:gd name="connsiteY17" fmla="*/ 2477540 h 7374701"/>
              <a:gd name="connsiteX18" fmla="*/ 3193421 w 4760780"/>
              <a:gd name="connsiteY18" fmla="*/ 2548660 h 7374701"/>
              <a:gd name="connsiteX19" fmla="*/ 3295021 w 4760780"/>
              <a:gd name="connsiteY19" fmla="*/ 2558820 h 7374701"/>
              <a:gd name="connsiteX20" fmla="*/ 3325501 w 4760780"/>
              <a:gd name="connsiteY20" fmla="*/ 2721380 h 7374701"/>
              <a:gd name="connsiteX21" fmla="*/ 3345821 w 4760780"/>
              <a:gd name="connsiteY21" fmla="*/ 2894100 h 7374701"/>
              <a:gd name="connsiteX22" fmla="*/ 3355981 w 4760780"/>
              <a:gd name="connsiteY22" fmla="*/ 3097300 h 7374701"/>
              <a:gd name="connsiteX23" fmla="*/ 3406781 w 4760780"/>
              <a:gd name="connsiteY23" fmla="*/ 3239540 h 7374701"/>
              <a:gd name="connsiteX24" fmla="*/ 3457581 w 4760780"/>
              <a:gd name="connsiteY24" fmla="*/ 3300500 h 7374701"/>
              <a:gd name="connsiteX25" fmla="*/ 3427101 w 4760780"/>
              <a:gd name="connsiteY25" fmla="*/ 3463060 h 7374701"/>
              <a:gd name="connsiteX26" fmla="*/ 3396621 w 4760780"/>
              <a:gd name="connsiteY26" fmla="*/ 3554500 h 7374701"/>
              <a:gd name="connsiteX27" fmla="*/ 3376301 w 4760780"/>
              <a:gd name="connsiteY27" fmla="*/ 3605300 h 7374701"/>
              <a:gd name="connsiteX28" fmla="*/ 3264541 w 4760780"/>
              <a:gd name="connsiteY28" fmla="*/ 3798340 h 7374701"/>
              <a:gd name="connsiteX29" fmla="*/ 3315341 w 4760780"/>
              <a:gd name="connsiteY29" fmla="*/ 3899940 h 7374701"/>
              <a:gd name="connsiteX30" fmla="*/ 3295021 w 4760780"/>
              <a:gd name="connsiteY30" fmla="*/ 4021860 h 7374701"/>
              <a:gd name="connsiteX31" fmla="*/ 3234061 w 4760780"/>
              <a:gd name="connsiteY31" fmla="*/ 4164100 h 7374701"/>
              <a:gd name="connsiteX32" fmla="*/ 3244221 w 4760780"/>
              <a:gd name="connsiteY32" fmla="*/ 4225060 h 7374701"/>
              <a:gd name="connsiteX33" fmla="*/ 3305181 w 4760780"/>
              <a:gd name="connsiteY33" fmla="*/ 4306340 h 7374701"/>
              <a:gd name="connsiteX34" fmla="*/ 3193421 w 4760780"/>
              <a:gd name="connsiteY34" fmla="*/ 4448580 h 7374701"/>
              <a:gd name="connsiteX35" fmla="*/ 3132461 w 4760780"/>
              <a:gd name="connsiteY35" fmla="*/ 4631460 h 7374701"/>
              <a:gd name="connsiteX36" fmla="*/ 3101981 w 4760780"/>
              <a:gd name="connsiteY36" fmla="*/ 4753380 h 7374701"/>
              <a:gd name="connsiteX37" fmla="*/ 3061341 w 4760780"/>
              <a:gd name="connsiteY37" fmla="*/ 4885460 h 7374701"/>
              <a:gd name="connsiteX38" fmla="*/ 3051181 w 4760780"/>
              <a:gd name="connsiteY38" fmla="*/ 4936260 h 7374701"/>
              <a:gd name="connsiteX39" fmla="*/ 2990221 w 4760780"/>
              <a:gd name="connsiteY39" fmla="*/ 5027700 h 7374701"/>
              <a:gd name="connsiteX40" fmla="*/ 2990221 w 4760780"/>
              <a:gd name="connsiteY40" fmla="*/ 5230900 h 7374701"/>
              <a:gd name="connsiteX41" fmla="*/ 3000381 w 4760780"/>
              <a:gd name="connsiteY41" fmla="*/ 5362980 h 7374701"/>
              <a:gd name="connsiteX42" fmla="*/ 3071501 w 4760780"/>
              <a:gd name="connsiteY42" fmla="*/ 5515380 h 7374701"/>
              <a:gd name="connsiteX43" fmla="*/ 3010541 w 4760780"/>
              <a:gd name="connsiteY43" fmla="*/ 5667780 h 7374701"/>
              <a:gd name="connsiteX44" fmla="*/ 3000381 w 4760780"/>
              <a:gd name="connsiteY44" fmla="*/ 5769380 h 7374701"/>
              <a:gd name="connsiteX45" fmla="*/ 3020701 w 4760780"/>
              <a:gd name="connsiteY45" fmla="*/ 5789700 h 7374701"/>
              <a:gd name="connsiteX46" fmla="*/ 3122301 w 4760780"/>
              <a:gd name="connsiteY46" fmla="*/ 5870980 h 7374701"/>
              <a:gd name="connsiteX47" fmla="*/ 3203581 w 4760780"/>
              <a:gd name="connsiteY47" fmla="*/ 5972580 h 7374701"/>
              <a:gd name="connsiteX48" fmla="*/ 3366141 w 4760780"/>
              <a:gd name="connsiteY48" fmla="*/ 6064020 h 7374701"/>
              <a:gd name="connsiteX49" fmla="*/ 3609981 w 4760780"/>
              <a:gd name="connsiteY49" fmla="*/ 5952260 h 7374701"/>
              <a:gd name="connsiteX50" fmla="*/ 3904621 w 4760780"/>
              <a:gd name="connsiteY50" fmla="*/ 6003060 h 7374701"/>
              <a:gd name="connsiteX51" fmla="*/ 4128141 w 4760780"/>
              <a:gd name="connsiteY51" fmla="*/ 6003060 h 7374701"/>
              <a:gd name="connsiteX52" fmla="*/ 4199261 w 4760780"/>
              <a:gd name="connsiteY52" fmla="*/ 5942100 h 7374701"/>
              <a:gd name="connsiteX53" fmla="*/ 4300861 w 4760780"/>
              <a:gd name="connsiteY53" fmla="*/ 6094500 h 7374701"/>
              <a:gd name="connsiteX54" fmla="*/ 4453261 w 4760780"/>
              <a:gd name="connsiteY54" fmla="*/ 6094500 h 7374701"/>
              <a:gd name="connsiteX55" fmla="*/ 4585341 w 4760780"/>
              <a:gd name="connsiteY55" fmla="*/ 6175780 h 7374701"/>
              <a:gd name="connsiteX56" fmla="*/ 4727581 w 4760780"/>
              <a:gd name="connsiteY56" fmla="*/ 6185940 h 7374701"/>
              <a:gd name="connsiteX57" fmla="*/ 4747901 w 4760780"/>
              <a:gd name="connsiteY57" fmla="*/ 6297700 h 7374701"/>
              <a:gd name="connsiteX58" fmla="*/ 4758061 w 4760780"/>
              <a:gd name="connsiteY58" fmla="*/ 6419620 h 7374701"/>
              <a:gd name="connsiteX59" fmla="*/ 4697101 w 4760780"/>
              <a:gd name="connsiteY59" fmla="*/ 6541540 h 7374701"/>
              <a:gd name="connsiteX60" fmla="*/ 4676781 w 4760780"/>
              <a:gd name="connsiteY60" fmla="*/ 6643140 h 7374701"/>
              <a:gd name="connsiteX61" fmla="*/ 4615821 w 4760780"/>
              <a:gd name="connsiteY61" fmla="*/ 6754900 h 7374701"/>
              <a:gd name="connsiteX62" fmla="*/ 4493901 w 4760780"/>
              <a:gd name="connsiteY62" fmla="*/ 6826020 h 7374701"/>
              <a:gd name="connsiteX63" fmla="*/ 4453261 w 4760780"/>
              <a:gd name="connsiteY63" fmla="*/ 6988580 h 7374701"/>
              <a:gd name="connsiteX64" fmla="*/ 4402461 w 4760780"/>
              <a:gd name="connsiteY64" fmla="*/ 7100340 h 7374701"/>
              <a:gd name="connsiteX65" fmla="*/ 4270381 w 4760780"/>
              <a:gd name="connsiteY65" fmla="*/ 7140980 h 7374701"/>
              <a:gd name="connsiteX66" fmla="*/ 4117981 w 4760780"/>
              <a:gd name="connsiteY66" fmla="*/ 7201940 h 7374701"/>
              <a:gd name="connsiteX67" fmla="*/ 3955421 w 4760780"/>
              <a:gd name="connsiteY67" fmla="*/ 7242580 h 7374701"/>
              <a:gd name="connsiteX68" fmla="*/ 3874141 w 4760780"/>
              <a:gd name="connsiteY68" fmla="*/ 7181620 h 7374701"/>
              <a:gd name="connsiteX69" fmla="*/ 3752221 w 4760780"/>
              <a:gd name="connsiteY69" fmla="*/ 7161300 h 7374701"/>
              <a:gd name="connsiteX70" fmla="*/ 3670941 w 4760780"/>
              <a:gd name="connsiteY70" fmla="*/ 7222260 h 7374701"/>
              <a:gd name="connsiteX71" fmla="*/ 3528701 w 4760780"/>
              <a:gd name="connsiteY71" fmla="*/ 7222260 h 7374701"/>
              <a:gd name="connsiteX72" fmla="*/ 3345821 w 4760780"/>
              <a:gd name="connsiteY72" fmla="*/ 7334020 h 7374701"/>
              <a:gd name="connsiteX73" fmla="*/ 3203581 w 4760780"/>
              <a:gd name="connsiteY73" fmla="*/ 7232420 h 7374701"/>
              <a:gd name="connsiteX74" fmla="*/ 3010541 w 4760780"/>
              <a:gd name="connsiteY74" fmla="*/ 7232420 h 7374701"/>
              <a:gd name="connsiteX75" fmla="*/ 2766701 w 4760780"/>
              <a:gd name="connsiteY75" fmla="*/ 7171460 h 7374701"/>
              <a:gd name="connsiteX76" fmla="*/ 2654941 w 4760780"/>
              <a:gd name="connsiteY76" fmla="*/ 7303540 h 7374701"/>
              <a:gd name="connsiteX77" fmla="*/ 2502541 w 4760780"/>
              <a:gd name="connsiteY77" fmla="*/ 7313700 h 7374701"/>
              <a:gd name="connsiteX78" fmla="*/ 2472061 w 4760780"/>
              <a:gd name="connsiteY78" fmla="*/ 7374660 h 7374701"/>
              <a:gd name="connsiteX79" fmla="*/ 2238381 w 4760780"/>
              <a:gd name="connsiteY79" fmla="*/ 7303540 h 7374701"/>
              <a:gd name="connsiteX80" fmla="*/ 2187581 w 4760780"/>
              <a:gd name="connsiteY80" fmla="*/ 7293380 h 7374701"/>
              <a:gd name="connsiteX81" fmla="*/ 2085981 w 4760780"/>
              <a:gd name="connsiteY81" fmla="*/ 7283220 h 7374701"/>
              <a:gd name="connsiteX82" fmla="*/ 2065661 w 4760780"/>
              <a:gd name="connsiteY82" fmla="*/ 7120660 h 7374701"/>
              <a:gd name="connsiteX83" fmla="*/ 2025021 w 4760780"/>
              <a:gd name="connsiteY83" fmla="*/ 7110500 h 7374701"/>
              <a:gd name="connsiteX84" fmla="*/ 1953901 w 4760780"/>
              <a:gd name="connsiteY84" fmla="*/ 7100340 h 7374701"/>
              <a:gd name="connsiteX85" fmla="*/ 1903101 w 4760780"/>
              <a:gd name="connsiteY85" fmla="*/ 6988580 h 7374701"/>
              <a:gd name="connsiteX86" fmla="*/ 1750701 w 4760780"/>
              <a:gd name="connsiteY86" fmla="*/ 6937780 h 7374701"/>
              <a:gd name="connsiteX87" fmla="*/ 1699901 w 4760780"/>
              <a:gd name="connsiteY87" fmla="*/ 6846340 h 7374701"/>
              <a:gd name="connsiteX88" fmla="*/ 1649101 w 4760780"/>
              <a:gd name="connsiteY88" fmla="*/ 6775220 h 7374701"/>
              <a:gd name="connsiteX89" fmla="*/ 1567821 w 4760780"/>
              <a:gd name="connsiteY89" fmla="*/ 6754900 h 7374701"/>
              <a:gd name="connsiteX90" fmla="*/ 1425581 w 4760780"/>
              <a:gd name="connsiteY90" fmla="*/ 6754900 h 7374701"/>
              <a:gd name="connsiteX91" fmla="*/ 1374781 w 4760780"/>
              <a:gd name="connsiteY91" fmla="*/ 6724420 h 7374701"/>
              <a:gd name="connsiteX92" fmla="*/ 1242701 w 4760780"/>
              <a:gd name="connsiteY92" fmla="*/ 6805700 h 7374701"/>
              <a:gd name="connsiteX93" fmla="*/ 1151261 w 4760780"/>
              <a:gd name="connsiteY93" fmla="*/ 6765060 h 7374701"/>
              <a:gd name="connsiteX94" fmla="*/ 978541 w 4760780"/>
              <a:gd name="connsiteY94" fmla="*/ 6815860 h 7374701"/>
              <a:gd name="connsiteX95" fmla="*/ 927741 w 4760780"/>
              <a:gd name="connsiteY95" fmla="*/ 6724420 h 7374701"/>
              <a:gd name="connsiteX96" fmla="*/ 876941 w 4760780"/>
              <a:gd name="connsiteY96" fmla="*/ 6612660 h 7374701"/>
              <a:gd name="connsiteX97" fmla="*/ 876941 w 4760780"/>
              <a:gd name="connsiteY97" fmla="*/ 6450100 h 7374701"/>
              <a:gd name="connsiteX98" fmla="*/ 917581 w 4760780"/>
              <a:gd name="connsiteY98" fmla="*/ 6318020 h 7374701"/>
              <a:gd name="connsiteX99" fmla="*/ 846461 w 4760780"/>
              <a:gd name="connsiteY99" fmla="*/ 6145300 h 7374701"/>
              <a:gd name="connsiteX100" fmla="*/ 866781 w 4760780"/>
              <a:gd name="connsiteY100" fmla="*/ 6043700 h 7374701"/>
              <a:gd name="connsiteX101" fmla="*/ 866781 w 4760780"/>
              <a:gd name="connsiteY101" fmla="*/ 6013220 h 7374701"/>
              <a:gd name="connsiteX102" fmla="*/ 815981 w 4760780"/>
              <a:gd name="connsiteY102" fmla="*/ 5921780 h 7374701"/>
              <a:gd name="connsiteX103" fmla="*/ 795661 w 4760780"/>
              <a:gd name="connsiteY103" fmla="*/ 5820180 h 7374701"/>
              <a:gd name="connsiteX104" fmla="*/ 683901 w 4760780"/>
              <a:gd name="connsiteY104" fmla="*/ 5779540 h 7374701"/>
              <a:gd name="connsiteX105" fmla="*/ 683901 w 4760780"/>
              <a:gd name="connsiteY105" fmla="*/ 5677940 h 7374701"/>
              <a:gd name="connsiteX106" fmla="*/ 602621 w 4760780"/>
              <a:gd name="connsiteY106" fmla="*/ 5616980 h 7374701"/>
              <a:gd name="connsiteX107" fmla="*/ 541661 w 4760780"/>
              <a:gd name="connsiteY107" fmla="*/ 5525540 h 7374701"/>
              <a:gd name="connsiteX108" fmla="*/ 389261 w 4760780"/>
              <a:gd name="connsiteY108" fmla="*/ 5322340 h 7374701"/>
              <a:gd name="connsiteX109" fmla="*/ 348621 w 4760780"/>
              <a:gd name="connsiteY109" fmla="*/ 5312180 h 7374701"/>
              <a:gd name="connsiteX110" fmla="*/ 216541 w 4760780"/>
              <a:gd name="connsiteY110" fmla="*/ 5322340 h 7374701"/>
              <a:gd name="connsiteX111" fmla="*/ 94621 w 4760780"/>
              <a:gd name="connsiteY111" fmla="*/ 5200420 h 7374701"/>
              <a:gd name="connsiteX112" fmla="*/ 3181 w 4760780"/>
              <a:gd name="connsiteY112" fmla="*/ 4936260 h 7374701"/>
              <a:gd name="connsiteX113" fmla="*/ 43821 w 4760780"/>
              <a:gd name="connsiteY113" fmla="*/ 4824500 h 7374701"/>
              <a:gd name="connsiteX114" fmla="*/ 257181 w 4760780"/>
              <a:gd name="connsiteY114" fmla="*/ 4743220 h 7374701"/>
              <a:gd name="connsiteX115" fmla="*/ 318141 w 4760780"/>
              <a:gd name="connsiteY115" fmla="*/ 4661940 h 7374701"/>
              <a:gd name="connsiteX116" fmla="*/ 318141 w 4760780"/>
              <a:gd name="connsiteY116" fmla="*/ 4570500 h 7374701"/>
              <a:gd name="connsiteX117" fmla="*/ 450221 w 4760780"/>
              <a:gd name="connsiteY117" fmla="*/ 4489220 h 7374701"/>
              <a:gd name="connsiteX118" fmla="*/ 460381 w 4760780"/>
              <a:gd name="connsiteY118" fmla="*/ 4286020 h 7374701"/>
              <a:gd name="connsiteX119" fmla="*/ 511181 w 4760780"/>
              <a:gd name="connsiteY119" fmla="*/ 4153940 h 7374701"/>
              <a:gd name="connsiteX120" fmla="*/ 683901 w 4760780"/>
              <a:gd name="connsiteY120" fmla="*/ 3950740 h 7374701"/>
              <a:gd name="connsiteX121" fmla="*/ 897261 w 4760780"/>
              <a:gd name="connsiteY121" fmla="*/ 3686580 h 7374701"/>
              <a:gd name="connsiteX122" fmla="*/ 1100461 w 4760780"/>
              <a:gd name="connsiteY122" fmla="*/ 3432580 h 7374701"/>
              <a:gd name="connsiteX123" fmla="*/ 1263021 w 4760780"/>
              <a:gd name="connsiteY123" fmla="*/ 3259860 h 7374701"/>
              <a:gd name="connsiteX124" fmla="*/ 1313821 w 4760780"/>
              <a:gd name="connsiteY124" fmla="*/ 2904260 h 7374701"/>
              <a:gd name="connsiteX125" fmla="*/ 1374781 w 4760780"/>
              <a:gd name="connsiteY125" fmla="*/ 2772180 h 7374701"/>
              <a:gd name="connsiteX126" fmla="*/ 1428121 w 4760780"/>
              <a:gd name="connsiteY126" fmla="*/ 2576600 h 7374701"/>
              <a:gd name="connsiteX127" fmla="*/ 1392561 w 4760780"/>
              <a:gd name="connsiteY127" fmla="*/ 2162580 h 7374701"/>
              <a:gd name="connsiteX128" fmla="*/ 1265561 w 4760780"/>
              <a:gd name="connsiteY128" fmla="*/ 2040660 h 7374701"/>
              <a:gd name="connsiteX129" fmla="*/ 1169041 w 4760780"/>
              <a:gd name="connsiteY129" fmla="*/ 1951760 h 7374701"/>
              <a:gd name="connsiteX130" fmla="*/ 1014101 w 4760780"/>
              <a:gd name="connsiteY130" fmla="*/ 1829840 h 7374701"/>
              <a:gd name="connsiteX131" fmla="*/ 920121 w 4760780"/>
              <a:gd name="connsiteY131" fmla="*/ 1644420 h 7374701"/>
              <a:gd name="connsiteX132" fmla="*/ 823601 w 4760780"/>
              <a:gd name="connsiteY132" fmla="*/ 1464080 h 7374701"/>
              <a:gd name="connsiteX133" fmla="*/ 785501 w 4760780"/>
              <a:gd name="connsiteY133" fmla="*/ 1319300 h 7374701"/>
              <a:gd name="connsiteX134" fmla="*/ 780421 w 4760780"/>
              <a:gd name="connsiteY134" fmla="*/ 1075460 h 7374701"/>
              <a:gd name="connsiteX135" fmla="*/ 815981 w 4760780"/>
              <a:gd name="connsiteY135" fmla="*/ 892580 h 7374701"/>
              <a:gd name="connsiteX136" fmla="*/ 846461 w 4760780"/>
              <a:gd name="connsiteY136" fmla="*/ 750340 h 7374701"/>
              <a:gd name="connsiteX137" fmla="*/ 785501 w 4760780"/>
              <a:gd name="connsiteY137" fmla="*/ 536980 h 7374701"/>
              <a:gd name="connsiteX138" fmla="*/ 744861 w 4760780"/>
              <a:gd name="connsiteY138" fmla="*/ 333780 h 7374701"/>
              <a:gd name="connsiteX139" fmla="*/ 724541 w 4760780"/>
              <a:gd name="connsiteY139" fmla="*/ 232180 h 7374701"/>
              <a:gd name="connsiteX140" fmla="*/ 826141 w 4760780"/>
              <a:gd name="connsiteY140" fmla="*/ 222020 h 7374701"/>
              <a:gd name="connsiteX141" fmla="*/ 866781 w 4760780"/>
              <a:gd name="connsiteY141" fmla="*/ 201700 h 7374701"/>
              <a:gd name="connsiteX142" fmla="*/ 1069981 w 4760780"/>
              <a:gd name="connsiteY142" fmla="*/ 222020 h 7374701"/>
              <a:gd name="connsiteX143" fmla="*/ 1090301 w 4760780"/>
              <a:gd name="connsiteY143" fmla="*/ 140740 h 7374701"/>
              <a:gd name="connsiteX144" fmla="*/ 1222381 w 4760780"/>
              <a:gd name="connsiteY144" fmla="*/ 49300 h 7374701"/>
              <a:gd name="connsiteX145" fmla="*/ 1496701 w 4760780"/>
              <a:gd name="connsiteY145" fmla="*/ 100100 h 7374701"/>
              <a:gd name="connsiteX146" fmla="*/ 1842141 w 4760780"/>
              <a:gd name="connsiteY146" fmla="*/ 191540 h 7374701"/>
              <a:gd name="connsiteX147" fmla="*/ 1956441 w 4760780"/>
              <a:gd name="connsiteY147" fmla="*/ 405 h 7374701"/>
              <a:gd name="connsiteX0" fmla="*/ 1955171 w 4760780"/>
              <a:gd name="connsiteY0" fmla="*/ 3580 h 7374701"/>
              <a:gd name="connsiteX1" fmla="*/ 2009781 w 4760780"/>
              <a:gd name="connsiteY1" fmla="*/ 105180 h 7374701"/>
              <a:gd name="connsiteX2" fmla="*/ 2065661 w 4760780"/>
              <a:gd name="connsiteY2" fmla="*/ 455700 h 7374701"/>
              <a:gd name="connsiteX3" fmla="*/ 2055501 w 4760780"/>
              <a:gd name="connsiteY3" fmla="*/ 648740 h 7374701"/>
              <a:gd name="connsiteX4" fmla="*/ 2096141 w 4760780"/>
              <a:gd name="connsiteY4" fmla="*/ 841780 h 7374701"/>
              <a:gd name="connsiteX5" fmla="*/ 2157101 w 4760780"/>
              <a:gd name="connsiteY5" fmla="*/ 973860 h 7374701"/>
              <a:gd name="connsiteX6" fmla="*/ 2157101 w 4760780"/>
              <a:gd name="connsiteY6" fmla="*/ 1095780 h 7374701"/>
              <a:gd name="connsiteX7" fmla="*/ 2207901 w 4760780"/>
              <a:gd name="connsiteY7" fmla="*/ 1207540 h 7374701"/>
              <a:gd name="connsiteX8" fmla="*/ 2157101 w 4760780"/>
              <a:gd name="connsiteY8" fmla="*/ 1400580 h 7374701"/>
              <a:gd name="connsiteX9" fmla="*/ 2177421 w 4760780"/>
              <a:gd name="connsiteY9" fmla="*/ 1532660 h 7374701"/>
              <a:gd name="connsiteX10" fmla="*/ 2279021 w 4760780"/>
              <a:gd name="connsiteY10" fmla="*/ 1725700 h 7374701"/>
              <a:gd name="connsiteX11" fmla="*/ 2411101 w 4760780"/>
              <a:gd name="connsiteY11" fmla="*/ 1928900 h 7374701"/>
              <a:gd name="connsiteX12" fmla="*/ 2482221 w 4760780"/>
              <a:gd name="connsiteY12" fmla="*/ 1989860 h 7374701"/>
              <a:gd name="connsiteX13" fmla="*/ 2492381 w 4760780"/>
              <a:gd name="connsiteY13" fmla="*/ 2081300 h 7374701"/>
              <a:gd name="connsiteX14" fmla="*/ 2634621 w 4760780"/>
              <a:gd name="connsiteY14" fmla="*/ 2040660 h 7374701"/>
              <a:gd name="connsiteX15" fmla="*/ 2908941 w 4760780"/>
              <a:gd name="connsiteY15" fmla="*/ 2020340 h 7374701"/>
              <a:gd name="connsiteX16" fmla="*/ 3071501 w 4760780"/>
              <a:gd name="connsiteY16" fmla="*/ 2243860 h 7374701"/>
              <a:gd name="connsiteX17" fmla="*/ 3112141 w 4760780"/>
              <a:gd name="connsiteY17" fmla="*/ 2477540 h 7374701"/>
              <a:gd name="connsiteX18" fmla="*/ 3193421 w 4760780"/>
              <a:gd name="connsiteY18" fmla="*/ 2548660 h 7374701"/>
              <a:gd name="connsiteX19" fmla="*/ 3295021 w 4760780"/>
              <a:gd name="connsiteY19" fmla="*/ 2558820 h 7374701"/>
              <a:gd name="connsiteX20" fmla="*/ 3325501 w 4760780"/>
              <a:gd name="connsiteY20" fmla="*/ 2721380 h 7374701"/>
              <a:gd name="connsiteX21" fmla="*/ 3345821 w 4760780"/>
              <a:gd name="connsiteY21" fmla="*/ 2894100 h 7374701"/>
              <a:gd name="connsiteX22" fmla="*/ 3355981 w 4760780"/>
              <a:gd name="connsiteY22" fmla="*/ 3097300 h 7374701"/>
              <a:gd name="connsiteX23" fmla="*/ 3406781 w 4760780"/>
              <a:gd name="connsiteY23" fmla="*/ 3239540 h 7374701"/>
              <a:gd name="connsiteX24" fmla="*/ 3457581 w 4760780"/>
              <a:gd name="connsiteY24" fmla="*/ 3300500 h 7374701"/>
              <a:gd name="connsiteX25" fmla="*/ 3427101 w 4760780"/>
              <a:gd name="connsiteY25" fmla="*/ 3463060 h 7374701"/>
              <a:gd name="connsiteX26" fmla="*/ 3396621 w 4760780"/>
              <a:gd name="connsiteY26" fmla="*/ 3554500 h 7374701"/>
              <a:gd name="connsiteX27" fmla="*/ 3376301 w 4760780"/>
              <a:gd name="connsiteY27" fmla="*/ 3605300 h 7374701"/>
              <a:gd name="connsiteX28" fmla="*/ 3264541 w 4760780"/>
              <a:gd name="connsiteY28" fmla="*/ 3798340 h 7374701"/>
              <a:gd name="connsiteX29" fmla="*/ 3315341 w 4760780"/>
              <a:gd name="connsiteY29" fmla="*/ 3899940 h 7374701"/>
              <a:gd name="connsiteX30" fmla="*/ 3295021 w 4760780"/>
              <a:gd name="connsiteY30" fmla="*/ 4021860 h 7374701"/>
              <a:gd name="connsiteX31" fmla="*/ 3234061 w 4760780"/>
              <a:gd name="connsiteY31" fmla="*/ 4164100 h 7374701"/>
              <a:gd name="connsiteX32" fmla="*/ 3244221 w 4760780"/>
              <a:gd name="connsiteY32" fmla="*/ 4225060 h 7374701"/>
              <a:gd name="connsiteX33" fmla="*/ 3305181 w 4760780"/>
              <a:gd name="connsiteY33" fmla="*/ 4306340 h 7374701"/>
              <a:gd name="connsiteX34" fmla="*/ 3193421 w 4760780"/>
              <a:gd name="connsiteY34" fmla="*/ 4448580 h 7374701"/>
              <a:gd name="connsiteX35" fmla="*/ 3132461 w 4760780"/>
              <a:gd name="connsiteY35" fmla="*/ 4631460 h 7374701"/>
              <a:gd name="connsiteX36" fmla="*/ 3101981 w 4760780"/>
              <a:gd name="connsiteY36" fmla="*/ 4753380 h 7374701"/>
              <a:gd name="connsiteX37" fmla="*/ 3061341 w 4760780"/>
              <a:gd name="connsiteY37" fmla="*/ 4885460 h 7374701"/>
              <a:gd name="connsiteX38" fmla="*/ 3051181 w 4760780"/>
              <a:gd name="connsiteY38" fmla="*/ 4936260 h 7374701"/>
              <a:gd name="connsiteX39" fmla="*/ 2990221 w 4760780"/>
              <a:gd name="connsiteY39" fmla="*/ 5027700 h 7374701"/>
              <a:gd name="connsiteX40" fmla="*/ 2990221 w 4760780"/>
              <a:gd name="connsiteY40" fmla="*/ 5230900 h 7374701"/>
              <a:gd name="connsiteX41" fmla="*/ 3000381 w 4760780"/>
              <a:gd name="connsiteY41" fmla="*/ 5362980 h 7374701"/>
              <a:gd name="connsiteX42" fmla="*/ 3071501 w 4760780"/>
              <a:gd name="connsiteY42" fmla="*/ 5515380 h 7374701"/>
              <a:gd name="connsiteX43" fmla="*/ 3010541 w 4760780"/>
              <a:gd name="connsiteY43" fmla="*/ 5667780 h 7374701"/>
              <a:gd name="connsiteX44" fmla="*/ 3000381 w 4760780"/>
              <a:gd name="connsiteY44" fmla="*/ 5769380 h 7374701"/>
              <a:gd name="connsiteX45" fmla="*/ 3020701 w 4760780"/>
              <a:gd name="connsiteY45" fmla="*/ 5789700 h 7374701"/>
              <a:gd name="connsiteX46" fmla="*/ 3122301 w 4760780"/>
              <a:gd name="connsiteY46" fmla="*/ 5870980 h 7374701"/>
              <a:gd name="connsiteX47" fmla="*/ 3203581 w 4760780"/>
              <a:gd name="connsiteY47" fmla="*/ 5972580 h 7374701"/>
              <a:gd name="connsiteX48" fmla="*/ 3366141 w 4760780"/>
              <a:gd name="connsiteY48" fmla="*/ 6064020 h 7374701"/>
              <a:gd name="connsiteX49" fmla="*/ 3609981 w 4760780"/>
              <a:gd name="connsiteY49" fmla="*/ 5952260 h 7374701"/>
              <a:gd name="connsiteX50" fmla="*/ 3904621 w 4760780"/>
              <a:gd name="connsiteY50" fmla="*/ 6003060 h 7374701"/>
              <a:gd name="connsiteX51" fmla="*/ 4128141 w 4760780"/>
              <a:gd name="connsiteY51" fmla="*/ 6003060 h 7374701"/>
              <a:gd name="connsiteX52" fmla="*/ 4199261 w 4760780"/>
              <a:gd name="connsiteY52" fmla="*/ 5942100 h 7374701"/>
              <a:gd name="connsiteX53" fmla="*/ 4300861 w 4760780"/>
              <a:gd name="connsiteY53" fmla="*/ 6094500 h 7374701"/>
              <a:gd name="connsiteX54" fmla="*/ 4453261 w 4760780"/>
              <a:gd name="connsiteY54" fmla="*/ 6094500 h 7374701"/>
              <a:gd name="connsiteX55" fmla="*/ 4585341 w 4760780"/>
              <a:gd name="connsiteY55" fmla="*/ 6175780 h 7374701"/>
              <a:gd name="connsiteX56" fmla="*/ 4727581 w 4760780"/>
              <a:gd name="connsiteY56" fmla="*/ 6185940 h 7374701"/>
              <a:gd name="connsiteX57" fmla="*/ 4747901 w 4760780"/>
              <a:gd name="connsiteY57" fmla="*/ 6297700 h 7374701"/>
              <a:gd name="connsiteX58" fmla="*/ 4758061 w 4760780"/>
              <a:gd name="connsiteY58" fmla="*/ 6419620 h 7374701"/>
              <a:gd name="connsiteX59" fmla="*/ 4697101 w 4760780"/>
              <a:gd name="connsiteY59" fmla="*/ 6541540 h 7374701"/>
              <a:gd name="connsiteX60" fmla="*/ 4676781 w 4760780"/>
              <a:gd name="connsiteY60" fmla="*/ 6643140 h 7374701"/>
              <a:gd name="connsiteX61" fmla="*/ 4615821 w 4760780"/>
              <a:gd name="connsiteY61" fmla="*/ 6754900 h 7374701"/>
              <a:gd name="connsiteX62" fmla="*/ 4493901 w 4760780"/>
              <a:gd name="connsiteY62" fmla="*/ 6826020 h 7374701"/>
              <a:gd name="connsiteX63" fmla="*/ 4453261 w 4760780"/>
              <a:gd name="connsiteY63" fmla="*/ 6988580 h 7374701"/>
              <a:gd name="connsiteX64" fmla="*/ 4402461 w 4760780"/>
              <a:gd name="connsiteY64" fmla="*/ 7100340 h 7374701"/>
              <a:gd name="connsiteX65" fmla="*/ 4270381 w 4760780"/>
              <a:gd name="connsiteY65" fmla="*/ 7140980 h 7374701"/>
              <a:gd name="connsiteX66" fmla="*/ 4117981 w 4760780"/>
              <a:gd name="connsiteY66" fmla="*/ 7201940 h 7374701"/>
              <a:gd name="connsiteX67" fmla="*/ 3955421 w 4760780"/>
              <a:gd name="connsiteY67" fmla="*/ 7242580 h 7374701"/>
              <a:gd name="connsiteX68" fmla="*/ 3874141 w 4760780"/>
              <a:gd name="connsiteY68" fmla="*/ 7181620 h 7374701"/>
              <a:gd name="connsiteX69" fmla="*/ 3752221 w 4760780"/>
              <a:gd name="connsiteY69" fmla="*/ 7161300 h 7374701"/>
              <a:gd name="connsiteX70" fmla="*/ 3670941 w 4760780"/>
              <a:gd name="connsiteY70" fmla="*/ 7222260 h 7374701"/>
              <a:gd name="connsiteX71" fmla="*/ 3528701 w 4760780"/>
              <a:gd name="connsiteY71" fmla="*/ 7222260 h 7374701"/>
              <a:gd name="connsiteX72" fmla="*/ 3345821 w 4760780"/>
              <a:gd name="connsiteY72" fmla="*/ 7334020 h 7374701"/>
              <a:gd name="connsiteX73" fmla="*/ 3203581 w 4760780"/>
              <a:gd name="connsiteY73" fmla="*/ 7232420 h 7374701"/>
              <a:gd name="connsiteX74" fmla="*/ 3010541 w 4760780"/>
              <a:gd name="connsiteY74" fmla="*/ 7232420 h 7374701"/>
              <a:gd name="connsiteX75" fmla="*/ 2766701 w 4760780"/>
              <a:gd name="connsiteY75" fmla="*/ 7171460 h 7374701"/>
              <a:gd name="connsiteX76" fmla="*/ 2654941 w 4760780"/>
              <a:gd name="connsiteY76" fmla="*/ 7303540 h 7374701"/>
              <a:gd name="connsiteX77" fmla="*/ 2502541 w 4760780"/>
              <a:gd name="connsiteY77" fmla="*/ 7313700 h 7374701"/>
              <a:gd name="connsiteX78" fmla="*/ 2472061 w 4760780"/>
              <a:gd name="connsiteY78" fmla="*/ 7374660 h 7374701"/>
              <a:gd name="connsiteX79" fmla="*/ 2238381 w 4760780"/>
              <a:gd name="connsiteY79" fmla="*/ 7303540 h 7374701"/>
              <a:gd name="connsiteX80" fmla="*/ 2187581 w 4760780"/>
              <a:gd name="connsiteY80" fmla="*/ 7293380 h 7374701"/>
              <a:gd name="connsiteX81" fmla="*/ 2085981 w 4760780"/>
              <a:gd name="connsiteY81" fmla="*/ 7283220 h 7374701"/>
              <a:gd name="connsiteX82" fmla="*/ 2065661 w 4760780"/>
              <a:gd name="connsiteY82" fmla="*/ 7120660 h 7374701"/>
              <a:gd name="connsiteX83" fmla="*/ 2025021 w 4760780"/>
              <a:gd name="connsiteY83" fmla="*/ 7110500 h 7374701"/>
              <a:gd name="connsiteX84" fmla="*/ 1953901 w 4760780"/>
              <a:gd name="connsiteY84" fmla="*/ 7100340 h 7374701"/>
              <a:gd name="connsiteX85" fmla="*/ 1903101 w 4760780"/>
              <a:gd name="connsiteY85" fmla="*/ 6988580 h 7374701"/>
              <a:gd name="connsiteX86" fmla="*/ 1750701 w 4760780"/>
              <a:gd name="connsiteY86" fmla="*/ 6937780 h 7374701"/>
              <a:gd name="connsiteX87" fmla="*/ 1699901 w 4760780"/>
              <a:gd name="connsiteY87" fmla="*/ 6846340 h 7374701"/>
              <a:gd name="connsiteX88" fmla="*/ 1649101 w 4760780"/>
              <a:gd name="connsiteY88" fmla="*/ 6775220 h 7374701"/>
              <a:gd name="connsiteX89" fmla="*/ 1567821 w 4760780"/>
              <a:gd name="connsiteY89" fmla="*/ 6754900 h 7374701"/>
              <a:gd name="connsiteX90" fmla="*/ 1425581 w 4760780"/>
              <a:gd name="connsiteY90" fmla="*/ 6754900 h 7374701"/>
              <a:gd name="connsiteX91" fmla="*/ 1374781 w 4760780"/>
              <a:gd name="connsiteY91" fmla="*/ 6724420 h 7374701"/>
              <a:gd name="connsiteX92" fmla="*/ 1242701 w 4760780"/>
              <a:gd name="connsiteY92" fmla="*/ 6805700 h 7374701"/>
              <a:gd name="connsiteX93" fmla="*/ 1151261 w 4760780"/>
              <a:gd name="connsiteY93" fmla="*/ 6765060 h 7374701"/>
              <a:gd name="connsiteX94" fmla="*/ 978541 w 4760780"/>
              <a:gd name="connsiteY94" fmla="*/ 6815860 h 7374701"/>
              <a:gd name="connsiteX95" fmla="*/ 927741 w 4760780"/>
              <a:gd name="connsiteY95" fmla="*/ 6724420 h 7374701"/>
              <a:gd name="connsiteX96" fmla="*/ 876941 w 4760780"/>
              <a:gd name="connsiteY96" fmla="*/ 6612660 h 7374701"/>
              <a:gd name="connsiteX97" fmla="*/ 876941 w 4760780"/>
              <a:gd name="connsiteY97" fmla="*/ 6450100 h 7374701"/>
              <a:gd name="connsiteX98" fmla="*/ 917581 w 4760780"/>
              <a:gd name="connsiteY98" fmla="*/ 6318020 h 7374701"/>
              <a:gd name="connsiteX99" fmla="*/ 846461 w 4760780"/>
              <a:gd name="connsiteY99" fmla="*/ 6145300 h 7374701"/>
              <a:gd name="connsiteX100" fmla="*/ 866781 w 4760780"/>
              <a:gd name="connsiteY100" fmla="*/ 6043700 h 7374701"/>
              <a:gd name="connsiteX101" fmla="*/ 866781 w 4760780"/>
              <a:gd name="connsiteY101" fmla="*/ 6013220 h 7374701"/>
              <a:gd name="connsiteX102" fmla="*/ 815981 w 4760780"/>
              <a:gd name="connsiteY102" fmla="*/ 5921780 h 7374701"/>
              <a:gd name="connsiteX103" fmla="*/ 795661 w 4760780"/>
              <a:gd name="connsiteY103" fmla="*/ 5820180 h 7374701"/>
              <a:gd name="connsiteX104" fmla="*/ 683901 w 4760780"/>
              <a:gd name="connsiteY104" fmla="*/ 5779540 h 7374701"/>
              <a:gd name="connsiteX105" fmla="*/ 683901 w 4760780"/>
              <a:gd name="connsiteY105" fmla="*/ 5677940 h 7374701"/>
              <a:gd name="connsiteX106" fmla="*/ 602621 w 4760780"/>
              <a:gd name="connsiteY106" fmla="*/ 5616980 h 7374701"/>
              <a:gd name="connsiteX107" fmla="*/ 541661 w 4760780"/>
              <a:gd name="connsiteY107" fmla="*/ 5525540 h 7374701"/>
              <a:gd name="connsiteX108" fmla="*/ 389261 w 4760780"/>
              <a:gd name="connsiteY108" fmla="*/ 5322340 h 7374701"/>
              <a:gd name="connsiteX109" fmla="*/ 348621 w 4760780"/>
              <a:gd name="connsiteY109" fmla="*/ 5312180 h 7374701"/>
              <a:gd name="connsiteX110" fmla="*/ 216541 w 4760780"/>
              <a:gd name="connsiteY110" fmla="*/ 5322340 h 7374701"/>
              <a:gd name="connsiteX111" fmla="*/ 94621 w 4760780"/>
              <a:gd name="connsiteY111" fmla="*/ 5200420 h 7374701"/>
              <a:gd name="connsiteX112" fmla="*/ 3181 w 4760780"/>
              <a:gd name="connsiteY112" fmla="*/ 4936260 h 7374701"/>
              <a:gd name="connsiteX113" fmla="*/ 43821 w 4760780"/>
              <a:gd name="connsiteY113" fmla="*/ 4824500 h 7374701"/>
              <a:gd name="connsiteX114" fmla="*/ 257181 w 4760780"/>
              <a:gd name="connsiteY114" fmla="*/ 4743220 h 7374701"/>
              <a:gd name="connsiteX115" fmla="*/ 318141 w 4760780"/>
              <a:gd name="connsiteY115" fmla="*/ 4661940 h 7374701"/>
              <a:gd name="connsiteX116" fmla="*/ 318141 w 4760780"/>
              <a:gd name="connsiteY116" fmla="*/ 4570500 h 7374701"/>
              <a:gd name="connsiteX117" fmla="*/ 450221 w 4760780"/>
              <a:gd name="connsiteY117" fmla="*/ 4489220 h 7374701"/>
              <a:gd name="connsiteX118" fmla="*/ 460381 w 4760780"/>
              <a:gd name="connsiteY118" fmla="*/ 4286020 h 7374701"/>
              <a:gd name="connsiteX119" fmla="*/ 511181 w 4760780"/>
              <a:gd name="connsiteY119" fmla="*/ 4153940 h 7374701"/>
              <a:gd name="connsiteX120" fmla="*/ 683901 w 4760780"/>
              <a:gd name="connsiteY120" fmla="*/ 3950740 h 7374701"/>
              <a:gd name="connsiteX121" fmla="*/ 897261 w 4760780"/>
              <a:gd name="connsiteY121" fmla="*/ 3686580 h 7374701"/>
              <a:gd name="connsiteX122" fmla="*/ 1100461 w 4760780"/>
              <a:gd name="connsiteY122" fmla="*/ 3432580 h 7374701"/>
              <a:gd name="connsiteX123" fmla="*/ 1263021 w 4760780"/>
              <a:gd name="connsiteY123" fmla="*/ 3259860 h 7374701"/>
              <a:gd name="connsiteX124" fmla="*/ 1313821 w 4760780"/>
              <a:gd name="connsiteY124" fmla="*/ 2904260 h 7374701"/>
              <a:gd name="connsiteX125" fmla="*/ 1374781 w 4760780"/>
              <a:gd name="connsiteY125" fmla="*/ 2772180 h 7374701"/>
              <a:gd name="connsiteX126" fmla="*/ 1405261 w 4760780"/>
              <a:gd name="connsiteY126" fmla="*/ 2520720 h 7374701"/>
              <a:gd name="connsiteX127" fmla="*/ 1392561 w 4760780"/>
              <a:gd name="connsiteY127" fmla="*/ 2162580 h 7374701"/>
              <a:gd name="connsiteX128" fmla="*/ 1265561 w 4760780"/>
              <a:gd name="connsiteY128" fmla="*/ 2040660 h 7374701"/>
              <a:gd name="connsiteX129" fmla="*/ 1169041 w 4760780"/>
              <a:gd name="connsiteY129" fmla="*/ 1951760 h 7374701"/>
              <a:gd name="connsiteX130" fmla="*/ 1014101 w 4760780"/>
              <a:gd name="connsiteY130" fmla="*/ 1829840 h 7374701"/>
              <a:gd name="connsiteX131" fmla="*/ 920121 w 4760780"/>
              <a:gd name="connsiteY131" fmla="*/ 1644420 h 7374701"/>
              <a:gd name="connsiteX132" fmla="*/ 823601 w 4760780"/>
              <a:gd name="connsiteY132" fmla="*/ 1464080 h 7374701"/>
              <a:gd name="connsiteX133" fmla="*/ 785501 w 4760780"/>
              <a:gd name="connsiteY133" fmla="*/ 1319300 h 7374701"/>
              <a:gd name="connsiteX134" fmla="*/ 780421 w 4760780"/>
              <a:gd name="connsiteY134" fmla="*/ 1075460 h 7374701"/>
              <a:gd name="connsiteX135" fmla="*/ 815981 w 4760780"/>
              <a:gd name="connsiteY135" fmla="*/ 892580 h 7374701"/>
              <a:gd name="connsiteX136" fmla="*/ 846461 w 4760780"/>
              <a:gd name="connsiteY136" fmla="*/ 750340 h 7374701"/>
              <a:gd name="connsiteX137" fmla="*/ 785501 w 4760780"/>
              <a:gd name="connsiteY137" fmla="*/ 536980 h 7374701"/>
              <a:gd name="connsiteX138" fmla="*/ 744861 w 4760780"/>
              <a:gd name="connsiteY138" fmla="*/ 333780 h 7374701"/>
              <a:gd name="connsiteX139" fmla="*/ 724541 w 4760780"/>
              <a:gd name="connsiteY139" fmla="*/ 232180 h 7374701"/>
              <a:gd name="connsiteX140" fmla="*/ 826141 w 4760780"/>
              <a:gd name="connsiteY140" fmla="*/ 222020 h 7374701"/>
              <a:gd name="connsiteX141" fmla="*/ 866781 w 4760780"/>
              <a:gd name="connsiteY141" fmla="*/ 201700 h 7374701"/>
              <a:gd name="connsiteX142" fmla="*/ 1069981 w 4760780"/>
              <a:gd name="connsiteY142" fmla="*/ 222020 h 7374701"/>
              <a:gd name="connsiteX143" fmla="*/ 1090301 w 4760780"/>
              <a:gd name="connsiteY143" fmla="*/ 140740 h 7374701"/>
              <a:gd name="connsiteX144" fmla="*/ 1222381 w 4760780"/>
              <a:gd name="connsiteY144" fmla="*/ 49300 h 7374701"/>
              <a:gd name="connsiteX145" fmla="*/ 1496701 w 4760780"/>
              <a:gd name="connsiteY145" fmla="*/ 100100 h 7374701"/>
              <a:gd name="connsiteX146" fmla="*/ 1842141 w 4760780"/>
              <a:gd name="connsiteY146" fmla="*/ 191540 h 7374701"/>
              <a:gd name="connsiteX147" fmla="*/ 1956441 w 4760780"/>
              <a:gd name="connsiteY147" fmla="*/ 405 h 7374701"/>
              <a:gd name="connsiteX0" fmla="*/ 1955171 w 4760780"/>
              <a:gd name="connsiteY0" fmla="*/ 3580 h 7374701"/>
              <a:gd name="connsiteX1" fmla="*/ 2009781 w 4760780"/>
              <a:gd name="connsiteY1" fmla="*/ 105180 h 7374701"/>
              <a:gd name="connsiteX2" fmla="*/ 2065661 w 4760780"/>
              <a:gd name="connsiteY2" fmla="*/ 455700 h 7374701"/>
              <a:gd name="connsiteX3" fmla="*/ 2055501 w 4760780"/>
              <a:gd name="connsiteY3" fmla="*/ 648740 h 7374701"/>
              <a:gd name="connsiteX4" fmla="*/ 2096141 w 4760780"/>
              <a:gd name="connsiteY4" fmla="*/ 841780 h 7374701"/>
              <a:gd name="connsiteX5" fmla="*/ 2157101 w 4760780"/>
              <a:gd name="connsiteY5" fmla="*/ 973860 h 7374701"/>
              <a:gd name="connsiteX6" fmla="*/ 2157101 w 4760780"/>
              <a:gd name="connsiteY6" fmla="*/ 1095780 h 7374701"/>
              <a:gd name="connsiteX7" fmla="*/ 2207901 w 4760780"/>
              <a:gd name="connsiteY7" fmla="*/ 1207540 h 7374701"/>
              <a:gd name="connsiteX8" fmla="*/ 2157101 w 4760780"/>
              <a:gd name="connsiteY8" fmla="*/ 1400580 h 7374701"/>
              <a:gd name="connsiteX9" fmla="*/ 2177421 w 4760780"/>
              <a:gd name="connsiteY9" fmla="*/ 1532660 h 7374701"/>
              <a:gd name="connsiteX10" fmla="*/ 2279021 w 4760780"/>
              <a:gd name="connsiteY10" fmla="*/ 1725700 h 7374701"/>
              <a:gd name="connsiteX11" fmla="*/ 2411101 w 4760780"/>
              <a:gd name="connsiteY11" fmla="*/ 1928900 h 7374701"/>
              <a:gd name="connsiteX12" fmla="*/ 2482221 w 4760780"/>
              <a:gd name="connsiteY12" fmla="*/ 1989860 h 7374701"/>
              <a:gd name="connsiteX13" fmla="*/ 2492381 w 4760780"/>
              <a:gd name="connsiteY13" fmla="*/ 2081300 h 7374701"/>
              <a:gd name="connsiteX14" fmla="*/ 2634621 w 4760780"/>
              <a:gd name="connsiteY14" fmla="*/ 2040660 h 7374701"/>
              <a:gd name="connsiteX15" fmla="*/ 2908941 w 4760780"/>
              <a:gd name="connsiteY15" fmla="*/ 2020340 h 7374701"/>
              <a:gd name="connsiteX16" fmla="*/ 3071501 w 4760780"/>
              <a:gd name="connsiteY16" fmla="*/ 2243860 h 7374701"/>
              <a:gd name="connsiteX17" fmla="*/ 3112141 w 4760780"/>
              <a:gd name="connsiteY17" fmla="*/ 2477540 h 7374701"/>
              <a:gd name="connsiteX18" fmla="*/ 3193421 w 4760780"/>
              <a:gd name="connsiteY18" fmla="*/ 2548660 h 7374701"/>
              <a:gd name="connsiteX19" fmla="*/ 3295021 w 4760780"/>
              <a:gd name="connsiteY19" fmla="*/ 2558820 h 7374701"/>
              <a:gd name="connsiteX20" fmla="*/ 3325501 w 4760780"/>
              <a:gd name="connsiteY20" fmla="*/ 2721380 h 7374701"/>
              <a:gd name="connsiteX21" fmla="*/ 3345821 w 4760780"/>
              <a:gd name="connsiteY21" fmla="*/ 2894100 h 7374701"/>
              <a:gd name="connsiteX22" fmla="*/ 3355981 w 4760780"/>
              <a:gd name="connsiteY22" fmla="*/ 3097300 h 7374701"/>
              <a:gd name="connsiteX23" fmla="*/ 3406781 w 4760780"/>
              <a:gd name="connsiteY23" fmla="*/ 3239540 h 7374701"/>
              <a:gd name="connsiteX24" fmla="*/ 3457581 w 4760780"/>
              <a:gd name="connsiteY24" fmla="*/ 3300500 h 7374701"/>
              <a:gd name="connsiteX25" fmla="*/ 3427101 w 4760780"/>
              <a:gd name="connsiteY25" fmla="*/ 3463060 h 7374701"/>
              <a:gd name="connsiteX26" fmla="*/ 3396621 w 4760780"/>
              <a:gd name="connsiteY26" fmla="*/ 3554500 h 7374701"/>
              <a:gd name="connsiteX27" fmla="*/ 3376301 w 4760780"/>
              <a:gd name="connsiteY27" fmla="*/ 3605300 h 7374701"/>
              <a:gd name="connsiteX28" fmla="*/ 3264541 w 4760780"/>
              <a:gd name="connsiteY28" fmla="*/ 3798340 h 7374701"/>
              <a:gd name="connsiteX29" fmla="*/ 3315341 w 4760780"/>
              <a:gd name="connsiteY29" fmla="*/ 3899940 h 7374701"/>
              <a:gd name="connsiteX30" fmla="*/ 3295021 w 4760780"/>
              <a:gd name="connsiteY30" fmla="*/ 4021860 h 7374701"/>
              <a:gd name="connsiteX31" fmla="*/ 3234061 w 4760780"/>
              <a:gd name="connsiteY31" fmla="*/ 4164100 h 7374701"/>
              <a:gd name="connsiteX32" fmla="*/ 3244221 w 4760780"/>
              <a:gd name="connsiteY32" fmla="*/ 4225060 h 7374701"/>
              <a:gd name="connsiteX33" fmla="*/ 3305181 w 4760780"/>
              <a:gd name="connsiteY33" fmla="*/ 4306340 h 7374701"/>
              <a:gd name="connsiteX34" fmla="*/ 3193421 w 4760780"/>
              <a:gd name="connsiteY34" fmla="*/ 4448580 h 7374701"/>
              <a:gd name="connsiteX35" fmla="*/ 3132461 w 4760780"/>
              <a:gd name="connsiteY35" fmla="*/ 4631460 h 7374701"/>
              <a:gd name="connsiteX36" fmla="*/ 3101981 w 4760780"/>
              <a:gd name="connsiteY36" fmla="*/ 4753380 h 7374701"/>
              <a:gd name="connsiteX37" fmla="*/ 3061341 w 4760780"/>
              <a:gd name="connsiteY37" fmla="*/ 4885460 h 7374701"/>
              <a:gd name="connsiteX38" fmla="*/ 3051181 w 4760780"/>
              <a:gd name="connsiteY38" fmla="*/ 4936260 h 7374701"/>
              <a:gd name="connsiteX39" fmla="*/ 2990221 w 4760780"/>
              <a:gd name="connsiteY39" fmla="*/ 5027700 h 7374701"/>
              <a:gd name="connsiteX40" fmla="*/ 2990221 w 4760780"/>
              <a:gd name="connsiteY40" fmla="*/ 5230900 h 7374701"/>
              <a:gd name="connsiteX41" fmla="*/ 3000381 w 4760780"/>
              <a:gd name="connsiteY41" fmla="*/ 5362980 h 7374701"/>
              <a:gd name="connsiteX42" fmla="*/ 3071501 w 4760780"/>
              <a:gd name="connsiteY42" fmla="*/ 5515380 h 7374701"/>
              <a:gd name="connsiteX43" fmla="*/ 3010541 w 4760780"/>
              <a:gd name="connsiteY43" fmla="*/ 5667780 h 7374701"/>
              <a:gd name="connsiteX44" fmla="*/ 3000381 w 4760780"/>
              <a:gd name="connsiteY44" fmla="*/ 5769380 h 7374701"/>
              <a:gd name="connsiteX45" fmla="*/ 3020701 w 4760780"/>
              <a:gd name="connsiteY45" fmla="*/ 5789700 h 7374701"/>
              <a:gd name="connsiteX46" fmla="*/ 3122301 w 4760780"/>
              <a:gd name="connsiteY46" fmla="*/ 5870980 h 7374701"/>
              <a:gd name="connsiteX47" fmla="*/ 3203581 w 4760780"/>
              <a:gd name="connsiteY47" fmla="*/ 5972580 h 7374701"/>
              <a:gd name="connsiteX48" fmla="*/ 3366141 w 4760780"/>
              <a:gd name="connsiteY48" fmla="*/ 6064020 h 7374701"/>
              <a:gd name="connsiteX49" fmla="*/ 3609981 w 4760780"/>
              <a:gd name="connsiteY49" fmla="*/ 5952260 h 7374701"/>
              <a:gd name="connsiteX50" fmla="*/ 3904621 w 4760780"/>
              <a:gd name="connsiteY50" fmla="*/ 6003060 h 7374701"/>
              <a:gd name="connsiteX51" fmla="*/ 4128141 w 4760780"/>
              <a:gd name="connsiteY51" fmla="*/ 6003060 h 7374701"/>
              <a:gd name="connsiteX52" fmla="*/ 4199261 w 4760780"/>
              <a:gd name="connsiteY52" fmla="*/ 5942100 h 7374701"/>
              <a:gd name="connsiteX53" fmla="*/ 4300861 w 4760780"/>
              <a:gd name="connsiteY53" fmla="*/ 6094500 h 7374701"/>
              <a:gd name="connsiteX54" fmla="*/ 4453261 w 4760780"/>
              <a:gd name="connsiteY54" fmla="*/ 6094500 h 7374701"/>
              <a:gd name="connsiteX55" fmla="*/ 4585341 w 4760780"/>
              <a:gd name="connsiteY55" fmla="*/ 6175780 h 7374701"/>
              <a:gd name="connsiteX56" fmla="*/ 4727581 w 4760780"/>
              <a:gd name="connsiteY56" fmla="*/ 6185940 h 7374701"/>
              <a:gd name="connsiteX57" fmla="*/ 4747901 w 4760780"/>
              <a:gd name="connsiteY57" fmla="*/ 6297700 h 7374701"/>
              <a:gd name="connsiteX58" fmla="*/ 4758061 w 4760780"/>
              <a:gd name="connsiteY58" fmla="*/ 6419620 h 7374701"/>
              <a:gd name="connsiteX59" fmla="*/ 4697101 w 4760780"/>
              <a:gd name="connsiteY59" fmla="*/ 6541540 h 7374701"/>
              <a:gd name="connsiteX60" fmla="*/ 4676781 w 4760780"/>
              <a:gd name="connsiteY60" fmla="*/ 6643140 h 7374701"/>
              <a:gd name="connsiteX61" fmla="*/ 4615821 w 4760780"/>
              <a:gd name="connsiteY61" fmla="*/ 6754900 h 7374701"/>
              <a:gd name="connsiteX62" fmla="*/ 4493901 w 4760780"/>
              <a:gd name="connsiteY62" fmla="*/ 6826020 h 7374701"/>
              <a:gd name="connsiteX63" fmla="*/ 4453261 w 4760780"/>
              <a:gd name="connsiteY63" fmla="*/ 6988580 h 7374701"/>
              <a:gd name="connsiteX64" fmla="*/ 4402461 w 4760780"/>
              <a:gd name="connsiteY64" fmla="*/ 7100340 h 7374701"/>
              <a:gd name="connsiteX65" fmla="*/ 4270381 w 4760780"/>
              <a:gd name="connsiteY65" fmla="*/ 7140980 h 7374701"/>
              <a:gd name="connsiteX66" fmla="*/ 4117981 w 4760780"/>
              <a:gd name="connsiteY66" fmla="*/ 7201940 h 7374701"/>
              <a:gd name="connsiteX67" fmla="*/ 3955421 w 4760780"/>
              <a:gd name="connsiteY67" fmla="*/ 7242580 h 7374701"/>
              <a:gd name="connsiteX68" fmla="*/ 3874141 w 4760780"/>
              <a:gd name="connsiteY68" fmla="*/ 7181620 h 7374701"/>
              <a:gd name="connsiteX69" fmla="*/ 3752221 w 4760780"/>
              <a:gd name="connsiteY69" fmla="*/ 7161300 h 7374701"/>
              <a:gd name="connsiteX70" fmla="*/ 3670941 w 4760780"/>
              <a:gd name="connsiteY70" fmla="*/ 7222260 h 7374701"/>
              <a:gd name="connsiteX71" fmla="*/ 3528701 w 4760780"/>
              <a:gd name="connsiteY71" fmla="*/ 7222260 h 7374701"/>
              <a:gd name="connsiteX72" fmla="*/ 3345821 w 4760780"/>
              <a:gd name="connsiteY72" fmla="*/ 7334020 h 7374701"/>
              <a:gd name="connsiteX73" fmla="*/ 3203581 w 4760780"/>
              <a:gd name="connsiteY73" fmla="*/ 7232420 h 7374701"/>
              <a:gd name="connsiteX74" fmla="*/ 3010541 w 4760780"/>
              <a:gd name="connsiteY74" fmla="*/ 7232420 h 7374701"/>
              <a:gd name="connsiteX75" fmla="*/ 2766701 w 4760780"/>
              <a:gd name="connsiteY75" fmla="*/ 7171460 h 7374701"/>
              <a:gd name="connsiteX76" fmla="*/ 2654941 w 4760780"/>
              <a:gd name="connsiteY76" fmla="*/ 7303540 h 7374701"/>
              <a:gd name="connsiteX77" fmla="*/ 2502541 w 4760780"/>
              <a:gd name="connsiteY77" fmla="*/ 7313700 h 7374701"/>
              <a:gd name="connsiteX78" fmla="*/ 2472061 w 4760780"/>
              <a:gd name="connsiteY78" fmla="*/ 7374660 h 7374701"/>
              <a:gd name="connsiteX79" fmla="*/ 2238381 w 4760780"/>
              <a:gd name="connsiteY79" fmla="*/ 7303540 h 7374701"/>
              <a:gd name="connsiteX80" fmla="*/ 2187581 w 4760780"/>
              <a:gd name="connsiteY80" fmla="*/ 7293380 h 7374701"/>
              <a:gd name="connsiteX81" fmla="*/ 2085981 w 4760780"/>
              <a:gd name="connsiteY81" fmla="*/ 7283220 h 7374701"/>
              <a:gd name="connsiteX82" fmla="*/ 2065661 w 4760780"/>
              <a:gd name="connsiteY82" fmla="*/ 7120660 h 7374701"/>
              <a:gd name="connsiteX83" fmla="*/ 2025021 w 4760780"/>
              <a:gd name="connsiteY83" fmla="*/ 7110500 h 7374701"/>
              <a:gd name="connsiteX84" fmla="*/ 1953901 w 4760780"/>
              <a:gd name="connsiteY84" fmla="*/ 7100340 h 7374701"/>
              <a:gd name="connsiteX85" fmla="*/ 1903101 w 4760780"/>
              <a:gd name="connsiteY85" fmla="*/ 6988580 h 7374701"/>
              <a:gd name="connsiteX86" fmla="*/ 1750701 w 4760780"/>
              <a:gd name="connsiteY86" fmla="*/ 6937780 h 7374701"/>
              <a:gd name="connsiteX87" fmla="*/ 1699901 w 4760780"/>
              <a:gd name="connsiteY87" fmla="*/ 6846340 h 7374701"/>
              <a:gd name="connsiteX88" fmla="*/ 1649101 w 4760780"/>
              <a:gd name="connsiteY88" fmla="*/ 6775220 h 7374701"/>
              <a:gd name="connsiteX89" fmla="*/ 1567821 w 4760780"/>
              <a:gd name="connsiteY89" fmla="*/ 6754900 h 7374701"/>
              <a:gd name="connsiteX90" fmla="*/ 1425581 w 4760780"/>
              <a:gd name="connsiteY90" fmla="*/ 6754900 h 7374701"/>
              <a:gd name="connsiteX91" fmla="*/ 1374781 w 4760780"/>
              <a:gd name="connsiteY91" fmla="*/ 6724420 h 7374701"/>
              <a:gd name="connsiteX92" fmla="*/ 1242701 w 4760780"/>
              <a:gd name="connsiteY92" fmla="*/ 6805700 h 7374701"/>
              <a:gd name="connsiteX93" fmla="*/ 1151261 w 4760780"/>
              <a:gd name="connsiteY93" fmla="*/ 6765060 h 7374701"/>
              <a:gd name="connsiteX94" fmla="*/ 978541 w 4760780"/>
              <a:gd name="connsiteY94" fmla="*/ 6815860 h 7374701"/>
              <a:gd name="connsiteX95" fmla="*/ 927741 w 4760780"/>
              <a:gd name="connsiteY95" fmla="*/ 6724420 h 7374701"/>
              <a:gd name="connsiteX96" fmla="*/ 876941 w 4760780"/>
              <a:gd name="connsiteY96" fmla="*/ 6612660 h 7374701"/>
              <a:gd name="connsiteX97" fmla="*/ 876941 w 4760780"/>
              <a:gd name="connsiteY97" fmla="*/ 6450100 h 7374701"/>
              <a:gd name="connsiteX98" fmla="*/ 917581 w 4760780"/>
              <a:gd name="connsiteY98" fmla="*/ 6318020 h 7374701"/>
              <a:gd name="connsiteX99" fmla="*/ 846461 w 4760780"/>
              <a:gd name="connsiteY99" fmla="*/ 6145300 h 7374701"/>
              <a:gd name="connsiteX100" fmla="*/ 866781 w 4760780"/>
              <a:gd name="connsiteY100" fmla="*/ 6043700 h 7374701"/>
              <a:gd name="connsiteX101" fmla="*/ 866781 w 4760780"/>
              <a:gd name="connsiteY101" fmla="*/ 6013220 h 7374701"/>
              <a:gd name="connsiteX102" fmla="*/ 815981 w 4760780"/>
              <a:gd name="connsiteY102" fmla="*/ 5921780 h 7374701"/>
              <a:gd name="connsiteX103" fmla="*/ 795661 w 4760780"/>
              <a:gd name="connsiteY103" fmla="*/ 5820180 h 7374701"/>
              <a:gd name="connsiteX104" fmla="*/ 683901 w 4760780"/>
              <a:gd name="connsiteY104" fmla="*/ 5779540 h 7374701"/>
              <a:gd name="connsiteX105" fmla="*/ 683901 w 4760780"/>
              <a:gd name="connsiteY105" fmla="*/ 5677940 h 7374701"/>
              <a:gd name="connsiteX106" fmla="*/ 602621 w 4760780"/>
              <a:gd name="connsiteY106" fmla="*/ 5616980 h 7374701"/>
              <a:gd name="connsiteX107" fmla="*/ 541661 w 4760780"/>
              <a:gd name="connsiteY107" fmla="*/ 5525540 h 7374701"/>
              <a:gd name="connsiteX108" fmla="*/ 389261 w 4760780"/>
              <a:gd name="connsiteY108" fmla="*/ 5322340 h 7374701"/>
              <a:gd name="connsiteX109" fmla="*/ 348621 w 4760780"/>
              <a:gd name="connsiteY109" fmla="*/ 5312180 h 7374701"/>
              <a:gd name="connsiteX110" fmla="*/ 216541 w 4760780"/>
              <a:gd name="connsiteY110" fmla="*/ 5322340 h 7374701"/>
              <a:gd name="connsiteX111" fmla="*/ 94621 w 4760780"/>
              <a:gd name="connsiteY111" fmla="*/ 5200420 h 7374701"/>
              <a:gd name="connsiteX112" fmla="*/ 3181 w 4760780"/>
              <a:gd name="connsiteY112" fmla="*/ 4936260 h 7374701"/>
              <a:gd name="connsiteX113" fmla="*/ 43821 w 4760780"/>
              <a:gd name="connsiteY113" fmla="*/ 4824500 h 7374701"/>
              <a:gd name="connsiteX114" fmla="*/ 257181 w 4760780"/>
              <a:gd name="connsiteY114" fmla="*/ 4743220 h 7374701"/>
              <a:gd name="connsiteX115" fmla="*/ 318141 w 4760780"/>
              <a:gd name="connsiteY115" fmla="*/ 4661940 h 7374701"/>
              <a:gd name="connsiteX116" fmla="*/ 318141 w 4760780"/>
              <a:gd name="connsiteY116" fmla="*/ 4570500 h 7374701"/>
              <a:gd name="connsiteX117" fmla="*/ 450221 w 4760780"/>
              <a:gd name="connsiteY117" fmla="*/ 4489220 h 7374701"/>
              <a:gd name="connsiteX118" fmla="*/ 460381 w 4760780"/>
              <a:gd name="connsiteY118" fmla="*/ 4286020 h 7374701"/>
              <a:gd name="connsiteX119" fmla="*/ 511181 w 4760780"/>
              <a:gd name="connsiteY119" fmla="*/ 4153940 h 7374701"/>
              <a:gd name="connsiteX120" fmla="*/ 683901 w 4760780"/>
              <a:gd name="connsiteY120" fmla="*/ 3950740 h 7374701"/>
              <a:gd name="connsiteX121" fmla="*/ 897261 w 4760780"/>
              <a:gd name="connsiteY121" fmla="*/ 3686580 h 7374701"/>
              <a:gd name="connsiteX122" fmla="*/ 1100461 w 4760780"/>
              <a:gd name="connsiteY122" fmla="*/ 3432580 h 7374701"/>
              <a:gd name="connsiteX123" fmla="*/ 1242701 w 4760780"/>
              <a:gd name="connsiteY123" fmla="*/ 3318280 h 7374701"/>
              <a:gd name="connsiteX124" fmla="*/ 1313821 w 4760780"/>
              <a:gd name="connsiteY124" fmla="*/ 2904260 h 7374701"/>
              <a:gd name="connsiteX125" fmla="*/ 1374781 w 4760780"/>
              <a:gd name="connsiteY125" fmla="*/ 2772180 h 7374701"/>
              <a:gd name="connsiteX126" fmla="*/ 1405261 w 4760780"/>
              <a:gd name="connsiteY126" fmla="*/ 2520720 h 7374701"/>
              <a:gd name="connsiteX127" fmla="*/ 1392561 w 4760780"/>
              <a:gd name="connsiteY127" fmla="*/ 2162580 h 7374701"/>
              <a:gd name="connsiteX128" fmla="*/ 1265561 w 4760780"/>
              <a:gd name="connsiteY128" fmla="*/ 2040660 h 7374701"/>
              <a:gd name="connsiteX129" fmla="*/ 1169041 w 4760780"/>
              <a:gd name="connsiteY129" fmla="*/ 1951760 h 7374701"/>
              <a:gd name="connsiteX130" fmla="*/ 1014101 w 4760780"/>
              <a:gd name="connsiteY130" fmla="*/ 1829840 h 7374701"/>
              <a:gd name="connsiteX131" fmla="*/ 920121 w 4760780"/>
              <a:gd name="connsiteY131" fmla="*/ 1644420 h 7374701"/>
              <a:gd name="connsiteX132" fmla="*/ 823601 w 4760780"/>
              <a:gd name="connsiteY132" fmla="*/ 1464080 h 7374701"/>
              <a:gd name="connsiteX133" fmla="*/ 785501 w 4760780"/>
              <a:gd name="connsiteY133" fmla="*/ 1319300 h 7374701"/>
              <a:gd name="connsiteX134" fmla="*/ 780421 w 4760780"/>
              <a:gd name="connsiteY134" fmla="*/ 1075460 h 7374701"/>
              <a:gd name="connsiteX135" fmla="*/ 815981 w 4760780"/>
              <a:gd name="connsiteY135" fmla="*/ 892580 h 7374701"/>
              <a:gd name="connsiteX136" fmla="*/ 846461 w 4760780"/>
              <a:gd name="connsiteY136" fmla="*/ 750340 h 7374701"/>
              <a:gd name="connsiteX137" fmla="*/ 785501 w 4760780"/>
              <a:gd name="connsiteY137" fmla="*/ 536980 h 7374701"/>
              <a:gd name="connsiteX138" fmla="*/ 744861 w 4760780"/>
              <a:gd name="connsiteY138" fmla="*/ 333780 h 7374701"/>
              <a:gd name="connsiteX139" fmla="*/ 724541 w 4760780"/>
              <a:gd name="connsiteY139" fmla="*/ 232180 h 7374701"/>
              <a:gd name="connsiteX140" fmla="*/ 826141 w 4760780"/>
              <a:gd name="connsiteY140" fmla="*/ 222020 h 7374701"/>
              <a:gd name="connsiteX141" fmla="*/ 866781 w 4760780"/>
              <a:gd name="connsiteY141" fmla="*/ 201700 h 7374701"/>
              <a:gd name="connsiteX142" fmla="*/ 1069981 w 4760780"/>
              <a:gd name="connsiteY142" fmla="*/ 222020 h 7374701"/>
              <a:gd name="connsiteX143" fmla="*/ 1090301 w 4760780"/>
              <a:gd name="connsiteY143" fmla="*/ 140740 h 7374701"/>
              <a:gd name="connsiteX144" fmla="*/ 1222381 w 4760780"/>
              <a:gd name="connsiteY144" fmla="*/ 49300 h 7374701"/>
              <a:gd name="connsiteX145" fmla="*/ 1496701 w 4760780"/>
              <a:gd name="connsiteY145" fmla="*/ 100100 h 7374701"/>
              <a:gd name="connsiteX146" fmla="*/ 1842141 w 4760780"/>
              <a:gd name="connsiteY146" fmla="*/ 191540 h 7374701"/>
              <a:gd name="connsiteX147" fmla="*/ 1956441 w 4760780"/>
              <a:gd name="connsiteY147" fmla="*/ 405 h 7374701"/>
              <a:gd name="connsiteX0" fmla="*/ 1955171 w 4760780"/>
              <a:gd name="connsiteY0" fmla="*/ 3580 h 7374701"/>
              <a:gd name="connsiteX1" fmla="*/ 2009781 w 4760780"/>
              <a:gd name="connsiteY1" fmla="*/ 105180 h 7374701"/>
              <a:gd name="connsiteX2" fmla="*/ 2065661 w 4760780"/>
              <a:gd name="connsiteY2" fmla="*/ 455700 h 7374701"/>
              <a:gd name="connsiteX3" fmla="*/ 2055501 w 4760780"/>
              <a:gd name="connsiteY3" fmla="*/ 648740 h 7374701"/>
              <a:gd name="connsiteX4" fmla="*/ 2096141 w 4760780"/>
              <a:gd name="connsiteY4" fmla="*/ 841780 h 7374701"/>
              <a:gd name="connsiteX5" fmla="*/ 2157101 w 4760780"/>
              <a:gd name="connsiteY5" fmla="*/ 973860 h 7374701"/>
              <a:gd name="connsiteX6" fmla="*/ 2157101 w 4760780"/>
              <a:gd name="connsiteY6" fmla="*/ 1095780 h 7374701"/>
              <a:gd name="connsiteX7" fmla="*/ 2207901 w 4760780"/>
              <a:gd name="connsiteY7" fmla="*/ 1207540 h 7374701"/>
              <a:gd name="connsiteX8" fmla="*/ 2157101 w 4760780"/>
              <a:gd name="connsiteY8" fmla="*/ 1400580 h 7374701"/>
              <a:gd name="connsiteX9" fmla="*/ 2177421 w 4760780"/>
              <a:gd name="connsiteY9" fmla="*/ 1532660 h 7374701"/>
              <a:gd name="connsiteX10" fmla="*/ 2279021 w 4760780"/>
              <a:gd name="connsiteY10" fmla="*/ 1725700 h 7374701"/>
              <a:gd name="connsiteX11" fmla="*/ 2411101 w 4760780"/>
              <a:gd name="connsiteY11" fmla="*/ 1928900 h 7374701"/>
              <a:gd name="connsiteX12" fmla="*/ 2482221 w 4760780"/>
              <a:gd name="connsiteY12" fmla="*/ 1989860 h 7374701"/>
              <a:gd name="connsiteX13" fmla="*/ 2492381 w 4760780"/>
              <a:gd name="connsiteY13" fmla="*/ 2081300 h 7374701"/>
              <a:gd name="connsiteX14" fmla="*/ 2634621 w 4760780"/>
              <a:gd name="connsiteY14" fmla="*/ 2040660 h 7374701"/>
              <a:gd name="connsiteX15" fmla="*/ 2908941 w 4760780"/>
              <a:gd name="connsiteY15" fmla="*/ 2020340 h 7374701"/>
              <a:gd name="connsiteX16" fmla="*/ 3071501 w 4760780"/>
              <a:gd name="connsiteY16" fmla="*/ 2243860 h 7374701"/>
              <a:gd name="connsiteX17" fmla="*/ 3112141 w 4760780"/>
              <a:gd name="connsiteY17" fmla="*/ 2477540 h 7374701"/>
              <a:gd name="connsiteX18" fmla="*/ 3193421 w 4760780"/>
              <a:gd name="connsiteY18" fmla="*/ 2548660 h 7374701"/>
              <a:gd name="connsiteX19" fmla="*/ 3295021 w 4760780"/>
              <a:gd name="connsiteY19" fmla="*/ 2558820 h 7374701"/>
              <a:gd name="connsiteX20" fmla="*/ 3325501 w 4760780"/>
              <a:gd name="connsiteY20" fmla="*/ 2721380 h 7374701"/>
              <a:gd name="connsiteX21" fmla="*/ 3345821 w 4760780"/>
              <a:gd name="connsiteY21" fmla="*/ 2894100 h 7374701"/>
              <a:gd name="connsiteX22" fmla="*/ 3355981 w 4760780"/>
              <a:gd name="connsiteY22" fmla="*/ 3097300 h 7374701"/>
              <a:gd name="connsiteX23" fmla="*/ 3406781 w 4760780"/>
              <a:gd name="connsiteY23" fmla="*/ 3239540 h 7374701"/>
              <a:gd name="connsiteX24" fmla="*/ 3457581 w 4760780"/>
              <a:gd name="connsiteY24" fmla="*/ 3300500 h 7374701"/>
              <a:gd name="connsiteX25" fmla="*/ 3427101 w 4760780"/>
              <a:gd name="connsiteY25" fmla="*/ 3463060 h 7374701"/>
              <a:gd name="connsiteX26" fmla="*/ 3396621 w 4760780"/>
              <a:gd name="connsiteY26" fmla="*/ 3554500 h 7374701"/>
              <a:gd name="connsiteX27" fmla="*/ 3376301 w 4760780"/>
              <a:gd name="connsiteY27" fmla="*/ 3605300 h 7374701"/>
              <a:gd name="connsiteX28" fmla="*/ 3264541 w 4760780"/>
              <a:gd name="connsiteY28" fmla="*/ 3798340 h 7374701"/>
              <a:gd name="connsiteX29" fmla="*/ 3315341 w 4760780"/>
              <a:gd name="connsiteY29" fmla="*/ 3899940 h 7374701"/>
              <a:gd name="connsiteX30" fmla="*/ 3295021 w 4760780"/>
              <a:gd name="connsiteY30" fmla="*/ 4021860 h 7374701"/>
              <a:gd name="connsiteX31" fmla="*/ 3234061 w 4760780"/>
              <a:gd name="connsiteY31" fmla="*/ 4164100 h 7374701"/>
              <a:gd name="connsiteX32" fmla="*/ 3244221 w 4760780"/>
              <a:gd name="connsiteY32" fmla="*/ 4225060 h 7374701"/>
              <a:gd name="connsiteX33" fmla="*/ 3305181 w 4760780"/>
              <a:gd name="connsiteY33" fmla="*/ 4306340 h 7374701"/>
              <a:gd name="connsiteX34" fmla="*/ 3193421 w 4760780"/>
              <a:gd name="connsiteY34" fmla="*/ 4448580 h 7374701"/>
              <a:gd name="connsiteX35" fmla="*/ 3132461 w 4760780"/>
              <a:gd name="connsiteY35" fmla="*/ 4631460 h 7374701"/>
              <a:gd name="connsiteX36" fmla="*/ 3101981 w 4760780"/>
              <a:gd name="connsiteY36" fmla="*/ 4753380 h 7374701"/>
              <a:gd name="connsiteX37" fmla="*/ 3061341 w 4760780"/>
              <a:gd name="connsiteY37" fmla="*/ 4885460 h 7374701"/>
              <a:gd name="connsiteX38" fmla="*/ 3051181 w 4760780"/>
              <a:gd name="connsiteY38" fmla="*/ 4936260 h 7374701"/>
              <a:gd name="connsiteX39" fmla="*/ 2990221 w 4760780"/>
              <a:gd name="connsiteY39" fmla="*/ 5027700 h 7374701"/>
              <a:gd name="connsiteX40" fmla="*/ 2990221 w 4760780"/>
              <a:gd name="connsiteY40" fmla="*/ 5230900 h 7374701"/>
              <a:gd name="connsiteX41" fmla="*/ 3000381 w 4760780"/>
              <a:gd name="connsiteY41" fmla="*/ 5362980 h 7374701"/>
              <a:gd name="connsiteX42" fmla="*/ 3071501 w 4760780"/>
              <a:gd name="connsiteY42" fmla="*/ 5515380 h 7374701"/>
              <a:gd name="connsiteX43" fmla="*/ 3010541 w 4760780"/>
              <a:gd name="connsiteY43" fmla="*/ 5667780 h 7374701"/>
              <a:gd name="connsiteX44" fmla="*/ 3000381 w 4760780"/>
              <a:gd name="connsiteY44" fmla="*/ 5769380 h 7374701"/>
              <a:gd name="connsiteX45" fmla="*/ 3020701 w 4760780"/>
              <a:gd name="connsiteY45" fmla="*/ 5789700 h 7374701"/>
              <a:gd name="connsiteX46" fmla="*/ 3122301 w 4760780"/>
              <a:gd name="connsiteY46" fmla="*/ 5870980 h 7374701"/>
              <a:gd name="connsiteX47" fmla="*/ 3203581 w 4760780"/>
              <a:gd name="connsiteY47" fmla="*/ 5972580 h 7374701"/>
              <a:gd name="connsiteX48" fmla="*/ 3366141 w 4760780"/>
              <a:gd name="connsiteY48" fmla="*/ 6064020 h 7374701"/>
              <a:gd name="connsiteX49" fmla="*/ 3609981 w 4760780"/>
              <a:gd name="connsiteY49" fmla="*/ 5952260 h 7374701"/>
              <a:gd name="connsiteX50" fmla="*/ 3904621 w 4760780"/>
              <a:gd name="connsiteY50" fmla="*/ 6003060 h 7374701"/>
              <a:gd name="connsiteX51" fmla="*/ 4128141 w 4760780"/>
              <a:gd name="connsiteY51" fmla="*/ 6003060 h 7374701"/>
              <a:gd name="connsiteX52" fmla="*/ 4199261 w 4760780"/>
              <a:gd name="connsiteY52" fmla="*/ 5942100 h 7374701"/>
              <a:gd name="connsiteX53" fmla="*/ 4300861 w 4760780"/>
              <a:gd name="connsiteY53" fmla="*/ 6094500 h 7374701"/>
              <a:gd name="connsiteX54" fmla="*/ 4453261 w 4760780"/>
              <a:gd name="connsiteY54" fmla="*/ 6094500 h 7374701"/>
              <a:gd name="connsiteX55" fmla="*/ 4585341 w 4760780"/>
              <a:gd name="connsiteY55" fmla="*/ 6175780 h 7374701"/>
              <a:gd name="connsiteX56" fmla="*/ 4727581 w 4760780"/>
              <a:gd name="connsiteY56" fmla="*/ 6185940 h 7374701"/>
              <a:gd name="connsiteX57" fmla="*/ 4747901 w 4760780"/>
              <a:gd name="connsiteY57" fmla="*/ 6297700 h 7374701"/>
              <a:gd name="connsiteX58" fmla="*/ 4758061 w 4760780"/>
              <a:gd name="connsiteY58" fmla="*/ 6419620 h 7374701"/>
              <a:gd name="connsiteX59" fmla="*/ 4697101 w 4760780"/>
              <a:gd name="connsiteY59" fmla="*/ 6541540 h 7374701"/>
              <a:gd name="connsiteX60" fmla="*/ 4676781 w 4760780"/>
              <a:gd name="connsiteY60" fmla="*/ 6643140 h 7374701"/>
              <a:gd name="connsiteX61" fmla="*/ 4615821 w 4760780"/>
              <a:gd name="connsiteY61" fmla="*/ 6754900 h 7374701"/>
              <a:gd name="connsiteX62" fmla="*/ 4493901 w 4760780"/>
              <a:gd name="connsiteY62" fmla="*/ 6826020 h 7374701"/>
              <a:gd name="connsiteX63" fmla="*/ 4453261 w 4760780"/>
              <a:gd name="connsiteY63" fmla="*/ 6988580 h 7374701"/>
              <a:gd name="connsiteX64" fmla="*/ 4402461 w 4760780"/>
              <a:gd name="connsiteY64" fmla="*/ 7100340 h 7374701"/>
              <a:gd name="connsiteX65" fmla="*/ 4270381 w 4760780"/>
              <a:gd name="connsiteY65" fmla="*/ 7140980 h 7374701"/>
              <a:gd name="connsiteX66" fmla="*/ 4117981 w 4760780"/>
              <a:gd name="connsiteY66" fmla="*/ 7201940 h 7374701"/>
              <a:gd name="connsiteX67" fmla="*/ 3955421 w 4760780"/>
              <a:gd name="connsiteY67" fmla="*/ 7242580 h 7374701"/>
              <a:gd name="connsiteX68" fmla="*/ 3874141 w 4760780"/>
              <a:gd name="connsiteY68" fmla="*/ 7181620 h 7374701"/>
              <a:gd name="connsiteX69" fmla="*/ 3752221 w 4760780"/>
              <a:gd name="connsiteY69" fmla="*/ 7161300 h 7374701"/>
              <a:gd name="connsiteX70" fmla="*/ 3670941 w 4760780"/>
              <a:gd name="connsiteY70" fmla="*/ 7222260 h 7374701"/>
              <a:gd name="connsiteX71" fmla="*/ 3528701 w 4760780"/>
              <a:gd name="connsiteY71" fmla="*/ 7222260 h 7374701"/>
              <a:gd name="connsiteX72" fmla="*/ 3345821 w 4760780"/>
              <a:gd name="connsiteY72" fmla="*/ 7334020 h 7374701"/>
              <a:gd name="connsiteX73" fmla="*/ 3203581 w 4760780"/>
              <a:gd name="connsiteY73" fmla="*/ 7232420 h 7374701"/>
              <a:gd name="connsiteX74" fmla="*/ 3010541 w 4760780"/>
              <a:gd name="connsiteY74" fmla="*/ 7232420 h 7374701"/>
              <a:gd name="connsiteX75" fmla="*/ 2766701 w 4760780"/>
              <a:gd name="connsiteY75" fmla="*/ 7171460 h 7374701"/>
              <a:gd name="connsiteX76" fmla="*/ 2654941 w 4760780"/>
              <a:gd name="connsiteY76" fmla="*/ 7303540 h 7374701"/>
              <a:gd name="connsiteX77" fmla="*/ 2502541 w 4760780"/>
              <a:gd name="connsiteY77" fmla="*/ 7313700 h 7374701"/>
              <a:gd name="connsiteX78" fmla="*/ 2472061 w 4760780"/>
              <a:gd name="connsiteY78" fmla="*/ 7374660 h 7374701"/>
              <a:gd name="connsiteX79" fmla="*/ 2238381 w 4760780"/>
              <a:gd name="connsiteY79" fmla="*/ 7303540 h 7374701"/>
              <a:gd name="connsiteX80" fmla="*/ 2187581 w 4760780"/>
              <a:gd name="connsiteY80" fmla="*/ 7293380 h 7374701"/>
              <a:gd name="connsiteX81" fmla="*/ 2085981 w 4760780"/>
              <a:gd name="connsiteY81" fmla="*/ 7283220 h 7374701"/>
              <a:gd name="connsiteX82" fmla="*/ 2065661 w 4760780"/>
              <a:gd name="connsiteY82" fmla="*/ 7120660 h 7374701"/>
              <a:gd name="connsiteX83" fmla="*/ 2025021 w 4760780"/>
              <a:gd name="connsiteY83" fmla="*/ 7110500 h 7374701"/>
              <a:gd name="connsiteX84" fmla="*/ 1953901 w 4760780"/>
              <a:gd name="connsiteY84" fmla="*/ 7100340 h 7374701"/>
              <a:gd name="connsiteX85" fmla="*/ 1903101 w 4760780"/>
              <a:gd name="connsiteY85" fmla="*/ 6988580 h 7374701"/>
              <a:gd name="connsiteX86" fmla="*/ 1750701 w 4760780"/>
              <a:gd name="connsiteY86" fmla="*/ 6937780 h 7374701"/>
              <a:gd name="connsiteX87" fmla="*/ 1699901 w 4760780"/>
              <a:gd name="connsiteY87" fmla="*/ 6846340 h 7374701"/>
              <a:gd name="connsiteX88" fmla="*/ 1649101 w 4760780"/>
              <a:gd name="connsiteY88" fmla="*/ 6775220 h 7374701"/>
              <a:gd name="connsiteX89" fmla="*/ 1567821 w 4760780"/>
              <a:gd name="connsiteY89" fmla="*/ 6754900 h 7374701"/>
              <a:gd name="connsiteX90" fmla="*/ 1425581 w 4760780"/>
              <a:gd name="connsiteY90" fmla="*/ 6754900 h 7374701"/>
              <a:gd name="connsiteX91" fmla="*/ 1374781 w 4760780"/>
              <a:gd name="connsiteY91" fmla="*/ 6724420 h 7374701"/>
              <a:gd name="connsiteX92" fmla="*/ 1242701 w 4760780"/>
              <a:gd name="connsiteY92" fmla="*/ 6805700 h 7374701"/>
              <a:gd name="connsiteX93" fmla="*/ 1151261 w 4760780"/>
              <a:gd name="connsiteY93" fmla="*/ 6765060 h 7374701"/>
              <a:gd name="connsiteX94" fmla="*/ 978541 w 4760780"/>
              <a:gd name="connsiteY94" fmla="*/ 6815860 h 7374701"/>
              <a:gd name="connsiteX95" fmla="*/ 927741 w 4760780"/>
              <a:gd name="connsiteY95" fmla="*/ 6724420 h 7374701"/>
              <a:gd name="connsiteX96" fmla="*/ 876941 w 4760780"/>
              <a:gd name="connsiteY96" fmla="*/ 6612660 h 7374701"/>
              <a:gd name="connsiteX97" fmla="*/ 876941 w 4760780"/>
              <a:gd name="connsiteY97" fmla="*/ 6450100 h 7374701"/>
              <a:gd name="connsiteX98" fmla="*/ 917581 w 4760780"/>
              <a:gd name="connsiteY98" fmla="*/ 6318020 h 7374701"/>
              <a:gd name="connsiteX99" fmla="*/ 846461 w 4760780"/>
              <a:gd name="connsiteY99" fmla="*/ 6145300 h 7374701"/>
              <a:gd name="connsiteX100" fmla="*/ 866781 w 4760780"/>
              <a:gd name="connsiteY100" fmla="*/ 6043700 h 7374701"/>
              <a:gd name="connsiteX101" fmla="*/ 866781 w 4760780"/>
              <a:gd name="connsiteY101" fmla="*/ 6013220 h 7374701"/>
              <a:gd name="connsiteX102" fmla="*/ 815981 w 4760780"/>
              <a:gd name="connsiteY102" fmla="*/ 5921780 h 7374701"/>
              <a:gd name="connsiteX103" fmla="*/ 795661 w 4760780"/>
              <a:gd name="connsiteY103" fmla="*/ 5820180 h 7374701"/>
              <a:gd name="connsiteX104" fmla="*/ 683901 w 4760780"/>
              <a:gd name="connsiteY104" fmla="*/ 5779540 h 7374701"/>
              <a:gd name="connsiteX105" fmla="*/ 683901 w 4760780"/>
              <a:gd name="connsiteY105" fmla="*/ 5677940 h 7374701"/>
              <a:gd name="connsiteX106" fmla="*/ 602621 w 4760780"/>
              <a:gd name="connsiteY106" fmla="*/ 5616980 h 7374701"/>
              <a:gd name="connsiteX107" fmla="*/ 541661 w 4760780"/>
              <a:gd name="connsiteY107" fmla="*/ 5525540 h 7374701"/>
              <a:gd name="connsiteX108" fmla="*/ 389261 w 4760780"/>
              <a:gd name="connsiteY108" fmla="*/ 5322340 h 7374701"/>
              <a:gd name="connsiteX109" fmla="*/ 348621 w 4760780"/>
              <a:gd name="connsiteY109" fmla="*/ 5312180 h 7374701"/>
              <a:gd name="connsiteX110" fmla="*/ 216541 w 4760780"/>
              <a:gd name="connsiteY110" fmla="*/ 5322340 h 7374701"/>
              <a:gd name="connsiteX111" fmla="*/ 94621 w 4760780"/>
              <a:gd name="connsiteY111" fmla="*/ 5200420 h 7374701"/>
              <a:gd name="connsiteX112" fmla="*/ 3181 w 4760780"/>
              <a:gd name="connsiteY112" fmla="*/ 4936260 h 7374701"/>
              <a:gd name="connsiteX113" fmla="*/ 43821 w 4760780"/>
              <a:gd name="connsiteY113" fmla="*/ 4824500 h 7374701"/>
              <a:gd name="connsiteX114" fmla="*/ 257181 w 4760780"/>
              <a:gd name="connsiteY114" fmla="*/ 4743220 h 7374701"/>
              <a:gd name="connsiteX115" fmla="*/ 318141 w 4760780"/>
              <a:gd name="connsiteY115" fmla="*/ 4661940 h 7374701"/>
              <a:gd name="connsiteX116" fmla="*/ 318141 w 4760780"/>
              <a:gd name="connsiteY116" fmla="*/ 4570500 h 7374701"/>
              <a:gd name="connsiteX117" fmla="*/ 450221 w 4760780"/>
              <a:gd name="connsiteY117" fmla="*/ 4489220 h 7374701"/>
              <a:gd name="connsiteX118" fmla="*/ 460381 w 4760780"/>
              <a:gd name="connsiteY118" fmla="*/ 4286020 h 7374701"/>
              <a:gd name="connsiteX119" fmla="*/ 511181 w 4760780"/>
              <a:gd name="connsiteY119" fmla="*/ 4153940 h 7374701"/>
              <a:gd name="connsiteX120" fmla="*/ 683901 w 4760780"/>
              <a:gd name="connsiteY120" fmla="*/ 3950740 h 7374701"/>
              <a:gd name="connsiteX121" fmla="*/ 897261 w 4760780"/>
              <a:gd name="connsiteY121" fmla="*/ 3686580 h 7374701"/>
              <a:gd name="connsiteX122" fmla="*/ 1100461 w 4760780"/>
              <a:gd name="connsiteY122" fmla="*/ 3432580 h 7374701"/>
              <a:gd name="connsiteX123" fmla="*/ 1240161 w 4760780"/>
              <a:gd name="connsiteY123" fmla="*/ 3351300 h 7374701"/>
              <a:gd name="connsiteX124" fmla="*/ 1313821 w 4760780"/>
              <a:gd name="connsiteY124" fmla="*/ 2904260 h 7374701"/>
              <a:gd name="connsiteX125" fmla="*/ 1374781 w 4760780"/>
              <a:gd name="connsiteY125" fmla="*/ 2772180 h 7374701"/>
              <a:gd name="connsiteX126" fmla="*/ 1405261 w 4760780"/>
              <a:gd name="connsiteY126" fmla="*/ 2520720 h 7374701"/>
              <a:gd name="connsiteX127" fmla="*/ 1392561 w 4760780"/>
              <a:gd name="connsiteY127" fmla="*/ 2162580 h 7374701"/>
              <a:gd name="connsiteX128" fmla="*/ 1265561 w 4760780"/>
              <a:gd name="connsiteY128" fmla="*/ 2040660 h 7374701"/>
              <a:gd name="connsiteX129" fmla="*/ 1169041 w 4760780"/>
              <a:gd name="connsiteY129" fmla="*/ 1951760 h 7374701"/>
              <a:gd name="connsiteX130" fmla="*/ 1014101 w 4760780"/>
              <a:gd name="connsiteY130" fmla="*/ 1829840 h 7374701"/>
              <a:gd name="connsiteX131" fmla="*/ 920121 w 4760780"/>
              <a:gd name="connsiteY131" fmla="*/ 1644420 h 7374701"/>
              <a:gd name="connsiteX132" fmla="*/ 823601 w 4760780"/>
              <a:gd name="connsiteY132" fmla="*/ 1464080 h 7374701"/>
              <a:gd name="connsiteX133" fmla="*/ 785501 w 4760780"/>
              <a:gd name="connsiteY133" fmla="*/ 1319300 h 7374701"/>
              <a:gd name="connsiteX134" fmla="*/ 780421 w 4760780"/>
              <a:gd name="connsiteY134" fmla="*/ 1075460 h 7374701"/>
              <a:gd name="connsiteX135" fmla="*/ 815981 w 4760780"/>
              <a:gd name="connsiteY135" fmla="*/ 892580 h 7374701"/>
              <a:gd name="connsiteX136" fmla="*/ 846461 w 4760780"/>
              <a:gd name="connsiteY136" fmla="*/ 750340 h 7374701"/>
              <a:gd name="connsiteX137" fmla="*/ 785501 w 4760780"/>
              <a:gd name="connsiteY137" fmla="*/ 536980 h 7374701"/>
              <a:gd name="connsiteX138" fmla="*/ 744861 w 4760780"/>
              <a:gd name="connsiteY138" fmla="*/ 333780 h 7374701"/>
              <a:gd name="connsiteX139" fmla="*/ 724541 w 4760780"/>
              <a:gd name="connsiteY139" fmla="*/ 232180 h 7374701"/>
              <a:gd name="connsiteX140" fmla="*/ 826141 w 4760780"/>
              <a:gd name="connsiteY140" fmla="*/ 222020 h 7374701"/>
              <a:gd name="connsiteX141" fmla="*/ 866781 w 4760780"/>
              <a:gd name="connsiteY141" fmla="*/ 201700 h 7374701"/>
              <a:gd name="connsiteX142" fmla="*/ 1069981 w 4760780"/>
              <a:gd name="connsiteY142" fmla="*/ 222020 h 7374701"/>
              <a:gd name="connsiteX143" fmla="*/ 1090301 w 4760780"/>
              <a:gd name="connsiteY143" fmla="*/ 140740 h 7374701"/>
              <a:gd name="connsiteX144" fmla="*/ 1222381 w 4760780"/>
              <a:gd name="connsiteY144" fmla="*/ 49300 h 7374701"/>
              <a:gd name="connsiteX145" fmla="*/ 1496701 w 4760780"/>
              <a:gd name="connsiteY145" fmla="*/ 100100 h 7374701"/>
              <a:gd name="connsiteX146" fmla="*/ 1842141 w 4760780"/>
              <a:gd name="connsiteY146" fmla="*/ 191540 h 7374701"/>
              <a:gd name="connsiteX147" fmla="*/ 1956441 w 4760780"/>
              <a:gd name="connsiteY147" fmla="*/ 405 h 7374701"/>
              <a:gd name="connsiteX0" fmla="*/ 1955171 w 4760780"/>
              <a:gd name="connsiteY0" fmla="*/ 3580 h 7374701"/>
              <a:gd name="connsiteX1" fmla="*/ 2009781 w 4760780"/>
              <a:gd name="connsiteY1" fmla="*/ 105180 h 7374701"/>
              <a:gd name="connsiteX2" fmla="*/ 2065661 w 4760780"/>
              <a:gd name="connsiteY2" fmla="*/ 455700 h 7374701"/>
              <a:gd name="connsiteX3" fmla="*/ 2055501 w 4760780"/>
              <a:gd name="connsiteY3" fmla="*/ 648740 h 7374701"/>
              <a:gd name="connsiteX4" fmla="*/ 2096141 w 4760780"/>
              <a:gd name="connsiteY4" fmla="*/ 841780 h 7374701"/>
              <a:gd name="connsiteX5" fmla="*/ 2157101 w 4760780"/>
              <a:gd name="connsiteY5" fmla="*/ 973860 h 7374701"/>
              <a:gd name="connsiteX6" fmla="*/ 2157101 w 4760780"/>
              <a:gd name="connsiteY6" fmla="*/ 1095780 h 7374701"/>
              <a:gd name="connsiteX7" fmla="*/ 2207901 w 4760780"/>
              <a:gd name="connsiteY7" fmla="*/ 1207540 h 7374701"/>
              <a:gd name="connsiteX8" fmla="*/ 2157101 w 4760780"/>
              <a:gd name="connsiteY8" fmla="*/ 1400580 h 7374701"/>
              <a:gd name="connsiteX9" fmla="*/ 2177421 w 4760780"/>
              <a:gd name="connsiteY9" fmla="*/ 1532660 h 7374701"/>
              <a:gd name="connsiteX10" fmla="*/ 2279021 w 4760780"/>
              <a:gd name="connsiteY10" fmla="*/ 1725700 h 7374701"/>
              <a:gd name="connsiteX11" fmla="*/ 2411101 w 4760780"/>
              <a:gd name="connsiteY11" fmla="*/ 1928900 h 7374701"/>
              <a:gd name="connsiteX12" fmla="*/ 2482221 w 4760780"/>
              <a:gd name="connsiteY12" fmla="*/ 1989860 h 7374701"/>
              <a:gd name="connsiteX13" fmla="*/ 2492381 w 4760780"/>
              <a:gd name="connsiteY13" fmla="*/ 2081300 h 7374701"/>
              <a:gd name="connsiteX14" fmla="*/ 2634621 w 4760780"/>
              <a:gd name="connsiteY14" fmla="*/ 2040660 h 7374701"/>
              <a:gd name="connsiteX15" fmla="*/ 2908941 w 4760780"/>
              <a:gd name="connsiteY15" fmla="*/ 2020340 h 7374701"/>
              <a:gd name="connsiteX16" fmla="*/ 3071501 w 4760780"/>
              <a:gd name="connsiteY16" fmla="*/ 2243860 h 7374701"/>
              <a:gd name="connsiteX17" fmla="*/ 3112141 w 4760780"/>
              <a:gd name="connsiteY17" fmla="*/ 2477540 h 7374701"/>
              <a:gd name="connsiteX18" fmla="*/ 3193421 w 4760780"/>
              <a:gd name="connsiteY18" fmla="*/ 2548660 h 7374701"/>
              <a:gd name="connsiteX19" fmla="*/ 3295021 w 4760780"/>
              <a:gd name="connsiteY19" fmla="*/ 2558820 h 7374701"/>
              <a:gd name="connsiteX20" fmla="*/ 3325501 w 4760780"/>
              <a:gd name="connsiteY20" fmla="*/ 2721380 h 7374701"/>
              <a:gd name="connsiteX21" fmla="*/ 3345821 w 4760780"/>
              <a:gd name="connsiteY21" fmla="*/ 2894100 h 7374701"/>
              <a:gd name="connsiteX22" fmla="*/ 3355981 w 4760780"/>
              <a:gd name="connsiteY22" fmla="*/ 3097300 h 7374701"/>
              <a:gd name="connsiteX23" fmla="*/ 3406781 w 4760780"/>
              <a:gd name="connsiteY23" fmla="*/ 3239540 h 7374701"/>
              <a:gd name="connsiteX24" fmla="*/ 3457581 w 4760780"/>
              <a:gd name="connsiteY24" fmla="*/ 3300500 h 7374701"/>
              <a:gd name="connsiteX25" fmla="*/ 3427101 w 4760780"/>
              <a:gd name="connsiteY25" fmla="*/ 3463060 h 7374701"/>
              <a:gd name="connsiteX26" fmla="*/ 3396621 w 4760780"/>
              <a:gd name="connsiteY26" fmla="*/ 3554500 h 7374701"/>
              <a:gd name="connsiteX27" fmla="*/ 3376301 w 4760780"/>
              <a:gd name="connsiteY27" fmla="*/ 3605300 h 7374701"/>
              <a:gd name="connsiteX28" fmla="*/ 3264541 w 4760780"/>
              <a:gd name="connsiteY28" fmla="*/ 3798340 h 7374701"/>
              <a:gd name="connsiteX29" fmla="*/ 3315341 w 4760780"/>
              <a:gd name="connsiteY29" fmla="*/ 3899940 h 7374701"/>
              <a:gd name="connsiteX30" fmla="*/ 3295021 w 4760780"/>
              <a:gd name="connsiteY30" fmla="*/ 4021860 h 7374701"/>
              <a:gd name="connsiteX31" fmla="*/ 3234061 w 4760780"/>
              <a:gd name="connsiteY31" fmla="*/ 4164100 h 7374701"/>
              <a:gd name="connsiteX32" fmla="*/ 3244221 w 4760780"/>
              <a:gd name="connsiteY32" fmla="*/ 4225060 h 7374701"/>
              <a:gd name="connsiteX33" fmla="*/ 3305181 w 4760780"/>
              <a:gd name="connsiteY33" fmla="*/ 4306340 h 7374701"/>
              <a:gd name="connsiteX34" fmla="*/ 3193421 w 4760780"/>
              <a:gd name="connsiteY34" fmla="*/ 4448580 h 7374701"/>
              <a:gd name="connsiteX35" fmla="*/ 3132461 w 4760780"/>
              <a:gd name="connsiteY35" fmla="*/ 4631460 h 7374701"/>
              <a:gd name="connsiteX36" fmla="*/ 3101981 w 4760780"/>
              <a:gd name="connsiteY36" fmla="*/ 4753380 h 7374701"/>
              <a:gd name="connsiteX37" fmla="*/ 3061341 w 4760780"/>
              <a:gd name="connsiteY37" fmla="*/ 4885460 h 7374701"/>
              <a:gd name="connsiteX38" fmla="*/ 3051181 w 4760780"/>
              <a:gd name="connsiteY38" fmla="*/ 4936260 h 7374701"/>
              <a:gd name="connsiteX39" fmla="*/ 2990221 w 4760780"/>
              <a:gd name="connsiteY39" fmla="*/ 5027700 h 7374701"/>
              <a:gd name="connsiteX40" fmla="*/ 2990221 w 4760780"/>
              <a:gd name="connsiteY40" fmla="*/ 5230900 h 7374701"/>
              <a:gd name="connsiteX41" fmla="*/ 3000381 w 4760780"/>
              <a:gd name="connsiteY41" fmla="*/ 5362980 h 7374701"/>
              <a:gd name="connsiteX42" fmla="*/ 3071501 w 4760780"/>
              <a:gd name="connsiteY42" fmla="*/ 5515380 h 7374701"/>
              <a:gd name="connsiteX43" fmla="*/ 3010541 w 4760780"/>
              <a:gd name="connsiteY43" fmla="*/ 5667780 h 7374701"/>
              <a:gd name="connsiteX44" fmla="*/ 3000381 w 4760780"/>
              <a:gd name="connsiteY44" fmla="*/ 5769380 h 7374701"/>
              <a:gd name="connsiteX45" fmla="*/ 3020701 w 4760780"/>
              <a:gd name="connsiteY45" fmla="*/ 5789700 h 7374701"/>
              <a:gd name="connsiteX46" fmla="*/ 3122301 w 4760780"/>
              <a:gd name="connsiteY46" fmla="*/ 5870980 h 7374701"/>
              <a:gd name="connsiteX47" fmla="*/ 3203581 w 4760780"/>
              <a:gd name="connsiteY47" fmla="*/ 5972580 h 7374701"/>
              <a:gd name="connsiteX48" fmla="*/ 3366141 w 4760780"/>
              <a:gd name="connsiteY48" fmla="*/ 6064020 h 7374701"/>
              <a:gd name="connsiteX49" fmla="*/ 3609981 w 4760780"/>
              <a:gd name="connsiteY49" fmla="*/ 5952260 h 7374701"/>
              <a:gd name="connsiteX50" fmla="*/ 3904621 w 4760780"/>
              <a:gd name="connsiteY50" fmla="*/ 6003060 h 7374701"/>
              <a:gd name="connsiteX51" fmla="*/ 4128141 w 4760780"/>
              <a:gd name="connsiteY51" fmla="*/ 6003060 h 7374701"/>
              <a:gd name="connsiteX52" fmla="*/ 4199261 w 4760780"/>
              <a:gd name="connsiteY52" fmla="*/ 5942100 h 7374701"/>
              <a:gd name="connsiteX53" fmla="*/ 4300861 w 4760780"/>
              <a:gd name="connsiteY53" fmla="*/ 6094500 h 7374701"/>
              <a:gd name="connsiteX54" fmla="*/ 4453261 w 4760780"/>
              <a:gd name="connsiteY54" fmla="*/ 6094500 h 7374701"/>
              <a:gd name="connsiteX55" fmla="*/ 4585341 w 4760780"/>
              <a:gd name="connsiteY55" fmla="*/ 6175780 h 7374701"/>
              <a:gd name="connsiteX56" fmla="*/ 4727581 w 4760780"/>
              <a:gd name="connsiteY56" fmla="*/ 6185940 h 7374701"/>
              <a:gd name="connsiteX57" fmla="*/ 4747901 w 4760780"/>
              <a:gd name="connsiteY57" fmla="*/ 6297700 h 7374701"/>
              <a:gd name="connsiteX58" fmla="*/ 4758061 w 4760780"/>
              <a:gd name="connsiteY58" fmla="*/ 6419620 h 7374701"/>
              <a:gd name="connsiteX59" fmla="*/ 4697101 w 4760780"/>
              <a:gd name="connsiteY59" fmla="*/ 6541540 h 7374701"/>
              <a:gd name="connsiteX60" fmla="*/ 4676781 w 4760780"/>
              <a:gd name="connsiteY60" fmla="*/ 6643140 h 7374701"/>
              <a:gd name="connsiteX61" fmla="*/ 4615821 w 4760780"/>
              <a:gd name="connsiteY61" fmla="*/ 6754900 h 7374701"/>
              <a:gd name="connsiteX62" fmla="*/ 4493901 w 4760780"/>
              <a:gd name="connsiteY62" fmla="*/ 6826020 h 7374701"/>
              <a:gd name="connsiteX63" fmla="*/ 4453261 w 4760780"/>
              <a:gd name="connsiteY63" fmla="*/ 6988580 h 7374701"/>
              <a:gd name="connsiteX64" fmla="*/ 4402461 w 4760780"/>
              <a:gd name="connsiteY64" fmla="*/ 7100340 h 7374701"/>
              <a:gd name="connsiteX65" fmla="*/ 4270381 w 4760780"/>
              <a:gd name="connsiteY65" fmla="*/ 7140980 h 7374701"/>
              <a:gd name="connsiteX66" fmla="*/ 4117981 w 4760780"/>
              <a:gd name="connsiteY66" fmla="*/ 7201940 h 7374701"/>
              <a:gd name="connsiteX67" fmla="*/ 3955421 w 4760780"/>
              <a:gd name="connsiteY67" fmla="*/ 7242580 h 7374701"/>
              <a:gd name="connsiteX68" fmla="*/ 3874141 w 4760780"/>
              <a:gd name="connsiteY68" fmla="*/ 7181620 h 7374701"/>
              <a:gd name="connsiteX69" fmla="*/ 3752221 w 4760780"/>
              <a:gd name="connsiteY69" fmla="*/ 7161300 h 7374701"/>
              <a:gd name="connsiteX70" fmla="*/ 3670941 w 4760780"/>
              <a:gd name="connsiteY70" fmla="*/ 7222260 h 7374701"/>
              <a:gd name="connsiteX71" fmla="*/ 3528701 w 4760780"/>
              <a:gd name="connsiteY71" fmla="*/ 7222260 h 7374701"/>
              <a:gd name="connsiteX72" fmla="*/ 3345821 w 4760780"/>
              <a:gd name="connsiteY72" fmla="*/ 7334020 h 7374701"/>
              <a:gd name="connsiteX73" fmla="*/ 3203581 w 4760780"/>
              <a:gd name="connsiteY73" fmla="*/ 7232420 h 7374701"/>
              <a:gd name="connsiteX74" fmla="*/ 3010541 w 4760780"/>
              <a:gd name="connsiteY74" fmla="*/ 7232420 h 7374701"/>
              <a:gd name="connsiteX75" fmla="*/ 2766701 w 4760780"/>
              <a:gd name="connsiteY75" fmla="*/ 7171460 h 7374701"/>
              <a:gd name="connsiteX76" fmla="*/ 2654941 w 4760780"/>
              <a:gd name="connsiteY76" fmla="*/ 7303540 h 7374701"/>
              <a:gd name="connsiteX77" fmla="*/ 2502541 w 4760780"/>
              <a:gd name="connsiteY77" fmla="*/ 7313700 h 7374701"/>
              <a:gd name="connsiteX78" fmla="*/ 2472061 w 4760780"/>
              <a:gd name="connsiteY78" fmla="*/ 7374660 h 7374701"/>
              <a:gd name="connsiteX79" fmla="*/ 2238381 w 4760780"/>
              <a:gd name="connsiteY79" fmla="*/ 7303540 h 7374701"/>
              <a:gd name="connsiteX80" fmla="*/ 2187581 w 4760780"/>
              <a:gd name="connsiteY80" fmla="*/ 7293380 h 7374701"/>
              <a:gd name="connsiteX81" fmla="*/ 2085981 w 4760780"/>
              <a:gd name="connsiteY81" fmla="*/ 7283220 h 7374701"/>
              <a:gd name="connsiteX82" fmla="*/ 2065661 w 4760780"/>
              <a:gd name="connsiteY82" fmla="*/ 7120660 h 7374701"/>
              <a:gd name="connsiteX83" fmla="*/ 2025021 w 4760780"/>
              <a:gd name="connsiteY83" fmla="*/ 7110500 h 7374701"/>
              <a:gd name="connsiteX84" fmla="*/ 1953901 w 4760780"/>
              <a:gd name="connsiteY84" fmla="*/ 7100340 h 7374701"/>
              <a:gd name="connsiteX85" fmla="*/ 1903101 w 4760780"/>
              <a:gd name="connsiteY85" fmla="*/ 6988580 h 7374701"/>
              <a:gd name="connsiteX86" fmla="*/ 1750701 w 4760780"/>
              <a:gd name="connsiteY86" fmla="*/ 6937780 h 7374701"/>
              <a:gd name="connsiteX87" fmla="*/ 1699901 w 4760780"/>
              <a:gd name="connsiteY87" fmla="*/ 6846340 h 7374701"/>
              <a:gd name="connsiteX88" fmla="*/ 1649101 w 4760780"/>
              <a:gd name="connsiteY88" fmla="*/ 6775220 h 7374701"/>
              <a:gd name="connsiteX89" fmla="*/ 1567821 w 4760780"/>
              <a:gd name="connsiteY89" fmla="*/ 6754900 h 7374701"/>
              <a:gd name="connsiteX90" fmla="*/ 1425581 w 4760780"/>
              <a:gd name="connsiteY90" fmla="*/ 6754900 h 7374701"/>
              <a:gd name="connsiteX91" fmla="*/ 1374781 w 4760780"/>
              <a:gd name="connsiteY91" fmla="*/ 6724420 h 7374701"/>
              <a:gd name="connsiteX92" fmla="*/ 1242701 w 4760780"/>
              <a:gd name="connsiteY92" fmla="*/ 6805700 h 7374701"/>
              <a:gd name="connsiteX93" fmla="*/ 1151261 w 4760780"/>
              <a:gd name="connsiteY93" fmla="*/ 6765060 h 7374701"/>
              <a:gd name="connsiteX94" fmla="*/ 978541 w 4760780"/>
              <a:gd name="connsiteY94" fmla="*/ 6815860 h 7374701"/>
              <a:gd name="connsiteX95" fmla="*/ 927741 w 4760780"/>
              <a:gd name="connsiteY95" fmla="*/ 6724420 h 7374701"/>
              <a:gd name="connsiteX96" fmla="*/ 876941 w 4760780"/>
              <a:gd name="connsiteY96" fmla="*/ 6612660 h 7374701"/>
              <a:gd name="connsiteX97" fmla="*/ 876941 w 4760780"/>
              <a:gd name="connsiteY97" fmla="*/ 6450100 h 7374701"/>
              <a:gd name="connsiteX98" fmla="*/ 917581 w 4760780"/>
              <a:gd name="connsiteY98" fmla="*/ 6318020 h 7374701"/>
              <a:gd name="connsiteX99" fmla="*/ 846461 w 4760780"/>
              <a:gd name="connsiteY99" fmla="*/ 6145300 h 7374701"/>
              <a:gd name="connsiteX100" fmla="*/ 866781 w 4760780"/>
              <a:gd name="connsiteY100" fmla="*/ 6043700 h 7374701"/>
              <a:gd name="connsiteX101" fmla="*/ 866781 w 4760780"/>
              <a:gd name="connsiteY101" fmla="*/ 6013220 h 7374701"/>
              <a:gd name="connsiteX102" fmla="*/ 815981 w 4760780"/>
              <a:gd name="connsiteY102" fmla="*/ 5921780 h 7374701"/>
              <a:gd name="connsiteX103" fmla="*/ 795661 w 4760780"/>
              <a:gd name="connsiteY103" fmla="*/ 5820180 h 7374701"/>
              <a:gd name="connsiteX104" fmla="*/ 683901 w 4760780"/>
              <a:gd name="connsiteY104" fmla="*/ 5779540 h 7374701"/>
              <a:gd name="connsiteX105" fmla="*/ 683901 w 4760780"/>
              <a:gd name="connsiteY105" fmla="*/ 5677940 h 7374701"/>
              <a:gd name="connsiteX106" fmla="*/ 602621 w 4760780"/>
              <a:gd name="connsiteY106" fmla="*/ 5616980 h 7374701"/>
              <a:gd name="connsiteX107" fmla="*/ 541661 w 4760780"/>
              <a:gd name="connsiteY107" fmla="*/ 5525540 h 7374701"/>
              <a:gd name="connsiteX108" fmla="*/ 389261 w 4760780"/>
              <a:gd name="connsiteY108" fmla="*/ 5322340 h 7374701"/>
              <a:gd name="connsiteX109" fmla="*/ 348621 w 4760780"/>
              <a:gd name="connsiteY109" fmla="*/ 5312180 h 7374701"/>
              <a:gd name="connsiteX110" fmla="*/ 216541 w 4760780"/>
              <a:gd name="connsiteY110" fmla="*/ 5322340 h 7374701"/>
              <a:gd name="connsiteX111" fmla="*/ 94621 w 4760780"/>
              <a:gd name="connsiteY111" fmla="*/ 5200420 h 7374701"/>
              <a:gd name="connsiteX112" fmla="*/ 3181 w 4760780"/>
              <a:gd name="connsiteY112" fmla="*/ 4936260 h 7374701"/>
              <a:gd name="connsiteX113" fmla="*/ 43821 w 4760780"/>
              <a:gd name="connsiteY113" fmla="*/ 4824500 h 7374701"/>
              <a:gd name="connsiteX114" fmla="*/ 257181 w 4760780"/>
              <a:gd name="connsiteY114" fmla="*/ 4743220 h 7374701"/>
              <a:gd name="connsiteX115" fmla="*/ 318141 w 4760780"/>
              <a:gd name="connsiteY115" fmla="*/ 4661940 h 7374701"/>
              <a:gd name="connsiteX116" fmla="*/ 318141 w 4760780"/>
              <a:gd name="connsiteY116" fmla="*/ 4570500 h 7374701"/>
              <a:gd name="connsiteX117" fmla="*/ 450221 w 4760780"/>
              <a:gd name="connsiteY117" fmla="*/ 4489220 h 7374701"/>
              <a:gd name="connsiteX118" fmla="*/ 460381 w 4760780"/>
              <a:gd name="connsiteY118" fmla="*/ 4286020 h 7374701"/>
              <a:gd name="connsiteX119" fmla="*/ 511181 w 4760780"/>
              <a:gd name="connsiteY119" fmla="*/ 4153940 h 7374701"/>
              <a:gd name="connsiteX120" fmla="*/ 683901 w 4760780"/>
              <a:gd name="connsiteY120" fmla="*/ 3950740 h 7374701"/>
              <a:gd name="connsiteX121" fmla="*/ 897261 w 4760780"/>
              <a:gd name="connsiteY121" fmla="*/ 3686580 h 7374701"/>
              <a:gd name="connsiteX122" fmla="*/ 1100461 w 4760780"/>
              <a:gd name="connsiteY122" fmla="*/ 3432580 h 7374701"/>
              <a:gd name="connsiteX123" fmla="*/ 1240161 w 4760780"/>
              <a:gd name="connsiteY123" fmla="*/ 3351300 h 7374701"/>
              <a:gd name="connsiteX124" fmla="*/ 1313821 w 4760780"/>
              <a:gd name="connsiteY124" fmla="*/ 2904260 h 7374701"/>
              <a:gd name="connsiteX125" fmla="*/ 1374781 w 4760780"/>
              <a:gd name="connsiteY125" fmla="*/ 2772180 h 7374701"/>
              <a:gd name="connsiteX126" fmla="*/ 1405261 w 4760780"/>
              <a:gd name="connsiteY126" fmla="*/ 2520720 h 7374701"/>
              <a:gd name="connsiteX127" fmla="*/ 1392561 w 4760780"/>
              <a:gd name="connsiteY127" fmla="*/ 2162580 h 7374701"/>
              <a:gd name="connsiteX128" fmla="*/ 1265561 w 4760780"/>
              <a:gd name="connsiteY128" fmla="*/ 2040660 h 7374701"/>
              <a:gd name="connsiteX129" fmla="*/ 1169041 w 4760780"/>
              <a:gd name="connsiteY129" fmla="*/ 1951760 h 7374701"/>
              <a:gd name="connsiteX130" fmla="*/ 1014101 w 4760780"/>
              <a:gd name="connsiteY130" fmla="*/ 1829840 h 7374701"/>
              <a:gd name="connsiteX131" fmla="*/ 920121 w 4760780"/>
              <a:gd name="connsiteY131" fmla="*/ 1644420 h 7374701"/>
              <a:gd name="connsiteX132" fmla="*/ 823601 w 4760780"/>
              <a:gd name="connsiteY132" fmla="*/ 1464080 h 7374701"/>
              <a:gd name="connsiteX133" fmla="*/ 785501 w 4760780"/>
              <a:gd name="connsiteY133" fmla="*/ 1319300 h 7374701"/>
              <a:gd name="connsiteX134" fmla="*/ 780421 w 4760780"/>
              <a:gd name="connsiteY134" fmla="*/ 1075460 h 7374701"/>
              <a:gd name="connsiteX135" fmla="*/ 815981 w 4760780"/>
              <a:gd name="connsiteY135" fmla="*/ 892580 h 7374701"/>
              <a:gd name="connsiteX136" fmla="*/ 846461 w 4760780"/>
              <a:gd name="connsiteY136" fmla="*/ 750340 h 7374701"/>
              <a:gd name="connsiteX137" fmla="*/ 785501 w 4760780"/>
              <a:gd name="connsiteY137" fmla="*/ 536980 h 7374701"/>
              <a:gd name="connsiteX138" fmla="*/ 744861 w 4760780"/>
              <a:gd name="connsiteY138" fmla="*/ 333780 h 7374701"/>
              <a:gd name="connsiteX139" fmla="*/ 724541 w 4760780"/>
              <a:gd name="connsiteY139" fmla="*/ 232180 h 7374701"/>
              <a:gd name="connsiteX140" fmla="*/ 826141 w 4760780"/>
              <a:gd name="connsiteY140" fmla="*/ 222020 h 7374701"/>
              <a:gd name="connsiteX141" fmla="*/ 866781 w 4760780"/>
              <a:gd name="connsiteY141" fmla="*/ 201700 h 7374701"/>
              <a:gd name="connsiteX142" fmla="*/ 1069981 w 4760780"/>
              <a:gd name="connsiteY142" fmla="*/ 222020 h 7374701"/>
              <a:gd name="connsiteX143" fmla="*/ 1090301 w 4760780"/>
              <a:gd name="connsiteY143" fmla="*/ 140740 h 7374701"/>
              <a:gd name="connsiteX144" fmla="*/ 1222381 w 4760780"/>
              <a:gd name="connsiteY144" fmla="*/ 49300 h 7374701"/>
              <a:gd name="connsiteX145" fmla="*/ 1496701 w 4760780"/>
              <a:gd name="connsiteY145" fmla="*/ 100100 h 7374701"/>
              <a:gd name="connsiteX146" fmla="*/ 1842141 w 4760780"/>
              <a:gd name="connsiteY146" fmla="*/ 191540 h 7374701"/>
              <a:gd name="connsiteX147" fmla="*/ 1956441 w 4760780"/>
              <a:gd name="connsiteY147" fmla="*/ 405 h 7374701"/>
              <a:gd name="connsiteX0" fmla="*/ 1955171 w 4760780"/>
              <a:gd name="connsiteY0" fmla="*/ 3580 h 7374701"/>
              <a:gd name="connsiteX1" fmla="*/ 2009781 w 4760780"/>
              <a:gd name="connsiteY1" fmla="*/ 105180 h 7374701"/>
              <a:gd name="connsiteX2" fmla="*/ 2065661 w 4760780"/>
              <a:gd name="connsiteY2" fmla="*/ 455700 h 7374701"/>
              <a:gd name="connsiteX3" fmla="*/ 2055501 w 4760780"/>
              <a:gd name="connsiteY3" fmla="*/ 648740 h 7374701"/>
              <a:gd name="connsiteX4" fmla="*/ 2096141 w 4760780"/>
              <a:gd name="connsiteY4" fmla="*/ 841780 h 7374701"/>
              <a:gd name="connsiteX5" fmla="*/ 2157101 w 4760780"/>
              <a:gd name="connsiteY5" fmla="*/ 973860 h 7374701"/>
              <a:gd name="connsiteX6" fmla="*/ 2157101 w 4760780"/>
              <a:gd name="connsiteY6" fmla="*/ 1095780 h 7374701"/>
              <a:gd name="connsiteX7" fmla="*/ 2207901 w 4760780"/>
              <a:gd name="connsiteY7" fmla="*/ 1207540 h 7374701"/>
              <a:gd name="connsiteX8" fmla="*/ 2157101 w 4760780"/>
              <a:gd name="connsiteY8" fmla="*/ 1400580 h 7374701"/>
              <a:gd name="connsiteX9" fmla="*/ 2177421 w 4760780"/>
              <a:gd name="connsiteY9" fmla="*/ 1532660 h 7374701"/>
              <a:gd name="connsiteX10" fmla="*/ 2279021 w 4760780"/>
              <a:gd name="connsiteY10" fmla="*/ 1725700 h 7374701"/>
              <a:gd name="connsiteX11" fmla="*/ 2411101 w 4760780"/>
              <a:gd name="connsiteY11" fmla="*/ 1928900 h 7374701"/>
              <a:gd name="connsiteX12" fmla="*/ 2482221 w 4760780"/>
              <a:gd name="connsiteY12" fmla="*/ 1989860 h 7374701"/>
              <a:gd name="connsiteX13" fmla="*/ 2492381 w 4760780"/>
              <a:gd name="connsiteY13" fmla="*/ 2081300 h 7374701"/>
              <a:gd name="connsiteX14" fmla="*/ 2634621 w 4760780"/>
              <a:gd name="connsiteY14" fmla="*/ 2040660 h 7374701"/>
              <a:gd name="connsiteX15" fmla="*/ 2908941 w 4760780"/>
              <a:gd name="connsiteY15" fmla="*/ 2020340 h 7374701"/>
              <a:gd name="connsiteX16" fmla="*/ 3071501 w 4760780"/>
              <a:gd name="connsiteY16" fmla="*/ 2243860 h 7374701"/>
              <a:gd name="connsiteX17" fmla="*/ 3112141 w 4760780"/>
              <a:gd name="connsiteY17" fmla="*/ 2477540 h 7374701"/>
              <a:gd name="connsiteX18" fmla="*/ 3193421 w 4760780"/>
              <a:gd name="connsiteY18" fmla="*/ 2548660 h 7374701"/>
              <a:gd name="connsiteX19" fmla="*/ 3295021 w 4760780"/>
              <a:gd name="connsiteY19" fmla="*/ 2558820 h 7374701"/>
              <a:gd name="connsiteX20" fmla="*/ 3325501 w 4760780"/>
              <a:gd name="connsiteY20" fmla="*/ 2721380 h 7374701"/>
              <a:gd name="connsiteX21" fmla="*/ 3345821 w 4760780"/>
              <a:gd name="connsiteY21" fmla="*/ 2894100 h 7374701"/>
              <a:gd name="connsiteX22" fmla="*/ 3355981 w 4760780"/>
              <a:gd name="connsiteY22" fmla="*/ 3097300 h 7374701"/>
              <a:gd name="connsiteX23" fmla="*/ 3406781 w 4760780"/>
              <a:gd name="connsiteY23" fmla="*/ 3239540 h 7374701"/>
              <a:gd name="connsiteX24" fmla="*/ 3457581 w 4760780"/>
              <a:gd name="connsiteY24" fmla="*/ 3300500 h 7374701"/>
              <a:gd name="connsiteX25" fmla="*/ 3427101 w 4760780"/>
              <a:gd name="connsiteY25" fmla="*/ 3463060 h 7374701"/>
              <a:gd name="connsiteX26" fmla="*/ 3396621 w 4760780"/>
              <a:gd name="connsiteY26" fmla="*/ 3554500 h 7374701"/>
              <a:gd name="connsiteX27" fmla="*/ 3376301 w 4760780"/>
              <a:gd name="connsiteY27" fmla="*/ 3605300 h 7374701"/>
              <a:gd name="connsiteX28" fmla="*/ 3264541 w 4760780"/>
              <a:gd name="connsiteY28" fmla="*/ 3798340 h 7374701"/>
              <a:gd name="connsiteX29" fmla="*/ 3315341 w 4760780"/>
              <a:gd name="connsiteY29" fmla="*/ 3899940 h 7374701"/>
              <a:gd name="connsiteX30" fmla="*/ 3295021 w 4760780"/>
              <a:gd name="connsiteY30" fmla="*/ 4021860 h 7374701"/>
              <a:gd name="connsiteX31" fmla="*/ 3234061 w 4760780"/>
              <a:gd name="connsiteY31" fmla="*/ 4164100 h 7374701"/>
              <a:gd name="connsiteX32" fmla="*/ 3244221 w 4760780"/>
              <a:gd name="connsiteY32" fmla="*/ 4225060 h 7374701"/>
              <a:gd name="connsiteX33" fmla="*/ 3305181 w 4760780"/>
              <a:gd name="connsiteY33" fmla="*/ 4306340 h 7374701"/>
              <a:gd name="connsiteX34" fmla="*/ 3193421 w 4760780"/>
              <a:gd name="connsiteY34" fmla="*/ 4448580 h 7374701"/>
              <a:gd name="connsiteX35" fmla="*/ 3132461 w 4760780"/>
              <a:gd name="connsiteY35" fmla="*/ 4631460 h 7374701"/>
              <a:gd name="connsiteX36" fmla="*/ 3101981 w 4760780"/>
              <a:gd name="connsiteY36" fmla="*/ 4753380 h 7374701"/>
              <a:gd name="connsiteX37" fmla="*/ 3061341 w 4760780"/>
              <a:gd name="connsiteY37" fmla="*/ 4885460 h 7374701"/>
              <a:gd name="connsiteX38" fmla="*/ 3051181 w 4760780"/>
              <a:gd name="connsiteY38" fmla="*/ 4936260 h 7374701"/>
              <a:gd name="connsiteX39" fmla="*/ 2990221 w 4760780"/>
              <a:gd name="connsiteY39" fmla="*/ 5027700 h 7374701"/>
              <a:gd name="connsiteX40" fmla="*/ 2990221 w 4760780"/>
              <a:gd name="connsiteY40" fmla="*/ 5230900 h 7374701"/>
              <a:gd name="connsiteX41" fmla="*/ 3000381 w 4760780"/>
              <a:gd name="connsiteY41" fmla="*/ 5362980 h 7374701"/>
              <a:gd name="connsiteX42" fmla="*/ 3071501 w 4760780"/>
              <a:gd name="connsiteY42" fmla="*/ 5515380 h 7374701"/>
              <a:gd name="connsiteX43" fmla="*/ 3010541 w 4760780"/>
              <a:gd name="connsiteY43" fmla="*/ 5667780 h 7374701"/>
              <a:gd name="connsiteX44" fmla="*/ 3000381 w 4760780"/>
              <a:gd name="connsiteY44" fmla="*/ 5769380 h 7374701"/>
              <a:gd name="connsiteX45" fmla="*/ 3020701 w 4760780"/>
              <a:gd name="connsiteY45" fmla="*/ 5789700 h 7374701"/>
              <a:gd name="connsiteX46" fmla="*/ 3122301 w 4760780"/>
              <a:gd name="connsiteY46" fmla="*/ 5870980 h 7374701"/>
              <a:gd name="connsiteX47" fmla="*/ 3203581 w 4760780"/>
              <a:gd name="connsiteY47" fmla="*/ 5972580 h 7374701"/>
              <a:gd name="connsiteX48" fmla="*/ 3366141 w 4760780"/>
              <a:gd name="connsiteY48" fmla="*/ 6064020 h 7374701"/>
              <a:gd name="connsiteX49" fmla="*/ 3609981 w 4760780"/>
              <a:gd name="connsiteY49" fmla="*/ 5952260 h 7374701"/>
              <a:gd name="connsiteX50" fmla="*/ 3904621 w 4760780"/>
              <a:gd name="connsiteY50" fmla="*/ 6003060 h 7374701"/>
              <a:gd name="connsiteX51" fmla="*/ 4128141 w 4760780"/>
              <a:gd name="connsiteY51" fmla="*/ 6003060 h 7374701"/>
              <a:gd name="connsiteX52" fmla="*/ 4199261 w 4760780"/>
              <a:gd name="connsiteY52" fmla="*/ 5942100 h 7374701"/>
              <a:gd name="connsiteX53" fmla="*/ 4300861 w 4760780"/>
              <a:gd name="connsiteY53" fmla="*/ 6094500 h 7374701"/>
              <a:gd name="connsiteX54" fmla="*/ 4453261 w 4760780"/>
              <a:gd name="connsiteY54" fmla="*/ 6094500 h 7374701"/>
              <a:gd name="connsiteX55" fmla="*/ 4585341 w 4760780"/>
              <a:gd name="connsiteY55" fmla="*/ 6175780 h 7374701"/>
              <a:gd name="connsiteX56" fmla="*/ 4727581 w 4760780"/>
              <a:gd name="connsiteY56" fmla="*/ 6185940 h 7374701"/>
              <a:gd name="connsiteX57" fmla="*/ 4747901 w 4760780"/>
              <a:gd name="connsiteY57" fmla="*/ 6297700 h 7374701"/>
              <a:gd name="connsiteX58" fmla="*/ 4758061 w 4760780"/>
              <a:gd name="connsiteY58" fmla="*/ 6419620 h 7374701"/>
              <a:gd name="connsiteX59" fmla="*/ 4697101 w 4760780"/>
              <a:gd name="connsiteY59" fmla="*/ 6541540 h 7374701"/>
              <a:gd name="connsiteX60" fmla="*/ 4676781 w 4760780"/>
              <a:gd name="connsiteY60" fmla="*/ 6643140 h 7374701"/>
              <a:gd name="connsiteX61" fmla="*/ 4615821 w 4760780"/>
              <a:gd name="connsiteY61" fmla="*/ 6754900 h 7374701"/>
              <a:gd name="connsiteX62" fmla="*/ 4493901 w 4760780"/>
              <a:gd name="connsiteY62" fmla="*/ 6826020 h 7374701"/>
              <a:gd name="connsiteX63" fmla="*/ 4453261 w 4760780"/>
              <a:gd name="connsiteY63" fmla="*/ 6988580 h 7374701"/>
              <a:gd name="connsiteX64" fmla="*/ 4402461 w 4760780"/>
              <a:gd name="connsiteY64" fmla="*/ 7100340 h 7374701"/>
              <a:gd name="connsiteX65" fmla="*/ 4270381 w 4760780"/>
              <a:gd name="connsiteY65" fmla="*/ 7140980 h 7374701"/>
              <a:gd name="connsiteX66" fmla="*/ 4117981 w 4760780"/>
              <a:gd name="connsiteY66" fmla="*/ 7201940 h 7374701"/>
              <a:gd name="connsiteX67" fmla="*/ 3955421 w 4760780"/>
              <a:gd name="connsiteY67" fmla="*/ 7242580 h 7374701"/>
              <a:gd name="connsiteX68" fmla="*/ 3874141 w 4760780"/>
              <a:gd name="connsiteY68" fmla="*/ 7181620 h 7374701"/>
              <a:gd name="connsiteX69" fmla="*/ 3752221 w 4760780"/>
              <a:gd name="connsiteY69" fmla="*/ 7161300 h 7374701"/>
              <a:gd name="connsiteX70" fmla="*/ 3670941 w 4760780"/>
              <a:gd name="connsiteY70" fmla="*/ 7222260 h 7374701"/>
              <a:gd name="connsiteX71" fmla="*/ 3528701 w 4760780"/>
              <a:gd name="connsiteY71" fmla="*/ 7222260 h 7374701"/>
              <a:gd name="connsiteX72" fmla="*/ 3345821 w 4760780"/>
              <a:gd name="connsiteY72" fmla="*/ 7334020 h 7374701"/>
              <a:gd name="connsiteX73" fmla="*/ 3203581 w 4760780"/>
              <a:gd name="connsiteY73" fmla="*/ 7232420 h 7374701"/>
              <a:gd name="connsiteX74" fmla="*/ 3010541 w 4760780"/>
              <a:gd name="connsiteY74" fmla="*/ 7232420 h 7374701"/>
              <a:gd name="connsiteX75" fmla="*/ 2766701 w 4760780"/>
              <a:gd name="connsiteY75" fmla="*/ 7171460 h 7374701"/>
              <a:gd name="connsiteX76" fmla="*/ 2654941 w 4760780"/>
              <a:gd name="connsiteY76" fmla="*/ 7303540 h 7374701"/>
              <a:gd name="connsiteX77" fmla="*/ 2502541 w 4760780"/>
              <a:gd name="connsiteY77" fmla="*/ 7313700 h 7374701"/>
              <a:gd name="connsiteX78" fmla="*/ 2472061 w 4760780"/>
              <a:gd name="connsiteY78" fmla="*/ 7374660 h 7374701"/>
              <a:gd name="connsiteX79" fmla="*/ 2238381 w 4760780"/>
              <a:gd name="connsiteY79" fmla="*/ 7303540 h 7374701"/>
              <a:gd name="connsiteX80" fmla="*/ 2187581 w 4760780"/>
              <a:gd name="connsiteY80" fmla="*/ 7293380 h 7374701"/>
              <a:gd name="connsiteX81" fmla="*/ 2085981 w 4760780"/>
              <a:gd name="connsiteY81" fmla="*/ 7283220 h 7374701"/>
              <a:gd name="connsiteX82" fmla="*/ 2065661 w 4760780"/>
              <a:gd name="connsiteY82" fmla="*/ 7120660 h 7374701"/>
              <a:gd name="connsiteX83" fmla="*/ 2025021 w 4760780"/>
              <a:gd name="connsiteY83" fmla="*/ 7110500 h 7374701"/>
              <a:gd name="connsiteX84" fmla="*/ 1953901 w 4760780"/>
              <a:gd name="connsiteY84" fmla="*/ 7100340 h 7374701"/>
              <a:gd name="connsiteX85" fmla="*/ 1903101 w 4760780"/>
              <a:gd name="connsiteY85" fmla="*/ 6988580 h 7374701"/>
              <a:gd name="connsiteX86" fmla="*/ 1750701 w 4760780"/>
              <a:gd name="connsiteY86" fmla="*/ 6937780 h 7374701"/>
              <a:gd name="connsiteX87" fmla="*/ 1699901 w 4760780"/>
              <a:gd name="connsiteY87" fmla="*/ 6846340 h 7374701"/>
              <a:gd name="connsiteX88" fmla="*/ 1649101 w 4760780"/>
              <a:gd name="connsiteY88" fmla="*/ 6775220 h 7374701"/>
              <a:gd name="connsiteX89" fmla="*/ 1567821 w 4760780"/>
              <a:gd name="connsiteY89" fmla="*/ 6754900 h 7374701"/>
              <a:gd name="connsiteX90" fmla="*/ 1425581 w 4760780"/>
              <a:gd name="connsiteY90" fmla="*/ 6754900 h 7374701"/>
              <a:gd name="connsiteX91" fmla="*/ 1374781 w 4760780"/>
              <a:gd name="connsiteY91" fmla="*/ 6724420 h 7374701"/>
              <a:gd name="connsiteX92" fmla="*/ 1242701 w 4760780"/>
              <a:gd name="connsiteY92" fmla="*/ 6805700 h 7374701"/>
              <a:gd name="connsiteX93" fmla="*/ 1151261 w 4760780"/>
              <a:gd name="connsiteY93" fmla="*/ 6765060 h 7374701"/>
              <a:gd name="connsiteX94" fmla="*/ 978541 w 4760780"/>
              <a:gd name="connsiteY94" fmla="*/ 6815860 h 7374701"/>
              <a:gd name="connsiteX95" fmla="*/ 927741 w 4760780"/>
              <a:gd name="connsiteY95" fmla="*/ 6724420 h 7374701"/>
              <a:gd name="connsiteX96" fmla="*/ 876941 w 4760780"/>
              <a:gd name="connsiteY96" fmla="*/ 6612660 h 7374701"/>
              <a:gd name="connsiteX97" fmla="*/ 876941 w 4760780"/>
              <a:gd name="connsiteY97" fmla="*/ 6450100 h 7374701"/>
              <a:gd name="connsiteX98" fmla="*/ 917581 w 4760780"/>
              <a:gd name="connsiteY98" fmla="*/ 6318020 h 7374701"/>
              <a:gd name="connsiteX99" fmla="*/ 846461 w 4760780"/>
              <a:gd name="connsiteY99" fmla="*/ 6145300 h 7374701"/>
              <a:gd name="connsiteX100" fmla="*/ 866781 w 4760780"/>
              <a:gd name="connsiteY100" fmla="*/ 6043700 h 7374701"/>
              <a:gd name="connsiteX101" fmla="*/ 866781 w 4760780"/>
              <a:gd name="connsiteY101" fmla="*/ 6013220 h 7374701"/>
              <a:gd name="connsiteX102" fmla="*/ 815981 w 4760780"/>
              <a:gd name="connsiteY102" fmla="*/ 5921780 h 7374701"/>
              <a:gd name="connsiteX103" fmla="*/ 795661 w 4760780"/>
              <a:gd name="connsiteY103" fmla="*/ 5820180 h 7374701"/>
              <a:gd name="connsiteX104" fmla="*/ 683901 w 4760780"/>
              <a:gd name="connsiteY104" fmla="*/ 5779540 h 7374701"/>
              <a:gd name="connsiteX105" fmla="*/ 683901 w 4760780"/>
              <a:gd name="connsiteY105" fmla="*/ 5677940 h 7374701"/>
              <a:gd name="connsiteX106" fmla="*/ 602621 w 4760780"/>
              <a:gd name="connsiteY106" fmla="*/ 5616980 h 7374701"/>
              <a:gd name="connsiteX107" fmla="*/ 541661 w 4760780"/>
              <a:gd name="connsiteY107" fmla="*/ 5525540 h 7374701"/>
              <a:gd name="connsiteX108" fmla="*/ 389261 w 4760780"/>
              <a:gd name="connsiteY108" fmla="*/ 5322340 h 7374701"/>
              <a:gd name="connsiteX109" fmla="*/ 348621 w 4760780"/>
              <a:gd name="connsiteY109" fmla="*/ 5312180 h 7374701"/>
              <a:gd name="connsiteX110" fmla="*/ 216541 w 4760780"/>
              <a:gd name="connsiteY110" fmla="*/ 5322340 h 7374701"/>
              <a:gd name="connsiteX111" fmla="*/ 94621 w 4760780"/>
              <a:gd name="connsiteY111" fmla="*/ 5200420 h 7374701"/>
              <a:gd name="connsiteX112" fmla="*/ 3181 w 4760780"/>
              <a:gd name="connsiteY112" fmla="*/ 4936260 h 7374701"/>
              <a:gd name="connsiteX113" fmla="*/ 43821 w 4760780"/>
              <a:gd name="connsiteY113" fmla="*/ 4824500 h 7374701"/>
              <a:gd name="connsiteX114" fmla="*/ 257181 w 4760780"/>
              <a:gd name="connsiteY114" fmla="*/ 4743220 h 7374701"/>
              <a:gd name="connsiteX115" fmla="*/ 318141 w 4760780"/>
              <a:gd name="connsiteY115" fmla="*/ 4661940 h 7374701"/>
              <a:gd name="connsiteX116" fmla="*/ 318141 w 4760780"/>
              <a:gd name="connsiteY116" fmla="*/ 4570500 h 7374701"/>
              <a:gd name="connsiteX117" fmla="*/ 450221 w 4760780"/>
              <a:gd name="connsiteY117" fmla="*/ 4489220 h 7374701"/>
              <a:gd name="connsiteX118" fmla="*/ 460381 w 4760780"/>
              <a:gd name="connsiteY118" fmla="*/ 4286020 h 7374701"/>
              <a:gd name="connsiteX119" fmla="*/ 511181 w 4760780"/>
              <a:gd name="connsiteY119" fmla="*/ 4153940 h 7374701"/>
              <a:gd name="connsiteX120" fmla="*/ 683901 w 4760780"/>
              <a:gd name="connsiteY120" fmla="*/ 3950740 h 7374701"/>
              <a:gd name="connsiteX121" fmla="*/ 897261 w 4760780"/>
              <a:gd name="connsiteY121" fmla="*/ 3686580 h 7374701"/>
              <a:gd name="connsiteX122" fmla="*/ 1100461 w 4760780"/>
              <a:gd name="connsiteY122" fmla="*/ 3432580 h 7374701"/>
              <a:gd name="connsiteX123" fmla="*/ 1222381 w 4760780"/>
              <a:gd name="connsiteY123" fmla="*/ 3374160 h 7374701"/>
              <a:gd name="connsiteX124" fmla="*/ 1313821 w 4760780"/>
              <a:gd name="connsiteY124" fmla="*/ 2904260 h 7374701"/>
              <a:gd name="connsiteX125" fmla="*/ 1374781 w 4760780"/>
              <a:gd name="connsiteY125" fmla="*/ 2772180 h 7374701"/>
              <a:gd name="connsiteX126" fmla="*/ 1405261 w 4760780"/>
              <a:gd name="connsiteY126" fmla="*/ 2520720 h 7374701"/>
              <a:gd name="connsiteX127" fmla="*/ 1392561 w 4760780"/>
              <a:gd name="connsiteY127" fmla="*/ 2162580 h 7374701"/>
              <a:gd name="connsiteX128" fmla="*/ 1265561 w 4760780"/>
              <a:gd name="connsiteY128" fmla="*/ 2040660 h 7374701"/>
              <a:gd name="connsiteX129" fmla="*/ 1169041 w 4760780"/>
              <a:gd name="connsiteY129" fmla="*/ 1951760 h 7374701"/>
              <a:gd name="connsiteX130" fmla="*/ 1014101 w 4760780"/>
              <a:gd name="connsiteY130" fmla="*/ 1829840 h 7374701"/>
              <a:gd name="connsiteX131" fmla="*/ 920121 w 4760780"/>
              <a:gd name="connsiteY131" fmla="*/ 1644420 h 7374701"/>
              <a:gd name="connsiteX132" fmla="*/ 823601 w 4760780"/>
              <a:gd name="connsiteY132" fmla="*/ 1464080 h 7374701"/>
              <a:gd name="connsiteX133" fmla="*/ 785501 w 4760780"/>
              <a:gd name="connsiteY133" fmla="*/ 1319300 h 7374701"/>
              <a:gd name="connsiteX134" fmla="*/ 780421 w 4760780"/>
              <a:gd name="connsiteY134" fmla="*/ 1075460 h 7374701"/>
              <a:gd name="connsiteX135" fmla="*/ 815981 w 4760780"/>
              <a:gd name="connsiteY135" fmla="*/ 892580 h 7374701"/>
              <a:gd name="connsiteX136" fmla="*/ 846461 w 4760780"/>
              <a:gd name="connsiteY136" fmla="*/ 750340 h 7374701"/>
              <a:gd name="connsiteX137" fmla="*/ 785501 w 4760780"/>
              <a:gd name="connsiteY137" fmla="*/ 536980 h 7374701"/>
              <a:gd name="connsiteX138" fmla="*/ 744861 w 4760780"/>
              <a:gd name="connsiteY138" fmla="*/ 333780 h 7374701"/>
              <a:gd name="connsiteX139" fmla="*/ 724541 w 4760780"/>
              <a:gd name="connsiteY139" fmla="*/ 232180 h 7374701"/>
              <a:gd name="connsiteX140" fmla="*/ 826141 w 4760780"/>
              <a:gd name="connsiteY140" fmla="*/ 222020 h 7374701"/>
              <a:gd name="connsiteX141" fmla="*/ 866781 w 4760780"/>
              <a:gd name="connsiteY141" fmla="*/ 201700 h 7374701"/>
              <a:gd name="connsiteX142" fmla="*/ 1069981 w 4760780"/>
              <a:gd name="connsiteY142" fmla="*/ 222020 h 7374701"/>
              <a:gd name="connsiteX143" fmla="*/ 1090301 w 4760780"/>
              <a:gd name="connsiteY143" fmla="*/ 140740 h 7374701"/>
              <a:gd name="connsiteX144" fmla="*/ 1222381 w 4760780"/>
              <a:gd name="connsiteY144" fmla="*/ 49300 h 7374701"/>
              <a:gd name="connsiteX145" fmla="*/ 1496701 w 4760780"/>
              <a:gd name="connsiteY145" fmla="*/ 100100 h 7374701"/>
              <a:gd name="connsiteX146" fmla="*/ 1842141 w 4760780"/>
              <a:gd name="connsiteY146" fmla="*/ 191540 h 7374701"/>
              <a:gd name="connsiteX147" fmla="*/ 1956441 w 4760780"/>
              <a:gd name="connsiteY147" fmla="*/ 405 h 7374701"/>
              <a:gd name="connsiteX0" fmla="*/ 1955171 w 4760780"/>
              <a:gd name="connsiteY0" fmla="*/ 3580 h 7374701"/>
              <a:gd name="connsiteX1" fmla="*/ 2009781 w 4760780"/>
              <a:gd name="connsiteY1" fmla="*/ 105180 h 7374701"/>
              <a:gd name="connsiteX2" fmla="*/ 2065661 w 4760780"/>
              <a:gd name="connsiteY2" fmla="*/ 455700 h 7374701"/>
              <a:gd name="connsiteX3" fmla="*/ 2055501 w 4760780"/>
              <a:gd name="connsiteY3" fmla="*/ 648740 h 7374701"/>
              <a:gd name="connsiteX4" fmla="*/ 2096141 w 4760780"/>
              <a:gd name="connsiteY4" fmla="*/ 841780 h 7374701"/>
              <a:gd name="connsiteX5" fmla="*/ 2157101 w 4760780"/>
              <a:gd name="connsiteY5" fmla="*/ 973860 h 7374701"/>
              <a:gd name="connsiteX6" fmla="*/ 2157101 w 4760780"/>
              <a:gd name="connsiteY6" fmla="*/ 1095780 h 7374701"/>
              <a:gd name="connsiteX7" fmla="*/ 2207901 w 4760780"/>
              <a:gd name="connsiteY7" fmla="*/ 1207540 h 7374701"/>
              <a:gd name="connsiteX8" fmla="*/ 2157101 w 4760780"/>
              <a:gd name="connsiteY8" fmla="*/ 1400580 h 7374701"/>
              <a:gd name="connsiteX9" fmla="*/ 2177421 w 4760780"/>
              <a:gd name="connsiteY9" fmla="*/ 1532660 h 7374701"/>
              <a:gd name="connsiteX10" fmla="*/ 2279021 w 4760780"/>
              <a:gd name="connsiteY10" fmla="*/ 1725700 h 7374701"/>
              <a:gd name="connsiteX11" fmla="*/ 2411101 w 4760780"/>
              <a:gd name="connsiteY11" fmla="*/ 1928900 h 7374701"/>
              <a:gd name="connsiteX12" fmla="*/ 2482221 w 4760780"/>
              <a:gd name="connsiteY12" fmla="*/ 1989860 h 7374701"/>
              <a:gd name="connsiteX13" fmla="*/ 2492381 w 4760780"/>
              <a:gd name="connsiteY13" fmla="*/ 2081300 h 7374701"/>
              <a:gd name="connsiteX14" fmla="*/ 2634621 w 4760780"/>
              <a:gd name="connsiteY14" fmla="*/ 2040660 h 7374701"/>
              <a:gd name="connsiteX15" fmla="*/ 2908941 w 4760780"/>
              <a:gd name="connsiteY15" fmla="*/ 2020340 h 7374701"/>
              <a:gd name="connsiteX16" fmla="*/ 3071501 w 4760780"/>
              <a:gd name="connsiteY16" fmla="*/ 2243860 h 7374701"/>
              <a:gd name="connsiteX17" fmla="*/ 3112141 w 4760780"/>
              <a:gd name="connsiteY17" fmla="*/ 2477540 h 7374701"/>
              <a:gd name="connsiteX18" fmla="*/ 3193421 w 4760780"/>
              <a:gd name="connsiteY18" fmla="*/ 2548660 h 7374701"/>
              <a:gd name="connsiteX19" fmla="*/ 3295021 w 4760780"/>
              <a:gd name="connsiteY19" fmla="*/ 2558820 h 7374701"/>
              <a:gd name="connsiteX20" fmla="*/ 3325501 w 4760780"/>
              <a:gd name="connsiteY20" fmla="*/ 2721380 h 7374701"/>
              <a:gd name="connsiteX21" fmla="*/ 3345821 w 4760780"/>
              <a:gd name="connsiteY21" fmla="*/ 2894100 h 7374701"/>
              <a:gd name="connsiteX22" fmla="*/ 3355981 w 4760780"/>
              <a:gd name="connsiteY22" fmla="*/ 3097300 h 7374701"/>
              <a:gd name="connsiteX23" fmla="*/ 3406781 w 4760780"/>
              <a:gd name="connsiteY23" fmla="*/ 3239540 h 7374701"/>
              <a:gd name="connsiteX24" fmla="*/ 3457581 w 4760780"/>
              <a:gd name="connsiteY24" fmla="*/ 3300500 h 7374701"/>
              <a:gd name="connsiteX25" fmla="*/ 3427101 w 4760780"/>
              <a:gd name="connsiteY25" fmla="*/ 3463060 h 7374701"/>
              <a:gd name="connsiteX26" fmla="*/ 3396621 w 4760780"/>
              <a:gd name="connsiteY26" fmla="*/ 3554500 h 7374701"/>
              <a:gd name="connsiteX27" fmla="*/ 3376301 w 4760780"/>
              <a:gd name="connsiteY27" fmla="*/ 3605300 h 7374701"/>
              <a:gd name="connsiteX28" fmla="*/ 3264541 w 4760780"/>
              <a:gd name="connsiteY28" fmla="*/ 3798340 h 7374701"/>
              <a:gd name="connsiteX29" fmla="*/ 3315341 w 4760780"/>
              <a:gd name="connsiteY29" fmla="*/ 3899940 h 7374701"/>
              <a:gd name="connsiteX30" fmla="*/ 3295021 w 4760780"/>
              <a:gd name="connsiteY30" fmla="*/ 4021860 h 7374701"/>
              <a:gd name="connsiteX31" fmla="*/ 3234061 w 4760780"/>
              <a:gd name="connsiteY31" fmla="*/ 4164100 h 7374701"/>
              <a:gd name="connsiteX32" fmla="*/ 3244221 w 4760780"/>
              <a:gd name="connsiteY32" fmla="*/ 4225060 h 7374701"/>
              <a:gd name="connsiteX33" fmla="*/ 3305181 w 4760780"/>
              <a:gd name="connsiteY33" fmla="*/ 4306340 h 7374701"/>
              <a:gd name="connsiteX34" fmla="*/ 3193421 w 4760780"/>
              <a:gd name="connsiteY34" fmla="*/ 4448580 h 7374701"/>
              <a:gd name="connsiteX35" fmla="*/ 3132461 w 4760780"/>
              <a:gd name="connsiteY35" fmla="*/ 4631460 h 7374701"/>
              <a:gd name="connsiteX36" fmla="*/ 3101981 w 4760780"/>
              <a:gd name="connsiteY36" fmla="*/ 4753380 h 7374701"/>
              <a:gd name="connsiteX37" fmla="*/ 3061341 w 4760780"/>
              <a:gd name="connsiteY37" fmla="*/ 4885460 h 7374701"/>
              <a:gd name="connsiteX38" fmla="*/ 3051181 w 4760780"/>
              <a:gd name="connsiteY38" fmla="*/ 4936260 h 7374701"/>
              <a:gd name="connsiteX39" fmla="*/ 2990221 w 4760780"/>
              <a:gd name="connsiteY39" fmla="*/ 5027700 h 7374701"/>
              <a:gd name="connsiteX40" fmla="*/ 2990221 w 4760780"/>
              <a:gd name="connsiteY40" fmla="*/ 5230900 h 7374701"/>
              <a:gd name="connsiteX41" fmla="*/ 3000381 w 4760780"/>
              <a:gd name="connsiteY41" fmla="*/ 5362980 h 7374701"/>
              <a:gd name="connsiteX42" fmla="*/ 3071501 w 4760780"/>
              <a:gd name="connsiteY42" fmla="*/ 5515380 h 7374701"/>
              <a:gd name="connsiteX43" fmla="*/ 3010541 w 4760780"/>
              <a:gd name="connsiteY43" fmla="*/ 5667780 h 7374701"/>
              <a:gd name="connsiteX44" fmla="*/ 3000381 w 4760780"/>
              <a:gd name="connsiteY44" fmla="*/ 5769380 h 7374701"/>
              <a:gd name="connsiteX45" fmla="*/ 3020701 w 4760780"/>
              <a:gd name="connsiteY45" fmla="*/ 5789700 h 7374701"/>
              <a:gd name="connsiteX46" fmla="*/ 3122301 w 4760780"/>
              <a:gd name="connsiteY46" fmla="*/ 5870980 h 7374701"/>
              <a:gd name="connsiteX47" fmla="*/ 3203581 w 4760780"/>
              <a:gd name="connsiteY47" fmla="*/ 5972580 h 7374701"/>
              <a:gd name="connsiteX48" fmla="*/ 3366141 w 4760780"/>
              <a:gd name="connsiteY48" fmla="*/ 6064020 h 7374701"/>
              <a:gd name="connsiteX49" fmla="*/ 3609981 w 4760780"/>
              <a:gd name="connsiteY49" fmla="*/ 5952260 h 7374701"/>
              <a:gd name="connsiteX50" fmla="*/ 3904621 w 4760780"/>
              <a:gd name="connsiteY50" fmla="*/ 6003060 h 7374701"/>
              <a:gd name="connsiteX51" fmla="*/ 4128141 w 4760780"/>
              <a:gd name="connsiteY51" fmla="*/ 6003060 h 7374701"/>
              <a:gd name="connsiteX52" fmla="*/ 4199261 w 4760780"/>
              <a:gd name="connsiteY52" fmla="*/ 5942100 h 7374701"/>
              <a:gd name="connsiteX53" fmla="*/ 4300861 w 4760780"/>
              <a:gd name="connsiteY53" fmla="*/ 6094500 h 7374701"/>
              <a:gd name="connsiteX54" fmla="*/ 4453261 w 4760780"/>
              <a:gd name="connsiteY54" fmla="*/ 6094500 h 7374701"/>
              <a:gd name="connsiteX55" fmla="*/ 4585341 w 4760780"/>
              <a:gd name="connsiteY55" fmla="*/ 6175780 h 7374701"/>
              <a:gd name="connsiteX56" fmla="*/ 4727581 w 4760780"/>
              <a:gd name="connsiteY56" fmla="*/ 6185940 h 7374701"/>
              <a:gd name="connsiteX57" fmla="*/ 4747901 w 4760780"/>
              <a:gd name="connsiteY57" fmla="*/ 6297700 h 7374701"/>
              <a:gd name="connsiteX58" fmla="*/ 4758061 w 4760780"/>
              <a:gd name="connsiteY58" fmla="*/ 6419620 h 7374701"/>
              <a:gd name="connsiteX59" fmla="*/ 4697101 w 4760780"/>
              <a:gd name="connsiteY59" fmla="*/ 6541540 h 7374701"/>
              <a:gd name="connsiteX60" fmla="*/ 4676781 w 4760780"/>
              <a:gd name="connsiteY60" fmla="*/ 6643140 h 7374701"/>
              <a:gd name="connsiteX61" fmla="*/ 4615821 w 4760780"/>
              <a:gd name="connsiteY61" fmla="*/ 6754900 h 7374701"/>
              <a:gd name="connsiteX62" fmla="*/ 4493901 w 4760780"/>
              <a:gd name="connsiteY62" fmla="*/ 6826020 h 7374701"/>
              <a:gd name="connsiteX63" fmla="*/ 4453261 w 4760780"/>
              <a:gd name="connsiteY63" fmla="*/ 6988580 h 7374701"/>
              <a:gd name="connsiteX64" fmla="*/ 4402461 w 4760780"/>
              <a:gd name="connsiteY64" fmla="*/ 7100340 h 7374701"/>
              <a:gd name="connsiteX65" fmla="*/ 4270381 w 4760780"/>
              <a:gd name="connsiteY65" fmla="*/ 7140980 h 7374701"/>
              <a:gd name="connsiteX66" fmla="*/ 4117981 w 4760780"/>
              <a:gd name="connsiteY66" fmla="*/ 7201940 h 7374701"/>
              <a:gd name="connsiteX67" fmla="*/ 3955421 w 4760780"/>
              <a:gd name="connsiteY67" fmla="*/ 7242580 h 7374701"/>
              <a:gd name="connsiteX68" fmla="*/ 3874141 w 4760780"/>
              <a:gd name="connsiteY68" fmla="*/ 7181620 h 7374701"/>
              <a:gd name="connsiteX69" fmla="*/ 3752221 w 4760780"/>
              <a:gd name="connsiteY69" fmla="*/ 7161300 h 7374701"/>
              <a:gd name="connsiteX70" fmla="*/ 3670941 w 4760780"/>
              <a:gd name="connsiteY70" fmla="*/ 7222260 h 7374701"/>
              <a:gd name="connsiteX71" fmla="*/ 3528701 w 4760780"/>
              <a:gd name="connsiteY71" fmla="*/ 7222260 h 7374701"/>
              <a:gd name="connsiteX72" fmla="*/ 3345821 w 4760780"/>
              <a:gd name="connsiteY72" fmla="*/ 7334020 h 7374701"/>
              <a:gd name="connsiteX73" fmla="*/ 3203581 w 4760780"/>
              <a:gd name="connsiteY73" fmla="*/ 7232420 h 7374701"/>
              <a:gd name="connsiteX74" fmla="*/ 3010541 w 4760780"/>
              <a:gd name="connsiteY74" fmla="*/ 7232420 h 7374701"/>
              <a:gd name="connsiteX75" fmla="*/ 2766701 w 4760780"/>
              <a:gd name="connsiteY75" fmla="*/ 7171460 h 7374701"/>
              <a:gd name="connsiteX76" fmla="*/ 2654941 w 4760780"/>
              <a:gd name="connsiteY76" fmla="*/ 7303540 h 7374701"/>
              <a:gd name="connsiteX77" fmla="*/ 2502541 w 4760780"/>
              <a:gd name="connsiteY77" fmla="*/ 7313700 h 7374701"/>
              <a:gd name="connsiteX78" fmla="*/ 2472061 w 4760780"/>
              <a:gd name="connsiteY78" fmla="*/ 7374660 h 7374701"/>
              <a:gd name="connsiteX79" fmla="*/ 2238381 w 4760780"/>
              <a:gd name="connsiteY79" fmla="*/ 7303540 h 7374701"/>
              <a:gd name="connsiteX80" fmla="*/ 2187581 w 4760780"/>
              <a:gd name="connsiteY80" fmla="*/ 7293380 h 7374701"/>
              <a:gd name="connsiteX81" fmla="*/ 2085981 w 4760780"/>
              <a:gd name="connsiteY81" fmla="*/ 7283220 h 7374701"/>
              <a:gd name="connsiteX82" fmla="*/ 2065661 w 4760780"/>
              <a:gd name="connsiteY82" fmla="*/ 7120660 h 7374701"/>
              <a:gd name="connsiteX83" fmla="*/ 2025021 w 4760780"/>
              <a:gd name="connsiteY83" fmla="*/ 7110500 h 7374701"/>
              <a:gd name="connsiteX84" fmla="*/ 1953901 w 4760780"/>
              <a:gd name="connsiteY84" fmla="*/ 7100340 h 7374701"/>
              <a:gd name="connsiteX85" fmla="*/ 1903101 w 4760780"/>
              <a:gd name="connsiteY85" fmla="*/ 6988580 h 7374701"/>
              <a:gd name="connsiteX86" fmla="*/ 1750701 w 4760780"/>
              <a:gd name="connsiteY86" fmla="*/ 6937780 h 7374701"/>
              <a:gd name="connsiteX87" fmla="*/ 1699901 w 4760780"/>
              <a:gd name="connsiteY87" fmla="*/ 6846340 h 7374701"/>
              <a:gd name="connsiteX88" fmla="*/ 1649101 w 4760780"/>
              <a:gd name="connsiteY88" fmla="*/ 6775220 h 7374701"/>
              <a:gd name="connsiteX89" fmla="*/ 1567821 w 4760780"/>
              <a:gd name="connsiteY89" fmla="*/ 6754900 h 7374701"/>
              <a:gd name="connsiteX90" fmla="*/ 1425581 w 4760780"/>
              <a:gd name="connsiteY90" fmla="*/ 6754900 h 7374701"/>
              <a:gd name="connsiteX91" fmla="*/ 1374781 w 4760780"/>
              <a:gd name="connsiteY91" fmla="*/ 6724420 h 7374701"/>
              <a:gd name="connsiteX92" fmla="*/ 1242701 w 4760780"/>
              <a:gd name="connsiteY92" fmla="*/ 6805700 h 7374701"/>
              <a:gd name="connsiteX93" fmla="*/ 1151261 w 4760780"/>
              <a:gd name="connsiteY93" fmla="*/ 6765060 h 7374701"/>
              <a:gd name="connsiteX94" fmla="*/ 978541 w 4760780"/>
              <a:gd name="connsiteY94" fmla="*/ 6815860 h 7374701"/>
              <a:gd name="connsiteX95" fmla="*/ 927741 w 4760780"/>
              <a:gd name="connsiteY95" fmla="*/ 6724420 h 7374701"/>
              <a:gd name="connsiteX96" fmla="*/ 876941 w 4760780"/>
              <a:gd name="connsiteY96" fmla="*/ 6612660 h 7374701"/>
              <a:gd name="connsiteX97" fmla="*/ 876941 w 4760780"/>
              <a:gd name="connsiteY97" fmla="*/ 6450100 h 7374701"/>
              <a:gd name="connsiteX98" fmla="*/ 917581 w 4760780"/>
              <a:gd name="connsiteY98" fmla="*/ 6318020 h 7374701"/>
              <a:gd name="connsiteX99" fmla="*/ 846461 w 4760780"/>
              <a:gd name="connsiteY99" fmla="*/ 6145300 h 7374701"/>
              <a:gd name="connsiteX100" fmla="*/ 866781 w 4760780"/>
              <a:gd name="connsiteY100" fmla="*/ 6043700 h 7374701"/>
              <a:gd name="connsiteX101" fmla="*/ 866781 w 4760780"/>
              <a:gd name="connsiteY101" fmla="*/ 6013220 h 7374701"/>
              <a:gd name="connsiteX102" fmla="*/ 815981 w 4760780"/>
              <a:gd name="connsiteY102" fmla="*/ 5921780 h 7374701"/>
              <a:gd name="connsiteX103" fmla="*/ 795661 w 4760780"/>
              <a:gd name="connsiteY103" fmla="*/ 5820180 h 7374701"/>
              <a:gd name="connsiteX104" fmla="*/ 683901 w 4760780"/>
              <a:gd name="connsiteY104" fmla="*/ 5779540 h 7374701"/>
              <a:gd name="connsiteX105" fmla="*/ 683901 w 4760780"/>
              <a:gd name="connsiteY105" fmla="*/ 5677940 h 7374701"/>
              <a:gd name="connsiteX106" fmla="*/ 602621 w 4760780"/>
              <a:gd name="connsiteY106" fmla="*/ 5616980 h 7374701"/>
              <a:gd name="connsiteX107" fmla="*/ 541661 w 4760780"/>
              <a:gd name="connsiteY107" fmla="*/ 5525540 h 7374701"/>
              <a:gd name="connsiteX108" fmla="*/ 389261 w 4760780"/>
              <a:gd name="connsiteY108" fmla="*/ 5322340 h 7374701"/>
              <a:gd name="connsiteX109" fmla="*/ 348621 w 4760780"/>
              <a:gd name="connsiteY109" fmla="*/ 5312180 h 7374701"/>
              <a:gd name="connsiteX110" fmla="*/ 216541 w 4760780"/>
              <a:gd name="connsiteY110" fmla="*/ 5322340 h 7374701"/>
              <a:gd name="connsiteX111" fmla="*/ 94621 w 4760780"/>
              <a:gd name="connsiteY111" fmla="*/ 5200420 h 7374701"/>
              <a:gd name="connsiteX112" fmla="*/ 3181 w 4760780"/>
              <a:gd name="connsiteY112" fmla="*/ 4936260 h 7374701"/>
              <a:gd name="connsiteX113" fmla="*/ 43821 w 4760780"/>
              <a:gd name="connsiteY113" fmla="*/ 4824500 h 7374701"/>
              <a:gd name="connsiteX114" fmla="*/ 257181 w 4760780"/>
              <a:gd name="connsiteY114" fmla="*/ 4743220 h 7374701"/>
              <a:gd name="connsiteX115" fmla="*/ 318141 w 4760780"/>
              <a:gd name="connsiteY115" fmla="*/ 4661940 h 7374701"/>
              <a:gd name="connsiteX116" fmla="*/ 318141 w 4760780"/>
              <a:gd name="connsiteY116" fmla="*/ 4570500 h 7374701"/>
              <a:gd name="connsiteX117" fmla="*/ 450221 w 4760780"/>
              <a:gd name="connsiteY117" fmla="*/ 4489220 h 7374701"/>
              <a:gd name="connsiteX118" fmla="*/ 460381 w 4760780"/>
              <a:gd name="connsiteY118" fmla="*/ 4286020 h 7374701"/>
              <a:gd name="connsiteX119" fmla="*/ 511181 w 4760780"/>
              <a:gd name="connsiteY119" fmla="*/ 4153940 h 7374701"/>
              <a:gd name="connsiteX120" fmla="*/ 683901 w 4760780"/>
              <a:gd name="connsiteY120" fmla="*/ 3950740 h 7374701"/>
              <a:gd name="connsiteX121" fmla="*/ 897261 w 4760780"/>
              <a:gd name="connsiteY121" fmla="*/ 3686580 h 7374701"/>
              <a:gd name="connsiteX122" fmla="*/ 1100461 w 4760780"/>
              <a:gd name="connsiteY122" fmla="*/ 3432580 h 7374701"/>
              <a:gd name="connsiteX123" fmla="*/ 1222381 w 4760780"/>
              <a:gd name="connsiteY123" fmla="*/ 3374160 h 7374701"/>
              <a:gd name="connsiteX124" fmla="*/ 1313821 w 4760780"/>
              <a:gd name="connsiteY124" fmla="*/ 2904260 h 7374701"/>
              <a:gd name="connsiteX125" fmla="*/ 1374781 w 4760780"/>
              <a:gd name="connsiteY125" fmla="*/ 2772180 h 7374701"/>
              <a:gd name="connsiteX126" fmla="*/ 1405261 w 4760780"/>
              <a:gd name="connsiteY126" fmla="*/ 2520720 h 7374701"/>
              <a:gd name="connsiteX127" fmla="*/ 1392561 w 4760780"/>
              <a:gd name="connsiteY127" fmla="*/ 2162580 h 7374701"/>
              <a:gd name="connsiteX128" fmla="*/ 1265561 w 4760780"/>
              <a:gd name="connsiteY128" fmla="*/ 2040660 h 7374701"/>
              <a:gd name="connsiteX129" fmla="*/ 1169041 w 4760780"/>
              <a:gd name="connsiteY129" fmla="*/ 1951760 h 7374701"/>
              <a:gd name="connsiteX130" fmla="*/ 1014101 w 4760780"/>
              <a:gd name="connsiteY130" fmla="*/ 1829840 h 7374701"/>
              <a:gd name="connsiteX131" fmla="*/ 920121 w 4760780"/>
              <a:gd name="connsiteY131" fmla="*/ 1644420 h 7374701"/>
              <a:gd name="connsiteX132" fmla="*/ 823601 w 4760780"/>
              <a:gd name="connsiteY132" fmla="*/ 1464080 h 7374701"/>
              <a:gd name="connsiteX133" fmla="*/ 785501 w 4760780"/>
              <a:gd name="connsiteY133" fmla="*/ 1319300 h 7374701"/>
              <a:gd name="connsiteX134" fmla="*/ 780421 w 4760780"/>
              <a:gd name="connsiteY134" fmla="*/ 1075460 h 7374701"/>
              <a:gd name="connsiteX135" fmla="*/ 815981 w 4760780"/>
              <a:gd name="connsiteY135" fmla="*/ 892580 h 7374701"/>
              <a:gd name="connsiteX136" fmla="*/ 846461 w 4760780"/>
              <a:gd name="connsiteY136" fmla="*/ 750340 h 7374701"/>
              <a:gd name="connsiteX137" fmla="*/ 785501 w 4760780"/>
              <a:gd name="connsiteY137" fmla="*/ 536980 h 7374701"/>
              <a:gd name="connsiteX138" fmla="*/ 744861 w 4760780"/>
              <a:gd name="connsiteY138" fmla="*/ 333780 h 7374701"/>
              <a:gd name="connsiteX139" fmla="*/ 724541 w 4760780"/>
              <a:gd name="connsiteY139" fmla="*/ 232180 h 7374701"/>
              <a:gd name="connsiteX140" fmla="*/ 826141 w 4760780"/>
              <a:gd name="connsiteY140" fmla="*/ 222020 h 7374701"/>
              <a:gd name="connsiteX141" fmla="*/ 866781 w 4760780"/>
              <a:gd name="connsiteY141" fmla="*/ 201700 h 7374701"/>
              <a:gd name="connsiteX142" fmla="*/ 1069981 w 4760780"/>
              <a:gd name="connsiteY142" fmla="*/ 222020 h 7374701"/>
              <a:gd name="connsiteX143" fmla="*/ 1090301 w 4760780"/>
              <a:gd name="connsiteY143" fmla="*/ 140740 h 7374701"/>
              <a:gd name="connsiteX144" fmla="*/ 1222381 w 4760780"/>
              <a:gd name="connsiteY144" fmla="*/ 49300 h 7374701"/>
              <a:gd name="connsiteX145" fmla="*/ 1496701 w 4760780"/>
              <a:gd name="connsiteY145" fmla="*/ 100100 h 7374701"/>
              <a:gd name="connsiteX146" fmla="*/ 1842141 w 4760780"/>
              <a:gd name="connsiteY146" fmla="*/ 191540 h 7374701"/>
              <a:gd name="connsiteX147" fmla="*/ 1956441 w 4760780"/>
              <a:gd name="connsiteY147" fmla="*/ 405 h 737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4760780" h="7374701">
                <a:moveTo>
                  <a:pt x="1955171" y="3580"/>
                </a:moveTo>
                <a:cubicBezTo>
                  <a:pt x="2022057" y="63693"/>
                  <a:pt x="1991366" y="29827"/>
                  <a:pt x="2009781" y="105180"/>
                </a:cubicBezTo>
                <a:cubicBezTo>
                  <a:pt x="2028196" y="180533"/>
                  <a:pt x="2058041" y="365107"/>
                  <a:pt x="2065661" y="455700"/>
                </a:cubicBezTo>
                <a:cubicBezTo>
                  <a:pt x="2073281" y="546293"/>
                  <a:pt x="2050421" y="584393"/>
                  <a:pt x="2055501" y="648740"/>
                </a:cubicBezTo>
                <a:cubicBezTo>
                  <a:pt x="2060581" y="713087"/>
                  <a:pt x="2079208" y="787593"/>
                  <a:pt x="2096141" y="841780"/>
                </a:cubicBezTo>
                <a:cubicBezTo>
                  <a:pt x="2113074" y="895967"/>
                  <a:pt x="2146941" y="931527"/>
                  <a:pt x="2157101" y="973860"/>
                </a:cubicBezTo>
                <a:cubicBezTo>
                  <a:pt x="2167261" y="1016193"/>
                  <a:pt x="2148634" y="1056833"/>
                  <a:pt x="2157101" y="1095780"/>
                </a:cubicBezTo>
                <a:cubicBezTo>
                  <a:pt x="2165568" y="1134727"/>
                  <a:pt x="2207901" y="1156740"/>
                  <a:pt x="2207901" y="1207540"/>
                </a:cubicBezTo>
                <a:cubicBezTo>
                  <a:pt x="2207901" y="1258340"/>
                  <a:pt x="2162181" y="1346393"/>
                  <a:pt x="2157101" y="1400580"/>
                </a:cubicBezTo>
                <a:cubicBezTo>
                  <a:pt x="2152021" y="1454767"/>
                  <a:pt x="2157101" y="1478473"/>
                  <a:pt x="2177421" y="1532660"/>
                </a:cubicBezTo>
                <a:cubicBezTo>
                  <a:pt x="2197741" y="1586847"/>
                  <a:pt x="2240074" y="1659660"/>
                  <a:pt x="2279021" y="1725700"/>
                </a:cubicBezTo>
                <a:cubicBezTo>
                  <a:pt x="2317968" y="1791740"/>
                  <a:pt x="2377234" y="1884873"/>
                  <a:pt x="2411101" y="1928900"/>
                </a:cubicBezTo>
                <a:cubicBezTo>
                  <a:pt x="2444968" y="1972927"/>
                  <a:pt x="2468674" y="1964460"/>
                  <a:pt x="2482221" y="1989860"/>
                </a:cubicBezTo>
                <a:cubicBezTo>
                  <a:pt x="2495768" y="2015260"/>
                  <a:pt x="2466981" y="2072833"/>
                  <a:pt x="2492381" y="2081300"/>
                </a:cubicBezTo>
                <a:cubicBezTo>
                  <a:pt x="2517781" y="2089767"/>
                  <a:pt x="2565194" y="2050820"/>
                  <a:pt x="2634621" y="2040660"/>
                </a:cubicBezTo>
                <a:cubicBezTo>
                  <a:pt x="2704048" y="2030500"/>
                  <a:pt x="2836128" y="1986473"/>
                  <a:pt x="2908941" y="2020340"/>
                </a:cubicBezTo>
                <a:cubicBezTo>
                  <a:pt x="2981754" y="2054207"/>
                  <a:pt x="3037634" y="2167660"/>
                  <a:pt x="3071501" y="2243860"/>
                </a:cubicBezTo>
                <a:cubicBezTo>
                  <a:pt x="3105368" y="2320060"/>
                  <a:pt x="3091821" y="2426740"/>
                  <a:pt x="3112141" y="2477540"/>
                </a:cubicBezTo>
                <a:cubicBezTo>
                  <a:pt x="3132461" y="2528340"/>
                  <a:pt x="3162941" y="2535113"/>
                  <a:pt x="3193421" y="2548660"/>
                </a:cubicBezTo>
                <a:cubicBezTo>
                  <a:pt x="3223901" y="2562207"/>
                  <a:pt x="3273008" y="2530033"/>
                  <a:pt x="3295021" y="2558820"/>
                </a:cubicBezTo>
                <a:cubicBezTo>
                  <a:pt x="3317034" y="2587607"/>
                  <a:pt x="3317034" y="2665500"/>
                  <a:pt x="3325501" y="2721380"/>
                </a:cubicBezTo>
                <a:cubicBezTo>
                  <a:pt x="3333968" y="2777260"/>
                  <a:pt x="3340741" y="2831447"/>
                  <a:pt x="3345821" y="2894100"/>
                </a:cubicBezTo>
                <a:cubicBezTo>
                  <a:pt x="3350901" y="2956753"/>
                  <a:pt x="3345821" y="3039727"/>
                  <a:pt x="3355981" y="3097300"/>
                </a:cubicBezTo>
                <a:cubicBezTo>
                  <a:pt x="3366141" y="3154873"/>
                  <a:pt x="3389848" y="3205673"/>
                  <a:pt x="3406781" y="3239540"/>
                </a:cubicBezTo>
                <a:cubicBezTo>
                  <a:pt x="3423714" y="3273407"/>
                  <a:pt x="3454194" y="3263247"/>
                  <a:pt x="3457581" y="3300500"/>
                </a:cubicBezTo>
                <a:cubicBezTo>
                  <a:pt x="3460968" y="3337753"/>
                  <a:pt x="3437261" y="3420727"/>
                  <a:pt x="3427101" y="3463060"/>
                </a:cubicBezTo>
                <a:cubicBezTo>
                  <a:pt x="3416941" y="3505393"/>
                  <a:pt x="3405088" y="3530793"/>
                  <a:pt x="3396621" y="3554500"/>
                </a:cubicBezTo>
                <a:cubicBezTo>
                  <a:pt x="3388154" y="3578207"/>
                  <a:pt x="3398314" y="3564660"/>
                  <a:pt x="3376301" y="3605300"/>
                </a:cubicBezTo>
                <a:cubicBezTo>
                  <a:pt x="3354288" y="3645940"/>
                  <a:pt x="3274701" y="3749233"/>
                  <a:pt x="3264541" y="3798340"/>
                </a:cubicBezTo>
                <a:cubicBezTo>
                  <a:pt x="3254381" y="3847447"/>
                  <a:pt x="3310261" y="3862687"/>
                  <a:pt x="3315341" y="3899940"/>
                </a:cubicBezTo>
                <a:cubicBezTo>
                  <a:pt x="3320421" y="3937193"/>
                  <a:pt x="3308568" y="3977833"/>
                  <a:pt x="3295021" y="4021860"/>
                </a:cubicBezTo>
                <a:cubicBezTo>
                  <a:pt x="3281474" y="4065887"/>
                  <a:pt x="3242528" y="4130233"/>
                  <a:pt x="3234061" y="4164100"/>
                </a:cubicBezTo>
                <a:cubicBezTo>
                  <a:pt x="3225594" y="4197967"/>
                  <a:pt x="3232368" y="4201353"/>
                  <a:pt x="3244221" y="4225060"/>
                </a:cubicBezTo>
                <a:cubicBezTo>
                  <a:pt x="3256074" y="4248767"/>
                  <a:pt x="3313648" y="4269087"/>
                  <a:pt x="3305181" y="4306340"/>
                </a:cubicBezTo>
                <a:cubicBezTo>
                  <a:pt x="3296714" y="4343593"/>
                  <a:pt x="3222208" y="4394393"/>
                  <a:pt x="3193421" y="4448580"/>
                </a:cubicBezTo>
                <a:cubicBezTo>
                  <a:pt x="3164634" y="4502767"/>
                  <a:pt x="3147701" y="4580660"/>
                  <a:pt x="3132461" y="4631460"/>
                </a:cubicBezTo>
                <a:cubicBezTo>
                  <a:pt x="3117221" y="4682260"/>
                  <a:pt x="3113834" y="4711047"/>
                  <a:pt x="3101981" y="4753380"/>
                </a:cubicBezTo>
                <a:cubicBezTo>
                  <a:pt x="3090128" y="4795713"/>
                  <a:pt x="3069808" y="4854980"/>
                  <a:pt x="3061341" y="4885460"/>
                </a:cubicBezTo>
                <a:cubicBezTo>
                  <a:pt x="3052874" y="4915940"/>
                  <a:pt x="3063034" y="4912553"/>
                  <a:pt x="3051181" y="4936260"/>
                </a:cubicBezTo>
                <a:cubicBezTo>
                  <a:pt x="3039328" y="4959967"/>
                  <a:pt x="3000381" y="4978593"/>
                  <a:pt x="2990221" y="5027700"/>
                </a:cubicBezTo>
                <a:cubicBezTo>
                  <a:pt x="2980061" y="5076807"/>
                  <a:pt x="2988528" y="5175020"/>
                  <a:pt x="2990221" y="5230900"/>
                </a:cubicBezTo>
                <a:cubicBezTo>
                  <a:pt x="2991914" y="5286780"/>
                  <a:pt x="2986834" y="5315567"/>
                  <a:pt x="3000381" y="5362980"/>
                </a:cubicBezTo>
                <a:cubicBezTo>
                  <a:pt x="3013928" y="5410393"/>
                  <a:pt x="3069808" y="5464580"/>
                  <a:pt x="3071501" y="5515380"/>
                </a:cubicBezTo>
                <a:cubicBezTo>
                  <a:pt x="3073194" y="5566180"/>
                  <a:pt x="3022394" y="5625447"/>
                  <a:pt x="3010541" y="5667780"/>
                </a:cubicBezTo>
                <a:cubicBezTo>
                  <a:pt x="2998688" y="5710113"/>
                  <a:pt x="3000381" y="5769380"/>
                  <a:pt x="3000381" y="5769380"/>
                </a:cubicBezTo>
                <a:cubicBezTo>
                  <a:pt x="3002074" y="5789700"/>
                  <a:pt x="3000381" y="5772767"/>
                  <a:pt x="3020701" y="5789700"/>
                </a:cubicBezTo>
                <a:cubicBezTo>
                  <a:pt x="3041021" y="5806633"/>
                  <a:pt x="3091821" y="5840500"/>
                  <a:pt x="3122301" y="5870980"/>
                </a:cubicBezTo>
                <a:cubicBezTo>
                  <a:pt x="3152781" y="5901460"/>
                  <a:pt x="3162941" y="5940407"/>
                  <a:pt x="3203581" y="5972580"/>
                </a:cubicBezTo>
                <a:cubicBezTo>
                  <a:pt x="3244221" y="6004753"/>
                  <a:pt x="3298408" y="6067407"/>
                  <a:pt x="3366141" y="6064020"/>
                </a:cubicBezTo>
                <a:cubicBezTo>
                  <a:pt x="3433874" y="6060633"/>
                  <a:pt x="3520234" y="5962420"/>
                  <a:pt x="3609981" y="5952260"/>
                </a:cubicBezTo>
                <a:cubicBezTo>
                  <a:pt x="3699728" y="5942100"/>
                  <a:pt x="3818261" y="5994593"/>
                  <a:pt x="3904621" y="6003060"/>
                </a:cubicBezTo>
                <a:cubicBezTo>
                  <a:pt x="3990981" y="6011527"/>
                  <a:pt x="4079034" y="6013220"/>
                  <a:pt x="4128141" y="6003060"/>
                </a:cubicBezTo>
                <a:cubicBezTo>
                  <a:pt x="4177248" y="5992900"/>
                  <a:pt x="4170474" y="5926860"/>
                  <a:pt x="4199261" y="5942100"/>
                </a:cubicBezTo>
                <a:cubicBezTo>
                  <a:pt x="4228048" y="5957340"/>
                  <a:pt x="4258528" y="6069100"/>
                  <a:pt x="4300861" y="6094500"/>
                </a:cubicBezTo>
                <a:cubicBezTo>
                  <a:pt x="4343194" y="6119900"/>
                  <a:pt x="4405848" y="6080953"/>
                  <a:pt x="4453261" y="6094500"/>
                </a:cubicBezTo>
                <a:cubicBezTo>
                  <a:pt x="4500674" y="6108047"/>
                  <a:pt x="4539621" y="6160540"/>
                  <a:pt x="4585341" y="6175780"/>
                </a:cubicBezTo>
                <a:cubicBezTo>
                  <a:pt x="4631061" y="6191020"/>
                  <a:pt x="4700488" y="6165620"/>
                  <a:pt x="4727581" y="6185940"/>
                </a:cubicBezTo>
                <a:cubicBezTo>
                  <a:pt x="4754674" y="6206260"/>
                  <a:pt x="4742821" y="6258753"/>
                  <a:pt x="4747901" y="6297700"/>
                </a:cubicBezTo>
                <a:cubicBezTo>
                  <a:pt x="4752981" y="6336647"/>
                  <a:pt x="4766528" y="6378980"/>
                  <a:pt x="4758061" y="6419620"/>
                </a:cubicBezTo>
                <a:cubicBezTo>
                  <a:pt x="4749594" y="6460260"/>
                  <a:pt x="4710648" y="6504287"/>
                  <a:pt x="4697101" y="6541540"/>
                </a:cubicBezTo>
                <a:cubicBezTo>
                  <a:pt x="4683554" y="6578793"/>
                  <a:pt x="4690328" y="6607580"/>
                  <a:pt x="4676781" y="6643140"/>
                </a:cubicBezTo>
                <a:cubicBezTo>
                  <a:pt x="4663234" y="6678700"/>
                  <a:pt x="4646301" y="6724420"/>
                  <a:pt x="4615821" y="6754900"/>
                </a:cubicBezTo>
                <a:cubicBezTo>
                  <a:pt x="4585341" y="6785380"/>
                  <a:pt x="4520994" y="6787073"/>
                  <a:pt x="4493901" y="6826020"/>
                </a:cubicBezTo>
                <a:cubicBezTo>
                  <a:pt x="4466808" y="6864967"/>
                  <a:pt x="4468501" y="6942860"/>
                  <a:pt x="4453261" y="6988580"/>
                </a:cubicBezTo>
                <a:cubicBezTo>
                  <a:pt x="4438021" y="7034300"/>
                  <a:pt x="4432941" y="7074940"/>
                  <a:pt x="4402461" y="7100340"/>
                </a:cubicBezTo>
                <a:cubicBezTo>
                  <a:pt x="4371981" y="7125740"/>
                  <a:pt x="4317794" y="7124047"/>
                  <a:pt x="4270381" y="7140980"/>
                </a:cubicBezTo>
                <a:cubicBezTo>
                  <a:pt x="4222968" y="7157913"/>
                  <a:pt x="4170474" y="7185007"/>
                  <a:pt x="4117981" y="7201940"/>
                </a:cubicBezTo>
                <a:cubicBezTo>
                  <a:pt x="4065488" y="7218873"/>
                  <a:pt x="3996061" y="7245967"/>
                  <a:pt x="3955421" y="7242580"/>
                </a:cubicBezTo>
                <a:cubicBezTo>
                  <a:pt x="3914781" y="7239193"/>
                  <a:pt x="3908008" y="7195167"/>
                  <a:pt x="3874141" y="7181620"/>
                </a:cubicBezTo>
                <a:cubicBezTo>
                  <a:pt x="3840274" y="7168073"/>
                  <a:pt x="3786088" y="7154527"/>
                  <a:pt x="3752221" y="7161300"/>
                </a:cubicBezTo>
                <a:cubicBezTo>
                  <a:pt x="3718354" y="7168073"/>
                  <a:pt x="3708194" y="7212100"/>
                  <a:pt x="3670941" y="7222260"/>
                </a:cubicBezTo>
                <a:cubicBezTo>
                  <a:pt x="3633688" y="7232420"/>
                  <a:pt x="3582888" y="7203633"/>
                  <a:pt x="3528701" y="7222260"/>
                </a:cubicBezTo>
                <a:cubicBezTo>
                  <a:pt x="3474514" y="7240887"/>
                  <a:pt x="3400008" y="7332327"/>
                  <a:pt x="3345821" y="7334020"/>
                </a:cubicBezTo>
                <a:cubicBezTo>
                  <a:pt x="3291634" y="7335713"/>
                  <a:pt x="3259461" y="7249353"/>
                  <a:pt x="3203581" y="7232420"/>
                </a:cubicBezTo>
                <a:cubicBezTo>
                  <a:pt x="3147701" y="7215487"/>
                  <a:pt x="3083354" y="7242580"/>
                  <a:pt x="3010541" y="7232420"/>
                </a:cubicBezTo>
                <a:cubicBezTo>
                  <a:pt x="2937728" y="7222260"/>
                  <a:pt x="2825968" y="7159607"/>
                  <a:pt x="2766701" y="7171460"/>
                </a:cubicBezTo>
                <a:cubicBezTo>
                  <a:pt x="2707434" y="7183313"/>
                  <a:pt x="2698968" y="7279833"/>
                  <a:pt x="2654941" y="7303540"/>
                </a:cubicBezTo>
                <a:cubicBezTo>
                  <a:pt x="2610914" y="7327247"/>
                  <a:pt x="2533021" y="7301847"/>
                  <a:pt x="2502541" y="7313700"/>
                </a:cubicBezTo>
                <a:cubicBezTo>
                  <a:pt x="2472061" y="7325553"/>
                  <a:pt x="2516088" y="7376353"/>
                  <a:pt x="2472061" y="7374660"/>
                </a:cubicBezTo>
                <a:cubicBezTo>
                  <a:pt x="2428034" y="7372967"/>
                  <a:pt x="2285794" y="7317087"/>
                  <a:pt x="2238381" y="7303540"/>
                </a:cubicBezTo>
                <a:cubicBezTo>
                  <a:pt x="2190968" y="7289993"/>
                  <a:pt x="2212981" y="7296767"/>
                  <a:pt x="2187581" y="7293380"/>
                </a:cubicBezTo>
                <a:cubicBezTo>
                  <a:pt x="2162181" y="7289993"/>
                  <a:pt x="2106301" y="7312007"/>
                  <a:pt x="2085981" y="7283220"/>
                </a:cubicBezTo>
                <a:cubicBezTo>
                  <a:pt x="2065661" y="7254433"/>
                  <a:pt x="2065661" y="7120660"/>
                  <a:pt x="2065661" y="7120660"/>
                </a:cubicBezTo>
                <a:cubicBezTo>
                  <a:pt x="2055501" y="7091873"/>
                  <a:pt x="2043648" y="7113887"/>
                  <a:pt x="2025021" y="7110500"/>
                </a:cubicBezTo>
                <a:cubicBezTo>
                  <a:pt x="2006394" y="7107113"/>
                  <a:pt x="1974221" y="7120660"/>
                  <a:pt x="1953901" y="7100340"/>
                </a:cubicBezTo>
                <a:cubicBezTo>
                  <a:pt x="1933581" y="7080020"/>
                  <a:pt x="1936968" y="7015673"/>
                  <a:pt x="1903101" y="6988580"/>
                </a:cubicBezTo>
                <a:cubicBezTo>
                  <a:pt x="1869234" y="6961487"/>
                  <a:pt x="1784568" y="6961487"/>
                  <a:pt x="1750701" y="6937780"/>
                </a:cubicBezTo>
                <a:cubicBezTo>
                  <a:pt x="1716834" y="6914073"/>
                  <a:pt x="1716834" y="6873433"/>
                  <a:pt x="1699901" y="6846340"/>
                </a:cubicBezTo>
                <a:cubicBezTo>
                  <a:pt x="1682968" y="6819247"/>
                  <a:pt x="1671114" y="6790460"/>
                  <a:pt x="1649101" y="6775220"/>
                </a:cubicBezTo>
                <a:cubicBezTo>
                  <a:pt x="1627088" y="6759980"/>
                  <a:pt x="1605074" y="6758287"/>
                  <a:pt x="1567821" y="6754900"/>
                </a:cubicBezTo>
                <a:cubicBezTo>
                  <a:pt x="1530568" y="6751513"/>
                  <a:pt x="1457754" y="6759980"/>
                  <a:pt x="1425581" y="6754900"/>
                </a:cubicBezTo>
                <a:cubicBezTo>
                  <a:pt x="1393408" y="6749820"/>
                  <a:pt x="1405261" y="6715953"/>
                  <a:pt x="1374781" y="6724420"/>
                </a:cubicBezTo>
                <a:cubicBezTo>
                  <a:pt x="1344301" y="6732887"/>
                  <a:pt x="1279954" y="6798927"/>
                  <a:pt x="1242701" y="6805700"/>
                </a:cubicBezTo>
                <a:cubicBezTo>
                  <a:pt x="1205448" y="6812473"/>
                  <a:pt x="1195288" y="6763367"/>
                  <a:pt x="1151261" y="6765060"/>
                </a:cubicBezTo>
                <a:cubicBezTo>
                  <a:pt x="1107234" y="6766753"/>
                  <a:pt x="1015794" y="6822633"/>
                  <a:pt x="978541" y="6815860"/>
                </a:cubicBezTo>
                <a:cubicBezTo>
                  <a:pt x="941288" y="6809087"/>
                  <a:pt x="944674" y="6758287"/>
                  <a:pt x="927741" y="6724420"/>
                </a:cubicBezTo>
                <a:cubicBezTo>
                  <a:pt x="910808" y="6690553"/>
                  <a:pt x="885408" y="6658380"/>
                  <a:pt x="876941" y="6612660"/>
                </a:cubicBezTo>
                <a:cubicBezTo>
                  <a:pt x="868474" y="6566940"/>
                  <a:pt x="870168" y="6499207"/>
                  <a:pt x="876941" y="6450100"/>
                </a:cubicBezTo>
                <a:cubicBezTo>
                  <a:pt x="883714" y="6400993"/>
                  <a:pt x="922661" y="6368820"/>
                  <a:pt x="917581" y="6318020"/>
                </a:cubicBezTo>
                <a:cubicBezTo>
                  <a:pt x="912501" y="6267220"/>
                  <a:pt x="854928" y="6191020"/>
                  <a:pt x="846461" y="6145300"/>
                </a:cubicBezTo>
                <a:cubicBezTo>
                  <a:pt x="837994" y="6099580"/>
                  <a:pt x="863394" y="6065713"/>
                  <a:pt x="866781" y="6043700"/>
                </a:cubicBezTo>
                <a:cubicBezTo>
                  <a:pt x="870168" y="6021687"/>
                  <a:pt x="875248" y="6033540"/>
                  <a:pt x="866781" y="6013220"/>
                </a:cubicBezTo>
                <a:cubicBezTo>
                  <a:pt x="858314" y="5992900"/>
                  <a:pt x="827834" y="5953953"/>
                  <a:pt x="815981" y="5921780"/>
                </a:cubicBezTo>
                <a:cubicBezTo>
                  <a:pt x="804128" y="5889607"/>
                  <a:pt x="817674" y="5843887"/>
                  <a:pt x="795661" y="5820180"/>
                </a:cubicBezTo>
                <a:cubicBezTo>
                  <a:pt x="773648" y="5796473"/>
                  <a:pt x="702528" y="5803247"/>
                  <a:pt x="683901" y="5779540"/>
                </a:cubicBezTo>
                <a:cubicBezTo>
                  <a:pt x="665274" y="5755833"/>
                  <a:pt x="697448" y="5705033"/>
                  <a:pt x="683901" y="5677940"/>
                </a:cubicBezTo>
                <a:cubicBezTo>
                  <a:pt x="670354" y="5650847"/>
                  <a:pt x="626328" y="5642380"/>
                  <a:pt x="602621" y="5616980"/>
                </a:cubicBezTo>
                <a:cubicBezTo>
                  <a:pt x="578914" y="5591580"/>
                  <a:pt x="577221" y="5574647"/>
                  <a:pt x="541661" y="5525540"/>
                </a:cubicBezTo>
                <a:cubicBezTo>
                  <a:pt x="506101" y="5476433"/>
                  <a:pt x="421434" y="5357900"/>
                  <a:pt x="389261" y="5322340"/>
                </a:cubicBezTo>
                <a:cubicBezTo>
                  <a:pt x="357088" y="5286780"/>
                  <a:pt x="377408" y="5312180"/>
                  <a:pt x="348621" y="5312180"/>
                </a:cubicBezTo>
                <a:cubicBezTo>
                  <a:pt x="319834" y="5312180"/>
                  <a:pt x="258874" y="5340967"/>
                  <a:pt x="216541" y="5322340"/>
                </a:cubicBezTo>
                <a:cubicBezTo>
                  <a:pt x="174208" y="5303713"/>
                  <a:pt x="130181" y="5264767"/>
                  <a:pt x="94621" y="5200420"/>
                </a:cubicBezTo>
                <a:cubicBezTo>
                  <a:pt x="59061" y="5136073"/>
                  <a:pt x="11648" y="4998913"/>
                  <a:pt x="3181" y="4936260"/>
                </a:cubicBezTo>
                <a:cubicBezTo>
                  <a:pt x="-5286" y="4873607"/>
                  <a:pt x="1488" y="4856673"/>
                  <a:pt x="43821" y="4824500"/>
                </a:cubicBezTo>
                <a:cubicBezTo>
                  <a:pt x="86154" y="4792327"/>
                  <a:pt x="211461" y="4770313"/>
                  <a:pt x="257181" y="4743220"/>
                </a:cubicBezTo>
                <a:cubicBezTo>
                  <a:pt x="302901" y="4716127"/>
                  <a:pt x="307981" y="4690727"/>
                  <a:pt x="318141" y="4661940"/>
                </a:cubicBezTo>
                <a:cubicBezTo>
                  <a:pt x="328301" y="4633153"/>
                  <a:pt x="296128" y="4599287"/>
                  <a:pt x="318141" y="4570500"/>
                </a:cubicBezTo>
                <a:cubicBezTo>
                  <a:pt x="340154" y="4541713"/>
                  <a:pt x="426514" y="4536633"/>
                  <a:pt x="450221" y="4489220"/>
                </a:cubicBezTo>
                <a:cubicBezTo>
                  <a:pt x="473928" y="4441807"/>
                  <a:pt x="450221" y="4341900"/>
                  <a:pt x="460381" y="4286020"/>
                </a:cubicBezTo>
                <a:cubicBezTo>
                  <a:pt x="470541" y="4230140"/>
                  <a:pt x="473928" y="4209820"/>
                  <a:pt x="511181" y="4153940"/>
                </a:cubicBezTo>
                <a:cubicBezTo>
                  <a:pt x="548434" y="4098060"/>
                  <a:pt x="683901" y="3950740"/>
                  <a:pt x="683901" y="3950740"/>
                </a:cubicBezTo>
                <a:cubicBezTo>
                  <a:pt x="748248" y="3872847"/>
                  <a:pt x="897261" y="3686580"/>
                  <a:pt x="897261" y="3686580"/>
                </a:cubicBezTo>
                <a:cubicBezTo>
                  <a:pt x="966688" y="3600220"/>
                  <a:pt x="1046274" y="3484650"/>
                  <a:pt x="1100461" y="3432580"/>
                </a:cubicBezTo>
                <a:cubicBezTo>
                  <a:pt x="1154648" y="3380510"/>
                  <a:pt x="1169041" y="3462213"/>
                  <a:pt x="1222381" y="3374160"/>
                </a:cubicBezTo>
                <a:cubicBezTo>
                  <a:pt x="1275721" y="3286107"/>
                  <a:pt x="1288421" y="3004590"/>
                  <a:pt x="1313821" y="2904260"/>
                </a:cubicBezTo>
                <a:cubicBezTo>
                  <a:pt x="1339221" y="2803930"/>
                  <a:pt x="1359541" y="2836103"/>
                  <a:pt x="1374781" y="2772180"/>
                </a:cubicBezTo>
                <a:cubicBezTo>
                  <a:pt x="1390021" y="2708257"/>
                  <a:pt x="1402298" y="2622320"/>
                  <a:pt x="1405261" y="2520720"/>
                </a:cubicBezTo>
                <a:cubicBezTo>
                  <a:pt x="1408224" y="2419120"/>
                  <a:pt x="1415844" y="2242590"/>
                  <a:pt x="1392561" y="2162580"/>
                </a:cubicBezTo>
                <a:cubicBezTo>
                  <a:pt x="1369278" y="2082570"/>
                  <a:pt x="1302814" y="2075797"/>
                  <a:pt x="1265561" y="2040660"/>
                </a:cubicBezTo>
                <a:cubicBezTo>
                  <a:pt x="1228308" y="2005523"/>
                  <a:pt x="1210951" y="1986897"/>
                  <a:pt x="1169041" y="1951760"/>
                </a:cubicBezTo>
                <a:cubicBezTo>
                  <a:pt x="1127131" y="1916623"/>
                  <a:pt x="1055588" y="1881063"/>
                  <a:pt x="1014101" y="1829840"/>
                </a:cubicBezTo>
                <a:cubicBezTo>
                  <a:pt x="972614" y="1778617"/>
                  <a:pt x="951871" y="1705380"/>
                  <a:pt x="920121" y="1644420"/>
                </a:cubicBezTo>
                <a:cubicBezTo>
                  <a:pt x="888371" y="1583460"/>
                  <a:pt x="846038" y="1518267"/>
                  <a:pt x="823601" y="1464080"/>
                </a:cubicBezTo>
                <a:cubicBezTo>
                  <a:pt x="801164" y="1409893"/>
                  <a:pt x="792698" y="1384070"/>
                  <a:pt x="785501" y="1319300"/>
                </a:cubicBezTo>
                <a:cubicBezTo>
                  <a:pt x="778304" y="1254530"/>
                  <a:pt x="775341" y="1146580"/>
                  <a:pt x="780421" y="1075460"/>
                </a:cubicBezTo>
                <a:cubicBezTo>
                  <a:pt x="785501" y="1004340"/>
                  <a:pt x="804974" y="946767"/>
                  <a:pt x="815981" y="892580"/>
                </a:cubicBezTo>
                <a:cubicBezTo>
                  <a:pt x="826988" y="838393"/>
                  <a:pt x="851541" y="809607"/>
                  <a:pt x="846461" y="750340"/>
                </a:cubicBezTo>
                <a:cubicBezTo>
                  <a:pt x="841381" y="691073"/>
                  <a:pt x="802434" y="606407"/>
                  <a:pt x="785501" y="536980"/>
                </a:cubicBezTo>
                <a:cubicBezTo>
                  <a:pt x="768568" y="467553"/>
                  <a:pt x="744861" y="333780"/>
                  <a:pt x="744861" y="333780"/>
                </a:cubicBezTo>
                <a:cubicBezTo>
                  <a:pt x="734701" y="282980"/>
                  <a:pt x="710994" y="250807"/>
                  <a:pt x="724541" y="232180"/>
                </a:cubicBezTo>
                <a:cubicBezTo>
                  <a:pt x="738088" y="213553"/>
                  <a:pt x="826141" y="222020"/>
                  <a:pt x="826141" y="222020"/>
                </a:cubicBezTo>
                <a:cubicBezTo>
                  <a:pt x="849848" y="216940"/>
                  <a:pt x="826141" y="201700"/>
                  <a:pt x="866781" y="201700"/>
                </a:cubicBezTo>
                <a:cubicBezTo>
                  <a:pt x="907421" y="201700"/>
                  <a:pt x="1032728" y="232180"/>
                  <a:pt x="1069981" y="222020"/>
                </a:cubicBezTo>
                <a:cubicBezTo>
                  <a:pt x="1107234" y="211860"/>
                  <a:pt x="1064901" y="169527"/>
                  <a:pt x="1090301" y="140740"/>
                </a:cubicBezTo>
                <a:cubicBezTo>
                  <a:pt x="1115701" y="111953"/>
                  <a:pt x="1154648" y="56073"/>
                  <a:pt x="1222381" y="49300"/>
                </a:cubicBezTo>
                <a:cubicBezTo>
                  <a:pt x="1290114" y="42527"/>
                  <a:pt x="1393408" y="76393"/>
                  <a:pt x="1496701" y="100100"/>
                </a:cubicBezTo>
                <a:cubicBezTo>
                  <a:pt x="1599994" y="123807"/>
                  <a:pt x="1764248" y="208473"/>
                  <a:pt x="1842141" y="191540"/>
                </a:cubicBezTo>
                <a:cubicBezTo>
                  <a:pt x="1920034" y="174607"/>
                  <a:pt x="1902254" y="-9755"/>
                  <a:pt x="1956441" y="40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63677713-4E65-472E-BF15-2F92EF003ED7}"/>
              </a:ext>
            </a:extLst>
          </p:cNvPr>
          <p:cNvSpPr/>
          <p:nvPr/>
        </p:nvSpPr>
        <p:spPr>
          <a:xfrm>
            <a:off x="3300253" y="2448560"/>
            <a:ext cx="370840" cy="977900"/>
          </a:xfrm>
          <a:custGeom>
            <a:avLst/>
            <a:gdLst>
              <a:gd name="connsiteX0" fmla="*/ 182880 w 370840"/>
              <a:gd name="connsiteY0" fmla="*/ 1013460 h 1013460"/>
              <a:gd name="connsiteX1" fmla="*/ 243840 w 370840"/>
              <a:gd name="connsiteY1" fmla="*/ 939800 h 1013460"/>
              <a:gd name="connsiteX2" fmla="*/ 340360 w 370840"/>
              <a:gd name="connsiteY2" fmla="*/ 777240 h 1013460"/>
              <a:gd name="connsiteX3" fmla="*/ 370840 w 370840"/>
              <a:gd name="connsiteY3" fmla="*/ 734060 h 1013460"/>
              <a:gd name="connsiteX4" fmla="*/ 358140 w 370840"/>
              <a:gd name="connsiteY4" fmla="*/ 510540 h 1013460"/>
              <a:gd name="connsiteX5" fmla="*/ 332740 w 370840"/>
              <a:gd name="connsiteY5" fmla="*/ 365760 h 1013460"/>
              <a:gd name="connsiteX6" fmla="*/ 314960 w 370840"/>
              <a:gd name="connsiteY6" fmla="*/ 289560 h 1013460"/>
              <a:gd name="connsiteX7" fmla="*/ 269240 w 370840"/>
              <a:gd name="connsiteY7" fmla="*/ 185420 h 1013460"/>
              <a:gd name="connsiteX8" fmla="*/ 284480 w 370840"/>
              <a:gd name="connsiteY8" fmla="*/ 109220 h 1013460"/>
              <a:gd name="connsiteX9" fmla="*/ 238760 w 370840"/>
              <a:gd name="connsiteY9" fmla="*/ 60960 h 1013460"/>
              <a:gd name="connsiteX10" fmla="*/ 228600 w 370840"/>
              <a:gd name="connsiteY10" fmla="*/ 0 h 1013460"/>
              <a:gd name="connsiteX11" fmla="*/ 165100 w 370840"/>
              <a:gd name="connsiteY11" fmla="*/ 12700 h 1013460"/>
              <a:gd name="connsiteX12" fmla="*/ 35560 w 370840"/>
              <a:gd name="connsiteY12" fmla="*/ 55880 h 1013460"/>
              <a:gd name="connsiteX13" fmla="*/ 45720 w 370840"/>
              <a:gd name="connsiteY13" fmla="*/ 134620 h 1013460"/>
              <a:gd name="connsiteX14" fmla="*/ 0 w 370840"/>
              <a:gd name="connsiteY14" fmla="*/ 175260 h 1013460"/>
              <a:gd name="connsiteX15" fmla="*/ 40640 w 370840"/>
              <a:gd name="connsiteY15" fmla="*/ 264160 h 1013460"/>
              <a:gd name="connsiteX16" fmla="*/ 109220 w 370840"/>
              <a:gd name="connsiteY16" fmla="*/ 264160 h 1013460"/>
              <a:gd name="connsiteX17" fmla="*/ 139700 w 370840"/>
              <a:gd name="connsiteY17" fmla="*/ 294640 h 1013460"/>
              <a:gd name="connsiteX18" fmla="*/ 134620 w 370840"/>
              <a:gd name="connsiteY18" fmla="*/ 322580 h 1013460"/>
              <a:gd name="connsiteX19" fmla="*/ 152400 w 370840"/>
              <a:gd name="connsiteY19" fmla="*/ 365760 h 1013460"/>
              <a:gd name="connsiteX20" fmla="*/ 165100 w 370840"/>
              <a:gd name="connsiteY20" fmla="*/ 370840 h 1013460"/>
              <a:gd name="connsiteX21" fmla="*/ 177800 w 370840"/>
              <a:gd name="connsiteY21" fmla="*/ 424180 h 1013460"/>
              <a:gd name="connsiteX22" fmla="*/ 109220 w 370840"/>
              <a:gd name="connsiteY22" fmla="*/ 454660 h 1013460"/>
              <a:gd name="connsiteX23" fmla="*/ 106680 w 370840"/>
              <a:gd name="connsiteY23" fmla="*/ 525780 h 1013460"/>
              <a:gd name="connsiteX24" fmla="*/ 99060 w 370840"/>
              <a:gd name="connsiteY24" fmla="*/ 584200 h 1013460"/>
              <a:gd name="connsiteX25" fmla="*/ 121920 w 370840"/>
              <a:gd name="connsiteY25" fmla="*/ 683260 h 1013460"/>
              <a:gd name="connsiteX26" fmla="*/ 226060 w 370840"/>
              <a:gd name="connsiteY26" fmla="*/ 635000 h 1013460"/>
              <a:gd name="connsiteX27" fmla="*/ 276860 w 370840"/>
              <a:gd name="connsiteY27" fmla="*/ 604520 h 1013460"/>
              <a:gd name="connsiteX28" fmla="*/ 279400 w 370840"/>
              <a:gd name="connsiteY28" fmla="*/ 680720 h 1013460"/>
              <a:gd name="connsiteX29" fmla="*/ 259080 w 370840"/>
              <a:gd name="connsiteY29" fmla="*/ 718820 h 1013460"/>
              <a:gd name="connsiteX30" fmla="*/ 187960 w 370840"/>
              <a:gd name="connsiteY30" fmla="*/ 833120 h 1013460"/>
              <a:gd name="connsiteX31" fmla="*/ 182880 w 370840"/>
              <a:gd name="connsiteY31" fmla="*/ 1013460 h 1013460"/>
              <a:gd name="connsiteX0" fmla="*/ 182880 w 370840"/>
              <a:gd name="connsiteY0" fmla="*/ 1013460 h 1013460"/>
              <a:gd name="connsiteX1" fmla="*/ 243840 w 370840"/>
              <a:gd name="connsiteY1" fmla="*/ 939800 h 1013460"/>
              <a:gd name="connsiteX2" fmla="*/ 340360 w 370840"/>
              <a:gd name="connsiteY2" fmla="*/ 777240 h 1013460"/>
              <a:gd name="connsiteX3" fmla="*/ 370840 w 370840"/>
              <a:gd name="connsiteY3" fmla="*/ 734060 h 1013460"/>
              <a:gd name="connsiteX4" fmla="*/ 358140 w 370840"/>
              <a:gd name="connsiteY4" fmla="*/ 510540 h 1013460"/>
              <a:gd name="connsiteX5" fmla="*/ 332740 w 370840"/>
              <a:gd name="connsiteY5" fmla="*/ 365760 h 1013460"/>
              <a:gd name="connsiteX6" fmla="*/ 314960 w 370840"/>
              <a:gd name="connsiteY6" fmla="*/ 289560 h 1013460"/>
              <a:gd name="connsiteX7" fmla="*/ 269240 w 370840"/>
              <a:gd name="connsiteY7" fmla="*/ 185420 h 1013460"/>
              <a:gd name="connsiteX8" fmla="*/ 284480 w 370840"/>
              <a:gd name="connsiteY8" fmla="*/ 109220 h 1013460"/>
              <a:gd name="connsiteX9" fmla="*/ 238760 w 370840"/>
              <a:gd name="connsiteY9" fmla="*/ 60960 h 1013460"/>
              <a:gd name="connsiteX10" fmla="*/ 228600 w 370840"/>
              <a:gd name="connsiteY10" fmla="*/ 0 h 1013460"/>
              <a:gd name="connsiteX11" fmla="*/ 165100 w 370840"/>
              <a:gd name="connsiteY11" fmla="*/ 12700 h 1013460"/>
              <a:gd name="connsiteX12" fmla="*/ 35560 w 370840"/>
              <a:gd name="connsiteY12" fmla="*/ 55880 h 1013460"/>
              <a:gd name="connsiteX13" fmla="*/ 45720 w 370840"/>
              <a:gd name="connsiteY13" fmla="*/ 134620 h 1013460"/>
              <a:gd name="connsiteX14" fmla="*/ 0 w 370840"/>
              <a:gd name="connsiteY14" fmla="*/ 175260 h 1013460"/>
              <a:gd name="connsiteX15" fmla="*/ 40640 w 370840"/>
              <a:gd name="connsiteY15" fmla="*/ 264160 h 1013460"/>
              <a:gd name="connsiteX16" fmla="*/ 109220 w 370840"/>
              <a:gd name="connsiteY16" fmla="*/ 264160 h 1013460"/>
              <a:gd name="connsiteX17" fmla="*/ 139700 w 370840"/>
              <a:gd name="connsiteY17" fmla="*/ 294640 h 1013460"/>
              <a:gd name="connsiteX18" fmla="*/ 134620 w 370840"/>
              <a:gd name="connsiteY18" fmla="*/ 322580 h 1013460"/>
              <a:gd name="connsiteX19" fmla="*/ 152400 w 370840"/>
              <a:gd name="connsiteY19" fmla="*/ 365760 h 1013460"/>
              <a:gd name="connsiteX20" fmla="*/ 165100 w 370840"/>
              <a:gd name="connsiteY20" fmla="*/ 370840 h 1013460"/>
              <a:gd name="connsiteX21" fmla="*/ 177800 w 370840"/>
              <a:gd name="connsiteY21" fmla="*/ 424180 h 1013460"/>
              <a:gd name="connsiteX22" fmla="*/ 109220 w 370840"/>
              <a:gd name="connsiteY22" fmla="*/ 454660 h 1013460"/>
              <a:gd name="connsiteX23" fmla="*/ 106680 w 370840"/>
              <a:gd name="connsiteY23" fmla="*/ 525780 h 1013460"/>
              <a:gd name="connsiteX24" fmla="*/ 99060 w 370840"/>
              <a:gd name="connsiteY24" fmla="*/ 584200 h 1013460"/>
              <a:gd name="connsiteX25" fmla="*/ 121920 w 370840"/>
              <a:gd name="connsiteY25" fmla="*/ 683260 h 1013460"/>
              <a:gd name="connsiteX26" fmla="*/ 226060 w 370840"/>
              <a:gd name="connsiteY26" fmla="*/ 635000 h 1013460"/>
              <a:gd name="connsiteX27" fmla="*/ 276860 w 370840"/>
              <a:gd name="connsiteY27" fmla="*/ 604520 h 1013460"/>
              <a:gd name="connsiteX28" fmla="*/ 279400 w 370840"/>
              <a:gd name="connsiteY28" fmla="*/ 680720 h 1013460"/>
              <a:gd name="connsiteX29" fmla="*/ 259080 w 370840"/>
              <a:gd name="connsiteY29" fmla="*/ 754380 h 1013460"/>
              <a:gd name="connsiteX30" fmla="*/ 187960 w 370840"/>
              <a:gd name="connsiteY30" fmla="*/ 833120 h 1013460"/>
              <a:gd name="connsiteX31" fmla="*/ 182880 w 370840"/>
              <a:gd name="connsiteY31" fmla="*/ 1013460 h 1013460"/>
              <a:gd name="connsiteX0" fmla="*/ 182880 w 370840"/>
              <a:gd name="connsiteY0" fmla="*/ 1013460 h 1013460"/>
              <a:gd name="connsiteX1" fmla="*/ 243840 w 370840"/>
              <a:gd name="connsiteY1" fmla="*/ 939800 h 1013460"/>
              <a:gd name="connsiteX2" fmla="*/ 340360 w 370840"/>
              <a:gd name="connsiteY2" fmla="*/ 777240 h 1013460"/>
              <a:gd name="connsiteX3" fmla="*/ 370840 w 370840"/>
              <a:gd name="connsiteY3" fmla="*/ 734060 h 1013460"/>
              <a:gd name="connsiteX4" fmla="*/ 358140 w 370840"/>
              <a:gd name="connsiteY4" fmla="*/ 510540 h 1013460"/>
              <a:gd name="connsiteX5" fmla="*/ 332740 w 370840"/>
              <a:gd name="connsiteY5" fmla="*/ 365760 h 1013460"/>
              <a:gd name="connsiteX6" fmla="*/ 314960 w 370840"/>
              <a:gd name="connsiteY6" fmla="*/ 289560 h 1013460"/>
              <a:gd name="connsiteX7" fmla="*/ 269240 w 370840"/>
              <a:gd name="connsiteY7" fmla="*/ 185420 h 1013460"/>
              <a:gd name="connsiteX8" fmla="*/ 284480 w 370840"/>
              <a:gd name="connsiteY8" fmla="*/ 109220 h 1013460"/>
              <a:gd name="connsiteX9" fmla="*/ 238760 w 370840"/>
              <a:gd name="connsiteY9" fmla="*/ 60960 h 1013460"/>
              <a:gd name="connsiteX10" fmla="*/ 228600 w 370840"/>
              <a:gd name="connsiteY10" fmla="*/ 0 h 1013460"/>
              <a:gd name="connsiteX11" fmla="*/ 165100 w 370840"/>
              <a:gd name="connsiteY11" fmla="*/ 12700 h 1013460"/>
              <a:gd name="connsiteX12" fmla="*/ 35560 w 370840"/>
              <a:gd name="connsiteY12" fmla="*/ 55880 h 1013460"/>
              <a:gd name="connsiteX13" fmla="*/ 45720 w 370840"/>
              <a:gd name="connsiteY13" fmla="*/ 134620 h 1013460"/>
              <a:gd name="connsiteX14" fmla="*/ 0 w 370840"/>
              <a:gd name="connsiteY14" fmla="*/ 175260 h 1013460"/>
              <a:gd name="connsiteX15" fmla="*/ 40640 w 370840"/>
              <a:gd name="connsiteY15" fmla="*/ 264160 h 1013460"/>
              <a:gd name="connsiteX16" fmla="*/ 109220 w 370840"/>
              <a:gd name="connsiteY16" fmla="*/ 264160 h 1013460"/>
              <a:gd name="connsiteX17" fmla="*/ 139700 w 370840"/>
              <a:gd name="connsiteY17" fmla="*/ 294640 h 1013460"/>
              <a:gd name="connsiteX18" fmla="*/ 134620 w 370840"/>
              <a:gd name="connsiteY18" fmla="*/ 322580 h 1013460"/>
              <a:gd name="connsiteX19" fmla="*/ 152400 w 370840"/>
              <a:gd name="connsiteY19" fmla="*/ 365760 h 1013460"/>
              <a:gd name="connsiteX20" fmla="*/ 165100 w 370840"/>
              <a:gd name="connsiteY20" fmla="*/ 370840 h 1013460"/>
              <a:gd name="connsiteX21" fmla="*/ 177800 w 370840"/>
              <a:gd name="connsiteY21" fmla="*/ 424180 h 1013460"/>
              <a:gd name="connsiteX22" fmla="*/ 109220 w 370840"/>
              <a:gd name="connsiteY22" fmla="*/ 454660 h 1013460"/>
              <a:gd name="connsiteX23" fmla="*/ 106680 w 370840"/>
              <a:gd name="connsiteY23" fmla="*/ 525780 h 1013460"/>
              <a:gd name="connsiteX24" fmla="*/ 99060 w 370840"/>
              <a:gd name="connsiteY24" fmla="*/ 584200 h 1013460"/>
              <a:gd name="connsiteX25" fmla="*/ 121920 w 370840"/>
              <a:gd name="connsiteY25" fmla="*/ 683260 h 1013460"/>
              <a:gd name="connsiteX26" fmla="*/ 226060 w 370840"/>
              <a:gd name="connsiteY26" fmla="*/ 635000 h 1013460"/>
              <a:gd name="connsiteX27" fmla="*/ 276860 w 370840"/>
              <a:gd name="connsiteY27" fmla="*/ 604520 h 1013460"/>
              <a:gd name="connsiteX28" fmla="*/ 279400 w 370840"/>
              <a:gd name="connsiteY28" fmla="*/ 680720 h 1013460"/>
              <a:gd name="connsiteX29" fmla="*/ 259080 w 370840"/>
              <a:gd name="connsiteY29" fmla="*/ 754380 h 1013460"/>
              <a:gd name="connsiteX30" fmla="*/ 187960 w 370840"/>
              <a:gd name="connsiteY30" fmla="*/ 863600 h 1013460"/>
              <a:gd name="connsiteX31" fmla="*/ 182880 w 370840"/>
              <a:gd name="connsiteY31" fmla="*/ 1013460 h 1013460"/>
              <a:gd name="connsiteX0" fmla="*/ 182880 w 370840"/>
              <a:gd name="connsiteY0" fmla="*/ 1013460 h 1013460"/>
              <a:gd name="connsiteX1" fmla="*/ 243840 w 370840"/>
              <a:gd name="connsiteY1" fmla="*/ 939800 h 1013460"/>
              <a:gd name="connsiteX2" fmla="*/ 340360 w 370840"/>
              <a:gd name="connsiteY2" fmla="*/ 777240 h 1013460"/>
              <a:gd name="connsiteX3" fmla="*/ 370840 w 370840"/>
              <a:gd name="connsiteY3" fmla="*/ 734060 h 1013460"/>
              <a:gd name="connsiteX4" fmla="*/ 358140 w 370840"/>
              <a:gd name="connsiteY4" fmla="*/ 510540 h 1013460"/>
              <a:gd name="connsiteX5" fmla="*/ 332740 w 370840"/>
              <a:gd name="connsiteY5" fmla="*/ 365760 h 1013460"/>
              <a:gd name="connsiteX6" fmla="*/ 314960 w 370840"/>
              <a:gd name="connsiteY6" fmla="*/ 289560 h 1013460"/>
              <a:gd name="connsiteX7" fmla="*/ 269240 w 370840"/>
              <a:gd name="connsiteY7" fmla="*/ 185420 h 1013460"/>
              <a:gd name="connsiteX8" fmla="*/ 284480 w 370840"/>
              <a:gd name="connsiteY8" fmla="*/ 109220 h 1013460"/>
              <a:gd name="connsiteX9" fmla="*/ 238760 w 370840"/>
              <a:gd name="connsiteY9" fmla="*/ 60960 h 1013460"/>
              <a:gd name="connsiteX10" fmla="*/ 228600 w 370840"/>
              <a:gd name="connsiteY10" fmla="*/ 0 h 1013460"/>
              <a:gd name="connsiteX11" fmla="*/ 165100 w 370840"/>
              <a:gd name="connsiteY11" fmla="*/ 12700 h 1013460"/>
              <a:gd name="connsiteX12" fmla="*/ 35560 w 370840"/>
              <a:gd name="connsiteY12" fmla="*/ 55880 h 1013460"/>
              <a:gd name="connsiteX13" fmla="*/ 45720 w 370840"/>
              <a:gd name="connsiteY13" fmla="*/ 134620 h 1013460"/>
              <a:gd name="connsiteX14" fmla="*/ 0 w 370840"/>
              <a:gd name="connsiteY14" fmla="*/ 175260 h 1013460"/>
              <a:gd name="connsiteX15" fmla="*/ 40640 w 370840"/>
              <a:gd name="connsiteY15" fmla="*/ 264160 h 1013460"/>
              <a:gd name="connsiteX16" fmla="*/ 109220 w 370840"/>
              <a:gd name="connsiteY16" fmla="*/ 264160 h 1013460"/>
              <a:gd name="connsiteX17" fmla="*/ 139700 w 370840"/>
              <a:gd name="connsiteY17" fmla="*/ 294640 h 1013460"/>
              <a:gd name="connsiteX18" fmla="*/ 134620 w 370840"/>
              <a:gd name="connsiteY18" fmla="*/ 322580 h 1013460"/>
              <a:gd name="connsiteX19" fmla="*/ 152400 w 370840"/>
              <a:gd name="connsiteY19" fmla="*/ 365760 h 1013460"/>
              <a:gd name="connsiteX20" fmla="*/ 165100 w 370840"/>
              <a:gd name="connsiteY20" fmla="*/ 370840 h 1013460"/>
              <a:gd name="connsiteX21" fmla="*/ 177800 w 370840"/>
              <a:gd name="connsiteY21" fmla="*/ 424180 h 1013460"/>
              <a:gd name="connsiteX22" fmla="*/ 109220 w 370840"/>
              <a:gd name="connsiteY22" fmla="*/ 454660 h 1013460"/>
              <a:gd name="connsiteX23" fmla="*/ 106680 w 370840"/>
              <a:gd name="connsiteY23" fmla="*/ 525780 h 1013460"/>
              <a:gd name="connsiteX24" fmla="*/ 99060 w 370840"/>
              <a:gd name="connsiteY24" fmla="*/ 584200 h 1013460"/>
              <a:gd name="connsiteX25" fmla="*/ 121920 w 370840"/>
              <a:gd name="connsiteY25" fmla="*/ 683260 h 1013460"/>
              <a:gd name="connsiteX26" fmla="*/ 226060 w 370840"/>
              <a:gd name="connsiteY26" fmla="*/ 635000 h 1013460"/>
              <a:gd name="connsiteX27" fmla="*/ 276860 w 370840"/>
              <a:gd name="connsiteY27" fmla="*/ 604520 h 1013460"/>
              <a:gd name="connsiteX28" fmla="*/ 279400 w 370840"/>
              <a:gd name="connsiteY28" fmla="*/ 680720 h 1013460"/>
              <a:gd name="connsiteX29" fmla="*/ 289560 w 370840"/>
              <a:gd name="connsiteY29" fmla="*/ 767080 h 1013460"/>
              <a:gd name="connsiteX30" fmla="*/ 187960 w 370840"/>
              <a:gd name="connsiteY30" fmla="*/ 863600 h 1013460"/>
              <a:gd name="connsiteX31" fmla="*/ 182880 w 370840"/>
              <a:gd name="connsiteY31" fmla="*/ 1013460 h 1013460"/>
              <a:gd name="connsiteX0" fmla="*/ 182880 w 370840"/>
              <a:gd name="connsiteY0" fmla="*/ 1013460 h 1013460"/>
              <a:gd name="connsiteX1" fmla="*/ 243840 w 370840"/>
              <a:gd name="connsiteY1" fmla="*/ 939800 h 1013460"/>
              <a:gd name="connsiteX2" fmla="*/ 340360 w 370840"/>
              <a:gd name="connsiteY2" fmla="*/ 777240 h 1013460"/>
              <a:gd name="connsiteX3" fmla="*/ 370840 w 370840"/>
              <a:gd name="connsiteY3" fmla="*/ 734060 h 1013460"/>
              <a:gd name="connsiteX4" fmla="*/ 358140 w 370840"/>
              <a:gd name="connsiteY4" fmla="*/ 510540 h 1013460"/>
              <a:gd name="connsiteX5" fmla="*/ 332740 w 370840"/>
              <a:gd name="connsiteY5" fmla="*/ 365760 h 1013460"/>
              <a:gd name="connsiteX6" fmla="*/ 314960 w 370840"/>
              <a:gd name="connsiteY6" fmla="*/ 289560 h 1013460"/>
              <a:gd name="connsiteX7" fmla="*/ 269240 w 370840"/>
              <a:gd name="connsiteY7" fmla="*/ 185420 h 1013460"/>
              <a:gd name="connsiteX8" fmla="*/ 284480 w 370840"/>
              <a:gd name="connsiteY8" fmla="*/ 109220 h 1013460"/>
              <a:gd name="connsiteX9" fmla="*/ 238760 w 370840"/>
              <a:gd name="connsiteY9" fmla="*/ 60960 h 1013460"/>
              <a:gd name="connsiteX10" fmla="*/ 228600 w 370840"/>
              <a:gd name="connsiteY10" fmla="*/ 0 h 1013460"/>
              <a:gd name="connsiteX11" fmla="*/ 165100 w 370840"/>
              <a:gd name="connsiteY11" fmla="*/ 12700 h 1013460"/>
              <a:gd name="connsiteX12" fmla="*/ 35560 w 370840"/>
              <a:gd name="connsiteY12" fmla="*/ 55880 h 1013460"/>
              <a:gd name="connsiteX13" fmla="*/ 45720 w 370840"/>
              <a:gd name="connsiteY13" fmla="*/ 134620 h 1013460"/>
              <a:gd name="connsiteX14" fmla="*/ 0 w 370840"/>
              <a:gd name="connsiteY14" fmla="*/ 175260 h 1013460"/>
              <a:gd name="connsiteX15" fmla="*/ 40640 w 370840"/>
              <a:gd name="connsiteY15" fmla="*/ 264160 h 1013460"/>
              <a:gd name="connsiteX16" fmla="*/ 109220 w 370840"/>
              <a:gd name="connsiteY16" fmla="*/ 264160 h 1013460"/>
              <a:gd name="connsiteX17" fmla="*/ 139700 w 370840"/>
              <a:gd name="connsiteY17" fmla="*/ 294640 h 1013460"/>
              <a:gd name="connsiteX18" fmla="*/ 134620 w 370840"/>
              <a:gd name="connsiteY18" fmla="*/ 322580 h 1013460"/>
              <a:gd name="connsiteX19" fmla="*/ 152400 w 370840"/>
              <a:gd name="connsiteY19" fmla="*/ 365760 h 1013460"/>
              <a:gd name="connsiteX20" fmla="*/ 165100 w 370840"/>
              <a:gd name="connsiteY20" fmla="*/ 370840 h 1013460"/>
              <a:gd name="connsiteX21" fmla="*/ 177800 w 370840"/>
              <a:gd name="connsiteY21" fmla="*/ 424180 h 1013460"/>
              <a:gd name="connsiteX22" fmla="*/ 109220 w 370840"/>
              <a:gd name="connsiteY22" fmla="*/ 454660 h 1013460"/>
              <a:gd name="connsiteX23" fmla="*/ 106680 w 370840"/>
              <a:gd name="connsiteY23" fmla="*/ 525780 h 1013460"/>
              <a:gd name="connsiteX24" fmla="*/ 99060 w 370840"/>
              <a:gd name="connsiteY24" fmla="*/ 584200 h 1013460"/>
              <a:gd name="connsiteX25" fmla="*/ 121920 w 370840"/>
              <a:gd name="connsiteY25" fmla="*/ 683260 h 1013460"/>
              <a:gd name="connsiteX26" fmla="*/ 226060 w 370840"/>
              <a:gd name="connsiteY26" fmla="*/ 635000 h 1013460"/>
              <a:gd name="connsiteX27" fmla="*/ 276860 w 370840"/>
              <a:gd name="connsiteY27" fmla="*/ 604520 h 1013460"/>
              <a:gd name="connsiteX28" fmla="*/ 279400 w 370840"/>
              <a:gd name="connsiteY28" fmla="*/ 680720 h 1013460"/>
              <a:gd name="connsiteX29" fmla="*/ 289560 w 370840"/>
              <a:gd name="connsiteY29" fmla="*/ 767080 h 1013460"/>
              <a:gd name="connsiteX30" fmla="*/ 195580 w 370840"/>
              <a:gd name="connsiteY30" fmla="*/ 889000 h 1013460"/>
              <a:gd name="connsiteX31" fmla="*/ 182880 w 370840"/>
              <a:gd name="connsiteY31" fmla="*/ 1013460 h 1013460"/>
              <a:gd name="connsiteX0" fmla="*/ 182880 w 370840"/>
              <a:gd name="connsiteY0" fmla="*/ 1013460 h 1013460"/>
              <a:gd name="connsiteX1" fmla="*/ 243840 w 370840"/>
              <a:gd name="connsiteY1" fmla="*/ 939800 h 1013460"/>
              <a:gd name="connsiteX2" fmla="*/ 340360 w 370840"/>
              <a:gd name="connsiteY2" fmla="*/ 777240 h 1013460"/>
              <a:gd name="connsiteX3" fmla="*/ 370840 w 370840"/>
              <a:gd name="connsiteY3" fmla="*/ 734060 h 1013460"/>
              <a:gd name="connsiteX4" fmla="*/ 358140 w 370840"/>
              <a:gd name="connsiteY4" fmla="*/ 510540 h 1013460"/>
              <a:gd name="connsiteX5" fmla="*/ 332740 w 370840"/>
              <a:gd name="connsiteY5" fmla="*/ 365760 h 1013460"/>
              <a:gd name="connsiteX6" fmla="*/ 314960 w 370840"/>
              <a:gd name="connsiteY6" fmla="*/ 289560 h 1013460"/>
              <a:gd name="connsiteX7" fmla="*/ 269240 w 370840"/>
              <a:gd name="connsiteY7" fmla="*/ 185420 h 1013460"/>
              <a:gd name="connsiteX8" fmla="*/ 284480 w 370840"/>
              <a:gd name="connsiteY8" fmla="*/ 109220 h 1013460"/>
              <a:gd name="connsiteX9" fmla="*/ 238760 w 370840"/>
              <a:gd name="connsiteY9" fmla="*/ 60960 h 1013460"/>
              <a:gd name="connsiteX10" fmla="*/ 228600 w 370840"/>
              <a:gd name="connsiteY10" fmla="*/ 0 h 1013460"/>
              <a:gd name="connsiteX11" fmla="*/ 165100 w 370840"/>
              <a:gd name="connsiteY11" fmla="*/ 12700 h 1013460"/>
              <a:gd name="connsiteX12" fmla="*/ 35560 w 370840"/>
              <a:gd name="connsiteY12" fmla="*/ 55880 h 1013460"/>
              <a:gd name="connsiteX13" fmla="*/ 45720 w 370840"/>
              <a:gd name="connsiteY13" fmla="*/ 134620 h 1013460"/>
              <a:gd name="connsiteX14" fmla="*/ 0 w 370840"/>
              <a:gd name="connsiteY14" fmla="*/ 175260 h 1013460"/>
              <a:gd name="connsiteX15" fmla="*/ 40640 w 370840"/>
              <a:gd name="connsiteY15" fmla="*/ 264160 h 1013460"/>
              <a:gd name="connsiteX16" fmla="*/ 109220 w 370840"/>
              <a:gd name="connsiteY16" fmla="*/ 264160 h 1013460"/>
              <a:gd name="connsiteX17" fmla="*/ 139700 w 370840"/>
              <a:gd name="connsiteY17" fmla="*/ 294640 h 1013460"/>
              <a:gd name="connsiteX18" fmla="*/ 134620 w 370840"/>
              <a:gd name="connsiteY18" fmla="*/ 322580 h 1013460"/>
              <a:gd name="connsiteX19" fmla="*/ 152400 w 370840"/>
              <a:gd name="connsiteY19" fmla="*/ 365760 h 1013460"/>
              <a:gd name="connsiteX20" fmla="*/ 165100 w 370840"/>
              <a:gd name="connsiteY20" fmla="*/ 370840 h 1013460"/>
              <a:gd name="connsiteX21" fmla="*/ 177800 w 370840"/>
              <a:gd name="connsiteY21" fmla="*/ 424180 h 1013460"/>
              <a:gd name="connsiteX22" fmla="*/ 109220 w 370840"/>
              <a:gd name="connsiteY22" fmla="*/ 454660 h 1013460"/>
              <a:gd name="connsiteX23" fmla="*/ 106680 w 370840"/>
              <a:gd name="connsiteY23" fmla="*/ 525780 h 1013460"/>
              <a:gd name="connsiteX24" fmla="*/ 99060 w 370840"/>
              <a:gd name="connsiteY24" fmla="*/ 584200 h 1013460"/>
              <a:gd name="connsiteX25" fmla="*/ 132080 w 370840"/>
              <a:gd name="connsiteY25" fmla="*/ 731520 h 1013460"/>
              <a:gd name="connsiteX26" fmla="*/ 226060 w 370840"/>
              <a:gd name="connsiteY26" fmla="*/ 635000 h 1013460"/>
              <a:gd name="connsiteX27" fmla="*/ 276860 w 370840"/>
              <a:gd name="connsiteY27" fmla="*/ 604520 h 1013460"/>
              <a:gd name="connsiteX28" fmla="*/ 279400 w 370840"/>
              <a:gd name="connsiteY28" fmla="*/ 680720 h 1013460"/>
              <a:gd name="connsiteX29" fmla="*/ 289560 w 370840"/>
              <a:gd name="connsiteY29" fmla="*/ 767080 h 1013460"/>
              <a:gd name="connsiteX30" fmla="*/ 195580 w 370840"/>
              <a:gd name="connsiteY30" fmla="*/ 889000 h 1013460"/>
              <a:gd name="connsiteX31" fmla="*/ 182880 w 370840"/>
              <a:gd name="connsiteY31" fmla="*/ 1013460 h 1013460"/>
              <a:gd name="connsiteX0" fmla="*/ 182880 w 370840"/>
              <a:gd name="connsiteY0" fmla="*/ 1013460 h 1013460"/>
              <a:gd name="connsiteX1" fmla="*/ 243840 w 370840"/>
              <a:gd name="connsiteY1" fmla="*/ 939800 h 1013460"/>
              <a:gd name="connsiteX2" fmla="*/ 340360 w 370840"/>
              <a:gd name="connsiteY2" fmla="*/ 777240 h 1013460"/>
              <a:gd name="connsiteX3" fmla="*/ 370840 w 370840"/>
              <a:gd name="connsiteY3" fmla="*/ 734060 h 1013460"/>
              <a:gd name="connsiteX4" fmla="*/ 358140 w 370840"/>
              <a:gd name="connsiteY4" fmla="*/ 510540 h 1013460"/>
              <a:gd name="connsiteX5" fmla="*/ 332740 w 370840"/>
              <a:gd name="connsiteY5" fmla="*/ 365760 h 1013460"/>
              <a:gd name="connsiteX6" fmla="*/ 314960 w 370840"/>
              <a:gd name="connsiteY6" fmla="*/ 289560 h 1013460"/>
              <a:gd name="connsiteX7" fmla="*/ 269240 w 370840"/>
              <a:gd name="connsiteY7" fmla="*/ 185420 h 1013460"/>
              <a:gd name="connsiteX8" fmla="*/ 284480 w 370840"/>
              <a:gd name="connsiteY8" fmla="*/ 109220 h 1013460"/>
              <a:gd name="connsiteX9" fmla="*/ 238760 w 370840"/>
              <a:gd name="connsiteY9" fmla="*/ 60960 h 1013460"/>
              <a:gd name="connsiteX10" fmla="*/ 228600 w 370840"/>
              <a:gd name="connsiteY10" fmla="*/ 0 h 1013460"/>
              <a:gd name="connsiteX11" fmla="*/ 165100 w 370840"/>
              <a:gd name="connsiteY11" fmla="*/ 12700 h 1013460"/>
              <a:gd name="connsiteX12" fmla="*/ 35560 w 370840"/>
              <a:gd name="connsiteY12" fmla="*/ 55880 h 1013460"/>
              <a:gd name="connsiteX13" fmla="*/ 45720 w 370840"/>
              <a:gd name="connsiteY13" fmla="*/ 134620 h 1013460"/>
              <a:gd name="connsiteX14" fmla="*/ 0 w 370840"/>
              <a:gd name="connsiteY14" fmla="*/ 175260 h 1013460"/>
              <a:gd name="connsiteX15" fmla="*/ 40640 w 370840"/>
              <a:gd name="connsiteY15" fmla="*/ 264160 h 1013460"/>
              <a:gd name="connsiteX16" fmla="*/ 109220 w 370840"/>
              <a:gd name="connsiteY16" fmla="*/ 264160 h 1013460"/>
              <a:gd name="connsiteX17" fmla="*/ 139700 w 370840"/>
              <a:gd name="connsiteY17" fmla="*/ 294640 h 1013460"/>
              <a:gd name="connsiteX18" fmla="*/ 134620 w 370840"/>
              <a:gd name="connsiteY18" fmla="*/ 322580 h 1013460"/>
              <a:gd name="connsiteX19" fmla="*/ 152400 w 370840"/>
              <a:gd name="connsiteY19" fmla="*/ 365760 h 1013460"/>
              <a:gd name="connsiteX20" fmla="*/ 165100 w 370840"/>
              <a:gd name="connsiteY20" fmla="*/ 370840 h 1013460"/>
              <a:gd name="connsiteX21" fmla="*/ 177800 w 370840"/>
              <a:gd name="connsiteY21" fmla="*/ 424180 h 1013460"/>
              <a:gd name="connsiteX22" fmla="*/ 109220 w 370840"/>
              <a:gd name="connsiteY22" fmla="*/ 454660 h 1013460"/>
              <a:gd name="connsiteX23" fmla="*/ 106680 w 370840"/>
              <a:gd name="connsiteY23" fmla="*/ 525780 h 1013460"/>
              <a:gd name="connsiteX24" fmla="*/ 99060 w 370840"/>
              <a:gd name="connsiteY24" fmla="*/ 584200 h 1013460"/>
              <a:gd name="connsiteX25" fmla="*/ 132080 w 370840"/>
              <a:gd name="connsiteY25" fmla="*/ 731520 h 1013460"/>
              <a:gd name="connsiteX26" fmla="*/ 228600 w 370840"/>
              <a:gd name="connsiteY26" fmla="*/ 683260 h 1013460"/>
              <a:gd name="connsiteX27" fmla="*/ 276860 w 370840"/>
              <a:gd name="connsiteY27" fmla="*/ 604520 h 1013460"/>
              <a:gd name="connsiteX28" fmla="*/ 279400 w 370840"/>
              <a:gd name="connsiteY28" fmla="*/ 680720 h 1013460"/>
              <a:gd name="connsiteX29" fmla="*/ 289560 w 370840"/>
              <a:gd name="connsiteY29" fmla="*/ 767080 h 1013460"/>
              <a:gd name="connsiteX30" fmla="*/ 195580 w 370840"/>
              <a:gd name="connsiteY30" fmla="*/ 889000 h 1013460"/>
              <a:gd name="connsiteX31" fmla="*/ 182880 w 370840"/>
              <a:gd name="connsiteY31" fmla="*/ 1013460 h 1013460"/>
              <a:gd name="connsiteX0" fmla="*/ 182880 w 370840"/>
              <a:gd name="connsiteY0" fmla="*/ 1013460 h 1013460"/>
              <a:gd name="connsiteX1" fmla="*/ 243840 w 370840"/>
              <a:gd name="connsiteY1" fmla="*/ 939800 h 1013460"/>
              <a:gd name="connsiteX2" fmla="*/ 340360 w 370840"/>
              <a:gd name="connsiteY2" fmla="*/ 777240 h 1013460"/>
              <a:gd name="connsiteX3" fmla="*/ 370840 w 370840"/>
              <a:gd name="connsiteY3" fmla="*/ 734060 h 1013460"/>
              <a:gd name="connsiteX4" fmla="*/ 358140 w 370840"/>
              <a:gd name="connsiteY4" fmla="*/ 510540 h 1013460"/>
              <a:gd name="connsiteX5" fmla="*/ 332740 w 370840"/>
              <a:gd name="connsiteY5" fmla="*/ 365760 h 1013460"/>
              <a:gd name="connsiteX6" fmla="*/ 314960 w 370840"/>
              <a:gd name="connsiteY6" fmla="*/ 289560 h 1013460"/>
              <a:gd name="connsiteX7" fmla="*/ 269240 w 370840"/>
              <a:gd name="connsiteY7" fmla="*/ 185420 h 1013460"/>
              <a:gd name="connsiteX8" fmla="*/ 284480 w 370840"/>
              <a:gd name="connsiteY8" fmla="*/ 109220 h 1013460"/>
              <a:gd name="connsiteX9" fmla="*/ 238760 w 370840"/>
              <a:gd name="connsiteY9" fmla="*/ 60960 h 1013460"/>
              <a:gd name="connsiteX10" fmla="*/ 228600 w 370840"/>
              <a:gd name="connsiteY10" fmla="*/ 0 h 1013460"/>
              <a:gd name="connsiteX11" fmla="*/ 165100 w 370840"/>
              <a:gd name="connsiteY11" fmla="*/ 12700 h 1013460"/>
              <a:gd name="connsiteX12" fmla="*/ 35560 w 370840"/>
              <a:gd name="connsiteY12" fmla="*/ 55880 h 1013460"/>
              <a:gd name="connsiteX13" fmla="*/ 45720 w 370840"/>
              <a:gd name="connsiteY13" fmla="*/ 134620 h 1013460"/>
              <a:gd name="connsiteX14" fmla="*/ 0 w 370840"/>
              <a:gd name="connsiteY14" fmla="*/ 175260 h 1013460"/>
              <a:gd name="connsiteX15" fmla="*/ 40640 w 370840"/>
              <a:gd name="connsiteY15" fmla="*/ 264160 h 1013460"/>
              <a:gd name="connsiteX16" fmla="*/ 109220 w 370840"/>
              <a:gd name="connsiteY16" fmla="*/ 264160 h 1013460"/>
              <a:gd name="connsiteX17" fmla="*/ 139700 w 370840"/>
              <a:gd name="connsiteY17" fmla="*/ 294640 h 1013460"/>
              <a:gd name="connsiteX18" fmla="*/ 134620 w 370840"/>
              <a:gd name="connsiteY18" fmla="*/ 322580 h 1013460"/>
              <a:gd name="connsiteX19" fmla="*/ 152400 w 370840"/>
              <a:gd name="connsiteY19" fmla="*/ 365760 h 1013460"/>
              <a:gd name="connsiteX20" fmla="*/ 165100 w 370840"/>
              <a:gd name="connsiteY20" fmla="*/ 370840 h 1013460"/>
              <a:gd name="connsiteX21" fmla="*/ 177800 w 370840"/>
              <a:gd name="connsiteY21" fmla="*/ 424180 h 1013460"/>
              <a:gd name="connsiteX22" fmla="*/ 109220 w 370840"/>
              <a:gd name="connsiteY22" fmla="*/ 462280 h 1013460"/>
              <a:gd name="connsiteX23" fmla="*/ 106680 w 370840"/>
              <a:gd name="connsiteY23" fmla="*/ 525780 h 1013460"/>
              <a:gd name="connsiteX24" fmla="*/ 99060 w 370840"/>
              <a:gd name="connsiteY24" fmla="*/ 584200 h 1013460"/>
              <a:gd name="connsiteX25" fmla="*/ 132080 w 370840"/>
              <a:gd name="connsiteY25" fmla="*/ 731520 h 1013460"/>
              <a:gd name="connsiteX26" fmla="*/ 228600 w 370840"/>
              <a:gd name="connsiteY26" fmla="*/ 683260 h 1013460"/>
              <a:gd name="connsiteX27" fmla="*/ 276860 w 370840"/>
              <a:gd name="connsiteY27" fmla="*/ 604520 h 1013460"/>
              <a:gd name="connsiteX28" fmla="*/ 279400 w 370840"/>
              <a:gd name="connsiteY28" fmla="*/ 680720 h 1013460"/>
              <a:gd name="connsiteX29" fmla="*/ 289560 w 370840"/>
              <a:gd name="connsiteY29" fmla="*/ 767080 h 1013460"/>
              <a:gd name="connsiteX30" fmla="*/ 195580 w 370840"/>
              <a:gd name="connsiteY30" fmla="*/ 889000 h 1013460"/>
              <a:gd name="connsiteX31" fmla="*/ 182880 w 370840"/>
              <a:gd name="connsiteY31" fmla="*/ 1013460 h 1013460"/>
              <a:gd name="connsiteX0" fmla="*/ 182880 w 370840"/>
              <a:gd name="connsiteY0" fmla="*/ 1013460 h 1013460"/>
              <a:gd name="connsiteX1" fmla="*/ 243840 w 370840"/>
              <a:gd name="connsiteY1" fmla="*/ 939800 h 1013460"/>
              <a:gd name="connsiteX2" fmla="*/ 340360 w 370840"/>
              <a:gd name="connsiteY2" fmla="*/ 777240 h 1013460"/>
              <a:gd name="connsiteX3" fmla="*/ 370840 w 370840"/>
              <a:gd name="connsiteY3" fmla="*/ 734060 h 1013460"/>
              <a:gd name="connsiteX4" fmla="*/ 358140 w 370840"/>
              <a:gd name="connsiteY4" fmla="*/ 510540 h 1013460"/>
              <a:gd name="connsiteX5" fmla="*/ 332740 w 370840"/>
              <a:gd name="connsiteY5" fmla="*/ 365760 h 1013460"/>
              <a:gd name="connsiteX6" fmla="*/ 314960 w 370840"/>
              <a:gd name="connsiteY6" fmla="*/ 289560 h 1013460"/>
              <a:gd name="connsiteX7" fmla="*/ 269240 w 370840"/>
              <a:gd name="connsiteY7" fmla="*/ 185420 h 1013460"/>
              <a:gd name="connsiteX8" fmla="*/ 284480 w 370840"/>
              <a:gd name="connsiteY8" fmla="*/ 109220 h 1013460"/>
              <a:gd name="connsiteX9" fmla="*/ 238760 w 370840"/>
              <a:gd name="connsiteY9" fmla="*/ 60960 h 1013460"/>
              <a:gd name="connsiteX10" fmla="*/ 228600 w 370840"/>
              <a:gd name="connsiteY10" fmla="*/ 0 h 1013460"/>
              <a:gd name="connsiteX11" fmla="*/ 165100 w 370840"/>
              <a:gd name="connsiteY11" fmla="*/ 12700 h 1013460"/>
              <a:gd name="connsiteX12" fmla="*/ 35560 w 370840"/>
              <a:gd name="connsiteY12" fmla="*/ 55880 h 1013460"/>
              <a:gd name="connsiteX13" fmla="*/ 45720 w 370840"/>
              <a:gd name="connsiteY13" fmla="*/ 134620 h 1013460"/>
              <a:gd name="connsiteX14" fmla="*/ 0 w 370840"/>
              <a:gd name="connsiteY14" fmla="*/ 175260 h 1013460"/>
              <a:gd name="connsiteX15" fmla="*/ 40640 w 370840"/>
              <a:gd name="connsiteY15" fmla="*/ 264160 h 1013460"/>
              <a:gd name="connsiteX16" fmla="*/ 109220 w 370840"/>
              <a:gd name="connsiteY16" fmla="*/ 264160 h 1013460"/>
              <a:gd name="connsiteX17" fmla="*/ 139700 w 370840"/>
              <a:gd name="connsiteY17" fmla="*/ 294640 h 1013460"/>
              <a:gd name="connsiteX18" fmla="*/ 134620 w 370840"/>
              <a:gd name="connsiteY18" fmla="*/ 322580 h 1013460"/>
              <a:gd name="connsiteX19" fmla="*/ 152400 w 370840"/>
              <a:gd name="connsiteY19" fmla="*/ 365760 h 1013460"/>
              <a:gd name="connsiteX20" fmla="*/ 165100 w 370840"/>
              <a:gd name="connsiteY20" fmla="*/ 370840 h 1013460"/>
              <a:gd name="connsiteX21" fmla="*/ 177800 w 370840"/>
              <a:gd name="connsiteY21" fmla="*/ 424180 h 1013460"/>
              <a:gd name="connsiteX22" fmla="*/ 109220 w 370840"/>
              <a:gd name="connsiteY22" fmla="*/ 462280 h 1013460"/>
              <a:gd name="connsiteX23" fmla="*/ 106680 w 370840"/>
              <a:gd name="connsiteY23" fmla="*/ 525780 h 1013460"/>
              <a:gd name="connsiteX24" fmla="*/ 104140 w 370840"/>
              <a:gd name="connsiteY24" fmla="*/ 619760 h 1013460"/>
              <a:gd name="connsiteX25" fmla="*/ 132080 w 370840"/>
              <a:gd name="connsiteY25" fmla="*/ 731520 h 1013460"/>
              <a:gd name="connsiteX26" fmla="*/ 228600 w 370840"/>
              <a:gd name="connsiteY26" fmla="*/ 683260 h 1013460"/>
              <a:gd name="connsiteX27" fmla="*/ 276860 w 370840"/>
              <a:gd name="connsiteY27" fmla="*/ 604520 h 1013460"/>
              <a:gd name="connsiteX28" fmla="*/ 279400 w 370840"/>
              <a:gd name="connsiteY28" fmla="*/ 680720 h 1013460"/>
              <a:gd name="connsiteX29" fmla="*/ 289560 w 370840"/>
              <a:gd name="connsiteY29" fmla="*/ 767080 h 1013460"/>
              <a:gd name="connsiteX30" fmla="*/ 195580 w 370840"/>
              <a:gd name="connsiteY30" fmla="*/ 889000 h 1013460"/>
              <a:gd name="connsiteX31" fmla="*/ 182880 w 370840"/>
              <a:gd name="connsiteY31" fmla="*/ 1013460 h 1013460"/>
              <a:gd name="connsiteX0" fmla="*/ 182880 w 370840"/>
              <a:gd name="connsiteY0" fmla="*/ 1013460 h 1013460"/>
              <a:gd name="connsiteX1" fmla="*/ 243840 w 370840"/>
              <a:gd name="connsiteY1" fmla="*/ 939800 h 1013460"/>
              <a:gd name="connsiteX2" fmla="*/ 340360 w 370840"/>
              <a:gd name="connsiteY2" fmla="*/ 777240 h 1013460"/>
              <a:gd name="connsiteX3" fmla="*/ 370840 w 370840"/>
              <a:gd name="connsiteY3" fmla="*/ 734060 h 1013460"/>
              <a:gd name="connsiteX4" fmla="*/ 358140 w 370840"/>
              <a:gd name="connsiteY4" fmla="*/ 510540 h 1013460"/>
              <a:gd name="connsiteX5" fmla="*/ 332740 w 370840"/>
              <a:gd name="connsiteY5" fmla="*/ 365760 h 1013460"/>
              <a:gd name="connsiteX6" fmla="*/ 314960 w 370840"/>
              <a:gd name="connsiteY6" fmla="*/ 289560 h 1013460"/>
              <a:gd name="connsiteX7" fmla="*/ 269240 w 370840"/>
              <a:gd name="connsiteY7" fmla="*/ 185420 h 1013460"/>
              <a:gd name="connsiteX8" fmla="*/ 284480 w 370840"/>
              <a:gd name="connsiteY8" fmla="*/ 109220 h 1013460"/>
              <a:gd name="connsiteX9" fmla="*/ 238760 w 370840"/>
              <a:gd name="connsiteY9" fmla="*/ 60960 h 1013460"/>
              <a:gd name="connsiteX10" fmla="*/ 228600 w 370840"/>
              <a:gd name="connsiteY10" fmla="*/ 0 h 1013460"/>
              <a:gd name="connsiteX11" fmla="*/ 165100 w 370840"/>
              <a:gd name="connsiteY11" fmla="*/ 12700 h 1013460"/>
              <a:gd name="connsiteX12" fmla="*/ 35560 w 370840"/>
              <a:gd name="connsiteY12" fmla="*/ 55880 h 1013460"/>
              <a:gd name="connsiteX13" fmla="*/ 45720 w 370840"/>
              <a:gd name="connsiteY13" fmla="*/ 134620 h 1013460"/>
              <a:gd name="connsiteX14" fmla="*/ 0 w 370840"/>
              <a:gd name="connsiteY14" fmla="*/ 175260 h 1013460"/>
              <a:gd name="connsiteX15" fmla="*/ 40640 w 370840"/>
              <a:gd name="connsiteY15" fmla="*/ 264160 h 1013460"/>
              <a:gd name="connsiteX16" fmla="*/ 109220 w 370840"/>
              <a:gd name="connsiteY16" fmla="*/ 264160 h 1013460"/>
              <a:gd name="connsiteX17" fmla="*/ 139700 w 370840"/>
              <a:gd name="connsiteY17" fmla="*/ 294640 h 1013460"/>
              <a:gd name="connsiteX18" fmla="*/ 134620 w 370840"/>
              <a:gd name="connsiteY18" fmla="*/ 322580 h 1013460"/>
              <a:gd name="connsiteX19" fmla="*/ 152400 w 370840"/>
              <a:gd name="connsiteY19" fmla="*/ 365760 h 1013460"/>
              <a:gd name="connsiteX20" fmla="*/ 165100 w 370840"/>
              <a:gd name="connsiteY20" fmla="*/ 370840 h 1013460"/>
              <a:gd name="connsiteX21" fmla="*/ 177800 w 370840"/>
              <a:gd name="connsiteY21" fmla="*/ 424180 h 1013460"/>
              <a:gd name="connsiteX22" fmla="*/ 109220 w 370840"/>
              <a:gd name="connsiteY22" fmla="*/ 462280 h 1013460"/>
              <a:gd name="connsiteX23" fmla="*/ 106680 w 370840"/>
              <a:gd name="connsiteY23" fmla="*/ 551180 h 1013460"/>
              <a:gd name="connsiteX24" fmla="*/ 104140 w 370840"/>
              <a:gd name="connsiteY24" fmla="*/ 619760 h 1013460"/>
              <a:gd name="connsiteX25" fmla="*/ 132080 w 370840"/>
              <a:gd name="connsiteY25" fmla="*/ 731520 h 1013460"/>
              <a:gd name="connsiteX26" fmla="*/ 228600 w 370840"/>
              <a:gd name="connsiteY26" fmla="*/ 683260 h 1013460"/>
              <a:gd name="connsiteX27" fmla="*/ 276860 w 370840"/>
              <a:gd name="connsiteY27" fmla="*/ 604520 h 1013460"/>
              <a:gd name="connsiteX28" fmla="*/ 279400 w 370840"/>
              <a:gd name="connsiteY28" fmla="*/ 680720 h 1013460"/>
              <a:gd name="connsiteX29" fmla="*/ 289560 w 370840"/>
              <a:gd name="connsiteY29" fmla="*/ 767080 h 1013460"/>
              <a:gd name="connsiteX30" fmla="*/ 195580 w 370840"/>
              <a:gd name="connsiteY30" fmla="*/ 889000 h 1013460"/>
              <a:gd name="connsiteX31" fmla="*/ 182880 w 370840"/>
              <a:gd name="connsiteY31" fmla="*/ 1013460 h 1013460"/>
              <a:gd name="connsiteX0" fmla="*/ 182880 w 370840"/>
              <a:gd name="connsiteY0" fmla="*/ 1013460 h 1013460"/>
              <a:gd name="connsiteX1" fmla="*/ 243840 w 370840"/>
              <a:gd name="connsiteY1" fmla="*/ 939800 h 1013460"/>
              <a:gd name="connsiteX2" fmla="*/ 340360 w 370840"/>
              <a:gd name="connsiteY2" fmla="*/ 777240 h 1013460"/>
              <a:gd name="connsiteX3" fmla="*/ 370840 w 370840"/>
              <a:gd name="connsiteY3" fmla="*/ 734060 h 1013460"/>
              <a:gd name="connsiteX4" fmla="*/ 358140 w 370840"/>
              <a:gd name="connsiteY4" fmla="*/ 510540 h 1013460"/>
              <a:gd name="connsiteX5" fmla="*/ 332740 w 370840"/>
              <a:gd name="connsiteY5" fmla="*/ 365760 h 1013460"/>
              <a:gd name="connsiteX6" fmla="*/ 314960 w 370840"/>
              <a:gd name="connsiteY6" fmla="*/ 289560 h 1013460"/>
              <a:gd name="connsiteX7" fmla="*/ 269240 w 370840"/>
              <a:gd name="connsiteY7" fmla="*/ 185420 h 1013460"/>
              <a:gd name="connsiteX8" fmla="*/ 284480 w 370840"/>
              <a:gd name="connsiteY8" fmla="*/ 109220 h 1013460"/>
              <a:gd name="connsiteX9" fmla="*/ 238760 w 370840"/>
              <a:gd name="connsiteY9" fmla="*/ 60960 h 1013460"/>
              <a:gd name="connsiteX10" fmla="*/ 228600 w 370840"/>
              <a:gd name="connsiteY10" fmla="*/ 0 h 1013460"/>
              <a:gd name="connsiteX11" fmla="*/ 165100 w 370840"/>
              <a:gd name="connsiteY11" fmla="*/ 12700 h 1013460"/>
              <a:gd name="connsiteX12" fmla="*/ 35560 w 370840"/>
              <a:gd name="connsiteY12" fmla="*/ 55880 h 1013460"/>
              <a:gd name="connsiteX13" fmla="*/ 45720 w 370840"/>
              <a:gd name="connsiteY13" fmla="*/ 134620 h 1013460"/>
              <a:gd name="connsiteX14" fmla="*/ 0 w 370840"/>
              <a:gd name="connsiteY14" fmla="*/ 175260 h 1013460"/>
              <a:gd name="connsiteX15" fmla="*/ 40640 w 370840"/>
              <a:gd name="connsiteY15" fmla="*/ 264160 h 1013460"/>
              <a:gd name="connsiteX16" fmla="*/ 109220 w 370840"/>
              <a:gd name="connsiteY16" fmla="*/ 264160 h 1013460"/>
              <a:gd name="connsiteX17" fmla="*/ 139700 w 370840"/>
              <a:gd name="connsiteY17" fmla="*/ 294640 h 1013460"/>
              <a:gd name="connsiteX18" fmla="*/ 134620 w 370840"/>
              <a:gd name="connsiteY18" fmla="*/ 322580 h 1013460"/>
              <a:gd name="connsiteX19" fmla="*/ 152400 w 370840"/>
              <a:gd name="connsiteY19" fmla="*/ 365760 h 1013460"/>
              <a:gd name="connsiteX20" fmla="*/ 165100 w 370840"/>
              <a:gd name="connsiteY20" fmla="*/ 370840 h 1013460"/>
              <a:gd name="connsiteX21" fmla="*/ 177800 w 370840"/>
              <a:gd name="connsiteY21" fmla="*/ 424180 h 1013460"/>
              <a:gd name="connsiteX22" fmla="*/ 109220 w 370840"/>
              <a:gd name="connsiteY22" fmla="*/ 502920 h 1013460"/>
              <a:gd name="connsiteX23" fmla="*/ 106680 w 370840"/>
              <a:gd name="connsiteY23" fmla="*/ 551180 h 1013460"/>
              <a:gd name="connsiteX24" fmla="*/ 104140 w 370840"/>
              <a:gd name="connsiteY24" fmla="*/ 619760 h 1013460"/>
              <a:gd name="connsiteX25" fmla="*/ 132080 w 370840"/>
              <a:gd name="connsiteY25" fmla="*/ 731520 h 1013460"/>
              <a:gd name="connsiteX26" fmla="*/ 228600 w 370840"/>
              <a:gd name="connsiteY26" fmla="*/ 683260 h 1013460"/>
              <a:gd name="connsiteX27" fmla="*/ 276860 w 370840"/>
              <a:gd name="connsiteY27" fmla="*/ 604520 h 1013460"/>
              <a:gd name="connsiteX28" fmla="*/ 279400 w 370840"/>
              <a:gd name="connsiteY28" fmla="*/ 680720 h 1013460"/>
              <a:gd name="connsiteX29" fmla="*/ 289560 w 370840"/>
              <a:gd name="connsiteY29" fmla="*/ 767080 h 1013460"/>
              <a:gd name="connsiteX30" fmla="*/ 195580 w 370840"/>
              <a:gd name="connsiteY30" fmla="*/ 889000 h 1013460"/>
              <a:gd name="connsiteX31" fmla="*/ 182880 w 370840"/>
              <a:gd name="connsiteY31" fmla="*/ 1013460 h 1013460"/>
              <a:gd name="connsiteX0" fmla="*/ 182880 w 370840"/>
              <a:gd name="connsiteY0" fmla="*/ 1013460 h 1013460"/>
              <a:gd name="connsiteX1" fmla="*/ 243840 w 370840"/>
              <a:gd name="connsiteY1" fmla="*/ 939800 h 1013460"/>
              <a:gd name="connsiteX2" fmla="*/ 340360 w 370840"/>
              <a:gd name="connsiteY2" fmla="*/ 777240 h 1013460"/>
              <a:gd name="connsiteX3" fmla="*/ 370840 w 370840"/>
              <a:gd name="connsiteY3" fmla="*/ 734060 h 1013460"/>
              <a:gd name="connsiteX4" fmla="*/ 358140 w 370840"/>
              <a:gd name="connsiteY4" fmla="*/ 510540 h 1013460"/>
              <a:gd name="connsiteX5" fmla="*/ 332740 w 370840"/>
              <a:gd name="connsiteY5" fmla="*/ 365760 h 1013460"/>
              <a:gd name="connsiteX6" fmla="*/ 314960 w 370840"/>
              <a:gd name="connsiteY6" fmla="*/ 289560 h 1013460"/>
              <a:gd name="connsiteX7" fmla="*/ 269240 w 370840"/>
              <a:gd name="connsiteY7" fmla="*/ 185420 h 1013460"/>
              <a:gd name="connsiteX8" fmla="*/ 284480 w 370840"/>
              <a:gd name="connsiteY8" fmla="*/ 109220 h 1013460"/>
              <a:gd name="connsiteX9" fmla="*/ 238760 w 370840"/>
              <a:gd name="connsiteY9" fmla="*/ 60960 h 1013460"/>
              <a:gd name="connsiteX10" fmla="*/ 228600 w 370840"/>
              <a:gd name="connsiteY10" fmla="*/ 0 h 1013460"/>
              <a:gd name="connsiteX11" fmla="*/ 165100 w 370840"/>
              <a:gd name="connsiteY11" fmla="*/ 12700 h 1013460"/>
              <a:gd name="connsiteX12" fmla="*/ 35560 w 370840"/>
              <a:gd name="connsiteY12" fmla="*/ 55880 h 1013460"/>
              <a:gd name="connsiteX13" fmla="*/ 45720 w 370840"/>
              <a:gd name="connsiteY13" fmla="*/ 134620 h 1013460"/>
              <a:gd name="connsiteX14" fmla="*/ 0 w 370840"/>
              <a:gd name="connsiteY14" fmla="*/ 175260 h 1013460"/>
              <a:gd name="connsiteX15" fmla="*/ 40640 w 370840"/>
              <a:gd name="connsiteY15" fmla="*/ 264160 h 1013460"/>
              <a:gd name="connsiteX16" fmla="*/ 109220 w 370840"/>
              <a:gd name="connsiteY16" fmla="*/ 264160 h 1013460"/>
              <a:gd name="connsiteX17" fmla="*/ 139700 w 370840"/>
              <a:gd name="connsiteY17" fmla="*/ 294640 h 1013460"/>
              <a:gd name="connsiteX18" fmla="*/ 134620 w 370840"/>
              <a:gd name="connsiteY18" fmla="*/ 322580 h 1013460"/>
              <a:gd name="connsiteX19" fmla="*/ 152400 w 370840"/>
              <a:gd name="connsiteY19" fmla="*/ 365760 h 1013460"/>
              <a:gd name="connsiteX20" fmla="*/ 165100 w 370840"/>
              <a:gd name="connsiteY20" fmla="*/ 370840 h 1013460"/>
              <a:gd name="connsiteX21" fmla="*/ 210820 w 370840"/>
              <a:gd name="connsiteY21" fmla="*/ 487680 h 1013460"/>
              <a:gd name="connsiteX22" fmla="*/ 109220 w 370840"/>
              <a:gd name="connsiteY22" fmla="*/ 502920 h 1013460"/>
              <a:gd name="connsiteX23" fmla="*/ 106680 w 370840"/>
              <a:gd name="connsiteY23" fmla="*/ 551180 h 1013460"/>
              <a:gd name="connsiteX24" fmla="*/ 104140 w 370840"/>
              <a:gd name="connsiteY24" fmla="*/ 619760 h 1013460"/>
              <a:gd name="connsiteX25" fmla="*/ 132080 w 370840"/>
              <a:gd name="connsiteY25" fmla="*/ 731520 h 1013460"/>
              <a:gd name="connsiteX26" fmla="*/ 228600 w 370840"/>
              <a:gd name="connsiteY26" fmla="*/ 683260 h 1013460"/>
              <a:gd name="connsiteX27" fmla="*/ 276860 w 370840"/>
              <a:gd name="connsiteY27" fmla="*/ 604520 h 1013460"/>
              <a:gd name="connsiteX28" fmla="*/ 279400 w 370840"/>
              <a:gd name="connsiteY28" fmla="*/ 680720 h 1013460"/>
              <a:gd name="connsiteX29" fmla="*/ 289560 w 370840"/>
              <a:gd name="connsiteY29" fmla="*/ 767080 h 1013460"/>
              <a:gd name="connsiteX30" fmla="*/ 195580 w 370840"/>
              <a:gd name="connsiteY30" fmla="*/ 889000 h 1013460"/>
              <a:gd name="connsiteX31" fmla="*/ 182880 w 370840"/>
              <a:gd name="connsiteY31" fmla="*/ 1013460 h 1013460"/>
              <a:gd name="connsiteX0" fmla="*/ 182880 w 370840"/>
              <a:gd name="connsiteY0" fmla="*/ 1013460 h 1013460"/>
              <a:gd name="connsiteX1" fmla="*/ 243840 w 370840"/>
              <a:gd name="connsiteY1" fmla="*/ 939800 h 1013460"/>
              <a:gd name="connsiteX2" fmla="*/ 340360 w 370840"/>
              <a:gd name="connsiteY2" fmla="*/ 777240 h 1013460"/>
              <a:gd name="connsiteX3" fmla="*/ 370840 w 370840"/>
              <a:gd name="connsiteY3" fmla="*/ 734060 h 1013460"/>
              <a:gd name="connsiteX4" fmla="*/ 358140 w 370840"/>
              <a:gd name="connsiteY4" fmla="*/ 510540 h 1013460"/>
              <a:gd name="connsiteX5" fmla="*/ 332740 w 370840"/>
              <a:gd name="connsiteY5" fmla="*/ 365760 h 1013460"/>
              <a:gd name="connsiteX6" fmla="*/ 314960 w 370840"/>
              <a:gd name="connsiteY6" fmla="*/ 289560 h 1013460"/>
              <a:gd name="connsiteX7" fmla="*/ 269240 w 370840"/>
              <a:gd name="connsiteY7" fmla="*/ 185420 h 1013460"/>
              <a:gd name="connsiteX8" fmla="*/ 284480 w 370840"/>
              <a:gd name="connsiteY8" fmla="*/ 109220 h 1013460"/>
              <a:gd name="connsiteX9" fmla="*/ 238760 w 370840"/>
              <a:gd name="connsiteY9" fmla="*/ 60960 h 1013460"/>
              <a:gd name="connsiteX10" fmla="*/ 228600 w 370840"/>
              <a:gd name="connsiteY10" fmla="*/ 0 h 1013460"/>
              <a:gd name="connsiteX11" fmla="*/ 165100 w 370840"/>
              <a:gd name="connsiteY11" fmla="*/ 12700 h 1013460"/>
              <a:gd name="connsiteX12" fmla="*/ 35560 w 370840"/>
              <a:gd name="connsiteY12" fmla="*/ 55880 h 1013460"/>
              <a:gd name="connsiteX13" fmla="*/ 45720 w 370840"/>
              <a:gd name="connsiteY13" fmla="*/ 134620 h 1013460"/>
              <a:gd name="connsiteX14" fmla="*/ 0 w 370840"/>
              <a:gd name="connsiteY14" fmla="*/ 175260 h 1013460"/>
              <a:gd name="connsiteX15" fmla="*/ 40640 w 370840"/>
              <a:gd name="connsiteY15" fmla="*/ 264160 h 1013460"/>
              <a:gd name="connsiteX16" fmla="*/ 109220 w 370840"/>
              <a:gd name="connsiteY16" fmla="*/ 264160 h 1013460"/>
              <a:gd name="connsiteX17" fmla="*/ 139700 w 370840"/>
              <a:gd name="connsiteY17" fmla="*/ 294640 h 1013460"/>
              <a:gd name="connsiteX18" fmla="*/ 134620 w 370840"/>
              <a:gd name="connsiteY18" fmla="*/ 322580 h 1013460"/>
              <a:gd name="connsiteX19" fmla="*/ 152400 w 370840"/>
              <a:gd name="connsiteY19" fmla="*/ 365760 h 1013460"/>
              <a:gd name="connsiteX20" fmla="*/ 165100 w 370840"/>
              <a:gd name="connsiteY20" fmla="*/ 370840 h 1013460"/>
              <a:gd name="connsiteX21" fmla="*/ 236220 w 370840"/>
              <a:gd name="connsiteY21" fmla="*/ 487680 h 1013460"/>
              <a:gd name="connsiteX22" fmla="*/ 109220 w 370840"/>
              <a:gd name="connsiteY22" fmla="*/ 502920 h 1013460"/>
              <a:gd name="connsiteX23" fmla="*/ 106680 w 370840"/>
              <a:gd name="connsiteY23" fmla="*/ 551180 h 1013460"/>
              <a:gd name="connsiteX24" fmla="*/ 104140 w 370840"/>
              <a:gd name="connsiteY24" fmla="*/ 619760 h 1013460"/>
              <a:gd name="connsiteX25" fmla="*/ 132080 w 370840"/>
              <a:gd name="connsiteY25" fmla="*/ 731520 h 1013460"/>
              <a:gd name="connsiteX26" fmla="*/ 228600 w 370840"/>
              <a:gd name="connsiteY26" fmla="*/ 683260 h 1013460"/>
              <a:gd name="connsiteX27" fmla="*/ 276860 w 370840"/>
              <a:gd name="connsiteY27" fmla="*/ 604520 h 1013460"/>
              <a:gd name="connsiteX28" fmla="*/ 279400 w 370840"/>
              <a:gd name="connsiteY28" fmla="*/ 680720 h 1013460"/>
              <a:gd name="connsiteX29" fmla="*/ 289560 w 370840"/>
              <a:gd name="connsiteY29" fmla="*/ 767080 h 1013460"/>
              <a:gd name="connsiteX30" fmla="*/ 195580 w 370840"/>
              <a:gd name="connsiteY30" fmla="*/ 889000 h 1013460"/>
              <a:gd name="connsiteX31" fmla="*/ 182880 w 370840"/>
              <a:gd name="connsiteY31" fmla="*/ 1013460 h 1013460"/>
              <a:gd name="connsiteX0" fmla="*/ 182880 w 370840"/>
              <a:gd name="connsiteY0" fmla="*/ 1013460 h 1013460"/>
              <a:gd name="connsiteX1" fmla="*/ 243840 w 370840"/>
              <a:gd name="connsiteY1" fmla="*/ 939800 h 1013460"/>
              <a:gd name="connsiteX2" fmla="*/ 340360 w 370840"/>
              <a:gd name="connsiteY2" fmla="*/ 777240 h 1013460"/>
              <a:gd name="connsiteX3" fmla="*/ 370840 w 370840"/>
              <a:gd name="connsiteY3" fmla="*/ 734060 h 1013460"/>
              <a:gd name="connsiteX4" fmla="*/ 358140 w 370840"/>
              <a:gd name="connsiteY4" fmla="*/ 510540 h 1013460"/>
              <a:gd name="connsiteX5" fmla="*/ 332740 w 370840"/>
              <a:gd name="connsiteY5" fmla="*/ 365760 h 1013460"/>
              <a:gd name="connsiteX6" fmla="*/ 314960 w 370840"/>
              <a:gd name="connsiteY6" fmla="*/ 289560 h 1013460"/>
              <a:gd name="connsiteX7" fmla="*/ 269240 w 370840"/>
              <a:gd name="connsiteY7" fmla="*/ 185420 h 1013460"/>
              <a:gd name="connsiteX8" fmla="*/ 284480 w 370840"/>
              <a:gd name="connsiteY8" fmla="*/ 109220 h 1013460"/>
              <a:gd name="connsiteX9" fmla="*/ 238760 w 370840"/>
              <a:gd name="connsiteY9" fmla="*/ 60960 h 1013460"/>
              <a:gd name="connsiteX10" fmla="*/ 228600 w 370840"/>
              <a:gd name="connsiteY10" fmla="*/ 0 h 1013460"/>
              <a:gd name="connsiteX11" fmla="*/ 165100 w 370840"/>
              <a:gd name="connsiteY11" fmla="*/ 12700 h 1013460"/>
              <a:gd name="connsiteX12" fmla="*/ 35560 w 370840"/>
              <a:gd name="connsiteY12" fmla="*/ 55880 h 1013460"/>
              <a:gd name="connsiteX13" fmla="*/ 45720 w 370840"/>
              <a:gd name="connsiteY13" fmla="*/ 134620 h 1013460"/>
              <a:gd name="connsiteX14" fmla="*/ 0 w 370840"/>
              <a:gd name="connsiteY14" fmla="*/ 175260 h 1013460"/>
              <a:gd name="connsiteX15" fmla="*/ 40640 w 370840"/>
              <a:gd name="connsiteY15" fmla="*/ 264160 h 1013460"/>
              <a:gd name="connsiteX16" fmla="*/ 109220 w 370840"/>
              <a:gd name="connsiteY16" fmla="*/ 264160 h 1013460"/>
              <a:gd name="connsiteX17" fmla="*/ 139700 w 370840"/>
              <a:gd name="connsiteY17" fmla="*/ 294640 h 1013460"/>
              <a:gd name="connsiteX18" fmla="*/ 134620 w 370840"/>
              <a:gd name="connsiteY18" fmla="*/ 322580 h 1013460"/>
              <a:gd name="connsiteX19" fmla="*/ 152400 w 370840"/>
              <a:gd name="connsiteY19" fmla="*/ 365760 h 1013460"/>
              <a:gd name="connsiteX20" fmla="*/ 165100 w 370840"/>
              <a:gd name="connsiteY20" fmla="*/ 370840 h 1013460"/>
              <a:gd name="connsiteX21" fmla="*/ 236220 w 370840"/>
              <a:gd name="connsiteY21" fmla="*/ 487680 h 1013460"/>
              <a:gd name="connsiteX22" fmla="*/ 109220 w 370840"/>
              <a:gd name="connsiteY22" fmla="*/ 502920 h 1013460"/>
              <a:gd name="connsiteX23" fmla="*/ 106680 w 370840"/>
              <a:gd name="connsiteY23" fmla="*/ 551180 h 1013460"/>
              <a:gd name="connsiteX24" fmla="*/ 104140 w 370840"/>
              <a:gd name="connsiteY24" fmla="*/ 619760 h 1013460"/>
              <a:gd name="connsiteX25" fmla="*/ 132080 w 370840"/>
              <a:gd name="connsiteY25" fmla="*/ 731520 h 1013460"/>
              <a:gd name="connsiteX26" fmla="*/ 228600 w 370840"/>
              <a:gd name="connsiteY26" fmla="*/ 683260 h 1013460"/>
              <a:gd name="connsiteX27" fmla="*/ 271780 w 370840"/>
              <a:gd name="connsiteY27" fmla="*/ 642620 h 1013460"/>
              <a:gd name="connsiteX28" fmla="*/ 279400 w 370840"/>
              <a:gd name="connsiteY28" fmla="*/ 680720 h 1013460"/>
              <a:gd name="connsiteX29" fmla="*/ 289560 w 370840"/>
              <a:gd name="connsiteY29" fmla="*/ 767080 h 1013460"/>
              <a:gd name="connsiteX30" fmla="*/ 195580 w 370840"/>
              <a:gd name="connsiteY30" fmla="*/ 889000 h 1013460"/>
              <a:gd name="connsiteX31" fmla="*/ 182880 w 370840"/>
              <a:gd name="connsiteY31" fmla="*/ 1013460 h 1013460"/>
              <a:gd name="connsiteX0" fmla="*/ 182880 w 370840"/>
              <a:gd name="connsiteY0" fmla="*/ 1013460 h 1013460"/>
              <a:gd name="connsiteX1" fmla="*/ 243840 w 370840"/>
              <a:gd name="connsiteY1" fmla="*/ 939800 h 1013460"/>
              <a:gd name="connsiteX2" fmla="*/ 340360 w 370840"/>
              <a:gd name="connsiteY2" fmla="*/ 777240 h 1013460"/>
              <a:gd name="connsiteX3" fmla="*/ 370840 w 370840"/>
              <a:gd name="connsiteY3" fmla="*/ 734060 h 1013460"/>
              <a:gd name="connsiteX4" fmla="*/ 358140 w 370840"/>
              <a:gd name="connsiteY4" fmla="*/ 510540 h 1013460"/>
              <a:gd name="connsiteX5" fmla="*/ 332740 w 370840"/>
              <a:gd name="connsiteY5" fmla="*/ 365760 h 1013460"/>
              <a:gd name="connsiteX6" fmla="*/ 314960 w 370840"/>
              <a:gd name="connsiteY6" fmla="*/ 289560 h 1013460"/>
              <a:gd name="connsiteX7" fmla="*/ 269240 w 370840"/>
              <a:gd name="connsiteY7" fmla="*/ 185420 h 1013460"/>
              <a:gd name="connsiteX8" fmla="*/ 284480 w 370840"/>
              <a:gd name="connsiteY8" fmla="*/ 109220 h 1013460"/>
              <a:gd name="connsiteX9" fmla="*/ 238760 w 370840"/>
              <a:gd name="connsiteY9" fmla="*/ 60960 h 1013460"/>
              <a:gd name="connsiteX10" fmla="*/ 228600 w 370840"/>
              <a:gd name="connsiteY10" fmla="*/ 0 h 1013460"/>
              <a:gd name="connsiteX11" fmla="*/ 165100 w 370840"/>
              <a:gd name="connsiteY11" fmla="*/ 12700 h 1013460"/>
              <a:gd name="connsiteX12" fmla="*/ 35560 w 370840"/>
              <a:gd name="connsiteY12" fmla="*/ 55880 h 1013460"/>
              <a:gd name="connsiteX13" fmla="*/ 45720 w 370840"/>
              <a:gd name="connsiteY13" fmla="*/ 134620 h 1013460"/>
              <a:gd name="connsiteX14" fmla="*/ 0 w 370840"/>
              <a:gd name="connsiteY14" fmla="*/ 175260 h 1013460"/>
              <a:gd name="connsiteX15" fmla="*/ 40640 w 370840"/>
              <a:gd name="connsiteY15" fmla="*/ 264160 h 1013460"/>
              <a:gd name="connsiteX16" fmla="*/ 109220 w 370840"/>
              <a:gd name="connsiteY16" fmla="*/ 264160 h 1013460"/>
              <a:gd name="connsiteX17" fmla="*/ 139700 w 370840"/>
              <a:gd name="connsiteY17" fmla="*/ 294640 h 1013460"/>
              <a:gd name="connsiteX18" fmla="*/ 134620 w 370840"/>
              <a:gd name="connsiteY18" fmla="*/ 322580 h 1013460"/>
              <a:gd name="connsiteX19" fmla="*/ 152400 w 370840"/>
              <a:gd name="connsiteY19" fmla="*/ 365760 h 1013460"/>
              <a:gd name="connsiteX20" fmla="*/ 165100 w 370840"/>
              <a:gd name="connsiteY20" fmla="*/ 370840 h 1013460"/>
              <a:gd name="connsiteX21" fmla="*/ 236220 w 370840"/>
              <a:gd name="connsiteY21" fmla="*/ 487680 h 1013460"/>
              <a:gd name="connsiteX22" fmla="*/ 109220 w 370840"/>
              <a:gd name="connsiteY22" fmla="*/ 502920 h 1013460"/>
              <a:gd name="connsiteX23" fmla="*/ 106680 w 370840"/>
              <a:gd name="connsiteY23" fmla="*/ 551180 h 1013460"/>
              <a:gd name="connsiteX24" fmla="*/ 104140 w 370840"/>
              <a:gd name="connsiteY24" fmla="*/ 619760 h 1013460"/>
              <a:gd name="connsiteX25" fmla="*/ 132080 w 370840"/>
              <a:gd name="connsiteY25" fmla="*/ 731520 h 1013460"/>
              <a:gd name="connsiteX26" fmla="*/ 228600 w 370840"/>
              <a:gd name="connsiteY26" fmla="*/ 683260 h 1013460"/>
              <a:gd name="connsiteX27" fmla="*/ 271780 w 370840"/>
              <a:gd name="connsiteY27" fmla="*/ 642620 h 1013460"/>
              <a:gd name="connsiteX28" fmla="*/ 279400 w 370840"/>
              <a:gd name="connsiteY28" fmla="*/ 711200 h 1013460"/>
              <a:gd name="connsiteX29" fmla="*/ 289560 w 370840"/>
              <a:gd name="connsiteY29" fmla="*/ 767080 h 1013460"/>
              <a:gd name="connsiteX30" fmla="*/ 195580 w 370840"/>
              <a:gd name="connsiteY30" fmla="*/ 889000 h 1013460"/>
              <a:gd name="connsiteX31" fmla="*/ 182880 w 370840"/>
              <a:gd name="connsiteY31" fmla="*/ 1013460 h 1013460"/>
              <a:gd name="connsiteX0" fmla="*/ 182880 w 370840"/>
              <a:gd name="connsiteY0" fmla="*/ 1013460 h 1013460"/>
              <a:gd name="connsiteX1" fmla="*/ 243840 w 370840"/>
              <a:gd name="connsiteY1" fmla="*/ 939800 h 1013460"/>
              <a:gd name="connsiteX2" fmla="*/ 340360 w 370840"/>
              <a:gd name="connsiteY2" fmla="*/ 777240 h 1013460"/>
              <a:gd name="connsiteX3" fmla="*/ 370840 w 370840"/>
              <a:gd name="connsiteY3" fmla="*/ 734060 h 1013460"/>
              <a:gd name="connsiteX4" fmla="*/ 358140 w 370840"/>
              <a:gd name="connsiteY4" fmla="*/ 510540 h 1013460"/>
              <a:gd name="connsiteX5" fmla="*/ 332740 w 370840"/>
              <a:gd name="connsiteY5" fmla="*/ 365760 h 1013460"/>
              <a:gd name="connsiteX6" fmla="*/ 314960 w 370840"/>
              <a:gd name="connsiteY6" fmla="*/ 289560 h 1013460"/>
              <a:gd name="connsiteX7" fmla="*/ 269240 w 370840"/>
              <a:gd name="connsiteY7" fmla="*/ 185420 h 1013460"/>
              <a:gd name="connsiteX8" fmla="*/ 284480 w 370840"/>
              <a:gd name="connsiteY8" fmla="*/ 109220 h 1013460"/>
              <a:gd name="connsiteX9" fmla="*/ 238760 w 370840"/>
              <a:gd name="connsiteY9" fmla="*/ 60960 h 1013460"/>
              <a:gd name="connsiteX10" fmla="*/ 228600 w 370840"/>
              <a:gd name="connsiteY10" fmla="*/ 0 h 1013460"/>
              <a:gd name="connsiteX11" fmla="*/ 165100 w 370840"/>
              <a:gd name="connsiteY11" fmla="*/ 12700 h 1013460"/>
              <a:gd name="connsiteX12" fmla="*/ 35560 w 370840"/>
              <a:gd name="connsiteY12" fmla="*/ 55880 h 1013460"/>
              <a:gd name="connsiteX13" fmla="*/ 45720 w 370840"/>
              <a:gd name="connsiteY13" fmla="*/ 134620 h 1013460"/>
              <a:gd name="connsiteX14" fmla="*/ 0 w 370840"/>
              <a:gd name="connsiteY14" fmla="*/ 175260 h 1013460"/>
              <a:gd name="connsiteX15" fmla="*/ 40640 w 370840"/>
              <a:gd name="connsiteY15" fmla="*/ 264160 h 1013460"/>
              <a:gd name="connsiteX16" fmla="*/ 109220 w 370840"/>
              <a:gd name="connsiteY16" fmla="*/ 264160 h 1013460"/>
              <a:gd name="connsiteX17" fmla="*/ 139700 w 370840"/>
              <a:gd name="connsiteY17" fmla="*/ 294640 h 1013460"/>
              <a:gd name="connsiteX18" fmla="*/ 134620 w 370840"/>
              <a:gd name="connsiteY18" fmla="*/ 322580 h 1013460"/>
              <a:gd name="connsiteX19" fmla="*/ 152400 w 370840"/>
              <a:gd name="connsiteY19" fmla="*/ 365760 h 1013460"/>
              <a:gd name="connsiteX20" fmla="*/ 165100 w 370840"/>
              <a:gd name="connsiteY20" fmla="*/ 370840 h 1013460"/>
              <a:gd name="connsiteX21" fmla="*/ 236220 w 370840"/>
              <a:gd name="connsiteY21" fmla="*/ 487680 h 1013460"/>
              <a:gd name="connsiteX22" fmla="*/ 109220 w 370840"/>
              <a:gd name="connsiteY22" fmla="*/ 502920 h 1013460"/>
              <a:gd name="connsiteX23" fmla="*/ 106680 w 370840"/>
              <a:gd name="connsiteY23" fmla="*/ 551180 h 1013460"/>
              <a:gd name="connsiteX24" fmla="*/ 104140 w 370840"/>
              <a:gd name="connsiteY24" fmla="*/ 619760 h 1013460"/>
              <a:gd name="connsiteX25" fmla="*/ 132080 w 370840"/>
              <a:gd name="connsiteY25" fmla="*/ 731520 h 1013460"/>
              <a:gd name="connsiteX26" fmla="*/ 228600 w 370840"/>
              <a:gd name="connsiteY26" fmla="*/ 683260 h 1013460"/>
              <a:gd name="connsiteX27" fmla="*/ 271780 w 370840"/>
              <a:gd name="connsiteY27" fmla="*/ 675640 h 1013460"/>
              <a:gd name="connsiteX28" fmla="*/ 279400 w 370840"/>
              <a:gd name="connsiteY28" fmla="*/ 711200 h 1013460"/>
              <a:gd name="connsiteX29" fmla="*/ 289560 w 370840"/>
              <a:gd name="connsiteY29" fmla="*/ 767080 h 1013460"/>
              <a:gd name="connsiteX30" fmla="*/ 195580 w 370840"/>
              <a:gd name="connsiteY30" fmla="*/ 889000 h 1013460"/>
              <a:gd name="connsiteX31" fmla="*/ 182880 w 370840"/>
              <a:gd name="connsiteY31" fmla="*/ 1013460 h 1013460"/>
              <a:gd name="connsiteX0" fmla="*/ 182880 w 370840"/>
              <a:gd name="connsiteY0" fmla="*/ 1013460 h 1013460"/>
              <a:gd name="connsiteX1" fmla="*/ 243840 w 370840"/>
              <a:gd name="connsiteY1" fmla="*/ 939800 h 1013460"/>
              <a:gd name="connsiteX2" fmla="*/ 340360 w 370840"/>
              <a:gd name="connsiteY2" fmla="*/ 777240 h 1013460"/>
              <a:gd name="connsiteX3" fmla="*/ 370840 w 370840"/>
              <a:gd name="connsiteY3" fmla="*/ 734060 h 1013460"/>
              <a:gd name="connsiteX4" fmla="*/ 358140 w 370840"/>
              <a:gd name="connsiteY4" fmla="*/ 510540 h 1013460"/>
              <a:gd name="connsiteX5" fmla="*/ 332740 w 370840"/>
              <a:gd name="connsiteY5" fmla="*/ 365760 h 1013460"/>
              <a:gd name="connsiteX6" fmla="*/ 314960 w 370840"/>
              <a:gd name="connsiteY6" fmla="*/ 289560 h 1013460"/>
              <a:gd name="connsiteX7" fmla="*/ 269240 w 370840"/>
              <a:gd name="connsiteY7" fmla="*/ 185420 h 1013460"/>
              <a:gd name="connsiteX8" fmla="*/ 284480 w 370840"/>
              <a:gd name="connsiteY8" fmla="*/ 109220 h 1013460"/>
              <a:gd name="connsiteX9" fmla="*/ 238760 w 370840"/>
              <a:gd name="connsiteY9" fmla="*/ 60960 h 1013460"/>
              <a:gd name="connsiteX10" fmla="*/ 228600 w 370840"/>
              <a:gd name="connsiteY10" fmla="*/ 0 h 1013460"/>
              <a:gd name="connsiteX11" fmla="*/ 165100 w 370840"/>
              <a:gd name="connsiteY11" fmla="*/ 12700 h 1013460"/>
              <a:gd name="connsiteX12" fmla="*/ 35560 w 370840"/>
              <a:gd name="connsiteY12" fmla="*/ 55880 h 1013460"/>
              <a:gd name="connsiteX13" fmla="*/ 45720 w 370840"/>
              <a:gd name="connsiteY13" fmla="*/ 134620 h 1013460"/>
              <a:gd name="connsiteX14" fmla="*/ 0 w 370840"/>
              <a:gd name="connsiteY14" fmla="*/ 175260 h 1013460"/>
              <a:gd name="connsiteX15" fmla="*/ 40640 w 370840"/>
              <a:gd name="connsiteY15" fmla="*/ 264160 h 1013460"/>
              <a:gd name="connsiteX16" fmla="*/ 109220 w 370840"/>
              <a:gd name="connsiteY16" fmla="*/ 264160 h 1013460"/>
              <a:gd name="connsiteX17" fmla="*/ 139700 w 370840"/>
              <a:gd name="connsiteY17" fmla="*/ 294640 h 1013460"/>
              <a:gd name="connsiteX18" fmla="*/ 134620 w 370840"/>
              <a:gd name="connsiteY18" fmla="*/ 322580 h 1013460"/>
              <a:gd name="connsiteX19" fmla="*/ 152400 w 370840"/>
              <a:gd name="connsiteY19" fmla="*/ 365760 h 1013460"/>
              <a:gd name="connsiteX20" fmla="*/ 165100 w 370840"/>
              <a:gd name="connsiteY20" fmla="*/ 370840 h 1013460"/>
              <a:gd name="connsiteX21" fmla="*/ 236220 w 370840"/>
              <a:gd name="connsiteY21" fmla="*/ 487680 h 1013460"/>
              <a:gd name="connsiteX22" fmla="*/ 109220 w 370840"/>
              <a:gd name="connsiteY22" fmla="*/ 502920 h 1013460"/>
              <a:gd name="connsiteX23" fmla="*/ 106680 w 370840"/>
              <a:gd name="connsiteY23" fmla="*/ 551180 h 1013460"/>
              <a:gd name="connsiteX24" fmla="*/ 104140 w 370840"/>
              <a:gd name="connsiteY24" fmla="*/ 619760 h 1013460"/>
              <a:gd name="connsiteX25" fmla="*/ 132080 w 370840"/>
              <a:gd name="connsiteY25" fmla="*/ 731520 h 1013460"/>
              <a:gd name="connsiteX26" fmla="*/ 208280 w 370840"/>
              <a:gd name="connsiteY26" fmla="*/ 698500 h 1013460"/>
              <a:gd name="connsiteX27" fmla="*/ 271780 w 370840"/>
              <a:gd name="connsiteY27" fmla="*/ 675640 h 1013460"/>
              <a:gd name="connsiteX28" fmla="*/ 279400 w 370840"/>
              <a:gd name="connsiteY28" fmla="*/ 711200 h 1013460"/>
              <a:gd name="connsiteX29" fmla="*/ 289560 w 370840"/>
              <a:gd name="connsiteY29" fmla="*/ 767080 h 1013460"/>
              <a:gd name="connsiteX30" fmla="*/ 195580 w 370840"/>
              <a:gd name="connsiteY30" fmla="*/ 889000 h 1013460"/>
              <a:gd name="connsiteX31" fmla="*/ 182880 w 370840"/>
              <a:gd name="connsiteY31" fmla="*/ 1013460 h 1013460"/>
              <a:gd name="connsiteX0" fmla="*/ 182880 w 370840"/>
              <a:gd name="connsiteY0" fmla="*/ 1013460 h 1013460"/>
              <a:gd name="connsiteX1" fmla="*/ 243840 w 370840"/>
              <a:gd name="connsiteY1" fmla="*/ 939800 h 1013460"/>
              <a:gd name="connsiteX2" fmla="*/ 340360 w 370840"/>
              <a:gd name="connsiteY2" fmla="*/ 777240 h 1013460"/>
              <a:gd name="connsiteX3" fmla="*/ 370840 w 370840"/>
              <a:gd name="connsiteY3" fmla="*/ 734060 h 1013460"/>
              <a:gd name="connsiteX4" fmla="*/ 358140 w 370840"/>
              <a:gd name="connsiteY4" fmla="*/ 510540 h 1013460"/>
              <a:gd name="connsiteX5" fmla="*/ 332740 w 370840"/>
              <a:gd name="connsiteY5" fmla="*/ 365760 h 1013460"/>
              <a:gd name="connsiteX6" fmla="*/ 314960 w 370840"/>
              <a:gd name="connsiteY6" fmla="*/ 289560 h 1013460"/>
              <a:gd name="connsiteX7" fmla="*/ 269240 w 370840"/>
              <a:gd name="connsiteY7" fmla="*/ 185420 h 1013460"/>
              <a:gd name="connsiteX8" fmla="*/ 284480 w 370840"/>
              <a:gd name="connsiteY8" fmla="*/ 109220 h 1013460"/>
              <a:gd name="connsiteX9" fmla="*/ 238760 w 370840"/>
              <a:gd name="connsiteY9" fmla="*/ 60960 h 1013460"/>
              <a:gd name="connsiteX10" fmla="*/ 228600 w 370840"/>
              <a:gd name="connsiteY10" fmla="*/ 0 h 1013460"/>
              <a:gd name="connsiteX11" fmla="*/ 165100 w 370840"/>
              <a:gd name="connsiteY11" fmla="*/ 12700 h 1013460"/>
              <a:gd name="connsiteX12" fmla="*/ 35560 w 370840"/>
              <a:gd name="connsiteY12" fmla="*/ 55880 h 1013460"/>
              <a:gd name="connsiteX13" fmla="*/ 45720 w 370840"/>
              <a:gd name="connsiteY13" fmla="*/ 134620 h 1013460"/>
              <a:gd name="connsiteX14" fmla="*/ 0 w 370840"/>
              <a:gd name="connsiteY14" fmla="*/ 175260 h 1013460"/>
              <a:gd name="connsiteX15" fmla="*/ 40640 w 370840"/>
              <a:gd name="connsiteY15" fmla="*/ 264160 h 1013460"/>
              <a:gd name="connsiteX16" fmla="*/ 109220 w 370840"/>
              <a:gd name="connsiteY16" fmla="*/ 264160 h 1013460"/>
              <a:gd name="connsiteX17" fmla="*/ 139700 w 370840"/>
              <a:gd name="connsiteY17" fmla="*/ 294640 h 1013460"/>
              <a:gd name="connsiteX18" fmla="*/ 134620 w 370840"/>
              <a:gd name="connsiteY18" fmla="*/ 322580 h 1013460"/>
              <a:gd name="connsiteX19" fmla="*/ 152400 w 370840"/>
              <a:gd name="connsiteY19" fmla="*/ 365760 h 1013460"/>
              <a:gd name="connsiteX20" fmla="*/ 165100 w 370840"/>
              <a:gd name="connsiteY20" fmla="*/ 370840 h 1013460"/>
              <a:gd name="connsiteX21" fmla="*/ 236220 w 370840"/>
              <a:gd name="connsiteY21" fmla="*/ 487680 h 1013460"/>
              <a:gd name="connsiteX22" fmla="*/ 109220 w 370840"/>
              <a:gd name="connsiteY22" fmla="*/ 502920 h 1013460"/>
              <a:gd name="connsiteX23" fmla="*/ 106680 w 370840"/>
              <a:gd name="connsiteY23" fmla="*/ 551180 h 1013460"/>
              <a:gd name="connsiteX24" fmla="*/ 104140 w 370840"/>
              <a:gd name="connsiteY24" fmla="*/ 619760 h 1013460"/>
              <a:gd name="connsiteX25" fmla="*/ 132080 w 370840"/>
              <a:gd name="connsiteY25" fmla="*/ 731520 h 1013460"/>
              <a:gd name="connsiteX26" fmla="*/ 208280 w 370840"/>
              <a:gd name="connsiteY26" fmla="*/ 698500 h 1013460"/>
              <a:gd name="connsiteX27" fmla="*/ 271780 w 370840"/>
              <a:gd name="connsiteY27" fmla="*/ 675640 h 1013460"/>
              <a:gd name="connsiteX28" fmla="*/ 279400 w 370840"/>
              <a:gd name="connsiteY28" fmla="*/ 711200 h 1013460"/>
              <a:gd name="connsiteX29" fmla="*/ 256540 w 370840"/>
              <a:gd name="connsiteY29" fmla="*/ 820420 h 1013460"/>
              <a:gd name="connsiteX30" fmla="*/ 195580 w 370840"/>
              <a:gd name="connsiteY30" fmla="*/ 889000 h 1013460"/>
              <a:gd name="connsiteX31" fmla="*/ 182880 w 370840"/>
              <a:gd name="connsiteY31" fmla="*/ 1013460 h 1013460"/>
              <a:gd name="connsiteX0" fmla="*/ 182880 w 370840"/>
              <a:gd name="connsiteY0" fmla="*/ 1013460 h 1013460"/>
              <a:gd name="connsiteX1" fmla="*/ 243840 w 370840"/>
              <a:gd name="connsiteY1" fmla="*/ 939800 h 1013460"/>
              <a:gd name="connsiteX2" fmla="*/ 340360 w 370840"/>
              <a:gd name="connsiteY2" fmla="*/ 777240 h 1013460"/>
              <a:gd name="connsiteX3" fmla="*/ 370840 w 370840"/>
              <a:gd name="connsiteY3" fmla="*/ 734060 h 1013460"/>
              <a:gd name="connsiteX4" fmla="*/ 358140 w 370840"/>
              <a:gd name="connsiteY4" fmla="*/ 510540 h 1013460"/>
              <a:gd name="connsiteX5" fmla="*/ 332740 w 370840"/>
              <a:gd name="connsiteY5" fmla="*/ 365760 h 1013460"/>
              <a:gd name="connsiteX6" fmla="*/ 314960 w 370840"/>
              <a:gd name="connsiteY6" fmla="*/ 289560 h 1013460"/>
              <a:gd name="connsiteX7" fmla="*/ 269240 w 370840"/>
              <a:gd name="connsiteY7" fmla="*/ 185420 h 1013460"/>
              <a:gd name="connsiteX8" fmla="*/ 284480 w 370840"/>
              <a:gd name="connsiteY8" fmla="*/ 109220 h 1013460"/>
              <a:gd name="connsiteX9" fmla="*/ 238760 w 370840"/>
              <a:gd name="connsiteY9" fmla="*/ 60960 h 1013460"/>
              <a:gd name="connsiteX10" fmla="*/ 228600 w 370840"/>
              <a:gd name="connsiteY10" fmla="*/ 0 h 1013460"/>
              <a:gd name="connsiteX11" fmla="*/ 165100 w 370840"/>
              <a:gd name="connsiteY11" fmla="*/ 12700 h 1013460"/>
              <a:gd name="connsiteX12" fmla="*/ 35560 w 370840"/>
              <a:gd name="connsiteY12" fmla="*/ 55880 h 1013460"/>
              <a:gd name="connsiteX13" fmla="*/ 45720 w 370840"/>
              <a:gd name="connsiteY13" fmla="*/ 134620 h 1013460"/>
              <a:gd name="connsiteX14" fmla="*/ 0 w 370840"/>
              <a:gd name="connsiteY14" fmla="*/ 175260 h 1013460"/>
              <a:gd name="connsiteX15" fmla="*/ 40640 w 370840"/>
              <a:gd name="connsiteY15" fmla="*/ 264160 h 1013460"/>
              <a:gd name="connsiteX16" fmla="*/ 109220 w 370840"/>
              <a:gd name="connsiteY16" fmla="*/ 264160 h 1013460"/>
              <a:gd name="connsiteX17" fmla="*/ 139700 w 370840"/>
              <a:gd name="connsiteY17" fmla="*/ 294640 h 1013460"/>
              <a:gd name="connsiteX18" fmla="*/ 134620 w 370840"/>
              <a:gd name="connsiteY18" fmla="*/ 322580 h 1013460"/>
              <a:gd name="connsiteX19" fmla="*/ 152400 w 370840"/>
              <a:gd name="connsiteY19" fmla="*/ 365760 h 1013460"/>
              <a:gd name="connsiteX20" fmla="*/ 165100 w 370840"/>
              <a:gd name="connsiteY20" fmla="*/ 370840 h 1013460"/>
              <a:gd name="connsiteX21" fmla="*/ 236220 w 370840"/>
              <a:gd name="connsiteY21" fmla="*/ 487680 h 1013460"/>
              <a:gd name="connsiteX22" fmla="*/ 109220 w 370840"/>
              <a:gd name="connsiteY22" fmla="*/ 502920 h 1013460"/>
              <a:gd name="connsiteX23" fmla="*/ 106680 w 370840"/>
              <a:gd name="connsiteY23" fmla="*/ 551180 h 1013460"/>
              <a:gd name="connsiteX24" fmla="*/ 104140 w 370840"/>
              <a:gd name="connsiteY24" fmla="*/ 619760 h 1013460"/>
              <a:gd name="connsiteX25" fmla="*/ 132080 w 370840"/>
              <a:gd name="connsiteY25" fmla="*/ 731520 h 1013460"/>
              <a:gd name="connsiteX26" fmla="*/ 208280 w 370840"/>
              <a:gd name="connsiteY26" fmla="*/ 698500 h 1013460"/>
              <a:gd name="connsiteX27" fmla="*/ 271780 w 370840"/>
              <a:gd name="connsiteY27" fmla="*/ 675640 h 1013460"/>
              <a:gd name="connsiteX28" fmla="*/ 292100 w 370840"/>
              <a:gd name="connsiteY28" fmla="*/ 764540 h 1013460"/>
              <a:gd name="connsiteX29" fmla="*/ 256540 w 370840"/>
              <a:gd name="connsiteY29" fmla="*/ 820420 h 1013460"/>
              <a:gd name="connsiteX30" fmla="*/ 195580 w 370840"/>
              <a:gd name="connsiteY30" fmla="*/ 889000 h 1013460"/>
              <a:gd name="connsiteX31" fmla="*/ 182880 w 370840"/>
              <a:gd name="connsiteY31" fmla="*/ 1013460 h 1013460"/>
              <a:gd name="connsiteX0" fmla="*/ 182880 w 370840"/>
              <a:gd name="connsiteY0" fmla="*/ 1013460 h 1013460"/>
              <a:gd name="connsiteX1" fmla="*/ 243840 w 370840"/>
              <a:gd name="connsiteY1" fmla="*/ 939800 h 1013460"/>
              <a:gd name="connsiteX2" fmla="*/ 340360 w 370840"/>
              <a:gd name="connsiteY2" fmla="*/ 777240 h 1013460"/>
              <a:gd name="connsiteX3" fmla="*/ 370840 w 370840"/>
              <a:gd name="connsiteY3" fmla="*/ 734060 h 1013460"/>
              <a:gd name="connsiteX4" fmla="*/ 358140 w 370840"/>
              <a:gd name="connsiteY4" fmla="*/ 510540 h 1013460"/>
              <a:gd name="connsiteX5" fmla="*/ 332740 w 370840"/>
              <a:gd name="connsiteY5" fmla="*/ 365760 h 1013460"/>
              <a:gd name="connsiteX6" fmla="*/ 314960 w 370840"/>
              <a:gd name="connsiteY6" fmla="*/ 289560 h 1013460"/>
              <a:gd name="connsiteX7" fmla="*/ 269240 w 370840"/>
              <a:gd name="connsiteY7" fmla="*/ 185420 h 1013460"/>
              <a:gd name="connsiteX8" fmla="*/ 284480 w 370840"/>
              <a:gd name="connsiteY8" fmla="*/ 109220 h 1013460"/>
              <a:gd name="connsiteX9" fmla="*/ 238760 w 370840"/>
              <a:gd name="connsiteY9" fmla="*/ 60960 h 1013460"/>
              <a:gd name="connsiteX10" fmla="*/ 228600 w 370840"/>
              <a:gd name="connsiteY10" fmla="*/ 0 h 1013460"/>
              <a:gd name="connsiteX11" fmla="*/ 165100 w 370840"/>
              <a:gd name="connsiteY11" fmla="*/ 12700 h 1013460"/>
              <a:gd name="connsiteX12" fmla="*/ 35560 w 370840"/>
              <a:gd name="connsiteY12" fmla="*/ 55880 h 1013460"/>
              <a:gd name="connsiteX13" fmla="*/ 45720 w 370840"/>
              <a:gd name="connsiteY13" fmla="*/ 134620 h 1013460"/>
              <a:gd name="connsiteX14" fmla="*/ 0 w 370840"/>
              <a:gd name="connsiteY14" fmla="*/ 175260 h 1013460"/>
              <a:gd name="connsiteX15" fmla="*/ 40640 w 370840"/>
              <a:gd name="connsiteY15" fmla="*/ 264160 h 1013460"/>
              <a:gd name="connsiteX16" fmla="*/ 109220 w 370840"/>
              <a:gd name="connsiteY16" fmla="*/ 264160 h 1013460"/>
              <a:gd name="connsiteX17" fmla="*/ 139700 w 370840"/>
              <a:gd name="connsiteY17" fmla="*/ 294640 h 1013460"/>
              <a:gd name="connsiteX18" fmla="*/ 134620 w 370840"/>
              <a:gd name="connsiteY18" fmla="*/ 322580 h 1013460"/>
              <a:gd name="connsiteX19" fmla="*/ 152400 w 370840"/>
              <a:gd name="connsiteY19" fmla="*/ 365760 h 1013460"/>
              <a:gd name="connsiteX20" fmla="*/ 165100 w 370840"/>
              <a:gd name="connsiteY20" fmla="*/ 370840 h 1013460"/>
              <a:gd name="connsiteX21" fmla="*/ 236220 w 370840"/>
              <a:gd name="connsiteY21" fmla="*/ 487680 h 1013460"/>
              <a:gd name="connsiteX22" fmla="*/ 109220 w 370840"/>
              <a:gd name="connsiteY22" fmla="*/ 502920 h 1013460"/>
              <a:gd name="connsiteX23" fmla="*/ 106680 w 370840"/>
              <a:gd name="connsiteY23" fmla="*/ 551180 h 1013460"/>
              <a:gd name="connsiteX24" fmla="*/ 104140 w 370840"/>
              <a:gd name="connsiteY24" fmla="*/ 619760 h 1013460"/>
              <a:gd name="connsiteX25" fmla="*/ 132080 w 370840"/>
              <a:gd name="connsiteY25" fmla="*/ 754380 h 1013460"/>
              <a:gd name="connsiteX26" fmla="*/ 208280 w 370840"/>
              <a:gd name="connsiteY26" fmla="*/ 698500 h 1013460"/>
              <a:gd name="connsiteX27" fmla="*/ 271780 w 370840"/>
              <a:gd name="connsiteY27" fmla="*/ 675640 h 1013460"/>
              <a:gd name="connsiteX28" fmla="*/ 292100 w 370840"/>
              <a:gd name="connsiteY28" fmla="*/ 764540 h 1013460"/>
              <a:gd name="connsiteX29" fmla="*/ 256540 w 370840"/>
              <a:gd name="connsiteY29" fmla="*/ 820420 h 1013460"/>
              <a:gd name="connsiteX30" fmla="*/ 195580 w 370840"/>
              <a:gd name="connsiteY30" fmla="*/ 889000 h 1013460"/>
              <a:gd name="connsiteX31" fmla="*/ 182880 w 370840"/>
              <a:gd name="connsiteY31" fmla="*/ 1013460 h 1013460"/>
              <a:gd name="connsiteX0" fmla="*/ 182880 w 370840"/>
              <a:gd name="connsiteY0" fmla="*/ 1013460 h 1013460"/>
              <a:gd name="connsiteX1" fmla="*/ 243840 w 370840"/>
              <a:gd name="connsiteY1" fmla="*/ 939800 h 1013460"/>
              <a:gd name="connsiteX2" fmla="*/ 340360 w 370840"/>
              <a:gd name="connsiteY2" fmla="*/ 777240 h 1013460"/>
              <a:gd name="connsiteX3" fmla="*/ 370840 w 370840"/>
              <a:gd name="connsiteY3" fmla="*/ 734060 h 1013460"/>
              <a:gd name="connsiteX4" fmla="*/ 358140 w 370840"/>
              <a:gd name="connsiteY4" fmla="*/ 510540 h 1013460"/>
              <a:gd name="connsiteX5" fmla="*/ 332740 w 370840"/>
              <a:gd name="connsiteY5" fmla="*/ 365760 h 1013460"/>
              <a:gd name="connsiteX6" fmla="*/ 314960 w 370840"/>
              <a:gd name="connsiteY6" fmla="*/ 289560 h 1013460"/>
              <a:gd name="connsiteX7" fmla="*/ 269240 w 370840"/>
              <a:gd name="connsiteY7" fmla="*/ 185420 h 1013460"/>
              <a:gd name="connsiteX8" fmla="*/ 284480 w 370840"/>
              <a:gd name="connsiteY8" fmla="*/ 109220 h 1013460"/>
              <a:gd name="connsiteX9" fmla="*/ 238760 w 370840"/>
              <a:gd name="connsiteY9" fmla="*/ 60960 h 1013460"/>
              <a:gd name="connsiteX10" fmla="*/ 228600 w 370840"/>
              <a:gd name="connsiteY10" fmla="*/ 0 h 1013460"/>
              <a:gd name="connsiteX11" fmla="*/ 165100 w 370840"/>
              <a:gd name="connsiteY11" fmla="*/ 12700 h 1013460"/>
              <a:gd name="connsiteX12" fmla="*/ 35560 w 370840"/>
              <a:gd name="connsiteY12" fmla="*/ 55880 h 1013460"/>
              <a:gd name="connsiteX13" fmla="*/ 45720 w 370840"/>
              <a:gd name="connsiteY13" fmla="*/ 134620 h 1013460"/>
              <a:gd name="connsiteX14" fmla="*/ 0 w 370840"/>
              <a:gd name="connsiteY14" fmla="*/ 175260 h 1013460"/>
              <a:gd name="connsiteX15" fmla="*/ 40640 w 370840"/>
              <a:gd name="connsiteY15" fmla="*/ 264160 h 1013460"/>
              <a:gd name="connsiteX16" fmla="*/ 109220 w 370840"/>
              <a:gd name="connsiteY16" fmla="*/ 264160 h 1013460"/>
              <a:gd name="connsiteX17" fmla="*/ 139700 w 370840"/>
              <a:gd name="connsiteY17" fmla="*/ 294640 h 1013460"/>
              <a:gd name="connsiteX18" fmla="*/ 134620 w 370840"/>
              <a:gd name="connsiteY18" fmla="*/ 322580 h 1013460"/>
              <a:gd name="connsiteX19" fmla="*/ 152400 w 370840"/>
              <a:gd name="connsiteY19" fmla="*/ 365760 h 1013460"/>
              <a:gd name="connsiteX20" fmla="*/ 165100 w 370840"/>
              <a:gd name="connsiteY20" fmla="*/ 370840 h 1013460"/>
              <a:gd name="connsiteX21" fmla="*/ 236220 w 370840"/>
              <a:gd name="connsiteY21" fmla="*/ 487680 h 1013460"/>
              <a:gd name="connsiteX22" fmla="*/ 109220 w 370840"/>
              <a:gd name="connsiteY22" fmla="*/ 502920 h 1013460"/>
              <a:gd name="connsiteX23" fmla="*/ 106680 w 370840"/>
              <a:gd name="connsiteY23" fmla="*/ 551180 h 1013460"/>
              <a:gd name="connsiteX24" fmla="*/ 104140 w 370840"/>
              <a:gd name="connsiteY24" fmla="*/ 619760 h 1013460"/>
              <a:gd name="connsiteX25" fmla="*/ 132080 w 370840"/>
              <a:gd name="connsiteY25" fmla="*/ 754380 h 1013460"/>
              <a:gd name="connsiteX26" fmla="*/ 208280 w 370840"/>
              <a:gd name="connsiteY26" fmla="*/ 718820 h 1013460"/>
              <a:gd name="connsiteX27" fmla="*/ 271780 w 370840"/>
              <a:gd name="connsiteY27" fmla="*/ 675640 h 1013460"/>
              <a:gd name="connsiteX28" fmla="*/ 292100 w 370840"/>
              <a:gd name="connsiteY28" fmla="*/ 764540 h 1013460"/>
              <a:gd name="connsiteX29" fmla="*/ 256540 w 370840"/>
              <a:gd name="connsiteY29" fmla="*/ 820420 h 1013460"/>
              <a:gd name="connsiteX30" fmla="*/ 195580 w 370840"/>
              <a:gd name="connsiteY30" fmla="*/ 889000 h 1013460"/>
              <a:gd name="connsiteX31" fmla="*/ 182880 w 370840"/>
              <a:gd name="connsiteY31" fmla="*/ 1013460 h 1013460"/>
              <a:gd name="connsiteX0" fmla="*/ 182880 w 370840"/>
              <a:gd name="connsiteY0" fmla="*/ 1013460 h 1013460"/>
              <a:gd name="connsiteX1" fmla="*/ 243840 w 370840"/>
              <a:gd name="connsiteY1" fmla="*/ 939800 h 1013460"/>
              <a:gd name="connsiteX2" fmla="*/ 340360 w 370840"/>
              <a:gd name="connsiteY2" fmla="*/ 777240 h 1013460"/>
              <a:gd name="connsiteX3" fmla="*/ 370840 w 370840"/>
              <a:gd name="connsiteY3" fmla="*/ 734060 h 1013460"/>
              <a:gd name="connsiteX4" fmla="*/ 358140 w 370840"/>
              <a:gd name="connsiteY4" fmla="*/ 510540 h 1013460"/>
              <a:gd name="connsiteX5" fmla="*/ 332740 w 370840"/>
              <a:gd name="connsiteY5" fmla="*/ 365760 h 1013460"/>
              <a:gd name="connsiteX6" fmla="*/ 314960 w 370840"/>
              <a:gd name="connsiteY6" fmla="*/ 289560 h 1013460"/>
              <a:gd name="connsiteX7" fmla="*/ 269240 w 370840"/>
              <a:gd name="connsiteY7" fmla="*/ 185420 h 1013460"/>
              <a:gd name="connsiteX8" fmla="*/ 284480 w 370840"/>
              <a:gd name="connsiteY8" fmla="*/ 109220 h 1013460"/>
              <a:gd name="connsiteX9" fmla="*/ 238760 w 370840"/>
              <a:gd name="connsiteY9" fmla="*/ 60960 h 1013460"/>
              <a:gd name="connsiteX10" fmla="*/ 228600 w 370840"/>
              <a:gd name="connsiteY10" fmla="*/ 0 h 1013460"/>
              <a:gd name="connsiteX11" fmla="*/ 165100 w 370840"/>
              <a:gd name="connsiteY11" fmla="*/ 12700 h 1013460"/>
              <a:gd name="connsiteX12" fmla="*/ 35560 w 370840"/>
              <a:gd name="connsiteY12" fmla="*/ 55880 h 1013460"/>
              <a:gd name="connsiteX13" fmla="*/ 45720 w 370840"/>
              <a:gd name="connsiteY13" fmla="*/ 134620 h 1013460"/>
              <a:gd name="connsiteX14" fmla="*/ 0 w 370840"/>
              <a:gd name="connsiteY14" fmla="*/ 175260 h 1013460"/>
              <a:gd name="connsiteX15" fmla="*/ 40640 w 370840"/>
              <a:gd name="connsiteY15" fmla="*/ 264160 h 1013460"/>
              <a:gd name="connsiteX16" fmla="*/ 109220 w 370840"/>
              <a:gd name="connsiteY16" fmla="*/ 264160 h 1013460"/>
              <a:gd name="connsiteX17" fmla="*/ 139700 w 370840"/>
              <a:gd name="connsiteY17" fmla="*/ 294640 h 1013460"/>
              <a:gd name="connsiteX18" fmla="*/ 134620 w 370840"/>
              <a:gd name="connsiteY18" fmla="*/ 322580 h 1013460"/>
              <a:gd name="connsiteX19" fmla="*/ 152400 w 370840"/>
              <a:gd name="connsiteY19" fmla="*/ 365760 h 1013460"/>
              <a:gd name="connsiteX20" fmla="*/ 165100 w 370840"/>
              <a:gd name="connsiteY20" fmla="*/ 370840 h 1013460"/>
              <a:gd name="connsiteX21" fmla="*/ 236220 w 370840"/>
              <a:gd name="connsiteY21" fmla="*/ 487680 h 1013460"/>
              <a:gd name="connsiteX22" fmla="*/ 109220 w 370840"/>
              <a:gd name="connsiteY22" fmla="*/ 502920 h 1013460"/>
              <a:gd name="connsiteX23" fmla="*/ 106680 w 370840"/>
              <a:gd name="connsiteY23" fmla="*/ 551180 h 1013460"/>
              <a:gd name="connsiteX24" fmla="*/ 104140 w 370840"/>
              <a:gd name="connsiteY24" fmla="*/ 619760 h 1013460"/>
              <a:gd name="connsiteX25" fmla="*/ 132080 w 370840"/>
              <a:gd name="connsiteY25" fmla="*/ 754380 h 1013460"/>
              <a:gd name="connsiteX26" fmla="*/ 208280 w 370840"/>
              <a:gd name="connsiteY26" fmla="*/ 718820 h 1013460"/>
              <a:gd name="connsiteX27" fmla="*/ 271780 w 370840"/>
              <a:gd name="connsiteY27" fmla="*/ 698500 h 1013460"/>
              <a:gd name="connsiteX28" fmla="*/ 292100 w 370840"/>
              <a:gd name="connsiteY28" fmla="*/ 764540 h 1013460"/>
              <a:gd name="connsiteX29" fmla="*/ 256540 w 370840"/>
              <a:gd name="connsiteY29" fmla="*/ 820420 h 1013460"/>
              <a:gd name="connsiteX30" fmla="*/ 195580 w 370840"/>
              <a:gd name="connsiteY30" fmla="*/ 889000 h 1013460"/>
              <a:gd name="connsiteX31" fmla="*/ 182880 w 370840"/>
              <a:gd name="connsiteY31" fmla="*/ 1013460 h 1013460"/>
              <a:gd name="connsiteX0" fmla="*/ 182880 w 370840"/>
              <a:gd name="connsiteY0" fmla="*/ 1013460 h 1013460"/>
              <a:gd name="connsiteX1" fmla="*/ 243840 w 370840"/>
              <a:gd name="connsiteY1" fmla="*/ 939800 h 1013460"/>
              <a:gd name="connsiteX2" fmla="*/ 340360 w 370840"/>
              <a:gd name="connsiteY2" fmla="*/ 777240 h 1013460"/>
              <a:gd name="connsiteX3" fmla="*/ 370840 w 370840"/>
              <a:gd name="connsiteY3" fmla="*/ 734060 h 1013460"/>
              <a:gd name="connsiteX4" fmla="*/ 358140 w 370840"/>
              <a:gd name="connsiteY4" fmla="*/ 510540 h 1013460"/>
              <a:gd name="connsiteX5" fmla="*/ 332740 w 370840"/>
              <a:gd name="connsiteY5" fmla="*/ 365760 h 1013460"/>
              <a:gd name="connsiteX6" fmla="*/ 314960 w 370840"/>
              <a:gd name="connsiteY6" fmla="*/ 289560 h 1013460"/>
              <a:gd name="connsiteX7" fmla="*/ 269240 w 370840"/>
              <a:gd name="connsiteY7" fmla="*/ 185420 h 1013460"/>
              <a:gd name="connsiteX8" fmla="*/ 284480 w 370840"/>
              <a:gd name="connsiteY8" fmla="*/ 109220 h 1013460"/>
              <a:gd name="connsiteX9" fmla="*/ 238760 w 370840"/>
              <a:gd name="connsiteY9" fmla="*/ 60960 h 1013460"/>
              <a:gd name="connsiteX10" fmla="*/ 228600 w 370840"/>
              <a:gd name="connsiteY10" fmla="*/ 0 h 1013460"/>
              <a:gd name="connsiteX11" fmla="*/ 165100 w 370840"/>
              <a:gd name="connsiteY11" fmla="*/ 12700 h 1013460"/>
              <a:gd name="connsiteX12" fmla="*/ 35560 w 370840"/>
              <a:gd name="connsiteY12" fmla="*/ 55880 h 1013460"/>
              <a:gd name="connsiteX13" fmla="*/ 45720 w 370840"/>
              <a:gd name="connsiteY13" fmla="*/ 134620 h 1013460"/>
              <a:gd name="connsiteX14" fmla="*/ 0 w 370840"/>
              <a:gd name="connsiteY14" fmla="*/ 175260 h 1013460"/>
              <a:gd name="connsiteX15" fmla="*/ 40640 w 370840"/>
              <a:gd name="connsiteY15" fmla="*/ 264160 h 1013460"/>
              <a:gd name="connsiteX16" fmla="*/ 109220 w 370840"/>
              <a:gd name="connsiteY16" fmla="*/ 264160 h 1013460"/>
              <a:gd name="connsiteX17" fmla="*/ 139700 w 370840"/>
              <a:gd name="connsiteY17" fmla="*/ 294640 h 1013460"/>
              <a:gd name="connsiteX18" fmla="*/ 134620 w 370840"/>
              <a:gd name="connsiteY18" fmla="*/ 322580 h 1013460"/>
              <a:gd name="connsiteX19" fmla="*/ 152400 w 370840"/>
              <a:gd name="connsiteY19" fmla="*/ 365760 h 1013460"/>
              <a:gd name="connsiteX20" fmla="*/ 165100 w 370840"/>
              <a:gd name="connsiteY20" fmla="*/ 370840 h 1013460"/>
              <a:gd name="connsiteX21" fmla="*/ 236220 w 370840"/>
              <a:gd name="connsiteY21" fmla="*/ 487680 h 1013460"/>
              <a:gd name="connsiteX22" fmla="*/ 109220 w 370840"/>
              <a:gd name="connsiteY22" fmla="*/ 502920 h 1013460"/>
              <a:gd name="connsiteX23" fmla="*/ 106680 w 370840"/>
              <a:gd name="connsiteY23" fmla="*/ 551180 h 1013460"/>
              <a:gd name="connsiteX24" fmla="*/ 104140 w 370840"/>
              <a:gd name="connsiteY24" fmla="*/ 619760 h 1013460"/>
              <a:gd name="connsiteX25" fmla="*/ 132080 w 370840"/>
              <a:gd name="connsiteY25" fmla="*/ 754380 h 1013460"/>
              <a:gd name="connsiteX26" fmla="*/ 208280 w 370840"/>
              <a:gd name="connsiteY26" fmla="*/ 718820 h 1013460"/>
              <a:gd name="connsiteX27" fmla="*/ 271780 w 370840"/>
              <a:gd name="connsiteY27" fmla="*/ 698500 h 1013460"/>
              <a:gd name="connsiteX28" fmla="*/ 292100 w 370840"/>
              <a:gd name="connsiteY28" fmla="*/ 764540 h 1013460"/>
              <a:gd name="connsiteX29" fmla="*/ 256540 w 370840"/>
              <a:gd name="connsiteY29" fmla="*/ 820420 h 1013460"/>
              <a:gd name="connsiteX30" fmla="*/ 175260 w 370840"/>
              <a:gd name="connsiteY30" fmla="*/ 863600 h 1013460"/>
              <a:gd name="connsiteX31" fmla="*/ 182880 w 370840"/>
              <a:gd name="connsiteY31" fmla="*/ 1013460 h 1013460"/>
              <a:gd name="connsiteX0" fmla="*/ 182880 w 370840"/>
              <a:gd name="connsiteY0" fmla="*/ 1013460 h 1013460"/>
              <a:gd name="connsiteX1" fmla="*/ 243840 w 370840"/>
              <a:gd name="connsiteY1" fmla="*/ 939800 h 1013460"/>
              <a:gd name="connsiteX2" fmla="*/ 340360 w 370840"/>
              <a:gd name="connsiteY2" fmla="*/ 777240 h 1013460"/>
              <a:gd name="connsiteX3" fmla="*/ 370840 w 370840"/>
              <a:gd name="connsiteY3" fmla="*/ 734060 h 1013460"/>
              <a:gd name="connsiteX4" fmla="*/ 358140 w 370840"/>
              <a:gd name="connsiteY4" fmla="*/ 510540 h 1013460"/>
              <a:gd name="connsiteX5" fmla="*/ 332740 w 370840"/>
              <a:gd name="connsiteY5" fmla="*/ 365760 h 1013460"/>
              <a:gd name="connsiteX6" fmla="*/ 314960 w 370840"/>
              <a:gd name="connsiteY6" fmla="*/ 289560 h 1013460"/>
              <a:gd name="connsiteX7" fmla="*/ 269240 w 370840"/>
              <a:gd name="connsiteY7" fmla="*/ 185420 h 1013460"/>
              <a:gd name="connsiteX8" fmla="*/ 284480 w 370840"/>
              <a:gd name="connsiteY8" fmla="*/ 109220 h 1013460"/>
              <a:gd name="connsiteX9" fmla="*/ 238760 w 370840"/>
              <a:gd name="connsiteY9" fmla="*/ 60960 h 1013460"/>
              <a:gd name="connsiteX10" fmla="*/ 228600 w 370840"/>
              <a:gd name="connsiteY10" fmla="*/ 0 h 1013460"/>
              <a:gd name="connsiteX11" fmla="*/ 165100 w 370840"/>
              <a:gd name="connsiteY11" fmla="*/ 12700 h 1013460"/>
              <a:gd name="connsiteX12" fmla="*/ 35560 w 370840"/>
              <a:gd name="connsiteY12" fmla="*/ 55880 h 1013460"/>
              <a:gd name="connsiteX13" fmla="*/ 45720 w 370840"/>
              <a:gd name="connsiteY13" fmla="*/ 134620 h 1013460"/>
              <a:gd name="connsiteX14" fmla="*/ 0 w 370840"/>
              <a:gd name="connsiteY14" fmla="*/ 175260 h 1013460"/>
              <a:gd name="connsiteX15" fmla="*/ 40640 w 370840"/>
              <a:gd name="connsiteY15" fmla="*/ 264160 h 1013460"/>
              <a:gd name="connsiteX16" fmla="*/ 109220 w 370840"/>
              <a:gd name="connsiteY16" fmla="*/ 264160 h 1013460"/>
              <a:gd name="connsiteX17" fmla="*/ 139700 w 370840"/>
              <a:gd name="connsiteY17" fmla="*/ 294640 h 1013460"/>
              <a:gd name="connsiteX18" fmla="*/ 134620 w 370840"/>
              <a:gd name="connsiteY18" fmla="*/ 322580 h 1013460"/>
              <a:gd name="connsiteX19" fmla="*/ 152400 w 370840"/>
              <a:gd name="connsiteY19" fmla="*/ 365760 h 1013460"/>
              <a:gd name="connsiteX20" fmla="*/ 165100 w 370840"/>
              <a:gd name="connsiteY20" fmla="*/ 370840 h 1013460"/>
              <a:gd name="connsiteX21" fmla="*/ 236220 w 370840"/>
              <a:gd name="connsiteY21" fmla="*/ 487680 h 1013460"/>
              <a:gd name="connsiteX22" fmla="*/ 109220 w 370840"/>
              <a:gd name="connsiteY22" fmla="*/ 502920 h 1013460"/>
              <a:gd name="connsiteX23" fmla="*/ 106680 w 370840"/>
              <a:gd name="connsiteY23" fmla="*/ 551180 h 1013460"/>
              <a:gd name="connsiteX24" fmla="*/ 104140 w 370840"/>
              <a:gd name="connsiteY24" fmla="*/ 619760 h 1013460"/>
              <a:gd name="connsiteX25" fmla="*/ 132080 w 370840"/>
              <a:gd name="connsiteY25" fmla="*/ 754380 h 1013460"/>
              <a:gd name="connsiteX26" fmla="*/ 208280 w 370840"/>
              <a:gd name="connsiteY26" fmla="*/ 718820 h 1013460"/>
              <a:gd name="connsiteX27" fmla="*/ 271780 w 370840"/>
              <a:gd name="connsiteY27" fmla="*/ 698500 h 1013460"/>
              <a:gd name="connsiteX28" fmla="*/ 292100 w 370840"/>
              <a:gd name="connsiteY28" fmla="*/ 764540 h 1013460"/>
              <a:gd name="connsiteX29" fmla="*/ 231140 w 370840"/>
              <a:gd name="connsiteY29" fmla="*/ 830580 h 1013460"/>
              <a:gd name="connsiteX30" fmla="*/ 175260 w 370840"/>
              <a:gd name="connsiteY30" fmla="*/ 863600 h 1013460"/>
              <a:gd name="connsiteX31" fmla="*/ 182880 w 370840"/>
              <a:gd name="connsiteY31" fmla="*/ 1013460 h 1013460"/>
              <a:gd name="connsiteX0" fmla="*/ 187960 w 370840"/>
              <a:gd name="connsiteY0" fmla="*/ 977900 h 977900"/>
              <a:gd name="connsiteX1" fmla="*/ 243840 w 370840"/>
              <a:gd name="connsiteY1" fmla="*/ 939800 h 977900"/>
              <a:gd name="connsiteX2" fmla="*/ 340360 w 370840"/>
              <a:gd name="connsiteY2" fmla="*/ 777240 h 977900"/>
              <a:gd name="connsiteX3" fmla="*/ 370840 w 370840"/>
              <a:gd name="connsiteY3" fmla="*/ 734060 h 977900"/>
              <a:gd name="connsiteX4" fmla="*/ 358140 w 370840"/>
              <a:gd name="connsiteY4" fmla="*/ 510540 h 977900"/>
              <a:gd name="connsiteX5" fmla="*/ 332740 w 370840"/>
              <a:gd name="connsiteY5" fmla="*/ 365760 h 977900"/>
              <a:gd name="connsiteX6" fmla="*/ 314960 w 370840"/>
              <a:gd name="connsiteY6" fmla="*/ 289560 h 977900"/>
              <a:gd name="connsiteX7" fmla="*/ 269240 w 370840"/>
              <a:gd name="connsiteY7" fmla="*/ 185420 h 977900"/>
              <a:gd name="connsiteX8" fmla="*/ 284480 w 370840"/>
              <a:gd name="connsiteY8" fmla="*/ 109220 h 977900"/>
              <a:gd name="connsiteX9" fmla="*/ 238760 w 370840"/>
              <a:gd name="connsiteY9" fmla="*/ 60960 h 977900"/>
              <a:gd name="connsiteX10" fmla="*/ 228600 w 370840"/>
              <a:gd name="connsiteY10" fmla="*/ 0 h 977900"/>
              <a:gd name="connsiteX11" fmla="*/ 165100 w 370840"/>
              <a:gd name="connsiteY11" fmla="*/ 12700 h 977900"/>
              <a:gd name="connsiteX12" fmla="*/ 35560 w 370840"/>
              <a:gd name="connsiteY12" fmla="*/ 55880 h 977900"/>
              <a:gd name="connsiteX13" fmla="*/ 45720 w 370840"/>
              <a:gd name="connsiteY13" fmla="*/ 134620 h 977900"/>
              <a:gd name="connsiteX14" fmla="*/ 0 w 370840"/>
              <a:gd name="connsiteY14" fmla="*/ 175260 h 977900"/>
              <a:gd name="connsiteX15" fmla="*/ 40640 w 370840"/>
              <a:gd name="connsiteY15" fmla="*/ 264160 h 977900"/>
              <a:gd name="connsiteX16" fmla="*/ 109220 w 370840"/>
              <a:gd name="connsiteY16" fmla="*/ 264160 h 977900"/>
              <a:gd name="connsiteX17" fmla="*/ 139700 w 370840"/>
              <a:gd name="connsiteY17" fmla="*/ 294640 h 977900"/>
              <a:gd name="connsiteX18" fmla="*/ 134620 w 370840"/>
              <a:gd name="connsiteY18" fmla="*/ 322580 h 977900"/>
              <a:gd name="connsiteX19" fmla="*/ 152400 w 370840"/>
              <a:gd name="connsiteY19" fmla="*/ 365760 h 977900"/>
              <a:gd name="connsiteX20" fmla="*/ 165100 w 370840"/>
              <a:gd name="connsiteY20" fmla="*/ 370840 h 977900"/>
              <a:gd name="connsiteX21" fmla="*/ 236220 w 370840"/>
              <a:gd name="connsiteY21" fmla="*/ 487680 h 977900"/>
              <a:gd name="connsiteX22" fmla="*/ 109220 w 370840"/>
              <a:gd name="connsiteY22" fmla="*/ 502920 h 977900"/>
              <a:gd name="connsiteX23" fmla="*/ 106680 w 370840"/>
              <a:gd name="connsiteY23" fmla="*/ 551180 h 977900"/>
              <a:gd name="connsiteX24" fmla="*/ 104140 w 370840"/>
              <a:gd name="connsiteY24" fmla="*/ 619760 h 977900"/>
              <a:gd name="connsiteX25" fmla="*/ 132080 w 370840"/>
              <a:gd name="connsiteY25" fmla="*/ 754380 h 977900"/>
              <a:gd name="connsiteX26" fmla="*/ 208280 w 370840"/>
              <a:gd name="connsiteY26" fmla="*/ 718820 h 977900"/>
              <a:gd name="connsiteX27" fmla="*/ 271780 w 370840"/>
              <a:gd name="connsiteY27" fmla="*/ 698500 h 977900"/>
              <a:gd name="connsiteX28" fmla="*/ 292100 w 370840"/>
              <a:gd name="connsiteY28" fmla="*/ 764540 h 977900"/>
              <a:gd name="connsiteX29" fmla="*/ 231140 w 370840"/>
              <a:gd name="connsiteY29" fmla="*/ 830580 h 977900"/>
              <a:gd name="connsiteX30" fmla="*/ 175260 w 370840"/>
              <a:gd name="connsiteY30" fmla="*/ 863600 h 977900"/>
              <a:gd name="connsiteX31" fmla="*/ 187960 w 370840"/>
              <a:gd name="connsiteY31" fmla="*/ 977900 h 977900"/>
              <a:gd name="connsiteX0" fmla="*/ 187960 w 370840"/>
              <a:gd name="connsiteY0" fmla="*/ 977900 h 977900"/>
              <a:gd name="connsiteX1" fmla="*/ 269240 w 370840"/>
              <a:gd name="connsiteY1" fmla="*/ 899160 h 977900"/>
              <a:gd name="connsiteX2" fmla="*/ 340360 w 370840"/>
              <a:gd name="connsiteY2" fmla="*/ 777240 h 977900"/>
              <a:gd name="connsiteX3" fmla="*/ 370840 w 370840"/>
              <a:gd name="connsiteY3" fmla="*/ 734060 h 977900"/>
              <a:gd name="connsiteX4" fmla="*/ 358140 w 370840"/>
              <a:gd name="connsiteY4" fmla="*/ 510540 h 977900"/>
              <a:gd name="connsiteX5" fmla="*/ 332740 w 370840"/>
              <a:gd name="connsiteY5" fmla="*/ 365760 h 977900"/>
              <a:gd name="connsiteX6" fmla="*/ 314960 w 370840"/>
              <a:gd name="connsiteY6" fmla="*/ 289560 h 977900"/>
              <a:gd name="connsiteX7" fmla="*/ 269240 w 370840"/>
              <a:gd name="connsiteY7" fmla="*/ 185420 h 977900"/>
              <a:gd name="connsiteX8" fmla="*/ 284480 w 370840"/>
              <a:gd name="connsiteY8" fmla="*/ 109220 h 977900"/>
              <a:gd name="connsiteX9" fmla="*/ 238760 w 370840"/>
              <a:gd name="connsiteY9" fmla="*/ 60960 h 977900"/>
              <a:gd name="connsiteX10" fmla="*/ 228600 w 370840"/>
              <a:gd name="connsiteY10" fmla="*/ 0 h 977900"/>
              <a:gd name="connsiteX11" fmla="*/ 165100 w 370840"/>
              <a:gd name="connsiteY11" fmla="*/ 12700 h 977900"/>
              <a:gd name="connsiteX12" fmla="*/ 35560 w 370840"/>
              <a:gd name="connsiteY12" fmla="*/ 55880 h 977900"/>
              <a:gd name="connsiteX13" fmla="*/ 45720 w 370840"/>
              <a:gd name="connsiteY13" fmla="*/ 134620 h 977900"/>
              <a:gd name="connsiteX14" fmla="*/ 0 w 370840"/>
              <a:gd name="connsiteY14" fmla="*/ 175260 h 977900"/>
              <a:gd name="connsiteX15" fmla="*/ 40640 w 370840"/>
              <a:gd name="connsiteY15" fmla="*/ 264160 h 977900"/>
              <a:gd name="connsiteX16" fmla="*/ 109220 w 370840"/>
              <a:gd name="connsiteY16" fmla="*/ 264160 h 977900"/>
              <a:gd name="connsiteX17" fmla="*/ 139700 w 370840"/>
              <a:gd name="connsiteY17" fmla="*/ 294640 h 977900"/>
              <a:gd name="connsiteX18" fmla="*/ 134620 w 370840"/>
              <a:gd name="connsiteY18" fmla="*/ 322580 h 977900"/>
              <a:gd name="connsiteX19" fmla="*/ 152400 w 370840"/>
              <a:gd name="connsiteY19" fmla="*/ 365760 h 977900"/>
              <a:gd name="connsiteX20" fmla="*/ 165100 w 370840"/>
              <a:gd name="connsiteY20" fmla="*/ 370840 h 977900"/>
              <a:gd name="connsiteX21" fmla="*/ 236220 w 370840"/>
              <a:gd name="connsiteY21" fmla="*/ 487680 h 977900"/>
              <a:gd name="connsiteX22" fmla="*/ 109220 w 370840"/>
              <a:gd name="connsiteY22" fmla="*/ 502920 h 977900"/>
              <a:gd name="connsiteX23" fmla="*/ 106680 w 370840"/>
              <a:gd name="connsiteY23" fmla="*/ 551180 h 977900"/>
              <a:gd name="connsiteX24" fmla="*/ 104140 w 370840"/>
              <a:gd name="connsiteY24" fmla="*/ 619760 h 977900"/>
              <a:gd name="connsiteX25" fmla="*/ 132080 w 370840"/>
              <a:gd name="connsiteY25" fmla="*/ 754380 h 977900"/>
              <a:gd name="connsiteX26" fmla="*/ 208280 w 370840"/>
              <a:gd name="connsiteY26" fmla="*/ 718820 h 977900"/>
              <a:gd name="connsiteX27" fmla="*/ 271780 w 370840"/>
              <a:gd name="connsiteY27" fmla="*/ 698500 h 977900"/>
              <a:gd name="connsiteX28" fmla="*/ 292100 w 370840"/>
              <a:gd name="connsiteY28" fmla="*/ 764540 h 977900"/>
              <a:gd name="connsiteX29" fmla="*/ 231140 w 370840"/>
              <a:gd name="connsiteY29" fmla="*/ 830580 h 977900"/>
              <a:gd name="connsiteX30" fmla="*/ 175260 w 370840"/>
              <a:gd name="connsiteY30" fmla="*/ 863600 h 977900"/>
              <a:gd name="connsiteX31" fmla="*/ 187960 w 370840"/>
              <a:gd name="connsiteY31" fmla="*/ 977900 h 977900"/>
              <a:gd name="connsiteX0" fmla="*/ 187960 w 370840"/>
              <a:gd name="connsiteY0" fmla="*/ 977900 h 977900"/>
              <a:gd name="connsiteX1" fmla="*/ 269240 w 370840"/>
              <a:gd name="connsiteY1" fmla="*/ 899160 h 977900"/>
              <a:gd name="connsiteX2" fmla="*/ 340360 w 370840"/>
              <a:gd name="connsiteY2" fmla="*/ 777240 h 977900"/>
              <a:gd name="connsiteX3" fmla="*/ 370840 w 370840"/>
              <a:gd name="connsiteY3" fmla="*/ 734060 h 977900"/>
              <a:gd name="connsiteX4" fmla="*/ 358140 w 370840"/>
              <a:gd name="connsiteY4" fmla="*/ 510540 h 977900"/>
              <a:gd name="connsiteX5" fmla="*/ 332740 w 370840"/>
              <a:gd name="connsiteY5" fmla="*/ 365760 h 977900"/>
              <a:gd name="connsiteX6" fmla="*/ 314960 w 370840"/>
              <a:gd name="connsiteY6" fmla="*/ 289560 h 977900"/>
              <a:gd name="connsiteX7" fmla="*/ 269240 w 370840"/>
              <a:gd name="connsiteY7" fmla="*/ 185420 h 977900"/>
              <a:gd name="connsiteX8" fmla="*/ 284480 w 370840"/>
              <a:gd name="connsiteY8" fmla="*/ 109220 h 977900"/>
              <a:gd name="connsiteX9" fmla="*/ 238760 w 370840"/>
              <a:gd name="connsiteY9" fmla="*/ 60960 h 977900"/>
              <a:gd name="connsiteX10" fmla="*/ 228600 w 370840"/>
              <a:gd name="connsiteY10" fmla="*/ 0 h 977900"/>
              <a:gd name="connsiteX11" fmla="*/ 165100 w 370840"/>
              <a:gd name="connsiteY11" fmla="*/ 12700 h 977900"/>
              <a:gd name="connsiteX12" fmla="*/ 35560 w 370840"/>
              <a:gd name="connsiteY12" fmla="*/ 55880 h 977900"/>
              <a:gd name="connsiteX13" fmla="*/ 45720 w 370840"/>
              <a:gd name="connsiteY13" fmla="*/ 134620 h 977900"/>
              <a:gd name="connsiteX14" fmla="*/ 0 w 370840"/>
              <a:gd name="connsiteY14" fmla="*/ 175260 h 977900"/>
              <a:gd name="connsiteX15" fmla="*/ 40640 w 370840"/>
              <a:gd name="connsiteY15" fmla="*/ 264160 h 977900"/>
              <a:gd name="connsiteX16" fmla="*/ 109220 w 370840"/>
              <a:gd name="connsiteY16" fmla="*/ 264160 h 977900"/>
              <a:gd name="connsiteX17" fmla="*/ 139700 w 370840"/>
              <a:gd name="connsiteY17" fmla="*/ 294640 h 977900"/>
              <a:gd name="connsiteX18" fmla="*/ 134620 w 370840"/>
              <a:gd name="connsiteY18" fmla="*/ 322580 h 977900"/>
              <a:gd name="connsiteX19" fmla="*/ 152400 w 370840"/>
              <a:gd name="connsiteY19" fmla="*/ 365760 h 977900"/>
              <a:gd name="connsiteX20" fmla="*/ 213360 w 370840"/>
              <a:gd name="connsiteY20" fmla="*/ 375920 h 977900"/>
              <a:gd name="connsiteX21" fmla="*/ 236220 w 370840"/>
              <a:gd name="connsiteY21" fmla="*/ 487680 h 977900"/>
              <a:gd name="connsiteX22" fmla="*/ 109220 w 370840"/>
              <a:gd name="connsiteY22" fmla="*/ 502920 h 977900"/>
              <a:gd name="connsiteX23" fmla="*/ 106680 w 370840"/>
              <a:gd name="connsiteY23" fmla="*/ 551180 h 977900"/>
              <a:gd name="connsiteX24" fmla="*/ 104140 w 370840"/>
              <a:gd name="connsiteY24" fmla="*/ 619760 h 977900"/>
              <a:gd name="connsiteX25" fmla="*/ 132080 w 370840"/>
              <a:gd name="connsiteY25" fmla="*/ 754380 h 977900"/>
              <a:gd name="connsiteX26" fmla="*/ 208280 w 370840"/>
              <a:gd name="connsiteY26" fmla="*/ 718820 h 977900"/>
              <a:gd name="connsiteX27" fmla="*/ 271780 w 370840"/>
              <a:gd name="connsiteY27" fmla="*/ 698500 h 977900"/>
              <a:gd name="connsiteX28" fmla="*/ 292100 w 370840"/>
              <a:gd name="connsiteY28" fmla="*/ 764540 h 977900"/>
              <a:gd name="connsiteX29" fmla="*/ 231140 w 370840"/>
              <a:gd name="connsiteY29" fmla="*/ 830580 h 977900"/>
              <a:gd name="connsiteX30" fmla="*/ 175260 w 370840"/>
              <a:gd name="connsiteY30" fmla="*/ 863600 h 977900"/>
              <a:gd name="connsiteX31" fmla="*/ 187960 w 370840"/>
              <a:gd name="connsiteY31" fmla="*/ 977900 h 977900"/>
              <a:gd name="connsiteX0" fmla="*/ 187960 w 370840"/>
              <a:gd name="connsiteY0" fmla="*/ 977900 h 977900"/>
              <a:gd name="connsiteX1" fmla="*/ 269240 w 370840"/>
              <a:gd name="connsiteY1" fmla="*/ 899160 h 977900"/>
              <a:gd name="connsiteX2" fmla="*/ 340360 w 370840"/>
              <a:gd name="connsiteY2" fmla="*/ 777240 h 977900"/>
              <a:gd name="connsiteX3" fmla="*/ 370840 w 370840"/>
              <a:gd name="connsiteY3" fmla="*/ 734060 h 977900"/>
              <a:gd name="connsiteX4" fmla="*/ 358140 w 370840"/>
              <a:gd name="connsiteY4" fmla="*/ 510540 h 977900"/>
              <a:gd name="connsiteX5" fmla="*/ 332740 w 370840"/>
              <a:gd name="connsiteY5" fmla="*/ 365760 h 977900"/>
              <a:gd name="connsiteX6" fmla="*/ 314960 w 370840"/>
              <a:gd name="connsiteY6" fmla="*/ 289560 h 977900"/>
              <a:gd name="connsiteX7" fmla="*/ 269240 w 370840"/>
              <a:gd name="connsiteY7" fmla="*/ 185420 h 977900"/>
              <a:gd name="connsiteX8" fmla="*/ 284480 w 370840"/>
              <a:gd name="connsiteY8" fmla="*/ 109220 h 977900"/>
              <a:gd name="connsiteX9" fmla="*/ 238760 w 370840"/>
              <a:gd name="connsiteY9" fmla="*/ 60960 h 977900"/>
              <a:gd name="connsiteX10" fmla="*/ 228600 w 370840"/>
              <a:gd name="connsiteY10" fmla="*/ 0 h 977900"/>
              <a:gd name="connsiteX11" fmla="*/ 165100 w 370840"/>
              <a:gd name="connsiteY11" fmla="*/ 12700 h 977900"/>
              <a:gd name="connsiteX12" fmla="*/ 35560 w 370840"/>
              <a:gd name="connsiteY12" fmla="*/ 55880 h 977900"/>
              <a:gd name="connsiteX13" fmla="*/ 45720 w 370840"/>
              <a:gd name="connsiteY13" fmla="*/ 134620 h 977900"/>
              <a:gd name="connsiteX14" fmla="*/ 0 w 370840"/>
              <a:gd name="connsiteY14" fmla="*/ 175260 h 977900"/>
              <a:gd name="connsiteX15" fmla="*/ 40640 w 370840"/>
              <a:gd name="connsiteY15" fmla="*/ 264160 h 977900"/>
              <a:gd name="connsiteX16" fmla="*/ 109220 w 370840"/>
              <a:gd name="connsiteY16" fmla="*/ 264160 h 977900"/>
              <a:gd name="connsiteX17" fmla="*/ 139700 w 370840"/>
              <a:gd name="connsiteY17" fmla="*/ 294640 h 977900"/>
              <a:gd name="connsiteX18" fmla="*/ 134620 w 370840"/>
              <a:gd name="connsiteY18" fmla="*/ 322580 h 977900"/>
              <a:gd name="connsiteX19" fmla="*/ 152400 w 370840"/>
              <a:gd name="connsiteY19" fmla="*/ 391160 h 977900"/>
              <a:gd name="connsiteX20" fmla="*/ 213360 w 370840"/>
              <a:gd name="connsiteY20" fmla="*/ 375920 h 977900"/>
              <a:gd name="connsiteX21" fmla="*/ 236220 w 370840"/>
              <a:gd name="connsiteY21" fmla="*/ 487680 h 977900"/>
              <a:gd name="connsiteX22" fmla="*/ 109220 w 370840"/>
              <a:gd name="connsiteY22" fmla="*/ 502920 h 977900"/>
              <a:gd name="connsiteX23" fmla="*/ 106680 w 370840"/>
              <a:gd name="connsiteY23" fmla="*/ 551180 h 977900"/>
              <a:gd name="connsiteX24" fmla="*/ 104140 w 370840"/>
              <a:gd name="connsiteY24" fmla="*/ 619760 h 977900"/>
              <a:gd name="connsiteX25" fmla="*/ 132080 w 370840"/>
              <a:gd name="connsiteY25" fmla="*/ 754380 h 977900"/>
              <a:gd name="connsiteX26" fmla="*/ 208280 w 370840"/>
              <a:gd name="connsiteY26" fmla="*/ 718820 h 977900"/>
              <a:gd name="connsiteX27" fmla="*/ 271780 w 370840"/>
              <a:gd name="connsiteY27" fmla="*/ 698500 h 977900"/>
              <a:gd name="connsiteX28" fmla="*/ 292100 w 370840"/>
              <a:gd name="connsiteY28" fmla="*/ 764540 h 977900"/>
              <a:gd name="connsiteX29" fmla="*/ 231140 w 370840"/>
              <a:gd name="connsiteY29" fmla="*/ 830580 h 977900"/>
              <a:gd name="connsiteX30" fmla="*/ 175260 w 370840"/>
              <a:gd name="connsiteY30" fmla="*/ 863600 h 977900"/>
              <a:gd name="connsiteX31" fmla="*/ 187960 w 370840"/>
              <a:gd name="connsiteY31" fmla="*/ 977900 h 977900"/>
              <a:gd name="connsiteX0" fmla="*/ 187960 w 370840"/>
              <a:gd name="connsiteY0" fmla="*/ 977900 h 977900"/>
              <a:gd name="connsiteX1" fmla="*/ 269240 w 370840"/>
              <a:gd name="connsiteY1" fmla="*/ 899160 h 977900"/>
              <a:gd name="connsiteX2" fmla="*/ 340360 w 370840"/>
              <a:gd name="connsiteY2" fmla="*/ 777240 h 977900"/>
              <a:gd name="connsiteX3" fmla="*/ 370840 w 370840"/>
              <a:gd name="connsiteY3" fmla="*/ 734060 h 977900"/>
              <a:gd name="connsiteX4" fmla="*/ 358140 w 370840"/>
              <a:gd name="connsiteY4" fmla="*/ 510540 h 977900"/>
              <a:gd name="connsiteX5" fmla="*/ 332740 w 370840"/>
              <a:gd name="connsiteY5" fmla="*/ 365760 h 977900"/>
              <a:gd name="connsiteX6" fmla="*/ 314960 w 370840"/>
              <a:gd name="connsiteY6" fmla="*/ 289560 h 977900"/>
              <a:gd name="connsiteX7" fmla="*/ 269240 w 370840"/>
              <a:gd name="connsiteY7" fmla="*/ 185420 h 977900"/>
              <a:gd name="connsiteX8" fmla="*/ 284480 w 370840"/>
              <a:gd name="connsiteY8" fmla="*/ 109220 h 977900"/>
              <a:gd name="connsiteX9" fmla="*/ 238760 w 370840"/>
              <a:gd name="connsiteY9" fmla="*/ 60960 h 977900"/>
              <a:gd name="connsiteX10" fmla="*/ 228600 w 370840"/>
              <a:gd name="connsiteY10" fmla="*/ 0 h 977900"/>
              <a:gd name="connsiteX11" fmla="*/ 165100 w 370840"/>
              <a:gd name="connsiteY11" fmla="*/ 12700 h 977900"/>
              <a:gd name="connsiteX12" fmla="*/ 35560 w 370840"/>
              <a:gd name="connsiteY12" fmla="*/ 55880 h 977900"/>
              <a:gd name="connsiteX13" fmla="*/ 45720 w 370840"/>
              <a:gd name="connsiteY13" fmla="*/ 134620 h 977900"/>
              <a:gd name="connsiteX14" fmla="*/ 0 w 370840"/>
              <a:gd name="connsiteY14" fmla="*/ 175260 h 977900"/>
              <a:gd name="connsiteX15" fmla="*/ 40640 w 370840"/>
              <a:gd name="connsiteY15" fmla="*/ 264160 h 977900"/>
              <a:gd name="connsiteX16" fmla="*/ 109220 w 370840"/>
              <a:gd name="connsiteY16" fmla="*/ 264160 h 977900"/>
              <a:gd name="connsiteX17" fmla="*/ 139700 w 370840"/>
              <a:gd name="connsiteY17" fmla="*/ 294640 h 977900"/>
              <a:gd name="connsiteX18" fmla="*/ 129540 w 370840"/>
              <a:gd name="connsiteY18" fmla="*/ 332740 h 977900"/>
              <a:gd name="connsiteX19" fmla="*/ 152400 w 370840"/>
              <a:gd name="connsiteY19" fmla="*/ 391160 h 977900"/>
              <a:gd name="connsiteX20" fmla="*/ 213360 w 370840"/>
              <a:gd name="connsiteY20" fmla="*/ 375920 h 977900"/>
              <a:gd name="connsiteX21" fmla="*/ 236220 w 370840"/>
              <a:gd name="connsiteY21" fmla="*/ 487680 h 977900"/>
              <a:gd name="connsiteX22" fmla="*/ 109220 w 370840"/>
              <a:gd name="connsiteY22" fmla="*/ 502920 h 977900"/>
              <a:gd name="connsiteX23" fmla="*/ 106680 w 370840"/>
              <a:gd name="connsiteY23" fmla="*/ 551180 h 977900"/>
              <a:gd name="connsiteX24" fmla="*/ 104140 w 370840"/>
              <a:gd name="connsiteY24" fmla="*/ 619760 h 977900"/>
              <a:gd name="connsiteX25" fmla="*/ 132080 w 370840"/>
              <a:gd name="connsiteY25" fmla="*/ 754380 h 977900"/>
              <a:gd name="connsiteX26" fmla="*/ 208280 w 370840"/>
              <a:gd name="connsiteY26" fmla="*/ 718820 h 977900"/>
              <a:gd name="connsiteX27" fmla="*/ 271780 w 370840"/>
              <a:gd name="connsiteY27" fmla="*/ 698500 h 977900"/>
              <a:gd name="connsiteX28" fmla="*/ 292100 w 370840"/>
              <a:gd name="connsiteY28" fmla="*/ 764540 h 977900"/>
              <a:gd name="connsiteX29" fmla="*/ 231140 w 370840"/>
              <a:gd name="connsiteY29" fmla="*/ 830580 h 977900"/>
              <a:gd name="connsiteX30" fmla="*/ 175260 w 370840"/>
              <a:gd name="connsiteY30" fmla="*/ 863600 h 977900"/>
              <a:gd name="connsiteX31" fmla="*/ 187960 w 370840"/>
              <a:gd name="connsiteY31" fmla="*/ 977900 h 97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0840" h="977900">
                <a:moveTo>
                  <a:pt x="187960" y="977900"/>
                </a:moveTo>
                <a:lnTo>
                  <a:pt x="269240" y="899160"/>
                </a:lnTo>
                <a:lnTo>
                  <a:pt x="340360" y="777240"/>
                </a:lnTo>
                <a:lnTo>
                  <a:pt x="370840" y="734060"/>
                </a:lnTo>
                <a:lnTo>
                  <a:pt x="358140" y="510540"/>
                </a:lnTo>
                <a:lnTo>
                  <a:pt x="332740" y="365760"/>
                </a:lnTo>
                <a:lnTo>
                  <a:pt x="314960" y="289560"/>
                </a:lnTo>
                <a:lnTo>
                  <a:pt x="269240" y="185420"/>
                </a:lnTo>
                <a:lnTo>
                  <a:pt x="284480" y="109220"/>
                </a:lnTo>
                <a:lnTo>
                  <a:pt x="238760" y="60960"/>
                </a:lnTo>
                <a:lnTo>
                  <a:pt x="228600" y="0"/>
                </a:lnTo>
                <a:lnTo>
                  <a:pt x="165100" y="12700"/>
                </a:lnTo>
                <a:lnTo>
                  <a:pt x="35560" y="55880"/>
                </a:lnTo>
                <a:lnTo>
                  <a:pt x="45720" y="134620"/>
                </a:lnTo>
                <a:lnTo>
                  <a:pt x="0" y="175260"/>
                </a:lnTo>
                <a:lnTo>
                  <a:pt x="40640" y="264160"/>
                </a:lnTo>
                <a:lnTo>
                  <a:pt x="109220" y="264160"/>
                </a:lnTo>
                <a:lnTo>
                  <a:pt x="139700" y="294640"/>
                </a:lnTo>
                <a:lnTo>
                  <a:pt x="129540" y="332740"/>
                </a:lnTo>
                <a:lnTo>
                  <a:pt x="152400" y="391160"/>
                </a:lnTo>
                <a:lnTo>
                  <a:pt x="213360" y="375920"/>
                </a:lnTo>
                <a:lnTo>
                  <a:pt x="236220" y="487680"/>
                </a:lnTo>
                <a:lnTo>
                  <a:pt x="109220" y="502920"/>
                </a:lnTo>
                <a:cubicBezTo>
                  <a:pt x="108373" y="526627"/>
                  <a:pt x="107527" y="527473"/>
                  <a:pt x="106680" y="551180"/>
                </a:cubicBezTo>
                <a:cubicBezTo>
                  <a:pt x="105833" y="582507"/>
                  <a:pt x="104987" y="588433"/>
                  <a:pt x="104140" y="619760"/>
                </a:cubicBezTo>
                <a:lnTo>
                  <a:pt x="132080" y="754380"/>
                </a:lnTo>
                <a:lnTo>
                  <a:pt x="208280" y="718820"/>
                </a:lnTo>
                <a:lnTo>
                  <a:pt x="271780" y="698500"/>
                </a:lnTo>
                <a:cubicBezTo>
                  <a:pt x="272627" y="723900"/>
                  <a:pt x="291253" y="739140"/>
                  <a:pt x="292100" y="764540"/>
                </a:cubicBezTo>
                <a:lnTo>
                  <a:pt x="231140" y="830580"/>
                </a:lnTo>
                <a:lnTo>
                  <a:pt x="175260" y="863600"/>
                </a:lnTo>
                <a:lnTo>
                  <a:pt x="187960" y="97790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51CD58A2-72F5-4CBA-9405-51576B19F3C2}"/>
              </a:ext>
            </a:extLst>
          </p:cNvPr>
          <p:cNvSpPr/>
          <p:nvPr/>
        </p:nvSpPr>
        <p:spPr>
          <a:xfrm>
            <a:off x="3554253" y="2435860"/>
            <a:ext cx="568960" cy="681990"/>
          </a:xfrm>
          <a:custGeom>
            <a:avLst/>
            <a:gdLst>
              <a:gd name="connsiteX0" fmla="*/ 0 w 568960"/>
              <a:gd name="connsiteY0" fmla="*/ 15240 h 693420"/>
              <a:gd name="connsiteX1" fmla="*/ 17780 w 568960"/>
              <a:gd name="connsiteY1" fmla="*/ 63500 h 693420"/>
              <a:gd name="connsiteX2" fmla="*/ 55880 w 568960"/>
              <a:gd name="connsiteY2" fmla="*/ 109220 h 693420"/>
              <a:gd name="connsiteX3" fmla="*/ 43180 w 568960"/>
              <a:gd name="connsiteY3" fmla="*/ 177800 h 693420"/>
              <a:gd name="connsiteX4" fmla="*/ 53340 w 568960"/>
              <a:gd name="connsiteY4" fmla="*/ 231140 h 693420"/>
              <a:gd name="connsiteX5" fmla="*/ 78740 w 568960"/>
              <a:gd name="connsiteY5" fmla="*/ 294640 h 693420"/>
              <a:gd name="connsiteX6" fmla="*/ 139700 w 568960"/>
              <a:gd name="connsiteY6" fmla="*/ 274320 h 693420"/>
              <a:gd name="connsiteX7" fmla="*/ 96520 w 568960"/>
              <a:gd name="connsiteY7" fmla="*/ 327660 h 693420"/>
              <a:gd name="connsiteX8" fmla="*/ 114300 w 568960"/>
              <a:gd name="connsiteY8" fmla="*/ 386080 h 693420"/>
              <a:gd name="connsiteX9" fmla="*/ 127000 w 568960"/>
              <a:gd name="connsiteY9" fmla="*/ 502920 h 693420"/>
              <a:gd name="connsiteX10" fmla="*/ 175260 w 568960"/>
              <a:gd name="connsiteY10" fmla="*/ 551180 h 693420"/>
              <a:gd name="connsiteX11" fmla="*/ 259080 w 568960"/>
              <a:gd name="connsiteY11" fmla="*/ 599440 h 693420"/>
              <a:gd name="connsiteX12" fmla="*/ 292100 w 568960"/>
              <a:gd name="connsiteY12" fmla="*/ 660400 h 693420"/>
              <a:gd name="connsiteX13" fmla="*/ 312420 w 568960"/>
              <a:gd name="connsiteY13" fmla="*/ 640080 h 693420"/>
              <a:gd name="connsiteX14" fmla="*/ 292100 w 568960"/>
              <a:gd name="connsiteY14" fmla="*/ 629920 h 693420"/>
              <a:gd name="connsiteX15" fmla="*/ 396240 w 568960"/>
              <a:gd name="connsiteY15" fmla="*/ 635000 h 693420"/>
              <a:gd name="connsiteX16" fmla="*/ 325120 w 568960"/>
              <a:gd name="connsiteY16" fmla="*/ 678180 h 693420"/>
              <a:gd name="connsiteX17" fmla="*/ 363220 w 568960"/>
              <a:gd name="connsiteY17" fmla="*/ 693420 h 693420"/>
              <a:gd name="connsiteX18" fmla="*/ 472440 w 568960"/>
              <a:gd name="connsiteY18" fmla="*/ 680720 h 693420"/>
              <a:gd name="connsiteX19" fmla="*/ 568960 w 568960"/>
              <a:gd name="connsiteY19" fmla="*/ 647700 h 693420"/>
              <a:gd name="connsiteX20" fmla="*/ 495300 w 568960"/>
              <a:gd name="connsiteY20" fmla="*/ 551180 h 693420"/>
              <a:gd name="connsiteX21" fmla="*/ 416560 w 568960"/>
              <a:gd name="connsiteY21" fmla="*/ 474980 h 693420"/>
              <a:gd name="connsiteX22" fmla="*/ 370840 w 568960"/>
              <a:gd name="connsiteY22" fmla="*/ 495300 h 693420"/>
              <a:gd name="connsiteX23" fmla="*/ 388620 w 568960"/>
              <a:gd name="connsiteY23" fmla="*/ 416560 h 693420"/>
              <a:gd name="connsiteX24" fmla="*/ 312420 w 568960"/>
              <a:gd name="connsiteY24" fmla="*/ 320040 h 693420"/>
              <a:gd name="connsiteX25" fmla="*/ 281940 w 568960"/>
              <a:gd name="connsiteY25" fmla="*/ 309880 h 693420"/>
              <a:gd name="connsiteX26" fmla="*/ 279400 w 568960"/>
              <a:gd name="connsiteY26" fmla="*/ 256540 h 693420"/>
              <a:gd name="connsiteX27" fmla="*/ 238760 w 568960"/>
              <a:gd name="connsiteY27" fmla="*/ 193040 h 693420"/>
              <a:gd name="connsiteX28" fmla="*/ 175260 w 568960"/>
              <a:gd name="connsiteY28" fmla="*/ 162560 h 693420"/>
              <a:gd name="connsiteX29" fmla="*/ 106680 w 568960"/>
              <a:gd name="connsiteY29" fmla="*/ 177800 h 693420"/>
              <a:gd name="connsiteX30" fmla="*/ 93980 w 568960"/>
              <a:gd name="connsiteY30" fmla="*/ 83820 h 693420"/>
              <a:gd name="connsiteX31" fmla="*/ 68580 w 568960"/>
              <a:gd name="connsiteY31" fmla="*/ 38100 h 693420"/>
              <a:gd name="connsiteX32" fmla="*/ 73660 w 568960"/>
              <a:gd name="connsiteY32" fmla="*/ 5080 h 693420"/>
              <a:gd name="connsiteX33" fmla="*/ 58420 w 568960"/>
              <a:gd name="connsiteY33" fmla="*/ 0 h 693420"/>
              <a:gd name="connsiteX34" fmla="*/ 0 w 568960"/>
              <a:gd name="connsiteY34" fmla="*/ 15240 h 693420"/>
              <a:gd name="connsiteX0" fmla="*/ 0 w 568960"/>
              <a:gd name="connsiteY0" fmla="*/ 15240 h 693420"/>
              <a:gd name="connsiteX1" fmla="*/ 17780 w 568960"/>
              <a:gd name="connsiteY1" fmla="*/ 63500 h 693420"/>
              <a:gd name="connsiteX2" fmla="*/ 55880 w 568960"/>
              <a:gd name="connsiteY2" fmla="*/ 109220 h 693420"/>
              <a:gd name="connsiteX3" fmla="*/ 43180 w 568960"/>
              <a:gd name="connsiteY3" fmla="*/ 177800 h 693420"/>
              <a:gd name="connsiteX4" fmla="*/ 53340 w 568960"/>
              <a:gd name="connsiteY4" fmla="*/ 231140 h 693420"/>
              <a:gd name="connsiteX5" fmla="*/ 78740 w 568960"/>
              <a:gd name="connsiteY5" fmla="*/ 294640 h 693420"/>
              <a:gd name="connsiteX6" fmla="*/ 139700 w 568960"/>
              <a:gd name="connsiteY6" fmla="*/ 274320 h 693420"/>
              <a:gd name="connsiteX7" fmla="*/ 106680 w 568960"/>
              <a:gd name="connsiteY7" fmla="*/ 350520 h 693420"/>
              <a:gd name="connsiteX8" fmla="*/ 114300 w 568960"/>
              <a:gd name="connsiteY8" fmla="*/ 386080 h 693420"/>
              <a:gd name="connsiteX9" fmla="*/ 127000 w 568960"/>
              <a:gd name="connsiteY9" fmla="*/ 502920 h 693420"/>
              <a:gd name="connsiteX10" fmla="*/ 175260 w 568960"/>
              <a:gd name="connsiteY10" fmla="*/ 551180 h 693420"/>
              <a:gd name="connsiteX11" fmla="*/ 259080 w 568960"/>
              <a:gd name="connsiteY11" fmla="*/ 599440 h 693420"/>
              <a:gd name="connsiteX12" fmla="*/ 292100 w 568960"/>
              <a:gd name="connsiteY12" fmla="*/ 660400 h 693420"/>
              <a:gd name="connsiteX13" fmla="*/ 312420 w 568960"/>
              <a:gd name="connsiteY13" fmla="*/ 640080 h 693420"/>
              <a:gd name="connsiteX14" fmla="*/ 292100 w 568960"/>
              <a:gd name="connsiteY14" fmla="*/ 629920 h 693420"/>
              <a:gd name="connsiteX15" fmla="*/ 396240 w 568960"/>
              <a:gd name="connsiteY15" fmla="*/ 635000 h 693420"/>
              <a:gd name="connsiteX16" fmla="*/ 325120 w 568960"/>
              <a:gd name="connsiteY16" fmla="*/ 678180 h 693420"/>
              <a:gd name="connsiteX17" fmla="*/ 363220 w 568960"/>
              <a:gd name="connsiteY17" fmla="*/ 693420 h 693420"/>
              <a:gd name="connsiteX18" fmla="*/ 472440 w 568960"/>
              <a:gd name="connsiteY18" fmla="*/ 680720 h 693420"/>
              <a:gd name="connsiteX19" fmla="*/ 568960 w 568960"/>
              <a:gd name="connsiteY19" fmla="*/ 647700 h 693420"/>
              <a:gd name="connsiteX20" fmla="*/ 495300 w 568960"/>
              <a:gd name="connsiteY20" fmla="*/ 551180 h 693420"/>
              <a:gd name="connsiteX21" fmla="*/ 416560 w 568960"/>
              <a:gd name="connsiteY21" fmla="*/ 474980 h 693420"/>
              <a:gd name="connsiteX22" fmla="*/ 370840 w 568960"/>
              <a:gd name="connsiteY22" fmla="*/ 495300 h 693420"/>
              <a:gd name="connsiteX23" fmla="*/ 388620 w 568960"/>
              <a:gd name="connsiteY23" fmla="*/ 416560 h 693420"/>
              <a:gd name="connsiteX24" fmla="*/ 312420 w 568960"/>
              <a:gd name="connsiteY24" fmla="*/ 320040 h 693420"/>
              <a:gd name="connsiteX25" fmla="*/ 281940 w 568960"/>
              <a:gd name="connsiteY25" fmla="*/ 309880 h 693420"/>
              <a:gd name="connsiteX26" fmla="*/ 279400 w 568960"/>
              <a:gd name="connsiteY26" fmla="*/ 256540 h 693420"/>
              <a:gd name="connsiteX27" fmla="*/ 238760 w 568960"/>
              <a:gd name="connsiteY27" fmla="*/ 193040 h 693420"/>
              <a:gd name="connsiteX28" fmla="*/ 175260 w 568960"/>
              <a:gd name="connsiteY28" fmla="*/ 162560 h 693420"/>
              <a:gd name="connsiteX29" fmla="*/ 106680 w 568960"/>
              <a:gd name="connsiteY29" fmla="*/ 177800 h 693420"/>
              <a:gd name="connsiteX30" fmla="*/ 93980 w 568960"/>
              <a:gd name="connsiteY30" fmla="*/ 83820 h 693420"/>
              <a:gd name="connsiteX31" fmla="*/ 68580 w 568960"/>
              <a:gd name="connsiteY31" fmla="*/ 38100 h 693420"/>
              <a:gd name="connsiteX32" fmla="*/ 73660 w 568960"/>
              <a:gd name="connsiteY32" fmla="*/ 5080 h 693420"/>
              <a:gd name="connsiteX33" fmla="*/ 58420 w 568960"/>
              <a:gd name="connsiteY33" fmla="*/ 0 h 693420"/>
              <a:gd name="connsiteX34" fmla="*/ 0 w 568960"/>
              <a:gd name="connsiteY34" fmla="*/ 15240 h 693420"/>
              <a:gd name="connsiteX0" fmla="*/ 0 w 568960"/>
              <a:gd name="connsiteY0" fmla="*/ 15240 h 693420"/>
              <a:gd name="connsiteX1" fmla="*/ 17780 w 568960"/>
              <a:gd name="connsiteY1" fmla="*/ 63500 h 693420"/>
              <a:gd name="connsiteX2" fmla="*/ 55880 w 568960"/>
              <a:gd name="connsiteY2" fmla="*/ 109220 h 693420"/>
              <a:gd name="connsiteX3" fmla="*/ 43180 w 568960"/>
              <a:gd name="connsiteY3" fmla="*/ 177800 h 693420"/>
              <a:gd name="connsiteX4" fmla="*/ 53340 w 568960"/>
              <a:gd name="connsiteY4" fmla="*/ 231140 h 693420"/>
              <a:gd name="connsiteX5" fmla="*/ 78740 w 568960"/>
              <a:gd name="connsiteY5" fmla="*/ 294640 h 693420"/>
              <a:gd name="connsiteX6" fmla="*/ 165100 w 568960"/>
              <a:gd name="connsiteY6" fmla="*/ 327660 h 693420"/>
              <a:gd name="connsiteX7" fmla="*/ 106680 w 568960"/>
              <a:gd name="connsiteY7" fmla="*/ 350520 h 693420"/>
              <a:gd name="connsiteX8" fmla="*/ 114300 w 568960"/>
              <a:gd name="connsiteY8" fmla="*/ 386080 h 693420"/>
              <a:gd name="connsiteX9" fmla="*/ 127000 w 568960"/>
              <a:gd name="connsiteY9" fmla="*/ 502920 h 693420"/>
              <a:gd name="connsiteX10" fmla="*/ 175260 w 568960"/>
              <a:gd name="connsiteY10" fmla="*/ 551180 h 693420"/>
              <a:gd name="connsiteX11" fmla="*/ 259080 w 568960"/>
              <a:gd name="connsiteY11" fmla="*/ 599440 h 693420"/>
              <a:gd name="connsiteX12" fmla="*/ 292100 w 568960"/>
              <a:gd name="connsiteY12" fmla="*/ 660400 h 693420"/>
              <a:gd name="connsiteX13" fmla="*/ 312420 w 568960"/>
              <a:gd name="connsiteY13" fmla="*/ 640080 h 693420"/>
              <a:gd name="connsiteX14" fmla="*/ 292100 w 568960"/>
              <a:gd name="connsiteY14" fmla="*/ 629920 h 693420"/>
              <a:gd name="connsiteX15" fmla="*/ 396240 w 568960"/>
              <a:gd name="connsiteY15" fmla="*/ 635000 h 693420"/>
              <a:gd name="connsiteX16" fmla="*/ 325120 w 568960"/>
              <a:gd name="connsiteY16" fmla="*/ 678180 h 693420"/>
              <a:gd name="connsiteX17" fmla="*/ 363220 w 568960"/>
              <a:gd name="connsiteY17" fmla="*/ 693420 h 693420"/>
              <a:gd name="connsiteX18" fmla="*/ 472440 w 568960"/>
              <a:gd name="connsiteY18" fmla="*/ 680720 h 693420"/>
              <a:gd name="connsiteX19" fmla="*/ 568960 w 568960"/>
              <a:gd name="connsiteY19" fmla="*/ 647700 h 693420"/>
              <a:gd name="connsiteX20" fmla="*/ 495300 w 568960"/>
              <a:gd name="connsiteY20" fmla="*/ 551180 h 693420"/>
              <a:gd name="connsiteX21" fmla="*/ 416560 w 568960"/>
              <a:gd name="connsiteY21" fmla="*/ 474980 h 693420"/>
              <a:gd name="connsiteX22" fmla="*/ 370840 w 568960"/>
              <a:gd name="connsiteY22" fmla="*/ 495300 h 693420"/>
              <a:gd name="connsiteX23" fmla="*/ 388620 w 568960"/>
              <a:gd name="connsiteY23" fmla="*/ 416560 h 693420"/>
              <a:gd name="connsiteX24" fmla="*/ 312420 w 568960"/>
              <a:gd name="connsiteY24" fmla="*/ 320040 h 693420"/>
              <a:gd name="connsiteX25" fmla="*/ 281940 w 568960"/>
              <a:gd name="connsiteY25" fmla="*/ 309880 h 693420"/>
              <a:gd name="connsiteX26" fmla="*/ 279400 w 568960"/>
              <a:gd name="connsiteY26" fmla="*/ 256540 h 693420"/>
              <a:gd name="connsiteX27" fmla="*/ 238760 w 568960"/>
              <a:gd name="connsiteY27" fmla="*/ 193040 h 693420"/>
              <a:gd name="connsiteX28" fmla="*/ 175260 w 568960"/>
              <a:gd name="connsiteY28" fmla="*/ 162560 h 693420"/>
              <a:gd name="connsiteX29" fmla="*/ 106680 w 568960"/>
              <a:gd name="connsiteY29" fmla="*/ 177800 h 693420"/>
              <a:gd name="connsiteX30" fmla="*/ 93980 w 568960"/>
              <a:gd name="connsiteY30" fmla="*/ 83820 h 693420"/>
              <a:gd name="connsiteX31" fmla="*/ 68580 w 568960"/>
              <a:gd name="connsiteY31" fmla="*/ 38100 h 693420"/>
              <a:gd name="connsiteX32" fmla="*/ 73660 w 568960"/>
              <a:gd name="connsiteY32" fmla="*/ 5080 h 693420"/>
              <a:gd name="connsiteX33" fmla="*/ 58420 w 568960"/>
              <a:gd name="connsiteY33" fmla="*/ 0 h 693420"/>
              <a:gd name="connsiteX34" fmla="*/ 0 w 568960"/>
              <a:gd name="connsiteY34" fmla="*/ 15240 h 693420"/>
              <a:gd name="connsiteX0" fmla="*/ 0 w 568960"/>
              <a:gd name="connsiteY0" fmla="*/ 15240 h 693420"/>
              <a:gd name="connsiteX1" fmla="*/ 17780 w 568960"/>
              <a:gd name="connsiteY1" fmla="*/ 63500 h 693420"/>
              <a:gd name="connsiteX2" fmla="*/ 55880 w 568960"/>
              <a:gd name="connsiteY2" fmla="*/ 109220 h 693420"/>
              <a:gd name="connsiteX3" fmla="*/ 43180 w 568960"/>
              <a:gd name="connsiteY3" fmla="*/ 177800 h 693420"/>
              <a:gd name="connsiteX4" fmla="*/ 53340 w 568960"/>
              <a:gd name="connsiteY4" fmla="*/ 231140 h 693420"/>
              <a:gd name="connsiteX5" fmla="*/ 83820 w 568960"/>
              <a:gd name="connsiteY5" fmla="*/ 309880 h 693420"/>
              <a:gd name="connsiteX6" fmla="*/ 165100 w 568960"/>
              <a:gd name="connsiteY6" fmla="*/ 327660 h 693420"/>
              <a:gd name="connsiteX7" fmla="*/ 106680 w 568960"/>
              <a:gd name="connsiteY7" fmla="*/ 350520 h 693420"/>
              <a:gd name="connsiteX8" fmla="*/ 114300 w 568960"/>
              <a:gd name="connsiteY8" fmla="*/ 386080 h 693420"/>
              <a:gd name="connsiteX9" fmla="*/ 127000 w 568960"/>
              <a:gd name="connsiteY9" fmla="*/ 502920 h 693420"/>
              <a:gd name="connsiteX10" fmla="*/ 175260 w 568960"/>
              <a:gd name="connsiteY10" fmla="*/ 551180 h 693420"/>
              <a:gd name="connsiteX11" fmla="*/ 259080 w 568960"/>
              <a:gd name="connsiteY11" fmla="*/ 599440 h 693420"/>
              <a:gd name="connsiteX12" fmla="*/ 292100 w 568960"/>
              <a:gd name="connsiteY12" fmla="*/ 660400 h 693420"/>
              <a:gd name="connsiteX13" fmla="*/ 312420 w 568960"/>
              <a:gd name="connsiteY13" fmla="*/ 640080 h 693420"/>
              <a:gd name="connsiteX14" fmla="*/ 292100 w 568960"/>
              <a:gd name="connsiteY14" fmla="*/ 629920 h 693420"/>
              <a:gd name="connsiteX15" fmla="*/ 396240 w 568960"/>
              <a:gd name="connsiteY15" fmla="*/ 635000 h 693420"/>
              <a:gd name="connsiteX16" fmla="*/ 325120 w 568960"/>
              <a:gd name="connsiteY16" fmla="*/ 678180 h 693420"/>
              <a:gd name="connsiteX17" fmla="*/ 363220 w 568960"/>
              <a:gd name="connsiteY17" fmla="*/ 693420 h 693420"/>
              <a:gd name="connsiteX18" fmla="*/ 472440 w 568960"/>
              <a:gd name="connsiteY18" fmla="*/ 680720 h 693420"/>
              <a:gd name="connsiteX19" fmla="*/ 568960 w 568960"/>
              <a:gd name="connsiteY19" fmla="*/ 647700 h 693420"/>
              <a:gd name="connsiteX20" fmla="*/ 495300 w 568960"/>
              <a:gd name="connsiteY20" fmla="*/ 551180 h 693420"/>
              <a:gd name="connsiteX21" fmla="*/ 416560 w 568960"/>
              <a:gd name="connsiteY21" fmla="*/ 474980 h 693420"/>
              <a:gd name="connsiteX22" fmla="*/ 370840 w 568960"/>
              <a:gd name="connsiteY22" fmla="*/ 495300 h 693420"/>
              <a:gd name="connsiteX23" fmla="*/ 388620 w 568960"/>
              <a:gd name="connsiteY23" fmla="*/ 416560 h 693420"/>
              <a:gd name="connsiteX24" fmla="*/ 312420 w 568960"/>
              <a:gd name="connsiteY24" fmla="*/ 320040 h 693420"/>
              <a:gd name="connsiteX25" fmla="*/ 281940 w 568960"/>
              <a:gd name="connsiteY25" fmla="*/ 309880 h 693420"/>
              <a:gd name="connsiteX26" fmla="*/ 279400 w 568960"/>
              <a:gd name="connsiteY26" fmla="*/ 256540 h 693420"/>
              <a:gd name="connsiteX27" fmla="*/ 238760 w 568960"/>
              <a:gd name="connsiteY27" fmla="*/ 193040 h 693420"/>
              <a:gd name="connsiteX28" fmla="*/ 175260 w 568960"/>
              <a:gd name="connsiteY28" fmla="*/ 162560 h 693420"/>
              <a:gd name="connsiteX29" fmla="*/ 106680 w 568960"/>
              <a:gd name="connsiteY29" fmla="*/ 177800 h 693420"/>
              <a:gd name="connsiteX30" fmla="*/ 93980 w 568960"/>
              <a:gd name="connsiteY30" fmla="*/ 83820 h 693420"/>
              <a:gd name="connsiteX31" fmla="*/ 68580 w 568960"/>
              <a:gd name="connsiteY31" fmla="*/ 38100 h 693420"/>
              <a:gd name="connsiteX32" fmla="*/ 73660 w 568960"/>
              <a:gd name="connsiteY32" fmla="*/ 5080 h 693420"/>
              <a:gd name="connsiteX33" fmla="*/ 58420 w 568960"/>
              <a:gd name="connsiteY33" fmla="*/ 0 h 693420"/>
              <a:gd name="connsiteX34" fmla="*/ 0 w 568960"/>
              <a:gd name="connsiteY34" fmla="*/ 15240 h 693420"/>
              <a:gd name="connsiteX0" fmla="*/ 0 w 568960"/>
              <a:gd name="connsiteY0" fmla="*/ 15240 h 693420"/>
              <a:gd name="connsiteX1" fmla="*/ 17780 w 568960"/>
              <a:gd name="connsiteY1" fmla="*/ 63500 h 693420"/>
              <a:gd name="connsiteX2" fmla="*/ 55880 w 568960"/>
              <a:gd name="connsiteY2" fmla="*/ 109220 h 693420"/>
              <a:gd name="connsiteX3" fmla="*/ 43180 w 568960"/>
              <a:gd name="connsiteY3" fmla="*/ 177800 h 693420"/>
              <a:gd name="connsiteX4" fmla="*/ 53340 w 568960"/>
              <a:gd name="connsiteY4" fmla="*/ 231140 h 693420"/>
              <a:gd name="connsiteX5" fmla="*/ 83820 w 568960"/>
              <a:gd name="connsiteY5" fmla="*/ 309880 h 693420"/>
              <a:gd name="connsiteX6" fmla="*/ 165100 w 568960"/>
              <a:gd name="connsiteY6" fmla="*/ 327660 h 693420"/>
              <a:gd name="connsiteX7" fmla="*/ 106680 w 568960"/>
              <a:gd name="connsiteY7" fmla="*/ 350520 h 693420"/>
              <a:gd name="connsiteX8" fmla="*/ 119380 w 568960"/>
              <a:gd name="connsiteY8" fmla="*/ 436880 h 693420"/>
              <a:gd name="connsiteX9" fmla="*/ 127000 w 568960"/>
              <a:gd name="connsiteY9" fmla="*/ 502920 h 693420"/>
              <a:gd name="connsiteX10" fmla="*/ 175260 w 568960"/>
              <a:gd name="connsiteY10" fmla="*/ 551180 h 693420"/>
              <a:gd name="connsiteX11" fmla="*/ 259080 w 568960"/>
              <a:gd name="connsiteY11" fmla="*/ 599440 h 693420"/>
              <a:gd name="connsiteX12" fmla="*/ 292100 w 568960"/>
              <a:gd name="connsiteY12" fmla="*/ 660400 h 693420"/>
              <a:gd name="connsiteX13" fmla="*/ 312420 w 568960"/>
              <a:gd name="connsiteY13" fmla="*/ 640080 h 693420"/>
              <a:gd name="connsiteX14" fmla="*/ 292100 w 568960"/>
              <a:gd name="connsiteY14" fmla="*/ 629920 h 693420"/>
              <a:gd name="connsiteX15" fmla="*/ 396240 w 568960"/>
              <a:gd name="connsiteY15" fmla="*/ 635000 h 693420"/>
              <a:gd name="connsiteX16" fmla="*/ 325120 w 568960"/>
              <a:gd name="connsiteY16" fmla="*/ 678180 h 693420"/>
              <a:gd name="connsiteX17" fmla="*/ 363220 w 568960"/>
              <a:gd name="connsiteY17" fmla="*/ 693420 h 693420"/>
              <a:gd name="connsiteX18" fmla="*/ 472440 w 568960"/>
              <a:gd name="connsiteY18" fmla="*/ 680720 h 693420"/>
              <a:gd name="connsiteX19" fmla="*/ 568960 w 568960"/>
              <a:gd name="connsiteY19" fmla="*/ 647700 h 693420"/>
              <a:gd name="connsiteX20" fmla="*/ 495300 w 568960"/>
              <a:gd name="connsiteY20" fmla="*/ 551180 h 693420"/>
              <a:gd name="connsiteX21" fmla="*/ 416560 w 568960"/>
              <a:gd name="connsiteY21" fmla="*/ 474980 h 693420"/>
              <a:gd name="connsiteX22" fmla="*/ 370840 w 568960"/>
              <a:gd name="connsiteY22" fmla="*/ 495300 h 693420"/>
              <a:gd name="connsiteX23" fmla="*/ 388620 w 568960"/>
              <a:gd name="connsiteY23" fmla="*/ 416560 h 693420"/>
              <a:gd name="connsiteX24" fmla="*/ 312420 w 568960"/>
              <a:gd name="connsiteY24" fmla="*/ 320040 h 693420"/>
              <a:gd name="connsiteX25" fmla="*/ 281940 w 568960"/>
              <a:gd name="connsiteY25" fmla="*/ 309880 h 693420"/>
              <a:gd name="connsiteX26" fmla="*/ 279400 w 568960"/>
              <a:gd name="connsiteY26" fmla="*/ 256540 h 693420"/>
              <a:gd name="connsiteX27" fmla="*/ 238760 w 568960"/>
              <a:gd name="connsiteY27" fmla="*/ 193040 h 693420"/>
              <a:gd name="connsiteX28" fmla="*/ 175260 w 568960"/>
              <a:gd name="connsiteY28" fmla="*/ 162560 h 693420"/>
              <a:gd name="connsiteX29" fmla="*/ 106680 w 568960"/>
              <a:gd name="connsiteY29" fmla="*/ 177800 h 693420"/>
              <a:gd name="connsiteX30" fmla="*/ 93980 w 568960"/>
              <a:gd name="connsiteY30" fmla="*/ 83820 h 693420"/>
              <a:gd name="connsiteX31" fmla="*/ 68580 w 568960"/>
              <a:gd name="connsiteY31" fmla="*/ 38100 h 693420"/>
              <a:gd name="connsiteX32" fmla="*/ 73660 w 568960"/>
              <a:gd name="connsiteY32" fmla="*/ 5080 h 693420"/>
              <a:gd name="connsiteX33" fmla="*/ 58420 w 568960"/>
              <a:gd name="connsiteY33" fmla="*/ 0 h 693420"/>
              <a:gd name="connsiteX34" fmla="*/ 0 w 568960"/>
              <a:gd name="connsiteY34" fmla="*/ 15240 h 693420"/>
              <a:gd name="connsiteX0" fmla="*/ 0 w 568960"/>
              <a:gd name="connsiteY0" fmla="*/ 15240 h 693420"/>
              <a:gd name="connsiteX1" fmla="*/ 17780 w 568960"/>
              <a:gd name="connsiteY1" fmla="*/ 63500 h 693420"/>
              <a:gd name="connsiteX2" fmla="*/ 55880 w 568960"/>
              <a:gd name="connsiteY2" fmla="*/ 109220 h 693420"/>
              <a:gd name="connsiteX3" fmla="*/ 43180 w 568960"/>
              <a:gd name="connsiteY3" fmla="*/ 177800 h 693420"/>
              <a:gd name="connsiteX4" fmla="*/ 53340 w 568960"/>
              <a:gd name="connsiteY4" fmla="*/ 231140 h 693420"/>
              <a:gd name="connsiteX5" fmla="*/ 83820 w 568960"/>
              <a:gd name="connsiteY5" fmla="*/ 309880 h 693420"/>
              <a:gd name="connsiteX6" fmla="*/ 165100 w 568960"/>
              <a:gd name="connsiteY6" fmla="*/ 327660 h 693420"/>
              <a:gd name="connsiteX7" fmla="*/ 109220 w 568960"/>
              <a:gd name="connsiteY7" fmla="*/ 370840 h 693420"/>
              <a:gd name="connsiteX8" fmla="*/ 119380 w 568960"/>
              <a:gd name="connsiteY8" fmla="*/ 436880 h 693420"/>
              <a:gd name="connsiteX9" fmla="*/ 127000 w 568960"/>
              <a:gd name="connsiteY9" fmla="*/ 502920 h 693420"/>
              <a:gd name="connsiteX10" fmla="*/ 175260 w 568960"/>
              <a:gd name="connsiteY10" fmla="*/ 551180 h 693420"/>
              <a:gd name="connsiteX11" fmla="*/ 259080 w 568960"/>
              <a:gd name="connsiteY11" fmla="*/ 599440 h 693420"/>
              <a:gd name="connsiteX12" fmla="*/ 292100 w 568960"/>
              <a:gd name="connsiteY12" fmla="*/ 660400 h 693420"/>
              <a:gd name="connsiteX13" fmla="*/ 312420 w 568960"/>
              <a:gd name="connsiteY13" fmla="*/ 640080 h 693420"/>
              <a:gd name="connsiteX14" fmla="*/ 292100 w 568960"/>
              <a:gd name="connsiteY14" fmla="*/ 629920 h 693420"/>
              <a:gd name="connsiteX15" fmla="*/ 396240 w 568960"/>
              <a:gd name="connsiteY15" fmla="*/ 635000 h 693420"/>
              <a:gd name="connsiteX16" fmla="*/ 325120 w 568960"/>
              <a:gd name="connsiteY16" fmla="*/ 678180 h 693420"/>
              <a:gd name="connsiteX17" fmla="*/ 363220 w 568960"/>
              <a:gd name="connsiteY17" fmla="*/ 693420 h 693420"/>
              <a:gd name="connsiteX18" fmla="*/ 472440 w 568960"/>
              <a:gd name="connsiteY18" fmla="*/ 680720 h 693420"/>
              <a:gd name="connsiteX19" fmla="*/ 568960 w 568960"/>
              <a:gd name="connsiteY19" fmla="*/ 647700 h 693420"/>
              <a:gd name="connsiteX20" fmla="*/ 495300 w 568960"/>
              <a:gd name="connsiteY20" fmla="*/ 551180 h 693420"/>
              <a:gd name="connsiteX21" fmla="*/ 416560 w 568960"/>
              <a:gd name="connsiteY21" fmla="*/ 474980 h 693420"/>
              <a:gd name="connsiteX22" fmla="*/ 370840 w 568960"/>
              <a:gd name="connsiteY22" fmla="*/ 495300 h 693420"/>
              <a:gd name="connsiteX23" fmla="*/ 388620 w 568960"/>
              <a:gd name="connsiteY23" fmla="*/ 416560 h 693420"/>
              <a:gd name="connsiteX24" fmla="*/ 312420 w 568960"/>
              <a:gd name="connsiteY24" fmla="*/ 320040 h 693420"/>
              <a:gd name="connsiteX25" fmla="*/ 281940 w 568960"/>
              <a:gd name="connsiteY25" fmla="*/ 309880 h 693420"/>
              <a:gd name="connsiteX26" fmla="*/ 279400 w 568960"/>
              <a:gd name="connsiteY26" fmla="*/ 256540 h 693420"/>
              <a:gd name="connsiteX27" fmla="*/ 238760 w 568960"/>
              <a:gd name="connsiteY27" fmla="*/ 193040 h 693420"/>
              <a:gd name="connsiteX28" fmla="*/ 175260 w 568960"/>
              <a:gd name="connsiteY28" fmla="*/ 162560 h 693420"/>
              <a:gd name="connsiteX29" fmla="*/ 106680 w 568960"/>
              <a:gd name="connsiteY29" fmla="*/ 177800 h 693420"/>
              <a:gd name="connsiteX30" fmla="*/ 93980 w 568960"/>
              <a:gd name="connsiteY30" fmla="*/ 83820 h 693420"/>
              <a:gd name="connsiteX31" fmla="*/ 68580 w 568960"/>
              <a:gd name="connsiteY31" fmla="*/ 38100 h 693420"/>
              <a:gd name="connsiteX32" fmla="*/ 73660 w 568960"/>
              <a:gd name="connsiteY32" fmla="*/ 5080 h 693420"/>
              <a:gd name="connsiteX33" fmla="*/ 58420 w 568960"/>
              <a:gd name="connsiteY33" fmla="*/ 0 h 693420"/>
              <a:gd name="connsiteX34" fmla="*/ 0 w 568960"/>
              <a:gd name="connsiteY34" fmla="*/ 15240 h 693420"/>
              <a:gd name="connsiteX0" fmla="*/ 0 w 568960"/>
              <a:gd name="connsiteY0" fmla="*/ 15240 h 693420"/>
              <a:gd name="connsiteX1" fmla="*/ 17780 w 568960"/>
              <a:gd name="connsiteY1" fmla="*/ 63500 h 693420"/>
              <a:gd name="connsiteX2" fmla="*/ 55880 w 568960"/>
              <a:gd name="connsiteY2" fmla="*/ 109220 h 693420"/>
              <a:gd name="connsiteX3" fmla="*/ 43180 w 568960"/>
              <a:gd name="connsiteY3" fmla="*/ 177800 h 693420"/>
              <a:gd name="connsiteX4" fmla="*/ 53340 w 568960"/>
              <a:gd name="connsiteY4" fmla="*/ 231140 h 693420"/>
              <a:gd name="connsiteX5" fmla="*/ 83820 w 568960"/>
              <a:gd name="connsiteY5" fmla="*/ 309880 h 693420"/>
              <a:gd name="connsiteX6" fmla="*/ 144780 w 568960"/>
              <a:gd name="connsiteY6" fmla="*/ 350520 h 693420"/>
              <a:gd name="connsiteX7" fmla="*/ 109220 w 568960"/>
              <a:gd name="connsiteY7" fmla="*/ 370840 h 693420"/>
              <a:gd name="connsiteX8" fmla="*/ 119380 w 568960"/>
              <a:gd name="connsiteY8" fmla="*/ 436880 h 693420"/>
              <a:gd name="connsiteX9" fmla="*/ 127000 w 568960"/>
              <a:gd name="connsiteY9" fmla="*/ 502920 h 693420"/>
              <a:gd name="connsiteX10" fmla="*/ 175260 w 568960"/>
              <a:gd name="connsiteY10" fmla="*/ 551180 h 693420"/>
              <a:gd name="connsiteX11" fmla="*/ 259080 w 568960"/>
              <a:gd name="connsiteY11" fmla="*/ 599440 h 693420"/>
              <a:gd name="connsiteX12" fmla="*/ 292100 w 568960"/>
              <a:gd name="connsiteY12" fmla="*/ 660400 h 693420"/>
              <a:gd name="connsiteX13" fmla="*/ 312420 w 568960"/>
              <a:gd name="connsiteY13" fmla="*/ 640080 h 693420"/>
              <a:gd name="connsiteX14" fmla="*/ 292100 w 568960"/>
              <a:gd name="connsiteY14" fmla="*/ 629920 h 693420"/>
              <a:gd name="connsiteX15" fmla="*/ 396240 w 568960"/>
              <a:gd name="connsiteY15" fmla="*/ 635000 h 693420"/>
              <a:gd name="connsiteX16" fmla="*/ 325120 w 568960"/>
              <a:gd name="connsiteY16" fmla="*/ 678180 h 693420"/>
              <a:gd name="connsiteX17" fmla="*/ 363220 w 568960"/>
              <a:gd name="connsiteY17" fmla="*/ 693420 h 693420"/>
              <a:gd name="connsiteX18" fmla="*/ 472440 w 568960"/>
              <a:gd name="connsiteY18" fmla="*/ 680720 h 693420"/>
              <a:gd name="connsiteX19" fmla="*/ 568960 w 568960"/>
              <a:gd name="connsiteY19" fmla="*/ 647700 h 693420"/>
              <a:gd name="connsiteX20" fmla="*/ 495300 w 568960"/>
              <a:gd name="connsiteY20" fmla="*/ 551180 h 693420"/>
              <a:gd name="connsiteX21" fmla="*/ 416560 w 568960"/>
              <a:gd name="connsiteY21" fmla="*/ 474980 h 693420"/>
              <a:gd name="connsiteX22" fmla="*/ 370840 w 568960"/>
              <a:gd name="connsiteY22" fmla="*/ 495300 h 693420"/>
              <a:gd name="connsiteX23" fmla="*/ 388620 w 568960"/>
              <a:gd name="connsiteY23" fmla="*/ 416560 h 693420"/>
              <a:gd name="connsiteX24" fmla="*/ 312420 w 568960"/>
              <a:gd name="connsiteY24" fmla="*/ 320040 h 693420"/>
              <a:gd name="connsiteX25" fmla="*/ 281940 w 568960"/>
              <a:gd name="connsiteY25" fmla="*/ 309880 h 693420"/>
              <a:gd name="connsiteX26" fmla="*/ 279400 w 568960"/>
              <a:gd name="connsiteY26" fmla="*/ 256540 h 693420"/>
              <a:gd name="connsiteX27" fmla="*/ 238760 w 568960"/>
              <a:gd name="connsiteY27" fmla="*/ 193040 h 693420"/>
              <a:gd name="connsiteX28" fmla="*/ 175260 w 568960"/>
              <a:gd name="connsiteY28" fmla="*/ 162560 h 693420"/>
              <a:gd name="connsiteX29" fmla="*/ 106680 w 568960"/>
              <a:gd name="connsiteY29" fmla="*/ 177800 h 693420"/>
              <a:gd name="connsiteX30" fmla="*/ 93980 w 568960"/>
              <a:gd name="connsiteY30" fmla="*/ 83820 h 693420"/>
              <a:gd name="connsiteX31" fmla="*/ 68580 w 568960"/>
              <a:gd name="connsiteY31" fmla="*/ 38100 h 693420"/>
              <a:gd name="connsiteX32" fmla="*/ 73660 w 568960"/>
              <a:gd name="connsiteY32" fmla="*/ 5080 h 693420"/>
              <a:gd name="connsiteX33" fmla="*/ 58420 w 568960"/>
              <a:gd name="connsiteY33" fmla="*/ 0 h 693420"/>
              <a:gd name="connsiteX34" fmla="*/ 0 w 568960"/>
              <a:gd name="connsiteY34" fmla="*/ 15240 h 693420"/>
              <a:gd name="connsiteX0" fmla="*/ 0 w 568960"/>
              <a:gd name="connsiteY0" fmla="*/ 15240 h 693420"/>
              <a:gd name="connsiteX1" fmla="*/ 17780 w 568960"/>
              <a:gd name="connsiteY1" fmla="*/ 63500 h 693420"/>
              <a:gd name="connsiteX2" fmla="*/ 55880 w 568960"/>
              <a:gd name="connsiteY2" fmla="*/ 109220 h 693420"/>
              <a:gd name="connsiteX3" fmla="*/ 43180 w 568960"/>
              <a:gd name="connsiteY3" fmla="*/ 177800 h 693420"/>
              <a:gd name="connsiteX4" fmla="*/ 53340 w 568960"/>
              <a:gd name="connsiteY4" fmla="*/ 231140 h 693420"/>
              <a:gd name="connsiteX5" fmla="*/ 93980 w 568960"/>
              <a:gd name="connsiteY5" fmla="*/ 345440 h 693420"/>
              <a:gd name="connsiteX6" fmla="*/ 144780 w 568960"/>
              <a:gd name="connsiteY6" fmla="*/ 350520 h 693420"/>
              <a:gd name="connsiteX7" fmla="*/ 109220 w 568960"/>
              <a:gd name="connsiteY7" fmla="*/ 370840 h 693420"/>
              <a:gd name="connsiteX8" fmla="*/ 119380 w 568960"/>
              <a:gd name="connsiteY8" fmla="*/ 436880 h 693420"/>
              <a:gd name="connsiteX9" fmla="*/ 127000 w 568960"/>
              <a:gd name="connsiteY9" fmla="*/ 502920 h 693420"/>
              <a:gd name="connsiteX10" fmla="*/ 175260 w 568960"/>
              <a:gd name="connsiteY10" fmla="*/ 551180 h 693420"/>
              <a:gd name="connsiteX11" fmla="*/ 259080 w 568960"/>
              <a:gd name="connsiteY11" fmla="*/ 599440 h 693420"/>
              <a:gd name="connsiteX12" fmla="*/ 292100 w 568960"/>
              <a:gd name="connsiteY12" fmla="*/ 660400 h 693420"/>
              <a:gd name="connsiteX13" fmla="*/ 312420 w 568960"/>
              <a:gd name="connsiteY13" fmla="*/ 640080 h 693420"/>
              <a:gd name="connsiteX14" fmla="*/ 292100 w 568960"/>
              <a:gd name="connsiteY14" fmla="*/ 629920 h 693420"/>
              <a:gd name="connsiteX15" fmla="*/ 396240 w 568960"/>
              <a:gd name="connsiteY15" fmla="*/ 635000 h 693420"/>
              <a:gd name="connsiteX16" fmla="*/ 325120 w 568960"/>
              <a:gd name="connsiteY16" fmla="*/ 678180 h 693420"/>
              <a:gd name="connsiteX17" fmla="*/ 363220 w 568960"/>
              <a:gd name="connsiteY17" fmla="*/ 693420 h 693420"/>
              <a:gd name="connsiteX18" fmla="*/ 472440 w 568960"/>
              <a:gd name="connsiteY18" fmla="*/ 680720 h 693420"/>
              <a:gd name="connsiteX19" fmla="*/ 568960 w 568960"/>
              <a:gd name="connsiteY19" fmla="*/ 647700 h 693420"/>
              <a:gd name="connsiteX20" fmla="*/ 495300 w 568960"/>
              <a:gd name="connsiteY20" fmla="*/ 551180 h 693420"/>
              <a:gd name="connsiteX21" fmla="*/ 416560 w 568960"/>
              <a:gd name="connsiteY21" fmla="*/ 474980 h 693420"/>
              <a:gd name="connsiteX22" fmla="*/ 370840 w 568960"/>
              <a:gd name="connsiteY22" fmla="*/ 495300 h 693420"/>
              <a:gd name="connsiteX23" fmla="*/ 388620 w 568960"/>
              <a:gd name="connsiteY23" fmla="*/ 416560 h 693420"/>
              <a:gd name="connsiteX24" fmla="*/ 312420 w 568960"/>
              <a:gd name="connsiteY24" fmla="*/ 320040 h 693420"/>
              <a:gd name="connsiteX25" fmla="*/ 281940 w 568960"/>
              <a:gd name="connsiteY25" fmla="*/ 309880 h 693420"/>
              <a:gd name="connsiteX26" fmla="*/ 279400 w 568960"/>
              <a:gd name="connsiteY26" fmla="*/ 256540 h 693420"/>
              <a:gd name="connsiteX27" fmla="*/ 238760 w 568960"/>
              <a:gd name="connsiteY27" fmla="*/ 193040 h 693420"/>
              <a:gd name="connsiteX28" fmla="*/ 175260 w 568960"/>
              <a:gd name="connsiteY28" fmla="*/ 162560 h 693420"/>
              <a:gd name="connsiteX29" fmla="*/ 106680 w 568960"/>
              <a:gd name="connsiteY29" fmla="*/ 177800 h 693420"/>
              <a:gd name="connsiteX30" fmla="*/ 93980 w 568960"/>
              <a:gd name="connsiteY30" fmla="*/ 83820 h 693420"/>
              <a:gd name="connsiteX31" fmla="*/ 68580 w 568960"/>
              <a:gd name="connsiteY31" fmla="*/ 38100 h 693420"/>
              <a:gd name="connsiteX32" fmla="*/ 73660 w 568960"/>
              <a:gd name="connsiteY32" fmla="*/ 5080 h 693420"/>
              <a:gd name="connsiteX33" fmla="*/ 58420 w 568960"/>
              <a:gd name="connsiteY33" fmla="*/ 0 h 693420"/>
              <a:gd name="connsiteX34" fmla="*/ 0 w 568960"/>
              <a:gd name="connsiteY34" fmla="*/ 15240 h 693420"/>
              <a:gd name="connsiteX0" fmla="*/ 0 w 568960"/>
              <a:gd name="connsiteY0" fmla="*/ 15240 h 693420"/>
              <a:gd name="connsiteX1" fmla="*/ 17780 w 568960"/>
              <a:gd name="connsiteY1" fmla="*/ 63500 h 693420"/>
              <a:gd name="connsiteX2" fmla="*/ 55880 w 568960"/>
              <a:gd name="connsiteY2" fmla="*/ 109220 h 693420"/>
              <a:gd name="connsiteX3" fmla="*/ 43180 w 568960"/>
              <a:gd name="connsiteY3" fmla="*/ 177800 h 693420"/>
              <a:gd name="connsiteX4" fmla="*/ 53340 w 568960"/>
              <a:gd name="connsiteY4" fmla="*/ 231140 h 693420"/>
              <a:gd name="connsiteX5" fmla="*/ 93980 w 568960"/>
              <a:gd name="connsiteY5" fmla="*/ 345440 h 693420"/>
              <a:gd name="connsiteX6" fmla="*/ 144780 w 568960"/>
              <a:gd name="connsiteY6" fmla="*/ 350520 h 693420"/>
              <a:gd name="connsiteX7" fmla="*/ 105410 w 568960"/>
              <a:gd name="connsiteY7" fmla="*/ 380365 h 693420"/>
              <a:gd name="connsiteX8" fmla="*/ 119380 w 568960"/>
              <a:gd name="connsiteY8" fmla="*/ 436880 h 693420"/>
              <a:gd name="connsiteX9" fmla="*/ 127000 w 568960"/>
              <a:gd name="connsiteY9" fmla="*/ 502920 h 693420"/>
              <a:gd name="connsiteX10" fmla="*/ 175260 w 568960"/>
              <a:gd name="connsiteY10" fmla="*/ 551180 h 693420"/>
              <a:gd name="connsiteX11" fmla="*/ 259080 w 568960"/>
              <a:gd name="connsiteY11" fmla="*/ 599440 h 693420"/>
              <a:gd name="connsiteX12" fmla="*/ 292100 w 568960"/>
              <a:gd name="connsiteY12" fmla="*/ 660400 h 693420"/>
              <a:gd name="connsiteX13" fmla="*/ 312420 w 568960"/>
              <a:gd name="connsiteY13" fmla="*/ 640080 h 693420"/>
              <a:gd name="connsiteX14" fmla="*/ 292100 w 568960"/>
              <a:gd name="connsiteY14" fmla="*/ 629920 h 693420"/>
              <a:gd name="connsiteX15" fmla="*/ 396240 w 568960"/>
              <a:gd name="connsiteY15" fmla="*/ 635000 h 693420"/>
              <a:gd name="connsiteX16" fmla="*/ 325120 w 568960"/>
              <a:gd name="connsiteY16" fmla="*/ 678180 h 693420"/>
              <a:gd name="connsiteX17" fmla="*/ 363220 w 568960"/>
              <a:gd name="connsiteY17" fmla="*/ 693420 h 693420"/>
              <a:gd name="connsiteX18" fmla="*/ 472440 w 568960"/>
              <a:gd name="connsiteY18" fmla="*/ 680720 h 693420"/>
              <a:gd name="connsiteX19" fmla="*/ 568960 w 568960"/>
              <a:gd name="connsiteY19" fmla="*/ 647700 h 693420"/>
              <a:gd name="connsiteX20" fmla="*/ 495300 w 568960"/>
              <a:gd name="connsiteY20" fmla="*/ 551180 h 693420"/>
              <a:gd name="connsiteX21" fmla="*/ 416560 w 568960"/>
              <a:gd name="connsiteY21" fmla="*/ 474980 h 693420"/>
              <a:gd name="connsiteX22" fmla="*/ 370840 w 568960"/>
              <a:gd name="connsiteY22" fmla="*/ 495300 h 693420"/>
              <a:gd name="connsiteX23" fmla="*/ 388620 w 568960"/>
              <a:gd name="connsiteY23" fmla="*/ 416560 h 693420"/>
              <a:gd name="connsiteX24" fmla="*/ 312420 w 568960"/>
              <a:gd name="connsiteY24" fmla="*/ 320040 h 693420"/>
              <a:gd name="connsiteX25" fmla="*/ 281940 w 568960"/>
              <a:gd name="connsiteY25" fmla="*/ 309880 h 693420"/>
              <a:gd name="connsiteX26" fmla="*/ 279400 w 568960"/>
              <a:gd name="connsiteY26" fmla="*/ 256540 h 693420"/>
              <a:gd name="connsiteX27" fmla="*/ 238760 w 568960"/>
              <a:gd name="connsiteY27" fmla="*/ 193040 h 693420"/>
              <a:gd name="connsiteX28" fmla="*/ 175260 w 568960"/>
              <a:gd name="connsiteY28" fmla="*/ 162560 h 693420"/>
              <a:gd name="connsiteX29" fmla="*/ 106680 w 568960"/>
              <a:gd name="connsiteY29" fmla="*/ 177800 h 693420"/>
              <a:gd name="connsiteX30" fmla="*/ 93980 w 568960"/>
              <a:gd name="connsiteY30" fmla="*/ 83820 h 693420"/>
              <a:gd name="connsiteX31" fmla="*/ 68580 w 568960"/>
              <a:gd name="connsiteY31" fmla="*/ 38100 h 693420"/>
              <a:gd name="connsiteX32" fmla="*/ 73660 w 568960"/>
              <a:gd name="connsiteY32" fmla="*/ 5080 h 693420"/>
              <a:gd name="connsiteX33" fmla="*/ 58420 w 568960"/>
              <a:gd name="connsiteY33" fmla="*/ 0 h 693420"/>
              <a:gd name="connsiteX34" fmla="*/ 0 w 568960"/>
              <a:gd name="connsiteY34" fmla="*/ 15240 h 693420"/>
              <a:gd name="connsiteX0" fmla="*/ 0 w 568960"/>
              <a:gd name="connsiteY0" fmla="*/ 15240 h 693420"/>
              <a:gd name="connsiteX1" fmla="*/ 17780 w 568960"/>
              <a:gd name="connsiteY1" fmla="*/ 63500 h 693420"/>
              <a:gd name="connsiteX2" fmla="*/ 55880 w 568960"/>
              <a:gd name="connsiteY2" fmla="*/ 109220 h 693420"/>
              <a:gd name="connsiteX3" fmla="*/ 43180 w 568960"/>
              <a:gd name="connsiteY3" fmla="*/ 177800 h 693420"/>
              <a:gd name="connsiteX4" fmla="*/ 53340 w 568960"/>
              <a:gd name="connsiteY4" fmla="*/ 231140 h 693420"/>
              <a:gd name="connsiteX5" fmla="*/ 93980 w 568960"/>
              <a:gd name="connsiteY5" fmla="*/ 345440 h 693420"/>
              <a:gd name="connsiteX6" fmla="*/ 152400 w 568960"/>
              <a:gd name="connsiteY6" fmla="*/ 360045 h 693420"/>
              <a:gd name="connsiteX7" fmla="*/ 105410 w 568960"/>
              <a:gd name="connsiteY7" fmla="*/ 380365 h 693420"/>
              <a:gd name="connsiteX8" fmla="*/ 119380 w 568960"/>
              <a:gd name="connsiteY8" fmla="*/ 436880 h 693420"/>
              <a:gd name="connsiteX9" fmla="*/ 127000 w 568960"/>
              <a:gd name="connsiteY9" fmla="*/ 502920 h 693420"/>
              <a:gd name="connsiteX10" fmla="*/ 175260 w 568960"/>
              <a:gd name="connsiteY10" fmla="*/ 551180 h 693420"/>
              <a:gd name="connsiteX11" fmla="*/ 259080 w 568960"/>
              <a:gd name="connsiteY11" fmla="*/ 599440 h 693420"/>
              <a:gd name="connsiteX12" fmla="*/ 292100 w 568960"/>
              <a:gd name="connsiteY12" fmla="*/ 660400 h 693420"/>
              <a:gd name="connsiteX13" fmla="*/ 312420 w 568960"/>
              <a:gd name="connsiteY13" fmla="*/ 640080 h 693420"/>
              <a:gd name="connsiteX14" fmla="*/ 292100 w 568960"/>
              <a:gd name="connsiteY14" fmla="*/ 629920 h 693420"/>
              <a:gd name="connsiteX15" fmla="*/ 396240 w 568960"/>
              <a:gd name="connsiteY15" fmla="*/ 635000 h 693420"/>
              <a:gd name="connsiteX16" fmla="*/ 325120 w 568960"/>
              <a:gd name="connsiteY16" fmla="*/ 678180 h 693420"/>
              <a:gd name="connsiteX17" fmla="*/ 363220 w 568960"/>
              <a:gd name="connsiteY17" fmla="*/ 693420 h 693420"/>
              <a:gd name="connsiteX18" fmla="*/ 472440 w 568960"/>
              <a:gd name="connsiteY18" fmla="*/ 680720 h 693420"/>
              <a:gd name="connsiteX19" fmla="*/ 568960 w 568960"/>
              <a:gd name="connsiteY19" fmla="*/ 647700 h 693420"/>
              <a:gd name="connsiteX20" fmla="*/ 495300 w 568960"/>
              <a:gd name="connsiteY20" fmla="*/ 551180 h 693420"/>
              <a:gd name="connsiteX21" fmla="*/ 416560 w 568960"/>
              <a:gd name="connsiteY21" fmla="*/ 474980 h 693420"/>
              <a:gd name="connsiteX22" fmla="*/ 370840 w 568960"/>
              <a:gd name="connsiteY22" fmla="*/ 495300 h 693420"/>
              <a:gd name="connsiteX23" fmla="*/ 388620 w 568960"/>
              <a:gd name="connsiteY23" fmla="*/ 416560 h 693420"/>
              <a:gd name="connsiteX24" fmla="*/ 312420 w 568960"/>
              <a:gd name="connsiteY24" fmla="*/ 320040 h 693420"/>
              <a:gd name="connsiteX25" fmla="*/ 281940 w 568960"/>
              <a:gd name="connsiteY25" fmla="*/ 309880 h 693420"/>
              <a:gd name="connsiteX26" fmla="*/ 279400 w 568960"/>
              <a:gd name="connsiteY26" fmla="*/ 256540 h 693420"/>
              <a:gd name="connsiteX27" fmla="*/ 238760 w 568960"/>
              <a:gd name="connsiteY27" fmla="*/ 193040 h 693420"/>
              <a:gd name="connsiteX28" fmla="*/ 175260 w 568960"/>
              <a:gd name="connsiteY28" fmla="*/ 162560 h 693420"/>
              <a:gd name="connsiteX29" fmla="*/ 106680 w 568960"/>
              <a:gd name="connsiteY29" fmla="*/ 177800 h 693420"/>
              <a:gd name="connsiteX30" fmla="*/ 93980 w 568960"/>
              <a:gd name="connsiteY30" fmla="*/ 83820 h 693420"/>
              <a:gd name="connsiteX31" fmla="*/ 68580 w 568960"/>
              <a:gd name="connsiteY31" fmla="*/ 38100 h 693420"/>
              <a:gd name="connsiteX32" fmla="*/ 73660 w 568960"/>
              <a:gd name="connsiteY32" fmla="*/ 5080 h 693420"/>
              <a:gd name="connsiteX33" fmla="*/ 58420 w 568960"/>
              <a:gd name="connsiteY33" fmla="*/ 0 h 693420"/>
              <a:gd name="connsiteX34" fmla="*/ 0 w 568960"/>
              <a:gd name="connsiteY34" fmla="*/ 15240 h 693420"/>
              <a:gd name="connsiteX0" fmla="*/ 0 w 568960"/>
              <a:gd name="connsiteY0" fmla="*/ 15240 h 693420"/>
              <a:gd name="connsiteX1" fmla="*/ 17780 w 568960"/>
              <a:gd name="connsiteY1" fmla="*/ 63500 h 693420"/>
              <a:gd name="connsiteX2" fmla="*/ 55880 w 568960"/>
              <a:gd name="connsiteY2" fmla="*/ 109220 h 693420"/>
              <a:gd name="connsiteX3" fmla="*/ 43180 w 568960"/>
              <a:gd name="connsiteY3" fmla="*/ 177800 h 693420"/>
              <a:gd name="connsiteX4" fmla="*/ 53340 w 568960"/>
              <a:gd name="connsiteY4" fmla="*/ 231140 h 693420"/>
              <a:gd name="connsiteX5" fmla="*/ 103505 w 568960"/>
              <a:gd name="connsiteY5" fmla="*/ 358775 h 693420"/>
              <a:gd name="connsiteX6" fmla="*/ 152400 w 568960"/>
              <a:gd name="connsiteY6" fmla="*/ 360045 h 693420"/>
              <a:gd name="connsiteX7" fmla="*/ 105410 w 568960"/>
              <a:gd name="connsiteY7" fmla="*/ 380365 h 693420"/>
              <a:gd name="connsiteX8" fmla="*/ 119380 w 568960"/>
              <a:gd name="connsiteY8" fmla="*/ 436880 h 693420"/>
              <a:gd name="connsiteX9" fmla="*/ 127000 w 568960"/>
              <a:gd name="connsiteY9" fmla="*/ 502920 h 693420"/>
              <a:gd name="connsiteX10" fmla="*/ 175260 w 568960"/>
              <a:gd name="connsiteY10" fmla="*/ 551180 h 693420"/>
              <a:gd name="connsiteX11" fmla="*/ 259080 w 568960"/>
              <a:gd name="connsiteY11" fmla="*/ 599440 h 693420"/>
              <a:gd name="connsiteX12" fmla="*/ 292100 w 568960"/>
              <a:gd name="connsiteY12" fmla="*/ 660400 h 693420"/>
              <a:gd name="connsiteX13" fmla="*/ 312420 w 568960"/>
              <a:gd name="connsiteY13" fmla="*/ 640080 h 693420"/>
              <a:gd name="connsiteX14" fmla="*/ 292100 w 568960"/>
              <a:gd name="connsiteY14" fmla="*/ 629920 h 693420"/>
              <a:gd name="connsiteX15" fmla="*/ 396240 w 568960"/>
              <a:gd name="connsiteY15" fmla="*/ 635000 h 693420"/>
              <a:gd name="connsiteX16" fmla="*/ 325120 w 568960"/>
              <a:gd name="connsiteY16" fmla="*/ 678180 h 693420"/>
              <a:gd name="connsiteX17" fmla="*/ 363220 w 568960"/>
              <a:gd name="connsiteY17" fmla="*/ 693420 h 693420"/>
              <a:gd name="connsiteX18" fmla="*/ 472440 w 568960"/>
              <a:gd name="connsiteY18" fmla="*/ 680720 h 693420"/>
              <a:gd name="connsiteX19" fmla="*/ 568960 w 568960"/>
              <a:gd name="connsiteY19" fmla="*/ 647700 h 693420"/>
              <a:gd name="connsiteX20" fmla="*/ 495300 w 568960"/>
              <a:gd name="connsiteY20" fmla="*/ 551180 h 693420"/>
              <a:gd name="connsiteX21" fmla="*/ 416560 w 568960"/>
              <a:gd name="connsiteY21" fmla="*/ 474980 h 693420"/>
              <a:gd name="connsiteX22" fmla="*/ 370840 w 568960"/>
              <a:gd name="connsiteY22" fmla="*/ 495300 h 693420"/>
              <a:gd name="connsiteX23" fmla="*/ 388620 w 568960"/>
              <a:gd name="connsiteY23" fmla="*/ 416560 h 693420"/>
              <a:gd name="connsiteX24" fmla="*/ 312420 w 568960"/>
              <a:gd name="connsiteY24" fmla="*/ 320040 h 693420"/>
              <a:gd name="connsiteX25" fmla="*/ 281940 w 568960"/>
              <a:gd name="connsiteY25" fmla="*/ 309880 h 693420"/>
              <a:gd name="connsiteX26" fmla="*/ 279400 w 568960"/>
              <a:gd name="connsiteY26" fmla="*/ 256540 h 693420"/>
              <a:gd name="connsiteX27" fmla="*/ 238760 w 568960"/>
              <a:gd name="connsiteY27" fmla="*/ 193040 h 693420"/>
              <a:gd name="connsiteX28" fmla="*/ 175260 w 568960"/>
              <a:gd name="connsiteY28" fmla="*/ 162560 h 693420"/>
              <a:gd name="connsiteX29" fmla="*/ 106680 w 568960"/>
              <a:gd name="connsiteY29" fmla="*/ 177800 h 693420"/>
              <a:gd name="connsiteX30" fmla="*/ 93980 w 568960"/>
              <a:gd name="connsiteY30" fmla="*/ 83820 h 693420"/>
              <a:gd name="connsiteX31" fmla="*/ 68580 w 568960"/>
              <a:gd name="connsiteY31" fmla="*/ 38100 h 693420"/>
              <a:gd name="connsiteX32" fmla="*/ 73660 w 568960"/>
              <a:gd name="connsiteY32" fmla="*/ 5080 h 693420"/>
              <a:gd name="connsiteX33" fmla="*/ 58420 w 568960"/>
              <a:gd name="connsiteY33" fmla="*/ 0 h 693420"/>
              <a:gd name="connsiteX34" fmla="*/ 0 w 568960"/>
              <a:gd name="connsiteY34" fmla="*/ 15240 h 693420"/>
              <a:gd name="connsiteX0" fmla="*/ 0 w 568960"/>
              <a:gd name="connsiteY0" fmla="*/ 15240 h 693420"/>
              <a:gd name="connsiteX1" fmla="*/ 17780 w 568960"/>
              <a:gd name="connsiteY1" fmla="*/ 63500 h 693420"/>
              <a:gd name="connsiteX2" fmla="*/ 55880 w 568960"/>
              <a:gd name="connsiteY2" fmla="*/ 109220 h 693420"/>
              <a:gd name="connsiteX3" fmla="*/ 43180 w 568960"/>
              <a:gd name="connsiteY3" fmla="*/ 177800 h 693420"/>
              <a:gd name="connsiteX4" fmla="*/ 53340 w 568960"/>
              <a:gd name="connsiteY4" fmla="*/ 231140 h 693420"/>
              <a:gd name="connsiteX5" fmla="*/ 103505 w 568960"/>
              <a:gd name="connsiteY5" fmla="*/ 358775 h 693420"/>
              <a:gd name="connsiteX6" fmla="*/ 135255 w 568960"/>
              <a:gd name="connsiteY6" fmla="*/ 360045 h 693420"/>
              <a:gd name="connsiteX7" fmla="*/ 105410 w 568960"/>
              <a:gd name="connsiteY7" fmla="*/ 380365 h 693420"/>
              <a:gd name="connsiteX8" fmla="*/ 119380 w 568960"/>
              <a:gd name="connsiteY8" fmla="*/ 436880 h 693420"/>
              <a:gd name="connsiteX9" fmla="*/ 127000 w 568960"/>
              <a:gd name="connsiteY9" fmla="*/ 502920 h 693420"/>
              <a:gd name="connsiteX10" fmla="*/ 175260 w 568960"/>
              <a:gd name="connsiteY10" fmla="*/ 551180 h 693420"/>
              <a:gd name="connsiteX11" fmla="*/ 259080 w 568960"/>
              <a:gd name="connsiteY11" fmla="*/ 599440 h 693420"/>
              <a:gd name="connsiteX12" fmla="*/ 292100 w 568960"/>
              <a:gd name="connsiteY12" fmla="*/ 660400 h 693420"/>
              <a:gd name="connsiteX13" fmla="*/ 312420 w 568960"/>
              <a:gd name="connsiteY13" fmla="*/ 640080 h 693420"/>
              <a:gd name="connsiteX14" fmla="*/ 292100 w 568960"/>
              <a:gd name="connsiteY14" fmla="*/ 629920 h 693420"/>
              <a:gd name="connsiteX15" fmla="*/ 396240 w 568960"/>
              <a:gd name="connsiteY15" fmla="*/ 635000 h 693420"/>
              <a:gd name="connsiteX16" fmla="*/ 325120 w 568960"/>
              <a:gd name="connsiteY16" fmla="*/ 678180 h 693420"/>
              <a:gd name="connsiteX17" fmla="*/ 363220 w 568960"/>
              <a:gd name="connsiteY17" fmla="*/ 693420 h 693420"/>
              <a:gd name="connsiteX18" fmla="*/ 472440 w 568960"/>
              <a:gd name="connsiteY18" fmla="*/ 680720 h 693420"/>
              <a:gd name="connsiteX19" fmla="*/ 568960 w 568960"/>
              <a:gd name="connsiteY19" fmla="*/ 647700 h 693420"/>
              <a:gd name="connsiteX20" fmla="*/ 495300 w 568960"/>
              <a:gd name="connsiteY20" fmla="*/ 551180 h 693420"/>
              <a:gd name="connsiteX21" fmla="*/ 416560 w 568960"/>
              <a:gd name="connsiteY21" fmla="*/ 474980 h 693420"/>
              <a:gd name="connsiteX22" fmla="*/ 370840 w 568960"/>
              <a:gd name="connsiteY22" fmla="*/ 495300 h 693420"/>
              <a:gd name="connsiteX23" fmla="*/ 388620 w 568960"/>
              <a:gd name="connsiteY23" fmla="*/ 416560 h 693420"/>
              <a:gd name="connsiteX24" fmla="*/ 312420 w 568960"/>
              <a:gd name="connsiteY24" fmla="*/ 320040 h 693420"/>
              <a:gd name="connsiteX25" fmla="*/ 281940 w 568960"/>
              <a:gd name="connsiteY25" fmla="*/ 309880 h 693420"/>
              <a:gd name="connsiteX26" fmla="*/ 279400 w 568960"/>
              <a:gd name="connsiteY26" fmla="*/ 256540 h 693420"/>
              <a:gd name="connsiteX27" fmla="*/ 238760 w 568960"/>
              <a:gd name="connsiteY27" fmla="*/ 193040 h 693420"/>
              <a:gd name="connsiteX28" fmla="*/ 175260 w 568960"/>
              <a:gd name="connsiteY28" fmla="*/ 162560 h 693420"/>
              <a:gd name="connsiteX29" fmla="*/ 106680 w 568960"/>
              <a:gd name="connsiteY29" fmla="*/ 177800 h 693420"/>
              <a:gd name="connsiteX30" fmla="*/ 93980 w 568960"/>
              <a:gd name="connsiteY30" fmla="*/ 83820 h 693420"/>
              <a:gd name="connsiteX31" fmla="*/ 68580 w 568960"/>
              <a:gd name="connsiteY31" fmla="*/ 38100 h 693420"/>
              <a:gd name="connsiteX32" fmla="*/ 73660 w 568960"/>
              <a:gd name="connsiteY32" fmla="*/ 5080 h 693420"/>
              <a:gd name="connsiteX33" fmla="*/ 58420 w 568960"/>
              <a:gd name="connsiteY33" fmla="*/ 0 h 693420"/>
              <a:gd name="connsiteX34" fmla="*/ 0 w 568960"/>
              <a:gd name="connsiteY34" fmla="*/ 15240 h 693420"/>
              <a:gd name="connsiteX0" fmla="*/ 0 w 568960"/>
              <a:gd name="connsiteY0" fmla="*/ 15240 h 693420"/>
              <a:gd name="connsiteX1" fmla="*/ 17780 w 568960"/>
              <a:gd name="connsiteY1" fmla="*/ 63500 h 693420"/>
              <a:gd name="connsiteX2" fmla="*/ 55880 w 568960"/>
              <a:gd name="connsiteY2" fmla="*/ 109220 h 693420"/>
              <a:gd name="connsiteX3" fmla="*/ 43180 w 568960"/>
              <a:gd name="connsiteY3" fmla="*/ 177800 h 693420"/>
              <a:gd name="connsiteX4" fmla="*/ 53340 w 568960"/>
              <a:gd name="connsiteY4" fmla="*/ 231140 h 693420"/>
              <a:gd name="connsiteX5" fmla="*/ 103505 w 568960"/>
              <a:gd name="connsiteY5" fmla="*/ 358775 h 693420"/>
              <a:gd name="connsiteX6" fmla="*/ 135255 w 568960"/>
              <a:gd name="connsiteY6" fmla="*/ 360045 h 693420"/>
              <a:gd name="connsiteX7" fmla="*/ 105410 w 568960"/>
              <a:gd name="connsiteY7" fmla="*/ 380365 h 693420"/>
              <a:gd name="connsiteX8" fmla="*/ 119380 w 568960"/>
              <a:gd name="connsiteY8" fmla="*/ 436880 h 693420"/>
              <a:gd name="connsiteX9" fmla="*/ 127000 w 568960"/>
              <a:gd name="connsiteY9" fmla="*/ 502920 h 693420"/>
              <a:gd name="connsiteX10" fmla="*/ 175260 w 568960"/>
              <a:gd name="connsiteY10" fmla="*/ 551180 h 693420"/>
              <a:gd name="connsiteX11" fmla="*/ 259080 w 568960"/>
              <a:gd name="connsiteY11" fmla="*/ 599440 h 693420"/>
              <a:gd name="connsiteX12" fmla="*/ 292100 w 568960"/>
              <a:gd name="connsiteY12" fmla="*/ 660400 h 693420"/>
              <a:gd name="connsiteX13" fmla="*/ 327660 w 568960"/>
              <a:gd name="connsiteY13" fmla="*/ 628650 h 693420"/>
              <a:gd name="connsiteX14" fmla="*/ 292100 w 568960"/>
              <a:gd name="connsiteY14" fmla="*/ 629920 h 693420"/>
              <a:gd name="connsiteX15" fmla="*/ 396240 w 568960"/>
              <a:gd name="connsiteY15" fmla="*/ 635000 h 693420"/>
              <a:gd name="connsiteX16" fmla="*/ 325120 w 568960"/>
              <a:gd name="connsiteY16" fmla="*/ 678180 h 693420"/>
              <a:gd name="connsiteX17" fmla="*/ 363220 w 568960"/>
              <a:gd name="connsiteY17" fmla="*/ 693420 h 693420"/>
              <a:gd name="connsiteX18" fmla="*/ 472440 w 568960"/>
              <a:gd name="connsiteY18" fmla="*/ 680720 h 693420"/>
              <a:gd name="connsiteX19" fmla="*/ 568960 w 568960"/>
              <a:gd name="connsiteY19" fmla="*/ 647700 h 693420"/>
              <a:gd name="connsiteX20" fmla="*/ 495300 w 568960"/>
              <a:gd name="connsiteY20" fmla="*/ 551180 h 693420"/>
              <a:gd name="connsiteX21" fmla="*/ 416560 w 568960"/>
              <a:gd name="connsiteY21" fmla="*/ 474980 h 693420"/>
              <a:gd name="connsiteX22" fmla="*/ 370840 w 568960"/>
              <a:gd name="connsiteY22" fmla="*/ 495300 h 693420"/>
              <a:gd name="connsiteX23" fmla="*/ 388620 w 568960"/>
              <a:gd name="connsiteY23" fmla="*/ 416560 h 693420"/>
              <a:gd name="connsiteX24" fmla="*/ 312420 w 568960"/>
              <a:gd name="connsiteY24" fmla="*/ 320040 h 693420"/>
              <a:gd name="connsiteX25" fmla="*/ 281940 w 568960"/>
              <a:gd name="connsiteY25" fmla="*/ 309880 h 693420"/>
              <a:gd name="connsiteX26" fmla="*/ 279400 w 568960"/>
              <a:gd name="connsiteY26" fmla="*/ 256540 h 693420"/>
              <a:gd name="connsiteX27" fmla="*/ 238760 w 568960"/>
              <a:gd name="connsiteY27" fmla="*/ 193040 h 693420"/>
              <a:gd name="connsiteX28" fmla="*/ 175260 w 568960"/>
              <a:gd name="connsiteY28" fmla="*/ 162560 h 693420"/>
              <a:gd name="connsiteX29" fmla="*/ 106680 w 568960"/>
              <a:gd name="connsiteY29" fmla="*/ 177800 h 693420"/>
              <a:gd name="connsiteX30" fmla="*/ 93980 w 568960"/>
              <a:gd name="connsiteY30" fmla="*/ 83820 h 693420"/>
              <a:gd name="connsiteX31" fmla="*/ 68580 w 568960"/>
              <a:gd name="connsiteY31" fmla="*/ 38100 h 693420"/>
              <a:gd name="connsiteX32" fmla="*/ 73660 w 568960"/>
              <a:gd name="connsiteY32" fmla="*/ 5080 h 693420"/>
              <a:gd name="connsiteX33" fmla="*/ 58420 w 568960"/>
              <a:gd name="connsiteY33" fmla="*/ 0 h 693420"/>
              <a:gd name="connsiteX34" fmla="*/ 0 w 568960"/>
              <a:gd name="connsiteY34" fmla="*/ 15240 h 693420"/>
              <a:gd name="connsiteX0" fmla="*/ 0 w 568960"/>
              <a:gd name="connsiteY0" fmla="*/ 15240 h 693420"/>
              <a:gd name="connsiteX1" fmla="*/ 17780 w 568960"/>
              <a:gd name="connsiteY1" fmla="*/ 63500 h 693420"/>
              <a:gd name="connsiteX2" fmla="*/ 55880 w 568960"/>
              <a:gd name="connsiteY2" fmla="*/ 109220 h 693420"/>
              <a:gd name="connsiteX3" fmla="*/ 43180 w 568960"/>
              <a:gd name="connsiteY3" fmla="*/ 177800 h 693420"/>
              <a:gd name="connsiteX4" fmla="*/ 53340 w 568960"/>
              <a:gd name="connsiteY4" fmla="*/ 231140 h 693420"/>
              <a:gd name="connsiteX5" fmla="*/ 103505 w 568960"/>
              <a:gd name="connsiteY5" fmla="*/ 358775 h 693420"/>
              <a:gd name="connsiteX6" fmla="*/ 135255 w 568960"/>
              <a:gd name="connsiteY6" fmla="*/ 360045 h 693420"/>
              <a:gd name="connsiteX7" fmla="*/ 105410 w 568960"/>
              <a:gd name="connsiteY7" fmla="*/ 380365 h 693420"/>
              <a:gd name="connsiteX8" fmla="*/ 119380 w 568960"/>
              <a:gd name="connsiteY8" fmla="*/ 436880 h 693420"/>
              <a:gd name="connsiteX9" fmla="*/ 127000 w 568960"/>
              <a:gd name="connsiteY9" fmla="*/ 502920 h 693420"/>
              <a:gd name="connsiteX10" fmla="*/ 175260 w 568960"/>
              <a:gd name="connsiteY10" fmla="*/ 551180 h 693420"/>
              <a:gd name="connsiteX11" fmla="*/ 259080 w 568960"/>
              <a:gd name="connsiteY11" fmla="*/ 599440 h 693420"/>
              <a:gd name="connsiteX12" fmla="*/ 292100 w 568960"/>
              <a:gd name="connsiteY12" fmla="*/ 660400 h 693420"/>
              <a:gd name="connsiteX13" fmla="*/ 327660 w 568960"/>
              <a:gd name="connsiteY13" fmla="*/ 628650 h 693420"/>
              <a:gd name="connsiteX14" fmla="*/ 294005 w 568960"/>
              <a:gd name="connsiteY14" fmla="*/ 555625 h 693420"/>
              <a:gd name="connsiteX15" fmla="*/ 396240 w 568960"/>
              <a:gd name="connsiteY15" fmla="*/ 635000 h 693420"/>
              <a:gd name="connsiteX16" fmla="*/ 325120 w 568960"/>
              <a:gd name="connsiteY16" fmla="*/ 678180 h 693420"/>
              <a:gd name="connsiteX17" fmla="*/ 363220 w 568960"/>
              <a:gd name="connsiteY17" fmla="*/ 693420 h 693420"/>
              <a:gd name="connsiteX18" fmla="*/ 472440 w 568960"/>
              <a:gd name="connsiteY18" fmla="*/ 680720 h 693420"/>
              <a:gd name="connsiteX19" fmla="*/ 568960 w 568960"/>
              <a:gd name="connsiteY19" fmla="*/ 647700 h 693420"/>
              <a:gd name="connsiteX20" fmla="*/ 495300 w 568960"/>
              <a:gd name="connsiteY20" fmla="*/ 551180 h 693420"/>
              <a:gd name="connsiteX21" fmla="*/ 416560 w 568960"/>
              <a:gd name="connsiteY21" fmla="*/ 474980 h 693420"/>
              <a:gd name="connsiteX22" fmla="*/ 370840 w 568960"/>
              <a:gd name="connsiteY22" fmla="*/ 495300 h 693420"/>
              <a:gd name="connsiteX23" fmla="*/ 388620 w 568960"/>
              <a:gd name="connsiteY23" fmla="*/ 416560 h 693420"/>
              <a:gd name="connsiteX24" fmla="*/ 312420 w 568960"/>
              <a:gd name="connsiteY24" fmla="*/ 320040 h 693420"/>
              <a:gd name="connsiteX25" fmla="*/ 281940 w 568960"/>
              <a:gd name="connsiteY25" fmla="*/ 309880 h 693420"/>
              <a:gd name="connsiteX26" fmla="*/ 279400 w 568960"/>
              <a:gd name="connsiteY26" fmla="*/ 256540 h 693420"/>
              <a:gd name="connsiteX27" fmla="*/ 238760 w 568960"/>
              <a:gd name="connsiteY27" fmla="*/ 193040 h 693420"/>
              <a:gd name="connsiteX28" fmla="*/ 175260 w 568960"/>
              <a:gd name="connsiteY28" fmla="*/ 162560 h 693420"/>
              <a:gd name="connsiteX29" fmla="*/ 106680 w 568960"/>
              <a:gd name="connsiteY29" fmla="*/ 177800 h 693420"/>
              <a:gd name="connsiteX30" fmla="*/ 93980 w 568960"/>
              <a:gd name="connsiteY30" fmla="*/ 83820 h 693420"/>
              <a:gd name="connsiteX31" fmla="*/ 68580 w 568960"/>
              <a:gd name="connsiteY31" fmla="*/ 38100 h 693420"/>
              <a:gd name="connsiteX32" fmla="*/ 73660 w 568960"/>
              <a:gd name="connsiteY32" fmla="*/ 5080 h 693420"/>
              <a:gd name="connsiteX33" fmla="*/ 58420 w 568960"/>
              <a:gd name="connsiteY33" fmla="*/ 0 h 693420"/>
              <a:gd name="connsiteX34" fmla="*/ 0 w 568960"/>
              <a:gd name="connsiteY34" fmla="*/ 15240 h 693420"/>
              <a:gd name="connsiteX0" fmla="*/ 0 w 568960"/>
              <a:gd name="connsiteY0" fmla="*/ 15240 h 693420"/>
              <a:gd name="connsiteX1" fmla="*/ 17780 w 568960"/>
              <a:gd name="connsiteY1" fmla="*/ 63500 h 693420"/>
              <a:gd name="connsiteX2" fmla="*/ 55880 w 568960"/>
              <a:gd name="connsiteY2" fmla="*/ 109220 h 693420"/>
              <a:gd name="connsiteX3" fmla="*/ 43180 w 568960"/>
              <a:gd name="connsiteY3" fmla="*/ 177800 h 693420"/>
              <a:gd name="connsiteX4" fmla="*/ 53340 w 568960"/>
              <a:gd name="connsiteY4" fmla="*/ 231140 h 693420"/>
              <a:gd name="connsiteX5" fmla="*/ 103505 w 568960"/>
              <a:gd name="connsiteY5" fmla="*/ 358775 h 693420"/>
              <a:gd name="connsiteX6" fmla="*/ 135255 w 568960"/>
              <a:gd name="connsiteY6" fmla="*/ 360045 h 693420"/>
              <a:gd name="connsiteX7" fmla="*/ 105410 w 568960"/>
              <a:gd name="connsiteY7" fmla="*/ 380365 h 693420"/>
              <a:gd name="connsiteX8" fmla="*/ 119380 w 568960"/>
              <a:gd name="connsiteY8" fmla="*/ 436880 h 693420"/>
              <a:gd name="connsiteX9" fmla="*/ 127000 w 568960"/>
              <a:gd name="connsiteY9" fmla="*/ 502920 h 693420"/>
              <a:gd name="connsiteX10" fmla="*/ 175260 w 568960"/>
              <a:gd name="connsiteY10" fmla="*/ 551180 h 693420"/>
              <a:gd name="connsiteX11" fmla="*/ 259080 w 568960"/>
              <a:gd name="connsiteY11" fmla="*/ 599440 h 693420"/>
              <a:gd name="connsiteX12" fmla="*/ 292100 w 568960"/>
              <a:gd name="connsiteY12" fmla="*/ 660400 h 693420"/>
              <a:gd name="connsiteX13" fmla="*/ 318135 w 568960"/>
              <a:gd name="connsiteY13" fmla="*/ 628650 h 693420"/>
              <a:gd name="connsiteX14" fmla="*/ 294005 w 568960"/>
              <a:gd name="connsiteY14" fmla="*/ 555625 h 693420"/>
              <a:gd name="connsiteX15" fmla="*/ 396240 w 568960"/>
              <a:gd name="connsiteY15" fmla="*/ 635000 h 693420"/>
              <a:gd name="connsiteX16" fmla="*/ 325120 w 568960"/>
              <a:gd name="connsiteY16" fmla="*/ 678180 h 693420"/>
              <a:gd name="connsiteX17" fmla="*/ 363220 w 568960"/>
              <a:gd name="connsiteY17" fmla="*/ 693420 h 693420"/>
              <a:gd name="connsiteX18" fmla="*/ 472440 w 568960"/>
              <a:gd name="connsiteY18" fmla="*/ 680720 h 693420"/>
              <a:gd name="connsiteX19" fmla="*/ 568960 w 568960"/>
              <a:gd name="connsiteY19" fmla="*/ 647700 h 693420"/>
              <a:gd name="connsiteX20" fmla="*/ 495300 w 568960"/>
              <a:gd name="connsiteY20" fmla="*/ 551180 h 693420"/>
              <a:gd name="connsiteX21" fmla="*/ 416560 w 568960"/>
              <a:gd name="connsiteY21" fmla="*/ 474980 h 693420"/>
              <a:gd name="connsiteX22" fmla="*/ 370840 w 568960"/>
              <a:gd name="connsiteY22" fmla="*/ 495300 h 693420"/>
              <a:gd name="connsiteX23" fmla="*/ 388620 w 568960"/>
              <a:gd name="connsiteY23" fmla="*/ 416560 h 693420"/>
              <a:gd name="connsiteX24" fmla="*/ 312420 w 568960"/>
              <a:gd name="connsiteY24" fmla="*/ 320040 h 693420"/>
              <a:gd name="connsiteX25" fmla="*/ 281940 w 568960"/>
              <a:gd name="connsiteY25" fmla="*/ 309880 h 693420"/>
              <a:gd name="connsiteX26" fmla="*/ 279400 w 568960"/>
              <a:gd name="connsiteY26" fmla="*/ 256540 h 693420"/>
              <a:gd name="connsiteX27" fmla="*/ 238760 w 568960"/>
              <a:gd name="connsiteY27" fmla="*/ 193040 h 693420"/>
              <a:gd name="connsiteX28" fmla="*/ 175260 w 568960"/>
              <a:gd name="connsiteY28" fmla="*/ 162560 h 693420"/>
              <a:gd name="connsiteX29" fmla="*/ 106680 w 568960"/>
              <a:gd name="connsiteY29" fmla="*/ 177800 h 693420"/>
              <a:gd name="connsiteX30" fmla="*/ 93980 w 568960"/>
              <a:gd name="connsiteY30" fmla="*/ 83820 h 693420"/>
              <a:gd name="connsiteX31" fmla="*/ 68580 w 568960"/>
              <a:gd name="connsiteY31" fmla="*/ 38100 h 693420"/>
              <a:gd name="connsiteX32" fmla="*/ 73660 w 568960"/>
              <a:gd name="connsiteY32" fmla="*/ 5080 h 693420"/>
              <a:gd name="connsiteX33" fmla="*/ 58420 w 568960"/>
              <a:gd name="connsiteY33" fmla="*/ 0 h 693420"/>
              <a:gd name="connsiteX34" fmla="*/ 0 w 568960"/>
              <a:gd name="connsiteY34" fmla="*/ 15240 h 693420"/>
              <a:gd name="connsiteX0" fmla="*/ 0 w 568960"/>
              <a:gd name="connsiteY0" fmla="*/ 15240 h 693420"/>
              <a:gd name="connsiteX1" fmla="*/ 17780 w 568960"/>
              <a:gd name="connsiteY1" fmla="*/ 63500 h 693420"/>
              <a:gd name="connsiteX2" fmla="*/ 55880 w 568960"/>
              <a:gd name="connsiteY2" fmla="*/ 109220 h 693420"/>
              <a:gd name="connsiteX3" fmla="*/ 43180 w 568960"/>
              <a:gd name="connsiteY3" fmla="*/ 177800 h 693420"/>
              <a:gd name="connsiteX4" fmla="*/ 53340 w 568960"/>
              <a:gd name="connsiteY4" fmla="*/ 231140 h 693420"/>
              <a:gd name="connsiteX5" fmla="*/ 103505 w 568960"/>
              <a:gd name="connsiteY5" fmla="*/ 358775 h 693420"/>
              <a:gd name="connsiteX6" fmla="*/ 135255 w 568960"/>
              <a:gd name="connsiteY6" fmla="*/ 360045 h 693420"/>
              <a:gd name="connsiteX7" fmla="*/ 105410 w 568960"/>
              <a:gd name="connsiteY7" fmla="*/ 380365 h 693420"/>
              <a:gd name="connsiteX8" fmla="*/ 119380 w 568960"/>
              <a:gd name="connsiteY8" fmla="*/ 436880 h 693420"/>
              <a:gd name="connsiteX9" fmla="*/ 127000 w 568960"/>
              <a:gd name="connsiteY9" fmla="*/ 502920 h 693420"/>
              <a:gd name="connsiteX10" fmla="*/ 175260 w 568960"/>
              <a:gd name="connsiteY10" fmla="*/ 551180 h 693420"/>
              <a:gd name="connsiteX11" fmla="*/ 259080 w 568960"/>
              <a:gd name="connsiteY11" fmla="*/ 599440 h 693420"/>
              <a:gd name="connsiteX12" fmla="*/ 292100 w 568960"/>
              <a:gd name="connsiteY12" fmla="*/ 660400 h 693420"/>
              <a:gd name="connsiteX13" fmla="*/ 318135 w 568960"/>
              <a:gd name="connsiteY13" fmla="*/ 628650 h 693420"/>
              <a:gd name="connsiteX14" fmla="*/ 316865 w 568960"/>
              <a:gd name="connsiteY14" fmla="*/ 605155 h 693420"/>
              <a:gd name="connsiteX15" fmla="*/ 396240 w 568960"/>
              <a:gd name="connsiteY15" fmla="*/ 635000 h 693420"/>
              <a:gd name="connsiteX16" fmla="*/ 325120 w 568960"/>
              <a:gd name="connsiteY16" fmla="*/ 678180 h 693420"/>
              <a:gd name="connsiteX17" fmla="*/ 363220 w 568960"/>
              <a:gd name="connsiteY17" fmla="*/ 693420 h 693420"/>
              <a:gd name="connsiteX18" fmla="*/ 472440 w 568960"/>
              <a:gd name="connsiteY18" fmla="*/ 680720 h 693420"/>
              <a:gd name="connsiteX19" fmla="*/ 568960 w 568960"/>
              <a:gd name="connsiteY19" fmla="*/ 647700 h 693420"/>
              <a:gd name="connsiteX20" fmla="*/ 495300 w 568960"/>
              <a:gd name="connsiteY20" fmla="*/ 551180 h 693420"/>
              <a:gd name="connsiteX21" fmla="*/ 416560 w 568960"/>
              <a:gd name="connsiteY21" fmla="*/ 474980 h 693420"/>
              <a:gd name="connsiteX22" fmla="*/ 370840 w 568960"/>
              <a:gd name="connsiteY22" fmla="*/ 495300 h 693420"/>
              <a:gd name="connsiteX23" fmla="*/ 388620 w 568960"/>
              <a:gd name="connsiteY23" fmla="*/ 416560 h 693420"/>
              <a:gd name="connsiteX24" fmla="*/ 312420 w 568960"/>
              <a:gd name="connsiteY24" fmla="*/ 320040 h 693420"/>
              <a:gd name="connsiteX25" fmla="*/ 281940 w 568960"/>
              <a:gd name="connsiteY25" fmla="*/ 309880 h 693420"/>
              <a:gd name="connsiteX26" fmla="*/ 279400 w 568960"/>
              <a:gd name="connsiteY26" fmla="*/ 256540 h 693420"/>
              <a:gd name="connsiteX27" fmla="*/ 238760 w 568960"/>
              <a:gd name="connsiteY27" fmla="*/ 193040 h 693420"/>
              <a:gd name="connsiteX28" fmla="*/ 175260 w 568960"/>
              <a:gd name="connsiteY28" fmla="*/ 162560 h 693420"/>
              <a:gd name="connsiteX29" fmla="*/ 106680 w 568960"/>
              <a:gd name="connsiteY29" fmla="*/ 177800 h 693420"/>
              <a:gd name="connsiteX30" fmla="*/ 93980 w 568960"/>
              <a:gd name="connsiteY30" fmla="*/ 83820 h 693420"/>
              <a:gd name="connsiteX31" fmla="*/ 68580 w 568960"/>
              <a:gd name="connsiteY31" fmla="*/ 38100 h 693420"/>
              <a:gd name="connsiteX32" fmla="*/ 73660 w 568960"/>
              <a:gd name="connsiteY32" fmla="*/ 5080 h 693420"/>
              <a:gd name="connsiteX33" fmla="*/ 58420 w 568960"/>
              <a:gd name="connsiteY33" fmla="*/ 0 h 693420"/>
              <a:gd name="connsiteX34" fmla="*/ 0 w 568960"/>
              <a:gd name="connsiteY34" fmla="*/ 15240 h 693420"/>
              <a:gd name="connsiteX0" fmla="*/ 0 w 568960"/>
              <a:gd name="connsiteY0" fmla="*/ 15240 h 693420"/>
              <a:gd name="connsiteX1" fmla="*/ 17780 w 568960"/>
              <a:gd name="connsiteY1" fmla="*/ 63500 h 693420"/>
              <a:gd name="connsiteX2" fmla="*/ 55880 w 568960"/>
              <a:gd name="connsiteY2" fmla="*/ 109220 h 693420"/>
              <a:gd name="connsiteX3" fmla="*/ 43180 w 568960"/>
              <a:gd name="connsiteY3" fmla="*/ 177800 h 693420"/>
              <a:gd name="connsiteX4" fmla="*/ 53340 w 568960"/>
              <a:gd name="connsiteY4" fmla="*/ 231140 h 693420"/>
              <a:gd name="connsiteX5" fmla="*/ 103505 w 568960"/>
              <a:gd name="connsiteY5" fmla="*/ 358775 h 693420"/>
              <a:gd name="connsiteX6" fmla="*/ 135255 w 568960"/>
              <a:gd name="connsiteY6" fmla="*/ 360045 h 693420"/>
              <a:gd name="connsiteX7" fmla="*/ 105410 w 568960"/>
              <a:gd name="connsiteY7" fmla="*/ 380365 h 693420"/>
              <a:gd name="connsiteX8" fmla="*/ 119380 w 568960"/>
              <a:gd name="connsiteY8" fmla="*/ 436880 h 693420"/>
              <a:gd name="connsiteX9" fmla="*/ 127000 w 568960"/>
              <a:gd name="connsiteY9" fmla="*/ 502920 h 693420"/>
              <a:gd name="connsiteX10" fmla="*/ 175260 w 568960"/>
              <a:gd name="connsiteY10" fmla="*/ 551180 h 693420"/>
              <a:gd name="connsiteX11" fmla="*/ 259080 w 568960"/>
              <a:gd name="connsiteY11" fmla="*/ 599440 h 693420"/>
              <a:gd name="connsiteX12" fmla="*/ 292100 w 568960"/>
              <a:gd name="connsiteY12" fmla="*/ 660400 h 693420"/>
              <a:gd name="connsiteX13" fmla="*/ 310515 w 568960"/>
              <a:gd name="connsiteY13" fmla="*/ 628650 h 693420"/>
              <a:gd name="connsiteX14" fmla="*/ 316865 w 568960"/>
              <a:gd name="connsiteY14" fmla="*/ 605155 h 693420"/>
              <a:gd name="connsiteX15" fmla="*/ 396240 w 568960"/>
              <a:gd name="connsiteY15" fmla="*/ 635000 h 693420"/>
              <a:gd name="connsiteX16" fmla="*/ 325120 w 568960"/>
              <a:gd name="connsiteY16" fmla="*/ 678180 h 693420"/>
              <a:gd name="connsiteX17" fmla="*/ 363220 w 568960"/>
              <a:gd name="connsiteY17" fmla="*/ 693420 h 693420"/>
              <a:gd name="connsiteX18" fmla="*/ 472440 w 568960"/>
              <a:gd name="connsiteY18" fmla="*/ 680720 h 693420"/>
              <a:gd name="connsiteX19" fmla="*/ 568960 w 568960"/>
              <a:gd name="connsiteY19" fmla="*/ 647700 h 693420"/>
              <a:gd name="connsiteX20" fmla="*/ 495300 w 568960"/>
              <a:gd name="connsiteY20" fmla="*/ 551180 h 693420"/>
              <a:gd name="connsiteX21" fmla="*/ 416560 w 568960"/>
              <a:gd name="connsiteY21" fmla="*/ 474980 h 693420"/>
              <a:gd name="connsiteX22" fmla="*/ 370840 w 568960"/>
              <a:gd name="connsiteY22" fmla="*/ 495300 h 693420"/>
              <a:gd name="connsiteX23" fmla="*/ 388620 w 568960"/>
              <a:gd name="connsiteY23" fmla="*/ 416560 h 693420"/>
              <a:gd name="connsiteX24" fmla="*/ 312420 w 568960"/>
              <a:gd name="connsiteY24" fmla="*/ 320040 h 693420"/>
              <a:gd name="connsiteX25" fmla="*/ 281940 w 568960"/>
              <a:gd name="connsiteY25" fmla="*/ 309880 h 693420"/>
              <a:gd name="connsiteX26" fmla="*/ 279400 w 568960"/>
              <a:gd name="connsiteY26" fmla="*/ 256540 h 693420"/>
              <a:gd name="connsiteX27" fmla="*/ 238760 w 568960"/>
              <a:gd name="connsiteY27" fmla="*/ 193040 h 693420"/>
              <a:gd name="connsiteX28" fmla="*/ 175260 w 568960"/>
              <a:gd name="connsiteY28" fmla="*/ 162560 h 693420"/>
              <a:gd name="connsiteX29" fmla="*/ 106680 w 568960"/>
              <a:gd name="connsiteY29" fmla="*/ 177800 h 693420"/>
              <a:gd name="connsiteX30" fmla="*/ 93980 w 568960"/>
              <a:gd name="connsiteY30" fmla="*/ 83820 h 693420"/>
              <a:gd name="connsiteX31" fmla="*/ 68580 w 568960"/>
              <a:gd name="connsiteY31" fmla="*/ 38100 h 693420"/>
              <a:gd name="connsiteX32" fmla="*/ 73660 w 568960"/>
              <a:gd name="connsiteY32" fmla="*/ 5080 h 693420"/>
              <a:gd name="connsiteX33" fmla="*/ 58420 w 568960"/>
              <a:gd name="connsiteY33" fmla="*/ 0 h 693420"/>
              <a:gd name="connsiteX34" fmla="*/ 0 w 568960"/>
              <a:gd name="connsiteY34" fmla="*/ 15240 h 693420"/>
              <a:gd name="connsiteX0" fmla="*/ 0 w 568960"/>
              <a:gd name="connsiteY0" fmla="*/ 15240 h 693420"/>
              <a:gd name="connsiteX1" fmla="*/ 17780 w 568960"/>
              <a:gd name="connsiteY1" fmla="*/ 63500 h 693420"/>
              <a:gd name="connsiteX2" fmla="*/ 55880 w 568960"/>
              <a:gd name="connsiteY2" fmla="*/ 109220 h 693420"/>
              <a:gd name="connsiteX3" fmla="*/ 43180 w 568960"/>
              <a:gd name="connsiteY3" fmla="*/ 177800 h 693420"/>
              <a:gd name="connsiteX4" fmla="*/ 53340 w 568960"/>
              <a:gd name="connsiteY4" fmla="*/ 231140 h 693420"/>
              <a:gd name="connsiteX5" fmla="*/ 103505 w 568960"/>
              <a:gd name="connsiteY5" fmla="*/ 358775 h 693420"/>
              <a:gd name="connsiteX6" fmla="*/ 135255 w 568960"/>
              <a:gd name="connsiteY6" fmla="*/ 360045 h 693420"/>
              <a:gd name="connsiteX7" fmla="*/ 105410 w 568960"/>
              <a:gd name="connsiteY7" fmla="*/ 380365 h 693420"/>
              <a:gd name="connsiteX8" fmla="*/ 119380 w 568960"/>
              <a:gd name="connsiteY8" fmla="*/ 436880 h 693420"/>
              <a:gd name="connsiteX9" fmla="*/ 127000 w 568960"/>
              <a:gd name="connsiteY9" fmla="*/ 502920 h 693420"/>
              <a:gd name="connsiteX10" fmla="*/ 175260 w 568960"/>
              <a:gd name="connsiteY10" fmla="*/ 551180 h 693420"/>
              <a:gd name="connsiteX11" fmla="*/ 259080 w 568960"/>
              <a:gd name="connsiteY11" fmla="*/ 599440 h 693420"/>
              <a:gd name="connsiteX12" fmla="*/ 292100 w 568960"/>
              <a:gd name="connsiteY12" fmla="*/ 660400 h 693420"/>
              <a:gd name="connsiteX13" fmla="*/ 310515 w 568960"/>
              <a:gd name="connsiteY13" fmla="*/ 628650 h 693420"/>
              <a:gd name="connsiteX14" fmla="*/ 320675 w 568960"/>
              <a:gd name="connsiteY14" fmla="*/ 618490 h 693420"/>
              <a:gd name="connsiteX15" fmla="*/ 396240 w 568960"/>
              <a:gd name="connsiteY15" fmla="*/ 635000 h 693420"/>
              <a:gd name="connsiteX16" fmla="*/ 325120 w 568960"/>
              <a:gd name="connsiteY16" fmla="*/ 678180 h 693420"/>
              <a:gd name="connsiteX17" fmla="*/ 363220 w 568960"/>
              <a:gd name="connsiteY17" fmla="*/ 693420 h 693420"/>
              <a:gd name="connsiteX18" fmla="*/ 472440 w 568960"/>
              <a:gd name="connsiteY18" fmla="*/ 680720 h 693420"/>
              <a:gd name="connsiteX19" fmla="*/ 568960 w 568960"/>
              <a:gd name="connsiteY19" fmla="*/ 647700 h 693420"/>
              <a:gd name="connsiteX20" fmla="*/ 495300 w 568960"/>
              <a:gd name="connsiteY20" fmla="*/ 551180 h 693420"/>
              <a:gd name="connsiteX21" fmla="*/ 416560 w 568960"/>
              <a:gd name="connsiteY21" fmla="*/ 474980 h 693420"/>
              <a:gd name="connsiteX22" fmla="*/ 370840 w 568960"/>
              <a:gd name="connsiteY22" fmla="*/ 495300 h 693420"/>
              <a:gd name="connsiteX23" fmla="*/ 388620 w 568960"/>
              <a:gd name="connsiteY23" fmla="*/ 416560 h 693420"/>
              <a:gd name="connsiteX24" fmla="*/ 312420 w 568960"/>
              <a:gd name="connsiteY24" fmla="*/ 320040 h 693420"/>
              <a:gd name="connsiteX25" fmla="*/ 281940 w 568960"/>
              <a:gd name="connsiteY25" fmla="*/ 309880 h 693420"/>
              <a:gd name="connsiteX26" fmla="*/ 279400 w 568960"/>
              <a:gd name="connsiteY26" fmla="*/ 256540 h 693420"/>
              <a:gd name="connsiteX27" fmla="*/ 238760 w 568960"/>
              <a:gd name="connsiteY27" fmla="*/ 193040 h 693420"/>
              <a:gd name="connsiteX28" fmla="*/ 175260 w 568960"/>
              <a:gd name="connsiteY28" fmla="*/ 162560 h 693420"/>
              <a:gd name="connsiteX29" fmla="*/ 106680 w 568960"/>
              <a:gd name="connsiteY29" fmla="*/ 177800 h 693420"/>
              <a:gd name="connsiteX30" fmla="*/ 93980 w 568960"/>
              <a:gd name="connsiteY30" fmla="*/ 83820 h 693420"/>
              <a:gd name="connsiteX31" fmla="*/ 68580 w 568960"/>
              <a:gd name="connsiteY31" fmla="*/ 38100 h 693420"/>
              <a:gd name="connsiteX32" fmla="*/ 73660 w 568960"/>
              <a:gd name="connsiteY32" fmla="*/ 5080 h 693420"/>
              <a:gd name="connsiteX33" fmla="*/ 58420 w 568960"/>
              <a:gd name="connsiteY33" fmla="*/ 0 h 693420"/>
              <a:gd name="connsiteX34" fmla="*/ 0 w 568960"/>
              <a:gd name="connsiteY34" fmla="*/ 15240 h 693420"/>
              <a:gd name="connsiteX0" fmla="*/ 0 w 568960"/>
              <a:gd name="connsiteY0" fmla="*/ 15240 h 693420"/>
              <a:gd name="connsiteX1" fmla="*/ 17780 w 568960"/>
              <a:gd name="connsiteY1" fmla="*/ 63500 h 693420"/>
              <a:gd name="connsiteX2" fmla="*/ 55880 w 568960"/>
              <a:gd name="connsiteY2" fmla="*/ 109220 h 693420"/>
              <a:gd name="connsiteX3" fmla="*/ 43180 w 568960"/>
              <a:gd name="connsiteY3" fmla="*/ 177800 h 693420"/>
              <a:gd name="connsiteX4" fmla="*/ 53340 w 568960"/>
              <a:gd name="connsiteY4" fmla="*/ 231140 h 693420"/>
              <a:gd name="connsiteX5" fmla="*/ 103505 w 568960"/>
              <a:gd name="connsiteY5" fmla="*/ 358775 h 693420"/>
              <a:gd name="connsiteX6" fmla="*/ 135255 w 568960"/>
              <a:gd name="connsiteY6" fmla="*/ 360045 h 693420"/>
              <a:gd name="connsiteX7" fmla="*/ 105410 w 568960"/>
              <a:gd name="connsiteY7" fmla="*/ 380365 h 693420"/>
              <a:gd name="connsiteX8" fmla="*/ 119380 w 568960"/>
              <a:gd name="connsiteY8" fmla="*/ 436880 h 693420"/>
              <a:gd name="connsiteX9" fmla="*/ 127000 w 568960"/>
              <a:gd name="connsiteY9" fmla="*/ 502920 h 693420"/>
              <a:gd name="connsiteX10" fmla="*/ 175260 w 568960"/>
              <a:gd name="connsiteY10" fmla="*/ 551180 h 693420"/>
              <a:gd name="connsiteX11" fmla="*/ 259080 w 568960"/>
              <a:gd name="connsiteY11" fmla="*/ 599440 h 693420"/>
              <a:gd name="connsiteX12" fmla="*/ 292100 w 568960"/>
              <a:gd name="connsiteY12" fmla="*/ 660400 h 693420"/>
              <a:gd name="connsiteX13" fmla="*/ 306705 w 568960"/>
              <a:gd name="connsiteY13" fmla="*/ 636270 h 693420"/>
              <a:gd name="connsiteX14" fmla="*/ 320675 w 568960"/>
              <a:gd name="connsiteY14" fmla="*/ 618490 h 693420"/>
              <a:gd name="connsiteX15" fmla="*/ 396240 w 568960"/>
              <a:gd name="connsiteY15" fmla="*/ 635000 h 693420"/>
              <a:gd name="connsiteX16" fmla="*/ 325120 w 568960"/>
              <a:gd name="connsiteY16" fmla="*/ 678180 h 693420"/>
              <a:gd name="connsiteX17" fmla="*/ 363220 w 568960"/>
              <a:gd name="connsiteY17" fmla="*/ 693420 h 693420"/>
              <a:gd name="connsiteX18" fmla="*/ 472440 w 568960"/>
              <a:gd name="connsiteY18" fmla="*/ 680720 h 693420"/>
              <a:gd name="connsiteX19" fmla="*/ 568960 w 568960"/>
              <a:gd name="connsiteY19" fmla="*/ 647700 h 693420"/>
              <a:gd name="connsiteX20" fmla="*/ 495300 w 568960"/>
              <a:gd name="connsiteY20" fmla="*/ 551180 h 693420"/>
              <a:gd name="connsiteX21" fmla="*/ 416560 w 568960"/>
              <a:gd name="connsiteY21" fmla="*/ 474980 h 693420"/>
              <a:gd name="connsiteX22" fmla="*/ 370840 w 568960"/>
              <a:gd name="connsiteY22" fmla="*/ 495300 h 693420"/>
              <a:gd name="connsiteX23" fmla="*/ 388620 w 568960"/>
              <a:gd name="connsiteY23" fmla="*/ 416560 h 693420"/>
              <a:gd name="connsiteX24" fmla="*/ 312420 w 568960"/>
              <a:gd name="connsiteY24" fmla="*/ 320040 h 693420"/>
              <a:gd name="connsiteX25" fmla="*/ 281940 w 568960"/>
              <a:gd name="connsiteY25" fmla="*/ 309880 h 693420"/>
              <a:gd name="connsiteX26" fmla="*/ 279400 w 568960"/>
              <a:gd name="connsiteY26" fmla="*/ 256540 h 693420"/>
              <a:gd name="connsiteX27" fmla="*/ 238760 w 568960"/>
              <a:gd name="connsiteY27" fmla="*/ 193040 h 693420"/>
              <a:gd name="connsiteX28" fmla="*/ 175260 w 568960"/>
              <a:gd name="connsiteY28" fmla="*/ 162560 h 693420"/>
              <a:gd name="connsiteX29" fmla="*/ 106680 w 568960"/>
              <a:gd name="connsiteY29" fmla="*/ 177800 h 693420"/>
              <a:gd name="connsiteX30" fmla="*/ 93980 w 568960"/>
              <a:gd name="connsiteY30" fmla="*/ 83820 h 693420"/>
              <a:gd name="connsiteX31" fmla="*/ 68580 w 568960"/>
              <a:gd name="connsiteY31" fmla="*/ 38100 h 693420"/>
              <a:gd name="connsiteX32" fmla="*/ 73660 w 568960"/>
              <a:gd name="connsiteY32" fmla="*/ 5080 h 693420"/>
              <a:gd name="connsiteX33" fmla="*/ 58420 w 568960"/>
              <a:gd name="connsiteY33" fmla="*/ 0 h 693420"/>
              <a:gd name="connsiteX34" fmla="*/ 0 w 568960"/>
              <a:gd name="connsiteY34" fmla="*/ 15240 h 693420"/>
              <a:gd name="connsiteX0" fmla="*/ 0 w 568960"/>
              <a:gd name="connsiteY0" fmla="*/ 15240 h 693420"/>
              <a:gd name="connsiteX1" fmla="*/ 17780 w 568960"/>
              <a:gd name="connsiteY1" fmla="*/ 63500 h 693420"/>
              <a:gd name="connsiteX2" fmla="*/ 55880 w 568960"/>
              <a:gd name="connsiteY2" fmla="*/ 109220 h 693420"/>
              <a:gd name="connsiteX3" fmla="*/ 43180 w 568960"/>
              <a:gd name="connsiteY3" fmla="*/ 177800 h 693420"/>
              <a:gd name="connsiteX4" fmla="*/ 53340 w 568960"/>
              <a:gd name="connsiteY4" fmla="*/ 231140 h 693420"/>
              <a:gd name="connsiteX5" fmla="*/ 103505 w 568960"/>
              <a:gd name="connsiteY5" fmla="*/ 358775 h 693420"/>
              <a:gd name="connsiteX6" fmla="*/ 135255 w 568960"/>
              <a:gd name="connsiteY6" fmla="*/ 360045 h 693420"/>
              <a:gd name="connsiteX7" fmla="*/ 105410 w 568960"/>
              <a:gd name="connsiteY7" fmla="*/ 380365 h 693420"/>
              <a:gd name="connsiteX8" fmla="*/ 119380 w 568960"/>
              <a:gd name="connsiteY8" fmla="*/ 436880 h 693420"/>
              <a:gd name="connsiteX9" fmla="*/ 127000 w 568960"/>
              <a:gd name="connsiteY9" fmla="*/ 502920 h 693420"/>
              <a:gd name="connsiteX10" fmla="*/ 175260 w 568960"/>
              <a:gd name="connsiteY10" fmla="*/ 551180 h 693420"/>
              <a:gd name="connsiteX11" fmla="*/ 259080 w 568960"/>
              <a:gd name="connsiteY11" fmla="*/ 599440 h 693420"/>
              <a:gd name="connsiteX12" fmla="*/ 292100 w 568960"/>
              <a:gd name="connsiteY12" fmla="*/ 660400 h 693420"/>
              <a:gd name="connsiteX13" fmla="*/ 306705 w 568960"/>
              <a:gd name="connsiteY13" fmla="*/ 636270 h 693420"/>
              <a:gd name="connsiteX14" fmla="*/ 318770 w 568960"/>
              <a:gd name="connsiteY14" fmla="*/ 635635 h 693420"/>
              <a:gd name="connsiteX15" fmla="*/ 396240 w 568960"/>
              <a:gd name="connsiteY15" fmla="*/ 635000 h 693420"/>
              <a:gd name="connsiteX16" fmla="*/ 325120 w 568960"/>
              <a:gd name="connsiteY16" fmla="*/ 678180 h 693420"/>
              <a:gd name="connsiteX17" fmla="*/ 363220 w 568960"/>
              <a:gd name="connsiteY17" fmla="*/ 693420 h 693420"/>
              <a:gd name="connsiteX18" fmla="*/ 472440 w 568960"/>
              <a:gd name="connsiteY18" fmla="*/ 680720 h 693420"/>
              <a:gd name="connsiteX19" fmla="*/ 568960 w 568960"/>
              <a:gd name="connsiteY19" fmla="*/ 647700 h 693420"/>
              <a:gd name="connsiteX20" fmla="*/ 495300 w 568960"/>
              <a:gd name="connsiteY20" fmla="*/ 551180 h 693420"/>
              <a:gd name="connsiteX21" fmla="*/ 416560 w 568960"/>
              <a:gd name="connsiteY21" fmla="*/ 474980 h 693420"/>
              <a:gd name="connsiteX22" fmla="*/ 370840 w 568960"/>
              <a:gd name="connsiteY22" fmla="*/ 495300 h 693420"/>
              <a:gd name="connsiteX23" fmla="*/ 388620 w 568960"/>
              <a:gd name="connsiteY23" fmla="*/ 416560 h 693420"/>
              <a:gd name="connsiteX24" fmla="*/ 312420 w 568960"/>
              <a:gd name="connsiteY24" fmla="*/ 320040 h 693420"/>
              <a:gd name="connsiteX25" fmla="*/ 281940 w 568960"/>
              <a:gd name="connsiteY25" fmla="*/ 309880 h 693420"/>
              <a:gd name="connsiteX26" fmla="*/ 279400 w 568960"/>
              <a:gd name="connsiteY26" fmla="*/ 256540 h 693420"/>
              <a:gd name="connsiteX27" fmla="*/ 238760 w 568960"/>
              <a:gd name="connsiteY27" fmla="*/ 193040 h 693420"/>
              <a:gd name="connsiteX28" fmla="*/ 175260 w 568960"/>
              <a:gd name="connsiteY28" fmla="*/ 162560 h 693420"/>
              <a:gd name="connsiteX29" fmla="*/ 106680 w 568960"/>
              <a:gd name="connsiteY29" fmla="*/ 177800 h 693420"/>
              <a:gd name="connsiteX30" fmla="*/ 93980 w 568960"/>
              <a:gd name="connsiteY30" fmla="*/ 83820 h 693420"/>
              <a:gd name="connsiteX31" fmla="*/ 68580 w 568960"/>
              <a:gd name="connsiteY31" fmla="*/ 38100 h 693420"/>
              <a:gd name="connsiteX32" fmla="*/ 73660 w 568960"/>
              <a:gd name="connsiteY32" fmla="*/ 5080 h 693420"/>
              <a:gd name="connsiteX33" fmla="*/ 58420 w 568960"/>
              <a:gd name="connsiteY33" fmla="*/ 0 h 693420"/>
              <a:gd name="connsiteX34" fmla="*/ 0 w 568960"/>
              <a:gd name="connsiteY34" fmla="*/ 15240 h 693420"/>
              <a:gd name="connsiteX0" fmla="*/ 0 w 568960"/>
              <a:gd name="connsiteY0" fmla="*/ 15240 h 693420"/>
              <a:gd name="connsiteX1" fmla="*/ 17780 w 568960"/>
              <a:gd name="connsiteY1" fmla="*/ 63500 h 693420"/>
              <a:gd name="connsiteX2" fmla="*/ 55880 w 568960"/>
              <a:gd name="connsiteY2" fmla="*/ 109220 h 693420"/>
              <a:gd name="connsiteX3" fmla="*/ 43180 w 568960"/>
              <a:gd name="connsiteY3" fmla="*/ 177800 h 693420"/>
              <a:gd name="connsiteX4" fmla="*/ 53340 w 568960"/>
              <a:gd name="connsiteY4" fmla="*/ 231140 h 693420"/>
              <a:gd name="connsiteX5" fmla="*/ 103505 w 568960"/>
              <a:gd name="connsiteY5" fmla="*/ 358775 h 693420"/>
              <a:gd name="connsiteX6" fmla="*/ 135255 w 568960"/>
              <a:gd name="connsiteY6" fmla="*/ 360045 h 693420"/>
              <a:gd name="connsiteX7" fmla="*/ 105410 w 568960"/>
              <a:gd name="connsiteY7" fmla="*/ 380365 h 693420"/>
              <a:gd name="connsiteX8" fmla="*/ 119380 w 568960"/>
              <a:gd name="connsiteY8" fmla="*/ 436880 h 693420"/>
              <a:gd name="connsiteX9" fmla="*/ 127000 w 568960"/>
              <a:gd name="connsiteY9" fmla="*/ 502920 h 693420"/>
              <a:gd name="connsiteX10" fmla="*/ 175260 w 568960"/>
              <a:gd name="connsiteY10" fmla="*/ 551180 h 693420"/>
              <a:gd name="connsiteX11" fmla="*/ 259080 w 568960"/>
              <a:gd name="connsiteY11" fmla="*/ 599440 h 693420"/>
              <a:gd name="connsiteX12" fmla="*/ 292100 w 568960"/>
              <a:gd name="connsiteY12" fmla="*/ 660400 h 693420"/>
              <a:gd name="connsiteX13" fmla="*/ 306705 w 568960"/>
              <a:gd name="connsiteY13" fmla="*/ 636270 h 693420"/>
              <a:gd name="connsiteX14" fmla="*/ 318770 w 568960"/>
              <a:gd name="connsiteY14" fmla="*/ 635635 h 693420"/>
              <a:gd name="connsiteX15" fmla="*/ 396240 w 568960"/>
              <a:gd name="connsiteY15" fmla="*/ 635000 h 693420"/>
              <a:gd name="connsiteX16" fmla="*/ 336550 w 568960"/>
              <a:gd name="connsiteY16" fmla="*/ 670560 h 693420"/>
              <a:gd name="connsiteX17" fmla="*/ 363220 w 568960"/>
              <a:gd name="connsiteY17" fmla="*/ 693420 h 693420"/>
              <a:gd name="connsiteX18" fmla="*/ 472440 w 568960"/>
              <a:gd name="connsiteY18" fmla="*/ 680720 h 693420"/>
              <a:gd name="connsiteX19" fmla="*/ 568960 w 568960"/>
              <a:gd name="connsiteY19" fmla="*/ 647700 h 693420"/>
              <a:gd name="connsiteX20" fmla="*/ 495300 w 568960"/>
              <a:gd name="connsiteY20" fmla="*/ 551180 h 693420"/>
              <a:gd name="connsiteX21" fmla="*/ 416560 w 568960"/>
              <a:gd name="connsiteY21" fmla="*/ 474980 h 693420"/>
              <a:gd name="connsiteX22" fmla="*/ 370840 w 568960"/>
              <a:gd name="connsiteY22" fmla="*/ 495300 h 693420"/>
              <a:gd name="connsiteX23" fmla="*/ 388620 w 568960"/>
              <a:gd name="connsiteY23" fmla="*/ 416560 h 693420"/>
              <a:gd name="connsiteX24" fmla="*/ 312420 w 568960"/>
              <a:gd name="connsiteY24" fmla="*/ 320040 h 693420"/>
              <a:gd name="connsiteX25" fmla="*/ 281940 w 568960"/>
              <a:gd name="connsiteY25" fmla="*/ 309880 h 693420"/>
              <a:gd name="connsiteX26" fmla="*/ 279400 w 568960"/>
              <a:gd name="connsiteY26" fmla="*/ 256540 h 693420"/>
              <a:gd name="connsiteX27" fmla="*/ 238760 w 568960"/>
              <a:gd name="connsiteY27" fmla="*/ 193040 h 693420"/>
              <a:gd name="connsiteX28" fmla="*/ 175260 w 568960"/>
              <a:gd name="connsiteY28" fmla="*/ 162560 h 693420"/>
              <a:gd name="connsiteX29" fmla="*/ 106680 w 568960"/>
              <a:gd name="connsiteY29" fmla="*/ 177800 h 693420"/>
              <a:gd name="connsiteX30" fmla="*/ 93980 w 568960"/>
              <a:gd name="connsiteY30" fmla="*/ 83820 h 693420"/>
              <a:gd name="connsiteX31" fmla="*/ 68580 w 568960"/>
              <a:gd name="connsiteY31" fmla="*/ 38100 h 693420"/>
              <a:gd name="connsiteX32" fmla="*/ 73660 w 568960"/>
              <a:gd name="connsiteY32" fmla="*/ 5080 h 693420"/>
              <a:gd name="connsiteX33" fmla="*/ 58420 w 568960"/>
              <a:gd name="connsiteY33" fmla="*/ 0 h 693420"/>
              <a:gd name="connsiteX34" fmla="*/ 0 w 568960"/>
              <a:gd name="connsiteY34" fmla="*/ 15240 h 693420"/>
              <a:gd name="connsiteX0" fmla="*/ 0 w 568960"/>
              <a:gd name="connsiteY0" fmla="*/ 15240 h 681990"/>
              <a:gd name="connsiteX1" fmla="*/ 17780 w 568960"/>
              <a:gd name="connsiteY1" fmla="*/ 63500 h 681990"/>
              <a:gd name="connsiteX2" fmla="*/ 55880 w 568960"/>
              <a:gd name="connsiteY2" fmla="*/ 109220 h 681990"/>
              <a:gd name="connsiteX3" fmla="*/ 43180 w 568960"/>
              <a:gd name="connsiteY3" fmla="*/ 177800 h 681990"/>
              <a:gd name="connsiteX4" fmla="*/ 53340 w 568960"/>
              <a:gd name="connsiteY4" fmla="*/ 231140 h 681990"/>
              <a:gd name="connsiteX5" fmla="*/ 103505 w 568960"/>
              <a:gd name="connsiteY5" fmla="*/ 358775 h 681990"/>
              <a:gd name="connsiteX6" fmla="*/ 135255 w 568960"/>
              <a:gd name="connsiteY6" fmla="*/ 360045 h 681990"/>
              <a:gd name="connsiteX7" fmla="*/ 105410 w 568960"/>
              <a:gd name="connsiteY7" fmla="*/ 380365 h 681990"/>
              <a:gd name="connsiteX8" fmla="*/ 119380 w 568960"/>
              <a:gd name="connsiteY8" fmla="*/ 436880 h 681990"/>
              <a:gd name="connsiteX9" fmla="*/ 127000 w 568960"/>
              <a:gd name="connsiteY9" fmla="*/ 502920 h 681990"/>
              <a:gd name="connsiteX10" fmla="*/ 175260 w 568960"/>
              <a:gd name="connsiteY10" fmla="*/ 551180 h 681990"/>
              <a:gd name="connsiteX11" fmla="*/ 259080 w 568960"/>
              <a:gd name="connsiteY11" fmla="*/ 599440 h 681990"/>
              <a:gd name="connsiteX12" fmla="*/ 292100 w 568960"/>
              <a:gd name="connsiteY12" fmla="*/ 660400 h 681990"/>
              <a:gd name="connsiteX13" fmla="*/ 306705 w 568960"/>
              <a:gd name="connsiteY13" fmla="*/ 636270 h 681990"/>
              <a:gd name="connsiteX14" fmla="*/ 318770 w 568960"/>
              <a:gd name="connsiteY14" fmla="*/ 635635 h 681990"/>
              <a:gd name="connsiteX15" fmla="*/ 396240 w 568960"/>
              <a:gd name="connsiteY15" fmla="*/ 635000 h 681990"/>
              <a:gd name="connsiteX16" fmla="*/ 336550 w 568960"/>
              <a:gd name="connsiteY16" fmla="*/ 670560 h 681990"/>
              <a:gd name="connsiteX17" fmla="*/ 386080 w 568960"/>
              <a:gd name="connsiteY17" fmla="*/ 681990 h 681990"/>
              <a:gd name="connsiteX18" fmla="*/ 472440 w 568960"/>
              <a:gd name="connsiteY18" fmla="*/ 680720 h 681990"/>
              <a:gd name="connsiteX19" fmla="*/ 568960 w 568960"/>
              <a:gd name="connsiteY19" fmla="*/ 647700 h 681990"/>
              <a:gd name="connsiteX20" fmla="*/ 495300 w 568960"/>
              <a:gd name="connsiteY20" fmla="*/ 551180 h 681990"/>
              <a:gd name="connsiteX21" fmla="*/ 416560 w 568960"/>
              <a:gd name="connsiteY21" fmla="*/ 474980 h 681990"/>
              <a:gd name="connsiteX22" fmla="*/ 370840 w 568960"/>
              <a:gd name="connsiteY22" fmla="*/ 495300 h 681990"/>
              <a:gd name="connsiteX23" fmla="*/ 388620 w 568960"/>
              <a:gd name="connsiteY23" fmla="*/ 416560 h 681990"/>
              <a:gd name="connsiteX24" fmla="*/ 312420 w 568960"/>
              <a:gd name="connsiteY24" fmla="*/ 320040 h 681990"/>
              <a:gd name="connsiteX25" fmla="*/ 281940 w 568960"/>
              <a:gd name="connsiteY25" fmla="*/ 309880 h 681990"/>
              <a:gd name="connsiteX26" fmla="*/ 279400 w 568960"/>
              <a:gd name="connsiteY26" fmla="*/ 256540 h 681990"/>
              <a:gd name="connsiteX27" fmla="*/ 238760 w 568960"/>
              <a:gd name="connsiteY27" fmla="*/ 193040 h 681990"/>
              <a:gd name="connsiteX28" fmla="*/ 175260 w 568960"/>
              <a:gd name="connsiteY28" fmla="*/ 162560 h 681990"/>
              <a:gd name="connsiteX29" fmla="*/ 106680 w 568960"/>
              <a:gd name="connsiteY29" fmla="*/ 177800 h 681990"/>
              <a:gd name="connsiteX30" fmla="*/ 93980 w 568960"/>
              <a:gd name="connsiteY30" fmla="*/ 83820 h 681990"/>
              <a:gd name="connsiteX31" fmla="*/ 68580 w 568960"/>
              <a:gd name="connsiteY31" fmla="*/ 38100 h 681990"/>
              <a:gd name="connsiteX32" fmla="*/ 73660 w 568960"/>
              <a:gd name="connsiteY32" fmla="*/ 5080 h 681990"/>
              <a:gd name="connsiteX33" fmla="*/ 58420 w 568960"/>
              <a:gd name="connsiteY33" fmla="*/ 0 h 681990"/>
              <a:gd name="connsiteX34" fmla="*/ 0 w 568960"/>
              <a:gd name="connsiteY34" fmla="*/ 15240 h 68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68960" h="681990">
                <a:moveTo>
                  <a:pt x="0" y="15240"/>
                </a:moveTo>
                <a:lnTo>
                  <a:pt x="17780" y="63500"/>
                </a:lnTo>
                <a:lnTo>
                  <a:pt x="55880" y="109220"/>
                </a:lnTo>
                <a:lnTo>
                  <a:pt x="43180" y="177800"/>
                </a:lnTo>
                <a:lnTo>
                  <a:pt x="53340" y="231140"/>
                </a:lnTo>
                <a:lnTo>
                  <a:pt x="103505" y="358775"/>
                </a:lnTo>
                <a:lnTo>
                  <a:pt x="135255" y="360045"/>
                </a:lnTo>
                <a:lnTo>
                  <a:pt x="105410" y="380365"/>
                </a:lnTo>
                <a:lnTo>
                  <a:pt x="119380" y="436880"/>
                </a:lnTo>
                <a:lnTo>
                  <a:pt x="127000" y="502920"/>
                </a:lnTo>
                <a:lnTo>
                  <a:pt x="175260" y="551180"/>
                </a:lnTo>
                <a:lnTo>
                  <a:pt x="259080" y="599440"/>
                </a:lnTo>
                <a:lnTo>
                  <a:pt x="292100" y="660400"/>
                </a:lnTo>
                <a:lnTo>
                  <a:pt x="306705" y="636270"/>
                </a:lnTo>
                <a:cubicBezTo>
                  <a:pt x="306282" y="628438"/>
                  <a:pt x="319193" y="643467"/>
                  <a:pt x="318770" y="635635"/>
                </a:cubicBezTo>
                <a:lnTo>
                  <a:pt x="396240" y="635000"/>
                </a:lnTo>
                <a:lnTo>
                  <a:pt x="336550" y="670560"/>
                </a:lnTo>
                <a:lnTo>
                  <a:pt x="386080" y="681990"/>
                </a:lnTo>
                <a:lnTo>
                  <a:pt x="472440" y="680720"/>
                </a:lnTo>
                <a:lnTo>
                  <a:pt x="568960" y="647700"/>
                </a:lnTo>
                <a:lnTo>
                  <a:pt x="495300" y="551180"/>
                </a:lnTo>
                <a:lnTo>
                  <a:pt x="416560" y="474980"/>
                </a:lnTo>
                <a:lnTo>
                  <a:pt x="370840" y="495300"/>
                </a:lnTo>
                <a:lnTo>
                  <a:pt x="388620" y="416560"/>
                </a:lnTo>
                <a:lnTo>
                  <a:pt x="312420" y="320040"/>
                </a:lnTo>
                <a:lnTo>
                  <a:pt x="281940" y="309880"/>
                </a:lnTo>
                <a:lnTo>
                  <a:pt x="279400" y="256540"/>
                </a:lnTo>
                <a:lnTo>
                  <a:pt x="238760" y="193040"/>
                </a:lnTo>
                <a:lnTo>
                  <a:pt x="175260" y="162560"/>
                </a:lnTo>
                <a:lnTo>
                  <a:pt x="106680" y="177800"/>
                </a:lnTo>
                <a:lnTo>
                  <a:pt x="93980" y="83820"/>
                </a:lnTo>
                <a:lnTo>
                  <a:pt x="68580" y="38100"/>
                </a:lnTo>
                <a:lnTo>
                  <a:pt x="73660" y="5080"/>
                </a:lnTo>
                <a:lnTo>
                  <a:pt x="5842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DDA20AD9-208D-428A-9E69-7EB7E81783C4}"/>
              </a:ext>
            </a:extLst>
          </p:cNvPr>
          <p:cNvSpPr/>
          <p:nvPr/>
        </p:nvSpPr>
        <p:spPr>
          <a:xfrm>
            <a:off x="3237389" y="2087880"/>
            <a:ext cx="287655" cy="400050"/>
          </a:xfrm>
          <a:custGeom>
            <a:avLst/>
            <a:gdLst>
              <a:gd name="connsiteX0" fmla="*/ 40005 w 287655"/>
              <a:gd name="connsiteY0" fmla="*/ 381000 h 400050"/>
              <a:gd name="connsiteX1" fmla="*/ 19050 w 287655"/>
              <a:gd name="connsiteY1" fmla="*/ 302895 h 400050"/>
              <a:gd name="connsiteX2" fmla="*/ 0 w 287655"/>
              <a:gd name="connsiteY2" fmla="*/ 232410 h 400050"/>
              <a:gd name="connsiteX3" fmla="*/ 70485 w 287655"/>
              <a:gd name="connsiteY3" fmla="*/ 125730 h 400050"/>
              <a:gd name="connsiteX4" fmla="*/ 120015 w 287655"/>
              <a:gd name="connsiteY4" fmla="*/ 125730 h 400050"/>
              <a:gd name="connsiteX5" fmla="*/ 74295 w 287655"/>
              <a:gd name="connsiteY5" fmla="*/ 95250 h 400050"/>
              <a:gd name="connsiteX6" fmla="*/ 102870 w 287655"/>
              <a:gd name="connsiteY6" fmla="*/ 45720 h 400050"/>
              <a:gd name="connsiteX7" fmla="*/ 146685 w 287655"/>
              <a:gd name="connsiteY7" fmla="*/ 0 h 400050"/>
              <a:gd name="connsiteX8" fmla="*/ 142875 w 287655"/>
              <a:gd name="connsiteY8" fmla="*/ 45720 h 400050"/>
              <a:gd name="connsiteX9" fmla="*/ 184785 w 287655"/>
              <a:gd name="connsiteY9" fmla="*/ 112395 h 400050"/>
              <a:gd name="connsiteX10" fmla="*/ 236220 w 287655"/>
              <a:gd name="connsiteY10" fmla="*/ 196215 h 400050"/>
              <a:gd name="connsiteX11" fmla="*/ 262890 w 287655"/>
              <a:gd name="connsiteY11" fmla="*/ 238125 h 400050"/>
              <a:gd name="connsiteX12" fmla="*/ 255270 w 287655"/>
              <a:gd name="connsiteY12" fmla="*/ 281940 h 400050"/>
              <a:gd name="connsiteX13" fmla="*/ 285750 w 287655"/>
              <a:gd name="connsiteY13" fmla="*/ 331470 h 400050"/>
              <a:gd name="connsiteX14" fmla="*/ 287655 w 287655"/>
              <a:gd name="connsiteY14" fmla="*/ 350520 h 400050"/>
              <a:gd name="connsiteX15" fmla="*/ 194310 w 287655"/>
              <a:gd name="connsiteY15" fmla="*/ 367665 h 400050"/>
              <a:gd name="connsiteX16" fmla="*/ 99060 w 287655"/>
              <a:gd name="connsiteY16" fmla="*/ 400050 h 400050"/>
              <a:gd name="connsiteX17" fmla="*/ 40005 w 287655"/>
              <a:gd name="connsiteY17" fmla="*/ 38100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7655" h="400050">
                <a:moveTo>
                  <a:pt x="40005" y="381000"/>
                </a:moveTo>
                <a:lnTo>
                  <a:pt x="19050" y="302895"/>
                </a:lnTo>
                <a:lnTo>
                  <a:pt x="0" y="232410"/>
                </a:lnTo>
                <a:lnTo>
                  <a:pt x="70485" y="125730"/>
                </a:lnTo>
                <a:lnTo>
                  <a:pt x="120015" y="125730"/>
                </a:lnTo>
                <a:lnTo>
                  <a:pt x="74295" y="95250"/>
                </a:lnTo>
                <a:lnTo>
                  <a:pt x="102870" y="45720"/>
                </a:lnTo>
                <a:lnTo>
                  <a:pt x="146685" y="0"/>
                </a:lnTo>
                <a:lnTo>
                  <a:pt x="142875" y="45720"/>
                </a:lnTo>
                <a:lnTo>
                  <a:pt x="184785" y="112395"/>
                </a:lnTo>
                <a:lnTo>
                  <a:pt x="236220" y="196215"/>
                </a:lnTo>
                <a:lnTo>
                  <a:pt x="262890" y="238125"/>
                </a:lnTo>
                <a:lnTo>
                  <a:pt x="255270" y="281940"/>
                </a:lnTo>
                <a:lnTo>
                  <a:pt x="285750" y="331470"/>
                </a:lnTo>
                <a:lnTo>
                  <a:pt x="287655" y="350520"/>
                </a:lnTo>
                <a:lnTo>
                  <a:pt x="194310" y="367665"/>
                </a:lnTo>
                <a:lnTo>
                  <a:pt x="99060" y="400050"/>
                </a:lnTo>
                <a:lnTo>
                  <a:pt x="40005" y="38100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C58C2C64-59FF-4C98-8D9D-8C04A2656908}"/>
              </a:ext>
            </a:extLst>
          </p:cNvPr>
          <p:cNvSpPr/>
          <p:nvPr/>
        </p:nvSpPr>
        <p:spPr>
          <a:xfrm>
            <a:off x="3403123" y="2057401"/>
            <a:ext cx="182880" cy="264795"/>
          </a:xfrm>
          <a:custGeom>
            <a:avLst/>
            <a:gdLst>
              <a:gd name="connsiteX0" fmla="*/ 182880 w 182880"/>
              <a:gd name="connsiteY0" fmla="*/ 36195 h 264795"/>
              <a:gd name="connsiteX1" fmla="*/ 114300 w 182880"/>
              <a:gd name="connsiteY1" fmla="*/ 57150 h 264795"/>
              <a:gd name="connsiteX2" fmla="*/ 114300 w 182880"/>
              <a:gd name="connsiteY2" fmla="*/ 7620 h 264795"/>
              <a:gd name="connsiteX3" fmla="*/ 87630 w 182880"/>
              <a:gd name="connsiteY3" fmla="*/ 0 h 264795"/>
              <a:gd name="connsiteX4" fmla="*/ 0 w 182880"/>
              <a:gd name="connsiteY4" fmla="*/ 55245 h 264795"/>
              <a:gd name="connsiteX5" fmla="*/ 40005 w 182880"/>
              <a:gd name="connsiteY5" fmla="*/ 133350 h 264795"/>
              <a:gd name="connsiteX6" fmla="*/ 85725 w 182880"/>
              <a:gd name="connsiteY6" fmla="*/ 217170 h 264795"/>
              <a:gd name="connsiteX7" fmla="*/ 108585 w 182880"/>
              <a:gd name="connsiteY7" fmla="*/ 241935 h 264795"/>
              <a:gd name="connsiteX8" fmla="*/ 116205 w 182880"/>
              <a:gd name="connsiteY8" fmla="*/ 264795 h 264795"/>
              <a:gd name="connsiteX9" fmla="*/ 160020 w 182880"/>
              <a:gd name="connsiteY9" fmla="*/ 251460 h 264795"/>
              <a:gd name="connsiteX10" fmla="*/ 146685 w 182880"/>
              <a:gd name="connsiteY10" fmla="*/ 184785 h 264795"/>
              <a:gd name="connsiteX11" fmla="*/ 150495 w 182880"/>
              <a:gd name="connsiteY11" fmla="*/ 118110 h 264795"/>
              <a:gd name="connsiteX12" fmla="*/ 133350 w 182880"/>
              <a:gd name="connsiteY12" fmla="*/ 87630 h 264795"/>
              <a:gd name="connsiteX13" fmla="*/ 182880 w 182880"/>
              <a:gd name="connsiteY13" fmla="*/ 36195 h 26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2880" h="264795">
                <a:moveTo>
                  <a:pt x="182880" y="36195"/>
                </a:moveTo>
                <a:lnTo>
                  <a:pt x="114300" y="57150"/>
                </a:lnTo>
                <a:lnTo>
                  <a:pt x="114300" y="7620"/>
                </a:lnTo>
                <a:lnTo>
                  <a:pt x="87630" y="0"/>
                </a:lnTo>
                <a:lnTo>
                  <a:pt x="0" y="55245"/>
                </a:lnTo>
                <a:lnTo>
                  <a:pt x="40005" y="133350"/>
                </a:lnTo>
                <a:lnTo>
                  <a:pt x="85725" y="217170"/>
                </a:lnTo>
                <a:lnTo>
                  <a:pt x="108585" y="241935"/>
                </a:lnTo>
                <a:lnTo>
                  <a:pt x="116205" y="264795"/>
                </a:lnTo>
                <a:lnTo>
                  <a:pt x="160020" y="251460"/>
                </a:lnTo>
                <a:lnTo>
                  <a:pt x="146685" y="184785"/>
                </a:lnTo>
                <a:lnTo>
                  <a:pt x="150495" y="118110"/>
                </a:lnTo>
                <a:lnTo>
                  <a:pt x="133350" y="87630"/>
                </a:lnTo>
                <a:lnTo>
                  <a:pt x="182880" y="36195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BA710B1F-63B3-4486-AB99-8DF349F327BD}"/>
              </a:ext>
            </a:extLst>
          </p:cNvPr>
          <p:cNvSpPr/>
          <p:nvPr/>
        </p:nvSpPr>
        <p:spPr>
          <a:xfrm>
            <a:off x="2991644" y="1882141"/>
            <a:ext cx="356235" cy="584835"/>
          </a:xfrm>
          <a:custGeom>
            <a:avLst/>
            <a:gdLst>
              <a:gd name="connsiteX0" fmla="*/ 308610 w 365760"/>
              <a:gd name="connsiteY0" fmla="*/ 308610 h 601980"/>
              <a:gd name="connsiteX1" fmla="*/ 365760 w 365760"/>
              <a:gd name="connsiteY1" fmla="*/ 228600 h 601980"/>
              <a:gd name="connsiteX2" fmla="*/ 333375 w 365760"/>
              <a:gd name="connsiteY2" fmla="*/ 207645 h 601980"/>
              <a:gd name="connsiteX3" fmla="*/ 339090 w 365760"/>
              <a:gd name="connsiteY3" fmla="*/ 17145 h 601980"/>
              <a:gd name="connsiteX4" fmla="*/ 285750 w 365760"/>
              <a:gd name="connsiteY4" fmla="*/ 9525 h 601980"/>
              <a:gd name="connsiteX5" fmla="*/ 245745 w 365760"/>
              <a:gd name="connsiteY5" fmla="*/ 0 h 601980"/>
              <a:gd name="connsiteX6" fmla="*/ 93345 w 365760"/>
              <a:gd name="connsiteY6" fmla="*/ 163830 h 601980"/>
              <a:gd name="connsiteX7" fmla="*/ 0 w 365760"/>
              <a:gd name="connsiteY7" fmla="*/ 169545 h 601980"/>
              <a:gd name="connsiteX8" fmla="*/ 3810 w 365760"/>
              <a:gd name="connsiteY8" fmla="*/ 222885 h 601980"/>
              <a:gd name="connsiteX9" fmla="*/ 28575 w 365760"/>
              <a:gd name="connsiteY9" fmla="*/ 335280 h 601980"/>
              <a:gd name="connsiteX10" fmla="*/ 45720 w 365760"/>
              <a:gd name="connsiteY10" fmla="*/ 398145 h 601980"/>
              <a:gd name="connsiteX11" fmla="*/ 30480 w 365760"/>
              <a:gd name="connsiteY11" fmla="*/ 453390 h 601980"/>
              <a:gd name="connsiteX12" fmla="*/ 97155 w 365760"/>
              <a:gd name="connsiteY12" fmla="*/ 495300 h 601980"/>
              <a:gd name="connsiteX13" fmla="*/ 268605 w 365760"/>
              <a:gd name="connsiteY13" fmla="*/ 601980 h 601980"/>
              <a:gd name="connsiteX14" fmla="*/ 240030 w 365760"/>
              <a:gd name="connsiteY14" fmla="*/ 461010 h 601980"/>
              <a:gd name="connsiteX15" fmla="*/ 308610 w 365760"/>
              <a:gd name="connsiteY15" fmla="*/ 308610 h 601980"/>
              <a:gd name="connsiteX0" fmla="*/ 308610 w 365760"/>
              <a:gd name="connsiteY0" fmla="*/ 308610 h 601980"/>
              <a:gd name="connsiteX1" fmla="*/ 365760 w 365760"/>
              <a:gd name="connsiteY1" fmla="*/ 228600 h 601980"/>
              <a:gd name="connsiteX2" fmla="*/ 333375 w 365760"/>
              <a:gd name="connsiteY2" fmla="*/ 207645 h 601980"/>
              <a:gd name="connsiteX3" fmla="*/ 339090 w 365760"/>
              <a:gd name="connsiteY3" fmla="*/ 17145 h 601980"/>
              <a:gd name="connsiteX4" fmla="*/ 285750 w 365760"/>
              <a:gd name="connsiteY4" fmla="*/ 9525 h 601980"/>
              <a:gd name="connsiteX5" fmla="*/ 245745 w 365760"/>
              <a:gd name="connsiteY5" fmla="*/ 0 h 601980"/>
              <a:gd name="connsiteX6" fmla="*/ 93345 w 365760"/>
              <a:gd name="connsiteY6" fmla="*/ 163830 h 601980"/>
              <a:gd name="connsiteX7" fmla="*/ 0 w 365760"/>
              <a:gd name="connsiteY7" fmla="*/ 169545 h 601980"/>
              <a:gd name="connsiteX8" fmla="*/ 3810 w 365760"/>
              <a:gd name="connsiteY8" fmla="*/ 222885 h 601980"/>
              <a:gd name="connsiteX9" fmla="*/ 28575 w 365760"/>
              <a:gd name="connsiteY9" fmla="*/ 335280 h 601980"/>
              <a:gd name="connsiteX10" fmla="*/ 45720 w 365760"/>
              <a:gd name="connsiteY10" fmla="*/ 398145 h 601980"/>
              <a:gd name="connsiteX11" fmla="*/ 30480 w 365760"/>
              <a:gd name="connsiteY11" fmla="*/ 453390 h 601980"/>
              <a:gd name="connsiteX12" fmla="*/ 188595 w 365760"/>
              <a:gd name="connsiteY12" fmla="*/ 558165 h 601980"/>
              <a:gd name="connsiteX13" fmla="*/ 268605 w 365760"/>
              <a:gd name="connsiteY13" fmla="*/ 601980 h 601980"/>
              <a:gd name="connsiteX14" fmla="*/ 240030 w 365760"/>
              <a:gd name="connsiteY14" fmla="*/ 461010 h 601980"/>
              <a:gd name="connsiteX15" fmla="*/ 308610 w 365760"/>
              <a:gd name="connsiteY15" fmla="*/ 308610 h 601980"/>
              <a:gd name="connsiteX0" fmla="*/ 308610 w 365760"/>
              <a:gd name="connsiteY0" fmla="*/ 308610 h 601980"/>
              <a:gd name="connsiteX1" fmla="*/ 365760 w 365760"/>
              <a:gd name="connsiteY1" fmla="*/ 228600 h 601980"/>
              <a:gd name="connsiteX2" fmla="*/ 333375 w 365760"/>
              <a:gd name="connsiteY2" fmla="*/ 207645 h 601980"/>
              <a:gd name="connsiteX3" fmla="*/ 339090 w 365760"/>
              <a:gd name="connsiteY3" fmla="*/ 17145 h 601980"/>
              <a:gd name="connsiteX4" fmla="*/ 285750 w 365760"/>
              <a:gd name="connsiteY4" fmla="*/ 9525 h 601980"/>
              <a:gd name="connsiteX5" fmla="*/ 245745 w 365760"/>
              <a:gd name="connsiteY5" fmla="*/ 0 h 601980"/>
              <a:gd name="connsiteX6" fmla="*/ 93345 w 365760"/>
              <a:gd name="connsiteY6" fmla="*/ 163830 h 601980"/>
              <a:gd name="connsiteX7" fmla="*/ 0 w 365760"/>
              <a:gd name="connsiteY7" fmla="*/ 169545 h 601980"/>
              <a:gd name="connsiteX8" fmla="*/ 3810 w 365760"/>
              <a:gd name="connsiteY8" fmla="*/ 222885 h 601980"/>
              <a:gd name="connsiteX9" fmla="*/ 28575 w 365760"/>
              <a:gd name="connsiteY9" fmla="*/ 335280 h 601980"/>
              <a:gd name="connsiteX10" fmla="*/ 45720 w 365760"/>
              <a:gd name="connsiteY10" fmla="*/ 398145 h 601980"/>
              <a:gd name="connsiteX11" fmla="*/ 163830 w 365760"/>
              <a:gd name="connsiteY11" fmla="*/ 483870 h 601980"/>
              <a:gd name="connsiteX12" fmla="*/ 188595 w 365760"/>
              <a:gd name="connsiteY12" fmla="*/ 558165 h 601980"/>
              <a:gd name="connsiteX13" fmla="*/ 268605 w 365760"/>
              <a:gd name="connsiteY13" fmla="*/ 601980 h 601980"/>
              <a:gd name="connsiteX14" fmla="*/ 240030 w 365760"/>
              <a:gd name="connsiteY14" fmla="*/ 461010 h 601980"/>
              <a:gd name="connsiteX15" fmla="*/ 308610 w 365760"/>
              <a:gd name="connsiteY15" fmla="*/ 308610 h 601980"/>
              <a:gd name="connsiteX0" fmla="*/ 308610 w 365760"/>
              <a:gd name="connsiteY0" fmla="*/ 308610 h 601980"/>
              <a:gd name="connsiteX1" fmla="*/ 365760 w 365760"/>
              <a:gd name="connsiteY1" fmla="*/ 228600 h 601980"/>
              <a:gd name="connsiteX2" fmla="*/ 333375 w 365760"/>
              <a:gd name="connsiteY2" fmla="*/ 207645 h 601980"/>
              <a:gd name="connsiteX3" fmla="*/ 339090 w 365760"/>
              <a:gd name="connsiteY3" fmla="*/ 17145 h 601980"/>
              <a:gd name="connsiteX4" fmla="*/ 285750 w 365760"/>
              <a:gd name="connsiteY4" fmla="*/ 9525 h 601980"/>
              <a:gd name="connsiteX5" fmla="*/ 245745 w 365760"/>
              <a:gd name="connsiteY5" fmla="*/ 0 h 601980"/>
              <a:gd name="connsiteX6" fmla="*/ 93345 w 365760"/>
              <a:gd name="connsiteY6" fmla="*/ 163830 h 601980"/>
              <a:gd name="connsiteX7" fmla="*/ 0 w 365760"/>
              <a:gd name="connsiteY7" fmla="*/ 169545 h 601980"/>
              <a:gd name="connsiteX8" fmla="*/ 3810 w 365760"/>
              <a:gd name="connsiteY8" fmla="*/ 222885 h 601980"/>
              <a:gd name="connsiteX9" fmla="*/ 28575 w 365760"/>
              <a:gd name="connsiteY9" fmla="*/ 335280 h 601980"/>
              <a:gd name="connsiteX10" fmla="*/ 45720 w 365760"/>
              <a:gd name="connsiteY10" fmla="*/ 415290 h 601980"/>
              <a:gd name="connsiteX11" fmla="*/ 163830 w 365760"/>
              <a:gd name="connsiteY11" fmla="*/ 483870 h 601980"/>
              <a:gd name="connsiteX12" fmla="*/ 188595 w 365760"/>
              <a:gd name="connsiteY12" fmla="*/ 558165 h 601980"/>
              <a:gd name="connsiteX13" fmla="*/ 268605 w 365760"/>
              <a:gd name="connsiteY13" fmla="*/ 601980 h 601980"/>
              <a:gd name="connsiteX14" fmla="*/ 240030 w 365760"/>
              <a:gd name="connsiteY14" fmla="*/ 461010 h 601980"/>
              <a:gd name="connsiteX15" fmla="*/ 308610 w 365760"/>
              <a:gd name="connsiteY15" fmla="*/ 308610 h 601980"/>
              <a:gd name="connsiteX0" fmla="*/ 308610 w 365760"/>
              <a:gd name="connsiteY0" fmla="*/ 308610 h 601980"/>
              <a:gd name="connsiteX1" fmla="*/ 365760 w 365760"/>
              <a:gd name="connsiteY1" fmla="*/ 228600 h 601980"/>
              <a:gd name="connsiteX2" fmla="*/ 333375 w 365760"/>
              <a:gd name="connsiteY2" fmla="*/ 207645 h 601980"/>
              <a:gd name="connsiteX3" fmla="*/ 339090 w 365760"/>
              <a:gd name="connsiteY3" fmla="*/ 17145 h 601980"/>
              <a:gd name="connsiteX4" fmla="*/ 285750 w 365760"/>
              <a:gd name="connsiteY4" fmla="*/ 9525 h 601980"/>
              <a:gd name="connsiteX5" fmla="*/ 245745 w 365760"/>
              <a:gd name="connsiteY5" fmla="*/ 0 h 601980"/>
              <a:gd name="connsiteX6" fmla="*/ 93345 w 365760"/>
              <a:gd name="connsiteY6" fmla="*/ 163830 h 601980"/>
              <a:gd name="connsiteX7" fmla="*/ 0 w 365760"/>
              <a:gd name="connsiteY7" fmla="*/ 169545 h 601980"/>
              <a:gd name="connsiteX8" fmla="*/ 3810 w 365760"/>
              <a:gd name="connsiteY8" fmla="*/ 222885 h 601980"/>
              <a:gd name="connsiteX9" fmla="*/ 28575 w 365760"/>
              <a:gd name="connsiteY9" fmla="*/ 335280 h 601980"/>
              <a:gd name="connsiteX10" fmla="*/ 45720 w 365760"/>
              <a:gd name="connsiteY10" fmla="*/ 415290 h 601980"/>
              <a:gd name="connsiteX11" fmla="*/ 152400 w 365760"/>
              <a:gd name="connsiteY11" fmla="*/ 451485 h 601980"/>
              <a:gd name="connsiteX12" fmla="*/ 188595 w 365760"/>
              <a:gd name="connsiteY12" fmla="*/ 558165 h 601980"/>
              <a:gd name="connsiteX13" fmla="*/ 268605 w 365760"/>
              <a:gd name="connsiteY13" fmla="*/ 601980 h 601980"/>
              <a:gd name="connsiteX14" fmla="*/ 240030 w 365760"/>
              <a:gd name="connsiteY14" fmla="*/ 461010 h 601980"/>
              <a:gd name="connsiteX15" fmla="*/ 308610 w 365760"/>
              <a:gd name="connsiteY15" fmla="*/ 308610 h 601980"/>
              <a:gd name="connsiteX0" fmla="*/ 308610 w 365760"/>
              <a:gd name="connsiteY0" fmla="*/ 308610 h 601980"/>
              <a:gd name="connsiteX1" fmla="*/ 365760 w 365760"/>
              <a:gd name="connsiteY1" fmla="*/ 228600 h 601980"/>
              <a:gd name="connsiteX2" fmla="*/ 333375 w 365760"/>
              <a:gd name="connsiteY2" fmla="*/ 207645 h 601980"/>
              <a:gd name="connsiteX3" fmla="*/ 339090 w 365760"/>
              <a:gd name="connsiteY3" fmla="*/ 17145 h 601980"/>
              <a:gd name="connsiteX4" fmla="*/ 285750 w 365760"/>
              <a:gd name="connsiteY4" fmla="*/ 9525 h 601980"/>
              <a:gd name="connsiteX5" fmla="*/ 245745 w 365760"/>
              <a:gd name="connsiteY5" fmla="*/ 0 h 601980"/>
              <a:gd name="connsiteX6" fmla="*/ 93345 w 365760"/>
              <a:gd name="connsiteY6" fmla="*/ 163830 h 601980"/>
              <a:gd name="connsiteX7" fmla="*/ 0 w 365760"/>
              <a:gd name="connsiteY7" fmla="*/ 169545 h 601980"/>
              <a:gd name="connsiteX8" fmla="*/ 3810 w 365760"/>
              <a:gd name="connsiteY8" fmla="*/ 222885 h 601980"/>
              <a:gd name="connsiteX9" fmla="*/ 28575 w 365760"/>
              <a:gd name="connsiteY9" fmla="*/ 335280 h 601980"/>
              <a:gd name="connsiteX10" fmla="*/ 45720 w 365760"/>
              <a:gd name="connsiteY10" fmla="*/ 415290 h 601980"/>
              <a:gd name="connsiteX11" fmla="*/ 129540 w 365760"/>
              <a:gd name="connsiteY11" fmla="*/ 485775 h 601980"/>
              <a:gd name="connsiteX12" fmla="*/ 188595 w 365760"/>
              <a:gd name="connsiteY12" fmla="*/ 558165 h 601980"/>
              <a:gd name="connsiteX13" fmla="*/ 268605 w 365760"/>
              <a:gd name="connsiteY13" fmla="*/ 601980 h 601980"/>
              <a:gd name="connsiteX14" fmla="*/ 240030 w 365760"/>
              <a:gd name="connsiteY14" fmla="*/ 461010 h 601980"/>
              <a:gd name="connsiteX15" fmla="*/ 308610 w 365760"/>
              <a:gd name="connsiteY15" fmla="*/ 308610 h 601980"/>
              <a:gd name="connsiteX0" fmla="*/ 308610 w 365760"/>
              <a:gd name="connsiteY0" fmla="*/ 308610 h 601980"/>
              <a:gd name="connsiteX1" fmla="*/ 365760 w 365760"/>
              <a:gd name="connsiteY1" fmla="*/ 228600 h 601980"/>
              <a:gd name="connsiteX2" fmla="*/ 333375 w 365760"/>
              <a:gd name="connsiteY2" fmla="*/ 207645 h 601980"/>
              <a:gd name="connsiteX3" fmla="*/ 339090 w 365760"/>
              <a:gd name="connsiteY3" fmla="*/ 17145 h 601980"/>
              <a:gd name="connsiteX4" fmla="*/ 285750 w 365760"/>
              <a:gd name="connsiteY4" fmla="*/ 9525 h 601980"/>
              <a:gd name="connsiteX5" fmla="*/ 245745 w 365760"/>
              <a:gd name="connsiteY5" fmla="*/ 0 h 601980"/>
              <a:gd name="connsiteX6" fmla="*/ 93345 w 365760"/>
              <a:gd name="connsiteY6" fmla="*/ 163830 h 601980"/>
              <a:gd name="connsiteX7" fmla="*/ 0 w 365760"/>
              <a:gd name="connsiteY7" fmla="*/ 169545 h 601980"/>
              <a:gd name="connsiteX8" fmla="*/ 3810 w 365760"/>
              <a:gd name="connsiteY8" fmla="*/ 222885 h 601980"/>
              <a:gd name="connsiteX9" fmla="*/ 28575 w 365760"/>
              <a:gd name="connsiteY9" fmla="*/ 335280 h 601980"/>
              <a:gd name="connsiteX10" fmla="*/ 45720 w 365760"/>
              <a:gd name="connsiteY10" fmla="*/ 415290 h 601980"/>
              <a:gd name="connsiteX11" fmla="*/ 156210 w 365760"/>
              <a:gd name="connsiteY11" fmla="*/ 457200 h 601980"/>
              <a:gd name="connsiteX12" fmla="*/ 188595 w 365760"/>
              <a:gd name="connsiteY12" fmla="*/ 558165 h 601980"/>
              <a:gd name="connsiteX13" fmla="*/ 268605 w 365760"/>
              <a:gd name="connsiteY13" fmla="*/ 601980 h 601980"/>
              <a:gd name="connsiteX14" fmla="*/ 240030 w 365760"/>
              <a:gd name="connsiteY14" fmla="*/ 461010 h 601980"/>
              <a:gd name="connsiteX15" fmla="*/ 308610 w 365760"/>
              <a:gd name="connsiteY15" fmla="*/ 308610 h 601980"/>
              <a:gd name="connsiteX0" fmla="*/ 308610 w 365760"/>
              <a:gd name="connsiteY0" fmla="*/ 308610 h 601980"/>
              <a:gd name="connsiteX1" fmla="*/ 365760 w 365760"/>
              <a:gd name="connsiteY1" fmla="*/ 228600 h 601980"/>
              <a:gd name="connsiteX2" fmla="*/ 333375 w 365760"/>
              <a:gd name="connsiteY2" fmla="*/ 207645 h 601980"/>
              <a:gd name="connsiteX3" fmla="*/ 339090 w 365760"/>
              <a:gd name="connsiteY3" fmla="*/ 17145 h 601980"/>
              <a:gd name="connsiteX4" fmla="*/ 285750 w 365760"/>
              <a:gd name="connsiteY4" fmla="*/ 9525 h 601980"/>
              <a:gd name="connsiteX5" fmla="*/ 245745 w 365760"/>
              <a:gd name="connsiteY5" fmla="*/ 0 h 601980"/>
              <a:gd name="connsiteX6" fmla="*/ 93345 w 365760"/>
              <a:gd name="connsiteY6" fmla="*/ 163830 h 601980"/>
              <a:gd name="connsiteX7" fmla="*/ 0 w 365760"/>
              <a:gd name="connsiteY7" fmla="*/ 169545 h 601980"/>
              <a:gd name="connsiteX8" fmla="*/ 3810 w 365760"/>
              <a:gd name="connsiteY8" fmla="*/ 222885 h 601980"/>
              <a:gd name="connsiteX9" fmla="*/ 28575 w 365760"/>
              <a:gd name="connsiteY9" fmla="*/ 335280 h 601980"/>
              <a:gd name="connsiteX10" fmla="*/ 45720 w 365760"/>
              <a:gd name="connsiteY10" fmla="*/ 415290 h 601980"/>
              <a:gd name="connsiteX11" fmla="*/ 156210 w 365760"/>
              <a:gd name="connsiteY11" fmla="*/ 457200 h 601980"/>
              <a:gd name="connsiteX12" fmla="*/ 173355 w 365760"/>
              <a:gd name="connsiteY12" fmla="*/ 548640 h 601980"/>
              <a:gd name="connsiteX13" fmla="*/ 268605 w 365760"/>
              <a:gd name="connsiteY13" fmla="*/ 601980 h 601980"/>
              <a:gd name="connsiteX14" fmla="*/ 240030 w 365760"/>
              <a:gd name="connsiteY14" fmla="*/ 461010 h 601980"/>
              <a:gd name="connsiteX15" fmla="*/ 308610 w 365760"/>
              <a:gd name="connsiteY15" fmla="*/ 308610 h 601980"/>
              <a:gd name="connsiteX0" fmla="*/ 308610 w 365760"/>
              <a:gd name="connsiteY0" fmla="*/ 308610 h 601980"/>
              <a:gd name="connsiteX1" fmla="*/ 365760 w 365760"/>
              <a:gd name="connsiteY1" fmla="*/ 228600 h 601980"/>
              <a:gd name="connsiteX2" fmla="*/ 333375 w 365760"/>
              <a:gd name="connsiteY2" fmla="*/ 207645 h 601980"/>
              <a:gd name="connsiteX3" fmla="*/ 339090 w 365760"/>
              <a:gd name="connsiteY3" fmla="*/ 17145 h 601980"/>
              <a:gd name="connsiteX4" fmla="*/ 285750 w 365760"/>
              <a:gd name="connsiteY4" fmla="*/ 9525 h 601980"/>
              <a:gd name="connsiteX5" fmla="*/ 245745 w 365760"/>
              <a:gd name="connsiteY5" fmla="*/ 0 h 601980"/>
              <a:gd name="connsiteX6" fmla="*/ 93345 w 365760"/>
              <a:gd name="connsiteY6" fmla="*/ 163830 h 601980"/>
              <a:gd name="connsiteX7" fmla="*/ 0 w 365760"/>
              <a:gd name="connsiteY7" fmla="*/ 169545 h 601980"/>
              <a:gd name="connsiteX8" fmla="*/ 3810 w 365760"/>
              <a:gd name="connsiteY8" fmla="*/ 222885 h 601980"/>
              <a:gd name="connsiteX9" fmla="*/ 28575 w 365760"/>
              <a:gd name="connsiteY9" fmla="*/ 335280 h 601980"/>
              <a:gd name="connsiteX10" fmla="*/ 45720 w 365760"/>
              <a:gd name="connsiteY10" fmla="*/ 415290 h 601980"/>
              <a:gd name="connsiteX11" fmla="*/ 139065 w 365760"/>
              <a:gd name="connsiteY11" fmla="*/ 455295 h 601980"/>
              <a:gd name="connsiteX12" fmla="*/ 173355 w 365760"/>
              <a:gd name="connsiteY12" fmla="*/ 548640 h 601980"/>
              <a:gd name="connsiteX13" fmla="*/ 268605 w 365760"/>
              <a:gd name="connsiteY13" fmla="*/ 601980 h 601980"/>
              <a:gd name="connsiteX14" fmla="*/ 240030 w 365760"/>
              <a:gd name="connsiteY14" fmla="*/ 461010 h 601980"/>
              <a:gd name="connsiteX15" fmla="*/ 308610 w 365760"/>
              <a:gd name="connsiteY15" fmla="*/ 308610 h 601980"/>
              <a:gd name="connsiteX0" fmla="*/ 308610 w 365760"/>
              <a:gd name="connsiteY0" fmla="*/ 308610 h 601980"/>
              <a:gd name="connsiteX1" fmla="*/ 365760 w 365760"/>
              <a:gd name="connsiteY1" fmla="*/ 228600 h 601980"/>
              <a:gd name="connsiteX2" fmla="*/ 333375 w 365760"/>
              <a:gd name="connsiteY2" fmla="*/ 207645 h 601980"/>
              <a:gd name="connsiteX3" fmla="*/ 339090 w 365760"/>
              <a:gd name="connsiteY3" fmla="*/ 17145 h 601980"/>
              <a:gd name="connsiteX4" fmla="*/ 285750 w 365760"/>
              <a:gd name="connsiteY4" fmla="*/ 9525 h 601980"/>
              <a:gd name="connsiteX5" fmla="*/ 245745 w 365760"/>
              <a:gd name="connsiteY5" fmla="*/ 0 h 601980"/>
              <a:gd name="connsiteX6" fmla="*/ 93345 w 365760"/>
              <a:gd name="connsiteY6" fmla="*/ 163830 h 601980"/>
              <a:gd name="connsiteX7" fmla="*/ 0 w 365760"/>
              <a:gd name="connsiteY7" fmla="*/ 169545 h 601980"/>
              <a:gd name="connsiteX8" fmla="*/ 3810 w 365760"/>
              <a:gd name="connsiteY8" fmla="*/ 222885 h 601980"/>
              <a:gd name="connsiteX9" fmla="*/ 28575 w 365760"/>
              <a:gd name="connsiteY9" fmla="*/ 335280 h 601980"/>
              <a:gd name="connsiteX10" fmla="*/ 45720 w 365760"/>
              <a:gd name="connsiteY10" fmla="*/ 415290 h 601980"/>
              <a:gd name="connsiteX11" fmla="*/ 129540 w 365760"/>
              <a:gd name="connsiteY11" fmla="*/ 455295 h 601980"/>
              <a:gd name="connsiteX12" fmla="*/ 173355 w 365760"/>
              <a:gd name="connsiteY12" fmla="*/ 548640 h 601980"/>
              <a:gd name="connsiteX13" fmla="*/ 268605 w 365760"/>
              <a:gd name="connsiteY13" fmla="*/ 601980 h 601980"/>
              <a:gd name="connsiteX14" fmla="*/ 240030 w 365760"/>
              <a:gd name="connsiteY14" fmla="*/ 461010 h 601980"/>
              <a:gd name="connsiteX15" fmla="*/ 308610 w 365760"/>
              <a:gd name="connsiteY15" fmla="*/ 308610 h 601980"/>
              <a:gd name="connsiteX0" fmla="*/ 304800 w 361950"/>
              <a:gd name="connsiteY0" fmla="*/ 308610 h 601980"/>
              <a:gd name="connsiteX1" fmla="*/ 361950 w 361950"/>
              <a:gd name="connsiteY1" fmla="*/ 228600 h 601980"/>
              <a:gd name="connsiteX2" fmla="*/ 329565 w 361950"/>
              <a:gd name="connsiteY2" fmla="*/ 207645 h 601980"/>
              <a:gd name="connsiteX3" fmla="*/ 335280 w 361950"/>
              <a:gd name="connsiteY3" fmla="*/ 17145 h 601980"/>
              <a:gd name="connsiteX4" fmla="*/ 281940 w 361950"/>
              <a:gd name="connsiteY4" fmla="*/ 9525 h 601980"/>
              <a:gd name="connsiteX5" fmla="*/ 241935 w 361950"/>
              <a:gd name="connsiteY5" fmla="*/ 0 h 601980"/>
              <a:gd name="connsiteX6" fmla="*/ 89535 w 361950"/>
              <a:gd name="connsiteY6" fmla="*/ 163830 h 601980"/>
              <a:gd name="connsiteX7" fmla="*/ 22860 w 361950"/>
              <a:gd name="connsiteY7" fmla="*/ 177165 h 601980"/>
              <a:gd name="connsiteX8" fmla="*/ 0 w 361950"/>
              <a:gd name="connsiteY8" fmla="*/ 222885 h 601980"/>
              <a:gd name="connsiteX9" fmla="*/ 24765 w 361950"/>
              <a:gd name="connsiteY9" fmla="*/ 335280 h 601980"/>
              <a:gd name="connsiteX10" fmla="*/ 41910 w 361950"/>
              <a:gd name="connsiteY10" fmla="*/ 415290 h 601980"/>
              <a:gd name="connsiteX11" fmla="*/ 125730 w 361950"/>
              <a:gd name="connsiteY11" fmla="*/ 455295 h 601980"/>
              <a:gd name="connsiteX12" fmla="*/ 169545 w 361950"/>
              <a:gd name="connsiteY12" fmla="*/ 548640 h 601980"/>
              <a:gd name="connsiteX13" fmla="*/ 264795 w 361950"/>
              <a:gd name="connsiteY13" fmla="*/ 601980 h 601980"/>
              <a:gd name="connsiteX14" fmla="*/ 236220 w 361950"/>
              <a:gd name="connsiteY14" fmla="*/ 461010 h 601980"/>
              <a:gd name="connsiteX15" fmla="*/ 304800 w 361950"/>
              <a:gd name="connsiteY15" fmla="*/ 308610 h 601980"/>
              <a:gd name="connsiteX0" fmla="*/ 299085 w 356235"/>
              <a:gd name="connsiteY0" fmla="*/ 308610 h 601980"/>
              <a:gd name="connsiteX1" fmla="*/ 356235 w 356235"/>
              <a:gd name="connsiteY1" fmla="*/ 228600 h 601980"/>
              <a:gd name="connsiteX2" fmla="*/ 323850 w 356235"/>
              <a:gd name="connsiteY2" fmla="*/ 207645 h 601980"/>
              <a:gd name="connsiteX3" fmla="*/ 329565 w 356235"/>
              <a:gd name="connsiteY3" fmla="*/ 17145 h 601980"/>
              <a:gd name="connsiteX4" fmla="*/ 276225 w 356235"/>
              <a:gd name="connsiteY4" fmla="*/ 9525 h 601980"/>
              <a:gd name="connsiteX5" fmla="*/ 236220 w 356235"/>
              <a:gd name="connsiteY5" fmla="*/ 0 h 601980"/>
              <a:gd name="connsiteX6" fmla="*/ 83820 w 356235"/>
              <a:gd name="connsiteY6" fmla="*/ 163830 h 601980"/>
              <a:gd name="connsiteX7" fmla="*/ 17145 w 356235"/>
              <a:gd name="connsiteY7" fmla="*/ 177165 h 601980"/>
              <a:gd name="connsiteX8" fmla="*/ 0 w 356235"/>
              <a:gd name="connsiteY8" fmla="*/ 268605 h 601980"/>
              <a:gd name="connsiteX9" fmla="*/ 19050 w 356235"/>
              <a:gd name="connsiteY9" fmla="*/ 335280 h 601980"/>
              <a:gd name="connsiteX10" fmla="*/ 36195 w 356235"/>
              <a:gd name="connsiteY10" fmla="*/ 415290 h 601980"/>
              <a:gd name="connsiteX11" fmla="*/ 120015 w 356235"/>
              <a:gd name="connsiteY11" fmla="*/ 455295 h 601980"/>
              <a:gd name="connsiteX12" fmla="*/ 163830 w 356235"/>
              <a:gd name="connsiteY12" fmla="*/ 548640 h 601980"/>
              <a:gd name="connsiteX13" fmla="*/ 259080 w 356235"/>
              <a:gd name="connsiteY13" fmla="*/ 601980 h 601980"/>
              <a:gd name="connsiteX14" fmla="*/ 230505 w 356235"/>
              <a:gd name="connsiteY14" fmla="*/ 461010 h 601980"/>
              <a:gd name="connsiteX15" fmla="*/ 299085 w 356235"/>
              <a:gd name="connsiteY15" fmla="*/ 308610 h 601980"/>
              <a:gd name="connsiteX0" fmla="*/ 299085 w 356235"/>
              <a:gd name="connsiteY0" fmla="*/ 308610 h 601980"/>
              <a:gd name="connsiteX1" fmla="*/ 356235 w 356235"/>
              <a:gd name="connsiteY1" fmla="*/ 228600 h 601980"/>
              <a:gd name="connsiteX2" fmla="*/ 323850 w 356235"/>
              <a:gd name="connsiteY2" fmla="*/ 207645 h 601980"/>
              <a:gd name="connsiteX3" fmla="*/ 329565 w 356235"/>
              <a:gd name="connsiteY3" fmla="*/ 17145 h 601980"/>
              <a:gd name="connsiteX4" fmla="*/ 276225 w 356235"/>
              <a:gd name="connsiteY4" fmla="*/ 9525 h 601980"/>
              <a:gd name="connsiteX5" fmla="*/ 236220 w 356235"/>
              <a:gd name="connsiteY5" fmla="*/ 0 h 601980"/>
              <a:gd name="connsiteX6" fmla="*/ 89535 w 356235"/>
              <a:gd name="connsiteY6" fmla="*/ 198120 h 601980"/>
              <a:gd name="connsiteX7" fmla="*/ 17145 w 356235"/>
              <a:gd name="connsiteY7" fmla="*/ 177165 h 601980"/>
              <a:gd name="connsiteX8" fmla="*/ 0 w 356235"/>
              <a:gd name="connsiteY8" fmla="*/ 268605 h 601980"/>
              <a:gd name="connsiteX9" fmla="*/ 19050 w 356235"/>
              <a:gd name="connsiteY9" fmla="*/ 335280 h 601980"/>
              <a:gd name="connsiteX10" fmla="*/ 36195 w 356235"/>
              <a:gd name="connsiteY10" fmla="*/ 415290 h 601980"/>
              <a:gd name="connsiteX11" fmla="*/ 120015 w 356235"/>
              <a:gd name="connsiteY11" fmla="*/ 455295 h 601980"/>
              <a:gd name="connsiteX12" fmla="*/ 163830 w 356235"/>
              <a:gd name="connsiteY12" fmla="*/ 548640 h 601980"/>
              <a:gd name="connsiteX13" fmla="*/ 259080 w 356235"/>
              <a:gd name="connsiteY13" fmla="*/ 601980 h 601980"/>
              <a:gd name="connsiteX14" fmla="*/ 230505 w 356235"/>
              <a:gd name="connsiteY14" fmla="*/ 461010 h 601980"/>
              <a:gd name="connsiteX15" fmla="*/ 299085 w 356235"/>
              <a:gd name="connsiteY15" fmla="*/ 308610 h 601980"/>
              <a:gd name="connsiteX0" fmla="*/ 299085 w 356235"/>
              <a:gd name="connsiteY0" fmla="*/ 308610 h 601980"/>
              <a:gd name="connsiteX1" fmla="*/ 356235 w 356235"/>
              <a:gd name="connsiteY1" fmla="*/ 228600 h 601980"/>
              <a:gd name="connsiteX2" fmla="*/ 323850 w 356235"/>
              <a:gd name="connsiteY2" fmla="*/ 207645 h 601980"/>
              <a:gd name="connsiteX3" fmla="*/ 329565 w 356235"/>
              <a:gd name="connsiteY3" fmla="*/ 17145 h 601980"/>
              <a:gd name="connsiteX4" fmla="*/ 276225 w 356235"/>
              <a:gd name="connsiteY4" fmla="*/ 9525 h 601980"/>
              <a:gd name="connsiteX5" fmla="*/ 236220 w 356235"/>
              <a:gd name="connsiteY5" fmla="*/ 0 h 601980"/>
              <a:gd name="connsiteX6" fmla="*/ 89535 w 356235"/>
              <a:gd name="connsiteY6" fmla="*/ 198120 h 601980"/>
              <a:gd name="connsiteX7" fmla="*/ 9525 w 356235"/>
              <a:gd name="connsiteY7" fmla="*/ 190500 h 601980"/>
              <a:gd name="connsiteX8" fmla="*/ 0 w 356235"/>
              <a:gd name="connsiteY8" fmla="*/ 268605 h 601980"/>
              <a:gd name="connsiteX9" fmla="*/ 19050 w 356235"/>
              <a:gd name="connsiteY9" fmla="*/ 335280 h 601980"/>
              <a:gd name="connsiteX10" fmla="*/ 36195 w 356235"/>
              <a:gd name="connsiteY10" fmla="*/ 415290 h 601980"/>
              <a:gd name="connsiteX11" fmla="*/ 120015 w 356235"/>
              <a:gd name="connsiteY11" fmla="*/ 455295 h 601980"/>
              <a:gd name="connsiteX12" fmla="*/ 163830 w 356235"/>
              <a:gd name="connsiteY12" fmla="*/ 548640 h 601980"/>
              <a:gd name="connsiteX13" fmla="*/ 259080 w 356235"/>
              <a:gd name="connsiteY13" fmla="*/ 601980 h 601980"/>
              <a:gd name="connsiteX14" fmla="*/ 230505 w 356235"/>
              <a:gd name="connsiteY14" fmla="*/ 461010 h 601980"/>
              <a:gd name="connsiteX15" fmla="*/ 299085 w 356235"/>
              <a:gd name="connsiteY15" fmla="*/ 308610 h 601980"/>
              <a:gd name="connsiteX0" fmla="*/ 299085 w 356235"/>
              <a:gd name="connsiteY0" fmla="*/ 308610 h 601980"/>
              <a:gd name="connsiteX1" fmla="*/ 356235 w 356235"/>
              <a:gd name="connsiteY1" fmla="*/ 228600 h 601980"/>
              <a:gd name="connsiteX2" fmla="*/ 323850 w 356235"/>
              <a:gd name="connsiteY2" fmla="*/ 207645 h 601980"/>
              <a:gd name="connsiteX3" fmla="*/ 329565 w 356235"/>
              <a:gd name="connsiteY3" fmla="*/ 17145 h 601980"/>
              <a:gd name="connsiteX4" fmla="*/ 276225 w 356235"/>
              <a:gd name="connsiteY4" fmla="*/ 9525 h 601980"/>
              <a:gd name="connsiteX5" fmla="*/ 236220 w 356235"/>
              <a:gd name="connsiteY5" fmla="*/ 0 h 601980"/>
              <a:gd name="connsiteX6" fmla="*/ 89535 w 356235"/>
              <a:gd name="connsiteY6" fmla="*/ 198120 h 601980"/>
              <a:gd name="connsiteX7" fmla="*/ 9525 w 356235"/>
              <a:gd name="connsiteY7" fmla="*/ 190500 h 601980"/>
              <a:gd name="connsiteX8" fmla="*/ 0 w 356235"/>
              <a:gd name="connsiteY8" fmla="*/ 268605 h 601980"/>
              <a:gd name="connsiteX9" fmla="*/ 19050 w 356235"/>
              <a:gd name="connsiteY9" fmla="*/ 335280 h 601980"/>
              <a:gd name="connsiteX10" fmla="*/ 36195 w 356235"/>
              <a:gd name="connsiteY10" fmla="*/ 415290 h 601980"/>
              <a:gd name="connsiteX11" fmla="*/ 120015 w 356235"/>
              <a:gd name="connsiteY11" fmla="*/ 455295 h 601980"/>
              <a:gd name="connsiteX12" fmla="*/ 163830 w 356235"/>
              <a:gd name="connsiteY12" fmla="*/ 548640 h 601980"/>
              <a:gd name="connsiteX13" fmla="*/ 259080 w 356235"/>
              <a:gd name="connsiteY13" fmla="*/ 601980 h 601980"/>
              <a:gd name="connsiteX14" fmla="*/ 230505 w 356235"/>
              <a:gd name="connsiteY14" fmla="*/ 461010 h 601980"/>
              <a:gd name="connsiteX15" fmla="*/ 299085 w 356235"/>
              <a:gd name="connsiteY15" fmla="*/ 308610 h 601980"/>
              <a:gd name="connsiteX0" fmla="*/ 299085 w 356235"/>
              <a:gd name="connsiteY0" fmla="*/ 308610 h 601980"/>
              <a:gd name="connsiteX1" fmla="*/ 356235 w 356235"/>
              <a:gd name="connsiteY1" fmla="*/ 228600 h 601980"/>
              <a:gd name="connsiteX2" fmla="*/ 323850 w 356235"/>
              <a:gd name="connsiteY2" fmla="*/ 207645 h 601980"/>
              <a:gd name="connsiteX3" fmla="*/ 333375 w 356235"/>
              <a:gd name="connsiteY3" fmla="*/ 49530 h 601980"/>
              <a:gd name="connsiteX4" fmla="*/ 276225 w 356235"/>
              <a:gd name="connsiteY4" fmla="*/ 9525 h 601980"/>
              <a:gd name="connsiteX5" fmla="*/ 236220 w 356235"/>
              <a:gd name="connsiteY5" fmla="*/ 0 h 601980"/>
              <a:gd name="connsiteX6" fmla="*/ 89535 w 356235"/>
              <a:gd name="connsiteY6" fmla="*/ 198120 h 601980"/>
              <a:gd name="connsiteX7" fmla="*/ 9525 w 356235"/>
              <a:gd name="connsiteY7" fmla="*/ 190500 h 601980"/>
              <a:gd name="connsiteX8" fmla="*/ 0 w 356235"/>
              <a:gd name="connsiteY8" fmla="*/ 268605 h 601980"/>
              <a:gd name="connsiteX9" fmla="*/ 19050 w 356235"/>
              <a:gd name="connsiteY9" fmla="*/ 335280 h 601980"/>
              <a:gd name="connsiteX10" fmla="*/ 36195 w 356235"/>
              <a:gd name="connsiteY10" fmla="*/ 415290 h 601980"/>
              <a:gd name="connsiteX11" fmla="*/ 120015 w 356235"/>
              <a:gd name="connsiteY11" fmla="*/ 455295 h 601980"/>
              <a:gd name="connsiteX12" fmla="*/ 163830 w 356235"/>
              <a:gd name="connsiteY12" fmla="*/ 548640 h 601980"/>
              <a:gd name="connsiteX13" fmla="*/ 259080 w 356235"/>
              <a:gd name="connsiteY13" fmla="*/ 601980 h 601980"/>
              <a:gd name="connsiteX14" fmla="*/ 230505 w 356235"/>
              <a:gd name="connsiteY14" fmla="*/ 461010 h 601980"/>
              <a:gd name="connsiteX15" fmla="*/ 299085 w 356235"/>
              <a:gd name="connsiteY15" fmla="*/ 308610 h 601980"/>
              <a:gd name="connsiteX0" fmla="*/ 299085 w 356235"/>
              <a:gd name="connsiteY0" fmla="*/ 299085 h 592455"/>
              <a:gd name="connsiteX1" fmla="*/ 356235 w 356235"/>
              <a:gd name="connsiteY1" fmla="*/ 219075 h 592455"/>
              <a:gd name="connsiteX2" fmla="*/ 323850 w 356235"/>
              <a:gd name="connsiteY2" fmla="*/ 198120 h 592455"/>
              <a:gd name="connsiteX3" fmla="*/ 333375 w 356235"/>
              <a:gd name="connsiteY3" fmla="*/ 40005 h 592455"/>
              <a:gd name="connsiteX4" fmla="*/ 276225 w 356235"/>
              <a:gd name="connsiteY4" fmla="*/ 0 h 592455"/>
              <a:gd name="connsiteX5" fmla="*/ 226695 w 356235"/>
              <a:gd name="connsiteY5" fmla="*/ 7620 h 592455"/>
              <a:gd name="connsiteX6" fmla="*/ 89535 w 356235"/>
              <a:gd name="connsiteY6" fmla="*/ 188595 h 592455"/>
              <a:gd name="connsiteX7" fmla="*/ 9525 w 356235"/>
              <a:gd name="connsiteY7" fmla="*/ 180975 h 592455"/>
              <a:gd name="connsiteX8" fmla="*/ 0 w 356235"/>
              <a:gd name="connsiteY8" fmla="*/ 259080 h 592455"/>
              <a:gd name="connsiteX9" fmla="*/ 19050 w 356235"/>
              <a:gd name="connsiteY9" fmla="*/ 325755 h 592455"/>
              <a:gd name="connsiteX10" fmla="*/ 36195 w 356235"/>
              <a:gd name="connsiteY10" fmla="*/ 405765 h 592455"/>
              <a:gd name="connsiteX11" fmla="*/ 120015 w 356235"/>
              <a:gd name="connsiteY11" fmla="*/ 445770 h 592455"/>
              <a:gd name="connsiteX12" fmla="*/ 163830 w 356235"/>
              <a:gd name="connsiteY12" fmla="*/ 539115 h 592455"/>
              <a:gd name="connsiteX13" fmla="*/ 259080 w 356235"/>
              <a:gd name="connsiteY13" fmla="*/ 592455 h 592455"/>
              <a:gd name="connsiteX14" fmla="*/ 230505 w 356235"/>
              <a:gd name="connsiteY14" fmla="*/ 451485 h 592455"/>
              <a:gd name="connsiteX15" fmla="*/ 299085 w 356235"/>
              <a:gd name="connsiteY15" fmla="*/ 299085 h 592455"/>
              <a:gd name="connsiteX0" fmla="*/ 299085 w 356235"/>
              <a:gd name="connsiteY0" fmla="*/ 291465 h 584835"/>
              <a:gd name="connsiteX1" fmla="*/ 356235 w 356235"/>
              <a:gd name="connsiteY1" fmla="*/ 211455 h 584835"/>
              <a:gd name="connsiteX2" fmla="*/ 323850 w 356235"/>
              <a:gd name="connsiteY2" fmla="*/ 190500 h 584835"/>
              <a:gd name="connsiteX3" fmla="*/ 333375 w 356235"/>
              <a:gd name="connsiteY3" fmla="*/ 32385 h 584835"/>
              <a:gd name="connsiteX4" fmla="*/ 274320 w 356235"/>
              <a:gd name="connsiteY4" fmla="*/ 5715 h 584835"/>
              <a:gd name="connsiteX5" fmla="*/ 226695 w 356235"/>
              <a:gd name="connsiteY5" fmla="*/ 0 h 584835"/>
              <a:gd name="connsiteX6" fmla="*/ 89535 w 356235"/>
              <a:gd name="connsiteY6" fmla="*/ 180975 h 584835"/>
              <a:gd name="connsiteX7" fmla="*/ 9525 w 356235"/>
              <a:gd name="connsiteY7" fmla="*/ 173355 h 584835"/>
              <a:gd name="connsiteX8" fmla="*/ 0 w 356235"/>
              <a:gd name="connsiteY8" fmla="*/ 251460 h 584835"/>
              <a:gd name="connsiteX9" fmla="*/ 19050 w 356235"/>
              <a:gd name="connsiteY9" fmla="*/ 318135 h 584835"/>
              <a:gd name="connsiteX10" fmla="*/ 36195 w 356235"/>
              <a:gd name="connsiteY10" fmla="*/ 398145 h 584835"/>
              <a:gd name="connsiteX11" fmla="*/ 120015 w 356235"/>
              <a:gd name="connsiteY11" fmla="*/ 438150 h 584835"/>
              <a:gd name="connsiteX12" fmla="*/ 163830 w 356235"/>
              <a:gd name="connsiteY12" fmla="*/ 531495 h 584835"/>
              <a:gd name="connsiteX13" fmla="*/ 259080 w 356235"/>
              <a:gd name="connsiteY13" fmla="*/ 584835 h 584835"/>
              <a:gd name="connsiteX14" fmla="*/ 230505 w 356235"/>
              <a:gd name="connsiteY14" fmla="*/ 443865 h 584835"/>
              <a:gd name="connsiteX15" fmla="*/ 299085 w 356235"/>
              <a:gd name="connsiteY15" fmla="*/ 291465 h 58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6235" h="584835">
                <a:moveTo>
                  <a:pt x="299085" y="291465"/>
                </a:moveTo>
                <a:lnTo>
                  <a:pt x="356235" y="211455"/>
                </a:lnTo>
                <a:lnTo>
                  <a:pt x="323850" y="190500"/>
                </a:lnTo>
                <a:lnTo>
                  <a:pt x="333375" y="32385"/>
                </a:lnTo>
                <a:lnTo>
                  <a:pt x="274320" y="5715"/>
                </a:lnTo>
                <a:lnTo>
                  <a:pt x="226695" y="0"/>
                </a:lnTo>
                <a:lnTo>
                  <a:pt x="89535" y="180975"/>
                </a:lnTo>
                <a:lnTo>
                  <a:pt x="9525" y="173355"/>
                </a:lnTo>
                <a:lnTo>
                  <a:pt x="0" y="251460"/>
                </a:lnTo>
                <a:lnTo>
                  <a:pt x="19050" y="318135"/>
                </a:lnTo>
                <a:lnTo>
                  <a:pt x="36195" y="398145"/>
                </a:lnTo>
                <a:lnTo>
                  <a:pt x="120015" y="438150"/>
                </a:lnTo>
                <a:lnTo>
                  <a:pt x="163830" y="531495"/>
                </a:lnTo>
                <a:lnTo>
                  <a:pt x="259080" y="584835"/>
                </a:lnTo>
                <a:lnTo>
                  <a:pt x="230505" y="443865"/>
                </a:lnTo>
                <a:lnTo>
                  <a:pt x="299085" y="291465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D7FE6CA0-5F18-44C4-8A04-F92B30F91515}"/>
              </a:ext>
            </a:extLst>
          </p:cNvPr>
          <p:cNvSpPr/>
          <p:nvPr/>
        </p:nvSpPr>
        <p:spPr>
          <a:xfrm>
            <a:off x="2957353" y="2484120"/>
            <a:ext cx="308610" cy="361950"/>
          </a:xfrm>
          <a:custGeom>
            <a:avLst/>
            <a:gdLst>
              <a:gd name="connsiteX0" fmla="*/ 28575 w 308610"/>
              <a:gd name="connsiteY0" fmla="*/ 0 h 361950"/>
              <a:gd name="connsiteX1" fmla="*/ 175260 w 308610"/>
              <a:gd name="connsiteY1" fmla="*/ 81915 h 361950"/>
              <a:gd name="connsiteX2" fmla="*/ 230505 w 308610"/>
              <a:gd name="connsiteY2" fmla="*/ 150495 h 361950"/>
              <a:gd name="connsiteX3" fmla="*/ 308610 w 308610"/>
              <a:gd name="connsiteY3" fmla="*/ 148590 h 361950"/>
              <a:gd name="connsiteX4" fmla="*/ 295275 w 308610"/>
              <a:gd name="connsiteY4" fmla="*/ 209550 h 361950"/>
              <a:gd name="connsiteX5" fmla="*/ 211455 w 308610"/>
              <a:gd name="connsiteY5" fmla="*/ 264795 h 361950"/>
              <a:gd name="connsiteX6" fmla="*/ 247650 w 308610"/>
              <a:gd name="connsiteY6" fmla="*/ 321945 h 361950"/>
              <a:gd name="connsiteX7" fmla="*/ 220980 w 308610"/>
              <a:gd name="connsiteY7" fmla="*/ 361950 h 361950"/>
              <a:gd name="connsiteX8" fmla="*/ 19050 w 308610"/>
              <a:gd name="connsiteY8" fmla="*/ 350520 h 361950"/>
              <a:gd name="connsiteX9" fmla="*/ 0 w 308610"/>
              <a:gd name="connsiteY9" fmla="*/ 188595 h 361950"/>
              <a:gd name="connsiteX10" fmla="*/ 28575 w 308610"/>
              <a:gd name="connsiteY10" fmla="*/ 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610" h="361950">
                <a:moveTo>
                  <a:pt x="28575" y="0"/>
                </a:moveTo>
                <a:lnTo>
                  <a:pt x="175260" y="81915"/>
                </a:lnTo>
                <a:lnTo>
                  <a:pt x="230505" y="150495"/>
                </a:lnTo>
                <a:lnTo>
                  <a:pt x="308610" y="148590"/>
                </a:lnTo>
                <a:lnTo>
                  <a:pt x="295275" y="209550"/>
                </a:lnTo>
                <a:lnTo>
                  <a:pt x="211455" y="264795"/>
                </a:lnTo>
                <a:lnTo>
                  <a:pt x="247650" y="321945"/>
                </a:lnTo>
                <a:lnTo>
                  <a:pt x="220980" y="361950"/>
                </a:lnTo>
                <a:lnTo>
                  <a:pt x="19050" y="350520"/>
                </a:lnTo>
                <a:lnTo>
                  <a:pt x="0" y="188595"/>
                </a:lnTo>
                <a:lnTo>
                  <a:pt x="28575" y="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964D91B2-0825-4A9A-BCDE-BCB309BF4DCA}"/>
              </a:ext>
            </a:extLst>
          </p:cNvPr>
          <p:cNvSpPr/>
          <p:nvPr/>
        </p:nvSpPr>
        <p:spPr>
          <a:xfrm>
            <a:off x="4799905" y="7132320"/>
            <a:ext cx="137160" cy="104140"/>
          </a:xfrm>
          <a:custGeom>
            <a:avLst/>
            <a:gdLst>
              <a:gd name="connsiteX0" fmla="*/ 116840 w 157480"/>
              <a:gd name="connsiteY0" fmla="*/ 0 h 121920"/>
              <a:gd name="connsiteX1" fmla="*/ 157480 w 157480"/>
              <a:gd name="connsiteY1" fmla="*/ 81280 h 121920"/>
              <a:gd name="connsiteX2" fmla="*/ 127000 w 157480"/>
              <a:gd name="connsiteY2" fmla="*/ 121920 h 121920"/>
              <a:gd name="connsiteX3" fmla="*/ 55880 w 157480"/>
              <a:gd name="connsiteY3" fmla="*/ 106680 h 121920"/>
              <a:gd name="connsiteX4" fmla="*/ 38100 w 157480"/>
              <a:gd name="connsiteY4" fmla="*/ 78740 h 121920"/>
              <a:gd name="connsiteX5" fmla="*/ 27940 w 157480"/>
              <a:gd name="connsiteY5" fmla="*/ 73660 h 121920"/>
              <a:gd name="connsiteX6" fmla="*/ 15240 w 157480"/>
              <a:gd name="connsiteY6" fmla="*/ 78740 h 121920"/>
              <a:gd name="connsiteX7" fmla="*/ 0 w 157480"/>
              <a:gd name="connsiteY7" fmla="*/ 58420 h 121920"/>
              <a:gd name="connsiteX8" fmla="*/ 35560 w 157480"/>
              <a:gd name="connsiteY8" fmla="*/ 25400 h 121920"/>
              <a:gd name="connsiteX9" fmla="*/ 55880 w 157480"/>
              <a:gd name="connsiteY9" fmla="*/ 25400 h 121920"/>
              <a:gd name="connsiteX10" fmla="*/ 116840 w 157480"/>
              <a:gd name="connsiteY10" fmla="*/ 0 h 12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7480" h="121920">
                <a:moveTo>
                  <a:pt x="116840" y="0"/>
                </a:moveTo>
                <a:lnTo>
                  <a:pt x="157480" y="81280"/>
                </a:lnTo>
                <a:lnTo>
                  <a:pt x="127000" y="121920"/>
                </a:lnTo>
                <a:lnTo>
                  <a:pt x="55880" y="106680"/>
                </a:lnTo>
                <a:lnTo>
                  <a:pt x="38100" y="78740"/>
                </a:lnTo>
                <a:lnTo>
                  <a:pt x="27940" y="73660"/>
                </a:lnTo>
                <a:lnTo>
                  <a:pt x="15240" y="78740"/>
                </a:lnTo>
                <a:lnTo>
                  <a:pt x="0" y="58420"/>
                </a:lnTo>
                <a:lnTo>
                  <a:pt x="35560" y="25400"/>
                </a:lnTo>
                <a:lnTo>
                  <a:pt x="55880" y="25400"/>
                </a:lnTo>
                <a:lnTo>
                  <a:pt x="116840" y="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D59508DE-985B-4933-A280-A01630CD8454}"/>
              </a:ext>
            </a:extLst>
          </p:cNvPr>
          <p:cNvSpPr/>
          <p:nvPr/>
        </p:nvSpPr>
        <p:spPr>
          <a:xfrm>
            <a:off x="4588036" y="7267555"/>
            <a:ext cx="55880" cy="99060"/>
          </a:xfrm>
          <a:custGeom>
            <a:avLst/>
            <a:gdLst>
              <a:gd name="connsiteX0" fmla="*/ 0 w 91440"/>
              <a:gd name="connsiteY0" fmla="*/ 33020 h 139700"/>
              <a:gd name="connsiteX1" fmla="*/ 20320 w 91440"/>
              <a:gd name="connsiteY1" fmla="*/ 0 h 139700"/>
              <a:gd name="connsiteX2" fmla="*/ 91440 w 91440"/>
              <a:gd name="connsiteY2" fmla="*/ 86360 h 139700"/>
              <a:gd name="connsiteX3" fmla="*/ 91440 w 91440"/>
              <a:gd name="connsiteY3" fmla="*/ 139700 h 139700"/>
              <a:gd name="connsiteX4" fmla="*/ 0 w 91440"/>
              <a:gd name="connsiteY4" fmla="*/ 3302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" h="139700">
                <a:moveTo>
                  <a:pt x="0" y="33020"/>
                </a:moveTo>
                <a:lnTo>
                  <a:pt x="20320" y="0"/>
                </a:lnTo>
                <a:lnTo>
                  <a:pt x="91440" y="86360"/>
                </a:lnTo>
                <a:lnTo>
                  <a:pt x="91440" y="139700"/>
                </a:lnTo>
                <a:lnTo>
                  <a:pt x="0" y="3302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46EC9A47-8540-431B-B20E-381F110484FE}"/>
              </a:ext>
            </a:extLst>
          </p:cNvPr>
          <p:cNvSpPr/>
          <p:nvPr/>
        </p:nvSpPr>
        <p:spPr>
          <a:xfrm>
            <a:off x="4265364" y="7548881"/>
            <a:ext cx="109220" cy="45719"/>
          </a:xfrm>
          <a:custGeom>
            <a:avLst/>
            <a:gdLst>
              <a:gd name="connsiteX0" fmla="*/ 0 w 127000"/>
              <a:gd name="connsiteY0" fmla="*/ 63500 h 81280"/>
              <a:gd name="connsiteX1" fmla="*/ 127000 w 127000"/>
              <a:gd name="connsiteY1" fmla="*/ 81280 h 81280"/>
              <a:gd name="connsiteX2" fmla="*/ 106680 w 127000"/>
              <a:gd name="connsiteY2" fmla="*/ 50800 h 81280"/>
              <a:gd name="connsiteX3" fmla="*/ 2540 w 127000"/>
              <a:gd name="connsiteY3" fmla="*/ 0 h 81280"/>
              <a:gd name="connsiteX4" fmla="*/ 0 w 127000"/>
              <a:gd name="connsiteY4" fmla="*/ 63500 h 81280"/>
              <a:gd name="connsiteX0" fmla="*/ 0 w 127000"/>
              <a:gd name="connsiteY0" fmla="*/ 53340 h 71120"/>
              <a:gd name="connsiteX1" fmla="*/ 127000 w 127000"/>
              <a:gd name="connsiteY1" fmla="*/ 71120 h 71120"/>
              <a:gd name="connsiteX2" fmla="*/ 106680 w 127000"/>
              <a:gd name="connsiteY2" fmla="*/ 40640 h 71120"/>
              <a:gd name="connsiteX3" fmla="*/ 2540 w 127000"/>
              <a:gd name="connsiteY3" fmla="*/ 0 h 71120"/>
              <a:gd name="connsiteX4" fmla="*/ 0 w 127000"/>
              <a:gd name="connsiteY4" fmla="*/ 53340 h 71120"/>
              <a:gd name="connsiteX0" fmla="*/ 2540 w 129540"/>
              <a:gd name="connsiteY0" fmla="*/ 43180 h 60960"/>
              <a:gd name="connsiteX1" fmla="*/ 129540 w 129540"/>
              <a:gd name="connsiteY1" fmla="*/ 60960 h 60960"/>
              <a:gd name="connsiteX2" fmla="*/ 109220 w 129540"/>
              <a:gd name="connsiteY2" fmla="*/ 30480 h 60960"/>
              <a:gd name="connsiteX3" fmla="*/ 0 w 129540"/>
              <a:gd name="connsiteY3" fmla="*/ 0 h 60960"/>
              <a:gd name="connsiteX4" fmla="*/ 2540 w 129540"/>
              <a:gd name="connsiteY4" fmla="*/ 43180 h 60960"/>
              <a:gd name="connsiteX0" fmla="*/ 2540 w 129540"/>
              <a:gd name="connsiteY0" fmla="*/ 43180 h 60960"/>
              <a:gd name="connsiteX1" fmla="*/ 129540 w 129540"/>
              <a:gd name="connsiteY1" fmla="*/ 60960 h 60960"/>
              <a:gd name="connsiteX2" fmla="*/ 109220 w 129540"/>
              <a:gd name="connsiteY2" fmla="*/ 30480 h 60960"/>
              <a:gd name="connsiteX3" fmla="*/ 0 w 129540"/>
              <a:gd name="connsiteY3" fmla="*/ 0 h 60960"/>
              <a:gd name="connsiteX4" fmla="*/ 2540 w 129540"/>
              <a:gd name="connsiteY4" fmla="*/ 43180 h 6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" h="60960">
                <a:moveTo>
                  <a:pt x="2540" y="43180"/>
                </a:moveTo>
                <a:lnTo>
                  <a:pt x="129540" y="60960"/>
                </a:lnTo>
                <a:lnTo>
                  <a:pt x="109220" y="30480"/>
                </a:lnTo>
                <a:cubicBezTo>
                  <a:pt x="72813" y="20320"/>
                  <a:pt x="66887" y="10160"/>
                  <a:pt x="0" y="0"/>
                </a:cubicBezTo>
                <a:lnTo>
                  <a:pt x="2540" y="4318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1825B069-3BD1-4AF6-9F76-32CCDB85247D}"/>
              </a:ext>
            </a:extLst>
          </p:cNvPr>
          <p:cNvSpPr/>
          <p:nvPr/>
        </p:nvSpPr>
        <p:spPr>
          <a:xfrm>
            <a:off x="4737893" y="7785100"/>
            <a:ext cx="109220" cy="86360"/>
          </a:xfrm>
          <a:custGeom>
            <a:avLst/>
            <a:gdLst>
              <a:gd name="connsiteX0" fmla="*/ 0 w 109220"/>
              <a:gd name="connsiteY0" fmla="*/ 38100 h 96520"/>
              <a:gd name="connsiteX1" fmla="*/ 60960 w 109220"/>
              <a:gd name="connsiteY1" fmla="*/ 96520 h 96520"/>
              <a:gd name="connsiteX2" fmla="*/ 109220 w 109220"/>
              <a:gd name="connsiteY2" fmla="*/ 60960 h 96520"/>
              <a:gd name="connsiteX3" fmla="*/ 93980 w 109220"/>
              <a:gd name="connsiteY3" fmla="*/ 25400 h 96520"/>
              <a:gd name="connsiteX4" fmla="*/ 38100 w 109220"/>
              <a:gd name="connsiteY4" fmla="*/ 0 h 96520"/>
              <a:gd name="connsiteX5" fmla="*/ 0 w 109220"/>
              <a:gd name="connsiteY5" fmla="*/ 38100 h 96520"/>
              <a:gd name="connsiteX0" fmla="*/ 0 w 109220"/>
              <a:gd name="connsiteY0" fmla="*/ 27940 h 86360"/>
              <a:gd name="connsiteX1" fmla="*/ 60960 w 109220"/>
              <a:gd name="connsiteY1" fmla="*/ 86360 h 86360"/>
              <a:gd name="connsiteX2" fmla="*/ 109220 w 109220"/>
              <a:gd name="connsiteY2" fmla="*/ 50800 h 86360"/>
              <a:gd name="connsiteX3" fmla="*/ 93980 w 109220"/>
              <a:gd name="connsiteY3" fmla="*/ 15240 h 86360"/>
              <a:gd name="connsiteX4" fmla="*/ 33020 w 109220"/>
              <a:gd name="connsiteY4" fmla="*/ 0 h 86360"/>
              <a:gd name="connsiteX5" fmla="*/ 0 w 109220"/>
              <a:gd name="connsiteY5" fmla="*/ 27940 h 8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20" h="86360">
                <a:moveTo>
                  <a:pt x="0" y="27940"/>
                </a:moveTo>
                <a:lnTo>
                  <a:pt x="60960" y="86360"/>
                </a:lnTo>
                <a:lnTo>
                  <a:pt x="109220" y="50800"/>
                </a:lnTo>
                <a:lnTo>
                  <a:pt x="93980" y="15240"/>
                </a:lnTo>
                <a:lnTo>
                  <a:pt x="3302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9EB930D1-24C7-4EA6-A8C0-AAE22A43FC3E}"/>
              </a:ext>
            </a:extLst>
          </p:cNvPr>
          <p:cNvSpPr/>
          <p:nvPr/>
        </p:nvSpPr>
        <p:spPr>
          <a:xfrm>
            <a:off x="4425318" y="8073718"/>
            <a:ext cx="150018" cy="88900"/>
          </a:xfrm>
          <a:custGeom>
            <a:avLst/>
            <a:gdLst>
              <a:gd name="connsiteX0" fmla="*/ 0 w 165100"/>
              <a:gd name="connsiteY0" fmla="*/ 38100 h 109220"/>
              <a:gd name="connsiteX1" fmla="*/ 50800 w 165100"/>
              <a:gd name="connsiteY1" fmla="*/ 76200 h 109220"/>
              <a:gd name="connsiteX2" fmla="*/ 66040 w 165100"/>
              <a:gd name="connsiteY2" fmla="*/ 109220 h 109220"/>
              <a:gd name="connsiteX3" fmla="*/ 152400 w 165100"/>
              <a:gd name="connsiteY3" fmla="*/ 93980 h 109220"/>
              <a:gd name="connsiteX4" fmla="*/ 165100 w 165100"/>
              <a:gd name="connsiteY4" fmla="*/ 76200 h 109220"/>
              <a:gd name="connsiteX5" fmla="*/ 139700 w 165100"/>
              <a:gd name="connsiteY5" fmla="*/ 66040 h 109220"/>
              <a:gd name="connsiteX6" fmla="*/ 48260 w 165100"/>
              <a:gd name="connsiteY6" fmla="*/ 0 h 109220"/>
              <a:gd name="connsiteX7" fmla="*/ 0 w 165100"/>
              <a:gd name="connsiteY7" fmla="*/ 38100 h 109220"/>
              <a:gd name="connsiteX0" fmla="*/ 0 w 165100"/>
              <a:gd name="connsiteY0" fmla="*/ 22860 h 93980"/>
              <a:gd name="connsiteX1" fmla="*/ 50800 w 165100"/>
              <a:gd name="connsiteY1" fmla="*/ 60960 h 93980"/>
              <a:gd name="connsiteX2" fmla="*/ 66040 w 165100"/>
              <a:gd name="connsiteY2" fmla="*/ 93980 h 93980"/>
              <a:gd name="connsiteX3" fmla="*/ 152400 w 165100"/>
              <a:gd name="connsiteY3" fmla="*/ 78740 h 93980"/>
              <a:gd name="connsiteX4" fmla="*/ 165100 w 165100"/>
              <a:gd name="connsiteY4" fmla="*/ 60960 h 93980"/>
              <a:gd name="connsiteX5" fmla="*/ 139700 w 165100"/>
              <a:gd name="connsiteY5" fmla="*/ 50800 h 93980"/>
              <a:gd name="connsiteX6" fmla="*/ 30480 w 165100"/>
              <a:gd name="connsiteY6" fmla="*/ 0 h 93980"/>
              <a:gd name="connsiteX7" fmla="*/ 0 w 165100"/>
              <a:gd name="connsiteY7" fmla="*/ 22860 h 93980"/>
              <a:gd name="connsiteX0" fmla="*/ 0 w 165100"/>
              <a:gd name="connsiteY0" fmla="*/ 17780 h 88900"/>
              <a:gd name="connsiteX1" fmla="*/ 50800 w 165100"/>
              <a:gd name="connsiteY1" fmla="*/ 55880 h 88900"/>
              <a:gd name="connsiteX2" fmla="*/ 66040 w 165100"/>
              <a:gd name="connsiteY2" fmla="*/ 88900 h 88900"/>
              <a:gd name="connsiteX3" fmla="*/ 152400 w 165100"/>
              <a:gd name="connsiteY3" fmla="*/ 73660 h 88900"/>
              <a:gd name="connsiteX4" fmla="*/ 165100 w 165100"/>
              <a:gd name="connsiteY4" fmla="*/ 55880 h 88900"/>
              <a:gd name="connsiteX5" fmla="*/ 139700 w 165100"/>
              <a:gd name="connsiteY5" fmla="*/ 45720 h 88900"/>
              <a:gd name="connsiteX6" fmla="*/ 15240 w 165100"/>
              <a:gd name="connsiteY6" fmla="*/ 0 h 88900"/>
              <a:gd name="connsiteX7" fmla="*/ 0 w 165100"/>
              <a:gd name="connsiteY7" fmla="*/ 17780 h 88900"/>
              <a:gd name="connsiteX0" fmla="*/ 0 w 165100"/>
              <a:gd name="connsiteY0" fmla="*/ 17780 h 88900"/>
              <a:gd name="connsiteX1" fmla="*/ 50800 w 165100"/>
              <a:gd name="connsiteY1" fmla="*/ 55880 h 88900"/>
              <a:gd name="connsiteX2" fmla="*/ 66040 w 165100"/>
              <a:gd name="connsiteY2" fmla="*/ 88900 h 88900"/>
              <a:gd name="connsiteX3" fmla="*/ 152400 w 165100"/>
              <a:gd name="connsiteY3" fmla="*/ 73660 h 88900"/>
              <a:gd name="connsiteX4" fmla="*/ 165100 w 165100"/>
              <a:gd name="connsiteY4" fmla="*/ 55880 h 88900"/>
              <a:gd name="connsiteX5" fmla="*/ 139700 w 165100"/>
              <a:gd name="connsiteY5" fmla="*/ 45720 h 88900"/>
              <a:gd name="connsiteX6" fmla="*/ 10477 w 165100"/>
              <a:gd name="connsiteY6" fmla="*/ 0 h 88900"/>
              <a:gd name="connsiteX7" fmla="*/ 0 w 165100"/>
              <a:gd name="connsiteY7" fmla="*/ 17780 h 88900"/>
              <a:gd name="connsiteX0" fmla="*/ 0 w 165100"/>
              <a:gd name="connsiteY0" fmla="*/ 17780 h 88900"/>
              <a:gd name="connsiteX1" fmla="*/ 53182 w 165100"/>
              <a:gd name="connsiteY1" fmla="*/ 48736 h 88900"/>
              <a:gd name="connsiteX2" fmla="*/ 66040 w 165100"/>
              <a:gd name="connsiteY2" fmla="*/ 88900 h 88900"/>
              <a:gd name="connsiteX3" fmla="*/ 152400 w 165100"/>
              <a:gd name="connsiteY3" fmla="*/ 73660 h 88900"/>
              <a:gd name="connsiteX4" fmla="*/ 165100 w 165100"/>
              <a:gd name="connsiteY4" fmla="*/ 55880 h 88900"/>
              <a:gd name="connsiteX5" fmla="*/ 139700 w 165100"/>
              <a:gd name="connsiteY5" fmla="*/ 45720 h 88900"/>
              <a:gd name="connsiteX6" fmla="*/ 10477 w 165100"/>
              <a:gd name="connsiteY6" fmla="*/ 0 h 88900"/>
              <a:gd name="connsiteX7" fmla="*/ 0 w 165100"/>
              <a:gd name="connsiteY7" fmla="*/ 17780 h 88900"/>
              <a:gd name="connsiteX0" fmla="*/ 0 w 162718"/>
              <a:gd name="connsiteY0" fmla="*/ 10637 h 88900"/>
              <a:gd name="connsiteX1" fmla="*/ 50800 w 162718"/>
              <a:gd name="connsiteY1" fmla="*/ 48736 h 88900"/>
              <a:gd name="connsiteX2" fmla="*/ 63658 w 162718"/>
              <a:gd name="connsiteY2" fmla="*/ 88900 h 88900"/>
              <a:gd name="connsiteX3" fmla="*/ 150018 w 162718"/>
              <a:gd name="connsiteY3" fmla="*/ 73660 h 88900"/>
              <a:gd name="connsiteX4" fmla="*/ 162718 w 162718"/>
              <a:gd name="connsiteY4" fmla="*/ 55880 h 88900"/>
              <a:gd name="connsiteX5" fmla="*/ 137318 w 162718"/>
              <a:gd name="connsiteY5" fmla="*/ 45720 h 88900"/>
              <a:gd name="connsiteX6" fmla="*/ 8095 w 162718"/>
              <a:gd name="connsiteY6" fmla="*/ 0 h 88900"/>
              <a:gd name="connsiteX7" fmla="*/ 0 w 162718"/>
              <a:gd name="connsiteY7" fmla="*/ 10637 h 88900"/>
              <a:gd name="connsiteX0" fmla="*/ 0 w 162718"/>
              <a:gd name="connsiteY0" fmla="*/ 10637 h 88900"/>
              <a:gd name="connsiteX1" fmla="*/ 41275 w 162718"/>
              <a:gd name="connsiteY1" fmla="*/ 46355 h 88900"/>
              <a:gd name="connsiteX2" fmla="*/ 63658 w 162718"/>
              <a:gd name="connsiteY2" fmla="*/ 88900 h 88900"/>
              <a:gd name="connsiteX3" fmla="*/ 150018 w 162718"/>
              <a:gd name="connsiteY3" fmla="*/ 73660 h 88900"/>
              <a:gd name="connsiteX4" fmla="*/ 162718 w 162718"/>
              <a:gd name="connsiteY4" fmla="*/ 55880 h 88900"/>
              <a:gd name="connsiteX5" fmla="*/ 137318 w 162718"/>
              <a:gd name="connsiteY5" fmla="*/ 45720 h 88900"/>
              <a:gd name="connsiteX6" fmla="*/ 8095 w 162718"/>
              <a:gd name="connsiteY6" fmla="*/ 0 h 88900"/>
              <a:gd name="connsiteX7" fmla="*/ 0 w 162718"/>
              <a:gd name="connsiteY7" fmla="*/ 10637 h 88900"/>
              <a:gd name="connsiteX0" fmla="*/ 0 w 162718"/>
              <a:gd name="connsiteY0" fmla="*/ 10637 h 88900"/>
              <a:gd name="connsiteX1" fmla="*/ 65087 w 162718"/>
              <a:gd name="connsiteY1" fmla="*/ 70168 h 88900"/>
              <a:gd name="connsiteX2" fmla="*/ 63658 w 162718"/>
              <a:gd name="connsiteY2" fmla="*/ 88900 h 88900"/>
              <a:gd name="connsiteX3" fmla="*/ 150018 w 162718"/>
              <a:gd name="connsiteY3" fmla="*/ 73660 h 88900"/>
              <a:gd name="connsiteX4" fmla="*/ 162718 w 162718"/>
              <a:gd name="connsiteY4" fmla="*/ 55880 h 88900"/>
              <a:gd name="connsiteX5" fmla="*/ 137318 w 162718"/>
              <a:gd name="connsiteY5" fmla="*/ 45720 h 88900"/>
              <a:gd name="connsiteX6" fmla="*/ 8095 w 162718"/>
              <a:gd name="connsiteY6" fmla="*/ 0 h 88900"/>
              <a:gd name="connsiteX7" fmla="*/ 0 w 162718"/>
              <a:gd name="connsiteY7" fmla="*/ 10637 h 88900"/>
              <a:gd name="connsiteX0" fmla="*/ 0 w 162718"/>
              <a:gd name="connsiteY0" fmla="*/ 10637 h 88900"/>
              <a:gd name="connsiteX1" fmla="*/ 65087 w 162718"/>
              <a:gd name="connsiteY1" fmla="*/ 70168 h 88900"/>
              <a:gd name="connsiteX2" fmla="*/ 63658 w 162718"/>
              <a:gd name="connsiteY2" fmla="*/ 88900 h 88900"/>
              <a:gd name="connsiteX3" fmla="*/ 150018 w 162718"/>
              <a:gd name="connsiteY3" fmla="*/ 73660 h 88900"/>
              <a:gd name="connsiteX4" fmla="*/ 162718 w 162718"/>
              <a:gd name="connsiteY4" fmla="*/ 55880 h 88900"/>
              <a:gd name="connsiteX5" fmla="*/ 118268 w 162718"/>
              <a:gd name="connsiteY5" fmla="*/ 48101 h 88900"/>
              <a:gd name="connsiteX6" fmla="*/ 8095 w 162718"/>
              <a:gd name="connsiteY6" fmla="*/ 0 h 88900"/>
              <a:gd name="connsiteX7" fmla="*/ 0 w 162718"/>
              <a:gd name="connsiteY7" fmla="*/ 10637 h 88900"/>
              <a:gd name="connsiteX0" fmla="*/ 0 w 150018"/>
              <a:gd name="connsiteY0" fmla="*/ 10637 h 88900"/>
              <a:gd name="connsiteX1" fmla="*/ 65087 w 150018"/>
              <a:gd name="connsiteY1" fmla="*/ 70168 h 88900"/>
              <a:gd name="connsiteX2" fmla="*/ 63658 w 150018"/>
              <a:gd name="connsiteY2" fmla="*/ 88900 h 88900"/>
              <a:gd name="connsiteX3" fmla="*/ 150018 w 150018"/>
              <a:gd name="connsiteY3" fmla="*/ 73660 h 88900"/>
              <a:gd name="connsiteX4" fmla="*/ 146049 w 150018"/>
              <a:gd name="connsiteY4" fmla="*/ 60643 h 88900"/>
              <a:gd name="connsiteX5" fmla="*/ 118268 w 150018"/>
              <a:gd name="connsiteY5" fmla="*/ 48101 h 88900"/>
              <a:gd name="connsiteX6" fmla="*/ 8095 w 150018"/>
              <a:gd name="connsiteY6" fmla="*/ 0 h 88900"/>
              <a:gd name="connsiteX7" fmla="*/ 0 w 150018"/>
              <a:gd name="connsiteY7" fmla="*/ 10637 h 8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018" h="88900">
                <a:moveTo>
                  <a:pt x="0" y="10637"/>
                </a:moveTo>
                <a:lnTo>
                  <a:pt x="65087" y="70168"/>
                </a:lnTo>
                <a:lnTo>
                  <a:pt x="63658" y="88900"/>
                </a:lnTo>
                <a:lnTo>
                  <a:pt x="150018" y="73660"/>
                </a:lnTo>
                <a:lnTo>
                  <a:pt x="146049" y="60643"/>
                </a:lnTo>
                <a:lnTo>
                  <a:pt x="118268" y="48101"/>
                </a:lnTo>
                <a:lnTo>
                  <a:pt x="8095" y="0"/>
                </a:lnTo>
                <a:lnTo>
                  <a:pt x="0" y="10637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52D113B7-B0CB-4EA3-8DDC-0EF48826BB1C}"/>
              </a:ext>
            </a:extLst>
          </p:cNvPr>
          <p:cNvSpPr/>
          <p:nvPr/>
        </p:nvSpPr>
        <p:spPr>
          <a:xfrm>
            <a:off x="3515518" y="7515226"/>
            <a:ext cx="133350" cy="157163"/>
          </a:xfrm>
          <a:custGeom>
            <a:avLst/>
            <a:gdLst>
              <a:gd name="connsiteX0" fmla="*/ 0 w 133350"/>
              <a:gd name="connsiteY0" fmla="*/ 0 h 157163"/>
              <a:gd name="connsiteX1" fmla="*/ 133350 w 133350"/>
              <a:gd name="connsiteY1" fmla="*/ 33338 h 157163"/>
              <a:gd name="connsiteX2" fmla="*/ 109538 w 133350"/>
              <a:gd name="connsiteY2" fmla="*/ 61913 h 157163"/>
              <a:gd name="connsiteX3" fmla="*/ 130969 w 133350"/>
              <a:gd name="connsiteY3" fmla="*/ 157163 h 157163"/>
              <a:gd name="connsiteX4" fmla="*/ 104775 w 133350"/>
              <a:gd name="connsiteY4" fmla="*/ 152400 h 157163"/>
              <a:gd name="connsiteX5" fmla="*/ 97631 w 133350"/>
              <a:gd name="connsiteY5" fmla="*/ 107156 h 157163"/>
              <a:gd name="connsiteX6" fmla="*/ 47625 w 133350"/>
              <a:gd name="connsiteY6" fmla="*/ 83344 h 157163"/>
              <a:gd name="connsiteX7" fmla="*/ 45244 w 133350"/>
              <a:gd name="connsiteY7" fmla="*/ 66675 h 157163"/>
              <a:gd name="connsiteX8" fmla="*/ 88106 w 133350"/>
              <a:gd name="connsiteY8" fmla="*/ 73819 h 157163"/>
              <a:gd name="connsiteX9" fmla="*/ 88106 w 133350"/>
              <a:gd name="connsiteY9" fmla="*/ 47625 h 157163"/>
              <a:gd name="connsiteX10" fmla="*/ 23813 w 133350"/>
              <a:gd name="connsiteY10" fmla="*/ 50006 h 157163"/>
              <a:gd name="connsiteX11" fmla="*/ 0 w 133350"/>
              <a:gd name="connsiteY11" fmla="*/ 0 h 157163"/>
              <a:gd name="connsiteX0" fmla="*/ 0 w 133350"/>
              <a:gd name="connsiteY0" fmla="*/ 0 h 157163"/>
              <a:gd name="connsiteX1" fmla="*/ 133350 w 133350"/>
              <a:gd name="connsiteY1" fmla="*/ 33338 h 157163"/>
              <a:gd name="connsiteX2" fmla="*/ 109538 w 133350"/>
              <a:gd name="connsiteY2" fmla="*/ 61913 h 157163"/>
              <a:gd name="connsiteX3" fmla="*/ 130969 w 133350"/>
              <a:gd name="connsiteY3" fmla="*/ 157163 h 157163"/>
              <a:gd name="connsiteX4" fmla="*/ 104775 w 133350"/>
              <a:gd name="connsiteY4" fmla="*/ 152400 h 157163"/>
              <a:gd name="connsiteX5" fmla="*/ 97631 w 133350"/>
              <a:gd name="connsiteY5" fmla="*/ 107156 h 157163"/>
              <a:gd name="connsiteX6" fmla="*/ 47625 w 133350"/>
              <a:gd name="connsiteY6" fmla="*/ 83344 h 157163"/>
              <a:gd name="connsiteX7" fmla="*/ 45244 w 133350"/>
              <a:gd name="connsiteY7" fmla="*/ 66675 h 157163"/>
              <a:gd name="connsiteX8" fmla="*/ 88106 w 133350"/>
              <a:gd name="connsiteY8" fmla="*/ 73819 h 157163"/>
              <a:gd name="connsiteX9" fmla="*/ 88106 w 133350"/>
              <a:gd name="connsiteY9" fmla="*/ 47625 h 157163"/>
              <a:gd name="connsiteX10" fmla="*/ 0 w 133350"/>
              <a:gd name="connsiteY10" fmla="*/ 11906 h 157163"/>
              <a:gd name="connsiteX11" fmla="*/ 0 w 133350"/>
              <a:gd name="connsiteY11" fmla="*/ 0 h 157163"/>
              <a:gd name="connsiteX0" fmla="*/ 0 w 133350"/>
              <a:gd name="connsiteY0" fmla="*/ 0 h 157163"/>
              <a:gd name="connsiteX1" fmla="*/ 133350 w 133350"/>
              <a:gd name="connsiteY1" fmla="*/ 33338 h 157163"/>
              <a:gd name="connsiteX2" fmla="*/ 109538 w 133350"/>
              <a:gd name="connsiteY2" fmla="*/ 61913 h 157163"/>
              <a:gd name="connsiteX3" fmla="*/ 130969 w 133350"/>
              <a:gd name="connsiteY3" fmla="*/ 157163 h 157163"/>
              <a:gd name="connsiteX4" fmla="*/ 116681 w 133350"/>
              <a:gd name="connsiteY4" fmla="*/ 152400 h 157163"/>
              <a:gd name="connsiteX5" fmla="*/ 97631 w 133350"/>
              <a:gd name="connsiteY5" fmla="*/ 107156 h 157163"/>
              <a:gd name="connsiteX6" fmla="*/ 47625 w 133350"/>
              <a:gd name="connsiteY6" fmla="*/ 83344 h 157163"/>
              <a:gd name="connsiteX7" fmla="*/ 45244 w 133350"/>
              <a:gd name="connsiteY7" fmla="*/ 66675 h 157163"/>
              <a:gd name="connsiteX8" fmla="*/ 88106 w 133350"/>
              <a:gd name="connsiteY8" fmla="*/ 73819 h 157163"/>
              <a:gd name="connsiteX9" fmla="*/ 88106 w 133350"/>
              <a:gd name="connsiteY9" fmla="*/ 47625 h 157163"/>
              <a:gd name="connsiteX10" fmla="*/ 0 w 133350"/>
              <a:gd name="connsiteY10" fmla="*/ 11906 h 157163"/>
              <a:gd name="connsiteX11" fmla="*/ 0 w 133350"/>
              <a:gd name="connsiteY11" fmla="*/ 0 h 15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3350" h="157163">
                <a:moveTo>
                  <a:pt x="0" y="0"/>
                </a:moveTo>
                <a:lnTo>
                  <a:pt x="133350" y="33338"/>
                </a:lnTo>
                <a:lnTo>
                  <a:pt x="109538" y="61913"/>
                </a:lnTo>
                <a:lnTo>
                  <a:pt x="130969" y="157163"/>
                </a:lnTo>
                <a:lnTo>
                  <a:pt x="116681" y="152400"/>
                </a:lnTo>
                <a:lnTo>
                  <a:pt x="97631" y="107156"/>
                </a:lnTo>
                <a:lnTo>
                  <a:pt x="47625" y="83344"/>
                </a:lnTo>
                <a:lnTo>
                  <a:pt x="45244" y="66675"/>
                </a:lnTo>
                <a:lnTo>
                  <a:pt x="88106" y="73819"/>
                </a:lnTo>
                <a:lnTo>
                  <a:pt x="88106" y="47625"/>
                </a:lnTo>
                <a:lnTo>
                  <a:pt x="0" y="11906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F1FB108A-3051-461D-87E8-320C3D9B8E8A}"/>
              </a:ext>
            </a:extLst>
          </p:cNvPr>
          <p:cNvSpPr/>
          <p:nvPr/>
        </p:nvSpPr>
        <p:spPr>
          <a:xfrm>
            <a:off x="3342586" y="965200"/>
            <a:ext cx="2855286" cy="7005320"/>
          </a:xfrm>
          <a:custGeom>
            <a:avLst/>
            <a:gdLst>
              <a:gd name="connsiteX0" fmla="*/ 84920 w 2895332"/>
              <a:gd name="connsiteY0" fmla="*/ 0 h 7442200"/>
              <a:gd name="connsiteX1" fmla="*/ 398186 w 2895332"/>
              <a:gd name="connsiteY1" fmla="*/ 279400 h 7442200"/>
              <a:gd name="connsiteX2" fmla="*/ 550586 w 2895332"/>
              <a:gd name="connsiteY2" fmla="*/ 321733 h 7442200"/>
              <a:gd name="connsiteX3" fmla="*/ 728386 w 2895332"/>
              <a:gd name="connsiteY3" fmla="*/ 254000 h 7442200"/>
              <a:gd name="connsiteX4" fmla="*/ 923120 w 2895332"/>
              <a:gd name="connsiteY4" fmla="*/ 414867 h 7442200"/>
              <a:gd name="connsiteX5" fmla="*/ 1194053 w 2895332"/>
              <a:gd name="connsiteY5" fmla="*/ 482600 h 7442200"/>
              <a:gd name="connsiteX6" fmla="*/ 1448053 w 2895332"/>
              <a:gd name="connsiteY6" fmla="*/ 516467 h 7442200"/>
              <a:gd name="connsiteX7" fmla="*/ 1558120 w 2895332"/>
              <a:gd name="connsiteY7" fmla="*/ 592667 h 7442200"/>
              <a:gd name="connsiteX8" fmla="*/ 1820586 w 2895332"/>
              <a:gd name="connsiteY8" fmla="*/ 524933 h 7442200"/>
              <a:gd name="connsiteX9" fmla="*/ 1964520 w 2895332"/>
              <a:gd name="connsiteY9" fmla="*/ 660400 h 7442200"/>
              <a:gd name="connsiteX10" fmla="*/ 2083053 w 2895332"/>
              <a:gd name="connsiteY10" fmla="*/ 651933 h 7442200"/>
              <a:gd name="connsiteX11" fmla="*/ 2193120 w 2895332"/>
              <a:gd name="connsiteY11" fmla="*/ 736600 h 7442200"/>
              <a:gd name="connsiteX12" fmla="*/ 2226986 w 2895332"/>
              <a:gd name="connsiteY12" fmla="*/ 719667 h 7442200"/>
              <a:gd name="connsiteX13" fmla="*/ 2303186 w 2895332"/>
              <a:gd name="connsiteY13" fmla="*/ 804333 h 7442200"/>
              <a:gd name="connsiteX14" fmla="*/ 2421720 w 2895332"/>
              <a:gd name="connsiteY14" fmla="*/ 829733 h 7442200"/>
              <a:gd name="connsiteX15" fmla="*/ 2497920 w 2895332"/>
              <a:gd name="connsiteY15" fmla="*/ 1100667 h 7442200"/>
              <a:gd name="connsiteX16" fmla="*/ 2836586 w 2895332"/>
              <a:gd name="connsiteY16" fmla="*/ 1185333 h 7442200"/>
              <a:gd name="connsiteX17" fmla="*/ 2828120 w 2895332"/>
              <a:gd name="connsiteY17" fmla="*/ 1337733 h 7442200"/>
              <a:gd name="connsiteX18" fmla="*/ 2887386 w 2895332"/>
              <a:gd name="connsiteY18" fmla="*/ 1557867 h 7442200"/>
              <a:gd name="connsiteX19" fmla="*/ 2887386 w 2895332"/>
              <a:gd name="connsiteY19" fmla="*/ 1761067 h 7442200"/>
              <a:gd name="connsiteX20" fmla="*/ 2819653 w 2895332"/>
              <a:gd name="connsiteY20" fmla="*/ 1947333 h 7442200"/>
              <a:gd name="connsiteX21" fmla="*/ 2650320 w 2895332"/>
              <a:gd name="connsiteY21" fmla="*/ 2074333 h 7442200"/>
              <a:gd name="connsiteX22" fmla="*/ 2548720 w 2895332"/>
              <a:gd name="connsiteY22" fmla="*/ 2142067 h 7442200"/>
              <a:gd name="connsiteX23" fmla="*/ 2582586 w 2895332"/>
              <a:gd name="connsiteY23" fmla="*/ 2336800 h 7442200"/>
              <a:gd name="connsiteX24" fmla="*/ 2548720 w 2895332"/>
              <a:gd name="connsiteY24" fmla="*/ 2446867 h 7442200"/>
              <a:gd name="connsiteX25" fmla="*/ 2548720 w 2895332"/>
              <a:gd name="connsiteY25" fmla="*/ 2760133 h 7442200"/>
              <a:gd name="connsiteX26" fmla="*/ 2506386 w 2895332"/>
              <a:gd name="connsiteY26" fmla="*/ 3039533 h 7442200"/>
              <a:gd name="connsiteX27" fmla="*/ 2243920 w 2895332"/>
              <a:gd name="connsiteY27" fmla="*/ 2954867 h 7442200"/>
              <a:gd name="connsiteX28" fmla="*/ 2125386 w 2895332"/>
              <a:gd name="connsiteY28" fmla="*/ 2929467 h 7442200"/>
              <a:gd name="connsiteX29" fmla="*/ 1981453 w 2895332"/>
              <a:gd name="connsiteY29" fmla="*/ 3090333 h 7442200"/>
              <a:gd name="connsiteX30" fmla="*/ 1617386 w 2895332"/>
              <a:gd name="connsiteY30" fmla="*/ 3124200 h 7442200"/>
              <a:gd name="connsiteX31" fmla="*/ 1448053 w 2895332"/>
              <a:gd name="connsiteY31" fmla="*/ 3056467 h 7442200"/>
              <a:gd name="connsiteX32" fmla="*/ 1278720 w 2895332"/>
              <a:gd name="connsiteY32" fmla="*/ 3251200 h 7442200"/>
              <a:gd name="connsiteX33" fmla="*/ 1075520 w 2895332"/>
              <a:gd name="connsiteY33" fmla="*/ 3276600 h 7442200"/>
              <a:gd name="connsiteX34" fmla="*/ 914653 w 2895332"/>
              <a:gd name="connsiteY34" fmla="*/ 3335867 h 7442200"/>
              <a:gd name="connsiteX35" fmla="*/ 829986 w 2895332"/>
              <a:gd name="connsiteY35" fmla="*/ 3454400 h 7442200"/>
              <a:gd name="connsiteX36" fmla="*/ 728386 w 2895332"/>
              <a:gd name="connsiteY36" fmla="*/ 3471333 h 7442200"/>
              <a:gd name="connsiteX37" fmla="*/ 567520 w 2895332"/>
              <a:gd name="connsiteY37" fmla="*/ 3623733 h 7442200"/>
              <a:gd name="connsiteX38" fmla="*/ 474386 w 2895332"/>
              <a:gd name="connsiteY38" fmla="*/ 3674533 h 7442200"/>
              <a:gd name="connsiteX39" fmla="*/ 465920 w 2895332"/>
              <a:gd name="connsiteY39" fmla="*/ 3776133 h 7442200"/>
              <a:gd name="connsiteX40" fmla="*/ 465920 w 2895332"/>
              <a:gd name="connsiteY40" fmla="*/ 3996267 h 7442200"/>
              <a:gd name="connsiteX41" fmla="*/ 372786 w 2895332"/>
              <a:gd name="connsiteY41" fmla="*/ 4148667 h 7442200"/>
              <a:gd name="connsiteX42" fmla="*/ 254253 w 2895332"/>
              <a:gd name="connsiteY42" fmla="*/ 4377267 h 7442200"/>
              <a:gd name="connsiteX43" fmla="*/ 178053 w 2895332"/>
              <a:gd name="connsiteY43" fmla="*/ 4648200 h 7442200"/>
              <a:gd name="connsiteX44" fmla="*/ 211920 w 2895332"/>
              <a:gd name="connsiteY44" fmla="*/ 4792133 h 7442200"/>
              <a:gd name="connsiteX45" fmla="*/ 144186 w 2895332"/>
              <a:gd name="connsiteY45" fmla="*/ 4986867 h 7442200"/>
              <a:gd name="connsiteX46" fmla="*/ 161120 w 2895332"/>
              <a:gd name="connsiteY46" fmla="*/ 5173133 h 7442200"/>
              <a:gd name="connsiteX47" fmla="*/ 237320 w 2895332"/>
              <a:gd name="connsiteY47" fmla="*/ 5240867 h 7442200"/>
              <a:gd name="connsiteX48" fmla="*/ 228853 w 2895332"/>
              <a:gd name="connsiteY48" fmla="*/ 5477933 h 7442200"/>
              <a:gd name="connsiteX49" fmla="*/ 228853 w 2895332"/>
              <a:gd name="connsiteY49" fmla="*/ 5571067 h 7442200"/>
              <a:gd name="connsiteX50" fmla="*/ 169586 w 2895332"/>
              <a:gd name="connsiteY50" fmla="*/ 5647267 h 7442200"/>
              <a:gd name="connsiteX51" fmla="*/ 101853 w 2895332"/>
              <a:gd name="connsiteY51" fmla="*/ 5833533 h 7442200"/>
              <a:gd name="connsiteX52" fmla="*/ 93386 w 2895332"/>
              <a:gd name="connsiteY52" fmla="*/ 5960533 h 7442200"/>
              <a:gd name="connsiteX53" fmla="*/ 59520 w 2895332"/>
              <a:gd name="connsiteY53" fmla="*/ 6189133 h 7442200"/>
              <a:gd name="connsiteX54" fmla="*/ 110320 w 2895332"/>
              <a:gd name="connsiteY54" fmla="*/ 6350000 h 7442200"/>
              <a:gd name="connsiteX55" fmla="*/ 118786 w 2895332"/>
              <a:gd name="connsiteY55" fmla="*/ 6477000 h 7442200"/>
              <a:gd name="connsiteX56" fmla="*/ 135720 w 2895332"/>
              <a:gd name="connsiteY56" fmla="*/ 6561667 h 7442200"/>
              <a:gd name="connsiteX57" fmla="*/ 144186 w 2895332"/>
              <a:gd name="connsiteY57" fmla="*/ 6697133 h 7442200"/>
              <a:gd name="connsiteX58" fmla="*/ 42586 w 2895332"/>
              <a:gd name="connsiteY58" fmla="*/ 6891867 h 7442200"/>
              <a:gd name="connsiteX59" fmla="*/ 253 w 2895332"/>
              <a:gd name="connsiteY59" fmla="*/ 6959600 h 7442200"/>
              <a:gd name="connsiteX60" fmla="*/ 59520 w 2895332"/>
              <a:gd name="connsiteY60" fmla="*/ 7145867 h 7442200"/>
              <a:gd name="connsiteX61" fmla="*/ 76453 w 2895332"/>
              <a:gd name="connsiteY61" fmla="*/ 7323667 h 7442200"/>
              <a:gd name="connsiteX62" fmla="*/ 169586 w 2895332"/>
              <a:gd name="connsiteY62" fmla="*/ 7442200 h 7442200"/>
              <a:gd name="connsiteX63" fmla="*/ 169586 w 2895332"/>
              <a:gd name="connsiteY63" fmla="*/ 7442200 h 7442200"/>
              <a:gd name="connsiteX0" fmla="*/ 84739 w 2895151"/>
              <a:gd name="connsiteY0" fmla="*/ 0 h 7442200"/>
              <a:gd name="connsiteX1" fmla="*/ 398005 w 2895151"/>
              <a:gd name="connsiteY1" fmla="*/ 279400 h 7442200"/>
              <a:gd name="connsiteX2" fmla="*/ 550405 w 2895151"/>
              <a:gd name="connsiteY2" fmla="*/ 321733 h 7442200"/>
              <a:gd name="connsiteX3" fmla="*/ 728205 w 2895151"/>
              <a:gd name="connsiteY3" fmla="*/ 254000 h 7442200"/>
              <a:gd name="connsiteX4" fmla="*/ 922939 w 2895151"/>
              <a:gd name="connsiteY4" fmla="*/ 414867 h 7442200"/>
              <a:gd name="connsiteX5" fmla="*/ 1193872 w 2895151"/>
              <a:gd name="connsiteY5" fmla="*/ 482600 h 7442200"/>
              <a:gd name="connsiteX6" fmla="*/ 1447872 w 2895151"/>
              <a:gd name="connsiteY6" fmla="*/ 516467 h 7442200"/>
              <a:gd name="connsiteX7" fmla="*/ 1557939 w 2895151"/>
              <a:gd name="connsiteY7" fmla="*/ 592667 h 7442200"/>
              <a:gd name="connsiteX8" fmla="*/ 1820405 w 2895151"/>
              <a:gd name="connsiteY8" fmla="*/ 524933 h 7442200"/>
              <a:gd name="connsiteX9" fmla="*/ 1964339 w 2895151"/>
              <a:gd name="connsiteY9" fmla="*/ 660400 h 7442200"/>
              <a:gd name="connsiteX10" fmla="*/ 2082872 w 2895151"/>
              <a:gd name="connsiteY10" fmla="*/ 651933 h 7442200"/>
              <a:gd name="connsiteX11" fmla="*/ 2192939 w 2895151"/>
              <a:gd name="connsiteY11" fmla="*/ 736600 h 7442200"/>
              <a:gd name="connsiteX12" fmla="*/ 2226805 w 2895151"/>
              <a:gd name="connsiteY12" fmla="*/ 719667 h 7442200"/>
              <a:gd name="connsiteX13" fmla="*/ 2303005 w 2895151"/>
              <a:gd name="connsiteY13" fmla="*/ 804333 h 7442200"/>
              <a:gd name="connsiteX14" fmla="*/ 2421539 w 2895151"/>
              <a:gd name="connsiteY14" fmla="*/ 829733 h 7442200"/>
              <a:gd name="connsiteX15" fmla="*/ 2497739 w 2895151"/>
              <a:gd name="connsiteY15" fmla="*/ 1100667 h 7442200"/>
              <a:gd name="connsiteX16" fmla="*/ 2836405 w 2895151"/>
              <a:gd name="connsiteY16" fmla="*/ 1185333 h 7442200"/>
              <a:gd name="connsiteX17" fmla="*/ 2827939 w 2895151"/>
              <a:gd name="connsiteY17" fmla="*/ 1337733 h 7442200"/>
              <a:gd name="connsiteX18" fmla="*/ 2887205 w 2895151"/>
              <a:gd name="connsiteY18" fmla="*/ 1557867 h 7442200"/>
              <a:gd name="connsiteX19" fmla="*/ 2887205 w 2895151"/>
              <a:gd name="connsiteY19" fmla="*/ 1761067 h 7442200"/>
              <a:gd name="connsiteX20" fmla="*/ 2819472 w 2895151"/>
              <a:gd name="connsiteY20" fmla="*/ 1947333 h 7442200"/>
              <a:gd name="connsiteX21" fmla="*/ 2650139 w 2895151"/>
              <a:gd name="connsiteY21" fmla="*/ 2074333 h 7442200"/>
              <a:gd name="connsiteX22" fmla="*/ 2548539 w 2895151"/>
              <a:gd name="connsiteY22" fmla="*/ 2142067 h 7442200"/>
              <a:gd name="connsiteX23" fmla="*/ 2582405 w 2895151"/>
              <a:gd name="connsiteY23" fmla="*/ 2336800 h 7442200"/>
              <a:gd name="connsiteX24" fmla="*/ 2548539 w 2895151"/>
              <a:gd name="connsiteY24" fmla="*/ 2446867 h 7442200"/>
              <a:gd name="connsiteX25" fmla="*/ 2548539 w 2895151"/>
              <a:gd name="connsiteY25" fmla="*/ 2760133 h 7442200"/>
              <a:gd name="connsiteX26" fmla="*/ 2506205 w 2895151"/>
              <a:gd name="connsiteY26" fmla="*/ 3039533 h 7442200"/>
              <a:gd name="connsiteX27" fmla="*/ 2243739 w 2895151"/>
              <a:gd name="connsiteY27" fmla="*/ 2954867 h 7442200"/>
              <a:gd name="connsiteX28" fmla="*/ 2125205 w 2895151"/>
              <a:gd name="connsiteY28" fmla="*/ 2929467 h 7442200"/>
              <a:gd name="connsiteX29" fmla="*/ 1981272 w 2895151"/>
              <a:gd name="connsiteY29" fmla="*/ 3090333 h 7442200"/>
              <a:gd name="connsiteX30" fmla="*/ 1617205 w 2895151"/>
              <a:gd name="connsiteY30" fmla="*/ 3124200 h 7442200"/>
              <a:gd name="connsiteX31" fmla="*/ 1447872 w 2895151"/>
              <a:gd name="connsiteY31" fmla="*/ 3056467 h 7442200"/>
              <a:gd name="connsiteX32" fmla="*/ 1278539 w 2895151"/>
              <a:gd name="connsiteY32" fmla="*/ 3251200 h 7442200"/>
              <a:gd name="connsiteX33" fmla="*/ 1075339 w 2895151"/>
              <a:gd name="connsiteY33" fmla="*/ 3276600 h 7442200"/>
              <a:gd name="connsiteX34" fmla="*/ 914472 w 2895151"/>
              <a:gd name="connsiteY34" fmla="*/ 3335867 h 7442200"/>
              <a:gd name="connsiteX35" fmla="*/ 829805 w 2895151"/>
              <a:gd name="connsiteY35" fmla="*/ 3454400 h 7442200"/>
              <a:gd name="connsiteX36" fmla="*/ 728205 w 2895151"/>
              <a:gd name="connsiteY36" fmla="*/ 3471333 h 7442200"/>
              <a:gd name="connsiteX37" fmla="*/ 567339 w 2895151"/>
              <a:gd name="connsiteY37" fmla="*/ 3623733 h 7442200"/>
              <a:gd name="connsiteX38" fmla="*/ 474205 w 2895151"/>
              <a:gd name="connsiteY38" fmla="*/ 3674533 h 7442200"/>
              <a:gd name="connsiteX39" fmla="*/ 465739 w 2895151"/>
              <a:gd name="connsiteY39" fmla="*/ 3776133 h 7442200"/>
              <a:gd name="connsiteX40" fmla="*/ 465739 w 2895151"/>
              <a:gd name="connsiteY40" fmla="*/ 3996267 h 7442200"/>
              <a:gd name="connsiteX41" fmla="*/ 372605 w 2895151"/>
              <a:gd name="connsiteY41" fmla="*/ 4148667 h 7442200"/>
              <a:gd name="connsiteX42" fmla="*/ 254072 w 2895151"/>
              <a:gd name="connsiteY42" fmla="*/ 4377267 h 7442200"/>
              <a:gd name="connsiteX43" fmla="*/ 177872 w 2895151"/>
              <a:gd name="connsiteY43" fmla="*/ 4648200 h 7442200"/>
              <a:gd name="connsiteX44" fmla="*/ 211739 w 2895151"/>
              <a:gd name="connsiteY44" fmla="*/ 4792133 h 7442200"/>
              <a:gd name="connsiteX45" fmla="*/ 144005 w 2895151"/>
              <a:gd name="connsiteY45" fmla="*/ 4986867 h 7442200"/>
              <a:gd name="connsiteX46" fmla="*/ 160939 w 2895151"/>
              <a:gd name="connsiteY46" fmla="*/ 5173133 h 7442200"/>
              <a:gd name="connsiteX47" fmla="*/ 237139 w 2895151"/>
              <a:gd name="connsiteY47" fmla="*/ 5240867 h 7442200"/>
              <a:gd name="connsiteX48" fmla="*/ 228672 w 2895151"/>
              <a:gd name="connsiteY48" fmla="*/ 5477933 h 7442200"/>
              <a:gd name="connsiteX49" fmla="*/ 228672 w 2895151"/>
              <a:gd name="connsiteY49" fmla="*/ 5571067 h 7442200"/>
              <a:gd name="connsiteX50" fmla="*/ 169405 w 2895151"/>
              <a:gd name="connsiteY50" fmla="*/ 5647267 h 7442200"/>
              <a:gd name="connsiteX51" fmla="*/ 101672 w 2895151"/>
              <a:gd name="connsiteY51" fmla="*/ 5833533 h 7442200"/>
              <a:gd name="connsiteX52" fmla="*/ 93205 w 2895151"/>
              <a:gd name="connsiteY52" fmla="*/ 5960533 h 7442200"/>
              <a:gd name="connsiteX53" fmla="*/ 59339 w 2895151"/>
              <a:gd name="connsiteY53" fmla="*/ 6189133 h 7442200"/>
              <a:gd name="connsiteX54" fmla="*/ 110139 w 2895151"/>
              <a:gd name="connsiteY54" fmla="*/ 6350000 h 7442200"/>
              <a:gd name="connsiteX55" fmla="*/ 118605 w 2895151"/>
              <a:gd name="connsiteY55" fmla="*/ 6477000 h 7442200"/>
              <a:gd name="connsiteX56" fmla="*/ 135539 w 2895151"/>
              <a:gd name="connsiteY56" fmla="*/ 6561667 h 7442200"/>
              <a:gd name="connsiteX57" fmla="*/ 144005 w 2895151"/>
              <a:gd name="connsiteY57" fmla="*/ 6697133 h 7442200"/>
              <a:gd name="connsiteX58" fmla="*/ 42405 w 2895151"/>
              <a:gd name="connsiteY58" fmla="*/ 6891867 h 7442200"/>
              <a:gd name="connsiteX59" fmla="*/ 72 w 2895151"/>
              <a:gd name="connsiteY59" fmla="*/ 6959600 h 7442200"/>
              <a:gd name="connsiteX60" fmla="*/ 50872 w 2895151"/>
              <a:gd name="connsiteY60" fmla="*/ 7095067 h 7442200"/>
              <a:gd name="connsiteX61" fmla="*/ 76272 w 2895151"/>
              <a:gd name="connsiteY61" fmla="*/ 7323667 h 7442200"/>
              <a:gd name="connsiteX62" fmla="*/ 169405 w 2895151"/>
              <a:gd name="connsiteY62" fmla="*/ 7442200 h 7442200"/>
              <a:gd name="connsiteX63" fmla="*/ 169405 w 2895151"/>
              <a:gd name="connsiteY63" fmla="*/ 7442200 h 7442200"/>
              <a:gd name="connsiteX0" fmla="*/ 84739 w 2895151"/>
              <a:gd name="connsiteY0" fmla="*/ 0 h 7442200"/>
              <a:gd name="connsiteX1" fmla="*/ 398005 w 2895151"/>
              <a:gd name="connsiteY1" fmla="*/ 279400 h 7442200"/>
              <a:gd name="connsiteX2" fmla="*/ 550405 w 2895151"/>
              <a:gd name="connsiteY2" fmla="*/ 321733 h 7442200"/>
              <a:gd name="connsiteX3" fmla="*/ 728205 w 2895151"/>
              <a:gd name="connsiteY3" fmla="*/ 254000 h 7442200"/>
              <a:gd name="connsiteX4" fmla="*/ 922939 w 2895151"/>
              <a:gd name="connsiteY4" fmla="*/ 414867 h 7442200"/>
              <a:gd name="connsiteX5" fmla="*/ 1193872 w 2895151"/>
              <a:gd name="connsiteY5" fmla="*/ 482600 h 7442200"/>
              <a:gd name="connsiteX6" fmla="*/ 1447872 w 2895151"/>
              <a:gd name="connsiteY6" fmla="*/ 516467 h 7442200"/>
              <a:gd name="connsiteX7" fmla="*/ 1557939 w 2895151"/>
              <a:gd name="connsiteY7" fmla="*/ 592667 h 7442200"/>
              <a:gd name="connsiteX8" fmla="*/ 1820405 w 2895151"/>
              <a:gd name="connsiteY8" fmla="*/ 524933 h 7442200"/>
              <a:gd name="connsiteX9" fmla="*/ 1964339 w 2895151"/>
              <a:gd name="connsiteY9" fmla="*/ 660400 h 7442200"/>
              <a:gd name="connsiteX10" fmla="*/ 2082872 w 2895151"/>
              <a:gd name="connsiteY10" fmla="*/ 651933 h 7442200"/>
              <a:gd name="connsiteX11" fmla="*/ 2192939 w 2895151"/>
              <a:gd name="connsiteY11" fmla="*/ 736600 h 7442200"/>
              <a:gd name="connsiteX12" fmla="*/ 2226805 w 2895151"/>
              <a:gd name="connsiteY12" fmla="*/ 719667 h 7442200"/>
              <a:gd name="connsiteX13" fmla="*/ 2303005 w 2895151"/>
              <a:gd name="connsiteY13" fmla="*/ 804333 h 7442200"/>
              <a:gd name="connsiteX14" fmla="*/ 2421539 w 2895151"/>
              <a:gd name="connsiteY14" fmla="*/ 829733 h 7442200"/>
              <a:gd name="connsiteX15" fmla="*/ 2497739 w 2895151"/>
              <a:gd name="connsiteY15" fmla="*/ 1100667 h 7442200"/>
              <a:gd name="connsiteX16" fmla="*/ 2836405 w 2895151"/>
              <a:gd name="connsiteY16" fmla="*/ 1185333 h 7442200"/>
              <a:gd name="connsiteX17" fmla="*/ 2827939 w 2895151"/>
              <a:gd name="connsiteY17" fmla="*/ 1337733 h 7442200"/>
              <a:gd name="connsiteX18" fmla="*/ 2887205 w 2895151"/>
              <a:gd name="connsiteY18" fmla="*/ 1557867 h 7442200"/>
              <a:gd name="connsiteX19" fmla="*/ 2887205 w 2895151"/>
              <a:gd name="connsiteY19" fmla="*/ 1761067 h 7442200"/>
              <a:gd name="connsiteX20" fmla="*/ 2819472 w 2895151"/>
              <a:gd name="connsiteY20" fmla="*/ 1947333 h 7442200"/>
              <a:gd name="connsiteX21" fmla="*/ 2650139 w 2895151"/>
              <a:gd name="connsiteY21" fmla="*/ 2074333 h 7442200"/>
              <a:gd name="connsiteX22" fmla="*/ 2548539 w 2895151"/>
              <a:gd name="connsiteY22" fmla="*/ 2142067 h 7442200"/>
              <a:gd name="connsiteX23" fmla="*/ 2582405 w 2895151"/>
              <a:gd name="connsiteY23" fmla="*/ 2336800 h 7442200"/>
              <a:gd name="connsiteX24" fmla="*/ 2548539 w 2895151"/>
              <a:gd name="connsiteY24" fmla="*/ 2446867 h 7442200"/>
              <a:gd name="connsiteX25" fmla="*/ 2548539 w 2895151"/>
              <a:gd name="connsiteY25" fmla="*/ 2760133 h 7442200"/>
              <a:gd name="connsiteX26" fmla="*/ 2506205 w 2895151"/>
              <a:gd name="connsiteY26" fmla="*/ 3039533 h 7442200"/>
              <a:gd name="connsiteX27" fmla="*/ 2243739 w 2895151"/>
              <a:gd name="connsiteY27" fmla="*/ 2954867 h 7442200"/>
              <a:gd name="connsiteX28" fmla="*/ 2125205 w 2895151"/>
              <a:gd name="connsiteY28" fmla="*/ 2929467 h 7442200"/>
              <a:gd name="connsiteX29" fmla="*/ 1981272 w 2895151"/>
              <a:gd name="connsiteY29" fmla="*/ 3090333 h 7442200"/>
              <a:gd name="connsiteX30" fmla="*/ 1617205 w 2895151"/>
              <a:gd name="connsiteY30" fmla="*/ 3124200 h 7442200"/>
              <a:gd name="connsiteX31" fmla="*/ 1447872 w 2895151"/>
              <a:gd name="connsiteY31" fmla="*/ 3056467 h 7442200"/>
              <a:gd name="connsiteX32" fmla="*/ 1278539 w 2895151"/>
              <a:gd name="connsiteY32" fmla="*/ 3251200 h 7442200"/>
              <a:gd name="connsiteX33" fmla="*/ 1075339 w 2895151"/>
              <a:gd name="connsiteY33" fmla="*/ 3276600 h 7442200"/>
              <a:gd name="connsiteX34" fmla="*/ 914472 w 2895151"/>
              <a:gd name="connsiteY34" fmla="*/ 3335867 h 7442200"/>
              <a:gd name="connsiteX35" fmla="*/ 829805 w 2895151"/>
              <a:gd name="connsiteY35" fmla="*/ 3454400 h 7442200"/>
              <a:gd name="connsiteX36" fmla="*/ 728205 w 2895151"/>
              <a:gd name="connsiteY36" fmla="*/ 3471333 h 7442200"/>
              <a:gd name="connsiteX37" fmla="*/ 567339 w 2895151"/>
              <a:gd name="connsiteY37" fmla="*/ 3623733 h 7442200"/>
              <a:gd name="connsiteX38" fmla="*/ 474205 w 2895151"/>
              <a:gd name="connsiteY38" fmla="*/ 3674533 h 7442200"/>
              <a:gd name="connsiteX39" fmla="*/ 465739 w 2895151"/>
              <a:gd name="connsiteY39" fmla="*/ 3776133 h 7442200"/>
              <a:gd name="connsiteX40" fmla="*/ 465739 w 2895151"/>
              <a:gd name="connsiteY40" fmla="*/ 3996267 h 7442200"/>
              <a:gd name="connsiteX41" fmla="*/ 372605 w 2895151"/>
              <a:gd name="connsiteY41" fmla="*/ 4148667 h 7442200"/>
              <a:gd name="connsiteX42" fmla="*/ 254072 w 2895151"/>
              <a:gd name="connsiteY42" fmla="*/ 4377267 h 7442200"/>
              <a:gd name="connsiteX43" fmla="*/ 177872 w 2895151"/>
              <a:gd name="connsiteY43" fmla="*/ 4648200 h 7442200"/>
              <a:gd name="connsiteX44" fmla="*/ 211739 w 2895151"/>
              <a:gd name="connsiteY44" fmla="*/ 4792133 h 7442200"/>
              <a:gd name="connsiteX45" fmla="*/ 144005 w 2895151"/>
              <a:gd name="connsiteY45" fmla="*/ 4986867 h 7442200"/>
              <a:gd name="connsiteX46" fmla="*/ 160939 w 2895151"/>
              <a:gd name="connsiteY46" fmla="*/ 5173133 h 7442200"/>
              <a:gd name="connsiteX47" fmla="*/ 237139 w 2895151"/>
              <a:gd name="connsiteY47" fmla="*/ 5240867 h 7442200"/>
              <a:gd name="connsiteX48" fmla="*/ 228672 w 2895151"/>
              <a:gd name="connsiteY48" fmla="*/ 5477933 h 7442200"/>
              <a:gd name="connsiteX49" fmla="*/ 228672 w 2895151"/>
              <a:gd name="connsiteY49" fmla="*/ 5571067 h 7442200"/>
              <a:gd name="connsiteX50" fmla="*/ 169405 w 2895151"/>
              <a:gd name="connsiteY50" fmla="*/ 5647267 h 7442200"/>
              <a:gd name="connsiteX51" fmla="*/ 101672 w 2895151"/>
              <a:gd name="connsiteY51" fmla="*/ 5833533 h 7442200"/>
              <a:gd name="connsiteX52" fmla="*/ 93205 w 2895151"/>
              <a:gd name="connsiteY52" fmla="*/ 5960533 h 7442200"/>
              <a:gd name="connsiteX53" fmla="*/ 59339 w 2895151"/>
              <a:gd name="connsiteY53" fmla="*/ 6189133 h 7442200"/>
              <a:gd name="connsiteX54" fmla="*/ 110139 w 2895151"/>
              <a:gd name="connsiteY54" fmla="*/ 6350000 h 7442200"/>
              <a:gd name="connsiteX55" fmla="*/ 118605 w 2895151"/>
              <a:gd name="connsiteY55" fmla="*/ 6477000 h 7442200"/>
              <a:gd name="connsiteX56" fmla="*/ 135539 w 2895151"/>
              <a:gd name="connsiteY56" fmla="*/ 6561667 h 7442200"/>
              <a:gd name="connsiteX57" fmla="*/ 144005 w 2895151"/>
              <a:gd name="connsiteY57" fmla="*/ 6697133 h 7442200"/>
              <a:gd name="connsiteX58" fmla="*/ 42405 w 2895151"/>
              <a:gd name="connsiteY58" fmla="*/ 6891867 h 7442200"/>
              <a:gd name="connsiteX59" fmla="*/ 72 w 2895151"/>
              <a:gd name="connsiteY59" fmla="*/ 6959600 h 7442200"/>
              <a:gd name="connsiteX60" fmla="*/ 50872 w 2895151"/>
              <a:gd name="connsiteY60" fmla="*/ 7095067 h 7442200"/>
              <a:gd name="connsiteX61" fmla="*/ 76272 w 2895151"/>
              <a:gd name="connsiteY61" fmla="*/ 7230533 h 7442200"/>
              <a:gd name="connsiteX62" fmla="*/ 169405 w 2895151"/>
              <a:gd name="connsiteY62" fmla="*/ 7442200 h 7442200"/>
              <a:gd name="connsiteX63" fmla="*/ 169405 w 2895151"/>
              <a:gd name="connsiteY63" fmla="*/ 7442200 h 7442200"/>
              <a:gd name="connsiteX0" fmla="*/ 84739 w 2895151"/>
              <a:gd name="connsiteY0" fmla="*/ 0 h 7442200"/>
              <a:gd name="connsiteX1" fmla="*/ 398005 w 2895151"/>
              <a:gd name="connsiteY1" fmla="*/ 279400 h 7442200"/>
              <a:gd name="connsiteX2" fmla="*/ 550405 w 2895151"/>
              <a:gd name="connsiteY2" fmla="*/ 321733 h 7442200"/>
              <a:gd name="connsiteX3" fmla="*/ 728205 w 2895151"/>
              <a:gd name="connsiteY3" fmla="*/ 254000 h 7442200"/>
              <a:gd name="connsiteX4" fmla="*/ 922939 w 2895151"/>
              <a:gd name="connsiteY4" fmla="*/ 414867 h 7442200"/>
              <a:gd name="connsiteX5" fmla="*/ 1193872 w 2895151"/>
              <a:gd name="connsiteY5" fmla="*/ 482600 h 7442200"/>
              <a:gd name="connsiteX6" fmla="*/ 1447872 w 2895151"/>
              <a:gd name="connsiteY6" fmla="*/ 516467 h 7442200"/>
              <a:gd name="connsiteX7" fmla="*/ 1557939 w 2895151"/>
              <a:gd name="connsiteY7" fmla="*/ 592667 h 7442200"/>
              <a:gd name="connsiteX8" fmla="*/ 1820405 w 2895151"/>
              <a:gd name="connsiteY8" fmla="*/ 524933 h 7442200"/>
              <a:gd name="connsiteX9" fmla="*/ 1964339 w 2895151"/>
              <a:gd name="connsiteY9" fmla="*/ 660400 h 7442200"/>
              <a:gd name="connsiteX10" fmla="*/ 2082872 w 2895151"/>
              <a:gd name="connsiteY10" fmla="*/ 651933 h 7442200"/>
              <a:gd name="connsiteX11" fmla="*/ 2192939 w 2895151"/>
              <a:gd name="connsiteY11" fmla="*/ 736600 h 7442200"/>
              <a:gd name="connsiteX12" fmla="*/ 2226805 w 2895151"/>
              <a:gd name="connsiteY12" fmla="*/ 719667 h 7442200"/>
              <a:gd name="connsiteX13" fmla="*/ 2303005 w 2895151"/>
              <a:gd name="connsiteY13" fmla="*/ 804333 h 7442200"/>
              <a:gd name="connsiteX14" fmla="*/ 2421539 w 2895151"/>
              <a:gd name="connsiteY14" fmla="*/ 829733 h 7442200"/>
              <a:gd name="connsiteX15" fmla="*/ 2497739 w 2895151"/>
              <a:gd name="connsiteY15" fmla="*/ 1100667 h 7442200"/>
              <a:gd name="connsiteX16" fmla="*/ 2836405 w 2895151"/>
              <a:gd name="connsiteY16" fmla="*/ 1185333 h 7442200"/>
              <a:gd name="connsiteX17" fmla="*/ 2827939 w 2895151"/>
              <a:gd name="connsiteY17" fmla="*/ 1337733 h 7442200"/>
              <a:gd name="connsiteX18" fmla="*/ 2887205 w 2895151"/>
              <a:gd name="connsiteY18" fmla="*/ 1557867 h 7442200"/>
              <a:gd name="connsiteX19" fmla="*/ 2887205 w 2895151"/>
              <a:gd name="connsiteY19" fmla="*/ 1761067 h 7442200"/>
              <a:gd name="connsiteX20" fmla="*/ 2819472 w 2895151"/>
              <a:gd name="connsiteY20" fmla="*/ 1947333 h 7442200"/>
              <a:gd name="connsiteX21" fmla="*/ 2650139 w 2895151"/>
              <a:gd name="connsiteY21" fmla="*/ 2074333 h 7442200"/>
              <a:gd name="connsiteX22" fmla="*/ 2548539 w 2895151"/>
              <a:gd name="connsiteY22" fmla="*/ 2142067 h 7442200"/>
              <a:gd name="connsiteX23" fmla="*/ 2582405 w 2895151"/>
              <a:gd name="connsiteY23" fmla="*/ 2336800 h 7442200"/>
              <a:gd name="connsiteX24" fmla="*/ 2548539 w 2895151"/>
              <a:gd name="connsiteY24" fmla="*/ 2446867 h 7442200"/>
              <a:gd name="connsiteX25" fmla="*/ 2548539 w 2895151"/>
              <a:gd name="connsiteY25" fmla="*/ 2760133 h 7442200"/>
              <a:gd name="connsiteX26" fmla="*/ 2506205 w 2895151"/>
              <a:gd name="connsiteY26" fmla="*/ 3039533 h 7442200"/>
              <a:gd name="connsiteX27" fmla="*/ 2243739 w 2895151"/>
              <a:gd name="connsiteY27" fmla="*/ 2954867 h 7442200"/>
              <a:gd name="connsiteX28" fmla="*/ 2125205 w 2895151"/>
              <a:gd name="connsiteY28" fmla="*/ 2929467 h 7442200"/>
              <a:gd name="connsiteX29" fmla="*/ 1981272 w 2895151"/>
              <a:gd name="connsiteY29" fmla="*/ 3090333 h 7442200"/>
              <a:gd name="connsiteX30" fmla="*/ 1617205 w 2895151"/>
              <a:gd name="connsiteY30" fmla="*/ 3124200 h 7442200"/>
              <a:gd name="connsiteX31" fmla="*/ 1447872 w 2895151"/>
              <a:gd name="connsiteY31" fmla="*/ 3056467 h 7442200"/>
              <a:gd name="connsiteX32" fmla="*/ 1278539 w 2895151"/>
              <a:gd name="connsiteY32" fmla="*/ 3251200 h 7442200"/>
              <a:gd name="connsiteX33" fmla="*/ 1075339 w 2895151"/>
              <a:gd name="connsiteY33" fmla="*/ 3276600 h 7442200"/>
              <a:gd name="connsiteX34" fmla="*/ 914472 w 2895151"/>
              <a:gd name="connsiteY34" fmla="*/ 3335867 h 7442200"/>
              <a:gd name="connsiteX35" fmla="*/ 829805 w 2895151"/>
              <a:gd name="connsiteY35" fmla="*/ 3454400 h 7442200"/>
              <a:gd name="connsiteX36" fmla="*/ 728205 w 2895151"/>
              <a:gd name="connsiteY36" fmla="*/ 3471333 h 7442200"/>
              <a:gd name="connsiteX37" fmla="*/ 567339 w 2895151"/>
              <a:gd name="connsiteY37" fmla="*/ 3623733 h 7442200"/>
              <a:gd name="connsiteX38" fmla="*/ 474205 w 2895151"/>
              <a:gd name="connsiteY38" fmla="*/ 3674533 h 7442200"/>
              <a:gd name="connsiteX39" fmla="*/ 465739 w 2895151"/>
              <a:gd name="connsiteY39" fmla="*/ 3776133 h 7442200"/>
              <a:gd name="connsiteX40" fmla="*/ 465739 w 2895151"/>
              <a:gd name="connsiteY40" fmla="*/ 3996267 h 7442200"/>
              <a:gd name="connsiteX41" fmla="*/ 372605 w 2895151"/>
              <a:gd name="connsiteY41" fmla="*/ 4148667 h 7442200"/>
              <a:gd name="connsiteX42" fmla="*/ 254072 w 2895151"/>
              <a:gd name="connsiteY42" fmla="*/ 4377267 h 7442200"/>
              <a:gd name="connsiteX43" fmla="*/ 177872 w 2895151"/>
              <a:gd name="connsiteY43" fmla="*/ 4648200 h 7442200"/>
              <a:gd name="connsiteX44" fmla="*/ 211739 w 2895151"/>
              <a:gd name="connsiteY44" fmla="*/ 4792133 h 7442200"/>
              <a:gd name="connsiteX45" fmla="*/ 144005 w 2895151"/>
              <a:gd name="connsiteY45" fmla="*/ 4986867 h 7442200"/>
              <a:gd name="connsiteX46" fmla="*/ 160939 w 2895151"/>
              <a:gd name="connsiteY46" fmla="*/ 5173133 h 7442200"/>
              <a:gd name="connsiteX47" fmla="*/ 237139 w 2895151"/>
              <a:gd name="connsiteY47" fmla="*/ 5240867 h 7442200"/>
              <a:gd name="connsiteX48" fmla="*/ 228672 w 2895151"/>
              <a:gd name="connsiteY48" fmla="*/ 5477933 h 7442200"/>
              <a:gd name="connsiteX49" fmla="*/ 228672 w 2895151"/>
              <a:gd name="connsiteY49" fmla="*/ 5571067 h 7442200"/>
              <a:gd name="connsiteX50" fmla="*/ 169405 w 2895151"/>
              <a:gd name="connsiteY50" fmla="*/ 5647267 h 7442200"/>
              <a:gd name="connsiteX51" fmla="*/ 101672 w 2895151"/>
              <a:gd name="connsiteY51" fmla="*/ 5833533 h 7442200"/>
              <a:gd name="connsiteX52" fmla="*/ 93205 w 2895151"/>
              <a:gd name="connsiteY52" fmla="*/ 5960533 h 7442200"/>
              <a:gd name="connsiteX53" fmla="*/ 59339 w 2895151"/>
              <a:gd name="connsiteY53" fmla="*/ 6189133 h 7442200"/>
              <a:gd name="connsiteX54" fmla="*/ 110139 w 2895151"/>
              <a:gd name="connsiteY54" fmla="*/ 6350000 h 7442200"/>
              <a:gd name="connsiteX55" fmla="*/ 118605 w 2895151"/>
              <a:gd name="connsiteY55" fmla="*/ 6477000 h 7442200"/>
              <a:gd name="connsiteX56" fmla="*/ 135539 w 2895151"/>
              <a:gd name="connsiteY56" fmla="*/ 6561667 h 7442200"/>
              <a:gd name="connsiteX57" fmla="*/ 144005 w 2895151"/>
              <a:gd name="connsiteY57" fmla="*/ 6697133 h 7442200"/>
              <a:gd name="connsiteX58" fmla="*/ 42405 w 2895151"/>
              <a:gd name="connsiteY58" fmla="*/ 6891867 h 7442200"/>
              <a:gd name="connsiteX59" fmla="*/ 72 w 2895151"/>
              <a:gd name="connsiteY59" fmla="*/ 6959600 h 7442200"/>
              <a:gd name="connsiteX60" fmla="*/ 50872 w 2895151"/>
              <a:gd name="connsiteY60" fmla="*/ 7095067 h 7442200"/>
              <a:gd name="connsiteX61" fmla="*/ 76272 w 2895151"/>
              <a:gd name="connsiteY61" fmla="*/ 7230533 h 7442200"/>
              <a:gd name="connsiteX62" fmla="*/ 169405 w 2895151"/>
              <a:gd name="connsiteY62" fmla="*/ 7442200 h 7442200"/>
              <a:gd name="connsiteX63" fmla="*/ 101671 w 2895151"/>
              <a:gd name="connsiteY63" fmla="*/ 7315200 h 7442200"/>
              <a:gd name="connsiteX0" fmla="*/ 85410 w 2895822"/>
              <a:gd name="connsiteY0" fmla="*/ 0 h 7442200"/>
              <a:gd name="connsiteX1" fmla="*/ 398676 w 2895822"/>
              <a:gd name="connsiteY1" fmla="*/ 279400 h 7442200"/>
              <a:gd name="connsiteX2" fmla="*/ 551076 w 2895822"/>
              <a:gd name="connsiteY2" fmla="*/ 321733 h 7442200"/>
              <a:gd name="connsiteX3" fmla="*/ 728876 w 2895822"/>
              <a:gd name="connsiteY3" fmla="*/ 254000 h 7442200"/>
              <a:gd name="connsiteX4" fmla="*/ 923610 w 2895822"/>
              <a:gd name="connsiteY4" fmla="*/ 414867 h 7442200"/>
              <a:gd name="connsiteX5" fmla="*/ 1194543 w 2895822"/>
              <a:gd name="connsiteY5" fmla="*/ 482600 h 7442200"/>
              <a:gd name="connsiteX6" fmla="*/ 1448543 w 2895822"/>
              <a:gd name="connsiteY6" fmla="*/ 516467 h 7442200"/>
              <a:gd name="connsiteX7" fmla="*/ 1558610 w 2895822"/>
              <a:gd name="connsiteY7" fmla="*/ 592667 h 7442200"/>
              <a:gd name="connsiteX8" fmla="*/ 1821076 w 2895822"/>
              <a:gd name="connsiteY8" fmla="*/ 524933 h 7442200"/>
              <a:gd name="connsiteX9" fmla="*/ 1965010 w 2895822"/>
              <a:gd name="connsiteY9" fmla="*/ 660400 h 7442200"/>
              <a:gd name="connsiteX10" fmla="*/ 2083543 w 2895822"/>
              <a:gd name="connsiteY10" fmla="*/ 651933 h 7442200"/>
              <a:gd name="connsiteX11" fmla="*/ 2193610 w 2895822"/>
              <a:gd name="connsiteY11" fmla="*/ 736600 h 7442200"/>
              <a:gd name="connsiteX12" fmla="*/ 2227476 w 2895822"/>
              <a:gd name="connsiteY12" fmla="*/ 719667 h 7442200"/>
              <a:gd name="connsiteX13" fmla="*/ 2303676 w 2895822"/>
              <a:gd name="connsiteY13" fmla="*/ 804333 h 7442200"/>
              <a:gd name="connsiteX14" fmla="*/ 2422210 w 2895822"/>
              <a:gd name="connsiteY14" fmla="*/ 829733 h 7442200"/>
              <a:gd name="connsiteX15" fmla="*/ 2498410 w 2895822"/>
              <a:gd name="connsiteY15" fmla="*/ 1100667 h 7442200"/>
              <a:gd name="connsiteX16" fmla="*/ 2837076 w 2895822"/>
              <a:gd name="connsiteY16" fmla="*/ 1185333 h 7442200"/>
              <a:gd name="connsiteX17" fmla="*/ 2828610 w 2895822"/>
              <a:gd name="connsiteY17" fmla="*/ 1337733 h 7442200"/>
              <a:gd name="connsiteX18" fmla="*/ 2887876 w 2895822"/>
              <a:gd name="connsiteY18" fmla="*/ 1557867 h 7442200"/>
              <a:gd name="connsiteX19" fmla="*/ 2887876 w 2895822"/>
              <a:gd name="connsiteY19" fmla="*/ 1761067 h 7442200"/>
              <a:gd name="connsiteX20" fmla="*/ 2820143 w 2895822"/>
              <a:gd name="connsiteY20" fmla="*/ 1947333 h 7442200"/>
              <a:gd name="connsiteX21" fmla="*/ 2650810 w 2895822"/>
              <a:gd name="connsiteY21" fmla="*/ 2074333 h 7442200"/>
              <a:gd name="connsiteX22" fmla="*/ 2549210 w 2895822"/>
              <a:gd name="connsiteY22" fmla="*/ 2142067 h 7442200"/>
              <a:gd name="connsiteX23" fmla="*/ 2583076 w 2895822"/>
              <a:gd name="connsiteY23" fmla="*/ 2336800 h 7442200"/>
              <a:gd name="connsiteX24" fmla="*/ 2549210 w 2895822"/>
              <a:gd name="connsiteY24" fmla="*/ 2446867 h 7442200"/>
              <a:gd name="connsiteX25" fmla="*/ 2549210 w 2895822"/>
              <a:gd name="connsiteY25" fmla="*/ 2760133 h 7442200"/>
              <a:gd name="connsiteX26" fmla="*/ 2506876 w 2895822"/>
              <a:gd name="connsiteY26" fmla="*/ 3039533 h 7442200"/>
              <a:gd name="connsiteX27" fmla="*/ 2244410 w 2895822"/>
              <a:gd name="connsiteY27" fmla="*/ 2954867 h 7442200"/>
              <a:gd name="connsiteX28" fmla="*/ 2125876 w 2895822"/>
              <a:gd name="connsiteY28" fmla="*/ 2929467 h 7442200"/>
              <a:gd name="connsiteX29" fmla="*/ 1981943 w 2895822"/>
              <a:gd name="connsiteY29" fmla="*/ 3090333 h 7442200"/>
              <a:gd name="connsiteX30" fmla="*/ 1617876 w 2895822"/>
              <a:gd name="connsiteY30" fmla="*/ 3124200 h 7442200"/>
              <a:gd name="connsiteX31" fmla="*/ 1448543 w 2895822"/>
              <a:gd name="connsiteY31" fmla="*/ 3056467 h 7442200"/>
              <a:gd name="connsiteX32" fmla="*/ 1279210 w 2895822"/>
              <a:gd name="connsiteY32" fmla="*/ 3251200 h 7442200"/>
              <a:gd name="connsiteX33" fmla="*/ 1076010 w 2895822"/>
              <a:gd name="connsiteY33" fmla="*/ 3276600 h 7442200"/>
              <a:gd name="connsiteX34" fmla="*/ 915143 w 2895822"/>
              <a:gd name="connsiteY34" fmla="*/ 3335867 h 7442200"/>
              <a:gd name="connsiteX35" fmla="*/ 830476 w 2895822"/>
              <a:gd name="connsiteY35" fmla="*/ 3454400 h 7442200"/>
              <a:gd name="connsiteX36" fmla="*/ 728876 w 2895822"/>
              <a:gd name="connsiteY36" fmla="*/ 3471333 h 7442200"/>
              <a:gd name="connsiteX37" fmla="*/ 568010 w 2895822"/>
              <a:gd name="connsiteY37" fmla="*/ 3623733 h 7442200"/>
              <a:gd name="connsiteX38" fmla="*/ 474876 w 2895822"/>
              <a:gd name="connsiteY38" fmla="*/ 3674533 h 7442200"/>
              <a:gd name="connsiteX39" fmla="*/ 466410 w 2895822"/>
              <a:gd name="connsiteY39" fmla="*/ 3776133 h 7442200"/>
              <a:gd name="connsiteX40" fmla="*/ 466410 w 2895822"/>
              <a:gd name="connsiteY40" fmla="*/ 3996267 h 7442200"/>
              <a:gd name="connsiteX41" fmla="*/ 373276 w 2895822"/>
              <a:gd name="connsiteY41" fmla="*/ 4148667 h 7442200"/>
              <a:gd name="connsiteX42" fmla="*/ 254743 w 2895822"/>
              <a:gd name="connsiteY42" fmla="*/ 4377267 h 7442200"/>
              <a:gd name="connsiteX43" fmla="*/ 178543 w 2895822"/>
              <a:gd name="connsiteY43" fmla="*/ 4648200 h 7442200"/>
              <a:gd name="connsiteX44" fmla="*/ 212410 w 2895822"/>
              <a:gd name="connsiteY44" fmla="*/ 4792133 h 7442200"/>
              <a:gd name="connsiteX45" fmla="*/ 144676 w 2895822"/>
              <a:gd name="connsiteY45" fmla="*/ 4986867 h 7442200"/>
              <a:gd name="connsiteX46" fmla="*/ 161610 w 2895822"/>
              <a:gd name="connsiteY46" fmla="*/ 5173133 h 7442200"/>
              <a:gd name="connsiteX47" fmla="*/ 237810 w 2895822"/>
              <a:gd name="connsiteY47" fmla="*/ 5240867 h 7442200"/>
              <a:gd name="connsiteX48" fmla="*/ 229343 w 2895822"/>
              <a:gd name="connsiteY48" fmla="*/ 5477933 h 7442200"/>
              <a:gd name="connsiteX49" fmla="*/ 229343 w 2895822"/>
              <a:gd name="connsiteY49" fmla="*/ 5571067 h 7442200"/>
              <a:gd name="connsiteX50" fmla="*/ 170076 w 2895822"/>
              <a:gd name="connsiteY50" fmla="*/ 5647267 h 7442200"/>
              <a:gd name="connsiteX51" fmla="*/ 102343 w 2895822"/>
              <a:gd name="connsiteY51" fmla="*/ 5833533 h 7442200"/>
              <a:gd name="connsiteX52" fmla="*/ 93876 w 2895822"/>
              <a:gd name="connsiteY52" fmla="*/ 5960533 h 7442200"/>
              <a:gd name="connsiteX53" fmla="*/ 60010 w 2895822"/>
              <a:gd name="connsiteY53" fmla="*/ 6189133 h 7442200"/>
              <a:gd name="connsiteX54" fmla="*/ 110810 w 2895822"/>
              <a:gd name="connsiteY54" fmla="*/ 6350000 h 7442200"/>
              <a:gd name="connsiteX55" fmla="*/ 119276 w 2895822"/>
              <a:gd name="connsiteY55" fmla="*/ 6477000 h 7442200"/>
              <a:gd name="connsiteX56" fmla="*/ 136210 w 2895822"/>
              <a:gd name="connsiteY56" fmla="*/ 6561667 h 7442200"/>
              <a:gd name="connsiteX57" fmla="*/ 144676 w 2895822"/>
              <a:gd name="connsiteY57" fmla="*/ 6697133 h 7442200"/>
              <a:gd name="connsiteX58" fmla="*/ 93876 w 2895822"/>
              <a:gd name="connsiteY58" fmla="*/ 6764867 h 7442200"/>
              <a:gd name="connsiteX59" fmla="*/ 743 w 2895822"/>
              <a:gd name="connsiteY59" fmla="*/ 6959600 h 7442200"/>
              <a:gd name="connsiteX60" fmla="*/ 51543 w 2895822"/>
              <a:gd name="connsiteY60" fmla="*/ 7095067 h 7442200"/>
              <a:gd name="connsiteX61" fmla="*/ 76943 w 2895822"/>
              <a:gd name="connsiteY61" fmla="*/ 7230533 h 7442200"/>
              <a:gd name="connsiteX62" fmla="*/ 170076 w 2895822"/>
              <a:gd name="connsiteY62" fmla="*/ 7442200 h 7442200"/>
              <a:gd name="connsiteX63" fmla="*/ 102342 w 2895822"/>
              <a:gd name="connsiteY63" fmla="*/ 7315200 h 7442200"/>
              <a:gd name="connsiteX0" fmla="*/ 52486 w 2862898"/>
              <a:gd name="connsiteY0" fmla="*/ 0 h 7442200"/>
              <a:gd name="connsiteX1" fmla="*/ 365752 w 2862898"/>
              <a:gd name="connsiteY1" fmla="*/ 279400 h 7442200"/>
              <a:gd name="connsiteX2" fmla="*/ 518152 w 2862898"/>
              <a:gd name="connsiteY2" fmla="*/ 321733 h 7442200"/>
              <a:gd name="connsiteX3" fmla="*/ 695952 w 2862898"/>
              <a:gd name="connsiteY3" fmla="*/ 254000 h 7442200"/>
              <a:gd name="connsiteX4" fmla="*/ 890686 w 2862898"/>
              <a:gd name="connsiteY4" fmla="*/ 414867 h 7442200"/>
              <a:gd name="connsiteX5" fmla="*/ 1161619 w 2862898"/>
              <a:gd name="connsiteY5" fmla="*/ 482600 h 7442200"/>
              <a:gd name="connsiteX6" fmla="*/ 1415619 w 2862898"/>
              <a:gd name="connsiteY6" fmla="*/ 516467 h 7442200"/>
              <a:gd name="connsiteX7" fmla="*/ 1525686 w 2862898"/>
              <a:gd name="connsiteY7" fmla="*/ 592667 h 7442200"/>
              <a:gd name="connsiteX8" fmla="*/ 1788152 w 2862898"/>
              <a:gd name="connsiteY8" fmla="*/ 524933 h 7442200"/>
              <a:gd name="connsiteX9" fmla="*/ 1932086 w 2862898"/>
              <a:gd name="connsiteY9" fmla="*/ 660400 h 7442200"/>
              <a:gd name="connsiteX10" fmla="*/ 2050619 w 2862898"/>
              <a:gd name="connsiteY10" fmla="*/ 651933 h 7442200"/>
              <a:gd name="connsiteX11" fmla="*/ 2160686 w 2862898"/>
              <a:gd name="connsiteY11" fmla="*/ 736600 h 7442200"/>
              <a:gd name="connsiteX12" fmla="*/ 2194552 w 2862898"/>
              <a:gd name="connsiteY12" fmla="*/ 719667 h 7442200"/>
              <a:gd name="connsiteX13" fmla="*/ 2270752 w 2862898"/>
              <a:gd name="connsiteY13" fmla="*/ 804333 h 7442200"/>
              <a:gd name="connsiteX14" fmla="*/ 2389286 w 2862898"/>
              <a:gd name="connsiteY14" fmla="*/ 829733 h 7442200"/>
              <a:gd name="connsiteX15" fmla="*/ 2465486 w 2862898"/>
              <a:gd name="connsiteY15" fmla="*/ 1100667 h 7442200"/>
              <a:gd name="connsiteX16" fmla="*/ 2804152 w 2862898"/>
              <a:gd name="connsiteY16" fmla="*/ 1185333 h 7442200"/>
              <a:gd name="connsiteX17" fmla="*/ 2795686 w 2862898"/>
              <a:gd name="connsiteY17" fmla="*/ 1337733 h 7442200"/>
              <a:gd name="connsiteX18" fmla="*/ 2854952 w 2862898"/>
              <a:gd name="connsiteY18" fmla="*/ 1557867 h 7442200"/>
              <a:gd name="connsiteX19" fmla="*/ 2854952 w 2862898"/>
              <a:gd name="connsiteY19" fmla="*/ 1761067 h 7442200"/>
              <a:gd name="connsiteX20" fmla="*/ 2787219 w 2862898"/>
              <a:gd name="connsiteY20" fmla="*/ 1947333 h 7442200"/>
              <a:gd name="connsiteX21" fmla="*/ 2617886 w 2862898"/>
              <a:gd name="connsiteY21" fmla="*/ 2074333 h 7442200"/>
              <a:gd name="connsiteX22" fmla="*/ 2516286 w 2862898"/>
              <a:gd name="connsiteY22" fmla="*/ 2142067 h 7442200"/>
              <a:gd name="connsiteX23" fmla="*/ 2550152 w 2862898"/>
              <a:gd name="connsiteY23" fmla="*/ 2336800 h 7442200"/>
              <a:gd name="connsiteX24" fmla="*/ 2516286 w 2862898"/>
              <a:gd name="connsiteY24" fmla="*/ 2446867 h 7442200"/>
              <a:gd name="connsiteX25" fmla="*/ 2516286 w 2862898"/>
              <a:gd name="connsiteY25" fmla="*/ 2760133 h 7442200"/>
              <a:gd name="connsiteX26" fmla="*/ 2473952 w 2862898"/>
              <a:gd name="connsiteY26" fmla="*/ 3039533 h 7442200"/>
              <a:gd name="connsiteX27" fmla="*/ 2211486 w 2862898"/>
              <a:gd name="connsiteY27" fmla="*/ 2954867 h 7442200"/>
              <a:gd name="connsiteX28" fmla="*/ 2092952 w 2862898"/>
              <a:gd name="connsiteY28" fmla="*/ 2929467 h 7442200"/>
              <a:gd name="connsiteX29" fmla="*/ 1949019 w 2862898"/>
              <a:gd name="connsiteY29" fmla="*/ 3090333 h 7442200"/>
              <a:gd name="connsiteX30" fmla="*/ 1584952 w 2862898"/>
              <a:gd name="connsiteY30" fmla="*/ 3124200 h 7442200"/>
              <a:gd name="connsiteX31" fmla="*/ 1415619 w 2862898"/>
              <a:gd name="connsiteY31" fmla="*/ 3056467 h 7442200"/>
              <a:gd name="connsiteX32" fmla="*/ 1246286 w 2862898"/>
              <a:gd name="connsiteY32" fmla="*/ 3251200 h 7442200"/>
              <a:gd name="connsiteX33" fmla="*/ 1043086 w 2862898"/>
              <a:gd name="connsiteY33" fmla="*/ 3276600 h 7442200"/>
              <a:gd name="connsiteX34" fmla="*/ 882219 w 2862898"/>
              <a:gd name="connsiteY34" fmla="*/ 3335867 h 7442200"/>
              <a:gd name="connsiteX35" fmla="*/ 797552 w 2862898"/>
              <a:gd name="connsiteY35" fmla="*/ 3454400 h 7442200"/>
              <a:gd name="connsiteX36" fmla="*/ 695952 w 2862898"/>
              <a:gd name="connsiteY36" fmla="*/ 3471333 h 7442200"/>
              <a:gd name="connsiteX37" fmla="*/ 535086 w 2862898"/>
              <a:gd name="connsiteY37" fmla="*/ 3623733 h 7442200"/>
              <a:gd name="connsiteX38" fmla="*/ 441952 w 2862898"/>
              <a:gd name="connsiteY38" fmla="*/ 3674533 h 7442200"/>
              <a:gd name="connsiteX39" fmla="*/ 433486 w 2862898"/>
              <a:gd name="connsiteY39" fmla="*/ 3776133 h 7442200"/>
              <a:gd name="connsiteX40" fmla="*/ 433486 w 2862898"/>
              <a:gd name="connsiteY40" fmla="*/ 3996267 h 7442200"/>
              <a:gd name="connsiteX41" fmla="*/ 340352 w 2862898"/>
              <a:gd name="connsiteY41" fmla="*/ 4148667 h 7442200"/>
              <a:gd name="connsiteX42" fmla="*/ 221819 w 2862898"/>
              <a:gd name="connsiteY42" fmla="*/ 4377267 h 7442200"/>
              <a:gd name="connsiteX43" fmla="*/ 145619 w 2862898"/>
              <a:gd name="connsiteY43" fmla="*/ 4648200 h 7442200"/>
              <a:gd name="connsiteX44" fmla="*/ 179486 w 2862898"/>
              <a:gd name="connsiteY44" fmla="*/ 4792133 h 7442200"/>
              <a:gd name="connsiteX45" fmla="*/ 111752 w 2862898"/>
              <a:gd name="connsiteY45" fmla="*/ 4986867 h 7442200"/>
              <a:gd name="connsiteX46" fmla="*/ 128686 w 2862898"/>
              <a:gd name="connsiteY46" fmla="*/ 5173133 h 7442200"/>
              <a:gd name="connsiteX47" fmla="*/ 204886 w 2862898"/>
              <a:gd name="connsiteY47" fmla="*/ 5240867 h 7442200"/>
              <a:gd name="connsiteX48" fmla="*/ 196419 w 2862898"/>
              <a:gd name="connsiteY48" fmla="*/ 5477933 h 7442200"/>
              <a:gd name="connsiteX49" fmla="*/ 196419 w 2862898"/>
              <a:gd name="connsiteY49" fmla="*/ 5571067 h 7442200"/>
              <a:gd name="connsiteX50" fmla="*/ 137152 w 2862898"/>
              <a:gd name="connsiteY50" fmla="*/ 5647267 h 7442200"/>
              <a:gd name="connsiteX51" fmla="*/ 69419 w 2862898"/>
              <a:gd name="connsiteY51" fmla="*/ 5833533 h 7442200"/>
              <a:gd name="connsiteX52" fmla="*/ 60952 w 2862898"/>
              <a:gd name="connsiteY52" fmla="*/ 5960533 h 7442200"/>
              <a:gd name="connsiteX53" fmla="*/ 27086 w 2862898"/>
              <a:gd name="connsiteY53" fmla="*/ 6189133 h 7442200"/>
              <a:gd name="connsiteX54" fmla="*/ 77886 w 2862898"/>
              <a:gd name="connsiteY54" fmla="*/ 6350000 h 7442200"/>
              <a:gd name="connsiteX55" fmla="*/ 86352 w 2862898"/>
              <a:gd name="connsiteY55" fmla="*/ 6477000 h 7442200"/>
              <a:gd name="connsiteX56" fmla="*/ 103286 w 2862898"/>
              <a:gd name="connsiteY56" fmla="*/ 6561667 h 7442200"/>
              <a:gd name="connsiteX57" fmla="*/ 111752 w 2862898"/>
              <a:gd name="connsiteY57" fmla="*/ 6697133 h 7442200"/>
              <a:gd name="connsiteX58" fmla="*/ 60952 w 2862898"/>
              <a:gd name="connsiteY58" fmla="*/ 6764867 h 7442200"/>
              <a:gd name="connsiteX59" fmla="*/ 1686 w 2862898"/>
              <a:gd name="connsiteY59" fmla="*/ 6874933 h 7442200"/>
              <a:gd name="connsiteX60" fmla="*/ 18619 w 2862898"/>
              <a:gd name="connsiteY60" fmla="*/ 7095067 h 7442200"/>
              <a:gd name="connsiteX61" fmla="*/ 44019 w 2862898"/>
              <a:gd name="connsiteY61" fmla="*/ 7230533 h 7442200"/>
              <a:gd name="connsiteX62" fmla="*/ 137152 w 2862898"/>
              <a:gd name="connsiteY62" fmla="*/ 7442200 h 7442200"/>
              <a:gd name="connsiteX63" fmla="*/ 69418 w 2862898"/>
              <a:gd name="connsiteY63" fmla="*/ 7315200 h 7442200"/>
              <a:gd name="connsiteX0" fmla="*/ 52486 w 2862898"/>
              <a:gd name="connsiteY0" fmla="*/ 0 h 7442200"/>
              <a:gd name="connsiteX1" fmla="*/ 365752 w 2862898"/>
              <a:gd name="connsiteY1" fmla="*/ 279400 h 7442200"/>
              <a:gd name="connsiteX2" fmla="*/ 518152 w 2862898"/>
              <a:gd name="connsiteY2" fmla="*/ 321733 h 7442200"/>
              <a:gd name="connsiteX3" fmla="*/ 695952 w 2862898"/>
              <a:gd name="connsiteY3" fmla="*/ 254000 h 7442200"/>
              <a:gd name="connsiteX4" fmla="*/ 890686 w 2862898"/>
              <a:gd name="connsiteY4" fmla="*/ 414867 h 7442200"/>
              <a:gd name="connsiteX5" fmla="*/ 1161619 w 2862898"/>
              <a:gd name="connsiteY5" fmla="*/ 482600 h 7442200"/>
              <a:gd name="connsiteX6" fmla="*/ 1415619 w 2862898"/>
              <a:gd name="connsiteY6" fmla="*/ 516467 h 7442200"/>
              <a:gd name="connsiteX7" fmla="*/ 1525686 w 2862898"/>
              <a:gd name="connsiteY7" fmla="*/ 592667 h 7442200"/>
              <a:gd name="connsiteX8" fmla="*/ 1788152 w 2862898"/>
              <a:gd name="connsiteY8" fmla="*/ 524933 h 7442200"/>
              <a:gd name="connsiteX9" fmla="*/ 1932086 w 2862898"/>
              <a:gd name="connsiteY9" fmla="*/ 660400 h 7442200"/>
              <a:gd name="connsiteX10" fmla="*/ 2050619 w 2862898"/>
              <a:gd name="connsiteY10" fmla="*/ 651933 h 7442200"/>
              <a:gd name="connsiteX11" fmla="*/ 2160686 w 2862898"/>
              <a:gd name="connsiteY11" fmla="*/ 736600 h 7442200"/>
              <a:gd name="connsiteX12" fmla="*/ 2194552 w 2862898"/>
              <a:gd name="connsiteY12" fmla="*/ 719667 h 7442200"/>
              <a:gd name="connsiteX13" fmla="*/ 2270752 w 2862898"/>
              <a:gd name="connsiteY13" fmla="*/ 804333 h 7442200"/>
              <a:gd name="connsiteX14" fmla="*/ 2389286 w 2862898"/>
              <a:gd name="connsiteY14" fmla="*/ 829733 h 7442200"/>
              <a:gd name="connsiteX15" fmla="*/ 2465486 w 2862898"/>
              <a:gd name="connsiteY15" fmla="*/ 1100667 h 7442200"/>
              <a:gd name="connsiteX16" fmla="*/ 2804152 w 2862898"/>
              <a:gd name="connsiteY16" fmla="*/ 1185333 h 7442200"/>
              <a:gd name="connsiteX17" fmla="*/ 2795686 w 2862898"/>
              <a:gd name="connsiteY17" fmla="*/ 1337733 h 7442200"/>
              <a:gd name="connsiteX18" fmla="*/ 2854952 w 2862898"/>
              <a:gd name="connsiteY18" fmla="*/ 1557867 h 7442200"/>
              <a:gd name="connsiteX19" fmla="*/ 2854952 w 2862898"/>
              <a:gd name="connsiteY19" fmla="*/ 1761067 h 7442200"/>
              <a:gd name="connsiteX20" fmla="*/ 2787219 w 2862898"/>
              <a:gd name="connsiteY20" fmla="*/ 1947333 h 7442200"/>
              <a:gd name="connsiteX21" fmla="*/ 2617886 w 2862898"/>
              <a:gd name="connsiteY21" fmla="*/ 2074333 h 7442200"/>
              <a:gd name="connsiteX22" fmla="*/ 2516286 w 2862898"/>
              <a:gd name="connsiteY22" fmla="*/ 2142067 h 7442200"/>
              <a:gd name="connsiteX23" fmla="*/ 2550152 w 2862898"/>
              <a:gd name="connsiteY23" fmla="*/ 2336800 h 7442200"/>
              <a:gd name="connsiteX24" fmla="*/ 2516286 w 2862898"/>
              <a:gd name="connsiteY24" fmla="*/ 2446867 h 7442200"/>
              <a:gd name="connsiteX25" fmla="*/ 2516286 w 2862898"/>
              <a:gd name="connsiteY25" fmla="*/ 2760133 h 7442200"/>
              <a:gd name="connsiteX26" fmla="*/ 2473952 w 2862898"/>
              <a:gd name="connsiteY26" fmla="*/ 3039533 h 7442200"/>
              <a:gd name="connsiteX27" fmla="*/ 2211486 w 2862898"/>
              <a:gd name="connsiteY27" fmla="*/ 2954867 h 7442200"/>
              <a:gd name="connsiteX28" fmla="*/ 2092952 w 2862898"/>
              <a:gd name="connsiteY28" fmla="*/ 2929467 h 7442200"/>
              <a:gd name="connsiteX29" fmla="*/ 1949019 w 2862898"/>
              <a:gd name="connsiteY29" fmla="*/ 3090333 h 7442200"/>
              <a:gd name="connsiteX30" fmla="*/ 1584952 w 2862898"/>
              <a:gd name="connsiteY30" fmla="*/ 3124200 h 7442200"/>
              <a:gd name="connsiteX31" fmla="*/ 1415619 w 2862898"/>
              <a:gd name="connsiteY31" fmla="*/ 3056467 h 7442200"/>
              <a:gd name="connsiteX32" fmla="*/ 1246286 w 2862898"/>
              <a:gd name="connsiteY32" fmla="*/ 3251200 h 7442200"/>
              <a:gd name="connsiteX33" fmla="*/ 1043086 w 2862898"/>
              <a:gd name="connsiteY33" fmla="*/ 3276600 h 7442200"/>
              <a:gd name="connsiteX34" fmla="*/ 882219 w 2862898"/>
              <a:gd name="connsiteY34" fmla="*/ 3335867 h 7442200"/>
              <a:gd name="connsiteX35" fmla="*/ 797552 w 2862898"/>
              <a:gd name="connsiteY35" fmla="*/ 3454400 h 7442200"/>
              <a:gd name="connsiteX36" fmla="*/ 695952 w 2862898"/>
              <a:gd name="connsiteY36" fmla="*/ 3471333 h 7442200"/>
              <a:gd name="connsiteX37" fmla="*/ 535086 w 2862898"/>
              <a:gd name="connsiteY37" fmla="*/ 3623733 h 7442200"/>
              <a:gd name="connsiteX38" fmla="*/ 441952 w 2862898"/>
              <a:gd name="connsiteY38" fmla="*/ 3674533 h 7442200"/>
              <a:gd name="connsiteX39" fmla="*/ 433486 w 2862898"/>
              <a:gd name="connsiteY39" fmla="*/ 3776133 h 7442200"/>
              <a:gd name="connsiteX40" fmla="*/ 433486 w 2862898"/>
              <a:gd name="connsiteY40" fmla="*/ 3996267 h 7442200"/>
              <a:gd name="connsiteX41" fmla="*/ 340352 w 2862898"/>
              <a:gd name="connsiteY41" fmla="*/ 4148667 h 7442200"/>
              <a:gd name="connsiteX42" fmla="*/ 221819 w 2862898"/>
              <a:gd name="connsiteY42" fmla="*/ 4377267 h 7442200"/>
              <a:gd name="connsiteX43" fmla="*/ 145619 w 2862898"/>
              <a:gd name="connsiteY43" fmla="*/ 4648200 h 7442200"/>
              <a:gd name="connsiteX44" fmla="*/ 179486 w 2862898"/>
              <a:gd name="connsiteY44" fmla="*/ 4792133 h 7442200"/>
              <a:gd name="connsiteX45" fmla="*/ 111752 w 2862898"/>
              <a:gd name="connsiteY45" fmla="*/ 4986867 h 7442200"/>
              <a:gd name="connsiteX46" fmla="*/ 128686 w 2862898"/>
              <a:gd name="connsiteY46" fmla="*/ 5173133 h 7442200"/>
              <a:gd name="connsiteX47" fmla="*/ 204886 w 2862898"/>
              <a:gd name="connsiteY47" fmla="*/ 5240867 h 7442200"/>
              <a:gd name="connsiteX48" fmla="*/ 196419 w 2862898"/>
              <a:gd name="connsiteY48" fmla="*/ 5477933 h 7442200"/>
              <a:gd name="connsiteX49" fmla="*/ 196419 w 2862898"/>
              <a:gd name="connsiteY49" fmla="*/ 5571067 h 7442200"/>
              <a:gd name="connsiteX50" fmla="*/ 137152 w 2862898"/>
              <a:gd name="connsiteY50" fmla="*/ 5647267 h 7442200"/>
              <a:gd name="connsiteX51" fmla="*/ 69419 w 2862898"/>
              <a:gd name="connsiteY51" fmla="*/ 5833533 h 7442200"/>
              <a:gd name="connsiteX52" fmla="*/ 60952 w 2862898"/>
              <a:gd name="connsiteY52" fmla="*/ 5960533 h 7442200"/>
              <a:gd name="connsiteX53" fmla="*/ 27086 w 2862898"/>
              <a:gd name="connsiteY53" fmla="*/ 6189133 h 7442200"/>
              <a:gd name="connsiteX54" fmla="*/ 77886 w 2862898"/>
              <a:gd name="connsiteY54" fmla="*/ 6350000 h 7442200"/>
              <a:gd name="connsiteX55" fmla="*/ 86352 w 2862898"/>
              <a:gd name="connsiteY55" fmla="*/ 6477000 h 7442200"/>
              <a:gd name="connsiteX56" fmla="*/ 103286 w 2862898"/>
              <a:gd name="connsiteY56" fmla="*/ 6561667 h 7442200"/>
              <a:gd name="connsiteX57" fmla="*/ 111752 w 2862898"/>
              <a:gd name="connsiteY57" fmla="*/ 6697133 h 7442200"/>
              <a:gd name="connsiteX58" fmla="*/ 60952 w 2862898"/>
              <a:gd name="connsiteY58" fmla="*/ 6764867 h 7442200"/>
              <a:gd name="connsiteX59" fmla="*/ 1686 w 2862898"/>
              <a:gd name="connsiteY59" fmla="*/ 6874933 h 7442200"/>
              <a:gd name="connsiteX60" fmla="*/ 18619 w 2862898"/>
              <a:gd name="connsiteY60" fmla="*/ 6942667 h 7442200"/>
              <a:gd name="connsiteX61" fmla="*/ 44019 w 2862898"/>
              <a:gd name="connsiteY61" fmla="*/ 7230533 h 7442200"/>
              <a:gd name="connsiteX62" fmla="*/ 137152 w 2862898"/>
              <a:gd name="connsiteY62" fmla="*/ 7442200 h 7442200"/>
              <a:gd name="connsiteX63" fmla="*/ 69418 w 2862898"/>
              <a:gd name="connsiteY63" fmla="*/ 7315200 h 7442200"/>
              <a:gd name="connsiteX0" fmla="*/ 56642 w 2867054"/>
              <a:gd name="connsiteY0" fmla="*/ 0 h 7442200"/>
              <a:gd name="connsiteX1" fmla="*/ 369908 w 2867054"/>
              <a:gd name="connsiteY1" fmla="*/ 279400 h 7442200"/>
              <a:gd name="connsiteX2" fmla="*/ 522308 w 2867054"/>
              <a:gd name="connsiteY2" fmla="*/ 321733 h 7442200"/>
              <a:gd name="connsiteX3" fmla="*/ 700108 w 2867054"/>
              <a:gd name="connsiteY3" fmla="*/ 254000 h 7442200"/>
              <a:gd name="connsiteX4" fmla="*/ 894842 w 2867054"/>
              <a:gd name="connsiteY4" fmla="*/ 414867 h 7442200"/>
              <a:gd name="connsiteX5" fmla="*/ 1165775 w 2867054"/>
              <a:gd name="connsiteY5" fmla="*/ 482600 h 7442200"/>
              <a:gd name="connsiteX6" fmla="*/ 1419775 w 2867054"/>
              <a:gd name="connsiteY6" fmla="*/ 516467 h 7442200"/>
              <a:gd name="connsiteX7" fmla="*/ 1529842 w 2867054"/>
              <a:gd name="connsiteY7" fmla="*/ 592667 h 7442200"/>
              <a:gd name="connsiteX8" fmla="*/ 1792308 w 2867054"/>
              <a:gd name="connsiteY8" fmla="*/ 524933 h 7442200"/>
              <a:gd name="connsiteX9" fmla="*/ 1936242 w 2867054"/>
              <a:gd name="connsiteY9" fmla="*/ 660400 h 7442200"/>
              <a:gd name="connsiteX10" fmla="*/ 2054775 w 2867054"/>
              <a:gd name="connsiteY10" fmla="*/ 651933 h 7442200"/>
              <a:gd name="connsiteX11" fmla="*/ 2164842 w 2867054"/>
              <a:gd name="connsiteY11" fmla="*/ 736600 h 7442200"/>
              <a:gd name="connsiteX12" fmla="*/ 2198708 w 2867054"/>
              <a:gd name="connsiteY12" fmla="*/ 719667 h 7442200"/>
              <a:gd name="connsiteX13" fmla="*/ 2274908 w 2867054"/>
              <a:gd name="connsiteY13" fmla="*/ 804333 h 7442200"/>
              <a:gd name="connsiteX14" fmla="*/ 2393442 w 2867054"/>
              <a:gd name="connsiteY14" fmla="*/ 829733 h 7442200"/>
              <a:gd name="connsiteX15" fmla="*/ 2469642 w 2867054"/>
              <a:gd name="connsiteY15" fmla="*/ 1100667 h 7442200"/>
              <a:gd name="connsiteX16" fmla="*/ 2808308 w 2867054"/>
              <a:gd name="connsiteY16" fmla="*/ 1185333 h 7442200"/>
              <a:gd name="connsiteX17" fmla="*/ 2799842 w 2867054"/>
              <a:gd name="connsiteY17" fmla="*/ 1337733 h 7442200"/>
              <a:gd name="connsiteX18" fmla="*/ 2859108 w 2867054"/>
              <a:gd name="connsiteY18" fmla="*/ 1557867 h 7442200"/>
              <a:gd name="connsiteX19" fmla="*/ 2859108 w 2867054"/>
              <a:gd name="connsiteY19" fmla="*/ 1761067 h 7442200"/>
              <a:gd name="connsiteX20" fmla="*/ 2791375 w 2867054"/>
              <a:gd name="connsiteY20" fmla="*/ 1947333 h 7442200"/>
              <a:gd name="connsiteX21" fmla="*/ 2622042 w 2867054"/>
              <a:gd name="connsiteY21" fmla="*/ 2074333 h 7442200"/>
              <a:gd name="connsiteX22" fmla="*/ 2520442 w 2867054"/>
              <a:gd name="connsiteY22" fmla="*/ 2142067 h 7442200"/>
              <a:gd name="connsiteX23" fmla="*/ 2554308 w 2867054"/>
              <a:gd name="connsiteY23" fmla="*/ 2336800 h 7442200"/>
              <a:gd name="connsiteX24" fmla="*/ 2520442 w 2867054"/>
              <a:gd name="connsiteY24" fmla="*/ 2446867 h 7442200"/>
              <a:gd name="connsiteX25" fmla="*/ 2520442 w 2867054"/>
              <a:gd name="connsiteY25" fmla="*/ 2760133 h 7442200"/>
              <a:gd name="connsiteX26" fmla="*/ 2478108 w 2867054"/>
              <a:gd name="connsiteY26" fmla="*/ 3039533 h 7442200"/>
              <a:gd name="connsiteX27" fmla="*/ 2215642 w 2867054"/>
              <a:gd name="connsiteY27" fmla="*/ 2954867 h 7442200"/>
              <a:gd name="connsiteX28" fmla="*/ 2097108 w 2867054"/>
              <a:gd name="connsiteY28" fmla="*/ 2929467 h 7442200"/>
              <a:gd name="connsiteX29" fmla="*/ 1953175 w 2867054"/>
              <a:gd name="connsiteY29" fmla="*/ 3090333 h 7442200"/>
              <a:gd name="connsiteX30" fmla="*/ 1589108 w 2867054"/>
              <a:gd name="connsiteY30" fmla="*/ 3124200 h 7442200"/>
              <a:gd name="connsiteX31" fmla="*/ 1419775 w 2867054"/>
              <a:gd name="connsiteY31" fmla="*/ 3056467 h 7442200"/>
              <a:gd name="connsiteX32" fmla="*/ 1250442 w 2867054"/>
              <a:gd name="connsiteY32" fmla="*/ 3251200 h 7442200"/>
              <a:gd name="connsiteX33" fmla="*/ 1047242 w 2867054"/>
              <a:gd name="connsiteY33" fmla="*/ 3276600 h 7442200"/>
              <a:gd name="connsiteX34" fmla="*/ 886375 w 2867054"/>
              <a:gd name="connsiteY34" fmla="*/ 3335867 h 7442200"/>
              <a:gd name="connsiteX35" fmla="*/ 801708 w 2867054"/>
              <a:gd name="connsiteY35" fmla="*/ 3454400 h 7442200"/>
              <a:gd name="connsiteX36" fmla="*/ 700108 w 2867054"/>
              <a:gd name="connsiteY36" fmla="*/ 3471333 h 7442200"/>
              <a:gd name="connsiteX37" fmla="*/ 539242 w 2867054"/>
              <a:gd name="connsiteY37" fmla="*/ 3623733 h 7442200"/>
              <a:gd name="connsiteX38" fmla="*/ 446108 w 2867054"/>
              <a:gd name="connsiteY38" fmla="*/ 3674533 h 7442200"/>
              <a:gd name="connsiteX39" fmla="*/ 437642 w 2867054"/>
              <a:gd name="connsiteY39" fmla="*/ 3776133 h 7442200"/>
              <a:gd name="connsiteX40" fmla="*/ 437642 w 2867054"/>
              <a:gd name="connsiteY40" fmla="*/ 3996267 h 7442200"/>
              <a:gd name="connsiteX41" fmla="*/ 344508 w 2867054"/>
              <a:gd name="connsiteY41" fmla="*/ 4148667 h 7442200"/>
              <a:gd name="connsiteX42" fmla="*/ 225975 w 2867054"/>
              <a:gd name="connsiteY42" fmla="*/ 4377267 h 7442200"/>
              <a:gd name="connsiteX43" fmla="*/ 149775 w 2867054"/>
              <a:gd name="connsiteY43" fmla="*/ 4648200 h 7442200"/>
              <a:gd name="connsiteX44" fmla="*/ 183642 w 2867054"/>
              <a:gd name="connsiteY44" fmla="*/ 4792133 h 7442200"/>
              <a:gd name="connsiteX45" fmla="*/ 115908 w 2867054"/>
              <a:gd name="connsiteY45" fmla="*/ 4986867 h 7442200"/>
              <a:gd name="connsiteX46" fmla="*/ 132842 w 2867054"/>
              <a:gd name="connsiteY46" fmla="*/ 5173133 h 7442200"/>
              <a:gd name="connsiteX47" fmla="*/ 209042 w 2867054"/>
              <a:gd name="connsiteY47" fmla="*/ 5240867 h 7442200"/>
              <a:gd name="connsiteX48" fmla="*/ 200575 w 2867054"/>
              <a:gd name="connsiteY48" fmla="*/ 5477933 h 7442200"/>
              <a:gd name="connsiteX49" fmla="*/ 200575 w 2867054"/>
              <a:gd name="connsiteY49" fmla="*/ 5571067 h 7442200"/>
              <a:gd name="connsiteX50" fmla="*/ 141308 w 2867054"/>
              <a:gd name="connsiteY50" fmla="*/ 5647267 h 7442200"/>
              <a:gd name="connsiteX51" fmla="*/ 73575 w 2867054"/>
              <a:gd name="connsiteY51" fmla="*/ 5833533 h 7442200"/>
              <a:gd name="connsiteX52" fmla="*/ 65108 w 2867054"/>
              <a:gd name="connsiteY52" fmla="*/ 5960533 h 7442200"/>
              <a:gd name="connsiteX53" fmla="*/ 31242 w 2867054"/>
              <a:gd name="connsiteY53" fmla="*/ 6189133 h 7442200"/>
              <a:gd name="connsiteX54" fmla="*/ 82042 w 2867054"/>
              <a:gd name="connsiteY54" fmla="*/ 6350000 h 7442200"/>
              <a:gd name="connsiteX55" fmla="*/ 90508 w 2867054"/>
              <a:gd name="connsiteY55" fmla="*/ 6477000 h 7442200"/>
              <a:gd name="connsiteX56" fmla="*/ 107442 w 2867054"/>
              <a:gd name="connsiteY56" fmla="*/ 6561667 h 7442200"/>
              <a:gd name="connsiteX57" fmla="*/ 115908 w 2867054"/>
              <a:gd name="connsiteY57" fmla="*/ 6697133 h 7442200"/>
              <a:gd name="connsiteX58" fmla="*/ 65108 w 2867054"/>
              <a:gd name="connsiteY58" fmla="*/ 6764867 h 7442200"/>
              <a:gd name="connsiteX59" fmla="*/ 5842 w 2867054"/>
              <a:gd name="connsiteY59" fmla="*/ 6874933 h 7442200"/>
              <a:gd name="connsiteX60" fmla="*/ 22775 w 2867054"/>
              <a:gd name="connsiteY60" fmla="*/ 6942667 h 7442200"/>
              <a:gd name="connsiteX61" fmla="*/ 5841 w 2867054"/>
              <a:gd name="connsiteY61" fmla="*/ 7010400 h 7442200"/>
              <a:gd name="connsiteX62" fmla="*/ 141308 w 2867054"/>
              <a:gd name="connsiteY62" fmla="*/ 7442200 h 7442200"/>
              <a:gd name="connsiteX63" fmla="*/ 73574 w 2867054"/>
              <a:gd name="connsiteY63" fmla="*/ 7315200 h 7442200"/>
              <a:gd name="connsiteX0" fmla="*/ 52099 w 2862511"/>
              <a:gd name="connsiteY0" fmla="*/ 0 h 7315200"/>
              <a:gd name="connsiteX1" fmla="*/ 365365 w 2862511"/>
              <a:gd name="connsiteY1" fmla="*/ 279400 h 7315200"/>
              <a:gd name="connsiteX2" fmla="*/ 517765 w 2862511"/>
              <a:gd name="connsiteY2" fmla="*/ 321733 h 7315200"/>
              <a:gd name="connsiteX3" fmla="*/ 695565 w 2862511"/>
              <a:gd name="connsiteY3" fmla="*/ 254000 h 7315200"/>
              <a:gd name="connsiteX4" fmla="*/ 890299 w 2862511"/>
              <a:gd name="connsiteY4" fmla="*/ 414867 h 7315200"/>
              <a:gd name="connsiteX5" fmla="*/ 1161232 w 2862511"/>
              <a:gd name="connsiteY5" fmla="*/ 482600 h 7315200"/>
              <a:gd name="connsiteX6" fmla="*/ 1415232 w 2862511"/>
              <a:gd name="connsiteY6" fmla="*/ 516467 h 7315200"/>
              <a:gd name="connsiteX7" fmla="*/ 1525299 w 2862511"/>
              <a:gd name="connsiteY7" fmla="*/ 592667 h 7315200"/>
              <a:gd name="connsiteX8" fmla="*/ 1787765 w 2862511"/>
              <a:gd name="connsiteY8" fmla="*/ 524933 h 7315200"/>
              <a:gd name="connsiteX9" fmla="*/ 1931699 w 2862511"/>
              <a:gd name="connsiteY9" fmla="*/ 660400 h 7315200"/>
              <a:gd name="connsiteX10" fmla="*/ 2050232 w 2862511"/>
              <a:gd name="connsiteY10" fmla="*/ 651933 h 7315200"/>
              <a:gd name="connsiteX11" fmla="*/ 2160299 w 2862511"/>
              <a:gd name="connsiteY11" fmla="*/ 736600 h 7315200"/>
              <a:gd name="connsiteX12" fmla="*/ 2194165 w 2862511"/>
              <a:gd name="connsiteY12" fmla="*/ 719667 h 7315200"/>
              <a:gd name="connsiteX13" fmla="*/ 2270365 w 2862511"/>
              <a:gd name="connsiteY13" fmla="*/ 804333 h 7315200"/>
              <a:gd name="connsiteX14" fmla="*/ 2388899 w 2862511"/>
              <a:gd name="connsiteY14" fmla="*/ 829733 h 7315200"/>
              <a:gd name="connsiteX15" fmla="*/ 2465099 w 2862511"/>
              <a:gd name="connsiteY15" fmla="*/ 1100667 h 7315200"/>
              <a:gd name="connsiteX16" fmla="*/ 2803765 w 2862511"/>
              <a:gd name="connsiteY16" fmla="*/ 1185333 h 7315200"/>
              <a:gd name="connsiteX17" fmla="*/ 2795299 w 2862511"/>
              <a:gd name="connsiteY17" fmla="*/ 1337733 h 7315200"/>
              <a:gd name="connsiteX18" fmla="*/ 2854565 w 2862511"/>
              <a:gd name="connsiteY18" fmla="*/ 1557867 h 7315200"/>
              <a:gd name="connsiteX19" fmla="*/ 2854565 w 2862511"/>
              <a:gd name="connsiteY19" fmla="*/ 1761067 h 7315200"/>
              <a:gd name="connsiteX20" fmla="*/ 2786832 w 2862511"/>
              <a:gd name="connsiteY20" fmla="*/ 1947333 h 7315200"/>
              <a:gd name="connsiteX21" fmla="*/ 2617499 w 2862511"/>
              <a:gd name="connsiteY21" fmla="*/ 2074333 h 7315200"/>
              <a:gd name="connsiteX22" fmla="*/ 2515899 w 2862511"/>
              <a:gd name="connsiteY22" fmla="*/ 2142067 h 7315200"/>
              <a:gd name="connsiteX23" fmla="*/ 2549765 w 2862511"/>
              <a:gd name="connsiteY23" fmla="*/ 2336800 h 7315200"/>
              <a:gd name="connsiteX24" fmla="*/ 2515899 w 2862511"/>
              <a:gd name="connsiteY24" fmla="*/ 2446867 h 7315200"/>
              <a:gd name="connsiteX25" fmla="*/ 2515899 w 2862511"/>
              <a:gd name="connsiteY25" fmla="*/ 2760133 h 7315200"/>
              <a:gd name="connsiteX26" fmla="*/ 2473565 w 2862511"/>
              <a:gd name="connsiteY26" fmla="*/ 3039533 h 7315200"/>
              <a:gd name="connsiteX27" fmla="*/ 2211099 w 2862511"/>
              <a:gd name="connsiteY27" fmla="*/ 2954867 h 7315200"/>
              <a:gd name="connsiteX28" fmla="*/ 2092565 w 2862511"/>
              <a:gd name="connsiteY28" fmla="*/ 2929467 h 7315200"/>
              <a:gd name="connsiteX29" fmla="*/ 1948632 w 2862511"/>
              <a:gd name="connsiteY29" fmla="*/ 3090333 h 7315200"/>
              <a:gd name="connsiteX30" fmla="*/ 1584565 w 2862511"/>
              <a:gd name="connsiteY30" fmla="*/ 3124200 h 7315200"/>
              <a:gd name="connsiteX31" fmla="*/ 1415232 w 2862511"/>
              <a:gd name="connsiteY31" fmla="*/ 3056467 h 7315200"/>
              <a:gd name="connsiteX32" fmla="*/ 1245899 w 2862511"/>
              <a:gd name="connsiteY32" fmla="*/ 3251200 h 7315200"/>
              <a:gd name="connsiteX33" fmla="*/ 1042699 w 2862511"/>
              <a:gd name="connsiteY33" fmla="*/ 3276600 h 7315200"/>
              <a:gd name="connsiteX34" fmla="*/ 881832 w 2862511"/>
              <a:gd name="connsiteY34" fmla="*/ 3335867 h 7315200"/>
              <a:gd name="connsiteX35" fmla="*/ 797165 w 2862511"/>
              <a:gd name="connsiteY35" fmla="*/ 3454400 h 7315200"/>
              <a:gd name="connsiteX36" fmla="*/ 695565 w 2862511"/>
              <a:gd name="connsiteY36" fmla="*/ 3471333 h 7315200"/>
              <a:gd name="connsiteX37" fmla="*/ 534699 w 2862511"/>
              <a:gd name="connsiteY37" fmla="*/ 3623733 h 7315200"/>
              <a:gd name="connsiteX38" fmla="*/ 441565 w 2862511"/>
              <a:gd name="connsiteY38" fmla="*/ 3674533 h 7315200"/>
              <a:gd name="connsiteX39" fmla="*/ 433099 w 2862511"/>
              <a:gd name="connsiteY39" fmla="*/ 3776133 h 7315200"/>
              <a:gd name="connsiteX40" fmla="*/ 433099 w 2862511"/>
              <a:gd name="connsiteY40" fmla="*/ 3996267 h 7315200"/>
              <a:gd name="connsiteX41" fmla="*/ 339965 w 2862511"/>
              <a:gd name="connsiteY41" fmla="*/ 4148667 h 7315200"/>
              <a:gd name="connsiteX42" fmla="*/ 221432 w 2862511"/>
              <a:gd name="connsiteY42" fmla="*/ 4377267 h 7315200"/>
              <a:gd name="connsiteX43" fmla="*/ 145232 w 2862511"/>
              <a:gd name="connsiteY43" fmla="*/ 4648200 h 7315200"/>
              <a:gd name="connsiteX44" fmla="*/ 179099 w 2862511"/>
              <a:gd name="connsiteY44" fmla="*/ 4792133 h 7315200"/>
              <a:gd name="connsiteX45" fmla="*/ 111365 w 2862511"/>
              <a:gd name="connsiteY45" fmla="*/ 4986867 h 7315200"/>
              <a:gd name="connsiteX46" fmla="*/ 128299 w 2862511"/>
              <a:gd name="connsiteY46" fmla="*/ 5173133 h 7315200"/>
              <a:gd name="connsiteX47" fmla="*/ 204499 w 2862511"/>
              <a:gd name="connsiteY47" fmla="*/ 5240867 h 7315200"/>
              <a:gd name="connsiteX48" fmla="*/ 196032 w 2862511"/>
              <a:gd name="connsiteY48" fmla="*/ 5477933 h 7315200"/>
              <a:gd name="connsiteX49" fmla="*/ 196032 w 2862511"/>
              <a:gd name="connsiteY49" fmla="*/ 5571067 h 7315200"/>
              <a:gd name="connsiteX50" fmla="*/ 136765 w 2862511"/>
              <a:gd name="connsiteY50" fmla="*/ 5647267 h 7315200"/>
              <a:gd name="connsiteX51" fmla="*/ 69032 w 2862511"/>
              <a:gd name="connsiteY51" fmla="*/ 5833533 h 7315200"/>
              <a:gd name="connsiteX52" fmla="*/ 60565 w 2862511"/>
              <a:gd name="connsiteY52" fmla="*/ 5960533 h 7315200"/>
              <a:gd name="connsiteX53" fmla="*/ 26699 w 2862511"/>
              <a:gd name="connsiteY53" fmla="*/ 6189133 h 7315200"/>
              <a:gd name="connsiteX54" fmla="*/ 77499 w 2862511"/>
              <a:gd name="connsiteY54" fmla="*/ 6350000 h 7315200"/>
              <a:gd name="connsiteX55" fmla="*/ 85965 w 2862511"/>
              <a:gd name="connsiteY55" fmla="*/ 6477000 h 7315200"/>
              <a:gd name="connsiteX56" fmla="*/ 102899 w 2862511"/>
              <a:gd name="connsiteY56" fmla="*/ 6561667 h 7315200"/>
              <a:gd name="connsiteX57" fmla="*/ 111365 w 2862511"/>
              <a:gd name="connsiteY57" fmla="*/ 6697133 h 7315200"/>
              <a:gd name="connsiteX58" fmla="*/ 60565 w 2862511"/>
              <a:gd name="connsiteY58" fmla="*/ 6764867 h 7315200"/>
              <a:gd name="connsiteX59" fmla="*/ 1299 w 2862511"/>
              <a:gd name="connsiteY59" fmla="*/ 6874933 h 7315200"/>
              <a:gd name="connsiteX60" fmla="*/ 18232 w 2862511"/>
              <a:gd name="connsiteY60" fmla="*/ 6942667 h 7315200"/>
              <a:gd name="connsiteX61" fmla="*/ 1298 w 2862511"/>
              <a:gd name="connsiteY61" fmla="*/ 7010400 h 7315200"/>
              <a:gd name="connsiteX62" fmla="*/ 35165 w 2862511"/>
              <a:gd name="connsiteY62" fmla="*/ 7112000 h 7315200"/>
              <a:gd name="connsiteX63" fmla="*/ 69031 w 2862511"/>
              <a:gd name="connsiteY63" fmla="*/ 7315200 h 7315200"/>
              <a:gd name="connsiteX0" fmla="*/ 52099 w 2862511"/>
              <a:gd name="connsiteY0" fmla="*/ 0 h 7284720"/>
              <a:gd name="connsiteX1" fmla="*/ 365365 w 2862511"/>
              <a:gd name="connsiteY1" fmla="*/ 279400 h 7284720"/>
              <a:gd name="connsiteX2" fmla="*/ 517765 w 2862511"/>
              <a:gd name="connsiteY2" fmla="*/ 321733 h 7284720"/>
              <a:gd name="connsiteX3" fmla="*/ 695565 w 2862511"/>
              <a:gd name="connsiteY3" fmla="*/ 254000 h 7284720"/>
              <a:gd name="connsiteX4" fmla="*/ 890299 w 2862511"/>
              <a:gd name="connsiteY4" fmla="*/ 414867 h 7284720"/>
              <a:gd name="connsiteX5" fmla="*/ 1161232 w 2862511"/>
              <a:gd name="connsiteY5" fmla="*/ 482600 h 7284720"/>
              <a:gd name="connsiteX6" fmla="*/ 1415232 w 2862511"/>
              <a:gd name="connsiteY6" fmla="*/ 516467 h 7284720"/>
              <a:gd name="connsiteX7" fmla="*/ 1525299 w 2862511"/>
              <a:gd name="connsiteY7" fmla="*/ 592667 h 7284720"/>
              <a:gd name="connsiteX8" fmla="*/ 1787765 w 2862511"/>
              <a:gd name="connsiteY8" fmla="*/ 524933 h 7284720"/>
              <a:gd name="connsiteX9" fmla="*/ 1931699 w 2862511"/>
              <a:gd name="connsiteY9" fmla="*/ 660400 h 7284720"/>
              <a:gd name="connsiteX10" fmla="*/ 2050232 w 2862511"/>
              <a:gd name="connsiteY10" fmla="*/ 651933 h 7284720"/>
              <a:gd name="connsiteX11" fmla="*/ 2160299 w 2862511"/>
              <a:gd name="connsiteY11" fmla="*/ 736600 h 7284720"/>
              <a:gd name="connsiteX12" fmla="*/ 2194165 w 2862511"/>
              <a:gd name="connsiteY12" fmla="*/ 719667 h 7284720"/>
              <a:gd name="connsiteX13" fmla="*/ 2270365 w 2862511"/>
              <a:gd name="connsiteY13" fmla="*/ 804333 h 7284720"/>
              <a:gd name="connsiteX14" fmla="*/ 2388899 w 2862511"/>
              <a:gd name="connsiteY14" fmla="*/ 829733 h 7284720"/>
              <a:gd name="connsiteX15" fmla="*/ 2465099 w 2862511"/>
              <a:gd name="connsiteY15" fmla="*/ 1100667 h 7284720"/>
              <a:gd name="connsiteX16" fmla="*/ 2803765 w 2862511"/>
              <a:gd name="connsiteY16" fmla="*/ 1185333 h 7284720"/>
              <a:gd name="connsiteX17" fmla="*/ 2795299 w 2862511"/>
              <a:gd name="connsiteY17" fmla="*/ 1337733 h 7284720"/>
              <a:gd name="connsiteX18" fmla="*/ 2854565 w 2862511"/>
              <a:gd name="connsiteY18" fmla="*/ 1557867 h 7284720"/>
              <a:gd name="connsiteX19" fmla="*/ 2854565 w 2862511"/>
              <a:gd name="connsiteY19" fmla="*/ 1761067 h 7284720"/>
              <a:gd name="connsiteX20" fmla="*/ 2786832 w 2862511"/>
              <a:gd name="connsiteY20" fmla="*/ 1947333 h 7284720"/>
              <a:gd name="connsiteX21" fmla="*/ 2617499 w 2862511"/>
              <a:gd name="connsiteY21" fmla="*/ 2074333 h 7284720"/>
              <a:gd name="connsiteX22" fmla="*/ 2515899 w 2862511"/>
              <a:gd name="connsiteY22" fmla="*/ 2142067 h 7284720"/>
              <a:gd name="connsiteX23" fmla="*/ 2549765 w 2862511"/>
              <a:gd name="connsiteY23" fmla="*/ 2336800 h 7284720"/>
              <a:gd name="connsiteX24" fmla="*/ 2515899 w 2862511"/>
              <a:gd name="connsiteY24" fmla="*/ 2446867 h 7284720"/>
              <a:gd name="connsiteX25" fmla="*/ 2515899 w 2862511"/>
              <a:gd name="connsiteY25" fmla="*/ 2760133 h 7284720"/>
              <a:gd name="connsiteX26" fmla="*/ 2473565 w 2862511"/>
              <a:gd name="connsiteY26" fmla="*/ 3039533 h 7284720"/>
              <a:gd name="connsiteX27" fmla="*/ 2211099 w 2862511"/>
              <a:gd name="connsiteY27" fmla="*/ 2954867 h 7284720"/>
              <a:gd name="connsiteX28" fmla="*/ 2092565 w 2862511"/>
              <a:gd name="connsiteY28" fmla="*/ 2929467 h 7284720"/>
              <a:gd name="connsiteX29" fmla="*/ 1948632 w 2862511"/>
              <a:gd name="connsiteY29" fmla="*/ 3090333 h 7284720"/>
              <a:gd name="connsiteX30" fmla="*/ 1584565 w 2862511"/>
              <a:gd name="connsiteY30" fmla="*/ 3124200 h 7284720"/>
              <a:gd name="connsiteX31" fmla="*/ 1415232 w 2862511"/>
              <a:gd name="connsiteY31" fmla="*/ 3056467 h 7284720"/>
              <a:gd name="connsiteX32" fmla="*/ 1245899 w 2862511"/>
              <a:gd name="connsiteY32" fmla="*/ 3251200 h 7284720"/>
              <a:gd name="connsiteX33" fmla="*/ 1042699 w 2862511"/>
              <a:gd name="connsiteY33" fmla="*/ 3276600 h 7284720"/>
              <a:gd name="connsiteX34" fmla="*/ 881832 w 2862511"/>
              <a:gd name="connsiteY34" fmla="*/ 3335867 h 7284720"/>
              <a:gd name="connsiteX35" fmla="*/ 797165 w 2862511"/>
              <a:gd name="connsiteY35" fmla="*/ 3454400 h 7284720"/>
              <a:gd name="connsiteX36" fmla="*/ 695565 w 2862511"/>
              <a:gd name="connsiteY36" fmla="*/ 3471333 h 7284720"/>
              <a:gd name="connsiteX37" fmla="*/ 534699 w 2862511"/>
              <a:gd name="connsiteY37" fmla="*/ 3623733 h 7284720"/>
              <a:gd name="connsiteX38" fmla="*/ 441565 w 2862511"/>
              <a:gd name="connsiteY38" fmla="*/ 3674533 h 7284720"/>
              <a:gd name="connsiteX39" fmla="*/ 433099 w 2862511"/>
              <a:gd name="connsiteY39" fmla="*/ 3776133 h 7284720"/>
              <a:gd name="connsiteX40" fmla="*/ 433099 w 2862511"/>
              <a:gd name="connsiteY40" fmla="*/ 3996267 h 7284720"/>
              <a:gd name="connsiteX41" fmla="*/ 339965 w 2862511"/>
              <a:gd name="connsiteY41" fmla="*/ 4148667 h 7284720"/>
              <a:gd name="connsiteX42" fmla="*/ 221432 w 2862511"/>
              <a:gd name="connsiteY42" fmla="*/ 4377267 h 7284720"/>
              <a:gd name="connsiteX43" fmla="*/ 145232 w 2862511"/>
              <a:gd name="connsiteY43" fmla="*/ 4648200 h 7284720"/>
              <a:gd name="connsiteX44" fmla="*/ 179099 w 2862511"/>
              <a:gd name="connsiteY44" fmla="*/ 4792133 h 7284720"/>
              <a:gd name="connsiteX45" fmla="*/ 111365 w 2862511"/>
              <a:gd name="connsiteY45" fmla="*/ 4986867 h 7284720"/>
              <a:gd name="connsiteX46" fmla="*/ 128299 w 2862511"/>
              <a:gd name="connsiteY46" fmla="*/ 5173133 h 7284720"/>
              <a:gd name="connsiteX47" fmla="*/ 204499 w 2862511"/>
              <a:gd name="connsiteY47" fmla="*/ 5240867 h 7284720"/>
              <a:gd name="connsiteX48" fmla="*/ 196032 w 2862511"/>
              <a:gd name="connsiteY48" fmla="*/ 5477933 h 7284720"/>
              <a:gd name="connsiteX49" fmla="*/ 196032 w 2862511"/>
              <a:gd name="connsiteY49" fmla="*/ 5571067 h 7284720"/>
              <a:gd name="connsiteX50" fmla="*/ 136765 w 2862511"/>
              <a:gd name="connsiteY50" fmla="*/ 5647267 h 7284720"/>
              <a:gd name="connsiteX51" fmla="*/ 69032 w 2862511"/>
              <a:gd name="connsiteY51" fmla="*/ 5833533 h 7284720"/>
              <a:gd name="connsiteX52" fmla="*/ 60565 w 2862511"/>
              <a:gd name="connsiteY52" fmla="*/ 5960533 h 7284720"/>
              <a:gd name="connsiteX53" fmla="*/ 26699 w 2862511"/>
              <a:gd name="connsiteY53" fmla="*/ 6189133 h 7284720"/>
              <a:gd name="connsiteX54" fmla="*/ 77499 w 2862511"/>
              <a:gd name="connsiteY54" fmla="*/ 6350000 h 7284720"/>
              <a:gd name="connsiteX55" fmla="*/ 85965 w 2862511"/>
              <a:gd name="connsiteY55" fmla="*/ 6477000 h 7284720"/>
              <a:gd name="connsiteX56" fmla="*/ 102899 w 2862511"/>
              <a:gd name="connsiteY56" fmla="*/ 6561667 h 7284720"/>
              <a:gd name="connsiteX57" fmla="*/ 111365 w 2862511"/>
              <a:gd name="connsiteY57" fmla="*/ 6697133 h 7284720"/>
              <a:gd name="connsiteX58" fmla="*/ 60565 w 2862511"/>
              <a:gd name="connsiteY58" fmla="*/ 6764867 h 7284720"/>
              <a:gd name="connsiteX59" fmla="*/ 1299 w 2862511"/>
              <a:gd name="connsiteY59" fmla="*/ 6874933 h 7284720"/>
              <a:gd name="connsiteX60" fmla="*/ 18232 w 2862511"/>
              <a:gd name="connsiteY60" fmla="*/ 6942667 h 7284720"/>
              <a:gd name="connsiteX61" fmla="*/ 1298 w 2862511"/>
              <a:gd name="connsiteY61" fmla="*/ 7010400 h 7284720"/>
              <a:gd name="connsiteX62" fmla="*/ 35165 w 2862511"/>
              <a:gd name="connsiteY62" fmla="*/ 7112000 h 7284720"/>
              <a:gd name="connsiteX63" fmla="*/ 69031 w 2862511"/>
              <a:gd name="connsiteY63" fmla="*/ 7284720 h 7284720"/>
              <a:gd name="connsiteX0" fmla="*/ 52099 w 2862511"/>
              <a:gd name="connsiteY0" fmla="*/ 0 h 7284720"/>
              <a:gd name="connsiteX1" fmla="*/ 365365 w 2862511"/>
              <a:gd name="connsiteY1" fmla="*/ 279400 h 7284720"/>
              <a:gd name="connsiteX2" fmla="*/ 517765 w 2862511"/>
              <a:gd name="connsiteY2" fmla="*/ 321733 h 7284720"/>
              <a:gd name="connsiteX3" fmla="*/ 695565 w 2862511"/>
              <a:gd name="connsiteY3" fmla="*/ 254000 h 7284720"/>
              <a:gd name="connsiteX4" fmla="*/ 890299 w 2862511"/>
              <a:gd name="connsiteY4" fmla="*/ 414867 h 7284720"/>
              <a:gd name="connsiteX5" fmla="*/ 1161232 w 2862511"/>
              <a:gd name="connsiteY5" fmla="*/ 482600 h 7284720"/>
              <a:gd name="connsiteX6" fmla="*/ 1415232 w 2862511"/>
              <a:gd name="connsiteY6" fmla="*/ 516467 h 7284720"/>
              <a:gd name="connsiteX7" fmla="*/ 1525299 w 2862511"/>
              <a:gd name="connsiteY7" fmla="*/ 592667 h 7284720"/>
              <a:gd name="connsiteX8" fmla="*/ 1787765 w 2862511"/>
              <a:gd name="connsiteY8" fmla="*/ 524933 h 7284720"/>
              <a:gd name="connsiteX9" fmla="*/ 1931699 w 2862511"/>
              <a:gd name="connsiteY9" fmla="*/ 660400 h 7284720"/>
              <a:gd name="connsiteX10" fmla="*/ 2050232 w 2862511"/>
              <a:gd name="connsiteY10" fmla="*/ 651933 h 7284720"/>
              <a:gd name="connsiteX11" fmla="*/ 2160299 w 2862511"/>
              <a:gd name="connsiteY11" fmla="*/ 736600 h 7284720"/>
              <a:gd name="connsiteX12" fmla="*/ 2194165 w 2862511"/>
              <a:gd name="connsiteY12" fmla="*/ 719667 h 7284720"/>
              <a:gd name="connsiteX13" fmla="*/ 2270365 w 2862511"/>
              <a:gd name="connsiteY13" fmla="*/ 804333 h 7284720"/>
              <a:gd name="connsiteX14" fmla="*/ 2388899 w 2862511"/>
              <a:gd name="connsiteY14" fmla="*/ 829733 h 7284720"/>
              <a:gd name="connsiteX15" fmla="*/ 2465099 w 2862511"/>
              <a:gd name="connsiteY15" fmla="*/ 1100667 h 7284720"/>
              <a:gd name="connsiteX16" fmla="*/ 2803765 w 2862511"/>
              <a:gd name="connsiteY16" fmla="*/ 1185333 h 7284720"/>
              <a:gd name="connsiteX17" fmla="*/ 2795299 w 2862511"/>
              <a:gd name="connsiteY17" fmla="*/ 1337733 h 7284720"/>
              <a:gd name="connsiteX18" fmla="*/ 2854565 w 2862511"/>
              <a:gd name="connsiteY18" fmla="*/ 1557867 h 7284720"/>
              <a:gd name="connsiteX19" fmla="*/ 2854565 w 2862511"/>
              <a:gd name="connsiteY19" fmla="*/ 1761067 h 7284720"/>
              <a:gd name="connsiteX20" fmla="*/ 2786832 w 2862511"/>
              <a:gd name="connsiteY20" fmla="*/ 1947333 h 7284720"/>
              <a:gd name="connsiteX21" fmla="*/ 2617499 w 2862511"/>
              <a:gd name="connsiteY21" fmla="*/ 2074333 h 7284720"/>
              <a:gd name="connsiteX22" fmla="*/ 2515899 w 2862511"/>
              <a:gd name="connsiteY22" fmla="*/ 2142067 h 7284720"/>
              <a:gd name="connsiteX23" fmla="*/ 2549765 w 2862511"/>
              <a:gd name="connsiteY23" fmla="*/ 2336800 h 7284720"/>
              <a:gd name="connsiteX24" fmla="*/ 2515899 w 2862511"/>
              <a:gd name="connsiteY24" fmla="*/ 2446867 h 7284720"/>
              <a:gd name="connsiteX25" fmla="*/ 2515899 w 2862511"/>
              <a:gd name="connsiteY25" fmla="*/ 2760133 h 7284720"/>
              <a:gd name="connsiteX26" fmla="*/ 2473565 w 2862511"/>
              <a:gd name="connsiteY26" fmla="*/ 3039533 h 7284720"/>
              <a:gd name="connsiteX27" fmla="*/ 2211099 w 2862511"/>
              <a:gd name="connsiteY27" fmla="*/ 2954867 h 7284720"/>
              <a:gd name="connsiteX28" fmla="*/ 2092565 w 2862511"/>
              <a:gd name="connsiteY28" fmla="*/ 2929467 h 7284720"/>
              <a:gd name="connsiteX29" fmla="*/ 1948632 w 2862511"/>
              <a:gd name="connsiteY29" fmla="*/ 3090333 h 7284720"/>
              <a:gd name="connsiteX30" fmla="*/ 1584565 w 2862511"/>
              <a:gd name="connsiteY30" fmla="*/ 3124200 h 7284720"/>
              <a:gd name="connsiteX31" fmla="*/ 1415232 w 2862511"/>
              <a:gd name="connsiteY31" fmla="*/ 3056467 h 7284720"/>
              <a:gd name="connsiteX32" fmla="*/ 1245899 w 2862511"/>
              <a:gd name="connsiteY32" fmla="*/ 3251200 h 7284720"/>
              <a:gd name="connsiteX33" fmla="*/ 1042699 w 2862511"/>
              <a:gd name="connsiteY33" fmla="*/ 3276600 h 7284720"/>
              <a:gd name="connsiteX34" fmla="*/ 881832 w 2862511"/>
              <a:gd name="connsiteY34" fmla="*/ 3335867 h 7284720"/>
              <a:gd name="connsiteX35" fmla="*/ 797165 w 2862511"/>
              <a:gd name="connsiteY35" fmla="*/ 3454400 h 7284720"/>
              <a:gd name="connsiteX36" fmla="*/ 695565 w 2862511"/>
              <a:gd name="connsiteY36" fmla="*/ 3471333 h 7284720"/>
              <a:gd name="connsiteX37" fmla="*/ 534699 w 2862511"/>
              <a:gd name="connsiteY37" fmla="*/ 3623733 h 7284720"/>
              <a:gd name="connsiteX38" fmla="*/ 441565 w 2862511"/>
              <a:gd name="connsiteY38" fmla="*/ 3674533 h 7284720"/>
              <a:gd name="connsiteX39" fmla="*/ 433099 w 2862511"/>
              <a:gd name="connsiteY39" fmla="*/ 3776133 h 7284720"/>
              <a:gd name="connsiteX40" fmla="*/ 433099 w 2862511"/>
              <a:gd name="connsiteY40" fmla="*/ 3996267 h 7284720"/>
              <a:gd name="connsiteX41" fmla="*/ 339965 w 2862511"/>
              <a:gd name="connsiteY41" fmla="*/ 4148667 h 7284720"/>
              <a:gd name="connsiteX42" fmla="*/ 221432 w 2862511"/>
              <a:gd name="connsiteY42" fmla="*/ 4377267 h 7284720"/>
              <a:gd name="connsiteX43" fmla="*/ 145232 w 2862511"/>
              <a:gd name="connsiteY43" fmla="*/ 4648200 h 7284720"/>
              <a:gd name="connsiteX44" fmla="*/ 179099 w 2862511"/>
              <a:gd name="connsiteY44" fmla="*/ 4792133 h 7284720"/>
              <a:gd name="connsiteX45" fmla="*/ 111365 w 2862511"/>
              <a:gd name="connsiteY45" fmla="*/ 4986867 h 7284720"/>
              <a:gd name="connsiteX46" fmla="*/ 128299 w 2862511"/>
              <a:gd name="connsiteY46" fmla="*/ 5173133 h 7284720"/>
              <a:gd name="connsiteX47" fmla="*/ 204499 w 2862511"/>
              <a:gd name="connsiteY47" fmla="*/ 5240867 h 7284720"/>
              <a:gd name="connsiteX48" fmla="*/ 196032 w 2862511"/>
              <a:gd name="connsiteY48" fmla="*/ 5477933 h 7284720"/>
              <a:gd name="connsiteX49" fmla="*/ 196032 w 2862511"/>
              <a:gd name="connsiteY49" fmla="*/ 5571067 h 7284720"/>
              <a:gd name="connsiteX50" fmla="*/ 136765 w 2862511"/>
              <a:gd name="connsiteY50" fmla="*/ 5647267 h 7284720"/>
              <a:gd name="connsiteX51" fmla="*/ 69032 w 2862511"/>
              <a:gd name="connsiteY51" fmla="*/ 5833533 h 7284720"/>
              <a:gd name="connsiteX52" fmla="*/ 60565 w 2862511"/>
              <a:gd name="connsiteY52" fmla="*/ 5960533 h 7284720"/>
              <a:gd name="connsiteX53" fmla="*/ 26699 w 2862511"/>
              <a:gd name="connsiteY53" fmla="*/ 6189133 h 7284720"/>
              <a:gd name="connsiteX54" fmla="*/ 77499 w 2862511"/>
              <a:gd name="connsiteY54" fmla="*/ 6350000 h 7284720"/>
              <a:gd name="connsiteX55" fmla="*/ 85965 w 2862511"/>
              <a:gd name="connsiteY55" fmla="*/ 6477000 h 7284720"/>
              <a:gd name="connsiteX56" fmla="*/ 102899 w 2862511"/>
              <a:gd name="connsiteY56" fmla="*/ 6561667 h 7284720"/>
              <a:gd name="connsiteX57" fmla="*/ 131685 w 2862511"/>
              <a:gd name="connsiteY57" fmla="*/ 6626013 h 7284720"/>
              <a:gd name="connsiteX58" fmla="*/ 60565 w 2862511"/>
              <a:gd name="connsiteY58" fmla="*/ 6764867 h 7284720"/>
              <a:gd name="connsiteX59" fmla="*/ 1299 w 2862511"/>
              <a:gd name="connsiteY59" fmla="*/ 6874933 h 7284720"/>
              <a:gd name="connsiteX60" fmla="*/ 18232 w 2862511"/>
              <a:gd name="connsiteY60" fmla="*/ 6942667 h 7284720"/>
              <a:gd name="connsiteX61" fmla="*/ 1298 w 2862511"/>
              <a:gd name="connsiteY61" fmla="*/ 7010400 h 7284720"/>
              <a:gd name="connsiteX62" fmla="*/ 35165 w 2862511"/>
              <a:gd name="connsiteY62" fmla="*/ 7112000 h 7284720"/>
              <a:gd name="connsiteX63" fmla="*/ 69031 w 2862511"/>
              <a:gd name="connsiteY63" fmla="*/ 7284720 h 7284720"/>
              <a:gd name="connsiteX0" fmla="*/ 55649 w 2866061"/>
              <a:gd name="connsiteY0" fmla="*/ 0 h 7284720"/>
              <a:gd name="connsiteX1" fmla="*/ 368915 w 2866061"/>
              <a:gd name="connsiteY1" fmla="*/ 279400 h 7284720"/>
              <a:gd name="connsiteX2" fmla="*/ 521315 w 2866061"/>
              <a:gd name="connsiteY2" fmla="*/ 321733 h 7284720"/>
              <a:gd name="connsiteX3" fmla="*/ 699115 w 2866061"/>
              <a:gd name="connsiteY3" fmla="*/ 254000 h 7284720"/>
              <a:gd name="connsiteX4" fmla="*/ 893849 w 2866061"/>
              <a:gd name="connsiteY4" fmla="*/ 414867 h 7284720"/>
              <a:gd name="connsiteX5" fmla="*/ 1164782 w 2866061"/>
              <a:gd name="connsiteY5" fmla="*/ 482600 h 7284720"/>
              <a:gd name="connsiteX6" fmla="*/ 1418782 w 2866061"/>
              <a:gd name="connsiteY6" fmla="*/ 516467 h 7284720"/>
              <a:gd name="connsiteX7" fmla="*/ 1528849 w 2866061"/>
              <a:gd name="connsiteY7" fmla="*/ 592667 h 7284720"/>
              <a:gd name="connsiteX8" fmla="*/ 1791315 w 2866061"/>
              <a:gd name="connsiteY8" fmla="*/ 524933 h 7284720"/>
              <a:gd name="connsiteX9" fmla="*/ 1935249 w 2866061"/>
              <a:gd name="connsiteY9" fmla="*/ 660400 h 7284720"/>
              <a:gd name="connsiteX10" fmla="*/ 2053782 w 2866061"/>
              <a:gd name="connsiteY10" fmla="*/ 651933 h 7284720"/>
              <a:gd name="connsiteX11" fmla="*/ 2163849 w 2866061"/>
              <a:gd name="connsiteY11" fmla="*/ 736600 h 7284720"/>
              <a:gd name="connsiteX12" fmla="*/ 2197715 w 2866061"/>
              <a:gd name="connsiteY12" fmla="*/ 719667 h 7284720"/>
              <a:gd name="connsiteX13" fmla="*/ 2273915 w 2866061"/>
              <a:gd name="connsiteY13" fmla="*/ 804333 h 7284720"/>
              <a:gd name="connsiteX14" fmla="*/ 2392449 w 2866061"/>
              <a:gd name="connsiteY14" fmla="*/ 829733 h 7284720"/>
              <a:gd name="connsiteX15" fmla="*/ 2468649 w 2866061"/>
              <a:gd name="connsiteY15" fmla="*/ 1100667 h 7284720"/>
              <a:gd name="connsiteX16" fmla="*/ 2807315 w 2866061"/>
              <a:gd name="connsiteY16" fmla="*/ 1185333 h 7284720"/>
              <a:gd name="connsiteX17" fmla="*/ 2798849 w 2866061"/>
              <a:gd name="connsiteY17" fmla="*/ 1337733 h 7284720"/>
              <a:gd name="connsiteX18" fmla="*/ 2858115 w 2866061"/>
              <a:gd name="connsiteY18" fmla="*/ 1557867 h 7284720"/>
              <a:gd name="connsiteX19" fmla="*/ 2858115 w 2866061"/>
              <a:gd name="connsiteY19" fmla="*/ 1761067 h 7284720"/>
              <a:gd name="connsiteX20" fmla="*/ 2790382 w 2866061"/>
              <a:gd name="connsiteY20" fmla="*/ 1947333 h 7284720"/>
              <a:gd name="connsiteX21" fmla="*/ 2621049 w 2866061"/>
              <a:gd name="connsiteY21" fmla="*/ 2074333 h 7284720"/>
              <a:gd name="connsiteX22" fmla="*/ 2519449 w 2866061"/>
              <a:gd name="connsiteY22" fmla="*/ 2142067 h 7284720"/>
              <a:gd name="connsiteX23" fmla="*/ 2553315 w 2866061"/>
              <a:gd name="connsiteY23" fmla="*/ 2336800 h 7284720"/>
              <a:gd name="connsiteX24" fmla="*/ 2519449 w 2866061"/>
              <a:gd name="connsiteY24" fmla="*/ 2446867 h 7284720"/>
              <a:gd name="connsiteX25" fmla="*/ 2519449 w 2866061"/>
              <a:gd name="connsiteY25" fmla="*/ 2760133 h 7284720"/>
              <a:gd name="connsiteX26" fmla="*/ 2477115 w 2866061"/>
              <a:gd name="connsiteY26" fmla="*/ 3039533 h 7284720"/>
              <a:gd name="connsiteX27" fmla="*/ 2214649 w 2866061"/>
              <a:gd name="connsiteY27" fmla="*/ 2954867 h 7284720"/>
              <a:gd name="connsiteX28" fmla="*/ 2096115 w 2866061"/>
              <a:gd name="connsiteY28" fmla="*/ 2929467 h 7284720"/>
              <a:gd name="connsiteX29" fmla="*/ 1952182 w 2866061"/>
              <a:gd name="connsiteY29" fmla="*/ 3090333 h 7284720"/>
              <a:gd name="connsiteX30" fmla="*/ 1588115 w 2866061"/>
              <a:gd name="connsiteY30" fmla="*/ 3124200 h 7284720"/>
              <a:gd name="connsiteX31" fmla="*/ 1418782 w 2866061"/>
              <a:gd name="connsiteY31" fmla="*/ 3056467 h 7284720"/>
              <a:gd name="connsiteX32" fmla="*/ 1249449 w 2866061"/>
              <a:gd name="connsiteY32" fmla="*/ 3251200 h 7284720"/>
              <a:gd name="connsiteX33" fmla="*/ 1046249 w 2866061"/>
              <a:gd name="connsiteY33" fmla="*/ 3276600 h 7284720"/>
              <a:gd name="connsiteX34" fmla="*/ 885382 w 2866061"/>
              <a:gd name="connsiteY34" fmla="*/ 3335867 h 7284720"/>
              <a:gd name="connsiteX35" fmla="*/ 800715 w 2866061"/>
              <a:gd name="connsiteY35" fmla="*/ 3454400 h 7284720"/>
              <a:gd name="connsiteX36" fmla="*/ 699115 w 2866061"/>
              <a:gd name="connsiteY36" fmla="*/ 3471333 h 7284720"/>
              <a:gd name="connsiteX37" fmla="*/ 538249 w 2866061"/>
              <a:gd name="connsiteY37" fmla="*/ 3623733 h 7284720"/>
              <a:gd name="connsiteX38" fmla="*/ 445115 w 2866061"/>
              <a:gd name="connsiteY38" fmla="*/ 3674533 h 7284720"/>
              <a:gd name="connsiteX39" fmla="*/ 436649 w 2866061"/>
              <a:gd name="connsiteY39" fmla="*/ 3776133 h 7284720"/>
              <a:gd name="connsiteX40" fmla="*/ 436649 w 2866061"/>
              <a:gd name="connsiteY40" fmla="*/ 3996267 h 7284720"/>
              <a:gd name="connsiteX41" fmla="*/ 343515 w 2866061"/>
              <a:gd name="connsiteY41" fmla="*/ 4148667 h 7284720"/>
              <a:gd name="connsiteX42" fmla="*/ 224982 w 2866061"/>
              <a:gd name="connsiteY42" fmla="*/ 4377267 h 7284720"/>
              <a:gd name="connsiteX43" fmla="*/ 148782 w 2866061"/>
              <a:gd name="connsiteY43" fmla="*/ 4648200 h 7284720"/>
              <a:gd name="connsiteX44" fmla="*/ 182649 w 2866061"/>
              <a:gd name="connsiteY44" fmla="*/ 4792133 h 7284720"/>
              <a:gd name="connsiteX45" fmla="*/ 114915 w 2866061"/>
              <a:gd name="connsiteY45" fmla="*/ 4986867 h 7284720"/>
              <a:gd name="connsiteX46" fmla="*/ 131849 w 2866061"/>
              <a:gd name="connsiteY46" fmla="*/ 5173133 h 7284720"/>
              <a:gd name="connsiteX47" fmla="*/ 208049 w 2866061"/>
              <a:gd name="connsiteY47" fmla="*/ 5240867 h 7284720"/>
              <a:gd name="connsiteX48" fmla="*/ 199582 w 2866061"/>
              <a:gd name="connsiteY48" fmla="*/ 5477933 h 7284720"/>
              <a:gd name="connsiteX49" fmla="*/ 199582 w 2866061"/>
              <a:gd name="connsiteY49" fmla="*/ 5571067 h 7284720"/>
              <a:gd name="connsiteX50" fmla="*/ 140315 w 2866061"/>
              <a:gd name="connsiteY50" fmla="*/ 5647267 h 7284720"/>
              <a:gd name="connsiteX51" fmla="*/ 72582 w 2866061"/>
              <a:gd name="connsiteY51" fmla="*/ 5833533 h 7284720"/>
              <a:gd name="connsiteX52" fmla="*/ 64115 w 2866061"/>
              <a:gd name="connsiteY52" fmla="*/ 5960533 h 7284720"/>
              <a:gd name="connsiteX53" fmla="*/ 30249 w 2866061"/>
              <a:gd name="connsiteY53" fmla="*/ 6189133 h 7284720"/>
              <a:gd name="connsiteX54" fmla="*/ 81049 w 2866061"/>
              <a:gd name="connsiteY54" fmla="*/ 6350000 h 7284720"/>
              <a:gd name="connsiteX55" fmla="*/ 89515 w 2866061"/>
              <a:gd name="connsiteY55" fmla="*/ 6477000 h 7284720"/>
              <a:gd name="connsiteX56" fmla="*/ 106449 w 2866061"/>
              <a:gd name="connsiteY56" fmla="*/ 6561667 h 7284720"/>
              <a:gd name="connsiteX57" fmla="*/ 135235 w 2866061"/>
              <a:gd name="connsiteY57" fmla="*/ 6626013 h 7284720"/>
              <a:gd name="connsiteX58" fmla="*/ 125075 w 2866061"/>
              <a:gd name="connsiteY58" fmla="*/ 6683587 h 7284720"/>
              <a:gd name="connsiteX59" fmla="*/ 4849 w 2866061"/>
              <a:gd name="connsiteY59" fmla="*/ 6874933 h 7284720"/>
              <a:gd name="connsiteX60" fmla="*/ 21782 w 2866061"/>
              <a:gd name="connsiteY60" fmla="*/ 6942667 h 7284720"/>
              <a:gd name="connsiteX61" fmla="*/ 4848 w 2866061"/>
              <a:gd name="connsiteY61" fmla="*/ 7010400 h 7284720"/>
              <a:gd name="connsiteX62" fmla="*/ 38715 w 2866061"/>
              <a:gd name="connsiteY62" fmla="*/ 7112000 h 7284720"/>
              <a:gd name="connsiteX63" fmla="*/ 72581 w 2866061"/>
              <a:gd name="connsiteY63" fmla="*/ 7284720 h 7284720"/>
              <a:gd name="connsiteX0" fmla="*/ 51527 w 2861939"/>
              <a:gd name="connsiteY0" fmla="*/ 0 h 7284720"/>
              <a:gd name="connsiteX1" fmla="*/ 364793 w 2861939"/>
              <a:gd name="connsiteY1" fmla="*/ 279400 h 7284720"/>
              <a:gd name="connsiteX2" fmla="*/ 517193 w 2861939"/>
              <a:gd name="connsiteY2" fmla="*/ 321733 h 7284720"/>
              <a:gd name="connsiteX3" fmla="*/ 694993 w 2861939"/>
              <a:gd name="connsiteY3" fmla="*/ 254000 h 7284720"/>
              <a:gd name="connsiteX4" fmla="*/ 889727 w 2861939"/>
              <a:gd name="connsiteY4" fmla="*/ 414867 h 7284720"/>
              <a:gd name="connsiteX5" fmla="*/ 1160660 w 2861939"/>
              <a:gd name="connsiteY5" fmla="*/ 482600 h 7284720"/>
              <a:gd name="connsiteX6" fmla="*/ 1414660 w 2861939"/>
              <a:gd name="connsiteY6" fmla="*/ 516467 h 7284720"/>
              <a:gd name="connsiteX7" fmla="*/ 1524727 w 2861939"/>
              <a:gd name="connsiteY7" fmla="*/ 592667 h 7284720"/>
              <a:gd name="connsiteX8" fmla="*/ 1787193 w 2861939"/>
              <a:gd name="connsiteY8" fmla="*/ 524933 h 7284720"/>
              <a:gd name="connsiteX9" fmla="*/ 1931127 w 2861939"/>
              <a:gd name="connsiteY9" fmla="*/ 660400 h 7284720"/>
              <a:gd name="connsiteX10" fmla="*/ 2049660 w 2861939"/>
              <a:gd name="connsiteY10" fmla="*/ 651933 h 7284720"/>
              <a:gd name="connsiteX11" fmla="*/ 2159727 w 2861939"/>
              <a:gd name="connsiteY11" fmla="*/ 736600 h 7284720"/>
              <a:gd name="connsiteX12" fmla="*/ 2193593 w 2861939"/>
              <a:gd name="connsiteY12" fmla="*/ 719667 h 7284720"/>
              <a:gd name="connsiteX13" fmla="*/ 2269793 w 2861939"/>
              <a:gd name="connsiteY13" fmla="*/ 804333 h 7284720"/>
              <a:gd name="connsiteX14" fmla="*/ 2388327 w 2861939"/>
              <a:gd name="connsiteY14" fmla="*/ 829733 h 7284720"/>
              <a:gd name="connsiteX15" fmla="*/ 2464527 w 2861939"/>
              <a:gd name="connsiteY15" fmla="*/ 1100667 h 7284720"/>
              <a:gd name="connsiteX16" fmla="*/ 2803193 w 2861939"/>
              <a:gd name="connsiteY16" fmla="*/ 1185333 h 7284720"/>
              <a:gd name="connsiteX17" fmla="*/ 2794727 w 2861939"/>
              <a:gd name="connsiteY17" fmla="*/ 1337733 h 7284720"/>
              <a:gd name="connsiteX18" fmla="*/ 2853993 w 2861939"/>
              <a:gd name="connsiteY18" fmla="*/ 1557867 h 7284720"/>
              <a:gd name="connsiteX19" fmla="*/ 2853993 w 2861939"/>
              <a:gd name="connsiteY19" fmla="*/ 1761067 h 7284720"/>
              <a:gd name="connsiteX20" fmla="*/ 2786260 w 2861939"/>
              <a:gd name="connsiteY20" fmla="*/ 1947333 h 7284720"/>
              <a:gd name="connsiteX21" fmla="*/ 2616927 w 2861939"/>
              <a:gd name="connsiteY21" fmla="*/ 2074333 h 7284720"/>
              <a:gd name="connsiteX22" fmla="*/ 2515327 w 2861939"/>
              <a:gd name="connsiteY22" fmla="*/ 2142067 h 7284720"/>
              <a:gd name="connsiteX23" fmla="*/ 2549193 w 2861939"/>
              <a:gd name="connsiteY23" fmla="*/ 2336800 h 7284720"/>
              <a:gd name="connsiteX24" fmla="*/ 2515327 w 2861939"/>
              <a:gd name="connsiteY24" fmla="*/ 2446867 h 7284720"/>
              <a:gd name="connsiteX25" fmla="*/ 2515327 w 2861939"/>
              <a:gd name="connsiteY25" fmla="*/ 2760133 h 7284720"/>
              <a:gd name="connsiteX26" fmla="*/ 2472993 w 2861939"/>
              <a:gd name="connsiteY26" fmla="*/ 3039533 h 7284720"/>
              <a:gd name="connsiteX27" fmla="*/ 2210527 w 2861939"/>
              <a:gd name="connsiteY27" fmla="*/ 2954867 h 7284720"/>
              <a:gd name="connsiteX28" fmla="*/ 2091993 w 2861939"/>
              <a:gd name="connsiteY28" fmla="*/ 2929467 h 7284720"/>
              <a:gd name="connsiteX29" fmla="*/ 1948060 w 2861939"/>
              <a:gd name="connsiteY29" fmla="*/ 3090333 h 7284720"/>
              <a:gd name="connsiteX30" fmla="*/ 1583993 w 2861939"/>
              <a:gd name="connsiteY30" fmla="*/ 3124200 h 7284720"/>
              <a:gd name="connsiteX31" fmla="*/ 1414660 w 2861939"/>
              <a:gd name="connsiteY31" fmla="*/ 3056467 h 7284720"/>
              <a:gd name="connsiteX32" fmla="*/ 1245327 w 2861939"/>
              <a:gd name="connsiteY32" fmla="*/ 3251200 h 7284720"/>
              <a:gd name="connsiteX33" fmla="*/ 1042127 w 2861939"/>
              <a:gd name="connsiteY33" fmla="*/ 3276600 h 7284720"/>
              <a:gd name="connsiteX34" fmla="*/ 881260 w 2861939"/>
              <a:gd name="connsiteY34" fmla="*/ 3335867 h 7284720"/>
              <a:gd name="connsiteX35" fmla="*/ 796593 w 2861939"/>
              <a:gd name="connsiteY35" fmla="*/ 3454400 h 7284720"/>
              <a:gd name="connsiteX36" fmla="*/ 694993 w 2861939"/>
              <a:gd name="connsiteY36" fmla="*/ 3471333 h 7284720"/>
              <a:gd name="connsiteX37" fmla="*/ 534127 w 2861939"/>
              <a:gd name="connsiteY37" fmla="*/ 3623733 h 7284720"/>
              <a:gd name="connsiteX38" fmla="*/ 440993 w 2861939"/>
              <a:gd name="connsiteY38" fmla="*/ 3674533 h 7284720"/>
              <a:gd name="connsiteX39" fmla="*/ 432527 w 2861939"/>
              <a:gd name="connsiteY39" fmla="*/ 3776133 h 7284720"/>
              <a:gd name="connsiteX40" fmla="*/ 432527 w 2861939"/>
              <a:gd name="connsiteY40" fmla="*/ 3996267 h 7284720"/>
              <a:gd name="connsiteX41" fmla="*/ 339393 w 2861939"/>
              <a:gd name="connsiteY41" fmla="*/ 4148667 h 7284720"/>
              <a:gd name="connsiteX42" fmla="*/ 220860 w 2861939"/>
              <a:gd name="connsiteY42" fmla="*/ 4377267 h 7284720"/>
              <a:gd name="connsiteX43" fmla="*/ 144660 w 2861939"/>
              <a:gd name="connsiteY43" fmla="*/ 4648200 h 7284720"/>
              <a:gd name="connsiteX44" fmla="*/ 178527 w 2861939"/>
              <a:gd name="connsiteY44" fmla="*/ 4792133 h 7284720"/>
              <a:gd name="connsiteX45" fmla="*/ 110793 w 2861939"/>
              <a:gd name="connsiteY45" fmla="*/ 4986867 h 7284720"/>
              <a:gd name="connsiteX46" fmla="*/ 127727 w 2861939"/>
              <a:gd name="connsiteY46" fmla="*/ 5173133 h 7284720"/>
              <a:gd name="connsiteX47" fmla="*/ 203927 w 2861939"/>
              <a:gd name="connsiteY47" fmla="*/ 5240867 h 7284720"/>
              <a:gd name="connsiteX48" fmla="*/ 195460 w 2861939"/>
              <a:gd name="connsiteY48" fmla="*/ 5477933 h 7284720"/>
              <a:gd name="connsiteX49" fmla="*/ 195460 w 2861939"/>
              <a:gd name="connsiteY49" fmla="*/ 5571067 h 7284720"/>
              <a:gd name="connsiteX50" fmla="*/ 136193 w 2861939"/>
              <a:gd name="connsiteY50" fmla="*/ 5647267 h 7284720"/>
              <a:gd name="connsiteX51" fmla="*/ 68460 w 2861939"/>
              <a:gd name="connsiteY51" fmla="*/ 5833533 h 7284720"/>
              <a:gd name="connsiteX52" fmla="*/ 59993 w 2861939"/>
              <a:gd name="connsiteY52" fmla="*/ 5960533 h 7284720"/>
              <a:gd name="connsiteX53" fmla="*/ 26127 w 2861939"/>
              <a:gd name="connsiteY53" fmla="*/ 6189133 h 7284720"/>
              <a:gd name="connsiteX54" fmla="*/ 76927 w 2861939"/>
              <a:gd name="connsiteY54" fmla="*/ 6350000 h 7284720"/>
              <a:gd name="connsiteX55" fmla="*/ 85393 w 2861939"/>
              <a:gd name="connsiteY55" fmla="*/ 6477000 h 7284720"/>
              <a:gd name="connsiteX56" fmla="*/ 102327 w 2861939"/>
              <a:gd name="connsiteY56" fmla="*/ 6561667 h 7284720"/>
              <a:gd name="connsiteX57" fmla="*/ 131113 w 2861939"/>
              <a:gd name="connsiteY57" fmla="*/ 6626013 h 7284720"/>
              <a:gd name="connsiteX58" fmla="*/ 120953 w 2861939"/>
              <a:gd name="connsiteY58" fmla="*/ 6683587 h 7284720"/>
              <a:gd name="connsiteX59" fmla="*/ 87087 w 2861939"/>
              <a:gd name="connsiteY59" fmla="*/ 6747933 h 7284720"/>
              <a:gd name="connsiteX60" fmla="*/ 17660 w 2861939"/>
              <a:gd name="connsiteY60" fmla="*/ 6942667 h 7284720"/>
              <a:gd name="connsiteX61" fmla="*/ 726 w 2861939"/>
              <a:gd name="connsiteY61" fmla="*/ 7010400 h 7284720"/>
              <a:gd name="connsiteX62" fmla="*/ 34593 w 2861939"/>
              <a:gd name="connsiteY62" fmla="*/ 7112000 h 7284720"/>
              <a:gd name="connsiteX63" fmla="*/ 68459 w 2861939"/>
              <a:gd name="connsiteY63" fmla="*/ 7284720 h 7284720"/>
              <a:gd name="connsiteX0" fmla="*/ 50843 w 2861255"/>
              <a:gd name="connsiteY0" fmla="*/ 0 h 7284720"/>
              <a:gd name="connsiteX1" fmla="*/ 364109 w 2861255"/>
              <a:gd name="connsiteY1" fmla="*/ 279400 h 7284720"/>
              <a:gd name="connsiteX2" fmla="*/ 516509 w 2861255"/>
              <a:gd name="connsiteY2" fmla="*/ 321733 h 7284720"/>
              <a:gd name="connsiteX3" fmla="*/ 694309 w 2861255"/>
              <a:gd name="connsiteY3" fmla="*/ 254000 h 7284720"/>
              <a:gd name="connsiteX4" fmla="*/ 889043 w 2861255"/>
              <a:gd name="connsiteY4" fmla="*/ 414867 h 7284720"/>
              <a:gd name="connsiteX5" fmla="*/ 1159976 w 2861255"/>
              <a:gd name="connsiteY5" fmla="*/ 482600 h 7284720"/>
              <a:gd name="connsiteX6" fmla="*/ 1413976 w 2861255"/>
              <a:gd name="connsiteY6" fmla="*/ 516467 h 7284720"/>
              <a:gd name="connsiteX7" fmla="*/ 1524043 w 2861255"/>
              <a:gd name="connsiteY7" fmla="*/ 592667 h 7284720"/>
              <a:gd name="connsiteX8" fmla="*/ 1786509 w 2861255"/>
              <a:gd name="connsiteY8" fmla="*/ 524933 h 7284720"/>
              <a:gd name="connsiteX9" fmla="*/ 1930443 w 2861255"/>
              <a:gd name="connsiteY9" fmla="*/ 660400 h 7284720"/>
              <a:gd name="connsiteX10" fmla="*/ 2048976 w 2861255"/>
              <a:gd name="connsiteY10" fmla="*/ 651933 h 7284720"/>
              <a:gd name="connsiteX11" fmla="*/ 2159043 w 2861255"/>
              <a:gd name="connsiteY11" fmla="*/ 736600 h 7284720"/>
              <a:gd name="connsiteX12" fmla="*/ 2192909 w 2861255"/>
              <a:gd name="connsiteY12" fmla="*/ 719667 h 7284720"/>
              <a:gd name="connsiteX13" fmla="*/ 2269109 w 2861255"/>
              <a:gd name="connsiteY13" fmla="*/ 804333 h 7284720"/>
              <a:gd name="connsiteX14" fmla="*/ 2387643 w 2861255"/>
              <a:gd name="connsiteY14" fmla="*/ 829733 h 7284720"/>
              <a:gd name="connsiteX15" fmla="*/ 2463843 w 2861255"/>
              <a:gd name="connsiteY15" fmla="*/ 1100667 h 7284720"/>
              <a:gd name="connsiteX16" fmla="*/ 2802509 w 2861255"/>
              <a:gd name="connsiteY16" fmla="*/ 1185333 h 7284720"/>
              <a:gd name="connsiteX17" fmla="*/ 2794043 w 2861255"/>
              <a:gd name="connsiteY17" fmla="*/ 1337733 h 7284720"/>
              <a:gd name="connsiteX18" fmla="*/ 2853309 w 2861255"/>
              <a:gd name="connsiteY18" fmla="*/ 1557867 h 7284720"/>
              <a:gd name="connsiteX19" fmla="*/ 2853309 w 2861255"/>
              <a:gd name="connsiteY19" fmla="*/ 1761067 h 7284720"/>
              <a:gd name="connsiteX20" fmla="*/ 2785576 w 2861255"/>
              <a:gd name="connsiteY20" fmla="*/ 1947333 h 7284720"/>
              <a:gd name="connsiteX21" fmla="*/ 2616243 w 2861255"/>
              <a:gd name="connsiteY21" fmla="*/ 2074333 h 7284720"/>
              <a:gd name="connsiteX22" fmla="*/ 2514643 w 2861255"/>
              <a:gd name="connsiteY22" fmla="*/ 2142067 h 7284720"/>
              <a:gd name="connsiteX23" fmla="*/ 2548509 w 2861255"/>
              <a:gd name="connsiteY23" fmla="*/ 2336800 h 7284720"/>
              <a:gd name="connsiteX24" fmla="*/ 2514643 w 2861255"/>
              <a:gd name="connsiteY24" fmla="*/ 2446867 h 7284720"/>
              <a:gd name="connsiteX25" fmla="*/ 2514643 w 2861255"/>
              <a:gd name="connsiteY25" fmla="*/ 2760133 h 7284720"/>
              <a:gd name="connsiteX26" fmla="*/ 2472309 w 2861255"/>
              <a:gd name="connsiteY26" fmla="*/ 3039533 h 7284720"/>
              <a:gd name="connsiteX27" fmla="*/ 2209843 w 2861255"/>
              <a:gd name="connsiteY27" fmla="*/ 2954867 h 7284720"/>
              <a:gd name="connsiteX28" fmla="*/ 2091309 w 2861255"/>
              <a:gd name="connsiteY28" fmla="*/ 2929467 h 7284720"/>
              <a:gd name="connsiteX29" fmla="*/ 1947376 w 2861255"/>
              <a:gd name="connsiteY29" fmla="*/ 3090333 h 7284720"/>
              <a:gd name="connsiteX30" fmla="*/ 1583309 w 2861255"/>
              <a:gd name="connsiteY30" fmla="*/ 3124200 h 7284720"/>
              <a:gd name="connsiteX31" fmla="*/ 1413976 w 2861255"/>
              <a:gd name="connsiteY31" fmla="*/ 3056467 h 7284720"/>
              <a:gd name="connsiteX32" fmla="*/ 1244643 w 2861255"/>
              <a:gd name="connsiteY32" fmla="*/ 3251200 h 7284720"/>
              <a:gd name="connsiteX33" fmla="*/ 1041443 w 2861255"/>
              <a:gd name="connsiteY33" fmla="*/ 3276600 h 7284720"/>
              <a:gd name="connsiteX34" fmla="*/ 880576 w 2861255"/>
              <a:gd name="connsiteY34" fmla="*/ 3335867 h 7284720"/>
              <a:gd name="connsiteX35" fmla="*/ 795909 w 2861255"/>
              <a:gd name="connsiteY35" fmla="*/ 3454400 h 7284720"/>
              <a:gd name="connsiteX36" fmla="*/ 694309 w 2861255"/>
              <a:gd name="connsiteY36" fmla="*/ 3471333 h 7284720"/>
              <a:gd name="connsiteX37" fmla="*/ 533443 w 2861255"/>
              <a:gd name="connsiteY37" fmla="*/ 3623733 h 7284720"/>
              <a:gd name="connsiteX38" fmla="*/ 440309 w 2861255"/>
              <a:gd name="connsiteY38" fmla="*/ 3674533 h 7284720"/>
              <a:gd name="connsiteX39" fmla="*/ 431843 w 2861255"/>
              <a:gd name="connsiteY39" fmla="*/ 3776133 h 7284720"/>
              <a:gd name="connsiteX40" fmla="*/ 431843 w 2861255"/>
              <a:gd name="connsiteY40" fmla="*/ 3996267 h 7284720"/>
              <a:gd name="connsiteX41" fmla="*/ 338709 w 2861255"/>
              <a:gd name="connsiteY41" fmla="*/ 4148667 h 7284720"/>
              <a:gd name="connsiteX42" fmla="*/ 220176 w 2861255"/>
              <a:gd name="connsiteY42" fmla="*/ 4377267 h 7284720"/>
              <a:gd name="connsiteX43" fmla="*/ 143976 w 2861255"/>
              <a:gd name="connsiteY43" fmla="*/ 4648200 h 7284720"/>
              <a:gd name="connsiteX44" fmla="*/ 177843 w 2861255"/>
              <a:gd name="connsiteY44" fmla="*/ 4792133 h 7284720"/>
              <a:gd name="connsiteX45" fmla="*/ 110109 w 2861255"/>
              <a:gd name="connsiteY45" fmla="*/ 4986867 h 7284720"/>
              <a:gd name="connsiteX46" fmla="*/ 127043 w 2861255"/>
              <a:gd name="connsiteY46" fmla="*/ 5173133 h 7284720"/>
              <a:gd name="connsiteX47" fmla="*/ 203243 w 2861255"/>
              <a:gd name="connsiteY47" fmla="*/ 5240867 h 7284720"/>
              <a:gd name="connsiteX48" fmla="*/ 194776 w 2861255"/>
              <a:gd name="connsiteY48" fmla="*/ 5477933 h 7284720"/>
              <a:gd name="connsiteX49" fmla="*/ 194776 w 2861255"/>
              <a:gd name="connsiteY49" fmla="*/ 5571067 h 7284720"/>
              <a:gd name="connsiteX50" fmla="*/ 135509 w 2861255"/>
              <a:gd name="connsiteY50" fmla="*/ 5647267 h 7284720"/>
              <a:gd name="connsiteX51" fmla="*/ 67776 w 2861255"/>
              <a:gd name="connsiteY51" fmla="*/ 5833533 h 7284720"/>
              <a:gd name="connsiteX52" fmla="*/ 59309 w 2861255"/>
              <a:gd name="connsiteY52" fmla="*/ 5960533 h 7284720"/>
              <a:gd name="connsiteX53" fmla="*/ 25443 w 2861255"/>
              <a:gd name="connsiteY53" fmla="*/ 6189133 h 7284720"/>
              <a:gd name="connsiteX54" fmla="*/ 76243 w 2861255"/>
              <a:gd name="connsiteY54" fmla="*/ 6350000 h 7284720"/>
              <a:gd name="connsiteX55" fmla="*/ 84709 w 2861255"/>
              <a:gd name="connsiteY55" fmla="*/ 6477000 h 7284720"/>
              <a:gd name="connsiteX56" fmla="*/ 101643 w 2861255"/>
              <a:gd name="connsiteY56" fmla="*/ 6561667 h 7284720"/>
              <a:gd name="connsiteX57" fmla="*/ 130429 w 2861255"/>
              <a:gd name="connsiteY57" fmla="*/ 6626013 h 7284720"/>
              <a:gd name="connsiteX58" fmla="*/ 120269 w 2861255"/>
              <a:gd name="connsiteY58" fmla="*/ 6683587 h 7284720"/>
              <a:gd name="connsiteX59" fmla="*/ 86403 w 2861255"/>
              <a:gd name="connsiteY59" fmla="*/ 6747933 h 7284720"/>
              <a:gd name="connsiteX60" fmla="*/ 42376 w 2861255"/>
              <a:gd name="connsiteY60" fmla="*/ 6820747 h 7284720"/>
              <a:gd name="connsiteX61" fmla="*/ 42 w 2861255"/>
              <a:gd name="connsiteY61" fmla="*/ 7010400 h 7284720"/>
              <a:gd name="connsiteX62" fmla="*/ 33909 w 2861255"/>
              <a:gd name="connsiteY62" fmla="*/ 7112000 h 7284720"/>
              <a:gd name="connsiteX63" fmla="*/ 67775 w 2861255"/>
              <a:gd name="connsiteY63" fmla="*/ 7284720 h 7284720"/>
              <a:gd name="connsiteX0" fmla="*/ 45769 w 2856181"/>
              <a:gd name="connsiteY0" fmla="*/ 0 h 7284720"/>
              <a:gd name="connsiteX1" fmla="*/ 359035 w 2856181"/>
              <a:gd name="connsiteY1" fmla="*/ 279400 h 7284720"/>
              <a:gd name="connsiteX2" fmla="*/ 511435 w 2856181"/>
              <a:gd name="connsiteY2" fmla="*/ 321733 h 7284720"/>
              <a:gd name="connsiteX3" fmla="*/ 689235 w 2856181"/>
              <a:gd name="connsiteY3" fmla="*/ 254000 h 7284720"/>
              <a:gd name="connsiteX4" fmla="*/ 883969 w 2856181"/>
              <a:gd name="connsiteY4" fmla="*/ 414867 h 7284720"/>
              <a:gd name="connsiteX5" fmla="*/ 1154902 w 2856181"/>
              <a:gd name="connsiteY5" fmla="*/ 482600 h 7284720"/>
              <a:gd name="connsiteX6" fmla="*/ 1408902 w 2856181"/>
              <a:gd name="connsiteY6" fmla="*/ 516467 h 7284720"/>
              <a:gd name="connsiteX7" fmla="*/ 1518969 w 2856181"/>
              <a:gd name="connsiteY7" fmla="*/ 592667 h 7284720"/>
              <a:gd name="connsiteX8" fmla="*/ 1781435 w 2856181"/>
              <a:gd name="connsiteY8" fmla="*/ 524933 h 7284720"/>
              <a:gd name="connsiteX9" fmla="*/ 1925369 w 2856181"/>
              <a:gd name="connsiteY9" fmla="*/ 660400 h 7284720"/>
              <a:gd name="connsiteX10" fmla="*/ 2043902 w 2856181"/>
              <a:gd name="connsiteY10" fmla="*/ 651933 h 7284720"/>
              <a:gd name="connsiteX11" fmla="*/ 2153969 w 2856181"/>
              <a:gd name="connsiteY11" fmla="*/ 736600 h 7284720"/>
              <a:gd name="connsiteX12" fmla="*/ 2187835 w 2856181"/>
              <a:gd name="connsiteY12" fmla="*/ 719667 h 7284720"/>
              <a:gd name="connsiteX13" fmla="*/ 2264035 w 2856181"/>
              <a:gd name="connsiteY13" fmla="*/ 804333 h 7284720"/>
              <a:gd name="connsiteX14" fmla="*/ 2382569 w 2856181"/>
              <a:gd name="connsiteY14" fmla="*/ 829733 h 7284720"/>
              <a:gd name="connsiteX15" fmla="*/ 2458769 w 2856181"/>
              <a:gd name="connsiteY15" fmla="*/ 1100667 h 7284720"/>
              <a:gd name="connsiteX16" fmla="*/ 2797435 w 2856181"/>
              <a:gd name="connsiteY16" fmla="*/ 1185333 h 7284720"/>
              <a:gd name="connsiteX17" fmla="*/ 2788969 w 2856181"/>
              <a:gd name="connsiteY17" fmla="*/ 1337733 h 7284720"/>
              <a:gd name="connsiteX18" fmla="*/ 2848235 w 2856181"/>
              <a:gd name="connsiteY18" fmla="*/ 1557867 h 7284720"/>
              <a:gd name="connsiteX19" fmla="*/ 2848235 w 2856181"/>
              <a:gd name="connsiteY19" fmla="*/ 1761067 h 7284720"/>
              <a:gd name="connsiteX20" fmla="*/ 2780502 w 2856181"/>
              <a:gd name="connsiteY20" fmla="*/ 1947333 h 7284720"/>
              <a:gd name="connsiteX21" fmla="*/ 2611169 w 2856181"/>
              <a:gd name="connsiteY21" fmla="*/ 2074333 h 7284720"/>
              <a:gd name="connsiteX22" fmla="*/ 2509569 w 2856181"/>
              <a:gd name="connsiteY22" fmla="*/ 2142067 h 7284720"/>
              <a:gd name="connsiteX23" fmla="*/ 2543435 w 2856181"/>
              <a:gd name="connsiteY23" fmla="*/ 2336800 h 7284720"/>
              <a:gd name="connsiteX24" fmla="*/ 2509569 w 2856181"/>
              <a:gd name="connsiteY24" fmla="*/ 2446867 h 7284720"/>
              <a:gd name="connsiteX25" fmla="*/ 2509569 w 2856181"/>
              <a:gd name="connsiteY25" fmla="*/ 2760133 h 7284720"/>
              <a:gd name="connsiteX26" fmla="*/ 2467235 w 2856181"/>
              <a:gd name="connsiteY26" fmla="*/ 3039533 h 7284720"/>
              <a:gd name="connsiteX27" fmla="*/ 2204769 w 2856181"/>
              <a:gd name="connsiteY27" fmla="*/ 2954867 h 7284720"/>
              <a:gd name="connsiteX28" fmla="*/ 2086235 w 2856181"/>
              <a:gd name="connsiteY28" fmla="*/ 2929467 h 7284720"/>
              <a:gd name="connsiteX29" fmla="*/ 1942302 w 2856181"/>
              <a:gd name="connsiteY29" fmla="*/ 3090333 h 7284720"/>
              <a:gd name="connsiteX30" fmla="*/ 1578235 w 2856181"/>
              <a:gd name="connsiteY30" fmla="*/ 3124200 h 7284720"/>
              <a:gd name="connsiteX31" fmla="*/ 1408902 w 2856181"/>
              <a:gd name="connsiteY31" fmla="*/ 3056467 h 7284720"/>
              <a:gd name="connsiteX32" fmla="*/ 1239569 w 2856181"/>
              <a:gd name="connsiteY32" fmla="*/ 3251200 h 7284720"/>
              <a:gd name="connsiteX33" fmla="*/ 1036369 w 2856181"/>
              <a:gd name="connsiteY33" fmla="*/ 3276600 h 7284720"/>
              <a:gd name="connsiteX34" fmla="*/ 875502 w 2856181"/>
              <a:gd name="connsiteY34" fmla="*/ 3335867 h 7284720"/>
              <a:gd name="connsiteX35" fmla="*/ 790835 w 2856181"/>
              <a:gd name="connsiteY35" fmla="*/ 3454400 h 7284720"/>
              <a:gd name="connsiteX36" fmla="*/ 689235 w 2856181"/>
              <a:gd name="connsiteY36" fmla="*/ 3471333 h 7284720"/>
              <a:gd name="connsiteX37" fmla="*/ 528369 w 2856181"/>
              <a:gd name="connsiteY37" fmla="*/ 3623733 h 7284720"/>
              <a:gd name="connsiteX38" fmla="*/ 435235 w 2856181"/>
              <a:gd name="connsiteY38" fmla="*/ 3674533 h 7284720"/>
              <a:gd name="connsiteX39" fmla="*/ 426769 w 2856181"/>
              <a:gd name="connsiteY39" fmla="*/ 3776133 h 7284720"/>
              <a:gd name="connsiteX40" fmla="*/ 426769 w 2856181"/>
              <a:gd name="connsiteY40" fmla="*/ 3996267 h 7284720"/>
              <a:gd name="connsiteX41" fmla="*/ 333635 w 2856181"/>
              <a:gd name="connsiteY41" fmla="*/ 4148667 h 7284720"/>
              <a:gd name="connsiteX42" fmla="*/ 215102 w 2856181"/>
              <a:gd name="connsiteY42" fmla="*/ 4377267 h 7284720"/>
              <a:gd name="connsiteX43" fmla="*/ 138902 w 2856181"/>
              <a:gd name="connsiteY43" fmla="*/ 4648200 h 7284720"/>
              <a:gd name="connsiteX44" fmla="*/ 172769 w 2856181"/>
              <a:gd name="connsiteY44" fmla="*/ 4792133 h 7284720"/>
              <a:gd name="connsiteX45" fmla="*/ 105035 w 2856181"/>
              <a:gd name="connsiteY45" fmla="*/ 4986867 h 7284720"/>
              <a:gd name="connsiteX46" fmla="*/ 121969 w 2856181"/>
              <a:gd name="connsiteY46" fmla="*/ 5173133 h 7284720"/>
              <a:gd name="connsiteX47" fmla="*/ 198169 w 2856181"/>
              <a:gd name="connsiteY47" fmla="*/ 5240867 h 7284720"/>
              <a:gd name="connsiteX48" fmla="*/ 189702 w 2856181"/>
              <a:gd name="connsiteY48" fmla="*/ 5477933 h 7284720"/>
              <a:gd name="connsiteX49" fmla="*/ 189702 w 2856181"/>
              <a:gd name="connsiteY49" fmla="*/ 5571067 h 7284720"/>
              <a:gd name="connsiteX50" fmla="*/ 130435 w 2856181"/>
              <a:gd name="connsiteY50" fmla="*/ 5647267 h 7284720"/>
              <a:gd name="connsiteX51" fmla="*/ 62702 w 2856181"/>
              <a:gd name="connsiteY51" fmla="*/ 5833533 h 7284720"/>
              <a:gd name="connsiteX52" fmla="*/ 54235 w 2856181"/>
              <a:gd name="connsiteY52" fmla="*/ 5960533 h 7284720"/>
              <a:gd name="connsiteX53" fmla="*/ 20369 w 2856181"/>
              <a:gd name="connsiteY53" fmla="*/ 6189133 h 7284720"/>
              <a:gd name="connsiteX54" fmla="*/ 71169 w 2856181"/>
              <a:gd name="connsiteY54" fmla="*/ 6350000 h 7284720"/>
              <a:gd name="connsiteX55" fmla="*/ 79635 w 2856181"/>
              <a:gd name="connsiteY55" fmla="*/ 6477000 h 7284720"/>
              <a:gd name="connsiteX56" fmla="*/ 96569 w 2856181"/>
              <a:gd name="connsiteY56" fmla="*/ 6561667 h 7284720"/>
              <a:gd name="connsiteX57" fmla="*/ 125355 w 2856181"/>
              <a:gd name="connsiteY57" fmla="*/ 6626013 h 7284720"/>
              <a:gd name="connsiteX58" fmla="*/ 115195 w 2856181"/>
              <a:gd name="connsiteY58" fmla="*/ 6683587 h 7284720"/>
              <a:gd name="connsiteX59" fmla="*/ 81329 w 2856181"/>
              <a:gd name="connsiteY59" fmla="*/ 6747933 h 7284720"/>
              <a:gd name="connsiteX60" fmla="*/ 37302 w 2856181"/>
              <a:gd name="connsiteY60" fmla="*/ 6820747 h 7284720"/>
              <a:gd name="connsiteX61" fmla="*/ 48 w 2856181"/>
              <a:gd name="connsiteY61" fmla="*/ 6908800 h 7284720"/>
              <a:gd name="connsiteX62" fmla="*/ 28835 w 2856181"/>
              <a:gd name="connsiteY62" fmla="*/ 7112000 h 7284720"/>
              <a:gd name="connsiteX63" fmla="*/ 62701 w 2856181"/>
              <a:gd name="connsiteY63" fmla="*/ 7284720 h 7284720"/>
              <a:gd name="connsiteX0" fmla="*/ 47576 w 2857988"/>
              <a:gd name="connsiteY0" fmla="*/ 0 h 7284720"/>
              <a:gd name="connsiteX1" fmla="*/ 360842 w 2857988"/>
              <a:gd name="connsiteY1" fmla="*/ 279400 h 7284720"/>
              <a:gd name="connsiteX2" fmla="*/ 513242 w 2857988"/>
              <a:gd name="connsiteY2" fmla="*/ 321733 h 7284720"/>
              <a:gd name="connsiteX3" fmla="*/ 691042 w 2857988"/>
              <a:gd name="connsiteY3" fmla="*/ 254000 h 7284720"/>
              <a:gd name="connsiteX4" fmla="*/ 885776 w 2857988"/>
              <a:gd name="connsiteY4" fmla="*/ 414867 h 7284720"/>
              <a:gd name="connsiteX5" fmla="*/ 1156709 w 2857988"/>
              <a:gd name="connsiteY5" fmla="*/ 482600 h 7284720"/>
              <a:gd name="connsiteX6" fmla="*/ 1410709 w 2857988"/>
              <a:gd name="connsiteY6" fmla="*/ 516467 h 7284720"/>
              <a:gd name="connsiteX7" fmla="*/ 1520776 w 2857988"/>
              <a:gd name="connsiteY7" fmla="*/ 592667 h 7284720"/>
              <a:gd name="connsiteX8" fmla="*/ 1783242 w 2857988"/>
              <a:gd name="connsiteY8" fmla="*/ 524933 h 7284720"/>
              <a:gd name="connsiteX9" fmla="*/ 1927176 w 2857988"/>
              <a:gd name="connsiteY9" fmla="*/ 660400 h 7284720"/>
              <a:gd name="connsiteX10" fmla="*/ 2045709 w 2857988"/>
              <a:gd name="connsiteY10" fmla="*/ 651933 h 7284720"/>
              <a:gd name="connsiteX11" fmla="*/ 2155776 w 2857988"/>
              <a:gd name="connsiteY11" fmla="*/ 736600 h 7284720"/>
              <a:gd name="connsiteX12" fmla="*/ 2189642 w 2857988"/>
              <a:gd name="connsiteY12" fmla="*/ 719667 h 7284720"/>
              <a:gd name="connsiteX13" fmla="*/ 2265842 w 2857988"/>
              <a:gd name="connsiteY13" fmla="*/ 804333 h 7284720"/>
              <a:gd name="connsiteX14" fmla="*/ 2384376 w 2857988"/>
              <a:gd name="connsiteY14" fmla="*/ 829733 h 7284720"/>
              <a:gd name="connsiteX15" fmla="*/ 2460576 w 2857988"/>
              <a:gd name="connsiteY15" fmla="*/ 1100667 h 7284720"/>
              <a:gd name="connsiteX16" fmla="*/ 2799242 w 2857988"/>
              <a:gd name="connsiteY16" fmla="*/ 1185333 h 7284720"/>
              <a:gd name="connsiteX17" fmla="*/ 2790776 w 2857988"/>
              <a:gd name="connsiteY17" fmla="*/ 1337733 h 7284720"/>
              <a:gd name="connsiteX18" fmla="*/ 2850042 w 2857988"/>
              <a:gd name="connsiteY18" fmla="*/ 1557867 h 7284720"/>
              <a:gd name="connsiteX19" fmla="*/ 2850042 w 2857988"/>
              <a:gd name="connsiteY19" fmla="*/ 1761067 h 7284720"/>
              <a:gd name="connsiteX20" fmla="*/ 2782309 w 2857988"/>
              <a:gd name="connsiteY20" fmla="*/ 1947333 h 7284720"/>
              <a:gd name="connsiteX21" fmla="*/ 2612976 w 2857988"/>
              <a:gd name="connsiteY21" fmla="*/ 2074333 h 7284720"/>
              <a:gd name="connsiteX22" fmla="*/ 2511376 w 2857988"/>
              <a:gd name="connsiteY22" fmla="*/ 2142067 h 7284720"/>
              <a:gd name="connsiteX23" fmla="*/ 2545242 w 2857988"/>
              <a:gd name="connsiteY23" fmla="*/ 2336800 h 7284720"/>
              <a:gd name="connsiteX24" fmla="*/ 2511376 w 2857988"/>
              <a:gd name="connsiteY24" fmla="*/ 2446867 h 7284720"/>
              <a:gd name="connsiteX25" fmla="*/ 2511376 w 2857988"/>
              <a:gd name="connsiteY25" fmla="*/ 2760133 h 7284720"/>
              <a:gd name="connsiteX26" fmla="*/ 2469042 w 2857988"/>
              <a:gd name="connsiteY26" fmla="*/ 3039533 h 7284720"/>
              <a:gd name="connsiteX27" fmla="*/ 2206576 w 2857988"/>
              <a:gd name="connsiteY27" fmla="*/ 2954867 h 7284720"/>
              <a:gd name="connsiteX28" fmla="*/ 2088042 w 2857988"/>
              <a:gd name="connsiteY28" fmla="*/ 2929467 h 7284720"/>
              <a:gd name="connsiteX29" fmla="*/ 1944109 w 2857988"/>
              <a:gd name="connsiteY29" fmla="*/ 3090333 h 7284720"/>
              <a:gd name="connsiteX30" fmla="*/ 1580042 w 2857988"/>
              <a:gd name="connsiteY30" fmla="*/ 3124200 h 7284720"/>
              <a:gd name="connsiteX31" fmla="*/ 1410709 w 2857988"/>
              <a:gd name="connsiteY31" fmla="*/ 3056467 h 7284720"/>
              <a:gd name="connsiteX32" fmla="*/ 1241376 w 2857988"/>
              <a:gd name="connsiteY32" fmla="*/ 3251200 h 7284720"/>
              <a:gd name="connsiteX33" fmla="*/ 1038176 w 2857988"/>
              <a:gd name="connsiteY33" fmla="*/ 3276600 h 7284720"/>
              <a:gd name="connsiteX34" fmla="*/ 877309 w 2857988"/>
              <a:gd name="connsiteY34" fmla="*/ 3335867 h 7284720"/>
              <a:gd name="connsiteX35" fmla="*/ 792642 w 2857988"/>
              <a:gd name="connsiteY35" fmla="*/ 3454400 h 7284720"/>
              <a:gd name="connsiteX36" fmla="*/ 691042 w 2857988"/>
              <a:gd name="connsiteY36" fmla="*/ 3471333 h 7284720"/>
              <a:gd name="connsiteX37" fmla="*/ 530176 w 2857988"/>
              <a:gd name="connsiteY37" fmla="*/ 3623733 h 7284720"/>
              <a:gd name="connsiteX38" fmla="*/ 437042 w 2857988"/>
              <a:gd name="connsiteY38" fmla="*/ 3674533 h 7284720"/>
              <a:gd name="connsiteX39" fmla="*/ 428576 w 2857988"/>
              <a:gd name="connsiteY39" fmla="*/ 3776133 h 7284720"/>
              <a:gd name="connsiteX40" fmla="*/ 428576 w 2857988"/>
              <a:gd name="connsiteY40" fmla="*/ 3996267 h 7284720"/>
              <a:gd name="connsiteX41" fmla="*/ 335442 w 2857988"/>
              <a:gd name="connsiteY41" fmla="*/ 4148667 h 7284720"/>
              <a:gd name="connsiteX42" fmla="*/ 216909 w 2857988"/>
              <a:gd name="connsiteY42" fmla="*/ 4377267 h 7284720"/>
              <a:gd name="connsiteX43" fmla="*/ 140709 w 2857988"/>
              <a:gd name="connsiteY43" fmla="*/ 4648200 h 7284720"/>
              <a:gd name="connsiteX44" fmla="*/ 174576 w 2857988"/>
              <a:gd name="connsiteY44" fmla="*/ 4792133 h 7284720"/>
              <a:gd name="connsiteX45" fmla="*/ 106842 w 2857988"/>
              <a:gd name="connsiteY45" fmla="*/ 4986867 h 7284720"/>
              <a:gd name="connsiteX46" fmla="*/ 123776 w 2857988"/>
              <a:gd name="connsiteY46" fmla="*/ 5173133 h 7284720"/>
              <a:gd name="connsiteX47" fmla="*/ 199976 w 2857988"/>
              <a:gd name="connsiteY47" fmla="*/ 5240867 h 7284720"/>
              <a:gd name="connsiteX48" fmla="*/ 191509 w 2857988"/>
              <a:gd name="connsiteY48" fmla="*/ 5477933 h 7284720"/>
              <a:gd name="connsiteX49" fmla="*/ 191509 w 2857988"/>
              <a:gd name="connsiteY49" fmla="*/ 5571067 h 7284720"/>
              <a:gd name="connsiteX50" fmla="*/ 132242 w 2857988"/>
              <a:gd name="connsiteY50" fmla="*/ 5647267 h 7284720"/>
              <a:gd name="connsiteX51" fmla="*/ 64509 w 2857988"/>
              <a:gd name="connsiteY51" fmla="*/ 5833533 h 7284720"/>
              <a:gd name="connsiteX52" fmla="*/ 56042 w 2857988"/>
              <a:gd name="connsiteY52" fmla="*/ 5960533 h 7284720"/>
              <a:gd name="connsiteX53" fmla="*/ 22176 w 2857988"/>
              <a:gd name="connsiteY53" fmla="*/ 6189133 h 7284720"/>
              <a:gd name="connsiteX54" fmla="*/ 72976 w 2857988"/>
              <a:gd name="connsiteY54" fmla="*/ 6350000 h 7284720"/>
              <a:gd name="connsiteX55" fmla="*/ 81442 w 2857988"/>
              <a:gd name="connsiteY55" fmla="*/ 6477000 h 7284720"/>
              <a:gd name="connsiteX56" fmla="*/ 98376 w 2857988"/>
              <a:gd name="connsiteY56" fmla="*/ 6561667 h 7284720"/>
              <a:gd name="connsiteX57" fmla="*/ 127162 w 2857988"/>
              <a:gd name="connsiteY57" fmla="*/ 6626013 h 7284720"/>
              <a:gd name="connsiteX58" fmla="*/ 117002 w 2857988"/>
              <a:gd name="connsiteY58" fmla="*/ 6683587 h 7284720"/>
              <a:gd name="connsiteX59" fmla="*/ 83136 w 2857988"/>
              <a:gd name="connsiteY59" fmla="*/ 6747933 h 7284720"/>
              <a:gd name="connsiteX60" fmla="*/ 39109 w 2857988"/>
              <a:gd name="connsiteY60" fmla="*/ 6820747 h 7284720"/>
              <a:gd name="connsiteX61" fmla="*/ 1855 w 2857988"/>
              <a:gd name="connsiteY61" fmla="*/ 6908800 h 7284720"/>
              <a:gd name="connsiteX62" fmla="*/ 5242 w 2857988"/>
              <a:gd name="connsiteY62" fmla="*/ 6995160 h 7284720"/>
              <a:gd name="connsiteX63" fmla="*/ 64508 w 2857988"/>
              <a:gd name="connsiteY63" fmla="*/ 7284720 h 7284720"/>
              <a:gd name="connsiteX0" fmla="*/ 47576 w 2857988"/>
              <a:gd name="connsiteY0" fmla="*/ 0 h 7142480"/>
              <a:gd name="connsiteX1" fmla="*/ 360842 w 2857988"/>
              <a:gd name="connsiteY1" fmla="*/ 279400 h 7142480"/>
              <a:gd name="connsiteX2" fmla="*/ 513242 w 2857988"/>
              <a:gd name="connsiteY2" fmla="*/ 321733 h 7142480"/>
              <a:gd name="connsiteX3" fmla="*/ 691042 w 2857988"/>
              <a:gd name="connsiteY3" fmla="*/ 254000 h 7142480"/>
              <a:gd name="connsiteX4" fmla="*/ 885776 w 2857988"/>
              <a:gd name="connsiteY4" fmla="*/ 414867 h 7142480"/>
              <a:gd name="connsiteX5" fmla="*/ 1156709 w 2857988"/>
              <a:gd name="connsiteY5" fmla="*/ 482600 h 7142480"/>
              <a:gd name="connsiteX6" fmla="*/ 1410709 w 2857988"/>
              <a:gd name="connsiteY6" fmla="*/ 516467 h 7142480"/>
              <a:gd name="connsiteX7" fmla="*/ 1520776 w 2857988"/>
              <a:gd name="connsiteY7" fmla="*/ 592667 h 7142480"/>
              <a:gd name="connsiteX8" fmla="*/ 1783242 w 2857988"/>
              <a:gd name="connsiteY8" fmla="*/ 524933 h 7142480"/>
              <a:gd name="connsiteX9" fmla="*/ 1927176 w 2857988"/>
              <a:gd name="connsiteY9" fmla="*/ 660400 h 7142480"/>
              <a:gd name="connsiteX10" fmla="*/ 2045709 w 2857988"/>
              <a:gd name="connsiteY10" fmla="*/ 651933 h 7142480"/>
              <a:gd name="connsiteX11" fmla="*/ 2155776 w 2857988"/>
              <a:gd name="connsiteY11" fmla="*/ 736600 h 7142480"/>
              <a:gd name="connsiteX12" fmla="*/ 2189642 w 2857988"/>
              <a:gd name="connsiteY12" fmla="*/ 719667 h 7142480"/>
              <a:gd name="connsiteX13" fmla="*/ 2265842 w 2857988"/>
              <a:gd name="connsiteY13" fmla="*/ 804333 h 7142480"/>
              <a:gd name="connsiteX14" fmla="*/ 2384376 w 2857988"/>
              <a:gd name="connsiteY14" fmla="*/ 829733 h 7142480"/>
              <a:gd name="connsiteX15" fmla="*/ 2460576 w 2857988"/>
              <a:gd name="connsiteY15" fmla="*/ 1100667 h 7142480"/>
              <a:gd name="connsiteX16" fmla="*/ 2799242 w 2857988"/>
              <a:gd name="connsiteY16" fmla="*/ 1185333 h 7142480"/>
              <a:gd name="connsiteX17" fmla="*/ 2790776 w 2857988"/>
              <a:gd name="connsiteY17" fmla="*/ 1337733 h 7142480"/>
              <a:gd name="connsiteX18" fmla="*/ 2850042 w 2857988"/>
              <a:gd name="connsiteY18" fmla="*/ 1557867 h 7142480"/>
              <a:gd name="connsiteX19" fmla="*/ 2850042 w 2857988"/>
              <a:gd name="connsiteY19" fmla="*/ 1761067 h 7142480"/>
              <a:gd name="connsiteX20" fmla="*/ 2782309 w 2857988"/>
              <a:gd name="connsiteY20" fmla="*/ 1947333 h 7142480"/>
              <a:gd name="connsiteX21" fmla="*/ 2612976 w 2857988"/>
              <a:gd name="connsiteY21" fmla="*/ 2074333 h 7142480"/>
              <a:gd name="connsiteX22" fmla="*/ 2511376 w 2857988"/>
              <a:gd name="connsiteY22" fmla="*/ 2142067 h 7142480"/>
              <a:gd name="connsiteX23" fmla="*/ 2545242 w 2857988"/>
              <a:gd name="connsiteY23" fmla="*/ 2336800 h 7142480"/>
              <a:gd name="connsiteX24" fmla="*/ 2511376 w 2857988"/>
              <a:gd name="connsiteY24" fmla="*/ 2446867 h 7142480"/>
              <a:gd name="connsiteX25" fmla="*/ 2511376 w 2857988"/>
              <a:gd name="connsiteY25" fmla="*/ 2760133 h 7142480"/>
              <a:gd name="connsiteX26" fmla="*/ 2469042 w 2857988"/>
              <a:gd name="connsiteY26" fmla="*/ 3039533 h 7142480"/>
              <a:gd name="connsiteX27" fmla="*/ 2206576 w 2857988"/>
              <a:gd name="connsiteY27" fmla="*/ 2954867 h 7142480"/>
              <a:gd name="connsiteX28" fmla="*/ 2088042 w 2857988"/>
              <a:gd name="connsiteY28" fmla="*/ 2929467 h 7142480"/>
              <a:gd name="connsiteX29" fmla="*/ 1944109 w 2857988"/>
              <a:gd name="connsiteY29" fmla="*/ 3090333 h 7142480"/>
              <a:gd name="connsiteX30" fmla="*/ 1580042 w 2857988"/>
              <a:gd name="connsiteY30" fmla="*/ 3124200 h 7142480"/>
              <a:gd name="connsiteX31" fmla="*/ 1410709 w 2857988"/>
              <a:gd name="connsiteY31" fmla="*/ 3056467 h 7142480"/>
              <a:gd name="connsiteX32" fmla="*/ 1241376 w 2857988"/>
              <a:gd name="connsiteY32" fmla="*/ 3251200 h 7142480"/>
              <a:gd name="connsiteX33" fmla="*/ 1038176 w 2857988"/>
              <a:gd name="connsiteY33" fmla="*/ 3276600 h 7142480"/>
              <a:gd name="connsiteX34" fmla="*/ 877309 w 2857988"/>
              <a:gd name="connsiteY34" fmla="*/ 3335867 h 7142480"/>
              <a:gd name="connsiteX35" fmla="*/ 792642 w 2857988"/>
              <a:gd name="connsiteY35" fmla="*/ 3454400 h 7142480"/>
              <a:gd name="connsiteX36" fmla="*/ 691042 w 2857988"/>
              <a:gd name="connsiteY36" fmla="*/ 3471333 h 7142480"/>
              <a:gd name="connsiteX37" fmla="*/ 530176 w 2857988"/>
              <a:gd name="connsiteY37" fmla="*/ 3623733 h 7142480"/>
              <a:gd name="connsiteX38" fmla="*/ 437042 w 2857988"/>
              <a:gd name="connsiteY38" fmla="*/ 3674533 h 7142480"/>
              <a:gd name="connsiteX39" fmla="*/ 428576 w 2857988"/>
              <a:gd name="connsiteY39" fmla="*/ 3776133 h 7142480"/>
              <a:gd name="connsiteX40" fmla="*/ 428576 w 2857988"/>
              <a:gd name="connsiteY40" fmla="*/ 3996267 h 7142480"/>
              <a:gd name="connsiteX41" fmla="*/ 335442 w 2857988"/>
              <a:gd name="connsiteY41" fmla="*/ 4148667 h 7142480"/>
              <a:gd name="connsiteX42" fmla="*/ 216909 w 2857988"/>
              <a:gd name="connsiteY42" fmla="*/ 4377267 h 7142480"/>
              <a:gd name="connsiteX43" fmla="*/ 140709 w 2857988"/>
              <a:gd name="connsiteY43" fmla="*/ 4648200 h 7142480"/>
              <a:gd name="connsiteX44" fmla="*/ 174576 w 2857988"/>
              <a:gd name="connsiteY44" fmla="*/ 4792133 h 7142480"/>
              <a:gd name="connsiteX45" fmla="*/ 106842 w 2857988"/>
              <a:gd name="connsiteY45" fmla="*/ 4986867 h 7142480"/>
              <a:gd name="connsiteX46" fmla="*/ 123776 w 2857988"/>
              <a:gd name="connsiteY46" fmla="*/ 5173133 h 7142480"/>
              <a:gd name="connsiteX47" fmla="*/ 199976 w 2857988"/>
              <a:gd name="connsiteY47" fmla="*/ 5240867 h 7142480"/>
              <a:gd name="connsiteX48" fmla="*/ 191509 w 2857988"/>
              <a:gd name="connsiteY48" fmla="*/ 5477933 h 7142480"/>
              <a:gd name="connsiteX49" fmla="*/ 191509 w 2857988"/>
              <a:gd name="connsiteY49" fmla="*/ 5571067 h 7142480"/>
              <a:gd name="connsiteX50" fmla="*/ 132242 w 2857988"/>
              <a:gd name="connsiteY50" fmla="*/ 5647267 h 7142480"/>
              <a:gd name="connsiteX51" fmla="*/ 64509 w 2857988"/>
              <a:gd name="connsiteY51" fmla="*/ 5833533 h 7142480"/>
              <a:gd name="connsiteX52" fmla="*/ 56042 w 2857988"/>
              <a:gd name="connsiteY52" fmla="*/ 5960533 h 7142480"/>
              <a:gd name="connsiteX53" fmla="*/ 22176 w 2857988"/>
              <a:gd name="connsiteY53" fmla="*/ 6189133 h 7142480"/>
              <a:gd name="connsiteX54" fmla="*/ 72976 w 2857988"/>
              <a:gd name="connsiteY54" fmla="*/ 6350000 h 7142480"/>
              <a:gd name="connsiteX55" fmla="*/ 81442 w 2857988"/>
              <a:gd name="connsiteY55" fmla="*/ 6477000 h 7142480"/>
              <a:gd name="connsiteX56" fmla="*/ 98376 w 2857988"/>
              <a:gd name="connsiteY56" fmla="*/ 6561667 h 7142480"/>
              <a:gd name="connsiteX57" fmla="*/ 127162 w 2857988"/>
              <a:gd name="connsiteY57" fmla="*/ 6626013 h 7142480"/>
              <a:gd name="connsiteX58" fmla="*/ 117002 w 2857988"/>
              <a:gd name="connsiteY58" fmla="*/ 6683587 h 7142480"/>
              <a:gd name="connsiteX59" fmla="*/ 83136 w 2857988"/>
              <a:gd name="connsiteY59" fmla="*/ 6747933 h 7142480"/>
              <a:gd name="connsiteX60" fmla="*/ 39109 w 2857988"/>
              <a:gd name="connsiteY60" fmla="*/ 6820747 h 7142480"/>
              <a:gd name="connsiteX61" fmla="*/ 1855 w 2857988"/>
              <a:gd name="connsiteY61" fmla="*/ 6908800 h 7142480"/>
              <a:gd name="connsiteX62" fmla="*/ 5242 w 2857988"/>
              <a:gd name="connsiteY62" fmla="*/ 6995160 h 7142480"/>
              <a:gd name="connsiteX63" fmla="*/ 39108 w 2857988"/>
              <a:gd name="connsiteY63" fmla="*/ 7142480 h 7142480"/>
              <a:gd name="connsiteX0" fmla="*/ 47576 w 2857988"/>
              <a:gd name="connsiteY0" fmla="*/ 0 h 7142480"/>
              <a:gd name="connsiteX1" fmla="*/ 360842 w 2857988"/>
              <a:gd name="connsiteY1" fmla="*/ 279400 h 7142480"/>
              <a:gd name="connsiteX2" fmla="*/ 513242 w 2857988"/>
              <a:gd name="connsiteY2" fmla="*/ 321733 h 7142480"/>
              <a:gd name="connsiteX3" fmla="*/ 691042 w 2857988"/>
              <a:gd name="connsiteY3" fmla="*/ 254000 h 7142480"/>
              <a:gd name="connsiteX4" fmla="*/ 885776 w 2857988"/>
              <a:gd name="connsiteY4" fmla="*/ 414867 h 7142480"/>
              <a:gd name="connsiteX5" fmla="*/ 1156709 w 2857988"/>
              <a:gd name="connsiteY5" fmla="*/ 482600 h 7142480"/>
              <a:gd name="connsiteX6" fmla="*/ 1410709 w 2857988"/>
              <a:gd name="connsiteY6" fmla="*/ 516467 h 7142480"/>
              <a:gd name="connsiteX7" fmla="*/ 1520776 w 2857988"/>
              <a:gd name="connsiteY7" fmla="*/ 592667 h 7142480"/>
              <a:gd name="connsiteX8" fmla="*/ 1783242 w 2857988"/>
              <a:gd name="connsiteY8" fmla="*/ 524933 h 7142480"/>
              <a:gd name="connsiteX9" fmla="*/ 1927176 w 2857988"/>
              <a:gd name="connsiteY9" fmla="*/ 660400 h 7142480"/>
              <a:gd name="connsiteX10" fmla="*/ 2045709 w 2857988"/>
              <a:gd name="connsiteY10" fmla="*/ 651933 h 7142480"/>
              <a:gd name="connsiteX11" fmla="*/ 2155776 w 2857988"/>
              <a:gd name="connsiteY11" fmla="*/ 736600 h 7142480"/>
              <a:gd name="connsiteX12" fmla="*/ 2189642 w 2857988"/>
              <a:gd name="connsiteY12" fmla="*/ 719667 h 7142480"/>
              <a:gd name="connsiteX13" fmla="*/ 2265842 w 2857988"/>
              <a:gd name="connsiteY13" fmla="*/ 804333 h 7142480"/>
              <a:gd name="connsiteX14" fmla="*/ 2384376 w 2857988"/>
              <a:gd name="connsiteY14" fmla="*/ 829733 h 7142480"/>
              <a:gd name="connsiteX15" fmla="*/ 2460576 w 2857988"/>
              <a:gd name="connsiteY15" fmla="*/ 1100667 h 7142480"/>
              <a:gd name="connsiteX16" fmla="*/ 2799242 w 2857988"/>
              <a:gd name="connsiteY16" fmla="*/ 1185333 h 7142480"/>
              <a:gd name="connsiteX17" fmla="*/ 2790776 w 2857988"/>
              <a:gd name="connsiteY17" fmla="*/ 1337733 h 7142480"/>
              <a:gd name="connsiteX18" fmla="*/ 2850042 w 2857988"/>
              <a:gd name="connsiteY18" fmla="*/ 1557867 h 7142480"/>
              <a:gd name="connsiteX19" fmla="*/ 2850042 w 2857988"/>
              <a:gd name="connsiteY19" fmla="*/ 1761067 h 7142480"/>
              <a:gd name="connsiteX20" fmla="*/ 2782309 w 2857988"/>
              <a:gd name="connsiteY20" fmla="*/ 1947333 h 7142480"/>
              <a:gd name="connsiteX21" fmla="*/ 2612976 w 2857988"/>
              <a:gd name="connsiteY21" fmla="*/ 2074333 h 7142480"/>
              <a:gd name="connsiteX22" fmla="*/ 2511376 w 2857988"/>
              <a:gd name="connsiteY22" fmla="*/ 2142067 h 7142480"/>
              <a:gd name="connsiteX23" fmla="*/ 2545242 w 2857988"/>
              <a:gd name="connsiteY23" fmla="*/ 2336800 h 7142480"/>
              <a:gd name="connsiteX24" fmla="*/ 2511376 w 2857988"/>
              <a:gd name="connsiteY24" fmla="*/ 2446867 h 7142480"/>
              <a:gd name="connsiteX25" fmla="*/ 2511376 w 2857988"/>
              <a:gd name="connsiteY25" fmla="*/ 2760133 h 7142480"/>
              <a:gd name="connsiteX26" fmla="*/ 2469042 w 2857988"/>
              <a:gd name="connsiteY26" fmla="*/ 3039533 h 7142480"/>
              <a:gd name="connsiteX27" fmla="*/ 2206576 w 2857988"/>
              <a:gd name="connsiteY27" fmla="*/ 2954867 h 7142480"/>
              <a:gd name="connsiteX28" fmla="*/ 2088042 w 2857988"/>
              <a:gd name="connsiteY28" fmla="*/ 2929467 h 7142480"/>
              <a:gd name="connsiteX29" fmla="*/ 1944109 w 2857988"/>
              <a:gd name="connsiteY29" fmla="*/ 3090333 h 7142480"/>
              <a:gd name="connsiteX30" fmla="*/ 1580042 w 2857988"/>
              <a:gd name="connsiteY30" fmla="*/ 3124200 h 7142480"/>
              <a:gd name="connsiteX31" fmla="*/ 1410709 w 2857988"/>
              <a:gd name="connsiteY31" fmla="*/ 3056467 h 7142480"/>
              <a:gd name="connsiteX32" fmla="*/ 1241376 w 2857988"/>
              <a:gd name="connsiteY32" fmla="*/ 3251200 h 7142480"/>
              <a:gd name="connsiteX33" fmla="*/ 1038176 w 2857988"/>
              <a:gd name="connsiteY33" fmla="*/ 3276600 h 7142480"/>
              <a:gd name="connsiteX34" fmla="*/ 877309 w 2857988"/>
              <a:gd name="connsiteY34" fmla="*/ 3335867 h 7142480"/>
              <a:gd name="connsiteX35" fmla="*/ 792642 w 2857988"/>
              <a:gd name="connsiteY35" fmla="*/ 3454400 h 7142480"/>
              <a:gd name="connsiteX36" fmla="*/ 691042 w 2857988"/>
              <a:gd name="connsiteY36" fmla="*/ 3471333 h 7142480"/>
              <a:gd name="connsiteX37" fmla="*/ 530176 w 2857988"/>
              <a:gd name="connsiteY37" fmla="*/ 3623733 h 7142480"/>
              <a:gd name="connsiteX38" fmla="*/ 437042 w 2857988"/>
              <a:gd name="connsiteY38" fmla="*/ 3674533 h 7142480"/>
              <a:gd name="connsiteX39" fmla="*/ 428576 w 2857988"/>
              <a:gd name="connsiteY39" fmla="*/ 3776133 h 7142480"/>
              <a:gd name="connsiteX40" fmla="*/ 428576 w 2857988"/>
              <a:gd name="connsiteY40" fmla="*/ 3996267 h 7142480"/>
              <a:gd name="connsiteX41" fmla="*/ 335442 w 2857988"/>
              <a:gd name="connsiteY41" fmla="*/ 4148667 h 7142480"/>
              <a:gd name="connsiteX42" fmla="*/ 216909 w 2857988"/>
              <a:gd name="connsiteY42" fmla="*/ 4377267 h 7142480"/>
              <a:gd name="connsiteX43" fmla="*/ 140709 w 2857988"/>
              <a:gd name="connsiteY43" fmla="*/ 4648200 h 7142480"/>
              <a:gd name="connsiteX44" fmla="*/ 174576 w 2857988"/>
              <a:gd name="connsiteY44" fmla="*/ 4792133 h 7142480"/>
              <a:gd name="connsiteX45" fmla="*/ 106842 w 2857988"/>
              <a:gd name="connsiteY45" fmla="*/ 4986867 h 7142480"/>
              <a:gd name="connsiteX46" fmla="*/ 123776 w 2857988"/>
              <a:gd name="connsiteY46" fmla="*/ 5173133 h 7142480"/>
              <a:gd name="connsiteX47" fmla="*/ 199976 w 2857988"/>
              <a:gd name="connsiteY47" fmla="*/ 5240867 h 7142480"/>
              <a:gd name="connsiteX48" fmla="*/ 191509 w 2857988"/>
              <a:gd name="connsiteY48" fmla="*/ 5477933 h 7142480"/>
              <a:gd name="connsiteX49" fmla="*/ 191509 w 2857988"/>
              <a:gd name="connsiteY49" fmla="*/ 5571067 h 7142480"/>
              <a:gd name="connsiteX50" fmla="*/ 132242 w 2857988"/>
              <a:gd name="connsiteY50" fmla="*/ 5647267 h 7142480"/>
              <a:gd name="connsiteX51" fmla="*/ 64509 w 2857988"/>
              <a:gd name="connsiteY51" fmla="*/ 5833533 h 7142480"/>
              <a:gd name="connsiteX52" fmla="*/ 56042 w 2857988"/>
              <a:gd name="connsiteY52" fmla="*/ 5960533 h 7142480"/>
              <a:gd name="connsiteX53" fmla="*/ 22176 w 2857988"/>
              <a:gd name="connsiteY53" fmla="*/ 6189133 h 7142480"/>
              <a:gd name="connsiteX54" fmla="*/ 72976 w 2857988"/>
              <a:gd name="connsiteY54" fmla="*/ 6350000 h 7142480"/>
              <a:gd name="connsiteX55" fmla="*/ 81442 w 2857988"/>
              <a:gd name="connsiteY55" fmla="*/ 6477000 h 7142480"/>
              <a:gd name="connsiteX56" fmla="*/ 93296 w 2857988"/>
              <a:gd name="connsiteY56" fmla="*/ 6536267 h 7142480"/>
              <a:gd name="connsiteX57" fmla="*/ 127162 w 2857988"/>
              <a:gd name="connsiteY57" fmla="*/ 6626013 h 7142480"/>
              <a:gd name="connsiteX58" fmla="*/ 117002 w 2857988"/>
              <a:gd name="connsiteY58" fmla="*/ 6683587 h 7142480"/>
              <a:gd name="connsiteX59" fmla="*/ 83136 w 2857988"/>
              <a:gd name="connsiteY59" fmla="*/ 6747933 h 7142480"/>
              <a:gd name="connsiteX60" fmla="*/ 39109 w 2857988"/>
              <a:gd name="connsiteY60" fmla="*/ 6820747 h 7142480"/>
              <a:gd name="connsiteX61" fmla="*/ 1855 w 2857988"/>
              <a:gd name="connsiteY61" fmla="*/ 6908800 h 7142480"/>
              <a:gd name="connsiteX62" fmla="*/ 5242 w 2857988"/>
              <a:gd name="connsiteY62" fmla="*/ 6995160 h 7142480"/>
              <a:gd name="connsiteX63" fmla="*/ 39108 w 2857988"/>
              <a:gd name="connsiteY63" fmla="*/ 7142480 h 7142480"/>
              <a:gd name="connsiteX0" fmla="*/ 47576 w 2857988"/>
              <a:gd name="connsiteY0" fmla="*/ 0 h 7142480"/>
              <a:gd name="connsiteX1" fmla="*/ 360842 w 2857988"/>
              <a:gd name="connsiteY1" fmla="*/ 279400 h 7142480"/>
              <a:gd name="connsiteX2" fmla="*/ 513242 w 2857988"/>
              <a:gd name="connsiteY2" fmla="*/ 321733 h 7142480"/>
              <a:gd name="connsiteX3" fmla="*/ 691042 w 2857988"/>
              <a:gd name="connsiteY3" fmla="*/ 254000 h 7142480"/>
              <a:gd name="connsiteX4" fmla="*/ 885776 w 2857988"/>
              <a:gd name="connsiteY4" fmla="*/ 414867 h 7142480"/>
              <a:gd name="connsiteX5" fmla="*/ 1156709 w 2857988"/>
              <a:gd name="connsiteY5" fmla="*/ 482600 h 7142480"/>
              <a:gd name="connsiteX6" fmla="*/ 1410709 w 2857988"/>
              <a:gd name="connsiteY6" fmla="*/ 516467 h 7142480"/>
              <a:gd name="connsiteX7" fmla="*/ 1520776 w 2857988"/>
              <a:gd name="connsiteY7" fmla="*/ 592667 h 7142480"/>
              <a:gd name="connsiteX8" fmla="*/ 1783242 w 2857988"/>
              <a:gd name="connsiteY8" fmla="*/ 524933 h 7142480"/>
              <a:gd name="connsiteX9" fmla="*/ 1927176 w 2857988"/>
              <a:gd name="connsiteY9" fmla="*/ 660400 h 7142480"/>
              <a:gd name="connsiteX10" fmla="*/ 2045709 w 2857988"/>
              <a:gd name="connsiteY10" fmla="*/ 651933 h 7142480"/>
              <a:gd name="connsiteX11" fmla="*/ 2155776 w 2857988"/>
              <a:gd name="connsiteY11" fmla="*/ 736600 h 7142480"/>
              <a:gd name="connsiteX12" fmla="*/ 2189642 w 2857988"/>
              <a:gd name="connsiteY12" fmla="*/ 719667 h 7142480"/>
              <a:gd name="connsiteX13" fmla="*/ 2265842 w 2857988"/>
              <a:gd name="connsiteY13" fmla="*/ 804333 h 7142480"/>
              <a:gd name="connsiteX14" fmla="*/ 2384376 w 2857988"/>
              <a:gd name="connsiteY14" fmla="*/ 829733 h 7142480"/>
              <a:gd name="connsiteX15" fmla="*/ 2460576 w 2857988"/>
              <a:gd name="connsiteY15" fmla="*/ 1100667 h 7142480"/>
              <a:gd name="connsiteX16" fmla="*/ 2799242 w 2857988"/>
              <a:gd name="connsiteY16" fmla="*/ 1185333 h 7142480"/>
              <a:gd name="connsiteX17" fmla="*/ 2790776 w 2857988"/>
              <a:gd name="connsiteY17" fmla="*/ 1337733 h 7142480"/>
              <a:gd name="connsiteX18" fmla="*/ 2850042 w 2857988"/>
              <a:gd name="connsiteY18" fmla="*/ 1557867 h 7142480"/>
              <a:gd name="connsiteX19" fmla="*/ 2850042 w 2857988"/>
              <a:gd name="connsiteY19" fmla="*/ 1761067 h 7142480"/>
              <a:gd name="connsiteX20" fmla="*/ 2782309 w 2857988"/>
              <a:gd name="connsiteY20" fmla="*/ 1947333 h 7142480"/>
              <a:gd name="connsiteX21" fmla="*/ 2612976 w 2857988"/>
              <a:gd name="connsiteY21" fmla="*/ 2074333 h 7142480"/>
              <a:gd name="connsiteX22" fmla="*/ 2511376 w 2857988"/>
              <a:gd name="connsiteY22" fmla="*/ 2142067 h 7142480"/>
              <a:gd name="connsiteX23" fmla="*/ 2545242 w 2857988"/>
              <a:gd name="connsiteY23" fmla="*/ 2336800 h 7142480"/>
              <a:gd name="connsiteX24" fmla="*/ 2511376 w 2857988"/>
              <a:gd name="connsiteY24" fmla="*/ 2446867 h 7142480"/>
              <a:gd name="connsiteX25" fmla="*/ 2511376 w 2857988"/>
              <a:gd name="connsiteY25" fmla="*/ 2760133 h 7142480"/>
              <a:gd name="connsiteX26" fmla="*/ 2469042 w 2857988"/>
              <a:gd name="connsiteY26" fmla="*/ 3039533 h 7142480"/>
              <a:gd name="connsiteX27" fmla="*/ 2206576 w 2857988"/>
              <a:gd name="connsiteY27" fmla="*/ 2954867 h 7142480"/>
              <a:gd name="connsiteX28" fmla="*/ 2088042 w 2857988"/>
              <a:gd name="connsiteY28" fmla="*/ 2929467 h 7142480"/>
              <a:gd name="connsiteX29" fmla="*/ 1944109 w 2857988"/>
              <a:gd name="connsiteY29" fmla="*/ 3090333 h 7142480"/>
              <a:gd name="connsiteX30" fmla="*/ 1580042 w 2857988"/>
              <a:gd name="connsiteY30" fmla="*/ 3124200 h 7142480"/>
              <a:gd name="connsiteX31" fmla="*/ 1410709 w 2857988"/>
              <a:gd name="connsiteY31" fmla="*/ 3056467 h 7142480"/>
              <a:gd name="connsiteX32" fmla="*/ 1241376 w 2857988"/>
              <a:gd name="connsiteY32" fmla="*/ 3251200 h 7142480"/>
              <a:gd name="connsiteX33" fmla="*/ 1038176 w 2857988"/>
              <a:gd name="connsiteY33" fmla="*/ 3276600 h 7142480"/>
              <a:gd name="connsiteX34" fmla="*/ 877309 w 2857988"/>
              <a:gd name="connsiteY34" fmla="*/ 3335867 h 7142480"/>
              <a:gd name="connsiteX35" fmla="*/ 792642 w 2857988"/>
              <a:gd name="connsiteY35" fmla="*/ 3454400 h 7142480"/>
              <a:gd name="connsiteX36" fmla="*/ 691042 w 2857988"/>
              <a:gd name="connsiteY36" fmla="*/ 3471333 h 7142480"/>
              <a:gd name="connsiteX37" fmla="*/ 530176 w 2857988"/>
              <a:gd name="connsiteY37" fmla="*/ 3623733 h 7142480"/>
              <a:gd name="connsiteX38" fmla="*/ 437042 w 2857988"/>
              <a:gd name="connsiteY38" fmla="*/ 3674533 h 7142480"/>
              <a:gd name="connsiteX39" fmla="*/ 428576 w 2857988"/>
              <a:gd name="connsiteY39" fmla="*/ 3776133 h 7142480"/>
              <a:gd name="connsiteX40" fmla="*/ 428576 w 2857988"/>
              <a:gd name="connsiteY40" fmla="*/ 3996267 h 7142480"/>
              <a:gd name="connsiteX41" fmla="*/ 335442 w 2857988"/>
              <a:gd name="connsiteY41" fmla="*/ 4148667 h 7142480"/>
              <a:gd name="connsiteX42" fmla="*/ 216909 w 2857988"/>
              <a:gd name="connsiteY42" fmla="*/ 4377267 h 7142480"/>
              <a:gd name="connsiteX43" fmla="*/ 140709 w 2857988"/>
              <a:gd name="connsiteY43" fmla="*/ 4648200 h 7142480"/>
              <a:gd name="connsiteX44" fmla="*/ 174576 w 2857988"/>
              <a:gd name="connsiteY44" fmla="*/ 4792133 h 7142480"/>
              <a:gd name="connsiteX45" fmla="*/ 106842 w 2857988"/>
              <a:gd name="connsiteY45" fmla="*/ 4986867 h 7142480"/>
              <a:gd name="connsiteX46" fmla="*/ 123776 w 2857988"/>
              <a:gd name="connsiteY46" fmla="*/ 5173133 h 7142480"/>
              <a:gd name="connsiteX47" fmla="*/ 199976 w 2857988"/>
              <a:gd name="connsiteY47" fmla="*/ 5240867 h 7142480"/>
              <a:gd name="connsiteX48" fmla="*/ 191509 w 2857988"/>
              <a:gd name="connsiteY48" fmla="*/ 5477933 h 7142480"/>
              <a:gd name="connsiteX49" fmla="*/ 191509 w 2857988"/>
              <a:gd name="connsiteY49" fmla="*/ 5571067 h 7142480"/>
              <a:gd name="connsiteX50" fmla="*/ 132242 w 2857988"/>
              <a:gd name="connsiteY50" fmla="*/ 5647267 h 7142480"/>
              <a:gd name="connsiteX51" fmla="*/ 64509 w 2857988"/>
              <a:gd name="connsiteY51" fmla="*/ 5833533 h 7142480"/>
              <a:gd name="connsiteX52" fmla="*/ 56042 w 2857988"/>
              <a:gd name="connsiteY52" fmla="*/ 5960533 h 7142480"/>
              <a:gd name="connsiteX53" fmla="*/ 22176 w 2857988"/>
              <a:gd name="connsiteY53" fmla="*/ 6189133 h 7142480"/>
              <a:gd name="connsiteX54" fmla="*/ 72976 w 2857988"/>
              <a:gd name="connsiteY54" fmla="*/ 6350000 h 7142480"/>
              <a:gd name="connsiteX55" fmla="*/ 81442 w 2857988"/>
              <a:gd name="connsiteY55" fmla="*/ 6477000 h 7142480"/>
              <a:gd name="connsiteX56" fmla="*/ 93296 w 2857988"/>
              <a:gd name="connsiteY56" fmla="*/ 6536267 h 7142480"/>
              <a:gd name="connsiteX57" fmla="*/ 119542 w 2857988"/>
              <a:gd name="connsiteY57" fmla="*/ 6595533 h 7142480"/>
              <a:gd name="connsiteX58" fmla="*/ 117002 w 2857988"/>
              <a:gd name="connsiteY58" fmla="*/ 6683587 h 7142480"/>
              <a:gd name="connsiteX59" fmla="*/ 83136 w 2857988"/>
              <a:gd name="connsiteY59" fmla="*/ 6747933 h 7142480"/>
              <a:gd name="connsiteX60" fmla="*/ 39109 w 2857988"/>
              <a:gd name="connsiteY60" fmla="*/ 6820747 h 7142480"/>
              <a:gd name="connsiteX61" fmla="*/ 1855 w 2857988"/>
              <a:gd name="connsiteY61" fmla="*/ 6908800 h 7142480"/>
              <a:gd name="connsiteX62" fmla="*/ 5242 w 2857988"/>
              <a:gd name="connsiteY62" fmla="*/ 6995160 h 7142480"/>
              <a:gd name="connsiteX63" fmla="*/ 39108 w 2857988"/>
              <a:gd name="connsiteY63" fmla="*/ 7142480 h 7142480"/>
              <a:gd name="connsiteX0" fmla="*/ 47576 w 2857988"/>
              <a:gd name="connsiteY0" fmla="*/ 0 h 7142480"/>
              <a:gd name="connsiteX1" fmla="*/ 360842 w 2857988"/>
              <a:gd name="connsiteY1" fmla="*/ 279400 h 7142480"/>
              <a:gd name="connsiteX2" fmla="*/ 513242 w 2857988"/>
              <a:gd name="connsiteY2" fmla="*/ 321733 h 7142480"/>
              <a:gd name="connsiteX3" fmla="*/ 691042 w 2857988"/>
              <a:gd name="connsiteY3" fmla="*/ 254000 h 7142480"/>
              <a:gd name="connsiteX4" fmla="*/ 885776 w 2857988"/>
              <a:gd name="connsiteY4" fmla="*/ 414867 h 7142480"/>
              <a:gd name="connsiteX5" fmla="*/ 1156709 w 2857988"/>
              <a:gd name="connsiteY5" fmla="*/ 482600 h 7142480"/>
              <a:gd name="connsiteX6" fmla="*/ 1410709 w 2857988"/>
              <a:gd name="connsiteY6" fmla="*/ 516467 h 7142480"/>
              <a:gd name="connsiteX7" fmla="*/ 1520776 w 2857988"/>
              <a:gd name="connsiteY7" fmla="*/ 592667 h 7142480"/>
              <a:gd name="connsiteX8" fmla="*/ 1783242 w 2857988"/>
              <a:gd name="connsiteY8" fmla="*/ 524933 h 7142480"/>
              <a:gd name="connsiteX9" fmla="*/ 1927176 w 2857988"/>
              <a:gd name="connsiteY9" fmla="*/ 660400 h 7142480"/>
              <a:gd name="connsiteX10" fmla="*/ 2045709 w 2857988"/>
              <a:gd name="connsiteY10" fmla="*/ 651933 h 7142480"/>
              <a:gd name="connsiteX11" fmla="*/ 2155776 w 2857988"/>
              <a:gd name="connsiteY11" fmla="*/ 736600 h 7142480"/>
              <a:gd name="connsiteX12" fmla="*/ 2189642 w 2857988"/>
              <a:gd name="connsiteY12" fmla="*/ 719667 h 7142480"/>
              <a:gd name="connsiteX13" fmla="*/ 2265842 w 2857988"/>
              <a:gd name="connsiteY13" fmla="*/ 804333 h 7142480"/>
              <a:gd name="connsiteX14" fmla="*/ 2384376 w 2857988"/>
              <a:gd name="connsiteY14" fmla="*/ 829733 h 7142480"/>
              <a:gd name="connsiteX15" fmla="*/ 2460576 w 2857988"/>
              <a:gd name="connsiteY15" fmla="*/ 1100667 h 7142480"/>
              <a:gd name="connsiteX16" fmla="*/ 2799242 w 2857988"/>
              <a:gd name="connsiteY16" fmla="*/ 1185333 h 7142480"/>
              <a:gd name="connsiteX17" fmla="*/ 2790776 w 2857988"/>
              <a:gd name="connsiteY17" fmla="*/ 1337733 h 7142480"/>
              <a:gd name="connsiteX18" fmla="*/ 2850042 w 2857988"/>
              <a:gd name="connsiteY18" fmla="*/ 1557867 h 7142480"/>
              <a:gd name="connsiteX19" fmla="*/ 2850042 w 2857988"/>
              <a:gd name="connsiteY19" fmla="*/ 1761067 h 7142480"/>
              <a:gd name="connsiteX20" fmla="*/ 2782309 w 2857988"/>
              <a:gd name="connsiteY20" fmla="*/ 1947333 h 7142480"/>
              <a:gd name="connsiteX21" fmla="*/ 2612976 w 2857988"/>
              <a:gd name="connsiteY21" fmla="*/ 2074333 h 7142480"/>
              <a:gd name="connsiteX22" fmla="*/ 2511376 w 2857988"/>
              <a:gd name="connsiteY22" fmla="*/ 2142067 h 7142480"/>
              <a:gd name="connsiteX23" fmla="*/ 2545242 w 2857988"/>
              <a:gd name="connsiteY23" fmla="*/ 2336800 h 7142480"/>
              <a:gd name="connsiteX24" fmla="*/ 2511376 w 2857988"/>
              <a:gd name="connsiteY24" fmla="*/ 2446867 h 7142480"/>
              <a:gd name="connsiteX25" fmla="*/ 2511376 w 2857988"/>
              <a:gd name="connsiteY25" fmla="*/ 2760133 h 7142480"/>
              <a:gd name="connsiteX26" fmla="*/ 2469042 w 2857988"/>
              <a:gd name="connsiteY26" fmla="*/ 3039533 h 7142480"/>
              <a:gd name="connsiteX27" fmla="*/ 2206576 w 2857988"/>
              <a:gd name="connsiteY27" fmla="*/ 2954867 h 7142480"/>
              <a:gd name="connsiteX28" fmla="*/ 2088042 w 2857988"/>
              <a:gd name="connsiteY28" fmla="*/ 2929467 h 7142480"/>
              <a:gd name="connsiteX29" fmla="*/ 1944109 w 2857988"/>
              <a:gd name="connsiteY29" fmla="*/ 3090333 h 7142480"/>
              <a:gd name="connsiteX30" fmla="*/ 1580042 w 2857988"/>
              <a:gd name="connsiteY30" fmla="*/ 3124200 h 7142480"/>
              <a:gd name="connsiteX31" fmla="*/ 1410709 w 2857988"/>
              <a:gd name="connsiteY31" fmla="*/ 3056467 h 7142480"/>
              <a:gd name="connsiteX32" fmla="*/ 1241376 w 2857988"/>
              <a:gd name="connsiteY32" fmla="*/ 3251200 h 7142480"/>
              <a:gd name="connsiteX33" fmla="*/ 1038176 w 2857988"/>
              <a:gd name="connsiteY33" fmla="*/ 3276600 h 7142480"/>
              <a:gd name="connsiteX34" fmla="*/ 877309 w 2857988"/>
              <a:gd name="connsiteY34" fmla="*/ 3335867 h 7142480"/>
              <a:gd name="connsiteX35" fmla="*/ 792642 w 2857988"/>
              <a:gd name="connsiteY35" fmla="*/ 3454400 h 7142480"/>
              <a:gd name="connsiteX36" fmla="*/ 691042 w 2857988"/>
              <a:gd name="connsiteY36" fmla="*/ 3471333 h 7142480"/>
              <a:gd name="connsiteX37" fmla="*/ 530176 w 2857988"/>
              <a:gd name="connsiteY37" fmla="*/ 3623733 h 7142480"/>
              <a:gd name="connsiteX38" fmla="*/ 437042 w 2857988"/>
              <a:gd name="connsiteY38" fmla="*/ 3674533 h 7142480"/>
              <a:gd name="connsiteX39" fmla="*/ 428576 w 2857988"/>
              <a:gd name="connsiteY39" fmla="*/ 3776133 h 7142480"/>
              <a:gd name="connsiteX40" fmla="*/ 428576 w 2857988"/>
              <a:gd name="connsiteY40" fmla="*/ 3996267 h 7142480"/>
              <a:gd name="connsiteX41" fmla="*/ 335442 w 2857988"/>
              <a:gd name="connsiteY41" fmla="*/ 4148667 h 7142480"/>
              <a:gd name="connsiteX42" fmla="*/ 216909 w 2857988"/>
              <a:gd name="connsiteY42" fmla="*/ 4377267 h 7142480"/>
              <a:gd name="connsiteX43" fmla="*/ 140709 w 2857988"/>
              <a:gd name="connsiteY43" fmla="*/ 4648200 h 7142480"/>
              <a:gd name="connsiteX44" fmla="*/ 174576 w 2857988"/>
              <a:gd name="connsiteY44" fmla="*/ 4792133 h 7142480"/>
              <a:gd name="connsiteX45" fmla="*/ 106842 w 2857988"/>
              <a:gd name="connsiteY45" fmla="*/ 4986867 h 7142480"/>
              <a:gd name="connsiteX46" fmla="*/ 123776 w 2857988"/>
              <a:gd name="connsiteY46" fmla="*/ 5173133 h 7142480"/>
              <a:gd name="connsiteX47" fmla="*/ 199976 w 2857988"/>
              <a:gd name="connsiteY47" fmla="*/ 5240867 h 7142480"/>
              <a:gd name="connsiteX48" fmla="*/ 191509 w 2857988"/>
              <a:gd name="connsiteY48" fmla="*/ 5477933 h 7142480"/>
              <a:gd name="connsiteX49" fmla="*/ 191509 w 2857988"/>
              <a:gd name="connsiteY49" fmla="*/ 5571067 h 7142480"/>
              <a:gd name="connsiteX50" fmla="*/ 132242 w 2857988"/>
              <a:gd name="connsiteY50" fmla="*/ 5647267 h 7142480"/>
              <a:gd name="connsiteX51" fmla="*/ 64509 w 2857988"/>
              <a:gd name="connsiteY51" fmla="*/ 5833533 h 7142480"/>
              <a:gd name="connsiteX52" fmla="*/ 56042 w 2857988"/>
              <a:gd name="connsiteY52" fmla="*/ 5960533 h 7142480"/>
              <a:gd name="connsiteX53" fmla="*/ 22176 w 2857988"/>
              <a:gd name="connsiteY53" fmla="*/ 6189133 h 7142480"/>
              <a:gd name="connsiteX54" fmla="*/ 72976 w 2857988"/>
              <a:gd name="connsiteY54" fmla="*/ 6350000 h 7142480"/>
              <a:gd name="connsiteX55" fmla="*/ 81442 w 2857988"/>
              <a:gd name="connsiteY55" fmla="*/ 6477000 h 7142480"/>
              <a:gd name="connsiteX56" fmla="*/ 93296 w 2857988"/>
              <a:gd name="connsiteY56" fmla="*/ 6536267 h 7142480"/>
              <a:gd name="connsiteX57" fmla="*/ 119542 w 2857988"/>
              <a:gd name="connsiteY57" fmla="*/ 6595533 h 7142480"/>
              <a:gd name="connsiteX58" fmla="*/ 124622 w 2857988"/>
              <a:gd name="connsiteY58" fmla="*/ 6645487 h 7142480"/>
              <a:gd name="connsiteX59" fmla="*/ 83136 w 2857988"/>
              <a:gd name="connsiteY59" fmla="*/ 6747933 h 7142480"/>
              <a:gd name="connsiteX60" fmla="*/ 39109 w 2857988"/>
              <a:gd name="connsiteY60" fmla="*/ 6820747 h 7142480"/>
              <a:gd name="connsiteX61" fmla="*/ 1855 w 2857988"/>
              <a:gd name="connsiteY61" fmla="*/ 6908800 h 7142480"/>
              <a:gd name="connsiteX62" fmla="*/ 5242 w 2857988"/>
              <a:gd name="connsiteY62" fmla="*/ 6995160 h 7142480"/>
              <a:gd name="connsiteX63" fmla="*/ 39108 w 2857988"/>
              <a:gd name="connsiteY63" fmla="*/ 7142480 h 7142480"/>
              <a:gd name="connsiteX0" fmla="*/ 47576 w 2857988"/>
              <a:gd name="connsiteY0" fmla="*/ 0 h 7142480"/>
              <a:gd name="connsiteX1" fmla="*/ 360842 w 2857988"/>
              <a:gd name="connsiteY1" fmla="*/ 279400 h 7142480"/>
              <a:gd name="connsiteX2" fmla="*/ 513242 w 2857988"/>
              <a:gd name="connsiteY2" fmla="*/ 321733 h 7142480"/>
              <a:gd name="connsiteX3" fmla="*/ 691042 w 2857988"/>
              <a:gd name="connsiteY3" fmla="*/ 254000 h 7142480"/>
              <a:gd name="connsiteX4" fmla="*/ 885776 w 2857988"/>
              <a:gd name="connsiteY4" fmla="*/ 414867 h 7142480"/>
              <a:gd name="connsiteX5" fmla="*/ 1156709 w 2857988"/>
              <a:gd name="connsiteY5" fmla="*/ 482600 h 7142480"/>
              <a:gd name="connsiteX6" fmla="*/ 1410709 w 2857988"/>
              <a:gd name="connsiteY6" fmla="*/ 516467 h 7142480"/>
              <a:gd name="connsiteX7" fmla="*/ 1520776 w 2857988"/>
              <a:gd name="connsiteY7" fmla="*/ 592667 h 7142480"/>
              <a:gd name="connsiteX8" fmla="*/ 1783242 w 2857988"/>
              <a:gd name="connsiteY8" fmla="*/ 524933 h 7142480"/>
              <a:gd name="connsiteX9" fmla="*/ 1927176 w 2857988"/>
              <a:gd name="connsiteY9" fmla="*/ 660400 h 7142480"/>
              <a:gd name="connsiteX10" fmla="*/ 2045709 w 2857988"/>
              <a:gd name="connsiteY10" fmla="*/ 651933 h 7142480"/>
              <a:gd name="connsiteX11" fmla="*/ 2155776 w 2857988"/>
              <a:gd name="connsiteY11" fmla="*/ 736600 h 7142480"/>
              <a:gd name="connsiteX12" fmla="*/ 2189642 w 2857988"/>
              <a:gd name="connsiteY12" fmla="*/ 719667 h 7142480"/>
              <a:gd name="connsiteX13" fmla="*/ 2265842 w 2857988"/>
              <a:gd name="connsiteY13" fmla="*/ 804333 h 7142480"/>
              <a:gd name="connsiteX14" fmla="*/ 2384376 w 2857988"/>
              <a:gd name="connsiteY14" fmla="*/ 829733 h 7142480"/>
              <a:gd name="connsiteX15" fmla="*/ 2460576 w 2857988"/>
              <a:gd name="connsiteY15" fmla="*/ 1100667 h 7142480"/>
              <a:gd name="connsiteX16" fmla="*/ 2799242 w 2857988"/>
              <a:gd name="connsiteY16" fmla="*/ 1185333 h 7142480"/>
              <a:gd name="connsiteX17" fmla="*/ 2790776 w 2857988"/>
              <a:gd name="connsiteY17" fmla="*/ 1337733 h 7142480"/>
              <a:gd name="connsiteX18" fmla="*/ 2850042 w 2857988"/>
              <a:gd name="connsiteY18" fmla="*/ 1557867 h 7142480"/>
              <a:gd name="connsiteX19" fmla="*/ 2850042 w 2857988"/>
              <a:gd name="connsiteY19" fmla="*/ 1761067 h 7142480"/>
              <a:gd name="connsiteX20" fmla="*/ 2782309 w 2857988"/>
              <a:gd name="connsiteY20" fmla="*/ 1947333 h 7142480"/>
              <a:gd name="connsiteX21" fmla="*/ 2612976 w 2857988"/>
              <a:gd name="connsiteY21" fmla="*/ 2074333 h 7142480"/>
              <a:gd name="connsiteX22" fmla="*/ 2511376 w 2857988"/>
              <a:gd name="connsiteY22" fmla="*/ 2142067 h 7142480"/>
              <a:gd name="connsiteX23" fmla="*/ 2545242 w 2857988"/>
              <a:gd name="connsiteY23" fmla="*/ 2336800 h 7142480"/>
              <a:gd name="connsiteX24" fmla="*/ 2511376 w 2857988"/>
              <a:gd name="connsiteY24" fmla="*/ 2446867 h 7142480"/>
              <a:gd name="connsiteX25" fmla="*/ 2511376 w 2857988"/>
              <a:gd name="connsiteY25" fmla="*/ 2760133 h 7142480"/>
              <a:gd name="connsiteX26" fmla="*/ 2469042 w 2857988"/>
              <a:gd name="connsiteY26" fmla="*/ 3039533 h 7142480"/>
              <a:gd name="connsiteX27" fmla="*/ 2206576 w 2857988"/>
              <a:gd name="connsiteY27" fmla="*/ 2954867 h 7142480"/>
              <a:gd name="connsiteX28" fmla="*/ 2088042 w 2857988"/>
              <a:gd name="connsiteY28" fmla="*/ 2929467 h 7142480"/>
              <a:gd name="connsiteX29" fmla="*/ 1944109 w 2857988"/>
              <a:gd name="connsiteY29" fmla="*/ 3090333 h 7142480"/>
              <a:gd name="connsiteX30" fmla="*/ 1580042 w 2857988"/>
              <a:gd name="connsiteY30" fmla="*/ 3124200 h 7142480"/>
              <a:gd name="connsiteX31" fmla="*/ 1410709 w 2857988"/>
              <a:gd name="connsiteY31" fmla="*/ 3056467 h 7142480"/>
              <a:gd name="connsiteX32" fmla="*/ 1241376 w 2857988"/>
              <a:gd name="connsiteY32" fmla="*/ 3251200 h 7142480"/>
              <a:gd name="connsiteX33" fmla="*/ 1038176 w 2857988"/>
              <a:gd name="connsiteY33" fmla="*/ 3276600 h 7142480"/>
              <a:gd name="connsiteX34" fmla="*/ 877309 w 2857988"/>
              <a:gd name="connsiteY34" fmla="*/ 3335867 h 7142480"/>
              <a:gd name="connsiteX35" fmla="*/ 792642 w 2857988"/>
              <a:gd name="connsiteY35" fmla="*/ 3454400 h 7142480"/>
              <a:gd name="connsiteX36" fmla="*/ 691042 w 2857988"/>
              <a:gd name="connsiteY36" fmla="*/ 3471333 h 7142480"/>
              <a:gd name="connsiteX37" fmla="*/ 530176 w 2857988"/>
              <a:gd name="connsiteY37" fmla="*/ 3623733 h 7142480"/>
              <a:gd name="connsiteX38" fmla="*/ 437042 w 2857988"/>
              <a:gd name="connsiteY38" fmla="*/ 3674533 h 7142480"/>
              <a:gd name="connsiteX39" fmla="*/ 428576 w 2857988"/>
              <a:gd name="connsiteY39" fmla="*/ 3776133 h 7142480"/>
              <a:gd name="connsiteX40" fmla="*/ 428576 w 2857988"/>
              <a:gd name="connsiteY40" fmla="*/ 3996267 h 7142480"/>
              <a:gd name="connsiteX41" fmla="*/ 335442 w 2857988"/>
              <a:gd name="connsiteY41" fmla="*/ 4148667 h 7142480"/>
              <a:gd name="connsiteX42" fmla="*/ 216909 w 2857988"/>
              <a:gd name="connsiteY42" fmla="*/ 4377267 h 7142480"/>
              <a:gd name="connsiteX43" fmla="*/ 140709 w 2857988"/>
              <a:gd name="connsiteY43" fmla="*/ 4648200 h 7142480"/>
              <a:gd name="connsiteX44" fmla="*/ 174576 w 2857988"/>
              <a:gd name="connsiteY44" fmla="*/ 4792133 h 7142480"/>
              <a:gd name="connsiteX45" fmla="*/ 106842 w 2857988"/>
              <a:gd name="connsiteY45" fmla="*/ 4986867 h 7142480"/>
              <a:gd name="connsiteX46" fmla="*/ 123776 w 2857988"/>
              <a:gd name="connsiteY46" fmla="*/ 5173133 h 7142480"/>
              <a:gd name="connsiteX47" fmla="*/ 199976 w 2857988"/>
              <a:gd name="connsiteY47" fmla="*/ 5240867 h 7142480"/>
              <a:gd name="connsiteX48" fmla="*/ 191509 w 2857988"/>
              <a:gd name="connsiteY48" fmla="*/ 5477933 h 7142480"/>
              <a:gd name="connsiteX49" fmla="*/ 191509 w 2857988"/>
              <a:gd name="connsiteY49" fmla="*/ 5571067 h 7142480"/>
              <a:gd name="connsiteX50" fmla="*/ 132242 w 2857988"/>
              <a:gd name="connsiteY50" fmla="*/ 5647267 h 7142480"/>
              <a:gd name="connsiteX51" fmla="*/ 64509 w 2857988"/>
              <a:gd name="connsiteY51" fmla="*/ 5833533 h 7142480"/>
              <a:gd name="connsiteX52" fmla="*/ 56042 w 2857988"/>
              <a:gd name="connsiteY52" fmla="*/ 5960533 h 7142480"/>
              <a:gd name="connsiteX53" fmla="*/ 22176 w 2857988"/>
              <a:gd name="connsiteY53" fmla="*/ 6189133 h 7142480"/>
              <a:gd name="connsiteX54" fmla="*/ 72976 w 2857988"/>
              <a:gd name="connsiteY54" fmla="*/ 6350000 h 7142480"/>
              <a:gd name="connsiteX55" fmla="*/ 81442 w 2857988"/>
              <a:gd name="connsiteY55" fmla="*/ 6477000 h 7142480"/>
              <a:gd name="connsiteX56" fmla="*/ 93296 w 2857988"/>
              <a:gd name="connsiteY56" fmla="*/ 6536267 h 7142480"/>
              <a:gd name="connsiteX57" fmla="*/ 119542 w 2857988"/>
              <a:gd name="connsiteY57" fmla="*/ 6595533 h 7142480"/>
              <a:gd name="connsiteX58" fmla="*/ 124622 w 2857988"/>
              <a:gd name="connsiteY58" fmla="*/ 6645487 h 7142480"/>
              <a:gd name="connsiteX59" fmla="*/ 100916 w 2857988"/>
              <a:gd name="connsiteY59" fmla="*/ 6702213 h 7142480"/>
              <a:gd name="connsiteX60" fmla="*/ 39109 w 2857988"/>
              <a:gd name="connsiteY60" fmla="*/ 6820747 h 7142480"/>
              <a:gd name="connsiteX61" fmla="*/ 1855 w 2857988"/>
              <a:gd name="connsiteY61" fmla="*/ 6908800 h 7142480"/>
              <a:gd name="connsiteX62" fmla="*/ 5242 w 2857988"/>
              <a:gd name="connsiteY62" fmla="*/ 6995160 h 7142480"/>
              <a:gd name="connsiteX63" fmla="*/ 39108 w 2857988"/>
              <a:gd name="connsiteY63" fmla="*/ 7142480 h 7142480"/>
              <a:gd name="connsiteX0" fmla="*/ 49377 w 2859789"/>
              <a:gd name="connsiteY0" fmla="*/ 0 h 7142480"/>
              <a:gd name="connsiteX1" fmla="*/ 362643 w 2859789"/>
              <a:gd name="connsiteY1" fmla="*/ 279400 h 7142480"/>
              <a:gd name="connsiteX2" fmla="*/ 515043 w 2859789"/>
              <a:gd name="connsiteY2" fmla="*/ 321733 h 7142480"/>
              <a:gd name="connsiteX3" fmla="*/ 692843 w 2859789"/>
              <a:gd name="connsiteY3" fmla="*/ 254000 h 7142480"/>
              <a:gd name="connsiteX4" fmla="*/ 887577 w 2859789"/>
              <a:gd name="connsiteY4" fmla="*/ 414867 h 7142480"/>
              <a:gd name="connsiteX5" fmla="*/ 1158510 w 2859789"/>
              <a:gd name="connsiteY5" fmla="*/ 482600 h 7142480"/>
              <a:gd name="connsiteX6" fmla="*/ 1412510 w 2859789"/>
              <a:gd name="connsiteY6" fmla="*/ 516467 h 7142480"/>
              <a:gd name="connsiteX7" fmla="*/ 1522577 w 2859789"/>
              <a:gd name="connsiteY7" fmla="*/ 592667 h 7142480"/>
              <a:gd name="connsiteX8" fmla="*/ 1785043 w 2859789"/>
              <a:gd name="connsiteY8" fmla="*/ 524933 h 7142480"/>
              <a:gd name="connsiteX9" fmla="*/ 1928977 w 2859789"/>
              <a:gd name="connsiteY9" fmla="*/ 660400 h 7142480"/>
              <a:gd name="connsiteX10" fmla="*/ 2047510 w 2859789"/>
              <a:gd name="connsiteY10" fmla="*/ 651933 h 7142480"/>
              <a:gd name="connsiteX11" fmla="*/ 2157577 w 2859789"/>
              <a:gd name="connsiteY11" fmla="*/ 736600 h 7142480"/>
              <a:gd name="connsiteX12" fmla="*/ 2191443 w 2859789"/>
              <a:gd name="connsiteY12" fmla="*/ 719667 h 7142480"/>
              <a:gd name="connsiteX13" fmla="*/ 2267643 w 2859789"/>
              <a:gd name="connsiteY13" fmla="*/ 804333 h 7142480"/>
              <a:gd name="connsiteX14" fmla="*/ 2386177 w 2859789"/>
              <a:gd name="connsiteY14" fmla="*/ 829733 h 7142480"/>
              <a:gd name="connsiteX15" fmla="*/ 2462377 w 2859789"/>
              <a:gd name="connsiteY15" fmla="*/ 1100667 h 7142480"/>
              <a:gd name="connsiteX16" fmla="*/ 2801043 w 2859789"/>
              <a:gd name="connsiteY16" fmla="*/ 1185333 h 7142480"/>
              <a:gd name="connsiteX17" fmla="*/ 2792577 w 2859789"/>
              <a:gd name="connsiteY17" fmla="*/ 1337733 h 7142480"/>
              <a:gd name="connsiteX18" fmla="*/ 2851843 w 2859789"/>
              <a:gd name="connsiteY18" fmla="*/ 1557867 h 7142480"/>
              <a:gd name="connsiteX19" fmla="*/ 2851843 w 2859789"/>
              <a:gd name="connsiteY19" fmla="*/ 1761067 h 7142480"/>
              <a:gd name="connsiteX20" fmla="*/ 2784110 w 2859789"/>
              <a:gd name="connsiteY20" fmla="*/ 1947333 h 7142480"/>
              <a:gd name="connsiteX21" fmla="*/ 2614777 w 2859789"/>
              <a:gd name="connsiteY21" fmla="*/ 2074333 h 7142480"/>
              <a:gd name="connsiteX22" fmla="*/ 2513177 w 2859789"/>
              <a:gd name="connsiteY22" fmla="*/ 2142067 h 7142480"/>
              <a:gd name="connsiteX23" fmla="*/ 2547043 w 2859789"/>
              <a:gd name="connsiteY23" fmla="*/ 2336800 h 7142480"/>
              <a:gd name="connsiteX24" fmla="*/ 2513177 w 2859789"/>
              <a:gd name="connsiteY24" fmla="*/ 2446867 h 7142480"/>
              <a:gd name="connsiteX25" fmla="*/ 2513177 w 2859789"/>
              <a:gd name="connsiteY25" fmla="*/ 2760133 h 7142480"/>
              <a:gd name="connsiteX26" fmla="*/ 2470843 w 2859789"/>
              <a:gd name="connsiteY26" fmla="*/ 3039533 h 7142480"/>
              <a:gd name="connsiteX27" fmla="*/ 2208377 w 2859789"/>
              <a:gd name="connsiteY27" fmla="*/ 2954867 h 7142480"/>
              <a:gd name="connsiteX28" fmla="*/ 2089843 w 2859789"/>
              <a:gd name="connsiteY28" fmla="*/ 2929467 h 7142480"/>
              <a:gd name="connsiteX29" fmla="*/ 1945910 w 2859789"/>
              <a:gd name="connsiteY29" fmla="*/ 3090333 h 7142480"/>
              <a:gd name="connsiteX30" fmla="*/ 1581843 w 2859789"/>
              <a:gd name="connsiteY30" fmla="*/ 3124200 h 7142480"/>
              <a:gd name="connsiteX31" fmla="*/ 1412510 w 2859789"/>
              <a:gd name="connsiteY31" fmla="*/ 3056467 h 7142480"/>
              <a:gd name="connsiteX32" fmla="*/ 1243177 w 2859789"/>
              <a:gd name="connsiteY32" fmla="*/ 3251200 h 7142480"/>
              <a:gd name="connsiteX33" fmla="*/ 1039977 w 2859789"/>
              <a:gd name="connsiteY33" fmla="*/ 3276600 h 7142480"/>
              <a:gd name="connsiteX34" fmla="*/ 879110 w 2859789"/>
              <a:gd name="connsiteY34" fmla="*/ 3335867 h 7142480"/>
              <a:gd name="connsiteX35" fmla="*/ 794443 w 2859789"/>
              <a:gd name="connsiteY35" fmla="*/ 3454400 h 7142480"/>
              <a:gd name="connsiteX36" fmla="*/ 692843 w 2859789"/>
              <a:gd name="connsiteY36" fmla="*/ 3471333 h 7142480"/>
              <a:gd name="connsiteX37" fmla="*/ 531977 w 2859789"/>
              <a:gd name="connsiteY37" fmla="*/ 3623733 h 7142480"/>
              <a:gd name="connsiteX38" fmla="*/ 438843 w 2859789"/>
              <a:gd name="connsiteY38" fmla="*/ 3674533 h 7142480"/>
              <a:gd name="connsiteX39" fmla="*/ 430377 w 2859789"/>
              <a:gd name="connsiteY39" fmla="*/ 3776133 h 7142480"/>
              <a:gd name="connsiteX40" fmla="*/ 430377 w 2859789"/>
              <a:gd name="connsiteY40" fmla="*/ 3996267 h 7142480"/>
              <a:gd name="connsiteX41" fmla="*/ 337243 w 2859789"/>
              <a:gd name="connsiteY41" fmla="*/ 4148667 h 7142480"/>
              <a:gd name="connsiteX42" fmla="*/ 218710 w 2859789"/>
              <a:gd name="connsiteY42" fmla="*/ 4377267 h 7142480"/>
              <a:gd name="connsiteX43" fmla="*/ 142510 w 2859789"/>
              <a:gd name="connsiteY43" fmla="*/ 4648200 h 7142480"/>
              <a:gd name="connsiteX44" fmla="*/ 176377 w 2859789"/>
              <a:gd name="connsiteY44" fmla="*/ 4792133 h 7142480"/>
              <a:gd name="connsiteX45" fmla="*/ 108643 w 2859789"/>
              <a:gd name="connsiteY45" fmla="*/ 4986867 h 7142480"/>
              <a:gd name="connsiteX46" fmla="*/ 125577 w 2859789"/>
              <a:gd name="connsiteY46" fmla="*/ 5173133 h 7142480"/>
              <a:gd name="connsiteX47" fmla="*/ 201777 w 2859789"/>
              <a:gd name="connsiteY47" fmla="*/ 5240867 h 7142480"/>
              <a:gd name="connsiteX48" fmla="*/ 193310 w 2859789"/>
              <a:gd name="connsiteY48" fmla="*/ 5477933 h 7142480"/>
              <a:gd name="connsiteX49" fmla="*/ 193310 w 2859789"/>
              <a:gd name="connsiteY49" fmla="*/ 5571067 h 7142480"/>
              <a:gd name="connsiteX50" fmla="*/ 134043 w 2859789"/>
              <a:gd name="connsiteY50" fmla="*/ 5647267 h 7142480"/>
              <a:gd name="connsiteX51" fmla="*/ 66310 w 2859789"/>
              <a:gd name="connsiteY51" fmla="*/ 5833533 h 7142480"/>
              <a:gd name="connsiteX52" fmla="*/ 57843 w 2859789"/>
              <a:gd name="connsiteY52" fmla="*/ 5960533 h 7142480"/>
              <a:gd name="connsiteX53" fmla="*/ 23977 w 2859789"/>
              <a:gd name="connsiteY53" fmla="*/ 6189133 h 7142480"/>
              <a:gd name="connsiteX54" fmla="*/ 74777 w 2859789"/>
              <a:gd name="connsiteY54" fmla="*/ 6350000 h 7142480"/>
              <a:gd name="connsiteX55" fmla="*/ 83243 w 2859789"/>
              <a:gd name="connsiteY55" fmla="*/ 6477000 h 7142480"/>
              <a:gd name="connsiteX56" fmla="*/ 95097 w 2859789"/>
              <a:gd name="connsiteY56" fmla="*/ 6536267 h 7142480"/>
              <a:gd name="connsiteX57" fmla="*/ 121343 w 2859789"/>
              <a:gd name="connsiteY57" fmla="*/ 6595533 h 7142480"/>
              <a:gd name="connsiteX58" fmla="*/ 126423 w 2859789"/>
              <a:gd name="connsiteY58" fmla="*/ 6645487 h 7142480"/>
              <a:gd name="connsiteX59" fmla="*/ 102717 w 2859789"/>
              <a:gd name="connsiteY59" fmla="*/ 6702213 h 7142480"/>
              <a:gd name="connsiteX60" fmla="*/ 66310 w 2859789"/>
              <a:gd name="connsiteY60" fmla="*/ 6769947 h 7142480"/>
              <a:gd name="connsiteX61" fmla="*/ 3656 w 2859789"/>
              <a:gd name="connsiteY61" fmla="*/ 6908800 h 7142480"/>
              <a:gd name="connsiteX62" fmla="*/ 7043 w 2859789"/>
              <a:gd name="connsiteY62" fmla="*/ 6995160 h 7142480"/>
              <a:gd name="connsiteX63" fmla="*/ 40909 w 2859789"/>
              <a:gd name="connsiteY63" fmla="*/ 7142480 h 7142480"/>
              <a:gd name="connsiteX0" fmla="*/ 42334 w 2852746"/>
              <a:gd name="connsiteY0" fmla="*/ 0 h 7142480"/>
              <a:gd name="connsiteX1" fmla="*/ 355600 w 2852746"/>
              <a:gd name="connsiteY1" fmla="*/ 279400 h 7142480"/>
              <a:gd name="connsiteX2" fmla="*/ 508000 w 2852746"/>
              <a:gd name="connsiteY2" fmla="*/ 321733 h 7142480"/>
              <a:gd name="connsiteX3" fmla="*/ 685800 w 2852746"/>
              <a:gd name="connsiteY3" fmla="*/ 254000 h 7142480"/>
              <a:gd name="connsiteX4" fmla="*/ 880534 w 2852746"/>
              <a:gd name="connsiteY4" fmla="*/ 414867 h 7142480"/>
              <a:gd name="connsiteX5" fmla="*/ 1151467 w 2852746"/>
              <a:gd name="connsiteY5" fmla="*/ 482600 h 7142480"/>
              <a:gd name="connsiteX6" fmla="*/ 1405467 w 2852746"/>
              <a:gd name="connsiteY6" fmla="*/ 516467 h 7142480"/>
              <a:gd name="connsiteX7" fmla="*/ 1515534 w 2852746"/>
              <a:gd name="connsiteY7" fmla="*/ 592667 h 7142480"/>
              <a:gd name="connsiteX8" fmla="*/ 1778000 w 2852746"/>
              <a:gd name="connsiteY8" fmla="*/ 524933 h 7142480"/>
              <a:gd name="connsiteX9" fmla="*/ 1921934 w 2852746"/>
              <a:gd name="connsiteY9" fmla="*/ 660400 h 7142480"/>
              <a:gd name="connsiteX10" fmla="*/ 2040467 w 2852746"/>
              <a:gd name="connsiteY10" fmla="*/ 651933 h 7142480"/>
              <a:gd name="connsiteX11" fmla="*/ 2150534 w 2852746"/>
              <a:gd name="connsiteY11" fmla="*/ 736600 h 7142480"/>
              <a:gd name="connsiteX12" fmla="*/ 2184400 w 2852746"/>
              <a:gd name="connsiteY12" fmla="*/ 719667 h 7142480"/>
              <a:gd name="connsiteX13" fmla="*/ 2260600 w 2852746"/>
              <a:gd name="connsiteY13" fmla="*/ 804333 h 7142480"/>
              <a:gd name="connsiteX14" fmla="*/ 2379134 w 2852746"/>
              <a:gd name="connsiteY14" fmla="*/ 829733 h 7142480"/>
              <a:gd name="connsiteX15" fmla="*/ 2455334 w 2852746"/>
              <a:gd name="connsiteY15" fmla="*/ 1100667 h 7142480"/>
              <a:gd name="connsiteX16" fmla="*/ 2794000 w 2852746"/>
              <a:gd name="connsiteY16" fmla="*/ 1185333 h 7142480"/>
              <a:gd name="connsiteX17" fmla="*/ 2785534 w 2852746"/>
              <a:gd name="connsiteY17" fmla="*/ 1337733 h 7142480"/>
              <a:gd name="connsiteX18" fmla="*/ 2844800 w 2852746"/>
              <a:gd name="connsiteY18" fmla="*/ 1557867 h 7142480"/>
              <a:gd name="connsiteX19" fmla="*/ 2844800 w 2852746"/>
              <a:gd name="connsiteY19" fmla="*/ 1761067 h 7142480"/>
              <a:gd name="connsiteX20" fmla="*/ 2777067 w 2852746"/>
              <a:gd name="connsiteY20" fmla="*/ 1947333 h 7142480"/>
              <a:gd name="connsiteX21" fmla="*/ 2607734 w 2852746"/>
              <a:gd name="connsiteY21" fmla="*/ 2074333 h 7142480"/>
              <a:gd name="connsiteX22" fmla="*/ 2506134 w 2852746"/>
              <a:gd name="connsiteY22" fmla="*/ 2142067 h 7142480"/>
              <a:gd name="connsiteX23" fmla="*/ 2540000 w 2852746"/>
              <a:gd name="connsiteY23" fmla="*/ 2336800 h 7142480"/>
              <a:gd name="connsiteX24" fmla="*/ 2506134 w 2852746"/>
              <a:gd name="connsiteY24" fmla="*/ 2446867 h 7142480"/>
              <a:gd name="connsiteX25" fmla="*/ 2506134 w 2852746"/>
              <a:gd name="connsiteY25" fmla="*/ 2760133 h 7142480"/>
              <a:gd name="connsiteX26" fmla="*/ 2463800 w 2852746"/>
              <a:gd name="connsiteY26" fmla="*/ 3039533 h 7142480"/>
              <a:gd name="connsiteX27" fmla="*/ 2201334 w 2852746"/>
              <a:gd name="connsiteY27" fmla="*/ 2954867 h 7142480"/>
              <a:gd name="connsiteX28" fmla="*/ 2082800 w 2852746"/>
              <a:gd name="connsiteY28" fmla="*/ 2929467 h 7142480"/>
              <a:gd name="connsiteX29" fmla="*/ 1938867 w 2852746"/>
              <a:gd name="connsiteY29" fmla="*/ 3090333 h 7142480"/>
              <a:gd name="connsiteX30" fmla="*/ 1574800 w 2852746"/>
              <a:gd name="connsiteY30" fmla="*/ 3124200 h 7142480"/>
              <a:gd name="connsiteX31" fmla="*/ 1405467 w 2852746"/>
              <a:gd name="connsiteY31" fmla="*/ 3056467 h 7142480"/>
              <a:gd name="connsiteX32" fmla="*/ 1236134 w 2852746"/>
              <a:gd name="connsiteY32" fmla="*/ 3251200 h 7142480"/>
              <a:gd name="connsiteX33" fmla="*/ 1032934 w 2852746"/>
              <a:gd name="connsiteY33" fmla="*/ 3276600 h 7142480"/>
              <a:gd name="connsiteX34" fmla="*/ 872067 w 2852746"/>
              <a:gd name="connsiteY34" fmla="*/ 3335867 h 7142480"/>
              <a:gd name="connsiteX35" fmla="*/ 787400 w 2852746"/>
              <a:gd name="connsiteY35" fmla="*/ 3454400 h 7142480"/>
              <a:gd name="connsiteX36" fmla="*/ 685800 w 2852746"/>
              <a:gd name="connsiteY36" fmla="*/ 3471333 h 7142480"/>
              <a:gd name="connsiteX37" fmla="*/ 524934 w 2852746"/>
              <a:gd name="connsiteY37" fmla="*/ 3623733 h 7142480"/>
              <a:gd name="connsiteX38" fmla="*/ 431800 w 2852746"/>
              <a:gd name="connsiteY38" fmla="*/ 3674533 h 7142480"/>
              <a:gd name="connsiteX39" fmla="*/ 423334 w 2852746"/>
              <a:gd name="connsiteY39" fmla="*/ 3776133 h 7142480"/>
              <a:gd name="connsiteX40" fmla="*/ 423334 w 2852746"/>
              <a:gd name="connsiteY40" fmla="*/ 3996267 h 7142480"/>
              <a:gd name="connsiteX41" fmla="*/ 330200 w 2852746"/>
              <a:gd name="connsiteY41" fmla="*/ 4148667 h 7142480"/>
              <a:gd name="connsiteX42" fmla="*/ 211667 w 2852746"/>
              <a:gd name="connsiteY42" fmla="*/ 4377267 h 7142480"/>
              <a:gd name="connsiteX43" fmla="*/ 135467 w 2852746"/>
              <a:gd name="connsiteY43" fmla="*/ 4648200 h 7142480"/>
              <a:gd name="connsiteX44" fmla="*/ 169334 w 2852746"/>
              <a:gd name="connsiteY44" fmla="*/ 4792133 h 7142480"/>
              <a:gd name="connsiteX45" fmla="*/ 101600 w 2852746"/>
              <a:gd name="connsiteY45" fmla="*/ 4986867 h 7142480"/>
              <a:gd name="connsiteX46" fmla="*/ 118534 w 2852746"/>
              <a:gd name="connsiteY46" fmla="*/ 5173133 h 7142480"/>
              <a:gd name="connsiteX47" fmla="*/ 194734 w 2852746"/>
              <a:gd name="connsiteY47" fmla="*/ 5240867 h 7142480"/>
              <a:gd name="connsiteX48" fmla="*/ 186267 w 2852746"/>
              <a:gd name="connsiteY48" fmla="*/ 5477933 h 7142480"/>
              <a:gd name="connsiteX49" fmla="*/ 186267 w 2852746"/>
              <a:gd name="connsiteY49" fmla="*/ 5571067 h 7142480"/>
              <a:gd name="connsiteX50" fmla="*/ 127000 w 2852746"/>
              <a:gd name="connsiteY50" fmla="*/ 5647267 h 7142480"/>
              <a:gd name="connsiteX51" fmla="*/ 59267 w 2852746"/>
              <a:gd name="connsiteY51" fmla="*/ 5833533 h 7142480"/>
              <a:gd name="connsiteX52" fmla="*/ 50800 w 2852746"/>
              <a:gd name="connsiteY52" fmla="*/ 5960533 h 7142480"/>
              <a:gd name="connsiteX53" fmla="*/ 16934 w 2852746"/>
              <a:gd name="connsiteY53" fmla="*/ 6189133 h 7142480"/>
              <a:gd name="connsiteX54" fmla="*/ 67734 w 2852746"/>
              <a:gd name="connsiteY54" fmla="*/ 6350000 h 7142480"/>
              <a:gd name="connsiteX55" fmla="*/ 76200 w 2852746"/>
              <a:gd name="connsiteY55" fmla="*/ 6477000 h 7142480"/>
              <a:gd name="connsiteX56" fmla="*/ 88054 w 2852746"/>
              <a:gd name="connsiteY56" fmla="*/ 6536267 h 7142480"/>
              <a:gd name="connsiteX57" fmla="*/ 114300 w 2852746"/>
              <a:gd name="connsiteY57" fmla="*/ 6595533 h 7142480"/>
              <a:gd name="connsiteX58" fmla="*/ 119380 w 2852746"/>
              <a:gd name="connsiteY58" fmla="*/ 6645487 h 7142480"/>
              <a:gd name="connsiteX59" fmla="*/ 95674 w 2852746"/>
              <a:gd name="connsiteY59" fmla="*/ 6702213 h 7142480"/>
              <a:gd name="connsiteX60" fmla="*/ 59267 w 2852746"/>
              <a:gd name="connsiteY60" fmla="*/ 6769947 h 7142480"/>
              <a:gd name="connsiteX61" fmla="*/ 24553 w 2852746"/>
              <a:gd name="connsiteY61" fmla="*/ 6824980 h 7142480"/>
              <a:gd name="connsiteX62" fmla="*/ 0 w 2852746"/>
              <a:gd name="connsiteY62" fmla="*/ 6995160 h 7142480"/>
              <a:gd name="connsiteX63" fmla="*/ 33866 w 2852746"/>
              <a:gd name="connsiteY63" fmla="*/ 7142480 h 7142480"/>
              <a:gd name="connsiteX0" fmla="*/ 44874 w 2855286"/>
              <a:gd name="connsiteY0" fmla="*/ 0 h 7142480"/>
              <a:gd name="connsiteX1" fmla="*/ 358140 w 2855286"/>
              <a:gd name="connsiteY1" fmla="*/ 279400 h 7142480"/>
              <a:gd name="connsiteX2" fmla="*/ 510540 w 2855286"/>
              <a:gd name="connsiteY2" fmla="*/ 321733 h 7142480"/>
              <a:gd name="connsiteX3" fmla="*/ 688340 w 2855286"/>
              <a:gd name="connsiteY3" fmla="*/ 254000 h 7142480"/>
              <a:gd name="connsiteX4" fmla="*/ 883074 w 2855286"/>
              <a:gd name="connsiteY4" fmla="*/ 414867 h 7142480"/>
              <a:gd name="connsiteX5" fmla="*/ 1154007 w 2855286"/>
              <a:gd name="connsiteY5" fmla="*/ 482600 h 7142480"/>
              <a:gd name="connsiteX6" fmla="*/ 1408007 w 2855286"/>
              <a:gd name="connsiteY6" fmla="*/ 516467 h 7142480"/>
              <a:gd name="connsiteX7" fmla="*/ 1518074 w 2855286"/>
              <a:gd name="connsiteY7" fmla="*/ 592667 h 7142480"/>
              <a:gd name="connsiteX8" fmla="*/ 1780540 w 2855286"/>
              <a:gd name="connsiteY8" fmla="*/ 524933 h 7142480"/>
              <a:gd name="connsiteX9" fmla="*/ 1924474 w 2855286"/>
              <a:gd name="connsiteY9" fmla="*/ 660400 h 7142480"/>
              <a:gd name="connsiteX10" fmla="*/ 2043007 w 2855286"/>
              <a:gd name="connsiteY10" fmla="*/ 651933 h 7142480"/>
              <a:gd name="connsiteX11" fmla="*/ 2153074 w 2855286"/>
              <a:gd name="connsiteY11" fmla="*/ 736600 h 7142480"/>
              <a:gd name="connsiteX12" fmla="*/ 2186940 w 2855286"/>
              <a:gd name="connsiteY12" fmla="*/ 719667 h 7142480"/>
              <a:gd name="connsiteX13" fmla="*/ 2263140 w 2855286"/>
              <a:gd name="connsiteY13" fmla="*/ 804333 h 7142480"/>
              <a:gd name="connsiteX14" fmla="*/ 2381674 w 2855286"/>
              <a:gd name="connsiteY14" fmla="*/ 829733 h 7142480"/>
              <a:gd name="connsiteX15" fmla="*/ 2457874 w 2855286"/>
              <a:gd name="connsiteY15" fmla="*/ 1100667 h 7142480"/>
              <a:gd name="connsiteX16" fmla="*/ 2796540 w 2855286"/>
              <a:gd name="connsiteY16" fmla="*/ 1185333 h 7142480"/>
              <a:gd name="connsiteX17" fmla="*/ 2788074 w 2855286"/>
              <a:gd name="connsiteY17" fmla="*/ 1337733 h 7142480"/>
              <a:gd name="connsiteX18" fmla="*/ 2847340 w 2855286"/>
              <a:gd name="connsiteY18" fmla="*/ 1557867 h 7142480"/>
              <a:gd name="connsiteX19" fmla="*/ 2847340 w 2855286"/>
              <a:gd name="connsiteY19" fmla="*/ 1761067 h 7142480"/>
              <a:gd name="connsiteX20" fmla="*/ 2779607 w 2855286"/>
              <a:gd name="connsiteY20" fmla="*/ 1947333 h 7142480"/>
              <a:gd name="connsiteX21" fmla="*/ 2610274 w 2855286"/>
              <a:gd name="connsiteY21" fmla="*/ 2074333 h 7142480"/>
              <a:gd name="connsiteX22" fmla="*/ 2508674 w 2855286"/>
              <a:gd name="connsiteY22" fmla="*/ 2142067 h 7142480"/>
              <a:gd name="connsiteX23" fmla="*/ 2542540 w 2855286"/>
              <a:gd name="connsiteY23" fmla="*/ 2336800 h 7142480"/>
              <a:gd name="connsiteX24" fmla="*/ 2508674 w 2855286"/>
              <a:gd name="connsiteY24" fmla="*/ 2446867 h 7142480"/>
              <a:gd name="connsiteX25" fmla="*/ 2508674 w 2855286"/>
              <a:gd name="connsiteY25" fmla="*/ 2760133 h 7142480"/>
              <a:gd name="connsiteX26" fmla="*/ 2466340 w 2855286"/>
              <a:gd name="connsiteY26" fmla="*/ 3039533 h 7142480"/>
              <a:gd name="connsiteX27" fmla="*/ 2203874 w 2855286"/>
              <a:gd name="connsiteY27" fmla="*/ 2954867 h 7142480"/>
              <a:gd name="connsiteX28" fmla="*/ 2085340 w 2855286"/>
              <a:gd name="connsiteY28" fmla="*/ 2929467 h 7142480"/>
              <a:gd name="connsiteX29" fmla="*/ 1941407 w 2855286"/>
              <a:gd name="connsiteY29" fmla="*/ 3090333 h 7142480"/>
              <a:gd name="connsiteX30" fmla="*/ 1577340 w 2855286"/>
              <a:gd name="connsiteY30" fmla="*/ 3124200 h 7142480"/>
              <a:gd name="connsiteX31" fmla="*/ 1408007 w 2855286"/>
              <a:gd name="connsiteY31" fmla="*/ 3056467 h 7142480"/>
              <a:gd name="connsiteX32" fmla="*/ 1238674 w 2855286"/>
              <a:gd name="connsiteY32" fmla="*/ 3251200 h 7142480"/>
              <a:gd name="connsiteX33" fmla="*/ 1035474 w 2855286"/>
              <a:gd name="connsiteY33" fmla="*/ 3276600 h 7142480"/>
              <a:gd name="connsiteX34" fmla="*/ 874607 w 2855286"/>
              <a:gd name="connsiteY34" fmla="*/ 3335867 h 7142480"/>
              <a:gd name="connsiteX35" fmla="*/ 789940 w 2855286"/>
              <a:gd name="connsiteY35" fmla="*/ 3454400 h 7142480"/>
              <a:gd name="connsiteX36" fmla="*/ 688340 w 2855286"/>
              <a:gd name="connsiteY36" fmla="*/ 3471333 h 7142480"/>
              <a:gd name="connsiteX37" fmla="*/ 527474 w 2855286"/>
              <a:gd name="connsiteY37" fmla="*/ 3623733 h 7142480"/>
              <a:gd name="connsiteX38" fmla="*/ 434340 w 2855286"/>
              <a:gd name="connsiteY38" fmla="*/ 3674533 h 7142480"/>
              <a:gd name="connsiteX39" fmla="*/ 425874 w 2855286"/>
              <a:gd name="connsiteY39" fmla="*/ 3776133 h 7142480"/>
              <a:gd name="connsiteX40" fmla="*/ 425874 w 2855286"/>
              <a:gd name="connsiteY40" fmla="*/ 3996267 h 7142480"/>
              <a:gd name="connsiteX41" fmla="*/ 332740 w 2855286"/>
              <a:gd name="connsiteY41" fmla="*/ 4148667 h 7142480"/>
              <a:gd name="connsiteX42" fmla="*/ 214207 w 2855286"/>
              <a:gd name="connsiteY42" fmla="*/ 4377267 h 7142480"/>
              <a:gd name="connsiteX43" fmla="*/ 138007 w 2855286"/>
              <a:gd name="connsiteY43" fmla="*/ 4648200 h 7142480"/>
              <a:gd name="connsiteX44" fmla="*/ 171874 w 2855286"/>
              <a:gd name="connsiteY44" fmla="*/ 4792133 h 7142480"/>
              <a:gd name="connsiteX45" fmla="*/ 104140 w 2855286"/>
              <a:gd name="connsiteY45" fmla="*/ 4986867 h 7142480"/>
              <a:gd name="connsiteX46" fmla="*/ 121074 w 2855286"/>
              <a:gd name="connsiteY46" fmla="*/ 5173133 h 7142480"/>
              <a:gd name="connsiteX47" fmla="*/ 197274 w 2855286"/>
              <a:gd name="connsiteY47" fmla="*/ 5240867 h 7142480"/>
              <a:gd name="connsiteX48" fmla="*/ 188807 w 2855286"/>
              <a:gd name="connsiteY48" fmla="*/ 5477933 h 7142480"/>
              <a:gd name="connsiteX49" fmla="*/ 188807 w 2855286"/>
              <a:gd name="connsiteY49" fmla="*/ 5571067 h 7142480"/>
              <a:gd name="connsiteX50" fmla="*/ 129540 w 2855286"/>
              <a:gd name="connsiteY50" fmla="*/ 5647267 h 7142480"/>
              <a:gd name="connsiteX51" fmla="*/ 61807 w 2855286"/>
              <a:gd name="connsiteY51" fmla="*/ 5833533 h 7142480"/>
              <a:gd name="connsiteX52" fmla="*/ 53340 w 2855286"/>
              <a:gd name="connsiteY52" fmla="*/ 5960533 h 7142480"/>
              <a:gd name="connsiteX53" fmla="*/ 19474 w 2855286"/>
              <a:gd name="connsiteY53" fmla="*/ 6189133 h 7142480"/>
              <a:gd name="connsiteX54" fmla="*/ 70274 w 2855286"/>
              <a:gd name="connsiteY54" fmla="*/ 6350000 h 7142480"/>
              <a:gd name="connsiteX55" fmla="*/ 78740 w 2855286"/>
              <a:gd name="connsiteY55" fmla="*/ 6477000 h 7142480"/>
              <a:gd name="connsiteX56" fmla="*/ 90594 w 2855286"/>
              <a:gd name="connsiteY56" fmla="*/ 6536267 h 7142480"/>
              <a:gd name="connsiteX57" fmla="*/ 116840 w 2855286"/>
              <a:gd name="connsiteY57" fmla="*/ 6595533 h 7142480"/>
              <a:gd name="connsiteX58" fmla="*/ 121920 w 2855286"/>
              <a:gd name="connsiteY58" fmla="*/ 6645487 h 7142480"/>
              <a:gd name="connsiteX59" fmla="*/ 98214 w 2855286"/>
              <a:gd name="connsiteY59" fmla="*/ 6702213 h 7142480"/>
              <a:gd name="connsiteX60" fmla="*/ 61807 w 2855286"/>
              <a:gd name="connsiteY60" fmla="*/ 6769947 h 7142480"/>
              <a:gd name="connsiteX61" fmla="*/ 27093 w 2855286"/>
              <a:gd name="connsiteY61" fmla="*/ 6824980 h 7142480"/>
              <a:gd name="connsiteX62" fmla="*/ 0 w 2855286"/>
              <a:gd name="connsiteY62" fmla="*/ 6916420 h 7142480"/>
              <a:gd name="connsiteX63" fmla="*/ 36406 w 2855286"/>
              <a:gd name="connsiteY63" fmla="*/ 7142480 h 7142480"/>
              <a:gd name="connsiteX0" fmla="*/ 44874 w 2855286"/>
              <a:gd name="connsiteY0" fmla="*/ 0 h 7005320"/>
              <a:gd name="connsiteX1" fmla="*/ 358140 w 2855286"/>
              <a:gd name="connsiteY1" fmla="*/ 279400 h 7005320"/>
              <a:gd name="connsiteX2" fmla="*/ 510540 w 2855286"/>
              <a:gd name="connsiteY2" fmla="*/ 321733 h 7005320"/>
              <a:gd name="connsiteX3" fmla="*/ 688340 w 2855286"/>
              <a:gd name="connsiteY3" fmla="*/ 254000 h 7005320"/>
              <a:gd name="connsiteX4" fmla="*/ 883074 w 2855286"/>
              <a:gd name="connsiteY4" fmla="*/ 414867 h 7005320"/>
              <a:gd name="connsiteX5" fmla="*/ 1154007 w 2855286"/>
              <a:gd name="connsiteY5" fmla="*/ 482600 h 7005320"/>
              <a:gd name="connsiteX6" fmla="*/ 1408007 w 2855286"/>
              <a:gd name="connsiteY6" fmla="*/ 516467 h 7005320"/>
              <a:gd name="connsiteX7" fmla="*/ 1518074 w 2855286"/>
              <a:gd name="connsiteY7" fmla="*/ 592667 h 7005320"/>
              <a:gd name="connsiteX8" fmla="*/ 1780540 w 2855286"/>
              <a:gd name="connsiteY8" fmla="*/ 524933 h 7005320"/>
              <a:gd name="connsiteX9" fmla="*/ 1924474 w 2855286"/>
              <a:gd name="connsiteY9" fmla="*/ 660400 h 7005320"/>
              <a:gd name="connsiteX10" fmla="*/ 2043007 w 2855286"/>
              <a:gd name="connsiteY10" fmla="*/ 651933 h 7005320"/>
              <a:gd name="connsiteX11" fmla="*/ 2153074 w 2855286"/>
              <a:gd name="connsiteY11" fmla="*/ 736600 h 7005320"/>
              <a:gd name="connsiteX12" fmla="*/ 2186940 w 2855286"/>
              <a:gd name="connsiteY12" fmla="*/ 719667 h 7005320"/>
              <a:gd name="connsiteX13" fmla="*/ 2263140 w 2855286"/>
              <a:gd name="connsiteY13" fmla="*/ 804333 h 7005320"/>
              <a:gd name="connsiteX14" fmla="*/ 2381674 w 2855286"/>
              <a:gd name="connsiteY14" fmla="*/ 829733 h 7005320"/>
              <a:gd name="connsiteX15" fmla="*/ 2457874 w 2855286"/>
              <a:gd name="connsiteY15" fmla="*/ 1100667 h 7005320"/>
              <a:gd name="connsiteX16" fmla="*/ 2796540 w 2855286"/>
              <a:gd name="connsiteY16" fmla="*/ 1185333 h 7005320"/>
              <a:gd name="connsiteX17" fmla="*/ 2788074 w 2855286"/>
              <a:gd name="connsiteY17" fmla="*/ 1337733 h 7005320"/>
              <a:gd name="connsiteX18" fmla="*/ 2847340 w 2855286"/>
              <a:gd name="connsiteY18" fmla="*/ 1557867 h 7005320"/>
              <a:gd name="connsiteX19" fmla="*/ 2847340 w 2855286"/>
              <a:gd name="connsiteY19" fmla="*/ 1761067 h 7005320"/>
              <a:gd name="connsiteX20" fmla="*/ 2779607 w 2855286"/>
              <a:gd name="connsiteY20" fmla="*/ 1947333 h 7005320"/>
              <a:gd name="connsiteX21" fmla="*/ 2610274 w 2855286"/>
              <a:gd name="connsiteY21" fmla="*/ 2074333 h 7005320"/>
              <a:gd name="connsiteX22" fmla="*/ 2508674 w 2855286"/>
              <a:gd name="connsiteY22" fmla="*/ 2142067 h 7005320"/>
              <a:gd name="connsiteX23" fmla="*/ 2542540 w 2855286"/>
              <a:gd name="connsiteY23" fmla="*/ 2336800 h 7005320"/>
              <a:gd name="connsiteX24" fmla="*/ 2508674 w 2855286"/>
              <a:gd name="connsiteY24" fmla="*/ 2446867 h 7005320"/>
              <a:gd name="connsiteX25" fmla="*/ 2508674 w 2855286"/>
              <a:gd name="connsiteY25" fmla="*/ 2760133 h 7005320"/>
              <a:gd name="connsiteX26" fmla="*/ 2466340 w 2855286"/>
              <a:gd name="connsiteY26" fmla="*/ 3039533 h 7005320"/>
              <a:gd name="connsiteX27" fmla="*/ 2203874 w 2855286"/>
              <a:gd name="connsiteY27" fmla="*/ 2954867 h 7005320"/>
              <a:gd name="connsiteX28" fmla="*/ 2085340 w 2855286"/>
              <a:gd name="connsiteY28" fmla="*/ 2929467 h 7005320"/>
              <a:gd name="connsiteX29" fmla="*/ 1941407 w 2855286"/>
              <a:gd name="connsiteY29" fmla="*/ 3090333 h 7005320"/>
              <a:gd name="connsiteX30" fmla="*/ 1577340 w 2855286"/>
              <a:gd name="connsiteY30" fmla="*/ 3124200 h 7005320"/>
              <a:gd name="connsiteX31" fmla="*/ 1408007 w 2855286"/>
              <a:gd name="connsiteY31" fmla="*/ 3056467 h 7005320"/>
              <a:gd name="connsiteX32" fmla="*/ 1238674 w 2855286"/>
              <a:gd name="connsiteY32" fmla="*/ 3251200 h 7005320"/>
              <a:gd name="connsiteX33" fmla="*/ 1035474 w 2855286"/>
              <a:gd name="connsiteY33" fmla="*/ 3276600 h 7005320"/>
              <a:gd name="connsiteX34" fmla="*/ 874607 w 2855286"/>
              <a:gd name="connsiteY34" fmla="*/ 3335867 h 7005320"/>
              <a:gd name="connsiteX35" fmla="*/ 789940 w 2855286"/>
              <a:gd name="connsiteY35" fmla="*/ 3454400 h 7005320"/>
              <a:gd name="connsiteX36" fmla="*/ 688340 w 2855286"/>
              <a:gd name="connsiteY36" fmla="*/ 3471333 h 7005320"/>
              <a:gd name="connsiteX37" fmla="*/ 527474 w 2855286"/>
              <a:gd name="connsiteY37" fmla="*/ 3623733 h 7005320"/>
              <a:gd name="connsiteX38" fmla="*/ 434340 w 2855286"/>
              <a:gd name="connsiteY38" fmla="*/ 3674533 h 7005320"/>
              <a:gd name="connsiteX39" fmla="*/ 425874 w 2855286"/>
              <a:gd name="connsiteY39" fmla="*/ 3776133 h 7005320"/>
              <a:gd name="connsiteX40" fmla="*/ 425874 w 2855286"/>
              <a:gd name="connsiteY40" fmla="*/ 3996267 h 7005320"/>
              <a:gd name="connsiteX41" fmla="*/ 332740 w 2855286"/>
              <a:gd name="connsiteY41" fmla="*/ 4148667 h 7005320"/>
              <a:gd name="connsiteX42" fmla="*/ 214207 w 2855286"/>
              <a:gd name="connsiteY42" fmla="*/ 4377267 h 7005320"/>
              <a:gd name="connsiteX43" fmla="*/ 138007 w 2855286"/>
              <a:gd name="connsiteY43" fmla="*/ 4648200 h 7005320"/>
              <a:gd name="connsiteX44" fmla="*/ 171874 w 2855286"/>
              <a:gd name="connsiteY44" fmla="*/ 4792133 h 7005320"/>
              <a:gd name="connsiteX45" fmla="*/ 104140 w 2855286"/>
              <a:gd name="connsiteY45" fmla="*/ 4986867 h 7005320"/>
              <a:gd name="connsiteX46" fmla="*/ 121074 w 2855286"/>
              <a:gd name="connsiteY46" fmla="*/ 5173133 h 7005320"/>
              <a:gd name="connsiteX47" fmla="*/ 197274 w 2855286"/>
              <a:gd name="connsiteY47" fmla="*/ 5240867 h 7005320"/>
              <a:gd name="connsiteX48" fmla="*/ 188807 w 2855286"/>
              <a:gd name="connsiteY48" fmla="*/ 5477933 h 7005320"/>
              <a:gd name="connsiteX49" fmla="*/ 188807 w 2855286"/>
              <a:gd name="connsiteY49" fmla="*/ 5571067 h 7005320"/>
              <a:gd name="connsiteX50" fmla="*/ 129540 w 2855286"/>
              <a:gd name="connsiteY50" fmla="*/ 5647267 h 7005320"/>
              <a:gd name="connsiteX51" fmla="*/ 61807 w 2855286"/>
              <a:gd name="connsiteY51" fmla="*/ 5833533 h 7005320"/>
              <a:gd name="connsiteX52" fmla="*/ 53340 w 2855286"/>
              <a:gd name="connsiteY52" fmla="*/ 5960533 h 7005320"/>
              <a:gd name="connsiteX53" fmla="*/ 19474 w 2855286"/>
              <a:gd name="connsiteY53" fmla="*/ 6189133 h 7005320"/>
              <a:gd name="connsiteX54" fmla="*/ 70274 w 2855286"/>
              <a:gd name="connsiteY54" fmla="*/ 6350000 h 7005320"/>
              <a:gd name="connsiteX55" fmla="*/ 78740 w 2855286"/>
              <a:gd name="connsiteY55" fmla="*/ 6477000 h 7005320"/>
              <a:gd name="connsiteX56" fmla="*/ 90594 w 2855286"/>
              <a:gd name="connsiteY56" fmla="*/ 6536267 h 7005320"/>
              <a:gd name="connsiteX57" fmla="*/ 116840 w 2855286"/>
              <a:gd name="connsiteY57" fmla="*/ 6595533 h 7005320"/>
              <a:gd name="connsiteX58" fmla="*/ 121920 w 2855286"/>
              <a:gd name="connsiteY58" fmla="*/ 6645487 h 7005320"/>
              <a:gd name="connsiteX59" fmla="*/ 98214 w 2855286"/>
              <a:gd name="connsiteY59" fmla="*/ 6702213 h 7005320"/>
              <a:gd name="connsiteX60" fmla="*/ 61807 w 2855286"/>
              <a:gd name="connsiteY60" fmla="*/ 6769947 h 7005320"/>
              <a:gd name="connsiteX61" fmla="*/ 27093 w 2855286"/>
              <a:gd name="connsiteY61" fmla="*/ 6824980 h 7005320"/>
              <a:gd name="connsiteX62" fmla="*/ 0 w 2855286"/>
              <a:gd name="connsiteY62" fmla="*/ 6916420 h 7005320"/>
              <a:gd name="connsiteX63" fmla="*/ 13546 w 2855286"/>
              <a:gd name="connsiteY63" fmla="*/ 7005320 h 700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855286" h="7005320">
                <a:moveTo>
                  <a:pt x="44874" y="0"/>
                </a:moveTo>
                <a:cubicBezTo>
                  <a:pt x="162701" y="112889"/>
                  <a:pt x="280529" y="225778"/>
                  <a:pt x="358140" y="279400"/>
                </a:cubicBezTo>
                <a:cubicBezTo>
                  <a:pt x="435751" y="333022"/>
                  <a:pt x="455507" y="325966"/>
                  <a:pt x="510540" y="321733"/>
                </a:cubicBezTo>
                <a:cubicBezTo>
                  <a:pt x="565573" y="317500"/>
                  <a:pt x="626251" y="238478"/>
                  <a:pt x="688340" y="254000"/>
                </a:cubicBezTo>
                <a:cubicBezTo>
                  <a:pt x="750429" y="269522"/>
                  <a:pt x="805463" y="376767"/>
                  <a:pt x="883074" y="414867"/>
                </a:cubicBezTo>
                <a:cubicBezTo>
                  <a:pt x="960685" y="452967"/>
                  <a:pt x="1066518" y="465667"/>
                  <a:pt x="1154007" y="482600"/>
                </a:cubicBezTo>
                <a:cubicBezTo>
                  <a:pt x="1241496" y="499533"/>
                  <a:pt x="1347329" y="498123"/>
                  <a:pt x="1408007" y="516467"/>
                </a:cubicBezTo>
                <a:cubicBezTo>
                  <a:pt x="1468685" y="534811"/>
                  <a:pt x="1455985" y="591256"/>
                  <a:pt x="1518074" y="592667"/>
                </a:cubicBezTo>
                <a:cubicBezTo>
                  <a:pt x="1580163" y="594078"/>
                  <a:pt x="1712807" y="513644"/>
                  <a:pt x="1780540" y="524933"/>
                </a:cubicBezTo>
                <a:cubicBezTo>
                  <a:pt x="1848273" y="536222"/>
                  <a:pt x="1880729" y="639233"/>
                  <a:pt x="1924474" y="660400"/>
                </a:cubicBezTo>
                <a:cubicBezTo>
                  <a:pt x="1968219" y="681567"/>
                  <a:pt x="2004907" y="639233"/>
                  <a:pt x="2043007" y="651933"/>
                </a:cubicBezTo>
                <a:cubicBezTo>
                  <a:pt x="2081107" y="664633"/>
                  <a:pt x="2153074" y="736600"/>
                  <a:pt x="2153074" y="736600"/>
                </a:cubicBezTo>
                <a:cubicBezTo>
                  <a:pt x="2177063" y="747889"/>
                  <a:pt x="2168596" y="708378"/>
                  <a:pt x="2186940" y="719667"/>
                </a:cubicBezTo>
                <a:cubicBezTo>
                  <a:pt x="2205284" y="730956"/>
                  <a:pt x="2230684" y="785989"/>
                  <a:pt x="2263140" y="804333"/>
                </a:cubicBezTo>
                <a:cubicBezTo>
                  <a:pt x="2295596" y="822677"/>
                  <a:pt x="2349218" y="780344"/>
                  <a:pt x="2381674" y="829733"/>
                </a:cubicBezTo>
                <a:cubicBezTo>
                  <a:pt x="2414130" y="879122"/>
                  <a:pt x="2388730" y="1041400"/>
                  <a:pt x="2457874" y="1100667"/>
                </a:cubicBezTo>
                <a:cubicBezTo>
                  <a:pt x="2527018" y="1159934"/>
                  <a:pt x="2741507" y="1145822"/>
                  <a:pt x="2796540" y="1185333"/>
                </a:cubicBezTo>
                <a:cubicBezTo>
                  <a:pt x="2851573" y="1224844"/>
                  <a:pt x="2779607" y="1275644"/>
                  <a:pt x="2788074" y="1337733"/>
                </a:cubicBezTo>
                <a:cubicBezTo>
                  <a:pt x="2796541" y="1399822"/>
                  <a:pt x="2837462" y="1487311"/>
                  <a:pt x="2847340" y="1557867"/>
                </a:cubicBezTo>
                <a:cubicBezTo>
                  <a:pt x="2857218" y="1628423"/>
                  <a:pt x="2858629" y="1696156"/>
                  <a:pt x="2847340" y="1761067"/>
                </a:cubicBezTo>
                <a:cubicBezTo>
                  <a:pt x="2836051" y="1825978"/>
                  <a:pt x="2819118" y="1895122"/>
                  <a:pt x="2779607" y="1947333"/>
                </a:cubicBezTo>
                <a:cubicBezTo>
                  <a:pt x="2740096" y="1999544"/>
                  <a:pt x="2655429" y="2041877"/>
                  <a:pt x="2610274" y="2074333"/>
                </a:cubicBezTo>
                <a:cubicBezTo>
                  <a:pt x="2565119" y="2106789"/>
                  <a:pt x="2519963" y="2098322"/>
                  <a:pt x="2508674" y="2142067"/>
                </a:cubicBezTo>
                <a:cubicBezTo>
                  <a:pt x="2497385" y="2185812"/>
                  <a:pt x="2542540" y="2286000"/>
                  <a:pt x="2542540" y="2336800"/>
                </a:cubicBezTo>
                <a:cubicBezTo>
                  <a:pt x="2542540" y="2387600"/>
                  <a:pt x="2514318" y="2376312"/>
                  <a:pt x="2508674" y="2446867"/>
                </a:cubicBezTo>
                <a:cubicBezTo>
                  <a:pt x="2503030" y="2517423"/>
                  <a:pt x="2515730" y="2661355"/>
                  <a:pt x="2508674" y="2760133"/>
                </a:cubicBezTo>
                <a:cubicBezTo>
                  <a:pt x="2501618" y="2858911"/>
                  <a:pt x="2517140" y="3007077"/>
                  <a:pt x="2466340" y="3039533"/>
                </a:cubicBezTo>
                <a:cubicBezTo>
                  <a:pt x="2415540" y="3071989"/>
                  <a:pt x="2267374" y="2973211"/>
                  <a:pt x="2203874" y="2954867"/>
                </a:cubicBezTo>
                <a:cubicBezTo>
                  <a:pt x="2140374" y="2936523"/>
                  <a:pt x="2129085" y="2906889"/>
                  <a:pt x="2085340" y="2929467"/>
                </a:cubicBezTo>
                <a:cubicBezTo>
                  <a:pt x="2041595" y="2952045"/>
                  <a:pt x="2026074" y="3057878"/>
                  <a:pt x="1941407" y="3090333"/>
                </a:cubicBezTo>
                <a:cubicBezTo>
                  <a:pt x="1856740" y="3122789"/>
                  <a:pt x="1666240" y="3129844"/>
                  <a:pt x="1577340" y="3124200"/>
                </a:cubicBezTo>
                <a:cubicBezTo>
                  <a:pt x="1488440" y="3118556"/>
                  <a:pt x="1464451" y="3035300"/>
                  <a:pt x="1408007" y="3056467"/>
                </a:cubicBezTo>
                <a:cubicBezTo>
                  <a:pt x="1351563" y="3077634"/>
                  <a:pt x="1300763" y="3214511"/>
                  <a:pt x="1238674" y="3251200"/>
                </a:cubicBezTo>
                <a:cubicBezTo>
                  <a:pt x="1176585" y="3287889"/>
                  <a:pt x="1096152" y="3262489"/>
                  <a:pt x="1035474" y="3276600"/>
                </a:cubicBezTo>
                <a:cubicBezTo>
                  <a:pt x="974796" y="3290711"/>
                  <a:pt x="915529" y="3306234"/>
                  <a:pt x="874607" y="3335867"/>
                </a:cubicBezTo>
                <a:cubicBezTo>
                  <a:pt x="833685" y="3365500"/>
                  <a:pt x="820984" y="3431822"/>
                  <a:pt x="789940" y="3454400"/>
                </a:cubicBezTo>
                <a:cubicBezTo>
                  <a:pt x="758896" y="3476978"/>
                  <a:pt x="732084" y="3443111"/>
                  <a:pt x="688340" y="3471333"/>
                </a:cubicBezTo>
                <a:cubicBezTo>
                  <a:pt x="644596" y="3499555"/>
                  <a:pt x="569807" y="3589866"/>
                  <a:pt x="527474" y="3623733"/>
                </a:cubicBezTo>
                <a:cubicBezTo>
                  <a:pt x="485141" y="3657600"/>
                  <a:pt x="451273" y="3649133"/>
                  <a:pt x="434340" y="3674533"/>
                </a:cubicBezTo>
                <a:cubicBezTo>
                  <a:pt x="417407" y="3699933"/>
                  <a:pt x="427285" y="3722511"/>
                  <a:pt x="425874" y="3776133"/>
                </a:cubicBezTo>
                <a:cubicBezTo>
                  <a:pt x="424463" y="3829755"/>
                  <a:pt x="441396" y="3934178"/>
                  <a:pt x="425874" y="3996267"/>
                </a:cubicBezTo>
                <a:cubicBezTo>
                  <a:pt x="410352" y="4058356"/>
                  <a:pt x="368018" y="4085167"/>
                  <a:pt x="332740" y="4148667"/>
                </a:cubicBezTo>
                <a:cubicBezTo>
                  <a:pt x="297462" y="4212167"/>
                  <a:pt x="246663" y="4294012"/>
                  <a:pt x="214207" y="4377267"/>
                </a:cubicBezTo>
                <a:cubicBezTo>
                  <a:pt x="181752" y="4460523"/>
                  <a:pt x="145062" y="4579056"/>
                  <a:pt x="138007" y="4648200"/>
                </a:cubicBezTo>
                <a:cubicBezTo>
                  <a:pt x="130952" y="4717344"/>
                  <a:pt x="177518" y="4735689"/>
                  <a:pt x="171874" y="4792133"/>
                </a:cubicBezTo>
                <a:cubicBezTo>
                  <a:pt x="166230" y="4848577"/>
                  <a:pt x="112607" y="4923367"/>
                  <a:pt x="104140" y="4986867"/>
                </a:cubicBezTo>
                <a:cubicBezTo>
                  <a:pt x="95673" y="5050367"/>
                  <a:pt x="105552" y="5130800"/>
                  <a:pt x="121074" y="5173133"/>
                </a:cubicBezTo>
                <a:cubicBezTo>
                  <a:pt x="136596" y="5215466"/>
                  <a:pt x="185985" y="5190067"/>
                  <a:pt x="197274" y="5240867"/>
                </a:cubicBezTo>
                <a:cubicBezTo>
                  <a:pt x="208563" y="5291667"/>
                  <a:pt x="190218" y="5422900"/>
                  <a:pt x="188807" y="5477933"/>
                </a:cubicBezTo>
                <a:cubicBezTo>
                  <a:pt x="187396" y="5532966"/>
                  <a:pt x="198685" y="5542845"/>
                  <a:pt x="188807" y="5571067"/>
                </a:cubicBezTo>
                <a:cubicBezTo>
                  <a:pt x="178929" y="5599289"/>
                  <a:pt x="150707" y="5603523"/>
                  <a:pt x="129540" y="5647267"/>
                </a:cubicBezTo>
                <a:cubicBezTo>
                  <a:pt x="108373" y="5691011"/>
                  <a:pt x="74507" y="5781322"/>
                  <a:pt x="61807" y="5833533"/>
                </a:cubicBezTo>
                <a:cubicBezTo>
                  <a:pt x="49107" y="5885744"/>
                  <a:pt x="60396" y="5901266"/>
                  <a:pt x="53340" y="5960533"/>
                </a:cubicBezTo>
                <a:cubicBezTo>
                  <a:pt x="46284" y="6019800"/>
                  <a:pt x="16652" y="6124222"/>
                  <a:pt x="19474" y="6189133"/>
                </a:cubicBezTo>
                <a:cubicBezTo>
                  <a:pt x="22296" y="6254044"/>
                  <a:pt x="60396" y="6302022"/>
                  <a:pt x="70274" y="6350000"/>
                </a:cubicBezTo>
                <a:cubicBezTo>
                  <a:pt x="80152" y="6397978"/>
                  <a:pt x="75353" y="6445955"/>
                  <a:pt x="78740" y="6477000"/>
                </a:cubicBezTo>
                <a:cubicBezTo>
                  <a:pt x="82127" y="6508045"/>
                  <a:pt x="84244" y="6516512"/>
                  <a:pt x="90594" y="6536267"/>
                </a:cubicBezTo>
                <a:cubicBezTo>
                  <a:pt x="96944" y="6556022"/>
                  <a:pt x="111619" y="6577330"/>
                  <a:pt x="116840" y="6595533"/>
                </a:cubicBezTo>
                <a:cubicBezTo>
                  <a:pt x="122061" y="6613736"/>
                  <a:pt x="125024" y="6627707"/>
                  <a:pt x="121920" y="6645487"/>
                </a:cubicBezTo>
                <a:cubicBezTo>
                  <a:pt x="118816" y="6663267"/>
                  <a:pt x="108233" y="6681470"/>
                  <a:pt x="98214" y="6702213"/>
                </a:cubicBezTo>
                <a:cubicBezTo>
                  <a:pt x="88195" y="6722956"/>
                  <a:pt x="73660" y="6749486"/>
                  <a:pt x="61807" y="6769947"/>
                </a:cubicBezTo>
                <a:cubicBezTo>
                  <a:pt x="49954" y="6790408"/>
                  <a:pt x="37394" y="6800568"/>
                  <a:pt x="27093" y="6824980"/>
                </a:cubicBezTo>
                <a:cubicBezTo>
                  <a:pt x="16792" y="6849392"/>
                  <a:pt x="0" y="6916420"/>
                  <a:pt x="0" y="6916420"/>
                </a:cubicBezTo>
                <a:lnTo>
                  <a:pt x="13546" y="700532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" name="二等辺三角形 1">
            <a:extLst>
              <a:ext uri="{FF2B5EF4-FFF2-40B4-BE49-F238E27FC236}">
                <a16:creationId xmlns:a16="http://schemas.microsoft.com/office/drawing/2014/main" id="{BB6A6AEB-9D66-481D-A22B-E496342D3289}"/>
              </a:ext>
            </a:extLst>
          </p:cNvPr>
          <p:cNvSpPr/>
          <p:nvPr/>
        </p:nvSpPr>
        <p:spPr>
          <a:xfrm rot="20577329">
            <a:off x="3351734" y="2179784"/>
            <a:ext cx="153998" cy="6194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3" name="二等辺三角形 62">
            <a:extLst>
              <a:ext uri="{FF2B5EF4-FFF2-40B4-BE49-F238E27FC236}">
                <a16:creationId xmlns:a16="http://schemas.microsoft.com/office/drawing/2014/main" id="{C80BB074-5D98-40C5-9100-AA609AC06F48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5479340" y="9630080"/>
            <a:ext cx="414338" cy="109538"/>
          </a:xfrm>
          <a:prstGeom prst="triangle">
            <a:avLst/>
          </a:prstGeom>
          <a:solidFill>
            <a:srgbClr val="FFFF00"/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B17E78AB-E793-466B-87A3-5195FA2F242A}"/>
              </a:ext>
            </a:extLst>
          </p:cNvPr>
          <p:cNvSpPr/>
          <p:nvPr/>
        </p:nvSpPr>
        <p:spPr bwMode="auto">
          <a:xfrm>
            <a:off x="6011817" y="9300296"/>
            <a:ext cx="1766888" cy="52387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治山ダム（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R7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D72FCA14-78B5-4CD4-A95C-6332067D2730}"/>
              </a:ext>
            </a:extLst>
          </p:cNvPr>
          <p:cNvSpPr/>
          <p:nvPr/>
        </p:nvSpPr>
        <p:spPr>
          <a:xfrm>
            <a:off x="2940845" y="7178675"/>
            <a:ext cx="479425" cy="495300"/>
          </a:xfrm>
          <a:custGeom>
            <a:avLst/>
            <a:gdLst>
              <a:gd name="connsiteX0" fmla="*/ 574675 w 574675"/>
              <a:gd name="connsiteY0" fmla="*/ 304800 h 517525"/>
              <a:gd name="connsiteX1" fmla="*/ 428625 w 574675"/>
              <a:gd name="connsiteY1" fmla="*/ 365125 h 517525"/>
              <a:gd name="connsiteX2" fmla="*/ 196850 w 574675"/>
              <a:gd name="connsiteY2" fmla="*/ 517525 h 517525"/>
              <a:gd name="connsiteX3" fmla="*/ 174625 w 574675"/>
              <a:gd name="connsiteY3" fmla="*/ 438150 h 517525"/>
              <a:gd name="connsiteX4" fmla="*/ 200025 w 574675"/>
              <a:gd name="connsiteY4" fmla="*/ 327025 h 517525"/>
              <a:gd name="connsiteX5" fmla="*/ 146050 w 574675"/>
              <a:gd name="connsiteY5" fmla="*/ 260350 h 517525"/>
              <a:gd name="connsiteX6" fmla="*/ 130175 w 574675"/>
              <a:gd name="connsiteY6" fmla="*/ 155575 h 517525"/>
              <a:gd name="connsiteX7" fmla="*/ 47625 w 574675"/>
              <a:gd name="connsiteY7" fmla="*/ 101600 h 517525"/>
              <a:gd name="connsiteX8" fmla="*/ 0 w 574675"/>
              <a:gd name="connsiteY8" fmla="*/ 79375 h 517525"/>
              <a:gd name="connsiteX9" fmla="*/ 231775 w 574675"/>
              <a:gd name="connsiteY9" fmla="*/ 31750 h 517525"/>
              <a:gd name="connsiteX10" fmla="*/ 355600 w 574675"/>
              <a:gd name="connsiteY10" fmla="*/ 15875 h 517525"/>
              <a:gd name="connsiteX11" fmla="*/ 492125 w 574675"/>
              <a:gd name="connsiteY11" fmla="*/ 0 h 517525"/>
              <a:gd name="connsiteX12" fmla="*/ 517525 w 574675"/>
              <a:gd name="connsiteY12" fmla="*/ 98425 h 517525"/>
              <a:gd name="connsiteX13" fmla="*/ 546100 w 574675"/>
              <a:gd name="connsiteY13" fmla="*/ 165100 h 517525"/>
              <a:gd name="connsiteX14" fmla="*/ 546100 w 574675"/>
              <a:gd name="connsiteY14" fmla="*/ 263525 h 517525"/>
              <a:gd name="connsiteX15" fmla="*/ 574675 w 574675"/>
              <a:gd name="connsiteY15" fmla="*/ 304800 h 517525"/>
              <a:gd name="connsiteX0" fmla="*/ 552450 w 552450"/>
              <a:gd name="connsiteY0" fmla="*/ 304800 h 517525"/>
              <a:gd name="connsiteX1" fmla="*/ 406400 w 552450"/>
              <a:gd name="connsiteY1" fmla="*/ 365125 h 517525"/>
              <a:gd name="connsiteX2" fmla="*/ 174625 w 552450"/>
              <a:gd name="connsiteY2" fmla="*/ 517525 h 517525"/>
              <a:gd name="connsiteX3" fmla="*/ 152400 w 552450"/>
              <a:gd name="connsiteY3" fmla="*/ 438150 h 517525"/>
              <a:gd name="connsiteX4" fmla="*/ 177800 w 552450"/>
              <a:gd name="connsiteY4" fmla="*/ 327025 h 517525"/>
              <a:gd name="connsiteX5" fmla="*/ 123825 w 552450"/>
              <a:gd name="connsiteY5" fmla="*/ 260350 h 517525"/>
              <a:gd name="connsiteX6" fmla="*/ 107950 w 552450"/>
              <a:gd name="connsiteY6" fmla="*/ 155575 h 517525"/>
              <a:gd name="connsiteX7" fmla="*/ 25400 w 552450"/>
              <a:gd name="connsiteY7" fmla="*/ 101600 h 517525"/>
              <a:gd name="connsiteX8" fmla="*/ 0 w 552450"/>
              <a:gd name="connsiteY8" fmla="*/ 66675 h 517525"/>
              <a:gd name="connsiteX9" fmla="*/ 209550 w 552450"/>
              <a:gd name="connsiteY9" fmla="*/ 31750 h 517525"/>
              <a:gd name="connsiteX10" fmla="*/ 333375 w 552450"/>
              <a:gd name="connsiteY10" fmla="*/ 15875 h 517525"/>
              <a:gd name="connsiteX11" fmla="*/ 469900 w 552450"/>
              <a:gd name="connsiteY11" fmla="*/ 0 h 517525"/>
              <a:gd name="connsiteX12" fmla="*/ 495300 w 552450"/>
              <a:gd name="connsiteY12" fmla="*/ 98425 h 517525"/>
              <a:gd name="connsiteX13" fmla="*/ 523875 w 552450"/>
              <a:gd name="connsiteY13" fmla="*/ 165100 h 517525"/>
              <a:gd name="connsiteX14" fmla="*/ 523875 w 552450"/>
              <a:gd name="connsiteY14" fmla="*/ 263525 h 517525"/>
              <a:gd name="connsiteX15" fmla="*/ 552450 w 552450"/>
              <a:gd name="connsiteY15" fmla="*/ 304800 h 517525"/>
              <a:gd name="connsiteX0" fmla="*/ 527050 w 527050"/>
              <a:gd name="connsiteY0" fmla="*/ 304800 h 517525"/>
              <a:gd name="connsiteX1" fmla="*/ 381000 w 527050"/>
              <a:gd name="connsiteY1" fmla="*/ 365125 h 517525"/>
              <a:gd name="connsiteX2" fmla="*/ 149225 w 527050"/>
              <a:gd name="connsiteY2" fmla="*/ 517525 h 517525"/>
              <a:gd name="connsiteX3" fmla="*/ 127000 w 527050"/>
              <a:gd name="connsiteY3" fmla="*/ 438150 h 517525"/>
              <a:gd name="connsiteX4" fmla="*/ 152400 w 527050"/>
              <a:gd name="connsiteY4" fmla="*/ 327025 h 517525"/>
              <a:gd name="connsiteX5" fmla="*/ 98425 w 527050"/>
              <a:gd name="connsiteY5" fmla="*/ 260350 h 517525"/>
              <a:gd name="connsiteX6" fmla="*/ 82550 w 527050"/>
              <a:gd name="connsiteY6" fmla="*/ 155575 h 517525"/>
              <a:gd name="connsiteX7" fmla="*/ 0 w 527050"/>
              <a:gd name="connsiteY7" fmla="*/ 101600 h 517525"/>
              <a:gd name="connsiteX8" fmla="*/ 34925 w 527050"/>
              <a:gd name="connsiteY8" fmla="*/ 53975 h 517525"/>
              <a:gd name="connsiteX9" fmla="*/ 184150 w 527050"/>
              <a:gd name="connsiteY9" fmla="*/ 31750 h 517525"/>
              <a:gd name="connsiteX10" fmla="*/ 307975 w 527050"/>
              <a:gd name="connsiteY10" fmla="*/ 15875 h 517525"/>
              <a:gd name="connsiteX11" fmla="*/ 444500 w 527050"/>
              <a:gd name="connsiteY11" fmla="*/ 0 h 517525"/>
              <a:gd name="connsiteX12" fmla="*/ 469900 w 527050"/>
              <a:gd name="connsiteY12" fmla="*/ 98425 h 517525"/>
              <a:gd name="connsiteX13" fmla="*/ 498475 w 527050"/>
              <a:gd name="connsiteY13" fmla="*/ 165100 h 517525"/>
              <a:gd name="connsiteX14" fmla="*/ 498475 w 527050"/>
              <a:gd name="connsiteY14" fmla="*/ 263525 h 517525"/>
              <a:gd name="connsiteX15" fmla="*/ 527050 w 527050"/>
              <a:gd name="connsiteY15" fmla="*/ 304800 h 517525"/>
              <a:gd name="connsiteX0" fmla="*/ 492125 w 492125"/>
              <a:gd name="connsiteY0" fmla="*/ 304800 h 517525"/>
              <a:gd name="connsiteX1" fmla="*/ 346075 w 492125"/>
              <a:gd name="connsiteY1" fmla="*/ 365125 h 517525"/>
              <a:gd name="connsiteX2" fmla="*/ 114300 w 492125"/>
              <a:gd name="connsiteY2" fmla="*/ 517525 h 517525"/>
              <a:gd name="connsiteX3" fmla="*/ 92075 w 492125"/>
              <a:gd name="connsiteY3" fmla="*/ 438150 h 517525"/>
              <a:gd name="connsiteX4" fmla="*/ 117475 w 492125"/>
              <a:gd name="connsiteY4" fmla="*/ 327025 h 517525"/>
              <a:gd name="connsiteX5" fmla="*/ 63500 w 492125"/>
              <a:gd name="connsiteY5" fmla="*/ 260350 h 517525"/>
              <a:gd name="connsiteX6" fmla="*/ 47625 w 492125"/>
              <a:gd name="connsiteY6" fmla="*/ 155575 h 517525"/>
              <a:gd name="connsiteX7" fmla="*/ 12700 w 492125"/>
              <a:gd name="connsiteY7" fmla="*/ 95250 h 517525"/>
              <a:gd name="connsiteX8" fmla="*/ 0 w 492125"/>
              <a:gd name="connsiteY8" fmla="*/ 53975 h 517525"/>
              <a:gd name="connsiteX9" fmla="*/ 149225 w 492125"/>
              <a:gd name="connsiteY9" fmla="*/ 31750 h 517525"/>
              <a:gd name="connsiteX10" fmla="*/ 273050 w 492125"/>
              <a:gd name="connsiteY10" fmla="*/ 15875 h 517525"/>
              <a:gd name="connsiteX11" fmla="*/ 409575 w 492125"/>
              <a:gd name="connsiteY11" fmla="*/ 0 h 517525"/>
              <a:gd name="connsiteX12" fmla="*/ 434975 w 492125"/>
              <a:gd name="connsiteY12" fmla="*/ 98425 h 517525"/>
              <a:gd name="connsiteX13" fmla="*/ 463550 w 492125"/>
              <a:gd name="connsiteY13" fmla="*/ 165100 h 517525"/>
              <a:gd name="connsiteX14" fmla="*/ 463550 w 492125"/>
              <a:gd name="connsiteY14" fmla="*/ 263525 h 517525"/>
              <a:gd name="connsiteX15" fmla="*/ 492125 w 492125"/>
              <a:gd name="connsiteY15" fmla="*/ 304800 h 517525"/>
              <a:gd name="connsiteX0" fmla="*/ 492125 w 492125"/>
              <a:gd name="connsiteY0" fmla="*/ 304800 h 517525"/>
              <a:gd name="connsiteX1" fmla="*/ 346075 w 492125"/>
              <a:gd name="connsiteY1" fmla="*/ 365125 h 517525"/>
              <a:gd name="connsiteX2" fmla="*/ 114300 w 492125"/>
              <a:gd name="connsiteY2" fmla="*/ 517525 h 517525"/>
              <a:gd name="connsiteX3" fmla="*/ 117475 w 492125"/>
              <a:gd name="connsiteY3" fmla="*/ 438150 h 517525"/>
              <a:gd name="connsiteX4" fmla="*/ 117475 w 492125"/>
              <a:gd name="connsiteY4" fmla="*/ 327025 h 517525"/>
              <a:gd name="connsiteX5" fmla="*/ 63500 w 492125"/>
              <a:gd name="connsiteY5" fmla="*/ 260350 h 517525"/>
              <a:gd name="connsiteX6" fmla="*/ 47625 w 492125"/>
              <a:gd name="connsiteY6" fmla="*/ 155575 h 517525"/>
              <a:gd name="connsiteX7" fmla="*/ 12700 w 492125"/>
              <a:gd name="connsiteY7" fmla="*/ 95250 h 517525"/>
              <a:gd name="connsiteX8" fmla="*/ 0 w 492125"/>
              <a:gd name="connsiteY8" fmla="*/ 53975 h 517525"/>
              <a:gd name="connsiteX9" fmla="*/ 149225 w 492125"/>
              <a:gd name="connsiteY9" fmla="*/ 31750 h 517525"/>
              <a:gd name="connsiteX10" fmla="*/ 273050 w 492125"/>
              <a:gd name="connsiteY10" fmla="*/ 15875 h 517525"/>
              <a:gd name="connsiteX11" fmla="*/ 409575 w 492125"/>
              <a:gd name="connsiteY11" fmla="*/ 0 h 517525"/>
              <a:gd name="connsiteX12" fmla="*/ 434975 w 492125"/>
              <a:gd name="connsiteY12" fmla="*/ 98425 h 517525"/>
              <a:gd name="connsiteX13" fmla="*/ 463550 w 492125"/>
              <a:gd name="connsiteY13" fmla="*/ 165100 h 517525"/>
              <a:gd name="connsiteX14" fmla="*/ 463550 w 492125"/>
              <a:gd name="connsiteY14" fmla="*/ 263525 h 517525"/>
              <a:gd name="connsiteX15" fmla="*/ 492125 w 492125"/>
              <a:gd name="connsiteY15" fmla="*/ 304800 h 517525"/>
              <a:gd name="connsiteX0" fmla="*/ 492125 w 492125"/>
              <a:gd name="connsiteY0" fmla="*/ 304800 h 495300"/>
              <a:gd name="connsiteX1" fmla="*/ 346075 w 492125"/>
              <a:gd name="connsiteY1" fmla="*/ 365125 h 495300"/>
              <a:gd name="connsiteX2" fmla="*/ 158750 w 492125"/>
              <a:gd name="connsiteY2" fmla="*/ 495300 h 495300"/>
              <a:gd name="connsiteX3" fmla="*/ 117475 w 492125"/>
              <a:gd name="connsiteY3" fmla="*/ 438150 h 495300"/>
              <a:gd name="connsiteX4" fmla="*/ 117475 w 492125"/>
              <a:gd name="connsiteY4" fmla="*/ 327025 h 495300"/>
              <a:gd name="connsiteX5" fmla="*/ 63500 w 492125"/>
              <a:gd name="connsiteY5" fmla="*/ 260350 h 495300"/>
              <a:gd name="connsiteX6" fmla="*/ 47625 w 492125"/>
              <a:gd name="connsiteY6" fmla="*/ 155575 h 495300"/>
              <a:gd name="connsiteX7" fmla="*/ 12700 w 492125"/>
              <a:gd name="connsiteY7" fmla="*/ 95250 h 495300"/>
              <a:gd name="connsiteX8" fmla="*/ 0 w 492125"/>
              <a:gd name="connsiteY8" fmla="*/ 53975 h 495300"/>
              <a:gd name="connsiteX9" fmla="*/ 149225 w 492125"/>
              <a:gd name="connsiteY9" fmla="*/ 31750 h 495300"/>
              <a:gd name="connsiteX10" fmla="*/ 273050 w 492125"/>
              <a:gd name="connsiteY10" fmla="*/ 15875 h 495300"/>
              <a:gd name="connsiteX11" fmla="*/ 409575 w 492125"/>
              <a:gd name="connsiteY11" fmla="*/ 0 h 495300"/>
              <a:gd name="connsiteX12" fmla="*/ 434975 w 492125"/>
              <a:gd name="connsiteY12" fmla="*/ 98425 h 495300"/>
              <a:gd name="connsiteX13" fmla="*/ 463550 w 492125"/>
              <a:gd name="connsiteY13" fmla="*/ 165100 h 495300"/>
              <a:gd name="connsiteX14" fmla="*/ 463550 w 492125"/>
              <a:gd name="connsiteY14" fmla="*/ 263525 h 495300"/>
              <a:gd name="connsiteX15" fmla="*/ 492125 w 492125"/>
              <a:gd name="connsiteY15" fmla="*/ 304800 h 495300"/>
              <a:gd name="connsiteX0" fmla="*/ 492125 w 492125"/>
              <a:gd name="connsiteY0" fmla="*/ 304800 h 495300"/>
              <a:gd name="connsiteX1" fmla="*/ 346075 w 492125"/>
              <a:gd name="connsiteY1" fmla="*/ 365125 h 495300"/>
              <a:gd name="connsiteX2" fmla="*/ 158750 w 492125"/>
              <a:gd name="connsiteY2" fmla="*/ 495300 h 495300"/>
              <a:gd name="connsiteX3" fmla="*/ 127000 w 492125"/>
              <a:gd name="connsiteY3" fmla="*/ 412750 h 495300"/>
              <a:gd name="connsiteX4" fmla="*/ 117475 w 492125"/>
              <a:gd name="connsiteY4" fmla="*/ 327025 h 495300"/>
              <a:gd name="connsiteX5" fmla="*/ 63500 w 492125"/>
              <a:gd name="connsiteY5" fmla="*/ 260350 h 495300"/>
              <a:gd name="connsiteX6" fmla="*/ 47625 w 492125"/>
              <a:gd name="connsiteY6" fmla="*/ 155575 h 495300"/>
              <a:gd name="connsiteX7" fmla="*/ 12700 w 492125"/>
              <a:gd name="connsiteY7" fmla="*/ 95250 h 495300"/>
              <a:gd name="connsiteX8" fmla="*/ 0 w 492125"/>
              <a:gd name="connsiteY8" fmla="*/ 53975 h 495300"/>
              <a:gd name="connsiteX9" fmla="*/ 149225 w 492125"/>
              <a:gd name="connsiteY9" fmla="*/ 31750 h 495300"/>
              <a:gd name="connsiteX10" fmla="*/ 273050 w 492125"/>
              <a:gd name="connsiteY10" fmla="*/ 15875 h 495300"/>
              <a:gd name="connsiteX11" fmla="*/ 409575 w 492125"/>
              <a:gd name="connsiteY11" fmla="*/ 0 h 495300"/>
              <a:gd name="connsiteX12" fmla="*/ 434975 w 492125"/>
              <a:gd name="connsiteY12" fmla="*/ 98425 h 495300"/>
              <a:gd name="connsiteX13" fmla="*/ 463550 w 492125"/>
              <a:gd name="connsiteY13" fmla="*/ 165100 h 495300"/>
              <a:gd name="connsiteX14" fmla="*/ 463550 w 492125"/>
              <a:gd name="connsiteY14" fmla="*/ 263525 h 495300"/>
              <a:gd name="connsiteX15" fmla="*/ 492125 w 492125"/>
              <a:gd name="connsiteY15" fmla="*/ 304800 h 495300"/>
              <a:gd name="connsiteX0" fmla="*/ 479425 w 479425"/>
              <a:gd name="connsiteY0" fmla="*/ 304800 h 495300"/>
              <a:gd name="connsiteX1" fmla="*/ 333375 w 479425"/>
              <a:gd name="connsiteY1" fmla="*/ 365125 h 495300"/>
              <a:gd name="connsiteX2" fmla="*/ 146050 w 479425"/>
              <a:gd name="connsiteY2" fmla="*/ 495300 h 495300"/>
              <a:gd name="connsiteX3" fmla="*/ 114300 w 479425"/>
              <a:gd name="connsiteY3" fmla="*/ 412750 h 495300"/>
              <a:gd name="connsiteX4" fmla="*/ 104775 w 479425"/>
              <a:gd name="connsiteY4" fmla="*/ 327025 h 495300"/>
              <a:gd name="connsiteX5" fmla="*/ 50800 w 479425"/>
              <a:gd name="connsiteY5" fmla="*/ 260350 h 495300"/>
              <a:gd name="connsiteX6" fmla="*/ 34925 w 479425"/>
              <a:gd name="connsiteY6" fmla="*/ 155575 h 495300"/>
              <a:gd name="connsiteX7" fmla="*/ 0 w 479425"/>
              <a:gd name="connsiteY7" fmla="*/ 95250 h 495300"/>
              <a:gd name="connsiteX8" fmla="*/ 0 w 479425"/>
              <a:gd name="connsiteY8" fmla="*/ 44450 h 495300"/>
              <a:gd name="connsiteX9" fmla="*/ 136525 w 479425"/>
              <a:gd name="connsiteY9" fmla="*/ 31750 h 495300"/>
              <a:gd name="connsiteX10" fmla="*/ 260350 w 479425"/>
              <a:gd name="connsiteY10" fmla="*/ 15875 h 495300"/>
              <a:gd name="connsiteX11" fmla="*/ 396875 w 479425"/>
              <a:gd name="connsiteY11" fmla="*/ 0 h 495300"/>
              <a:gd name="connsiteX12" fmla="*/ 422275 w 479425"/>
              <a:gd name="connsiteY12" fmla="*/ 98425 h 495300"/>
              <a:gd name="connsiteX13" fmla="*/ 450850 w 479425"/>
              <a:gd name="connsiteY13" fmla="*/ 165100 h 495300"/>
              <a:gd name="connsiteX14" fmla="*/ 450850 w 479425"/>
              <a:gd name="connsiteY14" fmla="*/ 263525 h 495300"/>
              <a:gd name="connsiteX15" fmla="*/ 479425 w 479425"/>
              <a:gd name="connsiteY15" fmla="*/ 304800 h 495300"/>
              <a:gd name="connsiteX0" fmla="*/ 479425 w 479425"/>
              <a:gd name="connsiteY0" fmla="*/ 304800 h 495300"/>
              <a:gd name="connsiteX1" fmla="*/ 333375 w 479425"/>
              <a:gd name="connsiteY1" fmla="*/ 365125 h 495300"/>
              <a:gd name="connsiteX2" fmla="*/ 146050 w 479425"/>
              <a:gd name="connsiteY2" fmla="*/ 495300 h 495300"/>
              <a:gd name="connsiteX3" fmla="*/ 114300 w 479425"/>
              <a:gd name="connsiteY3" fmla="*/ 412750 h 495300"/>
              <a:gd name="connsiteX4" fmla="*/ 104775 w 479425"/>
              <a:gd name="connsiteY4" fmla="*/ 327025 h 495300"/>
              <a:gd name="connsiteX5" fmla="*/ 50800 w 479425"/>
              <a:gd name="connsiteY5" fmla="*/ 260350 h 495300"/>
              <a:gd name="connsiteX6" fmla="*/ 34925 w 479425"/>
              <a:gd name="connsiteY6" fmla="*/ 155575 h 495300"/>
              <a:gd name="connsiteX7" fmla="*/ 19050 w 479425"/>
              <a:gd name="connsiteY7" fmla="*/ 104775 h 495300"/>
              <a:gd name="connsiteX8" fmla="*/ 0 w 479425"/>
              <a:gd name="connsiteY8" fmla="*/ 44450 h 495300"/>
              <a:gd name="connsiteX9" fmla="*/ 136525 w 479425"/>
              <a:gd name="connsiteY9" fmla="*/ 31750 h 495300"/>
              <a:gd name="connsiteX10" fmla="*/ 260350 w 479425"/>
              <a:gd name="connsiteY10" fmla="*/ 15875 h 495300"/>
              <a:gd name="connsiteX11" fmla="*/ 396875 w 479425"/>
              <a:gd name="connsiteY11" fmla="*/ 0 h 495300"/>
              <a:gd name="connsiteX12" fmla="*/ 422275 w 479425"/>
              <a:gd name="connsiteY12" fmla="*/ 98425 h 495300"/>
              <a:gd name="connsiteX13" fmla="*/ 450850 w 479425"/>
              <a:gd name="connsiteY13" fmla="*/ 165100 h 495300"/>
              <a:gd name="connsiteX14" fmla="*/ 450850 w 479425"/>
              <a:gd name="connsiteY14" fmla="*/ 263525 h 495300"/>
              <a:gd name="connsiteX15" fmla="*/ 479425 w 479425"/>
              <a:gd name="connsiteY15" fmla="*/ 304800 h 495300"/>
              <a:gd name="connsiteX0" fmla="*/ 479425 w 479425"/>
              <a:gd name="connsiteY0" fmla="*/ 304800 h 495300"/>
              <a:gd name="connsiteX1" fmla="*/ 333375 w 479425"/>
              <a:gd name="connsiteY1" fmla="*/ 365125 h 495300"/>
              <a:gd name="connsiteX2" fmla="*/ 146050 w 479425"/>
              <a:gd name="connsiteY2" fmla="*/ 495300 h 495300"/>
              <a:gd name="connsiteX3" fmla="*/ 114300 w 479425"/>
              <a:gd name="connsiteY3" fmla="*/ 412750 h 495300"/>
              <a:gd name="connsiteX4" fmla="*/ 104775 w 479425"/>
              <a:gd name="connsiteY4" fmla="*/ 327025 h 495300"/>
              <a:gd name="connsiteX5" fmla="*/ 50800 w 479425"/>
              <a:gd name="connsiteY5" fmla="*/ 260350 h 495300"/>
              <a:gd name="connsiteX6" fmla="*/ 34925 w 479425"/>
              <a:gd name="connsiteY6" fmla="*/ 155575 h 495300"/>
              <a:gd name="connsiteX7" fmla="*/ 19050 w 479425"/>
              <a:gd name="connsiteY7" fmla="*/ 104775 h 495300"/>
              <a:gd name="connsiteX8" fmla="*/ 0 w 479425"/>
              <a:gd name="connsiteY8" fmla="*/ 44450 h 495300"/>
              <a:gd name="connsiteX9" fmla="*/ 136525 w 479425"/>
              <a:gd name="connsiteY9" fmla="*/ 31750 h 495300"/>
              <a:gd name="connsiteX10" fmla="*/ 260350 w 479425"/>
              <a:gd name="connsiteY10" fmla="*/ 15875 h 495300"/>
              <a:gd name="connsiteX11" fmla="*/ 396875 w 479425"/>
              <a:gd name="connsiteY11" fmla="*/ 0 h 495300"/>
              <a:gd name="connsiteX12" fmla="*/ 422275 w 479425"/>
              <a:gd name="connsiteY12" fmla="*/ 98425 h 495300"/>
              <a:gd name="connsiteX13" fmla="*/ 450850 w 479425"/>
              <a:gd name="connsiteY13" fmla="*/ 165100 h 495300"/>
              <a:gd name="connsiteX14" fmla="*/ 450850 w 479425"/>
              <a:gd name="connsiteY14" fmla="*/ 263525 h 495300"/>
              <a:gd name="connsiteX15" fmla="*/ 479425 w 479425"/>
              <a:gd name="connsiteY15" fmla="*/ 304800 h 495300"/>
              <a:gd name="connsiteX0" fmla="*/ 479425 w 479425"/>
              <a:gd name="connsiteY0" fmla="*/ 304800 h 495300"/>
              <a:gd name="connsiteX1" fmla="*/ 333375 w 479425"/>
              <a:gd name="connsiteY1" fmla="*/ 365125 h 495300"/>
              <a:gd name="connsiteX2" fmla="*/ 146050 w 479425"/>
              <a:gd name="connsiteY2" fmla="*/ 495300 h 495300"/>
              <a:gd name="connsiteX3" fmla="*/ 114300 w 479425"/>
              <a:gd name="connsiteY3" fmla="*/ 412750 h 495300"/>
              <a:gd name="connsiteX4" fmla="*/ 104775 w 479425"/>
              <a:gd name="connsiteY4" fmla="*/ 327025 h 495300"/>
              <a:gd name="connsiteX5" fmla="*/ 63500 w 479425"/>
              <a:gd name="connsiteY5" fmla="*/ 257175 h 495300"/>
              <a:gd name="connsiteX6" fmla="*/ 34925 w 479425"/>
              <a:gd name="connsiteY6" fmla="*/ 155575 h 495300"/>
              <a:gd name="connsiteX7" fmla="*/ 19050 w 479425"/>
              <a:gd name="connsiteY7" fmla="*/ 104775 h 495300"/>
              <a:gd name="connsiteX8" fmla="*/ 0 w 479425"/>
              <a:gd name="connsiteY8" fmla="*/ 44450 h 495300"/>
              <a:gd name="connsiteX9" fmla="*/ 136525 w 479425"/>
              <a:gd name="connsiteY9" fmla="*/ 31750 h 495300"/>
              <a:gd name="connsiteX10" fmla="*/ 260350 w 479425"/>
              <a:gd name="connsiteY10" fmla="*/ 15875 h 495300"/>
              <a:gd name="connsiteX11" fmla="*/ 396875 w 479425"/>
              <a:gd name="connsiteY11" fmla="*/ 0 h 495300"/>
              <a:gd name="connsiteX12" fmla="*/ 422275 w 479425"/>
              <a:gd name="connsiteY12" fmla="*/ 98425 h 495300"/>
              <a:gd name="connsiteX13" fmla="*/ 450850 w 479425"/>
              <a:gd name="connsiteY13" fmla="*/ 165100 h 495300"/>
              <a:gd name="connsiteX14" fmla="*/ 450850 w 479425"/>
              <a:gd name="connsiteY14" fmla="*/ 263525 h 495300"/>
              <a:gd name="connsiteX15" fmla="*/ 479425 w 479425"/>
              <a:gd name="connsiteY15" fmla="*/ 304800 h 495300"/>
              <a:gd name="connsiteX0" fmla="*/ 479425 w 479425"/>
              <a:gd name="connsiteY0" fmla="*/ 304800 h 495300"/>
              <a:gd name="connsiteX1" fmla="*/ 333375 w 479425"/>
              <a:gd name="connsiteY1" fmla="*/ 365125 h 495300"/>
              <a:gd name="connsiteX2" fmla="*/ 146050 w 479425"/>
              <a:gd name="connsiteY2" fmla="*/ 495300 h 495300"/>
              <a:gd name="connsiteX3" fmla="*/ 114300 w 479425"/>
              <a:gd name="connsiteY3" fmla="*/ 412750 h 495300"/>
              <a:gd name="connsiteX4" fmla="*/ 104775 w 479425"/>
              <a:gd name="connsiteY4" fmla="*/ 327025 h 495300"/>
              <a:gd name="connsiteX5" fmla="*/ 63500 w 479425"/>
              <a:gd name="connsiteY5" fmla="*/ 257175 h 495300"/>
              <a:gd name="connsiteX6" fmla="*/ 34925 w 479425"/>
              <a:gd name="connsiteY6" fmla="*/ 155575 h 495300"/>
              <a:gd name="connsiteX7" fmla="*/ 19050 w 479425"/>
              <a:gd name="connsiteY7" fmla="*/ 104775 h 495300"/>
              <a:gd name="connsiteX8" fmla="*/ 0 w 479425"/>
              <a:gd name="connsiteY8" fmla="*/ 44450 h 495300"/>
              <a:gd name="connsiteX9" fmla="*/ 136525 w 479425"/>
              <a:gd name="connsiteY9" fmla="*/ 31750 h 495300"/>
              <a:gd name="connsiteX10" fmla="*/ 260350 w 479425"/>
              <a:gd name="connsiteY10" fmla="*/ 15875 h 495300"/>
              <a:gd name="connsiteX11" fmla="*/ 396875 w 479425"/>
              <a:gd name="connsiteY11" fmla="*/ 0 h 495300"/>
              <a:gd name="connsiteX12" fmla="*/ 422275 w 479425"/>
              <a:gd name="connsiteY12" fmla="*/ 98425 h 495300"/>
              <a:gd name="connsiteX13" fmla="*/ 450850 w 479425"/>
              <a:gd name="connsiteY13" fmla="*/ 165100 h 495300"/>
              <a:gd name="connsiteX14" fmla="*/ 450850 w 479425"/>
              <a:gd name="connsiteY14" fmla="*/ 263525 h 495300"/>
              <a:gd name="connsiteX15" fmla="*/ 479425 w 479425"/>
              <a:gd name="connsiteY15" fmla="*/ 3048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9425" h="495300">
                <a:moveTo>
                  <a:pt x="479425" y="304800"/>
                </a:moveTo>
                <a:lnTo>
                  <a:pt x="333375" y="365125"/>
                </a:lnTo>
                <a:lnTo>
                  <a:pt x="146050" y="495300"/>
                </a:lnTo>
                <a:lnTo>
                  <a:pt x="114300" y="412750"/>
                </a:lnTo>
                <a:lnTo>
                  <a:pt x="104775" y="327025"/>
                </a:lnTo>
                <a:lnTo>
                  <a:pt x="63500" y="257175"/>
                </a:lnTo>
                <a:lnTo>
                  <a:pt x="34925" y="155575"/>
                </a:lnTo>
                <a:lnTo>
                  <a:pt x="19050" y="104775"/>
                </a:lnTo>
                <a:lnTo>
                  <a:pt x="0" y="44450"/>
                </a:lnTo>
                <a:lnTo>
                  <a:pt x="136525" y="31750"/>
                </a:lnTo>
                <a:lnTo>
                  <a:pt x="260350" y="15875"/>
                </a:lnTo>
                <a:lnTo>
                  <a:pt x="396875" y="0"/>
                </a:lnTo>
                <a:lnTo>
                  <a:pt x="422275" y="98425"/>
                </a:lnTo>
                <a:lnTo>
                  <a:pt x="450850" y="165100"/>
                </a:lnTo>
                <a:lnTo>
                  <a:pt x="450850" y="263525"/>
                </a:lnTo>
                <a:lnTo>
                  <a:pt x="479425" y="30480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CDBC3D77-C962-4965-B5F3-C993499074F1}"/>
              </a:ext>
            </a:extLst>
          </p:cNvPr>
          <p:cNvSpPr/>
          <p:nvPr/>
        </p:nvSpPr>
        <p:spPr>
          <a:xfrm>
            <a:off x="4754501" y="8689731"/>
            <a:ext cx="93784" cy="93784"/>
          </a:xfrm>
          <a:custGeom>
            <a:avLst/>
            <a:gdLst>
              <a:gd name="connsiteX0" fmla="*/ 93784 w 93784"/>
              <a:gd name="connsiteY0" fmla="*/ 11723 h 93784"/>
              <a:gd name="connsiteX1" fmla="*/ 41030 w 93784"/>
              <a:gd name="connsiteY1" fmla="*/ 93784 h 93784"/>
              <a:gd name="connsiteX2" fmla="*/ 0 w 93784"/>
              <a:gd name="connsiteY2" fmla="*/ 70338 h 93784"/>
              <a:gd name="connsiteX3" fmla="*/ 32238 w 93784"/>
              <a:gd name="connsiteY3" fmla="*/ 0 h 93784"/>
              <a:gd name="connsiteX4" fmla="*/ 93784 w 93784"/>
              <a:gd name="connsiteY4" fmla="*/ 11723 h 93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84" h="93784">
                <a:moveTo>
                  <a:pt x="93784" y="11723"/>
                </a:moveTo>
                <a:lnTo>
                  <a:pt x="41030" y="93784"/>
                </a:lnTo>
                <a:lnTo>
                  <a:pt x="0" y="70338"/>
                </a:lnTo>
                <a:lnTo>
                  <a:pt x="32238" y="0"/>
                </a:lnTo>
                <a:lnTo>
                  <a:pt x="93784" y="11723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6A076415-7F99-4B34-A30A-B78C1A4736AE}"/>
              </a:ext>
            </a:extLst>
          </p:cNvPr>
          <p:cNvSpPr/>
          <p:nvPr/>
        </p:nvSpPr>
        <p:spPr>
          <a:xfrm>
            <a:off x="10125771" y="41366"/>
            <a:ext cx="1263650" cy="32067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779" tIns="67890" rIns="135779" bIns="67890" anchor="ctr">
            <a:spAutoFit/>
          </a:bodyPr>
          <a:lstStyle/>
          <a:p>
            <a:pPr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そぶら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4847E71-47AA-4E4B-A559-2D2B62F62D90}"/>
              </a:ext>
            </a:extLst>
          </p:cNvPr>
          <p:cNvSpPr/>
          <p:nvPr/>
        </p:nvSpPr>
        <p:spPr>
          <a:xfrm>
            <a:off x="1296193" y="8404734"/>
            <a:ext cx="2228851" cy="473121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graphicFrame>
        <p:nvGraphicFramePr>
          <p:cNvPr id="67" name="表 4">
            <a:extLst>
              <a:ext uri="{FF2B5EF4-FFF2-40B4-BE49-F238E27FC236}">
                <a16:creationId xmlns:a16="http://schemas.microsoft.com/office/drawing/2014/main" id="{715DE44F-7DE0-468E-930B-C6ABF2E5C041}"/>
              </a:ext>
            </a:extLst>
          </p:cNvPr>
          <p:cNvGraphicFramePr>
            <a:graphicFrameLocks noGrp="1"/>
          </p:cNvGraphicFramePr>
          <p:nvPr/>
        </p:nvGraphicFramePr>
        <p:xfrm>
          <a:off x="1498163" y="8680063"/>
          <a:ext cx="1696596" cy="11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532">
                  <a:extLst>
                    <a:ext uri="{9D8B030D-6E8A-4147-A177-3AD203B41FA5}">
                      <a16:colId xmlns:a16="http://schemas.microsoft.com/office/drawing/2014/main" val="1744928142"/>
                    </a:ext>
                  </a:extLst>
                </a:gridCol>
                <a:gridCol w="565532">
                  <a:extLst>
                    <a:ext uri="{9D8B030D-6E8A-4147-A177-3AD203B41FA5}">
                      <a16:colId xmlns:a16="http://schemas.microsoft.com/office/drawing/2014/main" val="3649531589"/>
                    </a:ext>
                  </a:extLst>
                </a:gridCol>
                <a:gridCol w="565532">
                  <a:extLst>
                    <a:ext uri="{9D8B030D-6E8A-4147-A177-3AD203B41FA5}">
                      <a16:colId xmlns:a16="http://schemas.microsoft.com/office/drawing/2014/main" val="25533454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874781"/>
                  </a:ext>
                </a:extLst>
              </a:tr>
            </a:tbl>
          </a:graphicData>
        </a:graphic>
      </p:graphicFrame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10E7690B-7032-46D1-B080-F0EDB450A530}"/>
              </a:ext>
            </a:extLst>
          </p:cNvPr>
          <p:cNvSpPr txBox="1"/>
          <p:nvPr/>
        </p:nvSpPr>
        <p:spPr>
          <a:xfrm>
            <a:off x="1433741" y="8383412"/>
            <a:ext cx="1288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b="1" dirty="0">
                <a:latin typeface="ＭＳ Ｐゴシック" panose="020B0600070205080204" pitchFamily="50" charset="-128"/>
              </a:rPr>
              <a:t>0</a:t>
            </a:r>
            <a:endParaRPr lang="ja-JP" altLang="en-US" sz="1100" b="1" dirty="0">
              <a:latin typeface="ＭＳ Ｐゴシック" panose="020B0600070205080204" pitchFamily="50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78EFD4EF-420D-4D64-B535-914FFFF0917A}"/>
              </a:ext>
            </a:extLst>
          </p:cNvPr>
          <p:cNvSpPr txBox="1"/>
          <p:nvPr/>
        </p:nvSpPr>
        <p:spPr>
          <a:xfrm>
            <a:off x="1848560" y="8379343"/>
            <a:ext cx="4343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b="1" dirty="0">
                <a:latin typeface="ＭＳ Ｐゴシック" panose="020B0600070205080204" pitchFamily="50" charset="-128"/>
              </a:rPr>
              <a:t>250</a:t>
            </a:r>
            <a:endParaRPr lang="ja-JP" altLang="en-US" sz="1100" b="1" dirty="0">
              <a:latin typeface="ＭＳ Ｐゴシック" panose="020B0600070205080204" pitchFamily="50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1FBFEAAA-CBD6-4BCA-A16A-F7295714D33E}"/>
              </a:ext>
            </a:extLst>
          </p:cNvPr>
          <p:cNvSpPr txBox="1"/>
          <p:nvPr/>
        </p:nvSpPr>
        <p:spPr>
          <a:xfrm>
            <a:off x="2412440" y="8379343"/>
            <a:ext cx="4343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b="1" dirty="0">
                <a:latin typeface="ＭＳ Ｐゴシック" panose="020B0600070205080204" pitchFamily="50" charset="-128"/>
              </a:rPr>
              <a:t>500</a:t>
            </a:r>
            <a:endParaRPr lang="ja-JP" altLang="en-US" sz="1100" b="1" dirty="0">
              <a:latin typeface="ＭＳ Ｐゴシック" panose="020B0600070205080204" pitchFamily="50" charset="-128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EBC64BAC-1E1B-431F-9C96-C4B20FA79E07}"/>
              </a:ext>
            </a:extLst>
          </p:cNvPr>
          <p:cNvSpPr txBox="1"/>
          <p:nvPr/>
        </p:nvSpPr>
        <p:spPr>
          <a:xfrm>
            <a:off x="2977588" y="8379343"/>
            <a:ext cx="588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b="1" dirty="0">
                <a:latin typeface="ＭＳ Ｐゴシック" panose="020B0600070205080204" pitchFamily="50" charset="-128"/>
              </a:rPr>
              <a:t>750 m</a:t>
            </a:r>
            <a:endParaRPr lang="ja-JP" altLang="en-US" sz="1100" b="1" dirty="0">
              <a:latin typeface="ＭＳ Ｐゴシック" panose="020B0600070205080204" pitchFamily="50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5BA18A25-08B9-40D4-8C87-5A1C2813DD25}"/>
              </a:ext>
            </a:extLst>
          </p:cNvPr>
          <p:cNvSpPr txBox="1"/>
          <p:nvPr/>
        </p:nvSpPr>
        <p:spPr>
          <a:xfrm>
            <a:off x="1478576" y="3808878"/>
            <a:ext cx="2227160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森林整備（本数調整伐）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7.2ha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698B7494-3F77-4291-9239-E8BC5185F6A8}"/>
              </a:ext>
            </a:extLst>
          </p:cNvPr>
          <p:cNvCxnSpPr>
            <a:cxnSpLocks/>
            <a:endCxn id="3" idx="4"/>
          </p:cNvCxnSpPr>
          <p:nvPr/>
        </p:nvCxnSpPr>
        <p:spPr>
          <a:xfrm flipV="1">
            <a:off x="3171946" y="2959100"/>
            <a:ext cx="486447" cy="8512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48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図 59">
            <a:extLst>
              <a:ext uri="{FF2B5EF4-FFF2-40B4-BE49-F238E27FC236}">
                <a16:creationId xmlns:a16="http://schemas.microsoft.com/office/drawing/2014/main" id="{48B129C1-8116-40F8-A727-70C105E0F7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4259" y="804828"/>
            <a:ext cx="4067267" cy="3110969"/>
          </a:xfrm>
          <a:prstGeom prst="rect">
            <a:avLst/>
          </a:prstGeom>
        </p:spPr>
      </p:pic>
      <p:sp>
        <p:nvSpPr>
          <p:cNvPr id="73" name="テキスト ボックス 2">
            <a:extLst>
              <a:ext uri="{FF2B5EF4-FFF2-40B4-BE49-F238E27FC236}">
                <a16:creationId xmlns:a16="http://schemas.microsoft.com/office/drawing/2014/main" id="{1EEFF238-9473-4493-914C-0F6DD9786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1687" y="3652593"/>
            <a:ext cx="1489075" cy="311150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txBody>
          <a:bodyPr lIns="131051" tIns="65528" rIns="131051" bIns="655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1158" dirty="0">
                <a:latin typeface="Meiryo UI" panose="020B0604030504040204" pitchFamily="50" charset="-128"/>
                <a:ea typeface="Meiryo UI" panose="020B0604030504040204" pitchFamily="50" charset="-128"/>
              </a:rPr>
              <a:t>撮影日：</a:t>
            </a:r>
            <a:r>
              <a:rPr lang="en-US" altLang="ja-JP" sz="1158" dirty="0">
                <a:latin typeface="Meiryo UI" panose="020B0604030504040204" pitchFamily="50" charset="-128"/>
                <a:ea typeface="Meiryo UI" panose="020B0604030504040204" pitchFamily="50" charset="-128"/>
              </a:rPr>
              <a:t>R7.3.26</a:t>
            </a:r>
            <a:endParaRPr lang="ja-JP" altLang="ja-JP" sz="115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F148EFC-2E8B-4596-8257-9B34652E04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6134" y="4373253"/>
            <a:ext cx="2222225" cy="1584945"/>
          </a:xfrm>
          <a:prstGeom prst="rect">
            <a:avLst/>
          </a:prstGeom>
        </p:spPr>
      </p:pic>
      <p:pic>
        <p:nvPicPr>
          <p:cNvPr id="110" name="図 109">
            <a:extLst>
              <a:ext uri="{FF2B5EF4-FFF2-40B4-BE49-F238E27FC236}">
                <a16:creationId xmlns:a16="http://schemas.microsoft.com/office/drawing/2014/main" id="{FABCDDB6-FC2D-45F9-B3B1-984BC18BF6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0725" y="5364878"/>
            <a:ext cx="2721174" cy="2067417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1B21A900-FD36-4B06-9511-B33DE20F58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573" y="1816441"/>
            <a:ext cx="8084811" cy="6434363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1DDEA8D0-6278-412E-853A-8BE5064D8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" y="216239"/>
            <a:ext cx="13679488" cy="62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1101725" indent="-422275">
              <a:spcBef>
                <a:spcPct val="20000"/>
              </a:spcBef>
              <a:buFont typeface="Arial" panose="020B0604020202020204" pitchFamily="34" charset="0"/>
              <a:buChar char="–"/>
              <a:defRPr kumimoji="1" sz="4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695450" indent="-338138">
              <a:spcBef>
                <a:spcPct val="20000"/>
              </a:spcBef>
              <a:buFont typeface="Arial" panose="020B0604020202020204" pitchFamily="34" charset="0"/>
              <a:buChar char="•"/>
              <a:defRPr kumimoji="1"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2374900" indent="-338138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3052763" indent="-338138">
              <a:spcBef>
                <a:spcPct val="20000"/>
              </a:spcBef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3509963" indent="-338138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3967163" indent="-338138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4424363" indent="-338138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4881563" indent="-338138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令和６年度　流域保全森林防災事業実績（１５）　　泉佐野市大木地区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24D7F4C-3B6F-497D-95C5-A89DC5C4485F}"/>
              </a:ext>
            </a:extLst>
          </p:cNvPr>
          <p:cNvSpPr/>
          <p:nvPr/>
        </p:nvSpPr>
        <p:spPr bwMode="auto">
          <a:xfrm>
            <a:off x="1299101" y="8743317"/>
            <a:ext cx="6437964" cy="7381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凡例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事業対象区域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流域治水対策河川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円/楕円 75">
            <a:extLst>
              <a:ext uri="{FF2B5EF4-FFF2-40B4-BE49-F238E27FC236}">
                <a16:creationId xmlns:a16="http://schemas.microsoft.com/office/drawing/2014/main" id="{7BCA6760-983D-49C1-8095-13499239F360}"/>
              </a:ext>
            </a:extLst>
          </p:cNvPr>
          <p:cNvSpPr/>
          <p:nvPr/>
        </p:nvSpPr>
        <p:spPr bwMode="auto">
          <a:xfrm>
            <a:off x="1423863" y="9060815"/>
            <a:ext cx="409575" cy="10318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8704A76-0890-47EA-9B16-1269E8688E1C}"/>
              </a:ext>
            </a:extLst>
          </p:cNvPr>
          <p:cNvCxnSpPr/>
          <p:nvPr/>
        </p:nvCxnSpPr>
        <p:spPr>
          <a:xfrm>
            <a:off x="1361156" y="9337518"/>
            <a:ext cx="534987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08D7E2E-82FD-4ECB-918D-774DAE8C4721}"/>
              </a:ext>
            </a:extLst>
          </p:cNvPr>
          <p:cNvSpPr/>
          <p:nvPr/>
        </p:nvSpPr>
        <p:spPr bwMode="auto">
          <a:xfrm>
            <a:off x="3921423" y="8922998"/>
            <a:ext cx="1860550" cy="30797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森林整備（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R6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5FFEC0D-11CB-49D5-8479-82B33D86ADEA}"/>
              </a:ext>
            </a:extLst>
          </p:cNvPr>
          <p:cNvSpPr/>
          <p:nvPr/>
        </p:nvSpPr>
        <p:spPr bwMode="auto">
          <a:xfrm>
            <a:off x="3476924" y="9028809"/>
            <a:ext cx="477837" cy="10795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0DCF53C-A67C-4251-85CD-EA3A5D2A382D}"/>
              </a:ext>
            </a:extLst>
          </p:cNvPr>
          <p:cNvSpPr/>
          <p:nvPr/>
        </p:nvSpPr>
        <p:spPr bwMode="auto">
          <a:xfrm>
            <a:off x="5287175" y="9028809"/>
            <a:ext cx="477838" cy="10795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8" name="正方形/長方形 22">
            <a:extLst>
              <a:ext uri="{FF2B5EF4-FFF2-40B4-BE49-F238E27FC236}">
                <a16:creationId xmlns:a16="http://schemas.microsoft.com/office/drawing/2014/main" id="{BF0DD6A1-991C-46B4-B8F7-05B62F36D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924" y="9153024"/>
            <a:ext cx="17395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→①　写真撮影位置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FEA8ECB-DB25-4F25-8FCC-5076061AE444}"/>
              </a:ext>
            </a:extLst>
          </p:cNvPr>
          <p:cNvSpPr/>
          <p:nvPr/>
        </p:nvSpPr>
        <p:spPr bwMode="auto">
          <a:xfrm>
            <a:off x="5781974" y="8922998"/>
            <a:ext cx="1862137" cy="30797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森林整備（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R7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1D1720EF-6585-4B1C-B897-3F5682AB5173}"/>
              </a:ext>
            </a:extLst>
          </p:cNvPr>
          <p:cNvSpPr/>
          <p:nvPr/>
        </p:nvSpPr>
        <p:spPr>
          <a:xfrm>
            <a:off x="11367702" y="9647055"/>
            <a:ext cx="1880419" cy="32177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779" tIns="67890" rIns="135779" bIns="67890" anchor="ctr">
            <a:spAutoFit/>
          </a:bodyPr>
          <a:lstStyle/>
          <a:p>
            <a:pPr algn="ctr">
              <a:defRPr/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泉州農と緑の総合事務所</a:t>
            </a:r>
          </a:p>
        </p:txBody>
      </p:sp>
      <p:sp>
        <p:nvSpPr>
          <p:cNvPr id="72" name="テキスト ボックス 2">
            <a:extLst>
              <a:ext uri="{FF2B5EF4-FFF2-40B4-BE49-F238E27FC236}">
                <a16:creationId xmlns:a16="http://schemas.microsoft.com/office/drawing/2014/main" id="{0544BF61-4F69-4D17-9696-ED49BB53F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5346" y="7441708"/>
            <a:ext cx="4067267" cy="4203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96078" tIns="98040" rIns="196078" bIns="9804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1445" dirty="0">
                <a:latin typeface="Meiryo UI" panose="020B0604030504040204" pitchFamily="50" charset="-128"/>
                <a:ea typeface="Meiryo UI" panose="020B0604030504040204" pitchFamily="50" charset="-128"/>
              </a:rPr>
              <a:t>写真②　森林整備（風倒木整理）の実施状況</a:t>
            </a:r>
            <a:endParaRPr lang="ja-JP" altLang="ja-JP" sz="144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1" name="テキスト ボックス 2">
            <a:extLst>
              <a:ext uri="{FF2B5EF4-FFF2-40B4-BE49-F238E27FC236}">
                <a16:creationId xmlns:a16="http://schemas.microsoft.com/office/drawing/2014/main" id="{550A23B0-4F00-4841-A2D7-04AE1F9F3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3973" y="3942196"/>
            <a:ext cx="4566876" cy="4203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96078" tIns="98040" rIns="196078" bIns="9804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1445" dirty="0">
                <a:latin typeface="Meiryo UI" panose="020B0604030504040204" pitchFamily="50" charset="-128"/>
                <a:ea typeface="Meiryo UI" panose="020B0604030504040204" pitchFamily="50" charset="-128"/>
              </a:rPr>
              <a:t>写真①　森林整備（本数調整伐・筋工）の実施状況</a:t>
            </a:r>
            <a:endParaRPr lang="ja-JP" altLang="ja-JP" sz="144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5" name="Text Box 12">
            <a:extLst>
              <a:ext uri="{FF2B5EF4-FFF2-40B4-BE49-F238E27FC236}">
                <a16:creationId xmlns:a16="http://schemas.microsoft.com/office/drawing/2014/main" id="{97B6F086-5A13-4A47-A997-E16750E18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476" y="6532923"/>
            <a:ext cx="2889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</a:p>
        </p:txBody>
      </p:sp>
      <p:graphicFrame>
        <p:nvGraphicFramePr>
          <p:cNvPr id="94" name="表 93">
            <a:extLst>
              <a:ext uri="{FF2B5EF4-FFF2-40B4-BE49-F238E27FC236}">
                <a16:creationId xmlns:a16="http://schemas.microsoft.com/office/drawing/2014/main" id="{DE92FC2E-D71C-41C8-BDE7-53FDE409067C}"/>
              </a:ext>
            </a:extLst>
          </p:cNvPr>
          <p:cNvGraphicFramePr>
            <a:graphicFrameLocks noGrp="1"/>
          </p:cNvGraphicFramePr>
          <p:nvPr/>
        </p:nvGraphicFramePr>
        <p:xfrm>
          <a:off x="9180854" y="7820110"/>
          <a:ext cx="4067267" cy="1757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1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41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内容</a:t>
                      </a:r>
                    </a:p>
                  </a:txBody>
                  <a:tcPr marL="91437" marR="91437"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R</a:t>
                      </a: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６</a:t>
                      </a:r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計画</a:t>
                      </a:r>
                    </a:p>
                  </a:txBody>
                  <a:tcPr marL="91437" marR="91437"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R</a:t>
                      </a: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６</a:t>
                      </a:r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実績</a:t>
                      </a:r>
                    </a:p>
                  </a:txBody>
                  <a:tcPr marL="91437" marR="91437"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備考</a:t>
                      </a:r>
                    </a:p>
                  </a:txBody>
                  <a:tcPr marL="91437" marR="91437" marT="45738" marB="4573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31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森林整備（</a:t>
                      </a:r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ha</a:t>
                      </a: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</a:p>
                  </a:txBody>
                  <a:tcPr marL="91437" marR="91437"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10.0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437" marR="91437"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9.0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437" marR="91437" marT="45738" marB="45738" anchor="ctr"/>
                </a:tc>
                <a:tc>
                  <a:txBody>
                    <a:bodyPr/>
                    <a:lstStyle/>
                    <a:p>
                      <a:pPr marL="0" marR="0" lvl="0" indent="0" algn="l" defTabSz="13575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37" marR="91437" marT="45738" marB="4573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27AC861C-7476-43A7-90D4-B153FEDFA16D}"/>
              </a:ext>
            </a:extLst>
          </p:cNvPr>
          <p:cNvSpPr/>
          <p:nvPr/>
        </p:nvSpPr>
        <p:spPr>
          <a:xfrm>
            <a:off x="288800" y="1422573"/>
            <a:ext cx="1008062" cy="35242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779" tIns="67890" rIns="135779" bIns="67890" anchor="ctr">
            <a:spAutoFit/>
          </a:bodyPr>
          <a:lstStyle/>
          <a:p>
            <a:pPr>
              <a:defRPr/>
            </a:pP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平面図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934A3D17-7FA4-4D3B-BC68-733C85EA320A}"/>
              </a:ext>
            </a:extLst>
          </p:cNvPr>
          <p:cNvSpPr/>
          <p:nvPr/>
        </p:nvSpPr>
        <p:spPr>
          <a:xfrm>
            <a:off x="984996" y="5751646"/>
            <a:ext cx="628213" cy="453710"/>
          </a:xfrm>
          <a:custGeom>
            <a:avLst/>
            <a:gdLst>
              <a:gd name="connsiteX0" fmla="*/ 628213 w 628213"/>
              <a:gd name="connsiteY0" fmla="*/ 0 h 453710"/>
              <a:gd name="connsiteX1" fmla="*/ 62821 w 628213"/>
              <a:gd name="connsiteY1" fmla="*/ 27920 h 453710"/>
              <a:gd name="connsiteX2" fmla="*/ 0 w 628213"/>
              <a:gd name="connsiteY2" fmla="*/ 251285 h 453710"/>
              <a:gd name="connsiteX3" fmla="*/ 0 w 628213"/>
              <a:gd name="connsiteY3" fmla="*/ 453710 h 453710"/>
              <a:gd name="connsiteX4" fmla="*/ 300146 w 628213"/>
              <a:gd name="connsiteY4" fmla="*/ 411829 h 453710"/>
              <a:gd name="connsiteX5" fmla="*/ 432769 w 628213"/>
              <a:gd name="connsiteY5" fmla="*/ 383908 h 453710"/>
              <a:gd name="connsiteX6" fmla="*/ 523511 w 628213"/>
              <a:gd name="connsiteY6" fmla="*/ 328067 h 453710"/>
              <a:gd name="connsiteX7" fmla="*/ 328067 w 628213"/>
              <a:gd name="connsiteY7" fmla="*/ 293166 h 453710"/>
              <a:gd name="connsiteX8" fmla="*/ 349007 w 628213"/>
              <a:gd name="connsiteY8" fmla="*/ 153563 h 453710"/>
              <a:gd name="connsiteX9" fmla="*/ 621233 w 628213"/>
              <a:gd name="connsiteY9" fmla="*/ 132623 h 453710"/>
              <a:gd name="connsiteX10" fmla="*/ 628213 w 628213"/>
              <a:gd name="connsiteY10" fmla="*/ 0 h 45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8213" h="453710">
                <a:moveTo>
                  <a:pt x="628213" y="0"/>
                </a:moveTo>
                <a:lnTo>
                  <a:pt x="62821" y="27920"/>
                </a:lnTo>
                <a:lnTo>
                  <a:pt x="0" y="251285"/>
                </a:lnTo>
                <a:lnTo>
                  <a:pt x="0" y="453710"/>
                </a:lnTo>
                <a:lnTo>
                  <a:pt x="300146" y="411829"/>
                </a:lnTo>
                <a:lnTo>
                  <a:pt x="432769" y="383908"/>
                </a:lnTo>
                <a:lnTo>
                  <a:pt x="523511" y="328067"/>
                </a:lnTo>
                <a:lnTo>
                  <a:pt x="328067" y="293166"/>
                </a:lnTo>
                <a:lnTo>
                  <a:pt x="349007" y="153563"/>
                </a:lnTo>
                <a:lnTo>
                  <a:pt x="621233" y="132623"/>
                </a:lnTo>
                <a:lnTo>
                  <a:pt x="628213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06133320-FB39-4BCE-A431-C1575BB5C84C}"/>
              </a:ext>
            </a:extLst>
          </p:cNvPr>
          <p:cNvSpPr/>
          <p:nvPr/>
        </p:nvSpPr>
        <p:spPr>
          <a:xfrm>
            <a:off x="1174090" y="6185971"/>
            <a:ext cx="468217" cy="479234"/>
          </a:xfrm>
          <a:custGeom>
            <a:avLst/>
            <a:gdLst>
              <a:gd name="connsiteX0" fmla="*/ 380082 w 468217"/>
              <a:gd name="connsiteY0" fmla="*/ 0 h 479234"/>
              <a:gd name="connsiteX1" fmla="*/ 165253 w 468217"/>
              <a:gd name="connsiteY1" fmla="*/ 0 h 479234"/>
              <a:gd name="connsiteX2" fmla="*/ 71610 w 468217"/>
              <a:gd name="connsiteY2" fmla="*/ 269913 h 479234"/>
              <a:gd name="connsiteX3" fmla="*/ 0 w 468217"/>
              <a:gd name="connsiteY3" fmla="*/ 396607 h 479234"/>
              <a:gd name="connsiteX4" fmla="*/ 71610 w 468217"/>
              <a:gd name="connsiteY4" fmla="*/ 396607 h 479234"/>
              <a:gd name="connsiteX5" fmla="*/ 71610 w 468217"/>
              <a:gd name="connsiteY5" fmla="*/ 457200 h 479234"/>
              <a:gd name="connsiteX6" fmla="*/ 198304 w 468217"/>
              <a:gd name="connsiteY6" fmla="*/ 479234 h 479234"/>
              <a:gd name="connsiteX7" fmla="*/ 236863 w 468217"/>
              <a:gd name="connsiteY7" fmla="*/ 391099 h 479234"/>
              <a:gd name="connsiteX8" fmla="*/ 341523 w 468217"/>
              <a:gd name="connsiteY8" fmla="*/ 374574 h 479234"/>
              <a:gd name="connsiteX9" fmla="*/ 402116 w 468217"/>
              <a:gd name="connsiteY9" fmla="*/ 253388 h 479234"/>
              <a:gd name="connsiteX10" fmla="*/ 236863 w 468217"/>
              <a:gd name="connsiteY10" fmla="*/ 258896 h 479234"/>
              <a:gd name="connsiteX11" fmla="*/ 231355 w 468217"/>
              <a:gd name="connsiteY11" fmla="*/ 148728 h 479234"/>
              <a:gd name="connsiteX12" fmla="*/ 308473 w 468217"/>
              <a:gd name="connsiteY12" fmla="*/ 82627 h 479234"/>
              <a:gd name="connsiteX13" fmla="*/ 374574 w 468217"/>
              <a:gd name="connsiteY13" fmla="*/ 154236 h 479234"/>
              <a:gd name="connsiteX14" fmla="*/ 468217 w 468217"/>
              <a:gd name="connsiteY14" fmla="*/ 121186 h 479234"/>
              <a:gd name="connsiteX15" fmla="*/ 380082 w 468217"/>
              <a:gd name="connsiteY15" fmla="*/ 0 h 47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8217" h="479234">
                <a:moveTo>
                  <a:pt x="380082" y="0"/>
                </a:moveTo>
                <a:lnTo>
                  <a:pt x="165253" y="0"/>
                </a:lnTo>
                <a:lnTo>
                  <a:pt x="71610" y="269913"/>
                </a:lnTo>
                <a:lnTo>
                  <a:pt x="0" y="396607"/>
                </a:lnTo>
                <a:lnTo>
                  <a:pt x="71610" y="396607"/>
                </a:lnTo>
                <a:lnTo>
                  <a:pt x="71610" y="457200"/>
                </a:lnTo>
                <a:lnTo>
                  <a:pt x="198304" y="479234"/>
                </a:lnTo>
                <a:lnTo>
                  <a:pt x="236863" y="391099"/>
                </a:lnTo>
                <a:lnTo>
                  <a:pt x="341523" y="374574"/>
                </a:lnTo>
                <a:lnTo>
                  <a:pt x="402116" y="253388"/>
                </a:lnTo>
                <a:lnTo>
                  <a:pt x="236863" y="258896"/>
                </a:lnTo>
                <a:lnTo>
                  <a:pt x="231355" y="148728"/>
                </a:lnTo>
                <a:lnTo>
                  <a:pt x="308473" y="82627"/>
                </a:lnTo>
                <a:lnTo>
                  <a:pt x="374574" y="154236"/>
                </a:lnTo>
                <a:lnTo>
                  <a:pt x="468217" y="121186"/>
                </a:lnTo>
                <a:lnTo>
                  <a:pt x="380082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3B309E70-632A-4D18-8786-B4262D3A0115}"/>
              </a:ext>
            </a:extLst>
          </p:cNvPr>
          <p:cNvSpPr/>
          <p:nvPr/>
        </p:nvSpPr>
        <p:spPr>
          <a:xfrm>
            <a:off x="1493838" y="6941344"/>
            <a:ext cx="295275" cy="159544"/>
          </a:xfrm>
          <a:custGeom>
            <a:avLst/>
            <a:gdLst>
              <a:gd name="connsiteX0" fmla="*/ 295275 w 295275"/>
              <a:gd name="connsiteY0" fmla="*/ 159544 h 159544"/>
              <a:gd name="connsiteX1" fmla="*/ 64294 w 295275"/>
              <a:gd name="connsiteY1" fmla="*/ 111919 h 159544"/>
              <a:gd name="connsiteX2" fmla="*/ 38100 w 295275"/>
              <a:gd name="connsiteY2" fmla="*/ 64294 h 159544"/>
              <a:gd name="connsiteX3" fmla="*/ 0 w 295275"/>
              <a:gd name="connsiteY3" fmla="*/ 26194 h 159544"/>
              <a:gd name="connsiteX4" fmla="*/ 50006 w 295275"/>
              <a:gd name="connsiteY4" fmla="*/ 0 h 159544"/>
              <a:gd name="connsiteX5" fmla="*/ 88106 w 295275"/>
              <a:gd name="connsiteY5" fmla="*/ 50006 h 159544"/>
              <a:gd name="connsiteX6" fmla="*/ 202406 w 295275"/>
              <a:gd name="connsiteY6" fmla="*/ 80962 h 159544"/>
              <a:gd name="connsiteX7" fmla="*/ 197644 w 295275"/>
              <a:gd name="connsiteY7" fmla="*/ 9525 h 159544"/>
              <a:gd name="connsiteX8" fmla="*/ 295275 w 295275"/>
              <a:gd name="connsiteY8" fmla="*/ 159544 h 15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275" h="159544">
                <a:moveTo>
                  <a:pt x="295275" y="159544"/>
                </a:moveTo>
                <a:lnTo>
                  <a:pt x="64294" y="111919"/>
                </a:lnTo>
                <a:lnTo>
                  <a:pt x="38100" y="64294"/>
                </a:lnTo>
                <a:lnTo>
                  <a:pt x="0" y="26194"/>
                </a:lnTo>
                <a:lnTo>
                  <a:pt x="50006" y="0"/>
                </a:lnTo>
                <a:lnTo>
                  <a:pt x="88106" y="50006"/>
                </a:lnTo>
                <a:lnTo>
                  <a:pt x="202406" y="80962"/>
                </a:lnTo>
                <a:lnTo>
                  <a:pt x="197644" y="9525"/>
                </a:lnTo>
                <a:lnTo>
                  <a:pt x="295275" y="159544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B36E6BA7-9962-44DC-925D-FA3F358AE73A}"/>
              </a:ext>
            </a:extLst>
          </p:cNvPr>
          <p:cNvSpPr/>
          <p:nvPr/>
        </p:nvSpPr>
        <p:spPr>
          <a:xfrm>
            <a:off x="1898604" y="2754703"/>
            <a:ext cx="460076" cy="638355"/>
          </a:xfrm>
          <a:custGeom>
            <a:avLst/>
            <a:gdLst>
              <a:gd name="connsiteX0" fmla="*/ 184031 w 460076"/>
              <a:gd name="connsiteY0" fmla="*/ 621102 h 638355"/>
              <a:gd name="connsiteX1" fmla="*/ 23004 w 460076"/>
              <a:gd name="connsiteY1" fmla="*/ 638355 h 638355"/>
              <a:gd name="connsiteX2" fmla="*/ 115019 w 460076"/>
              <a:gd name="connsiteY2" fmla="*/ 293298 h 638355"/>
              <a:gd name="connsiteX3" fmla="*/ 143774 w 460076"/>
              <a:gd name="connsiteY3" fmla="*/ 103517 h 638355"/>
              <a:gd name="connsiteX4" fmla="*/ 0 w 460076"/>
              <a:gd name="connsiteY4" fmla="*/ 11502 h 638355"/>
              <a:gd name="connsiteX5" fmla="*/ 333555 w 460076"/>
              <a:gd name="connsiteY5" fmla="*/ 28755 h 638355"/>
              <a:gd name="connsiteX6" fmla="*/ 368061 w 460076"/>
              <a:gd name="connsiteY6" fmla="*/ 0 h 638355"/>
              <a:gd name="connsiteX7" fmla="*/ 350808 w 460076"/>
              <a:gd name="connsiteY7" fmla="*/ 201283 h 638355"/>
              <a:gd name="connsiteX8" fmla="*/ 402566 w 460076"/>
              <a:gd name="connsiteY8" fmla="*/ 408317 h 638355"/>
              <a:gd name="connsiteX9" fmla="*/ 460076 w 460076"/>
              <a:gd name="connsiteY9" fmla="*/ 517585 h 638355"/>
              <a:gd name="connsiteX10" fmla="*/ 235789 w 460076"/>
              <a:gd name="connsiteY10" fmla="*/ 546340 h 638355"/>
              <a:gd name="connsiteX11" fmla="*/ 184031 w 460076"/>
              <a:gd name="connsiteY11" fmla="*/ 621102 h 638355"/>
              <a:gd name="connsiteX0" fmla="*/ 184031 w 460076"/>
              <a:gd name="connsiteY0" fmla="*/ 621102 h 638355"/>
              <a:gd name="connsiteX1" fmla="*/ 23004 w 460076"/>
              <a:gd name="connsiteY1" fmla="*/ 638355 h 638355"/>
              <a:gd name="connsiteX2" fmla="*/ 115019 w 460076"/>
              <a:gd name="connsiteY2" fmla="*/ 293298 h 638355"/>
              <a:gd name="connsiteX3" fmla="*/ 109268 w 460076"/>
              <a:gd name="connsiteY3" fmla="*/ 103517 h 638355"/>
              <a:gd name="connsiteX4" fmla="*/ 0 w 460076"/>
              <a:gd name="connsiteY4" fmla="*/ 11502 h 638355"/>
              <a:gd name="connsiteX5" fmla="*/ 333555 w 460076"/>
              <a:gd name="connsiteY5" fmla="*/ 28755 h 638355"/>
              <a:gd name="connsiteX6" fmla="*/ 368061 w 460076"/>
              <a:gd name="connsiteY6" fmla="*/ 0 h 638355"/>
              <a:gd name="connsiteX7" fmla="*/ 350808 w 460076"/>
              <a:gd name="connsiteY7" fmla="*/ 201283 h 638355"/>
              <a:gd name="connsiteX8" fmla="*/ 402566 w 460076"/>
              <a:gd name="connsiteY8" fmla="*/ 408317 h 638355"/>
              <a:gd name="connsiteX9" fmla="*/ 460076 w 460076"/>
              <a:gd name="connsiteY9" fmla="*/ 517585 h 638355"/>
              <a:gd name="connsiteX10" fmla="*/ 235789 w 460076"/>
              <a:gd name="connsiteY10" fmla="*/ 546340 h 638355"/>
              <a:gd name="connsiteX11" fmla="*/ 184031 w 460076"/>
              <a:gd name="connsiteY11" fmla="*/ 621102 h 638355"/>
              <a:gd name="connsiteX0" fmla="*/ 184031 w 460076"/>
              <a:gd name="connsiteY0" fmla="*/ 621102 h 638355"/>
              <a:gd name="connsiteX1" fmla="*/ 23004 w 460076"/>
              <a:gd name="connsiteY1" fmla="*/ 638355 h 638355"/>
              <a:gd name="connsiteX2" fmla="*/ 92015 w 460076"/>
              <a:gd name="connsiteY2" fmla="*/ 293298 h 638355"/>
              <a:gd name="connsiteX3" fmla="*/ 109268 w 460076"/>
              <a:gd name="connsiteY3" fmla="*/ 103517 h 638355"/>
              <a:gd name="connsiteX4" fmla="*/ 0 w 460076"/>
              <a:gd name="connsiteY4" fmla="*/ 11502 h 638355"/>
              <a:gd name="connsiteX5" fmla="*/ 333555 w 460076"/>
              <a:gd name="connsiteY5" fmla="*/ 28755 h 638355"/>
              <a:gd name="connsiteX6" fmla="*/ 368061 w 460076"/>
              <a:gd name="connsiteY6" fmla="*/ 0 h 638355"/>
              <a:gd name="connsiteX7" fmla="*/ 350808 w 460076"/>
              <a:gd name="connsiteY7" fmla="*/ 201283 h 638355"/>
              <a:gd name="connsiteX8" fmla="*/ 402566 w 460076"/>
              <a:gd name="connsiteY8" fmla="*/ 408317 h 638355"/>
              <a:gd name="connsiteX9" fmla="*/ 460076 w 460076"/>
              <a:gd name="connsiteY9" fmla="*/ 517585 h 638355"/>
              <a:gd name="connsiteX10" fmla="*/ 235789 w 460076"/>
              <a:gd name="connsiteY10" fmla="*/ 546340 h 638355"/>
              <a:gd name="connsiteX11" fmla="*/ 184031 w 460076"/>
              <a:gd name="connsiteY11" fmla="*/ 621102 h 63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0076" h="638355">
                <a:moveTo>
                  <a:pt x="184031" y="621102"/>
                </a:moveTo>
                <a:lnTo>
                  <a:pt x="23004" y="638355"/>
                </a:lnTo>
                <a:lnTo>
                  <a:pt x="92015" y="293298"/>
                </a:lnTo>
                <a:lnTo>
                  <a:pt x="109268" y="103517"/>
                </a:lnTo>
                <a:lnTo>
                  <a:pt x="0" y="11502"/>
                </a:lnTo>
                <a:lnTo>
                  <a:pt x="333555" y="28755"/>
                </a:lnTo>
                <a:lnTo>
                  <a:pt x="368061" y="0"/>
                </a:lnTo>
                <a:lnTo>
                  <a:pt x="350808" y="201283"/>
                </a:lnTo>
                <a:lnTo>
                  <a:pt x="402566" y="408317"/>
                </a:lnTo>
                <a:lnTo>
                  <a:pt x="460076" y="517585"/>
                </a:lnTo>
                <a:lnTo>
                  <a:pt x="235789" y="546340"/>
                </a:lnTo>
                <a:lnTo>
                  <a:pt x="184031" y="621102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6EE6181F-9BBA-42B2-9250-6E86107C4E22}"/>
              </a:ext>
            </a:extLst>
          </p:cNvPr>
          <p:cNvSpPr/>
          <p:nvPr/>
        </p:nvSpPr>
        <p:spPr>
          <a:xfrm>
            <a:off x="7918370" y="5256718"/>
            <a:ext cx="247018" cy="303355"/>
          </a:xfrm>
          <a:custGeom>
            <a:avLst/>
            <a:gdLst>
              <a:gd name="connsiteX0" fmla="*/ 247018 w 247018"/>
              <a:gd name="connsiteY0" fmla="*/ 52003 h 303355"/>
              <a:gd name="connsiteX1" fmla="*/ 182014 w 247018"/>
              <a:gd name="connsiteY1" fmla="*/ 221016 h 303355"/>
              <a:gd name="connsiteX2" fmla="*/ 0 w 247018"/>
              <a:gd name="connsiteY2" fmla="*/ 303355 h 303355"/>
              <a:gd name="connsiteX3" fmla="*/ 82340 w 247018"/>
              <a:gd name="connsiteY3" fmla="*/ 60671 h 303355"/>
              <a:gd name="connsiteX4" fmla="*/ 173346 w 247018"/>
              <a:gd name="connsiteY4" fmla="*/ 0 h 303355"/>
              <a:gd name="connsiteX5" fmla="*/ 247018 w 247018"/>
              <a:gd name="connsiteY5" fmla="*/ 52003 h 303355"/>
              <a:gd name="connsiteX0" fmla="*/ 247018 w 247018"/>
              <a:gd name="connsiteY0" fmla="*/ 52003 h 303355"/>
              <a:gd name="connsiteX1" fmla="*/ 182014 w 247018"/>
              <a:gd name="connsiteY1" fmla="*/ 221016 h 303355"/>
              <a:gd name="connsiteX2" fmla="*/ 0 w 247018"/>
              <a:gd name="connsiteY2" fmla="*/ 303355 h 303355"/>
              <a:gd name="connsiteX3" fmla="*/ 90912 w 247018"/>
              <a:gd name="connsiteY3" fmla="*/ 23523 h 303355"/>
              <a:gd name="connsiteX4" fmla="*/ 173346 w 247018"/>
              <a:gd name="connsiteY4" fmla="*/ 0 h 303355"/>
              <a:gd name="connsiteX5" fmla="*/ 247018 w 247018"/>
              <a:gd name="connsiteY5" fmla="*/ 52003 h 303355"/>
              <a:gd name="connsiteX0" fmla="*/ 247018 w 247018"/>
              <a:gd name="connsiteY0" fmla="*/ 52003 h 303355"/>
              <a:gd name="connsiteX1" fmla="*/ 193444 w 247018"/>
              <a:gd name="connsiteY1" fmla="*/ 192441 h 303355"/>
              <a:gd name="connsiteX2" fmla="*/ 0 w 247018"/>
              <a:gd name="connsiteY2" fmla="*/ 303355 h 303355"/>
              <a:gd name="connsiteX3" fmla="*/ 90912 w 247018"/>
              <a:gd name="connsiteY3" fmla="*/ 23523 h 303355"/>
              <a:gd name="connsiteX4" fmla="*/ 173346 w 247018"/>
              <a:gd name="connsiteY4" fmla="*/ 0 h 303355"/>
              <a:gd name="connsiteX5" fmla="*/ 247018 w 247018"/>
              <a:gd name="connsiteY5" fmla="*/ 52003 h 303355"/>
              <a:gd name="connsiteX0" fmla="*/ 247018 w 247018"/>
              <a:gd name="connsiteY0" fmla="*/ 52003 h 303355"/>
              <a:gd name="connsiteX1" fmla="*/ 193444 w 247018"/>
              <a:gd name="connsiteY1" fmla="*/ 192441 h 303355"/>
              <a:gd name="connsiteX2" fmla="*/ 0 w 247018"/>
              <a:gd name="connsiteY2" fmla="*/ 303355 h 303355"/>
              <a:gd name="connsiteX3" fmla="*/ 90912 w 247018"/>
              <a:gd name="connsiteY3" fmla="*/ 23523 h 303355"/>
              <a:gd name="connsiteX4" fmla="*/ 173346 w 247018"/>
              <a:gd name="connsiteY4" fmla="*/ 0 h 303355"/>
              <a:gd name="connsiteX5" fmla="*/ 247018 w 247018"/>
              <a:gd name="connsiteY5" fmla="*/ 52003 h 303355"/>
              <a:gd name="connsiteX0" fmla="*/ 247018 w 247018"/>
              <a:gd name="connsiteY0" fmla="*/ 52003 h 303355"/>
              <a:gd name="connsiteX1" fmla="*/ 193444 w 247018"/>
              <a:gd name="connsiteY1" fmla="*/ 192441 h 303355"/>
              <a:gd name="connsiteX2" fmla="*/ 0 w 247018"/>
              <a:gd name="connsiteY2" fmla="*/ 303355 h 303355"/>
              <a:gd name="connsiteX3" fmla="*/ 57706 w 247018"/>
              <a:gd name="connsiteY3" fmla="*/ 143958 h 303355"/>
              <a:gd name="connsiteX4" fmla="*/ 90912 w 247018"/>
              <a:gd name="connsiteY4" fmla="*/ 23523 h 303355"/>
              <a:gd name="connsiteX5" fmla="*/ 173346 w 247018"/>
              <a:gd name="connsiteY5" fmla="*/ 0 h 303355"/>
              <a:gd name="connsiteX6" fmla="*/ 247018 w 247018"/>
              <a:gd name="connsiteY6" fmla="*/ 52003 h 303355"/>
              <a:gd name="connsiteX0" fmla="*/ 247018 w 247018"/>
              <a:gd name="connsiteY0" fmla="*/ 52003 h 303355"/>
              <a:gd name="connsiteX1" fmla="*/ 193444 w 247018"/>
              <a:gd name="connsiteY1" fmla="*/ 192441 h 303355"/>
              <a:gd name="connsiteX2" fmla="*/ 0 w 247018"/>
              <a:gd name="connsiteY2" fmla="*/ 303355 h 303355"/>
              <a:gd name="connsiteX3" fmla="*/ 80566 w 247018"/>
              <a:gd name="connsiteY3" fmla="*/ 98238 h 303355"/>
              <a:gd name="connsiteX4" fmla="*/ 90912 w 247018"/>
              <a:gd name="connsiteY4" fmla="*/ 23523 h 303355"/>
              <a:gd name="connsiteX5" fmla="*/ 173346 w 247018"/>
              <a:gd name="connsiteY5" fmla="*/ 0 h 303355"/>
              <a:gd name="connsiteX6" fmla="*/ 247018 w 247018"/>
              <a:gd name="connsiteY6" fmla="*/ 52003 h 303355"/>
              <a:gd name="connsiteX0" fmla="*/ 247018 w 247018"/>
              <a:gd name="connsiteY0" fmla="*/ 52003 h 303355"/>
              <a:gd name="connsiteX1" fmla="*/ 193444 w 247018"/>
              <a:gd name="connsiteY1" fmla="*/ 192441 h 303355"/>
              <a:gd name="connsiteX2" fmla="*/ 0 w 247018"/>
              <a:gd name="connsiteY2" fmla="*/ 303355 h 303355"/>
              <a:gd name="connsiteX3" fmla="*/ 80566 w 247018"/>
              <a:gd name="connsiteY3" fmla="*/ 98238 h 303355"/>
              <a:gd name="connsiteX4" fmla="*/ 108057 w 247018"/>
              <a:gd name="connsiteY4" fmla="*/ 20666 h 303355"/>
              <a:gd name="connsiteX5" fmla="*/ 173346 w 247018"/>
              <a:gd name="connsiteY5" fmla="*/ 0 h 303355"/>
              <a:gd name="connsiteX6" fmla="*/ 247018 w 247018"/>
              <a:gd name="connsiteY6" fmla="*/ 52003 h 303355"/>
              <a:gd name="connsiteX0" fmla="*/ 247018 w 247018"/>
              <a:gd name="connsiteY0" fmla="*/ 52003 h 303355"/>
              <a:gd name="connsiteX1" fmla="*/ 193444 w 247018"/>
              <a:gd name="connsiteY1" fmla="*/ 192441 h 303355"/>
              <a:gd name="connsiteX2" fmla="*/ 0 w 247018"/>
              <a:gd name="connsiteY2" fmla="*/ 303355 h 303355"/>
              <a:gd name="connsiteX3" fmla="*/ 106284 w 247018"/>
              <a:gd name="connsiteY3" fmla="*/ 101096 h 303355"/>
              <a:gd name="connsiteX4" fmla="*/ 108057 w 247018"/>
              <a:gd name="connsiteY4" fmla="*/ 20666 h 303355"/>
              <a:gd name="connsiteX5" fmla="*/ 173346 w 247018"/>
              <a:gd name="connsiteY5" fmla="*/ 0 h 303355"/>
              <a:gd name="connsiteX6" fmla="*/ 247018 w 247018"/>
              <a:gd name="connsiteY6" fmla="*/ 52003 h 303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018" h="303355">
                <a:moveTo>
                  <a:pt x="247018" y="52003"/>
                </a:moveTo>
                <a:lnTo>
                  <a:pt x="193444" y="192441"/>
                </a:lnTo>
                <a:cubicBezTo>
                  <a:pt x="117533" y="252272"/>
                  <a:pt x="64481" y="266384"/>
                  <a:pt x="0" y="303355"/>
                </a:cubicBezTo>
                <a:lnTo>
                  <a:pt x="106284" y="101096"/>
                </a:lnTo>
                <a:lnTo>
                  <a:pt x="108057" y="20666"/>
                </a:lnTo>
                <a:lnTo>
                  <a:pt x="173346" y="0"/>
                </a:lnTo>
                <a:lnTo>
                  <a:pt x="247018" y="52003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3" name="テキスト ボックス 2">
            <a:extLst>
              <a:ext uri="{FF2B5EF4-FFF2-40B4-BE49-F238E27FC236}">
                <a16:creationId xmlns:a16="http://schemas.microsoft.com/office/drawing/2014/main" id="{9F170778-116D-468C-A9EE-B9A2B4B1E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139" y="1855205"/>
            <a:ext cx="2249861" cy="67094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wrap="square" lIns="131051" tIns="65528" rIns="131051" bIns="655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森林整備（本数調整伐）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3.0ha</a:t>
            </a:r>
            <a:endParaRPr lang="ja-JP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8EC11498-7BA9-4577-BD60-4D5771D00941}"/>
              </a:ext>
            </a:extLst>
          </p:cNvPr>
          <p:cNvCxnSpPr>
            <a:cxnSpLocks/>
          </p:cNvCxnSpPr>
          <p:nvPr/>
        </p:nvCxnSpPr>
        <p:spPr bwMode="auto">
          <a:xfrm>
            <a:off x="1496219" y="5931019"/>
            <a:ext cx="917575" cy="113691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F3C3FE50-072A-4162-857B-E6337C759504}"/>
              </a:ext>
            </a:extLst>
          </p:cNvPr>
          <p:cNvCxnSpPr>
            <a:cxnSpLocks/>
          </p:cNvCxnSpPr>
          <p:nvPr/>
        </p:nvCxnSpPr>
        <p:spPr bwMode="auto">
          <a:xfrm>
            <a:off x="1533204" y="6486708"/>
            <a:ext cx="825476" cy="60499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9C22FB99-B798-4AF9-AFF8-7E943EDF096F}"/>
              </a:ext>
            </a:extLst>
          </p:cNvPr>
          <p:cNvCxnSpPr>
            <a:cxnSpLocks/>
          </p:cNvCxnSpPr>
          <p:nvPr/>
        </p:nvCxnSpPr>
        <p:spPr bwMode="auto">
          <a:xfrm>
            <a:off x="1726117" y="7045527"/>
            <a:ext cx="612136" cy="691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6970A88B-3F16-40B4-A82A-D26FAB9A5384}"/>
              </a:ext>
            </a:extLst>
          </p:cNvPr>
          <p:cNvCxnSpPr>
            <a:cxnSpLocks/>
          </p:cNvCxnSpPr>
          <p:nvPr/>
        </p:nvCxnSpPr>
        <p:spPr bwMode="auto">
          <a:xfrm flipV="1">
            <a:off x="2171754" y="2261380"/>
            <a:ext cx="310962" cy="54389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06A3B9E0-FE41-40E9-8FA3-7740AEDFAD0E}"/>
              </a:ext>
            </a:extLst>
          </p:cNvPr>
          <p:cNvCxnSpPr>
            <a:cxnSpLocks/>
            <a:endCxn id="43" idx="5"/>
          </p:cNvCxnSpPr>
          <p:nvPr/>
        </p:nvCxnSpPr>
        <p:spPr bwMode="auto">
          <a:xfrm>
            <a:off x="7827168" y="4555341"/>
            <a:ext cx="264548" cy="70137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テキスト ボックス 2">
            <a:extLst>
              <a:ext uri="{FF2B5EF4-FFF2-40B4-BE49-F238E27FC236}">
                <a16:creationId xmlns:a16="http://schemas.microsoft.com/office/drawing/2014/main" id="{1FE8F602-B77C-4247-B3DB-24C1F0CFF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0726" y="7155936"/>
            <a:ext cx="1489075" cy="311150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txBody>
          <a:bodyPr lIns="131051" tIns="65528" rIns="131051" bIns="655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1158" dirty="0">
                <a:latin typeface="Meiryo UI" panose="020B0604030504040204" pitchFamily="50" charset="-128"/>
                <a:ea typeface="Meiryo UI" panose="020B0604030504040204" pitchFamily="50" charset="-128"/>
              </a:rPr>
              <a:t>撮影日：</a:t>
            </a:r>
            <a:r>
              <a:rPr lang="en-US" altLang="ja-JP" sz="1158" dirty="0">
                <a:latin typeface="Meiryo UI" panose="020B0604030504040204" pitchFamily="50" charset="-128"/>
                <a:ea typeface="Meiryo UI" panose="020B0604030504040204" pitchFamily="50" charset="-128"/>
              </a:rPr>
              <a:t>R7.3.14</a:t>
            </a:r>
            <a:endParaRPr lang="ja-JP" altLang="ja-JP" sz="115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21602A88-D1A8-4935-9105-835262DF2A6D}"/>
              </a:ext>
            </a:extLst>
          </p:cNvPr>
          <p:cNvSpPr/>
          <p:nvPr/>
        </p:nvSpPr>
        <p:spPr>
          <a:xfrm>
            <a:off x="378644" y="1866585"/>
            <a:ext cx="1975558" cy="6075848"/>
          </a:xfrm>
          <a:custGeom>
            <a:avLst/>
            <a:gdLst>
              <a:gd name="connsiteX0" fmla="*/ 0 w 1957270"/>
              <a:gd name="connsiteY0" fmla="*/ 0 h 6075848"/>
              <a:gd name="connsiteX1" fmla="*/ 869058 w 1957270"/>
              <a:gd name="connsiteY1" fmla="*/ 1549190 h 6075848"/>
              <a:gd name="connsiteX2" fmla="*/ 755703 w 1957270"/>
              <a:gd name="connsiteY2" fmla="*/ 2063068 h 6075848"/>
              <a:gd name="connsiteX3" fmla="*/ 1700331 w 1957270"/>
              <a:gd name="connsiteY3" fmla="*/ 2206651 h 6075848"/>
              <a:gd name="connsiteX4" fmla="*/ 1775901 w 1957270"/>
              <a:gd name="connsiteY4" fmla="*/ 2478704 h 6075848"/>
              <a:gd name="connsiteX5" fmla="*/ 1586975 w 1957270"/>
              <a:gd name="connsiteY5" fmla="*/ 2644959 h 6075848"/>
              <a:gd name="connsiteX6" fmla="*/ 1851471 w 1957270"/>
              <a:gd name="connsiteY6" fmla="*/ 3279749 h 6075848"/>
              <a:gd name="connsiteX7" fmla="*/ 1957270 w 1957270"/>
              <a:gd name="connsiteY7" fmla="*/ 3438446 h 6075848"/>
              <a:gd name="connsiteX8" fmla="*/ 1896813 w 1957270"/>
              <a:gd name="connsiteY8" fmla="*/ 3559359 h 6075848"/>
              <a:gd name="connsiteX9" fmla="*/ 1579418 w 1957270"/>
              <a:gd name="connsiteY9" fmla="*/ 3627372 h 6075848"/>
              <a:gd name="connsiteX10" fmla="*/ 1367822 w 1957270"/>
              <a:gd name="connsiteY10" fmla="*/ 3748284 h 6075848"/>
              <a:gd name="connsiteX11" fmla="*/ 1352708 w 1957270"/>
              <a:gd name="connsiteY11" fmla="*/ 4201706 h 6075848"/>
              <a:gd name="connsiteX12" fmla="*/ 1586975 w 1957270"/>
              <a:gd name="connsiteY12" fmla="*/ 4375517 h 6075848"/>
              <a:gd name="connsiteX13" fmla="*/ 1556747 w 1957270"/>
              <a:gd name="connsiteY13" fmla="*/ 4708027 h 6075848"/>
              <a:gd name="connsiteX14" fmla="*/ 1337594 w 1957270"/>
              <a:gd name="connsiteY14" fmla="*/ 4715584 h 6075848"/>
              <a:gd name="connsiteX15" fmla="*/ 1292251 w 1957270"/>
              <a:gd name="connsiteY15" fmla="*/ 4859167 h 6075848"/>
              <a:gd name="connsiteX16" fmla="*/ 1586975 w 1957270"/>
              <a:gd name="connsiteY16" fmla="*/ 5184119 h 6075848"/>
              <a:gd name="connsiteX17" fmla="*/ 1549190 w 1957270"/>
              <a:gd name="connsiteY17" fmla="*/ 5350374 h 6075848"/>
              <a:gd name="connsiteX18" fmla="*/ 1156225 w 1957270"/>
              <a:gd name="connsiteY18" fmla="*/ 5645098 h 6075848"/>
              <a:gd name="connsiteX19" fmla="*/ 1065541 w 1957270"/>
              <a:gd name="connsiteY19" fmla="*/ 5818909 h 6075848"/>
              <a:gd name="connsiteX20" fmla="*/ 1602089 w 1957270"/>
              <a:gd name="connsiteY20" fmla="*/ 6075848 h 6075848"/>
              <a:gd name="connsiteX0" fmla="*/ 0 w 1957270"/>
              <a:gd name="connsiteY0" fmla="*/ 0 h 6075848"/>
              <a:gd name="connsiteX1" fmla="*/ 852019 w 1957270"/>
              <a:gd name="connsiteY1" fmla="*/ 1543510 h 6075848"/>
              <a:gd name="connsiteX2" fmla="*/ 755703 w 1957270"/>
              <a:gd name="connsiteY2" fmla="*/ 2063068 h 6075848"/>
              <a:gd name="connsiteX3" fmla="*/ 1700331 w 1957270"/>
              <a:gd name="connsiteY3" fmla="*/ 2206651 h 6075848"/>
              <a:gd name="connsiteX4" fmla="*/ 1775901 w 1957270"/>
              <a:gd name="connsiteY4" fmla="*/ 2478704 h 6075848"/>
              <a:gd name="connsiteX5" fmla="*/ 1586975 w 1957270"/>
              <a:gd name="connsiteY5" fmla="*/ 2644959 h 6075848"/>
              <a:gd name="connsiteX6" fmla="*/ 1851471 w 1957270"/>
              <a:gd name="connsiteY6" fmla="*/ 3279749 h 6075848"/>
              <a:gd name="connsiteX7" fmla="*/ 1957270 w 1957270"/>
              <a:gd name="connsiteY7" fmla="*/ 3438446 h 6075848"/>
              <a:gd name="connsiteX8" fmla="*/ 1896813 w 1957270"/>
              <a:gd name="connsiteY8" fmla="*/ 3559359 h 6075848"/>
              <a:gd name="connsiteX9" fmla="*/ 1579418 w 1957270"/>
              <a:gd name="connsiteY9" fmla="*/ 3627372 h 6075848"/>
              <a:gd name="connsiteX10" fmla="*/ 1367822 w 1957270"/>
              <a:gd name="connsiteY10" fmla="*/ 3748284 h 6075848"/>
              <a:gd name="connsiteX11" fmla="*/ 1352708 w 1957270"/>
              <a:gd name="connsiteY11" fmla="*/ 4201706 h 6075848"/>
              <a:gd name="connsiteX12" fmla="*/ 1586975 w 1957270"/>
              <a:gd name="connsiteY12" fmla="*/ 4375517 h 6075848"/>
              <a:gd name="connsiteX13" fmla="*/ 1556747 w 1957270"/>
              <a:gd name="connsiteY13" fmla="*/ 4708027 h 6075848"/>
              <a:gd name="connsiteX14" fmla="*/ 1337594 w 1957270"/>
              <a:gd name="connsiteY14" fmla="*/ 4715584 h 6075848"/>
              <a:gd name="connsiteX15" fmla="*/ 1292251 w 1957270"/>
              <a:gd name="connsiteY15" fmla="*/ 4859167 h 6075848"/>
              <a:gd name="connsiteX16" fmla="*/ 1586975 w 1957270"/>
              <a:gd name="connsiteY16" fmla="*/ 5184119 h 6075848"/>
              <a:gd name="connsiteX17" fmla="*/ 1549190 w 1957270"/>
              <a:gd name="connsiteY17" fmla="*/ 5350374 h 6075848"/>
              <a:gd name="connsiteX18" fmla="*/ 1156225 w 1957270"/>
              <a:gd name="connsiteY18" fmla="*/ 5645098 h 6075848"/>
              <a:gd name="connsiteX19" fmla="*/ 1065541 w 1957270"/>
              <a:gd name="connsiteY19" fmla="*/ 5818909 h 6075848"/>
              <a:gd name="connsiteX20" fmla="*/ 1602089 w 1957270"/>
              <a:gd name="connsiteY20" fmla="*/ 6075848 h 6075848"/>
              <a:gd name="connsiteX0" fmla="*/ 0 w 1957270"/>
              <a:gd name="connsiteY0" fmla="*/ 0 h 6075848"/>
              <a:gd name="connsiteX1" fmla="*/ 852019 w 1957270"/>
              <a:gd name="connsiteY1" fmla="*/ 1543510 h 6075848"/>
              <a:gd name="connsiteX2" fmla="*/ 784100 w 1957270"/>
              <a:gd name="connsiteY2" fmla="*/ 2063068 h 6075848"/>
              <a:gd name="connsiteX3" fmla="*/ 1700331 w 1957270"/>
              <a:gd name="connsiteY3" fmla="*/ 2206651 h 6075848"/>
              <a:gd name="connsiteX4" fmla="*/ 1775901 w 1957270"/>
              <a:gd name="connsiteY4" fmla="*/ 2478704 h 6075848"/>
              <a:gd name="connsiteX5" fmla="*/ 1586975 w 1957270"/>
              <a:gd name="connsiteY5" fmla="*/ 2644959 h 6075848"/>
              <a:gd name="connsiteX6" fmla="*/ 1851471 w 1957270"/>
              <a:gd name="connsiteY6" fmla="*/ 3279749 h 6075848"/>
              <a:gd name="connsiteX7" fmla="*/ 1957270 w 1957270"/>
              <a:gd name="connsiteY7" fmla="*/ 3438446 h 6075848"/>
              <a:gd name="connsiteX8" fmla="*/ 1896813 w 1957270"/>
              <a:gd name="connsiteY8" fmla="*/ 3559359 h 6075848"/>
              <a:gd name="connsiteX9" fmla="*/ 1579418 w 1957270"/>
              <a:gd name="connsiteY9" fmla="*/ 3627372 h 6075848"/>
              <a:gd name="connsiteX10" fmla="*/ 1367822 w 1957270"/>
              <a:gd name="connsiteY10" fmla="*/ 3748284 h 6075848"/>
              <a:gd name="connsiteX11" fmla="*/ 1352708 w 1957270"/>
              <a:gd name="connsiteY11" fmla="*/ 4201706 h 6075848"/>
              <a:gd name="connsiteX12" fmla="*/ 1586975 w 1957270"/>
              <a:gd name="connsiteY12" fmla="*/ 4375517 h 6075848"/>
              <a:gd name="connsiteX13" fmla="*/ 1556747 w 1957270"/>
              <a:gd name="connsiteY13" fmla="*/ 4708027 h 6075848"/>
              <a:gd name="connsiteX14" fmla="*/ 1337594 w 1957270"/>
              <a:gd name="connsiteY14" fmla="*/ 4715584 h 6075848"/>
              <a:gd name="connsiteX15" fmla="*/ 1292251 w 1957270"/>
              <a:gd name="connsiteY15" fmla="*/ 4859167 h 6075848"/>
              <a:gd name="connsiteX16" fmla="*/ 1586975 w 1957270"/>
              <a:gd name="connsiteY16" fmla="*/ 5184119 h 6075848"/>
              <a:gd name="connsiteX17" fmla="*/ 1549190 w 1957270"/>
              <a:gd name="connsiteY17" fmla="*/ 5350374 h 6075848"/>
              <a:gd name="connsiteX18" fmla="*/ 1156225 w 1957270"/>
              <a:gd name="connsiteY18" fmla="*/ 5645098 h 6075848"/>
              <a:gd name="connsiteX19" fmla="*/ 1065541 w 1957270"/>
              <a:gd name="connsiteY19" fmla="*/ 5818909 h 6075848"/>
              <a:gd name="connsiteX20" fmla="*/ 1602089 w 1957270"/>
              <a:gd name="connsiteY20" fmla="*/ 6075848 h 6075848"/>
              <a:gd name="connsiteX0" fmla="*/ 0 w 1957270"/>
              <a:gd name="connsiteY0" fmla="*/ 0 h 6075848"/>
              <a:gd name="connsiteX1" fmla="*/ 852019 w 1957270"/>
              <a:gd name="connsiteY1" fmla="*/ 1543510 h 6075848"/>
              <a:gd name="connsiteX2" fmla="*/ 784100 w 1957270"/>
              <a:gd name="connsiteY2" fmla="*/ 2063068 h 6075848"/>
              <a:gd name="connsiteX3" fmla="*/ 1700331 w 1957270"/>
              <a:gd name="connsiteY3" fmla="*/ 2206651 h 6075848"/>
              <a:gd name="connsiteX4" fmla="*/ 1775901 w 1957270"/>
              <a:gd name="connsiteY4" fmla="*/ 2478704 h 6075848"/>
              <a:gd name="connsiteX5" fmla="*/ 1586975 w 1957270"/>
              <a:gd name="connsiteY5" fmla="*/ 2644959 h 6075848"/>
              <a:gd name="connsiteX6" fmla="*/ 1851471 w 1957270"/>
              <a:gd name="connsiteY6" fmla="*/ 3279749 h 6075848"/>
              <a:gd name="connsiteX7" fmla="*/ 1957270 w 1957270"/>
              <a:gd name="connsiteY7" fmla="*/ 3438446 h 6075848"/>
              <a:gd name="connsiteX8" fmla="*/ 1896813 w 1957270"/>
              <a:gd name="connsiteY8" fmla="*/ 3559359 h 6075848"/>
              <a:gd name="connsiteX9" fmla="*/ 1579418 w 1957270"/>
              <a:gd name="connsiteY9" fmla="*/ 3627372 h 6075848"/>
              <a:gd name="connsiteX10" fmla="*/ 1367822 w 1957270"/>
              <a:gd name="connsiteY10" fmla="*/ 3748284 h 6075848"/>
              <a:gd name="connsiteX11" fmla="*/ 1352708 w 1957270"/>
              <a:gd name="connsiteY11" fmla="*/ 4201706 h 6075848"/>
              <a:gd name="connsiteX12" fmla="*/ 1586975 w 1957270"/>
              <a:gd name="connsiteY12" fmla="*/ 4375517 h 6075848"/>
              <a:gd name="connsiteX13" fmla="*/ 1556747 w 1957270"/>
              <a:gd name="connsiteY13" fmla="*/ 4708027 h 6075848"/>
              <a:gd name="connsiteX14" fmla="*/ 1337594 w 1957270"/>
              <a:gd name="connsiteY14" fmla="*/ 4715584 h 6075848"/>
              <a:gd name="connsiteX15" fmla="*/ 1292251 w 1957270"/>
              <a:gd name="connsiteY15" fmla="*/ 4859167 h 6075848"/>
              <a:gd name="connsiteX16" fmla="*/ 1586975 w 1957270"/>
              <a:gd name="connsiteY16" fmla="*/ 5184119 h 6075848"/>
              <a:gd name="connsiteX17" fmla="*/ 1549190 w 1957270"/>
              <a:gd name="connsiteY17" fmla="*/ 5350374 h 6075848"/>
              <a:gd name="connsiteX18" fmla="*/ 1156225 w 1957270"/>
              <a:gd name="connsiteY18" fmla="*/ 5645098 h 6075848"/>
              <a:gd name="connsiteX19" fmla="*/ 1065541 w 1957270"/>
              <a:gd name="connsiteY19" fmla="*/ 5818909 h 6075848"/>
              <a:gd name="connsiteX20" fmla="*/ 1602089 w 1957270"/>
              <a:gd name="connsiteY20" fmla="*/ 6075848 h 6075848"/>
              <a:gd name="connsiteX0" fmla="*/ 0 w 1957270"/>
              <a:gd name="connsiteY0" fmla="*/ 0 h 6075848"/>
              <a:gd name="connsiteX1" fmla="*/ 852019 w 1957270"/>
              <a:gd name="connsiteY1" fmla="*/ 1543510 h 6075848"/>
              <a:gd name="connsiteX2" fmla="*/ 747524 w 1957270"/>
              <a:gd name="connsiteY2" fmla="*/ 2032588 h 6075848"/>
              <a:gd name="connsiteX3" fmla="*/ 1700331 w 1957270"/>
              <a:gd name="connsiteY3" fmla="*/ 2206651 h 6075848"/>
              <a:gd name="connsiteX4" fmla="*/ 1775901 w 1957270"/>
              <a:gd name="connsiteY4" fmla="*/ 2478704 h 6075848"/>
              <a:gd name="connsiteX5" fmla="*/ 1586975 w 1957270"/>
              <a:gd name="connsiteY5" fmla="*/ 2644959 h 6075848"/>
              <a:gd name="connsiteX6" fmla="*/ 1851471 w 1957270"/>
              <a:gd name="connsiteY6" fmla="*/ 3279749 h 6075848"/>
              <a:gd name="connsiteX7" fmla="*/ 1957270 w 1957270"/>
              <a:gd name="connsiteY7" fmla="*/ 3438446 h 6075848"/>
              <a:gd name="connsiteX8" fmla="*/ 1896813 w 1957270"/>
              <a:gd name="connsiteY8" fmla="*/ 3559359 h 6075848"/>
              <a:gd name="connsiteX9" fmla="*/ 1579418 w 1957270"/>
              <a:gd name="connsiteY9" fmla="*/ 3627372 h 6075848"/>
              <a:gd name="connsiteX10" fmla="*/ 1367822 w 1957270"/>
              <a:gd name="connsiteY10" fmla="*/ 3748284 h 6075848"/>
              <a:gd name="connsiteX11" fmla="*/ 1352708 w 1957270"/>
              <a:gd name="connsiteY11" fmla="*/ 4201706 h 6075848"/>
              <a:gd name="connsiteX12" fmla="*/ 1586975 w 1957270"/>
              <a:gd name="connsiteY12" fmla="*/ 4375517 h 6075848"/>
              <a:gd name="connsiteX13" fmla="*/ 1556747 w 1957270"/>
              <a:gd name="connsiteY13" fmla="*/ 4708027 h 6075848"/>
              <a:gd name="connsiteX14" fmla="*/ 1337594 w 1957270"/>
              <a:gd name="connsiteY14" fmla="*/ 4715584 h 6075848"/>
              <a:gd name="connsiteX15" fmla="*/ 1292251 w 1957270"/>
              <a:gd name="connsiteY15" fmla="*/ 4859167 h 6075848"/>
              <a:gd name="connsiteX16" fmla="*/ 1586975 w 1957270"/>
              <a:gd name="connsiteY16" fmla="*/ 5184119 h 6075848"/>
              <a:gd name="connsiteX17" fmla="*/ 1549190 w 1957270"/>
              <a:gd name="connsiteY17" fmla="*/ 5350374 h 6075848"/>
              <a:gd name="connsiteX18" fmla="*/ 1156225 w 1957270"/>
              <a:gd name="connsiteY18" fmla="*/ 5645098 h 6075848"/>
              <a:gd name="connsiteX19" fmla="*/ 1065541 w 1957270"/>
              <a:gd name="connsiteY19" fmla="*/ 5818909 h 6075848"/>
              <a:gd name="connsiteX20" fmla="*/ 1602089 w 1957270"/>
              <a:gd name="connsiteY20" fmla="*/ 6075848 h 6075848"/>
              <a:gd name="connsiteX0" fmla="*/ 0 w 1957270"/>
              <a:gd name="connsiteY0" fmla="*/ 0 h 6075848"/>
              <a:gd name="connsiteX1" fmla="*/ 912979 w 1957270"/>
              <a:gd name="connsiteY1" fmla="*/ 1610566 h 6075848"/>
              <a:gd name="connsiteX2" fmla="*/ 747524 w 1957270"/>
              <a:gd name="connsiteY2" fmla="*/ 2032588 h 6075848"/>
              <a:gd name="connsiteX3" fmla="*/ 1700331 w 1957270"/>
              <a:gd name="connsiteY3" fmla="*/ 2206651 h 6075848"/>
              <a:gd name="connsiteX4" fmla="*/ 1775901 w 1957270"/>
              <a:gd name="connsiteY4" fmla="*/ 2478704 h 6075848"/>
              <a:gd name="connsiteX5" fmla="*/ 1586975 w 1957270"/>
              <a:gd name="connsiteY5" fmla="*/ 2644959 h 6075848"/>
              <a:gd name="connsiteX6" fmla="*/ 1851471 w 1957270"/>
              <a:gd name="connsiteY6" fmla="*/ 3279749 h 6075848"/>
              <a:gd name="connsiteX7" fmla="*/ 1957270 w 1957270"/>
              <a:gd name="connsiteY7" fmla="*/ 3438446 h 6075848"/>
              <a:gd name="connsiteX8" fmla="*/ 1896813 w 1957270"/>
              <a:gd name="connsiteY8" fmla="*/ 3559359 h 6075848"/>
              <a:gd name="connsiteX9" fmla="*/ 1579418 w 1957270"/>
              <a:gd name="connsiteY9" fmla="*/ 3627372 h 6075848"/>
              <a:gd name="connsiteX10" fmla="*/ 1367822 w 1957270"/>
              <a:gd name="connsiteY10" fmla="*/ 3748284 h 6075848"/>
              <a:gd name="connsiteX11" fmla="*/ 1352708 w 1957270"/>
              <a:gd name="connsiteY11" fmla="*/ 4201706 h 6075848"/>
              <a:gd name="connsiteX12" fmla="*/ 1586975 w 1957270"/>
              <a:gd name="connsiteY12" fmla="*/ 4375517 h 6075848"/>
              <a:gd name="connsiteX13" fmla="*/ 1556747 w 1957270"/>
              <a:gd name="connsiteY13" fmla="*/ 4708027 h 6075848"/>
              <a:gd name="connsiteX14" fmla="*/ 1337594 w 1957270"/>
              <a:gd name="connsiteY14" fmla="*/ 4715584 h 6075848"/>
              <a:gd name="connsiteX15" fmla="*/ 1292251 w 1957270"/>
              <a:gd name="connsiteY15" fmla="*/ 4859167 h 6075848"/>
              <a:gd name="connsiteX16" fmla="*/ 1586975 w 1957270"/>
              <a:gd name="connsiteY16" fmla="*/ 5184119 h 6075848"/>
              <a:gd name="connsiteX17" fmla="*/ 1549190 w 1957270"/>
              <a:gd name="connsiteY17" fmla="*/ 5350374 h 6075848"/>
              <a:gd name="connsiteX18" fmla="*/ 1156225 w 1957270"/>
              <a:gd name="connsiteY18" fmla="*/ 5645098 h 6075848"/>
              <a:gd name="connsiteX19" fmla="*/ 1065541 w 1957270"/>
              <a:gd name="connsiteY19" fmla="*/ 5818909 h 6075848"/>
              <a:gd name="connsiteX20" fmla="*/ 1602089 w 1957270"/>
              <a:gd name="connsiteY20" fmla="*/ 6075848 h 6075848"/>
              <a:gd name="connsiteX0" fmla="*/ 0 w 1957270"/>
              <a:gd name="connsiteY0" fmla="*/ 0 h 6075848"/>
              <a:gd name="connsiteX1" fmla="*/ 912979 w 1957270"/>
              <a:gd name="connsiteY1" fmla="*/ 1610566 h 6075848"/>
              <a:gd name="connsiteX2" fmla="*/ 786485 w 1957270"/>
              <a:gd name="connsiteY2" fmla="*/ 1833687 h 6075848"/>
              <a:gd name="connsiteX3" fmla="*/ 747524 w 1957270"/>
              <a:gd name="connsiteY3" fmla="*/ 2032588 h 6075848"/>
              <a:gd name="connsiteX4" fmla="*/ 1700331 w 1957270"/>
              <a:gd name="connsiteY4" fmla="*/ 2206651 h 6075848"/>
              <a:gd name="connsiteX5" fmla="*/ 1775901 w 1957270"/>
              <a:gd name="connsiteY5" fmla="*/ 2478704 h 6075848"/>
              <a:gd name="connsiteX6" fmla="*/ 1586975 w 1957270"/>
              <a:gd name="connsiteY6" fmla="*/ 2644959 h 6075848"/>
              <a:gd name="connsiteX7" fmla="*/ 1851471 w 1957270"/>
              <a:gd name="connsiteY7" fmla="*/ 3279749 h 6075848"/>
              <a:gd name="connsiteX8" fmla="*/ 1957270 w 1957270"/>
              <a:gd name="connsiteY8" fmla="*/ 3438446 h 6075848"/>
              <a:gd name="connsiteX9" fmla="*/ 1896813 w 1957270"/>
              <a:gd name="connsiteY9" fmla="*/ 3559359 h 6075848"/>
              <a:gd name="connsiteX10" fmla="*/ 1579418 w 1957270"/>
              <a:gd name="connsiteY10" fmla="*/ 3627372 h 6075848"/>
              <a:gd name="connsiteX11" fmla="*/ 1367822 w 1957270"/>
              <a:gd name="connsiteY11" fmla="*/ 3748284 h 6075848"/>
              <a:gd name="connsiteX12" fmla="*/ 1352708 w 1957270"/>
              <a:gd name="connsiteY12" fmla="*/ 4201706 h 6075848"/>
              <a:gd name="connsiteX13" fmla="*/ 1586975 w 1957270"/>
              <a:gd name="connsiteY13" fmla="*/ 4375517 h 6075848"/>
              <a:gd name="connsiteX14" fmla="*/ 1556747 w 1957270"/>
              <a:gd name="connsiteY14" fmla="*/ 4708027 h 6075848"/>
              <a:gd name="connsiteX15" fmla="*/ 1337594 w 1957270"/>
              <a:gd name="connsiteY15" fmla="*/ 4715584 h 6075848"/>
              <a:gd name="connsiteX16" fmla="*/ 1292251 w 1957270"/>
              <a:gd name="connsiteY16" fmla="*/ 4859167 h 6075848"/>
              <a:gd name="connsiteX17" fmla="*/ 1586975 w 1957270"/>
              <a:gd name="connsiteY17" fmla="*/ 5184119 h 6075848"/>
              <a:gd name="connsiteX18" fmla="*/ 1549190 w 1957270"/>
              <a:gd name="connsiteY18" fmla="*/ 5350374 h 6075848"/>
              <a:gd name="connsiteX19" fmla="*/ 1156225 w 1957270"/>
              <a:gd name="connsiteY19" fmla="*/ 5645098 h 6075848"/>
              <a:gd name="connsiteX20" fmla="*/ 1065541 w 1957270"/>
              <a:gd name="connsiteY20" fmla="*/ 5818909 h 6075848"/>
              <a:gd name="connsiteX21" fmla="*/ 1602089 w 1957270"/>
              <a:gd name="connsiteY21" fmla="*/ 6075848 h 6075848"/>
              <a:gd name="connsiteX0" fmla="*/ 0 w 1957270"/>
              <a:gd name="connsiteY0" fmla="*/ 0 h 6075848"/>
              <a:gd name="connsiteX1" fmla="*/ 912979 w 1957270"/>
              <a:gd name="connsiteY1" fmla="*/ 1610566 h 6075848"/>
              <a:gd name="connsiteX2" fmla="*/ 786485 w 1957270"/>
              <a:gd name="connsiteY2" fmla="*/ 1833687 h 6075848"/>
              <a:gd name="connsiteX3" fmla="*/ 729236 w 1957270"/>
              <a:gd name="connsiteY3" fmla="*/ 1996012 h 6075848"/>
              <a:gd name="connsiteX4" fmla="*/ 1700331 w 1957270"/>
              <a:gd name="connsiteY4" fmla="*/ 2206651 h 6075848"/>
              <a:gd name="connsiteX5" fmla="*/ 1775901 w 1957270"/>
              <a:gd name="connsiteY5" fmla="*/ 2478704 h 6075848"/>
              <a:gd name="connsiteX6" fmla="*/ 1586975 w 1957270"/>
              <a:gd name="connsiteY6" fmla="*/ 2644959 h 6075848"/>
              <a:gd name="connsiteX7" fmla="*/ 1851471 w 1957270"/>
              <a:gd name="connsiteY7" fmla="*/ 3279749 h 6075848"/>
              <a:gd name="connsiteX8" fmla="*/ 1957270 w 1957270"/>
              <a:gd name="connsiteY8" fmla="*/ 3438446 h 6075848"/>
              <a:gd name="connsiteX9" fmla="*/ 1896813 w 1957270"/>
              <a:gd name="connsiteY9" fmla="*/ 3559359 h 6075848"/>
              <a:gd name="connsiteX10" fmla="*/ 1579418 w 1957270"/>
              <a:gd name="connsiteY10" fmla="*/ 3627372 h 6075848"/>
              <a:gd name="connsiteX11" fmla="*/ 1367822 w 1957270"/>
              <a:gd name="connsiteY11" fmla="*/ 3748284 h 6075848"/>
              <a:gd name="connsiteX12" fmla="*/ 1352708 w 1957270"/>
              <a:gd name="connsiteY12" fmla="*/ 4201706 h 6075848"/>
              <a:gd name="connsiteX13" fmla="*/ 1586975 w 1957270"/>
              <a:gd name="connsiteY13" fmla="*/ 4375517 h 6075848"/>
              <a:gd name="connsiteX14" fmla="*/ 1556747 w 1957270"/>
              <a:gd name="connsiteY14" fmla="*/ 4708027 h 6075848"/>
              <a:gd name="connsiteX15" fmla="*/ 1337594 w 1957270"/>
              <a:gd name="connsiteY15" fmla="*/ 4715584 h 6075848"/>
              <a:gd name="connsiteX16" fmla="*/ 1292251 w 1957270"/>
              <a:gd name="connsiteY16" fmla="*/ 4859167 h 6075848"/>
              <a:gd name="connsiteX17" fmla="*/ 1586975 w 1957270"/>
              <a:gd name="connsiteY17" fmla="*/ 5184119 h 6075848"/>
              <a:gd name="connsiteX18" fmla="*/ 1549190 w 1957270"/>
              <a:gd name="connsiteY18" fmla="*/ 5350374 h 6075848"/>
              <a:gd name="connsiteX19" fmla="*/ 1156225 w 1957270"/>
              <a:gd name="connsiteY19" fmla="*/ 5645098 h 6075848"/>
              <a:gd name="connsiteX20" fmla="*/ 1065541 w 1957270"/>
              <a:gd name="connsiteY20" fmla="*/ 5818909 h 6075848"/>
              <a:gd name="connsiteX21" fmla="*/ 1602089 w 1957270"/>
              <a:gd name="connsiteY21" fmla="*/ 6075848 h 6075848"/>
              <a:gd name="connsiteX0" fmla="*/ 0 w 1957270"/>
              <a:gd name="connsiteY0" fmla="*/ 0 h 6075848"/>
              <a:gd name="connsiteX1" fmla="*/ 912979 w 1957270"/>
              <a:gd name="connsiteY1" fmla="*/ 1610566 h 6075848"/>
              <a:gd name="connsiteX2" fmla="*/ 786485 w 1957270"/>
              <a:gd name="connsiteY2" fmla="*/ 1833687 h 6075848"/>
              <a:gd name="connsiteX3" fmla="*/ 729236 w 1957270"/>
              <a:gd name="connsiteY3" fmla="*/ 1996012 h 6075848"/>
              <a:gd name="connsiteX4" fmla="*/ 1700331 w 1957270"/>
              <a:gd name="connsiteY4" fmla="*/ 2206651 h 6075848"/>
              <a:gd name="connsiteX5" fmla="*/ 1775901 w 1957270"/>
              <a:gd name="connsiteY5" fmla="*/ 2478704 h 6075848"/>
              <a:gd name="connsiteX6" fmla="*/ 1586975 w 1957270"/>
              <a:gd name="connsiteY6" fmla="*/ 2644959 h 6075848"/>
              <a:gd name="connsiteX7" fmla="*/ 1851471 w 1957270"/>
              <a:gd name="connsiteY7" fmla="*/ 3279749 h 6075848"/>
              <a:gd name="connsiteX8" fmla="*/ 1957270 w 1957270"/>
              <a:gd name="connsiteY8" fmla="*/ 3438446 h 6075848"/>
              <a:gd name="connsiteX9" fmla="*/ 1896813 w 1957270"/>
              <a:gd name="connsiteY9" fmla="*/ 3559359 h 6075848"/>
              <a:gd name="connsiteX10" fmla="*/ 1579418 w 1957270"/>
              <a:gd name="connsiteY10" fmla="*/ 3627372 h 6075848"/>
              <a:gd name="connsiteX11" fmla="*/ 1367822 w 1957270"/>
              <a:gd name="connsiteY11" fmla="*/ 3748284 h 6075848"/>
              <a:gd name="connsiteX12" fmla="*/ 1352708 w 1957270"/>
              <a:gd name="connsiteY12" fmla="*/ 4201706 h 6075848"/>
              <a:gd name="connsiteX13" fmla="*/ 1586975 w 1957270"/>
              <a:gd name="connsiteY13" fmla="*/ 4375517 h 6075848"/>
              <a:gd name="connsiteX14" fmla="*/ 1556747 w 1957270"/>
              <a:gd name="connsiteY14" fmla="*/ 4708027 h 6075848"/>
              <a:gd name="connsiteX15" fmla="*/ 1337594 w 1957270"/>
              <a:gd name="connsiteY15" fmla="*/ 4715584 h 6075848"/>
              <a:gd name="connsiteX16" fmla="*/ 1292251 w 1957270"/>
              <a:gd name="connsiteY16" fmla="*/ 4859167 h 6075848"/>
              <a:gd name="connsiteX17" fmla="*/ 1586975 w 1957270"/>
              <a:gd name="connsiteY17" fmla="*/ 5184119 h 6075848"/>
              <a:gd name="connsiteX18" fmla="*/ 1549190 w 1957270"/>
              <a:gd name="connsiteY18" fmla="*/ 5350374 h 6075848"/>
              <a:gd name="connsiteX19" fmla="*/ 1156225 w 1957270"/>
              <a:gd name="connsiteY19" fmla="*/ 5645098 h 6075848"/>
              <a:gd name="connsiteX20" fmla="*/ 1065541 w 1957270"/>
              <a:gd name="connsiteY20" fmla="*/ 5818909 h 6075848"/>
              <a:gd name="connsiteX21" fmla="*/ 1602089 w 1957270"/>
              <a:gd name="connsiteY21" fmla="*/ 6075848 h 6075848"/>
              <a:gd name="connsiteX0" fmla="*/ 0 w 1957270"/>
              <a:gd name="connsiteY0" fmla="*/ 0 h 6075848"/>
              <a:gd name="connsiteX1" fmla="*/ 912979 w 1957270"/>
              <a:gd name="connsiteY1" fmla="*/ 1610566 h 6075848"/>
              <a:gd name="connsiteX2" fmla="*/ 786485 w 1957270"/>
              <a:gd name="connsiteY2" fmla="*/ 1833687 h 6075848"/>
              <a:gd name="connsiteX3" fmla="*/ 729236 w 1957270"/>
              <a:gd name="connsiteY3" fmla="*/ 1996012 h 6075848"/>
              <a:gd name="connsiteX4" fmla="*/ 1700331 w 1957270"/>
              <a:gd name="connsiteY4" fmla="*/ 2206651 h 6075848"/>
              <a:gd name="connsiteX5" fmla="*/ 1775901 w 1957270"/>
              <a:gd name="connsiteY5" fmla="*/ 2478704 h 6075848"/>
              <a:gd name="connsiteX6" fmla="*/ 1586975 w 1957270"/>
              <a:gd name="connsiteY6" fmla="*/ 2644959 h 6075848"/>
              <a:gd name="connsiteX7" fmla="*/ 1851471 w 1957270"/>
              <a:gd name="connsiteY7" fmla="*/ 3279749 h 6075848"/>
              <a:gd name="connsiteX8" fmla="*/ 1957270 w 1957270"/>
              <a:gd name="connsiteY8" fmla="*/ 3438446 h 6075848"/>
              <a:gd name="connsiteX9" fmla="*/ 1896813 w 1957270"/>
              <a:gd name="connsiteY9" fmla="*/ 3559359 h 6075848"/>
              <a:gd name="connsiteX10" fmla="*/ 1579418 w 1957270"/>
              <a:gd name="connsiteY10" fmla="*/ 3627372 h 6075848"/>
              <a:gd name="connsiteX11" fmla="*/ 1367822 w 1957270"/>
              <a:gd name="connsiteY11" fmla="*/ 3748284 h 6075848"/>
              <a:gd name="connsiteX12" fmla="*/ 1352708 w 1957270"/>
              <a:gd name="connsiteY12" fmla="*/ 4201706 h 6075848"/>
              <a:gd name="connsiteX13" fmla="*/ 1586975 w 1957270"/>
              <a:gd name="connsiteY13" fmla="*/ 4375517 h 6075848"/>
              <a:gd name="connsiteX14" fmla="*/ 1556747 w 1957270"/>
              <a:gd name="connsiteY14" fmla="*/ 4708027 h 6075848"/>
              <a:gd name="connsiteX15" fmla="*/ 1337594 w 1957270"/>
              <a:gd name="connsiteY15" fmla="*/ 4715584 h 6075848"/>
              <a:gd name="connsiteX16" fmla="*/ 1292251 w 1957270"/>
              <a:gd name="connsiteY16" fmla="*/ 4859167 h 6075848"/>
              <a:gd name="connsiteX17" fmla="*/ 1586975 w 1957270"/>
              <a:gd name="connsiteY17" fmla="*/ 5184119 h 6075848"/>
              <a:gd name="connsiteX18" fmla="*/ 1549190 w 1957270"/>
              <a:gd name="connsiteY18" fmla="*/ 5350374 h 6075848"/>
              <a:gd name="connsiteX19" fmla="*/ 1156225 w 1957270"/>
              <a:gd name="connsiteY19" fmla="*/ 5645098 h 6075848"/>
              <a:gd name="connsiteX20" fmla="*/ 1065541 w 1957270"/>
              <a:gd name="connsiteY20" fmla="*/ 5818909 h 6075848"/>
              <a:gd name="connsiteX21" fmla="*/ 1602089 w 1957270"/>
              <a:gd name="connsiteY21" fmla="*/ 6075848 h 6075848"/>
              <a:gd name="connsiteX0" fmla="*/ 0 w 1957270"/>
              <a:gd name="connsiteY0" fmla="*/ 0 h 6075848"/>
              <a:gd name="connsiteX1" fmla="*/ 912979 w 1957270"/>
              <a:gd name="connsiteY1" fmla="*/ 1610566 h 6075848"/>
              <a:gd name="connsiteX2" fmla="*/ 786485 w 1957270"/>
              <a:gd name="connsiteY2" fmla="*/ 1833687 h 6075848"/>
              <a:gd name="connsiteX3" fmla="*/ 729236 w 1957270"/>
              <a:gd name="connsiteY3" fmla="*/ 1996012 h 6075848"/>
              <a:gd name="connsiteX4" fmla="*/ 1682043 w 1957270"/>
              <a:gd name="connsiteY4" fmla="*/ 2170075 h 6075848"/>
              <a:gd name="connsiteX5" fmla="*/ 1775901 w 1957270"/>
              <a:gd name="connsiteY5" fmla="*/ 2478704 h 6075848"/>
              <a:gd name="connsiteX6" fmla="*/ 1586975 w 1957270"/>
              <a:gd name="connsiteY6" fmla="*/ 2644959 h 6075848"/>
              <a:gd name="connsiteX7" fmla="*/ 1851471 w 1957270"/>
              <a:gd name="connsiteY7" fmla="*/ 3279749 h 6075848"/>
              <a:gd name="connsiteX8" fmla="*/ 1957270 w 1957270"/>
              <a:gd name="connsiteY8" fmla="*/ 3438446 h 6075848"/>
              <a:gd name="connsiteX9" fmla="*/ 1896813 w 1957270"/>
              <a:gd name="connsiteY9" fmla="*/ 3559359 h 6075848"/>
              <a:gd name="connsiteX10" fmla="*/ 1579418 w 1957270"/>
              <a:gd name="connsiteY10" fmla="*/ 3627372 h 6075848"/>
              <a:gd name="connsiteX11" fmla="*/ 1367822 w 1957270"/>
              <a:gd name="connsiteY11" fmla="*/ 3748284 h 6075848"/>
              <a:gd name="connsiteX12" fmla="*/ 1352708 w 1957270"/>
              <a:gd name="connsiteY12" fmla="*/ 4201706 h 6075848"/>
              <a:gd name="connsiteX13" fmla="*/ 1586975 w 1957270"/>
              <a:gd name="connsiteY13" fmla="*/ 4375517 h 6075848"/>
              <a:gd name="connsiteX14" fmla="*/ 1556747 w 1957270"/>
              <a:gd name="connsiteY14" fmla="*/ 4708027 h 6075848"/>
              <a:gd name="connsiteX15" fmla="*/ 1337594 w 1957270"/>
              <a:gd name="connsiteY15" fmla="*/ 4715584 h 6075848"/>
              <a:gd name="connsiteX16" fmla="*/ 1292251 w 1957270"/>
              <a:gd name="connsiteY16" fmla="*/ 4859167 h 6075848"/>
              <a:gd name="connsiteX17" fmla="*/ 1586975 w 1957270"/>
              <a:gd name="connsiteY17" fmla="*/ 5184119 h 6075848"/>
              <a:gd name="connsiteX18" fmla="*/ 1549190 w 1957270"/>
              <a:gd name="connsiteY18" fmla="*/ 5350374 h 6075848"/>
              <a:gd name="connsiteX19" fmla="*/ 1156225 w 1957270"/>
              <a:gd name="connsiteY19" fmla="*/ 5645098 h 6075848"/>
              <a:gd name="connsiteX20" fmla="*/ 1065541 w 1957270"/>
              <a:gd name="connsiteY20" fmla="*/ 5818909 h 6075848"/>
              <a:gd name="connsiteX21" fmla="*/ 1602089 w 1957270"/>
              <a:gd name="connsiteY21" fmla="*/ 6075848 h 6075848"/>
              <a:gd name="connsiteX0" fmla="*/ 0 w 1957270"/>
              <a:gd name="connsiteY0" fmla="*/ 0 h 6075848"/>
              <a:gd name="connsiteX1" fmla="*/ 912979 w 1957270"/>
              <a:gd name="connsiteY1" fmla="*/ 1610566 h 6075848"/>
              <a:gd name="connsiteX2" fmla="*/ 786485 w 1957270"/>
              <a:gd name="connsiteY2" fmla="*/ 1833687 h 6075848"/>
              <a:gd name="connsiteX3" fmla="*/ 729236 w 1957270"/>
              <a:gd name="connsiteY3" fmla="*/ 1996012 h 6075848"/>
              <a:gd name="connsiteX4" fmla="*/ 1682043 w 1957270"/>
              <a:gd name="connsiteY4" fmla="*/ 2170075 h 6075848"/>
              <a:gd name="connsiteX5" fmla="*/ 1775901 w 1957270"/>
              <a:gd name="connsiteY5" fmla="*/ 2478704 h 6075848"/>
              <a:gd name="connsiteX6" fmla="*/ 1586975 w 1957270"/>
              <a:gd name="connsiteY6" fmla="*/ 2644959 h 6075848"/>
              <a:gd name="connsiteX7" fmla="*/ 1851471 w 1957270"/>
              <a:gd name="connsiteY7" fmla="*/ 3279749 h 6075848"/>
              <a:gd name="connsiteX8" fmla="*/ 1957270 w 1957270"/>
              <a:gd name="connsiteY8" fmla="*/ 3438446 h 6075848"/>
              <a:gd name="connsiteX9" fmla="*/ 1896813 w 1957270"/>
              <a:gd name="connsiteY9" fmla="*/ 3559359 h 6075848"/>
              <a:gd name="connsiteX10" fmla="*/ 1579418 w 1957270"/>
              <a:gd name="connsiteY10" fmla="*/ 3627372 h 6075848"/>
              <a:gd name="connsiteX11" fmla="*/ 1367822 w 1957270"/>
              <a:gd name="connsiteY11" fmla="*/ 3748284 h 6075848"/>
              <a:gd name="connsiteX12" fmla="*/ 1352708 w 1957270"/>
              <a:gd name="connsiteY12" fmla="*/ 4201706 h 6075848"/>
              <a:gd name="connsiteX13" fmla="*/ 1586975 w 1957270"/>
              <a:gd name="connsiteY13" fmla="*/ 4375517 h 6075848"/>
              <a:gd name="connsiteX14" fmla="*/ 1556747 w 1957270"/>
              <a:gd name="connsiteY14" fmla="*/ 4708027 h 6075848"/>
              <a:gd name="connsiteX15" fmla="*/ 1337594 w 1957270"/>
              <a:gd name="connsiteY15" fmla="*/ 4715584 h 6075848"/>
              <a:gd name="connsiteX16" fmla="*/ 1292251 w 1957270"/>
              <a:gd name="connsiteY16" fmla="*/ 4859167 h 6075848"/>
              <a:gd name="connsiteX17" fmla="*/ 1586975 w 1957270"/>
              <a:gd name="connsiteY17" fmla="*/ 5184119 h 6075848"/>
              <a:gd name="connsiteX18" fmla="*/ 1549190 w 1957270"/>
              <a:gd name="connsiteY18" fmla="*/ 5350374 h 6075848"/>
              <a:gd name="connsiteX19" fmla="*/ 1156225 w 1957270"/>
              <a:gd name="connsiteY19" fmla="*/ 5645098 h 6075848"/>
              <a:gd name="connsiteX20" fmla="*/ 1065541 w 1957270"/>
              <a:gd name="connsiteY20" fmla="*/ 5818909 h 6075848"/>
              <a:gd name="connsiteX21" fmla="*/ 1602089 w 1957270"/>
              <a:gd name="connsiteY21" fmla="*/ 6075848 h 6075848"/>
              <a:gd name="connsiteX0" fmla="*/ 0 w 1957270"/>
              <a:gd name="connsiteY0" fmla="*/ 0 h 6075848"/>
              <a:gd name="connsiteX1" fmla="*/ 912979 w 1957270"/>
              <a:gd name="connsiteY1" fmla="*/ 1610566 h 6075848"/>
              <a:gd name="connsiteX2" fmla="*/ 786485 w 1957270"/>
              <a:gd name="connsiteY2" fmla="*/ 1833687 h 6075848"/>
              <a:gd name="connsiteX3" fmla="*/ 747524 w 1957270"/>
              <a:gd name="connsiteY3" fmla="*/ 2069164 h 6075848"/>
              <a:gd name="connsiteX4" fmla="*/ 1682043 w 1957270"/>
              <a:gd name="connsiteY4" fmla="*/ 2170075 h 6075848"/>
              <a:gd name="connsiteX5" fmla="*/ 1775901 w 1957270"/>
              <a:gd name="connsiteY5" fmla="*/ 2478704 h 6075848"/>
              <a:gd name="connsiteX6" fmla="*/ 1586975 w 1957270"/>
              <a:gd name="connsiteY6" fmla="*/ 2644959 h 6075848"/>
              <a:gd name="connsiteX7" fmla="*/ 1851471 w 1957270"/>
              <a:gd name="connsiteY7" fmla="*/ 3279749 h 6075848"/>
              <a:gd name="connsiteX8" fmla="*/ 1957270 w 1957270"/>
              <a:gd name="connsiteY8" fmla="*/ 3438446 h 6075848"/>
              <a:gd name="connsiteX9" fmla="*/ 1896813 w 1957270"/>
              <a:gd name="connsiteY9" fmla="*/ 3559359 h 6075848"/>
              <a:gd name="connsiteX10" fmla="*/ 1579418 w 1957270"/>
              <a:gd name="connsiteY10" fmla="*/ 3627372 h 6075848"/>
              <a:gd name="connsiteX11" fmla="*/ 1367822 w 1957270"/>
              <a:gd name="connsiteY11" fmla="*/ 3748284 h 6075848"/>
              <a:gd name="connsiteX12" fmla="*/ 1352708 w 1957270"/>
              <a:gd name="connsiteY12" fmla="*/ 4201706 h 6075848"/>
              <a:gd name="connsiteX13" fmla="*/ 1586975 w 1957270"/>
              <a:gd name="connsiteY13" fmla="*/ 4375517 h 6075848"/>
              <a:gd name="connsiteX14" fmla="*/ 1556747 w 1957270"/>
              <a:gd name="connsiteY14" fmla="*/ 4708027 h 6075848"/>
              <a:gd name="connsiteX15" fmla="*/ 1337594 w 1957270"/>
              <a:gd name="connsiteY15" fmla="*/ 4715584 h 6075848"/>
              <a:gd name="connsiteX16" fmla="*/ 1292251 w 1957270"/>
              <a:gd name="connsiteY16" fmla="*/ 4859167 h 6075848"/>
              <a:gd name="connsiteX17" fmla="*/ 1586975 w 1957270"/>
              <a:gd name="connsiteY17" fmla="*/ 5184119 h 6075848"/>
              <a:gd name="connsiteX18" fmla="*/ 1549190 w 1957270"/>
              <a:gd name="connsiteY18" fmla="*/ 5350374 h 6075848"/>
              <a:gd name="connsiteX19" fmla="*/ 1156225 w 1957270"/>
              <a:gd name="connsiteY19" fmla="*/ 5645098 h 6075848"/>
              <a:gd name="connsiteX20" fmla="*/ 1065541 w 1957270"/>
              <a:gd name="connsiteY20" fmla="*/ 5818909 h 6075848"/>
              <a:gd name="connsiteX21" fmla="*/ 1602089 w 1957270"/>
              <a:gd name="connsiteY21" fmla="*/ 6075848 h 6075848"/>
              <a:gd name="connsiteX0" fmla="*/ 0 w 1957270"/>
              <a:gd name="connsiteY0" fmla="*/ 0 h 6075848"/>
              <a:gd name="connsiteX1" fmla="*/ 912979 w 1957270"/>
              <a:gd name="connsiteY1" fmla="*/ 1610566 h 6075848"/>
              <a:gd name="connsiteX2" fmla="*/ 786485 w 1957270"/>
              <a:gd name="connsiteY2" fmla="*/ 1833687 h 6075848"/>
              <a:gd name="connsiteX3" fmla="*/ 698756 w 1957270"/>
              <a:gd name="connsiteY3" fmla="*/ 2002108 h 6075848"/>
              <a:gd name="connsiteX4" fmla="*/ 1682043 w 1957270"/>
              <a:gd name="connsiteY4" fmla="*/ 2170075 h 6075848"/>
              <a:gd name="connsiteX5" fmla="*/ 1775901 w 1957270"/>
              <a:gd name="connsiteY5" fmla="*/ 2478704 h 6075848"/>
              <a:gd name="connsiteX6" fmla="*/ 1586975 w 1957270"/>
              <a:gd name="connsiteY6" fmla="*/ 2644959 h 6075848"/>
              <a:gd name="connsiteX7" fmla="*/ 1851471 w 1957270"/>
              <a:gd name="connsiteY7" fmla="*/ 3279749 h 6075848"/>
              <a:gd name="connsiteX8" fmla="*/ 1957270 w 1957270"/>
              <a:gd name="connsiteY8" fmla="*/ 3438446 h 6075848"/>
              <a:gd name="connsiteX9" fmla="*/ 1896813 w 1957270"/>
              <a:gd name="connsiteY9" fmla="*/ 3559359 h 6075848"/>
              <a:gd name="connsiteX10" fmla="*/ 1579418 w 1957270"/>
              <a:gd name="connsiteY10" fmla="*/ 3627372 h 6075848"/>
              <a:gd name="connsiteX11" fmla="*/ 1367822 w 1957270"/>
              <a:gd name="connsiteY11" fmla="*/ 3748284 h 6075848"/>
              <a:gd name="connsiteX12" fmla="*/ 1352708 w 1957270"/>
              <a:gd name="connsiteY12" fmla="*/ 4201706 h 6075848"/>
              <a:gd name="connsiteX13" fmla="*/ 1586975 w 1957270"/>
              <a:gd name="connsiteY13" fmla="*/ 4375517 h 6075848"/>
              <a:gd name="connsiteX14" fmla="*/ 1556747 w 1957270"/>
              <a:gd name="connsiteY14" fmla="*/ 4708027 h 6075848"/>
              <a:gd name="connsiteX15" fmla="*/ 1337594 w 1957270"/>
              <a:gd name="connsiteY15" fmla="*/ 4715584 h 6075848"/>
              <a:gd name="connsiteX16" fmla="*/ 1292251 w 1957270"/>
              <a:gd name="connsiteY16" fmla="*/ 4859167 h 6075848"/>
              <a:gd name="connsiteX17" fmla="*/ 1586975 w 1957270"/>
              <a:gd name="connsiteY17" fmla="*/ 5184119 h 6075848"/>
              <a:gd name="connsiteX18" fmla="*/ 1549190 w 1957270"/>
              <a:gd name="connsiteY18" fmla="*/ 5350374 h 6075848"/>
              <a:gd name="connsiteX19" fmla="*/ 1156225 w 1957270"/>
              <a:gd name="connsiteY19" fmla="*/ 5645098 h 6075848"/>
              <a:gd name="connsiteX20" fmla="*/ 1065541 w 1957270"/>
              <a:gd name="connsiteY20" fmla="*/ 5818909 h 6075848"/>
              <a:gd name="connsiteX21" fmla="*/ 1602089 w 1957270"/>
              <a:gd name="connsiteY21" fmla="*/ 6075848 h 6075848"/>
              <a:gd name="connsiteX0" fmla="*/ 0 w 1957270"/>
              <a:gd name="connsiteY0" fmla="*/ 0 h 6075848"/>
              <a:gd name="connsiteX1" fmla="*/ 912979 w 1957270"/>
              <a:gd name="connsiteY1" fmla="*/ 1610566 h 6075848"/>
              <a:gd name="connsiteX2" fmla="*/ 786485 w 1957270"/>
              <a:gd name="connsiteY2" fmla="*/ 1833687 h 6075848"/>
              <a:gd name="connsiteX3" fmla="*/ 698756 w 1957270"/>
              <a:gd name="connsiteY3" fmla="*/ 2002108 h 6075848"/>
              <a:gd name="connsiteX4" fmla="*/ 1682043 w 1957270"/>
              <a:gd name="connsiteY4" fmla="*/ 2170075 h 6075848"/>
              <a:gd name="connsiteX5" fmla="*/ 1775901 w 1957270"/>
              <a:gd name="connsiteY5" fmla="*/ 2478704 h 6075848"/>
              <a:gd name="connsiteX6" fmla="*/ 1586975 w 1957270"/>
              <a:gd name="connsiteY6" fmla="*/ 2644959 h 6075848"/>
              <a:gd name="connsiteX7" fmla="*/ 1851471 w 1957270"/>
              <a:gd name="connsiteY7" fmla="*/ 3279749 h 6075848"/>
              <a:gd name="connsiteX8" fmla="*/ 1957270 w 1957270"/>
              <a:gd name="connsiteY8" fmla="*/ 3438446 h 6075848"/>
              <a:gd name="connsiteX9" fmla="*/ 1896813 w 1957270"/>
              <a:gd name="connsiteY9" fmla="*/ 3559359 h 6075848"/>
              <a:gd name="connsiteX10" fmla="*/ 1579418 w 1957270"/>
              <a:gd name="connsiteY10" fmla="*/ 3627372 h 6075848"/>
              <a:gd name="connsiteX11" fmla="*/ 1367822 w 1957270"/>
              <a:gd name="connsiteY11" fmla="*/ 3748284 h 6075848"/>
              <a:gd name="connsiteX12" fmla="*/ 1352708 w 1957270"/>
              <a:gd name="connsiteY12" fmla="*/ 4201706 h 6075848"/>
              <a:gd name="connsiteX13" fmla="*/ 1586975 w 1957270"/>
              <a:gd name="connsiteY13" fmla="*/ 4375517 h 6075848"/>
              <a:gd name="connsiteX14" fmla="*/ 1556747 w 1957270"/>
              <a:gd name="connsiteY14" fmla="*/ 4708027 h 6075848"/>
              <a:gd name="connsiteX15" fmla="*/ 1337594 w 1957270"/>
              <a:gd name="connsiteY15" fmla="*/ 4715584 h 6075848"/>
              <a:gd name="connsiteX16" fmla="*/ 1292251 w 1957270"/>
              <a:gd name="connsiteY16" fmla="*/ 4859167 h 6075848"/>
              <a:gd name="connsiteX17" fmla="*/ 1586975 w 1957270"/>
              <a:gd name="connsiteY17" fmla="*/ 5184119 h 6075848"/>
              <a:gd name="connsiteX18" fmla="*/ 1549190 w 1957270"/>
              <a:gd name="connsiteY18" fmla="*/ 5350374 h 6075848"/>
              <a:gd name="connsiteX19" fmla="*/ 1156225 w 1957270"/>
              <a:gd name="connsiteY19" fmla="*/ 5645098 h 6075848"/>
              <a:gd name="connsiteX20" fmla="*/ 1065541 w 1957270"/>
              <a:gd name="connsiteY20" fmla="*/ 5818909 h 6075848"/>
              <a:gd name="connsiteX21" fmla="*/ 1602089 w 1957270"/>
              <a:gd name="connsiteY21" fmla="*/ 6075848 h 6075848"/>
              <a:gd name="connsiteX0" fmla="*/ 0 w 1957270"/>
              <a:gd name="connsiteY0" fmla="*/ 0 h 6075848"/>
              <a:gd name="connsiteX1" fmla="*/ 912979 w 1957270"/>
              <a:gd name="connsiteY1" fmla="*/ 1610566 h 6075848"/>
              <a:gd name="connsiteX2" fmla="*/ 786485 w 1957270"/>
              <a:gd name="connsiteY2" fmla="*/ 1833687 h 6075848"/>
              <a:gd name="connsiteX3" fmla="*/ 698756 w 1957270"/>
              <a:gd name="connsiteY3" fmla="*/ 2002108 h 6075848"/>
              <a:gd name="connsiteX4" fmla="*/ 725525 w 1957270"/>
              <a:gd name="connsiteY4" fmla="*/ 1998279 h 6075848"/>
              <a:gd name="connsiteX5" fmla="*/ 1682043 w 1957270"/>
              <a:gd name="connsiteY5" fmla="*/ 2170075 h 6075848"/>
              <a:gd name="connsiteX6" fmla="*/ 1775901 w 1957270"/>
              <a:gd name="connsiteY6" fmla="*/ 2478704 h 6075848"/>
              <a:gd name="connsiteX7" fmla="*/ 1586975 w 1957270"/>
              <a:gd name="connsiteY7" fmla="*/ 2644959 h 6075848"/>
              <a:gd name="connsiteX8" fmla="*/ 1851471 w 1957270"/>
              <a:gd name="connsiteY8" fmla="*/ 3279749 h 6075848"/>
              <a:gd name="connsiteX9" fmla="*/ 1957270 w 1957270"/>
              <a:gd name="connsiteY9" fmla="*/ 3438446 h 6075848"/>
              <a:gd name="connsiteX10" fmla="*/ 1896813 w 1957270"/>
              <a:gd name="connsiteY10" fmla="*/ 3559359 h 6075848"/>
              <a:gd name="connsiteX11" fmla="*/ 1579418 w 1957270"/>
              <a:gd name="connsiteY11" fmla="*/ 3627372 h 6075848"/>
              <a:gd name="connsiteX12" fmla="*/ 1367822 w 1957270"/>
              <a:gd name="connsiteY12" fmla="*/ 3748284 h 6075848"/>
              <a:gd name="connsiteX13" fmla="*/ 1352708 w 1957270"/>
              <a:gd name="connsiteY13" fmla="*/ 4201706 h 6075848"/>
              <a:gd name="connsiteX14" fmla="*/ 1586975 w 1957270"/>
              <a:gd name="connsiteY14" fmla="*/ 4375517 h 6075848"/>
              <a:gd name="connsiteX15" fmla="*/ 1556747 w 1957270"/>
              <a:gd name="connsiteY15" fmla="*/ 4708027 h 6075848"/>
              <a:gd name="connsiteX16" fmla="*/ 1337594 w 1957270"/>
              <a:gd name="connsiteY16" fmla="*/ 4715584 h 6075848"/>
              <a:gd name="connsiteX17" fmla="*/ 1292251 w 1957270"/>
              <a:gd name="connsiteY17" fmla="*/ 4859167 h 6075848"/>
              <a:gd name="connsiteX18" fmla="*/ 1586975 w 1957270"/>
              <a:gd name="connsiteY18" fmla="*/ 5184119 h 6075848"/>
              <a:gd name="connsiteX19" fmla="*/ 1549190 w 1957270"/>
              <a:gd name="connsiteY19" fmla="*/ 5350374 h 6075848"/>
              <a:gd name="connsiteX20" fmla="*/ 1156225 w 1957270"/>
              <a:gd name="connsiteY20" fmla="*/ 5645098 h 6075848"/>
              <a:gd name="connsiteX21" fmla="*/ 1065541 w 1957270"/>
              <a:gd name="connsiteY21" fmla="*/ 5818909 h 6075848"/>
              <a:gd name="connsiteX22" fmla="*/ 1602089 w 1957270"/>
              <a:gd name="connsiteY22" fmla="*/ 6075848 h 6075848"/>
              <a:gd name="connsiteX0" fmla="*/ 0 w 1957270"/>
              <a:gd name="connsiteY0" fmla="*/ 0 h 6075848"/>
              <a:gd name="connsiteX1" fmla="*/ 912979 w 1957270"/>
              <a:gd name="connsiteY1" fmla="*/ 1610566 h 6075848"/>
              <a:gd name="connsiteX2" fmla="*/ 786485 w 1957270"/>
              <a:gd name="connsiteY2" fmla="*/ 1833687 h 6075848"/>
              <a:gd name="connsiteX3" fmla="*/ 698756 w 1957270"/>
              <a:gd name="connsiteY3" fmla="*/ 2002108 h 6075848"/>
              <a:gd name="connsiteX4" fmla="*/ 1146149 w 1957270"/>
              <a:gd name="connsiteY4" fmla="*/ 2156775 h 6075848"/>
              <a:gd name="connsiteX5" fmla="*/ 1682043 w 1957270"/>
              <a:gd name="connsiteY5" fmla="*/ 2170075 h 6075848"/>
              <a:gd name="connsiteX6" fmla="*/ 1775901 w 1957270"/>
              <a:gd name="connsiteY6" fmla="*/ 2478704 h 6075848"/>
              <a:gd name="connsiteX7" fmla="*/ 1586975 w 1957270"/>
              <a:gd name="connsiteY7" fmla="*/ 2644959 h 6075848"/>
              <a:gd name="connsiteX8" fmla="*/ 1851471 w 1957270"/>
              <a:gd name="connsiteY8" fmla="*/ 3279749 h 6075848"/>
              <a:gd name="connsiteX9" fmla="*/ 1957270 w 1957270"/>
              <a:gd name="connsiteY9" fmla="*/ 3438446 h 6075848"/>
              <a:gd name="connsiteX10" fmla="*/ 1896813 w 1957270"/>
              <a:gd name="connsiteY10" fmla="*/ 3559359 h 6075848"/>
              <a:gd name="connsiteX11" fmla="*/ 1579418 w 1957270"/>
              <a:gd name="connsiteY11" fmla="*/ 3627372 h 6075848"/>
              <a:gd name="connsiteX12" fmla="*/ 1367822 w 1957270"/>
              <a:gd name="connsiteY12" fmla="*/ 3748284 h 6075848"/>
              <a:gd name="connsiteX13" fmla="*/ 1352708 w 1957270"/>
              <a:gd name="connsiteY13" fmla="*/ 4201706 h 6075848"/>
              <a:gd name="connsiteX14" fmla="*/ 1586975 w 1957270"/>
              <a:gd name="connsiteY14" fmla="*/ 4375517 h 6075848"/>
              <a:gd name="connsiteX15" fmla="*/ 1556747 w 1957270"/>
              <a:gd name="connsiteY15" fmla="*/ 4708027 h 6075848"/>
              <a:gd name="connsiteX16" fmla="*/ 1337594 w 1957270"/>
              <a:gd name="connsiteY16" fmla="*/ 4715584 h 6075848"/>
              <a:gd name="connsiteX17" fmla="*/ 1292251 w 1957270"/>
              <a:gd name="connsiteY17" fmla="*/ 4859167 h 6075848"/>
              <a:gd name="connsiteX18" fmla="*/ 1586975 w 1957270"/>
              <a:gd name="connsiteY18" fmla="*/ 5184119 h 6075848"/>
              <a:gd name="connsiteX19" fmla="*/ 1549190 w 1957270"/>
              <a:gd name="connsiteY19" fmla="*/ 5350374 h 6075848"/>
              <a:gd name="connsiteX20" fmla="*/ 1156225 w 1957270"/>
              <a:gd name="connsiteY20" fmla="*/ 5645098 h 6075848"/>
              <a:gd name="connsiteX21" fmla="*/ 1065541 w 1957270"/>
              <a:gd name="connsiteY21" fmla="*/ 5818909 h 6075848"/>
              <a:gd name="connsiteX22" fmla="*/ 1602089 w 1957270"/>
              <a:gd name="connsiteY22" fmla="*/ 6075848 h 6075848"/>
              <a:gd name="connsiteX0" fmla="*/ 0 w 1957270"/>
              <a:gd name="connsiteY0" fmla="*/ 0 h 6075848"/>
              <a:gd name="connsiteX1" fmla="*/ 912979 w 1957270"/>
              <a:gd name="connsiteY1" fmla="*/ 1610566 h 6075848"/>
              <a:gd name="connsiteX2" fmla="*/ 786485 w 1957270"/>
              <a:gd name="connsiteY2" fmla="*/ 1833687 h 6075848"/>
              <a:gd name="connsiteX3" fmla="*/ 698756 w 1957270"/>
              <a:gd name="connsiteY3" fmla="*/ 2002108 h 6075848"/>
              <a:gd name="connsiteX4" fmla="*/ 1164437 w 1957270"/>
              <a:gd name="connsiteY4" fmla="*/ 2193351 h 6075848"/>
              <a:gd name="connsiteX5" fmla="*/ 1682043 w 1957270"/>
              <a:gd name="connsiteY5" fmla="*/ 2170075 h 6075848"/>
              <a:gd name="connsiteX6" fmla="*/ 1775901 w 1957270"/>
              <a:gd name="connsiteY6" fmla="*/ 2478704 h 6075848"/>
              <a:gd name="connsiteX7" fmla="*/ 1586975 w 1957270"/>
              <a:gd name="connsiteY7" fmla="*/ 2644959 h 6075848"/>
              <a:gd name="connsiteX8" fmla="*/ 1851471 w 1957270"/>
              <a:gd name="connsiteY8" fmla="*/ 3279749 h 6075848"/>
              <a:gd name="connsiteX9" fmla="*/ 1957270 w 1957270"/>
              <a:gd name="connsiteY9" fmla="*/ 3438446 h 6075848"/>
              <a:gd name="connsiteX10" fmla="*/ 1896813 w 1957270"/>
              <a:gd name="connsiteY10" fmla="*/ 3559359 h 6075848"/>
              <a:gd name="connsiteX11" fmla="*/ 1579418 w 1957270"/>
              <a:gd name="connsiteY11" fmla="*/ 3627372 h 6075848"/>
              <a:gd name="connsiteX12" fmla="*/ 1367822 w 1957270"/>
              <a:gd name="connsiteY12" fmla="*/ 3748284 h 6075848"/>
              <a:gd name="connsiteX13" fmla="*/ 1352708 w 1957270"/>
              <a:gd name="connsiteY13" fmla="*/ 4201706 h 6075848"/>
              <a:gd name="connsiteX14" fmla="*/ 1586975 w 1957270"/>
              <a:gd name="connsiteY14" fmla="*/ 4375517 h 6075848"/>
              <a:gd name="connsiteX15" fmla="*/ 1556747 w 1957270"/>
              <a:gd name="connsiteY15" fmla="*/ 4708027 h 6075848"/>
              <a:gd name="connsiteX16" fmla="*/ 1337594 w 1957270"/>
              <a:gd name="connsiteY16" fmla="*/ 4715584 h 6075848"/>
              <a:gd name="connsiteX17" fmla="*/ 1292251 w 1957270"/>
              <a:gd name="connsiteY17" fmla="*/ 4859167 h 6075848"/>
              <a:gd name="connsiteX18" fmla="*/ 1586975 w 1957270"/>
              <a:gd name="connsiteY18" fmla="*/ 5184119 h 6075848"/>
              <a:gd name="connsiteX19" fmla="*/ 1549190 w 1957270"/>
              <a:gd name="connsiteY19" fmla="*/ 5350374 h 6075848"/>
              <a:gd name="connsiteX20" fmla="*/ 1156225 w 1957270"/>
              <a:gd name="connsiteY20" fmla="*/ 5645098 h 6075848"/>
              <a:gd name="connsiteX21" fmla="*/ 1065541 w 1957270"/>
              <a:gd name="connsiteY21" fmla="*/ 5818909 h 6075848"/>
              <a:gd name="connsiteX22" fmla="*/ 1602089 w 1957270"/>
              <a:gd name="connsiteY22" fmla="*/ 6075848 h 6075848"/>
              <a:gd name="connsiteX0" fmla="*/ 0 w 1957270"/>
              <a:gd name="connsiteY0" fmla="*/ 0 h 6075848"/>
              <a:gd name="connsiteX1" fmla="*/ 912979 w 1957270"/>
              <a:gd name="connsiteY1" fmla="*/ 1610566 h 6075848"/>
              <a:gd name="connsiteX2" fmla="*/ 786485 w 1957270"/>
              <a:gd name="connsiteY2" fmla="*/ 1833687 h 6075848"/>
              <a:gd name="connsiteX3" fmla="*/ 698756 w 1957270"/>
              <a:gd name="connsiteY3" fmla="*/ 2002108 h 6075848"/>
              <a:gd name="connsiteX4" fmla="*/ 1164437 w 1957270"/>
              <a:gd name="connsiteY4" fmla="*/ 2193351 h 6075848"/>
              <a:gd name="connsiteX5" fmla="*/ 1682043 w 1957270"/>
              <a:gd name="connsiteY5" fmla="*/ 2170075 h 6075848"/>
              <a:gd name="connsiteX6" fmla="*/ 1775901 w 1957270"/>
              <a:gd name="connsiteY6" fmla="*/ 2478704 h 6075848"/>
              <a:gd name="connsiteX7" fmla="*/ 1586975 w 1957270"/>
              <a:gd name="connsiteY7" fmla="*/ 2644959 h 6075848"/>
              <a:gd name="connsiteX8" fmla="*/ 1851471 w 1957270"/>
              <a:gd name="connsiteY8" fmla="*/ 3279749 h 6075848"/>
              <a:gd name="connsiteX9" fmla="*/ 1957270 w 1957270"/>
              <a:gd name="connsiteY9" fmla="*/ 3438446 h 6075848"/>
              <a:gd name="connsiteX10" fmla="*/ 1896813 w 1957270"/>
              <a:gd name="connsiteY10" fmla="*/ 3559359 h 6075848"/>
              <a:gd name="connsiteX11" fmla="*/ 1579418 w 1957270"/>
              <a:gd name="connsiteY11" fmla="*/ 3627372 h 6075848"/>
              <a:gd name="connsiteX12" fmla="*/ 1367822 w 1957270"/>
              <a:gd name="connsiteY12" fmla="*/ 3748284 h 6075848"/>
              <a:gd name="connsiteX13" fmla="*/ 1352708 w 1957270"/>
              <a:gd name="connsiteY13" fmla="*/ 4201706 h 6075848"/>
              <a:gd name="connsiteX14" fmla="*/ 1586975 w 1957270"/>
              <a:gd name="connsiteY14" fmla="*/ 4375517 h 6075848"/>
              <a:gd name="connsiteX15" fmla="*/ 1556747 w 1957270"/>
              <a:gd name="connsiteY15" fmla="*/ 4708027 h 6075848"/>
              <a:gd name="connsiteX16" fmla="*/ 1337594 w 1957270"/>
              <a:gd name="connsiteY16" fmla="*/ 4715584 h 6075848"/>
              <a:gd name="connsiteX17" fmla="*/ 1292251 w 1957270"/>
              <a:gd name="connsiteY17" fmla="*/ 4859167 h 6075848"/>
              <a:gd name="connsiteX18" fmla="*/ 1586975 w 1957270"/>
              <a:gd name="connsiteY18" fmla="*/ 5184119 h 6075848"/>
              <a:gd name="connsiteX19" fmla="*/ 1549190 w 1957270"/>
              <a:gd name="connsiteY19" fmla="*/ 5350374 h 6075848"/>
              <a:gd name="connsiteX20" fmla="*/ 1156225 w 1957270"/>
              <a:gd name="connsiteY20" fmla="*/ 5645098 h 6075848"/>
              <a:gd name="connsiteX21" fmla="*/ 1065541 w 1957270"/>
              <a:gd name="connsiteY21" fmla="*/ 5818909 h 6075848"/>
              <a:gd name="connsiteX22" fmla="*/ 1602089 w 1957270"/>
              <a:gd name="connsiteY22" fmla="*/ 6075848 h 6075848"/>
              <a:gd name="connsiteX0" fmla="*/ 0 w 1957270"/>
              <a:gd name="connsiteY0" fmla="*/ 0 h 6075848"/>
              <a:gd name="connsiteX1" fmla="*/ 912979 w 1957270"/>
              <a:gd name="connsiteY1" fmla="*/ 1610566 h 6075848"/>
              <a:gd name="connsiteX2" fmla="*/ 786485 w 1957270"/>
              <a:gd name="connsiteY2" fmla="*/ 1833687 h 6075848"/>
              <a:gd name="connsiteX3" fmla="*/ 698756 w 1957270"/>
              <a:gd name="connsiteY3" fmla="*/ 2002108 h 6075848"/>
              <a:gd name="connsiteX4" fmla="*/ 1182725 w 1957270"/>
              <a:gd name="connsiteY4" fmla="*/ 2278695 h 6075848"/>
              <a:gd name="connsiteX5" fmla="*/ 1682043 w 1957270"/>
              <a:gd name="connsiteY5" fmla="*/ 2170075 h 6075848"/>
              <a:gd name="connsiteX6" fmla="*/ 1775901 w 1957270"/>
              <a:gd name="connsiteY6" fmla="*/ 2478704 h 6075848"/>
              <a:gd name="connsiteX7" fmla="*/ 1586975 w 1957270"/>
              <a:gd name="connsiteY7" fmla="*/ 2644959 h 6075848"/>
              <a:gd name="connsiteX8" fmla="*/ 1851471 w 1957270"/>
              <a:gd name="connsiteY8" fmla="*/ 3279749 h 6075848"/>
              <a:gd name="connsiteX9" fmla="*/ 1957270 w 1957270"/>
              <a:gd name="connsiteY9" fmla="*/ 3438446 h 6075848"/>
              <a:gd name="connsiteX10" fmla="*/ 1896813 w 1957270"/>
              <a:gd name="connsiteY10" fmla="*/ 3559359 h 6075848"/>
              <a:gd name="connsiteX11" fmla="*/ 1579418 w 1957270"/>
              <a:gd name="connsiteY11" fmla="*/ 3627372 h 6075848"/>
              <a:gd name="connsiteX12" fmla="*/ 1367822 w 1957270"/>
              <a:gd name="connsiteY12" fmla="*/ 3748284 h 6075848"/>
              <a:gd name="connsiteX13" fmla="*/ 1352708 w 1957270"/>
              <a:gd name="connsiteY13" fmla="*/ 4201706 h 6075848"/>
              <a:gd name="connsiteX14" fmla="*/ 1586975 w 1957270"/>
              <a:gd name="connsiteY14" fmla="*/ 4375517 h 6075848"/>
              <a:gd name="connsiteX15" fmla="*/ 1556747 w 1957270"/>
              <a:gd name="connsiteY15" fmla="*/ 4708027 h 6075848"/>
              <a:gd name="connsiteX16" fmla="*/ 1337594 w 1957270"/>
              <a:gd name="connsiteY16" fmla="*/ 4715584 h 6075848"/>
              <a:gd name="connsiteX17" fmla="*/ 1292251 w 1957270"/>
              <a:gd name="connsiteY17" fmla="*/ 4859167 h 6075848"/>
              <a:gd name="connsiteX18" fmla="*/ 1586975 w 1957270"/>
              <a:gd name="connsiteY18" fmla="*/ 5184119 h 6075848"/>
              <a:gd name="connsiteX19" fmla="*/ 1549190 w 1957270"/>
              <a:gd name="connsiteY19" fmla="*/ 5350374 h 6075848"/>
              <a:gd name="connsiteX20" fmla="*/ 1156225 w 1957270"/>
              <a:gd name="connsiteY20" fmla="*/ 5645098 h 6075848"/>
              <a:gd name="connsiteX21" fmla="*/ 1065541 w 1957270"/>
              <a:gd name="connsiteY21" fmla="*/ 5818909 h 6075848"/>
              <a:gd name="connsiteX22" fmla="*/ 1602089 w 1957270"/>
              <a:gd name="connsiteY22" fmla="*/ 6075848 h 6075848"/>
              <a:gd name="connsiteX0" fmla="*/ 0 w 1957270"/>
              <a:gd name="connsiteY0" fmla="*/ 0 h 6075848"/>
              <a:gd name="connsiteX1" fmla="*/ 912979 w 1957270"/>
              <a:gd name="connsiteY1" fmla="*/ 1610566 h 6075848"/>
              <a:gd name="connsiteX2" fmla="*/ 786485 w 1957270"/>
              <a:gd name="connsiteY2" fmla="*/ 1833687 h 6075848"/>
              <a:gd name="connsiteX3" fmla="*/ 698756 w 1957270"/>
              <a:gd name="connsiteY3" fmla="*/ 2002108 h 6075848"/>
              <a:gd name="connsiteX4" fmla="*/ 1182725 w 1957270"/>
              <a:gd name="connsiteY4" fmla="*/ 2278695 h 6075848"/>
              <a:gd name="connsiteX5" fmla="*/ 1621637 w 1957270"/>
              <a:gd name="connsiteY5" fmla="*/ 2095815 h 6075848"/>
              <a:gd name="connsiteX6" fmla="*/ 1682043 w 1957270"/>
              <a:gd name="connsiteY6" fmla="*/ 2170075 h 6075848"/>
              <a:gd name="connsiteX7" fmla="*/ 1775901 w 1957270"/>
              <a:gd name="connsiteY7" fmla="*/ 2478704 h 6075848"/>
              <a:gd name="connsiteX8" fmla="*/ 1586975 w 1957270"/>
              <a:gd name="connsiteY8" fmla="*/ 2644959 h 6075848"/>
              <a:gd name="connsiteX9" fmla="*/ 1851471 w 1957270"/>
              <a:gd name="connsiteY9" fmla="*/ 3279749 h 6075848"/>
              <a:gd name="connsiteX10" fmla="*/ 1957270 w 1957270"/>
              <a:gd name="connsiteY10" fmla="*/ 3438446 h 6075848"/>
              <a:gd name="connsiteX11" fmla="*/ 1896813 w 1957270"/>
              <a:gd name="connsiteY11" fmla="*/ 3559359 h 6075848"/>
              <a:gd name="connsiteX12" fmla="*/ 1579418 w 1957270"/>
              <a:gd name="connsiteY12" fmla="*/ 3627372 h 6075848"/>
              <a:gd name="connsiteX13" fmla="*/ 1367822 w 1957270"/>
              <a:gd name="connsiteY13" fmla="*/ 3748284 h 6075848"/>
              <a:gd name="connsiteX14" fmla="*/ 1352708 w 1957270"/>
              <a:gd name="connsiteY14" fmla="*/ 4201706 h 6075848"/>
              <a:gd name="connsiteX15" fmla="*/ 1586975 w 1957270"/>
              <a:gd name="connsiteY15" fmla="*/ 4375517 h 6075848"/>
              <a:gd name="connsiteX16" fmla="*/ 1556747 w 1957270"/>
              <a:gd name="connsiteY16" fmla="*/ 4708027 h 6075848"/>
              <a:gd name="connsiteX17" fmla="*/ 1337594 w 1957270"/>
              <a:gd name="connsiteY17" fmla="*/ 4715584 h 6075848"/>
              <a:gd name="connsiteX18" fmla="*/ 1292251 w 1957270"/>
              <a:gd name="connsiteY18" fmla="*/ 4859167 h 6075848"/>
              <a:gd name="connsiteX19" fmla="*/ 1586975 w 1957270"/>
              <a:gd name="connsiteY19" fmla="*/ 5184119 h 6075848"/>
              <a:gd name="connsiteX20" fmla="*/ 1549190 w 1957270"/>
              <a:gd name="connsiteY20" fmla="*/ 5350374 h 6075848"/>
              <a:gd name="connsiteX21" fmla="*/ 1156225 w 1957270"/>
              <a:gd name="connsiteY21" fmla="*/ 5645098 h 6075848"/>
              <a:gd name="connsiteX22" fmla="*/ 1065541 w 1957270"/>
              <a:gd name="connsiteY22" fmla="*/ 5818909 h 6075848"/>
              <a:gd name="connsiteX23" fmla="*/ 1602089 w 1957270"/>
              <a:gd name="connsiteY23" fmla="*/ 6075848 h 6075848"/>
              <a:gd name="connsiteX0" fmla="*/ 0 w 1957270"/>
              <a:gd name="connsiteY0" fmla="*/ 0 h 6075848"/>
              <a:gd name="connsiteX1" fmla="*/ 912979 w 1957270"/>
              <a:gd name="connsiteY1" fmla="*/ 1610566 h 6075848"/>
              <a:gd name="connsiteX2" fmla="*/ 786485 w 1957270"/>
              <a:gd name="connsiteY2" fmla="*/ 1833687 h 6075848"/>
              <a:gd name="connsiteX3" fmla="*/ 698756 w 1957270"/>
              <a:gd name="connsiteY3" fmla="*/ 1935052 h 6075848"/>
              <a:gd name="connsiteX4" fmla="*/ 1182725 w 1957270"/>
              <a:gd name="connsiteY4" fmla="*/ 2278695 h 6075848"/>
              <a:gd name="connsiteX5" fmla="*/ 1621637 w 1957270"/>
              <a:gd name="connsiteY5" fmla="*/ 2095815 h 6075848"/>
              <a:gd name="connsiteX6" fmla="*/ 1682043 w 1957270"/>
              <a:gd name="connsiteY6" fmla="*/ 2170075 h 6075848"/>
              <a:gd name="connsiteX7" fmla="*/ 1775901 w 1957270"/>
              <a:gd name="connsiteY7" fmla="*/ 2478704 h 6075848"/>
              <a:gd name="connsiteX8" fmla="*/ 1586975 w 1957270"/>
              <a:gd name="connsiteY8" fmla="*/ 2644959 h 6075848"/>
              <a:gd name="connsiteX9" fmla="*/ 1851471 w 1957270"/>
              <a:gd name="connsiteY9" fmla="*/ 3279749 h 6075848"/>
              <a:gd name="connsiteX10" fmla="*/ 1957270 w 1957270"/>
              <a:gd name="connsiteY10" fmla="*/ 3438446 h 6075848"/>
              <a:gd name="connsiteX11" fmla="*/ 1896813 w 1957270"/>
              <a:gd name="connsiteY11" fmla="*/ 3559359 h 6075848"/>
              <a:gd name="connsiteX12" fmla="*/ 1579418 w 1957270"/>
              <a:gd name="connsiteY12" fmla="*/ 3627372 h 6075848"/>
              <a:gd name="connsiteX13" fmla="*/ 1367822 w 1957270"/>
              <a:gd name="connsiteY13" fmla="*/ 3748284 h 6075848"/>
              <a:gd name="connsiteX14" fmla="*/ 1352708 w 1957270"/>
              <a:gd name="connsiteY14" fmla="*/ 4201706 h 6075848"/>
              <a:gd name="connsiteX15" fmla="*/ 1586975 w 1957270"/>
              <a:gd name="connsiteY15" fmla="*/ 4375517 h 6075848"/>
              <a:gd name="connsiteX16" fmla="*/ 1556747 w 1957270"/>
              <a:gd name="connsiteY16" fmla="*/ 4708027 h 6075848"/>
              <a:gd name="connsiteX17" fmla="*/ 1337594 w 1957270"/>
              <a:gd name="connsiteY17" fmla="*/ 4715584 h 6075848"/>
              <a:gd name="connsiteX18" fmla="*/ 1292251 w 1957270"/>
              <a:gd name="connsiteY18" fmla="*/ 4859167 h 6075848"/>
              <a:gd name="connsiteX19" fmla="*/ 1586975 w 1957270"/>
              <a:gd name="connsiteY19" fmla="*/ 5184119 h 6075848"/>
              <a:gd name="connsiteX20" fmla="*/ 1549190 w 1957270"/>
              <a:gd name="connsiteY20" fmla="*/ 5350374 h 6075848"/>
              <a:gd name="connsiteX21" fmla="*/ 1156225 w 1957270"/>
              <a:gd name="connsiteY21" fmla="*/ 5645098 h 6075848"/>
              <a:gd name="connsiteX22" fmla="*/ 1065541 w 1957270"/>
              <a:gd name="connsiteY22" fmla="*/ 5818909 h 6075848"/>
              <a:gd name="connsiteX23" fmla="*/ 1602089 w 1957270"/>
              <a:gd name="connsiteY23" fmla="*/ 6075848 h 6075848"/>
              <a:gd name="connsiteX0" fmla="*/ 0 w 1957270"/>
              <a:gd name="connsiteY0" fmla="*/ 0 h 6075848"/>
              <a:gd name="connsiteX1" fmla="*/ 912979 w 1957270"/>
              <a:gd name="connsiteY1" fmla="*/ 1610566 h 6075848"/>
              <a:gd name="connsiteX2" fmla="*/ 786485 w 1957270"/>
              <a:gd name="connsiteY2" fmla="*/ 1833687 h 6075848"/>
              <a:gd name="connsiteX3" fmla="*/ 698756 w 1957270"/>
              <a:gd name="connsiteY3" fmla="*/ 1935052 h 6075848"/>
              <a:gd name="connsiteX4" fmla="*/ 1182725 w 1957270"/>
              <a:gd name="connsiteY4" fmla="*/ 2278695 h 6075848"/>
              <a:gd name="connsiteX5" fmla="*/ 1621637 w 1957270"/>
              <a:gd name="connsiteY5" fmla="*/ 2095815 h 6075848"/>
              <a:gd name="connsiteX6" fmla="*/ 1730811 w 1957270"/>
              <a:gd name="connsiteY6" fmla="*/ 2243227 h 6075848"/>
              <a:gd name="connsiteX7" fmla="*/ 1775901 w 1957270"/>
              <a:gd name="connsiteY7" fmla="*/ 2478704 h 6075848"/>
              <a:gd name="connsiteX8" fmla="*/ 1586975 w 1957270"/>
              <a:gd name="connsiteY8" fmla="*/ 2644959 h 6075848"/>
              <a:gd name="connsiteX9" fmla="*/ 1851471 w 1957270"/>
              <a:gd name="connsiteY9" fmla="*/ 3279749 h 6075848"/>
              <a:gd name="connsiteX10" fmla="*/ 1957270 w 1957270"/>
              <a:gd name="connsiteY10" fmla="*/ 3438446 h 6075848"/>
              <a:gd name="connsiteX11" fmla="*/ 1896813 w 1957270"/>
              <a:gd name="connsiteY11" fmla="*/ 3559359 h 6075848"/>
              <a:gd name="connsiteX12" fmla="*/ 1579418 w 1957270"/>
              <a:gd name="connsiteY12" fmla="*/ 3627372 h 6075848"/>
              <a:gd name="connsiteX13" fmla="*/ 1367822 w 1957270"/>
              <a:gd name="connsiteY13" fmla="*/ 3748284 h 6075848"/>
              <a:gd name="connsiteX14" fmla="*/ 1352708 w 1957270"/>
              <a:gd name="connsiteY14" fmla="*/ 4201706 h 6075848"/>
              <a:gd name="connsiteX15" fmla="*/ 1586975 w 1957270"/>
              <a:gd name="connsiteY15" fmla="*/ 4375517 h 6075848"/>
              <a:gd name="connsiteX16" fmla="*/ 1556747 w 1957270"/>
              <a:gd name="connsiteY16" fmla="*/ 4708027 h 6075848"/>
              <a:gd name="connsiteX17" fmla="*/ 1337594 w 1957270"/>
              <a:gd name="connsiteY17" fmla="*/ 4715584 h 6075848"/>
              <a:gd name="connsiteX18" fmla="*/ 1292251 w 1957270"/>
              <a:gd name="connsiteY18" fmla="*/ 4859167 h 6075848"/>
              <a:gd name="connsiteX19" fmla="*/ 1586975 w 1957270"/>
              <a:gd name="connsiteY19" fmla="*/ 5184119 h 6075848"/>
              <a:gd name="connsiteX20" fmla="*/ 1549190 w 1957270"/>
              <a:gd name="connsiteY20" fmla="*/ 5350374 h 6075848"/>
              <a:gd name="connsiteX21" fmla="*/ 1156225 w 1957270"/>
              <a:gd name="connsiteY21" fmla="*/ 5645098 h 6075848"/>
              <a:gd name="connsiteX22" fmla="*/ 1065541 w 1957270"/>
              <a:gd name="connsiteY22" fmla="*/ 5818909 h 6075848"/>
              <a:gd name="connsiteX23" fmla="*/ 1602089 w 1957270"/>
              <a:gd name="connsiteY23" fmla="*/ 6075848 h 6075848"/>
              <a:gd name="connsiteX0" fmla="*/ 0 w 1957270"/>
              <a:gd name="connsiteY0" fmla="*/ 0 h 6075848"/>
              <a:gd name="connsiteX1" fmla="*/ 912979 w 1957270"/>
              <a:gd name="connsiteY1" fmla="*/ 1610566 h 6075848"/>
              <a:gd name="connsiteX2" fmla="*/ 786485 w 1957270"/>
              <a:gd name="connsiteY2" fmla="*/ 1833687 h 6075848"/>
              <a:gd name="connsiteX3" fmla="*/ 698756 w 1957270"/>
              <a:gd name="connsiteY3" fmla="*/ 1935052 h 6075848"/>
              <a:gd name="connsiteX4" fmla="*/ 1225397 w 1957270"/>
              <a:gd name="connsiteY4" fmla="*/ 2248215 h 6075848"/>
              <a:gd name="connsiteX5" fmla="*/ 1621637 w 1957270"/>
              <a:gd name="connsiteY5" fmla="*/ 2095815 h 6075848"/>
              <a:gd name="connsiteX6" fmla="*/ 1730811 w 1957270"/>
              <a:gd name="connsiteY6" fmla="*/ 2243227 h 6075848"/>
              <a:gd name="connsiteX7" fmla="*/ 1775901 w 1957270"/>
              <a:gd name="connsiteY7" fmla="*/ 2478704 h 6075848"/>
              <a:gd name="connsiteX8" fmla="*/ 1586975 w 1957270"/>
              <a:gd name="connsiteY8" fmla="*/ 2644959 h 6075848"/>
              <a:gd name="connsiteX9" fmla="*/ 1851471 w 1957270"/>
              <a:gd name="connsiteY9" fmla="*/ 3279749 h 6075848"/>
              <a:gd name="connsiteX10" fmla="*/ 1957270 w 1957270"/>
              <a:gd name="connsiteY10" fmla="*/ 3438446 h 6075848"/>
              <a:gd name="connsiteX11" fmla="*/ 1896813 w 1957270"/>
              <a:gd name="connsiteY11" fmla="*/ 3559359 h 6075848"/>
              <a:gd name="connsiteX12" fmla="*/ 1579418 w 1957270"/>
              <a:gd name="connsiteY12" fmla="*/ 3627372 h 6075848"/>
              <a:gd name="connsiteX13" fmla="*/ 1367822 w 1957270"/>
              <a:gd name="connsiteY13" fmla="*/ 3748284 h 6075848"/>
              <a:gd name="connsiteX14" fmla="*/ 1352708 w 1957270"/>
              <a:gd name="connsiteY14" fmla="*/ 4201706 h 6075848"/>
              <a:gd name="connsiteX15" fmla="*/ 1586975 w 1957270"/>
              <a:gd name="connsiteY15" fmla="*/ 4375517 h 6075848"/>
              <a:gd name="connsiteX16" fmla="*/ 1556747 w 1957270"/>
              <a:gd name="connsiteY16" fmla="*/ 4708027 h 6075848"/>
              <a:gd name="connsiteX17" fmla="*/ 1337594 w 1957270"/>
              <a:gd name="connsiteY17" fmla="*/ 4715584 h 6075848"/>
              <a:gd name="connsiteX18" fmla="*/ 1292251 w 1957270"/>
              <a:gd name="connsiteY18" fmla="*/ 4859167 h 6075848"/>
              <a:gd name="connsiteX19" fmla="*/ 1586975 w 1957270"/>
              <a:gd name="connsiteY19" fmla="*/ 5184119 h 6075848"/>
              <a:gd name="connsiteX20" fmla="*/ 1549190 w 1957270"/>
              <a:gd name="connsiteY20" fmla="*/ 5350374 h 6075848"/>
              <a:gd name="connsiteX21" fmla="*/ 1156225 w 1957270"/>
              <a:gd name="connsiteY21" fmla="*/ 5645098 h 6075848"/>
              <a:gd name="connsiteX22" fmla="*/ 1065541 w 1957270"/>
              <a:gd name="connsiteY22" fmla="*/ 5818909 h 6075848"/>
              <a:gd name="connsiteX23" fmla="*/ 1602089 w 1957270"/>
              <a:gd name="connsiteY23" fmla="*/ 6075848 h 6075848"/>
              <a:gd name="connsiteX0" fmla="*/ 0 w 1957270"/>
              <a:gd name="connsiteY0" fmla="*/ 0 h 6075848"/>
              <a:gd name="connsiteX1" fmla="*/ 912979 w 1957270"/>
              <a:gd name="connsiteY1" fmla="*/ 1610566 h 6075848"/>
              <a:gd name="connsiteX2" fmla="*/ 798677 w 1957270"/>
              <a:gd name="connsiteY2" fmla="*/ 1797111 h 6075848"/>
              <a:gd name="connsiteX3" fmla="*/ 698756 w 1957270"/>
              <a:gd name="connsiteY3" fmla="*/ 1935052 h 6075848"/>
              <a:gd name="connsiteX4" fmla="*/ 1225397 w 1957270"/>
              <a:gd name="connsiteY4" fmla="*/ 2248215 h 6075848"/>
              <a:gd name="connsiteX5" fmla="*/ 1621637 w 1957270"/>
              <a:gd name="connsiteY5" fmla="*/ 2095815 h 6075848"/>
              <a:gd name="connsiteX6" fmla="*/ 1730811 w 1957270"/>
              <a:gd name="connsiteY6" fmla="*/ 2243227 h 6075848"/>
              <a:gd name="connsiteX7" fmla="*/ 1775901 w 1957270"/>
              <a:gd name="connsiteY7" fmla="*/ 2478704 h 6075848"/>
              <a:gd name="connsiteX8" fmla="*/ 1586975 w 1957270"/>
              <a:gd name="connsiteY8" fmla="*/ 2644959 h 6075848"/>
              <a:gd name="connsiteX9" fmla="*/ 1851471 w 1957270"/>
              <a:gd name="connsiteY9" fmla="*/ 3279749 h 6075848"/>
              <a:gd name="connsiteX10" fmla="*/ 1957270 w 1957270"/>
              <a:gd name="connsiteY10" fmla="*/ 3438446 h 6075848"/>
              <a:gd name="connsiteX11" fmla="*/ 1896813 w 1957270"/>
              <a:gd name="connsiteY11" fmla="*/ 3559359 h 6075848"/>
              <a:gd name="connsiteX12" fmla="*/ 1579418 w 1957270"/>
              <a:gd name="connsiteY12" fmla="*/ 3627372 h 6075848"/>
              <a:gd name="connsiteX13" fmla="*/ 1367822 w 1957270"/>
              <a:gd name="connsiteY13" fmla="*/ 3748284 h 6075848"/>
              <a:gd name="connsiteX14" fmla="*/ 1352708 w 1957270"/>
              <a:gd name="connsiteY14" fmla="*/ 4201706 h 6075848"/>
              <a:gd name="connsiteX15" fmla="*/ 1586975 w 1957270"/>
              <a:gd name="connsiteY15" fmla="*/ 4375517 h 6075848"/>
              <a:gd name="connsiteX16" fmla="*/ 1556747 w 1957270"/>
              <a:gd name="connsiteY16" fmla="*/ 4708027 h 6075848"/>
              <a:gd name="connsiteX17" fmla="*/ 1337594 w 1957270"/>
              <a:gd name="connsiteY17" fmla="*/ 4715584 h 6075848"/>
              <a:gd name="connsiteX18" fmla="*/ 1292251 w 1957270"/>
              <a:gd name="connsiteY18" fmla="*/ 4859167 h 6075848"/>
              <a:gd name="connsiteX19" fmla="*/ 1586975 w 1957270"/>
              <a:gd name="connsiteY19" fmla="*/ 5184119 h 6075848"/>
              <a:gd name="connsiteX20" fmla="*/ 1549190 w 1957270"/>
              <a:gd name="connsiteY20" fmla="*/ 5350374 h 6075848"/>
              <a:gd name="connsiteX21" fmla="*/ 1156225 w 1957270"/>
              <a:gd name="connsiteY21" fmla="*/ 5645098 h 6075848"/>
              <a:gd name="connsiteX22" fmla="*/ 1065541 w 1957270"/>
              <a:gd name="connsiteY22" fmla="*/ 5818909 h 6075848"/>
              <a:gd name="connsiteX23" fmla="*/ 1602089 w 1957270"/>
              <a:gd name="connsiteY23" fmla="*/ 6075848 h 6075848"/>
              <a:gd name="connsiteX0" fmla="*/ 0 w 1957270"/>
              <a:gd name="connsiteY0" fmla="*/ 0 h 6075848"/>
              <a:gd name="connsiteX1" fmla="*/ 912979 w 1957270"/>
              <a:gd name="connsiteY1" fmla="*/ 1610566 h 6075848"/>
              <a:gd name="connsiteX2" fmla="*/ 798677 w 1957270"/>
              <a:gd name="connsiteY2" fmla="*/ 1797111 h 6075848"/>
              <a:gd name="connsiteX3" fmla="*/ 698756 w 1957270"/>
              <a:gd name="connsiteY3" fmla="*/ 1935052 h 6075848"/>
              <a:gd name="connsiteX4" fmla="*/ 1225397 w 1957270"/>
              <a:gd name="connsiteY4" fmla="*/ 2248215 h 6075848"/>
              <a:gd name="connsiteX5" fmla="*/ 1621637 w 1957270"/>
              <a:gd name="connsiteY5" fmla="*/ 2095815 h 6075848"/>
              <a:gd name="connsiteX6" fmla="*/ 1730811 w 1957270"/>
              <a:gd name="connsiteY6" fmla="*/ 2243227 h 6075848"/>
              <a:gd name="connsiteX7" fmla="*/ 1775901 w 1957270"/>
              <a:gd name="connsiteY7" fmla="*/ 2478704 h 6075848"/>
              <a:gd name="connsiteX8" fmla="*/ 1586975 w 1957270"/>
              <a:gd name="connsiteY8" fmla="*/ 2644959 h 6075848"/>
              <a:gd name="connsiteX9" fmla="*/ 1851471 w 1957270"/>
              <a:gd name="connsiteY9" fmla="*/ 3279749 h 6075848"/>
              <a:gd name="connsiteX10" fmla="*/ 1957270 w 1957270"/>
              <a:gd name="connsiteY10" fmla="*/ 3438446 h 6075848"/>
              <a:gd name="connsiteX11" fmla="*/ 1896813 w 1957270"/>
              <a:gd name="connsiteY11" fmla="*/ 3559359 h 6075848"/>
              <a:gd name="connsiteX12" fmla="*/ 1628186 w 1957270"/>
              <a:gd name="connsiteY12" fmla="*/ 3639564 h 6075848"/>
              <a:gd name="connsiteX13" fmla="*/ 1367822 w 1957270"/>
              <a:gd name="connsiteY13" fmla="*/ 3748284 h 6075848"/>
              <a:gd name="connsiteX14" fmla="*/ 1352708 w 1957270"/>
              <a:gd name="connsiteY14" fmla="*/ 4201706 h 6075848"/>
              <a:gd name="connsiteX15" fmla="*/ 1586975 w 1957270"/>
              <a:gd name="connsiteY15" fmla="*/ 4375517 h 6075848"/>
              <a:gd name="connsiteX16" fmla="*/ 1556747 w 1957270"/>
              <a:gd name="connsiteY16" fmla="*/ 4708027 h 6075848"/>
              <a:gd name="connsiteX17" fmla="*/ 1337594 w 1957270"/>
              <a:gd name="connsiteY17" fmla="*/ 4715584 h 6075848"/>
              <a:gd name="connsiteX18" fmla="*/ 1292251 w 1957270"/>
              <a:gd name="connsiteY18" fmla="*/ 4859167 h 6075848"/>
              <a:gd name="connsiteX19" fmla="*/ 1586975 w 1957270"/>
              <a:gd name="connsiteY19" fmla="*/ 5184119 h 6075848"/>
              <a:gd name="connsiteX20" fmla="*/ 1549190 w 1957270"/>
              <a:gd name="connsiteY20" fmla="*/ 5350374 h 6075848"/>
              <a:gd name="connsiteX21" fmla="*/ 1156225 w 1957270"/>
              <a:gd name="connsiteY21" fmla="*/ 5645098 h 6075848"/>
              <a:gd name="connsiteX22" fmla="*/ 1065541 w 1957270"/>
              <a:gd name="connsiteY22" fmla="*/ 5818909 h 6075848"/>
              <a:gd name="connsiteX23" fmla="*/ 1602089 w 1957270"/>
              <a:gd name="connsiteY23" fmla="*/ 6075848 h 6075848"/>
              <a:gd name="connsiteX0" fmla="*/ 0 w 1975558"/>
              <a:gd name="connsiteY0" fmla="*/ 0 h 6075848"/>
              <a:gd name="connsiteX1" fmla="*/ 912979 w 1975558"/>
              <a:gd name="connsiteY1" fmla="*/ 1610566 h 6075848"/>
              <a:gd name="connsiteX2" fmla="*/ 798677 w 1975558"/>
              <a:gd name="connsiteY2" fmla="*/ 1797111 h 6075848"/>
              <a:gd name="connsiteX3" fmla="*/ 698756 w 1975558"/>
              <a:gd name="connsiteY3" fmla="*/ 1935052 h 6075848"/>
              <a:gd name="connsiteX4" fmla="*/ 1225397 w 1975558"/>
              <a:gd name="connsiteY4" fmla="*/ 2248215 h 6075848"/>
              <a:gd name="connsiteX5" fmla="*/ 1621637 w 1975558"/>
              <a:gd name="connsiteY5" fmla="*/ 2095815 h 6075848"/>
              <a:gd name="connsiteX6" fmla="*/ 1730811 w 1975558"/>
              <a:gd name="connsiteY6" fmla="*/ 2243227 h 6075848"/>
              <a:gd name="connsiteX7" fmla="*/ 1775901 w 1975558"/>
              <a:gd name="connsiteY7" fmla="*/ 2478704 h 6075848"/>
              <a:gd name="connsiteX8" fmla="*/ 1586975 w 1975558"/>
              <a:gd name="connsiteY8" fmla="*/ 2644959 h 6075848"/>
              <a:gd name="connsiteX9" fmla="*/ 1851471 w 1975558"/>
              <a:gd name="connsiteY9" fmla="*/ 3279749 h 6075848"/>
              <a:gd name="connsiteX10" fmla="*/ 1975558 w 1975558"/>
              <a:gd name="connsiteY10" fmla="*/ 3438446 h 6075848"/>
              <a:gd name="connsiteX11" fmla="*/ 1896813 w 1975558"/>
              <a:gd name="connsiteY11" fmla="*/ 3559359 h 6075848"/>
              <a:gd name="connsiteX12" fmla="*/ 1628186 w 1975558"/>
              <a:gd name="connsiteY12" fmla="*/ 3639564 h 6075848"/>
              <a:gd name="connsiteX13" fmla="*/ 1367822 w 1975558"/>
              <a:gd name="connsiteY13" fmla="*/ 3748284 h 6075848"/>
              <a:gd name="connsiteX14" fmla="*/ 1352708 w 1975558"/>
              <a:gd name="connsiteY14" fmla="*/ 4201706 h 6075848"/>
              <a:gd name="connsiteX15" fmla="*/ 1586975 w 1975558"/>
              <a:gd name="connsiteY15" fmla="*/ 4375517 h 6075848"/>
              <a:gd name="connsiteX16" fmla="*/ 1556747 w 1975558"/>
              <a:gd name="connsiteY16" fmla="*/ 4708027 h 6075848"/>
              <a:gd name="connsiteX17" fmla="*/ 1337594 w 1975558"/>
              <a:gd name="connsiteY17" fmla="*/ 4715584 h 6075848"/>
              <a:gd name="connsiteX18" fmla="*/ 1292251 w 1975558"/>
              <a:gd name="connsiteY18" fmla="*/ 4859167 h 6075848"/>
              <a:gd name="connsiteX19" fmla="*/ 1586975 w 1975558"/>
              <a:gd name="connsiteY19" fmla="*/ 5184119 h 6075848"/>
              <a:gd name="connsiteX20" fmla="*/ 1549190 w 1975558"/>
              <a:gd name="connsiteY20" fmla="*/ 5350374 h 6075848"/>
              <a:gd name="connsiteX21" fmla="*/ 1156225 w 1975558"/>
              <a:gd name="connsiteY21" fmla="*/ 5645098 h 6075848"/>
              <a:gd name="connsiteX22" fmla="*/ 1065541 w 1975558"/>
              <a:gd name="connsiteY22" fmla="*/ 5818909 h 6075848"/>
              <a:gd name="connsiteX23" fmla="*/ 1602089 w 1975558"/>
              <a:gd name="connsiteY23" fmla="*/ 6075848 h 6075848"/>
              <a:gd name="connsiteX0" fmla="*/ 0 w 1975558"/>
              <a:gd name="connsiteY0" fmla="*/ 0 h 6075848"/>
              <a:gd name="connsiteX1" fmla="*/ 912979 w 1975558"/>
              <a:gd name="connsiteY1" fmla="*/ 1610566 h 6075848"/>
              <a:gd name="connsiteX2" fmla="*/ 798677 w 1975558"/>
              <a:gd name="connsiteY2" fmla="*/ 1797111 h 6075848"/>
              <a:gd name="connsiteX3" fmla="*/ 698756 w 1975558"/>
              <a:gd name="connsiteY3" fmla="*/ 1935052 h 6075848"/>
              <a:gd name="connsiteX4" fmla="*/ 1225397 w 1975558"/>
              <a:gd name="connsiteY4" fmla="*/ 2248215 h 6075848"/>
              <a:gd name="connsiteX5" fmla="*/ 1621637 w 1975558"/>
              <a:gd name="connsiteY5" fmla="*/ 2095815 h 6075848"/>
              <a:gd name="connsiteX6" fmla="*/ 1730811 w 1975558"/>
              <a:gd name="connsiteY6" fmla="*/ 2243227 h 6075848"/>
              <a:gd name="connsiteX7" fmla="*/ 1775901 w 1975558"/>
              <a:gd name="connsiteY7" fmla="*/ 2478704 h 6075848"/>
              <a:gd name="connsiteX8" fmla="*/ 1586975 w 1975558"/>
              <a:gd name="connsiteY8" fmla="*/ 2644959 h 6075848"/>
              <a:gd name="connsiteX9" fmla="*/ 1753935 w 1975558"/>
              <a:gd name="connsiteY9" fmla="*/ 3017621 h 6075848"/>
              <a:gd name="connsiteX10" fmla="*/ 1975558 w 1975558"/>
              <a:gd name="connsiteY10" fmla="*/ 3438446 h 6075848"/>
              <a:gd name="connsiteX11" fmla="*/ 1896813 w 1975558"/>
              <a:gd name="connsiteY11" fmla="*/ 3559359 h 6075848"/>
              <a:gd name="connsiteX12" fmla="*/ 1628186 w 1975558"/>
              <a:gd name="connsiteY12" fmla="*/ 3639564 h 6075848"/>
              <a:gd name="connsiteX13" fmla="*/ 1367822 w 1975558"/>
              <a:gd name="connsiteY13" fmla="*/ 3748284 h 6075848"/>
              <a:gd name="connsiteX14" fmla="*/ 1352708 w 1975558"/>
              <a:gd name="connsiteY14" fmla="*/ 4201706 h 6075848"/>
              <a:gd name="connsiteX15" fmla="*/ 1586975 w 1975558"/>
              <a:gd name="connsiteY15" fmla="*/ 4375517 h 6075848"/>
              <a:gd name="connsiteX16" fmla="*/ 1556747 w 1975558"/>
              <a:gd name="connsiteY16" fmla="*/ 4708027 h 6075848"/>
              <a:gd name="connsiteX17" fmla="*/ 1337594 w 1975558"/>
              <a:gd name="connsiteY17" fmla="*/ 4715584 h 6075848"/>
              <a:gd name="connsiteX18" fmla="*/ 1292251 w 1975558"/>
              <a:gd name="connsiteY18" fmla="*/ 4859167 h 6075848"/>
              <a:gd name="connsiteX19" fmla="*/ 1586975 w 1975558"/>
              <a:gd name="connsiteY19" fmla="*/ 5184119 h 6075848"/>
              <a:gd name="connsiteX20" fmla="*/ 1549190 w 1975558"/>
              <a:gd name="connsiteY20" fmla="*/ 5350374 h 6075848"/>
              <a:gd name="connsiteX21" fmla="*/ 1156225 w 1975558"/>
              <a:gd name="connsiteY21" fmla="*/ 5645098 h 6075848"/>
              <a:gd name="connsiteX22" fmla="*/ 1065541 w 1975558"/>
              <a:gd name="connsiteY22" fmla="*/ 5818909 h 6075848"/>
              <a:gd name="connsiteX23" fmla="*/ 1602089 w 1975558"/>
              <a:gd name="connsiteY23" fmla="*/ 6075848 h 6075848"/>
              <a:gd name="connsiteX0" fmla="*/ 0 w 1975558"/>
              <a:gd name="connsiteY0" fmla="*/ 0 h 6075848"/>
              <a:gd name="connsiteX1" fmla="*/ 912979 w 1975558"/>
              <a:gd name="connsiteY1" fmla="*/ 1610566 h 6075848"/>
              <a:gd name="connsiteX2" fmla="*/ 798677 w 1975558"/>
              <a:gd name="connsiteY2" fmla="*/ 1797111 h 6075848"/>
              <a:gd name="connsiteX3" fmla="*/ 698756 w 1975558"/>
              <a:gd name="connsiteY3" fmla="*/ 1935052 h 6075848"/>
              <a:gd name="connsiteX4" fmla="*/ 1225397 w 1975558"/>
              <a:gd name="connsiteY4" fmla="*/ 2248215 h 6075848"/>
              <a:gd name="connsiteX5" fmla="*/ 1621637 w 1975558"/>
              <a:gd name="connsiteY5" fmla="*/ 2095815 h 6075848"/>
              <a:gd name="connsiteX6" fmla="*/ 1730811 w 1975558"/>
              <a:gd name="connsiteY6" fmla="*/ 2243227 h 6075848"/>
              <a:gd name="connsiteX7" fmla="*/ 1775901 w 1975558"/>
              <a:gd name="connsiteY7" fmla="*/ 2478704 h 6075848"/>
              <a:gd name="connsiteX8" fmla="*/ 1586975 w 1975558"/>
              <a:gd name="connsiteY8" fmla="*/ 2644959 h 6075848"/>
              <a:gd name="connsiteX9" fmla="*/ 1753935 w 1975558"/>
              <a:gd name="connsiteY9" fmla="*/ 3017621 h 6075848"/>
              <a:gd name="connsiteX10" fmla="*/ 1975558 w 1975558"/>
              <a:gd name="connsiteY10" fmla="*/ 3438446 h 6075848"/>
              <a:gd name="connsiteX11" fmla="*/ 1896813 w 1975558"/>
              <a:gd name="connsiteY11" fmla="*/ 3559359 h 6075848"/>
              <a:gd name="connsiteX12" fmla="*/ 1628186 w 1975558"/>
              <a:gd name="connsiteY12" fmla="*/ 3639564 h 6075848"/>
              <a:gd name="connsiteX13" fmla="*/ 1367822 w 1975558"/>
              <a:gd name="connsiteY13" fmla="*/ 3748284 h 6075848"/>
              <a:gd name="connsiteX14" fmla="*/ 1328324 w 1975558"/>
              <a:gd name="connsiteY14" fmla="*/ 4201706 h 6075848"/>
              <a:gd name="connsiteX15" fmla="*/ 1586975 w 1975558"/>
              <a:gd name="connsiteY15" fmla="*/ 4375517 h 6075848"/>
              <a:gd name="connsiteX16" fmla="*/ 1556747 w 1975558"/>
              <a:gd name="connsiteY16" fmla="*/ 4708027 h 6075848"/>
              <a:gd name="connsiteX17" fmla="*/ 1337594 w 1975558"/>
              <a:gd name="connsiteY17" fmla="*/ 4715584 h 6075848"/>
              <a:gd name="connsiteX18" fmla="*/ 1292251 w 1975558"/>
              <a:gd name="connsiteY18" fmla="*/ 4859167 h 6075848"/>
              <a:gd name="connsiteX19" fmla="*/ 1586975 w 1975558"/>
              <a:gd name="connsiteY19" fmla="*/ 5184119 h 6075848"/>
              <a:gd name="connsiteX20" fmla="*/ 1549190 w 1975558"/>
              <a:gd name="connsiteY20" fmla="*/ 5350374 h 6075848"/>
              <a:gd name="connsiteX21" fmla="*/ 1156225 w 1975558"/>
              <a:gd name="connsiteY21" fmla="*/ 5645098 h 6075848"/>
              <a:gd name="connsiteX22" fmla="*/ 1065541 w 1975558"/>
              <a:gd name="connsiteY22" fmla="*/ 5818909 h 6075848"/>
              <a:gd name="connsiteX23" fmla="*/ 1602089 w 1975558"/>
              <a:gd name="connsiteY23" fmla="*/ 6075848 h 6075848"/>
              <a:gd name="connsiteX0" fmla="*/ 0 w 1975558"/>
              <a:gd name="connsiteY0" fmla="*/ 0 h 6075848"/>
              <a:gd name="connsiteX1" fmla="*/ 912979 w 1975558"/>
              <a:gd name="connsiteY1" fmla="*/ 1610566 h 6075848"/>
              <a:gd name="connsiteX2" fmla="*/ 798677 w 1975558"/>
              <a:gd name="connsiteY2" fmla="*/ 1797111 h 6075848"/>
              <a:gd name="connsiteX3" fmla="*/ 698756 w 1975558"/>
              <a:gd name="connsiteY3" fmla="*/ 1935052 h 6075848"/>
              <a:gd name="connsiteX4" fmla="*/ 1225397 w 1975558"/>
              <a:gd name="connsiteY4" fmla="*/ 2248215 h 6075848"/>
              <a:gd name="connsiteX5" fmla="*/ 1621637 w 1975558"/>
              <a:gd name="connsiteY5" fmla="*/ 2095815 h 6075848"/>
              <a:gd name="connsiteX6" fmla="*/ 1730811 w 1975558"/>
              <a:gd name="connsiteY6" fmla="*/ 2243227 h 6075848"/>
              <a:gd name="connsiteX7" fmla="*/ 1775901 w 1975558"/>
              <a:gd name="connsiteY7" fmla="*/ 2478704 h 6075848"/>
              <a:gd name="connsiteX8" fmla="*/ 1586975 w 1975558"/>
              <a:gd name="connsiteY8" fmla="*/ 2644959 h 6075848"/>
              <a:gd name="connsiteX9" fmla="*/ 1753935 w 1975558"/>
              <a:gd name="connsiteY9" fmla="*/ 3017621 h 6075848"/>
              <a:gd name="connsiteX10" fmla="*/ 1975558 w 1975558"/>
              <a:gd name="connsiteY10" fmla="*/ 3438446 h 6075848"/>
              <a:gd name="connsiteX11" fmla="*/ 1896813 w 1975558"/>
              <a:gd name="connsiteY11" fmla="*/ 3559359 h 6075848"/>
              <a:gd name="connsiteX12" fmla="*/ 1628186 w 1975558"/>
              <a:gd name="connsiteY12" fmla="*/ 3639564 h 6075848"/>
              <a:gd name="connsiteX13" fmla="*/ 1367822 w 1975558"/>
              <a:gd name="connsiteY13" fmla="*/ 3748284 h 6075848"/>
              <a:gd name="connsiteX14" fmla="*/ 1328324 w 1975558"/>
              <a:gd name="connsiteY14" fmla="*/ 4201706 h 6075848"/>
              <a:gd name="connsiteX15" fmla="*/ 1586975 w 1975558"/>
              <a:gd name="connsiteY15" fmla="*/ 4375517 h 6075848"/>
              <a:gd name="connsiteX16" fmla="*/ 1568939 w 1975558"/>
              <a:gd name="connsiteY16" fmla="*/ 4720219 h 6075848"/>
              <a:gd name="connsiteX17" fmla="*/ 1337594 w 1975558"/>
              <a:gd name="connsiteY17" fmla="*/ 4715584 h 6075848"/>
              <a:gd name="connsiteX18" fmla="*/ 1292251 w 1975558"/>
              <a:gd name="connsiteY18" fmla="*/ 4859167 h 6075848"/>
              <a:gd name="connsiteX19" fmla="*/ 1586975 w 1975558"/>
              <a:gd name="connsiteY19" fmla="*/ 5184119 h 6075848"/>
              <a:gd name="connsiteX20" fmla="*/ 1549190 w 1975558"/>
              <a:gd name="connsiteY20" fmla="*/ 5350374 h 6075848"/>
              <a:gd name="connsiteX21" fmla="*/ 1156225 w 1975558"/>
              <a:gd name="connsiteY21" fmla="*/ 5645098 h 6075848"/>
              <a:gd name="connsiteX22" fmla="*/ 1065541 w 1975558"/>
              <a:gd name="connsiteY22" fmla="*/ 5818909 h 6075848"/>
              <a:gd name="connsiteX23" fmla="*/ 1602089 w 1975558"/>
              <a:gd name="connsiteY23" fmla="*/ 6075848 h 6075848"/>
              <a:gd name="connsiteX0" fmla="*/ 0 w 1975558"/>
              <a:gd name="connsiteY0" fmla="*/ 0 h 6075848"/>
              <a:gd name="connsiteX1" fmla="*/ 912979 w 1975558"/>
              <a:gd name="connsiteY1" fmla="*/ 1610566 h 6075848"/>
              <a:gd name="connsiteX2" fmla="*/ 798677 w 1975558"/>
              <a:gd name="connsiteY2" fmla="*/ 1797111 h 6075848"/>
              <a:gd name="connsiteX3" fmla="*/ 698756 w 1975558"/>
              <a:gd name="connsiteY3" fmla="*/ 1935052 h 6075848"/>
              <a:gd name="connsiteX4" fmla="*/ 1225397 w 1975558"/>
              <a:gd name="connsiteY4" fmla="*/ 2248215 h 6075848"/>
              <a:gd name="connsiteX5" fmla="*/ 1621637 w 1975558"/>
              <a:gd name="connsiteY5" fmla="*/ 2095815 h 6075848"/>
              <a:gd name="connsiteX6" fmla="*/ 1730811 w 1975558"/>
              <a:gd name="connsiteY6" fmla="*/ 2243227 h 6075848"/>
              <a:gd name="connsiteX7" fmla="*/ 1775901 w 1975558"/>
              <a:gd name="connsiteY7" fmla="*/ 2478704 h 6075848"/>
              <a:gd name="connsiteX8" fmla="*/ 1586975 w 1975558"/>
              <a:gd name="connsiteY8" fmla="*/ 2644959 h 6075848"/>
              <a:gd name="connsiteX9" fmla="*/ 1753935 w 1975558"/>
              <a:gd name="connsiteY9" fmla="*/ 3017621 h 6075848"/>
              <a:gd name="connsiteX10" fmla="*/ 1975558 w 1975558"/>
              <a:gd name="connsiteY10" fmla="*/ 3438446 h 6075848"/>
              <a:gd name="connsiteX11" fmla="*/ 1896813 w 1975558"/>
              <a:gd name="connsiteY11" fmla="*/ 3559359 h 6075848"/>
              <a:gd name="connsiteX12" fmla="*/ 1628186 w 1975558"/>
              <a:gd name="connsiteY12" fmla="*/ 3639564 h 6075848"/>
              <a:gd name="connsiteX13" fmla="*/ 1367822 w 1975558"/>
              <a:gd name="connsiteY13" fmla="*/ 3748284 h 6075848"/>
              <a:gd name="connsiteX14" fmla="*/ 1328324 w 1975558"/>
              <a:gd name="connsiteY14" fmla="*/ 4201706 h 6075848"/>
              <a:gd name="connsiteX15" fmla="*/ 1586975 w 1975558"/>
              <a:gd name="connsiteY15" fmla="*/ 4375517 h 6075848"/>
              <a:gd name="connsiteX16" fmla="*/ 1568939 w 1975558"/>
              <a:gd name="connsiteY16" fmla="*/ 4720219 h 6075848"/>
              <a:gd name="connsiteX17" fmla="*/ 1337594 w 1975558"/>
              <a:gd name="connsiteY17" fmla="*/ 4715584 h 6075848"/>
              <a:gd name="connsiteX18" fmla="*/ 1347115 w 1975558"/>
              <a:gd name="connsiteY18" fmla="*/ 4962799 h 6075848"/>
              <a:gd name="connsiteX19" fmla="*/ 1586975 w 1975558"/>
              <a:gd name="connsiteY19" fmla="*/ 5184119 h 6075848"/>
              <a:gd name="connsiteX20" fmla="*/ 1549190 w 1975558"/>
              <a:gd name="connsiteY20" fmla="*/ 5350374 h 6075848"/>
              <a:gd name="connsiteX21" fmla="*/ 1156225 w 1975558"/>
              <a:gd name="connsiteY21" fmla="*/ 5645098 h 6075848"/>
              <a:gd name="connsiteX22" fmla="*/ 1065541 w 1975558"/>
              <a:gd name="connsiteY22" fmla="*/ 5818909 h 6075848"/>
              <a:gd name="connsiteX23" fmla="*/ 1602089 w 1975558"/>
              <a:gd name="connsiteY23" fmla="*/ 6075848 h 6075848"/>
              <a:gd name="connsiteX0" fmla="*/ 0 w 1975558"/>
              <a:gd name="connsiteY0" fmla="*/ 0 h 6075848"/>
              <a:gd name="connsiteX1" fmla="*/ 912979 w 1975558"/>
              <a:gd name="connsiteY1" fmla="*/ 1610566 h 6075848"/>
              <a:gd name="connsiteX2" fmla="*/ 798677 w 1975558"/>
              <a:gd name="connsiteY2" fmla="*/ 1797111 h 6075848"/>
              <a:gd name="connsiteX3" fmla="*/ 698756 w 1975558"/>
              <a:gd name="connsiteY3" fmla="*/ 1935052 h 6075848"/>
              <a:gd name="connsiteX4" fmla="*/ 1225397 w 1975558"/>
              <a:gd name="connsiteY4" fmla="*/ 2248215 h 6075848"/>
              <a:gd name="connsiteX5" fmla="*/ 1621637 w 1975558"/>
              <a:gd name="connsiteY5" fmla="*/ 2095815 h 6075848"/>
              <a:gd name="connsiteX6" fmla="*/ 1730811 w 1975558"/>
              <a:gd name="connsiteY6" fmla="*/ 2243227 h 6075848"/>
              <a:gd name="connsiteX7" fmla="*/ 1775901 w 1975558"/>
              <a:gd name="connsiteY7" fmla="*/ 2478704 h 6075848"/>
              <a:gd name="connsiteX8" fmla="*/ 1586975 w 1975558"/>
              <a:gd name="connsiteY8" fmla="*/ 2644959 h 6075848"/>
              <a:gd name="connsiteX9" fmla="*/ 1753935 w 1975558"/>
              <a:gd name="connsiteY9" fmla="*/ 3017621 h 6075848"/>
              <a:gd name="connsiteX10" fmla="*/ 1975558 w 1975558"/>
              <a:gd name="connsiteY10" fmla="*/ 3438446 h 6075848"/>
              <a:gd name="connsiteX11" fmla="*/ 1896813 w 1975558"/>
              <a:gd name="connsiteY11" fmla="*/ 3559359 h 6075848"/>
              <a:gd name="connsiteX12" fmla="*/ 1628186 w 1975558"/>
              <a:gd name="connsiteY12" fmla="*/ 3639564 h 6075848"/>
              <a:gd name="connsiteX13" fmla="*/ 1367822 w 1975558"/>
              <a:gd name="connsiteY13" fmla="*/ 3748284 h 6075848"/>
              <a:gd name="connsiteX14" fmla="*/ 1328324 w 1975558"/>
              <a:gd name="connsiteY14" fmla="*/ 4201706 h 6075848"/>
              <a:gd name="connsiteX15" fmla="*/ 1586975 w 1975558"/>
              <a:gd name="connsiteY15" fmla="*/ 4375517 h 6075848"/>
              <a:gd name="connsiteX16" fmla="*/ 1568939 w 1975558"/>
              <a:gd name="connsiteY16" fmla="*/ 4720219 h 6075848"/>
              <a:gd name="connsiteX17" fmla="*/ 1380266 w 1975558"/>
              <a:gd name="connsiteY17" fmla="*/ 4709488 h 6075848"/>
              <a:gd name="connsiteX18" fmla="*/ 1347115 w 1975558"/>
              <a:gd name="connsiteY18" fmla="*/ 4962799 h 6075848"/>
              <a:gd name="connsiteX19" fmla="*/ 1586975 w 1975558"/>
              <a:gd name="connsiteY19" fmla="*/ 5184119 h 6075848"/>
              <a:gd name="connsiteX20" fmla="*/ 1549190 w 1975558"/>
              <a:gd name="connsiteY20" fmla="*/ 5350374 h 6075848"/>
              <a:gd name="connsiteX21" fmla="*/ 1156225 w 1975558"/>
              <a:gd name="connsiteY21" fmla="*/ 5645098 h 6075848"/>
              <a:gd name="connsiteX22" fmla="*/ 1065541 w 1975558"/>
              <a:gd name="connsiteY22" fmla="*/ 5818909 h 6075848"/>
              <a:gd name="connsiteX23" fmla="*/ 1602089 w 1975558"/>
              <a:gd name="connsiteY23" fmla="*/ 6075848 h 6075848"/>
              <a:gd name="connsiteX0" fmla="*/ 0 w 1975558"/>
              <a:gd name="connsiteY0" fmla="*/ 0 h 6075848"/>
              <a:gd name="connsiteX1" fmla="*/ 912979 w 1975558"/>
              <a:gd name="connsiteY1" fmla="*/ 1610566 h 6075848"/>
              <a:gd name="connsiteX2" fmla="*/ 798677 w 1975558"/>
              <a:gd name="connsiteY2" fmla="*/ 1797111 h 6075848"/>
              <a:gd name="connsiteX3" fmla="*/ 698756 w 1975558"/>
              <a:gd name="connsiteY3" fmla="*/ 1935052 h 6075848"/>
              <a:gd name="connsiteX4" fmla="*/ 1225397 w 1975558"/>
              <a:gd name="connsiteY4" fmla="*/ 2248215 h 6075848"/>
              <a:gd name="connsiteX5" fmla="*/ 1621637 w 1975558"/>
              <a:gd name="connsiteY5" fmla="*/ 2095815 h 6075848"/>
              <a:gd name="connsiteX6" fmla="*/ 1730811 w 1975558"/>
              <a:gd name="connsiteY6" fmla="*/ 2243227 h 6075848"/>
              <a:gd name="connsiteX7" fmla="*/ 1775901 w 1975558"/>
              <a:gd name="connsiteY7" fmla="*/ 2478704 h 6075848"/>
              <a:gd name="connsiteX8" fmla="*/ 1586975 w 1975558"/>
              <a:gd name="connsiteY8" fmla="*/ 2644959 h 6075848"/>
              <a:gd name="connsiteX9" fmla="*/ 1753935 w 1975558"/>
              <a:gd name="connsiteY9" fmla="*/ 3017621 h 6075848"/>
              <a:gd name="connsiteX10" fmla="*/ 1975558 w 1975558"/>
              <a:gd name="connsiteY10" fmla="*/ 3438446 h 6075848"/>
              <a:gd name="connsiteX11" fmla="*/ 1896813 w 1975558"/>
              <a:gd name="connsiteY11" fmla="*/ 3559359 h 6075848"/>
              <a:gd name="connsiteX12" fmla="*/ 1628186 w 1975558"/>
              <a:gd name="connsiteY12" fmla="*/ 3639564 h 6075848"/>
              <a:gd name="connsiteX13" fmla="*/ 1367822 w 1975558"/>
              <a:gd name="connsiteY13" fmla="*/ 3748284 h 6075848"/>
              <a:gd name="connsiteX14" fmla="*/ 1328324 w 1975558"/>
              <a:gd name="connsiteY14" fmla="*/ 4201706 h 6075848"/>
              <a:gd name="connsiteX15" fmla="*/ 1586975 w 1975558"/>
              <a:gd name="connsiteY15" fmla="*/ 4375517 h 6075848"/>
              <a:gd name="connsiteX16" fmla="*/ 1574286 w 1975558"/>
              <a:gd name="connsiteY16" fmla="*/ 4741608 h 6075848"/>
              <a:gd name="connsiteX17" fmla="*/ 1380266 w 1975558"/>
              <a:gd name="connsiteY17" fmla="*/ 4709488 h 6075848"/>
              <a:gd name="connsiteX18" fmla="*/ 1347115 w 1975558"/>
              <a:gd name="connsiteY18" fmla="*/ 4962799 h 6075848"/>
              <a:gd name="connsiteX19" fmla="*/ 1586975 w 1975558"/>
              <a:gd name="connsiteY19" fmla="*/ 5184119 h 6075848"/>
              <a:gd name="connsiteX20" fmla="*/ 1549190 w 1975558"/>
              <a:gd name="connsiteY20" fmla="*/ 5350374 h 6075848"/>
              <a:gd name="connsiteX21" fmla="*/ 1156225 w 1975558"/>
              <a:gd name="connsiteY21" fmla="*/ 5645098 h 6075848"/>
              <a:gd name="connsiteX22" fmla="*/ 1065541 w 1975558"/>
              <a:gd name="connsiteY22" fmla="*/ 5818909 h 6075848"/>
              <a:gd name="connsiteX23" fmla="*/ 1602089 w 1975558"/>
              <a:gd name="connsiteY23" fmla="*/ 6075848 h 6075848"/>
              <a:gd name="connsiteX0" fmla="*/ 0 w 1975558"/>
              <a:gd name="connsiteY0" fmla="*/ 0 h 6075848"/>
              <a:gd name="connsiteX1" fmla="*/ 912979 w 1975558"/>
              <a:gd name="connsiteY1" fmla="*/ 1610566 h 6075848"/>
              <a:gd name="connsiteX2" fmla="*/ 798677 w 1975558"/>
              <a:gd name="connsiteY2" fmla="*/ 1797111 h 6075848"/>
              <a:gd name="connsiteX3" fmla="*/ 698756 w 1975558"/>
              <a:gd name="connsiteY3" fmla="*/ 1935052 h 6075848"/>
              <a:gd name="connsiteX4" fmla="*/ 1225397 w 1975558"/>
              <a:gd name="connsiteY4" fmla="*/ 2248215 h 6075848"/>
              <a:gd name="connsiteX5" fmla="*/ 1621637 w 1975558"/>
              <a:gd name="connsiteY5" fmla="*/ 2095815 h 6075848"/>
              <a:gd name="connsiteX6" fmla="*/ 1730811 w 1975558"/>
              <a:gd name="connsiteY6" fmla="*/ 2243227 h 6075848"/>
              <a:gd name="connsiteX7" fmla="*/ 1775901 w 1975558"/>
              <a:gd name="connsiteY7" fmla="*/ 2478704 h 6075848"/>
              <a:gd name="connsiteX8" fmla="*/ 1586975 w 1975558"/>
              <a:gd name="connsiteY8" fmla="*/ 2644959 h 6075848"/>
              <a:gd name="connsiteX9" fmla="*/ 1753935 w 1975558"/>
              <a:gd name="connsiteY9" fmla="*/ 3017621 h 6075848"/>
              <a:gd name="connsiteX10" fmla="*/ 1975558 w 1975558"/>
              <a:gd name="connsiteY10" fmla="*/ 3438446 h 6075848"/>
              <a:gd name="connsiteX11" fmla="*/ 1896813 w 1975558"/>
              <a:gd name="connsiteY11" fmla="*/ 3559359 h 6075848"/>
              <a:gd name="connsiteX12" fmla="*/ 1628186 w 1975558"/>
              <a:gd name="connsiteY12" fmla="*/ 3639564 h 6075848"/>
              <a:gd name="connsiteX13" fmla="*/ 1367822 w 1975558"/>
              <a:gd name="connsiteY13" fmla="*/ 3748284 h 6075848"/>
              <a:gd name="connsiteX14" fmla="*/ 1328324 w 1975558"/>
              <a:gd name="connsiteY14" fmla="*/ 4201706 h 6075848"/>
              <a:gd name="connsiteX15" fmla="*/ 1586975 w 1975558"/>
              <a:gd name="connsiteY15" fmla="*/ 4375517 h 6075848"/>
              <a:gd name="connsiteX16" fmla="*/ 1574286 w 1975558"/>
              <a:gd name="connsiteY16" fmla="*/ 4741608 h 6075848"/>
              <a:gd name="connsiteX17" fmla="*/ 1396308 w 1975558"/>
              <a:gd name="connsiteY17" fmla="*/ 4714835 h 6075848"/>
              <a:gd name="connsiteX18" fmla="*/ 1347115 w 1975558"/>
              <a:gd name="connsiteY18" fmla="*/ 4962799 h 6075848"/>
              <a:gd name="connsiteX19" fmla="*/ 1586975 w 1975558"/>
              <a:gd name="connsiteY19" fmla="*/ 5184119 h 6075848"/>
              <a:gd name="connsiteX20" fmla="*/ 1549190 w 1975558"/>
              <a:gd name="connsiteY20" fmla="*/ 5350374 h 6075848"/>
              <a:gd name="connsiteX21" fmla="*/ 1156225 w 1975558"/>
              <a:gd name="connsiteY21" fmla="*/ 5645098 h 6075848"/>
              <a:gd name="connsiteX22" fmla="*/ 1065541 w 1975558"/>
              <a:gd name="connsiteY22" fmla="*/ 5818909 h 6075848"/>
              <a:gd name="connsiteX23" fmla="*/ 1602089 w 1975558"/>
              <a:gd name="connsiteY23" fmla="*/ 6075848 h 6075848"/>
              <a:gd name="connsiteX0" fmla="*/ 0 w 1975558"/>
              <a:gd name="connsiteY0" fmla="*/ 0 h 6075848"/>
              <a:gd name="connsiteX1" fmla="*/ 912979 w 1975558"/>
              <a:gd name="connsiteY1" fmla="*/ 1610566 h 6075848"/>
              <a:gd name="connsiteX2" fmla="*/ 798677 w 1975558"/>
              <a:gd name="connsiteY2" fmla="*/ 1797111 h 6075848"/>
              <a:gd name="connsiteX3" fmla="*/ 698756 w 1975558"/>
              <a:gd name="connsiteY3" fmla="*/ 1935052 h 6075848"/>
              <a:gd name="connsiteX4" fmla="*/ 1225397 w 1975558"/>
              <a:gd name="connsiteY4" fmla="*/ 2248215 h 6075848"/>
              <a:gd name="connsiteX5" fmla="*/ 1621637 w 1975558"/>
              <a:gd name="connsiteY5" fmla="*/ 2095815 h 6075848"/>
              <a:gd name="connsiteX6" fmla="*/ 1730811 w 1975558"/>
              <a:gd name="connsiteY6" fmla="*/ 2243227 h 6075848"/>
              <a:gd name="connsiteX7" fmla="*/ 1775901 w 1975558"/>
              <a:gd name="connsiteY7" fmla="*/ 2478704 h 6075848"/>
              <a:gd name="connsiteX8" fmla="*/ 1586975 w 1975558"/>
              <a:gd name="connsiteY8" fmla="*/ 2644959 h 6075848"/>
              <a:gd name="connsiteX9" fmla="*/ 1753935 w 1975558"/>
              <a:gd name="connsiteY9" fmla="*/ 3017621 h 6075848"/>
              <a:gd name="connsiteX10" fmla="*/ 1975558 w 1975558"/>
              <a:gd name="connsiteY10" fmla="*/ 3438446 h 6075848"/>
              <a:gd name="connsiteX11" fmla="*/ 1896813 w 1975558"/>
              <a:gd name="connsiteY11" fmla="*/ 3559359 h 6075848"/>
              <a:gd name="connsiteX12" fmla="*/ 1628186 w 1975558"/>
              <a:gd name="connsiteY12" fmla="*/ 3639564 h 6075848"/>
              <a:gd name="connsiteX13" fmla="*/ 1367822 w 1975558"/>
              <a:gd name="connsiteY13" fmla="*/ 3748284 h 6075848"/>
              <a:gd name="connsiteX14" fmla="*/ 1328324 w 1975558"/>
              <a:gd name="connsiteY14" fmla="*/ 4201706 h 6075848"/>
              <a:gd name="connsiteX15" fmla="*/ 1586975 w 1975558"/>
              <a:gd name="connsiteY15" fmla="*/ 4375517 h 6075848"/>
              <a:gd name="connsiteX16" fmla="*/ 1574286 w 1975558"/>
              <a:gd name="connsiteY16" fmla="*/ 4741608 h 6075848"/>
              <a:gd name="connsiteX17" fmla="*/ 1396308 w 1975558"/>
              <a:gd name="connsiteY17" fmla="*/ 4714835 h 6075848"/>
              <a:gd name="connsiteX18" fmla="*/ 1379199 w 1975558"/>
              <a:gd name="connsiteY18" fmla="*/ 4941409 h 6075848"/>
              <a:gd name="connsiteX19" fmla="*/ 1586975 w 1975558"/>
              <a:gd name="connsiteY19" fmla="*/ 5184119 h 6075848"/>
              <a:gd name="connsiteX20" fmla="*/ 1549190 w 1975558"/>
              <a:gd name="connsiteY20" fmla="*/ 5350374 h 6075848"/>
              <a:gd name="connsiteX21" fmla="*/ 1156225 w 1975558"/>
              <a:gd name="connsiteY21" fmla="*/ 5645098 h 6075848"/>
              <a:gd name="connsiteX22" fmla="*/ 1065541 w 1975558"/>
              <a:gd name="connsiteY22" fmla="*/ 5818909 h 6075848"/>
              <a:gd name="connsiteX23" fmla="*/ 1602089 w 1975558"/>
              <a:gd name="connsiteY23" fmla="*/ 6075848 h 6075848"/>
              <a:gd name="connsiteX0" fmla="*/ 0 w 1975558"/>
              <a:gd name="connsiteY0" fmla="*/ 0 h 6075848"/>
              <a:gd name="connsiteX1" fmla="*/ 912979 w 1975558"/>
              <a:gd name="connsiteY1" fmla="*/ 1610566 h 6075848"/>
              <a:gd name="connsiteX2" fmla="*/ 798677 w 1975558"/>
              <a:gd name="connsiteY2" fmla="*/ 1797111 h 6075848"/>
              <a:gd name="connsiteX3" fmla="*/ 698756 w 1975558"/>
              <a:gd name="connsiteY3" fmla="*/ 1935052 h 6075848"/>
              <a:gd name="connsiteX4" fmla="*/ 1225397 w 1975558"/>
              <a:gd name="connsiteY4" fmla="*/ 2248215 h 6075848"/>
              <a:gd name="connsiteX5" fmla="*/ 1621637 w 1975558"/>
              <a:gd name="connsiteY5" fmla="*/ 2095815 h 6075848"/>
              <a:gd name="connsiteX6" fmla="*/ 1730811 w 1975558"/>
              <a:gd name="connsiteY6" fmla="*/ 2243227 h 6075848"/>
              <a:gd name="connsiteX7" fmla="*/ 1775901 w 1975558"/>
              <a:gd name="connsiteY7" fmla="*/ 2478704 h 6075848"/>
              <a:gd name="connsiteX8" fmla="*/ 1586975 w 1975558"/>
              <a:gd name="connsiteY8" fmla="*/ 2644959 h 6075848"/>
              <a:gd name="connsiteX9" fmla="*/ 1753935 w 1975558"/>
              <a:gd name="connsiteY9" fmla="*/ 3017621 h 6075848"/>
              <a:gd name="connsiteX10" fmla="*/ 1975558 w 1975558"/>
              <a:gd name="connsiteY10" fmla="*/ 3438446 h 6075848"/>
              <a:gd name="connsiteX11" fmla="*/ 1896813 w 1975558"/>
              <a:gd name="connsiteY11" fmla="*/ 3559359 h 6075848"/>
              <a:gd name="connsiteX12" fmla="*/ 1628186 w 1975558"/>
              <a:gd name="connsiteY12" fmla="*/ 3639564 h 6075848"/>
              <a:gd name="connsiteX13" fmla="*/ 1367822 w 1975558"/>
              <a:gd name="connsiteY13" fmla="*/ 3748284 h 6075848"/>
              <a:gd name="connsiteX14" fmla="*/ 1328324 w 1975558"/>
              <a:gd name="connsiteY14" fmla="*/ 4201706 h 6075848"/>
              <a:gd name="connsiteX15" fmla="*/ 1586975 w 1975558"/>
              <a:gd name="connsiteY15" fmla="*/ 4375517 h 6075848"/>
              <a:gd name="connsiteX16" fmla="*/ 1574286 w 1975558"/>
              <a:gd name="connsiteY16" fmla="*/ 4741608 h 6075848"/>
              <a:gd name="connsiteX17" fmla="*/ 1417697 w 1975558"/>
              <a:gd name="connsiteY17" fmla="*/ 4746919 h 6075848"/>
              <a:gd name="connsiteX18" fmla="*/ 1379199 w 1975558"/>
              <a:gd name="connsiteY18" fmla="*/ 4941409 h 6075848"/>
              <a:gd name="connsiteX19" fmla="*/ 1586975 w 1975558"/>
              <a:gd name="connsiteY19" fmla="*/ 5184119 h 6075848"/>
              <a:gd name="connsiteX20" fmla="*/ 1549190 w 1975558"/>
              <a:gd name="connsiteY20" fmla="*/ 5350374 h 6075848"/>
              <a:gd name="connsiteX21" fmla="*/ 1156225 w 1975558"/>
              <a:gd name="connsiteY21" fmla="*/ 5645098 h 6075848"/>
              <a:gd name="connsiteX22" fmla="*/ 1065541 w 1975558"/>
              <a:gd name="connsiteY22" fmla="*/ 5818909 h 6075848"/>
              <a:gd name="connsiteX23" fmla="*/ 1602089 w 1975558"/>
              <a:gd name="connsiteY23" fmla="*/ 6075848 h 607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75558" h="6075848">
                <a:moveTo>
                  <a:pt x="0" y="0"/>
                </a:moveTo>
                <a:lnTo>
                  <a:pt x="912979" y="1610566"/>
                </a:lnTo>
                <a:cubicBezTo>
                  <a:pt x="887070" y="1682908"/>
                  <a:pt x="824586" y="1724769"/>
                  <a:pt x="798677" y="1797111"/>
                </a:cubicBezTo>
                <a:lnTo>
                  <a:pt x="698756" y="1935052"/>
                </a:lnTo>
                <a:cubicBezTo>
                  <a:pt x="688596" y="1962484"/>
                  <a:pt x="976172" y="2201933"/>
                  <a:pt x="1225397" y="2248215"/>
                </a:cubicBezTo>
                <a:cubicBezTo>
                  <a:pt x="1380227" y="2272977"/>
                  <a:pt x="1538417" y="2113918"/>
                  <a:pt x="1621637" y="2095815"/>
                </a:cubicBezTo>
                <a:cubicBezTo>
                  <a:pt x="1704857" y="2077712"/>
                  <a:pt x="1706116" y="2188556"/>
                  <a:pt x="1730811" y="2243227"/>
                </a:cubicBezTo>
                <a:lnTo>
                  <a:pt x="1775901" y="2478704"/>
                </a:lnTo>
                <a:lnTo>
                  <a:pt x="1586975" y="2644959"/>
                </a:lnTo>
                <a:lnTo>
                  <a:pt x="1753935" y="3017621"/>
                </a:lnTo>
                <a:lnTo>
                  <a:pt x="1975558" y="3438446"/>
                </a:lnTo>
                <a:lnTo>
                  <a:pt x="1896813" y="3559359"/>
                </a:lnTo>
                <a:lnTo>
                  <a:pt x="1628186" y="3639564"/>
                </a:lnTo>
                <a:lnTo>
                  <a:pt x="1367822" y="3748284"/>
                </a:lnTo>
                <a:lnTo>
                  <a:pt x="1328324" y="4201706"/>
                </a:lnTo>
                <a:lnTo>
                  <a:pt x="1586975" y="4375517"/>
                </a:lnTo>
                <a:lnTo>
                  <a:pt x="1574286" y="4741608"/>
                </a:lnTo>
                <a:lnTo>
                  <a:pt x="1417697" y="4746919"/>
                </a:lnTo>
                <a:lnTo>
                  <a:pt x="1379199" y="4941409"/>
                </a:lnTo>
                <a:lnTo>
                  <a:pt x="1586975" y="5184119"/>
                </a:lnTo>
                <a:lnTo>
                  <a:pt x="1549190" y="5350374"/>
                </a:lnTo>
                <a:lnTo>
                  <a:pt x="1156225" y="5645098"/>
                </a:lnTo>
                <a:lnTo>
                  <a:pt x="1065541" y="5818909"/>
                </a:lnTo>
                <a:lnTo>
                  <a:pt x="1602089" y="6075848"/>
                </a:lnTo>
              </a:path>
            </a:pathLst>
          </a:custGeom>
          <a:noFill/>
          <a:ln w="63500"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80B163F-A6D9-43B9-B6CD-9C86C0CA9520}"/>
              </a:ext>
            </a:extLst>
          </p:cNvPr>
          <p:cNvSpPr/>
          <p:nvPr/>
        </p:nvSpPr>
        <p:spPr>
          <a:xfrm>
            <a:off x="504552" y="4186234"/>
            <a:ext cx="856932" cy="3525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5779" tIns="67890" rIns="135779" bIns="67890" anchor="ctr">
            <a:spAutoFit/>
          </a:bodyPr>
          <a:lstStyle/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樫井川</a:t>
            </a:r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0E08C408-3944-4A81-B4FF-257DAEA0BC85}"/>
              </a:ext>
            </a:extLst>
          </p:cNvPr>
          <p:cNvSpPr/>
          <p:nvPr/>
        </p:nvSpPr>
        <p:spPr>
          <a:xfrm>
            <a:off x="922813" y="2352040"/>
            <a:ext cx="7360920" cy="5146040"/>
          </a:xfrm>
          <a:custGeom>
            <a:avLst/>
            <a:gdLst>
              <a:gd name="connsiteX0" fmla="*/ 922020 w 7452360"/>
              <a:gd name="connsiteY0" fmla="*/ 4724400 h 5090160"/>
              <a:gd name="connsiteX1" fmla="*/ 7620 w 7452360"/>
              <a:gd name="connsiteY1" fmla="*/ 4579620 h 5090160"/>
              <a:gd name="connsiteX2" fmla="*/ 0 w 7452360"/>
              <a:gd name="connsiteY2" fmla="*/ 4130040 h 5090160"/>
              <a:gd name="connsiteX3" fmla="*/ 22860 w 7452360"/>
              <a:gd name="connsiteY3" fmla="*/ 3771900 h 5090160"/>
              <a:gd name="connsiteX4" fmla="*/ 22860 w 7452360"/>
              <a:gd name="connsiteY4" fmla="*/ 3528060 h 5090160"/>
              <a:gd name="connsiteX5" fmla="*/ 60960 w 7452360"/>
              <a:gd name="connsiteY5" fmla="*/ 3352800 h 5090160"/>
              <a:gd name="connsiteX6" fmla="*/ 7620 w 7452360"/>
              <a:gd name="connsiteY6" fmla="*/ 2849880 h 5090160"/>
              <a:gd name="connsiteX7" fmla="*/ 289560 w 7452360"/>
              <a:gd name="connsiteY7" fmla="*/ 2819400 h 5090160"/>
              <a:gd name="connsiteX8" fmla="*/ 762000 w 7452360"/>
              <a:gd name="connsiteY8" fmla="*/ 2575560 h 5090160"/>
              <a:gd name="connsiteX9" fmla="*/ 838200 w 7452360"/>
              <a:gd name="connsiteY9" fmla="*/ 1996440 h 5090160"/>
              <a:gd name="connsiteX10" fmla="*/ 670560 w 7452360"/>
              <a:gd name="connsiteY10" fmla="*/ 1455420 h 5090160"/>
              <a:gd name="connsiteX11" fmla="*/ 525780 w 7452360"/>
              <a:gd name="connsiteY11" fmla="*/ 845820 h 5090160"/>
              <a:gd name="connsiteX12" fmla="*/ 289560 w 7452360"/>
              <a:gd name="connsiteY12" fmla="*/ 289560 h 5090160"/>
              <a:gd name="connsiteX13" fmla="*/ 266700 w 7452360"/>
              <a:gd name="connsiteY13" fmla="*/ 0 h 5090160"/>
              <a:gd name="connsiteX14" fmla="*/ 632460 w 7452360"/>
              <a:gd name="connsiteY14" fmla="*/ 30480 h 5090160"/>
              <a:gd name="connsiteX15" fmla="*/ 1059180 w 7452360"/>
              <a:gd name="connsiteY15" fmla="*/ 259080 h 5090160"/>
              <a:gd name="connsiteX16" fmla="*/ 1653540 w 7452360"/>
              <a:gd name="connsiteY16" fmla="*/ 182880 h 5090160"/>
              <a:gd name="connsiteX17" fmla="*/ 2019300 w 7452360"/>
              <a:gd name="connsiteY17" fmla="*/ 83820 h 5090160"/>
              <a:gd name="connsiteX18" fmla="*/ 2095500 w 7452360"/>
              <a:gd name="connsiteY18" fmla="*/ 381000 h 5090160"/>
              <a:gd name="connsiteX19" fmla="*/ 2263140 w 7452360"/>
              <a:gd name="connsiteY19" fmla="*/ 548640 h 5090160"/>
              <a:gd name="connsiteX20" fmla="*/ 2674620 w 7452360"/>
              <a:gd name="connsiteY20" fmla="*/ 723900 h 5090160"/>
              <a:gd name="connsiteX21" fmla="*/ 3025140 w 7452360"/>
              <a:gd name="connsiteY21" fmla="*/ 853440 h 5090160"/>
              <a:gd name="connsiteX22" fmla="*/ 3619500 w 7452360"/>
              <a:gd name="connsiteY22" fmla="*/ 754380 h 5090160"/>
              <a:gd name="connsiteX23" fmla="*/ 3787140 w 7452360"/>
              <a:gd name="connsiteY23" fmla="*/ 1021080 h 5090160"/>
              <a:gd name="connsiteX24" fmla="*/ 3863340 w 7452360"/>
              <a:gd name="connsiteY24" fmla="*/ 1363980 h 5090160"/>
              <a:gd name="connsiteX25" fmla="*/ 3947160 w 7452360"/>
              <a:gd name="connsiteY25" fmla="*/ 1569720 h 5090160"/>
              <a:gd name="connsiteX26" fmla="*/ 4229100 w 7452360"/>
              <a:gd name="connsiteY26" fmla="*/ 1729740 h 5090160"/>
              <a:gd name="connsiteX27" fmla="*/ 4191000 w 7452360"/>
              <a:gd name="connsiteY27" fmla="*/ 2362200 h 5090160"/>
              <a:gd name="connsiteX28" fmla="*/ 4244340 w 7452360"/>
              <a:gd name="connsiteY28" fmla="*/ 2499360 h 5090160"/>
              <a:gd name="connsiteX29" fmla="*/ 4251960 w 7452360"/>
              <a:gd name="connsiteY29" fmla="*/ 2575560 h 5090160"/>
              <a:gd name="connsiteX30" fmla="*/ 4427220 w 7452360"/>
              <a:gd name="connsiteY30" fmla="*/ 2674620 h 5090160"/>
              <a:gd name="connsiteX31" fmla="*/ 4549140 w 7452360"/>
              <a:gd name="connsiteY31" fmla="*/ 2506980 h 5090160"/>
              <a:gd name="connsiteX32" fmla="*/ 4754880 w 7452360"/>
              <a:gd name="connsiteY32" fmla="*/ 2613660 h 5090160"/>
              <a:gd name="connsiteX33" fmla="*/ 4953000 w 7452360"/>
              <a:gd name="connsiteY33" fmla="*/ 2499360 h 5090160"/>
              <a:gd name="connsiteX34" fmla="*/ 5181600 w 7452360"/>
              <a:gd name="connsiteY34" fmla="*/ 2575560 h 5090160"/>
              <a:gd name="connsiteX35" fmla="*/ 5295900 w 7452360"/>
              <a:gd name="connsiteY35" fmla="*/ 2682240 h 5090160"/>
              <a:gd name="connsiteX36" fmla="*/ 5402580 w 7452360"/>
              <a:gd name="connsiteY36" fmla="*/ 2598420 h 5090160"/>
              <a:gd name="connsiteX37" fmla="*/ 5715000 w 7452360"/>
              <a:gd name="connsiteY37" fmla="*/ 2758440 h 5090160"/>
              <a:gd name="connsiteX38" fmla="*/ 5791200 w 7452360"/>
              <a:gd name="connsiteY38" fmla="*/ 2705100 h 5090160"/>
              <a:gd name="connsiteX39" fmla="*/ 5905500 w 7452360"/>
              <a:gd name="connsiteY39" fmla="*/ 2773680 h 5090160"/>
              <a:gd name="connsiteX40" fmla="*/ 6111240 w 7452360"/>
              <a:gd name="connsiteY40" fmla="*/ 2743200 h 5090160"/>
              <a:gd name="connsiteX41" fmla="*/ 6134100 w 7452360"/>
              <a:gd name="connsiteY41" fmla="*/ 2407920 h 5090160"/>
              <a:gd name="connsiteX42" fmla="*/ 6263640 w 7452360"/>
              <a:gd name="connsiteY42" fmla="*/ 2400300 h 5090160"/>
              <a:gd name="connsiteX43" fmla="*/ 6393180 w 7452360"/>
              <a:gd name="connsiteY43" fmla="*/ 2461260 h 5090160"/>
              <a:gd name="connsiteX44" fmla="*/ 6469380 w 7452360"/>
              <a:gd name="connsiteY44" fmla="*/ 2468880 h 5090160"/>
              <a:gd name="connsiteX45" fmla="*/ 6469380 w 7452360"/>
              <a:gd name="connsiteY45" fmla="*/ 2423160 h 5090160"/>
              <a:gd name="connsiteX46" fmla="*/ 6751320 w 7452360"/>
              <a:gd name="connsiteY46" fmla="*/ 2354580 h 5090160"/>
              <a:gd name="connsiteX47" fmla="*/ 6827520 w 7452360"/>
              <a:gd name="connsiteY47" fmla="*/ 2499360 h 5090160"/>
              <a:gd name="connsiteX48" fmla="*/ 7048500 w 7452360"/>
              <a:gd name="connsiteY48" fmla="*/ 2506980 h 5090160"/>
              <a:gd name="connsiteX49" fmla="*/ 7155180 w 7452360"/>
              <a:gd name="connsiteY49" fmla="*/ 2682240 h 5090160"/>
              <a:gd name="connsiteX50" fmla="*/ 7399020 w 7452360"/>
              <a:gd name="connsiteY50" fmla="*/ 2933700 h 5090160"/>
              <a:gd name="connsiteX51" fmla="*/ 7452360 w 7452360"/>
              <a:gd name="connsiteY51" fmla="*/ 3116580 h 5090160"/>
              <a:gd name="connsiteX52" fmla="*/ 7086600 w 7452360"/>
              <a:gd name="connsiteY52" fmla="*/ 3246120 h 5090160"/>
              <a:gd name="connsiteX53" fmla="*/ 6835140 w 7452360"/>
              <a:gd name="connsiteY53" fmla="*/ 3307080 h 5090160"/>
              <a:gd name="connsiteX54" fmla="*/ 6598920 w 7452360"/>
              <a:gd name="connsiteY54" fmla="*/ 3322320 h 5090160"/>
              <a:gd name="connsiteX55" fmla="*/ 6195060 w 7452360"/>
              <a:gd name="connsiteY55" fmla="*/ 3886200 h 5090160"/>
              <a:gd name="connsiteX56" fmla="*/ 6057900 w 7452360"/>
              <a:gd name="connsiteY56" fmla="*/ 4274820 h 5090160"/>
              <a:gd name="connsiteX57" fmla="*/ 5958840 w 7452360"/>
              <a:gd name="connsiteY57" fmla="*/ 4526280 h 5090160"/>
              <a:gd name="connsiteX58" fmla="*/ 5577840 w 7452360"/>
              <a:gd name="connsiteY58" fmla="*/ 4785360 h 5090160"/>
              <a:gd name="connsiteX59" fmla="*/ 5013960 w 7452360"/>
              <a:gd name="connsiteY59" fmla="*/ 5006340 h 5090160"/>
              <a:gd name="connsiteX60" fmla="*/ 4663440 w 7452360"/>
              <a:gd name="connsiteY60" fmla="*/ 4991100 h 5090160"/>
              <a:gd name="connsiteX61" fmla="*/ 4427220 w 7452360"/>
              <a:gd name="connsiteY61" fmla="*/ 5090160 h 5090160"/>
              <a:gd name="connsiteX62" fmla="*/ 4236720 w 7452360"/>
              <a:gd name="connsiteY62" fmla="*/ 4914900 h 5090160"/>
              <a:gd name="connsiteX63" fmla="*/ 3726180 w 7452360"/>
              <a:gd name="connsiteY63" fmla="*/ 4899660 h 5090160"/>
              <a:gd name="connsiteX64" fmla="*/ 3421380 w 7452360"/>
              <a:gd name="connsiteY64" fmla="*/ 4693920 h 5090160"/>
              <a:gd name="connsiteX65" fmla="*/ 3116580 w 7452360"/>
              <a:gd name="connsiteY65" fmla="*/ 4594860 h 5090160"/>
              <a:gd name="connsiteX66" fmla="*/ 2712720 w 7452360"/>
              <a:gd name="connsiteY66" fmla="*/ 4518660 h 5090160"/>
              <a:gd name="connsiteX67" fmla="*/ 2583180 w 7452360"/>
              <a:gd name="connsiteY67" fmla="*/ 4335780 h 5090160"/>
              <a:gd name="connsiteX68" fmla="*/ 2171700 w 7452360"/>
              <a:gd name="connsiteY68" fmla="*/ 4145280 h 5090160"/>
              <a:gd name="connsiteX69" fmla="*/ 1958340 w 7452360"/>
              <a:gd name="connsiteY69" fmla="*/ 4198620 h 5090160"/>
              <a:gd name="connsiteX70" fmla="*/ 1767840 w 7452360"/>
              <a:gd name="connsiteY70" fmla="*/ 3939540 h 5090160"/>
              <a:gd name="connsiteX71" fmla="*/ 1508760 w 7452360"/>
              <a:gd name="connsiteY71" fmla="*/ 3939540 h 5090160"/>
              <a:gd name="connsiteX72" fmla="*/ 830580 w 7452360"/>
              <a:gd name="connsiteY72" fmla="*/ 3855720 h 5090160"/>
              <a:gd name="connsiteX73" fmla="*/ 967740 w 7452360"/>
              <a:gd name="connsiteY73" fmla="*/ 4053840 h 5090160"/>
              <a:gd name="connsiteX74" fmla="*/ 662940 w 7452360"/>
              <a:gd name="connsiteY74" fmla="*/ 4282440 h 5090160"/>
              <a:gd name="connsiteX75" fmla="*/ 922020 w 7452360"/>
              <a:gd name="connsiteY75" fmla="*/ 4724400 h 5090160"/>
              <a:gd name="connsiteX0" fmla="*/ 922020 w 7452360"/>
              <a:gd name="connsiteY0" fmla="*/ 4780280 h 5146040"/>
              <a:gd name="connsiteX1" fmla="*/ 7620 w 7452360"/>
              <a:gd name="connsiteY1" fmla="*/ 4635500 h 5146040"/>
              <a:gd name="connsiteX2" fmla="*/ 0 w 7452360"/>
              <a:gd name="connsiteY2" fmla="*/ 4185920 h 5146040"/>
              <a:gd name="connsiteX3" fmla="*/ 22860 w 7452360"/>
              <a:gd name="connsiteY3" fmla="*/ 3827780 h 5146040"/>
              <a:gd name="connsiteX4" fmla="*/ 22860 w 7452360"/>
              <a:gd name="connsiteY4" fmla="*/ 3583940 h 5146040"/>
              <a:gd name="connsiteX5" fmla="*/ 60960 w 7452360"/>
              <a:gd name="connsiteY5" fmla="*/ 3408680 h 5146040"/>
              <a:gd name="connsiteX6" fmla="*/ 7620 w 7452360"/>
              <a:gd name="connsiteY6" fmla="*/ 2905760 h 5146040"/>
              <a:gd name="connsiteX7" fmla="*/ 289560 w 7452360"/>
              <a:gd name="connsiteY7" fmla="*/ 2875280 h 5146040"/>
              <a:gd name="connsiteX8" fmla="*/ 762000 w 7452360"/>
              <a:gd name="connsiteY8" fmla="*/ 2631440 h 5146040"/>
              <a:gd name="connsiteX9" fmla="*/ 838200 w 7452360"/>
              <a:gd name="connsiteY9" fmla="*/ 2052320 h 5146040"/>
              <a:gd name="connsiteX10" fmla="*/ 670560 w 7452360"/>
              <a:gd name="connsiteY10" fmla="*/ 1511300 h 5146040"/>
              <a:gd name="connsiteX11" fmla="*/ 525780 w 7452360"/>
              <a:gd name="connsiteY11" fmla="*/ 901700 h 5146040"/>
              <a:gd name="connsiteX12" fmla="*/ 289560 w 7452360"/>
              <a:gd name="connsiteY12" fmla="*/ 345440 h 5146040"/>
              <a:gd name="connsiteX13" fmla="*/ 246380 w 7452360"/>
              <a:gd name="connsiteY13" fmla="*/ 0 h 5146040"/>
              <a:gd name="connsiteX14" fmla="*/ 632460 w 7452360"/>
              <a:gd name="connsiteY14" fmla="*/ 86360 h 5146040"/>
              <a:gd name="connsiteX15" fmla="*/ 1059180 w 7452360"/>
              <a:gd name="connsiteY15" fmla="*/ 314960 h 5146040"/>
              <a:gd name="connsiteX16" fmla="*/ 1653540 w 7452360"/>
              <a:gd name="connsiteY16" fmla="*/ 238760 h 5146040"/>
              <a:gd name="connsiteX17" fmla="*/ 2019300 w 7452360"/>
              <a:gd name="connsiteY17" fmla="*/ 139700 h 5146040"/>
              <a:gd name="connsiteX18" fmla="*/ 2095500 w 7452360"/>
              <a:gd name="connsiteY18" fmla="*/ 436880 h 5146040"/>
              <a:gd name="connsiteX19" fmla="*/ 2263140 w 7452360"/>
              <a:gd name="connsiteY19" fmla="*/ 604520 h 5146040"/>
              <a:gd name="connsiteX20" fmla="*/ 2674620 w 7452360"/>
              <a:gd name="connsiteY20" fmla="*/ 779780 h 5146040"/>
              <a:gd name="connsiteX21" fmla="*/ 3025140 w 7452360"/>
              <a:gd name="connsiteY21" fmla="*/ 909320 h 5146040"/>
              <a:gd name="connsiteX22" fmla="*/ 3619500 w 7452360"/>
              <a:gd name="connsiteY22" fmla="*/ 810260 h 5146040"/>
              <a:gd name="connsiteX23" fmla="*/ 3787140 w 7452360"/>
              <a:gd name="connsiteY23" fmla="*/ 1076960 h 5146040"/>
              <a:gd name="connsiteX24" fmla="*/ 3863340 w 7452360"/>
              <a:gd name="connsiteY24" fmla="*/ 1419860 h 5146040"/>
              <a:gd name="connsiteX25" fmla="*/ 3947160 w 7452360"/>
              <a:gd name="connsiteY25" fmla="*/ 1625600 h 5146040"/>
              <a:gd name="connsiteX26" fmla="*/ 4229100 w 7452360"/>
              <a:gd name="connsiteY26" fmla="*/ 1785620 h 5146040"/>
              <a:gd name="connsiteX27" fmla="*/ 4191000 w 7452360"/>
              <a:gd name="connsiteY27" fmla="*/ 2418080 h 5146040"/>
              <a:gd name="connsiteX28" fmla="*/ 4244340 w 7452360"/>
              <a:gd name="connsiteY28" fmla="*/ 2555240 h 5146040"/>
              <a:gd name="connsiteX29" fmla="*/ 4251960 w 7452360"/>
              <a:gd name="connsiteY29" fmla="*/ 2631440 h 5146040"/>
              <a:gd name="connsiteX30" fmla="*/ 4427220 w 7452360"/>
              <a:gd name="connsiteY30" fmla="*/ 2730500 h 5146040"/>
              <a:gd name="connsiteX31" fmla="*/ 4549140 w 7452360"/>
              <a:gd name="connsiteY31" fmla="*/ 2562860 h 5146040"/>
              <a:gd name="connsiteX32" fmla="*/ 4754880 w 7452360"/>
              <a:gd name="connsiteY32" fmla="*/ 2669540 h 5146040"/>
              <a:gd name="connsiteX33" fmla="*/ 4953000 w 7452360"/>
              <a:gd name="connsiteY33" fmla="*/ 2555240 h 5146040"/>
              <a:gd name="connsiteX34" fmla="*/ 5181600 w 7452360"/>
              <a:gd name="connsiteY34" fmla="*/ 2631440 h 5146040"/>
              <a:gd name="connsiteX35" fmla="*/ 5295900 w 7452360"/>
              <a:gd name="connsiteY35" fmla="*/ 2738120 h 5146040"/>
              <a:gd name="connsiteX36" fmla="*/ 5402580 w 7452360"/>
              <a:gd name="connsiteY36" fmla="*/ 2654300 h 5146040"/>
              <a:gd name="connsiteX37" fmla="*/ 5715000 w 7452360"/>
              <a:gd name="connsiteY37" fmla="*/ 2814320 h 5146040"/>
              <a:gd name="connsiteX38" fmla="*/ 5791200 w 7452360"/>
              <a:gd name="connsiteY38" fmla="*/ 2760980 h 5146040"/>
              <a:gd name="connsiteX39" fmla="*/ 5905500 w 7452360"/>
              <a:gd name="connsiteY39" fmla="*/ 2829560 h 5146040"/>
              <a:gd name="connsiteX40" fmla="*/ 6111240 w 7452360"/>
              <a:gd name="connsiteY40" fmla="*/ 2799080 h 5146040"/>
              <a:gd name="connsiteX41" fmla="*/ 6134100 w 7452360"/>
              <a:gd name="connsiteY41" fmla="*/ 2463800 h 5146040"/>
              <a:gd name="connsiteX42" fmla="*/ 6263640 w 7452360"/>
              <a:gd name="connsiteY42" fmla="*/ 2456180 h 5146040"/>
              <a:gd name="connsiteX43" fmla="*/ 6393180 w 7452360"/>
              <a:gd name="connsiteY43" fmla="*/ 2517140 h 5146040"/>
              <a:gd name="connsiteX44" fmla="*/ 6469380 w 7452360"/>
              <a:gd name="connsiteY44" fmla="*/ 2524760 h 5146040"/>
              <a:gd name="connsiteX45" fmla="*/ 6469380 w 7452360"/>
              <a:gd name="connsiteY45" fmla="*/ 2479040 h 5146040"/>
              <a:gd name="connsiteX46" fmla="*/ 6751320 w 7452360"/>
              <a:gd name="connsiteY46" fmla="*/ 2410460 h 5146040"/>
              <a:gd name="connsiteX47" fmla="*/ 6827520 w 7452360"/>
              <a:gd name="connsiteY47" fmla="*/ 2555240 h 5146040"/>
              <a:gd name="connsiteX48" fmla="*/ 7048500 w 7452360"/>
              <a:gd name="connsiteY48" fmla="*/ 2562860 h 5146040"/>
              <a:gd name="connsiteX49" fmla="*/ 7155180 w 7452360"/>
              <a:gd name="connsiteY49" fmla="*/ 2738120 h 5146040"/>
              <a:gd name="connsiteX50" fmla="*/ 7399020 w 7452360"/>
              <a:gd name="connsiteY50" fmla="*/ 2989580 h 5146040"/>
              <a:gd name="connsiteX51" fmla="*/ 7452360 w 7452360"/>
              <a:gd name="connsiteY51" fmla="*/ 3172460 h 5146040"/>
              <a:gd name="connsiteX52" fmla="*/ 7086600 w 7452360"/>
              <a:gd name="connsiteY52" fmla="*/ 3302000 h 5146040"/>
              <a:gd name="connsiteX53" fmla="*/ 6835140 w 7452360"/>
              <a:gd name="connsiteY53" fmla="*/ 3362960 h 5146040"/>
              <a:gd name="connsiteX54" fmla="*/ 6598920 w 7452360"/>
              <a:gd name="connsiteY54" fmla="*/ 3378200 h 5146040"/>
              <a:gd name="connsiteX55" fmla="*/ 6195060 w 7452360"/>
              <a:gd name="connsiteY55" fmla="*/ 3942080 h 5146040"/>
              <a:gd name="connsiteX56" fmla="*/ 6057900 w 7452360"/>
              <a:gd name="connsiteY56" fmla="*/ 4330700 h 5146040"/>
              <a:gd name="connsiteX57" fmla="*/ 5958840 w 7452360"/>
              <a:gd name="connsiteY57" fmla="*/ 4582160 h 5146040"/>
              <a:gd name="connsiteX58" fmla="*/ 5577840 w 7452360"/>
              <a:gd name="connsiteY58" fmla="*/ 4841240 h 5146040"/>
              <a:gd name="connsiteX59" fmla="*/ 5013960 w 7452360"/>
              <a:gd name="connsiteY59" fmla="*/ 5062220 h 5146040"/>
              <a:gd name="connsiteX60" fmla="*/ 4663440 w 7452360"/>
              <a:gd name="connsiteY60" fmla="*/ 5046980 h 5146040"/>
              <a:gd name="connsiteX61" fmla="*/ 4427220 w 7452360"/>
              <a:gd name="connsiteY61" fmla="*/ 5146040 h 5146040"/>
              <a:gd name="connsiteX62" fmla="*/ 4236720 w 7452360"/>
              <a:gd name="connsiteY62" fmla="*/ 4970780 h 5146040"/>
              <a:gd name="connsiteX63" fmla="*/ 3726180 w 7452360"/>
              <a:gd name="connsiteY63" fmla="*/ 4955540 h 5146040"/>
              <a:gd name="connsiteX64" fmla="*/ 3421380 w 7452360"/>
              <a:gd name="connsiteY64" fmla="*/ 4749800 h 5146040"/>
              <a:gd name="connsiteX65" fmla="*/ 3116580 w 7452360"/>
              <a:gd name="connsiteY65" fmla="*/ 4650740 h 5146040"/>
              <a:gd name="connsiteX66" fmla="*/ 2712720 w 7452360"/>
              <a:gd name="connsiteY66" fmla="*/ 4574540 h 5146040"/>
              <a:gd name="connsiteX67" fmla="*/ 2583180 w 7452360"/>
              <a:gd name="connsiteY67" fmla="*/ 4391660 h 5146040"/>
              <a:gd name="connsiteX68" fmla="*/ 2171700 w 7452360"/>
              <a:gd name="connsiteY68" fmla="*/ 4201160 h 5146040"/>
              <a:gd name="connsiteX69" fmla="*/ 1958340 w 7452360"/>
              <a:gd name="connsiteY69" fmla="*/ 4254500 h 5146040"/>
              <a:gd name="connsiteX70" fmla="*/ 1767840 w 7452360"/>
              <a:gd name="connsiteY70" fmla="*/ 3995420 h 5146040"/>
              <a:gd name="connsiteX71" fmla="*/ 1508760 w 7452360"/>
              <a:gd name="connsiteY71" fmla="*/ 3995420 h 5146040"/>
              <a:gd name="connsiteX72" fmla="*/ 830580 w 7452360"/>
              <a:gd name="connsiteY72" fmla="*/ 3911600 h 5146040"/>
              <a:gd name="connsiteX73" fmla="*/ 967740 w 7452360"/>
              <a:gd name="connsiteY73" fmla="*/ 4109720 h 5146040"/>
              <a:gd name="connsiteX74" fmla="*/ 662940 w 7452360"/>
              <a:gd name="connsiteY74" fmla="*/ 4338320 h 5146040"/>
              <a:gd name="connsiteX75" fmla="*/ 922020 w 7452360"/>
              <a:gd name="connsiteY75" fmla="*/ 4780280 h 5146040"/>
              <a:gd name="connsiteX0" fmla="*/ 922020 w 7452360"/>
              <a:gd name="connsiteY0" fmla="*/ 4780280 h 5146040"/>
              <a:gd name="connsiteX1" fmla="*/ 7620 w 7452360"/>
              <a:gd name="connsiteY1" fmla="*/ 4635500 h 5146040"/>
              <a:gd name="connsiteX2" fmla="*/ 0 w 7452360"/>
              <a:gd name="connsiteY2" fmla="*/ 4185920 h 5146040"/>
              <a:gd name="connsiteX3" fmla="*/ 22860 w 7452360"/>
              <a:gd name="connsiteY3" fmla="*/ 3827780 h 5146040"/>
              <a:gd name="connsiteX4" fmla="*/ 22860 w 7452360"/>
              <a:gd name="connsiteY4" fmla="*/ 3583940 h 5146040"/>
              <a:gd name="connsiteX5" fmla="*/ 60960 w 7452360"/>
              <a:gd name="connsiteY5" fmla="*/ 3408680 h 5146040"/>
              <a:gd name="connsiteX6" fmla="*/ 7620 w 7452360"/>
              <a:gd name="connsiteY6" fmla="*/ 2905760 h 5146040"/>
              <a:gd name="connsiteX7" fmla="*/ 289560 w 7452360"/>
              <a:gd name="connsiteY7" fmla="*/ 2875280 h 5146040"/>
              <a:gd name="connsiteX8" fmla="*/ 762000 w 7452360"/>
              <a:gd name="connsiteY8" fmla="*/ 2631440 h 5146040"/>
              <a:gd name="connsiteX9" fmla="*/ 838200 w 7452360"/>
              <a:gd name="connsiteY9" fmla="*/ 2052320 h 5146040"/>
              <a:gd name="connsiteX10" fmla="*/ 670560 w 7452360"/>
              <a:gd name="connsiteY10" fmla="*/ 1511300 h 5146040"/>
              <a:gd name="connsiteX11" fmla="*/ 525780 w 7452360"/>
              <a:gd name="connsiteY11" fmla="*/ 901700 h 5146040"/>
              <a:gd name="connsiteX12" fmla="*/ 289560 w 7452360"/>
              <a:gd name="connsiteY12" fmla="*/ 345440 h 5146040"/>
              <a:gd name="connsiteX13" fmla="*/ 246380 w 7452360"/>
              <a:gd name="connsiteY13" fmla="*/ 0 h 5146040"/>
              <a:gd name="connsiteX14" fmla="*/ 632460 w 7452360"/>
              <a:gd name="connsiteY14" fmla="*/ 86360 h 5146040"/>
              <a:gd name="connsiteX15" fmla="*/ 1059180 w 7452360"/>
              <a:gd name="connsiteY15" fmla="*/ 314960 h 5146040"/>
              <a:gd name="connsiteX16" fmla="*/ 1653540 w 7452360"/>
              <a:gd name="connsiteY16" fmla="*/ 238760 h 5146040"/>
              <a:gd name="connsiteX17" fmla="*/ 2019300 w 7452360"/>
              <a:gd name="connsiteY17" fmla="*/ 139700 h 5146040"/>
              <a:gd name="connsiteX18" fmla="*/ 2095500 w 7452360"/>
              <a:gd name="connsiteY18" fmla="*/ 436880 h 5146040"/>
              <a:gd name="connsiteX19" fmla="*/ 2263140 w 7452360"/>
              <a:gd name="connsiteY19" fmla="*/ 604520 h 5146040"/>
              <a:gd name="connsiteX20" fmla="*/ 2674620 w 7452360"/>
              <a:gd name="connsiteY20" fmla="*/ 779780 h 5146040"/>
              <a:gd name="connsiteX21" fmla="*/ 3025140 w 7452360"/>
              <a:gd name="connsiteY21" fmla="*/ 909320 h 5146040"/>
              <a:gd name="connsiteX22" fmla="*/ 3619500 w 7452360"/>
              <a:gd name="connsiteY22" fmla="*/ 810260 h 5146040"/>
              <a:gd name="connsiteX23" fmla="*/ 3787140 w 7452360"/>
              <a:gd name="connsiteY23" fmla="*/ 1076960 h 5146040"/>
              <a:gd name="connsiteX24" fmla="*/ 3863340 w 7452360"/>
              <a:gd name="connsiteY24" fmla="*/ 1419860 h 5146040"/>
              <a:gd name="connsiteX25" fmla="*/ 3947160 w 7452360"/>
              <a:gd name="connsiteY25" fmla="*/ 1625600 h 5146040"/>
              <a:gd name="connsiteX26" fmla="*/ 4229100 w 7452360"/>
              <a:gd name="connsiteY26" fmla="*/ 1785620 h 5146040"/>
              <a:gd name="connsiteX27" fmla="*/ 4191000 w 7452360"/>
              <a:gd name="connsiteY27" fmla="*/ 2418080 h 5146040"/>
              <a:gd name="connsiteX28" fmla="*/ 4244340 w 7452360"/>
              <a:gd name="connsiteY28" fmla="*/ 2555240 h 5146040"/>
              <a:gd name="connsiteX29" fmla="*/ 4251960 w 7452360"/>
              <a:gd name="connsiteY29" fmla="*/ 2631440 h 5146040"/>
              <a:gd name="connsiteX30" fmla="*/ 4427220 w 7452360"/>
              <a:gd name="connsiteY30" fmla="*/ 2730500 h 5146040"/>
              <a:gd name="connsiteX31" fmla="*/ 4549140 w 7452360"/>
              <a:gd name="connsiteY31" fmla="*/ 2562860 h 5146040"/>
              <a:gd name="connsiteX32" fmla="*/ 4754880 w 7452360"/>
              <a:gd name="connsiteY32" fmla="*/ 2669540 h 5146040"/>
              <a:gd name="connsiteX33" fmla="*/ 4953000 w 7452360"/>
              <a:gd name="connsiteY33" fmla="*/ 2555240 h 5146040"/>
              <a:gd name="connsiteX34" fmla="*/ 5181600 w 7452360"/>
              <a:gd name="connsiteY34" fmla="*/ 2631440 h 5146040"/>
              <a:gd name="connsiteX35" fmla="*/ 5295900 w 7452360"/>
              <a:gd name="connsiteY35" fmla="*/ 2738120 h 5146040"/>
              <a:gd name="connsiteX36" fmla="*/ 5402580 w 7452360"/>
              <a:gd name="connsiteY36" fmla="*/ 2654300 h 5146040"/>
              <a:gd name="connsiteX37" fmla="*/ 5715000 w 7452360"/>
              <a:gd name="connsiteY37" fmla="*/ 2814320 h 5146040"/>
              <a:gd name="connsiteX38" fmla="*/ 5791200 w 7452360"/>
              <a:gd name="connsiteY38" fmla="*/ 2760980 h 5146040"/>
              <a:gd name="connsiteX39" fmla="*/ 5905500 w 7452360"/>
              <a:gd name="connsiteY39" fmla="*/ 2829560 h 5146040"/>
              <a:gd name="connsiteX40" fmla="*/ 6111240 w 7452360"/>
              <a:gd name="connsiteY40" fmla="*/ 2799080 h 5146040"/>
              <a:gd name="connsiteX41" fmla="*/ 6134100 w 7452360"/>
              <a:gd name="connsiteY41" fmla="*/ 2463800 h 5146040"/>
              <a:gd name="connsiteX42" fmla="*/ 6263640 w 7452360"/>
              <a:gd name="connsiteY42" fmla="*/ 2456180 h 5146040"/>
              <a:gd name="connsiteX43" fmla="*/ 6393180 w 7452360"/>
              <a:gd name="connsiteY43" fmla="*/ 2517140 h 5146040"/>
              <a:gd name="connsiteX44" fmla="*/ 6469380 w 7452360"/>
              <a:gd name="connsiteY44" fmla="*/ 2524760 h 5146040"/>
              <a:gd name="connsiteX45" fmla="*/ 6469380 w 7452360"/>
              <a:gd name="connsiteY45" fmla="*/ 2479040 h 5146040"/>
              <a:gd name="connsiteX46" fmla="*/ 6751320 w 7452360"/>
              <a:gd name="connsiteY46" fmla="*/ 2410460 h 5146040"/>
              <a:gd name="connsiteX47" fmla="*/ 6827520 w 7452360"/>
              <a:gd name="connsiteY47" fmla="*/ 2555240 h 5146040"/>
              <a:gd name="connsiteX48" fmla="*/ 7048500 w 7452360"/>
              <a:gd name="connsiteY48" fmla="*/ 2562860 h 5146040"/>
              <a:gd name="connsiteX49" fmla="*/ 7155180 w 7452360"/>
              <a:gd name="connsiteY49" fmla="*/ 2738120 h 5146040"/>
              <a:gd name="connsiteX50" fmla="*/ 7399020 w 7452360"/>
              <a:gd name="connsiteY50" fmla="*/ 2989580 h 5146040"/>
              <a:gd name="connsiteX51" fmla="*/ 7452360 w 7452360"/>
              <a:gd name="connsiteY51" fmla="*/ 3172460 h 5146040"/>
              <a:gd name="connsiteX52" fmla="*/ 7086600 w 7452360"/>
              <a:gd name="connsiteY52" fmla="*/ 3302000 h 5146040"/>
              <a:gd name="connsiteX53" fmla="*/ 6835140 w 7452360"/>
              <a:gd name="connsiteY53" fmla="*/ 3362960 h 5146040"/>
              <a:gd name="connsiteX54" fmla="*/ 6598920 w 7452360"/>
              <a:gd name="connsiteY54" fmla="*/ 3378200 h 5146040"/>
              <a:gd name="connsiteX55" fmla="*/ 6195060 w 7452360"/>
              <a:gd name="connsiteY55" fmla="*/ 3942080 h 5146040"/>
              <a:gd name="connsiteX56" fmla="*/ 6057900 w 7452360"/>
              <a:gd name="connsiteY56" fmla="*/ 4330700 h 5146040"/>
              <a:gd name="connsiteX57" fmla="*/ 5958840 w 7452360"/>
              <a:gd name="connsiteY57" fmla="*/ 4582160 h 5146040"/>
              <a:gd name="connsiteX58" fmla="*/ 5577840 w 7452360"/>
              <a:gd name="connsiteY58" fmla="*/ 4841240 h 5146040"/>
              <a:gd name="connsiteX59" fmla="*/ 5013960 w 7452360"/>
              <a:gd name="connsiteY59" fmla="*/ 5062220 h 5146040"/>
              <a:gd name="connsiteX60" fmla="*/ 4663440 w 7452360"/>
              <a:gd name="connsiteY60" fmla="*/ 5046980 h 5146040"/>
              <a:gd name="connsiteX61" fmla="*/ 4427220 w 7452360"/>
              <a:gd name="connsiteY61" fmla="*/ 5146040 h 5146040"/>
              <a:gd name="connsiteX62" fmla="*/ 4236720 w 7452360"/>
              <a:gd name="connsiteY62" fmla="*/ 4970780 h 5146040"/>
              <a:gd name="connsiteX63" fmla="*/ 3726180 w 7452360"/>
              <a:gd name="connsiteY63" fmla="*/ 4955540 h 5146040"/>
              <a:gd name="connsiteX64" fmla="*/ 3421380 w 7452360"/>
              <a:gd name="connsiteY64" fmla="*/ 4749800 h 5146040"/>
              <a:gd name="connsiteX65" fmla="*/ 3116580 w 7452360"/>
              <a:gd name="connsiteY65" fmla="*/ 4650740 h 5146040"/>
              <a:gd name="connsiteX66" fmla="*/ 2712720 w 7452360"/>
              <a:gd name="connsiteY66" fmla="*/ 4574540 h 5146040"/>
              <a:gd name="connsiteX67" fmla="*/ 2583180 w 7452360"/>
              <a:gd name="connsiteY67" fmla="*/ 4391660 h 5146040"/>
              <a:gd name="connsiteX68" fmla="*/ 2171700 w 7452360"/>
              <a:gd name="connsiteY68" fmla="*/ 4201160 h 5146040"/>
              <a:gd name="connsiteX69" fmla="*/ 1958340 w 7452360"/>
              <a:gd name="connsiteY69" fmla="*/ 4254500 h 5146040"/>
              <a:gd name="connsiteX70" fmla="*/ 1767840 w 7452360"/>
              <a:gd name="connsiteY70" fmla="*/ 3995420 h 5146040"/>
              <a:gd name="connsiteX71" fmla="*/ 1508760 w 7452360"/>
              <a:gd name="connsiteY71" fmla="*/ 3995420 h 5146040"/>
              <a:gd name="connsiteX72" fmla="*/ 830580 w 7452360"/>
              <a:gd name="connsiteY72" fmla="*/ 3911600 h 5146040"/>
              <a:gd name="connsiteX73" fmla="*/ 967740 w 7452360"/>
              <a:gd name="connsiteY73" fmla="*/ 4109720 h 5146040"/>
              <a:gd name="connsiteX74" fmla="*/ 662940 w 7452360"/>
              <a:gd name="connsiteY74" fmla="*/ 4338320 h 5146040"/>
              <a:gd name="connsiteX75" fmla="*/ 922020 w 7452360"/>
              <a:gd name="connsiteY75" fmla="*/ 4780280 h 5146040"/>
              <a:gd name="connsiteX0" fmla="*/ 922020 w 7452360"/>
              <a:gd name="connsiteY0" fmla="*/ 4780280 h 5146040"/>
              <a:gd name="connsiteX1" fmla="*/ 7620 w 7452360"/>
              <a:gd name="connsiteY1" fmla="*/ 4635500 h 5146040"/>
              <a:gd name="connsiteX2" fmla="*/ 0 w 7452360"/>
              <a:gd name="connsiteY2" fmla="*/ 4185920 h 5146040"/>
              <a:gd name="connsiteX3" fmla="*/ 22860 w 7452360"/>
              <a:gd name="connsiteY3" fmla="*/ 3827780 h 5146040"/>
              <a:gd name="connsiteX4" fmla="*/ 22860 w 7452360"/>
              <a:gd name="connsiteY4" fmla="*/ 3583940 h 5146040"/>
              <a:gd name="connsiteX5" fmla="*/ 60960 w 7452360"/>
              <a:gd name="connsiteY5" fmla="*/ 3408680 h 5146040"/>
              <a:gd name="connsiteX6" fmla="*/ 7620 w 7452360"/>
              <a:gd name="connsiteY6" fmla="*/ 2905760 h 5146040"/>
              <a:gd name="connsiteX7" fmla="*/ 289560 w 7452360"/>
              <a:gd name="connsiteY7" fmla="*/ 2875280 h 5146040"/>
              <a:gd name="connsiteX8" fmla="*/ 762000 w 7452360"/>
              <a:gd name="connsiteY8" fmla="*/ 2631440 h 5146040"/>
              <a:gd name="connsiteX9" fmla="*/ 838200 w 7452360"/>
              <a:gd name="connsiteY9" fmla="*/ 2052320 h 5146040"/>
              <a:gd name="connsiteX10" fmla="*/ 670560 w 7452360"/>
              <a:gd name="connsiteY10" fmla="*/ 1511300 h 5146040"/>
              <a:gd name="connsiteX11" fmla="*/ 525780 w 7452360"/>
              <a:gd name="connsiteY11" fmla="*/ 901700 h 5146040"/>
              <a:gd name="connsiteX12" fmla="*/ 289560 w 7452360"/>
              <a:gd name="connsiteY12" fmla="*/ 345440 h 5146040"/>
              <a:gd name="connsiteX13" fmla="*/ 246380 w 7452360"/>
              <a:gd name="connsiteY13" fmla="*/ 0 h 5146040"/>
              <a:gd name="connsiteX14" fmla="*/ 586740 w 7452360"/>
              <a:gd name="connsiteY14" fmla="*/ 45720 h 5146040"/>
              <a:gd name="connsiteX15" fmla="*/ 1059180 w 7452360"/>
              <a:gd name="connsiteY15" fmla="*/ 314960 h 5146040"/>
              <a:gd name="connsiteX16" fmla="*/ 1653540 w 7452360"/>
              <a:gd name="connsiteY16" fmla="*/ 238760 h 5146040"/>
              <a:gd name="connsiteX17" fmla="*/ 2019300 w 7452360"/>
              <a:gd name="connsiteY17" fmla="*/ 139700 h 5146040"/>
              <a:gd name="connsiteX18" fmla="*/ 2095500 w 7452360"/>
              <a:gd name="connsiteY18" fmla="*/ 436880 h 5146040"/>
              <a:gd name="connsiteX19" fmla="*/ 2263140 w 7452360"/>
              <a:gd name="connsiteY19" fmla="*/ 604520 h 5146040"/>
              <a:gd name="connsiteX20" fmla="*/ 2674620 w 7452360"/>
              <a:gd name="connsiteY20" fmla="*/ 779780 h 5146040"/>
              <a:gd name="connsiteX21" fmla="*/ 3025140 w 7452360"/>
              <a:gd name="connsiteY21" fmla="*/ 909320 h 5146040"/>
              <a:gd name="connsiteX22" fmla="*/ 3619500 w 7452360"/>
              <a:gd name="connsiteY22" fmla="*/ 810260 h 5146040"/>
              <a:gd name="connsiteX23" fmla="*/ 3787140 w 7452360"/>
              <a:gd name="connsiteY23" fmla="*/ 1076960 h 5146040"/>
              <a:gd name="connsiteX24" fmla="*/ 3863340 w 7452360"/>
              <a:gd name="connsiteY24" fmla="*/ 1419860 h 5146040"/>
              <a:gd name="connsiteX25" fmla="*/ 3947160 w 7452360"/>
              <a:gd name="connsiteY25" fmla="*/ 1625600 h 5146040"/>
              <a:gd name="connsiteX26" fmla="*/ 4229100 w 7452360"/>
              <a:gd name="connsiteY26" fmla="*/ 1785620 h 5146040"/>
              <a:gd name="connsiteX27" fmla="*/ 4191000 w 7452360"/>
              <a:gd name="connsiteY27" fmla="*/ 2418080 h 5146040"/>
              <a:gd name="connsiteX28" fmla="*/ 4244340 w 7452360"/>
              <a:gd name="connsiteY28" fmla="*/ 2555240 h 5146040"/>
              <a:gd name="connsiteX29" fmla="*/ 4251960 w 7452360"/>
              <a:gd name="connsiteY29" fmla="*/ 2631440 h 5146040"/>
              <a:gd name="connsiteX30" fmla="*/ 4427220 w 7452360"/>
              <a:gd name="connsiteY30" fmla="*/ 2730500 h 5146040"/>
              <a:gd name="connsiteX31" fmla="*/ 4549140 w 7452360"/>
              <a:gd name="connsiteY31" fmla="*/ 2562860 h 5146040"/>
              <a:gd name="connsiteX32" fmla="*/ 4754880 w 7452360"/>
              <a:gd name="connsiteY32" fmla="*/ 2669540 h 5146040"/>
              <a:gd name="connsiteX33" fmla="*/ 4953000 w 7452360"/>
              <a:gd name="connsiteY33" fmla="*/ 2555240 h 5146040"/>
              <a:gd name="connsiteX34" fmla="*/ 5181600 w 7452360"/>
              <a:gd name="connsiteY34" fmla="*/ 2631440 h 5146040"/>
              <a:gd name="connsiteX35" fmla="*/ 5295900 w 7452360"/>
              <a:gd name="connsiteY35" fmla="*/ 2738120 h 5146040"/>
              <a:gd name="connsiteX36" fmla="*/ 5402580 w 7452360"/>
              <a:gd name="connsiteY36" fmla="*/ 2654300 h 5146040"/>
              <a:gd name="connsiteX37" fmla="*/ 5715000 w 7452360"/>
              <a:gd name="connsiteY37" fmla="*/ 2814320 h 5146040"/>
              <a:gd name="connsiteX38" fmla="*/ 5791200 w 7452360"/>
              <a:gd name="connsiteY38" fmla="*/ 2760980 h 5146040"/>
              <a:gd name="connsiteX39" fmla="*/ 5905500 w 7452360"/>
              <a:gd name="connsiteY39" fmla="*/ 2829560 h 5146040"/>
              <a:gd name="connsiteX40" fmla="*/ 6111240 w 7452360"/>
              <a:gd name="connsiteY40" fmla="*/ 2799080 h 5146040"/>
              <a:gd name="connsiteX41" fmla="*/ 6134100 w 7452360"/>
              <a:gd name="connsiteY41" fmla="*/ 2463800 h 5146040"/>
              <a:gd name="connsiteX42" fmla="*/ 6263640 w 7452360"/>
              <a:gd name="connsiteY42" fmla="*/ 2456180 h 5146040"/>
              <a:gd name="connsiteX43" fmla="*/ 6393180 w 7452360"/>
              <a:gd name="connsiteY43" fmla="*/ 2517140 h 5146040"/>
              <a:gd name="connsiteX44" fmla="*/ 6469380 w 7452360"/>
              <a:gd name="connsiteY44" fmla="*/ 2524760 h 5146040"/>
              <a:gd name="connsiteX45" fmla="*/ 6469380 w 7452360"/>
              <a:gd name="connsiteY45" fmla="*/ 2479040 h 5146040"/>
              <a:gd name="connsiteX46" fmla="*/ 6751320 w 7452360"/>
              <a:gd name="connsiteY46" fmla="*/ 2410460 h 5146040"/>
              <a:gd name="connsiteX47" fmla="*/ 6827520 w 7452360"/>
              <a:gd name="connsiteY47" fmla="*/ 2555240 h 5146040"/>
              <a:gd name="connsiteX48" fmla="*/ 7048500 w 7452360"/>
              <a:gd name="connsiteY48" fmla="*/ 2562860 h 5146040"/>
              <a:gd name="connsiteX49" fmla="*/ 7155180 w 7452360"/>
              <a:gd name="connsiteY49" fmla="*/ 2738120 h 5146040"/>
              <a:gd name="connsiteX50" fmla="*/ 7399020 w 7452360"/>
              <a:gd name="connsiteY50" fmla="*/ 2989580 h 5146040"/>
              <a:gd name="connsiteX51" fmla="*/ 7452360 w 7452360"/>
              <a:gd name="connsiteY51" fmla="*/ 3172460 h 5146040"/>
              <a:gd name="connsiteX52" fmla="*/ 7086600 w 7452360"/>
              <a:gd name="connsiteY52" fmla="*/ 3302000 h 5146040"/>
              <a:gd name="connsiteX53" fmla="*/ 6835140 w 7452360"/>
              <a:gd name="connsiteY53" fmla="*/ 3362960 h 5146040"/>
              <a:gd name="connsiteX54" fmla="*/ 6598920 w 7452360"/>
              <a:gd name="connsiteY54" fmla="*/ 3378200 h 5146040"/>
              <a:gd name="connsiteX55" fmla="*/ 6195060 w 7452360"/>
              <a:gd name="connsiteY55" fmla="*/ 3942080 h 5146040"/>
              <a:gd name="connsiteX56" fmla="*/ 6057900 w 7452360"/>
              <a:gd name="connsiteY56" fmla="*/ 4330700 h 5146040"/>
              <a:gd name="connsiteX57" fmla="*/ 5958840 w 7452360"/>
              <a:gd name="connsiteY57" fmla="*/ 4582160 h 5146040"/>
              <a:gd name="connsiteX58" fmla="*/ 5577840 w 7452360"/>
              <a:gd name="connsiteY58" fmla="*/ 4841240 h 5146040"/>
              <a:gd name="connsiteX59" fmla="*/ 5013960 w 7452360"/>
              <a:gd name="connsiteY59" fmla="*/ 5062220 h 5146040"/>
              <a:gd name="connsiteX60" fmla="*/ 4663440 w 7452360"/>
              <a:gd name="connsiteY60" fmla="*/ 5046980 h 5146040"/>
              <a:gd name="connsiteX61" fmla="*/ 4427220 w 7452360"/>
              <a:gd name="connsiteY61" fmla="*/ 5146040 h 5146040"/>
              <a:gd name="connsiteX62" fmla="*/ 4236720 w 7452360"/>
              <a:gd name="connsiteY62" fmla="*/ 4970780 h 5146040"/>
              <a:gd name="connsiteX63" fmla="*/ 3726180 w 7452360"/>
              <a:gd name="connsiteY63" fmla="*/ 4955540 h 5146040"/>
              <a:gd name="connsiteX64" fmla="*/ 3421380 w 7452360"/>
              <a:gd name="connsiteY64" fmla="*/ 4749800 h 5146040"/>
              <a:gd name="connsiteX65" fmla="*/ 3116580 w 7452360"/>
              <a:gd name="connsiteY65" fmla="*/ 4650740 h 5146040"/>
              <a:gd name="connsiteX66" fmla="*/ 2712720 w 7452360"/>
              <a:gd name="connsiteY66" fmla="*/ 4574540 h 5146040"/>
              <a:gd name="connsiteX67" fmla="*/ 2583180 w 7452360"/>
              <a:gd name="connsiteY67" fmla="*/ 4391660 h 5146040"/>
              <a:gd name="connsiteX68" fmla="*/ 2171700 w 7452360"/>
              <a:gd name="connsiteY68" fmla="*/ 4201160 h 5146040"/>
              <a:gd name="connsiteX69" fmla="*/ 1958340 w 7452360"/>
              <a:gd name="connsiteY69" fmla="*/ 4254500 h 5146040"/>
              <a:gd name="connsiteX70" fmla="*/ 1767840 w 7452360"/>
              <a:gd name="connsiteY70" fmla="*/ 3995420 h 5146040"/>
              <a:gd name="connsiteX71" fmla="*/ 1508760 w 7452360"/>
              <a:gd name="connsiteY71" fmla="*/ 3995420 h 5146040"/>
              <a:gd name="connsiteX72" fmla="*/ 830580 w 7452360"/>
              <a:gd name="connsiteY72" fmla="*/ 3911600 h 5146040"/>
              <a:gd name="connsiteX73" fmla="*/ 967740 w 7452360"/>
              <a:gd name="connsiteY73" fmla="*/ 4109720 h 5146040"/>
              <a:gd name="connsiteX74" fmla="*/ 662940 w 7452360"/>
              <a:gd name="connsiteY74" fmla="*/ 4338320 h 5146040"/>
              <a:gd name="connsiteX75" fmla="*/ 922020 w 7452360"/>
              <a:gd name="connsiteY75" fmla="*/ 4780280 h 5146040"/>
              <a:gd name="connsiteX0" fmla="*/ 922020 w 7452360"/>
              <a:gd name="connsiteY0" fmla="*/ 4780280 h 5146040"/>
              <a:gd name="connsiteX1" fmla="*/ 7620 w 7452360"/>
              <a:gd name="connsiteY1" fmla="*/ 4635500 h 5146040"/>
              <a:gd name="connsiteX2" fmla="*/ 0 w 7452360"/>
              <a:gd name="connsiteY2" fmla="*/ 4185920 h 5146040"/>
              <a:gd name="connsiteX3" fmla="*/ 22860 w 7452360"/>
              <a:gd name="connsiteY3" fmla="*/ 3827780 h 5146040"/>
              <a:gd name="connsiteX4" fmla="*/ 22860 w 7452360"/>
              <a:gd name="connsiteY4" fmla="*/ 3583940 h 5146040"/>
              <a:gd name="connsiteX5" fmla="*/ 60960 w 7452360"/>
              <a:gd name="connsiteY5" fmla="*/ 3408680 h 5146040"/>
              <a:gd name="connsiteX6" fmla="*/ 7620 w 7452360"/>
              <a:gd name="connsiteY6" fmla="*/ 2905760 h 5146040"/>
              <a:gd name="connsiteX7" fmla="*/ 289560 w 7452360"/>
              <a:gd name="connsiteY7" fmla="*/ 2875280 h 5146040"/>
              <a:gd name="connsiteX8" fmla="*/ 762000 w 7452360"/>
              <a:gd name="connsiteY8" fmla="*/ 2631440 h 5146040"/>
              <a:gd name="connsiteX9" fmla="*/ 838200 w 7452360"/>
              <a:gd name="connsiteY9" fmla="*/ 2052320 h 5146040"/>
              <a:gd name="connsiteX10" fmla="*/ 670560 w 7452360"/>
              <a:gd name="connsiteY10" fmla="*/ 1511300 h 5146040"/>
              <a:gd name="connsiteX11" fmla="*/ 525780 w 7452360"/>
              <a:gd name="connsiteY11" fmla="*/ 901700 h 5146040"/>
              <a:gd name="connsiteX12" fmla="*/ 289560 w 7452360"/>
              <a:gd name="connsiteY12" fmla="*/ 345440 h 5146040"/>
              <a:gd name="connsiteX13" fmla="*/ 246380 w 7452360"/>
              <a:gd name="connsiteY13" fmla="*/ 0 h 5146040"/>
              <a:gd name="connsiteX14" fmla="*/ 586740 w 7452360"/>
              <a:gd name="connsiteY14" fmla="*/ 45720 h 5146040"/>
              <a:gd name="connsiteX15" fmla="*/ 1059180 w 7452360"/>
              <a:gd name="connsiteY15" fmla="*/ 314960 h 5146040"/>
              <a:gd name="connsiteX16" fmla="*/ 1653540 w 7452360"/>
              <a:gd name="connsiteY16" fmla="*/ 238760 h 5146040"/>
              <a:gd name="connsiteX17" fmla="*/ 2019300 w 7452360"/>
              <a:gd name="connsiteY17" fmla="*/ 139700 h 5146040"/>
              <a:gd name="connsiteX18" fmla="*/ 2095500 w 7452360"/>
              <a:gd name="connsiteY18" fmla="*/ 436880 h 5146040"/>
              <a:gd name="connsiteX19" fmla="*/ 2263140 w 7452360"/>
              <a:gd name="connsiteY19" fmla="*/ 604520 h 5146040"/>
              <a:gd name="connsiteX20" fmla="*/ 2674620 w 7452360"/>
              <a:gd name="connsiteY20" fmla="*/ 779780 h 5146040"/>
              <a:gd name="connsiteX21" fmla="*/ 3025140 w 7452360"/>
              <a:gd name="connsiteY21" fmla="*/ 909320 h 5146040"/>
              <a:gd name="connsiteX22" fmla="*/ 3619500 w 7452360"/>
              <a:gd name="connsiteY22" fmla="*/ 810260 h 5146040"/>
              <a:gd name="connsiteX23" fmla="*/ 3787140 w 7452360"/>
              <a:gd name="connsiteY23" fmla="*/ 1076960 h 5146040"/>
              <a:gd name="connsiteX24" fmla="*/ 3863340 w 7452360"/>
              <a:gd name="connsiteY24" fmla="*/ 1419860 h 5146040"/>
              <a:gd name="connsiteX25" fmla="*/ 3947160 w 7452360"/>
              <a:gd name="connsiteY25" fmla="*/ 1625600 h 5146040"/>
              <a:gd name="connsiteX26" fmla="*/ 4229100 w 7452360"/>
              <a:gd name="connsiteY26" fmla="*/ 1785620 h 5146040"/>
              <a:gd name="connsiteX27" fmla="*/ 4191000 w 7452360"/>
              <a:gd name="connsiteY27" fmla="*/ 2418080 h 5146040"/>
              <a:gd name="connsiteX28" fmla="*/ 4244340 w 7452360"/>
              <a:gd name="connsiteY28" fmla="*/ 2555240 h 5146040"/>
              <a:gd name="connsiteX29" fmla="*/ 4251960 w 7452360"/>
              <a:gd name="connsiteY29" fmla="*/ 2631440 h 5146040"/>
              <a:gd name="connsiteX30" fmla="*/ 4427220 w 7452360"/>
              <a:gd name="connsiteY30" fmla="*/ 2730500 h 5146040"/>
              <a:gd name="connsiteX31" fmla="*/ 4549140 w 7452360"/>
              <a:gd name="connsiteY31" fmla="*/ 2562860 h 5146040"/>
              <a:gd name="connsiteX32" fmla="*/ 4754880 w 7452360"/>
              <a:gd name="connsiteY32" fmla="*/ 2669540 h 5146040"/>
              <a:gd name="connsiteX33" fmla="*/ 4953000 w 7452360"/>
              <a:gd name="connsiteY33" fmla="*/ 2555240 h 5146040"/>
              <a:gd name="connsiteX34" fmla="*/ 5181600 w 7452360"/>
              <a:gd name="connsiteY34" fmla="*/ 2631440 h 5146040"/>
              <a:gd name="connsiteX35" fmla="*/ 5295900 w 7452360"/>
              <a:gd name="connsiteY35" fmla="*/ 2738120 h 5146040"/>
              <a:gd name="connsiteX36" fmla="*/ 5402580 w 7452360"/>
              <a:gd name="connsiteY36" fmla="*/ 2654300 h 5146040"/>
              <a:gd name="connsiteX37" fmla="*/ 5715000 w 7452360"/>
              <a:gd name="connsiteY37" fmla="*/ 2814320 h 5146040"/>
              <a:gd name="connsiteX38" fmla="*/ 5791200 w 7452360"/>
              <a:gd name="connsiteY38" fmla="*/ 2760980 h 5146040"/>
              <a:gd name="connsiteX39" fmla="*/ 5905500 w 7452360"/>
              <a:gd name="connsiteY39" fmla="*/ 2829560 h 5146040"/>
              <a:gd name="connsiteX40" fmla="*/ 6111240 w 7452360"/>
              <a:gd name="connsiteY40" fmla="*/ 2799080 h 5146040"/>
              <a:gd name="connsiteX41" fmla="*/ 6134100 w 7452360"/>
              <a:gd name="connsiteY41" fmla="*/ 2463800 h 5146040"/>
              <a:gd name="connsiteX42" fmla="*/ 6263640 w 7452360"/>
              <a:gd name="connsiteY42" fmla="*/ 2456180 h 5146040"/>
              <a:gd name="connsiteX43" fmla="*/ 6393180 w 7452360"/>
              <a:gd name="connsiteY43" fmla="*/ 2517140 h 5146040"/>
              <a:gd name="connsiteX44" fmla="*/ 6469380 w 7452360"/>
              <a:gd name="connsiteY44" fmla="*/ 2524760 h 5146040"/>
              <a:gd name="connsiteX45" fmla="*/ 6469380 w 7452360"/>
              <a:gd name="connsiteY45" fmla="*/ 2479040 h 5146040"/>
              <a:gd name="connsiteX46" fmla="*/ 6751320 w 7452360"/>
              <a:gd name="connsiteY46" fmla="*/ 2410460 h 5146040"/>
              <a:gd name="connsiteX47" fmla="*/ 6827520 w 7452360"/>
              <a:gd name="connsiteY47" fmla="*/ 2555240 h 5146040"/>
              <a:gd name="connsiteX48" fmla="*/ 7048500 w 7452360"/>
              <a:gd name="connsiteY48" fmla="*/ 2562860 h 5146040"/>
              <a:gd name="connsiteX49" fmla="*/ 7155180 w 7452360"/>
              <a:gd name="connsiteY49" fmla="*/ 2738120 h 5146040"/>
              <a:gd name="connsiteX50" fmla="*/ 7399020 w 7452360"/>
              <a:gd name="connsiteY50" fmla="*/ 2989580 h 5146040"/>
              <a:gd name="connsiteX51" fmla="*/ 7452360 w 7452360"/>
              <a:gd name="connsiteY51" fmla="*/ 3172460 h 5146040"/>
              <a:gd name="connsiteX52" fmla="*/ 7086600 w 7452360"/>
              <a:gd name="connsiteY52" fmla="*/ 3302000 h 5146040"/>
              <a:gd name="connsiteX53" fmla="*/ 6835140 w 7452360"/>
              <a:gd name="connsiteY53" fmla="*/ 3362960 h 5146040"/>
              <a:gd name="connsiteX54" fmla="*/ 6598920 w 7452360"/>
              <a:gd name="connsiteY54" fmla="*/ 3378200 h 5146040"/>
              <a:gd name="connsiteX55" fmla="*/ 6195060 w 7452360"/>
              <a:gd name="connsiteY55" fmla="*/ 3942080 h 5146040"/>
              <a:gd name="connsiteX56" fmla="*/ 6057900 w 7452360"/>
              <a:gd name="connsiteY56" fmla="*/ 4330700 h 5146040"/>
              <a:gd name="connsiteX57" fmla="*/ 5958840 w 7452360"/>
              <a:gd name="connsiteY57" fmla="*/ 4582160 h 5146040"/>
              <a:gd name="connsiteX58" fmla="*/ 5577840 w 7452360"/>
              <a:gd name="connsiteY58" fmla="*/ 4841240 h 5146040"/>
              <a:gd name="connsiteX59" fmla="*/ 5013960 w 7452360"/>
              <a:gd name="connsiteY59" fmla="*/ 5062220 h 5146040"/>
              <a:gd name="connsiteX60" fmla="*/ 4663440 w 7452360"/>
              <a:gd name="connsiteY60" fmla="*/ 5046980 h 5146040"/>
              <a:gd name="connsiteX61" fmla="*/ 4427220 w 7452360"/>
              <a:gd name="connsiteY61" fmla="*/ 5146040 h 5146040"/>
              <a:gd name="connsiteX62" fmla="*/ 4236720 w 7452360"/>
              <a:gd name="connsiteY62" fmla="*/ 4970780 h 5146040"/>
              <a:gd name="connsiteX63" fmla="*/ 3726180 w 7452360"/>
              <a:gd name="connsiteY63" fmla="*/ 4955540 h 5146040"/>
              <a:gd name="connsiteX64" fmla="*/ 3421380 w 7452360"/>
              <a:gd name="connsiteY64" fmla="*/ 4749800 h 5146040"/>
              <a:gd name="connsiteX65" fmla="*/ 3116580 w 7452360"/>
              <a:gd name="connsiteY65" fmla="*/ 4650740 h 5146040"/>
              <a:gd name="connsiteX66" fmla="*/ 2712720 w 7452360"/>
              <a:gd name="connsiteY66" fmla="*/ 4574540 h 5146040"/>
              <a:gd name="connsiteX67" fmla="*/ 2583180 w 7452360"/>
              <a:gd name="connsiteY67" fmla="*/ 4391660 h 5146040"/>
              <a:gd name="connsiteX68" fmla="*/ 2171700 w 7452360"/>
              <a:gd name="connsiteY68" fmla="*/ 4201160 h 5146040"/>
              <a:gd name="connsiteX69" fmla="*/ 1958340 w 7452360"/>
              <a:gd name="connsiteY69" fmla="*/ 4254500 h 5146040"/>
              <a:gd name="connsiteX70" fmla="*/ 1767840 w 7452360"/>
              <a:gd name="connsiteY70" fmla="*/ 3995420 h 5146040"/>
              <a:gd name="connsiteX71" fmla="*/ 1508760 w 7452360"/>
              <a:gd name="connsiteY71" fmla="*/ 3995420 h 5146040"/>
              <a:gd name="connsiteX72" fmla="*/ 830580 w 7452360"/>
              <a:gd name="connsiteY72" fmla="*/ 3911600 h 5146040"/>
              <a:gd name="connsiteX73" fmla="*/ 967740 w 7452360"/>
              <a:gd name="connsiteY73" fmla="*/ 4109720 h 5146040"/>
              <a:gd name="connsiteX74" fmla="*/ 662940 w 7452360"/>
              <a:gd name="connsiteY74" fmla="*/ 4338320 h 5146040"/>
              <a:gd name="connsiteX75" fmla="*/ 922020 w 7452360"/>
              <a:gd name="connsiteY75" fmla="*/ 4780280 h 5146040"/>
              <a:gd name="connsiteX0" fmla="*/ 922020 w 7452360"/>
              <a:gd name="connsiteY0" fmla="*/ 4780280 h 5146040"/>
              <a:gd name="connsiteX1" fmla="*/ 7620 w 7452360"/>
              <a:gd name="connsiteY1" fmla="*/ 4635500 h 5146040"/>
              <a:gd name="connsiteX2" fmla="*/ 0 w 7452360"/>
              <a:gd name="connsiteY2" fmla="*/ 4185920 h 5146040"/>
              <a:gd name="connsiteX3" fmla="*/ 22860 w 7452360"/>
              <a:gd name="connsiteY3" fmla="*/ 3827780 h 5146040"/>
              <a:gd name="connsiteX4" fmla="*/ 22860 w 7452360"/>
              <a:gd name="connsiteY4" fmla="*/ 3583940 h 5146040"/>
              <a:gd name="connsiteX5" fmla="*/ 60960 w 7452360"/>
              <a:gd name="connsiteY5" fmla="*/ 3408680 h 5146040"/>
              <a:gd name="connsiteX6" fmla="*/ 7620 w 7452360"/>
              <a:gd name="connsiteY6" fmla="*/ 2905760 h 5146040"/>
              <a:gd name="connsiteX7" fmla="*/ 289560 w 7452360"/>
              <a:gd name="connsiteY7" fmla="*/ 2875280 h 5146040"/>
              <a:gd name="connsiteX8" fmla="*/ 762000 w 7452360"/>
              <a:gd name="connsiteY8" fmla="*/ 2631440 h 5146040"/>
              <a:gd name="connsiteX9" fmla="*/ 838200 w 7452360"/>
              <a:gd name="connsiteY9" fmla="*/ 2052320 h 5146040"/>
              <a:gd name="connsiteX10" fmla="*/ 670560 w 7452360"/>
              <a:gd name="connsiteY10" fmla="*/ 1511300 h 5146040"/>
              <a:gd name="connsiteX11" fmla="*/ 525780 w 7452360"/>
              <a:gd name="connsiteY11" fmla="*/ 901700 h 5146040"/>
              <a:gd name="connsiteX12" fmla="*/ 289560 w 7452360"/>
              <a:gd name="connsiteY12" fmla="*/ 345440 h 5146040"/>
              <a:gd name="connsiteX13" fmla="*/ 246380 w 7452360"/>
              <a:gd name="connsiteY13" fmla="*/ 0 h 5146040"/>
              <a:gd name="connsiteX14" fmla="*/ 586740 w 7452360"/>
              <a:gd name="connsiteY14" fmla="*/ 45720 h 5146040"/>
              <a:gd name="connsiteX15" fmla="*/ 1059180 w 7452360"/>
              <a:gd name="connsiteY15" fmla="*/ 314960 h 5146040"/>
              <a:gd name="connsiteX16" fmla="*/ 1653540 w 7452360"/>
              <a:gd name="connsiteY16" fmla="*/ 238760 h 5146040"/>
              <a:gd name="connsiteX17" fmla="*/ 2019300 w 7452360"/>
              <a:gd name="connsiteY17" fmla="*/ 139700 h 5146040"/>
              <a:gd name="connsiteX18" fmla="*/ 2095500 w 7452360"/>
              <a:gd name="connsiteY18" fmla="*/ 436880 h 5146040"/>
              <a:gd name="connsiteX19" fmla="*/ 2263140 w 7452360"/>
              <a:gd name="connsiteY19" fmla="*/ 604520 h 5146040"/>
              <a:gd name="connsiteX20" fmla="*/ 2674620 w 7452360"/>
              <a:gd name="connsiteY20" fmla="*/ 779780 h 5146040"/>
              <a:gd name="connsiteX21" fmla="*/ 3025140 w 7452360"/>
              <a:gd name="connsiteY21" fmla="*/ 909320 h 5146040"/>
              <a:gd name="connsiteX22" fmla="*/ 3619500 w 7452360"/>
              <a:gd name="connsiteY22" fmla="*/ 810260 h 5146040"/>
              <a:gd name="connsiteX23" fmla="*/ 3787140 w 7452360"/>
              <a:gd name="connsiteY23" fmla="*/ 1076960 h 5146040"/>
              <a:gd name="connsiteX24" fmla="*/ 3863340 w 7452360"/>
              <a:gd name="connsiteY24" fmla="*/ 1419860 h 5146040"/>
              <a:gd name="connsiteX25" fmla="*/ 3947160 w 7452360"/>
              <a:gd name="connsiteY25" fmla="*/ 1625600 h 5146040"/>
              <a:gd name="connsiteX26" fmla="*/ 4229100 w 7452360"/>
              <a:gd name="connsiteY26" fmla="*/ 1785620 h 5146040"/>
              <a:gd name="connsiteX27" fmla="*/ 4191000 w 7452360"/>
              <a:gd name="connsiteY27" fmla="*/ 2418080 h 5146040"/>
              <a:gd name="connsiteX28" fmla="*/ 4244340 w 7452360"/>
              <a:gd name="connsiteY28" fmla="*/ 2555240 h 5146040"/>
              <a:gd name="connsiteX29" fmla="*/ 4251960 w 7452360"/>
              <a:gd name="connsiteY29" fmla="*/ 2631440 h 5146040"/>
              <a:gd name="connsiteX30" fmla="*/ 4427220 w 7452360"/>
              <a:gd name="connsiteY30" fmla="*/ 2730500 h 5146040"/>
              <a:gd name="connsiteX31" fmla="*/ 4549140 w 7452360"/>
              <a:gd name="connsiteY31" fmla="*/ 2562860 h 5146040"/>
              <a:gd name="connsiteX32" fmla="*/ 4754880 w 7452360"/>
              <a:gd name="connsiteY32" fmla="*/ 2669540 h 5146040"/>
              <a:gd name="connsiteX33" fmla="*/ 4953000 w 7452360"/>
              <a:gd name="connsiteY33" fmla="*/ 2555240 h 5146040"/>
              <a:gd name="connsiteX34" fmla="*/ 5181600 w 7452360"/>
              <a:gd name="connsiteY34" fmla="*/ 2631440 h 5146040"/>
              <a:gd name="connsiteX35" fmla="*/ 5295900 w 7452360"/>
              <a:gd name="connsiteY35" fmla="*/ 2738120 h 5146040"/>
              <a:gd name="connsiteX36" fmla="*/ 5402580 w 7452360"/>
              <a:gd name="connsiteY36" fmla="*/ 2654300 h 5146040"/>
              <a:gd name="connsiteX37" fmla="*/ 5715000 w 7452360"/>
              <a:gd name="connsiteY37" fmla="*/ 2814320 h 5146040"/>
              <a:gd name="connsiteX38" fmla="*/ 5791200 w 7452360"/>
              <a:gd name="connsiteY38" fmla="*/ 2760980 h 5146040"/>
              <a:gd name="connsiteX39" fmla="*/ 5905500 w 7452360"/>
              <a:gd name="connsiteY39" fmla="*/ 2829560 h 5146040"/>
              <a:gd name="connsiteX40" fmla="*/ 6111240 w 7452360"/>
              <a:gd name="connsiteY40" fmla="*/ 2799080 h 5146040"/>
              <a:gd name="connsiteX41" fmla="*/ 6134100 w 7452360"/>
              <a:gd name="connsiteY41" fmla="*/ 2463800 h 5146040"/>
              <a:gd name="connsiteX42" fmla="*/ 6263640 w 7452360"/>
              <a:gd name="connsiteY42" fmla="*/ 2456180 h 5146040"/>
              <a:gd name="connsiteX43" fmla="*/ 6393180 w 7452360"/>
              <a:gd name="connsiteY43" fmla="*/ 2517140 h 5146040"/>
              <a:gd name="connsiteX44" fmla="*/ 6469380 w 7452360"/>
              <a:gd name="connsiteY44" fmla="*/ 2524760 h 5146040"/>
              <a:gd name="connsiteX45" fmla="*/ 6469380 w 7452360"/>
              <a:gd name="connsiteY45" fmla="*/ 2479040 h 5146040"/>
              <a:gd name="connsiteX46" fmla="*/ 6751320 w 7452360"/>
              <a:gd name="connsiteY46" fmla="*/ 2410460 h 5146040"/>
              <a:gd name="connsiteX47" fmla="*/ 6827520 w 7452360"/>
              <a:gd name="connsiteY47" fmla="*/ 2555240 h 5146040"/>
              <a:gd name="connsiteX48" fmla="*/ 7048500 w 7452360"/>
              <a:gd name="connsiteY48" fmla="*/ 2562860 h 5146040"/>
              <a:gd name="connsiteX49" fmla="*/ 7155180 w 7452360"/>
              <a:gd name="connsiteY49" fmla="*/ 2738120 h 5146040"/>
              <a:gd name="connsiteX50" fmla="*/ 7399020 w 7452360"/>
              <a:gd name="connsiteY50" fmla="*/ 2989580 h 5146040"/>
              <a:gd name="connsiteX51" fmla="*/ 7452360 w 7452360"/>
              <a:gd name="connsiteY51" fmla="*/ 3172460 h 5146040"/>
              <a:gd name="connsiteX52" fmla="*/ 7086600 w 7452360"/>
              <a:gd name="connsiteY52" fmla="*/ 3302000 h 5146040"/>
              <a:gd name="connsiteX53" fmla="*/ 6835140 w 7452360"/>
              <a:gd name="connsiteY53" fmla="*/ 3362960 h 5146040"/>
              <a:gd name="connsiteX54" fmla="*/ 6598920 w 7452360"/>
              <a:gd name="connsiteY54" fmla="*/ 3378200 h 5146040"/>
              <a:gd name="connsiteX55" fmla="*/ 6195060 w 7452360"/>
              <a:gd name="connsiteY55" fmla="*/ 3942080 h 5146040"/>
              <a:gd name="connsiteX56" fmla="*/ 6057900 w 7452360"/>
              <a:gd name="connsiteY56" fmla="*/ 4330700 h 5146040"/>
              <a:gd name="connsiteX57" fmla="*/ 5958840 w 7452360"/>
              <a:gd name="connsiteY57" fmla="*/ 4582160 h 5146040"/>
              <a:gd name="connsiteX58" fmla="*/ 5577840 w 7452360"/>
              <a:gd name="connsiteY58" fmla="*/ 4841240 h 5146040"/>
              <a:gd name="connsiteX59" fmla="*/ 5013960 w 7452360"/>
              <a:gd name="connsiteY59" fmla="*/ 5062220 h 5146040"/>
              <a:gd name="connsiteX60" fmla="*/ 4663440 w 7452360"/>
              <a:gd name="connsiteY60" fmla="*/ 5046980 h 5146040"/>
              <a:gd name="connsiteX61" fmla="*/ 4427220 w 7452360"/>
              <a:gd name="connsiteY61" fmla="*/ 5146040 h 5146040"/>
              <a:gd name="connsiteX62" fmla="*/ 4236720 w 7452360"/>
              <a:gd name="connsiteY62" fmla="*/ 4970780 h 5146040"/>
              <a:gd name="connsiteX63" fmla="*/ 3726180 w 7452360"/>
              <a:gd name="connsiteY63" fmla="*/ 4955540 h 5146040"/>
              <a:gd name="connsiteX64" fmla="*/ 3421380 w 7452360"/>
              <a:gd name="connsiteY64" fmla="*/ 4749800 h 5146040"/>
              <a:gd name="connsiteX65" fmla="*/ 3116580 w 7452360"/>
              <a:gd name="connsiteY65" fmla="*/ 4650740 h 5146040"/>
              <a:gd name="connsiteX66" fmla="*/ 2712720 w 7452360"/>
              <a:gd name="connsiteY66" fmla="*/ 4574540 h 5146040"/>
              <a:gd name="connsiteX67" fmla="*/ 2583180 w 7452360"/>
              <a:gd name="connsiteY67" fmla="*/ 4391660 h 5146040"/>
              <a:gd name="connsiteX68" fmla="*/ 2171700 w 7452360"/>
              <a:gd name="connsiteY68" fmla="*/ 4201160 h 5146040"/>
              <a:gd name="connsiteX69" fmla="*/ 1958340 w 7452360"/>
              <a:gd name="connsiteY69" fmla="*/ 4254500 h 5146040"/>
              <a:gd name="connsiteX70" fmla="*/ 1767840 w 7452360"/>
              <a:gd name="connsiteY70" fmla="*/ 3995420 h 5146040"/>
              <a:gd name="connsiteX71" fmla="*/ 1508760 w 7452360"/>
              <a:gd name="connsiteY71" fmla="*/ 3995420 h 5146040"/>
              <a:gd name="connsiteX72" fmla="*/ 830580 w 7452360"/>
              <a:gd name="connsiteY72" fmla="*/ 3911600 h 5146040"/>
              <a:gd name="connsiteX73" fmla="*/ 967740 w 7452360"/>
              <a:gd name="connsiteY73" fmla="*/ 4109720 h 5146040"/>
              <a:gd name="connsiteX74" fmla="*/ 662940 w 7452360"/>
              <a:gd name="connsiteY74" fmla="*/ 4338320 h 5146040"/>
              <a:gd name="connsiteX75" fmla="*/ 922020 w 7452360"/>
              <a:gd name="connsiteY75" fmla="*/ 4780280 h 5146040"/>
              <a:gd name="connsiteX0" fmla="*/ 922020 w 7452360"/>
              <a:gd name="connsiteY0" fmla="*/ 4780280 h 5146040"/>
              <a:gd name="connsiteX1" fmla="*/ 7620 w 7452360"/>
              <a:gd name="connsiteY1" fmla="*/ 4635500 h 5146040"/>
              <a:gd name="connsiteX2" fmla="*/ 0 w 7452360"/>
              <a:gd name="connsiteY2" fmla="*/ 4185920 h 5146040"/>
              <a:gd name="connsiteX3" fmla="*/ 22860 w 7452360"/>
              <a:gd name="connsiteY3" fmla="*/ 3827780 h 5146040"/>
              <a:gd name="connsiteX4" fmla="*/ 22860 w 7452360"/>
              <a:gd name="connsiteY4" fmla="*/ 3583940 h 5146040"/>
              <a:gd name="connsiteX5" fmla="*/ 60960 w 7452360"/>
              <a:gd name="connsiteY5" fmla="*/ 3408680 h 5146040"/>
              <a:gd name="connsiteX6" fmla="*/ 7620 w 7452360"/>
              <a:gd name="connsiteY6" fmla="*/ 2905760 h 5146040"/>
              <a:gd name="connsiteX7" fmla="*/ 289560 w 7452360"/>
              <a:gd name="connsiteY7" fmla="*/ 2875280 h 5146040"/>
              <a:gd name="connsiteX8" fmla="*/ 762000 w 7452360"/>
              <a:gd name="connsiteY8" fmla="*/ 2631440 h 5146040"/>
              <a:gd name="connsiteX9" fmla="*/ 838200 w 7452360"/>
              <a:gd name="connsiteY9" fmla="*/ 2052320 h 5146040"/>
              <a:gd name="connsiteX10" fmla="*/ 670560 w 7452360"/>
              <a:gd name="connsiteY10" fmla="*/ 1511300 h 5146040"/>
              <a:gd name="connsiteX11" fmla="*/ 525780 w 7452360"/>
              <a:gd name="connsiteY11" fmla="*/ 901700 h 5146040"/>
              <a:gd name="connsiteX12" fmla="*/ 289560 w 7452360"/>
              <a:gd name="connsiteY12" fmla="*/ 345440 h 5146040"/>
              <a:gd name="connsiteX13" fmla="*/ 246380 w 7452360"/>
              <a:gd name="connsiteY13" fmla="*/ 0 h 5146040"/>
              <a:gd name="connsiteX14" fmla="*/ 586740 w 7452360"/>
              <a:gd name="connsiteY14" fmla="*/ 45720 h 5146040"/>
              <a:gd name="connsiteX15" fmla="*/ 927100 w 7452360"/>
              <a:gd name="connsiteY15" fmla="*/ 274320 h 5146040"/>
              <a:gd name="connsiteX16" fmla="*/ 1059180 w 7452360"/>
              <a:gd name="connsiteY16" fmla="*/ 314960 h 5146040"/>
              <a:gd name="connsiteX17" fmla="*/ 1653540 w 7452360"/>
              <a:gd name="connsiteY17" fmla="*/ 238760 h 5146040"/>
              <a:gd name="connsiteX18" fmla="*/ 2019300 w 7452360"/>
              <a:gd name="connsiteY18" fmla="*/ 139700 h 5146040"/>
              <a:gd name="connsiteX19" fmla="*/ 2095500 w 7452360"/>
              <a:gd name="connsiteY19" fmla="*/ 436880 h 5146040"/>
              <a:gd name="connsiteX20" fmla="*/ 2263140 w 7452360"/>
              <a:gd name="connsiteY20" fmla="*/ 604520 h 5146040"/>
              <a:gd name="connsiteX21" fmla="*/ 2674620 w 7452360"/>
              <a:gd name="connsiteY21" fmla="*/ 779780 h 5146040"/>
              <a:gd name="connsiteX22" fmla="*/ 3025140 w 7452360"/>
              <a:gd name="connsiteY22" fmla="*/ 909320 h 5146040"/>
              <a:gd name="connsiteX23" fmla="*/ 3619500 w 7452360"/>
              <a:gd name="connsiteY23" fmla="*/ 810260 h 5146040"/>
              <a:gd name="connsiteX24" fmla="*/ 3787140 w 7452360"/>
              <a:gd name="connsiteY24" fmla="*/ 1076960 h 5146040"/>
              <a:gd name="connsiteX25" fmla="*/ 3863340 w 7452360"/>
              <a:gd name="connsiteY25" fmla="*/ 1419860 h 5146040"/>
              <a:gd name="connsiteX26" fmla="*/ 3947160 w 7452360"/>
              <a:gd name="connsiteY26" fmla="*/ 1625600 h 5146040"/>
              <a:gd name="connsiteX27" fmla="*/ 4229100 w 7452360"/>
              <a:gd name="connsiteY27" fmla="*/ 1785620 h 5146040"/>
              <a:gd name="connsiteX28" fmla="*/ 4191000 w 7452360"/>
              <a:gd name="connsiteY28" fmla="*/ 2418080 h 5146040"/>
              <a:gd name="connsiteX29" fmla="*/ 4244340 w 7452360"/>
              <a:gd name="connsiteY29" fmla="*/ 2555240 h 5146040"/>
              <a:gd name="connsiteX30" fmla="*/ 4251960 w 7452360"/>
              <a:gd name="connsiteY30" fmla="*/ 2631440 h 5146040"/>
              <a:gd name="connsiteX31" fmla="*/ 4427220 w 7452360"/>
              <a:gd name="connsiteY31" fmla="*/ 2730500 h 5146040"/>
              <a:gd name="connsiteX32" fmla="*/ 4549140 w 7452360"/>
              <a:gd name="connsiteY32" fmla="*/ 2562860 h 5146040"/>
              <a:gd name="connsiteX33" fmla="*/ 4754880 w 7452360"/>
              <a:gd name="connsiteY33" fmla="*/ 2669540 h 5146040"/>
              <a:gd name="connsiteX34" fmla="*/ 4953000 w 7452360"/>
              <a:gd name="connsiteY34" fmla="*/ 2555240 h 5146040"/>
              <a:gd name="connsiteX35" fmla="*/ 5181600 w 7452360"/>
              <a:gd name="connsiteY35" fmla="*/ 2631440 h 5146040"/>
              <a:gd name="connsiteX36" fmla="*/ 5295900 w 7452360"/>
              <a:gd name="connsiteY36" fmla="*/ 2738120 h 5146040"/>
              <a:gd name="connsiteX37" fmla="*/ 5402580 w 7452360"/>
              <a:gd name="connsiteY37" fmla="*/ 2654300 h 5146040"/>
              <a:gd name="connsiteX38" fmla="*/ 5715000 w 7452360"/>
              <a:gd name="connsiteY38" fmla="*/ 2814320 h 5146040"/>
              <a:gd name="connsiteX39" fmla="*/ 5791200 w 7452360"/>
              <a:gd name="connsiteY39" fmla="*/ 2760980 h 5146040"/>
              <a:gd name="connsiteX40" fmla="*/ 5905500 w 7452360"/>
              <a:gd name="connsiteY40" fmla="*/ 2829560 h 5146040"/>
              <a:gd name="connsiteX41" fmla="*/ 6111240 w 7452360"/>
              <a:gd name="connsiteY41" fmla="*/ 2799080 h 5146040"/>
              <a:gd name="connsiteX42" fmla="*/ 6134100 w 7452360"/>
              <a:gd name="connsiteY42" fmla="*/ 2463800 h 5146040"/>
              <a:gd name="connsiteX43" fmla="*/ 6263640 w 7452360"/>
              <a:gd name="connsiteY43" fmla="*/ 2456180 h 5146040"/>
              <a:gd name="connsiteX44" fmla="*/ 6393180 w 7452360"/>
              <a:gd name="connsiteY44" fmla="*/ 2517140 h 5146040"/>
              <a:gd name="connsiteX45" fmla="*/ 6469380 w 7452360"/>
              <a:gd name="connsiteY45" fmla="*/ 2524760 h 5146040"/>
              <a:gd name="connsiteX46" fmla="*/ 6469380 w 7452360"/>
              <a:gd name="connsiteY46" fmla="*/ 2479040 h 5146040"/>
              <a:gd name="connsiteX47" fmla="*/ 6751320 w 7452360"/>
              <a:gd name="connsiteY47" fmla="*/ 2410460 h 5146040"/>
              <a:gd name="connsiteX48" fmla="*/ 6827520 w 7452360"/>
              <a:gd name="connsiteY48" fmla="*/ 2555240 h 5146040"/>
              <a:gd name="connsiteX49" fmla="*/ 7048500 w 7452360"/>
              <a:gd name="connsiteY49" fmla="*/ 2562860 h 5146040"/>
              <a:gd name="connsiteX50" fmla="*/ 7155180 w 7452360"/>
              <a:gd name="connsiteY50" fmla="*/ 2738120 h 5146040"/>
              <a:gd name="connsiteX51" fmla="*/ 7399020 w 7452360"/>
              <a:gd name="connsiteY51" fmla="*/ 2989580 h 5146040"/>
              <a:gd name="connsiteX52" fmla="*/ 7452360 w 7452360"/>
              <a:gd name="connsiteY52" fmla="*/ 3172460 h 5146040"/>
              <a:gd name="connsiteX53" fmla="*/ 7086600 w 7452360"/>
              <a:gd name="connsiteY53" fmla="*/ 3302000 h 5146040"/>
              <a:gd name="connsiteX54" fmla="*/ 6835140 w 7452360"/>
              <a:gd name="connsiteY54" fmla="*/ 3362960 h 5146040"/>
              <a:gd name="connsiteX55" fmla="*/ 6598920 w 7452360"/>
              <a:gd name="connsiteY55" fmla="*/ 3378200 h 5146040"/>
              <a:gd name="connsiteX56" fmla="*/ 6195060 w 7452360"/>
              <a:gd name="connsiteY56" fmla="*/ 3942080 h 5146040"/>
              <a:gd name="connsiteX57" fmla="*/ 6057900 w 7452360"/>
              <a:gd name="connsiteY57" fmla="*/ 4330700 h 5146040"/>
              <a:gd name="connsiteX58" fmla="*/ 5958840 w 7452360"/>
              <a:gd name="connsiteY58" fmla="*/ 4582160 h 5146040"/>
              <a:gd name="connsiteX59" fmla="*/ 5577840 w 7452360"/>
              <a:gd name="connsiteY59" fmla="*/ 4841240 h 5146040"/>
              <a:gd name="connsiteX60" fmla="*/ 5013960 w 7452360"/>
              <a:gd name="connsiteY60" fmla="*/ 5062220 h 5146040"/>
              <a:gd name="connsiteX61" fmla="*/ 4663440 w 7452360"/>
              <a:gd name="connsiteY61" fmla="*/ 5046980 h 5146040"/>
              <a:gd name="connsiteX62" fmla="*/ 4427220 w 7452360"/>
              <a:gd name="connsiteY62" fmla="*/ 5146040 h 5146040"/>
              <a:gd name="connsiteX63" fmla="*/ 4236720 w 7452360"/>
              <a:gd name="connsiteY63" fmla="*/ 4970780 h 5146040"/>
              <a:gd name="connsiteX64" fmla="*/ 3726180 w 7452360"/>
              <a:gd name="connsiteY64" fmla="*/ 4955540 h 5146040"/>
              <a:gd name="connsiteX65" fmla="*/ 3421380 w 7452360"/>
              <a:gd name="connsiteY65" fmla="*/ 4749800 h 5146040"/>
              <a:gd name="connsiteX66" fmla="*/ 3116580 w 7452360"/>
              <a:gd name="connsiteY66" fmla="*/ 4650740 h 5146040"/>
              <a:gd name="connsiteX67" fmla="*/ 2712720 w 7452360"/>
              <a:gd name="connsiteY67" fmla="*/ 4574540 h 5146040"/>
              <a:gd name="connsiteX68" fmla="*/ 2583180 w 7452360"/>
              <a:gd name="connsiteY68" fmla="*/ 4391660 h 5146040"/>
              <a:gd name="connsiteX69" fmla="*/ 2171700 w 7452360"/>
              <a:gd name="connsiteY69" fmla="*/ 4201160 h 5146040"/>
              <a:gd name="connsiteX70" fmla="*/ 1958340 w 7452360"/>
              <a:gd name="connsiteY70" fmla="*/ 4254500 h 5146040"/>
              <a:gd name="connsiteX71" fmla="*/ 1767840 w 7452360"/>
              <a:gd name="connsiteY71" fmla="*/ 3995420 h 5146040"/>
              <a:gd name="connsiteX72" fmla="*/ 1508760 w 7452360"/>
              <a:gd name="connsiteY72" fmla="*/ 3995420 h 5146040"/>
              <a:gd name="connsiteX73" fmla="*/ 830580 w 7452360"/>
              <a:gd name="connsiteY73" fmla="*/ 3911600 h 5146040"/>
              <a:gd name="connsiteX74" fmla="*/ 967740 w 7452360"/>
              <a:gd name="connsiteY74" fmla="*/ 4109720 h 5146040"/>
              <a:gd name="connsiteX75" fmla="*/ 662940 w 7452360"/>
              <a:gd name="connsiteY75" fmla="*/ 4338320 h 5146040"/>
              <a:gd name="connsiteX76" fmla="*/ 922020 w 7452360"/>
              <a:gd name="connsiteY76" fmla="*/ 4780280 h 5146040"/>
              <a:gd name="connsiteX0" fmla="*/ 922020 w 7452360"/>
              <a:gd name="connsiteY0" fmla="*/ 4780280 h 5146040"/>
              <a:gd name="connsiteX1" fmla="*/ 7620 w 7452360"/>
              <a:gd name="connsiteY1" fmla="*/ 4635500 h 5146040"/>
              <a:gd name="connsiteX2" fmla="*/ 0 w 7452360"/>
              <a:gd name="connsiteY2" fmla="*/ 4185920 h 5146040"/>
              <a:gd name="connsiteX3" fmla="*/ 22860 w 7452360"/>
              <a:gd name="connsiteY3" fmla="*/ 3827780 h 5146040"/>
              <a:gd name="connsiteX4" fmla="*/ 22860 w 7452360"/>
              <a:gd name="connsiteY4" fmla="*/ 3583940 h 5146040"/>
              <a:gd name="connsiteX5" fmla="*/ 60960 w 7452360"/>
              <a:gd name="connsiteY5" fmla="*/ 3408680 h 5146040"/>
              <a:gd name="connsiteX6" fmla="*/ 7620 w 7452360"/>
              <a:gd name="connsiteY6" fmla="*/ 2905760 h 5146040"/>
              <a:gd name="connsiteX7" fmla="*/ 289560 w 7452360"/>
              <a:gd name="connsiteY7" fmla="*/ 2875280 h 5146040"/>
              <a:gd name="connsiteX8" fmla="*/ 762000 w 7452360"/>
              <a:gd name="connsiteY8" fmla="*/ 2631440 h 5146040"/>
              <a:gd name="connsiteX9" fmla="*/ 838200 w 7452360"/>
              <a:gd name="connsiteY9" fmla="*/ 2052320 h 5146040"/>
              <a:gd name="connsiteX10" fmla="*/ 670560 w 7452360"/>
              <a:gd name="connsiteY10" fmla="*/ 1511300 h 5146040"/>
              <a:gd name="connsiteX11" fmla="*/ 525780 w 7452360"/>
              <a:gd name="connsiteY11" fmla="*/ 901700 h 5146040"/>
              <a:gd name="connsiteX12" fmla="*/ 289560 w 7452360"/>
              <a:gd name="connsiteY12" fmla="*/ 345440 h 5146040"/>
              <a:gd name="connsiteX13" fmla="*/ 246380 w 7452360"/>
              <a:gd name="connsiteY13" fmla="*/ 0 h 5146040"/>
              <a:gd name="connsiteX14" fmla="*/ 586740 w 7452360"/>
              <a:gd name="connsiteY14" fmla="*/ 45720 h 5146040"/>
              <a:gd name="connsiteX15" fmla="*/ 927100 w 7452360"/>
              <a:gd name="connsiteY15" fmla="*/ 274320 h 5146040"/>
              <a:gd name="connsiteX16" fmla="*/ 1059180 w 7452360"/>
              <a:gd name="connsiteY16" fmla="*/ 314960 h 5146040"/>
              <a:gd name="connsiteX17" fmla="*/ 1653540 w 7452360"/>
              <a:gd name="connsiteY17" fmla="*/ 238760 h 5146040"/>
              <a:gd name="connsiteX18" fmla="*/ 2019300 w 7452360"/>
              <a:gd name="connsiteY18" fmla="*/ 139700 h 5146040"/>
              <a:gd name="connsiteX19" fmla="*/ 2077570 w 7452360"/>
              <a:gd name="connsiteY19" fmla="*/ 442002 h 5146040"/>
              <a:gd name="connsiteX20" fmla="*/ 2263140 w 7452360"/>
              <a:gd name="connsiteY20" fmla="*/ 604520 h 5146040"/>
              <a:gd name="connsiteX21" fmla="*/ 2674620 w 7452360"/>
              <a:gd name="connsiteY21" fmla="*/ 779780 h 5146040"/>
              <a:gd name="connsiteX22" fmla="*/ 3025140 w 7452360"/>
              <a:gd name="connsiteY22" fmla="*/ 909320 h 5146040"/>
              <a:gd name="connsiteX23" fmla="*/ 3619500 w 7452360"/>
              <a:gd name="connsiteY23" fmla="*/ 810260 h 5146040"/>
              <a:gd name="connsiteX24" fmla="*/ 3787140 w 7452360"/>
              <a:gd name="connsiteY24" fmla="*/ 1076960 h 5146040"/>
              <a:gd name="connsiteX25" fmla="*/ 3863340 w 7452360"/>
              <a:gd name="connsiteY25" fmla="*/ 1419860 h 5146040"/>
              <a:gd name="connsiteX26" fmla="*/ 3947160 w 7452360"/>
              <a:gd name="connsiteY26" fmla="*/ 1625600 h 5146040"/>
              <a:gd name="connsiteX27" fmla="*/ 4229100 w 7452360"/>
              <a:gd name="connsiteY27" fmla="*/ 1785620 h 5146040"/>
              <a:gd name="connsiteX28" fmla="*/ 4191000 w 7452360"/>
              <a:gd name="connsiteY28" fmla="*/ 2418080 h 5146040"/>
              <a:gd name="connsiteX29" fmla="*/ 4244340 w 7452360"/>
              <a:gd name="connsiteY29" fmla="*/ 2555240 h 5146040"/>
              <a:gd name="connsiteX30" fmla="*/ 4251960 w 7452360"/>
              <a:gd name="connsiteY30" fmla="*/ 2631440 h 5146040"/>
              <a:gd name="connsiteX31" fmla="*/ 4427220 w 7452360"/>
              <a:gd name="connsiteY31" fmla="*/ 2730500 h 5146040"/>
              <a:gd name="connsiteX32" fmla="*/ 4549140 w 7452360"/>
              <a:gd name="connsiteY32" fmla="*/ 2562860 h 5146040"/>
              <a:gd name="connsiteX33" fmla="*/ 4754880 w 7452360"/>
              <a:gd name="connsiteY33" fmla="*/ 2669540 h 5146040"/>
              <a:gd name="connsiteX34" fmla="*/ 4953000 w 7452360"/>
              <a:gd name="connsiteY34" fmla="*/ 2555240 h 5146040"/>
              <a:gd name="connsiteX35" fmla="*/ 5181600 w 7452360"/>
              <a:gd name="connsiteY35" fmla="*/ 2631440 h 5146040"/>
              <a:gd name="connsiteX36" fmla="*/ 5295900 w 7452360"/>
              <a:gd name="connsiteY36" fmla="*/ 2738120 h 5146040"/>
              <a:gd name="connsiteX37" fmla="*/ 5402580 w 7452360"/>
              <a:gd name="connsiteY37" fmla="*/ 2654300 h 5146040"/>
              <a:gd name="connsiteX38" fmla="*/ 5715000 w 7452360"/>
              <a:gd name="connsiteY38" fmla="*/ 2814320 h 5146040"/>
              <a:gd name="connsiteX39" fmla="*/ 5791200 w 7452360"/>
              <a:gd name="connsiteY39" fmla="*/ 2760980 h 5146040"/>
              <a:gd name="connsiteX40" fmla="*/ 5905500 w 7452360"/>
              <a:gd name="connsiteY40" fmla="*/ 2829560 h 5146040"/>
              <a:gd name="connsiteX41" fmla="*/ 6111240 w 7452360"/>
              <a:gd name="connsiteY41" fmla="*/ 2799080 h 5146040"/>
              <a:gd name="connsiteX42" fmla="*/ 6134100 w 7452360"/>
              <a:gd name="connsiteY42" fmla="*/ 2463800 h 5146040"/>
              <a:gd name="connsiteX43" fmla="*/ 6263640 w 7452360"/>
              <a:gd name="connsiteY43" fmla="*/ 2456180 h 5146040"/>
              <a:gd name="connsiteX44" fmla="*/ 6393180 w 7452360"/>
              <a:gd name="connsiteY44" fmla="*/ 2517140 h 5146040"/>
              <a:gd name="connsiteX45" fmla="*/ 6469380 w 7452360"/>
              <a:gd name="connsiteY45" fmla="*/ 2524760 h 5146040"/>
              <a:gd name="connsiteX46" fmla="*/ 6469380 w 7452360"/>
              <a:gd name="connsiteY46" fmla="*/ 2479040 h 5146040"/>
              <a:gd name="connsiteX47" fmla="*/ 6751320 w 7452360"/>
              <a:gd name="connsiteY47" fmla="*/ 2410460 h 5146040"/>
              <a:gd name="connsiteX48" fmla="*/ 6827520 w 7452360"/>
              <a:gd name="connsiteY48" fmla="*/ 2555240 h 5146040"/>
              <a:gd name="connsiteX49" fmla="*/ 7048500 w 7452360"/>
              <a:gd name="connsiteY49" fmla="*/ 2562860 h 5146040"/>
              <a:gd name="connsiteX50" fmla="*/ 7155180 w 7452360"/>
              <a:gd name="connsiteY50" fmla="*/ 2738120 h 5146040"/>
              <a:gd name="connsiteX51" fmla="*/ 7399020 w 7452360"/>
              <a:gd name="connsiteY51" fmla="*/ 2989580 h 5146040"/>
              <a:gd name="connsiteX52" fmla="*/ 7452360 w 7452360"/>
              <a:gd name="connsiteY52" fmla="*/ 3172460 h 5146040"/>
              <a:gd name="connsiteX53" fmla="*/ 7086600 w 7452360"/>
              <a:gd name="connsiteY53" fmla="*/ 3302000 h 5146040"/>
              <a:gd name="connsiteX54" fmla="*/ 6835140 w 7452360"/>
              <a:gd name="connsiteY54" fmla="*/ 3362960 h 5146040"/>
              <a:gd name="connsiteX55" fmla="*/ 6598920 w 7452360"/>
              <a:gd name="connsiteY55" fmla="*/ 3378200 h 5146040"/>
              <a:gd name="connsiteX56" fmla="*/ 6195060 w 7452360"/>
              <a:gd name="connsiteY56" fmla="*/ 3942080 h 5146040"/>
              <a:gd name="connsiteX57" fmla="*/ 6057900 w 7452360"/>
              <a:gd name="connsiteY57" fmla="*/ 4330700 h 5146040"/>
              <a:gd name="connsiteX58" fmla="*/ 5958840 w 7452360"/>
              <a:gd name="connsiteY58" fmla="*/ 4582160 h 5146040"/>
              <a:gd name="connsiteX59" fmla="*/ 5577840 w 7452360"/>
              <a:gd name="connsiteY59" fmla="*/ 4841240 h 5146040"/>
              <a:gd name="connsiteX60" fmla="*/ 5013960 w 7452360"/>
              <a:gd name="connsiteY60" fmla="*/ 5062220 h 5146040"/>
              <a:gd name="connsiteX61" fmla="*/ 4663440 w 7452360"/>
              <a:gd name="connsiteY61" fmla="*/ 5046980 h 5146040"/>
              <a:gd name="connsiteX62" fmla="*/ 4427220 w 7452360"/>
              <a:gd name="connsiteY62" fmla="*/ 5146040 h 5146040"/>
              <a:gd name="connsiteX63" fmla="*/ 4236720 w 7452360"/>
              <a:gd name="connsiteY63" fmla="*/ 4970780 h 5146040"/>
              <a:gd name="connsiteX64" fmla="*/ 3726180 w 7452360"/>
              <a:gd name="connsiteY64" fmla="*/ 4955540 h 5146040"/>
              <a:gd name="connsiteX65" fmla="*/ 3421380 w 7452360"/>
              <a:gd name="connsiteY65" fmla="*/ 4749800 h 5146040"/>
              <a:gd name="connsiteX66" fmla="*/ 3116580 w 7452360"/>
              <a:gd name="connsiteY66" fmla="*/ 4650740 h 5146040"/>
              <a:gd name="connsiteX67" fmla="*/ 2712720 w 7452360"/>
              <a:gd name="connsiteY67" fmla="*/ 4574540 h 5146040"/>
              <a:gd name="connsiteX68" fmla="*/ 2583180 w 7452360"/>
              <a:gd name="connsiteY68" fmla="*/ 4391660 h 5146040"/>
              <a:gd name="connsiteX69" fmla="*/ 2171700 w 7452360"/>
              <a:gd name="connsiteY69" fmla="*/ 4201160 h 5146040"/>
              <a:gd name="connsiteX70" fmla="*/ 1958340 w 7452360"/>
              <a:gd name="connsiteY70" fmla="*/ 4254500 h 5146040"/>
              <a:gd name="connsiteX71" fmla="*/ 1767840 w 7452360"/>
              <a:gd name="connsiteY71" fmla="*/ 3995420 h 5146040"/>
              <a:gd name="connsiteX72" fmla="*/ 1508760 w 7452360"/>
              <a:gd name="connsiteY72" fmla="*/ 3995420 h 5146040"/>
              <a:gd name="connsiteX73" fmla="*/ 830580 w 7452360"/>
              <a:gd name="connsiteY73" fmla="*/ 3911600 h 5146040"/>
              <a:gd name="connsiteX74" fmla="*/ 967740 w 7452360"/>
              <a:gd name="connsiteY74" fmla="*/ 4109720 h 5146040"/>
              <a:gd name="connsiteX75" fmla="*/ 662940 w 7452360"/>
              <a:gd name="connsiteY75" fmla="*/ 4338320 h 5146040"/>
              <a:gd name="connsiteX76" fmla="*/ 922020 w 7452360"/>
              <a:gd name="connsiteY76" fmla="*/ 4780280 h 5146040"/>
              <a:gd name="connsiteX0" fmla="*/ 922020 w 7452360"/>
              <a:gd name="connsiteY0" fmla="*/ 4780280 h 5146040"/>
              <a:gd name="connsiteX1" fmla="*/ 7620 w 7452360"/>
              <a:gd name="connsiteY1" fmla="*/ 4635500 h 5146040"/>
              <a:gd name="connsiteX2" fmla="*/ 0 w 7452360"/>
              <a:gd name="connsiteY2" fmla="*/ 4185920 h 5146040"/>
              <a:gd name="connsiteX3" fmla="*/ 22860 w 7452360"/>
              <a:gd name="connsiteY3" fmla="*/ 3827780 h 5146040"/>
              <a:gd name="connsiteX4" fmla="*/ 22860 w 7452360"/>
              <a:gd name="connsiteY4" fmla="*/ 3583940 h 5146040"/>
              <a:gd name="connsiteX5" fmla="*/ 60960 w 7452360"/>
              <a:gd name="connsiteY5" fmla="*/ 3408680 h 5146040"/>
              <a:gd name="connsiteX6" fmla="*/ 7620 w 7452360"/>
              <a:gd name="connsiteY6" fmla="*/ 2905760 h 5146040"/>
              <a:gd name="connsiteX7" fmla="*/ 289560 w 7452360"/>
              <a:gd name="connsiteY7" fmla="*/ 2875280 h 5146040"/>
              <a:gd name="connsiteX8" fmla="*/ 762000 w 7452360"/>
              <a:gd name="connsiteY8" fmla="*/ 2631440 h 5146040"/>
              <a:gd name="connsiteX9" fmla="*/ 838200 w 7452360"/>
              <a:gd name="connsiteY9" fmla="*/ 2052320 h 5146040"/>
              <a:gd name="connsiteX10" fmla="*/ 670560 w 7452360"/>
              <a:gd name="connsiteY10" fmla="*/ 1511300 h 5146040"/>
              <a:gd name="connsiteX11" fmla="*/ 525780 w 7452360"/>
              <a:gd name="connsiteY11" fmla="*/ 901700 h 5146040"/>
              <a:gd name="connsiteX12" fmla="*/ 289560 w 7452360"/>
              <a:gd name="connsiteY12" fmla="*/ 345440 h 5146040"/>
              <a:gd name="connsiteX13" fmla="*/ 246380 w 7452360"/>
              <a:gd name="connsiteY13" fmla="*/ 0 h 5146040"/>
              <a:gd name="connsiteX14" fmla="*/ 586740 w 7452360"/>
              <a:gd name="connsiteY14" fmla="*/ 45720 h 5146040"/>
              <a:gd name="connsiteX15" fmla="*/ 927100 w 7452360"/>
              <a:gd name="connsiteY15" fmla="*/ 274320 h 5146040"/>
              <a:gd name="connsiteX16" fmla="*/ 1059180 w 7452360"/>
              <a:gd name="connsiteY16" fmla="*/ 314960 h 5146040"/>
              <a:gd name="connsiteX17" fmla="*/ 1653540 w 7452360"/>
              <a:gd name="connsiteY17" fmla="*/ 238760 h 5146040"/>
              <a:gd name="connsiteX18" fmla="*/ 2019300 w 7452360"/>
              <a:gd name="connsiteY18" fmla="*/ 139700 h 5146040"/>
              <a:gd name="connsiteX19" fmla="*/ 2077570 w 7452360"/>
              <a:gd name="connsiteY19" fmla="*/ 442002 h 5146040"/>
              <a:gd name="connsiteX20" fmla="*/ 2263140 w 7452360"/>
              <a:gd name="connsiteY20" fmla="*/ 604520 h 5146040"/>
              <a:gd name="connsiteX21" fmla="*/ 2674620 w 7452360"/>
              <a:gd name="connsiteY21" fmla="*/ 779780 h 5146040"/>
              <a:gd name="connsiteX22" fmla="*/ 3025140 w 7452360"/>
              <a:gd name="connsiteY22" fmla="*/ 909320 h 5146040"/>
              <a:gd name="connsiteX23" fmla="*/ 3619500 w 7452360"/>
              <a:gd name="connsiteY23" fmla="*/ 810260 h 5146040"/>
              <a:gd name="connsiteX24" fmla="*/ 3787140 w 7452360"/>
              <a:gd name="connsiteY24" fmla="*/ 1076960 h 5146040"/>
              <a:gd name="connsiteX25" fmla="*/ 3863340 w 7452360"/>
              <a:gd name="connsiteY25" fmla="*/ 1419860 h 5146040"/>
              <a:gd name="connsiteX26" fmla="*/ 3947160 w 7452360"/>
              <a:gd name="connsiteY26" fmla="*/ 1625600 h 5146040"/>
              <a:gd name="connsiteX27" fmla="*/ 4229100 w 7452360"/>
              <a:gd name="connsiteY27" fmla="*/ 1785620 h 5146040"/>
              <a:gd name="connsiteX28" fmla="*/ 4191000 w 7452360"/>
              <a:gd name="connsiteY28" fmla="*/ 2418080 h 5146040"/>
              <a:gd name="connsiteX29" fmla="*/ 4244340 w 7452360"/>
              <a:gd name="connsiteY29" fmla="*/ 2555240 h 5146040"/>
              <a:gd name="connsiteX30" fmla="*/ 4251960 w 7452360"/>
              <a:gd name="connsiteY30" fmla="*/ 2631440 h 5146040"/>
              <a:gd name="connsiteX31" fmla="*/ 4427220 w 7452360"/>
              <a:gd name="connsiteY31" fmla="*/ 2730500 h 5146040"/>
              <a:gd name="connsiteX32" fmla="*/ 4549140 w 7452360"/>
              <a:gd name="connsiteY32" fmla="*/ 2562860 h 5146040"/>
              <a:gd name="connsiteX33" fmla="*/ 4754880 w 7452360"/>
              <a:gd name="connsiteY33" fmla="*/ 2669540 h 5146040"/>
              <a:gd name="connsiteX34" fmla="*/ 4953000 w 7452360"/>
              <a:gd name="connsiteY34" fmla="*/ 2555240 h 5146040"/>
              <a:gd name="connsiteX35" fmla="*/ 5181600 w 7452360"/>
              <a:gd name="connsiteY35" fmla="*/ 2631440 h 5146040"/>
              <a:gd name="connsiteX36" fmla="*/ 5295900 w 7452360"/>
              <a:gd name="connsiteY36" fmla="*/ 2738120 h 5146040"/>
              <a:gd name="connsiteX37" fmla="*/ 5402580 w 7452360"/>
              <a:gd name="connsiteY37" fmla="*/ 2654300 h 5146040"/>
              <a:gd name="connsiteX38" fmla="*/ 5715000 w 7452360"/>
              <a:gd name="connsiteY38" fmla="*/ 2814320 h 5146040"/>
              <a:gd name="connsiteX39" fmla="*/ 5791200 w 7452360"/>
              <a:gd name="connsiteY39" fmla="*/ 2760980 h 5146040"/>
              <a:gd name="connsiteX40" fmla="*/ 5905500 w 7452360"/>
              <a:gd name="connsiteY40" fmla="*/ 2829560 h 5146040"/>
              <a:gd name="connsiteX41" fmla="*/ 6111240 w 7452360"/>
              <a:gd name="connsiteY41" fmla="*/ 2799080 h 5146040"/>
              <a:gd name="connsiteX42" fmla="*/ 6134100 w 7452360"/>
              <a:gd name="connsiteY42" fmla="*/ 2463800 h 5146040"/>
              <a:gd name="connsiteX43" fmla="*/ 6263640 w 7452360"/>
              <a:gd name="connsiteY43" fmla="*/ 2456180 h 5146040"/>
              <a:gd name="connsiteX44" fmla="*/ 6393180 w 7452360"/>
              <a:gd name="connsiteY44" fmla="*/ 2517140 h 5146040"/>
              <a:gd name="connsiteX45" fmla="*/ 6469380 w 7452360"/>
              <a:gd name="connsiteY45" fmla="*/ 2524760 h 5146040"/>
              <a:gd name="connsiteX46" fmla="*/ 6469380 w 7452360"/>
              <a:gd name="connsiteY46" fmla="*/ 2479040 h 5146040"/>
              <a:gd name="connsiteX47" fmla="*/ 6751320 w 7452360"/>
              <a:gd name="connsiteY47" fmla="*/ 2410460 h 5146040"/>
              <a:gd name="connsiteX48" fmla="*/ 6827520 w 7452360"/>
              <a:gd name="connsiteY48" fmla="*/ 2555240 h 5146040"/>
              <a:gd name="connsiteX49" fmla="*/ 7048500 w 7452360"/>
              <a:gd name="connsiteY49" fmla="*/ 2562860 h 5146040"/>
              <a:gd name="connsiteX50" fmla="*/ 7155180 w 7452360"/>
              <a:gd name="connsiteY50" fmla="*/ 2738120 h 5146040"/>
              <a:gd name="connsiteX51" fmla="*/ 7399020 w 7452360"/>
              <a:gd name="connsiteY51" fmla="*/ 2989580 h 5146040"/>
              <a:gd name="connsiteX52" fmla="*/ 7452360 w 7452360"/>
              <a:gd name="connsiteY52" fmla="*/ 3172460 h 5146040"/>
              <a:gd name="connsiteX53" fmla="*/ 7086600 w 7452360"/>
              <a:gd name="connsiteY53" fmla="*/ 3302000 h 5146040"/>
              <a:gd name="connsiteX54" fmla="*/ 6835140 w 7452360"/>
              <a:gd name="connsiteY54" fmla="*/ 3362960 h 5146040"/>
              <a:gd name="connsiteX55" fmla="*/ 6598920 w 7452360"/>
              <a:gd name="connsiteY55" fmla="*/ 3378200 h 5146040"/>
              <a:gd name="connsiteX56" fmla="*/ 6195060 w 7452360"/>
              <a:gd name="connsiteY56" fmla="*/ 3942080 h 5146040"/>
              <a:gd name="connsiteX57" fmla="*/ 6057900 w 7452360"/>
              <a:gd name="connsiteY57" fmla="*/ 4330700 h 5146040"/>
              <a:gd name="connsiteX58" fmla="*/ 5958840 w 7452360"/>
              <a:gd name="connsiteY58" fmla="*/ 4582160 h 5146040"/>
              <a:gd name="connsiteX59" fmla="*/ 5577840 w 7452360"/>
              <a:gd name="connsiteY59" fmla="*/ 4841240 h 5146040"/>
              <a:gd name="connsiteX60" fmla="*/ 5013960 w 7452360"/>
              <a:gd name="connsiteY60" fmla="*/ 5062220 h 5146040"/>
              <a:gd name="connsiteX61" fmla="*/ 4663440 w 7452360"/>
              <a:gd name="connsiteY61" fmla="*/ 5046980 h 5146040"/>
              <a:gd name="connsiteX62" fmla="*/ 4427220 w 7452360"/>
              <a:gd name="connsiteY62" fmla="*/ 5146040 h 5146040"/>
              <a:gd name="connsiteX63" fmla="*/ 4236720 w 7452360"/>
              <a:gd name="connsiteY63" fmla="*/ 4970780 h 5146040"/>
              <a:gd name="connsiteX64" fmla="*/ 3726180 w 7452360"/>
              <a:gd name="connsiteY64" fmla="*/ 4955540 h 5146040"/>
              <a:gd name="connsiteX65" fmla="*/ 3421380 w 7452360"/>
              <a:gd name="connsiteY65" fmla="*/ 4749800 h 5146040"/>
              <a:gd name="connsiteX66" fmla="*/ 3116580 w 7452360"/>
              <a:gd name="connsiteY66" fmla="*/ 4650740 h 5146040"/>
              <a:gd name="connsiteX67" fmla="*/ 2712720 w 7452360"/>
              <a:gd name="connsiteY67" fmla="*/ 4574540 h 5146040"/>
              <a:gd name="connsiteX68" fmla="*/ 2583180 w 7452360"/>
              <a:gd name="connsiteY68" fmla="*/ 4391660 h 5146040"/>
              <a:gd name="connsiteX69" fmla="*/ 2171700 w 7452360"/>
              <a:gd name="connsiteY69" fmla="*/ 4201160 h 5146040"/>
              <a:gd name="connsiteX70" fmla="*/ 1958340 w 7452360"/>
              <a:gd name="connsiteY70" fmla="*/ 4254500 h 5146040"/>
              <a:gd name="connsiteX71" fmla="*/ 1767840 w 7452360"/>
              <a:gd name="connsiteY71" fmla="*/ 3995420 h 5146040"/>
              <a:gd name="connsiteX72" fmla="*/ 1508760 w 7452360"/>
              <a:gd name="connsiteY72" fmla="*/ 3995420 h 5146040"/>
              <a:gd name="connsiteX73" fmla="*/ 830580 w 7452360"/>
              <a:gd name="connsiteY73" fmla="*/ 3911600 h 5146040"/>
              <a:gd name="connsiteX74" fmla="*/ 967740 w 7452360"/>
              <a:gd name="connsiteY74" fmla="*/ 4109720 h 5146040"/>
              <a:gd name="connsiteX75" fmla="*/ 662940 w 7452360"/>
              <a:gd name="connsiteY75" fmla="*/ 4338320 h 5146040"/>
              <a:gd name="connsiteX76" fmla="*/ 922020 w 7452360"/>
              <a:gd name="connsiteY76" fmla="*/ 4780280 h 5146040"/>
              <a:gd name="connsiteX0" fmla="*/ 922020 w 7452360"/>
              <a:gd name="connsiteY0" fmla="*/ 4780280 h 5146040"/>
              <a:gd name="connsiteX1" fmla="*/ 7620 w 7452360"/>
              <a:gd name="connsiteY1" fmla="*/ 4635500 h 5146040"/>
              <a:gd name="connsiteX2" fmla="*/ 0 w 7452360"/>
              <a:gd name="connsiteY2" fmla="*/ 4185920 h 5146040"/>
              <a:gd name="connsiteX3" fmla="*/ 22860 w 7452360"/>
              <a:gd name="connsiteY3" fmla="*/ 3827780 h 5146040"/>
              <a:gd name="connsiteX4" fmla="*/ 22860 w 7452360"/>
              <a:gd name="connsiteY4" fmla="*/ 3583940 h 5146040"/>
              <a:gd name="connsiteX5" fmla="*/ 60960 w 7452360"/>
              <a:gd name="connsiteY5" fmla="*/ 3408680 h 5146040"/>
              <a:gd name="connsiteX6" fmla="*/ 7620 w 7452360"/>
              <a:gd name="connsiteY6" fmla="*/ 2905760 h 5146040"/>
              <a:gd name="connsiteX7" fmla="*/ 289560 w 7452360"/>
              <a:gd name="connsiteY7" fmla="*/ 2875280 h 5146040"/>
              <a:gd name="connsiteX8" fmla="*/ 762000 w 7452360"/>
              <a:gd name="connsiteY8" fmla="*/ 2631440 h 5146040"/>
              <a:gd name="connsiteX9" fmla="*/ 838200 w 7452360"/>
              <a:gd name="connsiteY9" fmla="*/ 2052320 h 5146040"/>
              <a:gd name="connsiteX10" fmla="*/ 670560 w 7452360"/>
              <a:gd name="connsiteY10" fmla="*/ 1511300 h 5146040"/>
              <a:gd name="connsiteX11" fmla="*/ 525780 w 7452360"/>
              <a:gd name="connsiteY11" fmla="*/ 901700 h 5146040"/>
              <a:gd name="connsiteX12" fmla="*/ 289560 w 7452360"/>
              <a:gd name="connsiteY12" fmla="*/ 345440 h 5146040"/>
              <a:gd name="connsiteX13" fmla="*/ 246380 w 7452360"/>
              <a:gd name="connsiteY13" fmla="*/ 0 h 5146040"/>
              <a:gd name="connsiteX14" fmla="*/ 586740 w 7452360"/>
              <a:gd name="connsiteY14" fmla="*/ 45720 h 5146040"/>
              <a:gd name="connsiteX15" fmla="*/ 927100 w 7452360"/>
              <a:gd name="connsiteY15" fmla="*/ 274320 h 5146040"/>
              <a:gd name="connsiteX16" fmla="*/ 1059180 w 7452360"/>
              <a:gd name="connsiteY16" fmla="*/ 314960 h 5146040"/>
              <a:gd name="connsiteX17" fmla="*/ 1653540 w 7452360"/>
              <a:gd name="connsiteY17" fmla="*/ 238760 h 5146040"/>
              <a:gd name="connsiteX18" fmla="*/ 2019300 w 7452360"/>
              <a:gd name="connsiteY18" fmla="*/ 139700 h 5146040"/>
              <a:gd name="connsiteX19" fmla="*/ 2077570 w 7452360"/>
              <a:gd name="connsiteY19" fmla="*/ 442002 h 5146040"/>
              <a:gd name="connsiteX20" fmla="*/ 2199107 w 7452360"/>
              <a:gd name="connsiteY20" fmla="*/ 635256 h 5146040"/>
              <a:gd name="connsiteX21" fmla="*/ 2674620 w 7452360"/>
              <a:gd name="connsiteY21" fmla="*/ 779780 h 5146040"/>
              <a:gd name="connsiteX22" fmla="*/ 3025140 w 7452360"/>
              <a:gd name="connsiteY22" fmla="*/ 909320 h 5146040"/>
              <a:gd name="connsiteX23" fmla="*/ 3619500 w 7452360"/>
              <a:gd name="connsiteY23" fmla="*/ 810260 h 5146040"/>
              <a:gd name="connsiteX24" fmla="*/ 3787140 w 7452360"/>
              <a:gd name="connsiteY24" fmla="*/ 1076960 h 5146040"/>
              <a:gd name="connsiteX25" fmla="*/ 3863340 w 7452360"/>
              <a:gd name="connsiteY25" fmla="*/ 1419860 h 5146040"/>
              <a:gd name="connsiteX26" fmla="*/ 3947160 w 7452360"/>
              <a:gd name="connsiteY26" fmla="*/ 1625600 h 5146040"/>
              <a:gd name="connsiteX27" fmla="*/ 4229100 w 7452360"/>
              <a:gd name="connsiteY27" fmla="*/ 1785620 h 5146040"/>
              <a:gd name="connsiteX28" fmla="*/ 4191000 w 7452360"/>
              <a:gd name="connsiteY28" fmla="*/ 2418080 h 5146040"/>
              <a:gd name="connsiteX29" fmla="*/ 4244340 w 7452360"/>
              <a:gd name="connsiteY29" fmla="*/ 2555240 h 5146040"/>
              <a:gd name="connsiteX30" fmla="*/ 4251960 w 7452360"/>
              <a:gd name="connsiteY30" fmla="*/ 2631440 h 5146040"/>
              <a:gd name="connsiteX31" fmla="*/ 4427220 w 7452360"/>
              <a:gd name="connsiteY31" fmla="*/ 2730500 h 5146040"/>
              <a:gd name="connsiteX32" fmla="*/ 4549140 w 7452360"/>
              <a:gd name="connsiteY32" fmla="*/ 2562860 h 5146040"/>
              <a:gd name="connsiteX33" fmla="*/ 4754880 w 7452360"/>
              <a:gd name="connsiteY33" fmla="*/ 2669540 h 5146040"/>
              <a:gd name="connsiteX34" fmla="*/ 4953000 w 7452360"/>
              <a:gd name="connsiteY34" fmla="*/ 2555240 h 5146040"/>
              <a:gd name="connsiteX35" fmla="*/ 5181600 w 7452360"/>
              <a:gd name="connsiteY35" fmla="*/ 2631440 h 5146040"/>
              <a:gd name="connsiteX36" fmla="*/ 5295900 w 7452360"/>
              <a:gd name="connsiteY36" fmla="*/ 2738120 h 5146040"/>
              <a:gd name="connsiteX37" fmla="*/ 5402580 w 7452360"/>
              <a:gd name="connsiteY37" fmla="*/ 2654300 h 5146040"/>
              <a:gd name="connsiteX38" fmla="*/ 5715000 w 7452360"/>
              <a:gd name="connsiteY38" fmla="*/ 2814320 h 5146040"/>
              <a:gd name="connsiteX39" fmla="*/ 5791200 w 7452360"/>
              <a:gd name="connsiteY39" fmla="*/ 2760980 h 5146040"/>
              <a:gd name="connsiteX40" fmla="*/ 5905500 w 7452360"/>
              <a:gd name="connsiteY40" fmla="*/ 2829560 h 5146040"/>
              <a:gd name="connsiteX41" fmla="*/ 6111240 w 7452360"/>
              <a:gd name="connsiteY41" fmla="*/ 2799080 h 5146040"/>
              <a:gd name="connsiteX42" fmla="*/ 6134100 w 7452360"/>
              <a:gd name="connsiteY42" fmla="*/ 2463800 h 5146040"/>
              <a:gd name="connsiteX43" fmla="*/ 6263640 w 7452360"/>
              <a:gd name="connsiteY43" fmla="*/ 2456180 h 5146040"/>
              <a:gd name="connsiteX44" fmla="*/ 6393180 w 7452360"/>
              <a:gd name="connsiteY44" fmla="*/ 2517140 h 5146040"/>
              <a:gd name="connsiteX45" fmla="*/ 6469380 w 7452360"/>
              <a:gd name="connsiteY45" fmla="*/ 2524760 h 5146040"/>
              <a:gd name="connsiteX46" fmla="*/ 6469380 w 7452360"/>
              <a:gd name="connsiteY46" fmla="*/ 2479040 h 5146040"/>
              <a:gd name="connsiteX47" fmla="*/ 6751320 w 7452360"/>
              <a:gd name="connsiteY47" fmla="*/ 2410460 h 5146040"/>
              <a:gd name="connsiteX48" fmla="*/ 6827520 w 7452360"/>
              <a:gd name="connsiteY48" fmla="*/ 2555240 h 5146040"/>
              <a:gd name="connsiteX49" fmla="*/ 7048500 w 7452360"/>
              <a:gd name="connsiteY49" fmla="*/ 2562860 h 5146040"/>
              <a:gd name="connsiteX50" fmla="*/ 7155180 w 7452360"/>
              <a:gd name="connsiteY50" fmla="*/ 2738120 h 5146040"/>
              <a:gd name="connsiteX51" fmla="*/ 7399020 w 7452360"/>
              <a:gd name="connsiteY51" fmla="*/ 2989580 h 5146040"/>
              <a:gd name="connsiteX52" fmla="*/ 7452360 w 7452360"/>
              <a:gd name="connsiteY52" fmla="*/ 3172460 h 5146040"/>
              <a:gd name="connsiteX53" fmla="*/ 7086600 w 7452360"/>
              <a:gd name="connsiteY53" fmla="*/ 3302000 h 5146040"/>
              <a:gd name="connsiteX54" fmla="*/ 6835140 w 7452360"/>
              <a:gd name="connsiteY54" fmla="*/ 3362960 h 5146040"/>
              <a:gd name="connsiteX55" fmla="*/ 6598920 w 7452360"/>
              <a:gd name="connsiteY55" fmla="*/ 3378200 h 5146040"/>
              <a:gd name="connsiteX56" fmla="*/ 6195060 w 7452360"/>
              <a:gd name="connsiteY56" fmla="*/ 3942080 h 5146040"/>
              <a:gd name="connsiteX57" fmla="*/ 6057900 w 7452360"/>
              <a:gd name="connsiteY57" fmla="*/ 4330700 h 5146040"/>
              <a:gd name="connsiteX58" fmla="*/ 5958840 w 7452360"/>
              <a:gd name="connsiteY58" fmla="*/ 4582160 h 5146040"/>
              <a:gd name="connsiteX59" fmla="*/ 5577840 w 7452360"/>
              <a:gd name="connsiteY59" fmla="*/ 4841240 h 5146040"/>
              <a:gd name="connsiteX60" fmla="*/ 5013960 w 7452360"/>
              <a:gd name="connsiteY60" fmla="*/ 5062220 h 5146040"/>
              <a:gd name="connsiteX61" fmla="*/ 4663440 w 7452360"/>
              <a:gd name="connsiteY61" fmla="*/ 5046980 h 5146040"/>
              <a:gd name="connsiteX62" fmla="*/ 4427220 w 7452360"/>
              <a:gd name="connsiteY62" fmla="*/ 5146040 h 5146040"/>
              <a:gd name="connsiteX63" fmla="*/ 4236720 w 7452360"/>
              <a:gd name="connsiteY63" fmla="*/ 4970780 h 5146040"/>
              <a:gd name="connsiteX64" fmla="*/ 3726180 w 7452360"/>
              <a:gd name="connsiteY64" fmla="*/ 4955540 h 5146040"/>
              <a:gd name="connsiteX65" fmla="*/ 3421380 w 7452360"/>
              <a:gd name="connsiteY65" fmla="*/ 4749800 h 5146040"/>
              <a:gd name="connsiteX66" fmla="*/ 3116580 w 7452360"/>
              <a:gd name="connsiteY66" fmla="*/ 4650740 h 5146040"/>
              <a:gd name="connsiteX67" fmla="*/ 2712720 w 7452360"/>
              <a:gd name="connsiteY67" fmla="*/ 4574540 h 5146040"/>
              <a:gd name="connsiteX68" fmla="*/ 2583180 w 7452360"/>
              <a:gd name="connsiteY68" fmla="*/ 4391660 h 5146040"/>
              <a:gd name="connsiteX69" fmla="*/ 2171700 w 7452360"/>
              <a:gd name="connsiteY69" fmla="*/ 4201160 h 5146040"/>
              <a:gd name="connsiteX70" fmla="*/ 1958340 w 7452360"/>
              <a:gd name="connsiteY70" fmla="*/ 4254500 h 5146040"/>
              <a:gd name="connsiteX71" fmla="*/ 1767840 w 7452360"/>
              <a:gd name="connsiteY71" fmla="*/ 3995420 h 5146040"/>
              <a:gd name="connsiteX72" fmla="*/ 1508760 w 7452360"/>
              <a:gd name="connsiteY72" fmla="*/ 3995420 h 5146040"/>
              <a:gd name="connsiteX73" fmla="*/ 830580 w 7452360"/>
              <a:gd name="connsiteY73" fmla="*/ 3911600 h 5146040"/>
              <a:gd name="connsiteX74" fmla="*/ 967740 w 7452360"/>
              <a:gd name="connsiteY74" fmla="*/ 4109720 h 5146040"/>
              <a:gd name="connsiteX75" fmla="*/ 662940 w 7452360"/>
              <a:gd name="connsiteY75" fmla="*/ 4338320 h 5146040"/>
              <a:gd name="connsiteX76" fmla="*/ 922020 w 7452360"/>
              <a:gd name="connsiteY76" fmla="*/ 4780280 h 5146040"/>
              <a:gd name="connsiteX0" fmla="*/ 922020 w 7452360"/>
              <a:gd name="connsiteY0" fmla="*/ 4780280 h 5146040"/>
              <a:gd name="connsiteX1" fmla="*/ 7620 w 7452360"/>
              <a:gd name="connsiteY1" fmla="*/ 4635500 h 5146040"/>
              <a:gd name="connsiteX2" fmla="*/ 0 w 7452360"/>
              <a:gd name="connsiteY2" fmla="*/ 4185920 h 5146040"/>
              <a:gd name="connsiteX3" fmla="*/ 22860 w 7452360"/>
              <a:gd name="connsiteY3" fmla="*/ 3827780 h 5146040"/>
              <a:gd name="connsiteX4" fmla="*/ 22860 w 7452360"/>
              <a:gd name="connsiteY4" fmla="*/ 3583940 h 5146040"/>
              <a:gd name="connsiteX5" fmla="*/ 60960 w 7452360"/>
              <a:gd name="connsiteY5" fmla="*/ 3408680 h 5146040"/>
              <a:gd name="connsiteX6" fmla="*/ 7620 w 7452360"/>
              <a:gd name="connsiteY6" fmla="*/ 2905760 h 5146040"/>
              <a:gd name="connsiteX7" fmla="*/ 289560 w 7452360"/>
              <a:gd name="connsiteY7" fmla="*/ 2875280 h 5146040"/>
              <a:gd name="connsiteX8" fmla="*/ 762000 w 7452360"/>
              <a:gd name="connsiteY8" fmla="*/ 2631440 h 5146040"/>
              <a:gd name="connsiteX9" fmla="*/ 838200 w 7452360"/>
              <a:gd name="connsiteY9" fmla="*/ 2052320 h 5146040"/>
              <a:gd name="connsiteX10" fmla="*/ 670560 w 7452360"/>
              <a:gd name="connsiteY10" fmla="*/ 1511300 h 5146040"/>
              <a:gd name="connsiteX11" fmla="*/ 525780 w 7452360"/>
              <a:gd name="connsiteY11" fmla="*/ 901700 h 5146040"/>
              <a:gd name="connsiteX12" fmla="*/ 289560 w 7452360"/>
              <a:gd name="connsiteY12" fmla="*/ 345440 h 5146040"/>
              <a:gd name="connsiteX13" fmla="*/ 246380 w 7452360"/>
              <a:gd name="connsiteY13" fmla="*/ 0 h 5146040"/>
              <a:gd name="connsiteX14" fmla="*/ 586740 w 7452360"/>
              <a:gd name="connsiteY14" fmla="*/ 45720 h 5146040"/>
              <a:gd name="connsiteX15" fmla="*/ 927100 w 7452360"/>
              <a:gd name="connsiteY15" fmla="*/ 274320 h 5146040"/>
              <a:gd name="connsiteX16" fmla="*/ 1059180 w 7452360"/>
              <a:gd name="connsiteY16" fmla="*/ 314960 h 5146040"/>
              <a:gd name="connsiteX17" fmla="*/ 1653540 w 7452360"/>
              <a:gd name="connsiteY17" fmla="*/ 238760 h 5146040"/>
              <a:gd name="connsiteX18" fmla="*/ 2019300 w 7452360"/>
              <a:gd name="connsiteY18" fmla="*/ 139700 h 5146040"/>
              <a:gd name="connsiteX19" fmla="*/ 2077570 w 7452360"/>
              <a:gd name="connsiteY19" fmla="*/ 442002 h 5146040"/>
              <a:gd name="connsiteX20" fmla="*/ 2199107 w 7452360"/>
              <a:gd name="connsiteY20" fmla="*/ 635256 h 5146040"/>
              <a:gd name="connsiteX21" fmla="*/ 2674620 w 7452360"/>
              <a:gd name="connsiteY21" fmla="*/ 779780 h 5146040"/>
              <a:gd name="connsiteX22" fmla="*/ 3025140 w 7452360"/>
              <a:gd name="connsiteY22" fmla="*/ 909320 h 5146040"/>
              <a:gd name="connsiteX23" fmla="*/ 3619500 w 7452360"/>
              <a:gd name="connsiteY23" fmla="*/ 810260 h 5146040"/>
              <a:gd name="connsiteX24" fmla="*/ 3787140 w 7452360"/>
              <a:gd name="connsiteY24" fmla="*/ 1076960 h 5146040"/>
              <a:gd name="connsiteX25" fmla="*/ 3863340 w 7452360"/>
              <a:gd name="connsiteY25" fmla="*/ 1419860 h 5146040"/>
              <a:gd name="connsiteX26" fmla="*/ 3947160 w 7452360"/>
              <a:gd name="connsiteY26" fmla="*/ 1625600 h 5146040"/>
              <a:gd name="connsiteX27" fmla="*/ 4229100 w 7452360"/>
              <a:gd name="connsiteY27" fmla="*/ 1785620 h 5146040"/>
              <a:gd name="connsiteX28" fmla="*/ 4191000 w 7452360"/>
              <a:gd name="connsiteY28" fmla="*/ 2418080 h 5146040"/>
              <a:gd name="connsiteX29" fmla="*/ 4244340 w 7452360"/>
              <a:gd name="connsiteY29" fmla="*/ 2555240 h 5146040"/>
              <a:gd name="connsiteX30" fmla="*/ 4251960 w 7452360"/>
              <a:gd name="connsiteY30" fmla="*/ 2631440 h 5146040"/>
              <a:gd name="connsiteX31" fmla="*/ 4427220 w 7452360"/>
              <a:gd name="connsiteY31" fmla="*/ 2730500 h 5146040"/>
              <a:gd name="connsiteX32" fmla="*/ 4549140 w 7452360"/>
              <a:gd name="connsiteY32" fmla="*/ 2562860 h 5146040"/>
              <a:gd name="connsiteX33" fmla="*/ 4754880 w 7452360"/>
              <a:gd name="connsiteY33" fmla="*/ 2669540 h 5146040"/>
              <a:gd name="connsiteX34" fmla="*/ 4953000 w 7452360"/>
              <a:gd name="connsiteY34" fmla="*/ 2555240 h 5146040"/>
              <a:gd name="connsiteX35" fmla="*/ 5181600 w 7452360"/>
              <a:gd name="connsiteY35" fmla="*/ 2631440 h 5146040"/>
              <a:gd name="connsiteX36" fmla="*/ 5295900 w 7452360"/>
              <a:gd name="connsiteY36" fmla="*/ 2738120 h 5146040"/>
              <a:gd name="connsiteX37" fmla="*/ 5402580 w 7452360"/>
              <a:gd name="connsiteY37" fmla="*/ 2654300 h 5146040"/>
              <a:gd name="connsiteX38" fmla="*/ 5715000 w 7452360"/>
              <a:gd name="connsiteY38" fmla="*/ 2814320 h 5146040"/>
              <a:gd name="connsiteX39" fmla="*/ 5791200 w 7452360"/>
              <a:gd name="connsiteY39" fmla="*/ 2760980 h 5146040"/>
              <a:gd name="connsiteX40" fmla="*/ 5905500 w 7452360"/>
              <a:gd name="connsiteY40" fmla="*/ 2829560 h 5146040"/>
              <a:gd name="connsiteX41" fmla="*/ 6111240 w 7452360"/>
              <a:gd name="connsiteY41" fmla="*/ 2799080 h 5146040"/>
              <a:gd name="connsiteX42" fmla="*/ 6134100 w 7452360"/>
              <a:gd name="connsiteY42" fmla="*/ 2463800 h 5146040"/>
              <a:gd name="connsiteX43" fmla="*/ 6263640 w 7452360"/>
              <a:gd name="connsiteY43" fmla="*/ 2456180 h 5146040"/>
              <a:gd name="connsiteX44" fmla="*/ 6393180 w 7452360"/>
              <a:gd name="connsiteY44" fmla="*/ 2517140 h 5146040"/>
              <a:gd name="connsiteX45" fmla="*/ 6469380 w 7452360"/>
              <a:gd name="connsiteY45" fmla="*/ 2524760 h 5146040"/>
              <a:gd name="connsiteX46" fmla="*/ 6469380 w 7452360"/>
              <a:gd name="connsiteY46" fmla="*/ 2479040 h 5146040"/>
              <a:gd name="connsiteX47" fmla="*/ 6751320 w 7452360"/>
              <a:gd name="connsiteY47" fmla="*/ 2410460 h 5146040"/>
              <a:gd name="connsiteX48" fmla="*/ 6827520 w 7452360"/>
              <a:gd name="connsiteY48" fmla="*/ 2555240 h 5146040"/>
              <a:gd name="connsiteX49" fmla="*/ 7048500 w 7452360"/>
              <a:gd name="connsiteY49" fmla="*/ 2562860 h 5146040"/>
              <a:gd name="connsiteX50" fmla="*/ 7155180 w 7452360"/>
              <a:gd name="connsiteY50" fmla="*/ 2738120 h 5146040"/>
              <a:gd name="connsiteX51" fmla="*/ 7399020 w 7452360"/>
              <a:gd name="connsiteY51" fmla="*/ 2989580 h 5146040"/>
              <a:gd name="connsiteX52" fmla="*/ 7452360 w 7452360"/>
              <a:gd name="connsiteY52" fmla="*/ 3172460 h 5146040"/>
              <a:gd name="connsiteX53" fmla="*/ 7086600 w 7452360"/>
              <a:gd name="connsiteY53" fmla="*/ 3302000 h 5146040"/>
              <a:gd name="connsiteX54" fmla="*/ 6835140 w 7452360"/>
              <a:gd name="connsiteY54" fmla="*/ 3362960 h 5146040"/>
              <a:gd name="connsiteX55" fmla="*/ 6598920 w 7452360"/>
              <a:gd name="connsiteY55" fmla="*/ 3378200 h 5146040"/>
              <a:gd name="connsiteX56" fmla="*/ 6195060 w 7452360"/>
              <a:gd name="connsiteY56" fmla="*/ 3942080 h 5146040"/>
              <a:gd name="connsiteX57" fmla="*/ 6057900 w 7452360"/>
              <a:gd name="connsiteY57" fmla="*/ 4330700 h 5146040"/>
              <a:gd name="connsiteX58" fmla="*/ 5958840 w 7452360"/>
              <a:gd name="connsiteY58" fmla="*/ 4582160 h 5146040"/>
              <a:gd name="connsiteX59" fmla="*/ 5577840 w 7452360"/>
              <a:gd name="connsiteY59" fmla="*/ 4841240 h 5146040"/>
              <a:gd name="connsiteX60" fmla="*/ 5013960 w 7452360"/>
              <a:gd name="connsiteY60" fmla="*/ 5062220 h 5146040"/>
              <a:gd name="connsiteX61" fmla="*/ 4663440 w 7452360"/>
              <a:gd name="connsiteY61" fmla="*/ 5046980 h 5146040"/>
              <a:gd name="connsiteX62" fmla="*/ 4427220 w 7452360"/>
              <a:gd name="connsiteY62" fmla="*/ 5146040 h 5146040"/>
              <a:gd name="connsiteX63" fmla="*/ 4236720 w 7452360"/>
              <a:gd name="connsiteY63" fmla="*/ 4970780 h 5146040"/>
              <a:gd name="connsiteX64" fmla="*/ 3726180 w 7452360"/>
              <a:gd name="connsiteY64" fmla="*/ 4955540 h 5146040"/>
              <a:gd name="connsiteX65" fmla="*/ 3421380 w 7452360"/>
              <a:gd name="connsiteY65" fmla="*/ 4749800 h 5146040"/>
              <a:gd name="connsiteX66" fmla="*/ 3116580 w 7452360"/>
              <a:gd name="connsiteY66" fmla="*/ 4650740 h 5146040"/>
              <a:gd name="connsiteX67" fmla="*/ 2712720 w 7452360"/>
              <a:gd name="connsiteY67" fmla="*/ 4574540 h 5146040"/>
              <a:gd name="connsiteX68" fmla="*/ 2583180 w 7452360"/>
              <a:gd name="connsiteY68" fmla="*/ 4391660 h 5146040"/>
              <a:gd name="connsiteX69" fmla="*/ 2171700 w 7452360"/>
              <a:gd name="connsiteY69" fmla="*/ 4201160 h 5146040"/>
              <a:gd name="connsiteX70" fmla="*/ 1958340 w 7452360"/>
              <a:gd name="connsiteY70" fmla="*/ 4254500 h 5146040"/>
              <a:gd name="connsiteX71" fmla="*/ 1767840 w 7452360"/>
              <a:gd name="connsiteY71" fmla="*/ 3995420 h 5146040"/>
              <a:gd name="connsiteX72" fmla="*/ 1508760 w 7452360"/>
              <a:gd name="connsiteY72" fmla="*/ 3995420 h 5146040"/>
              <a:gd name="connsiteX73" fmla="*/ 830580 w 7452360"/>
              <a:gd name="connsiteY73" fmla="*/ 3911600 h 5146040"/>
              <a:gd name="connsiteX74" fmla="*/ 967740 w 7452360"/>
              <a:gd name="connsiteY74" fmla="*/ 4109720 h 5146040"/>
              <a:gd name="connsiteX75" fmla="*/ 662940 w 7452360"/>
              <a:gd name="connsiteY75" fmla="*/ 4338320 h 5146040"/>
              <a:gd name="connsiteX76" fmla="*/ 922020 w 7452360"/>
              <a:gd name="connsiteY76" fmla="*/ 4780280 h 5146040"/>
              <a:gd name="connsiteX0" fmla="*/ 922020 w 7452360"/>
              <a:gd name="connsiteY0" fmla="*/ 4780280 h 5146040"/>
              <a:gd name="connsiteX1" fmla="*/ 7620 w 7452360"/>
              <a:gd name="connsiteY1" fmla="*/ 4635500 h 5146040"/>
              <a:gd name="connsiteX2" fmla="*/ 0 w 7452360"/>
              <a:gd name="connsiteY2" fmla="*/ 4185920 h 5146040"/>
              <a:gd name="connsiteX3" fmla="*/ 22860 w 7452360"/>
              <a:gd name="connsiteY3" fmla="*/ 3827780 h 5146040"/>
              <a:gd name="connsiteX4" fmla="*/ 22860 w 7452360"/>
              <a:gd name="connsiteY4" fmla="*/ 3583940 h 5146040"/>
              <a:gd name="connsiteX5" fmla="*/ 60960 w 7452360"/>
              <a:gd name="connsiteY5" fmla="*/ 3408680 h 5146040"/>
              <a:gd name="connsiteX6" fmla="*/ 7620 w 7452360"/>
              <a:gd name="connsiteY6" fmla="*/ 2905760 h 5146040"/>
              <a:gd name="connsiteX7" fmla="*/ 289560 w 7452360"/>
              <a:gd name="connsiteY7" fmla="*/ 2875280 h 5146040"/>
              <a:gd name="connsiteX8" fmla="*/ 762000 w 7452360"/>
              <a:gd name="connsiteY8" fmla="*/ 2631440 h 5146040"/>
              <a:gd name="connsiteX9" fmla="*/ 838200 w 7452360"/>
              <a:gd name="connsiteY9" fmla="*/ 2052320 h 5146040"/>
              <a:gd name="connsiteX10" fmla="*/ 670560 w 7452360"/>
              <a:gd name="connsiteY10" fmla="*/ 1511300 h 5146040"/>
              <a:gd name="connsiteX11" fmla="*/ 525780 w 7452360"/>
              <a:gd name="connsiteY11" fmla="*/ 901700 h 5146040"/>
              <a:gd name="connsiteX12" fmla="*/ 289560 w 7452360"/>
              <a:gd name="connsiteY12" fmla="*/ 345440 h 5146040"/>
              <a:gd name="connsiteX13" fmla="*/ 246380 w 7452360"/>
              <a:gd name="connsiteY13" fmla="*/ 0 h 5146040"/>
              <a:gd name="connsiteX14" fmla="*/ 586740 w 7452360"/>
              <a:gd name="connsiteY14" fmla="*/ 45720 h 5146040"/>
              <a:gd name="connsiteX15" fmla="*/ 927100 w 7452360"/>
              <a:gd name="connsiteY15" fmla="*/ 274320 h 5146040"/>
              <a:gd name="connsiteX16" fmla="*/ 1059180 w 7452360"/>
              <a:gd name="connsiteY16" fmla="*/ 314960 h 5146040"/>
              <a:gd name="connsiteX17" fmla="*/ 1653540 w 7452360"/>
              <a:gd name="connsiteY17" fmla="*/ 238760 h 5146040"/>
              <a:gd name="connsiteX18" fmla="*/ 2019300 w 7452360"/>
              <a:gd name="connsiteY18" fmla="*/ 139700 h 5146040"/>
              <a:gd name="connsiteX19" fmla="*/ 2082692 w 7452360"/>
              <a:gd name="connsiteY19" fmla="*/ 436879 h 5146040"/>
              <a:gd name="connsiteX20" fmla="*/ 2199107 w 7452360"/>
              <a:gd name="connsiteY20" fmla="*/ 635256 h 5146040"/>
              <a:gd name="connsiteX21" fmla="*/ 2674620 w 7452360"/>
              <a:gd name="connsiteY21" fmla="*/ 779780 h 5146040"/>
              <a:gd name="connsiteX22" fmla="*/ 3025140 w 7452360"/>
              <a:gd name="connsiteY22" fmla="*/ 909320 h 5146040"/>
              <a:gd name="connsiteX23" fmla="*/ 3619500 w 7452360"/>
              <a:gd name="connsiteY23" fmla="*/ 810260 h 5146040"/>
              <a:gd name="connsiteX24" fmla="*/ 3787140 w 7452360"/>
              <a:gd name="connsiteY24" fmla="*/ 1076960 h 5146040"/>
              <a:gd name="connsiteX25" fmla="*/ 3863340 w 7452360"/>
              <a:gd name="connsiteY25" fmla="*/ 1419860 h 5146040"/>
              <a:gd name="connsiteX26" fmla="*/ 3947160 w 7452360"/>
              <a:gd name="connsiteY26" fmla="*/ 1625600 h 5146040"/>
              <a:gd name="connsiteX27" fmla="*/ 4229100 w 7452360"/>
              <a:gd name="connsiteY27" fmla="*/ 1785620 h 5146040"/>
              <a:gd name="connsiteX28" fmla="*/ 4191000 w 7452360"/>
              <a:gd name="connsiteY28" fmla="*/ 2418080 h 5146040"/>
              <a:gd name="connsiteX29" fmla="*/ 4244340 w 7452360"/>
              <a:gd name="connsiteY29" fmla="*/ 2555240 h 5146040"/>
              <a:gd name="connsiteX30" fmla="*/ 4251960 w 7452360"/>
              <a:gd name="connsiteY30" fmla="*/ 2631440 h 5146040"/>
              <a:gd name="connsiteX31" fmla="*/ 4427220 w 7452360"/>
              <a:gd name="connsiteY31" fmla="*/ 2730500 h 5146040"/>
              <a:gd name="connsiteX32" fmla="*/ 4549140 w 7452360"/>
              <a:gd name="connsiteY32" fmla="*/ 2562860 h 5146040"/>
              <a:gd name="connsiteX33" fmla="*/ 4754880 w 7452360"/>
              <a:gd name="connsiteY33" fmla="*/ 2669540 h 5146040"/>
              <a:gd name="connsiteX34" fmla="*/ 4953000 w 7452360"/>
              <a:gd name="connsiteY34" fmla="*/ 2555240 h 5146040"/>
              <a:gd name="connsiteX35" fmla="*/ 5181600 w 7452360"/>
              <a:gd name="connsiteY35" fmla="*/ 2631440 h 5146040"/>
              <a:gd name="connsiteX36" fmla="*/ 5295900 w 7452360"/>
              <a:gd name="connsiteY36" fmla="*/ 2738120 h 5146040"/>
              <a:gd name="connsiteX37" fmla="*/ 5402580 w 7452360"/>
              <a:gd name="connsiteY37" fmla="*/ 2654300 h 5146040"/>
              <a:gd name="connsiteX38" fmla="*/ 5715000 w 7452360"/>
              <a:gd name="connsiteY38" fmla="*/ 2814320 h 5146040"/>
              <a:gd name="connsiteX39" fmla="*/ 5791200 w 7452360"/>
              <a:gd name="connsiteY39" fmla="*/ 2760980 h 5146040"/>
              <a:gd name="connsiteX40" fmla="*/ 5905500 w 7452360"/>
              <a:gd name="connsiteY40" fmla="*/ 2829560 h 5146040"/>
              <a:gd name="connsiteX41" fmla="*/ 6111240 w 7452360"/>
              <a:gd name="connsiteY41" fmla="*/ 2799080 h 5146040"/>
              <a:gd name="connsiteX42" fmla="*/ 6134100 w 7452360"/>
              <a:gd name="connsiteY42" fmla="*/ 2463800 h 5146040"/>
              <a:gd name="connsiteX43" fmla="*/ 6263640 w 7452360"/>
              <a:gd name="connsiteY43" fmla="*/ 2456180 h 5146040"/>
              <a:gd name="connsiteX44" fmla="*/ 6393180 w 7452360"/>
              <a:gd name="connsiteY44" fmla="*/ 2517140 h 5146040"/>
              <a:gd name="connsiteX45" fmla="*/ 6469380 w 7452360"/>
              <a:gd name="connsiteY45" fmla="*/ 2524760 h 5146040"/>
              <a:gd name="connsiteX46" fmla="*/ 6469380 w 7452360"/>
              <a:gd name="connsiteY46" fmla="*/ 2479040 h 5146040"/>
              <a:gd name="connsiteX47" fmla="*/ 6751320 w 7452360"/>
              <a:gd name="connsiteY47" fmla="*/ 2410460 h 5146040"/>
              <a:gd name="connsiteX48" fmla="*/ 6827520 w 7452360"/>
              <a:gd name="connsiteY48" fmla="*/ 2555240 h 5146040"/>
              <a:gd name="connsiteX49" fmla="*/ 7048500 w 7452360"/>
              <a:gd name="connsiteY49" fmla="*/ 2562860 h 5146040"/>
              <a:gd name="connsiteX50" fmla="*/ 7155180 w 7452360"/>
              <a:gd name="connsiteY50" fmla="*/ 2738120 h 5146040"/>
              <a:gd name="connsiteX51" fmla="*/ 7399020 w 7452360"/>
              <a:gd name="connsiteY51" fmla="*/ 2989580 h 5146040"/>
              <a:gd name="connsiteX52" fmla="*/ 7452360 w 7452360"/>
              <a:gd name="connsiteY52" fmla="*/ 3172460 h 5146040"/>
              <a:gd name="connsiteX53" fmla="*/ 7086600 w 7452360"/>
              <a:gd name="connsiteY53" fmla="*/ 3302000 h 5146040"/>
              <a:gd name="connsiteX54" fmla="*/ 6835140 w 7452360"/>
              <a:gd name="connsiteY54" fmla="*/ 3362960 h 5146040"/>
              <a:gd name="connsiteX55" fmla="*/ 6598920 w 7452360"/>
              <a:gd name="connsiteY55" fmla="*/ 3378200 h 5146040"/>
              <a:gd name="connsiteX56" fmla="*/ 6195060 w 7452360"/>
              <a:gd name="connsiteY56" fmla="*/ 3942080 h 5146040"/>
              <a:gd name="connsiteX57" fmla="*/ 6057900 w 7452360"/>
              <a:gd name="connsiteY57" fmla="*/ 4330700 h 5146040"/>
              <a:gd name="connsiteX58" fmla="*/ 5958840 w 7452360"/>
              <a:gd name="connsiteY58" fmla="*/ 4582160 h 5146040"/>
              <a:gd name="connsiteX59" fmla="*/ 5577840 w 7452360"/>
              <a:gd name="connsiteY59" fmla="*/ 4841240 h 5146040"/>
              <a:gd name="connsiteX60" fmla="*/ 5013960 w 7452360"/>
              <a:gd name="connsiteY60" fmla="*/ 5062220 h 5146040"/>
              <a:gd name="connsiteX61" fmla="*/ 4663440 w 7452360"/>
              <a:gd name="connsiteY61" fmla="*/ 5046980 h 5146040"/>
              <a:gd name="connsiteX62" fmla="*/ 4427220 w 7452360"/>
              <a:gd name="connsiteY62" fmla="*/ 5146040 h 5146040"/>
              <a:gd name="connsiteX63" fmla="*/ 4236720 w 7452360"/>
              <a:gd name="connsiteY63" fmla="*/ 4970780 h 5146040"/>
              <a:gd name="connsiteX64" fmla="*/ 3726180 w 7452360"/>
              <a:gd name="connsiteY64" fmla="*/ 4955540 h 5146040"/>
              <a:gd name="connsiteX65" fmla="*/ 3421380 w 7452360"/>
              <a:gd name="connsiteY65" fmla="*/ 4749800 h 5146040"/>
              <a:gd name="connsiteX66" fmla="*/ 3116580 w 7452360"/>
              <a:gd name="connsiteY66" fmla="*/ 4650740 h 5146040"/>
              <a:gd name="connsiteX67" fmla="*/ 2712720 w 7452360"/>
              <a:gd name="connsiteY67" fmla="*/ 4574540 h 5146040"/>
              <a:gd name="connsiteX68" fmla="*/ 2583180 w 7452360"/>
              <a:gd name="connsiteY68" fmla="*/ 4391660 h 5146040"/>
              <a:gd name="connsiteX69" fmla="*/ 2171700 w 7452360"/>
              <a:gd name="connsiteY69" fmla="*/ 4201160 h 5146040"/>
              <a:gd name="connsiteX70" fmla="*/ 1958340 w 7452360"/>
              <a:gd name="connsiteY70" fmla="*/ 4254500 h 5146040"/>
              <a:gd name="connsiteX71" fmla="*/ 1767840 w 7452360"/>
              <a:gd name="connsiteY71" fmla="*/ 3995420 h 5146040"/>
              <a:gd name="connsiteX72" fmla="*/ 1508760 w 7452360"/>
              <a:gd name="connsiteY72" fmla="*/ 3995420 h 5146040"/>
              <a:gd name="connsiteX73" fmla="*/ 830580 w 7452360"/>
              <a:gd name="connsiteY73" fmla="*/ 3911600 h 5146040"/>
              <a:gd name="connsiteX74" fmla="*/ 967740 w 7452360"/>
              <a:gd name="connsiteY74" fmla="*/ 4109720 h 5146040"/>
              <a:gd name="connsiteX75" fmla="*/ 662940 w 7452360"/>
              <a:gd name="connsiteY75" fmla="*/ 4338320 h 5146040"/>
              <a:gd name="connsiteX76" fmla="*/ 922020 w 7452360"/>
              <a:gd name="connsiteY76" fmla="*/ 4780280 h 5146040"/>
              <a:gd name="connsiteX0" fmla="*/ 922020 w 7399020"/>
              <a:gd name="connsiteY0" fmla="*/ 4780280 h 5146040"/>
              <a:gd name="connsiteX1" fmla="*/ 7620 w 7399020"/>
              <a:gd name="connsiteY1" fmla="*/ 4635500 h 5146040"/>
              <a:gd name="connsiteX2" fmla="*/ 0 w 7399020"/>
              <a:gd name="connsiteY2" fmla="*/ 4185920 h 5146040"/>
              <a:gd name="connsiteX3" fmla="*/ 22860 w 7399020"/>
              <a:gd name="connsiteY3" fmla="*/ 3827780 h 5146040"/>
              <a:gd name="connsiteX4" fmla="*/ 22860 w 7399020"/>
              <a:gd name="connsiteY4" fmla="*/ 3583940 h 5146040"/>
              <a:gd name="connsiteX5" fmla="*/ 60960 w 7399020"/>
              <a:gd name="connsiteY5" fmla="*/ 3408680 h 5146040"/>
              <a:gd name="connsiteX6" fmla="*/ 7620 w 7399020"/>
              <a:gd name="connsiteY6" fmla="*/ 2905760 h 5146040"/>
              <a:gd name="connsiteX7" fmla="*/ 289560 w 7399020"/>
              <a:gd name="connsiteY7" fmla="*/ 2875280 h 5146040"/>
              <a:gd name="connsiteX8" fmla="*/ 762000 w 7399020"/>
              <a:gd name="connsiteY8" fmla="*/ 2631440 h 5146040"/>
              <a:gd name="connsiteX9" fmla="*/ 838200 w 7399020"/>
              <a:gd name="connsiteY9" fmla="*/ 2052320 h 5146040"/>
              <a:gd name="connsiteX10" fmla="*/ 670560 w 7399020"/>
              <a:gd name="connsiteY10" fmla="*/ 1511300 h 5146040"/>
              <a:gd name="connsiteX11" fmla="*/ 525780 w 7399020"/>
              <a:gd name="connsiteY11" fmla="*/ 901700 h 5146040"/>
              <a:gd name="connsiteX12" fmla="*/ 289560 w 7399020"/>
              <a:gd name="connsiteY12" fmla="*/ 345440 h 5146040"/>
              <a:gd name="connsiteX13" fmla="*/ 246380 w 7399020"/>
              <a:gd name="connsiteY13" fmla="*/ 0 h 5146040"/>
              <a:gd name="connsiteX14" fmla="*/ 586740 w 7399020"/>
              <a:gd name="connsiteY14" fmla="*/ 45720 h 5146040"/>
              <a:gd name="connsiteX15" fmla="*/ 927100 w 7399020"/>
              <a:gd name="connsiteY15" fmla="*/ 274320 h 5146040"/>
              <a:gd name="connsiteX16" fmla="*/ 1059180 w 7399020"/>
              <a:gd name="connsiteY16" fmla="*/ 314960 h 5146040"/>
              <a:gd name="connsiteX17" fmla="*/ 1653540 w 7399020"/>
              <a:gd name="connsiteY17" fmla="*/ 238760 h 5146040"/>
              <a:gd name="connsiteX18" fmla="*/ 2019300 w 7399020"/>
              <a:gd name="connsiteY18" fmla="*/ 139700 h 5146040"/>
              <a:gd name="connsiteX19" fmla="*/ 2082692 w 7399020"/>
              <a:gd name="connsiteY19" fmla="*/ 436879 h 5146040"/>
              <a:gd name="connsiteX20" fmla="*/ 2199107 w 7399020"/>
              <a:gd name="connsiteY20" fmla="*/ 635256 h 5146040"/>
              <a:gd name="connsiteX21" fmla="*/ 2674620 w 7399020"/>
              <a:gd name="connsiteY21" fmla="*/ 779780 h 5146040"/>
              <a:gd name="connsiteX22" fmla="*/ 3025140 w 7399020"/>
              <a:gd name="connsiteY22" fmla="*/ 909320 h 5146040"/>
              <a:gd name="connsiteX23" fmla="*/ 3619500 w 7399020"/>
              <a:gd name="connsiteY23" fmla="*/ 810260 h 5146040"/>
              <a:gd name="connsiteX24" fmla="*/ 3787140 w 7399020"/>
              <a:gd name="connsiteY24" fmla="*/ 1076960 h 5146040"/>
              <a:gd name="connsiteX25" fmla="*/ 3863340 w 7399020"/>
              <a:gd name="connsiteY25" fmla="*/ 1419860 h 5146040"/>
              <a:gd name="connsiteX26" fmla="*/ 3947160 w 7399020"/>
              <a:gd name="connsiteY26" fmla="*/ 1625600 h 5146040"/>
              <a:gd name="connsiteX27" fmla="*/ 4229100 w 7399020"/>
              <a:gd name="connsiteY27" fmla="*/ 1785620 h 5146040"/>
              <a:gd name="connsiteX28" fmla="*/ 4191000 w 7399020"/>
              <a:gd name="connsiteY28" fmla="*/ 2418080 h 5146040"/>
              <a:gd name="connsiteX29" fmla="*/ 4244340 w 7399020"/>
              <a:gd name="connsiteY29" fmla="*/ 2555240 h 5146040"/>
              <a:gd name="connsiteX30" fmla="*/ 4251960 w 7399020"/>
              <a:gd name="connsiteY30" fmla="*/ 2631440 h 5146040"/>
              <a:gd name="connsiteX31" fmla="*/ 4427220 w 7399020"/>
              <a:gd name="connsiteY31" fmla="*/ 2730500 h 5146040"/>
              <a:gd name="connsiteX32" fmla="*/ 4549140 w 7399020"/>
              <a:gd name="connsiteY32" fmla="*/ 2562860 h 5146040"/>
              <a:gd name="connsiteX33" fmla="*/ 4754880 w 7399020"/>
              <a:gd name="connsiteY33" fmla="*/ 2669540 h 5146040"/>
              <a:gd name="connsiteX34" fmla="*/ 4953000 w 7399020"/>
              <a:gd name="connsiteY34" fmla="*/ 2555240 h 5146040"/>
              <a:gd name="connsiteX35" fmla="*/ 5181600 w 7399020"/>
              <a:gd name="connsiteY35" fmla="*/ 2631440 h 5146040"/>
              <a:gd name="connsiteX36" fmla="*/ 5295900 w 7399020"/>
              <a:gd name="connsiteY36" fmla="*/ 2738120 h 5146040"/>
              <a:gd name="connsiteX37" fmla="*/ 5402580 w 7399020"/>
              <a:gd name="connsiteY37" fmla="*/ 2654300 h 5146040"/>
              <a:gd name="connsiteX38" fmla="*/ 5715000 w 7399020"/>
              <a:gd name="connsiteY38" fmla="*/ 2814320 h 5146040"/>
              <a:gd name="connsiteX39" fmla="*/ 5791200 w 7399020"/>
              <a:gd name="connsiteY39" fmla="*/ 2760980 h 5146040"/>
              <a:gd name="connsiteX40" fmla="*/ 5905500 w 7399020"/>
              <a:gd name="connsiteY40" fmla="*/ 2829560 h 5146040"/>
              <a:gd name="connsiteX41" fmla="*/ 6111240 w 7399020"/>
              <a:gd name="connsiteY41" fmla="*/ 2799080 h 5146040"/>
              <a:gd name="connsiteX42" fmla="*/ 6134100 w 7399020"/>
              <a:gd name="connsiteY42" fmla="*/ 2463800 h 5146040"/>
              <a:gd name="connsiteX43" fmla="*/ 6263640 w 7399020"/>
              <a:gd name="connsiteY43" fmla="*/ 2456180 h 5146040"/>
              <a:gd name="connsiteX44" fmla="*/ 6393180 w 7399020"/>
              <a:gd name="connsiteY44" fmla="*/ 2517140 h 5146040"/>
              <a:gd name="connsiteX45" fmla="*/ 6469380 w 7399020"/>
              <a:gd name="connsiteY45" fmla="*/ 2524760 h 5146040"/>
              <a:gd name="connsiteX46" fmla="*/ 6469380 w 7399020"/>
              <a:gd name="connsiteY46" fmla="*/ 2479040 h 5146040"/>
              <a:gd name="connsiteX47" fmla="*/ 6751320 w 7399020"/>
              <a:gd name="connsiteY47" fmla="*/ 2410460 h 5146040"/>
              <a:gd name="connsiteX48" fmla="*/ 6827520 w 7399020"/>
              <a:gd name="connsiteY48" fmla="*/ 2555240 h 5146040"/>
              <a:gd name="connsiteX49" fmla="*/ 7048500 w 7399020"/>
              <a:gd name="connsiteY49" fmla="*/ 2562860 h 5146040"/>
              <a:gd name="connsiteX50" fmla="*/ 7155180 w 7399020"/>
              <a:gd name="connsiteY50" fmla="*/ 2738120 h 5146040"/>
              <a:gd name="connsiteX51" fmla="*/ 7399020 w 7399020"/>
              <a:gd name="connsiteY51" fmla="*/ 2989580 h 5146040"/>
              <a:gd name="connsiteX52" fmla="*/ 7324344 w 7399020"/>
              <a:gd name="connsiteY52" fmla="*/ 3093212 h 5146040"/>
              <a:gd name="connsiteX53" fmla="*/ 7086600 w 7399020"/>
              <a:gd name="connsiteY53" fmla="*/ 3302000 h 5146040"/>
              <a:gd name="connsiteX54" fmla="*/ 6835140 w 7399020"/>
              <a:gd name="connsiteY54" fmla="*/ 3362960 h 5146040"/>
              <a:gd name="connsiteX55" fmla="*/ 6598920 w 7399020"/>
              <a:gd name="connsiteY55" fmla="*/ 3378200 h 5146040"/>
              <a:gd name="connsiteX56" fmla="*/ 6195060 w 7399020"/>
              <a:gd name="connsiteY56" fmla="*/ 3942080 h 5146040"/>
              <a:gd name="connsiteX57" fmla="*/ 6057900 w 7399020"/>
              <a:gd name="connsiteY57" fmla="*/ 4330700 h 5146040"/>
              <a:gd name="connsiteX58" fmla="*/ 5958840 w 7399020"/>
              <a:gd name="connsiteY58" fmla="*/ 4582160 h 5146040"/>
              <a:gd name="connsiteX59" fmla="*/ 5577840 w 7399020"/>
              <a:gd name="connsiteY59" fmla="*/ 4841240 h 5146040"/>
              <a:gd name="connsiteX60" fmla="*/ 5013960 w 7399020"/>
              <a:gd name="connsiteY60" fmla="*/ 5062220 h 5146040"/>
              <a:gd name="connsiteX61" fmla="*/ 4663440 w 7399020"/>
              <a:gd name="connsiteY61" fmla="*/ 5046980 h 5146040"/>
              <a:gd name="connsiteX62" fmla="*/ 4427220 w 7399020"/>
              <a:gd name="connsiteY62" fmla="*/ 5146040 h 5146040"/>
              <a:gd name="connsiteX63" fmla="*/ 4236720 w 7399020"/>
              <a:gd name="connsiteY63" fmla="*/ 4970780 h 5146040"/>
              <a:gd name="connsiteX64" fmla="*/ 3726180 w 7399020"/>
              <a:gd name="connsiteY64" fmla="*/ 4955540 h 5146040"/>
              <a:gd name="connsiteX65" fmla="*/ 3421380 w 7399020"/>
              <a:gd name="connsiteY65" fmla="*/ 4749800 h 5146040"/>
              <a:gd name="connsiteX66" fmla="*/ 3116580 w 7399020"/>
              <a:gd name="connsiteY66" fmla="*/ 4650740 h 5146040"/>
              <a:gd name="connsiteX67" fmla="*/ 2712720 w 7399020"/>
              <a:gd name="connsiteY67" fmla="*/ 4574540 h 5146040"/>
              <a:gd name="connsiteX68" fmla="*/ 2583180 w 7399020"/>
              <a:gd name="connsiteY68" fmla="*/ 4391660 h 5146040"/>
              <a:gd name="connsiteX69" fmla="*/ 2171700 w 7399020"/>
              <a:gd name="connsiteY69" fmla="*/ 4201160 h 5146040"/>
              <a:gd name="connsiteX70" fmla="*/ 1958340 w 7399020"/>
              <a:gd name="connsiteY70" fmla="*/ 4254500 h 5146040"/>
              <a:gd name="connsiteX71" fmla="*/ 1767840 w 7399020"/>
              <a:gd name="connsiteY71" fmla="*/ 3995420 h 5146040"/>
              <a:gd name="connsiteX72" fmla="*/ 1508760 w 7399020"/>
              <a:gd name="connsiteY72" fmla="*/ 3995420 h 5146040"/>
              <a:gd name="connsiteX73" fmla="*/ 830580 w 7399020"/>
              <a:gd name="connsiteY73" fmla="*/ 3911600 h 5146040"/>
              <a:gd name="connsiteX74" fmla="*/ 967740 w 7399020"/>
              <a:gd name="connsiteY74" fmla="*/ 4109720 h 5146040"/>
              <a:gd name="connsiteX75" fmla="*/ 662940 w 7399020"/>
              <a:gd name="connsiteY75" fmla="*/ 4338320 h 5146040"/>
              <a:gd name="connsiteX76" fmla="*/ 922020 w 7399020"/>
              <a:gd name="connsiteY76" fmla="*/ 4780280 h 5146040"/>
              <a:gd name="connsiteX0" fmla="*/ 922020 w 7360920"/>
              <a:gd name="connsiteY0" fmla="*/ 4780280 h 5146040"/>
              <a:gd name="connsiteX1" fmla="*/ 7620 w 7360920"/>
              <a:gd name="connsiteY1" fmla="*/ 4635500 h 5146040"/>
              <a:gd name="connsiteX2" fmla="*/ 0 w 7360920"/>
              <a:gd name="connsiteY2" fmla="*/ 4185920 h 5146040"/>
              <a:gd name="connsiteX3" fmla="*/ 22860 w 7360920"/>
              <a:gd name="connsiteY3" fmla="*/ 3827780 h 5146040"/>
              <a:gd name="connsiteX4" fmla="*/ 22860 w 7360920"/>
              <a:gd name="connsiteY4" fmla="*/ 3583940 h 5146040"/>
              <a:gd name="connsiteX5" fmla="*/ 60960 w 7360920"/>
              <a:gd name="connsiteY5" fmla="*/ 3408680 h 5146040"/>
              <a:gd name="connsiteX6" fmla="*/ 7620 w 7360920"/>
              <a:gd name="connsiteY6" fmla="*/ 2905760 h 5146040"/>
              <a:gd name="connsiteX7" fmla="*/ 289560 w 7360920"/>
              <a:gd name="connsiteY7" fmla="*/ 2875280 h 5146040"/>
              <a:gd name="connsiteX8" fmla="*/ 762000 w 7360920"/>
              <a:gd name="connsiteY8" fmla="*/ 2631440 h 5146040"/>
              <a:gd name="connsiteX9" fmla="*/ 838200 w 7360920"/>
              <a:gd name="connsiteY9" fmla="*/ 2052320 h 5146040"/>
              <a:gd name="connsiteX10" fmla="*/ 670560 w 7360920"/>
              <a:gd name="connsiteY10" fmla="*/ 1511300 h 5146040"/>
              <a:gd name="connsiteX11" fmla="*/ 525780 w 7360920"/>
              <a:gd name="connsiteY11" fmla="*/ 901700 h 5146040"/>
              <a:gd name="connsiteX12" fmla="*/ 289560 w 7360920"/>
              <a:gd name="connsiteY12" fmla="*/ 345440 h 5146040"/>
              <a:gd name="connsiteX13" fmla="*/ 246380 w 7360920"/>
              <a:gd name="connsiteY13" fmla="*/ 0 h 5146040"/>
              <a:gd name="connsiteX14" fmla="*/ 586740 w 7360920"/>
              <a:gd name="connsiteY14" fmla="*/ 45720 h 5146040"/>
              <a:gd name="connsiteX15" fmla="*/ 927100 w 7360920"/>
              <a:gd name="connsiteY15" fmla="*/ 274320 h 5146040"/>
              <a:gd name="connsiteX16" fmla="*/ 1059180 w 7360920"/>
              <a:gd name="connsiteY16" fmla="*/ 314960 h 5146040"/>
              <a:gd name="connsiteX17" fmla="*/ 1653540 w 7360920"/>
              <a:gd name="connsiteY17" fmla="*/ 238760 h 5146040"/>
              <a:gd name="connsiteX18" fmla="*/ 2019300 w 7360920"/>
              <a:gd name="connsiteY18" fmla="*/ 139700 h 5146040"/>
              <a:gd name="connsiteX19" fmla="*/ 2082692 w 7360920"/>
              <a:gd name="connsiteY19" fmla="*/ 436879 h 5146040"/>
              <a:gd name="connsiteX20" fmla="*/ 2199107 w 7360920"/>
              <a:gd name="connsiteY20" fmla="*/ 635256 h 5146040"/>
              <a:gd name="connsiteX21" fmla="*/ 2674620 w 7360920"/>
              <a:gd name="connsiteY21" fmla="*/ 779780 h 5146040"/>
              <a:gd name="connsiteX22" fmla="*/ 3025140 w 7360920"/>
              <a:gd name="connsiteY22" fmla="*/ 909320 h 5146040"/>
              <a:gd name="connsiteX23" fmla="*/ 3619500 w 7360920"/>
              <a:gd name="connsiteY23" fmla="*/ 810260 h 5146040"/>
              <a:gd name="connsiteX24" fmla="*/ 3787140 w 7360920"/>
              <a:gd name="connsiteY24" fmla="*/ 1076960 h 5146040"/>
              <a:gd name="connsiteX25" fmla="*/ 3863340 w 7360920"/>
              <a:gd name="connsiteY25" fmla="*/ 1419860 h 5146040"/>
              <a:gd name="connsiteX26" fmla="*/ 3947160 w 7360920"/>
              <a:gd name="connsiteY26" fmla="*/ 1625600 h 5146040"/>
              <a:gd name="connsiteX27" fmla="*/ 4229100 w 7360920"/>
              <a:gd name="connsiteY27" fmla="*/ 1785620 h 5146040"/>
              <a:gd name="connsiteX28" fmla="*/ 4191000 w 7360920"/>
              <a:gd name="connsiteY28" fmla="*/ 2418080 h 5146040"/>
              <a:gd name="connsiteX29" fmla="*/ 4244340 w 7360920"/>
              <a:gd name="connsiteY29" fmla="*/ 2555240 h 5146040"/>
              <a:gd name="connsiteX30" fmla="*/ 4251960 w 7360920"/>
              <a:gd name="connsiteY30" fmla="*/ 2631440 h 5146040"/>
              <a:gd name="connsiteX31" fmla="*/ 4427220 w 7360920"/>
              <a:gd name="connsiteY31" fmla="*/ 2730500 h 5146040"/>
              <a:gd name="connsiteX32" fmla="*/ 4549140 w 7360920"/>
              <a:gd name="connsiteY32" fmla="*/ 2562860 h 5146040"/>
              <a:gd name="connsiteX33" fmla="*/ 4754880 w 7360920"/>
              <a:gd name="connsiteY33" fmla="*/ 2669540 h 5146040"/>
              <a:gd name="connsiteX34" fmla="*/ 4953000 w 7360920"/>
              <a:gd name="connsiteY34" fmla="*/ 2555240 h 5146040"/>
              <a:gd name="connsiteX35" fmla="*/ 5181600 w 7360920"/>
              <a:gd name="connsiteY35" fmla="*/ 2631440 h 5146040"/>
              <a:gd name="connsiteX36" fmla="*/ 5295900 w 7360920"/>
              <a:gd name="connsiteY36" fmla="*/ 2738120 h 5146040"/>
              <a:gd name="connsiteX37" fmla="*/ 5402580 w 7360920"/>
              <a:gd name="connsiteY37" fmla="*/ 2654300 h 5146040"/>
              <a:gd name="connsiteX38" fmla="*/ 5715000 w 7360920"/>
              <a:gd name="connsiteY38" fmla="*/ 2814320 h 5146040"/>
              <a:gd name="connsiteX39" fmla="*/ 5791200 w 7360920"/>
              <a:gd name="connsiteY39" fmla="*/ 2760980 h 5146040"/>
              <a:gd name="connsiteX40" fmla="*/ 5905500 w 7360920"/>
              <a:gd name="connsiteY40" fmla="*/ 2829560 h 5146040"/>
              <a:gd name="connsiteX41" fmla="*/ 6111240 w 7360920"/>
              <a:gd name="connsiteY41" fmla="*/ 2799080 h 5146040"/>
              <a:gd name="connsiteX42" fmla="*/ 6134100 w 7360920"/>
              <a:gd name="connsiteY42" fmla="*/ 2463800 h 5146040"/>
              <a:gd name="connsiteX43" fmla="*/ 6263640 w 7360920"/>
              <a:gd name="connsiteY43" fmla="*/ 2456180 h 5146040"/>
              <a:gd name="connsiteX44" fmla="*/ 6393180 w 7360920"/>
              <a:gd name="connsiteY44" fmla="*/ 2517140 h 5146040"/>
              <a:gd name="connsiteX45" fmla="*/ 6469380 w 7360920"/>
              <a:gd name="connsiteY45" fmla="*/ 2524760 h 5146040"/>
              <a:gd name="connsiteX46" fmla="*/ 6469380 w 7360920"/>
              <a:gd name="connsiteY46" fmla="*/ 2479040 h 5146040"/>
              <a:gd name="connsiteX47" fmla="*/ 6751320 w 7360920"/>
              <a:gd name="connsiteY47" fmla="*/ 2410460 h 5146040"/>
              <a:gd name="connsiteX48" fmla="*/ 6827520 w 7360920"/>
              <a:gd name="connsiteY48" fmla="*/ 2555240 h 5146040"/>
              <a:gd name="connsiteX49" fmla="*/ 7048500 w 7360920"/>
              <a:gd name="connsiteY49" fmla="*/ 2562860 h 5146040"/>
              <a:gd name="connsiteX50" fmla="*/ 7155180 w 7360920"/>
              <a:gd name="connsiteY50" fmla="*/ 2738120 h 5146040"/>
              <a:gd name="connsiteX51" fmla="*/ 7360920 w 7360920"/>
              <a:gd name="connsiteY51" fmla="*/ 2989580 h 5146040"/>
              <a:gd name="connsiteX52" fmla="*/ 7324344 w 7360920"/>
              <a:gd name="connsiteY52" fmla="*/ 3093212 h 5146040"/>
              <a:gd name="connsiteX53" fmla="*/ 7086600 w 7360920"/>
              <a:gd name="connsiteY53" fmla="*/ 3302000 h 5146040"/>
              <a:gd name="connsiteX54" fmla="*/ 6835140 w 7360920"/>
              <a:gd name="connsiteY54" fmla="*/ 3362960 h 5146040"/>
              <a:gd name="connsiteX55" fmla="*/ 6598920 w 7360920"/>
              <a:gd name="connsiteY55" fmla="*/ 3378200 h 5146040"/>
              <a:gd name="connsiteX56" fmla="*/ 6195060 w 7360920"/>
              <a:gd name="connsiteY56" fmla="*/ 3942080 h 5146040"/>
              <a:gd name="connsiteX57" fmla="*/ 6057900 w 7360920"/>
              <a:gd name="connsiteY57" fmla="*/ 4330700 h 5146040"/>
              <a:gd name="connsiteX58" fmla="*/ 5958840 w 7360920"/>
              <a:gd name="connsiteY58" fmla="*/ 4582160 h 5146040"/>
              <a:gd name="connsiteX59" fmla="*/ 5577840 w 7360920"/>
              <a:gd name="connsiteY59" fmla="*/ 4841240 h 5146040"/>
              <a:gd name="connsiteX60" fmla="*/ 5013960 w 7360920"/>
              <a:gd name="connsiteY60" fmla="*/ 5062220 h 5146040"/>
              <a:gd name="connsiteX61" fmla="*/ 4663440 w 7360920"/>
              <a:gd name="connsiteY61" fmla="*/ 5046980 h 5146040"/>
              <a:gd name="connsiteX62" fmla="*/ 4427220 w 7360920"/>
              <a:gd name="connsiteY62" fmla="*/ 5146040 h 5146040"/>
              <a:gd name="connsiteX63" fmla="*/ 4236720 w 7360920"/>
              <a:gd name="connsiteY63" fmla="*/ 4970780 h 5146040"/>
              <a:gd name="connsiteX64" fmla="*/ 3726180 w 7360920"/>
              <a:gd name="connsiteY64" fmla="*/ 4955540 h 5146040"/>
              <a:gd name="connsiteX65" fmla="*/ 3421380 w 7360920"/>
              <a:gd name="connsiteY65" fmla="*/ 4749800 h 5146040"/>
              <a:gd name="connsiteX66" fmla="*/ 3116580 w 7360920"/>
              <a:gd name="connsiteY66" fmla="*/ 4650740 h 5146040"/>
              <a:gd name="connsiteX67" fmla="*/ 2712720 w 7360920"/>
              <a:gd name="connsiteY67" fmla="*/ 4574540 h 5146040"/>
              <a:gd name="connsiteX68" fmla="*/ 2583180 w 7360920"/>
              <a:gd name="connsiteY68" fmla="*/ 4391660 h 5146040"/>
              <a:gd name="connsiteX69" fmla="*/ 2171700 w 7360920"/>
              <a:gd name="connsiteY69" fmla="*/ 4201160 h 5146040"/>
              <a:gd name="connsiteX70" fmla="*/ 1958340 w 7360920"/>
              <a:gd name="connsiteY70" fmla="*/ 4254500 h 5146040"/>
              <a:gd name="connsiteX71" fmla="*/ 1767840 w 7360920"/>
              <a:gd name="connsiteY71" fmla="*/ 3995420 h 5146040"/>
              <a:gd name="connsiteX72" fmla="*/ 1508760 w 7360920"/>
              <a:gd name="connsiteY72" fmla="*/ 3995420 h 5146040"/>
              <a:gd name="connsiteX73" fmla="*/ 830580 w 7360920"/>
              <a:gd name="connsiteY73" fmla="*/ 3911600 h 5146040"/>
              <a:gd name="connsiteX74" fmla="*/ 967740 w 7360920"/>
              <a:gd name="connsiteY74" fmla="*/ 4109720 h 5146040"/>
              <a:gd name="connsiteX75" fmla="*/ 662940 w 7360920"/>
              <a:gd name="connsiteY75" fmla="*/ 4338320 h 5146040"/>
              <a:gd name="connsiteX76" fmla="*/ 922020 w 7360920"/>
              <a:gd name="connsiteY76" fmla="*/ 4780280 h 5146040"/>
              <a:gd name="connsiteX0" fmla="*/ 922020 w 7360920"/>
              <a:gd name="connsiteY0" fmla="*/ 4780280 h 5146040"/>
              <a:gd name="connsiteX1" fmla="*/ 7620 w 7360920"/>
              <a:gd name="connsiteY1" fmla="*/ 4635500 h 5146040"/>
              <a:gd name="connsiteX2" fmla="*/ 0 w 7360920"/>
              <a:gd name="connsiteY2" fmla="*/ 4185920 h 5146040"/>
              <a:gd name="connsiteX3" fmla="*/ 22860 w 7360920"/>
              <a:gd name="connsiteY3" fmla="*/ 3827780 h 5146040"/>
              <a:gd name="connsiteX4" fmla="*/ 22860 w 7360920"/>
              <a:gd name="connsiteY4" fmla="*/ 3583940 h 5146040"/>
              <a:gd name="connsiteX5" fmla="*/ 60960 w 7360920"/>
              <a:gd name="connsiteY5" fmla="*/ 3408680 h 5146040"/>
              <a:gd name="connsiteX6" fmla="*/ 7620 w 7360920"/>
              <a:gd name="connsiteY6" fmla="*/ 2905760 h 5146040"/>
              <a:gd name="connsiteX7" fmla="*/ 289560 w 7360920"/>
              <a:gd name="connsiteY7" fmla="*/ 2875280 h 5146040"/>
              <a:gd name="connsiteX8" fmla="*/ 762000 w 7360920"/>
              <a:gd name="connsiteY8" fmla="*/ 2631440 h 5146040"/>
              <a:gd name="connsiteX9" fmla="*/ 838200 w 7360920"/>
              <a:gd name="connsiteY9" fmla="*/ 2052320 h 5146040"/>
              <a:gd name="connsiteX10" fmla="*/ 609600 w 7360920"/>
              <a:gd name="connsiteY10" fmla="*/ 1578356 h 5146040"/>
              <a:gd name="connsiteX11" fmla="*/ 525780 w 7360920"/>
              <a:gd name="connsiteY11" fmla="*/ 901700 h 5146040"/>
              <a:gd name="connsiteX12" fmla="*/ 289560 w 7360920"/>
              <a:gd name="connsiteY12" fmla="*/ 345440 h 5146040"/>
              <a:gd name="connsiteX13" fmla="*/ 246380 w 7360920"/>
              <a:gd name="connsiteY13" fmla="*/ 0 h 5146040"/>
              <a:gd name="connsiteX14" fmla="*/ 586740 w 7360920"/>
              <a:gd name="connsiteY14" fmla="*/ 45720 h 5146040"/>
              <a:gd name="connsiteX15" fmla="*/ 927100 w 7360920"/>
              <a:gd name="connsiteY15" fmla="*/ 274320 h 5146040"/>
              <a:gd name="connsiteX16" fmla="*/ 1059180 w 7360920"/>
              <a:gd name="connsiteY16" fmla="*/ 314960 h 5146040"/>
              <a:gd name="connsiteX17" fmla="*/ 1653540 w 7360920"/>
              <a:gd name="connsiteY17" fmla="*/ 238760 h 5146040"/>
              <a:gd name="connsiteX18" fmla="*/ 2019300 w 7360920"/>
              <a:gd name="connsiteY18" fmla="*/ 139700 h 5146040"/>
              <a:gd name="connsiteX19" fmla="*/ 2082692 w 7360920"/>
              <a:gd name="connsiteY19" fmla="*/ 436879 h 5146040"/>
              <a:gd name="connsiteX20" fmla="*/ 2199107 w 7360920"/>
              <a:gd name="connsiteY20" fmla="*/ 635256 h 5146040"/>
              <a:gd name="connsiteX21" fmla="*/ 2674620 w 7360920"/>
              <a:gd name="connsiteY21" fmla="*/ 779780 h 5146040"/>
              <a:gd name="connsiteX22" fmla="*/ 3025140 w 7360920"/>
              <a:gd name="connsiteY22" fmla="*/ 909320 h 5146040"/>
              <a:gd name="connsiteX23" fmla="*/ 3619500 w 7360920"/>
              <a:gd name="connsiteY23" fmla="*/ 810260 h 5146040"/>
              <a:gd name="connsiteX24" fmla="*/ 3787140 w 7360920"/>
              <a:gd name="connsiteY24" fmla="*/ 1076960 h 5146040"/>
              <a:gd name="connsiteX25" fmla="*/ 3863340 w 7360920"/>
              <a:gd name="connsiteY25" fmla="*/ 1419860 h 5146040"/>
              <a:gd name="connsiteX26" fmla="*/ 3947160 w 7360920"/>
              <a:gd name="connsiteY26" fmla="*/ 1625600 h 5146040"/>
              <a:gd name="connsiteX27" fmla="*/ 4229100 w 7360920"/>
              <a:gd name="connsiteY27" fmla="*/ 1785620 h 5146040"/>
              <a:gd name="connsiteX28" fmla="*/ 4191000 w 7360920"/>
              <a:gd name="connsiteY28" fmla="*/ 2418080 h 5146040"/>
              <a:gd name="connsiteX29" fmla="*/ 4244340 w 7360920"/>
              <a:gd name="connsiteY29" fmla="*/ 2555240 h 5146040"/>
              <a:gd name="connsiteX30" fmla="*/ 4251960 w 7360920"/>
              <a:gd name="connsiteY30" fmla="*/ 2631440 h 5146040"/>
              <a:gd name="connsiteX31" fmla="*/ 4427220 w 7360920"/>
              <a:gd name="connsiteY31" fmla="*/ 2730500 h 5146040"/>
              <a:gd name="connsiteX32" fmla="*/ 4549140 w 7360920"/>
              <a:gd name="connsiteY32" fmla="*/ 2562860 h 5146040"/>
              <a:gd name="connsiteX33" fmla="*/ 4754880 w 7360920"/>
              <a:gd name="connsiteY33" fmla="*/ 2669540 h 5146040"/>
              <a:gd name="connsiteX34" fmla="*/ 4953000 w 7360920"/>
              <a:gd name="connsiteY34" fmla="*/ 2555240 h 5146040"/>
              <a:gd name="connsiteX35" fmla="*/ 5181600 w 7360920"/>
              <a:gd name="connsiteY35" fmla="*/ 2631440 h 5146040"/>
              <a:gd name="connsiteX36" fmla="*/ 5295900 w 7360920"/>
              <a:gd name="connsiteY36" fmla="*/ 2738120 h 5146040"/>
              <a:gd name="connsiteX37" fmla="*/ 5402580 w 7360920"/>
              <a:gd name="connsiteY37" fmla="*/ 2654300 h 5146040"/>
              <a:gd name="connsiteX38" fmla="*/ 5715000 w 7360920"/>
              <a:gd name="connsiteY38" fmla="*/ 2814320 h 5146040"/>
              <a:gd name="connsiteX39" fmla="*/ 5791200 w 7360920"/>
              <a:gd name="connsiteY39" fmla="*/ 2760980 h 5146040"/>
              <a:gd name="connsiteX40" fmla="*/ 5905500 w 7360920"/>
              <a:gd name="connsiteY40" fmla="*/ 2829560 h 5146040"/>
              <a:gd name="connsiteX41" fmla="*/ 6111240 w 7360920"/>
              <a:gd name="connsiteY41" fmla="*/ 2799080 h 5146040"/>
              <a:gd name="connsiteX42" fmla="*/ 6134100 w 7360920"/>
              <a:gd name="connsiteY42" fmla="*/ 2463800 h 5146040"/>
              <a:gd name="connsiteX43" fmla="*/ 6263640 w 7360920"/>
              <a:gd name="connsiteY43" fmla="*/ 2456180 h 5146040"/>
              <a:gd name="connsiteX44" fmla="*/ 6393180 w 7360920"/>
              <a:gd name="connsiteY44" fmla="*/ 2517140 h 5146040"/>
              <a:gd name="connsiteX45" fmla="*/ 6469380 w 7360920"/>
              <a:gd name="connsiteY45" fmla="*/ 2524760 h 5146040"/>
              <a:gd name="connsiteX46" fmla="*/ 6469380 w 7360920"/>
              <a:gd name="connsiteY46" fmla="*/ 2479040 h 5146040"/>
              <a:gd name="connsiteX47" fmla="*/ 6751320 w 7360920"/>
              <a:gd name="connsiteY47" fmla="*/ 2410460 h 5146040"/>
              <a:gd name="connsiteX48" fmla="*/ 6827520 w 7360920"/>
              <a:gd name="connsiteY48" fmla="*/ 2555240 h 5146040"/>
              <a:gd name="connsiteX49" fmla="*/ 7048500 w 7360920"/>
              <a:gd name="connsiteY49" fmla="*/ 2562860 h 5146040"/>
              <a:gd name="connsiteX50" fmla="*/ 7155180 w 7360920"/>
              <a:gd name="connsiteY50" fmla="*/ 2738120 h 5146040"/>
              <a:gd name="connsiteX51" fmla="*/ 7360920 w 7360920"/>
              <a:gd name="connsiteY51" fmla="*/ 2989580 h 5146040"/>
              <a:gd name="connsiteX52" fmla="*/ 7324344 w 7360920"/>
              <a:gd name="connsiteY52" fmla="*/ 3093212 h 5146040"/>
              <a:gd name="connsiteX53" fmla="*/ 7086600 w 7360920"/>
              <a:gd name="connsiteY53" fmla="*/ 3302000 h 5146040"/>
              <a:gd name="connsiteX54" fmla="*/ 6835140 w 7360920"/>
              <a:gd name="connsiteY54" fmla="*/ 3362960 h 5146040"/>
              <a:gd name="connsiteX55" fmla="*/ 6598920 w 7360920"/>
              <a:gd name="connsiteY55" fmla="*/ 3378200 h 5146040"/>
              <a:gd name="connsiteX56" fmla="*/ 6195060 w 7360920"/>
              <a:gd name="connsiteY56" fmla="*/ 3942080 h 5146040"/>
              <a:gd name="connsiteX57" fmla="*/ 6057900 w 7360920"/>
              <a:gd name="connsiteY57" fmla="*/ 4330700 h 5146040"/>
              <a:gd name="connsiteX58" fmla="*/ 5958840 w 7360920"/>
              <a:gd name="connsiteY58" fmla="*/ 4582160 h 5146040"/>
              <a:gd name="connsiteX59" fmla="*/ 5577840 w 7360920"/>
              <a:gd name="connsiteY59" fmla="*/ 4841240 h 5146040"/>
              <a:gd name="connsiteX60" fmla="*/ 5013960 w 7360920"/>
              <a:gd name="connsiteY60" fmla="*/ 5062220 h 5146040"/>
              <a:gd name="connsiteX61" fmla="*/ 4663440 w 7360920"/>
              <a:gd name="connsiteY61" fmla="*/ 5046980 h 5146040"/>
              <a:gd name="connsiteX62" fmla="*/ 4427220 w 7360920"/>
              <a:gd name="connsiteY62" fmla="*/ 5146040 h 5146040"/>
              <a:gd name="connsiteX63" fmla="*/ 4236720 w 7360920"/>
              <a:gd name="connsiteY63" fmla="*/ 4970780 h 5146040"/>
              <a:gd name="connsiteX64" fmla="*/ 3726180 w 7360920"/>
              <a:gd name="connsiteY64" fmla="*/ 4955540 h 5146040"/>
              <a:gd name="connsiteX65" fmla="*/ 3421380 w 7360920"/>
              <a:gd name="connsiteY65" fmla="*/ 4749800 h 5146040"/>
              <a:gd name="connsiteX66" fmla="*/ 3116580 w 7360920"/>
              <a:gd name="connsiteY66" fmla="*/ 4650740 h 5146040"/>
              <a:gd name="connsiteX67" fmla="*/ 2712720 w 7360920"/>
              <a:gd name="connsiteY67" fmla="*/ 4574540 h 5146040"/>
              <a:gd name="connsiteX68" fmla="*/ 2583180 w 7360920"/>
              <a:gd name="connsiteY68" fmla="*/ 4391660 h 5146040"/>
              <a:gd name="connsiteX69" fmla="*/ 2171700 w 7360920"/>
              <a:gd name="connsiteY69" fmla="*/ 4201160 h 5146040"/>
              <a:gd name="connsiteX70" fmla="*/ 1958340 w 7360920"/>
              <a:gd name="connsiteY70" fmla="*/ 4254500 h 5146040"/>
              <a:gd name="connsiteX71" fmla="*/ 1767840 w 7360920"/>
              <a:gd name="connsiteY71" fmla="*/ 3995420 h 5146040"/>
              <a:gd name="connsiteX72" fmla="*/ 1508760 w 7360920"/>
              <a:gd name="connsiteY72" fmla="*/ 3995420 h 5146040"/>
              <a:gd name="connsiteX73" fmla="*/ 830580 w 7360920"/>
              <a:gd name="connsiteY73" fmla="*/ 3911600 h 5146040"/>
              <a:gd name="connsiteX74" fmla="*/ 967740 w 7360920"/>
              <a:gd name="connsiteY74" fmla="*/ 4109720 h 5146040"/>
              <a:gd name="connsiteX75" fmla="*/ 662940 w 7360920"/>
              <a:gd name="connsiteY75" fmla="*/ 4338320 h 5146040"/>
              <a:gd name="connsiteX76" fmla="*/ 922020 w 7360920"/>
              <a:gd name="connsiteY76" fmla="*/ 4780280 h 5146040"/>
              <a:gd name="connsiteX0" fmla="*/ 922020 w 7360920"/>
              <a:gd name="connsiteY0" fmla="*/ 4780280 h 5146040"/>
              <a:gd name="connsiteX1" fmla="*/ 7620 w 7360920"/>
              <a:gd name="connsiteY1" fmla="*/ 4635500 h 5146040"/>
              <a:gd name="connsiteX2" fmla="*/ 0 w 7360920"/>
              <a:gd name="connsiteY2" fmla="*/ 4185920 h 5146040"/>
              <a:gd name="connsiteX3" fmla="*/ 22860 w 7360920"/>
              <a:gd name="connsiteY3" fmla="*/ 3827780 h 5146040"/>
              <a:gd name="connsiteX4" fmla="*/ 22860 w 7360920"/>
              <a:gd name="connsiteY4" fmla="*/ 3583940 h 5146040"/>
              <a:gd name="connsiteX5" fmla="*/ 60960 w 7360920"/>
              <a:gd name="connsiteY5" fmla="*/ 3408680 h 5146040"/>
              <a:gd name="connsiteX6" fmla="*/ 7620 w 7360920"/>
              <a:gd name="connsiteY6" fmla="*/ 2905760 h 5146040"/>
              <a:gd name="connsiteX7" fmla="*/ 289560 w 7360920"/>
              <a:gd name="connsiteY7" fmla="*/ 2875280 h 5146040"/>
              <a:gd name="connsiteX8" fmla="*/ 762000 w 7360920"/>
              <a:gd name="connsiteY8" fmla="*/ 2631440 h 5146040"/>
              <a:gd name="connsiteX9" fmla="*/ 832104 w 7360920"/>
              <a:gd name="connsiteY9" fmla="*/ 2027936 h 5146040"/>
              <a:gd name="connsiteX10" fmla="*/ 609600 w 7360920"/>
              <a:gd name="connsiteY10" fmla="*/ 1578356 h 5146040"/>
              <a:gd name="connsiteX11" fmla="*/ 525780 w 7360920"/>
              <a:gd name="connsiteY11" fmla="*/ 901700 h 5146040"/>
              <a:gd name="connsiteX12" fmla="*/ 289560 w 7360920"/>
              <a:gd name="connsiteY12" fmla="*/ 345440 h 5146040"/>
              <a:gd name="connsiteX13" fmla="*/ 246380 w 7360920"/>
              <a:gd name="connsiteY13" fmla="*/ 0 h 5146040"/>
              <a:gd name="connsiteX14" fmla="*/ 586740 w 7360920"/>
              <a:gd name="connsiteY14" fmla="*/ 45720 h 5146040"/>
              <a:gd name="connsiteX15" fmla="*/ 927100 w 7360920"/>
              <a:gd name="connsiteY15" fmla="*/ 274320 h 5146040"/>
              <a:gd name="connsiteX16" fmla="*/ 1059180 w 7360920"/>
              <a:gd name="connsiteY16" fmla="*/ 314960 h 5146040"/>
              <a:gd name="connsiteX17" fmla="*/ 1653540 w 7360920"/>
              <a:gd name="connsiteY17" fmla="*/ 238760 h 5146040"/>
              <a:gd name="connsiteX18" fmla="*/ 2019300 w 7360920"/>
              <a:gd name="connsiteY18" fmla="*/ 139700 h 5146040"/>
              <a:gd name="connsiteX19" fmla="*/ 2082692 w 7360920"/>
              <a:gd name="connsiteY19" fmla="*/ 436879 h 5146040"/>
              <a:gd name="connsiteX20" fmla="*/ 2199107 w 7360920"/>
              <a:gd name="connsiteY20" fmla="*/ 635256 h 5146040"/>
              <a:gd name="connsiteX21" fmla="*/ 2674620 w 7360920"/>
              <a:gd name="connsiteY21" fmla="*/ 779780 h 5146040"/>
              <a:gd name="connsiteX22" fmla="*/ 3025140 w 7360920"/>
              <a:gd name="connsiteY22" fmla="*/ 909320 h 5146040"/>
              <a:gd name="connsiteX23" fmla="*/ 3619500 w 7360920"/>
              <a:gd name="connsiteY23" fmla="*/ 810260 h 5146040"/>
              <a:gd name="connsiteX24" fmla="*/ 3787140 w 7360920"/>
              <a:gd name="connsiteY24" fmla="*/ 1076960 h 5146040"/>
              <a:gd name="connsiteX25" fmla="*/ 3863340 w 7360920"/>
              <a:gd name="connsiteY25" fmla="*/ 1419860 h 5146040"/>
              <a:gd name="connsiteX26" fmla="*/ 3947160 w 7360920"/>
              <a:gd name="connsiteY26" fmla="*/ 1625600 h 5146040"/>
              <a:gd name="connsiteX27" fmla="*/ 4229100 w 7360920"/>
              <a:gd name="connsiteY27" fmla="*/ 1785620 h 5146040"/>
              <a:gd name="connsiteX28" fmla="*/ 4191000 w 7360920"/>
              <a:gd name="connsiteY28" fmla="*/ 2418080 h 5146040"/>
              <a:gd name="connsiteX29" fmla="*/ 4244340 w 7360920"/>
              <a:gd name="connsiteY29" fmla="*/ 2555240 h 5146040"/>
              <a:gd name="connsiteX30" fmla="*/ 4251960 w 7360920"/>
              <a:gd name="connsiteY30" fmla="*/ 2631440 h 5146040"/>
              <a:gd name="connsiteX31" fmla="*/ 4427220 w 7360920"/>
              <a:gd name="connsiteY31" fmla="*/ 2730500 h 5146040"/>
              <a:gd name="connsiteX32" fmla="*/ 4549140 w 7360920"/>
              <a:gd name="connsiteY32" fmla="*/ 2562860 h 5146040"/>
              <a:gd name="connsiteX33" fmla="*/ 4754880 w 7360920"/>
              <a:gd name="connsiteY33" fmla="*/ 2669540 h 5146040"/>
              <a:gd name="connsiteX34" fmla="*/ 4953000 w 7360920"/>
              <a:gd name="connsiteY34" fmla="*/ 2555240 h 5146040"/>
              <a:gd name="connsiteX35" fmla="*/ 5181600 w 7360920"/>
              <a:gd name="connsiteY35" fmla="*/ 2631440 h 5146040"/>
              <a:gd name="connsiteX36" fmla="*/ 5295900 w 7360920"/>
              <a:gd name="connsiteY36" fmla="*/ 2738120 h 5146040"/>
              <a:gd name="connsiteX37" fmla="*/ 5402580 w 7360920"/>
              <a:gd name="connsiteY37" fmla="*/ 2654300 h 5146040"/>
              <a:gd name="connsiteX38" fmla="*/ 5715000 w 7360920"/>
              <a:gd name="connsiteY38" fmla="*/ 2814320 h 5146040"/>
              <a:gd name="connsiteX39" fmla="*/ 5791200 w 7360920"/>
              <a:gd name="connsiteY39" fmla="*/ 2760980 h 5146040"/>
              <a:gd name="connsiteX40" fmla="*/ 5905500 w 7360920"/>
              <a:gd name="connsiteY40" fmla="*/ 2829560 h 5146040"/>
              <a:gd name="connsiteX41" fmla="*/ 6111240 w 7360920"/>
              <a:gd name="connsiteY41" fmla="*/ 2799080 h 5146040"/>
              <a:gd name="connsiteX42" fmla="*/ 6134100 w 7360920"/>
              <a:gd name="connsiteY42" fmla="*/ 2463800 h 5146040"/>
              <a:gd name="connsiteX43" fmla="*/ 6263640 w 7360920"/>
              <a:gd name="connsiteY43" fmla="*/ 2456180 h 5146040"/>
              <a:gd name="connsiteX44" fmla="*/ 6393180 w 7360920"/>
              <a:gd name="connsiteY44" fmla="*/ 2517140 h 5146040"/>
              <a:gd name="connsiteX45" fmla="*/ 6469380 w 7360920"/>
              <a:gd name="connsiteY45" fmla="*/ 2524760 h 5146040"/>
              <a:gd name="connsiteX46" fmla="*/ 6469380 w 7360920"/>
              <a:gd name="connsiteY46" fmla="*/ 2479040 h 5146040"/>
              <a:gd name="connsiteX47" fmla="*/ 6751320 w 7360920"/>
              <a:gd name="connsiteY47" fmla="*/ 2410460 h 5146040"/>
              <a:gd name="connsiteX48" fmla="*/ 6827520 w 7360920"/>
              <a:gd name="connsiteY48" fmla="*/ 2555240 h 5146040"/>
              <a:gd name="connsiteX49" fmla="*/ 7048500 w 7360920"/>
              <a:gd name="connsiteY49" fmla="*/ 2562860 h 5146040"/>
              <a:gd name="connsiteX50" fmla="*/ 7155180 w 7360920"/>
              <a:gd name="connsiteY50" fmla="*/ 2738120 h 5146040"/>
              <a:gd name="connsiteX51" fmla="*/ 7360920 w 7360920"/>
              <a:gd name="connsiteY51" fmla="*/ 2989580 h 5146040"/>
              <a:gd name="connsiteX52" fmla="*/ 7324344 w 7360920"/>
              <a:gd name="connsiteY52" fmla="*/ 3093212 h 5146040"/>
              <a:gd name="connsiteX53" fmla="*/ 7086600 w 7360920"/>
              <a:gd name="connsiteY53" fmla="*/ 3302000 h 5146040"/>
              <a:gd name="connsiteX54" fmla="*/ 6835140 w 7360920"/>
              <a:gd name="connsiteY54" fmla="*/ 3362960 h 5146040"/>
              <a:gd name="connsiteX55" fmla="*/ 6598920 w 7360920"/>
              <a:gd name="connsiteY55" fmla="*/ 3378200 h 5146040"/>
              <a:gd name="connsiteX56" fmla="*/ 6195060 w 7360920"/>
              <a:gd name="connsiteY56" fmla="*/ 3942080 h 5146040"/>
              <a:gd name="connsiteX57" fmla="*/ 6057900 w 7360920"/>
              <a:gd name="connsiteY57" fmla="*/ 4330700 h 5146040"/>
              <a:gd name="connsiteX58" fmla="*/ 5958840 w 7360920"/>
              <a:gd name="connsiteY58" fmla="*/ 4582160 h 5146040"/>
              <a:gd name="connsiteX59" fmla="*/ 5577840 w 7360920"/>
              <a:gd name="connsiteY59" fmla="*/ 4841240 h 5146040"/>
              <a:gd name="connsiteX60" fmla="*/ 5013960 w 7360920"/>
              <a:gd name="connsiteY60" fmla="*/ 5062220 h 5146040"/>
              <a:gd name="connsiteX61" fmla="*/ 4663440 w 7360920"/>
              <a:gd name="connsiteY61" fmla="*/ 5046980 h 5146040"/>
              <a:gd name="connsiteX62" fmla="*/ 4427220 w 7360920"/>
              <a:gd name="connsiteY62" fmla="*/ 5146040 h 5146040"/>
              <a:gd name="connsiteX63" fmla="*/ 4236720 w 7360920"/>
              <a:gd name="connsiteY63" fmla="*/ 4970780 h 5146040"/>
              <a:gd name="connsiteX64" fmla="*/ 3726180 w 7360920"/>
              <a:gd name="connsiteY64" fmla="*/ 4955540 h 5146040"/>
              <a:gd name="connsiteX65" fmla="*/ 3421380 w 7360920"/>
              <a:gd name="connsiteY65" fmla="*/ 4749800 h 5146040"/>
              <a:gd name="connsiteX66" fmla="*/ 3116580 w 7360920"/>
              <a:gd name="connsiteY66" fmla="*/ 4650740 h 5146040"/>
              <a:gd name="connsiteX67" fmla="*/ 2712720 w 7360920"/>
              <a:gd name="connsiteY67" fmla="*/ 4574540 h 5146040"/>
              <a:gd name="connsiteX68" fmla="*/ 2583180 w 7360920"/>
              <a:gd name="connsiteY68" fmla="*/ 4391660 h 5146040"/>
              <a:gd name="connsiteX69" fmla="*/ 2171700 w 7360920"/>
              <a:gd name="connsiteY69" fmla="*/ 4201160 h 5146040"/>
              <a:gd name="connsiteX70" fmla="*/ 1958340 w 7360920"/>
              <a:gd name="connsiteY70" fmla="*/ 4254500 h 5146040"/>
              <a:gd name="connsiteX71" fmla="*/ 1767840 w 7360920"/>
              <a:gd name="connsiteY71" fmla="*/ 3995420 h 5146040"/>
              <a:gd name="connsiteX72" fmla="*/ 1508760 w 7360920"/>
              <a:gd name="connsiteY72" fmla="*/ 3995420 h 5146040"/>
              <a:gd name="connsiteX73" fmla="*/ 830580 w 7360920"/>
              <a:gd name="connsiteY73" fmla="*/ 3911600 h 5146040"/>
              <a:gd name="connsiteX74" fmla="*/ 967740 w 7360920"/>
              <a:gd name="connsiteY74" fmla="*/ 4109720 h 5146040"/>
              <a:gd name="connsiteX75" fmla="*/ 662940 w 7360920"/>
              <a:gd name="connsiteY75" fmla="*/ 4338320 h 5146040"/>
              <a:gd name="connsiteX76" fmla="*/ 922020 w 7360920"/>
              <a:gd name="connsiteY76" fmla="*/ 4780280 h 514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7360920" h="5146040">
                <a:moveTo>
                  <a:pt x="922020" y="4780280"/>
                </a:moveTo>
                <a:lnTo>
                  <a:pt x="7620" y="4635500"/>
                </a:lnTo>
                <a:lnTo>
                  <a:pt x="0" y="4185920"/>
                </a:lnTo>
                <a:lnTo>
                  <a:pt x="22860" y="3827780"/>
                </a:lnTo>
                <a:lnTo>
                  <a:pt x="22860" y="3583940"/>
                </a:lnTo>
                <a:lnTo>
                  <a:pt x="60960" y="3408680"/>
                </a:lnTo>
                <a:lnTo>
                  <a:pt x="7620" y="2905760"/>
                </a:lnTo>
                <a:lnTo>
                  <a:pt x="289560" y="2875280"/>
                </a:lnTo>
                <a:lnTo>
                  <a:pt x="762000" y="2631440"/>
                </a:lnTo>
                <a:lnTo>
                  <a:pt x="832104" y="2027936"/>
                </a:lnTo>
                <a:lnTo>
                  <a:pt x="609600" y="1578356"/>
                </a:lnTo>
                <a:lnTo>
                  <a:pt x="525780" y="901700"/>
                </a:lnTo>
                <a:lnTo>
                  <a:pt x="289560" y="345440"/>
                </a:lnTo>
                <a:lnTo>
                  <a:pt x="246380" y="0"/>
                </a:lnTo>
                <a:cubicBezTo>
                  <a:pt x="456353" y="13547"/>
                  <a:pt x="478367" y="11853"/>
                  <a:pt x="586740" y="45720"/>
                </a:cubicBezTo>
                <a:cubicBezTo>
                  <a:pt x="698500" y="86360"/>
                  <a:pt x="848360" y="229447"/>
                  <a:pt x="927100" y="274320"/>
                </a:cubicBezTo>
                <a:cubicBezTo>
                  <a:pt x="1005840" y="319193"/>
                  <a:pt x="936413" y="315807"/>
                  <a:pt x="1059180" y="314960"/>
                </a:cubicBezTo>
                <a:lnTo>
                  <a:pt x="1653540" y="238760"/>
                </a:lnTo>
                <a:lnTo>
                  <a:pt x="2019300" y="139700"/>
                </a:lnTo>
                <a:lnTo>
                  <a:pt x="2082692" y="436879"/>
                </a:lnTo>
                <a:lnTo>
                  <a:pt x="2199107" y="635256"/>
                </a:lnTo>
                <a:cubicBezTo>
                  <a:pt x="2357611" y="657817"/>
                  <a:pt x="2516116" y="731605"/>
                  <a:pt x="2674620" y="779780"/>
                </a:cubicBezTo>
                <a:lnTo>
                  <a:pt x="3025140" y="909320"/>
                </a:lnTo>
                <a:lnTo>
                  <a:pt x="3619500" y="810260"/>
                </a:lnTo>
                <a:lnTo>
                  <a:pt x="3787140" y="1076960"/>
                </a:lnTo>
                <a:lnTo>
                  <a:pt x="3863340" y="1419860"/>
                </a:lnTo>
                <a:lnTo>
                  <a:pt x="3947160" y="1625600"/>
                </a:lnTo>
                <a:lnTo>
                  <a:pt x="4229100" y="1785620"/>
                </a:lnTo>
                <a:lnTo>
                  <a:pt x="4191000" y="2418080"/>
                </a:lnTo>
                <a:lnTo>
                  <a:pt x="4244340" y="2555240"/>
                </a:lnTo>
                <a:lnTo>
                  <a:pt x="4251960" y="2631440"/>
                </a:lnTo>
                <a:lnTo>
                  <a:pt x="4427220" y="2730500"/>
                </a:lnTo>
                <a:lnTo>
                  <a:pt x="4549140" y="2562860"/>
                </a:lnTo>
                <a:lnTo>
                  <a:pt x="4754880" y="2669540"/>
                </a:lnTo>
                <a:lnTo>
                  <a:pt x="4953000" y="2555240"/>
                </a:lnTo>
                <a:lnTo>
                  <a:pt x="5181600" y="2631440"/>
                </a:lnTo>
                <a:lnTo>
                  <a:pt x="5295900" y="2738120"/>
                </a:lnTo>
                <a:lnTo>
                  <a:pt x="5402580" y="2654300"/>
                </a:lnTo>
                <a:lnTo>
                  <a:pt x="5715000" y="2814320"/>
                </a:lnTo>
                <a:lnTo>
                  <a:pt x="5791200" y="2760980"/>
                </a:lnTo>
                <a:lnTo>
                  <a:pt x="5905500" y="2829560"/>
                </a:lnTo>
                <a:lnTo>
                  <a:pt x="6111240" y="2799080"/>
                </a:lnTo>
                <a:lnTo>
                  <a:pt x="6134100" y="2463800"/>
                </a:lnTo>
                <a:lnTo>
                  <a:pt x="6263640" y="2456180"/>
                </a:lnTo>
                <a:lnTo>
                  <a:pt x="6393180" y="2517140"/>
                </a:lnTo>
                <a:lnTo>
                  <a:pt x="6469380" y="2524760"/>
                </a:lnTo>
                <a:lnTo>
                  <a:pt x="6469380" y="2479040"/>
                </a:lnTo>
                <a:lnTo>
                  <a:pt x="6751320" y="2410460"/>
                </a:lnTo>
                <a:lnTo>
                  <a:pt x="6827520" y="2555240"/>
                </a:lnTo>
                <a:lnTo>
                  <a:pt x="7048500" y="2562860"/>
                </a:lnTo>
                <a:lnTo>
                  <a:pt x="7155180" y="2738120"/>
                </a:lnTo>
                <a:lnTo>
                  <a:pt x="7360920" y="2989580"/>
                </a:lnTo>
                <a:lnTo>
                  <a:pt x="7324344" y="3093212"/>
                </a:lnTo>
                <a:lnTo>
                  <a:pt x="7086600" y="3302000"/>
                </a:lnTo>
                <a:lnTo>
                  <a:pt x="6835140" y="3362960"/>
                </a:lnTo>
                <a:lnTo>
                  <a:pt x="6598920" y="3378200"/>
                </a:lnTo>
                <a:lnTo>
                  <a:pt x="6195060" y="3942080"/>
                </a:lnTo>
                <a:lnTo>
                  <a:pt x="6057900" y="4330700"/>
                </a:lnTo>
                <a:lnTo>
                  <a:pt x="5958840" y="4582160"/>
                </a:lnTo>
                <a:lnTo>
                  <a:pt x="5577840" y="4841240"/>
                </a:lnTo>
                <a:lnTo>
                  <a:pt x="5013960" y="5062220"/>
                </a:lnTo>
                <a:lnTo>
                  <a:pt x="4663440" y="5046980"/>
                </a:lnTo>
                <a:lnTo>
                  <a:pt x="4427220" y="5146040"/>
                </a:lnTo>
                <a:lnTo>
                  <a:pt x="4236720" y="4970780"/>
                </a:lnTo>
                <a:lnTo>
                  <a:pt x="3726180" y="4955540"/>
                </a:lnTo>
                <a:lnTo>
                  <a:pt x="3421380" y="4749800"/>
                </a:lnTo>
                <a:lnTo>
                  <a:pt x="3116580" y="4650740"/>
                </a:lnTo>
                <a:lnTo>
                  <a:pt x="2712720" y="4574540"/>
                </a:lnTo>
                <a:lnTo>
                  <a:pt x="2583180" y="4391660"/>
                </a:lnTo>
                <a:lnTo>
                  <a:pt x="2171700" y="4201160"/>
                </a:lnTo>
                <a:lnTo>
                  <a:pt x="1958340" y="4254500"/>
                </a:lnTo>
                <a:lnTo>
                  <a:pt x="1767840" y="3995420"/>
                </a:lnTo>
                <a:lnTo>
                  <a:pt x="1508760" y="3995420"/>
                </a:lnTo>
                <a:lnTo>
                  <a:pt x="830580" y="3911600"/>
                </a:lnTo>
                <a:lnTo>
                  <a:pt x="967740" y="4109720"/>
                </a:lnTo>
                <a:lnTo>
                  <a:pt x="662940" y="4338320"/>
                </a:lnTo>
                <a:lnTo>
                  <a:pt x="922020" y="478028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8" name="テキスト ボックス 2">
            <a:extLst>
              <a:ext uri="{FF2B5EF4-FFF2-40B4-BE49-F238E27FC236}">
                <a16:creationId xmlns:a16="http://schemas.microsoft.com/office/drawing/2014/main" id="{440524BB-893B-4E57-8056-5470C19CB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202" y="7017958"/>
            <a:ext cx="2479648" cy="67094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wrap="square" lIns="131051" tIns="65528" rIns="131051" bIns="655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森林整備（本数調整伐）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5.7ha</a:t>
            </a:r>
            <a:endParaRPr lang="ja-JP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テキスト ボックス 2">
            <a:extLst>
              <a:ext uri="{FF2B5EF4-FFF2-40B4-BE49-F238E27FC236}">
                <a16:creationId xmlns:a16="http://schemas.microsoft.com/office/drawing/2014/main" id="{924FAD6D-E8F1-43DA-9578-63E02A0C5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2694" y="4165663"/>
            <a:ext cx="2238619" cy="67094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wrap="square" lIns="131051" tIns="65528" rIns="131051" bIns="655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森林整備（風倒木整理）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0.3ha</a:t>
            </a:r>
            <a:endParaRPr lang="ja-JP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87E0A694-2FF4-4A85-A686-6870061E2B01}"/>
              </a:ext>
            </a:extLst>
          </p:cNvPr>
          <p:cNvCxnSpPr>
            <a:cxnSpLocks/>
          </p:cNvCxnSpPr>
          <p:nvPr/>
        </p:nvCxnSpPr>
        <p:spPr>
          <a:xfrm flipV="1">
            <a:off x="1299101" y="6499478"/>
            <a:ext cx="85430" cy="15996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A1D54BA8-6118-4BF0-AE1F-E010A45CF5A7}"/>
              </a:ext>
            </a:extLst>
          </p:cNvPr>
          <p:cNvCxnSpPr>
            <a:cxnSpLocks/>
          </p:cNvCxnSpPr>
          <p:nvPr/>
        </p:nvCxnSpPr>
        <p:spPr>
          <a:xfrm flipH="1">
            <a:off x="8051903" y="5357813"/>
            <a:ext cx="140800" cy="7990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12">
            <a:extLst>
              <a:ext uri="{FF2B5EF4-FFF2-40B4-BE49-F238E27FC236}">
                <a16:creationId xmlns:a16="http://schemas.microsoft.com/office/drawing/2014/main" id="{77C1BE61-578C-46B5-B2EC-3DE8703CF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1438" y="5357814"/>
            <a:ext cx="2889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88894710-DA52-4244-AB6C-19B2B07D001D}"/>
              </a:ext>
            </a:extLst>
          </p:cNvPr>
          <p:cNvSpPr/>
          <p:nvPr/>
        </p:nvSpPr>
        <p:spPr>
          <a:xfrm>
            <a:off x="974187" y="6689868"/>
            <a:ext cx="230074" cy="294968"/>
          </a:xfrm>
          <a:custGeom>
            <a:avLst/>
            <a:gdLst>
              <a:gd name="connsiteX0" fmla="*/ 17698 w 230074"/>
              <a:gd name="connsiteY0" fmla="*/ 29497 h 294968"/>
              <a:gd name="connsiteX1" fmla="*/ 0 w 230074"/>
              <a:gd name="connsiteY1" fmla="*/ 141585 h 294968"/>
              <a:gd name="connsiteX2" fmla="*/ 53094 w 230074"/>
              <a:gd name="connsiteY2" fmla="*/ 277270 h 294968"/>
              <a:gd name="connsiteX3" fmla="*/ 212376 w 230074"/>
              <a:gd name="connsiteY3" fmla="*/ 294968 h 294968"/>
              <a:gd name="connsiteX4" fmla="*/ 230074 w 230074"/>
              <a:gd name="connsiteY4" fmla="*/ 0 h 294968"/>
              <a:gd name="connsiteX5" fmla="*/ 17698 w 230074"/>
              <a:gd name="connsiteY5" fmla="*/ 29497 h 29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74" h="294968">
                <a:moveTo>
                  <a:pt x="17698" y="29497"/>
                </a:moveTo>
                <a:lnTo>
                  <a:pt x="0" y="141585"/>
                </a:lnTo>
                <a:lnTo>
                  <a:pt x="53094" y="277270"/>
                </a:lnTo>
                <a:lnTo>
                  <a:pt x="212376" y="294968"/>
                </a:lnTo>
                <a:lnTo>
                  <a:pt x="230074" y="0"/>
                </a:lnTo>
                <a:lnTo>
                  <a:pt x="17698" y="29497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D420C7F7-69A0-4C87-89BC-286BD7D3163A}"/>
              </a:ext>
            </a:extLst>
          </p:cNvPr>
          <p:cNvSpPr/>
          <p:nvPr/>
        </p:nvSpPr>
        <p:spPr>
          <a:xfrm>
            <a:off x="1720057" y="2819400"/>
            <a:ext cx="257175" cy="528638"/>
          </a:xfrm>
          <a:custGeom>
            <a:avLst/>
            <a:gdLst>
              <a:gd name="connsiteX0" fmla="*/ 257175 w 257175"/>
              <a:gd name="connsiteY0" fmla="*/ 38100 h 528638"/>
              <a:gd name="connsiteX1" fmla="*/ 133350 w 257175"/>
              <a:gd name="connsiteY1" fmla="*/ 0 h 528638"/>
              <a:gd name="connsiteX2" fmla="*/ 0 w 257175"/>
              <a:gd name="connsiteY2" fmla="*/ 481013 h 528638"/>
              <a:gd name="connsiteX3" fmla="*/ 190500 w 257175"/>
              <a:gd name="connsiteY3" fmla="*/ 528638 h 528638"/>
              <a:gd name="connsiteX4" fmla="*/ 257175 w 257175"/>
              <a:gd name="connsiteY4" fmla="*/ 38100 h 52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5" h="528638">
                <a:moveTo>
                  <a:pt x="257175" y="38100"/>
                </a:moveTo>
                <a:lnTo>
                  <a:pt x="133350" y="0"/>
                </a:lnTo>
                <a:lnTo>
                  <a:pt x="0" y="481013"/>
                </a:lnTo>
                <a:lnTo>
                  <a:pt x="190500" y="528638"/>
                </a:lnTo>
                <a:lnTo>
                  <a:pt x="257175" y="3810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F1DD9DAD-C3AF-4211-8EF5-4DD27742090D}"/>
              </a:ext>
            </a:extLst>
          </p:cNvPr>
          <p:cNvSpPr/>
          <p:nvPr/>
        </p:nvSpPr>
        <p:spPr>
          <a:xfrm>
            <a:off x="2396331" y="2686050"/>
            <a:ext cx="361950" cy="623888"/>
          </a:xfrm>
          <a:custGeom>
            <a:avLst/>
            <a:gdLst>
              <a:gd name="connsiteX0" fmla="*/ 0 w 361950"/>
              <a:gd name="connsiteY0" fmla="*/ 561975 h 623888"/>
              <a:gd name="connsiteX1" fmla="*/ 42862 w 361950"/>
              <a:gd name="connsiteY1" fmla="*/ 185738 h 623888"/>
              <a:gd name="connsiteX2" fmla="*/ 104775 w 361950"/>
              <a:gd name="connsiteY2" fmla="*/ 0 h 623888"/>
              <a:gd name="connsiteX3" fmla="*/ 233362 w 361950"/>
              <a:gd name="connsiteY3" fmla="*/ 85725 h 623888"/>
              <a:gd name="connsiteX4" fmla="*/ 309562 w 361950"/>
              <a:gd name="connsiteY4" fmla="*/ 200025 h 623888"/>
              <a:gd name="connsiteX5" fmla="*/ 361950 w 361950"/>
              <a:gd name="connsiteY5" fmla="*/ 381000 h 623888"/>
              <a:gd name="connsiteX6" fmla="*/ 361950 w 361950"/>
              <a:gd name="connsiteY6" fmla="*/ 514350 h 623888"/>
              <a:gd name="connsiteX7" fmla="*/ 361950 w 361950"/>
              <a:gd name="connsiteY7" fmla="*/ 619125 h 623888"/>
              <a:gd name="connsiteX8" fmla="*/ 200025 w 361950"/>
              <a:gd name="connsiteY8" fmla="*/ 623888 h 623888"/>
              <a:gd name="connsiteX9" fmla="*/ 0 w 361950"/>
              <a:gd name="connsiteY9" fmla="*/ 561975 h 62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1950" h="623888">
                <a:moveTo>
                  <a:pt x="0" y="561975"/>
                </a:moveTo>
                <a:lnTo>
                  <a:pt x="42862" y="185738"/>
                </a:lnTo>
                <a:lnTo>
                  <a:pt x="104775" y="0"/>
                </a:lnTo>
                <a:lnTo>
                  <a:pt x="233362" y="85725"/>
                </a:lnTo>
                <a:lnTo>
                  <a:pt x="309562" y="200025"/>
                </a:lnTo>
                <a:lnTo>
                  <a:pt x="361950" y="381000"/>
                </a:lnTo>
                <a:lnTo>
                  <a:pt x="361950" y="514350"/>
                </a:lnTo>
                <a:lnTo>
                  <a:pt x="361950" y="619125"/>
                </a:lnTo>
                <a:lnTo>
                  <a:pt x="200025" y="623888"/>
                </a:lnTo>
                <a:lnTo>
                  <a:pt x="0" y="561975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D76A9744-2F43-46AB-93FB-FCC323CA5E34}"/>
              </a:ext>
            </a:extLst>
          </p:cNvPr>
          <p:cNvSpPr/>
          <p:nvPr/>
        </p:nvSpPr>
        <p:spPr>
          <a:xfrm>
            <a:off x="3467893" y="3345180"/>
            <a:ext cx="647700" cy="510540"/>
          </a:xfrm>
          <a:custGeom>
            <a:avLst/>
            <a:gdLst>
              <a:gd name="connsiteX0" fmla="*/ 0 w 647700"/>
              <a:gd name="connsiteY0" fmla="*/ 129540 h 510540"/>
              <a:gd name="connsiteX1" fmla="*/ 182880 w 647700"/>
              <a:gd name="connsiteY1" fmla="*/ 30480 h 510540"/>
              <a:gd name="connsiteX2" fmla="*/ 579120 w 647700"/>
              <a:gd name="connsiteY2" fmla="*/ 0 h 510540"/>
              <a:gd name="connsiteX3" fmla="*/ 647700 w 647700"/>
              <a:gd name="connsiteY3" fmla="*/ 198120 h 510540"/>
              <a:gd name="connsiteX4" fmla="*/ 525780 w 647700"/>
              <a:gd name="connsiteY4" fmla="*/ 251460 h 510540"/>
              <a:gd name="connsiteX5" fmla="*/ 487680 w 647700"/>
              <a:gd name="connsiteY5" fmla="*/ 510540 h 510540"/>
              <a:gd name="connsiteX6" fmla="*/ 198120 w 647700"/>
              <a:gd name="connsiteY6" fmla="*/ 312420 h 510540"/>
              <a:gd name="connsiteX7" fmla="*/ 0 w 647700"/>
              <a:gd name="connsiteY7" fmla="*/ 129540 h 51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7700" h="510540">
                <a:moveTo>
                  <a:pt x="0" y="129540"/>
                </a:moveTo>
                <a:lnTo>
                  <a:pt x="182880" y="30480"/>
                </a:lnTo>
                <a:lnTo>
                  <a:pt x="579120" y="0"/>
                </a:lnTo>
                <a:lnTo>
                  <a:pt x="647700" y="198120"/>
                </a:lnTo>
                <a:lnTo>
                  <a:pt x="525780" y="251460"/>
                </a:lnTo>
                <a:lnTo>
                  <a:pt x="487680" y="510540"/>
                </a:lnTo>
                <a:lnTo>
                  <a:pt x="198120" y="312420"/>
                </a:lnTo>
                <a:lnTo>
                  <a:pt x="0" y="12954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64514682-1EDD-492E-B0C0-91B0EE212FEA}"/>
              </a:ext>
            </a:extLst>
          </p:cNvPr>
          <p:cNvSpPr/>
          <p:nvPr/>
        </p:nvSpPr>
        <p:spPr>
          <a:xfrm>
            <a:off x="7522368" y="4838700"/>
            <a:ext cx="146050" cy="571500"/>
          </a:xfrm>
          <a:custGeom>
            <a:avLst/>
            <a:gdLst>
              <a:gd name="connsiteX0" fmla="*/ 0 w 146050"/>
              <a:gd name="connsiteY0" fmla="*/ 3175 h 571500"/>
              <a:gd name="connsiteX1" fmla="*/ 63500 w 146050"/>
              <a:gd name="connsiteY1" fmla="*/ 0 h 571500"/>
              <a:gd name="connsiteX2" fmla="*/ 88900 w 146050"/>
              <a:gd name="connsiteY2" fmla="*/ 114300 h 571500"/>
              <a:gd name="connsiteX3" fmla="*/ 123825 w 146050"/>
              <a:gd name="connsiteY3" fmla="*/ 209550 h 571500"/>
              <a:gd name="connsiteX4" fmla="*/ 85725 w 146050"/>
              <a:gd name="connsiteY4" fmla="*/ 390525 h 571500"/>
              <a:gd name="connsiteX5" fmla="*/ 69850 w 146050"/>
              <a:gd name="connsiteY5" fmla="*/ 457200 h 571500"/>
              <a:gd name="connsiteX6" fmla="*/ 146050 w 146050"/>
              <a:gd name="connsiteY6" fmla="*/ 511175 h 571500"/>
              <a:gd name="connsiteX7" fmla="*/ 88900 w 146050"/>
              <a:gd name="connsiteY7" fmla="*/ 571500 h 571500"/>
              <a:gd name="connsiteX8" fmla="*/ 19050 w 146050"/>
              <a:gd name="connsiteY8" fmla="*/ 501650 h 571500"/>
              <a:gd name="connsiteX9" fmla="*/ 34925 w 146050"/>
              <a:gd name="connsiteY9" fmla="*/ 304800 h 571500"/>
              <a:gd name="connsiteX10" fmla="*/ 19050 w 146050"/>
              <a:gd name="connsiteY10" fmla="*/ 158750 h 571500"/>
              <a:gd name="connsiteX11" fmla="*/ 0 w 146050"/>
              <a:gd name="connsiteY11" fmla="*/ 3175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6050" h="571500">
                <a:moveTo>
                  <a:pt x="0" y="3175"/>
                </a:moveTo>
                <a:lnTo>
                  <a:pt x="63500" y="0"/>
                </a:lnTo>
                <a:lnTo>
                  <a:pt x="88900" y="114300"/>
                </a:lnTo>
                <a:lnTo>
                  <a:pt x="123825" y="209550"/>
                </a:lnTo>
                <a:lnTo>
                  <a:pt x="85725" y="390525"/>
                </a:lnTo>
                <a:lnTo>
                  <a:pt x="69850" y="457200"/>
                </a:lnTo>
                <a:lnTo>
                  <a:pt x="146050" y="511175"/>
                </a:lnTo>
                <a:lnTo>
                  <a:pt x="88900" y="571500"/>
                </a:lnTo>
                <a:lnTo>
                  <a:pt x="19050" y="501650"/>
                </a:lnTo>
                <a:lnTo>
                  <a:pt x="34925" y="304800"/>
                </a:lnTo>
                <a:lnTo>
                  <a:pt x="19050" y="158750"/>
                </a:lnTo>
                <a:lnTo>
                  <a:pt x="0" y="3175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148A3A7F-3E8F-44F9-B449-87C5A285A6A1}"/>
              </a:ext>
            </a:extLst>
          </p:cNvPr>
          <p:cNvSpPr/>
          <p:nvPr/>
        </p:nvSpPr>
        <p:spPr>
          <a:xfrm>
            <a:off x="7827168" y="5238751"/>
            <a:ext cx="95250" cy="92075"/>
          </a:xfrm>
          <a:custGeom>
            <a:avLst/>
            <a:gdLst>
              <a:gd name="connsiteX0" fmla="*/ 41275 w 95250"/>
              <a:gd name="connsiteY0" fmla="*/ 92075 h 92075"/>
              <a:gd name="connsiteX1" fmla="*/ 0 w 95250"/>
              <a:gd name="connsiteY1" fmla="*/ 60325 h 92075"/>
              <a:gd name="connsiteX2" fmla="*/ 38100 w 95250"/>
              <a:gd name="connsiteY2" fmla="*/ 0 h 92075"/>
              <a:gd name="connsiteX3" fmla="*/ 95250 w 95250"/>
              <a:gd name="connsiteY3" fmla="*/ 15875 h 92075"/>
              <a:gd name="connsiteX4" fmla="*/ 41275 w 95250"/>
              <a:gd name="connsiteY4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50" h="92075">
                <a:moveTo>
                  <a:pt x="41275" y="92075"/>
                </a:moveTo>
                <a:lnTo>
                  <a:pt x="0" y="60325"/>
                </a:lnTo>
                <a:lnTo>
                  <a:pt x="38100" y="0"/>
                </a:lnTo>
                <a:lnTo>
                  <a:pt x="95250" y="15875"/>
                </a:lnTo>
                <a:lnTo>
                  <a:pt x="41275" y="92075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B50EC3A3-4C08-4A28-A376-7D770D409DB2}"/>
              </a:ext>
            </a:extLst>
          </p:cNvPr>
          <p:cNvSpPr/>
          <p:nvPr/>
        </p:nvSpPr>
        <p:spPr>
          <a:xfrm>
            <a:off x="7217568" y="4905375"/>
            <a:ext cx="196850" cy="247650"/>
          </a:xfrm>
          <a:custGeom>
            <a:avLst/>
            <a:gdLst>
              <a:gd name="connsiteX0" fmla="*/ 196850 w 196850"/>
              <a:gd name="connsiteY0" fmla="*/ 34925 h 247650"/>
              <a:gd name="connsiteX1" fmla="*/ 76200 w 196850"/>
              <a:gd name="connsiteY1" fmla="*/ 0 h 247650"/>
              <a:gd name="connsiteX2" fmla="*/ 0 w 196850"/>
              <a:gd name="connsiteY2" fmla="*/ 104775 h 247650"/>
              <a:gd name="connsiteX3" fmla="*/ 34925 w 196850"/>
              <a:gd name="connsiteY3" fmla="*/ 231775 h 247650"/>
              <a:gd name="connsiteX4" fmla="*/ 155575 w 196850"/>
              <a:gd name="connsiteY4" fmla="*/ 247650 h 247650"/>
              <a:gd name="connsiteX5" fmla="*/ 196850 w 196850"/>
              <a:gd name="connsiteY5" fmla="*/ 34925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850" h="247650">
                <a:moveTo>
                  <a:pt x="196850" y="34925"/>
                </a:moveTo>
                <a:lnTo>
                  <a:pt x="76200" y="0"/>
                </a:lnTo>
                <a:lnTo>
                  <a:pt x="0" y="104775"/>
                </a:lnTo>
                <a:lnTo>
                  <a:pt x="34925" y="231775"/>
                </a:lnTo>
                <a:lnTo>
                  <a:pt x="155575" y="247650"/>
                </a:lnTo>
                <a:lnTo>
                  <a:pt x="196850" y="34925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33255056-DB48-451B-A399-88D23DA6DF29}"/>
              </a:ext>
            </a:extLst>
          </p:cNvPr>
          <p:cNvSpPr/>
          <p:nvPr/>
        </p:nvSpPr>
        <p:spPr>
          <a:xfrm>
            <a:off x="6868319" y="5165725"/>
            <a:ext cx="238125" cy="120650"/>
          </a:xfrm>
          <a:custGeom>
            <a:avLst/>
            <a:gdLst>
              <a:gd name="connsiteX0" fmla="*/ 15875 w 238125"/>
              <a:gd name="connsiteY0" fmla="*/ 44450 h 120650"/>
              <a:gd name="connsiteX1" fmla="*/ 0 w 238125"/>
              <a:gd name="connsiteY1" fmla="*/ 73025 h 120650"/>
              <a:gd name="connsiteX2" fmla="*/ 60325 w 238125"/>
              <a:gd name="connsiteY2" fmla="*/ 120650 h 120650"/>
              <a:gd name="connsiteX3" fmla="*/ 238125 w 238125"/>
              <a:gd name="connsiteY3" fmla="*/ 92075 h 120650"/>
              <a:gd name="connsiteX4" fmla="*/ 228600 w 238125"/>
              <a:gd name="connsiteY4" fmla="*/ 0 h 120650"/>
              <a:gd name="connsiteX5" fmla="*/ 15875 w 238125"/>
              <a:gd name="connsiteY5" fmla="*/ 44450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125" h="120650">
                <a:moveTo>
                  <a:pt x="15875" y="44450"/>
                </a:moveTo>
                <a:lnTo>
                  <a:pt x="0" y="73025"/>
                </a:lnTo>
                <a:lnTo>
                  <a:pt x="60325" y="120650"/>
                </a:lnTo>
                <a:lnTo>
                  <a:pt x="238125" y="92075"/>
                </a:lnTo>
                <a:lnTo>
                  <a:pt x="228600" y="0"/>
                </a:lnTo>
                <a:lnTo>
                  <a:pt x="15875" y="4445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59" name="図 4">
            <a:extLst>
              <a:ext uri="{FF2B5EF4-FFF2-40B4-BE49-F238E27FC236}">
                <a16:creationId xmlns:a16="http://schemas.microsoft.com/office/drawing/2014/main" id="{68296CE3-10DD-4165-938A-ECD95B4A60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67" t="86713" r="43381" b="4974"/>
          <a:stretch>
            <a:fillRect/>
          </a:stretch>
        </p:blipFill>
        <p:spPr bwMode="auto">
          <a:xfrm>
            <a:off x="398081" y="7925855"/>
            <a:ext cx="250314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41" descr="D:\KinamiK\Desktop\201204121431150e1.png">
            <a:extLst>
              <a:ext uri="{FF2B5EF4-FFF2-40B4-BE49-F238E27FC236}">
                <a16:creationId xmlns:a16="http://schemas.microsoft.com/office/drawing/2014/main" id="{E9E4D0A0-3D27-46FB-BCA3-154FD4556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2126" y="1876341"/>
            <a:ext cx="140652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下矢印 45">
            <a:extLst>
              <a:ext uri="{FF2B5EF4-FFF2-40B4-BE49-F238E27FC236}">
                <a16:creationId xmlns:a16="http://schemas.microsoft.com/office/drawing/2014/main" id="{B9D1286A-1216-4784-BB42-6078E61BEFA6}"/>
              </a:ext>
            </a:extLst>
          </p:cNvPr>
          <p:cNvSpPr/>
          <p:nvPr/>
        </p:nvSpPr>
        <p:spPr>
          <a:xfrm rot="18178483">
            <a:off x="10132633" y="6036802"/>
            <a:ext cx="565150" cy="65881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5" name="テキスト ボックス 2">
            <a:extLst>
              <a:ext uri="{FF2B5EF4-FFF2-40B4-BE49-F238E27FC236}">
                <a16:creationId xmlns:a16="http://schemas.microsoft.com/office/drawing/2014/main" id="{3C6E3722-2D52-48A8-88D8-3E74FD9C8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59" y="5638716"/>
            <a:ext cx="1489075" cy="311150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txBody>
          <a:bodyPr lIns="131051" tIns="65528" rIns="131051" bIns="655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1158" dirty="0">
                <a:latin typeface="Meiryo UI" panose="020B0604030504040204" pitchFamily="50" charset="-128"/>
                <a:ea typeface="Meiryo UI" panose="020B0604030504040204" pitchFamily="50" charset="-128"/>
              </a:rPr>
              <a:t>撮影日：</a:t>
            </a:r>
            <a:r>
              <a:rPr lang="en-US" altLang="ja-JP" sz="1158" dirty="0">
                <a:latin typeface="Meiryo UI" panose="020B0604030504040204" pitchFamily="50" charset="-128"/>
                <a:ea typeface="Meiryo UI" panose="020B0604030504040204" pitchFamily="50" charset="-128"/>
              </a:rPr>
              <a:t>R7.1.14</a:t>
            </a:r>
            <a:endParaRPr lang="ja-JP" altLang="ja-JP" sz="115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テキスト ボックス 2">
            <a:extLst>
              <a:ext uri="{FF2B5EF4-FFF2-40B4-BE49-F238E27FC236}">
                <a16:creationId xmlns:a16="http://schemas.microsoft.com/office/drawing/2014/main" id="{DDBE5766-BEB0-4B71-8E80-3469A59D1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5690" y="6052381"/>
            <a:ext cx="153828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5779" tIns="67890" rIns="135779" bIns="678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施工前</a:t>
            </a:r>
            <a:endParaRPr lang="ja-JP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7" name="テキスト ボックス 2">
            <a:extLst>
              <a:ext uri="{FF2B5EF4-FFF2-40B4-BE49-F238E27FC236}">
                <a16:creationId xmlns:a16="http://schemas.microsoft.com/office/drawing/2014/main" id="{57C7DA2E-DF61-419F-96E9-40B71A3CD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9442" y="5032191"/>
            <a:ext cx="153828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5779" tIns="67890" rIns="135779" bIns="678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400">
                <a:latin typeface="Meiryo UI" panose="020B0604030504040204" pitchFamily="50" charset="-128"/>
                <a:ea typeface="Meiryo UI" panose="020B0604030504040204" pitchFamily="50" charset="-128"/>
              </a:rPr>
              <a:t>施工後</a:t>
            </a:r>
            <a:endParaRPr lang="ja-JP" altLang="ja-JP" sz="1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FDA51275-FAF0-4385-A150-D2D745DE9858}"/>
              </a:ext>
            </a:extLst>
          </p:cNvPr>
          <p:cNvSpPr/>
          <p:nvPr/>
        </p:nvSpPr>
        <p:spPr>
          <a:xfrm>
            <a:off x="10236534" y="18105"/>
            <a:ext cx="1263650" cy="32067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779" tIns="67890" rIns="135779" bIns="67890" anchor="ctr">
            <a:spAutoFit/>
          </a:bodyPr>
          <a:lstStyle/>
          <a:p>
            <a:pPr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おお　ぎ</a:t>
            </a:r>
          </a:p>
        </p:txBody>
      </p:sp>
    </p:spTree>
    <p:extLst>
      <p:ext uri="{BB962C8B-B14F-4D97-AF65-F5344CB8AC3E}">
        <p14:creationId xmlns:p14="http://schemas.microsoft.com/office/powerpoint/2010/main" val="1074014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F8110A03-D870-451C-94EA-9C957D0269B2}"/>
              </a:ext>
            </a:extLst>
          </p:cNvPr>
          <p:cNvGrpSpPr/>
          <p:nvPr/>
        </p:nvGrpSpPr>
        <p:grpSpPr>
          <a:xfrm>
            <a:off x="793" y="837958"/>
            <a:ext cx="8766048" cy="7565708"/>
            <a:chOff x="0" y="1260792"/>
            <a:chExt cx="8766048" cy="7565708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2B60C530-57E6-473F-B2A1-7F9D7CE8AF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260792"/>
              <a:ext cx="8766048" cy="7559040"/>
            </a:xfrm>
            <a:prstGeom prst="rect">
              <a:avLst/>
            </a:prstGeom>
          </p:spPr>
        </p:pic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73E0C62D-D012-492C-B225-7FA7B2066003}"/>
                </a:ext>
              </a:extLst>
            </p:cNvPr>
            <p:cNvSpPr/>
            <p:nvPr/>
          </p:nvSpPr>
          <p:spPr>
            <a:xfrm>
              <a:off x="2371498" y="1314451"/>
              <a:ext cx="3362325" cy="3460324"/>
            </a:xfrm>
            <a:custGeom>
              <a:avLst/>
              <a:gdLst>
                <a:gd name="connsiteX0" fmla="*/ 3419475 w 3448331"/>
                <a:gd name="connsiteY0" fmla="*/ 0 h 3898474"/>
                <a:gd name="connsiteX1" fmla="*/ 3390900 w 3448331"/>
                <a:gd name="connsiteY1" fmla="*/ 171450 h 3898474"/>
                <a:gd name="connsiteX2" fmla="*/ 3448050 w 3448331"/>
                <a:gd name="connsiteY2" fmla="*/ 276225 h 3898474"/>
                <a:gd name="connsiteX3" fmla="*/ 3362325 w 3448331"/>
                <a:gd name="connsiteY3" fmla="*/ 438150 h 3898474"/>
                <a:gd name="connsiteX4" fmla="*/ 3267075 w 3448331"/>
                <a:gd name="connsiteY4" fmla="*/ 619125 h 3898474"/>
                <a:gd name="connsiteX5" fmla="*/ 3143250 w 3448331"/>
                <a:gd name="connsiteY5" fmla="*/ 733425 h 3898474"/>
                <a:gd name="connsiteX6" fmla="*/ 2943225 w 3448331"/>
                <a:gd name="connsiteY6" fmla="*/ 828675 h 3898474"/>
                <a:gd name="connsiteX7" fmla="*/ 2771775 w 3448331"/>
                <a:gd name="connsiteY7" fmla="*/ 914400 h 3898474"/>
                <a:gd name="connsiteX8" fmla="*/ 2676525 w 3448331"/>
                <a:gd name="connsiteY8" fmla="*/ 1000125 h 3898474"/>
                <a:gd name="connsiteX9" fmla="*/ 2571750 w 3448331"/>
                <a:gd name="connsiteY9" fmla="*/ 1104900 h 3898474"/>
                <a:gd name="connsiteX10" fmla="*/ 2476500 w 3448331"/>
                <a:gd name="connsiteY10" fmla="*/ 1200150 h 3898474"/>
                <a:gd name="connsiteX11" fmla="*/ 2390775 w 3448331"/>
                <a:gd name="connsiteY11" fmla="*/ 1314450 h 3898474"/>
                <a:gd name="connsiteX12" fmla="*/ 2333625 w 3448331"/>
                <a:gd name="connsiteY12" fmla="*/ 1504950 h 3898474"/>
                <a:gd name="connsiteX13" fmla="*/ 2343150 w 3448331"/>
                <a:gd name="connsiteY13" fmla="*/ 1695450 h 3898474"/>
                <a:gd name="connsiteX14" fmla="*/ 2305050 w 3448331"/>
                <a:gd name="connsiteY14" fmla="*/ 1933575 h 3898474"/>
                <a:gd name="connsiteX15" fmla="*/ 2276475 w 3448331"/>
                <a:gd name="connsiteY15" fmla="*/ 2038350 h 3898474"/>
                <a:gd name="connsiteX16" fmla="*/ 2266950 w 3448331"/>
                <a:gd name="connsiteY16" fmla="*/ 2200275 h 3898474"/>
                <a:gd name="connsiteX17" fmla="*/ 2209800 w 3448331"/>
                <a:gd name="connsiteY17" fmla="*/ 2343150 h 3898474"/>
                <a:gd name="connsiteX18" fmla="*/ 2076450 w 3448331"/>
                <a:gd name="connsiteY18" fmla="*/ 2505075 h 3898474"/>
                <a:gd name="connsiteX19" fmla="*/ 1990725 w 3448331"/>
                <a:gd name="connsiteY19" fmla="*/ 2733675 h 3898474"/>
                <a:gd name="connsiteX20" fmla="*/ 1990725 w 3448331"/>
                <a:gd name="connsiteY20" fmla="*/ 2838450 h 3898474"/>
                <a:gd name="connsiteX21" fmla="*/ 1990725 w 3448331"/>
                <a:gd name="connsiteY21" fmla="*/ 2924175 h 3898474"/>
                <a:gd name="connsiteX22" fmla="*/ 1905000 w 3448331"/>
                <a:gd name="connsiteY22" fmla="*/ 3124200 h 3898474"/>
                <a:gd name="connsiteX23" fmla="*/ 1704975 w 3448331"/>
                <a:gd name="connsiteY23" fmla="*/ 3181350 h 3898474"/>
                <a:gd name="connsiteX24" fmla="*/ 1514475 w 3448331"/>
                <a:gd name="connsiteY24" fmla="*/ 3143250 h 3898474"/>
                <a:gd name="connsiteX25" fmla="*/ 1371600 w 3448331"/>
                <a:gd name="connsiteY25" fmla="*/ 3276600 h 3898474"/>
                <a:gd name="connsiteX26" fmla="*/ 1190625 w 3448331"/>
                <a:gd name="connsiteY26" fmla="*/ 3390900 h 3898474"/>
                <a:gd name="connsiteX27" fmla="*/ 1057275 w 3448331"/>
                <a:gd name="connsiteY27" fmla="*/ 3448050 h 3898474"/>
                <a:gd name="connsiteX28" fmla="*/ 933450 w 3448331"/>
                <a:gd name="connsiteY28" fmla="*/ 3571875 h 3898474"/>
                <a:gd name="connsiteX29" fmla="*/ 866775 w 3448331"/>
                <a:gd name="connsiteY29" fmla="*/ 3676650 h 3898474"/>
                <a:gd name="connsiteX30" fmla="*/ 809625 w 3448331"/>
                <a:gd name="connsiteY30" fmla="*/ 3762375 h 3898474"/>
                <a:gd name="connsiteX31" fmla="*/ 676275 w 3448331"/>
                <a:gd name="connsiteY31" fmla="*/ 3800475 h 3898474"/>
                <a:gd name="connsiteX32" fmla="*/ 600075 w 3448331"/>
                <a:gd name="connsiteY32" fmla="*/ 3762375 h 3898474"/>
                <a:gd name="connsiteX33" fmla="*/ 514350 w 3448331"/>
                <a:gd name="connsiteY33" fmla="*/ 3790950 h 3898474"/>
                <a:gd name="connsiteX34" fmla="*/ 276225 w 3448331"/>
                <a:gd name="connsiteY34" fmla="*/ 3867150 h 3898474"/>
                <a:gd name="connsiteX35" fmla="*/ 104775 w 3448331"/>
                <a:gd name="connsiteY35" fmla="*/ 3895725 h 3898474"/>
                <a:gd name="connsiteX36" fmla="*/ 0 w 3448331"/>
                <a:gd name="connsiteY36" fmla="*/ 3895725 h 3898474"/>
                <a:gd name="connsiteX0" fmla="*/ 3390900 w 3448331"/>
                <a:gd name="connsiteY0" fmla="*/ 0 h 3727024"/>
                <a:gd name="connsiteX1" fmla="*/ 3448050 w 3448331"/>
                <a:gd name="connsiteY1" fmla="*/ 104775 h 3727024"/>
                <a:gd name="connsiteX2" fmla="*/ 3362325 w 3448331"/>
                <a:gd name="connsiteY2" fmla="*/ 266700 h 3727024"/>
                <a:gd name="connsiteX3" fmla="*/ 3267075 w 3448331"/>
                <a:gd name="connsiteY3" fmla="*/ 447675 h 3727024"/>
                <a:gd name="connsiteX4" fmla="*/ 3143250 w 3448331"/>
                <a:gd name="connsiteY4" fmla="*/ 561975 h 3727024"/>
                <a:gd name="connsiteX5" fmla="*/ 2943225 w 3448331"/>
                <a:gd name="connsiteY5" fmla="*/ 657225 h 3727024"/>
                <a:gd name="connsiteX6" fmla="*/ 2771775 w 3448331"/>
                <a:gd name="connsiteY6" fmla="*/ 742950 h 3727024"/>
                <a:gd name="connsiteX7" fmla="*/ 2676525 w 3448331"/>
                <a:gd name="connsiteY7" fmla="*/ 828675 h 3727024"/>
                <a:gd name="connsiteX8" fmla="*/ 2571750 w 3448331"/>
                <a:gd name="connsiteY8" fmla="*/ 933450 h 3727024"/>
                <a:gd name="connsiteX9" fmla="*/ 2476500 w 3448331"/>
                <a:gd name="connsiteY9" fmla="*/ 1028700 h 3727024"/>
                <a:gd name="connsiteX10" fmla="*/ 2390775 w 3448331"/>
                <a:gd name="connsiteY10" fmla="*/ 1143000 h 3727024"/>
                <a:gd name="connsiteX11" fmla="*/ 2333625 w 3448331"/>
                <a:gd name="connsiteY11" fmla="*/ 1333500 h 3727024"/>
                <a:gd name="connsiteX12" fmla="*/ 2343150 w 3448331"/>
                <a:gd name="connsiteY12" fmla="*/ 1524000 h 3727024"/>
                <a:gd name="connsiteX13" fmla="*/ 2305050 w 3448331"/>
                <a:gd name="connsiteY13" fmla="*/ 1762125 h 3727024"/>
                <a:gd name="connsiteX14" fmla="*/ 2276475 w 3448331"/>
                <a:gd name="connsiteY14" fmla="*/ 1866900 h 3727024"/>
                <a:gd name="connsiteX15" fmla="*/ 2266950 w 3448331"/>
                <a:gd name="connsiteY15" fmla="*/ 2028825 h 3727024"/>
                <a:gd name="connsiteX16" fmla="*/ 2209800 w 3448331"/>
                <a:gd name="connsiteY16" fmla="*/ 2171700 h 3727024"/>
                <a:gd name="connsiteX17" fmla="*/ 2076450 w 3448331"/>
                <a:gd name="connsiteY17" fmla="*/ 2333625 h 3727024"/>
                <a:gd name="connsiteX18" fmla="*/ 1990725 w 3448331"/>
                <a:gd name="connsiteY18" fmla="*/ 2562225 h 3727024"/>
                <a:gd name="connsiteX19" fmla="*/ 1990725 w 3448331"/>
                <a:gd name="connsiteY19" fmla="*/ 2667000 h 3727024"/>
                <a:gd name="connsiteX20" fmla="*/ 1990725 w 3448331"/>
                <a:gd name="connsiteY20" fmla="*/ 2752725 h 3727024"/>
                <a:gd name="connsiteX21" fmla="*/ 1905000 w 3448331"/>
                <a:gd name="connsiteY21" fmla="*/ 2952750 h 3727024"/>
                <a:gd name="connsiteX22" fmla="*/ 1704975 w 3448331"/>
                <a:gd name="connsiteY22" fmla="*/ 3009900 h 3727024"/>
                <a:gd name="connsiteX23" fmla="*/ 1514475 w 3448331"/>
                <a:gd name="connsiteY23" fmla="*/ 2971800 h 3727024"/>
                <a:gd name="connsiteX24" fmla="*/ 1371600 w 3448331"/>
                <a:gd name="connsiteY24" fmla="*/ 3105150 h 3727024"/>
                <a:gd name="connsiteX25" fmla="*/ 1190625 w 3448331"/>
                <a:gd name="connsiteY25" fmla="*/ 3219450 h 3727024"/>
                <a:gd name="connsiteX26" fmla="*/ 1057275 w 3448331"/>
                <a:gd name="connsiteY26" fmla="*/ 3276600 h 3727024"/>
                <a:gd name="connsiteX27" fmla="*/ 933450 w 3448331"/>
                <a:gd name="connsiteY27" fmla="*/ 3400425 h 3727024"/>
                <a:gd name="connsiteX28" fmla="*/ 866775 w 3448331"/>
                <a:gd name="connsiteY28" fmla="*/ 3505200 h 3727024"/>
                <a:gd name="connsiteX29" fmla="*/ 809625 w 3448331"/>
                <a:gd name="connsiteY29" fmla="*/ 3590925 h 3727024"/>
                <a:gd name="connsiteX30" fmla="*/ 676275 w 3448331"/>
                <a:gd name="connsiteY30" fmla="*/ 3629025 h 3727024"/>
                <a:gd name="connsiteX31" fmla="*/ 600075 w 3448331"/>
                <a:gd name="connsiteY31" fmla="*/ 3590925 h 3727024"/>
                <a:gd name="connsiteX32" fmla="*/ 514350 w 3448331"/>
                <a:gd name="connsiteY32" fmla="*/ 3619500 h 3727024"/>
                <a:gd name="connsiteX33" fmla="*/ 276225 w 3448331"/>
                <a:gd name="connsiteY33" fmla="*/ 3695700 h 3727024"/>
                <a:gd name="connsiteX34" fmla="*/ 104775 w 3448331"/>
                <a:gd name="connsiteY34" fmla="*/ 3724275 h 3727024"/>
                <a:gd name="connsiteX35" fmla="*/ 0 w 3448331"/>
                <a:gd name="connsiteY35" fmla="*/ 3724275 h 3727024"/>
                <a:gd name="connsiteX0" fmla="*/ 3448050 w 3448050"/>
                <a:gd name="connsiteY0" fmla="*/ 0 h 3622249"/>
                <a:gd name="connsiteX1" fmla="*/ 3362325 w 3448050"/>
                <a:gd name="connsiteY1" fmla="*/ 161925 h 3622249"/>
                <a:gd name="connsiteX2" fmla="*/ 3267075 w 3448050"/>
                <a:gd name="connsiteY2" fmla="*/ 342900 h 3622249"/>
                <a:gd name="connsiteX3" fmla="*/ 3143250 w 3448050"/>
                <a:gd name="connsiteY3" fmla="*/ 457200 h 3622249"/>
                <a:gd name="connsiteX4" fmla="*/ 2943225 w 3448050"/>
                <a:gd name="connsiteY4" fmla="*/ 552450 h 3622249"/>
                <a:gd name="connsiteX5" fmla="*/ 2771775 w 3448050"/>
                <a:gd name="connsiteY5" fmla="*/ 638175 h 3622249"/>
                <a:gd name="connsiteX6" fmla="*/ 2676525 w 3448050"/>
                <a:gd name="connsiteY6" fmla="*/ 723900 h 3622249"/>
                <a:gd name="connsiteX7" fmla="*/ 2571750 w 3448050"/>
                <a:gd name="connsiteY7" fmla="*/ 828675 h 3622249"/>
                <a:gd name="connsiteX8" fmla="*/ 2476500 w 3448050"/>
                <a:gd name="connsiteY8" fmla="*/ 923925 h 3622249"/>
                <a:gd name="connsiteX9" fmla="*/ 2390775 w 3448050"/>
                <a:gd name="connsiteY9" fmla="*/ 1038225 h 3622249"/>
                <a:gd name="connsiteX10" fmla="*/ 2333625 w 3448050"/>
                <a:gd name="connsiteY10" fmla="*/ 1228725 h 3622249"/>
                <a:gd name="connsiteX11" fmla="*/ 2343150 w 3448050"/>
                <a:gd name="connsiteY11" fmla="*/ 1419225 h 3622249"/>
                <a:gd name="connsiteX12" fmla="*/ 2305050 w 3448050"/>
                <a:gd name="connsiteY12" fmla="*/ 1657350 h 3622249"/>
                <a:gd name="connsiteX13" fmla="*/ 2276475 w 3448050"/>
                <a:gd name="connsiteY13" fmla="*/ 1762125 h 3622249"/>
                <a:gd name="connsiteX14" fmla="*/ 2266950 w 3448050"/>
                <a:gd name="connsiteY14" fmla="*/ 1924050 h 3622249"/>
                <a:gd name="connsiteX15" fmla="*/ 2209800 w 3448050"/>
                <a:gd name="connsiteY15" fmla="*/ 2066925 h 3622249"/>
                <a:gd name="connsiteX16" fmla="*/ 2076450 w 3448050"/>
                <a:gd name="connsiteY16" fmla="*/ 2228850 h 3622249"/>
                <a:gd name="connsiteX17" fmla="*/ 1990725 w 3448050"/>
                <a:gd name="connsiteY17" fmla="*/ 2457450 h 3622249"/>
                <a:gd name="connsiteX18" fmla="*/ 1990725 w 3448050"/>
                <a:gd name="connsiteY18" fmla="*/ 2562225 h 3622249"/>
                <a:gd name="connsiteX19" fmla="*/ 1990725 w 3448050"/>
                <a:gd name="connsiteY19" fmla="*/ 2647950 h 3622249"/>
                <a:gd name="connsiteX20" fmla="*/ 1905000 w 3448050"/>
                <a:gd name="connsiteY20" fmla="*/ 2847975 h 3622249"/>
                <a:gd name="connsiteX21" fmla="*/ 1704975 w 3448050"/>
                <a:gd name="connsiteY21" fmla="*/ 2905125 h 3622249"/>
                <a:gd name="connsiteX22" fmla="*/ 1514475 w 3448050"/>
                <a:gd name="connsiteY22" fmla="*/ 2867025 h 3622249"/>
                <a:gd name="connsiteX23" fmla="*/ 1371600 w 3448050"/>
                <a:gd name="connsiteY23" fmla="*/ 3000375 h 3622249"/>
                <a:gd name="connsiteX24" fmla="*/ 1190625 w 3448050"/>
                <a:gd name="connsiteY24" fmla="*/ 3114675 h 3622249"/>
                <a:gd name="connsiteX25" fmla="*/ 1057275 w 3448050"/>
                <a:gd name="connsiteY25" fmla="*/ 3171825 h 3622249"/>
                <a:gd name="connsiteX26" fmla="*/ 933450 w 3448050"/>
                <a:gd name="connsiteY26" fmla="*/ 3295650 h 3622249"/>
                <a:gd name="connsiteX27" fmla="*/ 866775 w 3448050"/>
                <a:gd name="connsiteY27" fmla="*/ 3400425 h 3622249"/>
                <a:gd name="connsiteX28" fmla="*/ 809625 w 3448050"/>
                <a:gd name="connsiteY28" fmla="*/ 3486150 h 3622249"/>
                <a:gd name="connsiteX29" fmla="*/ 676275 w 3448050"/>
                <a:gd name="connsiteY29" fmla="*/ 3524250 h 3622249"/>
                <a:gd name="connsiteX30" fmla="*/ 600075 w 3448050"/>
                <a:gd name="connsiteY30" fmla="*/ 3486150 h 3622249"/>
                <a:gd name="connsiteX31" fmla="*/ 514350 w 3448050"/>
                <a:gd name="connsiteY31" fmla="*/ 3514725 h 3622249"/>
                <a:gd name="connsiteX32" fmla="*/ 276225 w 3448050"/>
                <a:gd name="connsiteY32" fmla="*/ 3590925 h 3622249"/>
                <a:gd name="connsiteX33" fmla="*/ 104775 w 3448050"/>
                <a:gd name="connsiteY33" fmla="*/ 3619500 h 3622249"/>
                <a:gd name="connsiteX34" fmla="*/ 0 w 3448050"/>
                <a:gd name="connsiteY34" fmla="*/ 3619500 h 3622249"/>
                <a:gd name="connsiteX0" fmla="*/ 3362325 w 3362325"/>
                <a:gd name="connsiteY0" fmla="*/ 0 h 3460324"/>
                <a:gd name="connsiteX1" fmla="*/ 3267075 w 3362325"/>
                <a:gd name="connsiteY1" fmla="*/ 180975 h 3460324"/>
                <a:gd name="connsiteX2" fmla="*/ 3143250 w 3362325"/>
                <a:gd name="connsiteY2" fmla="*/ 295275 h 3460324"/>
                <a:gd name="connsiteX3" fmla="*/ 2943225 w 3362325"/>
                <a:gd name="connsiteY3" fmla="*/ 390525 h 3460324"/>
                <a:gd name="connsiteX4" fmla="*/ 2771775 w 3362325"/>
                <a:gd name="connsiteY4" fmla="*/ 476250 h 3460324"/>
                <a:gd name="connsiteX5" fmla="*/ 2676525 w 3362325"/>
                <a:gd name="connsiteY5" fmla="*/ 561975 h 3460324"/>
                <a:gd name="connsiteX6" fmla="*/ 2571750 w 3362325"/>
                <a:gd name="connsiteY6" fmla="*/ 666750 h 3460324"/>
                <a:gd name="connsiteX7" fmla="*/ 2476500 w 3362325"/>
                <a:gd name="connsiteY7" fmla="*/ 762000 h 3460324"/>
                <a:gd name="connsiteX8" fmla="*/ 2390775 w 3362325"/>
                <a:gd name="connsiteY8" fmla="*/ 876300 h 3460324"/>
                <a:gd name="connsiteX9" fmla="*/ 2333625 w 3362325"/>
                <a:gd name="connsiteY9" fmla="*/ 1066800 h 3460324"/>
                <a:gd name="connsiteX10" fmla="*/ 2343150 w 3362325"/>
                <a:gd name="connsiteY10" fmla="*/ 1257300 h 3460324"/>
                <a:gd name="connsiteX11" fmla="*/ 2305050 w 3362325"/>
                <a:gd name="connsiteY11" fmla="*/ 1495425 h 3460324"/>
                <a:gd name="connsiteX12" fmla="*/ 2276475 w 3362325"/>
                <a:gd name="connsiteY12" fmla="*/ 1600200 h 3460324"/>
                <a:gd name="connsiteX13" fmla="*/ 2266950 w 3362325"/>
                <a:gd name="connsiteY13" fmla="*/ 1762125 h 3460324"/>
                <a:gd name="connsiteX14" fmla="*/ 2209800 w 3362325"/>
                <a:gd name="connsiteY14" fmla="*/ 1905000 h 3460324"/>
                <a:gd name="connsiteX15" fmla="*/ 2076450 w 3362325"/>
                <a:gd name="connsiteY15" fmla="*/ 2066925 h 3460324"/>
                <a:gd name="connsiteX16" fmla="*/ 1990725 w 3362325"/>
                <a:gd name="connsiteY16" fmla="*/ 2295525 h 3460324"/>
                <a:gd name="connsiteX17" fmla="*/ 1990725 w 3362325"/>
                <a:gd name="connsiteY17" fmla="*/ 2400300 h 3460324"/>
                <a:gd name="connsiteX18" fmla="*/ 1990725 w 3362325"/>
                <a:gd name="connsiteY18" fmla="*/ 2486025 h 3460324"/>
                <a:gd name="connsiteX19" fmla="*/ 1905000 w 3362325"/>
                <a:gd name="connsiteY19" fmla="*/ 2686050 h 3460324"/>
                <a:gd name="connsiteX20" fmla="*/ 1704975 w 3362325"/>
                <a:gd name="connsiteY20" fmla="*/ 2743200 h 3460324"/>
                <a:gd name="connsiteX21" fmla="*/ 1514475 w 3362325"/>
                <a:gd name="connsiteY21" fmla="*/ 2705100 h 3460324"/>
                <a:gd name="connsiteX22" fmla="*/ 1371600 w 3362325"/>
                <a:gd name="connsiteY22" fmla="*/ 2838450 h 3460324"/>
                <a:gd name="connsiteX23" fmla="*/ 1190625 w 3362325"/>
                <a:gd name="connsiteY23" fmla="*/ 2952750 h 3460324"/>
                <a:gd name="connsiteX24" fmla="*/ 1057275 w 3362325"/>
                <a:gd name="connsiteY24" fmla="*/ 3009900 h 3460324"/>
                <a:gd name="connsiteX25" fmla="*/ 933450 w 3362325"/>
                <a:gd name="connsiteY25" fmla="*/ 3133725 h 3460324"/>
                <a:gd name="connsiteX26" fmla="*/ 866775 w 3362325"/>
                <a:gd name="connsiteY26" fmla="*/ 3238500 h 3460324"/>
                <a:gd name="connsiteX27" fmla="*/ 809625 w 3362325"/>
                <a:gd name="connsiteY27" fmla="*/ 3324225 h 3460324"/>
                <a:gd name="connsiteX28" fmla="*/ 676275 w 3362325"/>
                <a:gd name="connsiteY28" fmla="*/ 3362325 h 3460324"/>
                <a:gd name="connsiteX29" fmla="*/ 600075 w 3362325"/>
                <a:gd name="connsiteY29" fmla="*/ 3324225 h 3460324"/>
                <a:gd name="connsiteX30" fmla="*/ 514350 w 3362325"/>
                <a:gd name="connsiteY30" fmla="*/ 3352800 h 3460324"/>
                <a:gd name="connsiteX31" fmla="*/ 276225 w 3362325"/>
                <a:gd name="connsiteY31" fmla="*/ 3429000 h 3460324"/>
                <a:gd name="connsiteX32" fmla="*/ 104775 w 3362325"/>
                <a:gd name="connsiteY32" fmla="*/ 3457575 h 3460324"/>
                <a:gd name="connsiteX33" fmla="*/ 0 w 3362325"/>
                <a:gd name="connsiteY33" fmla="*/ 3457575 h 346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62325" h="3460324">
                  <a:moveTo>
                    <a:pt x="3362325" y="0"/>
                  </a:moveTo>
                  <a:cubicBezTo>
                    <a:pt x="3332163" y="57150"/>
                    <a:pt x="3303587" y="131763"/>
                    <a:pt x="3267075" y="180975"/>
                  </a:cubicBezTo>
                  <a:cubicBezTo>
                    <a:pt x="3230562" y="230188"/>
                    <a:pt x="3197225" y="260350"/>
                    <a:pt x="3143250" y="295275"/>
                  </a:cubicBezTo>
                  <a:cubicBezTo>
                    <a:pt x="3089275" y="330200"/>
                    <a:pt x="3005137" y="360363"/>
                    <a:pt x="2943225" y="390525"/>
                  </a:cubicBezTo>
                  <a:cubicBezTo>
                    <a:pt x="2881313" y="420687"/>
                    <a:pt x="2816225" y="447675"/>
                    <a:pt x="2771775" y="476250"/>
                  </a:cubicBezTo>
                  <a:cubicBezTo>
                    <a:pt x="2727325" y="504825"/>
                    <a:pt x="2676525" y="561975"/>
                    <a:pt x="2676525" y="561975"/>
                  </a:cubicBezTo>
                  <a:cubicBezTo>
                    <a:pt x="2643188" y="593725"/>
                    <a:pt x="2605087" y="633413"/>
                    <a:pt x="2571750" y="666750"/>
                  </a:cubicBezTo>
                  <a:cubicBezTo>
                    <a:pt x="2538413" y="700087"/>
                    <a:pt x="2506662" y="727075"/>
                    <a:pt x="2476500" y="762000"/>
                  </a:cubicBezTo>
                  <a:cubicBezTo>
                    <a:pt x="2446337" y="796925"/>
                    <a:pt x="2414587" y="825500"/>
                    <a:pt x="2390775" y="876300"/>
                  </a:cubicBezTo>
                  <a:cubicBezTo>
                    <a:pt x="2366963" y="927100"/>
                    <a:pt x="2341562" y="1003300"/>
                    <a:pt x="2333625" y="1066800"/>
                  </a:cubicBezTo>
                  <a:cubicBezTo>
                    <a:pt x="2325688" y="1130300"/>
                    <a:pt x="2347912" y="1185863"/>
                    <a:pt x="2343150" y="1257300"/>
                  </a:cubicBezTo>
                  <a:cubicBezTo>
                    <a:pt x="2338387" y="1328738"/>
                    <a:pt x="2316162" y="1438275"/>
                    <a:pt x="2305050" y="1495425"/>
                  </a:cubicBezTo>
                  <a:cubicBezTo>
                    <a:pt x="2293937" y="1552575"/>
                    <a:pt x="2282825" y="1555750"/>
                    <a:pt x="2276475" y="1600200"/>
                  </a:cubicBezTo>
                  <a:cubicBezTo>
                    <a:pt x="2270125" y="1644650"/>
                    <a:pt x="2278062" y="1711325"/>
                    <a:pt x="2266950" y="1762125"/>
                  </a:cubicBezTo>
                  <a:cubicBezTo>
                    <a:pt x="2255837" y="1812925"/>
                    <a:pt x="2241550" y="1854200"/>
                    <a:pt x="2209800" y="1905000"/>
                  </a:cubicBezTo>
                  <a:cubicBezTo>
                    <a:pt x="2178050" y="1955800"/>
                    <a:pt x="2112963" y="2001837"/>
                    <a:pt x="2076450" y="2066925"/>
                  </a:cubicBezTo>
                  <a:cubicBezTo>
                    <a:pt x="2039937" y="2132013"/>
                    <a:pt x="2005012" y="2239963"/>
                    <a:pt x="1990725" y="2295525"/>
                  </a:cubicBezTo>
                  <a:cubicBezTo>
                    <a:pt x="1976437" y="2351088"/>
                    <a:pt x="1990725" y="2400300"/>
                    <a:pt x="1990725" y="2400300"/>
                  </a:cubicBezTo>
                  <a:cubicBezTo>
                    <a:pt x="1990725" y="2432050"/>
                    <a:pt x="2005012" y="2438400"/>
                    <a:pt x="1990725" y="2486025"/>
                  </a:cubicBezTo>
                  <a:cubicBezTo>
                    <a:pt x="1976438" y="2533650"/>
                    <a:pt x="1952625" y="2643188"/>
                    <a:pt x="1905000" y="2686050"/>
                  </a:cubicBezTo>
                  <a:cubicBezTo>
                    <a:pt x="1857375" y="2728912"/>
                    <a:pt x="1770062" y="2740025"/>
                    <a:pt x="1704975" y="2743200"/>
                  </a:cubicBezTo>
                  <a:cubicBezTo>
                    <a:pt x="1639887" y="2746375"/>
                    <a:pt x="1570037" y="2689225"/>
                    <a:pt x="1514475" y="2705100"/>
                  </a:cubicBezTo>
                  <a:cubicBezTo>
                    <a:pt x="1458913" y="2720975"/>
                    <a:pt x="1425575" y="2797175"/>
                    <a:pt x="1371600" y="2838450"/>
                  </a:cubicBezTo>
                  <a:cubicBezTo>
                    <a:pt x="1317625" y="2879725"/>
                    <a:pt x="1243012" y="2924175"/>
                    <a:pt x="1190625" y="2952750"/>
                  </a:cubicBezTo>
                  <a:cubicBezTo>
                    <a:pt x="1138238" y="2981325"/>
                    <a:pt x="1100137" y="2979738"/>
                    <a:pt x="1057275" y="3009900"/>
                  </a:cubicBezTo>
                  <a:cubicBezTo>
                    <a:pt x="1014413" y="3040062"/>
                    <a:pt x="965200" y="3095625"/>
                    <a:pt x="933450" y="3133725"/>
                  </a:cubicBezTo>
                  <a:cubicBezTo>
                    <a:pt x="901700" y="3171825"/>
                    <a:pt x="887412" y="3206750"/>
                    <a:pt x="866775" y="3238500"/>
                  </a:cubicBezTo>
                  <a:cubicBezTo>
                    <a:pt x="846138" y="3270250"/>
                    <a:pt x="841375" y="3303588"/>
                    <a:pt x="809625" y="3324225"/>
                  </a:cubicBezTo>
                  <a:cubicBezTo>
                    <a:pt x="777875" y="3344862"/>
                    <a:pt x="711200" y="3362325"/>
                    <a:pt x="676275" y="3362325"/>
                  </a:cubicBezTo>
                  <a:cubicBezTo>
                    <a:pt x="641350" y="3362325"/>
                    <a:pt x="627062" y="3325812"/>
                    <a:pt x="600075" y="3324225"/>
                  </a:cubicBezTo>
                  <a:cubicBezTo>
                    <a:pt x="573088" y="3322638"/>
                    <a:pt x="514350" y="3352800"/>
                    <a:pt x="514350" y="3352800"/>
                  </a:cubicBezTo>
                  <a:cubicBezTo>
                    <a:pt x="460375" y="3370262"/>
                    <a:pt x="344488" y="3411537"/>
                    <a:pt x="276225" y="3429000"/>
                  </a:cubicBezTo>
                  <a:cubicBezTo>
                    <a:pt x="207962" y="3446463"/>
                    <a:pt x="150812" y="3452813"/>
                    <a:pt x="104775" y="3457575"/>
                  </a:cubicBezTo>
                  <a:cubicBezTo>
                    <a:pt x="58737" y="3462338"/>
                    <a:pt x="29368" y="3459956"/>
                    <a:pt x="0" y="3457575"/>
                  </a:cubicBezTo>
                </a:path>
              </a:pathLst>
            </a:custGeom>
            <a:noFill/>
            <a:ln w="635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23411FAD-0858-4021-815B-3F4927FA1ACF}"/>
                </a:ext>
              </a:extLst>
            </p:cNvPr>
            <p:cNvSpPr/>
            <p:nvPr/>
          </p:nvSpPr>
          <p:spPr>
            <a:xfrm>
              <a:off x="2400074" y="4048125"/>
              <a:ext cx="1986844" cy="2361051"/>
            </a:xfrm>
            <a:custGeom>
              <a:avLst/>
              <a:gdLst>
                <a:gd name="connsiteX0" fmla="*/ 1847850 w 1986844"/>
                <a:gd name="connsiteY0" fmla="*/ 0 h 2361051"/>
                <a:gd name="connsiteX1" fmla="*/ 1905000 w 1986844"/>
                <a:gd name="connsiteY1" fmla="*/ 152400 h 2361051"/>
                <a:gd name="connsiteX2" fmla="*/ 1962150 w 1986844"/>
                <a:gd name="connsiteY2" fmla="*/ 257175 h 2361051"/>
                <a:gd name="connsiteX3" fmla="*/ 1952625 w 1986844"/>
                <a:gd name="connsiteY3" fmla="*/ 381000 h 2361051"/>
                <a:gd name="connsiteX4" fmla="*/ 1828800 w 1986844"/>
                <a:gd name="connsiteY4" fmla="*/ 447675 h 2361051"/>
                <a:gd name="connsiteX5" fmla="*/ 1781175 w 1986844"/>
                <a:gd name="connsiteY5" fmla="*/ 533400 h 2361051"/>
                <a:gd name="connsiteX6" fmla="*/ 1838325 w 1986844"/>
                <a:gd name="connsiteY6" fmla="*/ 638175 h 2361051"/>
                <a:gd name="connsiteX7" fmla="*/ 1905000 w 1986844"/>
                <a:gd name="connsiteY7" fmla="*/ 714375 h 2361051"/>
                <a:gd name="connsiteX8" fmla="*/ 1981200 w 1986844"/>
                <a:gd name="connsiteY8" fmla="*/ 838200 h 2361051"/>
                <a:gd name="connsiteX9" fmla="*/ 1981200 w 1986844"/>
                <a:gd name="connsiteY9" fmla="*/ 990600 h 2361051"/>
                <a:gd name="connsiteX10" fmla="*/ 1981200 w 1986844"/>
                <a:gd name="connsiteY10" fmla="*/ 1133475 h 2361051"/>
                <a:gd name="connsiteX11" fmla="*/ 1971675 w 1986844"/>
                <a:gd name="connsiteY11" fmla="*/ 1266825 h 2361051"/>
                <a:gd name="connsiteX12" fmla="*/ 1924050 w 1986844"/>
                <a:gd name="connsiteY12" fmla="*/ 1390650 h 2361051"/>
                <a:gd name="connsiteX13" fmla="*/ 1800225 w 1986844"/>
                <a:gd name="connsiteY13" fmla="*/ 1514475 h 2361051"/>
                <a:gd name="connsiteX14" fmla="*/ 1695450 w 1986844"/>
                <a:gd name="connsiteY14" fmla="*/ 1543050 h 2361051"/>
                <a:gd name="connsiteX15" fmla="*/ 1628775 w 1986844"/>
                <a:gd name="connsiteY15" fmla="*/ 1666875 h 2361051"/>
                <a:gd name="connsiteX16" fmla="*/ 1504950 w 1986844"/>
                <a:gd name="connsiteY16" fmla="*/ 1762125 h 2361051"/>
                <a:gd name="connsiteX17" fmla="*/ 1304925 w 1986844"/>
                <a:gd name="connsiteY17" fmla="*/ 1857375 h 2361051"/>
                <a:gd name="connsiteX18" fmla="*/ 1209675 w 1986844"/>
                <a:gd name="connsiteY18" fmla="*/ 1924050 h 2361051"/>
                <a:gd name="connsiteX19" fmla="*/ 1047750 w 1986844"/>
                <a:gd name="connsiteY19" fmla="*/ 1933575 h 2361051"/>
                <a:gd name="connsiteX20" fmla="*/ 895350 w 1986844"/>
                <a:gd name="connsiteY20" fmla="*/ 2000250 h 2361051"/>
                <a:gd name="connsiteX21" fmla="*/ 752475 w 1986844"/>
                <a:gd name="connsiteY21" fmla="*/ 2095500 h 2361051"/>
                <a:gd name="connsiteX22" fmla="*/ 666750 w 1986844"/>
                <a:gd name="connsiteY22" fmla="*/ 2190750 h 2361051"/>
                <a:gd name="connsiteX23" fmla="*/ 581025 w 1986844"/>
                <a:gd name="connsiteY23" fmla="*/ 2276475 h 2361051"/>
                <a:gd name="connsiteX24" fmla="*/ 285750 w 1986844"/>
                <a:gd name="connsiteY24" fmla="*/ 2352675 h 2361051"/>
                <a:gd name="connsiteX25" fmla="*/ 142875 w 1986844"/>
                <a:gd name="connsiteY25" fmla="*/ 2352675 h 2361051"/>
                <a:gd name="connsiteX26" fmla="*/ 0 w 1986844"/>
                <a:gd name="connsiteY26" fmla="*/ 2295525 h 236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86844" h="2361051">
                  <a:moveTo>
                    <a:pt x="1847850" y="0"/>
                  </a:moveTo>
                  <a:cubicBezTo>
                    <a:pt x="1866900" y="54769"/>
                    <a:pt x="1885950" y="109538"/>
                    <a:pt x="1905000" y="152400"/>
                  </a:cubicBezTo>
                  <a:cubicBezTo>
                    <a:pt x="1924050" y="195263"/>
                    <a:pt x="1954213" y="219075"/>
                    <a:pt x="1962150" y="257175"/>
                  </a:cubicBezTo>
                  <a:cubicBezTo>
                    <a:pt x="1970087" y="295275"/>
                    <a:pt x="1974850" y="349250"/>
                    <a:pt x="1952625" y="381000"/>
                  </a:cubicBezTo>
                  <a:cubicBezTo>
                    <a:pt x="1930400" y="412750"/>
                    <a:pt x="1857375" y="422275"/>
                    <a:pt x="1828800" y="447675"/>
                  </a:cubicBezTo>
                  <a:cubicBezTo>
                    <a:pt x="1800225" y="473075"/>
                    <a:pt x="1779587" y="501650"/>
                    <a:pt x="1781175" y="533400"/>
                  </a:cubicBezTo>
                  <a:cubicBezTo>
                    <a:pt x="1782763" y="565150"/>
                    <a:pt x="1817688" y="608013"/>
                    <a:pt x="1838325" y="638175"/>
                  </a:cubicBezTo>
                  <a:cubicBezTo>
                    <a:pt x="1858962" y="668337"/>
                    <a:pt x="1881188" y="681038"/>
                    <a:pt x="1905000" y="714375"/>
                  </a:cubicBezTo>
                  <a:cubicBezTo>
                    <a:pt x="1928812" y="747712"/>
                    <a:pt x="1968500" y="792163"/>
                    <a:pt x="1981200" y="838200"/>
                  </a:cubicBezTo>
                  <a:cubicBezTo>
                    <a:pt x="1993900" y="884237"/>
                    <a:pt x="1981200" y="990600"/>
                    <a:pt x="1981200" y="990600"/>
                  </a:cubicBezTo>
                  <a:cubicBezTo>
                    <a:pt x="1981200" y="1039812"/>
                    <a:pt x="1982787" y="1087438"/>
                    <a:pt x="1981200" y="1133475"/>
                  </a:cubicBezTo>
                  <a:cubicBezTo>
                    <a:pt x="1979613" y="1179512"/>
                    <a:pt x="1981200" y="1223963"/>
                    <a:pt x="1971675" y="1266825"/>
                  </a:cubicBezTo>
                  <a:cubicBezTo>
                    <a:pt x="1962150" y="1309687"/>
                    <a:pt x="1952625" y="1349375"/>
                    <a:pt x="1924050" y="1390650"/>
                  </a:cubicBezTo>
                  <a:cubicBezTo>
                    <a:pt x="1895475" y="1431925"/>
                    <a:pt x="1838325" y="1489075"/>
                    <a:pt x="1800225" y="1514475"/>
                  </a:cubicBezTo>
                  <a:cubicBezTo>
                    <a:pt x="1762125" y="1539875"/>
                    <a:pt x="1724025" y="1517650"/>
                    <a:pt x="1695450" y="1543050"/>
                  </a:cubicBezTo>
                  <a:cubicBezTo>
                    <a:pt x="1666875" y="1568450"/>
                    <a:pt x="1660525" y="1630363"/>
                    <a:pt x="1628775" y="1666875"/>
                  </a:cubicBezTo>
                  <a:cubicBezTo>
                    <a:pt x="1597025" y="1703387"/>
                    <a:pt x="1558925" y="1730375"/>
                    <a:pt x="1504950" y="1762125"/>
                  </a:cubicBezTo>
                  <a:cubicBezTo>
                    <a:pt x="1450975" y="1793875"/>
                    <a:pt x="1354137" y="1830388"/>
                    <a:pt x="1304925" y="1857375"/>
                  </a:cubicBezTo>
                  <a:cubicBezTo>
                    <a:pt x="1255713" y="1884362"/>
                    <a:pt x="1252537" y="1911350"/>
                    <a:pt x="1209675" y="1924050"/>
                  </a:cubicBezTo>
                  <a:cubicBezTo>
                    <a:pt x="1166812" y="1936750"/>
                    <a:pt x="1100137" y="1920875"/>
                    <a:pt x="1047750" y="1933575"/>
                  </a:cubicBezTo>
                  <a:cubicBezTo>
                    <a:pt x="995362" y="1946275"/>
                    <a:pt x="944562" y="1973263"/>
                    <a:pt x="895350" y="2000250"/>
                  </a:cubicBezTo>
                  <a:cubicBezTo>
                    <a:pt x="846138" y="2027237"/>
                    <a:pt x="790575" y="2063750"/>
                    <a:pt x="752475" y="2095500"/>
                  </a:cubicBezTo>
                  <a:cubicBezTo>
                    <a:pt x="714375" y="2127250"/>
                    <a:pt x="695325" y="2160588"/>
                    <a:pt x="666750" y="2190750"/>
                  </a:cubicBezTo>
                  <a:cubicBezTo>
                    <a:pt x="638175" y="2220912"/>
                    <a:pt x="644525" y="2249488"/>
                    <a:pt x="581025" y="2276475"/>
                  </a:cubicBezTo>
                  <a:cubicBezTo>
                    <a:pt x="517525" y="2303462"/>
                    <a:pt x="358775" y="2339975"/>
                    <a:pt x="285750" y="2352675"/>
                  </a:cubicBezTo>
                  <a:cubicBezTo>
                    <a:pt x="212725" y="2365375"/>
                    <a:pt x="190500" y="2362200"/>
                    <a:pt x="142875" y="2352675"/>
                  </a:cubicBezTo>
                  <a:cubicBezTo>
                    <a:pt x="95250" y="2343150"/>
                    <a:pt x="47625" y="2319337"/>
                    <a:pt x="0" y="2295525"/>
                  </a:cubicBezTo>
                </a:path>
              </a:pathLst>
            </a:custGeom>
            <a:noFill/>
            <a:ln w="635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2510813D-93AA-4EC3-A990-3E796E31B94E}"/>
                </a:ext>
              </a:extLst>
            </p:cNvPr>
            <p:cNvSpPr/>
            <p:nvPr/>
          </p:nvSpPr>
          <p:spPr>
            <a:xfrm>
              <a:off x="3085874" y="6296025"/>
              <a:ext cx="119674" cy="447675"/>
            </a:xfrm>
            <a:custGeom>
              <a:avLst/>
              <a:gdLst>
                <a:gd name="connsiteX0" fmla="*/ 0 w 119674"/>
                <a:gd name="connsiteY0" fmla="*/ 0 h 447675"/>
                <a:gd name="connsiteX1" fmla="*/ 66675 w 119674"/>
                <a:gd name="connsiteY1" fmla="*/ 142875 h 447675"/>
                <a:gd name="connsiteX2" fmla="*/ 114300 w 119674"/>
                <a:gd name="connsiteY2" fmla="*/ 276225 h 447675"/>
                <a:gd name="connsiteX3" fmla="*/ 114300 w 119674"/>
                <a:gd name="connsiteY3" fmla="*/ 390525 h 447675"/>
                <a:gd name="connsiteX4" fmla="*/ 76200 w 119674"/>
                <a:gd name="connsiteY4" fmla="*/ 447675 h 447675"/>
                <a:gd name="connsiteX5" fmla="*/ 76200 w 119674"/>
                <a:gd name="connsiteY5" fmla="*/ 4476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674" h="447675">
                  <a:moveTo>
                    <a:pt x="0" y="0"/>
                  </a:moveTo>
                  <a:cubicBezTo>
                    <a:pt x="23812" y="48419"/>
                    <a:pt x="47625" y="96838"/>
                    <a:pt x="66675" y="142875"/>
                  </a:cubicBezTo>
                  <a:cubicBezTo>
                    <a:pt x="85725" y="188912"/>
                    <a:pt x="106363" y="234950"/>
                    <a:pt x="114300" y="276225"/>
                  </a:cubicBezTo>
                  <a:cubicBezTo>
                    <a:pt x="122237" y="317500"/>
                    <a:pt x="120650" y="361950"/>
                    <a:pt x="114300" y="390525"/>
                  </a:cubicBezTo>
                  <a:cubicBezTo>
                    <a:pt x="107950" y="419100"/>
                    <a:pt x="76200" y="447675"/>
                    <a:pt x="76200" y="447675"/>
                  </a:cubicBezTo>
                  <a:lnTo>
                    <a:pt x="76200" y="447675"/>
                  </a:lnTo>
                </a:path>
              </a:pathLst>
            </a:custGeom>
            <a:noFill/>
            <a:ln w="635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272B30C0-D6CC-4E59-8C39-F1D3CE33138E}"/>
                </a:ext>
              </a:extLst>
            </p:cNvPr>
            <p:cNvSpPr/>
            <p:nvPr/>
          </p:nvSpPr>
          <p:spPr>
            <a:xfrm>
              <a:off x="4247924" y="3733800"/>
              <a:ext cx="257175" cy="552450"/>
            </a:xfrm>
            <a:custGeom>
              <a:avLst/>
              <a:gdLst>
                <a:gd name="connsiteX0" fmla="*/ 142875 w 257175"/>
                <a:gd name="connsiteY0" fmla="*/ 0 h 552450"/>
                <a:gd name="connsiteX1" fmla="*/ 0 w 257175"/>
                <a:gd name="connsiteY1" fmla="*/ 304800 h 552450"/>
                <a:gd name="connsiteX2" fmla="*/ 95250 w 257175"/>
                <a:gd name="connsiteY2" fmla="*/ 552450 h 552450"/>
                <a:gd name="connsiteX3" fmla="*/ 123825 w 257175"/>
                <a:gd name="connsiteY3" fmla="*/ 552450 h 552450"/>
                <a:gd name="connsiteX4" fmla="*/ 114300 w 257175"/>
                <a:gd name="connsiteY4" fmla="*/ 371475 h 552450"/>
                <a:gd name="connsiteX5" fmla="*/ 190500 w 257175"/>
                <a:gd name="connsiteY5" fmla="*/ 219075 h 552450"/>
                <a:gd name="connsiteX6" fmla="*/ 190500 w 257175"/>
                <a:gd name="connsiteY6" fmla="*/ 219075 h 552450"/>
                <a:gd name="connsiteX7" fmla="*/ 257175 w 257175"/>
                <a:gd name="connsiteY7" fmla="*/ 9525 h 552450"/>
                <a:gd name="connsiteX8" fmla="*/ 142875 w 257175"/>
                <a:gd name="connsiteY8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175" h="552450">
                  <a:moveTo>
                    <a:pt x="142875" y="0"/>
                  </a:moveTo>
                  <a:lnTo>
                    <a:pt x="0" y="304800"/>
                  </a:lnTo>
                  <a:lnTo>
                    <a:pt x="95250" y="552450"/>
                  </a:lnTo>
                  <a:lnTo>
                    <a:pt x="123825" y="552450"/>
                  </a:lnTo>
                  <a:lnTo>
                    <a:pt x="114300" y="371475"/>
                  </a:lnTo>
                  <a:lnTo>
                    <a:pt x="190500" y="219075"/>
                  </a:lnTo>
                  <a:lnTo>
                    <a:pt x="190500" y="219075"/>
                  </a:lnTo>
                  <a:lnTo>
                    <a:pt x="257175" y="9525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B0F0">
                <a:alpha val="50000"/>
              </a:srgb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4789433D-FF8A-428B-9759-DECF17028931}"/>
                </a:ext>
              </a:extLst>
            </p:cNvPr>
            <p:cNvSpPr/>
            <p:nvPr/>
          </p:nvSpPr>
          <p:spPr>
            <a:xfrm>
              <a:off x="4076474" y="5076825"/>
              <a:ext cx="333375" cy="419100"/>
            </a:xfrm>
            <a:custGeom>
              <a:avLst/>
              <a:gdLst>
                <a:gd name="connsiteX0" fmla="*/ 142875 w 333375"/>
                <a:gd name="connsiteY0" fmla="*/ 0 h 419100"/>
                <a:gd name="connsiteX1" fmla="*/ 85725 w 333375"/>
                <a:gd name="connsiteY1" fmla="*/ 238125 h 419100"/>
                <a:gd name="connsiteX2" fmla="*/ 57150 w 333375"/>
                <a:gd name="connsiteY2" fmla="*/ 323850 h 419100"/>
                <a:gd name="connsiteX3" fmla="*/ 0 w 333375"/>
                <a:gd name="connsiteY3" fmla="*/ 390525 h 419100"/>
                <a:gd name="connsiteX4" fmla="*/ 104775 w 333375"/>
                <a:gd name="connsiteY4" fmla="*/ 419100 h 419100"/>
                <a:gd name="connsiteX5" fmla="*/ 180975 w 333375"/>
                <a:gd name="connsiteY5" fmla="*/ 381000 h 419100"/>
                <a:gd name="connsiteX6" fmla="*/ 295275 w 333375"/>
                <a:gd name="connsiteY6" fmla="*/ 371475 h 419100"/>
                <a:gd name="connsiteX7" fmla="*/ 304800 w 333375"/>
                <a:gd name="connsiteY7" fmla="*/ 219075 h 419100"/>
                <a:gd name="connsiteX8" fmla="*/ 333375 w 333375"/>
                <a:gd name="connsiteY8" fmla="*/ 85725 h 419100"/>
                <a:gd name="connsiteX9" fmla="*/ 333375 w 333375"/>
                <a:gd name="connsiteY9" fmla="*/ 9525 h 419100"/>
                <a:gd name="connsiteX10" fmla="*/ 142875 w 333375"/>
                <a:gd name="connsiteY10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75" h="419100">
                  <a:moveTo>
                    <a:pt x="142875" y="0"/>
                  </a:moveTo>
                  <a:lnTo>
                    <a:pt x="85725" y="238125"/>
                  </a:lnTo>
                  <a:lnTo>
                    <a:pt x="57150" y="323850"/>
                  </a:lnTo>
                  <a:lnTo>
                    <a:pt x="0" y="390525"/>
                  </a:lnTo>
                  <a:lnTo>
                    <a:pt x="104775" y="419100"/>
                  </a:lnTo>
                  <a:lnTo>
                    <a:pt x="180975" y="381000"/>
                  </a:lnTo>
                  <a:lnTo>
                    <a:pt x="295275" y="371475"/>
                  </a:lnTo>
                  <a:lnTo>
                    <a:pt x="304800" y="219075"/>
                  </a:lnTo>
                  <a:lnTo>
                    <a:pt x="333375" y="85725"/>
                  </a:lnTo>
                  <a:lnTo>
                    <a:pt x="333375" y="9525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B0F0">
                <a:alpha val="50000"/>
              </a:srgb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380B9D15-190F-4EC1-B6EE-F647D67F5B48}"/>
                </a:ext>
              </a:extLst>
            </p:cNvPr>
            <p:cNvSpPr/>
            <p:nvPr/>
          </p:nvSpPr>
          <p:spPr>
            <a:xfrm>
              <a:off x="5175623" y="1942348"/>
              <a:ext cx="741362" cy="35255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35779" tIns="67890" rIns="135779" bIns="67890" anchor="ctr">
              <a:spAutoFit/>
            </a:bodyPr>
            <a:lstStyle/>
            <a:p>
              <a:pPr algn="ctr">
                <a:defRPr/>
              </a:pPr>
              <a:r>
                <a:rPr lang="ja-JP" altLang="en-US" sz="14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西川</a:t>
              </a:r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910D2233-992D-4E3F-899A-5B4CB95809BF}"/>
                </a:ext>
              </a:extLst>
            </p:cNvPr>
            <p:cNvSpPr/>
            <p:nvPr/>
          </p:nvSpPr>
          <p:spPr>
            <a:xfrm>
              <a:off x="1695224" y="1270000"/>
              <a:ext cx="6527800" cy="7556500"/>
            </a:xfrm>
            <a:custGeom>
              <a:avLst/>
              <a:gdLst>
                <a:gd name="connsiteX0" fmla="*/ 5638800 w 6527800"/>
                <a:gd name="connsiteY0" fmla="*/ 546100 h 7556500"/>
                <a:gd name="connsiteX1" fmla="*/ 5194300 w 6527800"/>
                <a:gd name="connsiteY1" fmla="*/ 342900 h 7556500"/>
                <a:gd name="connsiteX2" fmla="*/ 4864100 w 6527800"/>
                <a:gd name="connsiteY2" fmla="*/ 254000 h 7556500"/>
                <a:gd name="connsiteX3" fmla="*/ 4610100 w 6527800"/>
                <a:gd name="connsiteY3" fmla="*/ 88900 h 7556500"/>
                <a:gd name="connsiteX4" fmla="*/ 4305300 w 6527800"/>
                <a:gd name="connsiteY4" fmla="*/ 0 h 7556500"/>
                <a:gd name="connsiteX5" fmla="*/ 4178300 w 6527800"/>
                <a:gd name="connsiteY5" fmla="*/ 12700 h 7556500"/>
                <a:gd name="connsiteX6" fmla="*/ 4013200 w 6527800"/>
                <a:gd name="connsiteY6" fmla="*/ 25400 h 7556500"/>
                <a:gd name="connsiteX7" fmla="*/ 3797300 w 6527800"/>
                <a:gd name="connsiteY7" fmla="*/ 279400 h 7556500"/>
                <a:gd name="connsiteX8" fmla="*/ 3454400 w 6527800"/>
                <a:gd name="connsiteY8" fmla="*/ 495300 h 7556500"/>
                <a:gd name="connsiteX9" fmla="*/ 3136900 w 6527800"/>
                <a:gd name="connsiteY9" fmla="*/ 673100 h 7556500"/>
                <a:gd name="connsiteX10" fmla="*/ 2908300 w 6527800"/>
                <a:gd name="connsiteY10" fmla="*/ 800100 h 7556500"/>
                <a:gd name="connsiteX11" fmla="*/ 2476500 w 6527800"/>
                <a:gd name="connsiteY11" fmla="*/ 838200 h 7556500"/>
                <a:gd name="connsiteX12" fmla="*/ 2171700 w 6527800"/>
                <a:gd name="connsiteY12" fmla="*/ 838200 h 7556500"/>
                <a:gd name="connsiteX13" fmla="*/ 1854200 w 6527800"/>
                <a:gd name="connsiteY13" fmla="*/ 1016000 h 7556500"/>
                <a:gd name="connsiteX14" fmla="*/ 1778000 w 6527800"/>
                <a:gd name="connsiteY14" fmla="*/ 1320800 h 7556500"/>
                <a:gd name="connsiteX15" fmla="*/ 1752600 w 6527800"/>
                <a:gd name="connsiteY15" fmla="*/ 1651000 h 7556500"/>
                <a:gd name="connsiteX16" fmla="*/ 1663700 w 6527800"/>
                <a:gd name="connsiteY16" fmla="*/ 1828800 h 7556500"/>
                <a:gd name="connsiteX17" fmla="*/ 1536700 w 6527800"/>
                <a:gd name="connsiteY17" fmla="*/ 1917700 h 7556500"/>
                <a:gd name="connsiteX18" fmla="*/ 1295400 w 6527800"/>
                <a:gd name="connsiteY18" fmla="*/ 1943100 h 7556500"/>
                <a:gd name="connsiteX19" fmla="*/ 1181100 w 6527800"/>
                <a:gd name="connsiteY19" fmla="*/ 2171700 h 7556500"/>
                <a:gd name="connsiteX20" fmla="*/ 1143000 w 6527800"/>
                <a:gd name="connsiteY20" fmla="*/ 2311400 h 7556500"/>
                <a:gd name="connsiteX21" fmla="*/ 889000 w 6527800"/>
                <a:gd name="connsiteY21" fmla="*/ 2362200 h 7556500"/>
                <a:gd name="connsiteX22" fmla="*/ 762000 w 6527800"/>
                <a:gd name="connsiteY22" fmla="*/ 2463800 h 7556500"/>
                <a:gd name="connsiteX23" fmla="*/ 596900 w 6527800"/>
                <a:gd name="connsiteY23" fmla="*/ 2578100 h 7556500"/>
                <a:gd name="connsiteX24" fmla="*/ 457200 w 6527800"/>
                <a:gd name="connsiteY24" fmla="*/ 2755900 h 7556500"/>
                <a:gd name="connsiteX25" fmla="*/ 393700 w 6527800"/>
                <a:gd name="connsiteY25" fmla="*/ 2959100 h 7556500"/>
                <a:gd name="connsiteX26" fmla="*/ 279400 w 6527800"/>
                <a:gd name="connsiteY26" fmla="*/ 3060700 h 7556500"/>
                <a:gd name="connsiteX27" fmla="*/ 190500 w 6527800"/>
                <a:gd name="connsiteY27" fmla="*/ 3124200 h 7556500"/>
                <a:gd name="connsiteX28" fmla="*/ 190500 w 6527800"/>
                <a:gd name="connsiteY28" fmla="*/ 3327400 h 7556500"/>
                <a:gd name="connsiteX29" fmla="*/ 254000 w 6527800"/>
                <a:gd name="connsiteY29" fmla="*/ 3479800 h 7556500"/>
                <a:gd name="connsiteX30" fmla="*/ 228600 w 6527800"/>
                <a:gd name="connsiteY30" fmla="*/ 3708400 h 7556500"/>
                <a:gd name="connsiteX31" fmla="*/ 330200 w 6527800"/>
                <a:gd name="connsiteY31" fmla="*/ 3784600 h 7556500"/>
                <a:gd name="connsiteX32" fmla="*/ 355600 w 6527800"/>
                <a:gd name="connsiteY32" fmla="*/ 4013200 h 7556500"/>
                <a:gd name="connsiteX33" fmla="*/ 469900 w 6527800"/>
                <a:gd name="connsiteY33" fmla="*/ 4152900 h 7556500"/>
                <a:gd name="connsiteX34" fmla="*/ 469900 w 6527800"/>
                <a:gd name="connsiteY34" fmla="*/ 4229100 h 7556500"/>
                <a:gd name="connsiteX35" fmla="*/ 292100 w 6527800"/>
                <a:gd name="connsiteY35" fmla="*/ 4381500 h 7556500"/>
                <a:gd name="connsiteX36" fmla="*/ 254000 w 6527800"/>
                <a:gd name="connsiteY36" fmla="*/ 4559300 h 7556500"/>
                <a:gd name="connsiteX37" fmla="*/ 88900 w 6527800"/>
                <a:gd name="connsiteY37" fmla="*/ 4610100 h 7556500"/>
                <a:gd name="connsiteX38" fmla="*/ 63500 w 6527800"/>
                <a:gd name="connsiteY38" fmla="*/ 4711700 h 7556500"/>
                <a:gd name="connsiteX39" fmla="*/ 76200 w 6527800"/>
                <a:gd name="connsiteY39" fmla="*/ 4940300 h 7556500"/>
                <a:gd name="connsiteX40" fmla="*/ 76200 w 6527800"/>
                <a:gd name="connsiteY40" fmla="*/ 5041900 h 7556500"/>
                <a:gd name="connsiteX41" fmla="*/ 114300 w 6527800"/>
                <a:gd name="connsiteY41" fmla="*/ 5168900 h 7556500"/>
                <a:gd name="connsiteX42" fmla="*/ 0 w 6527800"/>
                <a:gd name="connsiteY42" fmla="*/ 5486400 h 7556500"/>
                <a:gd name="connsiteX43" fmla="*/ 330200 w 6527800"/>
                <a:gd name="connsiteY43" fmla="*/ 5575300 h 7556500"/>
                <a:gd name="connsiteX44" fmla="*/ 508000 w 6527800"/>
                <a:gd name="connsiteY44" fmla="*/ 6070600 h 7556500"/>
                <a:gd name="connsiteX45" fmla="*/ 660400 w 6527800"/>
                <a:gd name="connsiteY45" fmla="*/ 6108700 h 7556500"/>
                <a:gd name="connsiteX46" fmla="*/ 838200 w 6527800"/>
                <a:gd name="connsiteY46" fmla="*/ 6362700 h 7556500"/>
                <a:gd name="connsiteX47" fmla="*/ 863600 w 6527800"/>
                <a:gd name="connsiteY47" fmla="*/ 6692900 h 7556500"/>
                <a:gd name="connsiteX48" fmla="*/ 977900 w 6527800"/>
                <a:gd name="connsiteY48" fmla="*/ 6807200 h 7556500"/>
                <a:gd name="connsiteX49" fmla="*/ 1168400 w 6527800"/>
                <a:gd name="connsiteY49" fmla="*/ 6705600 h 7556500"/>
                <a:gd name="connsiteX50" fmla="*/ 1384300 w 6527800"/>
                <a:gd name="connsiteY50" fmla="*/ 6553200 h 7556500"/>
                <a:gd name="connsiteX51" fmla="*/ 1473200 w 6527800"/>
                <a:gd name="connsiteY51" fmla="*/ 6540500 h 7556500"/>
                <a:gd name="connsiteX52" fmla="*/ 1651000 w 6527800"/>
                <a:gd name="connsiteY52" fmla="*/ 6769100 h 7556500"/>
                <a:gd name="connsiteX53" fmla="*/ 1701800 w 6527800"/>
                <a:gd name="connsiteY53" fmla="*/ 6908800 h 7556500"/>
                <a:gd name="connsiteX54" fmla="*/ 2070100 w 6527800"/>
                <a:gd name="connsiteY54" fmla="*/ 6985000 h 7556500"/>
                <a:gd name="connsiteX55" fmla="*/ 2222500 w 6527800"/>
                <a:gd name="connsiteY55" fmla="*/ 7150100 h 7556500"/>
                <a:gd name="connsiteX56" fmla="*/ 2349500 w 6527800"/>
                <a:gd name="connsiteY56" fmla="*/ 7315200 h 7556500"/>
                <a:gd name="connsiteX57" fmla="*/ 2565400 w 6527800"/>
                <a:gd name="connsiteY57" fmla="*/ 7340600 h 7556500"/>
                <a:gd name="connsiteX58" fmla="*/ 2806700 w 6527800"/>
                <a:gd name="connsiteY58" fmla="*/ 7327900 h 7556500"/>
                <a:gd name="connsiteX59" fmla="*/ 3060700 w 6527800"/>
                <a:gd name="connsiteY59" fmla="*/ 7327900 h 7556500"/>
                <a:gd name="connsiteX60" fmla="*/ 3200400 w 6527800"/>
                <a:gd name="connsiteY60" fmla="*/ 7467600 h 7556500"/>
                <a:gd name="connsiteX61" fmla="*/ 3390900 w 6527800"/>
                <a:gd name="connsiteY61" fmla="*/ 7556500 h 7556500"/>
                <a:gd name="connsiteX62" fmla="*/ 3568700 w 6527800"/>
                <a:gd name="connsiteY62" fmla="*/ 7454900 h 7556500"/>
                <a:gd name="connsiteX63" fmla="*/ 3937000 w 6527800"/>
                <a:gd name="connsiteY63" fmla="*/ 7277100 h 7556500"/>
                <a:gd name="connsiteX64" fmla="*/ 4533900 w 6527800"/>
                <a:gd name="connsiteY64" fmla="*/ 6794500 h 7556500"/>
                <a:gd name="connsiteX65" fmla="*/ 4673600 w 6527800"/>
                <a:gd name="connsiteY65" fmla="*/ 6413500 h 7556500"/>
                <a:gd name="connsiteX66" fmla="*/ 4699000 w 6527800"/>
                <a:gd name="connsiteY66" fmla="*/ 6324600 h 7556500"/>
                <a:gd name="connsiteX67" fmla="*/ 5118100 w 6527800"/>
                <a:gd name="connsiteY67" fmla="*/ 6134100 h 7556500"/>
                <a:gd name="connsiteX68" fmla="*/ 5232400 w 6527800"/>
                <a:gd name="connsiteY68" fmla="*/ 5943600 h 7556500"/>
                <a:gd name="connsiteX69" fmla="*/ 5245100 w 6527800"/>
                <a:gd name="connsiteY69" fmla="*/ 5664200 h 7556500"/>
                <a:gd name="connsiteX70" fmla="*/ 5245100 w 6527800"/>
                <a:gd name="connsiteY70" fmla="*/ 5575300 h 7556500"/>
                <a:gd name="connsiteX71" fmla="*/ 5410200 w 6527800"/>
                <a:gd name="connsiteY71" fmla="*/ 5410200 h 7556500"/>
                <a:gd name="connsiteX72" fmla="*/ 5422900 w 6527800"/>
                <a:gd name="connsiteY72" fmla="*/ 5168900 h 7556500"/>
                <a:gd name="connsiteX73" fmla="*/ 5486400 w 6527800"/>
                <a:gd name="connsiteY73" fmla="*/ 4991100 h 7556500"/>
                <a:gd name="connsiteX74" fmla="*/ 5715000 w 6527800"/>
                <a:gd name="connsiteY74" fmla="*/ 4838700 h 7556500"/>
                <a:gd name="connsiteX75" fmla="*/ 5765800 w 6527800"/>
                <a:gd name="connsiteY75" fmla="*/ 4648200 h 7556500"/>
                <a:gd name="connsiteX76" fmla="*/ 5943600 w 6527800"/>
                <a:gd name="connsiteY76" fmla="*/ 4508500 h 7556500"/>
                <a:gd name="connsiteX77" fmla="*/ 6159500 w 6527800"/>
                <a:gd name="connsiteY77" fmla="*/ 4406900 h 7556500"/>
                <a:gd name="connsiteX78" fmla="*/ 6464300 w 6527800"/>
                <a:gd name="connsiteY78" fmla="*/ 4229100 h 7556500"/>
                <a:gd name="connsiteX79" fmla="*/ 6527800 w 6527800"/>
                <a:gd name="connsiteY79" fmla="*/ 4051300 h 7556500"/>
                <a:gd name="connsiteX80" fmla="*/ 6426200 w 6527800"/>
                <a:gd name="connsiteY80" fmla="*/ 3835400 h 7556500"/>
                <a:gd name="connsiteX81" fmla="*/ 6400800 w 6527800"/>
                <a:gd name="connsiteY81" fmla="*/ 3581400 h 7556500"/>
                <a:gd name="connsiteX82" fmla="*/ 6324600 w 6527800"/>
                <a:gd name="connsiteY82" fmla="*/ 3390900 h 7556500"/>
                <a:gd name="connsiteX83" fmla="*/ 6159500 w 6527800"/>
                <a:gd name="connsiteY83" fmla="*/ 3251200 h 7556500"/>
                <a:gd name="connsiteX84" fmla="*/ 5702300 w 6527800"/>
                <a:gd name="connsiteY84" fmla="*/ 2895600 h 7556500"/>
                <a:gd name="connsiteX85" fmla="*/ 5422900 w 6527800"/>
                <a:gd name="connsiteY85" fmla="*/ 2895600 h 7556500"/>
                <a:gd name="connsiteX86" fmla="*/ 5219700 w 6527800"/>
                <a:gd name="connsiteY86" fmla="*/ 2667000 h 7556500"/>
                <a:gd name="connsiteX87" fmla="*/ 5207000 w 6527800"/>
                <a:gd name="connsiteY87" fmla="*/ 2489200 h 7556500"/>
                <a:gd name="connsiteX88" fmla="*/ 5422900 w 6527800"/>
                <a:gd name="connsiteY88" fmla="*/ 2197100 h 7556500"/>
                <a:gd name="connsiteX89" fmla="*/ 5753100 w 6527800"/>
                <a:gd name="connsiteY89" fmla="*/ 1816100 h 7556500"/>
                <a:gd name="connsiteX90" fmla="*/ 5905500 w 6527800"/>
                <a:gd name="connsiteY90" fmla="*/ 1460500 h 7556500"/>
                <a:gd name="connsiteX91" fmla="*/ 5905500 w 6527800"/>
                <a:gd name="connsiteY91" fmla="*/ 1231900 h 7556500"/>
                <a:gd name="connsiteX92" fmla="*/ 5765800 w 6527800"/>
                <a:gd name="connsiteY92" fmla="*/ 1104900 h 7556500"/>
                <a:gd name="connsiteX93" fmla="*/ 5715000 w 6527800"/>
                <a:gd name="connsiteY93" fmla="*/ 787400 h 7556500"/>
                <a:gd name="connsiteX94" fmla="*/ 5549900 w 6527800"/>
                <a:gd name="connsiteY94" fmla="*/ 647700 h 7556500"/>
                <a:gd name="connsiteX95" fmla="*/ 5410200 w 6527800"/>
                <a:gd name="connsiteY95" fmla="*/ 482600 h 7556500"/>
                <a:gd name="connsiteX96" fmla="*/ 5181600 w 6527800"/>
                <a:gd name="connsiteY96" fmla="*/ 368300 h 7556500"/>
                <a:gd name="connsiteX97" fmla="*/ 5016500 w 6527800"/>
                <a:gd name="connsiteY97" fmla="*/ 330200 h 7556500"/>
                <a:gd name="connsiteX0" fmla="*/ 5638800 w 6527800"/>
                <a:gd name="connsiteY0" fmla="*/ 546100 h 7556500"/>
                <a:gd name="connsiteX1" fmla="*/ 5194300 w 6527800"/>
                <a:gd name="connsiteY1" fmla="*/ 342900 h 7556500"/>
                <a:gd name="connsiteX2" fmla="*/ 4864100 w 6527800"/>
                <a:gd name="connsiteY2" fmla="*/ 254000 h 7556500"/>
                <a:gd name="connsiteX3" fmla="*/ 4610100 w 6527800"/>
                <a:gd name="connsiteY3" fmla="*/ 88900 h 7556500"/>
                <a:gd name="connsiteX4" fmla="*/ 4305300 w 6527800"/>
                <a:gd name="connsiteY4" fmla="*/ 0 h 7556500"/>
                <a:gd name="connsiteX5" fmla="*/ 4178300 w 6527800"/>
                <a:gd name="connsiteY5" fmla="*/ 12700 h 7556500"/>
                <a:gd name="connsiteX6" fmla="*/ 4013200 w 6527800"/>
                <a:gd name="connsiteY6" fmla="*/ 25400 h 7556500"/>
                <a:gd name="connsiteX7" fmla="*/ 3797300 w 6527800"/>
                <a:gd name="connsiteY7" fmla="*/ 279400 h 7556500"/>
                <a:gd name="connsiteX8" fmla="*/ 3454400 w 6527800"/>
                <a:gd name="connsiteY8" fmla="*/ 495300 h 7556500"/>
                <a:gd name="connsiteX9" fmla="*/ 3136900 w 6527800"/>
                <a:gd name="connsiteY9" fmla="*/ 673100 h 7556500"/>
                <a:gd name="connsiteX10" fmla="*/ 2908300 w 6527800"/>
                <a:gd name="connsiteY10" fmla="*/ 800100 h 7556500"/>
                <a:gd name="connsiteX11" fmla="*/ 2476500 w 6527800"/>
                <a:gd name="connsiteY11" fmla="*/ 838200 h 7556500"/>
                <a:gd name="connsiteX12" fmla="*/ 2171700 w 6527800"/>
                <a:gd name="connsiteY12" fmla="*/ 838200 h 7556500"/>
                <a:gd name="connsiteX13" fmla="*/ 1854200 w 6527800"/>
                <a:gd name="connsiteY13" fmla="*/ 1016000 h 7556500"/>
                <a:gd name="connsiteX14" fmla="*/ 1778000 w 6527800"/>
                <a:gd name="connsiteY14" fmla="*/ 1320800 h 7556500"/>
                <a:gd name="connsiteX15" fmla="*/ 1752600 w 6527800"/>
                <a:gd name="connsiteY15" fmla="*/ 1651000 h 7556500"/>
                <a:gd name="connsiteX16" fmla="*/ 1663700 w 6527800"/>
                <a:gd name="connsiteY16" fmla="*/ 1828800 h 7556500"/>
                <a:gd name="connsiteX17" fmla="*/ 1536700 w 6527800"/>
                <a:gd name="connsiteY17" fmla="*/ 1917700 h 7556500"/>
                <a:gd name="connsiteX18" fmla="*/ 1295400 w 6527800"/>
                <a:gd name="connsiteY18" fmla="*/ 1943100 h 7556500"/>
                <a:gd name="connsiteX19" fmla="*/ 1181100 w 6527800"/>
                <a:gd name="connsiteY19" fmla="*/ 2171700 h 7556500"/>
                <a:gd name="connsiteX20" fmla="*/ 1143000 w 6527800"/>
                <a:gd name="connsiteY20" fmla="*/ 2311400 h 7556500"/>
                <a:gd name="connsiteX21" fmla="*/ 889000 w 6527800"/>
                <a:gd name="connsiteY21" fmla="*/ 2362200 h 7556500"/>
                <a:gd name="connsiteX22" fmla="*/ 762000 w 6527800"/>
                <a:gd name="connsiteY22" fmla="*/ 2463800 h 7556500"/>
                <a:gd name="connsiteX23" fmla="*/ 596900 w 6527800"/>
                <a:gd name="connsiteY23" fmla="*/ 2578100 h 7556500"/>
                <a:gd name="connsiteX24" fmla="*/ 457200 w 6527800"/>
                <a:gd name="connsiteY24" fmla="*/ 2755900 h 7556500"/>
                <a:gd name="connsiteX25" fmla="*/ 393700 w 6527800"/>
                <a:gd name="connsiteY25" fmla="*/ 2959100 h 7556500"/>
                <a:gd name="connsiteX26" fmla="*/ 279400 w 6527800"/>
                <a:gd name="connsiteY26" fmla="*/ 3060700 h 7556500"/>
                <a:gd name="connsiteX27" fmla="*/ 190500 w 6527800"/>
                <a:gd name="connsiteY27" fmla="*/ 3124200 h 7556500"/>
                <a:gd name="connsiteX28" fmla="*/ 190500 w 6527800"/>
                <a:gd name="connsiteY28" fmla="*/ 3327400 h 7556500"/>
                <a:gd name="connsiteX29" fmla="*/ 254000 w 6527800"/>
                <a:gd name="connsiteY29" fmla="*/ 3479800 h 7556500"/>
                <a:gd name="connsiteX30" fmla="*/ 228600 w 6527800"/>
                <a:gd name="connsiteY30" fmla="*/ 3708400 h 7556500"/>
                <a:gd name="connsiteX31" fmla="*/ 330200 w 6527800"/>
                <a:gd name="connsiteY31" fmla="*/ 3784600 h 7556500"/>
                <a:gd name="connsiteX32" fmla="*/ 355600 w 6527800"/>
                <a:gd name="connsiteY32" fmla="*/ 4013200 h 7556500"/>
                <a:gd name="connsiteX33" fmla="*/ 469900 w 6527800"/>
                <a:gd name="connsiteY33" fmla="*/ 4152900 h 7556500"/>
                <a:gd name="connsiteX34" fmla="*/ 469900 w 6527800"/>
                <a:gd name="connsiteY34" fmla="*/ 4229100 h 7556500"/>
                <a:gd name="connsiteX35" fmla="*/ 292100 w 6527800"/>
                <a:gd name="connsiteY35" fmla="*/ 4381500 h 7556500"/>
                <a:gd name="connsiteX36" fmla="*/ 254000 w 6527800"/>
                <a:gd name="connsiteY36" fmla="*/ 4559300 h 7556500"/>
                <a:gd name="connsiteX37" fmla="*/ 88900 w 6527800"/>
                <a:gd name="connsiteY37" fmla="*/ 4610100 h 7556500"/>
                <a:gd name="connsiteX38" fmla="*/ 63500 w 6527800"/>
                <a:gd name="connsiteY38" fmla="*/ 4711700 h 7556500"/>
                <a:gd name="connsiteX39" fmla="*/ 76200 w 6527800"/>
                <a:gd name="connsiteY39" fmla="*/ 4940300 h 7556500"/>
                <a:gd name="connsiteX40" fmla="*/ 76200 w 6527800"/>
                <a:gd name="connsiteY40" fmla="*/ 5041900 h 7556500"/>
                <a:gd name="connsiteX41" fmla="*/ 114300 w 6527800"/>
                <a:gd name="connsiteY41" fmla="*/ 5168900 h 7556500"/>
                <a:gd name="connsiteX42" fmla="*/ 0 w 6527800"/>
                <a:gd name="connsiteY42" fmla="*/ 5486400 h 7556500"/>
                <a:gd name="connsiteX43" fmla="*/ 330200 w 6527800"/>
                <a:gd name="connsiteY43" fmla="*/ 5575300 h 7556500"/>
                <a:gd name="connsiteX44" fmla="*/ 508000 w 6527800"/>
                <a:gd name="connsiteY44" fmla="*/ 6070600 h 7556500"/>
                <a:gd name="connsiteX45" fmla="*/ 660400 w 6527800"/>
                <a:gd name="connsiteY45" fmla="*/ 6108700 h 7556500"/>
                <a:gd name="connsiteX46" fmla="*/ 838200 w 6527800"/>
                <a:gd name="connsiteY46" fmla="*/ 6362700 h 7556500"/>
                <a:gd name="connsiteX47" fmla="*/ 863600 w 6527800"/>
                <a:gd name="connsiteY47" fmla="*/ 6692900 h 7556500"/>
                <a:gd name="connsiteX48" fmla="*/ 977900 w 6527800"/>
                <a:gd name="connsiteY48" fmla="*/ 6807200 h 7556500"/>
                <a:gd name="connsiteX49" fmla="*/ 1168400 w 6527800"/>
                <a:gd name="connsiteY49" fmla="*/ 6705600 h 7556500"/>
                <a:gd name="connsiteX50" fmla="*/ 1384300 w 6527800"/>
                <a:gd name="connsiteY50" fmla="*/ 6553200 h 7556500"/>
                <a:gd name="connsiteX51" fmla="*/ 1473200 w 6527800"/>
                <a:gd name="connsiteY51" fmla="*/ 6540500 h 7556500"/>
                <a:gd name="connsiteX52" fmla="*/ 1651000 w 6527800"/>
                <a:gd name="connsiteY52" fmla="*/ 6769100 h 7556500"/>
                <a:gd name="connsiteX53" fmla="*/ 1701800 w 6527800"/>
                <a:gd name="connsiteY53" fmla="*/ 6908800 h 7556500"/>
                <a:gd name="connsiteX54" fmla="*/ 2070100 w 6527800"/>
                <a:gd name="connsiteY54" fmla="*/ 6985000 h 7556500"/>
                <a:gd name="connsiteX55" fmla="*/ 2222500 w 6527800"/>
                <a:gd name="connsiteY55" fmla="*/ 7150100 h 7556500"/>
                <a:gd name="connsiteX56" fmla="*/ 2349500 w 6527800"/>
                <a:gd name="connsiteY56" fmla="*/ 7315200 h 7556500"/>
                <a:gd name="connsiteX57" fmla="*/ 2565400 w 6527800"/>
                <a:gd name="connsiteY57" fmla="*/ 7340600 h 7556500"/>
                <a:gd name="connsiteX58" fmla="*/ 2806700 w 6527800"/>
                <a:gd name="connsiteY58" fmla="*/ 7327900 h 7556500"/>
                <a:gd name="connsiteX59" fmla="*/ 3060700 w 6527800"/>
                <a:gd name="connsiteY59" fmla="*/ 7327900 h 7556500"/>
                <a:gd name="connsiteX60" fmla="*/ 3200400 w 6527800"/>
                <a:gd name="connsiteY60" fmla="*/ 7467600 h 7556500"/>
                <a:gd name="connsiteX61" fmla="*/ 3390900 w 6527800"/>
                <a:gd name="connsiteY61" fmla="*/ 7556500 h 7556500"/>
                <a:gd name="connsiteX62" fmla="*/ 3568700 w 6527800"/>
                <a:gd name="connsiteY62" fmla="*/ 7454900 h 7556500"/>
                <a:gd name="connsiteX63" fmla="*/ 3937000 w 6527800"/>
                <a:gd name="connsiteY63" fmla="*/ 7277100 h 7556500"/>
                <a:gd name="connsiteX64" fmla="*/ 4533900 w 6527800"/>
                <a:gd name="connsiteY64" fmla="*/ 6794500 h 7556500"/>
                <a:gd name="connsiteX65" fmla="*/ 4673600 w 6527800"/>
                <a:gd name="connsiteY65" fmla="*/ 6413500 h 7556500"/>
                <a:gd name="connsiteX66" fmla="*/ 4699000 w 6527800"/>
                <a:gd name="connsiteY66" fmla="*/ 6324600 h 7556500"/>
                <a:gd name="connsiteX67" fmla="*/ 5118100 w 6527800"/>
                <a:gd name="connsiteY67" fmla="*/ 6134100 h 7556500"/>
                <a:gd name="connsiteX68" fmla="*/ 5232400 w 6527800"/>
                <a:gd name="connsiteY68" fmla="*/ 5943600 h 7556500"/>
                <a:gd name="connsiteX69" fmla="*/ 5245100 w 6527800"/>
                <a:gd name="connsiteY69" fmla="*/ 5664200 h 7556500"/>
                <a:gd name="connsiteX70" fmla="*/ 5245100 w 6527800"/>
                <a:gd name="connsiteY70" fmla="*/ 5575300 h 7556500"/>
                <a:gd name="connsiteX71" fmla="*/ 5410200 w 6527800"/>
                <a:gd name="connsiteY71" fmla="*/ 5410200 h 7556500"/>
                <a:gd name="connsiteX72" fmla="*/ 5422900 w 6527800"/>
                <a:gd name="connsiteY72" fmla="*/ 5168900 h 7556500"/>
                <a:gd name="connsiteX73" fmla="*/ 5486400 w 6527800"/>
                <a:gd name="connsiteY73" fmla="*/ 4991100 h 7556500"/>
                <a:gd name="connsiteX74" fmla="*/ 5715000 w 6527800"/>
                <a:gd name="connsiteY74" fmla="*/ 4838700 h 7556500"/>
                <a:gd name="connsiteX75" fmla="*/ 5765800 w 6527800"/>
                <a:gd name="connsiteY75" fmla="*/ 4648200 h 7556500"/>
                <a:gd name="connsiteX76" fmla="*/ 5943600 w 6527800"/>
                <a:gd name="connsiteY76" fmla="*/ 4508500 h 7556500"/>
                <a:gd name="connsiteX77" fmla="*/ 6159500 w 6527800"/>
                <a:gd name="connsiteY77" fmla="*/ 4406900 h 7556500"/>
                <a:gd name="connsiteX78" fmla="*/ 6464300 w 6527800"/>
                <a:gd name="connsiteY78" fmla="*/ 4229100 h 7556500"/>
                <a:gd name="connsiteX79" fmla="*/ 6527800 w 6527800"/>
                <a:gd name="connsiteY79" fmla="*/ 4051300 h 7556500"/>
                <a:gd name="connsiteX80" fmla="*/ 6426200 w 6527800"/>
                <a:gd name="connsiteY80" fmla="*/ 3835400 h 7556500"/>
                <a:gd name="connsiteX81" fmla="*/ 6400800 w 6527800"/>
                <a:gd name="connsiteY81" fmla="*/ 3581400 h 7556500"/>
                <a:gd name="connsiteX82" fmla="*/ 6324600 w 6527800"/>
                <a:gd name="connsiteY82" fmla="*/ 3390900 h 7556500"/>
                <a:gd name="connsiteX83" fmla="*/ 6159500 w 6527800"/>
                <a:gd name="connsiteY83" fmla="*/ 3251200 h 7556500"/>
                <a:gd name="connsiteX84" fmla="*/ 5702300 w 6527800"/>
                <a:gd name="connsiteY84" fmla="*/ 2895600 h 7556500"/>
                <a:gd name="connsiteX85" fmla="*/ 5422900 w 6527800"/>
                <a:gd name="connsiteY85" fmla="*/ 2895600 h 7556500"/>
                <a:gd name="connsiteX86" fmla="*/ 5219700 w 6527800"/>
                <a:gd name="connsiteY86" fmla="*/ 2667000 h 7556500"/>
                <a:gd name="connsiteX87" fmla="*/ 5207000 w 6527800"/>
                <a:gd name="connsiteY87" fmla="*/ 2489200 h 7556500"/>
                <a:gd name="connsiteX88" fmla="*/ 5422900 w 6527800"/>
                <a:gd name="connsiteY88" fmla="*/ 2197100 h 7556500"/>
                <a:gd name="connsiteX89" fmla="*/ 5753100 w 6527800"/>
                <a:gd name="connsiteY89" fmla="*/ 1816100 h 7556500"/>
                <a:gd name="connsiteX90" fmla="*/ 5905500 w 6527800"/>
                <a:gd name="connsiteY90" fmla="*/ 1460500 h 7556500"/>
                <a:gd name="connsiteX91" fmla="*/ 5905500 w 6527800"/>
                <a:gd name="connsiteY91" fmla="*/ 1231900 h 7556500"/>
                <a:gd name="connsiteX92" fmla="*/ 5765800 w 6527800"/>
                <a:gd name="connsiteY92" fmla="*/ 1104900 h 7556500"/>
                <a:gd name="connsiteX93" fmla="*/ 5715000 w 6527800"/>
                <a:gd name="connsiteY93" fmla="*/ 787400 h 7556500"/>
                <a:gd name="connsiteX94" fmla="*/ 5549900 w 6527800"/>
                <a:gd name="connsiteY94" fmla="*/ 647700 h 7556500"/>
                <a:gd name="connsiteX95" fmla="*/ 5410200 w 6527800"/>
                <a:gd name="connsiteY95" fmla="*/ 482600 h 7556500"/>
                <a:gd name="connsiteX96" fmla="*/ 5181600 w 6527800"/>
                <a:gd name="connsiteY96" fmla="*/ 368300 h 7556500"/>
                <a:gd name="connsiteX0" fmla="*/ 5638800 w 6527800"/>
                <a:gd name="connsiteY0" fmla="*/ 546100 h 7556500"/>
                <a:gd name="connsiteX1" fmla="*/ 5194300 w 6527800"/>
                <a:gd name="connsiteY1" fmla="*/ 342900 h 7556500"/>
                <a:gd name="connsiteX2" fmla="*/ 4864100 w 6527800"/>
                <a:gd name="connsiteY2" fmla="*/ 254000 h 7556500"/>
                <a:gd name="connsiteX3" fmla="*/ 4610100 w 6527800"/>
                <a:gd name="connsiteY3" fmla="*/ 88900 h 7556500"/>
                <a:gd name="connsiteX4" fmla="*/ 4305300 w 6527800"/>
                <a:gd name="connsiteY4" fmla="*/ 0 h 7556500"/>
                <a:gd name="connsiteX5" fmla="*/ 4178300 w 6527800"/>
                <a:gd name="connsiteY5" fmla="*/ 12700 h 7556500"/>
                <a:gd name="connsiteX6" fmla="*/ 4013200 w 6527800"/>
                <a:gd name="connsiteY6" fmla="*/ 25400 h 7556500"/>
                <a:gd name="connsiteX7" fmla="*/ 3797300 w 6527800"/>
                <a:gd name="connsiteY7" fmla="*/ 279400 h 7556500"/>
                <a:gd name="connsiteX8" fmla="*/ 3454400 w 6527800"/>
                <a:gd name="connsiteY8" fmla="*/ 495300 h 7556500"/>
                <a:gd name="connsiteX9" fmla="*/ 3136900 w 6527800"/>
                <a:gd name="connsiteY9" fmla="*/ 673100 h 7556500"/>
                <a:gd name="connsiteX10" fmla="*/ 2908300 w 6527800"/>
                <a:gd name="connsiteY10" fmla="*/ 800100 h 7556500"/>
                <a:gd name="connsiteX11" fmla="*/ 2476500 w 6527800"/>
                <a:gd name="connsiteY11" fmla="*/ 838200 h 7556500"/>
                <a:gd name="connsiteX12" fmla="*/ 2171700 w 6527800"/>
                <a:gd name="connsiteY12" fmla="*/ 838200 h 7556500"/>
                <a:gd name="connsiteX13" fmla="*/ 1854200 w 6527800"/>
                <a:gd name="connsiteY13" fmla="*/ 1016000 h 7556500"/>
                <a:gd name="connsiteX14" fmla="*/ 1778000 w 6527800"/>
                <a:gd name="connsiteY14" fmla="*/ 1320800 h 7556500"/>
                <a:gd name="connsiteX15" fmla="*/ 1752600 w 6527800"/>
                <a:gd name="connsiteY15" fmla="*/ 1651000 h 7556500"/>
                <a:gd name="connsiteX16" fmla="*/ 1663700 w 6527800"/>
                <a:gd name="connsiteY16" fmla="*/ 1828800 h 7556500"/>
                <a:gd name="connsiteX17" fmla="*/ 1536700 w 6527800"/>
                <a:gd name="connsiteY17" fmla="*/ 1917700 h 7556500"/>
                <a:gd name="connsiteX18" fmla="*/ 1295400 w 6527800"/>
                <a:gd name="connsiteY18" fmla="*/ 1943100 h 7556500"/>
                <a:gd name="connsiteX19" fmla="*/ 1181100 w 6527800"/>
                <a:gd name="connsiteY19" fmla="*/ 2171700 h 7556500"/>
                <a:gd name="connsiteX20" fmla="*/ 1143000 w 6527800"/>
                <a:gd name="connsiteY20" fmla="*/ 2311400 h 7556500"/>
                <a:gd name="connsiteX21" fmla="*/ 889000 w 6527800"/>
                <a:gd name="connsiteY21" fmla="*/ 2362200 h 7556500"/>
                <a:gd name="connsiteX22" fmla="*/ 762000 w 6527800"/>
                <a:gd name="connsiteY22" fmla="*/ 2463800 h 7556500"/>
                <a:gd name="connsiteX23" fmla="*/ 596900 w 6527800"/>
                <a:gd name="connsiteY23" fmla="*/ 2578100 h 7556500"/>
                <a:gd name="connsiteX24" fmla="*/ 457200 w 6527800"/>
                <a:gd name="connsiteY24" fmla="*/ 2755900 h 7556500"/>
                <a:gd name="connsiteX25" fmla="*/ 393700 w 6527800"/>
                <a:gd name="connsiteY25" fmla="*/ 2959100 h 7556500"/>
                <a:gd name="connsiteX26" fmla="*/ 279400 w 6527800"/>
                <a:gd name="connsiteY26" fmla="*/ 3060700 h 7556500"/>
                <a:gd name="connsiteX27" fmla="*/ 190500 w 6527800"/>
                <a:gd name="connsiteY27" fmla="*/ 3124200 h 7556500"/>
                <a:gd name="connsiteX28" fmla="*/ 190500 w 6527800"/>
                <a:gd name="connsiteY28" fmla="*/ 3327400 h 7556500"/>
                <a:gd name="connsiteX29" fmla="*/ 254000 w 6527800"/>
                <a:gd name="connsiteY29" fmla="*/ 3479800 h 7556500"/>
                <a:gd name="connsiteX30" fmla="*/ 228600 w 6527800"/>
                <a:gd name="connsiteY30" fmla="*/ 3708400 h 7556500"/>
                <a:gd name="connsiteX31" fmla="*/ 330200 w 6527800"/>
                <a:gd name="connsiteY31" fmla="*/ 3784600 h 7556500"/>
                <a:gd name="connsiteX32" fmla="*/ 355600 w 6527800"/>
                <a:gd name="connsiteY32" fmla="*/ 4013200 h 7556500"/>
                <a:gd name="connsiteX33" fmla="*/ 469900 w 6527800"/>
                <a:gd name="connsiteY33" fmla="*/ 4152900 h 7556500"/>
                <a:gd name="connsiteX34" fmla="*/ 469900 w 6527800"/>
                <a:gd name="connsiteY34" fmla="*/ 4229100 h 7556500"/>
                <a:gd name="connsiteX35" fmla="*/ 292100 w 6527800"/>
                <a:gd name="connsiteY35" fmla="*/ 4381500 h 7556500"/>
                <a:gd name="connsiteX36" fmla="*/ 254000 w 6527800"/>
                <a:gd name="connsiteY36" fmla="*/ 4559300 h 7556500"/>
                <a:gd name="connsiteX37" fmla="*/ 88900 w 6527800"/>
                <a:gd name="connsiteY37" fmla="*/ 4610100 h 7556500"/>
                <a:gd name="connsiteX38" fmla="*/ 63500 w 6527800"/>
                <a:gd name="connsiteY38" fmla="*/ 4711700 h 7556500"/>
                <a:gd name="connsiteX39" fmla="*/ 76200 w 6527800"/>
                <a:gd name="connsiteY39" fmla="*/ 4940300 h 7556500"/>
                <a:gd name="connsiteX40" fmla="*/ 76200 w 6527800"/>
                <a:gd name="connsiteY40" fmla="*/ 5041900 h 7556500"/>
                <a:gd name="connsiteX41" fmla="*/ 114300 w 6527800"/>
                <a:gd name="connsiteY41" fmla="*/ 5168900 h 7556500"/>
                <a:gd name="connsiteX42" fmla="*/ 0 w 6527800"/>
                <a:gd name="connsiteY42" fmla="*/ 5486400 h 7556500"/>
                <a:gd name="connsiteX43" fmla="*/ 330200 w 6527800"/>
                <a:gd name="connsiteY43" fmla="*/ 5575300 h 7556500"/>
                <a:gd name="connsiteX44" fmla="*/ 508000 w 6527800"/>
                <a:gd name="connsiteY44" fmla="*/ 6070600 h 7556500"/>
                <a:gd name="connsiteX45" fmla="*/ 660400 w 6527800"/>
                <a:gd name="connsiteY45" fmla="*/ 6108700 h 7556500"/>
                <a:gd name="connsiteX46" fmla="*/ 838200 w 6527800"/>
                <a:gd name="connsiteY46" fmla="*/ 6362700 h 7556500"/>
                <a:gd name="connsiteX47" fmla="*/ 863600 w 6527800"/>
                <a:gd name="connsiteY47" fmla="*/ 6692900 h 7556500"/>
                <a:gd name="connsiteX48" fmla="*/ 977900 w 6527800"/>
                <a:gd name="connsiteY48" fmla="*/ 6807200 h 7556500"/>
                <a:gd name="connsiteX49" fmla="*/ 1168400 w 6527800"/>
                <a:gd name="connsiteY49" fmla="*/ 6705600 h 7556500"/>
                <a:gd name="connsiteX50" fmla="*/ 1384300 w 6527800"/>
                <a:gd name="connsiteY50" fmla="*/ 6553200 h 7556500"/>
                <a:gd name="connsiteX51" fmla="*/ 1473200 w 6527800"/>
                <a:gd name="connsiteY51" fmla="*/ 6540500 h 7556500"/>
                <a:gd name="connsiteX52" fmla="*/ 1651000 w 6527800"/>
                <a:gd name="connsiteY52" fmla="*/ 6769100 h 7556500"/>
                <a:gd name="connsiteX53" fmla="*/ 1701800 w 6527800"/>
                <a:gd name="connsiteY53" fmla="*/ 6908800 h 7556500"/>
                <a:gd name="connsiteX54" fmla="*/ 2070100 w 6527800"/>
                <a:gd name="connsiteY54" fmla="*/ 6985000 h 7556500"/>
                <a:gd name="connsiteX55" fmla="*/ 2222500 w 6527800"/>
                <a:gd name="connsiteY55" fmla="*/ 7150100 h 7556500"/>
                <a:gd name="connsiteX56" fmla="*/ 2349500 w 6527800"/>
                <a:gd name="connsiteY56" fmla="*/ 7315200 h 7556500"/>
                <a:gd name="connsiteX57" fmla="*/ 2565400 w 6527800"/>
                <a:gd name="connsiteY57" fmla="*/ 7340600 h 7556500"/>
                <a:gd name="connsiteX58" fmla="*/ 2806700 w 6527800"/>
                <a:gd name="connsiteY58" fmla="*/ 7327900 h 7556500"/>
                <a:gd name="connsiteX59" fmla="*/ 3060700 w 6527800"/>
                <a:gd name="connsiteY59" fmla="*/ 7327900 h 7556500"/>
                <a:gd name="connsiteX60" fmla="*/ 3200400 w 6527800"/>
                <a:gd name="connsiteY60" fmla="*/ 7467600 h 7556500"/>
                <a:gd name="connsiteX61" fmla="*/ 3390900 w 6527800"/>
                <a:gd name="connsiteY61" fmla="*/ 7556500 h 7556500"/>
                <a:gd name="connsiteX62" fmla="*/ 3568700 w 6527800"/>
                <a:gd name="connsiteY62" fmla="*/ 7454900 h 7556500"/>
                <a:gd name="connsiteX63" fmla="*/ 3937000 w 6527800"/>
                <a:gd name="connsiteY63" fmla="*/ 7277100 h 7556500"/>
                <a:gd name="connsiteX64" fmla="*/ 4533900 w 6527800"/>
                <a:gd name="connsiteY64" fmla="*/ 6794500 h 7556500"/>
                <a:gd name="connsiteX65" fmla="*/ 4673600 w 6527800"/>
                <a:gd name="connsiteY65" fmla="*/ 6413500 h 7556500"/>
                <a:gd name="connsiteX66" fmla="*/ 4699000 w 6527800"/>
                <a:gd name="connsiteY66" fmla="*/ 6324600 h 7556500"/>
                <a:gd name="connsiteX67" fmla="*/ 5118100 w 6527800"/>
                <a:gd name="connsiteY67" fmla="*/ 6134100 h 7556500"/>
                <a:gd name="connsiteX68" fmla="*/ 5232400 w 6527800"/>
                <a:gd name="connsiteY68" fmla="*/ 5943600 h 7556500"/>
                <a:gd name="connsiteX69" fmla="*/ 5245100 w 6527800"/>
                <a:gd name="connsiteY69" fmla="*/ 5664200 h 7556500"/>
                <a:gd name="connsiteX70" fmla="*/ 5245100 w 6527800"/>
                <a:gd name="connsiteY70" fmla="*/ 5575300 h 7556500"/>
                <a:gd name="connsiteX71" fmla="*/ 5410200 w 6527800"/>
                <a:gd name="connsiteY71" fmla="*/ 5410200 h 7556500"/>
                <a:gd name="connsiteX72" fmla="*/ 5422900 w 6527800"/>
                <a:gd name="connsiteY72" fmla="*/ 5168900 h 7556500"/>
                <a:gd name="connsiteX73" fmla="*/ 5486400 w 6527800"/>
                <a:gd name="connsiteY73" fmla="*/ 4991100 h 7556500"/>
                <a:gd name="connsiteX74" fmla="*/ 5715000 w 6527800"/>
                <a:gd name="connsiteY74" fmla="*/ 4838700 h 7556500"/>
                <a:gd name="connsiteX75" fmla="*/ 5765800 w 6527800"/>
                <a:gd name="connsiteY75" fmla="*/ 4648200 h 7556500"/>
                <a:gd name="connsiteX76" fmla="*/ 5943600 w 6527800"/>
                <a:gd name="connsiteY76" fmla="*/ 4508500 h 7556500"/>
                <a:gd name="connsiteX77" fmla="*/ 6159500 w 6527800"/>
                <a:gd name="connsiteY77" fmla="*/ 4406900 h 7556500"/>
                <a:gd name="connsiteX78" fmla="*/ 6464300 w 6527800"/>
                <a:gd name="connsiteY78" fmla="*/ 4229100 h 7556500"/>
                <a:gd name="connsiteX79" fmla="*/ 6527800 w 6527800"/>
                <a:gd name="connsiteY79" fmla="*/ 4051300 h 7556500"/>
                <a:gd name="connsiteX80" fmla="*/ 6426200 w 6527800"/>
                <a:gd name="connsiteY80" fmla="*/ 3835400 h 7556500"/>
                <a:gd name="connsiteX81" fmla="*/ 6400800 w 6527800"/>
                <a:gd name="connsiteY81" fmla="*/ 3581400 h 7556500"/>
                <a:gd name="connsiteX82" fmla="*/ 6324600 w 6527800"/>
                <a:gd name="connsiteY82" fmla="*/ 3390900 h 7556500"/>
                <a:gd name="connsiteX83" fmla="*/ 6159500 w 6527800"/>
                <a:gd name="connsiteY83" fmla="*/ 3251200 h 7556500"/>
                <a:gd name="connsiteX84" fmla="*/ 5702300 w 6527800"/>
                <a:gd name="connsiteY84" fmla="*/ 2895600 h 7556500"/>
                <a:gd name="connsiteX85" fmla="*/ 5422900 w 6527800"/>
                <a:gd name="connsiteY85" fmla="*/ 2895600 h 7556500"/>
                <a:gd name="connsiteX86" fmla="*/ 5219700 w 6527800"/>
                <a:gd name="connsiteY86" fmla="*/ 2667000 h 7556500"/>
                <a:gd name="connsiteX87" fmla="*/ 5207000 w 6527800"/>
                <a:gd name="connsiteY87" fmla="*/ 2489200 h 7556500"/>
                <a:gd name="connsiteX88" fmla="*/ 5422900 w 6527800"/>
                <a:gd name="connsiteY88" fmla="*/ 2197100 h 7556500"/>
                <a:gd name="connsiteX89" fmla="*/ 5753100 w 6527800"/>
                <a:gd name="connsiteY89" fmla="*/ 1816100 h 7556500"/>
                <a:gd name="connsiteX90" fmla="*/ 5905500 w 6527800"/>
                <a:gd name="connsiteY90" fmla="*/ 1460500 h 7556500"/>
                <a:gd name="connsiteX91" fmla="*/ 5905500 w 6527800"/>
                <a:gd name="connsiteY91" fmla="*/ 1231900 h 7556500"/>
                <a:gd name="connsiteX92" fmla="*/ 5765800 w 6527800"/>
                <a:gd name="connsiteY92" fmla="*/ 1104900 h 7556500"/>
                <a:gd name="connsiteX93" fmla="*/ 5715000 w 6527800"/>
                <a:gd name="connsiteY93" fmla="*/ 787400 h 7556500"/>
                <a:gd name="connsiteX94" fmla="*/ 5549900 w 6527800"/>
                <a:gd name="connsiteY94" fmla="*/ 647700 h 7556500"/>
                <a:gd name="connsiteX95" fmla="*/ 5410200 w 6527800"/>
                <a:gd name="connsiteY95" fmla="*/ 482600 h 7556500"/>
                <a:gd name="connsiteX0" fmla="*/ 5638800 w 6527800"/>
                <a:gd name="connsiteY0" fmla="*/ 546100 h 7556500"/>
                <a:gd name="connsiteX1" fmla="*/ 5194300 w 6527800"/>
                <a:gd name="connsiteY1" fmla="*/ 342900 h 7556500"/>
                <a:gd name="connsiteX2" fmla="*/ 4864100 w 6527800"/>
                <a:gd name="connsiteY2" fmla="*/ 254000 h 7556500"/>
                <a:gd name="connsiteX3" fmla="*/ 4610100 w 6527800"/>
                <a:gd name="connsiteY3" fmla="*/ 88900 h 7556500"/>
                <a:gd name="connsiteX4" fmla="*/ 4305300 w 6527800"/>
                <a:gd name="connsiteY4" fmla="*/ 0 h 7556500"/>
                <a:gd name="connsiteX5" fmla="*/ 4178300 w 6527800"/>
                <a:gd name="connsiteY5" fmla="*/ 12700 h 7556500"/>
                <a:gd name="connsiteX6" fmla="*/ 4013200 w 6527800"/>
                <a:gd name="connsiteY6" fmla="*/ 25400 h 7556500"/>
                <a:gd name="connsiteX7" fmla="*/ 3797300 w 6527800"/>
                <a:gd name="connsiteY7" fmla="*/ 279400 h 7556500"/>
                <a:gd name="connsiteX8" fmla="*/ 3454400 w 6527800"/>
                <a:gd name="connsiteY8" fmla="*/ 495300 h 7556500"/>
                <a:gd name="connsiteX9" fmla="*/ 3136900 w 6527800"/>
                <a:gd name="connsiteY9" fmla="*/ 673100 h 7556500"/>
                <a:gd name="connsiteX10" fmla="*/ 2908300 w 6527800"/>
                <a:gd name="connsiteY10" fmla="*/ 800100 h 7556500"/>
                <a:gd name="connsiteX11" fmla="*/ 2476500 w 6527800"/>
                <a:gd name="connsiteY11" fmla="*/ 838200 h 7556500"/>
                <a:gd name="connsiteX12" fmla="*/ 2171700 w 6527800"/>
                <a:gd name="connsiteY12" fmla="*/ 838200 h 7556500"/>
                <a:gd name="connsiteX13" fmla="*/ 1854200 w 6527800"/>
                <a:gd name="connsiteY13" fmla="*/ 1016000 h 7556500"/>
                <a:gd name="connsiteX14" fmla="*/ 1778000 w 6527800"/>
                <a:gd name="connsiteY14" fmla="*/ 1320800 h 7556500"/>
                <a:gd name="connsiteX15" fmla="*/ 1752600 w 6527800"/>
                <a:gd name="connsiteY15" fmla="*/ 1651000 h 7556500"/>
                <a:gd name="connsiteX16" fmla="*/ 1663700 w 6527800"/>
                <a:gd name="connsiteY16" fmla="*/ 1828800 h 7556500"/>
                <a:gd name="connsiteX17" fmla="*/ 1536700 w 6527800"/>
                <a:gd name="connsiteY17" fmla="*/ 1917700 h 7556500"/>
                <a:gd name="connsiteX18" fmla="*/ 1295400 w 6527800"/>
                <a:gd name="connsiteY18" fmla="*/ 1943100 h 7556500"/>
                <a:gd name="connsiteX19" fmla="*/ 1181100 w 6527800"/>
                <a:gd name="connsiteY19" fmla="*/ 2171700 h 7556500"/>
                <a:gd name="connsiteX20" fmla="*/ 1143000 w 6527800"/>
                <a:gd name="connsiteY20" fmla="*/ 2311400 h 7556500"/>
                <a:gd name="connsiteX21" fmla="*/ 889000 w 6527800"/>
                <a:gd name="connsiteY21" fmla="*/ 2362200 h 7556500"/>
                <a:gd name="connsiteX22" fmla="*/ 762000 w 6527800"/>
                <a:gd name="connsiteY22" fmla="*/ 2463800 h 7556500"/>
                <a:gd name="connsiteX23" fmla="*/ 596900 w 6527800"/>
                <a:gd name="connsiteY23" fmla="*/ 2578100 h 7556500"/>
                <a:gd name="connsiteX24" fmla="*/ 457200 w 6527800"/>
                <a:gd name="connsiteY24" fmla="*/ 2755900 h 7556500"/>
                <a:gd name="connsiteX25" fmla="*/ 393700 w 6527800"/>
                <a:gd name="connsiteY25" fmla="*/ 2959100 h 7556500"/>
                <a:gd name="connsiteX26" fmla="*/ 279400 w 6527800"/>
                <a:gd name="connsiteY26" fmla="*/ 3060700 h 7556500"/>
                <a:gd name="connsiteX27" fmla="*/ 190500 w 6527800"/>
                <a:gd name="connsiteY27" fmla="*/ 3124200 h 7556500"/>
                <a:gd name="connsiteX28" fmla="*/ 190500 w 6527800"/>
                <a:gd name="connsiteY28" fmla="*/ 3327400 h 7556500"/>
                <a:gd name="connsiteX29" fmla="*/ 254000 w 6527800"/>
                <a:gd name="connsiteY29" fmla="*/ 3479800 h 7556500"/>
                <a:gd name="connsiteX30" fmla="*/ 228600 w 6527800"/>
                <a:gd name="connsiteY30" fmla="*/ 3708400 h 7556500"/>
                <a:gd name="connsiteX31" fmla="*/ 330200 w 6527800"/>
                <a:gd name="connsiteY31" fmla="*/ 3784600 h 7556500"/>
                <a:gd name="connsiteX32" fmla="*/ 355600 w 6527800"/>
                <a:gd name="connsiteY32" fmla="*/ 4013200 h 7556500"/>
                <a:gd name="connsiteX33" fmla="*/ 469900 w 6527800"/>
                <a:gd name="connsiteY33" fmla="*/ 4152900 h 7556500"/>
                <a:gd name="connsiteX34" fmla="*/ 469900 w 6527800"/>
                <a:gd name="connsiteY34" fmla="*/ 4229100 h 7556500"/>
                <a:gd name="connsiteX35" fmla="*/ 292100 w 6527800"/>
                <a:gd name="connsiteY35" fmla="*/ 4381500 h 7556500"/>
                <a:gd name="connsiteX36" fmla="*/ 254000 w 6527800"/>
                <a:gd name="connsiteY36" fmla="*/ 4559300 h 7556500"/>
                <a:gd name="connsiteX37" fmla="*/ 88900 w 6527800"/>
                <a:gd name="connsiteY37" fmla="*/ 4610100 h 7556500"/>
                <a:gd name="connsiteX38" fmla="*/ 63500 w 6527800"/>
                <a:gd name="connsiteY38" fmla="*/ 4711700 h 7556500"/>
                <a:gd name="connsiteX39" fmla="*/ 76200 w 6527800"/>
                <a:gd name="connsiteY39" fmla="*/ 4940300 h 7556500"/>
                <a:gd name="connsiteX40" fmla="*/ 76200 w 6527800"/>
                <a:gd name="connsiteY40" fmla="*/ 5041900 h 7556500"/>
                <a:gd name="connsiteX41" fmla="*/ 114300 w 6527800"/>
                <a:gd name="connsiteY41" fmla="*/ 5168900 h 7556500"/>
                <a:gd name="connsiteX42" fmla="*/ 0 w 6527800"/>
                <a:gd name="connsiteY42" fmla="*/ 5486400 h 7556500"/>
                <a:gd name="connsiteX43" fmla="*/ 330200 w 6527800"/>
                <a:gd name="connsiteY43" fmla="*/ 5575300 h 7556500"/>
                <a:gd name="connsiteX44" fmla="*/ 508000 w 6527800"/>
                <a:gd name="connsiteY44" fmla="*/ 6070600 h 7556500"/>
                <a:gd name="connsiteX45" fmla="*/ 660400 w 6527800"/>
                <a:gd name="connsiteY45" fmla="*/ 6108700 h 7556500"/>
                <a:gd name="connsiteX46" fmla="*/ 838200 w 6527800"/>
                <a:gd name="connsiteY46" fmla="*/ 6362700 h 7556500"/>
                <a:gd name="connsiteX47" fmla="*/ 863600 w 6527800"/>
                <a:gd name="connsiteY47" fmla="*/ 6692900 h 7556500"/>
                <a:gd name="connsiteX48" fmla="*/ 977900 w 6527800"/>
                <a:gd name="connsiteY48" fmla="*/ 6807200 h 7556500"/>
                <a:gd name="connsiteX49" fmla="*/ 1168400 w 6527800"/>
                <a:gd name="connsiteY49" fmla="*/ 6705600 h 7556500"/>
                <a:gd name="connsiteX50" fmla="*/ 1384300 w 6527800"/>
                <a:gd name="connsiteY50" fmla="*/ 6553200 h 7556500"/>
                <a:gd name="connsiteX51" fmla="*/ 1473200 w 6527800"/>
                <a:gd name="connsiteY51" fmla="*/ 6540500 h 7556500"/>
                <a:gd name="connsiteX52" fmla="*/ 1651000 w 6527800"/>
                <a:gd name="connsiteY52" fmla="*/ 6769100 h 7556500"/>
                <a:gd name="connsiteX53" fmla="*/ 1701800 w 6527800"/>
                <a:gd name="connsiteY53" fmla="*/ 6908800 h 7556500"/>
                <a:gd name="connsiteX54" fmla="*/ 2070100 w 6527800"/>
                <a:gd name="connsiteY54" fmla="*/ 6985000 h 7556500"/>
                <a:gd name="connsiteX55" fmla="*/ 2222500 w 6527800"/>
                <a:gd name="connsiteY55" fmla="*/ 7150100 h 7556500"/>
                <a:gd name="connsiteX56" fmla="*/ 2349500 w 6527800"/>
                <a:gd name="connsiteY56" fmla="*/ 7315200 h 7556500"/>
                <a:gd name="connsiteX57" fmla="*/ 2565400 w 6527800"/>
                <a:gd name="connsiteY57" fmla="*/ 7340600 h 7556500"/>
                <a:gd name="connsiteX58" fmla="*/ 2806700 w 6527800"/>
                <a:gd name="connsiteY58" fmla="*/ 7327900 h 7556500"/>
                <a:gd name="connsiteX59" fmla="*/ 3060700 w 6527800"/>
                <a:gd name="connsiteY59" fmla="*/ 7327900 h 7556500"/>
                <a:gd name="connsiteX60" fmla="*/ 3200400 w 6527800"/>
                <a:gd name="connsiteY60" fmla="*/ 7467600 h 7556500"/>
                <a:gd name="connsiteX61" fmla="*/ 3390900 w 6527800"/>
                <a:gd name="connsiteY61" fmla="*/ 7556500 h 7556500"/>
                <a:gd name="connsiteX62" fmla="*/ 3568700 w 6527800"/>
                <a:gd name="connsiteY62" fmla="*/ 7454900 h 7556500"/>
                <a:gd name="connsiteX63" fmla="*/ 3937000 w 6527800"/>
                <a:gd name="connsiteY63" fmla="*/ 7277100 h 7556500"/>
                <a:gd name="connsiteX64" fmla="*/ 4533900 w 6527800"/>
                <a:gd name="connsiteY64" fmla="*/ 6794500 h 7556500"/>
                <a:gd name="connsiteX65" fmla="*/ 4673600 w 6527800"/>
                <a:gd name="connsiteY65" fmla="*/ 6413500 h 7556500"/>
                <a:gd name="connsiteX66" fmla="*/ 4699000 w 6527800"/>
                <a:gd name="connsiteY66" fmla="*/ 6324600 h 7556500"/>
                <a:gd name="connsiteX67" fmla="*/ 5118100 w 6527800"/>
                <a:gd name="connsiteY67" fmla="*/ 6134100 h 7556500"/>
                <a:gd name="connsiteX68" fmla="*/ 5232400 w 6527800"/>
                <a:gd name="connsiteY68" fmla="*/ 5943600 h 7556500"/>
                <a:gd name="connsiteX69" fmla="*/ 5245100 w 6527800"/>
                <a:gd name="connsiteY69" fmla="*/ 5664200 h 7556500"/>
                <a:gd name="connsiteX70" fmla="*/ 5245100 w 6527800"/>
                <a:gd name="connsiteY70" fmla="*/ 5575300 h 7556500"/>
                <a:gd name="connsiteX71" fmla="*/ 5410200 w 6527800"/>
                <a:gd name="connsiteY71" fmla="*/ 5410200 h 7556500"/>
                <a:gd name="connsiteX72" fmla="*/ 5422900 w 6527800"/>
                <a:gd name="connsiteY72" fmla="*/ 5168900 h 7556500"/>
                <a:gd name="connsiteX73" fmla="*/ 5486400 w 6527800"/>
                <a:gd name="connsiteY73" fmla="*/ 4991100 h 7556500"/>
                <a:gd name="connsiteX74" fmla="*/ 5715000 w 6527800"/>
                <a:gd name="connsiteY74" fmla="*/ 4838700 h 7556500"/>
                <a:gd name="connsiteX75" fmla="*/ 5765800 w 6527800"/>
                <a:gd name="connsiteY75" fmla="*/ 4648200 h 7556500"/>
                <a:gd name="connsiteX76" fmla="*/ 5943600 w 6527800"/>
                <a:gd name="connsiteY76" fmla="*/ 4508500 h 7556500"/>
                <a:gd name="connsiteX77" fmla="*/ 6159500 w 6527800"/>
                <a:gd name="connsiteY77" fmla="*/ 4406900 h 7556500"/>
                <a:gd name="connsiteX78" fmla="*/ 6464300 w 6527800"/>
                <a:gd name="connsiteY78" fmla="*/ 4229100 h 7556500"/>
                <a:gd name="connsiteX79" fmla="*/ 6527800 w 6527800"/>
                <a:gd name="connsiteY79" fmla="*/ 4051300 h 7556500"/>
                <a:gd name="connsiteX80" fmla="*/ 6426200 w 6527800"/>
                <a:gd name="connsiteY80" fmla="*/ 3835400 h 7556500"/>
                <a:gd name="connsiteX81" fmla="*/ 6400800 w 6527800"/>
                <a:gd name="connsiteY81" fmla="*/ 3581400 h 7556500"/>
                <a:gd name="connsiteX82" fmla="*/ 6324600 w 6527800"/>
                <a:gd name="connsiteY82" fmla="*/ 3390900 h 7556500"/>
                <a:gd name="connsiteX83" fmla="*/ 6159500 w 6527800"/>
                <a:gd name="connsiteY83" fmla="*/ 3251200 h 7556500"/>
                <a:gd name="connsiteX84" fmla="*/ 5702300 w 6527800"/>
                <a:gd name="connsiteY84" fmla="*/ 2895600 h 7556500"/>
                <a:gd name="connsiteX85" fmla="*/ 5422900 w 6527800"/>
                <a:gd name="connsiteY85" fmla="*/ 2895600 h 7556500"/>
                <a:gd name="connsiteX86" fmla="*/ 5219700 w 6527800"/>
                <a:gd name="connsiteY86" fmla="*/ 2667000 h 7556500"/>
                <a:gd name="connsiteX87" fmla="*/ 5207000 w 6527800"/>
                <a:gd name="connsiteY87" fmla="*/ 2489200 h 7556500"/>
                <a:gd name="connsiteX88" fmla="*/ 5422900 w 6527800"/>
                <a:gd name="connsiteY88" fmla="*/ 2197100 h 7556500"/>
                <a:gd name="connsiteX89" fmla="*/ 5753100 w 6527800"/>
                <a:gd name="connsiteY89" fmla="*/ 1816100 h 7556500"/>
                <a:gd name="connsiteX90" fmla="*/ 5905500 w 6527800"/>
                <a:gd name="connsiteY90" fmla="*/ 1460500 h 7556500"/>
                <a:gd name="connsiteX91" fmla="*/ 5905500 w 6527800"/>
                <a:gd name="connsiteY91" fmla="*/ 1231900 h 7556500"/>
                <a:gd name="connsiteX92" fmla="*/ 5765800 w 6527800"/>
                <a:gd name="connsiteY92" fmla="*/ 1104900 h 7556500"/>
                <a:gd name="connsiteX93" fmla="*/ 5715000 w 6527800"/>
                <a:gd name="connsiteY93" fmla="*/ 787400 h 7556500"/>
                <a:gd name="connsiteX94" fmla="*/ 5549900 w 6527800"/>
                <a:gd name="connsiteY94" fmla="*/ 647700 h 7556500"/>
                <a:gd name="connsiteX0" fmla="*/ 5539740 w 6527800"/>
                <a:gd name="connsiteY0" fmla="*/ 645160 h 7556500"/>
                <a:gd name="connsiteX1" fmla="*/ 5194300 w 6527800"/>
                <a:gd name="connsiteY1" fmla="*/ 342900 h 7556500"/>
                <a:gd name="connsiteX2" fmla="*/ 4864100 w 6527800"/>
                <a:gd name="connsiteY2" fmla="*/ 254000 h 7556500"/>
                <a:gd name="connsiteX3" fmla="*/ 4610100 w 6527800"/>
                <a:gd name="connsiteY3" fmla="*/ 88900 h 7556500"/>
                <a:gd name="connsiteX4" fmla="*/ 4305300 w 6527800"/>
                <a:gd name="connsiteY4" fmla="*/ 0 h 7556500"/>
                <a:gd name="connsiteX5" fmla="*/ 4178300 w 6527800"/>
                <a:gd name="connsiteY5" fmla="*/ 12700 h 7556500"/>
                <a:gd name="connsiteX6" fmla="*/ 4013200 w 6527800"/>
                <a:gd name="connsiteY6" fmla="*/ 25400 h 7556500"/>
                <a:gd name="connsiteX7" fmla="*/ 3797300 w 6527800"/>
                <a:gd name="connsiteY7" fmla="*/ 279400 h 7556500"/>
                <a:gd name="connsiteX8" fmla="*/ 3454400 w 6527800"/>
                <a:gd name="connsiteY8" fmla="*/ 495300 h 7556500"/>
                <a:gd name="connsiteX9" fmla="*/ 3136900 w 6527800"/>
                <a:gd name="connsiteY9" fmla="*/ 673100 h 7556500"/>
                <a:gd name="connsiteX10" fmla="*/ 2908300 w 6527800"/>
                <a:gd name="connsiteY10" fmla="*/ 800100 h 7556500"/>
                <a:gd name="connsiteX11" fmla="*/ 2476500 w 6527800"/>
                <a:gd name="connsiteY11" fmla="*/ 838200 h 7556500"/>
                <a:gd name="connsiteX12" fmla="*/ 2171700 w 6527800"/>
                <a:gd name="connsiteY12" fmla="*/ 838200 h 7556500"/>
                <a:gd name="connsiteX13" fmla="*/ 1854200 w 6527800"/>
                <a:gd name="connsiteY13" fmla="*/ 1016000 h 7556500"/>
                <a:gd name="connsiteX14" fmla="*/ 1778000 w 6527800"/>
                <a:gd name="connsiteY14" fmla="*/ 1320800 h 7556500"/>
                <a:gd name="connsiteX15" fmla="*/ 1752600 w 6527800"/>
                <a:gd name="connsiteY15" fmla="*/ 1651000 h 7556500"/>
                <a:gd name="connsiteX16" fmla="*/ 1663700 w 6527800"/>
                <a:gd name="connsiteY16" fmla="*/ 1828800 h 7556500"/>
                <a:gd name="connsiteX17" fmla="*/ 1536700 w 6527800"/>
                <a:gd name="connsiteY17" fmla="*/ 1917700 h 7556500"/>
                <a:gd name="connsiteX18" fmla="*/ 1295400 w 6527800"/>
                <a:gd name="connsiteY18" fmla="*/ 1943100 h 7556500"/>
                <a:gd name="connsiteX19" fmla="*/ 1181100 w 6527800"/>
                <a:gd name="connsiteY19" fmla="*/ 2171700 h 7556500"/>
                <a:gd name="connsiteX20" fmla="*/ 1143000 w 6527800"/>
                <a:gd name="connsiteY20" fmla="*/ 2311400 h 7556500"/>
                <a:gd name="connsiteX21" fmla="*/ 889000 w 6527800"/>
                <a:gd name="connsiteY21" fmla="*/ 2362200 h 7556500"/>
                <a:gd name="connsiteX22" fmla="*/ 762000 w 6527800"/>
                <a:gd name="connsiteY22" fmla="*/ 2463800 h 7556500"/>
                <a:gd name="connsiteX23" fmla="*/ 596900 w 6527800"/>
                <a:gd name="connsiteY23" fmla="*/ 2578100 h 7556500"/>
                <a:gd name="connsiteX24" fmla="*/ 457200 w 6527800"/>
                <a:gd name="connsiteY24" fmla="*/ 2755900 h 7556500"/>
                <a:gd name="connsiteX25" fmla="*/ 393700 w 6527800"/>
                <a:gd name="connsiteY25" fmla="*/ 2959100 h 7556500"/>
                <a:gd name="connsiteX26" fmla="*/ 279400 w 6527800"/>
                <a:gd name="connsiteY26" fmla="*/ 3060700 h 7556500"/>
                <a:gd name="connsiteX27" fmla="*/ 190500 w 6527800"/>
                <a:gd name="connsiteY27" fmla="*/ 3124200 h 7556500"/>
                <a:gd name="connsiteX28" fmla="*/ 190500 w 6527800"/>
                <a:gd name="connsiteY28" fmla="*/ 3327400 h 7556500"/>
                <a:gd name="connsiteX29" fmla="*/ 254000 w 6527800"/>
                <a:gd name="connsiteY29" fmla="*/ 3479800 h 7556500"/>
                <a:gd name="connsiteX30" fmla="*/ 228600 w 6527800"/>
                <a:gd name="connsiteY30" fmla="*/ 3708400 h 7556500"/>
                <a:gd name="connsiteX31" fmla="*/ 330200 w 6527800"/>
                <a:gd name="connsiteY31" fmla="*/ 3784600 h 7556500"/>
                <a:gd name="connsiteX32" fmla="*/ 355600 w 6527800"/>
                <a:gd name="connsiteY32" fmla="*/ 4013200 h 7556500"/>
                <a:gd name="connsiteX33" fmla="*/ 469900 w 6527800"/>
                <a:gd name="connsiteY33" fmla="*/ 4152900 h 7556500"/>
                <a:gd name="connsiteX34" fmla="*/ 469900 w 6527800"/>
                <a:gd name="connsiteY34" fmla="*/ 4229100 h 7556500"/>
                <a:gd name="connsiteX35" fmla="*/ 292100 w 6527800"/>
                <a:gd name="connsiteY35" fmla="*/ 4381500 h 7556500"/>
                <a:gd name="connsiteX36" fmla="*/ 254000 w 6527800"/>
                <a:gd name="connsiteY36" fmla="*/ 4559300 h 7556500"/>
                <a:gd name="connsiteX37" fmla="*/ 88900 w 6527800"/>
                <a:gd name="connsiteY37" fmla="*/ 4610100 h 7556500"/>
                <a:gd name="connsiteX38" fmla="*/ 63500 w 6527800"/>
                <a:gd name="connsiteY38" fmla="*/ 4711700 h 7556500"/>
                <a:gd name="connsiteX39" fmla="*/ 76200 w 6527800"/>
                <a:gd name="connsiteY39" fmla="*/ 4940300 h 7556500"/>
                <a:gd name="connsiteX40" fmla="*/ 76200 w 6527800"/>
                <a:gd name="connsiteY40" fmla="*/ 5041900 h 7556500"/>
                <a:gd name="connsiteX41" fmla="*/ 114300 w 6527800"/>
                <a:gd name="connsiteY41" fmla="*/ 5168900 h 7556500"/>
                <a:gd name="connsiteX42" fmla="*/ 0 w 6527800"/>
                <a:gd name="connsiteY42" fmla="*/ 5486400 h 7556500"/>
                <a:gd name="connsiteX43" fmla="*/ 330200 w 6527800"/>
                <a:gd name="connsiteY43" fmla="*/ 5575300 h 7556500"/>
                <a:gd name="connsiteX44" fmla="*/ 508000 w 6527800"/>
                <a:gd name="connsiteY44" fmla="*/ 6070600 h 7556500"/>
                <a:gd name="connsiteX45" fmla="*/ 660400 w 6527800"/>
                <a:gd name="connsiteY45" fmla="*/ 6108700 h 7556500"/>
                <a:gd name="connsiteX46" fmla="*/ 838200 w 6527800"/>
                <a:gd name="connsiteY46" fmla="*/ 6362700 h 7556500"/>
                <a:gd name="connsiteX47" fmla="*/ 863600 w 6527800"/>
                <a:gd name="connsiteY47" fmla="*/ 6692900 h 7556500"/>
                <a:gd name="connsiteX48" fmla="*/ 977900 w 6527800"/>
                <a:gd name="connsiteY48" fmla="*/ 6807200 h 7556500"/>
                <a:gd name="connsiteX49" fmla="*/ 1168400 w 6527800"/>
                <a:gd name="connsiteY49" fmla="*/ 6705600 h 7556500"/>
                <a:gd name="connsiteX50" fmla="*/ 1384300 w 6527800"/>
                <a:gd name="connsiteY50" fmla="*/ 6553200 h 7556500"/>
                <a:gd name="connsiteX51" fmla="*/ 1473200 w 6527800"/>
                <a:gd name="connsiteY51" fmla="*/ 6540500 h 7556500"/>
                <a:gd name="connsiteX52" fmla="*/ 1651000 w 6527800"/>
                <a:gd name="connsiteY52" fmla="*/ 6769100 h 7556500"/>
                <a:gd name="connsiteX53" fmla="*/ 1701800 w 6527800"/>
                <a:gd name="connsiteY53" fmla="*/ 6908800 h 7556500"/>
                <a:gd name="connsiteX54" fmla="*/ 2070100 w 6527800"/>
                <a:gd name="connsiteY54" fmla="*/ 6985000 h 7556500"/>
                <a:gd name="connsiteX55" fmla="*/ 2222500 w 6527800"/>
                <a:gd name="connsiteY55" fmla="*/ 7150100 h 7556500"/>
                <a:gd name="connsiteX56" fmla="*/ 2349500 w 6527800"/>
                <a:gd name="connsiteY56" fmla="*/ 7315200 h 7556500"/>
                <a:gd name="connsiteX57" fmla="*/ 2565400 w 6527800"/>
                <a:gd name="connsiteY57" fmla="*/ 7340600 h 7556500"/>
                <a:gd name="connsiteX58" fmla="*/ 2806700 w 6527800"/>
                <a:gd name="connsiteY58" fmla="*/ 7327900 h 7556500"/>
                <a:gd name="connsiteX59" fmla="*/ 3060700 w 6527800"/>
                <a:gd name="connsiteY59" fmla="*/ 7327900 h 7556500"/>
                <a:gd name="connsiteX60" fmla="*/ 3200400 w 6527800"/>
                <a:gd name="connsiteY60" fmla="*/ 7467600 h 7556500"/>
                <a:gd name="connsiteX61" fmla="*/ 3390900 w 6527800"/>
                <a:gd name="connsiteY61" fmla="*/ 7556500 h 7556500"/>
                <a:gd name="connsiteX62" fmla="*/ 3568700 w 6527800"/>
                <a:gd name="connsiteY62" fmla="*/ 7454900 h 7556500"/>
                <a:gd name="connsiteX63" fmla="*/ 3937000 w 6527800"/>
                <a:gd name="connsiteY63" fmla="*/ 7277100 h 7556500"/>
                <a:gd name="connsiteX64" fmla="*/ 4533900 w 6527800"/>
                <a:gd name="connsiteY64" fmla="*/ 6794500 h 7556500"/>
                <a:gd name="connsiteX65" fmla="*/ 4673600 w 6527800"/>
                <a:gd name="connsiteY65" fmla="*/ 6413500 h 7556500"/>
                <a:gd name="connsiteX66" fmla="*/ 4699000 w 6527800"/>
                <a:gd name="connsiteY66" fmla="*/ 6324600 h 7556500"/>
                <a:gd name="connsiteX67" fmla="*/ 5118100 w 6527800"/>
                <a:gd name="connsiteY67" fmla="*/ 6134100 h 7556500"/>
                <a:gd name="connsiteX68" fmla="*/ 5232400 w 6527800"/>
                <a:gd name="connsiteY68" fmla="*/ 5943600 h 7556500"/>
                <a:gd name="connsiteX69" fmla="*/ 5245100 w 6527800"/>
                <a:gd name="connsiteY69" fmla="*/ 5664200 h 7556500"/>
                <a:gd name="connsiteX70" fmla="*/ 5245100 w 6527800"/>
                <a:gd name="connsiteY70" fmla="*/ 5575300 h 7556500"/>
                <a:gd name="connsiteX71" fmla="*/ 5410200 w 6527800"/>
                <a:gd name="connsiteY71" fmla="*/ 5410200 h 7556500"/>
                <a:gd name="connsiteX72" fmla="*/ 5422900 w 6527800"/>
                <a:gd name="connsiteY72" fmla="*/ 5168900 h 7556500"/>
                <a:gd name="connsiteX73" fmla="*/ 5486400 w 6527800"/>
                <a:gd name="connsiteY73" fmla="*/ 4991100 h 7556500"/>
                <a:gd name="connsiteX74" fmla="*/ 5715000 w 6527800"/>
                <a:gd name="connsiteY74" fmla="*/ 4838700 h 7556500"/>
                <a:gd name="connsiteX75" fmla="*/ 5765800 w 6527800"/>
                <a:gd name="connsiteY75" fmla="*/ 4648200 h 7556500"/>
                <a:gd name="connsiteX76" fmla="*/ 5943600 w 6527800"/>
                <a:gd name="connsiteY76" fmla="*/ 4508500 h 7556500"/>
                <a:gd name="connsiteX77" fmla="*/ 6159500 w 6527800"/>
                <a:gd name="connsiteY77" fmla="*/ 4406900 h 7556500"/>
                <a:gd name="connsiteX78" fmla="*/ 6464300 w 6527800"/>
                <a:gd name="connsiteY78" fmla="*/ 4229100 h 7556500"/>
                <a:gd name="connsiteX79" fmla="*/ 6527800 w 6527800"/>
                <a:gd name="connsiteY79" fmla="*/ 4051300 h 7556500"/>
                <a:gd name="connsiteX80" fmla="*/ 6426200 w 6527800"/>
                <a:gd name="connsiteY80" fmla="*/ 3835400 h 7556500"/>
                <a:gd name="connsiteX81" fmla="*/ 6400800 w 6527800"/>
                <a:gd name="connsiteY81" fmla="*/ 3581400 h 7556500"/>
                <a:gd name="connsiteX82" fmla="*/ 6324600 w 6527800"/>
                <a:gd name="connsiteY82" fmla="*/ 3390900 h 7556500"/>
                <a:gd name="connsiteX83" fmla="*/ 6159500 w 6527800"/>
                <a:gd name="connsiteY83" fmla="*/ 3251200 h 7556500"/>
                <a:gd name="connsiteX84" fmla="*/ 5702300 w 6527800"/>
                <a:gd name="connsiteY84" fmla="*/ 2895600 h 7556500"/>
                <a:gd name="connsiteX85" fmla="*/ 5422900 w 6527800"/>
                <a:gd name="connsiteY85" fmla="*/ 2895600 h 7556500"/>
                <a:gd name="connsiteX86" fmla="*/ 5219700 w 6527800"/>
                <a:gd name="connsiteY86" fmla="*/ 2667000 h 7556500"/>
                <a:gd name="connsiteX87" fmla="*/ 5207000 w 6527800"/>
                <a:gd name="connsiteY87" fmla="*/ 2489200 h 7556500"/>
                <a:gd name="connsiteX88" fmla="*/ 5422900 w 6527800"/>
                <a:gd name="connsiteY88" fmla="*/ 2197100 h 7556500"/>
                <a:gd name="connsiteX89" fmla="*/ 5753100 w 6527800"/>
                <a:gd name="connsiteY89" fmla="*/ 1816100 h 7556500"/>
                <a:gd name="connsiteX90" fmla="*/ 5905500 w 6527800"/>
                <a:gd name="connsiteY90" fmla="*/ 1460500 h 7556500"/>
                <a:gd name="connsiteX91" fmla="*/ 5905500 w 6527800"/>
                <a:gd name="connsiteY91" fmla="*/ 1231900 h 7556500"/>
                <a:gd name="connsiteX92" fmla="*/ 5765800 w 6527800"/>
                <a:gd name="connsiteY92" fmla="*/ 1104900 h 7556500"/>
                <a:gd name="connsiteX93" fmla="*/ 5715000 w 6527800"/>
                <a:gd name="connsiteY93" fmla="*/ 787400 h 7556500"/>
                <a:gd name="connsiteX94" fmla="*/ 5549900 w 6527800"/>
                <a:gd name="connsiteY94" fmla="*/ 647700 h 7556500"/>
                <a:gd name="connsiteX0" fmla="*/ 5539740 w 6527800"/>
                <a:gd name="connsiteY0" fmla="*/ 645160 h 7556500"/>
                <a:gd name="connsiteX1" fmla="*/ 5194300 w 6527800"/>
                <a:gd name="connsiteY1" fmla="*/ 342900 h 7556500"/>
                <a:gd name="connsiteX2" fmla="*/ 4864100 w 6527800"/>
                <a:gd name="connsiteY2" fmla="*/ 254000 h 7556500"/>
                <a:gd name="connsiteX3" fmla="*/ 4610100 w 6527800"/>
                <a:gd name="connsiteY3" fmla="*/ 88900 h 7556500"/>
                <a:gd name="connsiteX4" fmla="*/ 4305300 w 6527800"/>
                <a:gd name="connsiteY4" fmla="*/ 0 h 7556500"/>
                <a:gd name="connsiteX5" fmla="*/ 4178300 w 6527800"/>
                <a:gd name="connsiteY5" fmla="*/ 12700 h 7556500"/>
                <a:gd name="connsiteX6" fmla="*/ 4013200 w 6527800"/>
                <a:gd name="connsiteY6" fmla="*/ 25400 h 7556500"/>
                <a:gd name="connsiteX7" fmla="*/ 3797300 w 6527800"/>
                <a:gd name="connsiteY7" fmla="*/ 279400 h 7556500"/>
                <a:gd name="connsiteX8" fmla="*/ 3454400 w 6527800"/>
                <a:gd name="connsiteY8" fmla="*/ 495300 h 7556500"/>
                <a:gd name="connsiteX9" fmla="*/ 3136900 w 6527800"/>
                <a:gd name="connsiteY9" fmla="*/ 673100 h 7556500"/>
                <a:gd name="connsiteX10" fmla="*/ 2908300 w 6527800"/>
                <a:gd name="connsiteY10" fmla="*/ 800100 h 7556500"/>
                <a:gd name="connsiteX11" fmla="*/ 2476500 w 6527800"/>
                <a:gd name="connsiteY11" fmla="*/ 838200 h 7556500"/>
                <a:gd name="connsiteX12" fmla="*/ 2171700 w 6527800"/>
                <a:gd name="connsiteY12" fmla="*/ 838200 h 7556500"/>
                <a:gd name="connsiteX13" fmla="*/ 1854200 w 6527800"/>
                <a:gd name="connsiteY13" fmla="*/ 1016000 h 7556500"/>
                <a:gd name="connsiteX14" fmla="*/ 1778000 w 6527800"/>
                <a:gd name="connsiteY14" fmla="*/ 1320800 h 7556500"/>
                <a:gd name="connsiteX15" fmla="*/ 1752600 w 6527800"/>
                <a:gd name="connsiteY15" fmla="*/ 1651000 h 7556500"/>
                <a:gd name="connsiteX16" fmla="*/ 1663700 w 6527800"/>
                <a:gd name="connsiteY16" fmla="*/ 1828800 h 7556500"/>
                <a:gd name="connsiteX17" fmla="*/ 1536700 w 6527800"/>
                <a:gd name="connsiteY17" fmla="*/ 1917700 h 7556500"/>
                <a:gd name="connsiteX18" fmla="*/ 1295400 w 6527800"/>
                <a:gd name="connsiteY18" fmla="*/ 1943100 h 7556500"/>
                <a:gd name="connsiteX19" fmla="*/ 1181100 w 6527800"/>
                <a:gd name="connsiteY19" fmla="*/ 2171700 h 7556500"/>
                <a:gd name="connsiteX20" fmla="*/ 1143000 w 6527800"/>
                <a:gd name="connsiteY20" fmla="*/ 2311400 h 7556500"/>
                <a:gd name="connsiteX21" fmla="*/ 889000 w 6527800"/>
                <a:gd name="connsiteY21" fmla="*/ 2362200 h 7556500"/>
                <a:gd name="connsiteX22" fmla="*/ 762000 w 6527800"/>
                <a:gd name="connsiteY22" fmla="*/ 2463800 h 7556500"/>
                <a:gd name="connsiteX23" fmla="*/ 596900 w 6527800"/>
                <a:gd name="connsiteY23" fmla="*/ 2578100 h 7556500"/>
                <a:gd name="connsiteX24" fmla="*/ 457200 w 6527800"/>
                <a:gd name="connsiteY24" fmla="*/ 2755900 h 7556500"/>
                <a:gd name="connsiteX25" fmla="*/ 393700 w 6527800"/>
                <a:gd name="connsiteY25" fmla="*/ 2959100 h 7556500"/>
                <a:gd name="connsiteX26" fmla="*/ 279400 w 6527800"/>
                <a:gd name="connsiteY26" fmla="*/ 3060700 h 7556500"/>
                <a:gd name="connsiteX27" fmla="*/ 190500 w 6527800"/>
                <a:gd name="connsiteY27" fmla="*/ 3124200 h 7556500"/>
                <a:gd name="connsiteX28" fmla="*/ 190500 w 6527800"/>
                <a:gd name="connsiteY28" fmla="*/ 3327400 h 7556500"/>
                <a:gd name="connsiteX29" fmla="*/ 254000 w 6527800"/>
                <a:gd name="connsiteY29" fmla="*/ 3479800 h 7556500"/>
                <a:gd name="connsiteX30" fmla="*/ 228600 w 6527800"/>
                <a:gd name="connsiteY30" fmla="*/ 3708400 h 7556500"/>
                <a:gd name="connsiteX31" fmla="*/ 330200 w 6527800"/>
                <a:gd name="connsiteY31" fmla="*/ 3784600 h 7556500"/>
                <a:gd name="connsiteX32" fmla="*/ 355600 w 6527800"/>
                <a:gd name="connsiteY32" fmla="*/ 4013200 h 7556500"/>
                <a:gd name="connsiteX33" fmla="*/ 469900 w 6527800"/>
                <a:gd name="connsiteY33" fmla="*/ 4152900 h 7556500"/>
                <a:gd name="connsiteX34" fmla="*/ 469900 w 6527800"/>
                <a:gd name="connsiteY34" fmla="*/ 4229100 h 7556500"/>
                <a:gd name="connsiteX35" fmla="*/ 292100 w 6527800"/>
                <a:gd name="connsiteY35" fmla="*/ 4381500 h 7556500"/>
                <a:gd name="connsiteX36" fmla="*/ 254000 w 6527800"/>
                <a:gd name="connsiteY36" fmla="*/ 4559300 h 7556500"/>
                <a:gd name="connsiteX37" fmla="*/ 88900 w 6527800"/>
                <a:gd name="connsiteY37" fmla="*/ 4610100 h 7556500"/>
                <a:gd name="connsiteX38" fmla="*/ 63500 w 6527800"/>
                <a:gd name="connsiteY38" fmla="*/ 4711700 h 7556500"/>
                <a:gd name="connsiteX39" fmla="*/ 76200 w 6527800"/>
                <a:gd name="connsiteY39" fmla="*/ 4940300 h 7556500"/>
                <a:gd name="connsiteX40" fmla="*/ 76200 w 6527800"/>
                <a:gd name="connsiteY40" fmla="*/ 5041900 h 7556500"/>
                <a:gd name="connsiteX41" fmla="*/ 114300 w 6527800"/>
                <a:gd name="connsiteY41" fmla="*/ 5168900 h 7556500"/>
                <a:gd name="connsiteX42" fmla="*/ 0 w 6527800"/>
                <a:gd name="connsiteY42" fmla="*/ 5486400 h 7556500"/>
                <a:gd name="connsiteX43" fmla="*/ 330200 w 6527800"/>
                <a:gd name="connsiteY43" fmla="*/ 5575300 h 7556500"/>
                <a:gd name="connsiteX44" fmla="*/ 508000 w 6527800"/>
                <a:gd name="connsiteY44" fmla="*/ 6070600 h 7556500"/>
                <a:gd name="connsiteX45" fmla="*/ 660400 w 6527800"/>
                <a:gd name="connsiteY45" fmla="*/ 6108700 h 7556500"/>
                <a:gd name="connsiteX46" fmla="*/ 838200 w 6527800"/>
                <a:gd name="connsiteY46" fmla="*/ 6362700 h 7556500"/>
                <a:gd name="connsiteX47" fmla="*/ 863600 w 6527800"/>
                <a:gd name="connsiteY47" fmla="*/ 6692900 h 7556500"/>
                <a:gd name="connsiteX48" fmla="*/ 977900 w 6527800"/>
                <a:gd name="connsiteY48" fmla="*/ 6807200 h 7556500"/>
                <a:gd name="connsiteX49" fmla="*/ 1168400 w 6527800"/>
                <a:gd name="connsiteY49" fmla="*/ 6705600 h 7556500"/>
                <a:gd name="connsiteX50" fmla="*/ 1384300 w 6527800"/>
                <a:gd name="connsiteY50" fmla="*/ 6553200 h 7556500"/>
                <a:gd name="connsiteX51" fmla="*/ 1473200 w 6527800"/>
                <a:gd name="connsiteY51" fmla="*/ 6540500 h 7556500"/>
                <a:gd name="connsiteX52" fmla="*/ 1651000 w 6527800"/>
                <a:gd name="connsiteY52" fmla="*/ 6769100 h 7556500"/>
                <a:gd name="connsiteX53" fmla="*/ 1701800 w 6527800"/>
                <a:gd name="connsiteY53" fmla="*/ 6908800 h 7556500"/>
                <a:gd name="connsiteX54" fmla="*/ 2070100 w 6527800"/>
                <a:gd name="connsiteY54" fmla="*/ 6985000 h 7556500"/>
                <a:gd name="connsiteX55" fmla="*/ 2222500 w 6527800"/>
                <a:gd name="connsiteY55" fmla="*/ 7150100 h 7556500"/>
                <a:gd name="connsiteX56" fmla="*/ 2349500 w 6527800"/>
                <a:gd name="connsiteY56" fmla="*/ 7315200 h 7556500"/>
                <a:gd name="connsiteX57" fmla="*/ 2565400 w 6527800"/>
                <a:gd name="connsiteY57" fmla="*/ 7340600 h 7556500"/>
                <a:gd name="connsiteX58" fmla="*/ 2806700 w 6527800"/>
                <a:gd name="connsiteY58" fmla="*/ 7327900 h 7556500"/>
                <a:gd name="connsiteX59" fmla="*/ 3060700 w 6527800"/>
                <a:gd name="connsiteY59" fmla="*/ 7327900 h 7556500"/>
                <a:gd name="connsiteX60" fmla="*/ 3200400 w 6527800"/>
                <a:gd name="connsiteY60" fmla="*/ 7467600 h 7556500"/>
                <a:gd name="connsiteX61" fmla="*/ 3390900 w 6527800"/>
                <a:gd name="connsiteY61" fmla="*/ 7556500 h 7556500"/>
                <a:gd name="connsiteX62" fmla="*/ 3568700 w 6527800"/>
                <a:gd name="connsiteY62" fmla="*/ 7454900 h 7556500"/>
                <a:gd name="connsiteX63" fmla="*/ 3937000 w 6527800"/>
                <a:gd name="connsiteY63" fmla="*/ 7277100 h 7556500"/>
                <a:gd name="connsiteX64" fmla="*/ 4533900 w 6527800"/>
                <a:gd name="connsiteY64" fmla="*/ 6794500 h 7556500"/>
                <a:gd name="connsiteX65" fmla="*/ 4673600 w 6527800"/>
                <a:gd name="connsiteY65" fmla="*/ 6413500 h 7556500"/>
                <a:gd name="connsiteX66" fmla="*/ 4699000 w 6527800"/>
                <a:gd name="connsiteY66" fmla="*/ 6324600 h 7556500"/>
                <a:gd name="connsiteX67" fmla="*/ 5118100 w 6527800"/>
                <a:gd name="connsiteY67" fmla="*/ 6134100 h 7556500"/>
                <a:gd name="connsiteX68" fmla="*/ 5232400 w 6527800"/>
                <a:gd name="connsiteY68" fmla="*/ 5943600 h 7556500"/>
                <a:gd name="connsiteX69" fmla="*/ 5245100 w 6527800"/>
                <a:gd name="connsiteY69" fmla="*/ 5664200 h 7556500"/>
                <a:gd name="connsiteX70" fmla="*/ 5245100 w 6527800"/>
                <a:gd name="connsiteY70" fmla="*/ 5575300 h 7556500"/>
                <a:gd name="connsiteX71" fmla="*/ 5410200 w 6527800"/>
                <a:gd name="connsiteY71" fmla="*/ 5410200 h 7556500"/>
                <a:gd name="connsiteX72" fmla="*/ 5422900 w 6527800"/>
                <a:gd name="connsiteY72" fmla="*/ 5168900 h 7556500"/>
                <a:gd name="connsiteX73" fmla="*/ 5486400 w 6527800"/>
                <a:gd name="connsiteY73" fmla="*/ 4991100 h 7556500"/>
                <a:gd name="connsiteX74" fmla="*/ 5715000 w 6527800"/>
                <a:gd name="connsiteY74" fmla="*/ 4838700 h 7556500"/>
                <a:gd name="connsiteX75" fmla="*/ 5765800 w 6527800"/>
                <a:gd name="connsiteY75" fmla="*/ 4648200 h 7556500"/>
                <a:gd name="connsiteX76" fmla="*/ 5943600 w 6527800"/>
                <a:gd name="connsiteY76" fmla="*/ 4508500 h 7556500"/>
                <a:gd name="connsiteX77" fmla="*/ 6159500 w 6527800"/>
                <a:gd name="connsiteY77" fmla="*/ 4406900 h 7556500"/>
                <a:gd name="connsiteX78" fmla="*/ 6464300 w 6527800"/>
                <a:gd name="connsiteY78" fmla="*/ 4229100 h 7556500"/>
                <a:gd name="connsiteX79" fmla="*/ 6527800 w 6527800"/>
                <a:gd name="connsiteY79" fmla="*/ 4051300 h 7556500"/>
                <a:gd name="connsiteX80" fmla="*/ 6426200 w 6527800"/>
                <a:gd name="connsiteY80" fmla="*/ 3835400 h 7556500"/>
                <a:gd name="connsiteX81" fmla="*/ 6400800 w 6527800"/>
                <a:gd name="connsiteY81" fmla="*/ 3581400 h 7556500"/>
                <a:gd name="connsiteX82" fmla="*/ 6324600 w 6527800"/>
                <a:gd name="connsiteY82" fmla="*/ 3390900 h 7556500"/>
                <a:gd name="connsiteX83" fmla="*/ 6159500 w 6527800"/>
                <a:gd name="connsiteY83" fmla="*/ 3251200 h 7556500"/>
                <a:gd name="connsiteX84" fmla="*/ 5702300 w 6527800"/>
                <a:gd name="connsiteY84" fmla="*/ 2895600 h 7556500"/>
                <a:gd name="connsiteX85" fmla="*/ 5422900 w 6527800"/>
                <a:gd name="connsiteY85" fmla="*/ 2895600 h 7556500"/>
                <a:gd name="connsiteX86" fmla="*/ 5219700 w 6527800"/>
                <a:gd name="connsiteY86" fmla="*/ 2667000 h 7556500"/>
                <a:gd name="connsiteX87" fmla="*/ 5207000 w 6527800"/>
                <a:gd name="connsiteY87" fmla="*/ 2489200 h 7556500"/>
                <a:gd name="connsiteX88" fmla="*/ 5422900 w 6527800"/>
                <a:gd name="connsiteY88" fmla="*/ 2197100 h 7556500"/>
                <a:gd name="connsiteX89" fmla="*/ 5753100 w 6527800"/>
                <a:gd name="connsiteY89" fmla="*/ 1816100 h 7556500"/>
                <a:gd name="connsiteX90" fmla="*/ 5905500 w 6527800"/>
                <a:gd name="connsiteY90" fmla="*/ 1460500 h 7556500"/>
                <a:gd name="connsiteX91" fmla="*/ 5905500 w 6527800"/>
                <a:gd name="connsiteY91" fmla="*/ 1231900 h 7556500"/>
                <a:gd name="connsiteX92" fmla="*/ 5765800 w 6527800"/>
                <a:gd name="connsiteY92" fmla="*/ 1104900 h 7556500"/>
                <a:gd name="connsiteX93" fmla="*/ 5715000 w 6527800"/>
                <a:gd name="connsiteY93" fmla="*/ 787400 h 7556500"/>
                <a:gd name="connsiteX94" fmla="*/ 5549900 w 6527800"/>
                <a:gd name="connsiteY94" fmla="*/ 647700 h 7556500"/>
                <a:gd name="connsiteX95" fmla="*/ 5539740 w 6527800"/>
                <a:gd name="connsiteY95" fmla="*/ 645160 h 755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6527800" h="7556500">
                  <a:moveTo>
                    <a:pt x="5539740" y="645160"/>
                  </a:moveTo>
                  <a:lnTo>
                    <a:pt x="5194300" y="342900"/>
                  </a:lnTo>
                  <a:lnTo>
                    <a:pt x="4864100" y="254000"/>
                  </a:lnTo>
                  <a:lnTo>
                    <a:pt x="4610100" y="88900"/>
                  </a:lnTo>
                  <a:lnTo>
                    <a:pt x="4305300" y="0"/>
                  </a:lnTo>
                  <a:lnTo>
                    <a:pt x="4178300" y="12700"/>
                  </a:lnTo>
                  <a:lnTo>
                    <a:pt x="4013200" y="25400"/>
                  </a:lnTo>
                  <a:lnTo>
                    <a:pt x="3797300" y="279400"/>
                  </a:lnTo>
                  <a:lnTo>
                    <a:pt x="3454400" y="495300"/>
                  </a:lnTo>
                  <a:lnTo>
                    <a:pt x="3136900" y="673100"/>
                  </a:lnTo>
                  <a:lnTo>
                    <a:pt x="2908300" y="800100"/>
                  </a:lnTo>
                  <a:lnTo>
                    <a:pt x="2476500" y="838200"/>
                  </a:lnTo>
                  <a:lnTo>
                    <a:pt x="2171700" y="838200"/>
                  </a:lnTo>
                  <a:lnTo>
                    <a:pt x="1854200" y="1016000"/>
                  </a:lnTo>
                  <a:lnTo>
                    <a:pt x="1778000" y="1320800"/>
                  </a:lnTo>
                  <a:lnTo>
                    <a:pt x="1752600" y="1651000"/>
                  </a:lnTo>
                  <a:lnTo>
                    <a:pt x="1663700" y="1828800"/>
                  </a:lnTo>
                  <a:lnTo>
                    <a:pt x="1536700" y="1917700"/>
                  </a:lnTo>
                  <a:lnTo>
                    <a:pt x="1295400" y="1943100"/>
                  </a:lnTo>
                  <a:lnTo>
                    <a:pt x="1181100" y="2171700"/>
                  </a:lnTo>
                  <a:lnTo>
                    <a:pt x="1143000" y="2311400"/>
                  </a:lnTo>
                  <a:lnTo>
                    <a:pt x="889000" y="2362200"/>
                  </a:lnTo>
                  <a:lnTo>
                    <a:pt x="762000" y="2463800"/>
                  </a:lnTo>
                  <a:lnTo>
                    <a:pt x="596900" y="2578100"/>
                  </a:lnTo>
                  <a:lnTo>
                    <a:pt x="457200" y="2755900"/>
                  </a:lnTo>
                  <a:lnTo>
                    <a:pt x="393700" y="2959100"/>
                  </a:lnTo>
                  <a:lnTo>
                    <a:pt x="279400" y="3060700"/>
                  </a:lnTo>
                  <a:lnTo>
                    <a:pt x="190500" y="3124200"/>
                  </a:lnTo>
                  <a:lnTo>
                    <a:pt x="190500" y="3327400"/>
                  </a:lnTo>
                  <a:lnTo>
                    <a:pt x="254000" y="3479800"/>
                  </a:lnTo>
                  <a:lnTo>
                    <a:pt x="228600" y="3708400"/>
                  </a:lnTo>
                  <a:lnTo>
                    <a:pt x="330200" y="3784600"/>
                  </a:lnTo>
                  <a:lnTo>
                    <a:pt x="355600" y="4013200"/>
                  </a:lnTo>
                  <a:lnTo>
                    <a:pt x="469900" y="4152900"/>
                  </a:lnTo>
                  <a:lnTo>
                    <a:pt x="469900" y="4229100"/>
                  </a:lnTo>
                  <a:lnTo>
                    <a:pt x="292100" y="4381500"/>
                  </a:lnTo>
                  <a:lnTo>
                    <a:pt x="254000" y="4559300"/>
                  </a:lnTo>
                  <a:lnTo>
                    <a:pt x="88900" y="4610100"/>
                  </a:lnTo>
                  <a:lnTo>
                    <a:pt x="63500" y="4711700"/>
                  </a:lnTo>
                  <a:lnTo>
                    <a:pt x="76200" y="4940300"/>
                  </a:lnTo>
                  <a:lnTo>
                    <a:pt x="76200" y="5041900"/>
                  </a:lnTo>
                  <a:lnTo>
                    <a:pt x="114300" y="5168900"/>
                  </a:lnTo>
                  <a:lnTo>
                    <a:pt x="0" y="5486400"/>
                  </a:lnTo>
                  <a:lnTo>
                    <a:pt x="330200" y="5575300"/>
                  </a:lnTo>
                  <a:lnTo>
                    <a:pt x="508000" y="6070600"/>
                  </a:lnTo>
                  <a:lnTo>
                    <a:pt x="660400" y="6108700"/>
                  </a:lnTo>
                  <a:lnTo>
                    <a:pt x="838200" y="6362700"/>
                  </a:lnTo>
                  <a:lnTo>
                    <a:pt x="863600" y="6692900"/>
                  </a:lnTo>
                  <a:lnTo>
                    <a:pt x="977900" y="6807200"/>
                  </a:lnTo>
                  <a:lnTo>
                    <a:pt x="1168400" y="6705600"/>
                  </a:lnTo>
                  <a:lnTo>
                    <a:pt x="1384300" y="6553200"/>
                  </a:lnTo>
                  <a:lnTo>
                    <a:pt x="1473200" y="6540500"/>
                  </a:lnTo>
                  <a:lnTo>
                    <a:pt x="1651000" y="6769100"/>
                  </a:lnTo>
                  <a:lnTo>
                    <a:pt x="1701800" y="6908800"/>
                  </a:lnTo>
                  <a:lnTo>
                    <a:pt x="2070100" y="6985000"/>
                  </a:lnTo>
                  <a:lnTo>
                    <a:pt x="2222500" y="7150100"/>
                  </a:lnTo>
                  <a:lnTo>
                    <a:pt x="2349500" y="7315200"/>
                  </a:lnTo>
                  <a:lnTo>
                    <a:pt x="2565400" y="7340600"/>
                  </a:lnTo>
                  <a:lnTo>
                    <a:pt x="2806700" y="7327900"/>
                  </a:lnTo>
                  <a:lnTo>
                    <a:pt x="3060700" y="7327900"/>
                  </a:lnTo>
                  <a:lnTo>
                    <a:pt x="3200400" y="7467600"/>
                  </a:lnTo>
                  <a:lnTo>
                    <a:pt x="3390900" y="7556500"/>
                  </a:lnTo>
                  <a:lnTo>
                    <a:pt x="3568700" y="7454900"/>
                  </a:lnTo>
                  <a:lnTo>
                    <a:pt x="3937000" y="7277100"/>
                  </a:lnTo>
                  <a:lnTo>
                    <a:pt x="4533900" y="6794500"/>
                  </a:lnTo>
                  <a:lnTo>
                    <a:pt x="4673600" y="6413500"/>
                  </a:lnTo>
                  <a:lnTo>
                    <a:pt x="4699000" y="6324600"/>
                  </a:lnTo>
                  <a:lnTo>
                    <a:pt x="5118100" y="6134100"/>
                  </a:lnTo>
                  <a:lnTo>
                    <a:pt x="5232400" y="5943600"/>
                  </a:lnTo>
                  <a:lnTo>
                    <a:pt x="5245100" y="5664200"/>
                  </a:lnTo>
                  <a:lnTo>
                    <a:pt x="5245100" y="5575300"/>
                  </a:lnTo>
                  <a:lnTo>
                    <a:pt x="5410200" y="5410200"/>
                  </a:lnTo>
                  <a:lnTo>
                    <a:pt x="5422900" y="5168900"/>
                  </a:lnTo>
                  <a:lnTo>
                    <a:pt x="5486400" y="4991100"/>
                  </a:lnTo>
                  <a:lnTo>
                    <a:pt x="5715000" y="4838700"/>
                  </a:lnTo>
                  <a:lnTo>
                    <a:pt x="5765800" y="4648200"/>
                  </a:lnTo>
                  <a:lnTo>
                    <a:pt x="5943600" y="4508500"/>
                  </a:lnTo>
                  <a:lnTo>
                    <a:pt x="6159500" y="4406900"/>
                  </a:lnTo>
                  <a:lnTo>
                    <a:pt x="6464300" y="4229100"/>
                  </a:lnTo>
                  <a:lnTo>
                    <a:pt x="6527800" y="4051300"/>
                  </a:lnTo>
                  <a:lnTo>
                    <a:pt x="6426200" y="3835400"/>
                  </a:lnTo>
                  <a:lnTo>
                    <a:pt x="6400800" y="3581400"/>
                  </a:lnTo>
                  <a:lnTo>
                    <a:pt x="6324600" y="3390900"/>
                  </a:lnTo>
                  <a:lnTo>
                    <a:pt x="6159500" y="3251200"/>
                  </a:lnTo>
                  <a:lnTo>
                    <a:pt x="5702300" y="2895600"/>
                  </a:lnTo>
                  <a:lnTo>
                    <a:pt x="5422900" y="2895600"/>
                  </a:lnTo>
                  <a:lnTo>
                    <a:pt x="5219700" y="2667000"/>
                  </a:lnTo>
                  <a:lnTo>
                    <a:pt x="5207000" y="2489200"/>
                  </a:lnTo>
                  <a:lnTo>
                    <a:pt x="5422900" y="2197100"/>
                  </a:lnTo>
                  <a:lnTo>
                    <a:pt x="5753100" y="1816100"/>
                  </a:lnTo>
                  <a:lnTo>
                    <a:pt x="5905500" y="1460500"/>
                  </a:lnTo>
                  <a:lnTo>
                    <a:pt x="5905500" y="1231900"/>
                  </a:lnTo>
                  <a:lnTo>
                    <a:pt x="5765800" y="1104900"/>
                  </a:lnTo>
                  <a:lnTo>
                    <a:pt x="5715000" y="787400"/>
                  </a:lnTo>
                  <a:lnTo>
                    <a:pt x="5549900" y="647700"/>
                  </a:lnTo>
                  <a:lnTo>
                    <a:pt x="5539740" y="64516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40F5606D-63A8-41EA-8776-5C40AD509D16}"/>
                </a:ext>
              </a:extLst>
            </p:cNvPr>
            <p:cNvSpPr/>
            <p:nvPr/>
          </p:nvSpPr>
          <p:spPr>
            <a:xfrm>
              <a:off x="3402104" y="4069080"/>
              <a:ext cx="716280" cy="441960"/>
            </a:xfrm>
            <a:custGeom>
              <a:avLst/>
              <a:gdLst>
                <a:gd name="connsiteX0" fmla="*/ 716280 w 716280"/>
                <a:gd name="connsiteY0" fmla="*/ 15240 h 441960"/>
                <a:gd name="connsiteX1" fmla="*/ 708660 w 716280"/>
                <a:gd name="connsiteY1" fmla="*/ 83820 h 441960"/>
                <a:gd name="connsiteX2" fmla="*/ 640080 w 716280"/>
                <a:gd name="connsiteY2" fmla="*/ 121920 h 441960"/>
                <a:gd name="connsiteX3" fmla="*/ 396240 w 716280"/>
                <a:gd name="connsiteY3" fmla="*/ 175260 h 441960"/>
                <a:gd name="connsiteX4" fmla="*/ 251460 w 716280"/>
                <a:gd name="connsiteY4" fmla="*/ 358140 h 441960"/>
                <a:gd name="connsiteX5" fmla="*/ 0 w 716280"/>
                <a:gd name="connsiteY5" fmla="*/ 441960 h 441960"/>
                <a:gd name="connsiteX6" fmla="*/ 30480 w 716280"/>
                <a:gd name="connsiteY6" fmla="*/ 266700 h 441960"/>
                <a:gd name="connsiteX7" fmla="*/ 320040 w 716280"/>
                <a:gd name="connsiteY7" fmla="*/ 137160 h 441960"/>
                <a:gd name="connsiteX8" fmla="*/ 449580 w 716280"/>
                <a:gd name="connsiteY8" fmla="*/ 15240 h 441960"/>
                <a:gd name="connsiteX9" fmla="*/ 518160 w 716280"/>
                <a:gd name="connsiteY9" fmla="*/ 0 h 441960"/>
                <a:gd name="connsiteX10" fmla="*/ 716280 w 716280"/>
                <a:gd name="connsiteY10" fmla="*/ 15240 h 4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6280" h="441960">
                  <a:moveTo>
                    <a:pt x="716280" y="15240"/>
                  </a:moveTo>
                  <a:lnTo>
                    <a:pt x="708660" y="83820"/>
                  </a:lnTo>
                  <a:lnTo>
                    <a:pt x="640080" y="121920"/>
                  </a:lnTo>
                  <a:lnTo>
                    <a:pt x="396240" y="175260"/>
                  </a:lnTo>
                  <a:lnTo>
                    <a:pt x="251460" y="358140"/>
                  </a:lnTo>
                  <a:lnTo>
                    <a:pt x="0" y="441960"/>
                  </a:lnTo>
                  <a:lnTo>
                    <a:pt x="30480" y="266700"/>
                  </a:lnTo>
                  <a:lnTo>
                    <a:pt x="320040" y="137160"/>
                  </a:lnTo>
                  <a:lnTo>
                    <a:pt x="449580" y="15240"/>
                  </a:lnTo>
                  <a:lnTo>
                    <a:pt x="518160" y="0"/>
                  </a:lnTo>
                  <a:lnTo>
                    <a:pt x="716280" y="1524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F6209513-FA0C-4724-8EBE-603548A9C68D}"/>
                </a:ext>
              </a:extLst>
            </p:cNvPr>
            <p:cNvSpPr/>
            <p:nvPr/>
          </p:nvSpPr>
          <p:spPr>
            <a:xfrm>
              <a:off x="2274344" y="4396740"/>
              <a:ext cx="716280" cy="678180"/>
            </a:xfrm>
            <a:custGeom>
              <a:avLst/>
              <a:gdLst>
                <a:gd name="connsiteX0" fmla="*/ 678180 w 716280"/>
                <a:gd name="connsiteY0" fmla="*/ 213360 h 678180"/>
                <a:gd name="connsiteX1" fmla="*/ 556260 w 716280"/>
                <a:gd name="connsiteY1" fmla="*/ 106680 h 678180"/>
                <a:gd name="connsiteX2" fmla="*/ 342900 w 716280"/>
                <a:gd name="connsiteY2" fmla="*/ 0 h 678180"/>
                <a:gd name="connsiteX3" fmla="*/ 243840 w 716280"/>
                <a:gd name="connsiteY3" fmla="*/ 121920 h 678180"/>
                <a:gd name="connsiteX4" fmla="*/ 167640 w 716280"/>
                <a:gd name="connsiteY4" fmla="*/ 205740 h 678180"/>
                <a:gd name="connsiteX5" fmla="*/ 0 w 716280"/>
                <a:gd name="connsiteY5" fmla="*/ 251460 h 678180"/>
                <a:gd name="connsiteX6" fmla="*/ 152400 w 716280"/>
                <a:gd name="connsiteY6" fmla="*/ 335280 h 678180"/>
                <a:gd name="connsiteX7" fmla="*/ 388620 w 716280"/>
                <a:gd name="connsiteY7" fmla="*/ 312420 h 678180"/>
                <a:gd name="connsiteX8" fmla="*/ 617220 w 716280"/>
                <a:gd name="connsiteY8" fmla="*/ 243840 h 678180"/>
                <a:gd name="connsiteX9" fmla="*/ 617220 w 716280"/>
                <a:gd name="connsiteY9" fmla="*/ 243840 h 678180"/>
                <a:gd name="connsiteX10" fmla="*/ 586740 w 716280"/>
                <a:gd name="connsiteY10" fmla="*/ 327660 h 678180"/>
                <a:gd name="connsiteX11" fmla="*/ 472440 w 716280"/>
                <a:gd name="connsiteY11" fmla="*/ 441960 h 678180"/>
                <a:gd name="connsiteX12" fmla="*/ 449580 w 716280"/>
                <a:gd name="connsiteY12" fmla="*/ 525780 h 678180"/>
                <a:gd name="connsiteX13" fmla="*/ 533400 w 716280"/>
                <a:gd name="connsiteY13" fmla="*/ 678180 h 678180"/>
                <a:gd name="connsiteX14" fmla="*/ 670560 w 716280"/>
                <a:gd name="connsiteY14" fmla="*/ 586740 h 678180"/>
                <a:gd name="connsiteX15" fmla="*/ 701040 w 716280"/>
                <a:gd name="connsiteY15" fmla="*/ 365760 h 678180"/>
                <a:gd name="connsiteX16" fmla="*/ 716280 w 716280"/>
                <a:gd name="connsiteY16" fmla="*/ 259080 h 678180"/>
                <a:gd name="connsiteX17" fmla="*/ 678180 w 716280"/>
                <a:gd name="connsiteY17" fmla="*/ 213360 h 67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16280" h="678180">
                  <a:moveTo>
                    <a:pt x="678180" y="213360"/>
                  </a:moveTo>
                  <a:lnTo>
                    <a:pt x="556260" y="106680"/>
                  </a:lnTo>
                  <a:lnTo>
                    <a:pt x="342900" y="0"/>
                  </a:lnTo>
                  <a:lnTo>
                    <a:pt x="243840" y="121920"/>
                  </a:lnTo>
                  <a:lnTo>
                    <a:pt x="167640" y="205740"/>
                  </a:lnTo>
                  <a:lnTo>
                    <a:pt x="0" y="251460"/>
                  </a:lnTo>
                  <a:lnTo>
                    <a:pt x="152400" y="335280"/>
                  </a:lnTo>
                  <a:lnTo>
                    <a:pt x="388620" y="312420"/>
                  </a:lnTo>
                  <a:lnTo>
                    <a:pt x="617220" y="243840"/>
                  </a:lnTo>
                  <a:lnTo>
                    <a:pt x="617220" y="243840"/>
                  </a:lnTo>
                  <a:lnTo>
                    <a:pt x="586740" y="327660"/>
                  </a:lnTo>
                  <a:lnTo>
                    <a:pt x="472440" y="441960"/>
                  </a:lnTo>
                  <a:lnTo>
                    <a:pt x="449580" y="525780"/>
                  </a:lnTo>
                  <a:lnTo>
                    <a:pt x="533400" y="678180"/>
                  </a:lnTo>
                  <a:lnTo>
                    <a:pt x="670560" y="586740"/>
                  </a:lnTo>
                  <a:lnTo>
                    <a:pt x="701040" y="365760"/>
                  </a:lnTo>
                  <a:lnTo>
                    <a:pt x="716280" y="259080"/>
                  </a:lnTo>
                  <a:lnTo>
                    <a:pt x="678180" y="21336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1" name="テキスト ボックス 2">
              <a:extLst>
                <a:ext uri="{FF2B5EF4-FFF2-40B4-BE49-F238E27FC236}">
                  <a16:creationId xmlns:a16="http://schemas.microsoft.com/office/drawing/2014/main" id="{FC344D48-DB9D-448A-9CAE-41DB0ACCEC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648" y="4281734"/>
              <a:ext cx="1731681" cy="36988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txBody>
            <a:bodyPr wrap="square" lIns="131051" tIns="65528" rIns="131051" bIns="6552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41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13557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3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13557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3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13557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3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13557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3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ja-JP" altLang="en-US" sz="1543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森林整備</a:t>
              </a:r>
              <a:r>
                <a:rPr lang="en-US" altLang="ja-JP" sz="1543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2.3ha</a:t>
              </a:r>
              <a:endParaRPr lang="ja-JP" altLang="ja-JP" sz="1543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57FF24AF-E225-4A89-9032-7261FE48D970}"/>
                </a:ext>
              </a:extLst>
            </p:cNvPr>
            <p:cNvCxnSpPr>
              <a:cxnSpLocks/>
              <a:stCxn id="31" idx="1"/>
              <a:endCxn id="29" idx="2"/>
            </p:cNvCxnSpPr>
            <p:nvPr/>
          </p:nvCxnSpPr>
          <p:spPr bwMode="auto">
            <a:xfrm flipH="1" flipV="1">
              <a:off x="4042184" y="4191000"/>
              <a:ext cx="470464" cy="27567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2BC384AE-C09D-41AD-990E-4AE2194D7BC1}"/>
                </a:ext>
              </a:extLst>
            </p:cNvPr>
            <p:cNvCxnSpPr>
              <a:cxnSpLocks/>
              <a:stCxn id="31" idx="1"/>
              <a:endCxn id="30" idx="16"/>
            </p:cNvCxnSpPr>
            <p:nvPr/>
          </p:nvCxnSpPr>
          <p:spPr bwMode="auto">
            <a:xfrm flipH="1">
              <a:off x="2990624" y="4466678"/>
              <a:ext cx="1522024" cy="18914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453921BA-A394-4FD9-9621-EC94148FEEF1}"/>
                </a:ext>
              </a:extLst>
            </p:cNvPr>
            <p:cNvSpPr/>
            <p:nvPr/>
          </p:nvSpPr>
          <p:spPr>
            <a:xfrm>
              <a:off x="2605995" y="3672114"/>
              <a:ext cx="1480458" cy="928915"/>
            </a:xfrm>
            <a:custGeom>
              <a:avLst/>
              <a:gdLst>
                <a:gd name="connsiteX0" fmla="*/ 1480458 w 1480458"/>
                <a:gd name="connsiteY0" fmla="*/ 348343 h 928915"/>
                <a:gd name="connsiteX1" fmla="*/ 1436915 w 1480458"/>
                <a:gd name="connsiteY1" fmla="*/ 203200 h 928915"/>
                <a:gd name="connsiteX2" fmla="*/ 1088572 w 1480458"/>
                <a:gd name="connsiteY2" fmla="*/ 188686 h 928915"/>
                <a:gd name="connsiteX3" fmla="*/ 943429 w 1480458"/>
                <a:gd name="connsiteY3" fmla="*/ 145143 h 928915"/>
                <a:gd name="connsiteX4" fmla="*/ 798286 w 1480458"/>
                <a:gd name="connsiteY4" fmla="*/ 0 h 928915"/>
                <a:gd name="connsiteX5" fmla="*/ 580572 w 1480458"/>
                <a:gd name="connsiteY5" fmla="*/ 159657 h 928915"/>
                <a:gd name="connsiteX6" fmla="*/ 464458 w 1480458"/>
                <a:gd name="connsiteY6" fmla="*/ 333829 h 928915"/>
                <a:gd name="connsiteX7" fmla="*/ 362858 w 1480458"/>
                <a:gd name="connsiteY7" fmla="*/ 406400 h 928915"/>
                <a:gd name="connsiteX8" fmla="*/ 290286 w 1480458"/>
                <a:gd name="connsiteY8" fmla="*/ 493486 h 928915"/>
                <a:gd name="connsiteX9" fmla="*/ 188686 w 1480458"/>
                <a:gd name="connsiteY9" fmla="*/ 653143 h 928915"/>
                <a:gd name="connsiteX10" fmla="*/ 0 w 1480458"/>
                <a:gd name="connsiteY10" fmla="*/ 711200 h 928915"/>
                <a:gd name="connsiteX11" fmla="*/ 232229 w 1480458"/>
                <a:gd name="connsiteY11" fmla="*/ 841829 h 928915"/>
                <a:gd name="connsiteX12" fmla="*/ 319315 w 1480458"/>
                <a:gd name="connsiteY12" fmla="*/ 928915 h 928915"/>
                <a:gd name="connsiteX13" fmla="*/ 522515 w 1480458"/>
                <a:gd name="connsiteY13" fmla="*/ 928915 h 928915"/>
                <a:gd name="connsiteX14" fmla="*/ 696686 w 1480458"/>
                <a:gd name="connsiteY14" fmla="*/ 711200 h 928915"/>
                <a:gd name="connsiteX15" fmla="*/ 827315 w 1480458"/>
                <a:gd name="connsiteY15" fmla="*/ 624115 h 928915"/>
                <a:gd name="connsiteX16" fmla="*/ 1045029 w 1480458"/>
                <a:gd name="connsiteY16" fmla="*/ 508000 h 928915"/>
                <a:gd name="connsiteX17" fmla="*/ 1204686 w 1480458"/>
                <a:gd name="connsiteY17" fmla="*/ 377372 h 928915"/>
                <a:gd name="connsiteX18" fmla="*/ 1204686 w 1480458"/>
                <a:gd name="connsiteY18" fmla="*/ 377372 h 928915"/>
                <a:gd name="connsiteX19" fmla="*/ 1480458 w 1480458"/>
                <a:gd name="connsiteY19" fmla="*/ 348343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80458" h="928915">
                  <a:moveTo>
                    <a:pt x="1480458" y="348343"/>
                  </a:moveTo>
                  <a:lnTo>
                    <a:pt x="1436915" y="203200"/>
                  </a:lnTo>
                  <a:lnTo>
                    <a:pt x="1088572" y="188686"/>
                  </a:lnTo>
                  <a:lnTo>
                    <a:pt x="943429" y="145143"/>
                  </a:lnTo>
                  <a:lnTo>
                    <a:pt x="798286" y="0"/>
                  </a:lnTo>
                  <a:lnTo>
                    <a:pt x="580572" y="159657"/>
                  </a:lnTo>
                  <a:lnTo>
                    <a:pt x="464458" y="333829"/>
                  </a:lnTo>
                  <a:lnTo>
                    <a:pt x="362858" y="406400"/>
                  </a:lnTo>
                  <a:lnTo>
                    <a:pt x="290286" y="493486"/>
                  </a:lnTo>
                  <a:lnTo>
                    <a:pt x="188686" y="653143"/>
                  </a:lnTo>
                  <a:lnTo>
                    <a:pt x="0" y="711200"/>
                  </a:lnTo>
                  <a:lnTo>
                    <a:pt x="232229" y="841829"/>
                  </a:lnTo>
                  <a:lnTo>
                    <a:pt x="319315" y="928915"/>
                  </a:lnTo>
                  <a:lnTo>
                    <a:pt x="522515" y="928915"/>
                  </a:lnTo>
                  <a:lnTo>
                    <a:pt x="696686" y="711200"/>
                  </a:lnTo>
                  <a:lnTo>
                    <a:pt x="827315" y="624115"/>
                  </a:lnTo>
                  <a:lnTo>
                    <a:pt x="1045029" y="508000"/>
                  </a:lnTo>
                  <a:lnTo>
                    <a:pt x="1204686" y="377372"/>
                  </a:lnTo>
                  <a:lnTo>
                    <a:pt x="1204686" y="377372"/>
                  </a:lnTo>
                  <a:lnTo>
                    <a:pt x="1480458" y="348343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DC3F2C91-B5E7-4B9F-A744-38CF52FCDED6}"/>
                </a:ext>
              </a:extLst>
            </p:cNvPr>
            <p:cNvSpPr/>
            <p:nvPr/>
          </p:nvSpPr>
          <p:spPr>
            <a:xfrm>
              <a:off x="2185081" y="6328229"/>
              <a:ext cx="1146629" cy="1291771"/>
            </a:xfrm>
            <a:custGeom>
              <a:avLst/>
              <a:gdLst>
                <a:gd name="connsiteX0" fmla="*/ 798286 w 1146629"/>
                <a:gd name="connsiteY0" fmla="*/ 72571 h 1291771"/>
                <a:gd name="connsiteX1" fmla="*/ 493486 w 1146629"/>
                <a:gd name="connsiteY1" fmla="*/ 130628 h 1291771"/>
                <a:gd name="connsiteX2" fmla="*/ 246743 w 1146629"/>
                <a:gd name="connsiteY2" fmla="*/ 72571 h 1291771"/>
                <a:gd name="connsiteX3" fmla="*/ 174172 w 1146629"/>
                <a:gd name="connsiteY3" fmla="*/ 0 h 1291771"/>
                <a:gd name="connsiteX4" fmla="*/ 0 w 1146629"/>
                <a:gd name="connsiteY4" fmla="*/ 174171 h 1291771"/>
                <a:gd name="connsiteX5" fmla="*/ 0 w 1146629"/>
                <a:gd name="connsiteY5" fmla="*/ 362857 h 1291771"/>
                <a:gd name="connsiteX6" fmla="*/ 130629 w 1146629"/>
                <a:gd name="connsiteY6" fmla="*/ 348342 h 1291771"/>
                <a:gd name="connsiteX7" fmla="*/ 275772 w 1146629"/>
                <a:gd name="connsiteY7" fmla="*/ 362857 h 1291771"/>
                <a:gd name="connsiteX8" fmla="*/ 493486 w 1146629"/>
                <a:gd name="connsiteY8" fmla="*/ 333828 h 1291771"/>
                <a:gd name="connsiteX9" fmla="*/ 696686 w 1146629"/>
                <a:gd name="connsiteY9" fmla="*/ 275771 h 1291771"/>
                <a:gd name="connsiteX10" fmla="*/ 638629 w 1146629"/>
                <a:gd name="connsiteY10" fmla="*/ 420914 h 1291771"/>
                <a:gd name="connsiteX11" fmla="*/ 362857 w 1146629"/>
                <a:gd name="connsiteY11" fmla="*/ 522514 h 1291771"/>
                <a:gd name="connsiteX12" fmla="*/ 304800 w 1146629"/>
                <a:gd name="connsiteY12" fmla="*/ 624114 h 1291771"/>
                <a:gd name="connsiteX13" fmla="*/ 522514 w 1146629"/>
                <a:gd name="connsiteY13" fmla="*/ 638628 h 1291771"/>
                <a:gd name="connsiteX14" fmla="*/ 769257 w 1146629"/>
                <a:gd name="connsiteY14" fmla="*/ 682171 h 1291771"/>
                <a:gd name="connsiteX15" fmla="*/ 754743 w 1146629"/>
                <a:gd name="connsiteY15" fmla="*/ 943428 h 1291771"/>
                <a:gd name="connsiteX16" fmla="*/ 798286 w 1146629"/>
                <a:gd name="connsiteY16" fmla="*/ 1175657 h 1291771"/>
                <a:gd name="connsiteX17" fmla="*/ 885372 w 1146629"/>
                <a:gd name="connsiteY17" fmla="*/ 1291771 h 1291771"/>
                <a:gd name="connsiteX18" fmla="*/ 1117600 w 1146629"/>
                <a:gd name="connsiteY18" fmla="*/ 1132114 h 1291771"/>
                <a:gd name="connsiteX19" fmla="*/ 1146629 w 1146629"/>
                <a:gd name="connsiteY19" fmla="*/ 928914 h 1291771"/>
                <a:gd name="connsiteX20" fmla="*/ 1088572 w 1146629"/>
                <a:gd name="connsiteY20" fmla="*/ 566057 h 1291771"/>
                <a:gd name="connsiteX21" fmla="*/ 1030514 w 1146629"/>
                <a:gd name="connsiteY21" fmla="*/ 406400 h 1291771"/>
                <a:gd name="connsiteX22" fmla="*/ 943429 w 1146629"/>
                <a:gd name="connsiteY22" fmla="*/ 261257 h 1291771"/>
                <a:gd name="connsiteX23" fmla="*/ 798286 w 1146629"/>
                <a:gd name="connsiteY23" fmla="*/ 72571 h 12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6629" h="1291771">
                  <a:moveTo>
                    <a:pt x="798286" y="72571"/>
                  </a:moveTo>
                  <a:lnTo>
                    <a:pt x="493486" y="130628"/>
                  </a:lnTo>
                  <a:lnTo>
                    <a:pt x="246743" y="72571"/>
                  </a:lnTo>
                  <a:lnTo>
                    <a:pt x="174172" y="0"/>
                  </a:lnTo>
                  <a:lnTo>
                    <a:pt x="0" y="174171"/>
                  </a:lnTo>
                  <a:lnTo>
                    <a:pt x="0" y="362857"/>
                  </a:lnTo>
                  <a:lnTo>
                    <a:pt x="130629" y="348342"/>
                  </a:lnTo>
                  <a:lnTo>
                    <a:pt x="275772" y="362857"/>
                  </a:lnTo>
                  <a:lnTo>
                    <a:pt x="493486" y="333828"/>
                  </a:lnTo>
                  <a:lnTo>
                    <a:pt x="696686" y="275771"/>
                  </a:lnTo>
                  <a:lnTo>
                    <a:pt x="638629" y="420914"/>
                  </a:lnTo>
                  <a:lnTo>
                    <a:pt x="362857" y="522514"/>
                  </a:lnTo>
                  <a:lnTo>
                    <a:pt x="304800" y="624114"/>
                  </a:lnTo>
                  <a:lnTo>
                    <a:pt x="522514" y="638628"/>
                  </a:lnTo>
                  <a:lnTo>
                    <a:pt x="769257" y="682171"/>
                  </a:lnTo>
                  <a:lnTo>
                    <a:pt x="754743" y="943428"/>
                  </a:lnTo>
                  <a:lnTo>
                    <a:pt x="798286" y="1175657"/>
                  </a:lnTo>
                  <a:lnTo>
                    <a:pt x="885372" y="1291771"/>
                  </a:lnTo>
                  <a:lnTo>
                    <a:pt x="1117600" y="1132114"/>
                  </a:lnTo>
                  <a:lnTo>
                    <a:pt x="1146629" y="928914"/>
                  </a:lnTo>
                  <a:lnTo>
                    <a:pt x="1088572" y="566057"/>
                  </a:lnTo>
                  <a:lnTo>
                    <a:pt x="1030514" y="406400"/>
                  </a:lnTo>
                  <a:lnTo>
                    <a:pt x="943429" y="261257"/>
                  </a:lnTo>
                  <a:lnTo>
                    <a:pt x="798286" y="72571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F591718B-98B7-4698-8BE9-895507B468E6}"/>
                </a:ext>
              </a:extLst>
            </p:cNvPr>
            <p:cNvSpPr/>
            <p:nvPr/>
          </p:nvSpPr>
          <p:spPr>
            <a:xfrm>
              <a:off x="7745840" y="6248626"/>
              <a:ext cx="858184" cy="275605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35779" tIns="67890" rIns="135779" bIns="67890" anchor="ctr">
              <a:spAutoFit/>
            </a:bodyPr>
            <a:lstStyle/>
            <a:p>
              <a:pPr algn="ctr">
                <a:defRPr/>
              </a:pPr>
              <a:r>
                <a:rPr lang="ja-JP" altLang="en-US" sz="9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多奈川谷川</a:t>
              </a:r>
            </a:p>
          </p:txBody>
        </p:sp>
        <p:grpSp>
          <p:nvGrpSpPr>
            <p:cNvPr id="82" name="グループ化 81">
              <a:extLst>
                <a:ext uri="{FF2B5EF4-FFF2-40B4-BE49-F238E27FC236}">
                  <a16:creationId xmlns:a16="http://schemas.microsoft.com/office/drawing/2014/main" id="{D5F2C131-8DA3-44ED-A9EC-B0741449CF8F}"/>
                </a:ext>
              </a:extLst>
            </p:cNvPr>
            <p:cNvGrpSpPr/>
            <p:nvPr/>
          </p:nvGrpSpPr>
          <p:grpSpPr>
            <a:xfrm>
              <a:off x="3935334" y="3657309"/>
              <a:ext cx="384950" cy="469496"/>
              <a:chOff x="3564094" y="3682183"/>
              <a:chExt cx="384950" cy="469496"/>
            </a:xfrm>
          </p:grpSpPr>
          <p:cxnSp>
            <p:nvCxnSpPr>
              <p:cNvPr id="74" name="直線矢印コネクタ 73">
                <a:extLst>
                  <a:ext uri="{FF2B5EF4-FFF2-40B4-BE49-F238E27FC236}">
                    <a16:creationId xmlns:a16="http://schemas.microsoft.com/office/drawing/2014/main" id="{BE82F9EF-87D1-457F-A70F-4214EA81C56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64094" y="3916148"/>
                <a:ext cx="219498" cy="23553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 Box 12">
                <a:extLst>
                  <a:ext uri="{FF2B5EF4-FFF2-40B4-BE49-F238E27FC236}">
                    <a16:creationId xmlns:a16="http://schemas.microsoft.com/office/drawing/2014/main" id="{89BA3E5F-D692-49B4-B990-AB7C24CA48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60119" y="3682183"/>
                <a:ext cx="288925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4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41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6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3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3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defTabSz="13557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3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defTabSz="13557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3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defTabSz="13557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3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defTabSz="13557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3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②</a:t>
                </a:r>
              </a:p>
            </p:txBody>
          </p:sp>
        </p:grpSp>
        <p:cxnSp>
          <p:nvCxnSpPr>
            <p:cNvPr id="84" name="直線矢印コネクタ 83">
              <a:extLst>
                <a:ext uri="{FF2B5EF4-FFF2-40B4-BE49-F238E27FC236}">
                  <a16:creationId xmlns:a16="http://schemas.microsoft.com/office/drawing/2014/main" id="{4885061C-D78B-447D-8FED-DBEBE7F5946E}"/>
                </a:ext>
              </a:extLst>
            </p:cNvPr>
            <p:cNvCxnSpPr>
              <a:cxnSpLocks/>
              <a:stCxn id="85" idx="0"/>
            </p:cNvCxnSpPr>
            <p:nvPr/>
          </p:nvCxnSpPr>
          <p:spPr>
            <a:xfrm flipV="1">
              <a:off x="2337461" y="4702059"/>
              <a:ext cx="193960" cy="1751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 Box 12">
              <a:extLst>
                <a:ext uri="{FF2B5EF4-FFF2-40B4-BE49-F238E27FC236}">
                  <a16:creationId xmlns:a16="http://schemas.microsoft.com/office/drawing/2014/main" id="{97B6F086-5A13-4A47-A997-E16750E18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2998" y="4877215"/>
              <a:ext cx="28892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41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13557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3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13557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3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13557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3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13557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3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①</a:t>
              </a:r>
            </a:p>
          </p:txBody>
        </p:sp>
      </p:grpSp>
      <p:pic>
        <p:nvPicPr>
          <p:cNvPr id="43" name="Picture 41" descr="D:\KinamiK\Desktop\201204121431150e1.png">
            <a:extLst>
              <a:ext uri="{FF2B5EF4-FFF2-40B4-BE49-F238E27FC236}">
                <a16:creationId xmlns:a16="http://schemas.microsoft.com/office/drawing/2014/main" id="{2B9EBD83-8224-4E8D-920B-AA8B95AE4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1056" y="1055074"/>
            <a:ext cx="140652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1DDEA8D0-6278-412E-853A-8BE5064D8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" y="216239"/>
            <a:ext cx="13679488" cy="62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1101725" indent="-422275">
              <a:spcBef>
                <a:spcPct val="20000"/>
              </a:spcBef>
              <a:buFont typeface="Arial" panose="020B0604020202020204" pitchFamily="34" charset="0"/>
              <a:buChar char="–"/>
              <a:defRPr kumimoji="1" sz="4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695450" indent="-338138">
              <a:spcBef>
                <a:spcPct val="20000"/>
              </a:spcBef>
              <a:buFont typeface="Arial" panose="020B0604020202020204" pitchFamily="34" charset="0"/>
              <a:buChar char="•"/>
              <a:defRPr kumimoji="1"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2374900" indent="-338138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3052763" indent="-338138">
              <a:spcBef>
                <a:spcPct val="20000"/>
              </a:spcBef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3509963" indent="-338138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3967163" indent="-338138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4424363" indent="-338138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4881563" indent="-338138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令和６年度　流域保全森林防災事業実績（１６）　　泉南郡岬町多奈川西畑地区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24D7F4C-3B6F-497D-95C5-A89DC5C4485F}"/>
              </a:ext>
            </a:extLst>
          </p:cNvPr>
          <p:cNvSpPr/>
          <p:nvPr/>
        </p:nvSpPr>
        <p:spPr bwMode="auto">
          <a:xfrm>
            <a:off x="1696017" y="8789059"/>
            <a:ext cx="6437964" cy="7381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凡例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事業対象区域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流域治水対策河川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円/楕円 75">
            <a:extLst>
              <a:ext uri="{FF2B5EF4-FFF2-40B4-BE49-F238E27FC236}">
                <a16:creationId xmlns:a16="http://schemas.microsoft.com/office/drawing/2014/main" id="{7BCA6760-983D-49C1-8095-13499239F360}"/>
              </a:ext>
            </a:extLst>
          </p:cNvPr>
          <p:cNvSpPr/>
          <p:nvPr/>
        </p:nvSpPr>
        <p:spPr bwMode="auto">
          <a:xfrm>
            <a:off x="1867468" y="9124020"/>
            <a:ext cx="409575" cy="10318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8704A76-0890-47EA-9B16-1269E8688E1C}"/>
              </a:ext>
            </a:extLst>
          </p:cNvPr>
          <p:cNvCxnSpPr/>
          <p:nvPr/>
        </p:nvCxnSpPr>
        <p:spPr>
          <a:xfrm>
            <a:off x="1818256" y="9427233"/>
            <a:ext cx="534987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08D7E2E-82FD-4ECB-918D-774DAE8C4721}"/>
              </a:ext>
            </a:extLst>
          </p:cNvPr>
          <p:cNvSpPr/>
          <p:nvPr/>
        </p:nvSpPr>
        <p:spPr bwMode="auto">
          <a:xfrm>
            <a:off x="4338976" y="9015845"/>
            <a:ext cx="1860550" cy="30797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森林整備（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R6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5FFEC0D-11CB-49D5-8479-82B33D86ADEA}"/>
              </a:ext>
            </a:extLst>
          </p:cNvPr>
          <p:cNvSpPr/>
          <p:nvPr/>
        </p:nvSpPr>
        <p:spPr bwMode="auto">
          <a:xfrm>
            <a:off x="3905590" y="9109506"/>
            <a:ext cx="477837" cy="10795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0DCF53C-A67C-4251-85CD-EA3A5D2A382D}"/>
              </a:ext>
            </a:extLst>
          </p:cNvPr>
          <p:cNvSpPr/>
          <p:nvPr/>
        </p:nvSpPr>
        <p:spPr bwMode="auto">
          <a:xfrm>
            <a:off x="5735976" y="9123794"/>
            <a:ext cx="477838" cy="10795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8" name="正方形/長方形 22">
            <a:extLst>
              <a:ext uri="{FF2B5EF4-FFF2-40B4-BE49-F238E27FC236}">
                <a16:creationId xmlns:a16="http://schemas.microsoft.com/office/drawing/2014/main" id="{BF0DD6A1-991C-46B4-B8F7-05B62F36D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840" y="9231745"/>
            <a:ext cx="17395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→①　写真撮影位置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FEA8ECB-DB25-4F25-8FCC-5076061AE444}"/>
              </a:ext>
            </a:extLst>
          </p:cNvPr>
          <p:cNvSpPr/>
          <p:nvPr/>
        </p:nvSpPr>
        <p:spPr bwMode="auto">
          <a:xfrm>
            <a:off x="6178890" y="9026957"/>
            <a:ext cx="1862137" cy="30797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森林整備（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R7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1D1720EF-6585-4B1C-B897-3F5682AB5173}"/>
              </a:ext>
            </a:extLst>
          </p:cNvPr>
          <p:cNvSpPr/>
          <p:nvPr/>
        </p:nvSpPr>
        <p:spPr>
          <a:xfrm>
            <a:off x="11367702" y="9647055"/>
            <a:ext cx="1880419" cy="32177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779" tIns="67890" rIns="135779" bIns="67890" anchor="ctr">
            <a:spAutoFit/>
          </a:bodyPr>
          <a:lstStyle/>
          <a:p>
            <a:pPr algn="ctr">
              <a:defRPr/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泉州農と緑の総合事務所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2F90C3C-FE01-446E-9777-B1156F114FB8}"/>
              </a:ext>
            </a:extLst>
          </p:cNvPr>
          <p:cNvSpPr/>
          <p:nvPr/>
        </p:nvSpPr>
        <p:spPr>
          <a:xfrm>
            <a:off x="864961" y="837959"/>
            <a:ext cx="1008062" cy="35242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779" tIns="67890" rIns="135779" bIns="67890" anchor="ctr">
            <a:spAutoFit/>
          </a:bodyPr>
          <a:lstStyle/>
          <a:p>
            <a:pPr>
              <a:defRPr/>
            </a:pP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平面図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0" name="図 69">
            <a:extLst>
              <a:ext uri="{FF2B5EF4-FFF2-40B4-BE49-F238E27FC236}">
                <a16:creationId xmlns:a16="http://schemas.microsoft.com/office/drawing/2014/main" id="{03CEF238-BFF3-4A66-B9AB-867257BE6F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5346" y="4367104"/>
            <a:ext cx="4067266" cy="3050450"/>
          </a:xfrm>
          <a:prstGeom prst="rect">
            <a:avLst/>
          </a:prstGeom>
        </p:spPr>
      </p:pic>
      <p:sp>
        <p:nvSpPr>
          <p:cNvPr id="72" name="テキスト ボックス 2">
            <a:extLst>
              <a:ext uri="{FF2B5EF4-FFF2-40B4-BE49-F238E27FC236}">
                <a16:creationId xmlns:a16="http://schemas.microsoft.com/office/drawing/2014/main" id="{0544BF61-4F69-4D17-9696-ED49BB53F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5346" y="7441708"/>
            <a:ext cx="4067267" cy="4203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96078" tIns="98040" rIns="196078" bIns="9804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1445" dirty="0">
                <a:latin typeface="Meiryo UI" panose="020B0604030504040204" pitchFamily="50" charset="-128"/>
                <a:ea typeface="Meiryo UI" panose="020B0604030504040204" pitchFamily="50" charset="-128"/>
              </a:rPr>
              <a:t>写真②　森林整備（筋工）の実施状況</a:t>
            </a:r>
            <a:endParaRPr lang="ja-JP" altLang="ja-JP" sz="144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3" name="テキスト ボックス 2">
            <a:extLst>
              <a:ext uri="{FF2B5EF4-FFF2-40B4-BE49-F238E27FC236}">
                <a16:creationId xmlns:a16="http://schemas.microsoft.com/office/drawing/2014/main" id="{1EEFF238-9473-4493-914C-0F6DD9786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3043" y="7099667"/>
            <a:ext cx="1489075" cy="311150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txBody>
          <a:bodyPr lIns="131051" tIns="65528" rIns="131051" bIns="655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1158" dirty="0">
                <a:latin typeface="Meiryo UI" panose="020B0604030504040204" pitchFamily="50" charset="-128"/>
                <a:ea typeface="Meiryo UI" panose="020B0604030504040204" pitchFamily="50" charset="-128"/>
              </a:rPr>
              <a:t>撮影日：</a:t>
            </a:r>
            <a:r>
              <a:rPr lang="en-US" altLang="ja-JP" sz="1158" dirty="0">
                <a:latin typeface="Meiryo UI" panose="020B0604030504040204" pitchFamily="50" charset="-128"/>
                <a:ea typeface="Meiryo UI" panose="020B0604030504040204" pitchFamily="50" charset="-128"/>
              </a:rPr>
              <a:t>R7.2.25</a:t>
            </a:r>
            <a:endParaRPr lang="ja-JP" altLang="ja-JP" sz="115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0" name="図 79">
            <a:extLst>
              <a:ext uri="{FF2B5EF4-FFF2-40B4-BE49-F238E27FC236}">
                <a16:creationId xmlns:a16="http://schemas.microsoft.com/office/drawing/2014/main" id="{6064F7EB-C281-42D5-95B6-78A6DE0B6C4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5347" y="861110"/>
            <a:ext cx="4067266" cy="3050450"/>
          </a:xfrm>
          <a:prstGeom prst="rect">
            <a:avLst/>
          </a:prstGeom>
        </p:spPr>
      </p:pic>
      <p:sp>
        <p:nvSpPr>
          <p:cNvPr id="81" name="テキスト ボックス 2">
            <a:extLst>
              <a:ext uri="{FF2B5EF4-FFF2-40B4-BE49-F238E27FC236}">
                <a16:creationId xmlns:a16="http://schemas.microsoft.com/office/drawing/2014/main" id="{550A23B0-4F00-4841-A2D7-04AE1F9F3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0854" y="3930621"/>
            <a:ext cx="4067267" cy="4203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96078" tIns="98040" rIns="196078" bIns="9804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1445" dirty="0">
                <a:latin typeface="Meiryo UI" panose="020B0604030504040204" pitchFamily="50" charset="-128"/>
                <a:ea typeface="Meiryo UI" panose="020B0604030504040204" pitchFamily="50" charset="-128"/>
              </a:rPr>
              <a:t>写真①　森林整備（本数調整伐）の実施状況</a:t>
            </a:r>
            <a:endParaRPr lang="ja-JP" altLang="ja-JP" sz="144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94" name="表 93">
            <a:extLst>
              <a:ext uri="{FF2B5EF4-FFF2-40B4-BE49-F238E27FC236}">
                <a16:creationId xmlns:a16="http://schemas.microsoft.com/office/drawing/2014/main" id="{DE92FC2E-D71C-41C8-BDE7-53FDE409067C}"/>
              </a:ext>
            </a:extLst>
          </p:cNvPr>
          <p:cNvGraphicFramePr>
            <a:graphicFrameLocks noGrp="1"/>
          </p:cNvGraphicFramePr>
          <p:nvPr/>
        </p:nvGraphicFramePr>
        <p:xfrm>
          <a:off x="9180854" y="7820110"/>
          <a:ext cx="4067267" cy="1757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1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41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内容</a:t>
                      </a:r>
                    </a:p>
                  </a:txBody>
                  <a:tcPr marL="91437" marR="91437"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R</a:t>
                      </a: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６</a:t>
                      </a:r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計画</a:t>
                      </a:r>
                    </a:p>
                  </a:txBody>
                  <a:tcPr marL="91437" marR="91437"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R</a:t>
                      </a: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６</a:t>
                      </a:r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実績</a:t>
                      </a:r>
                    </a:p>
                  </a:txBody>
                  <a:tcPr marL="91437" marR="91437"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備考</a:t>
                      </a:r>
                    </a:p>
                  </a:txBody>
                  <a:tcPr marL="91437" marR="91437" marT="45738" marB="4573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31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森林整備（</a:t>
                      </a:r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ha</a:t>
                      </a: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</a:p>
                  </a:txBody>
                  <a:tcPr marL="91437" marR="91437"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2.0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437" marR="91437"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2.3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1437" marR="91437" marT="45738" marB="45738" anchor="ctr"/>
                </a:tc>
                <a:tc>
                  <a:txBody>
                    <a:bodyPr/>
                    <a:lstStyle/>
                    <a:p>
                      <a:pPr marL="0" marR="0" lvl="0" indent="0" algn="l" defTabSz="13575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l" defTabSz="13575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37" marR="91437" marT="45738" marB="4573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0" name="Rectangle 2">
            <a:extLst>
              <a:ext uri="{FF2B5EF4-FFF2-40B4-BE49-F238E27FC236}">
                <a16:creationId xmlns:a16="http://schemas.microsoft.com/office/drawing/2014/main" id="{E5FA6B1B-7E10-4736-AA4D-A353BA615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876" y="62557"/>
            <a:ext cx="1270826" cy="30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1101725" indent="-422275">
              <a:spcBef>
                <a:spcPct val="20000"/>
              </a:spcBef>
              <a:buFont typeface="Arial" panose="020B0604020202020204" pitchFamily="34" charset="0"/>
              <a:buChar char="–"/>
              <a:defRPr kumimoji="1" sz="4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695450" indent="-338138">
              <a:spcBef>
                <a:spcPct val="20000"/>
              </a:spcBef>
              <a:buFont typeface="Arial" panose="020B0604020202020204" pitchFamily="34" charset="0"/>
              <a:buChar char="•"/>
              <a:defRPr kumimoji="1"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2374900" indent="-338138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3052763" indent="-338138">
              <a:spcBef>
                <a:spcPct val="20000"/>
              </a:spcBef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3509963" indent="-338138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3967163" indent="-338138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4424363" indent="-338138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4881563" indent="-338138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たながわにしはた</a:t>
            </a:r>
          </a:p>
        </p:txBody>
      </p:sp>
      <p:sp>
        <p:nvSpPr>
          <p:cNvPr id="51" name="テキスト ボックス 2">
            <a:extLst>
              <a:ext uri="{FF2B5EF4-FFF2-40B4-BE49-F238E27FC236}">
                <a16:creationId xmlns:a16="http://schemas.microsoft.com/office/drawing/2014/main" id="{CCBB6F31-880C-4909-9EFA-62461DB14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3043" y="3605850"/>
            <a:ext cx="1489075" cy="311150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txBody>
          <a:bodyPr lIns="131051" tIns="65528" rIns="131051" bIns="6552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1158" dirty="0">
                <a:latin typeface="Meiryo UI" panose="020B0604030504040204" pitchFamily="50" charset="-128"/>
                <a:ea typeface="Meiryo UI" panose="020B0604030504040204" pitchFamily="50" charset="-128"/>
              </a:rPr>
              <a:t>撮影日：</a:t>
            </a:r>
            <a:r>
              <a:rPr lang="en-US" altLang="ja-JP" sz="1158" dirty="0">
                <a:latin typeface="Meiryo UI" panose="020B0604030504040204" pitchFamily="50" charset="-128"/>
                <a:ea typeface="Meiryo UI" panose="020B0604030504040204" pitchFamily="50" charset="-128"/>
              </a:rPr>
              <a:t>R7.2.25</a:t>
            </a:r>
            <a:endParaRPr lang="ja-JP" altLang="ja-JP" sz="115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29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>
            <a:extLst>
              <a:ext uri="{FF2B5EF4-FFF2-40B4-BE49-F238E27FC236}">
                <a16:creationId xmlns:a16="http://schemas.microsoft.com/office/drawing/2014/main" id="{6ECD8F09-9237-4F2B-BFB9-0FDE34AF644E}"/>
              </a:ext>
            </a:extLst>
          </p:cNvPr>
          <p:cNvSpPr txBox="1">
            <a:spLocks/>
          </p:cNvSpPr>
          <p:nvPr/>
        </p:nvSpPr>
        <p:spPr bwMode="auto">
          <a:xfrm>
            <a:off x="933451" y="171450"/>
            <a:ext cx="1162843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778" tIns="67891" rIns="135778" bIns="67891" anchor="ctr"/>
          <a:lstStyle>
            <a:lvl1pPr>
              <a:defRPr kumimoji="1" sz="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defRPr kumimoji="1" sz="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defRPr kumimoji="1" sz="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defRPr kumimoji="1" sz="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defRPr kumimoji="1" sz="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3170238" indent="-773113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3627438" indent="-773113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4084638" indent="-773113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4541838" indent="-773113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914375"/>
            <a:endParaRPr lang="ja-JP" altLang="en-US" sz="3600" b="1">
              <a:solidFill>
                <a:srgbClr val="000000"/>
              </a:solidFill>
            </a:endParaRPr>
          </a:p>
        </p:txBody>
      </p:sp>
      <p:sp>
        <p:nvSpPr>
          <p:cNvPr id="15" name="正方形/長方形 17">
            <a:extLst>
              <a:ext uri="{FF2B5EF4-FFF2-40B4-BE49-F238E27FC236}">
                <a16:creationId xmlns:a16="http://schemas.microsoft.com/office/drawing/2014/main" id="{64D4746B-0E8C-47FA-88D9-4CD514D07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2" y="541339"/>
            <a:ext cx="11628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914375">
              <a:spcBef>
                <a:spcPct val="0"/>
              </a:spcBef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大阪府森林環境税（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R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６～１０）の</a:t>
            </a:r>
            <a:r>
              <a:rPr lang="ja-JP" altLang="en-US" sz="24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広報活動について</a:t>
            </a: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DE49739-5733-4892-93CC-06BA52AA2FFD}"/>
              </a:ext>
            </a:extLst>
          </p:cNvPr>
          <p:cNvCxnSpPr/>
          <p:nvPr/>
        </p:nvCxnSpPr>
        <p:spPr>
          <a:xfrm>
            <a:off x="360363" y="936625"/>
            <a:ext cx="12888913" cy="0"/>
          </a:xfrm>
          <a:prstGeom prst="line">
            <a:avLst/>
          </a:prstGeom>
          <a:ln w="47625">
            <a:solidFill>
              <a:srgbClr val="74B23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C646791-0DF5-4AC9-BE99-C313C6C9D07A}"/>
              </a:ext>
            </a:extLst>
          </p:cNvPr>
          <p:cNvSpPr/>
          <p:nvPr/>
        </p:nvSpPr>
        <p:spPr>
          <a:xfrm>
            <a:off x="481647" y="1111175"/>
            <a:ext cx="12877800" cy="1193331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◇森林環境税の取組を紹介する幅広い広報 ⇒ </a:t>
            </a:r>
            <a:r>
              <a:rPr lang="en-US" altLang="ja-JP" sz="2200" b="1" u="sng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</a:t>
            </a:r>
            <a:r>
              <a:rPr lang="ja-JP" altLang="en-US" sz="2200" b="1" u="sng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動画の作成（後ほど、ご覧頂きます）</a:t>
            </a:r>
            <a:endParaRPr lang="en-US" altLang="ja-JP" sz="2200" b="1" u="sng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2200" dirty="0">
                <a:solidFill>
                  <a:schemeClr val="tx1"/>
                </a:solidFill>
                <a:latin typeface="メイリオ"/>
                <a:ea typeface="メイリオ"/>
                <a:cs typeface="メイリオ" panose="020B0604030504040204" pitchFamily="50" charset="-128"/>
              </a:rPr>
              <a:t>　森林環境税を活用した流域治水対策</a:t>
            </a:r>
            <a:r>
              <a:rPr lang="en-US" altLang="ja-JP" sz="2200" dirty="0">
                <a:solidFill>
                  <a:schemeClr val="tx1"/>
                </a:solidFill>
                <a:latin typeface="メイリオ"/>
                <a:ea typeface="メイリオ"/>
                <a:cs typeface="メイリオ" panose="020B0604030504040204" pitchFamily="50" charset="-128"/>
              </a:rPr>
              <a:t>PR</a:t>
            </a:r>
            <a:r>
              <a:rPr lang="ja-JP" altLang="en-US" sz="2200" dirty="0">
                <a:solidFill>
                  <a:schemeClr val="tx1"/>
                </a:solidFill>
                <a:latin typeface="メイリオ"/>
                <a:ea typeface="メイリオ"/>
                <a:cs typeface="メイリオ" panose="020B0604030504040204" pitchFamily="50" charset="-128"/>
              </a:rPr>
              <a:t>動画１本（</a:t>
            </a:r>
            <a:r>
              <a:rPr lang="en-US" altLang="ja-JP" sz="2200" dirty="0">
                <a:solidFill>
                  <a:schemeClr val="tx1"/>
                </a:solidFill>
                <a:latin typeface="メイリオ"/>
                <a:ea typeface="メイリオ"/>
                <a:cs typeface="メイリオ" panose="020B0604030504040204" pitchFamily="50" charset="-128"/>
              </a:rPr>
              <a:t>6</a:t>
            </a:r>
            <a:r>
              <a:rPr lang="ja-JP" altLang="en-US" sz="2200" dirty="0">
                <a:solidFill>
                  <a:schemeClr val="tx1"/>
                </a:solidFill>
                <a:latin typeface="メイリオ"/>
                <a:ea typeface="メイリオ"/>
                <a:cs typeface="メイリオ" panose="020B0604030504040204" pitchFamily="50" charset="-128"/>
              </a:rPr>
              <a:t>分）及びショート動画</a:t>
            </a:r>
            <a:r>
              <a:rPr lang="en-US" altLang="ja-JP" sz="2200" dirty="0">
                <a:solidFill>
                  <a:schemeClr val="tx1"/>
                </a:solidFill>
                <a:latin typeface="メイリオ"/>
                <a:ea typeface="メイリオ"/>
                <a:cs typeface="メイリオ" panose="020B0604030504040204" pitchFamily="50" charset="-128"/>
              </a:rPr>
              <a:t>4</a:t>
            </a:r>
            <a:r>
              <a:rPr lang="ja-JP" altLang="en-US" sz="2200" dirty="0">
                <a:solidFill>
                  <a:schemeClr val="tx1"/>
                </a:solidFill>
                <a:latin typeface="メイリオ"/>
                <a:ea typeface="メイリオ"/>
                <a:cs typeface="メイリオ" panose="020B0604030504040204" pitchFamily="50" charset="-128"/>
              </a:rPr>
              <a:t>本（各15秒）</a:t>
            </a:r>
            <a:endParaRPr lang="en-US" altLang="ja-JP" sz="2200" dirty="0">
              <a:solidFill>
                <a:schemeClr val="tx1"/>
              </a:solidFill>
              <a:latin typeface="メイリオ"/>
              <a:ea typeface="メイリオ"/>
              <a:cs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2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2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【PR</a:t>
            </a:r>
            <a:r>
              <a:rPr lang="ja-JP" altLang="en-US" sz="2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動画の短編、流域治水対策、森林管理施設、猛暑対策</a:t>
            </a:r>
            <a:r>
              <a:rPr lang="en-US" altLang="ja-JP" sz="2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2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を作成</a:t>
            </a:r>
            <a:r>
              <a:rPr lang="en-US" altLang="ja-JP" sz="2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(R6</a:t>
            </a:r>
            <a:r>
              <a:rPr lang="ja-JP" altLang="en-US" sz="2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年度）　　　　　　　　　　　　　　　</a:t>
            </a:r>
            <a:endParaRPr lang="en-US" altLang="ja-JP" sz="2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05609A9-D1FC-4FE0-B9BC-360D53C10C2D}"/>
              </a:ext>
            </a:extLst>
          </p:cNvPr>
          <p:cNvSpPr/>
          <p:nvPr/>
        </p:nvSpPr>
        <p:spPr>
          <a:xfrm>
            <a:off x="439332" y="2979915"/>
            <a:ext cx="12877800" cy="2520607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408" tIns="67204" rIns="134408" bIns="67204" anchor="ctr"/>
          <a:lstStyle/>
          <a:p>
            <a:pPr>
              <a:defRPr/>
            </a:pP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〇大阪府公式</a:t>
            </a:r>
            <a:r>
              <a:rPr lang="en-US" altLang="ja-JP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YouTube</a:t>
            </a: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にて公開（３月</a:t>
            </a:r>
            <a:r>
              <a:rPr lang="en-US" altLang="ja-JP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31</a:t>
            </a: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日）</a:t>
            </a:r>
            <a:endParaRPr lang="en-US" altLang="ja-JP" sz="2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〇イベントブースでの放映</a:t>
            </a:r>
            <a:endParaRPr lang="en-US" altLang="ja-JP" sz="2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・「めっちゃ好きや！関西」（主催：イオンリテール</a:t>
            </a:r>
            <a:r>
              <a:rPr lang="en-US" altLang="ja-JP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株</a:t>
            </a:r>
            <a:r>
              <a:rPr lang="en-US" altLang="ja-JP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）＠イオンモール四條畷（４月</a:t>
            </a:r>
            <a:r>
              <a:rPr lang="en-US" altLang="ja-JP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日～</a:t>
            </a:r>
            <a:r>
              <a:rPr lang="en-US" altLang="ja-JP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13</a:t>
            </a: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日）</a:t>
            </a:r>
            <a:endParaRPr lang="en-US" altLang="ja-JP" sz="2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・「大阪産</a:t>
            </a:r>
            <a:r>
              <a:rPr lang="en-US" altLang="ja-JP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もん</a:t>
            </a:r>
            <a:r>
              <a:rPr lang="en-US" altLang="ja-JP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マルシェ」</a:t>
            </a:r>
            <a:r>
              <a:rPr lang="en-US" altLang="ja-JP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@</a:t>
            </a: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グラングリーン大阪（５月</a:t>
            </a:r>
            <a:r>
              <a:rPr lang="en-US" altLang="ja-JP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24</a:t>
            </a: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日～</a:t>
            </a:r>
            <a:r>
              <a:rPr lang="en-US" altLang="ja-JP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25</a:t>
            </a: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日）</a:t>
            </a:r>
            <a:endParaRPr lang="en-US" altLang="ja-JP" sz="2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〇大阪・関西万博「</a:t>
            </a:r>
            <a:r>
              <a:rPr lang="en-US" altLang="ja-JP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One Green in EXPO2025</a:t>
            </a: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」での放映（</a:t>
            </a:r>
            <a:r>
              <a:rPr lang="en-US" altLang="ja-JP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</a:t>
            </a: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lang="en-US" altLang="ja-JP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,8</a:t>
            </a: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日）</a:t>
            </a:r>
            <a:endParaRPr lang="en-US" altLang="ja-JP" sz="2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〇民間事業者との包括連携協定を活用したデジタルサイネージでの放映</a:t>
            </a:r>
            <a:endParaRPr lang="en-US" altLang="ja-JP" sz="2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・立命館大学 大阪いばらきキャンパス　キャンパス内</a:t>
            </a:r>
            <a:r>
              <a:rPr lang="en-US" altLang="ja-JP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</a:t>
            </a: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カ所（５月）</a:t>
            </a:r>
            <a:endParaRPr lang="en-US" altLang="ja-JP" sz="2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・日産大阪販売 ららぽーと門真店（６月） </a:t>
            </a:r>
            <a:endParaRPr lang="en-US" altLang="ja-JP" sz="2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AF1D31D-88B7-42C4-920B-8E0334973F11}"/>
              </a:ext>
            </a:extLst>
          </p:cNvPr>
          <p:cNvSpPr/>
          <p:nvPr/>
        </p:nvSpPr>
        <p:spPr>
          <a:xfrm>
            <a:off x="456590" y="8866535"/>
            <a:ext cx="12875097" cy="1082882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〇引き続き、民間事業者との包括連携協定を活用したデジタルサイネージでの放映や</a:t>
            </a:r>
            <a:endParaRPr lang="en-US" altLang="ja-JP" sz="2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2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各種イベントでの放映等を積極的に行い、森林環境税の取組を広く周知</a:t>
            </a:r>
            <a:endParaRPr lang="en-US" altLang="ja-JP" sz="2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2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〇</a:t>
            </a:r>
            <a:r>
              <a:rPr lang="en-US" altLang="ja-JP" sz="2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R7</a:t>
            </a:r>
            <a:r>
              <a:rPr lang="ja-JP" altLang="en-US" sz="2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年度に現場の施工状況を撮影し、</a:t>
            </a:r>
            <a:r>
              <a:rPr lang="en-US" altLang="ja-JP" sz="2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R8</a:t>
            </a:r>
            <a:r>
              <a:rPr lang="ja-JP" altLang="en-US" sz="2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年度に実績紹介動画を作成予定</a:t>
            </a:r>
            <a:endParaRPr lang="en-US" altLang="ja-JP" sz="2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14A895-9AE3-410E-955E-988BB395C7D2}"/>
              </a:ext>
            </a:extLst>
          </p:cNvPr>
          <p:cNvSpPr txBox="1"/>
          <p:nvPr/>
        </p:nvSpPr>
        <p:spPr>
          <a:xfrm>
            <a:off x="456590" y="2594106"/>
            <a:ext cx="3335478" cy="385809"/>
          </a:xfrm>
          <a:prstGeom prst="rect">
            <a:avLst/>
          </a:prstGeom>
          <a:solidFill>
            <a:srgbClr val="99FF99"/>
          </a:solidFill>
        </p:spPr>
        <p:txBody>
          <a:bodyPr wrap="square" lIns="77280" tIns="38639" rIns="77280" bIns="38639" rtlCol="0">
            <a:spAutoFit/>
          </a:bodyPr>
          <a:lstStyle/>
          <a:p>
            <a:r>
              <a:rPr lang="en-US" altLang="ja-JP" sz="2000" dirty="0">
                <a:latin typeface="HGP創英角ｺﾞｼｯｸUB" pitchFamily="50" charset="-128"/>
                <a:ea typeface="HGP創英角ｺﾞｼｯｸUB" pitchFamily="50" charset="-128"/>
              </a:rPr>
              <a:t>R7.4</a:t>
            </a: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～</a:t>
            </a:r>
            <a:r>
              <a:rPr lang="en-US" altLang="ja-JP" sz="2000" dirty="0">
                <a:latin typeface="HGP創英角ｺﾞｼｯｸUB" pitchFamily="50" charset="-128"/>
                <a:ea typeface="HGP創英角ｺﾞｼｯｸUB" pitchFamily="50" charset="-128"/>
              </a:rPr>
              <a:t>R7.6</a:t>
            </a: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の取組内容</a:t>
            </a:r>
          </a:p>
        </p:txBody>
      </p:sp>
      <p:sp>
        <p:nvSpPr>
          <p:cNvPr id="18" name="二等辺三角形 17">
            <a:extLst>
              <a:ext uri="{FF2B5EF4-FFF2-40B4-BE49-F238E27FC236}">
                <a16:creationId xmlns:a16="http://schemas.microsoft.com/office/drawing/2014/main" id="{24C42527-B07A-445B-8C59-4703DDA06533}"/>
              </a:ext>
            </a:extLst>
          </p:cNvPr>
          <p:cNvSpPr/>
          <p:nvPr/>
        </p:nvSpPr>
        <p:spPr>
          <a:xfrm rot="10800000">
            <a:off x="3255420" y="8457174"/>
            <a:ext cx="7389663" cy="278270"/>
          </a:xfrm>
          <a:prstGeom prst="triangle">
            <a:avLst>
              <a:gd name="adj" fmla="val 4896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 dirty="0">
              <a:solidFill>
                <a:schemeClr val="tx1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F3042C9-AF4B-427B-95FF-0C4899FCC886}"/>
              </a:ext>
            </a:extLst>
          </p:cNvPr>
          <p:cNvSpPr txBox="1"/>
          <p:nvPr/>
        </p:nvSpPr>
        <p:spPr>
          <a:xfrm>
            <a:off x="456590" y="8480726"/>
            <a:ext cx="1250752" cy="385809"/>
          </a:xfrm>
          <a:prstGeom prst="rect">
            <a:avLst/>
          </a:prstGeom>
          <a:solidFill>
            <a:srgbClr val="99FF99"/>
          </a:solidFill>
        </p:spPr>
        <p:txBody>
          <a:bodyPr wrap="square" lIns="77280" tIns="38639" rIns="77280" bIns="38639" rtlCol="0">
            <a:spAutoFit/>
          </a:bodyPr>
          <a:lstStyle/>
          <a:p>
            <a:r>
              <a:rPr lang="en-US" altLang="ja-JP" sz="2000" dirty="0">
                <a:latin typeface="HGP創英角ｺﾞｼｯｸUB" pitchFamily="50" charset="-128"/>
                <a:ea typeface="HGP創英角ｺﾞｼｯｸUB" pitchFamily="50" charset="-128"/>
              </a:rPr>
              <a:t>R7.7</a:t>
            </a: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～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5BC67CB-F98F-46F6-BC2A-E84067EFCB4B}"/>
              </a:ext>
            </a:extLst>
          </p:cNvPr>
          <p:cNvSpPr txBox="1"/>
          <p:nvPr/>
        </p:nvSpPr>
        <p:spPr>
          <a:xfrm>
            <a:off x="9586220" y="7949733"/>
            <a:ext cx="2893607" cy="38593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lIns="77280" tIns="38639" rIns="77280" bIns="38639" rtlCol="0">
            <a:spAutoFit/>
          </a:bodyPr>
          <a:lstStyle/>
          <a:p>
            <a:r>
              <a:rPr lang="ja-JP" altLang="en-US" sz="2001" dirty="0">
                <a:latin typeface="HGP創英角ｺﾞｼｯｸUB" pitchFamily="50" charset="-128"/>
                <a:ea typeface="HGP創英角ｺﾞｼｯｸUB" pitchFamily="50" charset="-128"/>
              </a:rPr>
              <a:t>大阪・関西万博での放映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8811A26-CC27-4161-B751-9F3AD7EC9D7E}"/>
              </a:ext>
            </a:extLst>
          </p:cNvPr>
          <p:cNvSpPr txBox="1"/>
          <p:nvPr/>
        </p:nvSpPr>
        <p:spPr>
          <a:xfrm>
            <a:off x="1624103" y="7952918"/>
            <a:ext cx="1842077" cy="38593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lIns="77280" tIns="38639" rIns="77280" bIns="38639" rtlCol="0">
            <a:spAutoFit/>
          </a:bodyPr>
          <a:lstStyle/>
          <a:p>
            <a:r>
              <a:rPr lang="ja-JP" altLang="en-US" sz="2001" dirty="0">
                <a:latin typeface="HGP創英角ｺﾞｼｯｸUB" pitchFamily="50" charset="-128"/>
                <a:ea typeface="HGP創英角ｺﾞｼｯｸUB" pitchFamily="50" charset="-128"/>
              </a:rPr>
              <a:t>動画サムネイル</a:t>
            </a:r>
          </a:p>
        </p:txBody>
      </p:sp>
      <p:sp>
        <p:nvSpPr>
          <p:cNvPr id="24" name="二等辺三角形 23">
            <a:extLst>
              <a:ext uri="{FF2B5EF4-FFF2-40B4-BE49-F238E27FC236}">
                <a16:creationId xmlns:a16="http://schemas.microsoft.com/office/drawing/2014/main" id="{A1290413-BEC8-4E3B-836F-5BBF201246D0}"/>
              </a:ext>
            </a:extLst>
          </p:cNvPr>
          <p:cNvSpPr/>
          <p:nvPr/>
        </p:nvSpPr>
        <p:spPr>
          <a:xfrm rot="10800000">
            <a:off x="3052838" y="2440555"/>
            <a:ext cx="7389663" cy="278270"/>
          </a:xfrm>
          <a:prstGeom prst="triangle">
            <a:avLst>
              <a:gd name="adj" fmla="val 4896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 dirty="0">
              <a:solidFill>
                <a:schemeClr val="tx1"/>
              </a:solidFill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945AE5B7-F707-46C5-BBB0-6D59FD267A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125" y="5557126"/>
            <a:ext cx="3954034" cy="237786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AEC98F9-ECDF-4DCD-9D50-B6EF51A31EDB}"/>
              </a:ext>
            </a:extLst>
          </p:cNvPr>
          <p:cNvSpPr txBox="1"/>
          <p:nvPr/>
        </p:nvSpPr>
        <p:spPr>
          <a:xfrm>
            <a:off x="5931893" y="7971928"/>
            <a:ext cx="2098170" cy="38593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lIns="77280" tIns="38639" rIns="77280" bIns="38639" rtlCol="0">
            <a:spAutoFit/>
          </a:bodyPr>
          <a:lstStyle/>
          <a:p>
            <a:r>
              <a:rPr lang="ja-JP" altLang="en-US" sz="2001" dirty="0">
                <a:latin typeface="HGP創英角ｺﾞｼｯｸUB" pitchFamily="50" charset="-128"/>
                <a:ea typeface="HGP創英角ｺﾞｼｯｸUB" pitchFamily="50" charset="-128"/>
              </a:rPr>
              <a:t>イベントでの放映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EA34923-D3F7-484A-A703-44E7088EB3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8172" y="5551209"/>
            <a:ext cx="3533715" cy="241894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3C676BF-0773-49F6-ACEE-A55B10E32D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762" y="5554569"/>
            <a:ext cx="3618807" cy="238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57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ED1DB173-F125-4340-8695-2B6254B79A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853322"/>
              </p:ext>
            </p:extLst>
          </p:nvPr>
        </p:nvGraphicFramePr>
        <p:xfrm>
          <a:off x="7895591" y="8027591"/>
          <a:ext cx="5807075" cy="213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" name="Document" r:id="rId3" imgW="6488840" imgH="2312822" progId="Word.Document.12">
                  <p:embed/>
                </p:oleObj>
              </mc:Choice>
              <mc:Fallback>
                <p:oleObj name="Document" r:id="rId3" imgW="6488840" imgH="2312822" progId="Word.Document.12">
                  <p:embed/>
                  <p:pic>
                    <p:nvPicPr>
                      <p:cNvPr id="5" name="オブジェクト 4">
                        <a:extLst>
                          <a:ext uri="{FF2B5EF4-FFF2-40B4-BE49-F238E27FC236}">
                            <a16:creationId xmlns:a16="http://schemas.microsoft.com/office/drawing/2014/main" id="{ED1DB173-F125-4340-8695-2B6254B79A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95591" y="8027591"/>
                        <a:ext cx="5807075" cy="2131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8" name="Rectangle 2">
            <a:extLst>
              <a:ext uri="{FF2B5EF4-FFF2-40B4-BE49-F238E27FC236}">
                <a16:creationId xmlns:a16="http://schemas.microsoft.com/office/drawing/2014/main" id="{ED75834B-247F-491D-A74D-2B1A52A98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8243" y="7624763"/>
            <a:ext cx="17811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748" tIns="67875" rIns="135748" bIns="6787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1101725" indent="-422275">
              <a:spcBef>
                <a:spcPct val="20000"/>
              </a:spcBef>
              <a:buFont typeface="Arial" panose="020B0604020202020204" pitchFamily="34" charset="0"/>
              <a:buChar char="–"/>
              <a:defRPr kumimoji="1" sz="4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695450" indent="-338138">
              <a:spcBef>
                <a:spcPct val="20000"/>
              </a:spcBef>
              <a:buFont typeface="Arial" panose="020B0604020202020204" pitchFamily="34" charset="0"/>
              <a:buChar char="•"/>
              <a:defRPr kumimoji="1"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2374900" indent="-338138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3052763" indent="-338138">
              <a:spcBef>
                <a:spcPct val="20000"/>
              </a:spcBef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3509963" indent="-338138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3967163" indent="-338138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4424363" indent="-338138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4881563" indent="-338138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スケジュール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8AAA3A46-849F-4CC4-8216-172722A3F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2713" y="95250"/>
            <a:ext cx="4111626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748" tIns="67875" rIns="135748" bIns="6787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1101725" indent="-422275">
              <a:spcBef>
                <a:spcPct val="20000"/>
              </a:spcBef>
              <a:buFont typeface="Arial" panose="020B0604020202020204" pitchFamily="34" charset="0"/>
              <a:buChar char="–"/>
              <a:defRPr kumimoji="1" sz="4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695450" indent="-338138">
              <a:spcBef>
                <a:spcPct val="20000"/>
              </a:spcBef>
              <a:buFont typeface="Arial" panose="020B0604020202020204" pitchFamily="34" charset="0"/>
              <a:buChar char="•"/>
              <a:defRPr kumimoji="1"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2374900" indent="-338138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3052763" indent="-338138">
              <a:spcBef>
                <a:spcPct val="20000"/>
              </a:spcBef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3509963" indent="-338138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3967163" indent="-338138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4424363" indent="-338138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4881563" indent="-338138" defTabSz="1355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年事業　実施予定地区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220" name="図 79">
            <a:extLst>
              <a:ext uri="{FF2B5EF4-FFF2-40B4-BE49-F238E27FC236}">
                <a16:creationId xmlns:a16="http://schemas.microsoft.com/office/drawing/2014/main" id="{7AD9983C-81EF-4E8E-BE5C-0AA90C03A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2962" y="431800"/>
            <a:ext cx="6646862" cy="915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" name="フリーフォーム 348">
            <a:extLst>
              <a:ext uri="{FF2B5EF4-FFF2-40B4-BE49-F238E27FC236}">
                <a16:creationId xmlns:a16="http://schemas.microsoft.com/office/drawing/2014/main" id="{5D345DE0-98DC-4A87-88BA-A3C49FBCA748}"/>
              </a:ext>
            </a:extLst>
          </p:cNvPr>
          <p:cNvSpPr>
            <a:spLocks noChangeAspect="1"/>
          </p:cNvSpPr>
          <p:nvPr/>
        </p:nvSpPr>
        <p:spPr>
          <a:xfrm>
            <a:off x="3064413" y="1200150"/>
            <a:ext cx="268287" cy="411163"/>
          </a:xfrm>
          <a:custGeom>
            <a:avLst/>
            <a:gdLst>
              <a:gd name="connsiteX0" fmla="*/ 0 w 197643"/>
              <a:gd name="connsiteY0" fmla="*/ 0 h 292894"/>
              <a:gd name="connsiteX1" fmla="*/ 35718 w 197643"/>
              <a:gd name="connsiteY1" fmla="*/ 78581 h 292894"/>
              <a:gd name="connsiteX2" fmla="*/ 57150 w 197643"/>
              <a:gd name="connsiteY2" fmla="*/ 109537 h 292894"/>
              <a:gd name="connsiteX3" fmla="*/ 64293 w 197643"/>
              <a:gd name="connsiteY3" fmla="*/ 126206 h 292894"/>
              <a:gd name="connsiteX4" fmla="*/ 95250 w 197643"/>
              <a:gd name="connsiteY4" fmla="*/ 135731 h 292894"/>
              <a:gd name="connsiteX5" fmla="*/ 111918 w 197643"/>
              <a:gd name="connsiteY5" fmla="*/ 150019 h 292894"/>
              <a:gd name="connsiteX6" fmla="*/ 121443 w 197643"/>
              <a:gd name="connsiteY6" fmla="*/ 176212 h 292894"/>
              <a:gd name="connsiteX7" fmla="*/ 121443 w 197643"/>
              <a:gd name="connsiteY7" fmla="*/ 221456 h 292894"/>
              <a:gd name="connsiteX8" fmla="*/ 142875 w 197643"/>
              <a:gd name="connsiteY8" fmla="*/ 230981 h 292894"/>
              <a:gd name="connsiteX9" fmla="*/ 154781 w 197643"/>
              <a:gd name="connsiteY9" fmla="*/ 235744 h 292894"/>
              <a:gd name="connsiteX10" fmla="*/ 178593 w 197643"/>
              <a:gd name="connsiteY10" fmla="*/ 242887 h 292894"/>
              <a:gd name="connsiteX11" fmla="*/ 178593 w 197643"/>
              <a:gd name="connsiteY11" fmla="*/ 266700 h 292894"/>
              <a:gd name="connsiteX12" fmla="*/ 197643 w 197643"/>
              <a:gd name="connsiteY12" fmla="*/ 292894 h 292894"/>
              <a:gd name="connsiteX0" fmla="*/ 0 w 197643"/>
              <a:gd name="connsiteY0" fmla="*/ 0 h 292894"/>
              <a:gd name="connsiteX1" fmla="*/ 21896 w 197643"/>
              <a:gd name="connsiteY1" fmla="*/ 42547 h 292894"/>
              <a:gd name="connsiteX2" fmla="*/ 35718 w 197643"/>
              <a:gd name="connsiteY2" fmla="*/ 78581 h 292894"/>
              <a:gd name="connsiteX3" fmla="*/ 57150 w 197643"/>
              <a:gd name="connsiteY3" fmla="*/ 109537 h 292894"/>
              <a:gd name="connsiteX4" fmla="*/ 64293 w 197643"/>
              <a:gd name="connsiteY4" fmla="*/ 126206 h 292894"/>
              <a:gd name="connsiteX5" fmla="*/ 95250 w 197643"/>
              <a:gd name="connsiteY5" fmla="*/ 135731 h 292894"/>
              <a:gd name="connsiteX6" fmla="*/ 111918 w 197643"/>
              <a:gd name="connsiteY6" fmla="*/ 150019 h 292894"/>
              <a:gd name="connsiteX7" fmla="*/ 121443 w 197643"/>
              <a:gd name="connsiteY7" fmla="*/ 176212 h 292894"/>
              <a:gd name="connsiteX8" fmla="*/ 121443 w 197643"/>
              <a:gd name="connsiteY8" fmla="*/ 221456 h 292894"/>
              <a:gd name="connsiteX9" fmla="*/ 142875 w 197643"/>
              <a:gd name="connsiteY9" fmla="*/ 230981 h 292894"/>
              <a:gd name="connsiteX10" fmla="*/ 154781 w 197643"/>
              <a:gd name="connsiteY10" fmla="*/ 235744 h 292894"/>
              <a:gd name="connsiteX11" fmla="*/ 178593 w 197643"/>
              <a:gd name="connsiteY11" fmla="*/ 242887 h 292894"/>
              <a:gd name="connsiteX12" fmla="*/ 178593 w 197643"/>
              <a:gd name="connsiteY12" fmla="*/ 266700 h 292894"/>
              <a:gd name="connsiteX13" fmla="*/ 197643 w 197643"/>
              <a:gd name="connsiteY13" fmla="*/ 292894 h 292894"/>
              <a:gd name="connsiteX0" fmla="*/ 0 w 197643"/>
              <a:gd name="connsiteY0" fmla="*/ 5078 h 297972"/>
              <a:gd name="connsiteX1" fmla="*/ 52852 w 197643"/>
              <a:gd name="connsiteY1" fmla="*/ 0 h 297972"/>
              <a:gd name="connsiteX2" fmla="*/ 35718 w 197643"/>
              <a:gd name="connsiteY2" fmla="*/ 83659 h 297972"/>
              <a:gd name="connsiteX3" fmla="*/ 57150 w 197643"/>
              <a:gd name="connsiteY3" fmla="*/ 114615 h 297972"/>
              <a:gd name="connsiteX4" fmla="*/ 64293 w 197643"/>
              <a:gd name="connsiteY4" fmla="*/ 131284 h 297972"/>
              <a:gd name="connsiteX5" fmla="*/ 95250 w 197643"/>
              <a:gd name="connsiteY5" fmla="*/ 140809 h 297972"/>
              <a:gd name="connsiteX6" fmla="*/ 111918 w 197643"/>
              <a:gd name="connsiteY6" fmla="*/ 155097 h 297972"/>
              <a:gd name="connsiteX7" fmla="*/ 121443 w 197643"/>
              <a:gd name="connsiteY7" fmla="*/ 181290 h 297972"/>
              <a:gd name="connsiteX8" fmla="*/ 121443 w 197643"/>
              <a:gd name="connsiteY8" fmla="*/ 226534 h 297972"/>
              <a:gd name="connsiteX9" fmla="*/ 142875 w 197643"/>
              <a:gd name="connsiteY9" fmla="*/ 236059 h 297972"/>
              <a:gd name="connsiteX10" fmla="*/ 154781 w 197643"/>
              <a:gd name="connsiteY10" fmla="*/ 240822 h 297972"/>
              <a:gd name="connsiteX11" fmla="*/ 178593 w 197643"/>
              <a:gd name="connsiteY11" fmla="*/ 247965 h 297972"/>
              <a:gd name="connsiteX12" fmla="*/ 178593 w 197643"/>
              <a:gd name="connsiteY12" fmla="*/ 271778 h 297972"/>
              <a:gd name="connsiteX13" fmla="*/ 197643 w 197643"/>
              <a:gd name="connsiteY13" fmla="*/ 297972 h 297972"/>
              <a:gd name="connsiteX0" fmla="*/ 0 w 197643"/>
              <a:gd name="connsiteY0" fmla="*/ 5078 h 297972"/>
              <a:gd name="connsiteX1" fmla="*/ 52852 w 197643"/>
              <a:gd name="connsiteY1" fmla="*/ 0 h 297972"/>
              <a:gd name="connsiteX2" fmla="*/ 38565 w 197643"/>
              <a:gd name="connsiteY2" fmla="*/ 50006 h 297972"/>
              <a:gd name="connsiteX3" fmla="*/ 35718 w 197643"/>
              <a:gd name="connsiteY3" fmla="*/ 83659 h 297972"/>
              <a:gd name="connsiteX4" fmla="*/ 57150 w 197643"/>
              <a:gd name="connsiteY4" fmla="*/ 114615 h 297972"/>
              <a:gd name="connsiteX5" fmla="*/ 64293 w 197643"/>
              <a:gd name="connsiteY5" fmla="*/ 131284 h 297972"/>
              <a:gd name="connsiteX6" fmla="*/ 95250 w 197643"/>
              <a:gd name="connsiteY6" fmla="*/ 140809 h 297972"/>
              <a:gd name="connsiteX7" fmla="*/ 111918 w 197643"/>
              <a:gd name="connsiteY7" fmla="*/ 155097 h 297972"/>
              <a:gd name="connsiteX8" fmla="*/ 121443 w 197643"/>
              <a:gd name="connsiteY8" fmla="*/ 181290 h 297972"/>
              <a:gd name="connsiteX9" fmla="*/ 121443 w 197643"/>
              <a:gd name="connsiteY9" fmla="*/ 226534 h 297972"/>
              <a:gd name="connsiteX10" fmla="*/ 142875 w 197643"/>
              <a:gd name="connsiteY10" fmla="*/ 236059 h 297972"/>
              <a:gd name="connsiteX11" fmla="*/ 154781 w 197643"/>
              <a:gd name="connsiteY11" fmla="*/ 240822 h 297972"/>
              <a:gd name="connsiteX12" fmla="*/ 178593 w 197643"/>
              <a:gd name="connsiteY12" fmla="*/ 247965 h 297972"/>
              <a:gd name="connsiteX13" fmla="*/ 178593 w 197643"/>
              <a:gd name="connsiteY13" fmla="*/ 271778 h 297972"/>
              <a:gd name="connsiteX14" fmla="*/ 197643 w 197643"/>
              <a:gd name="connsiteY14" fmla="*/ 297972 h 297972"/>
              <a:gd name="connsiteX0" fmla="*/ 0 w 197643"/>
              <a:gd name="connsiteY0" fmla="*/ 5078 h 297972"/>
              <a:gd name="connsiteX1" fmla="*/ 52852 w 197643"/>
              <a:gd name="connsiteY1" fmla="*/ 0 h 297972"/>
              <a:gd name="connsiteX2" fmla="*/ 26658 w 197643"/>
              <a:gd name="connsiteY2" fmla="*/ 59531 h 297972"/>
              <a:gd name="connsiteX3" fmla="*/ 35718 w 197643"/>
              <a:gd name="connsiteY3" fmla="*/ 83659 h 297972"/>
              <a:gd name="connsiteX4" fmla="*/ 57150 w 197643"/>
              <a:gd name="connsiteY4" fmla="*/ 114615 h 297972"/>
              <a:gd name="connsiteX5" fmla="*/ 64293 w 197643"/>
              <a:gd name="connsiteY5" fmla="*/ 131284 h 297972"/>
              <a:gd name="connsiteX6" fmla="*/ 95250 w 197643"/>
              <a:gd name="connsiteY6" fmla="*/ 140809 h 297972"/>
              <a:gd name="connsiteX7" fmla="*/ 111918 w 197643"/>
              <a:gd name="connsiteY7" fmla="*/ 155097 h 297972"/>
              <a:gd name="connsiteX8" fmla="*/ 121443 w 197643"/>
              <a:gd name="connsiteY8" fmla="*/ 181290 h 297972"/>
              <a:gd name="connsiteX9" fmla="*/ 121443 w 197643"/>
              <a:gd name="connsiteY9" fmla="*/ 226534 h 297972"/>
              <a:gd name="connsiteX10" fmla="*/ 142875 w 197643"/>
              <a:gd name="connsiteY10" fmla="*/ 236059 h 297972"/>
              <a:gd name="connsiteX11" fmla="*/ 154781 w 197643"/>
              <a:gd name="connsiteY11" fmla="*/ 240822 h 297972"/>
              <a:gd name="connsiteX12" fmla="*/ 178593 w 197643"/>
              <a:gd name="connsiteY12" fmla="*/ 247965 h 297972"/>
              <a:gd name="connsiteX13" fmla="*/ 178593 w 197643"/>
              <a:gd name="connsiteY13" fmla="*/ 271778 h 297972"/>
              <a:gd name="connsiteX14" fmla="*/ 197643 w 197643"/>
              <a:gd name="connsiteY14" fmla="*/ 297972 h 297972"/>
              <a:gd name="connsiteX0" fmla="*/ 0 w 197643"/>
              <a:gd name="connsiteY0" fmla="*/ 0 h 292894"/>
              <a:gd name="connsiteX1" fmla="*/ 14752 w 197643"/>
              <a:gd name="connsiteY1" fmla="*/ 21116 h 292894"/>
              <a:gd name="connsiteX2" fmla="*/ 26658 w 197643"/>
              <a:gd name="connsiteY2" fmla="*/ 54453 h 292894"/>
              <a:gd name="connsiteX3" fmla="*/ 35718 w 197643"/>
              <a:gd name="connsiteY3" fmla="*/ 78581 h 292894"/>
              <a:gd name="connsiteX4" fmla="*/ 57150 w 197643"/>
              <a:gd name="connsiteY4" fmla="*/ 109537 h 292894"/>
              <a:gd name="connsiteX5" fmla="*/ 64293 w 197643"/>
              <a:gd name="connsiteY5" fmla="*/ 126206 h 292894"/>
              <a:gd name="connsiteX6" fmla="*/ 95250 w 197643"/>
              <a:gd name="connsiteY6" fmla="*/ 135731 h 292894"/>
              <a:gd name="connsiteX7" fmla="*/ 111918 w 197643"/>
              <a:gd name="connsiteY7" fmla="*/ 150019 h 292894"/>
              <a:gd name="connsiteX8" fmla="*/ 121443 w 197643"/>
              <a:gd name="connsiteY8" fmla="*/ 176212 h 292894"/>
              <a:gd name="connsiteX9" fmla="*/ 121443 w 197643"/>
              <a:gd name="connsiteY9" fmla="*/ 221456 h 292894"/>
              <a:gd name="connsiteX10" fmla="*/ 142875 w 197643"/>
              <a:gd name="connsiteY10" fmla="*/ 230981 h 292894"/>
              <a:gd name="connsiteX11" fmla="*/ 154781 w 197643"/>
              <a:gd name="connsiteY11" fmla="*/ 235744 h 292894"/>
              <a:gd name="connsiteX12" fmla="*/ 178593 w 197643"/>
              <a:gd name="connsiteY12" fmla="*/ 242887 h 292894"/>
              <a:gd name="connsiteX13" fmla="*/ 178593 w 197643"/>
              <a:gd name="connsiteY13" fmla="*/ 266700 h 292894"/>
              <a:gd name="connsiteX14" fmla="*/ 197643 w 197643"/>
              <a:gd name="connsiteY14" fmla="*/ 292894 h 292894"/>
              <a:gd name="connsiteX0" fmla="*/ 0 w 197643"/>
              <a:gd name="connsiteY0" fmla="*/ 0 h 292894"/>
              <a:gd name="connsiteX1" fmla="*/ 14752 w 197643"/>
              <a:gd name="connsiteY1" fmla="*/ 21116 h 292894"/>
              <a:gd name="connsiteX2" fmla="*/ 26658 w 197643"/>
              <a:gd name="connsiteY2" fmla="*/ 54453 h 292894"/>
              <a:gd name="connsiteX3" fmla="*/ 35718 w 197643"/>
              <a:gd name="connsiteY3" fmla="*/ 78581 h 292894"/>
              <a:gd name="connsiteX4" fmla="*/ 57150 w 197643"/>
              <a:gd name="connsiteY4" fmla="*/ 109537 h 292894"/>
              <a:gd name="connsiteX5" fmla="*/ 64293 w 197643"/>
              <a:gd name="connsiteY5" fmla="*/ 126206 h 292894"/>
              <a:gd name="connsiteX6" fmla="*/ 95250 w 197643"/>
              <a:gd name="connsiteY6" fmla="*/ 135731 h 292894"/>
              <a:gd name="connsiteX7" fmla="*/ 111918 w 197643"/>
              <a:gd name="connsiteY7" fmla="*/ 150019 h 292894"/>
              <a:gd name="connsiteX8" fmla="*/ 121443 w 197643"/>
              <a:gd name="connsiteY8" fmla="*/ 176212 h 292894"/>
              <a:gd name="connsiteX9" fmla="*/ 121909 w 197643"/>
              <a:gd name="connsiteY9" fmla="*/ 192566 h 292894"/>
              <a:gd name="connsiteX10" fmla="*/ 121443 w 197643"/>
              <a:gd name="connsiteY10" fmla="*/ 221456 h 292894"/>
              <a:gd name="connsiteX11" fmla="*/ 142875 w 197643"/>
              <a:gd name="connsiteY11" fmla="*/ 230981 h 292894"/>
              <a:gd name="connsiteX12" fmla="*/ 154781 w 197643"/>
              <a:gd name="connsiteY12" fmla="*/ 235744 h 292894"/>
              <a:gd name="connsiteX13" fmla="*/ 178593 w 197643"/>
              <a:gd name="connsiteY13" fmla="*/ 242887 h 292894"/>
              <a:gd name="connsiteX14" fmla="*/ 178593 w 197643"/>
              <a:gd name="connsiteY14" fmla="*/ 266700 h 292894"/>
              <a:gd name="connsiteX15" fmla="*/ 197643 w 197643"/>
              <a:gd name="connsiteY15" fmla="*/ 292894 h 292894"/>
              <a:gd name="connsiteX0" fmla="*/ 0 w 197643"/>
              <a:gd name="connsiteY0" fmla="*/ 0 h 292894"/>
              <a:gd name="connsiteX1" fmla="*/ 14752 w 197643"/>
              <a:gd name="connsiteY1" fmla="*/ 21116 h 292894"/>
              <a:gd name="connsiteX2" fmla="*/ 26658 w 197643"/>
              <a:gd name="connsiteY2" fmla="*/ 54453 h 292894"/>
              <a:gd name="connsiteX3" fmla="*/ 35718 w 197643"/>
              <a:gd name="connsiteY3" fmla="*/ 78581 h 292894"/>
              <a:gd name="connsiteX4" fmla="*/ 57150 w 197643"/>
              <a:gd name="connsiteY4" fmla="*/ 109537 h 292894"/>
              <a:gd name="connsiteX5" fmla="*/ 64293 w 197643"/>
              <a:gd name="connsiteY5" fmla="*/ 126206 h 292894"/>
              <a:gd name="connsiteX6" fmla="*/ 95250 w 197643"/>
              <a:gd name="connsiteY6" fmla="*/ 135731 h 292894"/>
              <a:gd name="connsiteX7" fmla="*/ 111918 w 197643"/>
              <a:gd name="connsiteY7" fmla="*/ 150019 h 292894"/>
              <a:gd name="connsiteX8" fmla="*/ 121443 w 197643"/>
              <a:gd name="connsiteY8" fmla="*/ 176212 h 292894"/>
              <a:gd name="connsiteX9" fmla="*/ 126671 w 197643"/>
              <a:gd name="connsiteY9" fmla="*/ 192566 h 292894"/>
              <a:gd name="connsiteX10" fmla="*/ 121443 w 197643"/>
              <a:gd name="connsiteY10" fmla="*/ 221456 h 292894"/>
              <a:gd name="connsiteX11" fmla="*/ 142875 w 197643"/>
              <a:gd name="connsiteY11" fmla="*/ 230981 h 292894"/>
              <a:gd name="connsiteX12" fmla="*/ 154781 w 197643"/>
              <a:gd name="connsiteY12" fmla="*/ 235744 h 292894"/>
              <a:gd name="connsiteX13" fmla="*/ 178593 w 197643"/>
              <a:gd name="connsiteY13" fmla="*/ 242887 h 292894"/>
              <a:gd name="connsiteX14" fmla="*/ 178593 w 197643"/>
              <a:gd name="connsiteY14" fmla="*/ 266700 h 292894"/>
              <a:gd name="connsiteX15" fmla="*/ 197643 w 197643"/>
              <a:gd name="connsiteY15" fmla="*/ 292894 h 292894"/>
              <a:gd name="connsiteX0" fmla="*/ 0 w 197643"/>
              <a:gd name="connsiteY0" fmla="*/ 0 h 292894"/>
              <a:gd name="connsiteX1" fmla="*/ 14752 w 197643"/>
              <a:gd name="connsiteY1" fmla="*/ 21116 h 292894"/>
              <a:gd name="connsiteX2" fmla="*/ 26658 w 197643"/>
              <a:gd name="connsiteY2" fmla="*/ 54453 h 292894"/>
              <a:gd name="connsiteX3" fmla="*/ 35718 w 197643"/>
              <a:gd name="connsiteY3" fmla="*/ 78581 h 292894"/>
              <a:gd name="connsiteX4" fmla="*/ 57150 w 197643"/>
              <a:gd name="connsiteY4" fmla="*/ 109537 h 292894"/>
              <a:gd name="connsiteX5" fmla="*/ 64293 w 197643"/>
              <a:gd name="connsiteY5" fmla="*/ 126206 h 292894"/>
              <a:gd name="connsiteX6" fmla="*/ 95250 w 197643"/>
              <a:gd name="connsiteY6" fmla="*/ 135731 h 292894"/>
              <a:gd name="connsiteX7" fmla="*/ 111918 w 197643"/>
              <a:gd name="connsiteY7" fmla="*/ 150019 h 292894"/>
              <a:gd name="connsiteX8" fmla="*/ 121443 w 197643"/>
              <a:gd name="connsiteY8" fmla="*/ 176212 h 292894"/>
              <a:gd name="connsiteX9" fmla="*/ 126671 w 197643"/>
              <a:gd name="connsiteY9" fmla="*/ 192566 h 292894"/>
              <a:gd name="connsiteX10" fmla="*/ 123825 w 197643"/>
              <a:gd name="connsiteY10" fmla="*/ 221456 h 292894"/>
              <a:gd name="connsiteX11" fmla="*/ 142875 w 197643"/>
              <a:gd name="connsiteY11" fmla="*/ 230981 h 292894"/>
              <a:gd name="connsiteX12" fmla="*/ 154781 w 197643"/>
              <a:gd name="connsiteY12" fmla="*/ 235744 h 292894"/>
              <a:gd name="connsiteX13" fmla="*/ 178593 w 197643"/>
              <a:gd name="connsiteY13" fmla="*/ 242887 h 292894"/>
              <a:gd name="connsiteX14" fmla="*/ 178593 w 197643"/>
              <a:gd name="connsiteY14" fmla="*/ 266700 h 292894"/>
              <a:gd name="connsiteX15" fmla="*/ 197643 w 197643"/>
              <a:gd name="connsiteY15" fmla="*/ 292894 h 292894"/>
              <a:gd name="connsiteX0" fmla="*/ 0 w 195261"/>
              <a:gd name="connsiteY0" fmla="*/ 0 h 301229"/>
              <a:gd name="connsiteX1" fmla="*/ 12370 w 195261"/>
              <a:gd name="connsiteY1" fmla="*/ 29451 h 301229"/>
              <a:gd name="connsiteX2" fmla="*/ 24276 w 195261"/>
              <a:gd name="connsiteY2" fmla="*/ 62788 h 301229"/>
              <a:gd name="connsiteX3" fmla="*/ 33336 w 195261"/>
              <a:gd name="connsiteY3" fmla="*/ 86916 h 301229"/>
              <a:gd name="connsiteX4" fmla="*/ 54768 w 195261"/>
              <a:gd name="connsiteY4" fmla="*/ 117872 h 301229"/>
              <a:gd name="connsiteX5" fmla="*/ 61911 w 195261"/>
              <a:gd name="connsiteY5" fmla="*/ 134541 h 301229"/>
              <a:gd name="connsiteX6" fmla="*/ 92868 w 195261"/>
              <a:gd name="connsiteY6" fmla="*/ 144066 h 301229"/>
              <a:gd name="connsiteX7" fmla="*/ 109536 w 195261"/>
              <a:gd name="connsiteY7" fmla="*/ 158354 h 301229"/>
              <a:gd name="connsiteX8" fmla="*/ 119061 w 195261"/>
              <a:gd name="connsiteY8" fmla="*/ 184547 h 301229"/>
              <a:gd name="connsiteX9" fmla="*/ 124289 w 195261"/>
              <a:gd name="connsiteY9" fmla="*/ 200901 h 301229"/>
              <a:gd name="connsiteX10" fmla="*/ 121443 w 195261"/>
              <a:gd name="connsiteY10" fmla="*/ 229791 h 301229"/>
              <a:gd name="connsiteX11" fmla="*/ 140493 w 195261"/>
              <a:gd name="connsiteY11" fmla="*/ 239316 h 301229"/>
              <a:gd name="connsiteX12" fmla="*/ 152399 w 195261"/>
              <a:gd name="connsiteY12" fmla="*/ 244079 h 301229"/>
              <a:gd name="connsiteX13" fmla="*/ 176211 w 195261"/>
              <a:gd name="connsiteY13" fmla="*/ 251222 h 301229"/>
              <a:gd name="connsiteX14" fmla="*/ 176211 w 195261"/>
              <a:gd name="connsiteY14" fmla="*/ 275035 h 301229"/>
              <a:gd name="connsiteX15" fmla="*/ 195261 w 195261"/>
              <a:gd name="connsiteY15" fmla="*/ 301229 h 301229"/>
              <a:gd name="connsiteX0" fmla="*/ 0 w 195261"/>
              <a:gd name="connsiteY0" fmla="*/ 0 h 301229"/>
              <a:gd name="connsiteX1" fmla="*/ 9989 w 195261"/>
              <a:gd name="connsiteY1" fmla="*/ 12782 h 301229"/>
              <a:gd name="connsiteX2" fmla="*/ 24276 w 195261"/>
              <a:gd name="connsiteY2" fmla="*/ 62788 h 301229"/>
              <a:gd name="connsiteX3" fmla="*/ 33336 w 195261"/>
              <a:gd name="connsiteY3" fmla="*/ 86916 h 301229"/>
              <a:gd name="connsiteX4" fmla="*/ 54768 w 195261"/>
              <a:gd name="connsiteY4" fmla="*/ 117872 h 301229"/>
              <a:gd name="connsiteX5" fmla="*/ 61911 w 195261"/>
              <a:gd name="connsiteY5" fmla="*/ 134541 h 301229"/>
              <a:gd name="connsiteX6" fmla="*/ 92868 w 195261"/>
              <a:gd name="connsiteY6" fmla="*/ 144066 h 301229"/>
              <a:gd name="connsiteX7" fmla="*/ 109536 w 195261"/>
              <a:gd name="connsiteY7" fmla="*/ 158354 h 301229"/>
              <a:gd name="connsiteX8" fmla="*/ 119061 w 195261"/>
              <a:gd name="connsiteY8" fmla="*/ 184547 h 301229"/>
              <a:gd name="connsiteX9" fmla="*/ 124289 w 195261"/>
              <a:gd name="connsiteY9" fmla="*/ 200901 h 301229"/>
              <a:gd name="connsiteX10" fmla="*/ 121443 w 195261"/>
              <a:gd name="connsiteY10" fmla="*/ 229791 h 301229"/>
              <a:gd name="connsiteX11" fmla="*/ 140493 w 195261"/>
              <a:gd name="connsiteY11" fmla="*/ 239316 h 301229"/>
              <a:gd name="connsiteX12" fmla="*/ 152399 w 195261"/>
              <a:gd name="connsiteY12" fmla="*/ 244079 h 301229"/>
              <a:gd name="connsiteX13" fmla="*/ 176211 w 195261"/>
              <a:gd name="connsiteY13" fmla="*/ 251222 h 301229"/>
              <a:gd name="connsiteX14" fmla="*/ 176211 w 195261"/>
              <a:gd name="connsiteY14" fmla="*/ 275035 h 301229"/>
              <a:gd name="connsiteX15" fmla="*/ 195261 w 195261"/>
              <a:gd name="connsiteY15" fmla="*/ 301229 h 301229"/>
              <a:gd name="connsiteX0" fmla="*/ 0 w 195261"/>
              <a:gd name="connsiteY0" fmla="*/ 0 h 301229"/>
              <a:gd name="connsiteX1" fmla="*/ 9989 w 195261"/>
              <a:gd name="connsiteY1" fmla="*/ 12782 h 301229"/>
              <a:gd name="connsiteX2" fmla="*/ 464 w 195261"/>
              <a:gd name="connsiteY2" fmla="*/ 40167 h 301229"/>
              <a:gd name="connsiteX3" fmla="*/ 33336 w 195261"/>
              <a:gd name="connsiteY3" fmla="*/ 86916 h 301229"/>
              <a:gd name="connsiteX4" fmla="*/ 54768 w 195261"/>
              <a:gd name="connsiteY4" fmla="*/ 117872 h 301229"/>
              <a:gd name="connsiteX5" fmla="*/ 61911 w 195261"/>
              <a:gd name="connsiteY5" fmla="*/ 134541 h 301229"/>
              <a:gd name="connsiteX6" fmla="*/ 92868 w 195261"/>
              <a:gd name="connsiteY6" fmla="*/ 144066 h 301229"/>
              <a:gd name="connsiteX7" fmla="*/ 109536 w 195261"/>
              <a:gd name="connsiteY7" fmla="*/ 158354 h 301229"/>
              <a:gd name="connsiteX8" fmla="*/ 119061 w 195261"/>
              <a:gd name="connsiteY8" fmla="*/ 184547 h 301229"/>
              <a:gd name="connsiteX9" fmla="*/ 124289 w 195261"/>
              <a:gd name="connsiteY9" fmla="*/ 200901 h 301229"/>
              <a:gd name="connsiteX10" fmla="*/ 121443 w 195261"/>
              <a:gd name="connsiteY10" fmla="*/ 229791 h 301229"/>
              <a:gd name="connsiteX11" fmla="*/ 140493 w 195261"/>
              <a:gd name="connsiteY11" fmla="*/ 239316 h 301229"/>
              <a:gd name="connsiteX12" fmla="*/ 152399 w 195261"/>
              <a:gd name="connsiteY12" fmla="*/ 244079 h 301229"/>
              <a:gd name="connsiteX13" fmla="*/ 176211 w 195261"/>
              <a:gd name="connsiteY13" fmla="*/ 251222 h 301229"/>
              <a:gd name="connsiteX14" fmla="*/ 176211 w 195261"/>
              <a:gd name="connsiteY14" fmla="*/ 275035 h 301229"/>
              <a:gd name="connsiteX15" fmla="*/ 195261 w 195261"/>
              <a:gd name="connsiteY15" fmla="*/ 301229 h 301229"/>
              <a:gd name="connsiteX0" fmla="*/ 0 w 195261"/>
              <a:gd name="connsiteY0" fmla="*/ 0 h 301229"/>
              <a:gd name="connsiteX1" fmla="*/ 6417 w 195261"/>
              <a:gd name="connsiteY1" fmla="*/ 15163 h 301229"/>
              <a:gd name="connsiteX2" fmla="*/ 464 w 195261"/>
              <a:gd name="connsiteY2" fmla="*/ 40167 h 301229"/>
              <a:gd name="connsiteX3" fmla="*/ 33336 w 195261"/>
              <a:gd name="connsiteY3" fmla="*/ 86916 h 301229"/>
              <a:gd name="connsiteX4" fmla="*/ 54768 w 195261"/>
              <a:gd name="connsiteY4" fmla="*/ 117872 h 301229"/>
              <a:gd name="connsiteX5" fmla="*/ 61911 w 195261"/>
              <a:gd name="connsiteY5" fmla="*/ 134541 h 301229"/>
              <a:gd name="connsiteX6" fmla="*/ 92868 w 195261"/>
              <a:gd name="connsiteY6" fmla="*/ 144066 h 301229"/>
              <a:gd name="connsiteX7" fmla="*/ 109536 w 195261"/>
              <a:gd name="connsiteY7" fmla="*/ 158354 h 301229"/>
              <a:gd name="connsiteX8" fmla="*/ 119061 w 195261"/>
              <a:gd name="connsiteY8" fmla="*/ 184547 h 301229"/>
              <a:gd name="connsiteX9" fmla="*/ 124289 w 195261"/>
              <a:gd name="connsiteY9" fmla="*/ 200901 h 301229"/>
              <a:gd name="connsiteX10" fmla="*/ 121443 w 195261"/>
              <a:gd name="connsiteY10" fmla="*/ 229791 h 301229"/>
              <a:gd name="connsiteX11" fmla="*/ 140493 w 195261"/>
              <a:gd name="connsiteY11" fmla="*/ 239316 h 301229"/>
              <a:gd name="connsiteX12" fmla="*/ 152399 w 195261"/>
              <a:gd name="connsiteY12" fmla="*/ 244079 h 301229"/>
              <a:gd name="connsiteX13" fmla="*/ 176211 w 195261"/>
              <a:gd name="connsiteY13" fmla="*/ 251222 h 301229"/>
              <a:gd name="connsiteX14" fmla="*/ 176211 w 195261"/>
              <a:gd name="connsiteY14" fmla="*/ 275035 h 301229"/>
              <a:gd name="connsiteX15" fmla="*/ 195261 w 195261"/>
              <a:gd name="connsiteY15" fmla="*/ 301229 h 301229"/>
              <a:gd name="connsiteX0" fmla="*/ 0 w 196452"/>
              <a:gd name="connsiteY0" fmla="*/ 0 h 298847"/>
              <a:gd name="connsiteX1" fmla="*/ 7608 w 196452"/>
              <a:gd name="connsiteY1" fmla="*/ 12781 h 298847"/>
              <a:gd name="connsiteX2" fmla="*/ 1655 w 196452"/>
              <a:gd name="connsiteY2" fmla="*/ 37785 h 298847"/>
              <a:gd name="connsiteX3" fmla="*/ 34527 w 196452"/>
              <a:gd name="connsiteY3" fmla="*/ 84534 h 298847"/>
              <a:gd name="connsiteX4" fmla="*/ 55959 w 196452"/>
              <a:gd name="connsiteY4" fmla="*/ 115490 h 298847"/>
              <a:gd name="connsiteX5" fmla="*/ 63102 w 196452"/>
              <a:gd name="connsiteY5" fmla="*/ 132159 h 298847"/>
              <a:gd name="connsiteX6" fmla="*/ 94059 w 196452"/>
              <a:gd name="connsiteY6" fmla="*/ 141684 h 298847"/>
              <a:gd name="connsiteX7" fmla="*/ 110727 w 196452"/>
              <a:gd name="connsiteY7" fmla="*/ 155972 h 298847"/>
              <a:gd name="connsiteX8" fmla="*/ 120252 w 196452"/>
              <a:gd name="connsiteY8" fmla="*/ 182165 h 298847"/>
              <a:gd name="connsiteX9" fmla="*/ 125480 w 196452"/>
              <a:gd name="connsiteY9" fmla="*/ 198519 h 298847"/>
              <a:gd name="connsiteX10" fmla="*/ 122634 w 196452"/>
              <a:gd name="connsiteY10" fmla="*/ 227409 h 298847"/>
              <a:gd name="connsiteX11" fmla="*/ 141684 w 196452"/>
              <a:gd name="connsiteY11" fmla="*/ 236934 h 298847"/>
              <a:gd name="connsiteX12" fmla="*/ 153590 w 196452"/>
              <a:gd name="connsiteY12" fmla="*/ 241697 h 298847"/>
              <a:gd name="connsiteX13" fmla="*/ 177402 w 196452"/>
              <a:gd name="connsiteY13" fmla="*/ 248840 h 298847"/>
              <a:gd name="connsiteX14" fmla="*/ 177402 w 196452"/>
              <a:gd name="connsiteY14" fmla="*/ 272653 h 298847"/>
              <a:gd name="connsiteX15" fmla="*/ 196452 w 196452"/>
              <a:gd name="connsiteY15" fmla="*/ 298847 h 298847"/>
              <a:gd name="connsiteX0" fmla="*/ 0 w 196452"/>
              <a:gd name="connsiteY0" fmla="*/ 0 h 298847"/>
              <a:gd name="connsiteX1" fmla="*/ 7608 w 196452"/>
              <a:gd name="connsiteY1" fmla="*/ 12781 h 298847"/>
              <a:gd name="connsiteX2" fmla="*/ 14752 w 196452"/>
              <a:gd name="connsiteY2" fmla="*/ 37785 h 298847"/>
              <a:gd name="connsiteX3" fmla="*/ 34527 w 196452"/>
              <a:gd name="connsiteY3" fmla="*/ 84534 h 298847"/>
              <a:gd name="connsiteX4" fmla="*/ 55959 w 196452"/>
              <a:gd name="connsiteY4" fmla="*/ 115490 h 298847"/>
              <a:gd name="connsiteX5" fmla="*/ 63102 w 196452"/>
              <a:gd name="connsiteY5" fmla="*/ 132159 h 298847"/>
              <a:gd name="connsiteX6" fmla="*/ 94059 w 196452"/>
              <a:gd name="connsiteY6" fmla="*/ 141684 h 298847"/>
              <a:gd name="connsiteX7" fmla="*/ 110727 w 196452"/>
              <a:gd name="connsiteY7" fmla="*/ 155972 h 298847"/>
              <a:gd name="connsiteX8" fmla="*/ 120252 w 196452"/>
              <a:gd name="connsiteY8" fmla="*/ 182165 h 298847"/>
              <a:gd name="connsiteX9" fmla="*/ 125480 w 196452"/>
              <a:gd name="connsiteY9" fmla="*/ 198519 h 298847"/>
              <a:gd name="connsiteX10" fmla="*/ 122634 w 196452"/>
              <a:gd name="connsiteY10" fmla="*/ 227409 h 298847"/>
              <a:gd name="connsiteX11" fmla="*/ 141684 w 196452"/>
              <a:gd name="connsiteY11" fmla="*/ 236934 h 298847"/>
              <a:gd name="connsiteX12" fmla="*/ 153590 w 196452"/>
              <a:gd name="connsiteY12" fmla="*/ 241697 h 298847"/>
              <a:gd name="connsiteX13" fmla="*/ 177402 w 196452"/>
              <a:gd name="connsiteY13" fmla="*/ 248840 h 298847"/>
              <a:gd name="connsiteX14" fmla="*/ 177402 w 196452"/>
              <a:gd name="connsiteY14" fmla="*/ 272653 h 298847"/>
              <a:gd name="connsiteX15" fmla="*/ 196452 w 196452"/>
              <a:gd name="connsiteY15" fmla="*/ 298847 h 298847"/>
              <a:gd name="connsiteX0" fmla="*/ 0 w 196452"/>
              <a:gd name="connsiteY0" fmla="*/ 0 h 298847"/>
              <a:gd name="connsiteX1" fmla="*/ 7608 w 196452"/>
              <a:gd name="connsiteY1" fmla="*/ 12781 h 298847"/>
              <a:gd name="connsiteX2" fmla="*/ 14752 w 196452"/>
              <a:gd name="connsiteY2" fmla="*/ 37785 h 298847"/>
              <a:gd name="connsiteX3" fmla="*/ 27855 w 196452"/>
              <a:gd name="connsiteY3" fmla="*/ 70883 h 298847"/>
              <a:gd name="connsiteX4" fmla="*/ 34527 w 196452"/>
              <a:gd name="connsiteY4" fmla="*/ 84534 h 298847"/>
              <a:gd name="connsiteX5" fmla="*/ 55959 w 196452"/>
              <a:gd name="connsiteY5" fmla="*/ 115490 h 298847"/>
              <a:gd name="connsiteX6" fmla="*/ 63102 w 196452"/>
              <a:gd name="connsiteY6" fmla="*/ 132159 h 298847"/>
              <a:gd name="connsiteX7" fmla="*/ 94059 w 196452"/>
              <a:gd name="connsiteY7" fmla="*/ 141684 h 298847"/>
              <a:gd name="connsiteX8" fmla="*/ 110727 w 196452"/>
              <a:gd name="connsiteY8" fmla="*/ 155972 h 298847"/>
              <a:gd name="connsiteX9" fmla="*/ 120252 w 196452"/>
              <a:gd name="connsiteY9" fmla="*/ 182165 h 298847"/>
              <a:gd name="connsiteX10" fmla="*/ 125480 w 196452"/>
              <a:gd name="connsiteY10" fmla="*/ 198519 h 298847"/>
              <a:gd name="connsiteX11" fmla="*/ 122634 w 196452"/>
              <a:gd name="connsiteY11" fmla="*/ 227409 h 298847"/>
              <a:gd name="connsiteX12" fmla="*/ 141684 w 196452"/>
              <a:gd name="connsiteY12" fmla="*/ 236934 h 298847"/>
              <a:gd name="connsiteX13" fmla="*/ 153590 w 196452"/>
              <a:gd name="connsiteY13" fmla="*/ 241697 h 298847"/>
              <a:gd name="connsiteX14" fmla="*/ 177402 w 196452"/>
              <a:gd name="connsiteY14" fmla="*/ 248840 h 298847"/>
              <a:gd name="connsiteX15" fmla="*/ 177402 w 196452"/>
              <a:gd name="connsiteY15" fmla="*/ 272653 h 298847"/>
              <a:gd name="connsiteX16" fmla="*/ 196452 w 196452"/>
              <a:gd name="connsiteY16" fmla="*/ 298847 h 298847"/>
              <a:gd name="connsiteX0" fmla="*/ 0 w 196452"/>
              <a:gd name="connsiteY0" fmla="*/ 0 h 298847"/>
              <a:gd name="connsiteX1" fmla="*/ 7608 w 196452"/>
              <a:gd name="connsiteY1" fmla="*/ 12781 h 298847"/>
              <a:gd name="connsiteX2" fmla="*/ 14752 w 196452"/>
              <a:gd name="connsiteY2" fmla="*/ 37785 h 298847"/>
              <a:gd name="connsiteX3" fmla="*/ 12377 w 196452"/>
              <a:gd name="connsiteY3" fmla="*/ 54214 h 298847"/>
              <a:gd name="connsiteX4" fmla="*/ 34527 w 196452"/>
              <a:gd name="connsiteY4" fmla="*/ 84534 h 298847"/>
              <a:gd name="connsiteX5" fmla="*/ 55959 w 196452"/>
              <a:gd name="connsiteY5" fmla="*/ 115490 h 298847"/>
              <a:gd name="connsiteX6" fmla="*/ 63102 w 196452"/>
              <a:gd name="connsiteY6" fmla="*/ 132159 h 298847"/>
              <a:gd name="connsiteX7" fmla="*/ 94059 w 196452"/>
              <a:gd name="connsiteY7" fmla="*/ 141684 h 298847"/>
              <a:gd name="connsiteX8" fmla="*/ 110727 w 196452"/>
              <a:gd name="connsiteY8" fmla="*/ 155972 h 298847"/>
              <a:gd name="connsiteX9" fmla="*/ 120252 w 196452"/>
              <a:gd name="connsiteY9" fmla="*/ 182165 h 298847"/>
              <a:gd name="connsiteX10" fmla="*/ 125480 w 196452"/>
              <a:gd name="connsiteY10" fmla="*/ 198519 h 298847"/>
              <a:gd name="connsiteX11" fmla="*/ 122634 w 196452"/>
              <a:gd name="connsiteY11" fmla="*/ 227409 h 298847"/>
              <a:gd name="connsiteX12" fmla="*/ 141684 w 196452"/>
              <a:gd name="connsiteY12" fmla="*/ 236934 h 298847"/>
              <a:gd name="connsiteX13" fmla="*/ 153590 w 196452"/>
              <a:gd name="connsiteY13" fmla="*/ 241697 h 298847"/>
              <a:gd name="connsiteX14" fmla="*/ 177402 w 196452"/>
              <a:gd name="connsiteY14" fmla="*/ 248840 h 298847"/>
              <a:gd name="connsiteX15" fmla="*/ 177402 w 196452"/>
              <a:gd name="connsiteY15" fmla="*/ 272653 h 298847"/>
              <a:gd name="connsiteX16" fmla="*/ 196452 w 196452"/>
              <a:gd name="connsiteY16" fmla="*/ 298847 h 298847"/>
              <a:gd name="connsiteX0" fmla="*/ 0 w 196452"/>
              <a:gd name="connsiteY0" fmla="*/ 0 h 298847"/>
              <a:gd name="connsiteX1" fmla="*/ 7608 w 196452"/>
              <a:gd name="connsiteY1" fmla="*/ 12781 h 298847"/>
              <a:gd name="connsiteX2" fmla="*/ 14752 w 196452"/>
              <a:gd name="connsiteY2" fmla="*/ 37785 h 298847"/>
              <a:gd name="connsiteX3" fmla="*/ 12377 w 196452"/>
              <a:gd name="connsiteY3" fmla="*/ 54214 h 298847"/>
              <a:gd name="connsiteX4" fmla="*/ 41671 w 196452"/>
              <a:gd name="connsiteY4" fmla="*/ 83344 h 298847"/>
              <a:gd name="connsiteX5" fmla="*/ 55959 w 196452"/>
              <a:gd name="connsiteY5" fmla="*/ 115490 h 298847"/>
              <a:gd name="connsiteX6" fmla="*/ 63102 w 196452"/>
              <a:gd name="connsiteY6" fmla="*/ 132159 h 298847"/>
              <a:gd name="connsiteX7" fmla="*/ 94059 w 196452"/>
              <a:gd name="connsiteY7" fmla="*/ 141684 h 298847"/>
              <a:gd name="connsiteX8" fmla="*/ 110727 w 196452"/>
              <a:gd name="connsiteY8" fmla="*/ 155972 h 298847"/>
              <a:gd name="connsiteX9" fmla="*/ 120252 w 196452"/>
              <a:gd name="connsiteY9" fmla="*/ 182165 h 298847"/>
              <a:gd name="connsiteX10" fmla="*/ 125480 w 196452"/>
              <a:gd name="connsiteY10" fmla="*/ 198519 h 298847"/>
              <a:gd name="connsiteX11" fmla="*/ 122634 w 196452"/>
              <a:gd name="connsiteY11" fmla="*/ 227409 h 298847"/>
              <a:gd name="connsiteX12" fmla="*/ 141684 w 196452"/>
              <a:gd name="connsiteY12" fmla="*/ 236934 h 298847"/>
              <a:gd name="connsiteX13" fmla="*/ 153590 w 196452"/>
              <a:gd name="connsiteY13" fmla="*/ 241697 h 298847"/>
              <a:gd name="connsiteX14" fmla="*/ 177402 w 196452"/>
              <a:gd name="connsiteY14" fmla="*/ 248840 h 298847"/>
              <a:gd name="connsiteX15" fmla="*/ 177402 w 196452"/>
              <a:gd name="connsiteY15" fmla="*/ 272653 h 298847"/>
              <a:gd name="connsiteX16" fmla="*/ 196452 w 196452"/>
              <a:gd name="connsiteY16" fmla="*/ 298847 h 298847"/>
              <a:gd name="connsiteX0" fmla="*/ 0 w 196452"/>
              <a:gd name="connsiteY0" fmla="*/ 0 h 298847"/>
              <a:gd name="connsiteX1" fmla="*/ 7608 w 196452"/>
              <a:gd name="connsiteY1" fmla="*/ 12781 h 298847"/>
              <a:gd name="connsiteX2" fmla="*/ 14752 w 196452"/>
              <a:gd name="connsiteY2" fmla="*/ 37785 h 298847"/>
              <a:gd name="connsiteX3" fmla="*/ 12377 w 196452"/>
              <a:gd name="connsiteY3" fmla="*/ 54214 h 298847"/>
              <a:gd name="connsiteX4" fmla="*/ 41671 w 196452"/>
              <a:gd name="connsiteY4" fmla="*/ 83344 h 298847"/>
              <a:gd name="connsiteX5" fmla="*/ 54769 w 196452"/>
              <a:gd name="connsiteY5" fmla="*/ 107156 h 298847"/>
              <a:gd name="connsiteX6" fmla="*/ 63102 w 196452"/>
              <a:gd name="connsiteY6" fmla="*/ 132159 h 298847"/>
              <a:gd name="connsiteX7" fmla="*/ 94059 w 196452"/>
              <a:gd name="connsiteY7" fmla="*/ 141684 h 298847"/>
              <a:gd name="connsiteX8" fmla="*/ 110727 w 196452"/>
              <a:gd name="connsiteY8" fmla="*/ 155972 h 298847"/>
              <a:gd name="connsiteX9" fmla="*/ 120252 w 196452"/>
              <a:gd name="connsiteY9" fmla="*/ 182165 h 298847"/>
              <a:gd name="connsiteX10" fmla="*/ 125480 w 196452"/>
              <a:gd name="connsiteY10" fmla="*/ 198519 h 298847"/>
              <a:gd name="connsiteX11" fmla="*/ 122634 w 196452"/>
              <a:gd name="connsiteY11" fmla="*/ 227409 h 298847"/>
              <a:gd name="connsiteX12" fmla="*/ 141684 w 196452"/>
              <a:gd name="connsiteY12" fmla="*/ 236934 h 298847"/>
              <a:gd name="connsiteX13" fmla="*/ 153590 w 196452"/>
              <a:gd name="connsiteY13" fmla="*/ 241697 h 298847"/>
              <a:gd name="connsiteX14" fmla="*/ 177402 w 196452"/>
              <a:gd name="connsiteY14" fmla="*/ 248840 h 298847"/>
              <a:gd name="connsiteX15" fmla="*/ 177402 w 196452"/>
              <a:gd name="connsiteY15" fmla="*/ 272653 h 298847"/>
              <a:gd name="connsiteX16" fmla="*/ 196452 w 196452"/>
              <a:gd name="connsiteY16" fmla="*/ 298847 h 298847"/>
              <a:gd name="connsiteX0" fmla="*/ 0 w 196452"/>
              <a:gd name="connsiteY0" fmla="*/ 0 h 298847"/>
              <a:gd name="connsiteX1" fmla="*/ 7608 w 196452"/>
              <a:gd name="connsiteY1" fmla="*/ 12781 h 298847"/>
              <a:gd name="connsiteX2" fmla="*/ 14752 w 196452"/>
              <a:gd name="connsiteY2" fmla="*/ 37785 h 298847"/>
              <a:gd name="connsiteX3" fmla="*/ 12377 w 196452"/>
              <a:gd name="connsiteY3" fmla="*/ 54214 h 298847"/>
              <a:gd name="connsiteX4" fmla="*/ 41671 w 196452"/>
              <a:gd name="connsiteY4" fmla="*/ 83344 h 298847"/>
              <a:gd name="connsiteX5" fmla="*/ 54769 w 196452"/>
              <a:gd name="connsiteY5" fmla="*/ 107156 h 298847"/>
              <a:gd name="connsiteX6" fmla="*/ 77390 w 196452"/>
              <a:gd name="connsiteY6" fmla="*/ 123825 h 298847"/>
              <a:gd name="connsiteX7" fmla="*/ 94059 w 196452"/>
              <a:gd name="connsiteY7" fmla="*/ 141684 h 298847"/>
              <a:gd name="connsiteX8" fmla="*/ 110727 w 196452"/>
              <a:gd name="connsiteY8" fmla="*/ 155972 h 298847"/>
              <a:gd name="connsiteX9" fmla="*/ 120252 w 196452"/>
              <a:gd name="connsiteY9" fmla="*/ 182165 h 298847"/>
              <a:gd name="connsiteX10" fmla="*/ 125480 w 196452"/>
              <a:gd name="connsiteY10" fmla="*/ 198519 h 298847"/>
              <a:gd name="connsiteX11" fmla="*/ 122634 w 196452"/>
              <a:gd name="connsiteY11" fmla="*/ 227409 h 298847"/>
              <a:gd name="connsiteX12" fmla="*/ 141684 w 196452"/>
              <a:gd name="connsiteY12" fmla="*/ 236934 h 298847"/>
              <a:gd name="connsiteX13" fmla="*/ 153590 w 196452"/>
              <a:gd name="connsiteY13" fmla="*/ 241697 h 298847"/>
              <a:gd name="connsiteX14" fmla="*/ 177402 w 196452"/>
              <a:gd name="connsiteY14" fmla="*/ 248840 h 298847"/>
              <a:gd name="connsiteX15" fmla="*/ 177402 w 196452"/>
              <a:gd name="connsiteY15" fmla="*/ 272653 h 298847"/>
              <a:gd name="connsiteX16" fmla="*/ 196452 w 196452"/>
              <a:gd name="connsiteY16" fmla="*/ 298847 h 298847"/>
              <a:gd name="connsiteX0" fmla="*/ 0 w 196452"/>
              <a:gd name="connsiteY0" fmla="*/ 0 h 298847"/>
              <a:gd name="connsiteX1" fmla="*/ 7608 w 196452"/>
              <a:gd name="connsiteY1" fmla="*/ 12781 h 298847"/>
              <a:gd name="connsiteX2" fmla="*/ 14752 w 196452"/>
              <a:gd name="connsiteY2" fmla="*/ 37785 h 298847"/>
              <a:gd name="connsiteX3" fmla="*/ 12377 w 196452"/>
              <a:gd name="connsiteY3" fmla="*/ 54214 h 298847"/>
              <a:gd name="connsiteX4" fmla="*/ 41671 w 196452"/>
              <a:gd name="connsiteY4" fmla="*/ 83344 h 298847"/>
              <a:gd name="connsiteX5" fmla="*/ 54769 w 196452"/>
              <a:gd name="connsiteY5" fmla="*/ 107156 h 298847"/>
              <a:gd name="connsiteX6" fmla="*/ 77390 w 196452"/>
              <a:gd name="connsiteY6" fmla="*/ 123825 h 298847"/>
              <a:gd name="connsiteX7" fmla="*/ 98822 w 196452"/>
              <a:gd name="connsiteY7" fmla="*/ 127397 h 298847"/>
              <a:gd name="connsiteX8" fmla="*/ 110727 w 196452"/>
              <a:gd name="connsiteY8" fmla="*/ 155972 h 298847"/>
              <a:gd name="connsiteX9" fmla="*/ 120252 w 196452"/>
              <a:gd name="connsiteY9" fmla="*/ 182165 h 298847"/>
              <a:gd name="connsiteX10" fmla="*/ 125480 w 196452"/>
              <a:gd name="connsiteY10" fmla="*/ 198519 h 298847"/>
              <a:gd name="connsiteX11" fmla="*/ 122634 w 196452"/>
              <a:gd name="connsiteY11" fmla="*/ 227409 h 298847"/>
              <a:gd name="connsiteX12" fmla="*/ 141684 w 196452"/>
              <a:gd name="connsiteY12" fmla="*/ 236934 h 298847"/>
              <a:gd name="connsiteX13" fmla="*/ 153590 w 196452"/>
              <a:gd name="connsiteY13" fmla="*/ 241697 h 298847"/>
              <a:gd name="connsiteX14" fmla="*/ 177402 w 196452"/>
              <a:gd name="connsiteY14" fmla="*/ 248840 h 298847"/>
              <a:gd name="connsiteX15" fmla="*/ 177402 w 196452"/>
              <a:gd name="connsiteY15" fmla="*/ 272653 h 298847"/>
              <a:gd name="connsiteX16" fmla="*/ 196452 w 196452"/>
              <a:gd name="connsiteY16" fmla="*/ 298847 h 298847"/>
              <a:gd name="connsiteX0" fmla="*/ 0 w 196452"/>
              <a:gd name="connsiteY0" fmla="*/ 0 h 298847"/>
              <a:gd name="connsiteX1" fmla="*/ 7608 w 196452"/>
              <a:gd name="connsiteY1" fmla="*/ 12781 h 298847"/>
              <a:gd name="connsiteX2" fmla="*/ 14752 w 196452"/>
              <a:gd name="connsiteY2" fmla="*/ 37785 h 298847"/>
              <a:gd name="connsiteX3" fmla="*/ 12377 w 196452"/>
              <a:gd name="connsiteY3" fmla="*/ 54214 h 298847"/>
              <a:gd name="connsiteX4" fmla="*/ 41671 w 196452"/>
              <a:gd name="connsiteY4" fmla="*/ 83344 h 298847"/>
              <a:gd name="connsiteX5" fmla="*/ 54769 w 196452"/>
              <a:gd name="connsiteY5" fmla="*/ 107156 h 298847"/>
              <a:gd name="connsiteX6" fmla="*/ 77390 w 196452"/>
              <a:gd name="connsiteY6" fmla="*/ 123825 h 298847"/>
              <a:gd name="connsiteX7" fmla="*/ 98822 w 196452"/>
              <a:gd name="connsiteY7" fmla="*/ 127397 h 298847"/>
              <a:gd name="connsiteX8" fmla="*/ 110727 w 196452"/>
              <a:gd name="connsiteY8" fmla="*/ 147638 h 298847"/>
              <a:gd name="connsiteX9" fmla="*/ 120252 w 196452"/>
              <a:gd name="connsiteY9" fmla="*/ 182165 h 298847"/>
              <a:gd name="connsiteX10" fmla="*/ 125480 w 196452"/>
              <a:gd name="connsiteY10" fmla="*/ 198519 h 298847"/>
              <a:gd name="connsiteX11" fmla="*/ 122634 w 196452"/>
              <a:gd name="connsiteY11" fmla="*/ 227409 h 298847"/>
              <a:gd name="connsiteX12" fmla="*/ 141684 w 196452"/>
              <a:gd name="connsiteY12" fmla="*/ 236934 h 298847"/>
              <a:gd name="connsiteX13" fmla="*/ 153590 w 196452"/>
              <a:gd name="connsiteY13" fmla="*/ 241697 h 298847"/>
              <a:gd name="connsiteX14" fmla="*/ 177402 w 196452"/>
              <a:gd name="connsiteY14" fmla="*/ 248840 h 298847"/>
              <a:gd name="connsiteX15" fmla="*/ 177402 w 196452"/>
              <a:gd name="connsiteY15" fmla="*/ 272653 h 298847"/>
              <a:gd name="connsiteX16" fmla="*/ 196452 w 196452"/>
              <a:gd name="connsiteY16" fmla="*/ 298847 h 298847"/>
              <a:gd name="connsiteX0" fmla="*/ 0 w 196452"/>
              <a:gd name="connsiteY0" fmla="*/ 0 h 298847"/>
              <a:gd name="connsiteX1" fmla="*/ 7608 w 196452"/>
              <a:gd name="connsiteY1" fmla="*/ 12781 h 298847"/>
              <a:gd name="connsiteX2" fmla="*/ 14752 w 196452"/>
              <a:gd name="connsiteY2" fmla="*/ 37785 h 298847"/>
              <a:gd name="connsiteX3" fmla="*/ 12377 w 196452"/>
              <a:gd name="connsiteY3" fmla="*/ 54214 h 298847"/>
              <a:gd name="connsiteX4" fmla="*/ 41671 w 196452"/>
              <a:gd name="connsiteY4" fmla="*/ 83344 h 298847"/>
              <a:gd name="connsiteX5" fmla="*/ 54769 w 196452"/>
              <a:gd name="connsiteY5" fmla="*/ 107156 h 298847"/>
              <a:gd name="connsiteX6" fmla="*/ 77390 w 196452"/>
              <a:gd name="connsiteY6" fmla="*/ 123825 h 298847"/>
              <a:gd name="connsiteX7" fmla="*/ 98822 w 196452"/>
              <a:gd name="connsiteY7" fmla="*/ 127397 h 298847"/>
              <a:gd name="connsiteX8" fmla="*/ 110727 w 196452"/>
              <a:gd name="connsiteY8" fmla="*/ 147638 h 298847"/>
              <a:gd name="connsiteX9" fmla="*/ 120252 w 196452"/>
              <a:gd name="connsiteY9" fmla="*/ 166687 h 298847"/>
              <a:gd name="connsiteX10" fmla="*/ 125480 w 196452"/>
              <a:gd name="connsiteY10" fmla="*/ 198519 h 298847"/>
              <a:gd name="connsiteX11" fmla="*/ 122634 w 196452"/>
              <a:gd name="connsiteY11" fmla="*/ 227409 h 298847"/>
              <a:gd name="connsiteX12" fmla="*/ 141684 w 196452"/>
              <a:gd name="connsiteY12" fmla="*/ 236934 h 298847"/>
              <a:gd name="connsiteX13" fmla="*/ 153590 w 196452"/>
              <a:gd name="connsiteY13" fmla="*/ 241697 h 298847"/>
              <a:gd name="connsiteX14" fmla="*/ 177402 w 196452"/>
              <a:gd name="connsiteY14" fmla="*/ 248840 h 298847"/>
              <a:gd name="connsiteX15" fmla="*/ 177402 w 196452"/>
              <a:gd name="connsiteY15" fmla="*/ 272653 h 298847"/>
              <a:gd name="connsiteX16" fmla="*/ 196452 w 196452"/>
              <a:gd name="connsiteY16" fmla="*/ 298847 h 298847"/>
              <a:gd name="connsiteX0" fmla="*/ 0 w 196452"/>
              <a:gd name="connsiteY0" fmla="*/ 0 h 298847"/>
              <a:gd name="connsiteX1" fmla="*/ 7608 w 196452"/>
              <a:gd name="connsiteY1" fmla="*/ 12781 h 298847"/>
              <a:gd name="connsiteX2" fmla="*/ 14752 w 196452"/>
              <a:gd name="connsiteY2" fmla="*/ 37785 h 298847"/>
              <a:gd name="connsiteX3" fmla="*/ 12377 w 196452"/>
              <a:gd name="connsiteY3" fmla="*/ 54214 h 298847"/>
              <a:gd name="connsiteX4" fmla="*/ 41671 w 196452"/>
              <a:gd name="connsiteY4" fmla="*/ 83344 h 298847"/>
              <a:gd name="connsiteX5" fmla="*/ 54769 w 196452"/>
              <a:gd name="connsiteY5" fmla="*/ 107156 h 298847"/>
              <a:gd name="connsiteX6" fmla="*/ 77390 w 196452"/>
              <a:gd name="connsiteY6" fmla="*/ 123825 h 298847"/>
              <a:gd name="connsiteX7" fmla="*/ 98822 w 196452"/>
              <a:gd name="connsiteY7" fmla="*/ 127397 h 298847"/>
              <a:gd name="connsiteX8" fmla="*/ 110727 w 196452"/>
              <a:gd name="connsiteY8" fmla="*/ 147638 h 298847"/>
              <a:gd name="connsiteX9" fmla="*/ 120252 w 196452"/>
              <a:gd name="connsiteY9" fmla="*/ 166687 h 298847"/>
              <a:gd name="connsiteX10" fmla="*/ 117146 w 196452"/>
              <a:gd name="connsiteY10" fmla="*/ 193757 h 298847"/>
              <a:gd name="connsiteX11" fmla="*/ 122634 w 196452"/>
              <a:gd name="connsiteY11" fmla="*/ 227409 h 298847"/>
              <a:gd name="connsiteX12" fmla="*/ 141684 w 196452"/>
              <a:gd name="connsiteY12" fmla="*/ 236934 h 298847"/>
              <a:gd name="connsiteX13" fmla="*/ 153590 w 196452"/>
              <a:gd name="connsiteY13" fmla="*/ 241697 h 298847"/>
              <a:gd name="connsiteX14" fmla="*/ 177402 w 196452"/>
              <a:gd name="connsiteY14" fmla="*/ 248840 h 298847"/>
              <a:gd name="connsiteX15" fmla="*/ 177402 w 196452"/>
              <a:gd name="connsiteY15" fmla="*/ 272653 h 298847"/>
              <a:gd name="connsiteX16" fmla="*/ 196452 w 196452"/>
              <a:gd name="connsiteY16" fmla="*/ 298847 h 298847"/>
              <a:gd name="connsiteX0" fmla="*/ 0 w 196452"/>
              <a:gd name="connsiteY0" fmla="*/ 0 h 298847"/>
              <a:gd name="connsiteX1" fmla="*/ 7608 w 196452"/>
              <a:gd name="connsiteY1" fmla="*/ 12781 h 298847"/>
              <a:gd name="connsiteX2" fmla="*/ 14752 w 196452"/>
              <a:gd name="connsiteY2" fmla="*/ 37785 h 298847"/>
              <a:gd name="connsiteX3" fmla="*/ 12377 w 196452"/>
              <a:gd name="connsiteY3" fmla="*/ 54214 h 298847"/>
              <a:gd name="connsiteX4" fmla="*/ 41671 w 196452"/>
              <a:gd name="connsiteY4" fmla="*/ 83344 h 298847"/>
              <a:gd name="connsiteX5" fmla="*/ 54769 w 196452"/>
              <a:gd name="connsiteY5" fmla="*/ 107156 h 298847"/>
              <a:gd name="connsiteX6" fmla="*/ 77390 w 196452"/>
              <a:gd name="connsiteY6" fmla="*/ 123825 h 298847"/>
              <a:gd name="connsiteX7" fmla="*/ 98822 w 196452"/>
              <a:gd name="connsiteY7" fmla="*/ 127397 h 298847"/>
              <a:gd name="connsiteX8" fmla="*/ 110727 w 196452"/>
              <a:gd name="connsiteY8" fmla="*/ 147638 h 298847"/>
              <a:gd name="connsiteX9" fmla="*/ 120252 w 196452"/>
              <a:gd name="connsiteY9" fmla="*/ 166687 h 298847"/>
              <a:gd name="connsiteX10" fmla="*/ 117146 w 196452"/>
              <a:gd name="connsiteY10" fmla="*/ 193757 h 298847"/>
              <a:gd name="connsiteX11" fmla="*/ 117872 w 196452"/>
              <a:gd name="connsiteY11" fmla="*/ 214313 h 298847"/>
              <a:gd name="connsiteX12" fmla="*/ 141684 w 196452"/>
              <a:gd name="connsiteY12" fmla="*/ 236934 h 298847"/>
              <a:gd name="connsiteX13" fmla="*/ 153590 w 196452"/>
              <a:gd name="connsiteY13" fmla="*/ 241697 h 298847"/>
              <a:gd name="connsiteX14" fmla="*/ 177402 w 196452"/>
              <a:gd name="connsiteY14" fmla="*/ 248840 h 298847"/>
              <a:gd name="connsiteX15" fmla="*/ 177402 w 196452"/>
              <a:gd name="connsiteY15" fmla="*/ 272653 h 298847"/>
              <a:gd name="connsiteX16" fmla="*/ 196452 w 196452"/>
              <a:gd name="connsiteY16" fmla="*/ 298847 h 298847"/>
              <a:gd name="connsiteX0" fmla="*/ 0 w 196452"/>
              <a:gd name="connsiteY0" fmla="*/ 0 h 298847"/>
              <a:gd name="connsiteX1" fmla="*/ 7608 w 196452"/>
              <a:gd name="connsiteY1" fmla="*/ 12781 h 298847"/>
              <a:gd name="connsiteX2" fmla="*/ 14752 w 196452"/>
              <a:gd name="connsiteY2" fmla="*/ 37785 h 298847"/>
              <a:gd name="connsiteX3" fmla="*/ 12377 w 196452"/>
              <a:gd name="connsiteY3" fmla="*/ 54214 h 298847"/>
              <a:gd name="connsiteX4" fmla="*/ 41671 w 196452"/>
              <a:gd name="connsiteY4" fmla="*/ 83344 h 298847"/>
              <a:gd name="connsiteX5" fmla="*/ 54769 w 196452"/>
              <a:gd name="connsiteY5" fmla="*/ 107156 h 298847"/>
              <a:gd name="connsiteX6" fmla="*/ 77390 w 196452"/>
              <a:gd name="connsiteY6" fmla="*/ 123825 h 298847"/>
              <a:gd name="connsiteX7" fmla="*/ 98822 w 196452"/>
              <a:gd name="connsiteY7" fmla="*/ 127397 h 298847"/>
              <a:gd name="connsiteX8" fmla="*/ 110727 w 196452"/>
              <a:gd name="connsiteY8" fmla="*/ 147638 h 298847"/>
              <a:gd name="connsiteX9" fmla="*/ 120252 w 196452"/>
              <a:gd name="connsiteY9" fmla="*/ 166687 h 298847"/>
              <a:gd name="connsiteX10" fmla="*/ 114765 w 196452"/>
              <a:gd name="connsiteY10" fmla="*/ 191376 h 298847"/>
              <a:gd name="connsiteX11" fmla="*/ 117872 w 196452"/>
              <a:gd name="connsiteY11" fmla="*/ 214313 h 298847"/>
              <a:gd name="connsiteX12" fmla="*/ 141684 w 196452"/>
              <a:gd name="connsiteY12" fmla="*/ 236934 h 298847"/>
              <a:gd name="connsiteX13" fmla="*/ 153590 w 196452"/>
              <a:gd name="connsiteY13" fmla="*/ 241697 h 298847"/>
              <a:gd name="connsiteX14" fmla="*/ 177402 w 196452"/>
              <a:gd name="connsiteY14" fmla="*/ 248840 h 298847"/>
              <a:gd name="connsiteX15" fmla="*/ 177402 w 196452"/>
              <a:gd name="connsiteY15" fmla="*/ 272653 h 298847"/>
              <a:gd name="connsiteX16" fmla="*/ 196452 w 196452"/>
              <a:gd name="connsiteY16" fmla="*/ 298847 h 298847"/>
              <a:gd name="connsiteX0" fmla="*/ 0 w 196452"/>
              <a:gd name="connsiteY0" fmla="*/ 0 h 298847"/>
              <a:gd name="connsiteX1" fmla="*/ 7608 w 196452"/>
              <a:gd name="connsiteY1" fmla="*/ 12781 h 298847"/>
              <a:gd name="connsiteX2" fmla="*/ 14752 w 196452"/>
              <a:gd name="connsiteY2" fmla="*/ 37785 h 298847"/>
              <a:gd name="connsiteX3" fmla="*/ 12377 w 196452"/>
              <a:gd name="connsiteY3" fmla="*/ 54214 h 298847"/>
              <a:gd name="connsiteX4" fmla="*/ 41671 w 196452"/>
              <a:gd name="connsiteY4" fmla="*/ 83344 h 298847"/>
              <a:gd name="connsiteX5" fmla="*/ 54769 w 196452"/>
              <a:gd name="connsiteY5" fmla="*/ 107156 h 298847"/>
              <a:gd name="connsiteX6" fmla="*/ 77390 w 196452"/>
              <a:gd name="connsiteY6" fmla="*/ 123825 h 298847"/>
              <a:gd name="connsiteX7" fmla="*/ 98822 w 196452"/>
              <a:gd name="connsiteY7" fmla="*/ 127397 h 298847"/>
              <a:gd name="connsiteX8" fmla="*/ 110727 w 196452"/>
              <a:gd name="connsiteY8" fmla="*/ 147638 h 298847"/>
              <a:gd name="connsiteX9" fmla="*/ 120252 w 196452"/>
              <a:gd name="connsiteY9" fmla="*/ 166687 h 298847"/>
              <a:gd name="connsiteX10" fmla="*/ 114765 w 196452"/>
              <a:gd name="connsiteY10" fmla="*/ 191376 h 298847"/>
              <a:gd name="connsiteX11" fmla="*/ 117872 w 196452"/>
              <a:gd name="connsiteY11" fmla="*/ 214313 h 298847"/>
              <a:gd name="connsiteX12" fmla="*/ 139303 w 196452"/>
              <a:gd name="connsiteY12" fmla="*/ 220265 h 298847"/>
              <a:gd name="connsiteX13" fmla="*/ 153590 w 196452"/>
              <a:gd name="connsiteY13" fmla="*/ 241697 h 298847"/>
              <a:gd name="connsiteX14" fmla="*/ 177402 w 196452"/>
              <a:gd name="connsiteY14" fmla="*/ 248840 h 298847"/>
              <a:gd name="connsiteX15" fmla="*/ 177402 w 196452"/>
              <a:gd name="connsiteY15" fmla="*/ 272653 h 298847"/>
              <a:gd name="connsiteX16" fmla="*/ 196452 w 196452"/>
              <a:gd name="connsiteY16" fmla="*/ 298847 h 298847"/>
              <a:gd name="connsiteX0" fmla="*/ 0 w 196452"/>
              <a:gd name="connsiteY0" fmla="*/ 0 h 298847"/>
              <a:gd name="connsiteX1" fmla="*/ 7608 w 196452"/>
              <a:gd name="connsiteY1" fmla="*/ 12781 h 298847"/>
              <a:gd name="connsiteX2" fmla="*/ 14752 w 196452"/>
              <a:gd name="connsiteY2" fmla="*/ 37785 h 298847"/>
              <a:gd name="connsiteX3" fmla="*/ 12377 w 196452"/>
              <a:gd name="connsiteY3" fmla="*/ 54214 h 298847"/>
              <a:gd name="connsiteX4" fmla="*/ 41671 w 196452"/>
              <a:gd name="connsiteY4" fmla="*/ 83344 h 298847"/>
              <a:gd name="connsiteX5" fmla="*/ 54769 w 196452"/>
              <a:gd name="connsiteY5" fmla="*/ 107156 h 298847"/>
              <a:gd name="connsiteX6" fmla="*/ 77390 w 196452"/>
              <a:gd name="connsiteY6" fmla="*/ 123825 h 298847"/>
              <a:gd name="connsiteX7" fmla="*/ 98822 w 196452"/>
              <a:gd name="connsiteY7" fmla="*/ 127397 h 298847"/>
              <a:gd name="connsiteX8" fmla="*/ 110727 w 196452"/>
              <a:gd name="connsiteY8" fmla="*/ 147638 h 298847"/>
              <a:gd name="connsiteX9" fmla="*/ 120252 w 196452"/>
              <a:gd name="connsiteY9" fmla="*/ 166687 h 298847"/>
              <a:gd name="connsiteX10" fmla="*/ 114765 w 196452"/>
              <a:gd name="connsiteY10" fmla="*/ 191376 h 298847"/>
              <a:gd name="connsiteX11" fmla="*/ 117872 w 196452"/>
              <a:gd name="connsiteY11" fmla="*/ 214313 h 298847"/>
              <a:gd name="connsiteX12" fmla="*/ 139303 w 196452"/>
              <a:gd name="connsiteY12" fmla="*/ 220265 h 298847"/>
              <a:gd name="connsiteX13" fmla="*/ 153590 w 196452"/>
              <a:gd name="connsiteY13" fmla="*/ 230982 h 298847"/>
              <a:gd name="connsiteX14" fmla="*/ 177402 w 196452"/>
              <a:gd name="connsiteY14" fmla="*/ 248840 h 298847"/>
              <a:gd name="connsiteX15" fmla="*/ 177402 w 196452"/>
              <a:gd name="connsiteY15" fmla="*/ 272653 h 298847"/>
              <a:gd name="connsiteX16" fmla="*/ 196452 w 196452"/>
              <a:gd name="connsiteY16" fmla="*/ 298847 h 298847"/>
              <a:gd name="connsiteX0" fmla="*/ 0 w 196452"/>
              <a:gd name="connsiteY0" fmla="*/ 0 h 298847"/>
              <a:gd name="connsiteX1" fmla="*/ 7608 w 196452"/>
              <a:gd name="connsiteY1" fmla="*/ 12781 h 298847"/>
              <a:gd name="connsiteX2" fmla="*/ 14752 w 196452"/>
              <a:gd name="connsiteY2" fmla="*/ 37785 h 298847"/>
              <a:gd name="connsiteX3" fmla="*/ 12377 w 196452"/>
              <a:gd name="connsiteY3" fmla="*/ 54214 h 298847"/>
              <a:gd name="connsiteX4" fmla="*/ 41671 w 196452"/>
              <a:gd name="connsiteY4" fmla="*/ 83344 h 298847"/>
              <a:gd name="connsiteX5" fmla="*/ 54769 w 196452"/>
              <a:gd name="connsiteY5" fmla="*/ 107156 h 298847"/>
              <a:gd name="connsiteX6" fmla="*/ 77390 w 196452"/>
              <a:gd name="connsiteY6" fmla="*/ 123825 h 298847"/>
              <a:gd name="connsiteX7" fmla="*/ 98822 w 196452"/>
              <a:gd name="connsiteY7" fmla="*/ 127397 h 298847"/>
              <a:gd name="connsiteX8" fmla="*/ 110727 w 196452"/>
              <a:gd name="connsiteY8" fmla="*/ 147638 h 298847"/>
              <a:gd name="connsiteX9" fmla="*/ 120252 w 196452"/>
              <a:gd name="connsiteY9" fmla="*/ 166687 h 298847"/>
              <a:gd name="connsiteX10" fmla="*/ 114765 w 196452"/>
              <a:gd name="connsiteY10" fmla="*/ 191376 h 298847"/>
              <a:gd name="connsiteX11" fmla="*/ 117872 w 196452"/>
              <a:gd name="connsiteY11" fmla="*/ 214313 h 298847"/>
              <a:gd name="connsiteX12" fmla="*/ 139303 w 196452"/>
              <a:gd name="connsiteY12" fmla="*/ 220265 h 298847"/>
              <a:gd name="connsiteX13" fmla="*/ 153590 w 196452"/>
              <a:gd name="connsiteY13" fmla="*/ 230982 h 298847"/>
              <a:gd name="connsiteX14" fmla="*/ 170259 w 196452"/>
              <a:gd name="connsiteY14" fmla="*/ 233362 h 298847"/>
              <a:gd name="connsiteX15" fmla="*/ 177402 w 196452"/>
              <a:gd name="connsiteY15" fmla="*/ 272653 h 298847"/>
              <a:gd name="connsiteX16" fmla="*/ 196452 w 196452"/>
              <a:gd name="connsiteY16" fmla="*/ 298847 h 298847"/>
              <a:gd name="connsiteX0" fmla="*/ 0 w 196452"/>
              <a:gd name="connsiteY0" fmla="*/ 0 h 298847"/>
              <a:gd name="connsiteX1" fmla="*/ 7608 w 196452"/>
              <a:gd name="connsiteY1" fmla="*/ 12781 h 298847"/>
              <a:gd name="connsiteX2" fmla="*/ 14752 w 196452"/>
              <a:gd name="connsiteY2" fmla="*/ 37785 h 298847"/>
              <a:gd name="connsiteX3" fmla="*/ 12377 w 196452"/>
              <a:gd name="connsiteY3" fmla="*/ 54214 h 298847"/>
              <a:gd name="connsiteX4" fmla="*/ 41671 w 196452"/>
              <a:gd name="connsiteY4" fmla="*/ 83344 h 298847"/>
              <a:gd name="connsiteX5" fmla="*/ 54769 w 196452"/>
              <a:gd name="connsiteY5" fmla="*/ 107156 h 298847"/>
              <a:gd name="connsiteX6" fmla="*/ 77390 w 196452"/>
              <a:gd name="connsiteY6" fmla="*/ 123825 h 298847"/>
              <a:gd name="connsiteX7" fmla="*/ 98822 w 196452"/>
              <a:gd name="connsiteY7" fmla="*/ 127397 h 298847"/>
              <a:gd name="connsiteX8" fmla="*/ 110727 w 196452"/>
              <a:gd name="connsiteY8" fmla="*/ 147638 h 298847"/>
              <a:gd name="connsiteX9" fmla="*/ 120252 w 196452"/>
              <a:gd name="connsiteY9" fmla="*/ 166687 h 298847"/>
              <a:gd name="connsiteX10" fmla="*/ 114765 w 196452"/>
              <a:gd name="connsiteY10" fmla="*/ 191376 h 298847"/>
              <a:gd name="connsiteX11" fmla="*/ 117872 w 196452"/>
              <a:gd name="connsiteY11" fmla="*/ 214313 h 298847"/>
              <a:gd name="connsiteX12" fmla="*/ 139303 w 196452"/>
              <a:gd name="connsiteY12" fmla="*/ 220265 h 298847"/>
              <a:gd name="connsiteX13" fmla="*/ 153590 w 196452"/>
              <a:gd name="connsiteY13" fmla="*/ 230982 h 298847"/>
              <a:gd name="connsiteX14" fmla="*/ 170259 w 196452"/>
              <a:gd name="connsiteY14" fmla="*/ 233362 h 298847"/>
              <a:gd name="connsiteX15" fmla="*/ 167877 w 196452"/>
              <a:gd name="connsiteY15" fmla="*/ 266700 h 298847"/>
              <a:gd name="connsiteX16" fmla="*/ 196452 w 196452"/>
              <a:gd name="connsiteY16" fmla="*/ 298847 h 298847"/>
              <a:gd name="connsiteX0" fmla="*/ 0 w 196452"/>
              <a:gd name="connsiteY0" fmla="*/ 0 h 298847"/>
              <a:gd name="connsiteX1" fmla="*/ 7608 w 196452"/>
              <a:gd name="connsiteY1" fmla="*/ 12781 h 298847"/>
              <a:gd name="connsiteX2" fmla="*/ 14752 w 196452"/>
              <a:gd name="connsiteY2" fmla="*/ 37785 h 298847"/>
              <a:gd name="connsiteX3" fmla="*/ 12377 w 196452"/>
              <a:gd name="connsiteY3" fmla="*/ 54214 h 298847"/>
              <a:gd name="connsiteX4" fmla="*/ 41671 w 196452"/>
              <a:gd name="connsiteY4" fmla="*/ 83344 h 298847"/>
              <a:gd name="connsiteX5" fmla="*/ 54769 w 196452"/>
              <a:gd name="connsiteY5" fmla="*/ 107156 h 298847"/>
              <a:gd name="connsiteX6" fmla="*/ 77390 w 196452"/>
              <a:gd name="connsiteY6" fmla="*/ 123825 h 298847"/>
              <a:gd name="connsiteX7" fmla="*/ 98822 w 196452"/>
              <a:gd name="connsiteY7" fmla="*/ 127397 h 298847"/>
              <a:gd name="connsiteX8" fmla="*/ 110727 w 196452"/>
              <a:gd name="connsiteY8" fmla="*/ 147638 h 298847"/>
              <a:gd name="connsiteX9" fmla="*/ 120252 w 196452"/>
              <a:gd name="connsiteY9" fmla="*/ 166687 h 298847"/>
              <a:gd name="connsiteX10" fmla="*/ 114765 w 196452"/>
              <a:gd name="connsiteY10" fmla="*/ 191376 h 298847"/>
              <a:gd name="connsiteX11" fmla="*/ 117872 w 196452"/>
              <a:gd name="connsiteY11" fmla="*/ 214313 h 298847"/>
              <a:gd name="connsiteX12" fmla="*/ 139303 w 196452"/>
              <a:gd name="connsiteY12" fmla="*/ 220265 h 298847"/>
              <a:gd name="connsiteX13" fmla="*/ 153590 w 196452"/>
              <a:gd name="connsiteY13" fmla="*/ 230982 h 298847"/>
              <a:gd name="connsiteX14" fmla="*/ 170259 w 196452"/>
              <a:gd name="connsiteY14" fmla="*/ 233362 h 298847"/>
              <a:gd name="connsiteX15" fmla="*/ 172640 w 196452"/>
              <a:gd name="connsiteY15" fmla="*/ 267891 h 298847"/>
              <a:gd name="connsiteX16" fmla="*/ 196452 w 196452"/>
              <a:gd name="connsiteY16" fmla="*/ 298847 h 298847"/>
              <a:gd name="connsiteX0" fmla="*/ 0 w 194071"/>
              <a:gd name="connsiteY0" fmla="*/ 0 h 294085"/>
              <a:gd name="connsiteX1" fmla="*/ 7608 w 194071"/>
              <a:gd name="connsiteY1" fmla="*/ 12781 h 294085"/>
              <a:gd name="connsiteX2" fmla="*/ 14752 w 194071"/>
              <a:gd name="connsiteY2" fmla="*/ 37785 h 294085"/>
              <a:gd name="connsiteX3" fmla="*/ 12377 w 194071"/>
              <a:gd name="connsiteY3" fmla="*/ 54214 h 294085"/>
              <a:gd name="connsiteX4" fmla="*/ 41671 w 194071"/>
              <a:gd name="connsiteY4" fmla="*/ 83344 h 294085"/>
              <a:gd name="connsiteX5" fmla="*/ 54769 w 194071"/>
              <a:gd name="connsiteY5" fmla="*/ 107156 h 294085"/>
              <a:gd name="connsiteX6" fmla="*/ 77390 w 194071"/>
              <a:gd name="connsiteY6" fmla="*/ 123825 h 294085"/>
              <a:gd name="connsiteX7" fmla="*/ 98822 w 194071"/>
              <a:gd name="connsiteY7" fmla="*/ 127397 h 294085"/>
              <a:gd name="connsiteX8" fmla="*/ 110727 w 194071"/>
              <a:gd name="connsiteY8" fmla="*/ 147638 h 294085"/>
              <a:gd name="connsiteX9" fmla="*/ 120252 w 194071"/>
              <a:gd name="connsiteY9" fmla="*/ 166687 h 294085"/>
              <a:gd name="connsiteX10" fmla="*/ 114765 w 194071"/>
              <a:gd name="connsiteY10" fmla="*/ 191376 h 294085"/>
              <a:gd name="connsiteX11" fmla="*/ 117872 w 194071"/>
              <a:gd name="connsiteY11" fmla="*/ 214313 h 294085"/>
              <a:gd name="connsiteX12" fmla="*/ 139303 w 194071"/>
              <a:gd name="connsiteY12" fmla="*/ 220265 h 294085"/>
              <a:gd name="connsiteX13" fmla="*/ 153590 w 194071"/>
              <a:gd name="connsiteY13" fmla="*/ 230982 h 294085"/>
              <a:gd name="connsiteX14" fmla="*/ 170259 w 194071"/>
              <a:gd name="connsiteY14" fmla="*/ 233362 h 294085"/>
              <a:gd name="connsiteX15" fmla="*/ 172640 w 194071"/>
              <a:gd name="connsiteY15" fmla="*/ 267891 h 294085"/>
              <a:gd name="connsiteX16" fmla="*/ 194071 w 194071"/>
              <a:gd name="connsiteY16" fmla="*/ 294085 h 294085"/>
              <a:gd name="connsiteX0" fmla="*/ 0 w 194071"/>
              <a:gd name="connsiteY0" fmla="*/ 0 h 294085"/>
              <a:gd name="connsiteX1" fmla="*/ 7608 w 194071"/>
              <a:gd name="connsiteY1" fmla="*/ 12781 h 294085"/>
              <a:gd name="connsiteX2" fmla="*/ 14752 w 194071"/>
              <a:gd name="connsiteY2" fmla="*/ 37785 h 294085"/>
              <a:gd name="connsiteX3" fmla="*/ 12377 w 194071"/>
              <a:gd name="connsiteY3" fmla="*/ 54214 h 294085"/>
              <a:gd name="connsiteX4" fmla="*/ 41671 w 194071"/>
              <a:gd name="connsiteY4" fmla="*/ 83344 h 294085"/>
              <a:gd name="connsiteX5" fmla="*/ 54769 w 194071"/>
              <a:gd name="connsiteY5" fmla="*/ 107156 h 294085"/>
              <a:gd name="connsiteX6" fmla="*/ 77390 w 194071"/>
              <a:gd name="connsiteY6" fmla="*/ 123825 h 294085"/>
              <a:gd name="connsiteX7" fmla="*/ 98822 w 194071"/>
              <a:gd name="connsiteY7" fmla="*/ 127397 h 294085"/>
              <a:gd name="connsiteX8" fmla="*/ 110727 w 194071"/>
              <a:gd name="connsiteY8" fmla="*/ 147638 h 294085"/>
              <a:gd name="connsiteX9" fmla="*/ 120252 w 194071"/>
              <a:gd name="connsiteY9" fmla="*/ 166687 h 294085"/>
              <a:gd name="connsiteX10" fmla="*/ 114765 w 194071"/>
              <a:gd name="connsiteY10" fmla="*/ 191376 h 294085"/>
              <a:gd name="connsiteX11" fmla="*/ 117872 w 194071"/>
              <a:gd name="connsiteY11" fmla="*/ 214313 h 294085"/>
              <a:gd name="connsiteX12" fmla="*/ 139303 w 194071"/>
              <a:gd name="connsiteY12" fmla="*/ 220265 h 294085"/>
              <a:gd name="connsiteX13" fmla="*/ 153590 w 194071"/>
              <a:gd name="connsiteY13" fmla="*/ 230982 h 294085"/>
              <a:gd name="connsiteX14" fmla="*/ 170259 w 194071"/>
              <a:gd name="connsiteY14" fmla="*/ 233362 h 294085"/>
              <a:gd name="connsiteX15" fmla="*/ 170730 w 194071"/>
              <a:gd name="connsiteY15" fmla="*/ 251858 h 294085"/>
              <a:gd name="connsiteX16" fmla="*/ 172640 w 194071"/>
              <a:gd name="connsiteY16" fmla="*/ 267891 h 294085"/>
              <a:gd name="connsiteX17" fmla="*/ 194071 w 194071"/>
              <a:gd name="connsiteY17" fmla="*/ 294085 h 294085"/>
              <a:gd name="connsiteX0" fmla="*/ 0 w 194071"/>
              <a:gd name="connsiteY0" fmla="*/ 0 h 294085"/>
              <a:gd name="connsiteX1" fmla="*/ 7608 w 194071"/>
              <a:gd name="connsiteY1" fmla="*/ 12781 h 294085"/>
              <a:gd name="connsiteX2" fmla="*/ 14752 w 194071"/>
              <a:gd name="connsiteY2" fmla="*/ 37785 h 294085"/>
              <a:gd name="connsiteX3" fmla="*/ 12377 w 194071"/>
              <a:gd name="connsiteY3" fmla="*/ 54214 h 294085"/>
              <a:gd name="connsiteX4" fmla="*/ 41671 w 194071"/>
              <a:gd name="connsiteY4" fmla="*/ 83344 h 294085"/>
              <a:gd name="connsiteX5" fmla="*/ 54769 w 194071"/>
              <a:gd name="connsiteY5" fmla="*/ 107156 h 294085"/>
              <a:gd name="connsiteX6" fmla="*/ 77390 w 194071"/>
              <a:gd name="connsiteY6" fmla="*/ 123825 h 294085"/>
              <a:gd name="connsiteX7" fmla="*/ 98822 w 194071"/>
              <a:gd name="connsiteY7" fmla="*/ 127397 h 294085"/>
              <a:gd name="connsiteX8" fmla="*/ 110727 w 194071"/>
              <a:gd name="connsiteY8" fmla="*/ 147638 h 294085"/>
              <a:gd name="connsiteX9" fmla="*/ 120252 w 194071"/>
              <a:gd name="connsiteY9" fmla="*/ 166687 h 294085"/>
              <a:gd name="connsiteX10" fmla="*/ 114765 w 194071"/>
              <a:gd name="connsiteY10" fmla="*/ 191376 h 294085"/>
              <a:gd name="connsiteX11" fmla="*/ 117872 w 194071"/>
              <a:gd name="connsiteY11" fmla="*/ 214313 h 294085"/>
              <a:gd name="connsiteX12" fmla="*/ 139303 w 194071"/>
              <a:gd name="connsiteY12" fmla="*/ 220265 h 294085"/>
              <a:gd name="connsiteX13" fmla="*/ 152400 w 194071"/>
              <a:gd name="connsiteY13" fmla="*/ 229792 h 294085"/>
              <a:gd name="connsiteX14" fmla="*/ 170259 w 194071"/>
              <a:gd name="connsiteY14" fmla="*/ 233362 h 294085"/>
              <a:gd name="connsiteX15" fmla="*/ 170730 w 194071"/>
              <a:gd name="connsiteY15" fmla="*/ 251858 h 294085"/>
              <a:gd name="connsiteX16" fmla="*/ 172640 w 194071"/>
              <a:gd name="connsiteY16" fmla="*/ 267891 h 294085"/>
              <a:gd name="connsiteX17" fmla="*/ 194071 w 194071"/>
              <a:gd name="connsiteY17" fmla="*/ 294085 h 294085"/>
              <a:gd name="connsiteX0" fmla="*/ 0 w 194071"/>
              <a:gd name="connsiteY0" fmla="*/ 0 h 294085"/>
              <a:gd name="connsiteX1" fmla="*/ 7608 w 194071"/>
              <a:gd name="connsiteY1" fmla="*/ 12781 h 294085"/>
              <a:gd name="connsiteX2" fmla="*/ 14752 w 194071"/>
              <a:gd name="connsiteY2" fmla="*/ 37785 h 294085"/>
              <a:gd name="connsiteX3" fmla="*/ 12377 w 194071"/>
              <a:gd name="connsiteY3" fmla="*/ 54214 h 294085"/>
              <a:gd name="connsiteX4" fmla="*/ 41671 w 194071"/>
              <a:gd name="connsiteY4" fmla="*/ 83344 h 294085"/>
              <a:gd name="connsiteX5" fmla="*/ 54769 w 194071"/>
              <a:gd name="connsiteY5" fmla="*/ 107156 h 294085"/>
              <a:gd name="connsiteX6" fmla="*/ 77390 w 194071"/>
              <a:gd name="connsiteY6" fmla="*/ 123825 h 294085"/>
              <a:gd name="connsiteX7" fmla="*/ 98822 w 194071"/>
              <a:gd name="connsiteY7" fmla="*/ 127397 h 294085"/>
              <a:gd name="connsiteX8" fmla="*/ 110727 w 194071"/>
              <a:gd name="connsiteY8" fmla="*/ 147638 h 294085"/>
              <a:gd name="connsiteX9" fmla="*/ 120252 w 194071"/>
              <a:gd name="connsiteY9" fmla="*/ 166687 h 294085"/>
              <a:gd name="connsiteX10" fmla="*/ 114765 w 194071"/>
              <a:gd name="connsiteY10" fmla="*/ 191376 h 294085"/>
              <a:gd name="connsiteX11" fmla="*/ 117872 w 194071"/>
              <a:gd name="connsiteY11" fmla="*/ 214313 h 294085"/>
              <a:gd name="connsiteX12" fmla="*/ 139303 w 194071"/>
              <a:gd name="connsiteY12" fmla="*/ 220265 h 294085"/>
              <a:gd name="connsiteX13" fmla="*/ 152400 w 194071"/>
              <a:gd name="connsiteY13" fmla="*/ 229792 h 294085"/>
              <a:gd name="connsiteX14" fmla="*/ 170259 w 194071"/>
              <a:gd name="connsiteY14" fmla="*/ 233362 h 294085"/>
              <a:gd name="connsiteX15" fmla="*/ 170730 w 194071"/>
              <a:gd name="connsiteY15" fmla="*/ 251858 h 294085"/>
              <a:gd name="connsiteX16" fmla="*/ 172640 w 194071"/>
              <a:gd name="connsiteY16" fmla="*/ 267891 h 294085"/>
              <a:gd name="connsiteX17" fmla="*/ 194071 w 194071"/>
              <a:gd name="connsiteY17" fmla="*/ 294085 h 294085"/>
              <a:gd name="connsiteX0" fmla="*/ 0 w 194071"/>
              <a:gd name="connsiteY0" fmla="*/ 0 h 294085"/>
              <a:gd name="connsiteX1" fmla="*/ 7608 w 194071"/>
              <a:gd name="connsiteY1" fmla="*/ 12781 h 294085"/>
              <a:gd name="connsiteX2" fmla="*/ 14752 w 194071"/>
              <a:gd name="connsiteY2" fmla="*/ 37785 h 294085"/>
              <a:gd name="connsiteX3" fmla="*/ 12377 w 194071"/>
              <a:gd name="connsiteY3" fmla="*/ 54214 h 294085"/>
              <a:gd name="connsiteX4" fmla="*/ 41671 w 194071"/>
              <a:gd name="connsiteY4" fmla="*/ 83344 h 294085"/>
              <a:gd name="connsiteX5" fmla="*/ 54769 w 194071"/>
              <a:gd name="connsiteY5" fmla="*/ 107156 h 294085"/>
              <a:gd name="connsiteX6" fmla="*/ 77390 w 194071"/>
              <a:gd name="connsiteY6" fmla="*/ 123825 h 294085"/>
              <a:gd name="connsiteX7" fmla="*/ 98822 w 194071"/>
              <a:gd name="connsiteY7" fmla="*/ 127397 h 294085"/>
              <a:gd name="connsiteX8" fmla="*/ 110727 w 194071"/>
              <a:gd name="connsiteY8" fmla="*/ 147638 h 294085"/>
              <a:gd name="connsiteX9" fmla="*/ 120252 w 194071"/>
              <a:gd name="connsiteY9" fmla="*/ 166687 h 294085"/>
              <a:gd name="connsiteX10" fmla="*/ 114765 w 194071"/>
              <a:gd name="connsiteY10" fmla="*/ 191376 h 294085"/>
              <a:gd name="connsiteX11" fmla="*/ 117872 w 194071"/>
              <a:gd name="connsiteY11" fmla="*/ 214313 h 294085"/>
              <a:gd name="connsiteX12" fmla="*/ 139303 w 194071"/>
              <a:gd name="connsiteY12" fmla="*/ 220265 h 294085"/>
              <a:gd name="connsiteX13" fmla="*/ 152400 w 194071"/>
              <a:gd name="connsiteY13" fmla="*/ 229792 h 294085"/>
              <a:gd name="connsiteX14" fmla="*/ 170259 w 194071"/>
              <a:gd name="connsiteY14" fmla="*/ 233362 h 294085"/>
              <a:gd name="connsiteX15" fmla="*/ 171921 w 194071"/>
              <a:gd name="connsiteY15" fmla="*/ 249477 h 294085"/>
              <a:gd name="connsiteX16" fmla="*/ 172640 w 194071"/>
              <a:gd name="connsiteY16" fmla="*/ 267891 h 294085"/>
              <a:gd name="connsiteX17" fmla="*/ 194071 w 194071"/>
              <a:gd name="connsiteY17" fmla="*/ 294085 h 294085"/>
              <a:gd name="connsiteX0" fmla="*/ 0 w 194071"/>
              <a:gd name="connsiteY0" fmla="*/ 0 h 294085"/>
              <a:gd name="connsiteX1" fmla="*/ 7608 w 194071"/>
              <a:gd name="connsiteY1" fmla="*/ 12781 h 294085"/>
              <a:gd name="connsiteX2" fmla="*/ 14752 w 194071"/>
              <a:gd name="connsiteY2" fmla="*/ 37785 h 294085"/>
              <a:gd name="connsiteX3" fmla="*/ 12377 w 194071"/>
              <a:gd name="connsiteY3" fmla="*/ 54214 h 294085"/>
              <a:gd name="connsiteX4" fmla="*/ 41671 w 194071"/>
              <a:gd name="connsiteY4" fmla="*/ 83344 h 294085"/>
              <a:gd name="connsiteX5" fmla="*/ 54769 w 194071"/>
              <a:gd name="connsiteY5" fmla="*/ 107156 h 294085"/>
              <a:gd name="connsiteX6" fmla="*/ 77390 w 194071"/>
              <a:gd name="connsiteY6" fmla="*/ 123825 h 294085"/>
              <a:gd name="connsiteX7" fmla="*/ 98822 w 194071"/>
              <a:gd name="connsiteY7" fmla="*/ 127397 h 294085"/>
              <a:gd name="connsiteX8" fmla="*/ 110727 w 194071"/>
              <a:gd name="connsiteY8" fmla="*/ 147638 h 294085"/>
              <a:gd name="connsiteX9" fmla="*/ 120252 w 194071"/>
              <a:gd name="connsiteY9" fmla="*/ 166687 h 294085"/>
              <a:gd name="connsiteX10" fmla="*/ 114765 w 194071"/>
              <a:gd name="connsiteY10" fmla="*/ 191376 h 294085"/>
              <a:gd name="connsiteX11" fmla="*/ 117872 w 194071"/>
              <a:gd name="connsiteY11" fmla="*/ 214313 h 294085"/>
              <a:gd name="connsiteX12" fmla="*/ 139303 w 194071"/>
              <a:gd name="connsiteY12" fmla="*/ 220265 h 294085"/>
              <a:gd name="connsiteX13" fmla="*/ 152400 w 194071"/>
              <a:gd name="connsiteY13" fmla="*/ 229792 h 294085"/>
              <a:gd name="connsiteX14" fmla="*/ 170259 w 194071"/>
              <a:gd name="connsiteY14" fmla="*/ 233362 h 294085"/>
              <a:gd name="connsiteX15" fmla="*/ 171921 w 194071"/>
              <a:gd name="connsiteY15" fmla="*/ 249477 h 294085"/>
              <a:gd name="connsiteX16" fmla="*/ 172640 w 194071"/>
              <a:gd name="connsiteY16" fmla="*/ 267891 h 294085"/>
              <a:gd name="connsiteX17" fmla="*/ 194071 w 194071"/>
              <a:gd name="connsiteY17" fmla="*/ 294085 h 294085"/>
              <a:gd name="connsiteX0" fmla="*/ 0 w 194071"/>
              <a:gd name="connsiteY0" fmla="*/ 0 h 294085"/>
              <a:gd name="connsiteX1" fmla="*/ 7608 w 194071"/>
              <a:gd name="connsiteY1" fmla="*/ 12781 h 294085"/>
              <a:gd name="connsiteX2" fmla="*/ 14752 w 194071"/>
              <a:gd name="connsiteY2" fmla="*/ 37785 h 294085"/>
              <a:gd name="connsiteX3" fmla="*/ 18331 w 194071"/>
              <a:gd name="connsiteY3" fmla="*/ 57786 h 294085"/>
              <a:gd name="connsiteX4" fmla="*/ 41671 w 194071"/>
              <a:gd name="connsiteY4" fmla="*/ 83344 h 294085"/>
              <a:gd name="connsiteX5" fmla="*/ 54769 w 194071"/>
              <a:gd name="connsiteY5" fmla="*/ 107156 h 294085"/>
              <a:gd name="connsiteX6" fmla="*/ 77390 w 194071"/>
              <a:gd name="connsiteY6" fmla="*/ 123825 h 294085"/>
              <a:gd name="connsiteX7" fmla="*/ 98822 w 194071"/>
              <a:gd name="connsiteY7" fmla="*/ 127397 h 294085"/>
              <a:gd name="connsiteX8" fmla="*/ 110727 w 194071"/>
              <a:gd name="connsiteY8" fmla="*/ 147638 h 294085"/>
              <a:gd name="connsiteX9" fmla="*/ 120252 w 194071"/>
              <a:gd name="connsiteY9" fmla="*/ 166687 h 294085"/>
              <a:gd name="connsiteX10" fmla="*/ 114765 w 194071"/>
              <a:gd name="connsiteY10" fmla="*/ 191376 h 294085"/>
              <a:gd name="connsiteX11" fmla="*/ 117872 w 194071"/>
              <a:gd name="connsiteY11" fmla="*/ 214313 h 294085"/>
              <a:gd name="connsiteX12" fmla="*/ 139303 w 194071"/>
              <a:gd name="connsiteY12" fmla="*/ 220265 h 294085"/>
              <a:gd name="connsiteX13" fmla="*/ 152400 w 194071"/>
              <a:gd name="connsiteY13" fmla="*/ 229792 h 294085"/>
              <a:gd name="connsiteX14" fmla="*/ 170259 w 194071"/>
              <a:gd name="connsiteY14" fmla="*/ 233362 h 294085"/>
              <a:gd name="connsiteX15" fmla="*/ 171921 w 194071"/>
              <a:gd name="connsiteY15" fmla="*/ 249477 h 294085"/>
              <a:gd name="connsiteX16" fmla="*/ 172640 w 194071"/>
              <a:gd name="connsiteY16" fmla="*/ 267891 h 294085"/>
              <a:gd name="connsiteX17" fmla="*/ 194071 w 194071"/>
              <a:gd name="connsiteY17" fmla="*/ 294085 h 294085"/>
              <a:gd name="connsiteX0" fmla="*/ 0 w 194071"/>
              <a:gd name="connsiteY0" fmla="*/ 0 h 294085"/>
              <a:gd name="connsiteX1" fmla="*/ 7608 w 194071"/>
              <a:gd name="connsiteY1" fmla="*/ 12781 h 294085"/>
              <a:gd name="connsiteX2" fmla="*/ 14752 w 194071"/>
              <a:gd name="connsiteY2" fmla="*/ 37785 h 294085"/>
              <a:gd name="connsiteX3" fmla="*/ 18331 w 194071"/>
              <a:gd name="connsiteY3" fmla="*/ 57786 h 294085"/>
              <a:gd name="connsiteX4" fmla="*/ 41671 w 194071"/>
              <a:gd name="connsiteY4" fmla="*/ 83344 h 294085"/>
              <a:gd name="connsiteX5" fmla="*/ 54769 w 194071"/>
              <a:gd name="connsiteY5" fmla="*/ 107156 h 294085"/>
              <a:gd name="connsiteX6" fmla="*/ 77390 w 194071"/>
              <a:gd name="connsiteY6" fmla="*/ 123825 h 294085"/>
              <a:gd name="connsiteX7" fmla="*/ 95250 w 194071"/>
              <a:gd name="connsiteY7" fmla="*/ 127397 h 294085"/>
              <a:gd name="connsiteX8" fmla="*/ 110727 w 194071"/>
              <a:gd name="connsiteY8" fmla="*/ 147638 h 294085"/>
              <a:gd name="connsiteX9" fmla="*/ 120252 w 194071"/>
              <a:gd name="connsiteY9" fmla="*/ 166687 h 294085"/>
              <a:gd name="connsiteX10" fmla="*/ 114765 w 194071"/>
              <a:gd name="connsiteY10" fmla="*/ 191376 h 294085"/>
              <a:gd name="connsiteX11" fmla="*/ 117872 w 194071"/>
              <a:gd name="connsiteY11" fmla="*/ 214313 h 294085"/>
              <a:gd name="connsiteX12" fmla="*/ 139303 w 194071"/>
              <a:gd name="connsiteY12" fmla="*/ 220265 h 294085"/>
              <a:gd name="connsiteX13" fmla="*/ 152400 w 194071"/>
              <a:gd name="connsiteY13" fmla="*/ 229792 h 294085"/>
              <a:gd name="connsiteX14" fmla="*/ 170259 w 194071"/>
              <a:gd name="connsiteY14" fmla="*/ 233362 h 294085"/>
              <a:gd name="connsiteX15" fmla="*/ 171921 w 194071"/>
              <a:gd name="connsiteY15" fmla="*/ 249477 h 294085"/>
              <a:gd name="connsiteX16" fmla="*/ 172640 w 194071"/>
              <a:gd name="connsiteY16" fmla="*/ 267891 h 294085"/>
              <a:gd name="connsiteX17" fmla="*/ 194071 w 194071"/>
              <a:gd name="connsiteY17" fmla="*/ 294085 h 294085"/>
              <a:gd name="connsiteX0" fmla="*/ 0 w 194071"/>
              <a:gd name="connsiteY0" fmla="*/ 0 h 294085"/>
              <a:gd name="connsiteX1" fmla="*/ 7608 w 194071"/>
              <a:gd name="connsiteY1" fmla="*/ 12781 h 294085"/>
              <a:gd name="connsiteX2" fmla="*/ 14752 w 194071"/>
              <a:gd name="connsiteY2" fmla="*/ 37785 h 294085"/>
              <a:gd name="connsiteX3" fmla="*/ 18331 w 194071"/>
              <a:gd name="connsiteY3" fmla="*/ 57786 h 294085"/>
              <a:gd name="connsiteX4" fmla="*/ 41671 w 194071"/>
              <a:gd name="connsiteY4" fmla="*/ 83344 h 294085"/>
              <a:gd name="connsiteX5" fmla="*/ 54769 w 194071"/>
              <a:gd name="connsiteY5" fmla="*/ 107156 h 294085"/>
              <a:gd name="connsiteX6" fmla="*/ 77390 w 194071"/>
              <a:gd name="connsiteY6" fmla="*/ 123825 h 294085"/>
              <a:gd name="connsiteX7" fmla="*/ 95250 w 194071"/>
              <a:gd name="connsiteY7" fmla="*/ 127397 h 294085"/>
              <a:gd name="connsiteX8" fmla="*/ 110727 w 194071"/>
              <a:gd name="connsiteY8" fmla="*/ 147638 h 294085"/>
              <a:gd name="connsiteX9" fmla="*/ 115490 w 194071"/>
              <a:gd name="connsiteY9" fmla="*/ 166687 h 294085"/>
              <a:gd name="connsiteX10" fmla="*/ 114765 w 194071"/>
              <a:gd name="connsiteY10" fmla="*/ 191376 h 294085"/>
              <a:gd name="connsiteX11" fmla="*/ 117872 w 194071"/>
              <a:gd name="connsiteY11" fmla="*/ 214313 h 294085"/>
              <a:gd name="connsiteX12" fmla="*/ 139303 w 194071"/>
              <a:gd name="connsiteY12" fmla="*/ 220265 h 294085"/>
              <a:gd name="connsiteX13" fmla="*/ 152400 w 194071"/>
              <a:gd name="connsiteY13" fmla="*/ 229792 h 294085"/>
              <a:gd name="connsiteX14" fmla="*/ 170259 w 194071"/>
              <a:gd name="connsiteY14" fmla="*/ 233362 h 294085"/>
              <a:gd name="connsiteX15" fmla="*/ 171921 w 194071"/>
              <a:gd name="connsiteY15" fmla="*/ 249477 h 294085"/>
              <a:gd name="connsiteX16" fmla="*/ 172640 w 194071"/>
              <a:gd name="connsiteY16" fmla="*/ 267891 h 294085"/>
              <a:gd name="connsiteX17" fmla="*/ 194071 w 194071"/>
              <a:gd name="connsiteY17" fmla="*/ 294085 h 294085"/>
              <a:gd name="connsiteX0" fmla="*/ 0 w 185737"/>
              <a:gd name="connsiteY0" fmla="*/ 0 h 284560"/>
              <a:gd name="connsiteX1" fmla="*/ 7608 w 185737"/>
              <a:gd name="connsiteY1" fmla="*/ 12781 h 284560"/>
              <a:gd name="connsiteX2" fmla="*/ 14752 w 185737"/>
              <a:gd name="connsiteY2" fmla="*/ 37785 h 284560"/>
              <a:gd name="connsiteX3" fmla="*/ 18331 w 185737"/>
              <a:gd name="connsiteY3" fmla="*/ 57786 h 284560"/>
              <a:gd name="connsiteX4" fmla="*/ 41671 w 185737"/>
              <a:gd name="connsiteY4" fmla="*/ 83344 h 284560"/>
              <a:gd name="connsiteX5" fmla="*/ 54769 w 185737"/>
              <a:gd name="connsiteY5" fmla="*/ 107156 h 284560"/>
              <a:gd name="connsiteX6" fmla="*/ 77390 w 185737"/>
              <a:gd name="connsiteY6" fmla="*/ 123825 h 284560"/>
              <a:gd name="connsiteX7" fmla="*/ 95250 w 185737"/>
              <a:gd name="connsiteY7" fmla="*/ 127397 h 284560"/>
              <a:gd name="connsiteX8" fmla="*/ 110727 w 185737"/>
              <a:gd name="connsiteY8" fmla="*/ 147638 h 284560"/>
              <a:gd name="connsiteX9" fmla="*/ 115490 w 185737"/>
              <a:gd name="connsiteY9" fmla="*/ 166687 h 284560"/>
              <a:gd name="connsiteX10" fmla="*/ 114765 w 185737"/>
              <a:gd name="connsiteY10" fmla="*/ 191376 h 284560"/>
              <a:gd name="connsiteX11" fmla="*/ 117872 w 185737"/>
              <a:gd name="connsiteY11" fmla="*/ 214313 h 284560"/>
              <a:gd name="connsiteX12" fmla="*/ 139303 w 185737"/>
              <a:gd name="connsiteY12" fmla="*/ 220265 h 284560"/>
              <a:gd name="connsiteX13" fmla="*/ 152400 w 185737"/>
              <a:gd name="connsiteY13" fmla="*/ 229792 h 284560"/>
              <a:gd name="connsiteX14" fmla="*/ 170259 w 185737"/>
              <a:gd name="connsiteY14" fmla="*/ 233362 h 284560"/>
              <a:gd name="connsiteX15" fmla="*/ 171921 w 185737"/>
              <a:gd name="connsiteY15" fmla="*/ 249477 h 284560"/>
              <a:gd name="connsiteX16" fmla="*/ 172640 w 185737"/>
              <a:gd name="connsiteY16" fmla="*/ 267891 h 284560"/>
              <a:gd name="connsiteX17" fmla="*/ 185737 w 185737"/>
              <a:gd name="connsiteY17" fmla="*/ 284560 h 28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5737" h="284560">
                <a:moveTo>
                  <a:pt x="0" y="0"/>
                </a:moveTo>
                <a:lnTo>
                  <a:pt x="7608" y="12781"/>
                </a:lnTo>
                <a:lnTo>
                  <a:pt x="14752" y="37785"/>
                </a:lnTo>
                <a:lnTo>
                  <a:pt x="18331" y="57786"/>
                </a:lnTo>
                <a:lnTo>
                  <a:pt x="41671" y="83344"/>
                </a:lnTo>
                <a:lnTo>
                  <a:pt x="54769" y="107156"/>
                </a:lnTo>
                <a:lnTo>
                  <a:pt x="77390" y="123825"/>
                </a:lnTo>
                <a:lnTo>
                  <a:pt x="95250" y="127397"/>
                </a:lnTo>
                <a:lnTo>
                  <a:pt x="110727" y="147638"/>
                </a:lnTo>
                <a:lnTo>
                  <a:pt x="115490" y="166687"/>
                </a:lnTo>
                <a:cubicBezTo>
                  <a:pt x="115645" y="172138"/>
                  <a:pt x="114610" y="185925"/>
                  <a:pt x="114765" y="191376"/>
                </a:cubicBezTo>
                <a:cubicBezTo>
                  <a:pt x="114610" y="201006"/>
                  <a:pt x="118027" y="204683"/>
                  <a:pt x="117872" y="214313"/>
                </a:cubicBezTo>
                <a:lnTo>
                  <a:pt x="139303" y="220265"/>
                </a:lnTo>
                <a:lnTo>
                  <a:pt x="152400" y="229792"/>
                </a:lnTo>
                <a:lnTo>
                  <a:pt x="170259" y="233362"/>
                </a:lnTo>
                <a:lnTo>
                  <a:pt x="171921" y="249477"/>
                </a:lnTo>
                <a:cubicBezTo>
                  <a:pt x="172161" y="255615"/>
                  <a:pt x="172400" y="261753"/>
                  <a:pt x="172640" y="267891"/>
                </a:cubicBezTo>
                <a:lnTo>
                  <a:pt x="185737" y="284560"/>
                </a:lnTo>
              </a:path>
            </a:pathLst>
          </a:custGeom>
          <a:noFill/>
          <a:ln w="381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42" name="フリーフォーム 349">
            <a:extLst>
              <a:ext uri="{FF2B5EF4-FFF2-40B4-BE49-F238E27FC236}">
                <a16:creationId xmlns:a16="http://schemas.microsoft.com/office/drawing/2014/main" id="{8EC0A422-3D35-4F15-A921-7043E4AB08C0}"/>
              </a:ext>
            </a:extLst>
          </p:cNvPr>
          <p:cNvSpPr>
            <a:spLocks noChangeAspect="1"/>
          </p:cNvSpPr>
          <p:nvPr/>
        </p:nvSpPr>
        <p:spPr>
          <a:xfrm>
            <a:off x="2970750" y="1492250"/>
            <a:ext cx="163513" cy="28575"/>
          </a:xfrm>
          <a:custGeom>
            <a:avLst/>
            <a:gdLst>
              <a:gd name="connsiteX0" fmla="*/ 0 w 126206"/>
              <a:gd name="connsiteY0" fmla="*/ 2382 h 19050"/>
              <a:gd name="connsiteX1" fmla="*/ 69056 w 126206"/>
              <a:gd name="connsiteY1" fmla="*/ 0 h 19050"/>
              <a:gd name="connsiteX2" fmla="*/ 92869 w 126206"/>
              <a:gd name="connsiteY2" fmla="*/ 16669 h 19050"/>
              <a:gd name="connsiteX3" fmla="*/ 109537 w 126206"/>
              <a:gd name="connsiteY3" fmla="*/ 19050 h 19050"/>
              <a:gd name="connsiteX4" fmla="*/ 126206 w 126206"/>
              <a:gd name="connsiteY4" fmla="*/ 9525 h 19050"/>
              <a:gd name="connsiteX0" fmla="*/ 0 w 126206"/>
              <a:gd name="connsiteY0" fmla="*/ 2382 h 19050"/>
              <a:gd name="connsiteX1" fmla="*/ 40481 w 126206"/>
              <a:gd name="connsiteY1" fmla="*/ 0 h 19050"/>
              <a:gd name="connsiteX2" fmla="*/ 69056 w 126206"/>
              <a:gd name="connsiteY2" fmla="*/ 0 h 19050"/>
              <a:gd name="connsiteX3" fmla="*/ 92869 w 126206"/>
              <a:gd name="connsiteY3" fmla="*/ 16669 h 19050"/>
              <a:gd name="connsiteX4" fmla="*/ 109537 w 126206"/>
              <a:gd name="connsiteY4" fmla="*/ 19050 h 19050"/>
              <a:gd name="connsiteX5" fmla="*/ 126206 w 126206"/>
              <a:gd name="connsiteY5" fmla="*/ 9525 h 19050"/>
              <a:gd name="connsiteX0" fmla="*/ 0 w 126206"/>
              <a:gd name="connsiteY0" fmla="*/ 2382 h 28575"/>
              <a:gd name="connsiteX1" fmla="*/ 30956 w 126206"/>
              <a:gd name="connsiteY1" fmla="*/ 28575 h 28575"/>
              <a:gd name="connsiteX2" fmla="*/ 69056 w 126206"/>
              <a:gd name="connsiteY2" fmla="*/ 0 h 28575"/>
              <a:gd name="connsiteX3" fmla="*/ 92869 w 126206"/>
              <a:gd name="connsiteY3" fmla="*/ 16669 h 28575"/>
              <a:gd name="connsiteX4" fmla="*/ 109537 w 126206"/>
              <a:gd name="connsiteY4" fmla="*/ 19050 h 28575"/>
              <a:gd name="connsiteX5" fmla="*/ 126206 w 126206"/>
              <a:gd name="connsiteY5" fmla="*/ 9525 h 28575"/>
              <a:gd name="connsiteX0" fmla="*/ 0 w 119062"/>
              <a:gd name="connsiteY0" fmla="*/ 1192 h 28575"/>
              <a:gd name="connsiteX1" fmla="*/ 23812 w 119062"/>
              <a:gd name="connsiteY1" fmla="*/ 28575 h 28575"/>
              <a:gd name="connsiteX2" fmla="*/ 61912 w 119062"/>
              <a:gd name="connsiteY2" fmla="*/ 0 h 28575"/>
              <a:gd name="connsiteX3" fmla="*/ 85725 w 119062"/>
              <a:gd name="connsiteY3" fmla="*/ 16669 h 28575"/>
              <a:gd name="connsiteX4" fmla="*/ 102393 w 119062"/>
              <a:gd name="connsiteY4" fmla="*/ 19050 h 28575"/>
              <a:gd name="connsiteX5" fmla="*/ 119062 w 119062"/>
              <a:gd name="connsiteY5" fmla="*/ 9525 h 28575"/>
              <a:gd name="connsiteX0" fmla="*/ 0 w 119062"/>
              <a:gd name="connsiteY0" fmla="*/ 1192 h 22622"/>
              <a:gd name="connsiteX1" fmla="*/ 20240 w 119062"/>
              <a:gd name="connsiteY1" fmla="*/ 22622 h 22622"/>
              <a:gd name="connsiteX2" fmla="*/ 61912 w 119062"/>
              <a:gd name="connsiteY2" fmla="*/ 0 h 22622"/>
              <a:gd name="connsiteX3" fmla="*/ 85725 w 119062"/>
              <a:gd name="connsiteY3" fmla="*/ 16669 h 22622"/>
              <a:gd name="connsiteX4" fmla="*/ 102393 w 119062"/>
              <a:gd name="connsiteY4" fmla="*/ 19050 h 22622"/>
              <a:gd name="connsiteX5" fmla="*/ 119062 w 119062"/>
              <a:gd name="connsiteY5" fmla="*/ 9525 h 22622"/>
              <a:gd name="connsiteX0" fmla="*/ 0 w 119062"/>
              <a:gd name="connsiteY0" fmla="*/ 1192 h 22622"/>
              <a:gd name="connsiteX1" fmla="*/ 20240 w 119062"/>
              <a:gd name="connsiteY1" fmla="*/ 22622 h 22622"/>
              <a:gd name="connsiteX2" fmla="*/ 61912 w 119062"/>
              <a:gd name="connsiteY2" fmla="*/ 0 h 22622"/>
              <a:gd name="connsiteX3" fmla="*/ 39962 w 119062"/>
              <a:gd name="connsiteY3" fmla="*/ 10955 h 22622"/>
              <a:gd name="connsiteX4" fmla="*/ 85725 w 119062"/>
              <a:gd name="connsiteY4" fmla="*/ 16669 h 22622"/>
              <a:gd name="connsiteX5" fmla="*/ 102393 w 119062"/>
              <a:gd name="connsiteY5" fmla="*/ 19050 h 22622"/>
              <a:gd name="connsiteX6" fmla="*/ 119062 w 119062"/>
              <a:gd name="connsiteY6" fmla="*/ 9525 h 22622"/>
              <a:gd name="connsiteX0" fmla="*/ 0 w 119062"/>
              <a:gd name="connsiteY0" fmla="*/ 25956 h 47386"/>
              <a:gd name="connsiteX1" fmla="*/ 20240 w 119062"/>
              <a:gd name="connsiteY1" fmla="*/ 47386 h 47386"/>
              <a:gd name="connsiteX2" fmla="*/ 61912 w 119062"/>
              <a:gd name="connsiteY2" fmla="*/ 24764 h 47386"/>
              <a:gd name="connsiteX3" fmla="*/ 24484 w 119062"/>
              <a:gd name="connsiteY3" fmla="*/ 0 h 47386"/>
              <a:gd name="connsiteX4" fmla="*/ 85725 w 119062"/>
              <a:gd name="connsiteY4" fmla="*/ 41433 h 47386"/>
              <a:gd name="connsiteX5" fmla="*/ 102393 w 119062"/>
              <a:gd name="connsiteY5" fmla="*/ 43814 h 47386"/>
              <a:gd name="connsiteX6" fmla="*/ 119062 w 119062"/>
              <a:gd name="connsiteY6" fmla="*/ 34289 h 47386"/>
              <a:gd name="connsiteX0" fmla="*/ 0 w 119062"/>
              <a:gd name="connsiteY0" fmla="*/ 25956 h 47386"/>
              <a:gd name="connsiteX1" fmla="*/ 20240 w 119062"/>
              <a:gd name="connsiteY1" fmla="*/ 47386 h 47386"/>
              <a:gd name="connsiteX2" fmla="*/ 39290 w 119062"/>
              <a:gd name="connsiteY2" fmla="*/ 30717 h 47386"/>
              <a:gd name="connsiteX3" fmla="*/ 24484 w 119062"/>
              <a:gd name="connsiteY3" fmla="*/ 0 h 47386"/>
              <a:gd name="connsiteX4" fmla="*/ 85725 w 119062"/>
              <a:gd name="connsiteY4" fmla="*/ 41433 h 47386"/>
              <a:gd name="connsiteX5" fmla="*/ 102393 w 119062"/>
              <a:gd name="connsiteY5" fmla="*/ 43814 h 47386"/>
              <a:gd name="connsiteX6" fmla="*/ 119062 w 119062"/>
              <a:gd name="connsiteY6" fmla="*/ 34289 h 47386"/>
              <a:gd name="connsiteX0" fmla="*/ 0 w 119062"/>
              <a:gd name="connsiteY0" fmla="*/ 953 h 22383"/>
              <a:gd name="connsiteX1" fmla="*/ 20240 w 119062"/>
              <a:gd name="connsiteY1" fmla="*/ 22383 h 22383"/>
              <a:gd name="connsiteX2" fmla="*/ 39290 w 119062"/>
              <a:gd name="connsiteY2" fmla="*/ 5714 h 22383"/>
              <a:gd name="connsiteX3" fmla="*/ 66156 w 119062"/>
              <a:gd name="connsiteY3" fmla="*/ 0 h 22383"/>
              <a:gd name="connsiteX4" fmla="*/ 85725 w 119062"/>
              <a:gd name="connsiteY4" fmla="*/ 16430 h 22383"/>
              <a:gd name="connsiteX5" fmla="*/ 102393 w 119062"/>
              <a:gd name="connsiteY5" fmla="*/ 18811 h 22383"/>
              <a:gd name="connsiteX6" fmla="*/ 119062 w 119062"/>
              <a:gd name="connsiteY6" fmla="*/ 9286 h 22383"/>
              <a:gd name="connsiteX0" fmla="*/ 0 w 119062"/>
              <a:gd name="connsiteY0" fmla="*/ 953 h 22383"/>
              <a:gd name="connsiteX1" fmla="*/ 20240 w 119062"/>
              <a:gd name="connsiteY1" fmla="*/ 22383 h 22383"/>
              <a:gd name="connsiteX2" fmla="*/ 41672 w 119062"/>
              <a:gd name="connsiteY2" fmla="*/ 9286 h 22383"/>
              <a:gd name="connsiteX3" fmla="*/ 66156 w 119062"/>
              <a:gd name="connsiteY3" fmla="*/ 0 h 22383"/>
              <a:gd name="connsiteX4" fmla="*/ 85725 w 119062"/>
              <a:gd name="connsiteY4" fmla="*/ 16430 h 22383"/>
              <a:gd name="connsiteX5" fmla="*/ 102393 w 119062"/>
              <a:gd name="connsiteY5" fmla="*/ 18811 h 22383"/>
              <a:gd name="connsiteX6" fmla="*/ 119062 w 119062"/>
              <a:gd name="connsiteY6" fmla="*/ 9286 h 22383"/>
              <a:gd name="connsiteX0" fmla="*/ 0 w 119062"/>
              <a:gd name="connsiteY0" fmla="*/ 953 h 22383"/>
              <a:gd name="connsiteX1" fmla="*/ 20240 w 119062"/>
              <a:gd name="connsiteY1" fmla="*/ 22383 h 22383"/>
              <a:gd name="connsiteX2" fmla="*/ 41672 w 119062"/>
              <a:gd name="connsiteY2" fmla="*/ 9286 h 22383"/>
              <a:gd name="connsiteX3" fmla="*/ 66156 w 119062"/>
              <a:gd name="connsiteY3" fmla="*/ 0 h 22383"/>
              <a:gd name="connsiteX4" fmla="*/ 85725 w 119062"/>
              <a:gd name="connsiteY4" fmla="*/ 10477 h 22383"/>
              <a:gd name="connsiteX5" fmla="*/ 102393 w 119062"/>
              <a:gd name="connsiteY5" fmla="*/ 18811 h 22383"/>
              <a:gd name="connsiteX6" fmla="*/ 119062 w 119062"/>
              <a:gd name="connsiteY6" fmla="*/ 9286 h 22383"/>
              <a:gd name="connsiteX0" fmla="*/ 0 w 119062"/>
              <a:gd name="connsiteY0" fmla="*/ 953 h 22383"/>
              <a:gd name="connsiteX1" fmla="*/ 20240 w 119062"/>
              <a:gd name="connsiteY1" fmla="*/ 22383 h 22383"/>
              <a:gd name="connsiteX2" fmla="*/ 41672 w 119062"/>
              <a:gd name="connsiteY2" fmla="*/ 9286 h 22383"/>
              <a:gd name="connsiteX3" fmla="*/ 66156 w 119062"/>
              <a:gd name="connsiteY3" fmla="*/ 0 h 22383"/>
              <a:gd name="connsiteX4" fmla="*/ 85725 w 119062"/>
              <a:gd name="connsiteY4" fmla="*/ 10477 h 22383"/>
              <a:gd name="connsiteX5" fmla="*/ 97631 w 119062"/>
              <a:gd name="connsiteY5" fmla="*/ 12858 h 22383"/>
              <a:gd name="connsiteX6" fmla="*/ 119062 w 119062"/>
              <a:gd name="connsiteY6" fmla="*/ 9286 h 22383"/>
              <a:gd name="connsiteX0" fmla="*/ 0 w 113109"/>
              <a:gd name="connsiteY0" fmla="*/ 953 h 22383"/>
              <a:gd name="connsiteX1" fmla="*/ 20240 w 113109"/>
              <a:gd name="connsiteY1" fmla="*/ 22383 h 22383"/>
              <a:gd name="connsiteX2" fmla="*/ 41672 w 113109"/>
              <a:gd name="connsiteY2" fmla="*/ 9286 h 22383"/>
              <a:gd name="connsiteX3" fmla="*/ 66156 w 113109"/>
              <a:gd name="connsiteY3" fmla="*/ 0 h 22383"/>
              <a:gd name="connsiteX4" fmla="*/ 85725 w 113109"/>
              <a:gd name="connsiteY4" fmla="*/ 10477 h 22383"/>
              <a:gd name="connsiteX5" fmla="*/ 97631 w 113109"/>
              <a:gd name="connsiteY5" fmla="*/ 12858 h 22383"/>
              <a:gd name="connsiteX6" fmla="*/ 113109 w 113109"/>
              <a:gd name="connsiteY6" fmla="*/ 3333 h 22383"/>
              <a:gd name="connsiteX0" fmla="*/ 0 w 113109"/>
              <a:gd name="connsiteY0" fmla="*/ 953 h 18812"/>
              <a:gd name="connsiteX1" fmla="*/ 23812 w 113109"/>
              <a:gd name="connsiteY1" fmla="*/ 18812 h 18812"/>
              <a:gd name="connsiteX2" fmla="*/ 41672 w 113109"/>
              <a:gd name="connsiteY2" fmla="*/ 9286 h 18812"/>
              <a:gd name="connsiteX3" fmla="*/ 66156 w 113109"/>
              <a:gd name="connsiteY3" fmla="*/ 0 h 18812"/>
              <a:gd name="connsiteX4" fmla="*/ 85725 w 113109"/>
              <a:gd name="connsiteY4" fmla="*/ 10477 h 18812"/>
              <a:gd name="connsiteX5" fmla="*/ 97631 w 113109"/>
              <a:gd name="connsiteY5" fmla="*/ 12858 h 18812"/>
              <a:gd name="connsiteX6" fmla="*/ 113109 w 113109"/>
              <a:gd name="connsiteY6" fmla="*/ 3333 h 18812"/>
              <a:gd name="connsiteX0" fmla="*/ 0 w 113109"/>
              <a:gd name="connsiteY0" fmla="*/ 953 h 20002"/>
              <a:gd name="connsiteX1" fmla="*/ 23812 w 113109"/>
              <a:gd name="connsiteY1" fmla="*/ 18812 h 20002"/>
              <a:gd name="connsiteX2" fmla="*/ 38100 w 113109"/>
              <a:gd name="connsiteY2" fmla="*/ 20002 h 20002"/>
              <a:gd name="connsiteX3" fmla="*/ 66156 w 113109"/>
              <a:gd name="connsiteY3" fmla="*/ 0 h 20002"/>
              <a:gd name="connsiteX4" fmla="*/ 85725 w 113109"/>
              <a:gd name="connsiteY4" fmla="*/ 10477 h 20002"/>
              <a:gd name="connsiteX5" fmla="*/ 97631 w 113109"/>
              <a:gd name="connsiteY5" fmla="*/ 12858 h 20002"/>
              <a:gd name="connsiteX6" fmla="*/ 113109 w 113109"/>
              <a:gd name="connsiteY6" fmla="*/ 3333 h 20002"/>
              <a:gd name="connsiteX0" fmla="*/ 0 w 113109"/>
              <a:gd name="connsiteY0" fmla="*/ 953 h 20002"/>
              <a:gd name="connsiteX1" fmla="*/ 23812 w 113109"/>
              <a:gd name="connsiteY1" fmla="*/ 18812 h 20002"/>
              <a:gd name="connsiteX2" fmla="*/ 38100 w 113109"/>
              <a:gd name="connsiteY2" fmla="*/ 20002 h 20002"/>
              <a:gd name="connsiteX3" fmla="*/ 66156 w 113109"/>
              <a:gd name="connsiteY3" fmla="*/ 0 h 20002"/>
              <a:gd name="connsiteX4" fmla="*/ 54250 w 113109"/>
              <a:gd name="connsiteY4" fmla="*/ 11907 h 20002"/>
              <a:gd name="connsiteX5" fmla="*/ 85725 w 113109"/>
              <a:gd name="connsiteY5" fmla="*/ 10477 h 20002"/>
              <a:gd name="connsiteX6" fmla="*/ 97631 w 113109"/>
              <a:gd name="connsiteY6" fmla="*/ 12858 h 20002"/>
              <a:gd name="connsiteX7" fmla="*/ 113109 w 113109"/>
              <a:gd name="connsiteY7" fmla="*/ 3333 h 20002"/>
              <a:gd name="connsiteX0" fmla="*/ 0 w 113109"/>
              <a:gd name="connsiteY0" fmla="*/ 953 h 20002"/>
              <a:gd name="connsiteX1" fmla="*/ 23812 w 113109"/>
              <a:gd name="connsiteY1" fmla="*/ 18812 h 20002"/>
              <a:gd name="connsiteX2" fmla="*/ 38100 w 113109"/>
              <a:gd name="connsiteY2" fmla="*/ 20002 h 20002"/>
              <a:gd name="connsiteX3" fmla="*/ 66156 w 113109"/>
              <a:gd name="connsiteY3" fmla="*/ 0 h 20002"/>
              <a:gd name="connsiteX4" fmla="*/ 44725 w 113109"/>
              <a:gd name="connsiteY4" fmla="*/ 2382 h 20002"/>
              <a:gd name="connsiteX5" fmla="*/ 85725 w 113109"/>
              <a:gd name="connsiteY5" fmla="*/ 10477 h 20002"/>
              <a:gd name="connsiteX6" fmla="*/ 97631 w 113109"/>
              <a:gd name="connsiteY6" fmla="*/ 12858 h 20002"/>
              <a:gd name="connsiteX7" fmla="*/ 113109 w 113109"/>
              <a:gd name="connsiteY7" fmla="*/ 3333 h 20002"/>
              <a:gd name="connsiteX0" fmla="*/ 0 w 113109"/>
              <a:gd name="connsiteY0" fmla="*/ 23574 h 42623"/>
              <a:gd name="connsiteX1" fmla="*/ 23812 w 113109"/>
              <a:gd name="connsiteY1" fmla="*/ 41433 h 42623"/>
              <a:gd name="connsiteX2" fmla="*/ 38100 w 113109"/>
              <a:gd name="connsiteY2" fmla="*/ 42623 h 42623"/>
              <a:gd name="connsiteX3" fmla="*/ 66156 w 113109"/>
              <a:gd name="connsiteY3" fmla="*/ 22621 h 42623"/>
              <a:gd name="connsiteX4" fmla="*/ 50679 w 113109"/>
              <a:gd name="connsiteY4" fmla="*/ 0 h 42623"/>
              <a:gd name="connsiteX5" fmla="*/ 85725 w 113109"/>
              <a:gd name="connsiteY5" fmla="*/ 33098 h 42623"/>
              <a:gd name="connsiteX6" fmla="*/ 97631 w 113109"/>
              <a:gd name="connsiteY6" fmla="*/ 35479 h 42623"/>
              <a:gd name="connsiteX7" fmla="*/ 113109 w 113109"/>
              <a:gd name="connsiteY7" fmla="*/ 25954 h 42623"/>
              <a:gd name="connsiteX0" fmla="*/ 0 w 113109"/>
              <a:gd name="connsiteY0" fmla="*/ 23574 h 42623"/>
              <a:gd name="connsiteX1" fmla="*/ 23812 w 113109"/>
              <a:gd name="connsiteY1" fmla="*/ 41433 h 42623"/>
              <a:gd name="connsiteX2" fmla="*/ 38100 w 113109"/>
              <a:gd name="connsiteY2" fmla="*/ 42623 h 42623"/>
              <a:gd name="connsiteX3" fmla="*/ 48297 w 113109"/>
              <a:gd name="connsiteY3" fmla="*/ 26193 h 42623"/>
              <a:gd name="connsiteX4" fmla="*/ 50679 w 113109"/>
              <a:gd name="connsiteY4" fmla="*/ 0 h 42623"/>
              <a:gd name="connsiteX5" fmla="*/ 85725 w 113109"/>
              <a:gd name="connsiteY5" fmla="*/ 33098 h 42623"/>
              <a:gd name="connsiteX6" fmla="*/ 97631 w 113109"/>
              <a:gd name="connsiteY6" fmla="*/ 35479 h 42623"/>
              <a:gd name="connsiteX7" fmla="*/ 113109 w 113109"/>
              <a:gd name="connsiteY7" fmla="*/ 25954 h 42623"/>
              <a:gd name="connsiteX0" fmla="*/ 0 w 113109"/>
              <a:gd name="connsiteY0" fmla="*/ 0 h 19049"/>
              <a:gd name="connsiteX1" fmla="*/ 23812 w 113109"/>
              <a:gd name="connsiteY1" fmla="*/ 17859 h 19049"/>
              <a:gd name="connsiteX2" fmla="*/ 38100 w 113109"/>
              <a:gd name="connsiteY2" fmla="*/ 19049 h 19049"/>
              <a:gd name="connsiteX3" fmla="*/ 48297 w 113109"/>
              <a:gd name="connsiteY3" fmla="*/ 2619 h 19049"/>
              <a:gd name="connsiteX4" fmla="*/ 62586 w 113109"/>
              <a:gd name="connsiteY4" fmla="*/ 1429 h 19049"/>
              <a:gd name="connsiteX5" fmla="*/ 85725 w 113109"/>
              <a:gd name="connsiteY5" fmla="*/ 9524 h 19049"/>
              <a:gd name="connsiteX6" fmla="*/ 97631 w 113109"/>
              <a:gd name="connsiteY6" fmla="*/ 11905 h 19049"/>
              <a:gd name="connsiteX7" fmla="*/ 113109 w 113109"/>
              <a:gd name="connsiteY7" fmla="*/ 2380 h 19049"/>
              <a:gd name="connsiteX0" fmla="*/ 0 w 113109"/>
              <a:gd name="connsiteY0" fmla="*/ 0 h 19050"/>
              <a:gd name="connsiteX1" fmla="*/ 20240 w 113109"/>
              <a:gd name="connsiteY1" fmla="*/ 19050 h 19050"/>
              <a:gd name="connsiteX2" fmla="*/ 38100 w 113109"/>
              <a:gd name="connsiteY2" fmla="*/ 19049 h 19050"/>
              <a:gd name="connsiteX3" fmla="*/ 48297 w 113109"/>
              <a:gd name="connsiteY3" fmla="*/ 2619 h 19050"/>
              <a:gd name="connsiteX4" fmla="*/ 62586 w 113109"/>
              <a:gd name="connsiteY4" fmla="*/ 1429 h 19050"/>
              <a:gd name="connsiteX5" fmla="*/ 85725 w 113109"/>
              <a:gd name="connsiteY5" fmla="*/ 9524 h 19050"/>
              <a:gd name="connsiteX6" fmla="*/ 97631 w 113109"/>
              <a:gd name="connsiteY6" fmla="*/ 11905 h 19050"/>
              <a:gd name="connsiteX7" fmla="*/ 113109 w 113109"/>
              <a:gd name="connsiteY7" fmla="*/ 2380 h 19050"/>
              <a:gd name="connsiteX0" fmla="*/ 0 w 113109"/>
              <a:gd name="connsiteY0" fmla="*/ 0 h 19050"/>
              <a:gd name="connsiteX1" fmla="*/ 20240 w 113109"/>
              <a:gd name="connsiteY1" fmla="*/ 19050 h 19050"/>
              <a:gd name="connsiteX2" fmla="*/ 38100 w 113109"/>
              <a:gd name="connsiteY2" fmla="*/ 15477 h 19050"/>
              <a:gd name="connsiteX3" fmla="*/ 48297 w 113109"/>
              <a:gd name="connsiteY3" fmla="*/ 2619 h 19050"/>
              <a:gd name="connsiteX4" fmla="*/ 62586 w 113109"/>
              <a:gd name="connsiteY4" fmla="*/ 1429 h 19050"/>
              <a:gd name="connsiteX5" fmla="*/ 85725 w 113109"/>
              <a:gd name="connsiteY5" fmla="*/ 9524 h 19050"/>
              <a:gd name="connsiteX6" fmla="*/ 97631 w 113109"/>
              <a:gd name="connsiteY6" fmla="*/ 11905 h 19050"/>
              <a:gd name="connsiteX7" fmla="*/ 113109 w 113109"/>
              <a:gd name="connsiteY7" fmla="*/ 238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109" h="19050">
                <a:moveTo>
                  <a:pt x="0" y="0"/>
                </a:moveTo>
                <a:lnTo>
                  <a:pt x="20240" y="19050"/>
                </a:lnTo>
                <a:lnTo>
                  <a:pt x="38100" y="15477"/>
                </a:lnTo>
                <a:lnTo>
                  <a:pt x="48297" y="2619"/>
                </a:lnTo>
                <a:lnTo>
                  <a:pt x="62586" y="1429"/>
                </a:lnTo>
                <a:lnTo>
                  <a:pt x="85725" y="9524"/>
                </a:lnTo>
                <a:lnTo>
                  <a:pt x="97631" y="11905"/>
                </a:lnTo>
                <a:lnTo>
                  <a:pt x="113109" y="2380"/>
                </a:ln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43" name="フリーフォーム 350">
            <a:extLst>
              <a:ext uri="{FF2B5EF4-FFF2-40B4-BE49-F238E27FC236}">
                <a16:creationId xmlns:a16="http://schemas.microsoft.com/office/drawing/2014/main" id="{287A659F-20FD-4819-A06D-4B4E64438AF1}"/>
              </a:ext>
            </a:extLst>
          </p:cNvPr>
          <p:cNvSpPr/>
          <p:nvPr/>
        </p:nvSpPr>
        <p:spPr>
          <a:xfrm>
            <a:off x="3132675" y="1493838"/>
            <a:ext cx="190500" cy="190500"/>
          </a:xfrm>
          <a:custGeom>
            <a:avLst/>
            <a:gdLst>
              <a:gd name="connsiteX0" fmla="*/ 0 w 454819"/>
              <a:gd name="connsiteY0" fmla="*/ 0 h 402431"/>
              <a:gd name="connsiteX1" fmla="*/ 111919 w 454819"/>
              <a:gd name="connsiteY1" fmla="*/ 42863 h 402431"/>
              <a:gd name="connsiteX2" fmla="*/ 130969 w 454819"/>
              <a:gd name="connsiteY2" fmla="*/ 76200 h 402431"/>
              <a:gd name="connsiteX3" fmla="*/ 176213 w 454819"/>
              <a:gd name="connsiteY3" fmla="*/ 123825 h 402431"/>
              <a:gd name="connsiteX4" fmla="*/ 202407 w 454819"/>
              <a:gd name="connsiteY4" fmla="*/ 147638 h 402431"/>
              <a:gd name="connsiteX5" fmla="*/ 233363 w 454819"/>
              <a:gd name="connsiteY5" fmla="*/ 147638 h 402431"/>
              <a:gd name="connsiteX6" fmla="*/ 273844 w 454819"/>
              <a:gd name="connsiteY6" fmla="*/ 185738 h 402431"/>
              <a:gd name="connsiteX7" fmla="*/ 292894 w 454819"/>
              <a:gd name="connsiteY7" fmla="*/ 221456 h 402431"/>
              <a:gd name="connsiteX8" fmla="*/ 297657 w 454819"/>
              <a:gd name="connsiteY8" fmla="*/ 254794 h 402431"/>
              <a:gd name="connsiteX9" fmla="*/ 323850 w 454819"/>
              <a:gd name="connsiteY9" fmla="*/ 276225 h 402431"/>
              <a:gd name="connsiteX10" fmla="*/ 326232 w 454819"/>
              <a:gd name="connsiteY10" fmla="*/ 302419 h 402431"/>
              <a:gd name="connsiteX11" fmla="*/ 350044 w 454819"/>
              <a:gd name="connsiteY11" fmla="*/ 350044 h 402431"/>
              <a:gd name="connsiteX12" fmla="*/ 397669 w 454819"/>
              <a:gd name="connsiteY12" fmla="*/ 378619 h 402431"/>
              <a:gd name="connsiteX13" fmla="*/ 454819 w 454819"/>
              <a:gd name="connsiteY13" fmla="*/ 402431 h 402431"/>
              <a:gd name="connsiteX0" fmla="*/ 0 w 464344"/>
              <a:gd name="connsiteY0" fmla="*/ 0 h 411956"/>
              <a:gd name="connsiteX1" fmla="*/ 111919 w 464344"/>
              <a:gd name="connsiteY1" fmla="*/ 42863 h 411956"/>
              <a:gd name="connsiteX2" fmla="*/ 130969 w 464344"/>
              <a:gd name="connsiteY2" fmla="*/ 76200 h 411956"/>
              <a:gd name="connsiteX3" fmla="*/ 176213 w 464344"/>
              <a:gd name="connsiteY3" fmla="*/ 123825 h 411956"/>
              <a:gd name="connsiteX4" fmla="*/ 202407 w 464344"/>
              <a:gd name="connsiteY4" fmla="*/ 147638 h 411956"/>
              <a:gd name="connsiteX5" fmla="*/ 233363 w 464344"/>
              <a:gd name="connsiteY5" fmla="*/ 147638 h 411956"/>
              <a:gd name="connsiteX6" fmla="*/ 273844 w 464344"/>
              <a:gd name="connsiteY6" fmla="*/ 185738 h 411956"/>
              <a:gd name="connsiteX7" fmla="*/ 292894 w 464344"/>
              <a:gd name="connsiteY7" fmla="*/ 221456 h 411956"/>
              <a:gd name="connsiteX8" fmla="*/ 297657 w 464344"/>
              <a:gd name="connsiteY8" fmla="*/ 254794 h 411956"/>
              <a:gd name="connsiteX9" fmla="*/ 323850 w 464344"/>
              <a:gd name="connsiteY9" fmla="*/ 276225 h 411956"/>
              <a:gd name="connsiteX10" fmla="*/ 326232 w 464344"/>
              <a:gd name="connsiteY10" fmla="*/ 302419 h 411956"/>
              <a:gd name="connsiteX11" fmla="*/ 350044 w 464344"/>
              <a:gd name="connsiteY11" fmla="*/ 350044 h 411956"/>
              <a:gd name="connsiteX12" fmla="*/ 397669 w 464344"/>
              <a:gd name="connsiteY12" fmla="*/ 378619 h 411956"/>
              <a:gd name="connsiteX13" fmla="*/ 464344 w 464344"/>
              <a:gd name="connsiteY13" fmla="*/ 411956 h 411956"/>
              <a:gd name="connsiteX0" fmla="*/ 0 w 464344"/>
              <a:gd name="connsiteY0" fmla="*/ 0 h 411956"/>
              <a:gd name="connsiteX1" fmla="*/ 52387 w 464344"/>
              <a:gd name="connsiteY1" fmla="*/ 19049 h 411956"/>
              <a:gd name="connsiteX2" fmla="*/ 111919 w 464344"/>
              <a:gd name="connsiteY2" fmla="*/ 42863 h 411956"/>
              <a:gd name="connsiteX3" fmla="*/ 130969 w 464344"/>
              <a:gd name="connsiteY3" fmla="*/ 76200 h 411956"/>
              <a:gd name="connsiteX4" fmla="*/ 176213 w 464344"/>
              <a:gd name="connsiteY4" fmla="*/ 123825 h 411956"/>
              <a:gd name="connsiteX5" fmla="*/ 202407 w 464344"/>
              <a:gd name="connsiteY5" fmla="*/ 147638 h 411956"/>
              <a:gd name="connsiteX6" fmla="*/ 233363 w 464344"/>
              <a:gd name="connsiteY6" fmla="*/ 147638 h 411956"/>
              <a:gd name="connsiteX7" fmla="*/ 273844 w 464344"/>
              <a:gd name="connsiteY7" fmla="*/ 185738 h 411956"/>
              <a:gd name="connsiteX8" fmla="*/ 292894 w 464344"/>
              <a:gd name="connsiteY8" fmla="*/ 221456 h 411956"/>
              <a:gd name="connsiteX9" fmla="*/ 297657 w 464344"/>
              <a:gd name="connsiteY9" fmla="*/ 254794 h 411956"/>
              <a:gd name="connsiteX10" fmla="*/ 323850 w 464344"/>
              <a:gd name="connsiteY10" fmla="*/ 276225 h 411956"/>
              <a:gd name="connsiteX11" fmla="*/ 326232 w 464344"/>
              <a:gd name="connsiteY11" fmla="*/ 302419 h 411956"/>
              <a:gd name="connsiteX12" fmla="*/ 350044 w 464344"/>
              <a:gd name="connsiteY12" fmla="*/ 350044 h 411956"/>
              <a:gd name="connsiteX13" fmla="*/ 397669 w 464344"/>
              <a:gd name="connsiteY13" fmla="*/ 378619 h 411956"/>
              <a:gd name="connsiteX14" fmla="*/ 464344 w 464344"/>
              <a:gd name="connsiteY14" fmla="*/ 411956 h 411956"/>
              <a:gd name="connsiteX0" fmla="*/ 0 w 464344"/>
              <a:gd name="connsiteY0" fmla="*/ 0 h 411956"/>
              <a:gd name="connsiteX1" fmla="*/ 52387 w 464344"/>
              <a:gd name="connsiteY1" fmla="*/ 9524 h 411956"/>
              <a:gd name="connsiteX2" fmla="*/ 111919 w 464344"/>
              <a:gd name="connsiteY2" fmla="*/ 42863 h 411956"/>
              <a:gd name="connsiteX3" fmla="*/ 130969 w 464344"/>
              <a:gd name="connsiteY3" fmla="*/ 76200 h 411956"/>
              <a:gd name="connsiteX4" fmla="*/ 176213 w 464344"/>
              <a:gd name="connsiteY4" fmla="*/ 123825 h 411956"/>
              <a:gd name="connsiteX5" fmla="*/ 202407 w 464344"/>
              <a:gd name="connsiteY5" fmla="*/ 147638 h 411956"/>
              <a:gd name="connsiteX6" fmla="*/ 233363 w 464344"/>
              <a:gd name="connsiteY6" fmla="*/ 147638 h 411956"/>
              <a:gd name="connsiteX7" fmla="*/ 273844 w 464344"/>
              <a:gd name="connsiteY7" fmla="*/ 185738 h 411956"/>
              <a:gd name="connsiteX8" fmla="*/ 292894 w 464344"/>
              <a:gd name="connsiteY8" fmla="*/ 221456 h 411956"/>
              <a:gd name="connsiteX9" fmla="*/ 297657 w 464344"/>
              <a:gd name="connsiteY9" fmla="*/ 254794 h 411956"/>
              <a:gd name="connsiteX10" fmla="*/ 323850 w 464344"/>
              <a:gd name="connsiteY10" fmla="*/ 276225 h 411956"/>
              <a:gd name="connsiteX11" fmla="*/ 326232 w 464344"/>
              <a:gd name="connsiteY11" fmla="*/ 302419 h 411956"/>
              <a:gd name="connsiteX12" fmla="*/ 350044 w 464344"/>
              <a:gd name="connsiteY12" fmla="*/ 350044 h 411956"/>
              <a:gd name="connsiteX13" fmla="*/ 397669 w 464344"/>
              <a:gd name="connsiteY13" fmla="*/ 378619 h 411956"/>
              <a:gd name="connsiteX14" fmla="*/ 464344 w 464344"/>
              <a:gd name="connsiteY14" fmla="*/ 411956 h 411956"/>
              <a:gd name="connsiteX0" fmla="*/ 0 w 464344"/>
              <a:gd name="connsiteY0" fmla="*/ 0 h 411956"/>
              <a:gd name="connsiteX1" fmla="*/ 52387 w 464344"/>
              <a:gd name="connsiteY1" fmla="*/ 9524 h 411956"/>
              <a:gd name="connsiteX2" fmla="*/ 111919 w 464344"/>
              <a:gd name="connsiteY2" fmla="*/ 42863 h 411956"/>
              <a:gd name="connsiteX3" fmla="*/ 130969 w 464344"/>
              <a:gd name="connsiteY3" fmla="*/ 76200 h 411956"/>
              <a:gd name="connsiteX4" fmla="*/ 147637 w 464344"/>
              <a:gd name="connsiteY4" fmla="*/ 102393 h 411956"/>
              <a:gd name="connsiteX5" fmla="*/ 176213 w 464344"/>
              <a:gd name="connsiteY5" fmla="*/ 123825 h 411956"/>
              <a:gd name="connsiteX6" fmla="*/ 202407 w 464344"/>
              <a:gd name="connsiteY6" fmla="*/ 147638 h 411956"/>
              <a:gd name="connsiteX7" fmla="*/ 233363 w 464344"/>
              <a:gd name="connsiteY7" fmla="*/ 147638 h 411956"/>
              <a:gd name="connsiteX8" fmla="*/ 273844 w 464344"/>
              <a:gd name="connsiteY8" fmla="*/ 185738 h 411956"/>
              <a:gd name="connsiteX9" fmla="*/ 292894 w 464344"/>
              <a:gd name="connsiteY9" fmla="*/ 221456 h 411956"/>
              <a:gd name="connsiteX10" fmla="*/ 297657 w 464344"/>
              <a:gd name="connsiteY10" fmla="*/ 254794 h 411956"/>
              <a:gd name="connsiteX11" fmla="*/ 323850 w 464344"/>
              <a:gd name="connsiteY11" fmla="*/ 276225 h 411956"/>
              <a:gd name="connsiteX12" fmla="*/ 326232 w 464344"/>
              <a:gd name="connsiteY12" fmla="*/ 302419 h 411956"/>
              <a:gd name="connsiteX13" fmla="*/ 350044 w 464344"/>
              <a:gd name="connsiteY13" fmla="*/ 350044 h 411956"/>
              <a:gd name="connsiteX14" fmla="*/ 397669 w 464344"/>
              <a:gd name="connsiteY14" fmla="*/ 378619 h 411956"/>
              <a:gd name="connsiteX15" fmla="*/ 464344 w 464344"/>
              <a:gd name="connsiteY15" fmla="*/ 411956 h 411956"/>
              <a:gd name="connsiteX0" fmla="*/ 0 w 411957"/>
              <a:gd name="connsiteY0" fmla="*/ 0 h 402432"/>
              <a:gd name="connsiteX1" fmla="*/ 59532 w 411957"/>
              <a:gd name="connsiteY1" fmla="*/ 33339 h 402432"/>
              <a:gd name="connsiteX2" fmla="*/ 78582 w 411957"/>
              <a:gd name="connsiteY2" fmla="*/ 66676 h 402432"/>
              <a:gd name="connsiteX3" fmla="*/ 95250 w 411957"/>
              <a:gd name="connsiteY3" fmla="*/ 92869 h 402432"/>
              <a:gd name="connsiteX4" fmla="*/ 123826 w 411957"/>
              <a:gd name="connsiteY4" fmla="*/ 114301 h 402432"/>
              <a:gd name="connsiteX5" fmla="*/ 150020 w 411957"/>
              <a:gd name="connsiteY5" fmla="*/ 138114 h 402432"/>
              <a:gd name="connsiteX6" fmla="*/ 180976 w 411957"/>
              <a:gd name="connsiteY6" fmla="*/ 138114 h 402432"/>
              <a:gd name="connsiteX7" fmla="*/ 221457 w 411957"/>
              <a:gd name="connsiteY7" fmla="*/ 176214 h 402432"/>
              <a:gd name="connsiteX8" fmla="*/ 240507 w 411957"/>
              <a:gd name="connsiteY8" fmla="*/ 211932 h 402432"/>
              <a:gd name="connsiteX9" fmla="*/ 245270 w 411957"/>
              <a:gd name="connsiteY9" fmla="*/ 245270 h 402432"/>
              <a:gd name="connsiteX10" fmla="*/ 271463 w 411957"/>
              <a:gd name="connsiteY10" fmla="*/ 266701 h 402432"/>
              <a:gd name="connsiteX11" fmla="*/ 273845 w 411957"/>
              <a:gd name="connsiteY11" fmla="*/ 292895 h 402432"/>
              <a:gd name="connsiteX12" fmla="*/ 297657 w 411957"/>
              <a:gd name="connsiteY12" fmla="*/ 340520 h 402432"/>
              <a:gd name="connsiteX13" fmla="*/ 345282 w 411957"/>
              <a:gd name="connsiteY13" fmla="*/ 369095 h 402432"/>
              <a:gd name="connsiteX14" fmla="*/ 411957 w 411957"/>
              <a:gd name="connsiteY14" fmla="*/ 402432 h 402432"/>
              <a:gd name="connsiteX0" fmla="*/ 0 w 352425"/>
              <a:gd name="connsiteY0" fmla="*/ 0 h 369093"/>
              <a:gd name="connsiteX1" fmla="*/ 19050 w 352425"/>
              <a:gd name="connsiteY1" fmla="*/ 33337 h 369093"/>
              <a:gd name="connsiteX2" fmla="*/ 35718 w 352425"/>
              <a:gd name="connsiteY2" fmla="*/ 59530 h 369093"/>
              <a:gd name="connsiteX3" fmla="*/ 64294 w 352425"/>
              <a:gd name="connsiteY3" fmla="*/ 80962 h 369093"/>
              <a:gd name="connsiteX4" fmla="*/ 90488 w 352425"/>
              <a:gd name="connsiteY4" fmla="*/ 104775 h 369093"/>
              <a:gd name="connsiteX5" fmla="*/ 121444 w 352425"/>
              <a:gd name="connsiteY5" fmla="*/ 104775 h 369093"/>
              <a:gd name="connsiteX6" fmla="*/ 161925 w 352425"/>
              <a:gd name="connsiteY6" fmla="*/ 142875 h 369093"/>
              <a:gd name="connsiteX7" fmla="*/ 180975 w 352425"/>
              <a:gd name="connsiteY7" fmla="*/ 178593 h 369093"/>
              <a:gd name="connsiteX8" fmla="*/ 185738 w 352425"/>
              <a:gd name="connsiteY8" fmla="*/ 211931 h 369093"/>
              <a:gd name="connsiteX9" fmla="*/ 211931 w 352425"/>
              <a:gd name="connsiteY9" fmla="*/ 233362 h 369093"/>
              <a:gd name="connsiteX10" fmla="*/ 214313 w 352425"/>
              <a:gd name="connsiteY10" fmla="*/ 259556 h 369093"/>
              <a:gd name="connsiteX11" fmla="*/ 238125 w 352425"/>
              <a:gd name="connsiteY11" fmla="*/ 307181 h 369093"/>
              <a:gd name="connsiteX12" fmla="*/ 285750 w 352425"/>
              <a:gd name="connsiteY12" fmla="*/ 335756 h 369093"/>
              <a:gd name="connsiteX13" fmla="*/ 352425 w 352425"/>
              <a:gd name="connsiteY13" fmla="*/ 369093 h 369093"/>
              <a:gd name="connsiteX0" fmla="*/ 0 w 333375"/>
              <a:gd name="connsiteY0" fmla="*/ 1 h 335757"/>
              <a:gd name="connsiteX1" fmla="*/ 16668 w 333375"/>
              <a:gd name="connsiteY1" fmla="*/ 26194 h 335757"/>
              <a:gd name="connsiteX2" fmla="*/ 45244 w 333375"/>
              <a:gd name="connsiteY2" fmla="*/ 47626 h 335757"/>
              <a:gd name="connsiteX3" fmla="*/ 71438 w 333375"/>
              <a:gd name="connsiteY3" fmla="*/ 71439 h 335757"/>
              <a:gd name="connsiteX4" fmla="*/ 102394 w 333375"/>
              <a:gd name="connsiteY4" fmla="*/ 71439 h 335757"/>
              <a:gd name="connsiteX5" fmla="*/ 142875 w 333375"/>
              <a:gd name="connsiteY5" fmla="*/ 109539 h 335757"/>
              <a:gd name="connsiteX6" fmla="*/ 161925 w 333375"/>
              <a:gd name="connsiteY6" fmla="*/ 145257 h 335757"/>
              <a:gd name="connsiteX7" fmla="*/ 166688 w 333375"/>
              <a:gd name="connsiteY7" fmla="*/ 178595 h 335757"/>
              <a:gd name="connsiteX8" fmla="*/ 192881 w 333375"/>
              <a:gd name="connsiteY8" fmla="*/ 200026 h 335757"/>
              <a:gd name="connsiteX9" fmla="*/ 195263 w 333375"/>
              <a:gd name="connsiteY9" fmla="*/ 226220 h 335757"/>
              <a:gd name="connsiteX10" fmla="*/ 219075 w 333375"/>
              <a:gd name="connsiteY10" fmla="*/ 273845 h 335757"/>
              <a:gd name="connsiteX11" fmla="*/ 266700 w 333375"/>
              <a:gd name="connsiteY11" fmla="*/ 302420 h 335757"/>
              <a:gd name="connsiteX12" fmla="*/ 333375 w 333375"/>
              <a:gd name="connsiteY12" fmla="*/ 335757 h 335757"/>
              <a:gd name="connsiteX0" fmla="*/ 1 w 316708"/>
              <a:gd name="connsiteY0" fmla="*/ 1 h 309564"/>
              <a:gd name="connsiteX1" fmla="*/ 28577 w 316708"/>
              <a:gd name="connsiteY1" fmla="*/ 21433 h 309564"/>
              <a:gd name="connsiteX2" fmla="*/ 54771 w 316708"/>
              <a:gd name="connsiteY2" fmla="*/ 45246 h 309564"/>
              <a:gd name="connsiteX3" fmla="*/ 85727 w 316708"/>
              <a:gd name="connsiteY3" fmla="*/ 45246 h 309564"/>
              <a:gd name="connsiteX4" fmla="*/ 126208 w 316708"/>
              <a:gd name="connsiteY4" fmla="*/ 83346 h 309564"/>
              <a:gd name="connsiteX5" fmla="*/ 145258 w 316708"/>
              <a:gd name="connsiteY5" fmla="*/ 119064 h 309564"/>
              <a:gd name="connsiteX6" fmla="*/ 150021 w 316708"/>
              <a:gd name="connsiteY6" fmla="*/ 152402 h 309564"/>
              <a:gd name="connsiteX7" fmla="*/ 176214 w 316708"/>
              <a:gd name="connsiteY7" fmla="*/ 173833 h 309564"/>
              <a:gd name="connsiteX8" fmla="*/ 178596 w 316708"/>
              <a:gd name="connsiteY8" fmla="*/ 200027 h 309564"/>
              <a:gd name="connsiteX9" fmla="*/ 202408 w 316708"/>
              <a:gd name="connsiteY9" fmla="*/ 247652 h 309564"/>
              <a:gd name="connsiteX10" fmla="*/ 250033 w 316708"/>
              <a:gd name="connsiteY10" fmla="*/ 276227 h 309564"/>
              <a:gd name="connsiteX11" fmla="*/ 316708 w 316708"/>
              <a:gd name="connsiteY11" fmla="*/ 309564 h 309564"/>
              <a:gd name="connsiteX0" fmla="*/ -1 w 288130"/>
              <a:gd name="connsiteY0" fmla="*/ 0 h 288131"/>
              <a:gd name="connsiteX1" fmla="*/ 26193 w 288130"/>
              <a:gd name="connsiteY1" fmla="*/ 23813 h 288131"/>
              <a:gd name="connsiteX2" fmla="*/ 57149 w 288130"/>
              <a:gd name="connsiteY2" fmla="*/ 23813 h 288131"/>
              <a:gd name="connsiteX3" fmla="*/ 97630 w 288130"/>
              <a:gd name="connsiteY3" fmla="*/ 61913 h 288131"/>
              <a:gd name="connsiteX4" fmla="*/ 116680 w 288130"/>
              <a:gd name="connsiteY4" fmla="*/ 97631 h 288131"/>
              <a:gd name="connsiteX5" fmla="*/ 121443 w 288130"/>
              <a:gd name="connsiteY5" fmla="*/ 130969 h 288131"/>
              <a:gd name="connsiteX6" fmla="*/ 147636 w 288130"/>
              <a:gd name="connsiteY6" fmla="*/ 152400 h 288131"/>
              <a:gd name="connsiteX7" fmla="*/ 150018 w 288130"/>
              <a:gd name="connsiteY7" fmla="*/ 178594 h 288131"/>
              <a:gd name="connsiteX8" fmla="*/ 173830 w 288130"/>
              <a:gd name="connsiteY8" fmla="*/ 226219 h 288131"/>
              <a:gd name="connsiteX9" fmla="*/ 221455 w 288130"/>
              <a:gd name="connsiteY9" fmla="*/ 254794 h 288131"/>
              <a:gd name="connsiteX10" fmla="*/ 288130 w 288130"/>
              <a:gd name="connsiteY10" fmla="*/ 288131 h 288131"/>
              <a:gd name="connsiteX0" fmla="*/ 0 w 261937"/>
              <a:gd name="connsiteY0" fmla="*/ 0 h 264318"/>
              <a:gd name="connsiteX1" fmla="*/ 30956 w 261937"/>
              <a:gd name="connsiteY1" fmla="*/ 0 h 264318"/>
              <a:gd name="connsiteX2" fmla="*/ 71437 w 261937"/>
              <a:gd name="connsiteY2" fmla="*/ 38100 h 264318"/>
              <a:gd name="connsiteX3" fmla="*/ 90487 w 261937"/>
              <a:gd name="connsiteY3" fmla="*/ 73818 h 264318"/>
              <a:gd name="connsiteX4" fmla="*/ 95250 w 261937"/>
              <a:gd name="connsiteY4" fmla="*/ 107156 h 264318"/>
              <a:gd name="connsiteX5" fmla="*/ 121443 w 261937"/>
              <a:gd name="connsiteY5" fmla="*/ 128587 h 264318"/>
              <a:gd name="connsiteX6" fmla="*/ 123825 w 261937"/>
              <a:gd name="connsiteY6" fmla="*/ 154781 h 264318"/>
              <a:gd name="connsiteX7" fmla="*/ 147637 w 261937"/>
              <a:gd name="connsiteY7" fmla="*/ 202406 h 264318"/>
              <a:gd name="connsiteX8" fmla="*/ 195262 w 261937"/>
              <a:gd name="connsiteY8" fmla="*/ 230981 h 264318"/>
              <a:gd name="connsiteX9" fmla="*/ 261937 w 261937"/>
              <a:gd name="connsiteY9" fmla="*/ 264318 h 26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937" h="264318">
                <a:moveTo>
                  <a:pt x="0" y="0"/>
                </a:moveTo>
                <a:lnTo>
                  <a:pt x="30956" y="0"/>
                </a:lnTo>
                <a:lnTo>
                  <a:pt x="71437" y="38100"/>
                </a:lnTo>
                <a:lnTo>
                  <a:pt x="90487" y="73818"/>
                </a:lnTo>
                <a:lnTo>
                  <a:pt x="95250" y="107156"/>
                </a:lnTo>
                <a:lnTo>
                  <a:pt x="121443" y="128587"/>
                </a:lnTo>
                <a:lnTo>
                  <a:pt x="123825" y="154781"/>
                </a:lnTo>
                <a:lnTo>
                  <a:pt x="147637" y="202406"/>
                </a:lnTo>
                <a:lnTo>
                  <a:pt x="195262" y="230981"/>
                </a:lnTo>
                <a:lnTo>
                  <a:pt x="261937" y="264318"/>
                </a:ln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44" name="フリーフォーム 351">
            <a:extLst>
              <a:ext uri="{FF2B5EF4-FFF2-40B4-BE49-F238E27FC236}">
                <a16:creationId xmlns:a16="http://schemas.microsoft.com/office/drawing/2014/main" id="{036C4A3D-ABAB-4D81-90DD-1393D2039887}"/>
              </a:ext>
            </a:extLst>
          </p:cNvPr>
          <p:cNvSpPr/>
          <p:nvPr/>
        </p:nvSpPr>
        <p:spPr>
          <a:xfrm>
            <a:off x="3281900" y="1052513"/>
            <a:ext cx="327025" cy="714375"/>
          </a:xfrm>
          <a:custGeom>
            <a:avLst/>
            <a:gdLst>
              <a:gd name="connsiteX0" fmla="*/ 252412 w 359569"/>
              <a:gd name="connsiteY0" fmla="*/ 0 h 738187"/>
              <a:gd name="connsiteX1" fmla="*/ 290512 w 359569"/>
              <a:gd name="connsiteY1" fmla="*/ 33337 h 738187"/>
              <a:gd name="connsiteX2" fmla="*/ 278606 w 359569"/>
              <a:gd name="connsiteY2" fmla="*/ 69056 h 738187"/>
              <a:gd name="connsiteX3" fmla="*/ 302419 w 359569"/>
              <a:gd name="connsiteY3" fmla="*/ 85725 h 738187"/>
              <a:gd name="connsiteX4" fmla="*/ 319087 w 359569"/>
              <a:gd name="connsiteY4" fmla="*/ 109537 h 738187"/>
              <a:gd name="connsiteX5" fmla="*/ 345281 w 359569"/>
              <a:gd name="connsiteY5" fmla="*/ 145256 h 738187"/>
              <a:gd name="connsiteX6" fmla="*/ 321469 w 359569"/>
              <a:gd name="connsiteY6" fmla="*/ 166687 h 738187"/>
              <a:gd name="connsiteX7" fmla="*/ 323850 w 359569"/>
              <a:gd name="connsiteY7" fmla="*/ 183356 h 738187"/>
              <a:gd name="connsiteX8" fmla="*/ 347662 w 359569"/>
              <a:gd name="connsiteY8" fmla="*/ 211931 h 738187"/>
              <a:gd name="connsiteX9" fmla="*/ 347662 w 359569"/>
              <a:gd name="connsiteY9" fmla="*/ 226218 h 738187"/>
              <a:gd name="connsiteX10" fmla="*/ 330994 w 359569"/>
              <a:gd name="connsiteY10" fmla="*/ 264318 h 738187"/>
              <a:gd name="connsiteX11" fmla="*/ 330994 w 359569"/>
              <a:gd name="connsiteY11" fmla="*/ 278606 h 738187"/>
              <a:gd name="connsiteX12" fmla="*/ 335756 w 359569"/>
              <a:gd name="connsiteY12" fmla="*/ 307181 h 738187"/>
              <a:gd name="connsiteX13" fmla="*/ 347662 w 359569"/>
              <a:gd name="connsiteY13" fmla="*/ 319087 h 738187"/>
              <a:gd name="connsiteX14" fmla="*/ 345281 w 359569"/>
              <a:gd name="connsiteY14" fmla="*/ 335756 h 738187"/>
              <a:gd name="connsiteX15" fmla="*/ 359569 w 359569"/>
              <a:gd name="connsiteY15" fmla="*/ 366712 h 738187"/>
              <a:gd name="connsiteX16" fmla="*/ 352425 w 359569"/>
              <a:gd name="connsiteY16" fmla="*/ 395287 h 738187"/>
              <a:gd name="connsiteX17" fmla="*/ 330994 w 359569"/>
              <a:gd name="connsiteY17" fmla="*/ 419100 h 738187"/>
              <a:gd name="connsiteX18" fmla="*/ 316706 w 359569"/>
              <a:gd name="connsiteY18" fmla="*/ 419100 h 738187"/>
              <a:gd name="connsiteX19" fmla="*/ 295275 w 359569"/>
              <a:gd name="connsiteY19" fmla="*/ 440531 h 738187"/>
              <a:gd name="connsiteX20" fmla="*/ 276225 w 359569"/>
              <a:gd name="connsiteY20" fmla="*/ 452437 h 738187"/>
              <a:gd name="connsiteX21" fmla="*/ 240506 w 359569"/>
              <a:gd name="connsiteY21" fmla="*/ 452437 h 738187"/>
              <a:gd name="connsiteX22" fmla="*/ 209550 w 359569"/>
              <a:gd name="connsiteY22" fmla="*/ 481012 h 738187"/>
              <a:gd name="connsiteX23" fmla="*/ 176212 w 359569"/>
              <a:gd name="connsiteY23" fmla="*/ 485775 h 738187"/>
              <a:gd name="connsiteX24" fmla="*/ 154781 w 359569"/>
              <a:gd name="connsiteY24" fmla="*/ 502443 h 738187"/>
              <a:gd name="connsiteX25" fmla="*/ 130969 w 359569"/>
              <a:gd name="connsiteY25" fmla="*/ 502443 h 738187"/>
              <a:gd name="connsiteX26" fmla="*/ 102394 w 359569"/>
              <a:gd name="connsiteY26" fmla="*/ 516731 h 738187"/>
              <a:gd name="connsiteX27" fmla="*/ 80962 w 359569"/>
              <a:gd name="connsiteY27" fmla="*/ 528637 h 738187"/>
              <a:gd name="connsiteX28" fmla="*/ 59531 w 359569"/>
              <a:gd name="connsiteY28" fmla="*/ 528637 h 738187"/>
              <a:gd name="connsiteX29" fmla="*/ 40481 w 359569"/>
              <a:gd name="connsiteY29" fmla="*/ 578643 h 738187"/>
              <a:gd name="connsiteX30" fmla="*/ 16669 w 359569"/>
              <a:gd name="connsiteY30" fmla="*/ 607218 h 738187"/>
              <a:gd name="connsiteX31" fmla="*/ 23812 w 359569"/>
              <a:gd name="connsiteY31" fmla="*/ 645318 h 738187"/>
              <a:gd name="connsiteX32" fmla="*/ 23812 w 359569"/>
              <a:gd name="connsiteY32" fmla="*/ 657225 h 738187"/>
              <a:gd name="connsiteX33" fmla="*/ 7144 w 359569"/>
              <a:gd name="connsiteY33" fmla="*/ 683418 h 738187"/>
              <a:gd name="connsiteX34" fmla="*/ 11906 w 359569"/>
              <a:gd name="connsiteY34" fmla="*/ 700087 h 738187"/>
              <a:gd name="connsiteX35" fmla="*/ 0 w 359569"/>
              <a:gd name="connsiteY35" fmla="*/ 738187 h 738187"/>
              <a:gd name="connsiteX0" fmla="*/ 302418 w 409575"/>
              <a:gd name="connsiteY0" fmla="*/ 0 h 1007268"/>
              <a:gd name="connsiteX1" fmla="*/ 340518 w 409575"/>
              <a:gd name="connsiteY1" fmla="*/ 33337 h 1007268"/>
              <a:gd name="connsiteX2" fmla="*/ 328612 w 409575"/>
              <a:gd name="connsiteY2" fmla="*/ 69056 h 1007268"/>
              <a:gd name="connsiteX3" fmla="*/ 352425 w 409575"/>
              <a:gd name="connsiteY3" fmla="*/ 85725 h 1007268"/>
              <a:gd name="connsiteX4" fmla="*/ 369093 w 409575"/>
              <a:gd name="connsiteY4" fmla="*/ 109537 h 1007268"/>
              <a:gd name="connsiteX5" fmla="*/ 395287 w 409575"/>
              <a:gd name="connsiteY5" fmla="*/ 145256 h 1007268"/>
              <a:gd name="connsiteX6" fmla="*/ 371475 w 409575"/>
              <a:gd name="connsiteY6" fmla="*/ 166687 h 1007268"/>
              <a:gd name="connsiteX7" fmla="*/ 373856 w 409575"/>
              <a:gd name="connsiteY7" fmla="*/ 183356 h 1007268"/>
              <a:gd name="connsiteX8" fmla="*/ 397668 w 409575"/>
              <a:gd name="connsiteY8" fmla="*/ 211931 h 1007268"/>
              <a:gd name="connsiteX9" fmla="*/ 397668 w 409575"/>
              <a:gd name="connsiteY9" fmla="*/ 226218 h 1007268"/>
              <a:gd name="connsiteX10" fmla="*/ 381000 w 409575"/>
              <a:gd name="connsiteY10" fmla="*/ 264318 h 1007268"/>
              <a:gd name="connsiteX11" fmla="*/ 381000 w 409575"/>
              <a:gd name="connsiteY11" fmla="*/ 278606 h 1007268"/>
              <a:gd name="connsiteX12" fmla="*/ 385762 w 409575"/>
              <a:gd name="connsiteY12" fmla="*/ 307181 h 1007268"/>
              <a:gd name="connsiteX13" fmla="*/ 397668 w 409575"/>
              <a:gd name="connsiteY13" fmla="*/ 319087 h 1007268"/>
              <a:gd name="connsiteX14" fmla="*/ 395287 w 409575"/>
              <a:gd name="connsiteY14" fmla="*/ 335756 h 1007268"/>
              <a:gd name="connsiteX15" fmla="*/ 409575 w 409575"/>
              <a:gd name="connsiteY15" fmla="*/ 366712 h 1007268"/>
              <a:gd name="connsiteX16" fmla="*/ 402431 w 409575"/>
              <a:gd name="connsiteY16" fmla="*/ 395287 h 1007268"/>
              <a:gd name="connsiteX17" fmla="*/ 381000 w 409575"/>
              <a:gd name="connsiteY17" fmla="*/ 419100 h 1007268"/>
              <a:gd name="connsiteX18" fmla="*/ 366712 w 409575"/>
              <a:gd name="connsiteY18" fmla="*/ 419100 h 1007268"/>
              <a:gd name="connsiteX19" fmla="*/ 345281 w 409575"/>
              <a:gd name="connsiteY19" fmla="*/ 440531 h 1007268"/>
              <a:gd name="connsiteX20" fmla="*/ 326231 w 409575"/>
              <a:gd name="connsiteY20" fmla="*/ 452437 h 1007268"/>
              <a:gd name="connsiteX21" fmla="*/ 290512 w 409575"/>
              <a:gd name="connsiteY21" fmla="*/ 452437 h 1007268"/>
              <a:gd name="connsiteX22" fmla="*/ 259556 w 409575"/>
              <a:gd name="connsiteY22" fmla="*/ 481012 h 1007268"/>
              <a:gd name="connsiteX23" fmla="*/ 226218 w 409575"/>
              <a:gd name="connsiteY23" fmla="*/ 485775 h 1007268"/>
              <a:gd name="connsiteX24" fmla="*/ 204787 w 409575"/>
              <a:gd name="connsiteY24" fmla="*/ 502443 h 1007268"/>
              <a:gd name="connsiteX25" fmla="*/ 180975 w 409575"/>
              <a:gd name="connsiteY25" fmla="*/ 502443 h 1007268"/>
              <a:gd name="connsiteX26" fmla="*/ 152400 w 409575"/>
              <a:gd name="connsiteY26" fmla="*/ 516731 h 1007268"/>
              <a:gd name="connsiteX27" fmla="*/ 130968 w 409575"/>
              <a:gd name="connsiteY27" fmla="*/ 528637 h 1007268"/>
              <a:gd name="connsiteX28" fmla="*/ 109537 w 409575"/>
              <a:gd name="connsiteY28" fmla="*/ 528637 h 1007268"/>
              <a:gd name="connsiteX29" fmla="*/ 90487 w 409575"/>
              <a:gd name="connsiteY29" fmla="*/ 578643 h 1007268"/>
              <a:gd name="connsiteX30" fmla="*/ 66675 w 409575"/>
              <a:gd name="connsiteY30" fmla="*/ 607218 h 1007268"/>
              <a:gd name="connsiteX31" fmla="*/ 73818 w 409575"/>
              <a:gd name="connsiteY31" fmla="*/ 645318 h 1007268"/>
              <a:gd name="connsiteX32" fmla="*/ 73818 w 409575"/>
              <a:gd name="connsiteY32" fmla="*/ 657225 h 1007268"/>
              <a:gd name="connsiteX33" fmla="*/ 57150 w 409575"/>
              <a:gd name="connsiteY33" fmla="*/ 683418 h 1007268"/>
              <a:gd name="connsiteX34" fmla="*/ 61912 w 409575"/>
              <a:gd name="connsiteY34" fmla="*/ 700087 h 1007268"/>
              <a:gd name="connsiteX35" fmla="*/ 0 w 409575"/>
              <a:gd name="connsiteY35" fmla="*/ 1007268 h 1007268"/>
              <a:gd name="connsiteX0" fmla="*/ 302418 w 409575"/>
              <a:gd name="connsiteY0" fmla="*/ 0 h 1007268"/>
              <a:gd name="connsiteX1" fmla="*/ 340518 w 409575"/>
              <a:gd name="connsiteY1" fmla="*/ 33337 h 1007268"/>
              <a:gd name="connsiteX2" fmla="*/ 328612 w 409575"/>
              <a:gd name="connsiteY2" fmla="*/ 69056 h 1007268"/>
              <a:gd name="connsiteX3" fmla="*/ 352425 w 409575"/>
              <a:gd name="connsiteY3" fmla="*/ 85725 h 1007268"/>
              <a:gd name="connsiteX4" fmla="*/ 369093 w 409575"/>
              <a:gd name="connsiteY4" fmla="*/ 109537 h 1007268"/>
              <a:gd name="connsiteX5" fmla="*/ 395287 w 409575"/>
              <a:gd name="connsiteY5" fmla="*/ 145256 h 1007268"/>
              <a:gd name="connsiteX6" fmla="*/ 371475 w 409575"/>
              <a:gd name="connsiteY6" fmla="*/ 166687 h 1007268"/>
              <a:gd name="connsiteX7" fmla="*/ 373856 w 409575"/>
              <a:gd name="connsiteY7" fmla="*/ 183356 h 1007268"/>
              <a:gd name="connsiteX8" fmla="*/ 397668 w 409575"/>
              <a:gd name="connsiteY8" fmla="*/ 211931 h 1007268"/>
              <a:gd name="connsiteX9" fmla="*/ 397668 w 409575"/>
              <a:gd name="connsiteY9" fmla="*/ 226218 h 1007268"/>
              <a:gd name="connsiteX10" fmla="*/ 381000 w 409575"/>
              <a:gd name="connsiteY10" fmla="*/ 264318 h 1007268"/>
              <a:gd name="connsiteX11" fmla="*/ 381000 w 409575"/>
              <a:gd name="connsiteY11" fmla="*/ 278606 h 1007268"/>
              <a:gd name="connsiteX12" fmla="*/ 385762 w 409575"/>
              <a:gd name="connsiteY12" fmla="*/ 307181 h 1007268"/>
              <a:gd name="connsiteX13" fmla="*/ 397668 w 409575"/>
              <a:gd name="connsiteY13" fmla="*/ 319087 h 1007268"/>
              <a:gd name="connsiteX14" fmla="*/ 395287 w 409575"/>
              <a:gd name="connsiteY14" fmla="*/ 335756 h 1007268"/>
              <a:gd name="connsiteX15" fmla="*/ 409575 w 409575"/>
              <a:gd name="connsiteY15" fmla="*/ 366712 h 1007268"/>
              <a:gd name="connsiteX16" fmla="*/ 402431 w 409575"/>
              <a:gd name="connsiteY16" fmla="*/ 395287 h 1007268"/>
              <a:gd name="connsiteX17" fmla="*/ 381000 w 409575"/>
              <a:gd name="connsiteY17" fmla="*/ 419100 h 1007268"/>
              <a:gd name="connsiteX18" fmla="*/ 366712 w 409575"/>
              <a:gd name="connsiteY18" fmla="*/ 419100 h 1007268"/>
              <a:gd name="connsiteX19" fmla="*/ 345281 w 409575"/>
              <a:gd name="connsiteY19" fmla="*/ 440531 h 1007268"/>
              <a:gd name="connsiteX20" fmla="*/ 326231 w 409575"/>
              <a:gd name="connsiteY20" fmla="*/ 452437 h 1007268"/>
              <a:gd name="connsiteX21" fmla="*/ 290512 w 409575"/>
              <a:gd name="connsiteY21" fmla="*/ 452437 h 1007268"/>
              <a:gd name="connsiteX22" fmla="*/ 259556 w 409575"/>
              <a:gd name="connsiteY22" fmla="*/ 481012 h 1007268"/>
              <a:gd name="connsiteX23" fmla="*/ 226218 w 409575"/>
              <a:gd name="connsiteY23" fmla="*/ 485775 h 1007268"/>
              <a:gd name="connsiteX24" fmla="*/ 204787 w 409575"/>
              <a:gd name="connsiteY24" fmla="*/ 502443 h 1007268"/>
              <a:gd name="connsiteX25" fmla="*/ 180975 w 409575"/>
              <a:gd name="connsiteY25" fmla="*/ 502443 h 1007268"/>
              <a:gd name="connsiteX26" fmla="*/ 152400 w 409575"/>
              <a:gd name="connsiteY26" fmla="*/ 516731 h 1007268"/>
              <a:gd name="connsiteX27" fmla="*/ 130968 w 409575"/>
              <a:gd name="connsiteY27" fmla="*/ 528637 h 1007268"/>
              <a:gd name="connsiteX28" fmla="*/ 109537 w 409575"/>
              <a:gd name="connsiteY28" fmla="*/ 528637 h 1007268"/>
              <a:gd name="connsiteX29" fmla="*/ 90487 w 409575"/>
              <a:gd name="connsiteY29" fmla="*/ 578643 h 1007268"/>
              <a:gd name="connsiteX30" fmla="*/ 66675 w 409575"/>
              <a:gd name="connsiteY30" fmla="*/ 607218 h 1007268"/>
              <a:gd name="connsiteX31" fmla="*/ 73818 w 409575"/>
              <a:gd name="connsiteY31" fmla="*/ 645318 h 1007268"/>
              <a:gd name="connsiteX32" fmla="*/ 73818 w 409575"/>
              <a:gd name="connsiteY32" fmla="*/ 657225 h 1007268"/>
              <a:gd name="connsiteX33" fmla="*/ 57150 w 409575"/>
              <a:gd name="connsiteY33" fmla="*/ 683418 h 1007268"/>
              <a:gd name="connsiteX34" fmla="*/ 61912 w 409575"/>
              <a:gd name="connsiteY34" fmla="*/ 700087 h 1007268"/>
              <a:gd name="connsiteX35" fmla="*/ 40481 w 409575"/>
              <a:gd name="connsiteY35" fmla="*/ 821530 h 1007268"/>
              <a:gd name="connsiteX36" fmla="*/ 0 w 409575"/>
              <a:gd name="connsiteY36" fmla="*/ 1007268 h 1007268"/>
              <a:gd name="connsiteX0" fmla="*/ 302418 w 409575"/>
              <a:gd name="connsiteY0" fmla="*/ 0 h 1007268"/>
              <a:gd name="connsiteX1" fmla="*/ 340518 w 409575"/>
              <a:gd name="connsiteY1" fmla="*/ 33337 h 1007268"/>
              <a:gd name="connsiteX2" fmla="*/ 328612 w 409575"/>
              <a:gd name="connsiteY2" fmla="*/ 69056 h 1007268"/>
              <a:gd name="connsiteX3" fmla="*/ 352425 w 409575"/>
              <a:gd name="connsiteY3" fmla="*/ 85725 h 1007268"/>
              <a:gd name="connsiteX4" fmla="*/ 369093 w 409575"/>
              <a:gd name="connsiteY4" fmla="*/ 109537 h 1007268"/>
              <a:gd name="connsiteX5" fmla="*/ 395287 w 409575"/>
              <a:gd name="connsiteY5" fmla="*/ 145256 h 1007268"/>
              <a:gd name="connsiteX6" fmla="*/ 371475 w 409575"/>
              <a:gd name="connsiteY6" fmla="*/ 166687 h 1007268"/>
              <a:gd name="connsiteX7" fmla="*/ 373856 w 409575"/>
              <a:gd name="connsiteY7" fmla="*/ 183356 h 1007268"/>
              <a:gd name="connsiteX8" fmla="*/ 397668 w 409575"/>
              <a:gd name="connsiteY8" fmla="*/ 211931 h 1007268"/>
              <a:gd name="connsiteX9" fmla="*/ 397668 w 409575"/>
              <a:gd name="connsiteY9" fmla="*/ 226218 h 1007268"/>
              <a:gd name="connsiteX10" fmla="*/ 381000 w 409575"/>
              <a:gd name="connsiteY10" fmla="*/ 264318 h 1007268"/>
              <a:gd name="connsiteX11" fmla="*/ 381000 w 409575"/>
              <a:gd name="connsiteY11" fmla="*/ 278606 h 1007268"/>
              <a:gd name="connsiteX12" fmla="*/ 385762 w 409575"/>
              <a:gd name="connsiteY12" fmla="*/ 307181 h 1007268"/>
              <a:gd name="connsiteX13" fmla="*/ 397668 w 409575"/>
              <a:gd name="connsiteY13" fmla="*/ 319087 h 1007268"/>
              <a:gd name="connsiteX14" fmla="*/ 395287 w 409575"/>
              <a:gd name="connsiteY14" fmla="*/ 335756 h 1007268"/>
              <a:gd name="connsiteX15" fmla="*/ 409575 w 409575"/>
              <a:gd name="connsiteY15" fmla="*/ 366712 h 1007268"/>
              <a:gd name="connsiteX16" fmla="*/ 402431 w 409575"/>
              <a:gd name="connsiteY16" fmla="*/ 395287 h 1007268"/>
              <a:gd name="connsiteX17" fmla="*/ 381000 w 409575"/>
              <a:gd name="connsiteY17" fmla="*/ 419100 h 1007268"/>
              <a:gd name="connsiteX18" fmla="*/ 366712 w 409575"/>
              <a:gd name="connsiteY18" fmla="*/ 419100 h 1007268"/>
              <a:gd name="connsiteX19" fmla="*/ 345281 w 409575"/>
              <a:gd name="connsiteY19" fmla="*/ 440531 h 1007268"/>
              <a:gd name="connsiteX20" fmla="*/ 326231 w 409575"/>
              <a:gd name="connsiteY20" fmla="*/ 452437 h 1007268"/>
              <a:gd name="connsiteX21" fmla="*/ 290512 w 409575"/>
              <a:gd name="connsiteY21" fmla="*/ 452437 h 1007268"/>
              <a:gd name="connsiteX22" fmla="*/ 259556 w 409575"/>
              <a:gd name="connsiteY22" fmla="*/ 481012 h 1007268"/>
              <a:gd name="connsiteX23" fmla="*/ 226218 w 409575"/>
              <a:gd name="connsiteY23" fmla="*/ 485775 h 1007268"/>
              <a:gd name="connsiteX24" fmla="*/ 204787 w 409575"/>
              <a:gd name="connsiteY24" fmla="*/ 502443 h 1007268"/>
              <a:gd name="connsiteX25" fmla="*/ 180975 w 409575"/>
              <a:gd name="connsiteY25" fmla="*/ 502443 h 1007268"/>
              <a:gd name="connsiteX26" fmla="*/ 152400 w 409575"/>
              <a:gd name="connsiteY26" fmla="*/ 516731 h 1007268"/>
              <a:gd name="connsiteX27" fmla="*/ 130968 w 409575"/>
              <a:gd name="connsiteY27" fmla="*/ 528637 h 1007268"/>
              <a:gd name="connsiteX28" fmla="*/ 109537 w 409575"/>
              <a:gd name="connsiteY28" fmla="*/ 528637 h 1007268"/>
              <a:gd name="connsiteX29" fmla="*/ 90487 w 409575"/>
              <a:gd name="connsiteY29" fmla="*/ 578643 h 1007268"/>
              <a:gd name="connsiteX30" fmla="*/ 66675 w 409575"/>
              <a:gd name="connsiteY30" fmla="*/ 607218 h 1007268"/>
              <a:gd name="connsiteX31" fmla="*/ 73818 w 409575"/>
              <a:gd name="connsiteY31" fmla="*/ 645318 h 1007268"/>
              <a:gd name="connsiteX32" fmla="*/ 73818 w 409575"/>
              <a:gd name="connsiteY32" fmla="*/ 657225 h 1007268"/>
              <a:gd name="connsiteX33" fmla="*/ 57150 w 409575"/>
              <a:gd name="connsiteY33" fmla="*/ 683418 h 1007268"/>
              <a:gd name="connsiteX34" fmla="*/ 61912 w 409575"/>
              <a:gd name="connsiteY34" fmla="*/ 700087 h 1007268"/>
              <a:gd name="connsiteX35" fmla="*/ 57150 w 409575"/>
              <a:gd name="connsiteY35" fmla="*/ 747711 h 1007268"/>
              <a:gd name="connsiteX36" fmla="*/ 40481 w 409575"/>
              <a:gd name="connsiteY36" fmla="*/ 821530 h 1007268"/>
              <a:gd name="connsiteX37" fmla="*/ 0 w 409575"/>
              <a:gd name="connsiteY37" fmla="*/ 1007268 h 1007268"/>
              <a:gd name="connsiteX0" fmla="*/ 302418 w 409575"/>
              <a:gd name="connsiteY0" fmla="*/ 0 h 1007268"/>
              <a:gd name="connsiteX1" fmla="*/ 340518 w 409575"/>
              <a:gd name="connsiteY1" fmla="*/ 33337 h 1007268"/>
              <a:gd name="connsiteX2" fmla="*/ 328612 w 409575"/>
              <a:gd name="connsiteY2" fmla="*/ 69056 h 1007268"/>
              <a:gd name="connsiteX3" fmla="*/ 352425 w 409575"/>
              <a:gd name="connsiteY3" fmla="*/ 85725 h 1007268"/>
              <a:gd name="connsiteX4" fmla="*/ 369093 w 409575"/>
              <a:gd name="connsiteY4" fmla="*/ 109537 h 1007268"/>
              <a:gd name="connsiteX5" fmla="*/ 395287 w 409575"/>
              <a:gd name="connsiteY5" fmla="*/ 145256 h 1007268"/>
              <a:gd name="connsiteX6" fmla="*/ 371475 w 409575"/>
              <a:gd name="connsiteY6" fmla="*/ 166687 h 1007268"/>
              <a:gd name="connsiteX7" fmla="*/ 373856 w 409575"/>
              <a:gd name="connsiteY7" fmla="*/ 183356 h 1007268"/>
              <a:gd name="connsiteX8" fmla="*/ 397668 w 409575"/>
              <a:gd name="connsiteY8" fmla="*/ 211931 h 1007268"/>
              <a:gd name="connsiteX9" fmla="*/ 397668 w 409575"/>
              <a:gd name="connsiteY9" fmla="*/ 226218 h 1007268"/>
              <a:gd name="connsiteX10" fmla="*/ 381000 w 409575"/>
              <a:gd name="connsiteY10" fmla="*/ 264318 h 1007268"/>
              <a:gd name="connsiteX11" fmla="*/ 381000 w 409575"/>
              <a:gd name="connsiteY11" fmla="*/ 278606 h 1007268"/>
              <a:gd name="connsiteX12" fmla="*/ 385762 w 409575"/>
              <a:gd name="connsiteY12" fmla="*/ 307181 h 1007268"/>
              <a:gd name="connsiteX13" fmla="*/ 397668 w 409575"/>
              <a:gd name="connsiteY13" fmla="*/ 319087 h 1007268"/>
              <a:gd name="connsiteX14" fmla="*/ 395287 w 409575"/>
              <a:gd name="connsiteY14" fmla="*/ 335756 h 1007268"/>
              <a:gd name="connsiteX15" fmla="*/ 409575 w 409575"/>
              <a:gd name="connsiteY15" fmla="*/ 366712 h 1007268"/>
              <a:gd name="connsiteX16" fmla="*/ 402431 w 409575"/>
              <a:gd name="connsiteY16" fmla="*/ 395287 h 1007268"/>
              <a:gd name="connsiteX17" fmla="*/ 381000 w 409575"/>
              <a:gd name="connsiteY17" fmla="*/ 419100 h 1007268"/>
              <a:gd name="connsiteX18" fmla="*/ 366712 w 409575"/>
              <a:gd name="connsiteY18" fmla="*/ 419100 h 1007268"/>
              <a:gd name="connsiteX19" fmla="*/ 345281 w 409575"/>
              <a:gd name="connsiteY19" fmla="*/ 440531 h 1007268"/>
              <a:gd name="connsiteX20" fmla="*/ 326231 w 409575"/>
              <a:gd name="connsiteY20" fmla="*/ 452437 h 1007268"/>
              <a:gd name="connsiteX21" fmla="*/ 290512 w 409575"/>
              <a:gd name="connsiteY21" fmla="*/ 452437 h 1007268"/>
              <a:gd name="connsiteX22" fmla="*/ 259556 w 409575"/>
              <a:gd name="connsiteY22" fmla="*/ 481012 h 1007268"/>
              <a:gd name="connsiteX23" fmla="*/ 226218 w 409575"/>
              <a:gd name="connsiteY23" fmla="*/ 485775 h 1007268"/>
              <a:gd name="connsiteX24" fmla="*/ 204787 w 409575"/>
              <a:gd name="connsiteY24" fmla="*/ 502443 h 1007268"/>
              <a:gd name="connsiteX25" fmla="*/ 180975 w 409575"/>
              <a:gd name="connsiteY25" fmla="*/ 502443 h 1007268"/>
              <a:gd name="connsiteX26" fmla="*/ 152400 w 409575"/>
              <a:gd name="connsiteY26" fmla="*/ 516731 h 1007268"/>
              <a:gd name="connsiteX27" fmla="*/ 130968 w 409575"/>
              <a:gd name="connsiteY27" fmla="*/ 528637 h 1007268"/>
              <a:gd name="connsiteX28" fmla="*/ 109537 w 409575"/>
              <a:gd name="connsiteY28" fmla="*/ 528637 h 1007268"/>
              <a:gd name="connsiteX29" fmla="*/ 90487 w 409575"/>
              <a:gd name="connsiteY29" fmla="*/ 578643 h 1007268"/>
              <a:gd name="connsiteX30" fmla="*/ 66675 w 409575"/>
              <a:gd name="connsiteY30" fmla="*/ 607218 h 1007268"/>
              <a:gd name="connsiteX31" fmla="*/ 73818 w 409575"/>
              <a:gd name="connsiteY31" fmla="*/ 645318 h 1007268"/>
              <a:gd name="connsiteX32" fmla="*/ 73818 w 409575"/>
              <a:gd name="connsiteY32" fmla="*/ 657225 h 1007268"/>
              <a:gd name="connsiteX33" fmla="*/ 57150 w 409575"/>
              <a:gd name="connsiteY33" fmla="*/ 683418 h 1007268"/>
              <a:gd name="connsiteX34" fmla="*/ 61912 w 409575"/>
              <a:gd name="connsiteY34" fmla="*/ 700087 h 1007268"/>
              <a:gd name="connsiteX35" fmla="*/ 57150 w 409575"/>
              <a:gd name="connsiteY35" fmla="*/ 747711 h 1007268"/>
              <a:gd name="connsiteX36" fmla="*/ 40481 w 409575"/>
              <a:gd name="connsiteY36" fmla="*/ 821530 h 1007268"/>
              <a:gd name="connsiteX37" fmla="*/ 23812 w 409575"/>
              <a:gd name="connsiteY37" fmla="*/ 916780 h 1007268"/>
              <a:gd name="connsiteX38" fmla="*/ 0 w 409575"/>
              <a:gd name="connsiteY38" fmla="*/ 1007268 h 1007268"/>
              <a:gd name="connsiteX0" fmla="*/ 302418 w 409575"/>
              <a:gd name="connsiteY0" fmla="*/ 0 h 1007268"/>
              <a:gd name="connsiteX1" fmla="*/ 340518 w 409575"/>
              <a:gd name="connsiteY1" fmla="*/ 33337 h 1007268"/>
              <a:gd name="connsiteX2" fmla="*/ 328612 w 409575"/>
              <a:gd name="connsiteY2" fmla="*/ 69056 h 1007268"/>
              <a:gd name="connsiteX3" fmla="*/ 352425 w 409575"/>
              <a:gd name="connsiteY3" fmla="*/ 85725 h 1007268"/>
              <a:gd name="connsiteX4" fmla="*/ 369093 w 409575"/>
              <a:gd name="connsiteY4" fmla="*/ 109537 h 1007268"/>
              <a:gd name="connsiteX5" fmla="*/ 395287 w 409575"/>
              <a:gd name="connsiteY5" fmla="*/ 145256 h 1007268"/>
              <a:gd name="connsiteX6" fmla="*/ 371475 w 409575"/>
              <a:gd name="connsiteY6" fmla="*/ 166687 h 1007268"/>
              <a:gd name="connsiteX7" fmla="*/ 373856 w 409575"/>
              <a:gd name="connsiteY7" fmla="*/ 183356 h 1007268"/>
              <a:gd name="connsiteX8" fmla="*/ 397668 w 409575"/>
              <a:gd name="connsiteY8" fmla="*/ 211931 h 1007268"/>
              <a:gd name="connsiteX9" fmla="*/ 397668 w 409575"/>
              <a:gd name="connsiteY9" fmla="*/ 226218 h 1007268"/>
              <a:gd name="connsiteX10" fmla="*/ 381000 w 409575"/>
              <a:gd name="connsiteY10" fmla="*/ 264318 h 1007268"/>
              <a:gd name="connsiteX11" fmla="*/ 381000 w 409575"/>
              <a:gd name="connsiteY11" fmla="*/ 278606 h 1007268"/>
              <a:gd name="connsiteX12" fmla="*/ 385762 w 409575"/>
              <a:gd name="connsiteY12" fmla="*/ 307181 h 1007268"/>
              <a:gd name="connsiteX13" fmla="*/ 397668 w 409575"/>
              <a:gd name="connsiteY13" fmla="*/ 319087 h 1007268"/>
              <a:gd name="connsiteX14" fmla="*/ 395287 w 409575"/>
              <a:gd name="connsiteY14" fmla="*/ 335756 h 1007268"/>
              <a:gd name="connsiteX15" fmla="*/ 409575 w 409575"/>
              <a:gd name="connsiteY15" fmla="*/ 366712 h 1007268"/>
              <a:gd name="connsiteX16" fmla="*/ 402431 w 409575"/>
              <a:gd name="connsiteY16" fmla="*/ 395287 h 1007268"/>
              <a:gd name="connsiteX17" fmla="*/ 381000 w 409575"/>
              <a:gd name="connsiteY17" fmla="*/ 419100 h 1007268"/>
              <a:gd name="connsiteX18" fmla="*/ 366712 w 409575"/>
              <a:gd name="connsiteY18" fmla="*/ 419100 h 1007268"/>
              <a:gd name="connsiteX19" fmla="*/ 345281 w 409575"/>
              <a:gd name="connsiteY19" fmla="*/ 440531 h 1007268"/>
              <a:gd name="connsiteX20" fmla="*/ 326231 w 409575"/>
              <a:gd name="connsiteY20" fmla="*/ 452437 h 1007268"/>
              <a:gd name="connsiteX21" fmla="*/ 290512 w 409575"/>
              <a:gd name="connsiteY21" fmla="*/ 452437 h 1007268"/>
              <a:gd name="connsiteX22" fmla="*/ 259556 w 409575"/>
              <a:gd name="connsiteY22" fmla="*/ 481012 h 1007268"/>
              <a:gd name="connsiteX23" fmla="*/ 226218 w 409575"/>
              <a:gd name="connsiteY23" fmla="*/ 485775 h 1007268"/>
              <a:gd name="connsiteX24" fmla="*/ 204787 w 409575"/>
              <a:gd name="connsiteY24" fmla="*/ 502443 h 1007268"/>
              <a:gd name="connsiteX25" fmla="*/ 180975 w 409575"/>
              <a:gd name="connsiteY25" fmla="*/ 502443 h 1007268"/>
              <a:gd name="connsiteX26" fmla="*/ 152400 w 409575"/>
              <a:gd name="connsiteY26" fmla="*/ 516731 h 1007268"/>
              <a:gd name="connsiteX27" fmla="*/ 130968 w 409575"/>
              <a:gd name="connsiteY27" fmla="*/ 528637 h 1007268"/>
              <a:gd name="connsiteX28" fmla="*/ 109537 w 409575"/>
              <a:gd name="connsiteY28" fmla="*/ 528637 h 1007268"/>
              <a:gd name="connsiteX29" fmla="*/ 90487 w 409575"/>
              <a:gd name="connsiteY29" fmla="*/ 578643 h 1007268"/>
              <a:gd name="connsiteX30" fmla="*/ 66675 w 409575"/>
              <a:gd name="connsiteY30" fmla="*/ 607218 h 1007268"/>
              <a:gd name="connsiteX31" fmla="*/ 73818 w 409575"/>
              <a:gd name="connsiteY31" fmla="*/ 645318 h 1007268"/>
              <a:gd name="connsiteX32" fmla="*/ 73818 w 409575"/>
              <a:gd name="connsiteY32" fmla="*/ 657225 h 1007268"/>
              <a:gd name="connsiteX33" fmla="*/ 57150 w 409575"/>
              <a:gd name="connsiteY33" fmla="*/ 683418 h 1007268"/>
              <a:gd name="connsiteX34" fmla="*/ 61912 w 409575"/>
              <a:gd name="connsiteY34" fmla="*/ 700087 h 1007268"/>
              <a:gd name="connsiteX35" fmla="*/ 57150 w 409575"/>
              <a:gd name="connsiteY35" fmla="*/ 747711 h 1007268"/>
              <a:gd name="connsiteX36" fmla="*/ 50006 w 409575"/>
              <a:gd name="connsiteY36" fmla="*/ 776286 h 1007268"/>
              <a:gd name="connsiteX37" fmla="*/ 40481 w 409575"/>
              <a:gd name="connsiteY37" fmla="*/ 821530 h 1007268"/>
              <a:gd name="connsiteX38" fmla="*/ 23812 w 409575"/>
              <a:gd name="connsiteY38" fmla="*/ 916780 h 1007268"/>
              <a:gd name="connsiteX39" fmla="*/ 0 w 409575"/>
              <a:gd name="connsiteY39" fmla="*/ 1007268 h 1007268"/>
              <a:gd name="connsiteX0" fmla="*/ 302418 w 409575"/>
              <a:gd name="connsiteY0" fmla="*/ 0 h 1007268"/>
              <a:gd name="connsiteX1" fmla="*/ 340518 w 409575"/>
              <a:gd name="connsiteY1" fmla="*/ 33337 h 1007268"/>
              <a:gd name="connsiteX2" fmla="*/ 328612 w 409575"/>
              <a:gd name="connsiteY2" fmla="*/ 69056 h 1007268"/>
              <a:gd name="connsiteX3" fmla="*/ 352425 w 409575"/>
              <a:gd name="connsiteY3" fmla="*/ 85725 h 1007268"/>
              <a:gd name="connsiteX4" fmla="*/ 369093 w 409575"/>
              <a:gd name="connsiteY4" fmla="*/ 109537 h 1007268"/>
              <a:gd name="connsiteX5" fmla="*/ 395287 w 409575"/>
              <a:gd name="connsiteY5" fmla="*/ 145256 h 1007268"/>
              <a:gd name="connsiteX6" fmla="*/ 371475 w 409575"/>
              <a:gd name="connsiteY6" fmla="*/ 166687 h 1007268"/>
              <a:gd name="connsiteX7" fmla="*/ 373856 w 409575"/>
              <a:gd name="connsiteY7" fmla="*/ 183356 h 1007268"/>
              <a:gd name="connsiteX8" fmla="*/ 397668 w 409575"/>
              <a:gd name="connsiteY8" fmla="*/ 211931 h 1007268"/>
              <a:gd name="connsiteX9" fmla="*/ 397668 w 409575"/>
              <a:gd name="connsiteY9" fmla="*/ 226218 h 1007268"/>
              <a:gd name="connsiteX10" fmla="*/ 381000 w 409575"/>
              <a:gd name="connsiteY10" fmla="*/ 264318 h 1007268"/>
              <a:gd name="connsiteX11" fmla="*/ 381000 w 409575"/>
              <a:gd name="connsiteY11" fmla="*/ 278606 h 1007268"/>
              <a:gd name="connsiteX12" fmla="*/ 385762 w 409575"/>
              <a:gd name="connsiteY12" fmla="*/ 307181 h 1007268"/>
              <a:gd name="connsiteX13" fmla="*/ 397668 w 409575"/>
              <a:gd name="connsiteY13" fmla="*/ 319087 h 1007268"/>
              <a:gd name="connsiteX14" fmla="*/ 395287 w 409575"/>
              <a:gd name="connsiteY14" fmla="*/ 335756 h 1007268"/>
              <a:gd name="connsiteX15" fmla="*/ 409575 w 409575"/>
              <a:gd name="connsiteY15" fmla="*/ 366712 h 1007268"/>
              <a:gd name="connsiteX16" fmla="*/ 402431 w 409575"/>
              <a:gd name="connsiteY16" fmla="*/ 395287 h 1007268"/>
              <a:gd name="connsiteX17" fmla="*/ 381000 w 409575"/>
              <a:gd name="connsiteY17" fmla="*/ 419100 h 1007268"/>
              <a:gd name="connsiteX18" fmla="*/ 366712 w 409575"/>
              <a:gd name="connsiteY18" fmla="*/ 419100 h 1007268"/>
              <a:gd name="connsiteX19" fmla="*/ 345281 w 409575"/>
              <a:gd name="connsiteY19" fmla="*/ 440531 h 1007268"/>
              <a:gd name="connsiteX20" fmla="*/ 326231 w 409575"/>
              <a:gd name="connsiteY20" fmla="*/ 452437 h 1007268"/>
              <a:gd name="connsiteX21" fmla="*/ 290512 w 409575"/>
              <a:gd name="connsiteY21" fmla="*/ 452437 h 1007268"/>
              <a:gd name="connsiteX22" fmla="*/ 259556 w 409575"/>
              <a:gd name="connsiteY22" fmla="*/ 481012 h 1007268"/>
              <a:gd name="connsiteX23" fmla="*/ 226218 w 409575"/>
              <a:gd name="connsiteY23" fmla="*/ 485775 h 1007268"/>
              <a:gd name="connsiteX24" fmla="*/ 204787 w 409575"/>
              <a:gd name="connsiteY24" fmla="*/ 502443 h 1007268"/>
              <a:gd name="connsiteX25" fmla="*/ 180975 w 409575"/>
              <a:gd name="connsiteY25" fmla="*/ 502443 h 1007268"/>
              <a:gd name="connsiteX26" fmla="*/ 152400 w 409575"/>
              <a:gd name="connsiteY26" fmla="*/ 516731 h 1007268"/>
              <a:gd name="connsiteX27" fmla="*/ 130968 w 409575"/>
              <a:gd name="connsiteY27" fmla="*/ 528637 h 1007268"/>
              <a:gd name="connsiteX28" fmla="*/ 109537 w 409575"/>
              <a:gd name="connsiteY28" fmla="*/ 528637 h 1007268"/>
              <a:gd name="connsiteX29" fmla="*/ 90487 w 409575"/>
              <a:gd name="connsiteY29" fmla="*/ 578643 h 1007268"/>
              <a:gd name="connsiteX30" fmla="*/ 66675 w 409575"/>
              <a:gd name="connsiteY30" fmla="*/ 607218 h 1007268"/>
              <a:gd name="connsiteX31" fmla="*/ 73818 w 409575"/>
              <a:gd name="connsiteY31" fmla="*/ 645318 h 1007268"/>
              <a:gd name="connsiteX32" fmla="*/ 73818 w 409575"/>
              <a:gd name="connsiteY32" fmla="*/ 657225 h 1007268"/>
              <a:gd name="connsiteX33" fmla="*/ 57150 w 409575"/>
              <a:gd name="connsiteY33" fmla="*/ 683418 h 1007268"/>
              <a:gd name="connsiteX34" fmla="*/ 61912 w 409575"/>
              <a:gd name="connsiteY34" fmla="*/ 700087 h 1007268"/>
              <a:gd name="connsiteX35" fmla="*/ 57150 w 409575"/>
              <a:gd name="connsiteY35" fmla="*/ 747711 h 1007268"/>
              <a:gd name="connsiteX36" fmla="*/ 50006 w 409575"/>
              <a:gd name="connsiteY36" fmla="*/ 776286 h 1007268"/>
              <a:gd name="connsiteX37" fmla="*/ 40481 w 409575"/>
              <a:gd name="connsiteY37" fmla="*/ 821530 h 1007268"/>
              <a:gd name="connsiteX38" fmla="*/ 33337 w 409575"/>
              <a:gd name="connsiteY38" fmla="*/ 864392 h 1007268"/>
              <a:gd name="connsiteX39" fmla="*/ 23812 w 409575"/>
              <a:gd name="connsiteY39" fmla="*/ 916780 h 1007268"/>
              <a:gd name="connsiteX40" fmla="*/ 0 w 409575"/>
              <a:gd name="connsiteY40" fmla="*/ 1007268 h 1007268"/>
              <a:gd name="connsiteX0" fmla="*/ 302418 w 409575"/>
              <a:gd name="connsiteY0" fmla="*/ 0 h 1007268"/>
              <a:gd name="connsiteX1" fmla="*/ 340518 w 409575"/>
              <a:gd name="connsiteY1" fmla="*/ 33337 h 1007268"/>
              <a:gd name="connsiteX2" fmla="*/ 328612 w 409575"/>
              <a:gd name="connsiteY2" fmla="*/ 69056 h 1007268"/>
              <a:gd name="connsiteX3" fmla="*/ 352425 w 409575"/>
              <a:gd name="connsiteY3" fmla="*/ 85725 h 1007268"/>
              <a:gd name="connsiteX4" fmla="*/ 369093 w 409575"/>
              <a:gd name="connsiteY4" fmla="*/ 109537 h 1007268"/>
              <a:gd name="connsiteX5" fmla="*/ 395287 w 409575"/>
              <a:gd name="connsiteY5" fmla="*/ 145256 h 1007268"/>
              <a:gd name="connsiteX6" fmla="*/ 371475 w 409575"/>
              <a:gd name="connsiteY6" fmla="*/ 166687 h 1007268"/>
              <a:gd name="connsiteX7" fmla="*/ 373856 w 409575"/>
              <a:gd name="connsiteY7" fmla="*/ 183356 h 1007268"/>
              <a:gd name="connsiteX8" fmla="*/ 397668 w 409575"/>
              <a:gd name="connsiteY8" fmla="*/ 211931 h 1007268"/>
              <a:gd name="connsiteX9" fmla="*/ 397668 w 409575"/>
              <a:gd name="connsiteY9" fmla="*/ 226218 h 1007268"/>
              <a:gd name="connsiteX10" fmla="*/ 381000 w 409575"/>
              <a:gd name="connsiteY10" fmla="*/ 264318 h 1007268"/>
              <a:gd name="connsiteX11" fmla="*/ 381000 w 409575"/>
              <a:gd name="connsiteY11" fmla="*/ 278606 h 1007268"/>
              <a:gd name="connsiteX12" fmla="*/ 385762 w 409575"/>
              <a:gd name="connsiteY12" fmla="*/ 307181 h 1007268"/>
              <a:gd name="connsiteX13" fmla="*/ 397668 w 409575"/>
              <a:gd name="connsiteY13" fmla="*/ 319087 h 1007268"/>
              <a:gd name="connsiteX14" fmla="*/ 395287 w 409575"/>
              <a:gd name="connsiteY14" fmla="*/ 335756 h 1007268"/>
              <a:gd name="connsiteX15" fmla="*/ 409575 w 409575"/>
              <a:gd name="connsiteY15" fmla="*/ 366712 h 1007268"/>
              <a:gd name="connsiteX16" fmla="*/ 402431 w 409575"/>
              <a:gd name="connsiteY16" fmla="*/ 395287 h 1007268"/>
              <a:gd name="connsiteX17" fmla="*/ 381000 w 409575"/>
              <a:gd name="connsiteY17" fmla="*/ 419100 h 1007268"/>
              <a:gd name="connsiteX18" fmla="*/ 366712 w 409575"/>
              <a:gd name="connsiteY18" fmla="*/ 419100 h 1007268"/>
              <a:gd name="connsiteX19" fmla="*/ 345281 w 409575"/>
              <a:gd name="connsiteY19" fmla="*/ 440531 h 1007268"/>
              <a:gd name="connsiteX20" fmla="*/ 326231 w 409575"/>
              <a:gd name="connsiteY20" fmla="*/ 452437 h 1007268"/>
              <a:gd name="connsiteX21" fmla="*/ 290512 w 409575"/>
              <a:gd name="connsiteY21" fmla="*/ 452437 h 1007268"/>
              <a:gd name="connsiteX22" fmla="*/ 259556 w 409575"/>
              <a:gd name="connsiteY22" fmla="*/ 481012 h 1007268"/>
              <a:gd name="connsiteX23" fmla="*/ 226218 w 409575"/>
              <a:gd name="connsiteY23" fmla="*/ 485775 h 1007268"/>
              <a:gd name="connsiteX24" fmla="*/ 204787 w 409575"/>
              <a:gd name="connsiteY24" fmla="*/ 502443 h 1007268"/>
              <a:gd name="connsiteX25" fmla="*/ 180975 w 409575"/>
              <a:gd name="connsiteY25" fmla="*/ 502443 h 1007268"/>
              <a:gd name="connsiteX26" fmla="*/ 152400 w 409575"/>
              <a:gd name="connsiteY26" fmla="*/ 516731 h 1007268"/>
              <a:gd name="connsiteX27" fmla="*/ 130968 w 409575"/>
              <a:gd name="connsiteY27" fmla="*/ 528637 h 1007268"/>
              <a:gd name="connsiteX28" fmla="*/ 109537 w 409575"/>
              <a:gd name="connsiteY28" fmla="*/ 528637 h 1007268"/>
              <a:gd name="connsiteX29" fmla="*/ 90487 w 409575"/>
              <a:gd name="connsiteY29" fmla="*/ 578643 h 1007268"/>
              <a:gd name="connsiteX30" fmla="*/ 66675 w 409575"/>
              <a:gd name="connsiteY30" fmla="*/ 607218 h 1007268"/>
              <a:gd name="connsiteX31" fmla="*/ 73818 w 409575"/>
              <a:gd name="connsiteY31" fmla="*/ 645318 h 1007268"/>
              <a:gd name="connsiteX32" fmla="*/ 73818 w 409575"/>
              <a:gd name="connsiteY32" fmla="*/ 657225 h 1007268"/>
              <a:gd name="connsiteX33" fmla="*/ 57150 w 409575"/>
              <a:gd name="connsiteY33" fmla="*/ 683418 h 1007268"/>
              <a:gd name="connsiteX34" fmla="*/ 61912 w 409575"/>
              <a:gd name="connsiteY34" fmla="*/ 700087 h 1007268"/>
              <a:gd name="connsiteX35" fmla="*/ 57150 w 409575"/>
              <a:gd name="connsiteY35" fmla="*/ 747711 h 1007268"/>
              <a:gd name="connsiteX36" fmla="*/ 50006 w 409575"/>
              <a:gd name="connsiteY36" fmla="*/ 776286 h 1007268"/>
              <a:gd name="connsiteX37" fmla="*/ 40481 w 409575"/>
              <a:gd name="connsiteY37" fmla="*/ 821530 h 1007268"/>
              <a:gd name="connsiteX38" fmla="*/ 33337 w 409575"/>
              <a:gd name="connsiteY38" fmla="*/ 864392 h 1007268"/>
              <a:gd name="connsiteX39" fmla="*/ 23812 w 409575"/>
              <a:gd name="connsiteY39" fmla="*/ 916780 h 1007268"/>
              <a:gd name="connsiteX40" fmla="*/ 14287 w 409575"/>
              <a:gd name="connsiteY40" fmla="*/ 959642 h 1007268"/>
              <a:gd name="connsiteX41" fmla="*/ 0 w 409575"/>
              <a:gd name="connsiteY41" fmla="*/ 1007268 h 1007268"/>
              <a:gd name="connsiteX0" fmla="*/ 333375 w 440532"/>
              <a:gd name="connsiteY0" fmla="*/ 0 h 1007268"/>
              <a:gd name="connsiteX1" fmla="*/ 371475 w 440532"/>
              <a:gd name="connsiteY1" fmla="*/ 33337 h 1007268"/>
              <a:gd name="connsiteX2" fmla="*/ 359569 w 440532"/>
              <a:gd name="connsiteY2" fmla="*/ 69056 h 1007268"/>
              <a:gd name="connsiteX3" fmla="*/ 383382 w 440532"/>
              <a:gd name="connsiteY3" fmla="*/ 85725 h 1007268"/>
              <a:gd name="connsiteX4" fmla="*/ 400050 w 440532"/>
              <a:gd name="connsiteY4" fmla="*/ 109537 h 1007268"/>
              <a:gd name="connsiteX5" fmla="*/ 426244 w 440532"/>
              <a:gd name="connsiteY5" fmla="*/ 145256 h 1007268"/>
              <a:gd name="connsiteX6" fmla="*/ 402432 w 440532"/>
              <a:gd name="connsiteY6" fmla="*/ 166687 h 1007268"/>
              <a:gd name="connsiteX7" fmla="*/ 404813 w 440532"/>
              <a:gd name="connsiteY7" fmla="*/ 183356 h 1007268"/>
              <a:gd name="connsiteX8" fmla="*/ 428625 w 440532"/>
              <a:gd name="connsiteY8" fmla="*/ 211931 h 1007268"/>
              <a:gd name="connsiteX9" fmla="*/ 428625 w 440532"/>
              <a:gd name="connsiteY9" fmla="*/ 226218 h 1007268"/>
              <a:gd name="connsiteX10" fmla="*/ 411957 w 440532"/>
              <a:gd name="connsiteY10" fmla="*/ 264318 h 1007268"/>
              <a:gd name="connsiteX11" fmla="*/ 411957 w 440532"/>
              <a:gd name="connsiteY11" fmla="*/ 278606 h 1007268"/>
              <a:gd name="connsiteX12" fmla="*/ 416719 w 440532"/>
              <a:gd name="connsiteY12" fmla="*/ 307181 h 1007268"/>
              <a:gd name="connsiteX13" fmla="*/ 428625 w 440532"/>
              <a:gd name="connsiteY13" fmla="*/ 319087 h 1007268"/>
              <a:gd name="connsiteX14" fmla="*/ 426244 w 440532"/>
              <a:gd name="connsiteY14" fmla="*/ 335756 h 1007268"/>
              <a:gd name="connsiteX15" fmla="*/ 440532 w 440532"/>
              <a:gd name="connsiteY15" fmla="*/ 366712 h 1007268"/>
              <a:gd name="connsiteX16" fmla="*/ 433388 w 440532"/>
              <a:gd name="connsiteY16" fmla="*/ 395287 h 1007268"/>
              <a:gd name="connsiteX17" fmla="*/ 411957 w 440532"/>
              <a:gd name="connsiteY17" fmla="*/ 419100 h 1007268"/>
              <a:gd name="connsiteX18" fmla="*/ 397669 w 440532"/>
              <a:gd name="connsiteY18" fmla="*/ 419100 h 1007268"/>
              <a:gd name="connsiteX19" fmla="*/ 376238 w 440532"/>
              <a:gd name="connsiteY19" fmla="*/ 440531 h 1007268"/>
              <a:gd name="connsiteX20" fmla="*/ 357188 w 440532"/>
              <a:gd name="connsiteY20" fmla="*/ 452437 h 1007268"/>
              <a:gd name="connsiteX21" fmla="*/ 321469 w 440532"/>
              <a:gd name="connsiteY21" fmla="*/ 452437 h 1007268"/>
              <a:gd name="connsiteX22" fmla="*/ 290513 w 440532"/>
              <a:gd name="connsiteY22" fmla="*/ 481012 h 1007268"/>
              <a:gd name="connsiteX23" fmla="*/ 257175 w 440532"/>
              <a:gd name="connsiteY23" fmla="*/ 485775 h 1007268"/>
              <a:gd name="connsiteX24" fmla="*/ 235744 w 440532"/>
              <a:gd name="connsiteY24" fmla="*/ 502443 h 1007268"/>
              <a:gd name="connsiteX25" fmla="*/ 211932 w 440532"/>
              <a:gd name="connsiteY25" fmla="*/ 502443 h 1007268"/>
              <a:gd name="connsiteX26" fmla="*/ 183357 w 440532"/>
              <a:gd name="connsiteY26" fmla="*/ 516731 h 1007268"/>
              <a:gd name="connsiteX27" fmla="*/ 161925 w 440532"/>
              <a:gd name="connsiteY27" fmla="*/ 528637 h 1007268"/>
              <a:gd name="connsiteX28" fmla="*/ 140494 w 440532"/>
              <a:gd name="connsiteY28" fmla="*/ 528637 h 1007268"/>
              <a:gd name="connsiteX29" fmla="*/ 121444 w 440532"/>
              <a:gd name="connsiteY29" fmla="*/ 578643 h 1007268"/>
              <a:gd name="connsiteX30" fmla="*/ 97632 w 440532"/>
              <a:gd name="connsiteY30" fmla="*/ 607218 h 1007268"/>
              <a:gd name="connsiteX31" fmla="*/ 104775 w 440532"/>
              <a:gd name="connsiteY31" fmla="*/ 645318 h 1007268"/>
              <a:gd name="connsiteX32" fmla="*/ 104775 w 440532"/>
              <a:gd name="connsiteY32" fmla="*/ 657225 h 1007268"/>
              <a:gd name="connsiteX33" fmla="*/ 88107 w 440532"/>
              <a:gd name="connsiteY33" fmla="*/ 683418 h 1007268"/>
              <a:gd name="connsiteX34" fmla="*/ 92869 w 440532"/>
              <a:gd name="connsiteY34" fmla="*/ 700087 h 1007268"/>
              <a:gd name="connsiteX35" fmla="*/ 88107 w 440532"/>
              <a:gd name="connsiteY35" fmla="*/ 747711 h 1007268"/>
              <a:gd name="connsiteX36" fmla="*/ 80963 w 440532"/>
              <a:gd name="connsiteY36" fmla="*/ 776286 h 1007268"/>
              <a:gd name="connsiteX37" fmla="*/ 71438 w 440532"/>
              <a:gd name="connsiteY37" fmla="*/ 821530 h 1007268"/>
              <a:gd name="connsiteX38" fmla="*/ 64294 w 440532"/>
              <a:gd name="connsiteY38" fmla="*/ 864392 h 1007268"/>
              <a:gd name="connsiteX39" fmla="*/ 54769 w 440532"/>
              <a:gd name="connsiteY39" fmla="*/ 916780 h 1007268"/>
              <a:gd name="connsiteX40" fmla="*/ 0 w 440532"/>
              <a:gd name="connsiteY40" fmla="*/ 990599 h 1007268"/>
              <a:gd name="connsiteX41" fmla="*/ 30957 w 440532"/>
              <a:gd name="connsiteY41" fmla="*/ 1007268 h 1007268"/>
              <a:gd name="connsiteX0" fmla="*/ 347662 w 454819"/>
              <a:gd name="connsiteY0" fmla="*/ 0 h 1007268"/>
              <a:gd name="connsiteX1" fmla="*/ 385762 w 454819"/>
              <a:gd name="connsiteY1" fmla="*/ 33337 h 1007268"/>
              <a:gd name="connsiteX2" fmla="*/ 373856 w 454819"/>
              <a:gd name="connsiteY2" fmla="*/ 69056 h 1007268"/>
              <a:gd name="connsiteX3" fmla="*/ 397669 w 454819"/>
              <a:gd name="connsiteY3" fmla="*/ 85725 h 1007268"/>
              <a:gd name="connsiteX4" fmla="*/ 414337 w 454819"/>
              <a:gd name="connsiteY4" fmla="*/ 109537 h 1007268"/>
              <a:gd name="connsiteX5" fmla="*/ 440531 w 454819"/>
              <a:gd name="connsiteY5" fmla="*/ 145256 h 1007268"/>
              <a:gd name="connsiteX6" fmla="*/ 416719 w 454819"/>
              <a:gd name="connsiteY6" fmla="*/ 166687 h 1007268"/>
              <a:gd name="connsiteX7" fmla="*/ 419100 w 454819"/>
              <a:gd name="connsiteY7" fmla="*/ 183356 h 1007268"/>
              <a:gd name="connsiteX8" fmla="*/ 442912 w 454819"/>
              <a:gd name="connsiteY8" fmla="*/ 211931 h 1007268"/>
              <a:gd name="connsiteX9" fmla="*/ 442912 w 454819"/>
              <a:gd name="connsiteY9" fmla="*/ 226218 h 1007268"/>
              <a:gd name="connsiteX10" fmla="*/ 426244 w 454819"/>
              <a:gd name="connsiteY10" fmla="*/ 264318 h 1007268"/>
              <a:gd name="connsiteX11" fmla="*/ 426244 w 454819"/>
              <a:gd name="connsiteY11" fmla="*/ 278606 h 1007268"/>
              <a:gd name="connsiteX12" fmla="*/ 431006 w 454819"/>
              <a:gd name="connsiteY12" fmla="*/ 307181 h 1007268"/>
              <a:gd name="connsiteX13" fmla="*/ 442912 w 454819"/>
              <a:gd name="connsiteY13" fmla="*/ 319087 h 1007268"/>
              <a:gd name="connsiteX14" fmla="*/ 440531 w 454819"/>
              <a:gd name="connsiteY14" fmla="*/ 335756 h 1007268"/>
              <a:gd name="connsiteX15" fmla="*/ 454819 w 454819"/>
              <a:gd name="connsiteY15" fmla="*/ 366712 h 1007268"/>
              <a:gd name="connsiteX16" fmla="*/ 447675 w 454819"/>
              <a:gd name="connsiteY16" fmla="*/ 395287 h 1007268"/>
              <a:gd name="connsiteX17" fmla="*/ 426244 w 454819"/>
              <a:gd name="connsiteY17" fmla="*/ 419100 h 1007268"/>
              <a:gd name="connsiteX18" fmla="*/ 411956 w 454819"/>
              <a:gd name="connsiteY18" fmla="*/ 419100 h 1007268"/>
              <a:gd name="connsiteX19" fmla="*/ 390525 w 454819"/>
              <a:gd name="connsiteY19" fmla="*/ 440531 h 1007268"/>
              <a:gd name="connsiteX20" fmla="*/ 371475 w 454819"/>
              <a:gd name="connsiteY20" fmla="*/ 452437 h 1007268"/>
              <a:gd name="connsiteX21" fmla="*/ 335756 w 454819"/>
              <a:gd name="connsiteY21" fmla="*/ 452437 h 1007268"/>
              <a:gd name="connsiteX22" fmla="*/ 304800 w 454819"/>
              <a:gd name="connsiteY22" fmla="*/ 481012 h 1007268"/>
              <a:gd name="connsiteX23" fmla="*/ 271462 w 454819"/>
              <a:gd name="connsiteY23" fmla="*/ 485775 h 1007268"/>
              <a:gd name="connsiteX24" fmla="*/ 250031 w 454819"/>
              <a:gd name="connsiteY24" fmla="*/ 502443 h 1007268"/>
              <a:gd name="connsiteX25" fmla="*/ 226219 w 454819"/>
              <a:gd name="connsiteY25" fmla="*/ 502443 h 1007268"/>
              <a:gd name="connsiteX26" fmla="*/ 197644 w 454819"/>
              <a:gd name="connsiteY26" fmla="*/ 516731 h 1007268"/>
              <a:gd name="connsiteX27" fmla="*/ 176212 w 454819"/>
              <a:gd name="connsiteY27" fmla="*/ 528637 h 1007268"/>
              <a:gd name="connsiteX28" fmla="*/ 154781 w 454819"/>
              <a:gd name="connsiteY28" fmla="*/ 528637 h 1007268"/>
              <a:gd name="connsiteX29" fmla="*/ 135731 w 454819"/>
              <a:gd name="connsiteY29" fmla="*/ 578643 h 1007268"/>
              <a:gd name="connsiteX30" fmla="*/ 111919 w 454819"/>
              <a:gd name="connsiteY30" fmla="*/ 607218 h 1007268"/>
              <a:gd name="connsiteX31" fmla="*/ 119062 w 454819"/>
              <a:gd name="connsiteY31" fmla="*/ 645318 h 1007268"/>
              <a:gd name="connsiteX32" fmla="*/ 119062 w 454819"/>
              <a:gd name="connsiteY32" fmla="*/ 657225 h 1007268"/>
              <a:gd name="connsiteX33" fmla="*/ 102394 w 454819"/>
              <a:gd name="connsiteY33" fmla="*/ 683418 h 1007268"/>
              <a:gd name="connsiteX34" fmla="*/ 107156 w 454819"/>
              <a:gd name="connsiteY34" fmla="*/ 700087 h 1007268"/>
              <a:gd name="connsiteX35" fmla="*/ 102394 w 454819"/>
              <a:gd name="connsiteY35" fmla="*/ 747711 h 1007268"/>
              <a:gd name="connsiteX36" fmla="*/ 95250 w 454819"/>
              <a:gd name="connsiteY36" fmla="*/ 776286 h 1007268"/>
              <a:gd name="connsiteX37" fmla="*/ 85725 w 454819"/>
              <a:gd name="connsiteY37" fmla="*/ 821530 h 1007268"/>
              <a:gd name="connsiteX38" fmla="*/ 78581 w 454819"/>
              <a:gd name="connsiteY38" fmla="*/ 864392 h 1007268"/>
              <a:gd name="connsiteX39" fmla="*/ 0 w 454819"/>
              <a:gd name="connsiteY39" fmla="*/ 957262 h 1007268"/>
              <a:gd name="connsiteX40" fmla="*/ 14287 w 454819"/>
              <a:gd name="connsiteY40" fmla="*/ 990599 h 1007268"/>
              <a:gd name="connsiteX41" fmla="*/ 45244 w 454819"/>
              <a:gd name="connsiteY41" fmla="*/ 1007268 h 1007268"/>
              <a:gd name="connsiteX0" fmla="*/ 347662 w 454819"/>
              <a:gd name="connsiteY0" fmla="*/ 0 h 1007268"/>
              <a:gd name="connsiteX1" fmla="*/ 385762 w 454819"/>
              <a:gd name="connsiteY1" fmla="*/ 33337 h 1007268"/>
              <a:gd name="connsiteX2" fmla="*/ 373856 w 454819"/>
              <a:gd name="connsiteY2" fmla="*/ 69056 h 1007268"/>
              <a:gd name="connsiteX3" fmla="*/ 397669 w 454819"/>
              <a:gd name="connsiteY3" fmla="*/ 85725 h 1007268"/>
              <a:gd name="connsiteX4" fmla="*/ 414337 w 454819"/>
              <a:gd name="connsiteY4" fmla="*/ 109537 h 1007268"/>
              <a:gd name="connsiteX5" fmla="*/ 440531 w 454819"/>
              <a:gd name="connsiteY5" fmla="*/ 145256 h 1007268"/>
              <a:gd name="connsiteX6" fmla="*/ 416719 w 454819"/>
              <a:gd name="connsiteY6" fmla="*/ 166687 h 1007268"/>
              <a:gd name="connsiteX7" fmla="*/ 419100 w 454819"/>
              <a:gd name="connsiteY7" fmla="*/ 183356 h 1007268"/>
              <a:gd name="connsiteX8" fmla="*/ 442912 w 454819"/>
              <a:gd name="connsiteY8" fmla="*/ 211931 h 1007268"/>
              <a:gd name="connsiteX9" fmla="*/ 442912 w 454819"/>
              <a:gd name="connsiteY9" fmla="*/ 226218 h 1007268"/>
              <a:gd name="connsiteX10" fmla="*/ 426244 w 454819"/>
              <a:gd name="connsiteY10" fmla="*/ 264318 h 1007268"/>
              <a:gd name="connsiteX11" fmla="*/ 426244 w 454819"/>
              <a:gd name="connsiteY11" fmla="*/ 278606 h 1007268"/>
              <a:gd name="connsiteX12" fmla="*/ 431006 w 454819"/>
              <a:gd name="connsiteY12" fmla="*/ 307181 h 1007268"/>
              <a:gd name="connsiteX13" fmla="*/ 442912 w 454819"/>
              <a:gd name="connsiteY13" fmla="*/ 319087 h 1007268"/>
              <a:gd name="connsiteX14" fmla="*/ 440531 w 454819"/>
              <a:gd name="connsiteY14" fmla="*/ 335756 h 1007268"/>
              <a:gd name="connsiteX15" fmla="*/ 454819 w 454819"/>
              <a:gd name="connsiteY15" fmla="*/ 366712 h 1007268"/>
              <a:gd name="connsiteX16" fmla="*/ 447675 w 454819"/>
              <a:gd name="connsiteY16" fmla="*/ 395287 h 1007268"/>
              <a:gd name="connsiteX17" fmla="*/ 426244 w 454819"/>
              <a:gd name="connsiteY17" fmla="*/ 419100 h 1007268"/>
              <a:gd name="connsiteX18" fmla="*/ 411956 w 454819"/>
              <a:gd name="connsiteY18" fmla="*/ 419100 h 1007268"/>
              <a:gd name="connsiteX19" fmla="*/ 390525 w 454819"/>
              <a:gd name="connsiteY19" fmla="*/ 440531 h 1007268"/>
              <a:gd name="connsiteX20" fmla="*/ 371475 w 454819"/>
              <a:gd name="connsiteY20" fmla="*/ 452437 h 1007268"/>
              <a:gd name="connsiteX21" fmla="*/ 335756 w 454819"/>
              <a:gd name="connsiteY21" fmla="*/ 452437 h 1007268"/>
              <a:gd name="connsiteX22" fmla="*/ 304800 w 454819"/>
              <a:gd name="connsiteY22" fmla="*/ 481012 h 1007268"/>
              <a:gd name="connsiteX23" fmla="*/ 271462 w 454819"/>
              <a:gd name="connsiteY23" fmla="*/ 485775 h 1007268"/>
              <a:gd name="connsiteX24" fmla="*/ 250031 w 454819"/>
              <a:gd name="connsiteY24" fmla="*/ 502443 h 1007268"/>
              <a:gd name="connsiteX25" fmla="*/ 226219 w 454819"/>
              <a:gd name="connsiteY25" fmla="*/ 502443 h 1007268"/>
              <a:gd name="connsiteX26" fmla="*/ 197644 w 454819"/>
              <a:gd name="connsiteY26" fmla="*/ 516731 h 1007268"/>
              <a:gd name="connsiteX27" fmla="*/ 176212 w 454819"/>
              <a:gd name="connsiteY27" fmla="*/ 528637 h 1007268"/>
              <a:gd name="connsiteX28" fmla="*/ 154781 w 454819"/>
              <a:gd name="connsiteY28" fmla="*/ 528637 h 1007268"/>
              <a:gd name="connsiteX29" fmla="*/ 135731 w 454819"/>
              <a:gd name="connsiteY29" fmla="*/ 578643 h 1007268"/>
              <a:gd name="connsiteX30" fmla="*/ 111919 w 454819"/>
              <a:gd name="connsiteY30" fmla="*/ 607218 h 1007268"/>
              <a:gd name="connsiteX31" fmla="*/ 119062 w 454819"/>
              <a:gd name="connsiteY31" fmla="*/ 645318 h 1007268"/>
              <a:gd name="connsiteX32" fmla="*/ 119062 w 454819"/>
              <a:gd name="connsiteY32" fmla="*/ 657225 h 1007268"/>
              <a:gd name="connsiteX33" fmla="*/ 102394 w 454819"/>
              <a:gd name="connsiteY33" fmla="*/ 683418 h 1007268"/>
              <a:gd name="connsiteX34" fmla="*/ 107156 w 454819"/>
              <a:gd name="connsiteY34" fmla="*/ 700087 h 1007268"/>
              <a:gd name="connsiteX35" fmla="*/ 102394 w 454819"/>
              <a:gd name="connsiteY35" fmla="*/ 747711 h 1007268"/>
              <a:gd name="connsiteX36" fmla="*/ 95250 w 454819"/>
              <a:gd name="connsiteY36" fmla="*/ 776286 h 1007268"/>
              <a:gd name="connsiteX37" fmla="*/ 85725 w 454819"/>
              <a:gd name="connsiteY37" fmla="*/ 821530 h 1007268"/>
              <a:gd name="connsiteX38" fmla="*/ 57150 w 454819"/>
              <a:gd name="connsiteY38" fmla="*/ 907254 h 1007268"/>
              <a:gd name="connsiteX39" fmla="*/ 0 w 454819"/>
              <a:gd name="connsiteY39" fmla="*/ 957262 h 1007268"/>
              <a:gd name="connsiteX40" fmla="*/ 14287 w 454819"/>
              <a:gd name="connsiteY40" fmla="*/ 990599 h 1007268"/>
              <a:gd name="connsiteX41" fmla="*/ 45244 w 454819"/>
              <a:gd name="connsiteY41" fmla="*/ 1007268 h 1007268"/>
              <a:gd name="connsiteX0" fmla="*/ 347662 w 454819"/>
              <a:gd name="connsiteY0" fmla="*/ 0 h 1007268"/>
              <a:gd name="connsiteX1" fmla="*/ 385762 w 454819"/>
              <a:gd name="connsiteY1" fmla="*/ 33337 h 1007268"/>
              <a:gd name="connsiteX2" fmla="*/ 373856 w 454819"/>
              <a:gd name="connsiteY2" fmla="*/ 69056 h 1007268"/>
              <a:gd name="connsiteX3" fmla="*/ 397669 w 454819"/>
              <a:gd name="connsiteY3" fmla="*/ 85725 h 1007268"/>
              <a:gd name="connsiteX4" fmla="*/ 414337 w 454819"/>
              <a:gd name="connsiteY4" fmla="*/ 109537 h 1007268"/>
              <a:gd name="connsiteX5" fmla="*/ 440531 w 454819"/>
              <a:gd name="connsiteY5" fmla="*/ 145256 h 1007268"/>
              <a:gd name="connsiteX6" fmla="*/ 416719 w 454819"/>
              <a:gd name="connsiteY6" fmla="*/ 166687 h 1007268"/>
              <a:gd name="connsiteX7" fmla="*/ 419100 w 454819"/>
              <a:gd name="connsiteY7" fmla="*/ 183356 h 1007268"/>
              <a:gd name="connsiteX8" fmla="*/ 442912 w 454819"/>
              <a:gd name="connsiteY8" fmla="*/ 211931 h 1007268"/>
              <a:gd name="connsiteX9" fmla="*/ 442912 w 454819"/>
              <a:gd name="connsiteY9" fmla="*/ 226218 h 1007268"/>
              <a:gd name="connsiteX10" fmla="*/ 426244 w 454819"/>
              <a:gd name="connsiteY10" fmla="*/ 264318 h 1007268"/>
              <a:gd name="connsiteX11" fmla="*/ 426244 w 454819"/>
              <a:gd name="connsiteY11" fmla="*/ 278606 h 1007268"/>
              <a:gd name="connsiteX12" fmla="*/ 431006 w 454819"/>
              <a:gd name="connsiteY12" fmla="*/ 307181 h 1007268"/>
              <a:gd name="connsiteX13" fmla="*/ 442912 w 454819"/>
              <a:gd name="connsiteY13" fmla="*/ 319087 h 1007268"/>
              <a:gd name="connsiteX14" fmla="*/ 440531 w 454819"/>
              <a:gd name="connsiteY14" fmla="*/ 335756 h 1007268"/>
              <a:gd name="connsiteX15" fmla="*/ 454819 w 454819"/>
              <a:gd name="connsiteY15" fmla="*/ 366712 h 1007268"/>
              <a:gd name="connsiteX16" fmla="*/ 447675 w 454819"/>
              <a:gd name="connsiteY16" fmla="*/ 395287 h 1007268"/>
              <a:gd name="connsiteX17" fmla="*/ 426244 w 454819"/>
              <a:gd name="connsiteY17" fmla="*/ 419100 h 1007268"/>
              <a:gd name="connsiteX18" fmla="*/ 411956 w 454819"/>
              <a:gd name="connsiteY18" fmla="*/ 419100 h 1007268"/>
              <a:gd name="connsiteX19" fmla="*/ 390525 w 454819"/>
              <a:gd name="connsiteY19" fmla="*/ 440531 h 1007268"/>
              <a:gd name="connsiteX20" fmla="*/ 371475 w 454819"/>
              <a:gd name="connsiteY20" fmla="*/ 452437 h 1007268"/>
              <a:gd name="connsiteX21" fmla="*/ 335756 w 454819"/>
              <a:gd name="connsiteY21" fmla="*/ 452437 h 1007268"/>
              <a:gd name="connsiteX22" fmla="*/ 304800 w 454819"/>
              <a:gd name="connsiteY22" fmla="*/ 481012 h 1007268"/>
              <a:gd name="connsiteX23" fmla="*/ 271462 w 454819"/>
              <a:gd name="connsiteY23" fmla="*/ 485775 h 1007268"/>
              <a:gd name="connsiteX24" fmla="*/ 250031 w 454819"/>
              <a:gd name="connsiteY24" fmla="*/ 502443 h 1007268"/>
              <a:gd name="connsiteX25" fmla="*/ 226219 w 454819"/>
              <a:gd name="connsiteY25" fmla="*/ 502443 h 1007268"/>
              <a:gd name="connsiteX26" fmla="*/ 197644 w 454819"/>
              <a:gd name="connsiteY26" fmla="*/ 516731 h 1007268"/>
              <a:gd name="connsiteX27" fmla="*/ 176212 w 454819"/>
              <a:gd name="connsiteY27" fmla="*/ 528637 h 1007268"/>
              <a:gd name="connsiteX28" fmla="*/ 154781 w 454819"/>
              <a:gd name="connsiteY28" fmla="*/ 528637 h 1007268"/>
              <a:gd name="connsiteX29" fmla="*/ 135731 w 454819"/>
              <a:gd name="connsiteY29" fmla="*/ 578643 h 1007268"/>
              <a:gd name="connsiteX30" fmla="*/ 111919 w 454819"/>
              <a:gd name="connsiteY30" fmla="*/ 607218 h 1007268"/>
              <a:gd name="connsiteX31" fmla="*/ 119062 w 454819"/>
              <a:gd name="connsiteY31" fmla="*/ 645318 h 1007268"/>
              <a:gd name="connsiteX32" fmla="*/ 119062 w 454819"/>
              <a:gd name="connsiteY32" fmla="*/ 657225 h 1007268"/>
              <a:gd name="connsiteX33" fmla="*/ 102394 w 454819"/>
              <a:gd name="connsiteY33" fmla="*/ 683418 h 1007268"/>
              <a:gd name="connsiteX34" fmla="*/ 107156 w 454819"/>
              <a:gd name="connsiteY34" fmla="*/ 700087 h 1007268"/>
              <a:gd name="connsiteX35" fmla="*/ 102394 w 454819"/>
              <a:gd name="connsiteY35" fmla="*/ 747711 h 1007268"/>
              <a:gd name="connsiteX36" fmla="*/ 95250 w 454819"/>
              <a:gd name="connsiteY36" fmla="*/ 776286 h 1007268"/>
              <a:gd name="connsiteX37" fmla="*/ 85725 w 454819"/>
              <a:gd name="connsiteY37" fmla="*/ 821530 h 1007268"/>
              <a:gd name="connsiteX38" fmla="*/ 57150 w 454819"/>
              <a:gd name="connsiteY38" fmla="*/ 907254 h 1007268"/>
              <a:gd name="connsiteX39" fmla="*/ 0 w 454819"/>
              <a:gd name="connsiteY39" fmla="*/ 957262 h 1007268"/>
              <a:gd name="connsiteX40" fmla="*/ 23813 w 454819"/>
              <a:gd name="connsiteY40" fmla="*/ 926305 h 1007268"/>
              <a:gd name="connsiteX41" fmla="*/ 14287 w 454819"/>
              <a:gd name="connsiteY41" fmla="*/ 990599 h 1007268"/>
              <a:gd name="connsiteX42" fmla="*/ 45244 w 454819"/>
              <a:gd name="connsiteY42" fmla="*/ 1007268 h 1007268"/>
              <a:gd name="connsiteX0" fmla="*/ 388143 w 495300"/>
              <a:gd name="connsiteY0" fmla="*/ 0 h 1007268"/>
              <a:gd name="connsiteX1" fmla="*/ 426243 w 495300"/>
              <a:gd name="connsiteY1" fmla="*/ 33337 h 1007268"/>
              <a:gd name="connsiteX2" fmla="*/ 414337 w 495300"/>
              <a:gd name="connsiteY2" fmla="*/ 69056 h 1007268"/>
              <a:gd name="connsiteX3" fmla="*/ 438150 w 495300"/>
              <a:gd name="connsiteY3" fmla="*/ 85725 h 1007268"/>
              <a:gd name="connsiteX4" fmla="*/ 454818 w 495300"/>
              <a:gd name="connsiteY4" fmla="*/ 109537 h 1007268"/>
              <a:gd name="connsiteX5" fmla="*/ 481012 w 495300"/>
              <a:gd name="connsiteY5" fmla="*/ 145256 h 1007268"/>
              <a:gd name="connsiteX6" fmla="*/ 457200 w 495300"/>
              <a:gd name="connsiteY6" fmla="*/ 166687 h 1007268"/>
              <a:gd name="connsiteX7" fmla="*/ 459581 w 495300"/>
              <a:gd name="connsiteY7" fmla="*/ 183356 h 1007268"/>
              <a:gd name="connsiteX8" fmla="*/ 483393 w 495300"/>
              <a:gd name="connsiteY8" fmla="*/ 211931 h 1007268"/>
              <a:gd name="connsiteX9" fmla="*/ 483393 w 495300"/>
              <a:gd name="connsiteY9" fmla="*/ 226218 h 1007268"/>
              <a:gd name="connsiteX10" fmla="*/ 466725 w 495300"/>
              <a:gd name="connsiteY10" fmla="*/ 264318 h 1007268"/>
              <a:gd name="connsiteX11" fmla="*/ 466725 w 495300"/>
              <a:gd name="connsiteY11" fmla="*/ 278606 h 1007268"/>
              <a:gd name="connsiteX12" fmla="*/ 471487 w 495300"/>
              <a:gd name="connsiteY12" fmla="*/ 307181 h 1007268"/>
              <a:gd name="connsiteX13" fmla="*/ 483393 w 495300"/>
              <a:gd name="connsiteY13" fmla="*/ 319087 h 1007268"/>
              <a:gd name="connsiteX14" fmla="*/ 481012 w 495300"/>
              <a:gd name="connsiteY14" fmla="*/ 335756 h 1007268"/>
              <a:gd name="connsiteX15" fmla="*/ 495300 w 495300"/>
              <a:gd name="connsiteY15" fmla="*/ 366712 h 1007268"/>
              <a:gd name="connsiteX16" fmla="*/ 488156 w 495300"/>
              <a:gd name="connsiteY16" fmla="*/ 395287 h 1007268"/>
              <a:gd name="connsiteX17" fmla="*/ 466725 w 495300"/>
              <a:gd name="connsiteY17" fmla="*/ 419100 h 1007268"/>
              <a:gd name="connsiteX18" fmla="*/ 452437 w 495300"/>
              <a:gd name="connsiteY18" fmla="*/ 419100 h 1007268"/>
              <a:gd name="connsiteX19" fmla="*/ 431006 w 495300"/>
              <a:gd name="connsiteY19" fmla="*/ 440531 h 1007268"/>
              <a:gd name="connsiteX20" fmla="*/ 411956 w 495300"/>
              <a:gd name="connsiteY20" fmla="*/ 452437 h 1007268"/>
              <a:gd name="connsiteX21" fmla="*/ 376237 w 495300"/>
              <a:gd name="connsiteY21" fmla="*/ 452437 h 1007268"/>
              <a:gd name="connsiteX22" fmla="*/ 345281 w 495300"/>
              <a:gd name="connsiteY22" fmla="*/ 481012 h 1007268"/>
              <a:gd name="connsiteX23" fmla="*/ 311943 w 495300"/>
              <a:gd name="connsiteY23" fmla="*/ 485775 h 1007268"/>
              <a:gd name="connsiteX24" fmla="*/ 290512 w 495300"/>
              <a:gd name="connsiteY24" fmla="*/ 502443 h 1007268"/>
              <a:gd name="connsiteX25" fmla="*/ 266700 w 495300"/>
              <a:gd name="connsiteY25" fmla="*/ 502443 h 1007268"/>
              <a:gd name="connsiteX26" fmla="*/ 238125 w 495300"/>
              <a:gd name="connsiteY26" fmla="*/ 516731 h 1007268"/>
              <a:gd name="connsiteX27" fmla="*/ 216693 w 495300"/>
              <a:gd name="connsiteY27" fmla="*/ 528637 h 1007268"/>
              <a:gd name="connsiteX28" fmla="*/ 195262 w 495300"/>
              <a:gd name="connsiteY28" fmla="*/ 528637 h 1007268"/>
              <a:gd name="connsiteX29" fmla="*/ 176212 w 495300"/>
              <a:gd name="connsiteY29" fmla="*/ 578643 h 1007268"/>
              <a:gd name="connsiteX30" fmla="*/ 152400 w 495300"/>
              <a:gd name="connsiteY30" fmla="*/ 607218 h 1007268"/>
              <a:gd name="connsiteX31" fmla="*/ 159543 w 495300"/>
              <a:gd name="connsiteY31" fmla="*/ 645318 h 1007268"/>
              <a:gd name="connsiteX32" fmla="*/ 159543 w 495300"/>
              <a:gd name="connsiteY32" fmla="*/ 657225 h 1007268"/>
              <a:gd name="connsiteX33" fmla="*/ 142875 w 495300"/>
              <a:gd name="connsiteY33" fmla="*/ 683418 h 1007268"/>
              <a:gd name="connsiteX34" fmla="*/ 147637 w 495300"/>
              <a:gd name="connsiteY34" fmla="*/ 700087 h 1007268"/>
              <a:gd name="connsiteX35" fmla="*/ 142875 w 495300"/>
              <a:gd name="connsiteY35" fmla="*/ 747711 h 1007268"/>
              <a:gd name="connsiteX36" fmla="*/ 135731 w 495300"/>
              <a:gd name="connsiteY36" fmla="*/ 776286 h 1007268"/>
              <a:gd name="connsiteX37" fmla="*/ 126206 w 495300"/>
              <a:gd name="connsiteY37" fmla="*/ 821530 h 1007268"/>
              <a:gd name="connsiteX38" fmla="*/ 97631 w 495300"/>
              <a:gd name="connsiteY38" fmla="*/ 907254 h 1007268"/>
              <a:gd name="connsiteX39" fmla="*/ 40481 w 495300"/>
              <a:gd name="connsiteY39" fmla="*/ 957262 h 1007268"/>
              <a:gd name="connsiteX40" fmla="*/ 0 w 495300"/>
              <a:gd name="connsiteY40" fmla="*/ 888205 h 1007268"/>
              <a:gd name="connsiteX41" fmla="*/ 54768 w 495300"/>
              <a:gd name="connsiteY41" fmla="*/ 990599 h 1007268"/>
              <a:gd name="connsiteX42" fmla="*/ 85725 w 495300"/>
              <a:gd name="connsiteY42" fmla="*/ 1007268 h 1007268"/>
              <a:gd name="connsiteX0" fmla="*/ 388143 w 495300"/>
              <a:gd name="connsiteY0" fmla="*/ 0 h 1007268"/>
              <a:gd name="connsiteX1" fmla="*/ 426243 w 495300"/>
              <a:gd name="connsiteY1" fmla="*/ 33337 h 1007268"/>
              <a:gd name="connsiteX2" fmla="*/ 414337 w 495300"/>
              <a:gd name="connsiteY2" fmla="*/ 69056 h 1007268"/>
              <a:gd name="connsiteX3" fmla="*/ 438150 w 495300"/>
              <a:gd name="connsiteY3" fmla="*/ 85725 h 1007268"/>
              <a:gd name="connsiteX4" fmla="*/ 454818 w 495300"/>
              <a:gd name="connsiteY4" fmla="*/ 109537 h 1007268"/>
              <a:gd name="connsiteX5" fmla="*/ 481012 w 495300"/>
              <a:gd name="connsiteY5" fmla="*/ 145256 h 1007268"/>
              <a:gd name="connsiteX6" fmla="*/ 457200 w 495300"/>
              <a:gd name="connsiteY6" fmla="*/ 166687 h 1007268"/>
              <a:gd name="connsiteX7" fmla="*/ 459581 w 495300"/>
              <a:gd name="connsiteY7" fmla="*/ 183356 h 1007268"/>
              <a:gd name="connsiteX8" fmla="*/ 483393 w 495300"/>
              <a:gd name="connsiteY8" fmla="*/ 211931 h 1007268"/>
              <a:gd name="connsiteX9" fmla="*/ 483393 w 495300"/>
              <a:gd name="connsiteY9" fmla="*/ 226218 h 1007268"/>
              <a:gd name="connsiteX10" fmla="*/ 466725 w 495300"/>
              <a:gd name="connsiteY10" fmla="*/ 264318 h 1007268"/>
              <a:gd name="connsiteX11" fmla="*/ 466725 w 495300"/>
              <a:gd name="connsiteY11" fmla="*/ 278606 h 1007268"/>
              <a:gd name="connsiteX12" fmla="*/ 471487 w 495300"/>
              <a:gd name="connsiteY12" fmla="*/ 307181 h 1007268"/>
              <a:gd name="connsiteX13" fmla="*/ 483393 w 495300"/>
              <a:gd name="connsiteY13" fmla="*/ 319087 h 1007268"/>
              <a:gd name="connsiteX14" fmla="*/ 481012 w 495300"/>
              <a:gd name="connsiteY14" fmla="*/ 335756 h 1007268"/>
              <a:gd name="connsiteX15" fmla="*/ 495300 w 495300"/>
              <a:gd name="connsiteY15" fmla="*/ 366712 h 1007268"/>
              <a:gd name="connsiteX16" fmla="*/ 488156 w 495300"/>
              <a:gd name="connsiteY16" fmla="*/ 395287 h 1007268"/>
              <a:gd name="connsiteX17" fmla="*/ 466725 w 495300"/>
              <a:gd name="connsiteY17" fmla="*/ 419100 h 1007268"/>
              <a:gd name="connsiteX18" fmla="*/ 452437 w 495300"/>
              <a:gd name="connsiteY18" fmla="*/ 419100 h 1007268"/>
              <a:gd name="connsiteX19" fmla="*/ 431006 w 495300"/>
              <a:gd name="connsiteY19" fmla="*/ 440531 h 1007268"/>
              <a:gd name="connsiteX20" fmla="*/ 411956 w 495300"/>
              <a:gd name="connsiteY20" fmla="*/ 452437 h 1007268"/>
              <a:gd name="connsiteX21" fmla="*/ 376237 w 495300"/>
              <a:gd name="connsiteY21" fmla="*/ 452437 h 1007268"/>
              <a:gd name="connsiteX22" fmla="*/ 345281 w 495300"/>
              <a:gd name="connsiteY22" fmla="*/ 481012 h 1007268"/>
              <a:gd name="connsiteX23" fmla="*/ 311943 w 495300"/>
              <a:gd name="connsiteY23" fmla="*/ 485775 h 1007268"/>
              <a:gd name="connsiteX24" fmla="*/ 290512 w 495300"/>
              <a:gd name="connsiteY24" fmla="*/ 502443 h 1007268"/>
              <a:gd name="connsiteX25" fmla="*/ 266700 w 495300"/>
              <a:gd name="connsiteY25" fmla="*/ 502443 h 1007268"/>
              <a:gd name="connsiteX26" fmla="*/ 238125 w 495300"/>
              <a:gd name="connsiteY26" fmla="*/ 516731 h 1007268"/>
              <a:gd name="connsiteX27" fmla="*/ 216693 w 495300"/>
              <a:gd name="connsiteY27" fmla="*/ 528637 h 1007268"/>
              <a:gd name="connsiteX28" fmla="*/ 195262 w 495300"/>
              <a:gd name="connsiteY28" fmla="*/ 528637 h 1007268"/>
              <a:gd name="connsiteX29" fmla="*/ 176212 w 495300"/>
              <a:gd name="connsiteY29" fmla="*/ 578643 h 1007268"/>
              <a:gd name="connsiteX30" fmla="*/ 152400 w 495300"/>
              <a:gd name="connsiteY30" fmla="*/ 607218 h 1007268"/>
              <a:gd name="connsiteX31" fmla="*/ 159543 w 495300"/>
              <a:gd name="connsiteY31" fmla="*/ 645318 h 1007268"/>
              <a:gd name="connsiteX32" fmla="*/ 159543 w 495300"/>
              <a:gd name="connsiteY32" fmla="*/ 657225 h 1007268"/>
              <a:gd name="connsiteX33" fmla="*/ 142875 w 495300"/>
              <a:gd name="connsiteY33" fmla="*/ 683418 h 1007268"/>
              <a:gd name="connsiteX34" fmla="*/ 147637 w 495300"/>
              <a:gd name="connsiteY34" fmla="*/ 700087 h 1007268"/>
              <a:gd name="connsiteX35" fmla="*/ 142875 w 495300"/>
              <a:gd name="connsiteY35" fmla="*/ 747711 h 1007268"/>
              <a:gd name="connsiteX36" fmla="*/ 135731 w 495300"/>
              <a:gd name="connsiteY36" fmla="*/ 776286 h 1007268"/>
              <a:gd name="connsiteX37" fmla="*/ 126206 w 495300"/>
              <a:gd name="connsiteY37" fmla="*/ 821530 h 1007268"/>
              <a:gd name="connsiteX38" fmla="*/ 97631 w 495300"/>
              <a:gd name="connsiteY38" fmla="*/ 907254 h 1007268"/>
              <a:gd name="connsiteX39" fmla="*/ 61913 w 495300"/>
              <a:gd name="connsiteY39" fmla="*/ 933449 h 1007268"/>
              <a:gd name="connsiteX40" fmla="*/ 0 w 495300"/>
              <a:gd name="connsiteY40" fmla="*/ 888205 h 1007268"/>
              <a:gd name="connsiteX41" fmla="*/ 54768 w 495300"/>
              <a:gd name="connsiteY41" fmla="*/ 990599 h 1007268"/>
              <a:gd name="connsiteX42" fmla="*/ 85725 w 495300"/>
              <a:gd name="connsiteY42" fmla="*/ 1007268 h 1007268"/>
              <a:gd name="connsiteX0" fmla="*/ 345281 w 452438"/>
              <a:gd name="connsiteY0" fmla="*/ 0 h 1007268"/>
              <a:gd name="connsiteX1" fmla="*/ 383381 w 452438"/>
              <a:gd name="connsiteY1" fmla="*/ 33337 h 1007268"/>
              <a:gd name="connsiteX2" fmla="*/ 371475 w 452438"/>
              <a:gd name="connsiteY2" fmla="*/ 69056 h 1007268"/>
              <a:gd name="connsiteX3" fmla="*/ 395288 w 452438"/>
              <a:gd name="connsiteY3" fmla="*/ 85725 h 1007268"/>
              <a:gd name="connsiteX4" fmla="*/ 411956 w 452438"/>
              <a:gd name="connsiteY4" fmla="*/ 109537 h 1007268"/>
              <a:gd name="connsiteX5" fmla="*/ 438150 w 452438"/>
              <a:gd name="connsiteY5" fmla="*/ 145256 h 1007268"/>
              <a:gd name="connsiteX6" fmla="*/ 414338 w 452438"/>
              <a:gd name="connsiteY6" fmla="*/ 166687 h 1007268"/>
              <a:gd name="connsiteX7" fmla="*/ 416719 w 452438"/>
              <a:gd name="connsiteY7" fmla="*/ 183356 h 1007268"/>
              <a:gd name="connsiteX8" fmla="*/ 440531 w 452438"/>
              <a:gd name="connsiteY8" fmla="*/ 211931 h 1007268"/>
              <a:gd name="connsiteX9" fmla="*/ 440531 w 452438"/>
              <a:gd name="connsiteY9" fmla="*/ 226218 h 1007268"/>
              <a:gd name="connsiteX10" fmla="*/ 423863 w 452438"/>
              <a:gd name="connsiteY10" fmla="*/ 264318 h 1007268"/>
              <a:gd name="connsiteX11" fmla="*/ 423863 w 452438"/>
              <a:gd name="connsiteY11" fmla="*/ 278606 h 1007268"/>
              <a:gd name="connsiteX12" fmla="*/ 428625 w 452438"/>
              <a:gd name="connsiteY12" fmla="*/ 307181 h 1007268"/>
              <a:gd name="connsiteX13" fmla="*/ 440531 w 452438"/>
              <a:gd name="connsiteY13" fmla="*/ 319087 h 1007268"/>
              <a:gd name="connsiteX14" fmla="*/ 438150 w 452438"/>
              <a:gd name="connsiteY14" fmla="*/ 335756 h 1007268"/>
              <a:gd name="connsiteX15" fmla="*/ 452438 w 452438"/>
              <a:gd name="connsiteY15" fmla="*/ 366712 h 1007268"/>
              <a:gd name="connsiteX16" fmla="*/ 445294 w 452438"/>
              <a:gd name="connsiteY16" fmla="*/ 395287 h 1007268"/>
              <a:gd name="connsiteX17" fmla="*/ 423863 w 452438"/>
              <a:gd name="connsiteY17" fmla="*/ 419100 h 1007268"/>
              <a:gd name="connsiteX18" fmla="*/ 409575 w 452438"/>
              <a:gd name="connsiteY18" fmla="*/ 419100 h 1007268"/>
              <a:gd name="connsiteX19" fmla="*/ 388144 w 452438"/>
              <a:gd name="connsiteY19" fmla="*/ 440531 h 1007268"/>
              <a:gd name="connsiteX20" fmla="*/ 369094 w 452438"/>
              <a:gd name="connsiteY20" fmla="*/ 452437 h 1007268"/>
              <a:gd name="connsiteX21" fmla="*/ 333375 w 452438"/>
              <a:gd name="connsiteY21" fmla="*/ 452437 h 1007268"/>
              <a:gd name="connsiteX22" fmla="*/ 302419 w 452438"/>
              <a:gd name="connsiteY22" fmla="*/ 481012 h 1007268"/>
              <a:gd name="connsiteX23" fmla="*/ 269081 w 452438"/>
              <a:gd name="connsiteY23" fmla="*/ 485775 h 1007268"/>
              <a:gd name="connsiteX24" fmla="*/ 247650 w 452438"/>
              <a:gd name="connsiteY24" fmla="*/ 502443 h 1007268"/>
              <a:gd name="connsiteX25" fmla="*/ 223838 w 452438"/>
              <a:gd name="connsiteY25" fmla="*/ 502443 h 1007268"/>
              <a:gd name="connsiteX26" fmla="*/ 195263 w 452438"/>
              <a:gd name="connsiteY26" fmla="*/ 516731 h 1007268"/>
              <a:gd name="connsiteX27" fmla="*/ 173831 w 452438"/>
              <a:gd name="connsiteY27" fmla="*/ 528637 h 1007268"/>
              <a:gd name="connsiteX28" fmla="*/ 152400 w 452438"/>
              <a:gd name="connsiteY28" fmla="*/ 528637 h 1007268"/>
              <a:gd name="connsiteX29" fmla="*/ 133350 w 452438"/>
              <a:gd name="connsiteY29" fmla="*/ 578643 h 1007268"/>
              <a:gd name="connsiteX30" fmla="*/ 109538 w 452438"/>
              <a:gd name="connsiteY30" fmla="*/ 607218 h 1007268"/>
              <a:gd name="connsiteX31" fmla="*/ 116681 w 452438"/>
              <a:gd name="connsiteY31" fmla="*/ 645318 h 1007268"/>
              <a:gd name="connsiteX32" fmla="*/ 116681 w 452438"/>
              <a:gd name="connsiteY32" fmla="*/ 657225 h 1007268"/>
              <a:gd name="connsiteX33" fmla="*/ 100013 w 452438"/>
              <a:gd name="connsiteY33" fmla="*/ 683418 h 1007268"/>
              <a:gd name="connsiteX34" fmla="*/ 104775 w 452438"/>
              <a:gd name="connsiteY34" fmla="*/ 700087 h 1007268"/>
              <a:gd name="connsiteX35" fmla="*/ 100013 w 452438"/>
              <a:gd name="connsiteY35" fmla="*/ 747711 h 1007268"/>
              <a:gd name="connsiteX36" fmla="*/ 92869 w 452438"/>
              <a:gd name="connsiteY36" fmla="*/ 776286 h 1007268"/>
              <a:gd name="connsiteX37" fmla="*/ 83344 w 452438"/>
              <a:gd name="connsiteY37" fmla="*/ 821530 h 1007268"/>
              <a:gd name="connsiteX38" fmla="*/ 54769 w 452438"/>
              <a:gd name="connsiteY38" fmla="*/ 907254 h 1007268"/>
              <a:gd name="connsiteX39" fmla="*/ 19051 w 452438"/>
              <a:gd name="connsiteY39" fmla="*/ 933449 h 1007268"/>
              <a:gd name="connsiteX40" fmla="*/ 0 w 452438"/>
              <a:gd name="connsiteY40" fmla="*/ 954880 h 1007268"/>
              <a:gd name="connsiteX41" fmla="*/ 11906 w 452438"/>
              <a:gd name="connsiteY41" fmla="*/ 990599 h 1007268"/>
              <a:gd name="connsiteX42" fmla="*/ 42863 w 452438"/>
              <a:gd name="connsiteY42" fmla="*/ 1007268 h 1007268"/>
              <a:gd name="connsiteX0" fmla="*/ 345281 w 452438"/>
              <a:gd name="connsiteY0" fmla="*/ 0 h 1007268"/>
              <a:gd name="connsiteX1" fmla="*/ 383381 w 452438"/>
              <a:gd name="connsiteY1" fmla="*/ 33337 h 1007268"/>
              <a:gd name="connsiteX2" fmla="*/ 371475 w 452438"/>
              <a:gd name="connsiteY2" fmla="*/ 69056 h 1007268"/>
              <a:gd name="connsiteX3" fmla="*/ 395288 w 452438"/>
              <a:gd name="connsiteY3" fmla="*/ 85725 h 1007268"/>
              <a:gd name="connsiteX4" fmla="*/ 411956 w 452438"/>
              <a:gd name="connsiteY4" fmla="*/ 109537 h 1007268"/>
              <a:gd name="connsiteX5" fmla="*/ 438150 w 452438"/>
              <a:gd name="connsiteY5" fmla="*/ 145256 h 1007268"/>
              <a:gd name="connsiteX6" fmla="*/ 414338 w 452438"/>
              <a:gd name="connsiteY6" fmla="*/ 166687 h 1007268"/>
              <a:gd name="connsiteX7" fmla="*/ 416719 w 452438"/>
              <a:gd name="connsiteY7" fmla="*/ 183356 h 1007268"/>
              <a:gd name="connsiteX8" fmla="*/ 440531 w 452438"/>
              <a:gd name="connsiteY8" fmla="*/ 211931 h 1007268"/>
              <a:gd name="connsiteX9" fmla="*/ 440531 w 452438"/>
              <a:gd name="connsiteY9" fmla="*/ 226218 h 1007268"/>
              <a:gd name="connsiteX10" fmla="*/ 423863 w 452438"/>
              <a:gd name="connsiteY10" fmla="*/ 264318 h 1007268"/>
              <a:gd name="connsiteX11" fmla="*/ 423863 w 452438"/>
              <a:gd name="connsiteY11" fmla="*/ 278606 h 1007268"/>
              <a:gd name="connsiteX12" fmla="*/ 428625 w 452438"/>
              <a:gd name="connsiteY12" fmla="*/ 307181 h 1007268"/>
              <a:gd name="connsiteX13" fmla="*/ 440531 w 452438"/>
              <a:gd name="connsiteY13" fmla="*/ 319087 h 1007268"/>
              <a:gd name="connsiteX14" fmla="*/ 438150 w 452438"/>
              <a:gd name="connsiteY14" fmla="*/ 335756 h 1007268"/>
              <a:gd name="connsiteX15" fmla="*/ 452438 w 452438"/>
              <a:gd name="connsiteY15" fmla="*/ 366712 h 1007268"/>
              <a:gd name="connsiteX16" fmla="*/ 445294 w 452438"/>
              <a:gd name="connsiteY16" fmla="*/ 395287 h 1007268"/>
              <a:gd name="connsiteX17" fmla="*/ 423863 w 452438"/>
              <a:gd name="connsiteY17" fmla="*/ 419100 h 1007268"/>
              <a:gd name="connsiteX18" fmla="*/ 409575 w 452438"/>
              <a:gd name="connsiteY18" fmla="*/ 419100 h 1007268"/>
              <a:gd name="connsiteX19" fmla="*/ 388144 w 452438"/>
              <a:gd name="connsiteY19" fmla="*/ 440531 h 1007268"/>
              <a:gd name="connsiteX20" fmla="*/ 369094 w 452438"/>
              <a:gd name="connsiteY20" fmla="*/ 452437 h 1007268"/>
              <a:gd name="connsiteX21" fmla="*/ 333375 w 452438"/>
              <a:gd name="connsiteY21" fmla="*/ 452437 h 1007268"/>
              <a:gd name="connsiteX22" fmla="*/ 302419 w 452438"/>
              <a:gd name="connsiteY22" fmla="*/ 481012 h 1007268"/>
              <a:gd name="connsiteX23" fmla="*/ 269081 w 452438"/>
              <a:gd name="connsiteY23" fmla="*/ 485775 h 1007268"/>
              <a:gd name="connsiteX24" fmla="*/ 247650 w 452438"/>
              <a:gd name="connsiteY24" fmla="*/ 502443 h 1007268"/>
              <a:gd name="connsiteX25" fmla="*/ 223838 w 452438"/>
              <a:gd name="connsiteY25" fmla="*/ 502443 h 1007268"/>
              <a:gd name="connsiteX26" fmla="*/ 195263 w 452438"/>
              <a:gd name="connsiteY26" fmla="*/ 516731 h 1007268"/>
              <a:gd name="connsiteX27" fmla="*/ 173831 w 452438"/>
              <a:gd name="connsiteY27" fmla="*/ 528637 h 1007268"/>
              <a:gd name="connsiteX28" fmla="*/ 152400 w 452438"/>
              <a:gd name="connsiteY28" fmla="*/ 528637 h 1007268"/>
              <a:gd name="connsiteX29" fmla="*/ 133350 w 452438"/>
              <a:gd name="connsiteY29" fmla="*/ 578643 h 1007268"/>
              <a:gd name="connsiteX30" fmla="*/ 109538 w 452438"/>
              <a:gd name="connsiteY30" fmla="*/ 607218 h 1007268"/>
              <a:gd name="connsiteX31" fmla="*/ 116681 w 452438"/>
              <a:gd name="connsiteY31" fmla="*/ 645318 h 1007268"/>
              <a:gd name="connsiteX32" fmla="*/ 116681 w 452438"/>
              <a:gd name="connsiteY32" fmla="*/ 657225 h 1007268"/>
              <a:gd name="connsiteX33" fmla="*/ 100013 w 452438"/>
              <a:gd name="connsiteY33" fmla="*/ 683418 h 1007268"/>
              <a:gd name="connsiteX34" fmla="*/ 104775 w 452438"/>
              <a:gd name="connsiteY34" fmla="*/ 700087 h 1007268"/>
              <a:gd name="connsiteX35" fmla="*/ 100013 w 452438"/>
              <a:gd name="connsiteY35" fmla="*/ 747711 h 1007268"/>
              <a:gd name="connsiteX36" fmla="*/ 92869 w 452438"/>
              <a:gd name="connsiteY36" fmla="*/ 776286 h 1007268"/>
              <a:gd name="connsiteX37" fmla="*/ 83344 w 452438"/>
              <a:gd name="connsiteY37" fmla="*/ 821530 h 1007268"/>
              <a:gd name="connsiteX38" fmla="*/ 66676 w 452438"/>
              <a:gd name="connsiteY38" fmla="*/ 857249 h 1007268"/>
              <a:gd name="connsiteX39" fmla="*/ 54769 w 452438"/>
              <a:gd name="connsiteY39" fmla="*/ 907254 h 1007268"/>
              <a:gd name="connsiteX40" fmla="*/ 19051 w 452438"/>
              <a:gd name="connsiteY40" fmla="*/ 933449 h 1007268"/>
              <a:gd name="connsiteX41" fmla="*/ 0 w 452438"/>
              <a:gd name="connsiteY41" fmla="*/ 954880 h 1007268"/>
              <a:gd name="connsiteX42" fmla="*/ 11906 w 452438"/>
              <a:gd name="connsiteY42" fmla="*/ 990599 h 1007268"/>
              <a:gd name="connsiteX43" fmla="*/ 42863 w 452438"/>
              <a:gd name="connsiteY43" fmla="*/ 1007268 h 1007268"/>
              <a:gd name="connsiteX0" fmla="*/ 345281 w 452438"/>
              <a:gd name="connsiteY0" fmla="*/ 0 h 1007268"/>
              <a:gd name="connsiteX1" fmla="*/ 383381 w 452438"/>
              <a:gd name="connsiteY1" fmla="*/ 33337 h 1007268"/>
              <a:gd name="connsiteX2" fmla="*/ 371475 w 452438"/>
              <a:gd name="connsiteY2" fmla="*/ 69056 h 1007268"/>
              <a:gd name="connsiteX3" fmla="*/ 395288 w 452438"/>
              <a:gd name="connsiteY3" fmla="*/ 85725 h 1007268"/>
              <a:gd name="connsiteX4" fmla="*/ 411956 w 452438"/>
              <a:gd name="connsiteY4" fmla="*/ 109537 h 1007268"/>
              <a:gd name="connsiteX5" fmla="*/ 438150 w 452438"/>
              <a:gd name="connsiteY5" fmla="*/ 145256 h 1007268"/>
              <a:gd name="connsiteX6" fmla="*/ 414338 w 452438"/>
              <a:gd name="connsiteY6" fmla="*/ 166687 h 1007268"/>
              <a:gd name="connsiteX7" fmla="*/ 416719 w 452438"/>
              <a:gd name="connsiteY7" fmla="*/ 183356 h 1007268"/>
              <a:gd name="connsiteX8" fmla="*/ 440531 w 452438"/>
              <a:gd name="connsiteY8" fmla="*/ 211931 h 1007268"/>
              <a:gd name="connsiteX9" fmla="*/ 440531 w 452438"/>
              <a:gd name="connsiteY9" fmla="*/ 226218 h 1007268"/>
              <a:gd name="connsiteX10" fmla="*/ 423863 w 452438"/>
              <a:gd name="connsiteY10" fmla="*/ 264318 h 1007268"/>
              <a:gd name="connsiteX11" fmla="*/ 423863 w 452438"/>
              <a:gd name="connsiteY11" fmla="*/ 278606 h 1007268"/>
              <a:gd name="connsiteX12" fmla="*/ 428625 w 452438"/>
              <a:gd name="connsiteY12" fmla="*/ 307181 h 1007268"/>
              <a:gd name="connsiteX13" fmla="*/ 440531 w 452438"/>
              <a:gd name="connsiteY13" fmla="*/ 319087 h 1007268"/>
              <a:gd name="connsiteX14" fmla="*/ 438150 w 452438"/>
              <a:gd name="connsiteY14" fmla="*/ 335756 h 1007268"/>
              <a:gd name="connsiteX15" fmla="*/ 452438 w 452438"/>
              <a:gd name="connsiteY15" fmla="*/ 366712 h 1007268"/>
              <a:gd name="connsiteX16" fmla="*/ 445294 w 452438"/>
              <a:gd name="connsiteY16" fmla="*/ 395287 h 1007268"/>
              <a:gd name="connsiteX17" fmla="*/ 423863 w 452438"/>
              <a:gd name="connsiteY17" fmla="*/ 419100 h 1007268"/>
              <a:gd name="connsiteX18" fmla="*/ 409575 w 452438"/>
              <a:gd name="connsiteY18" fmla="*/ 419100 h 1007268"/>
              <a:gd name="connsiteX19" fmla="*/ 388144 w 452438"/>
              <a:gd name="connsiteY19" fmla="*/ 440531 h 1007268"/>
              <a:gd name="connsiteX20" fmla="*/ 369094 w 452438"/>
              <a:gd name="connsiteY20" fmla="*/ 452437 h 1007268"/>
              <a:gd name="connsiteX21" fmla="*/ 333375 w 452438"/>
              <a:gd name="connsiteY21" fmla="*/ 452437 h 1007268"/>
              <a:gd name="connsiteX22" fmla="*/ 302419 w 452438"/>
              <a:gd name="connsiteY22" fmla="*/ 481012 h 1007268"/>
              <a:gd name="connsiteX23" fmla="*/ 269081 w 452438"/>
              <a:gd name="connsiteY23" fmla="*/ 485775 h 1007268"/>
              <a:gd name="connsiteX24" fmla="*/ 247650 w 452438"/>
              <a:gd name="connsiteY24" fmla="*/ 502443 h 1007268"/>
              <a:gd name="connsiteX25" fmla="*/ 223838 w 452438"/>
              <a:gd name="connsiteY25" fmla="*/ 502443 h 1007268"/>
              <a:gd name="connsiteX26" fmla="*/ 195263 w 452438"/>
              <a:gd name="connsiteY26" fmla="*/ 516731 h 1007268"/>
              <a:gd name="connsiteX27" fmla="*/ 173831 w 452438"/>
              <a:gd name="connsiteY27" fmla="*/ 528637 h 1007268"/>
              <a:gd name="connsiteX28" fmla="*/ 152400 w 452438"/>
              <a:gd name="connsiteY28" fmla="*/ 528637 h 1007268"/>
              <a:gd name="connsiteX29" fmla="*/ 133350 w 452438"/>
              <a:gd name="connsiteY29" fmla="*/ 578643 h 1007268"/>
              <a:gd name="connsiteX30" fmla="*/ 109538 w 452438"/>
              <a:gd name="connsiteY30" fmla="*/ 607218 h 1007268"/>
              <a:gd name="connsiteX31" fmla="*/ 116681 w 452438"/>
              <a:gd name="connsiteY31" fmla="*/ 645318 h 1007268"/>
              <a:gd name="connsiteX32" fmla="*/ 116681 w 452438"/>
              <a:gd name="connsiteY32" fmla="*/ 657225 h 1007268"/>
              <a:gd name="connsiteX33" fmla="*/ 100013 w 452438"/>
              <a:gd name="connsiteY33" fmla="*/ 683418 h 1007268"/>
              <a:gd name="connsiteX34" fmla="*/ 104775 w 452438"/>
              <a:gd name="connsiteY34" fmla="*/ 700087 h 1007268"/>
              <a:gd name="connsiteX35" fmla="*/ 100013 w 452438"/>
              <a:gd name="connsiteY35" fmla="*/ 747711 h 1007268"/>
              <a:gd name="connsiteX36" fmla="*/ 92869 w 452438"/>
              <a:gd name="connsiteY36" fmla="*/ 776286 h 1007268"/>
              <a:gd name="connsiteX37" fmla="*/ 83344 w 452438"/>
              <a:gd name="connsiteY37" fmla="*/ 821530 h 1007268"/>
              <a:gd name="connsiteX38" fmla="*/ 52389 w 452438"/>
              <a:gd name="connsiteY38" fmla="*/ 842962 h 1007268"/>
              <a:gd name="connsiteX39" fmla="*/ 54769 w 452438"/>
              <a:gd name="connsiteY39" fmla="*/ 907254 h 1007268"/>
              <a:gd name="connsiteX40" fmla="*/ 19051 w 452438"/>
              <a:gd name="connsiteY40" fmla="*/ 933449 h 1007268"/>
              <a:gd name="connsiteX41" fmla="*/ 0 w 452438"/>
              <a:gd name="connsiteY41" fmla="*/ 954880 h 1007268"/>
              <a:gd name="connsiteX42" fmla="*/ 11906 w 452438"/>
              <a:gd name="connsiteY42" fmla="*/ 990599 h 1007268"/>
              <a:gd name="connsiteX43" fmla="*/ 42863 w 452438"/>
              <a:gd name="connsiteY43" fmla="*/ 1007268 h 1007268"/>
              <a:gd name="connsiteX0" fmla="*/ 345281 w 452438"/>
              <a:gd name="connsiteY0" fmla="*/ 0 h 1007268"/>
              <a:gd name="connsiteX1" fmla="*/ 383381 w 452438"/>
              <a:gd name="connsiteY1" fmla="*/ 33337 h 1007268"/>
              <a:gd name="connsiteX2" fmla="*/ 371475 w 452438"/>
              <a:gd name="connsiteY2" fmla="*/ 69056 h 1007268"/>
              <a:gd name="connsiteX3" fmla="*/ 395288 w 452438"/>
              <a:gd name="connsiteY3" fmla="*/ 85725 h 1007268"/>
              <a:gd name="connsiteX4" fmla="*/ 411956 w 452438"/>
              <a:gd name="connsiteY4" fmla="*/ 109537 h 1007268"/>
              <a:gd name="connsiteX5" fmla="*/ 438150 w 452438"/>
              <a:gd name="connsiteY5" fmla="*/ 145256 h 1007268"/>
              <a:gd name="connsiteX6" fmla="*/ 414338 w 452438"/>
              <a:gd name="connsiteY6" fmla="*/ 166687 h 1007268"/>
              <a:gd name="connsiteX7" fmla="*/ 416719 w 452438"/>
              <a:gd name="connsiteY7" fmla="*/ 183356 h 1007268"/>
              <a:gd name="connsiteX8" fmla="*/ 440531 w 452438"/>
              <a:gd name="connsiteY8" fmla="*/ 211931 h 1007268"/>
              <a:gd name="connsiteX9" fmla="*/ 440531 w 452438"/>
              <a:gd name="connsiteY9" fmla="*/ 226218 h 1007268"/>
              <a:gd name="connsiteX10" fmla="*/ 423863 w 452438"/>
              <a:gd name="connsiteY10" fmla="*/ 264318 h 1007268"/>
              <a:gd name="connsiteX11" fmla="*/ 423863 w 452438"/>
              <a:gd name="connsiteY11" fmla="*/ 278606 h 1007268"/>
              <a:gd name="connsiteX12" fmla="*/ 428625 w 452438"/>
              <a:gd name="connsiteY12" fmla="*/ 307181 h 1007268"/>
              <a:gd name="connsiteX13" fmla="*/ 440531 w 452438"/>
              <a:gd name="connsiteY13" fmla="*/ 319087 h 1007268"/>
              <a:gd name="connsiteX14" fmla="*/ 438150 w 452438"/>
              <a:gd name="connsiteY14" fmla="*/ 335756 h 1007268"/>
              <a:gd name="connsiteX15" fmla="*/ 452438 w 452438"/>
              <a:gd name="connsiteY15" fmla="*/ 366712 h 1007268"/>
              <a:gd name="connsiteX16" fmla="*/ 445294 w 452438"/>
              <a:gd name="connsiteY16" fmla="*/ 395287 h 1007268"/>
              <a:gd name="connsiteX17" fmla="*/ 423863 w 452438"/>
              <a:gd name="connsiteY17" fmla="*/ 419100 h 1007268"/>
              <a:gd name="connsiteX18" fmla="*/ 409575 w 452438"/>
              <a:gd name="connsiteY18" fmla="*/ 419100 h 1007268"/>
              <a:gd name="connsiteX19" fmla="*/ 388144 w 452438"/>
              <a:gd name="connsiteY19" fmla="*/ 440531 h 1007268"/>
              <a:gd name="connsiteX20" fmla="*/ 369094 w 452438"/>
              <a:gd name="connsiteY20" fmla="*/ 452437 h 1007268"/>
              <a:gd name="connsiteX21" fmla="*/ 333375 w 452438"/>
              <a:gd name="connsiteY21" fmla="*/ 452437 h 1007268"/>
              <a:gd name="connsiteX22" fmla="*/ 302419 w 452438"/>
              <a:gd name="connsiteY22" fmla="*/ 481012 h 1007268"/>
              <a:gd name="connsiteX23" fmla="*/ 269081 w 452438"/>
              <a:gd name="connsiteY23" fmla="*/ 485775 h 1007268"/>
              <a:gd name="connsiteX24" fmla="*/ 247650 w 452438"/>
              <a:gd name="connsiteY24" fmla="*/ 502443 h 1007268"/>
              <a:gd name="connsiteX25" fmla="*/ 223838 w 452438"/>
              <a:gd name="connsiteY25" fmla="*/ 502443 h 1007268"/>
              <a:gd name="connsiteX26" fmla="*/ 195263 w 452438"/>
              <a:gd name="connsiteY26" fmla="*/ 516731 h 1007268"/>
              <a:gd name="connsiteX27" fmla="*/ 173831 w 452438"/>
              <a:gd name="connsiteY27" fmla="*/ 528637 h 1007268"/>
              <a:gd name="connsiteX28" fmla="*/ 152400 w 452438"/>
              <a:gd name="connsiteY28" fmla="*/ 528637 h 1007268"/>
              <a:gd name="connsiteX29" fmla="*/ 133350 w 452438"/>
              <a:gd name="connsiteY29" fmla="*/ 578643 h 1007268"/>
              <a:gd name="connsiteX30" fmla="*/ 109538 w 452438"/>
              <a:gd name="connsiteY30" fmla="*/ 607218 h 1007268"/>
              <a:gd name="connsiteX31" fmla="*/ 116681 w 452438"/>
              <a:gd name="connsiteY31" fmla="*/ 645318 h 1007268"/>
              <a:gd name="connsiteX32" fmla="*/ 116681 w 452438"/>
              <a:gd name="connsiteY32" fmla="*/ 657225 h 1007268"/>
              <a:gd name="connsiteX33" fmla="*/ 100013 w 452438"/>
              <a:gd name="connsiteY33" fmla="*/ 683418 h 1007268"/>
              <a:gd name="connsiteX34" fmla="*/ 104775 w 452438"/>
              <a:gd name="connsiteY34" fmla="*/ 700087 h 1007268"/>
              <a:gd name="connsiteX35" fmla="*/ 100013 w 452438"/>
              <a:gd name="connsiteY35" fmla="*/ 747711 h 1007268"/>
              <a:gd name="connsiteX36" fmla="*/ 92869 w 452438"/>
              <a:gd name="connsiteY36" fmla="*/ 776286 h 1007268"/>
              <a:gd name="connsiteX37" fmla="*/ 52388 w 452438"/>
              <a:gd name="connsiteY37" fmla="*/ 804861 h 1007268"/>
              <a:gd name="connsiteX38" fmla="*/ 52389 w 452438"/>
              <a:gd name="connsiteY38" fmla="*/ 842962 h 1007268"/>
              <a:gd name="connsiteX39" fmla="*/ 54769 w 452438"/>
              <a:gd name="connsiteY39" fmla="*/ 907254 h 1007268"/>
              <a:gd name="connsiteX40" fmla="*/ 19051 w 452438"/>
              <a:gd name="connsiteY40" fmla="*/ 933449 h 1007268"/>
              <a:gd name="connsiteX41" fmla="*/ 0 w 452438"/>
              <a:gd name="connsiteY41" fmla="*/ 954880 h 1007268"/>
              <a:gd name="connsiteX42" fmla="*/ 11906 w 452438"/>
              <a:gd name="connsiteY42" fmla="*/ 990599 h 1007268"/>
              <a:gd name="connsiteX43" fmla="*/ 42863 w 452438"/>
              <a:gd name="connsiteY43" fmla="*/ 1007268 h 1007268"/>
              <a:gd name="connsiteX0" fmla="*/ 345281 w 452438"/>
              <a:gd name="connsiteY0" fmla="*/ 0 h 1007268"/>
              <a:gd name="connsiteX1" fmla="*/ 383381 w 452438"/>
              <a:gd name="connsiteY1" fmla="*/ 33337 h 1007268"/>
              <a:gd name="connsiteX2" fmla="*/ 371475 w 452438"/>
              <a:gd name="connsiteY2" fmla="*/ 69056 h 1007268"/>
              <a:gd name="connsiteX3" fmla="*/ 395288 w 452438"/>
              <a:gd name="connsiteY3" fmla="*/ 85725 h 1007268"/>
              <a:gd name="connsiteX4" fmla="*/ 411956 w 452438"/>
              <a:gd name="connsiteY4" fmla="*/ 109537 h 1007268"/>
              <a:gd name="connsiteX5" fmla="*/ 438150 w 452438"/>
              <a:gd name="connsiteY5" fmla="*/ 145256 h 1007268"/>
              <a:gd name="connsiteX6" fmla="*/ 414338 w 452438"/>
              <a:gd name="connsiteY6" fmla="*/ 166687 h 1007268"/>
              <a:gd name="connsiteX7" fmla="*/ 416719 w 452438"/>
              <a:gd name="connsiteY7" fmla="*/ 183356 h 1007268"/>
              <a:gd name="connsiteX8" fmla="*/ 440531 w 452438"/>
              <a:gd name="connsiteY8" fmla="*/ 211931 h 1007268"/>
              <a:gd name="connsiteX9" fmla="*/ 440531 w 452438"/>
              <a:gd name="connsiteY9" fmla="*/ 226218 h 1007268"/>
              <a:gd name="connsiteX10" fmla="*/ 423863 w 452438"/>
              <a:gd name="connsiteY10" fmla="*/ 264318 h 1007268"/>
              <a:gd name="connsiteX11" fmla="*/ 423863 w 452438"/>
              <a:gd name="connsiteY11" fmla="*/ 278606 h 1007268"/>
              <a:gd name="connsiteX12" fmla="*/ 428625 w 452438"/>
              <a:gd name="connsiteY12" fmla="*/ 307181 h 1007268"/>
              <a:gd name="connsiteX13" fmla="*/ 440531 w 452438"/>
              <a:gd name="connsiteY13" fmla="*/ 319087 h 1007268"/>
              <a:gd name="connsiteX14" fmla="*/ 438150 w 452438"/>
              <a:gd name="connsiteY14" fmla="*/ 335756 h 1007268"/>
              <a:gd name="connsiteX15" fmla="*/ 452438 w 452438"/>
              <a:gd name="connsiteY15" fmla="*/ 366712 h 1007268"/>
              <a:gd name="connsiteX16" fmla="*/ 445294 w 452438"/>
              <a:gd name="connsiteY16" fmla="*/ 395287 h 1007268"/>
              <a:gd name="connsiteX17" fmla="*/ 423863 w 452438"/>
              <a:gd name="connsiteY17" fmla="*/ 419100 h 1007268"/>
              <a:gd name="connsiteX18" fmla="*/ 409575 w 452438"/>
              <a:gd name="connsiteY18" fmla="*/ 419100 h 1007268"/>
              <a:gd name="connsiteX19" fmla="*/ 388144 w 452438"/>
              <a:gd name="connsiteY19" fmla="*/ 440531 h 1007268"/>
              <a:gd name="connsiteX20" fmla="*/ 369094 w 452438"/>
              <a:gd name="connsiteY20" fmla="*/ 452437 h 1007268"/>
              <a:gd name="connsiteX21" fmla="*/ 333375 w 452438"/>
              <a:gd name="connsiteY21" fmla="*/ 452437 h 1007268"/>
              <a:gd name="connsiteX22" fmla="*/ 302419 w 452438"/>
              <a:gd name="connsiteY22" fmla="*/ 481012 h 1007268"/>
              <a:gd name="connsiteX23" fmla="*/ 269081 w 452438"/>
              <a:gd name="connsiteY23" fmla="*/ 485775 h 1007268"/>
              <a:gd name="connsiteX24" fmla="*/ 247650 w 452438"/>
              <a:gd name="connsiteY24" fmla="*/ 502443 h 1007268"/>
              <a:gd name="connsiteX25" fmla="*/ 223838 w 452438"/>
              <a:gd name="connsiteY25" fmla="*/ 502443 h 1007268"/>
              <a:gd name="connsiteX26" fmla="*/ 195263 w 452438"/>
              <a:gd name="connsiteY26" fmla="*/ 516731 h 1007268"/>
              <a:gd name="connsiteX27" fmla="*/ 173831 w 452438"/>
              <a:gd name="connsiteY27" fmla="*/ 528637 h 1007268"/>
              <a:gd name="connsiteX28" fmla="*/ 152400 w 452438"/>
              <a:gd name="connsiteY28" fmla="*/ 528637 h 1007268"/>
              <a:gd name="connsiteX29" fmla="*/ 133350 w 452438"/>
              <a:gd name="connsiteY29" fmla="*/ 578643 h 1007268"/>
              <a:gd name="connsiteX30" fmla="*/ 109538 w 452438"/>
              <a:gd name="connsiteY30" fmla="*/ 607218 h 1007268"/>
              <a:gd name="connsiteX31" fmla="*/ 116681 w 452438"/>
              <a:gd name="connsiteY31" fmla="*/ 645318 h 1007268"/>
              <a:gd name="connsiteX32" fmla="*/ 116681 w 452438"/>
              <a:gd name="connsiteY32" fmla="*/ 657225 h 1007268"/>
              <a:gd name="connsiteX33" fmla="*/ 100013 w 452438"/>
              <a:gd name="connsiteY33" fmla="*/ 683418 h 1007268"/>
              <a:gd name="connsiteX34" fmla="*/ 104775 w 452438"/>
              <a:gd name="connsiteY34" fmla="*/ 700087 h 1007268"/>
              <a:gd name="connsiteX35" fmla="*/ 100013 w 452438"/>
              <a:gd name="connsiteY35" fmla="*/ 747711 h 1007268"/>
              <a:gd name="connsiteX36" fmla="*/ 83344 w 452438"/>
              <a:gd name="connsiteY36" fmla="*/ 771524 h 1007268"/>
              <a:gd name="connsiteX37" fmla="*/ 52388 w 452438"/>
              <a:gd name="connsiteY37" fmla="*/ 804861 h 1007268"/>
              <a:gd name="connsiteX38" fmla="*/ 52389 w 452438"/>
              <a:gd name="connsiteY38" fmla="*/ 842962 h 1007268"/>
              <a:gd name="connsiteX39" fmla="*/ 54769 w 452438"/>
              <a:gd name="connsiteY39" fmla="*/ 907254 h 1007268"/>
              <a:gd name="connsiteX40" fmla="*/ 19051 w 452438"/>
              <a:gd name="connsiteY40" fmla="*/ 933449 h 1007268"/>
              <a:gd name="connsiteX41" fmla="*/ 0 w 452438"/>
              <a:gd name="connsiteY41" fmla="*/ 954880 h 1007268"/>
              <a:gd name="connsiteX42" fmla="*/ 11906 w 452438"/>
              <a:gd name="connsiteY42" fmla="*/ 990599 h 1007268"/>
              <a:gd name="connsiteX43" fmla="*/ 42863 w 452438"/>
              <a:gd name="connsiteY43" fmla="*/ 1007268 h 1007268"/>
              <a:gd name="connsiteX0" fmla="*/ 345281 w 452438"/>
              <a:gd name="connsiteY0" fmla="*/ 0 h 1007268"/>
              <a:gd name="connsiteX1" fmla="*/ 383381 w 452438"/>
              <a:gd name="connsiteY1" fmla="*/ 33337 h 1007268"/>
              <a:gd name="connsiteX2" fmla="*/ 371475 w 452438"/>
              <a:gd name="connsiteY2" fmla="*/ 69056 h 1007268"/>
              <a:gd name="connsiteX3" fmla="*/ 395288 w 452438"/>
              <a:gd name="connsiteY3" fmla="*/ 85725 h 1007268"/>
              <a:gd name="connsiteX4" fmla="*/ 411956 w 452438"/>
              <a:gd name="connsiteY4" fmla="*/ 109537 h 1007268"/>
              <a:gd name="connsiteX5" fmla="*/ 438150 w 452438"/>
              <a:gd name="connsiteY5" fmla="*/ 145256 h 1007268"/>
              <a:gd name="connsiteX6" fmla="*/ 414338 w 452438"/>
              <a:gd name="connsiteY6" fmla="*/ 166687 h 1007268"/>
              <a:gd name="connsiteX7" fmla="*/ 416719 w 452438"/>
              <a:gd name="connsiteY7" fmla="*/ 183356 h 1007268"/>
              <a:gd name="connsiteX8" fmla="*/ 440531 w 452438"/>
              <a:gd name="connsiteY8" fmla="*/ 211931 h 1007268"/>
              <a:gd name="connsiteX9" fmla="*/ 440531 w 452438"/>
              <a:gd name="connsiteY9" fmla="*/ 226218 h 1007268"/>
              <a:gd name="connsiteX10" fmla="*/ 423863 w 452438"/>
              <a:gd name="connsiteY10" fmla="*/ 264318 h 1007268"/>
              <a:gd name="connsiteX11" fmla="*/ 423863 w 452438"/>
              <a:gd name="connsiteY11" fmla="*/ 278606 h 1007268"/>
              <a:gd name="connsiteX12" fmla="*/ 428625 w 452438"/>
              <a:gd name="connsiteY12" fmla="*/ 307181 h 1007268"/>
              <a:gd name="connsiteX13" fmla="*/ 440531 w 452438"/>
              <a:gd name="connsiteY13" fmla="*/ 319087 h 1007268"/>
              <a:gd name="connsiteX14" fmla="*/ 438150 w 452438"/>
              <a:gd name="connsiteY14" fmla="*/ 335756 h 1007268"/>
              <a:gd name="connsiteX15" fmla="*/ 452438 w 452438"/>
              <a:gd name="connsiteY15" fmla="*/ 366712 h 1007268"/>
              <a:gd name="connsiteX16" fmla="*/ 445294 w 452438"/>
              <a:gd name="connsiteY16" fmla="*/ 395287 h 1007268"/>
              <a:gd name="connsiteX17" fmla="*/ 423863 w 452438"/>
              <a:gd name="connsiteY17" fmla="*/ 419100 h 1007268"/>
              <a:gd name="connsiteX18" fmla="*/ 409575 w 452438"/>
              <a:gd name="connsiteY18" fmla="*/ 419100 h 1007268"/>
              <a:gd name="connsiteX19" fmla="*/ 388144 w 452438"/>
              <a:gd name="connsiteY19" fmla="*/ 440531 h 1007268"/>
              <a:gd name="connsiteX20" fmla="*/ 369094 w 452438"/>
              <a:gd name="connsiteY20" fmla="*/ 452437 h 1007268"/>
              <a:gd name="connsiteX21" fmla="*/ 333375 w 452438"/>
              <a:gd name="connsiteY21" fmla="*/ 452437 h 1007268"/>
              <a:gd name="connsiteX22" fmla="*/ 302419 w 452438"/>
              <a:gd name="connsiteY22" fmla="*/ 481012 h 1007268"/>
              <a:gd name="connsiteX23" fmla="*/ 269081 w 452438"/>
              <a:gd name="connsiteY23" fmla="*/ 485775 h 1007268"/>
              <a:gd name="connsiteX24" fmla="*/ 247650 w 452438"/>
              <a:gd name="connsiteY24" fmla="*/ 502443 h 1007268"/>
              <a:gd name="connsiteX25" fmla="*/ 223838 w 452438"/>
              <a:gd name="connsiteY25" fmla="*/ 502443 h 1007268"/>
              <a:gd name="connsiteX26" fmla="*/ 195263 w 452438"/>
              <a:gd name="connsiteY26" fmla="*/ 516731 h 1007268"/>
              <a:gd name="connsiteX27" fmla="*/ 173831 w 452438"/>
              <a:gd name="connsiteY27" fmla="*/ 528637 h 1007268"/>
              <a:gd name="connsiteX28" fmla="*/ 152400 w 452438"/>
              <a:gd name="connsiteY28" fmla="*/ 528637 h 1007268"/>
              <a:gd name="connsiteX29" fmla="*/ 133350 w 452438"/>
              <a:gd name="connsiteY29" fmla="*/ 578643 h 1007268"/>
              <a:gd name="connsiteX30" fmla="*/ 109538 w 452438"/>
              <a:gd name="connsiteY30" fmla="*/ 607218 h 1007268"/>
              <a:gd name="connsiteX31" fmla="*/ 116681 w 452438"/>
              <a:gd name="connsiteY31" fmla="*/ 645318 h 1007268"/>
              <a:gd name="connsiteX32" fmla="*/ 116681 w 452438"/>
              <a:gd name="connsiteY32" fmla="*/ 657225 h 1007268"/>
              <a:gd name="connsiteX33" fmla="*/ 100013 w 452438"/>
              <a:gd name="connsiteY33" fmla="*/ 683418 h 1007268"/>
              <a:gd name="connsiteX34" fmla="*/ 104775 w 452438"/>
              <a:gd name="connsiteY34" fmla="*/ 700087 h 1007268"/>
              <a:gd name="connsiteX35" fmla="*/ 92870 w 452438"/>
              <a:gd name="connsiteY35" fmla="*/ 745329 h 1007268"/>
              <a:gd name="connsiteX36" fmla="*/ 83344 w 452438"/>
              <a:gd name="connsiteY36" fmla="*/ 771524 h 1007268"/>
              <a:gd name="connsiteX37" fmla="*/ 52388 w 452438"/>
              <a:gd name="connsiteY37" fmla="*/ 804861 h 1007268"/>
              <a:gd name="connsiteX38" fmla="*/ 52389 w 452438"/>
              <a:gd name="connsiteY38" fmla="*/ 842962 h 1007268"/>
              <a:gd name="connsiteX39" fmla="*/ 54769 w 452438"/>
              <a:gd name="connsiteY39" fmla="*/ 907254 h 1007268"/>
              <a:gd name="connsiteX40" fmla="*/ 19051 w 452438"/>
              <a:gd name="connsiteY40" fmla="*/ 933449 h 1007268"/>
              <a:gd name="connsiteX41" fmla="*/ 0 w 452438"/>
              <a:gd name="connsiteY41" fmla="*/ 954880 h 1007268"/>
              <a:gd name="connsiteX42" fmla="*/ 11906 w 452438"/>
              <a:gd name="connsiteY42" fmla="*/ 990599 h 1007268"/>
              <a:gd name="connsiteX43" fmla="*/ 42863 w 452438"/>
              <a:gd name="connsiteY43" fmla="*/ 1007268 h 1007268"/>
              <a:gd name="connsiteX0" fmla="*/ 345281 w 452438"/>
              <a:gd name="connsiteY0" fmla="*/ 0 h 1007268"/>
              <a:gd name="connsiteX1" fmla="*/ 383381 w 452438"/>
              <a:gd name="connsiteY1" fmla="*/ 33337 h 1007268"/>
              <a:gd name="connsiteX2" fmla="*/ 371475 w 452438"/>
              <a:gd name="connsiteY2" fmla="*/ 69056 h 1007268"/>
              <a:gd name="connsiteX3" fmla="*/ 395288 w 452438"/>
              <a:gd name="connsiteY3" fmla="*/ 85725 h 1007268"/>
              <a:gd name="connsiteX4" fmla="*/ 411956 w 452438"/>
              <a:gd name="connsiteY4" fmla="*/ 109537 h 1007268"/>
              <a:gd name="connsiteX5" fmla="*/ 438150 w 452438"/>
              <a:gd name="connsiteY5" fmla="*/ 145256 h 1007268"/>
              <a:gd name="connsiteX6" fmla="*/ 414338 w 452438"/>
              <a:gd name="connsiteY6" fmla="*/ 166687 h 1007268"/>
              <a:gd name="connsiteX7" fmla="*/ 416719 w 452438"/>
              <a:gd name="connsiteY7" fmla="*/ 183356 h 1007268"/>
              <a:gd name="connsiteX8" fmla="*/ 440531 w 452438"/>
              <a:gd name="connsiteY8" fmla="*/ 211931 h 1007268"/>
              <a:gd name="connsiteX9" fmla="*/ 440531 w 452438"/>
              <a:gd name="connsiteY9" fmla="*/ 226218 h 1007268"/>
              <a:gd name="connsiteX10" fmla="*/ 423863 w 452438"/>
              <a:gd name="connsiteY10" fmla="*/ 264318 h 1007268"/>
              <a:gd name="connsiteX11" fmla="*/ 423863 w 452438"/>
              <a:gd name="connsiteY11" fmla="*/ 278606 h 1007268"/>
              <a:gd name="connsiteX12" fmla="*/ 428625 w 452438"/>
              <a:gd name="connsiteY12" fmla="*/ 307181 h 1007268"/>
              <a:gd name="connsiteX13" fmla="*/ 440531 w 452438"/>
              <a:gd name="connsiteY13" fmla="*/ 319087 h 1007268"/>
              <a:gd name="connsiteX14" fmla="*/ 438150 w 452438"/>
              <a:gd name="connsiteY14" fmla="*/ 335756 h 1007268"/>
              <a:gd name="connsiteX15" fmla="*/ 452438 w 452438"/>
              <a:gd name="connsiteY15" fmla="*/ 366712 h 1007268"/>
              <a:gd name="connsiteX16" fmla="*/ 445294 w 452438"/>
              <a:gd name="connsiteY16" fmla="*/ 395287 h 1007268"/>
              <a:gd name="connsiteX17" fmla="*/ 423863 w 452438"/>
              <a:gd name="connsiteY17" fmla="*/ 419100 h 1007268"/>
              <a:gd name="connsiteX18" fmla="*/ 409575 w 452438"/>
              <a:gd name="connsiteY18" fmla="*/ 419100 h 1007268"/>
              <a:gd name="connsiteX19" fmla="*/ 388144 w 452438"/>
              <a:gd name="connsiteY19" fmla="*/ 440531 h 1007268"/>
              <a:gd name="connsiteX20" fmla="*/ 369094 w 452438"/>
              <a:gd name="connsiteY20" fmla="*/ 452437 h 1007268"/>
              <a:gd name="connsiteX21" fmla="*/ 333375 w 452438"/>
              <a:gd name="connsiteY21" fmla="*/ 452437 h 1007268"/>
              <a:gd name="connsiteX22" fmla="*/ 302419 w 452438"/>
              <a:gd name="connsiteY22" fmla="*/ 481012 h 1007268"/>
              <a:gd name="connsiteX23" fmla="*/ 269081 w 452438"/>
              <a:gd name="connsiteY23" fmla="*/ 485775 h 1007268"/>
              <a:gd name="connsiteX24" fmla="*/ 247650 w 452438"/>
              <a:gd name="connsiteY24" fmla="*/ 502443 h 1007268"/>
              <a:gd name="connsiteX25" fmla="*/ 223838 w 452438"/>
              <a:gd name="connsiteY25" fmla="*/ 502443 h 1007268"/>
              <a:gd name="connsiteX26" fmla="*/ 195263 w 452438"/>
              <a:gd name="connsiteY26" fmla="*/ 516731 h 1007268"/>
              <a:gd name="connsiteX27" fmla="*/ 173831 w 452438"/>
              <a:gd name="connsiteY27" fmla="*/ 528637 h 1007268"/>
              <a:gd name="connsiteX28" fmla="*/ 152400 w 452438"/>
              <a:gd name="connsiteY28" fmla="*/ 528637 h 1007268"/>
              <a:gd name="connsiteX29" fmla="*/ 133350 w 452438"/>
              <a:gd name="connsiteY29" fmla="*/ 578643 h 1007268"/>
              <a:gd name="connsiteX30" fmla="*/ 109538 w 452438"/>
              <a:gd name="connsiteY30" fmla="*/ 607218 h 1007268"/>
              <a:gd name="connsiteX31" fmla="*/ 116681 w 452438"/>
              <a:gd name="connsiteY31" fmla="*/ 645318 h 1007268"/>
              <a:gd name="connsiteX32" fmla="*/ 116681 w 452438"/>
              <a:gd name="connsiteY32" fmla="*/ 657225 h 1007268"/>
              <a:gd name="connsiteX33" fmla="*/ 100013 w 452438"/>
              <a:gd name="connsiteY33" fmla="*/ 683418 h 1007268"/>
              <a:gd name="connsiteX34" fmla="*/ 104775 w 452438"/>
              <a:gd name="connsiteY34" fmla="*/ 707231 h 1007268"/>
              <a:gd name="connsiteX35" fmla="*/ 92870 w 452438"/>
              <a:gd name="connsiteY35" fmla="*/ 745329 h 1007268"/>
              <a:gd name="connsiteX36" fmla="*/ 83344 w 452438"/>
              <a:gd name="connsiteY36" fmla="*/ 771524 h 1007268"/>
              <a:gd name="connsiteX37" fmla="*/ 52388 w 452438"/>
              <a:gd name="connsiteY37" fmla="*/ 804861 h 1007268"/>
              <a:gd name="connsiteX38" fmla="*/ 52389 w 452438"/>
              <a:gd name="connsiteY38" fmla="*/ 842962 h 1007268"/>
              <a:gd name="connsiteX39" fmla="*/ 54769 w 452438"/>
              <a:gd name="connsiteY39" fmla="*/ 907254 h 1007268"/>
              <a:gd name="connsiteX40" fmla="*/ 19051 w 452438"/>
              <a:gd name="connsiteY40" fmla="*/ 933449 h 1007268"/>
              <a:gd name="connsiteX41" fmla="*/ 0 w 452438"/>
              <a:gd name="connsiteY41" fmla="*/ 954880 h 1007268"/>
              <a:gd name="connsiteX42" fmla="*/ 11906 w 452438"/>
              <a:gd name="connsiteY42" fmla="*/ 990599 h 1007268"/>
              <a:gd name="connsiteX43" fmla="*/ 42863 w 452438"/>
              <a:gd name="connsiteY43" fmla="*/ 1007268 h 1007268"/>
              <a:gd name="connsiteX0" fmla="*/ 345281 w 452438"/>
              <a:gd name="connsiteY0" fmla="*/ 0 h 1007268"/>
              <a:gd name="connsiteX1" fmla="*/ 383381 w 452438"/>
              <a:gd name="connsiteY1" fmla="*/ 33337 h 1007268"/>
              <a:gd name="connsiteX2" fmla="*/ 371475 w 452438"/>
              <a:gd name="connsiteY2" fmla="*/ 69056 h 1007268"/>
              <a:gd name="connsiteX3" fmla="*/ 395288 w 452438"/>
              <a:gd name="connsiteY3" fmla="*/ 85725 h 1007268"/>
              <a:gd name="connsiteX4" fmla="*/ 411956 w 452438"/>
              <a:gd name="connsiteY4" fmla="*/ 109537 h 1007268"/>
              <a:gd name="connsiteX5" fmla="*/ 438150 w 452438"/>
              <a:gd name="connsiteY5" fmla="*/ 145256 h 1007268"/>
              <a:gd name="connsiteX6" fmla="*/ 414338 w 452438"/>
              <a:gd name="connsiteY6" fmla="*/ 166687 h 1007268"/>
              <a:gd name="connsiteX7" fmla="*/ 416719 w 452438"/>
              <a:gd name="connsiteY7" fmla="*/ 183356 h 1007268"/>
              <a:gd name="connsiteX8" fmla="*/ 440531 w 452438"/>
              <a:gd name="connsiteY8" fmla="*/ 211931 h 1007268"/>
              <a:gd name="connsiteX9" fmla="*/ 440531 w 452438"/>
              <a:gd name="connsiteY9" fmla="*/ 226218 h 1007268"/>
              <a:gd name="connsiteX10" fmla="*/ 423863 w 452438"/>
              <a:gd name="connsiteY10" fmla="*/ 264318 h 1007268"/>
              <a:gd name="connsiteX11" fmla="*/ 423863 w 452438"/>
              <a:gd name="connsiteY11" fmla="*/ 278606 h 1007268"/>
              <a:gd name="connsiteX12" fmla="*/ 428625 w 452438"/>
              <a:gd name="connsiteY12" fmla="*/ 307181 h 1007268"/>
              <a:gd name="connsiteX13" fmla="*/ 440531 w 452438"/>
              <a:gd name="connsiteY13" fmla="*/ 319087 h 1007268"/>
              <a:gd name="connsiteX14" fmla="*/ 438150 w 452438"/>
              <a:gd name="connsiteY14" fmla="*/ 335756 h 1007268"/>
              <a:gd name="connsiteX15" fmla="*/ 452438 w 452438"/>
              <a:gd name="connsiteY15" fmla="*/ 366712 h 1007268"/>
              <a:gd name="connsiteX16" fmla="*/ 445294 w 452438"/>
              <a:gd name="connsiteY16" fmla="*/ 395287 h 1007268"/>
              <a:gd name="connsiteX17" fmla="*/ 423863 w 452438"/>
              <a:gd name="connsiteY17" fmla="*/ 419100 h 1007268"/>
              <a:gd name="connsiteX18" fmla="*/ 409575 w 452438"/>
              <a:gd name="connsiteY18" fmla="*/ 419100 h 1007268"/>
              <a:gd name="connsiteX19" fmla="*/ 388144 w 452438"/>
              <a:gd name="connsiteY19" fmla="*/ 440531 h 1007268"/>
              <a:gd name="connsiteX20" fmla="*/ 369094 w 452438"/>
              <a:gd name="connsiteY20" fmla="*/ 452437 h 1007268"/>
              <a:gd name="connsiteX21" fmla="*/ 333375 w 452438"/>
              <a:gd name="connsiteY21" fmla="*/ 452437 h 1007268"/>
              <a:gd name="connsiteX22" fmla="*/ 302419 w 452438"/>
              <a:gd name="connsiteY22" fmla="*/ 481012 h 1007268"/>
              <a:gd name="connsiteX23" fmla="*/ 269081 w 452438"/>
              <a:gd name="connsiteY23" fmla="*/ 485775 h 1007268"/>
              <a:gd name="connsiteX24" fmla="*/ 247650 w 452438"/>
              <a:gd name="connsiteY24" fmla="*/ 502443 h 1007268"/>
              <a:gd name="connsiteX25" fmla="*/ 223838 w 452438"/>
              <a:gd name="connsiteY25" fmla="*/ 502443 h 1007268"/>
              <a:gd name="connsiteX26" fmla="*/ 195263 w 452438"/>
              <a:gd name="connsiteY26" fmla="*/ 516731 h 1007268"/>
              <a:gd name="connsiteX27" fmla="*/ 173831 w 452438"/>
              <a:gd name="connsiteY27" fmla="*/ 528637 h 1007268"/>
              <a:gd name="connsiteX28" fmla="*/ 152400 w 452438"/>
              <a:gd name="connsiteY28" fmla="*/ 528637 h 1007268"/>
              <a:gd name="connsiteX29" fmla="*/ 133350 w 452438"/>
              <a:gd name="connsiteY29" fmla="*/ 578643 h 1007268"/>
              <a:gd name="connsiteX30" fmla="*/ 109538 w 452438"/>
              <a:gd name="connsiteY30" fmla="*/ 607218 h 1007268"/>
              <a:gd name="connsiteX31" fmla="*/ 116681 w 452438"/>
              <a:gd name="connsiteY31" fmla="*/ 645318 h 1007268"/>
              <a:gd name="connsiteX32" fmla="*/ 116681 w 452438"/>
              <a:gd name="connsiteY32" fmla="*/ 657225 h 1007268"/>
              <a:gd name="connsiteX33" fmla="*/ 100013 w 452438"/>
              <a:gd name="connsiteY33" fmla="*/ 683418 h 1007268"/>
              <a:gd name="connsiteX34" fmla="*/ 104775 w 452438"/>
              <a:gd name="connsiteY34" fmla="*/ 707231 h 1007268"/>
              <a:gd name="connsiteX35" fmla="*/ 92870 w 452438"/>
              <a:gd name="connsiteY35" fmla="*/ 745329 h 1007268"/>
              <a:gd name="connsiteX36" fmla="*/ 83344 w 452438"/>
              <a:gd name="connsiteY36" fmla="*/ 771524 h 1007268"/>
              <a:gd name="connsiteX37" fmla="*/ 52388 w 452438"/>
              <a:gd name="connsiteY37" fmla="*/ 804861 h 1007268"/>
              <a:gd name="connsiteX38" fmla="*/ 52389 w 452438"/>
              <a:gd name="connsiteY38" fmla="*/ 842962 h 1007268"/>
              <a:gd name="connsiteX39" fmla="*/ 52389 w 452438"/>
              <a:gd name="connsiteY39" fmla="*/ 869155 h 1007268"/>
              <a:gd name="connsiteX40" fmla="*/ 54769 w 452438"/>
              <a:gd name="connsiteY40" fmla="*/ 907254 h 1007268"/>
              <a:gd name="connsiteX41" fmla="*/ 19051 w 452438"/>
              <a:gd name="connsiteY41" fmla="*/ 933449 h 1007268"/>
              <a:gd name="connsiteX42" fmla="*/ 0 w 452438"/>
              <a:gd name="connsiteY42" fmla="*/ 954880 h 1007268"/>
              <a:gd name="connsiteX43" fmla="*/ 11906 w 452438"/>
              <a:gd name="connsiteY43" fmla="*/ 990599 h 1007268"/>
              <a:gd name="connsiteX44" fmla="*/ 42863 w 452438"/>
              <a:gd name="connsiteY44" fmla="*/ 1007268 h 1007268"/>
              <a:gd name="connsiteX0" fmla="*/ 345281 w 452438"/>
              <a:gd name="connsiteY0" fmla="*/ 0 h 1007268"/>
              <a:gd name="connsiteX1" fmla="*/ 383381 w 452438"/>
              <a:gd name="connsiteY1" fmla="*/ 33337 h 1007268"/>
              <a:gd name="connsiteX2" fmla="*/ 371475 w 452438"/>
              <a:gd name="connsiteY2" fmla="*/ 69056 h 1007268"/>
              <a:gd name="connsiteX3" fmla="*/ 395288 w 452438"/>
              <a:gd name="connsiteY3" fmla="*/ 85725 h 1007268"/>
              <a:gd name="connsiteX4" fmla="*/ 411956 w 452438"/>
              <a:gd name="connsiteY4" fmla="*/ 109537 h 1007268"/>
              <a:gd name="connsiteX5" fmla="*/ 438150 w 452438"/>
              <a:gd name="connsiteY5" fmla="*/ 145256 h 1007268"/>
              <a:gd name="connsiteX6" fmla="*/ 414338 w 452438"/>
              <a:gd name="connsiteY6" fmla="*/ 166687 h 1007268"/>
              <a:gd name="connsiteX7" fmla="*/ 416719 w 452438"/>
              <a:gd name="connsiteY7" fmla="*/ 183356 h 1007268"/>
              <a:gd name="connsiteX8" fmla="*/ 440531 w 452438"/>
              <a:gd name="connsiteY8" fmla="*/ 211931 h 1007268"/>
              <a:gd name="connsiteX9" fmla="*/ 440531 w 452438"/>
              <a:gd name="connsiteY9" fmla="*/ 226218 h 1007268"/>
              <a:gd name="connsiteX10" fmla="*/ 423863 w 452438"/>
              <a:gd name="connsiteY10" fmla="*/ 264318 h 1007268"/>
              <a:gd name="connsiteX11" fmla="*/ 423863 w 452438"/>
              <a:gd name="connsiteY11" fmla="*/ 278606 h 1007268"/>
              <a:gd name="connsiteX12" fmla="*/ 428625 w 452438"/>
              <a:gd name="connsiteY12" fmla="*/ 307181 h 1007268"/>
              <a:gd name="connsiteX13" fmla="*/ 440531 w 452438"/>
              <a:gd name="connsiteY13" fmla="*/ 319087 h 1007268"/>
              <a:gd name="connsiteX14" fmla="*/ 438150 w 452438"/>
              <a:gd name="connsiteY14" fmla="*/ 335756 h 1007268"/>
              <a:gd name="connsiteX15" fmla="*/ 452438 w 452438"/>
              <a:gd name="connsiteY15" fmla="*/ 366712 h 1007268"/>
              <a:gd name="connsiteX16" fmla="*/ 445294 w 452438"/>
              <a:gd name="connsiteY16" fmla="*/ 395287 h 1007268"/>
              <a:gd name="connsiteX17" fmla="*/ 423863 w 452438"/>
              <a:gd name="connsiteY17" fmla="*/ 419100 h 1007268"/>
              <a:gd name="connsiteX18" fmla="*/ 409575 w 452438"/>
              <a:gd name="connsiteY18" fmla="*/ 419100 h 1007268"/>
              <a:gd name="connsiteX19" fmla="*/ 388144 w 452438"/>
              <a:gd name="connsiteY19" fmla="*/ 440531 h 1007268"/>
              <a:gd name="connsiteX20" fmla="*/ 369094 w 452438"/>
              <a:gd name="connsiteY20" fmla="*/ 452437 h 1007268"/>
              <a:gd name="connsiteX21" fmla="*/ 333375 w 452438"/>
              <a:gd name="connsiteY21" fmla="*/ 452437 h 1007268"/>
              <a:gd name="connsiteX22" fmla="*/ 302419 w 452438"/>
              <a:gd name="connsiteY22" fmla="*/ 481012 h 1007268"/>
              <a:gd name="connsiteX23" fmla="*/ 269081 w 452438"/>
              <a:gd name="connsiteY23" fmla="*/ 485775 h 1007268"/>
              <a:gd name="connsiteX24" fmla="*/ 247650 w 452438"/>
              <a:gd name="connsiteY24" fmla="*/ 502443 h 1007268"/>
              <a:gd name="connsiteX25" fmla="*/ 223838 w 452438"/>
              <a:gd name="connsiteY25" fmla="*/ 502443 h 1007268"/>
              <a:gd name="connsiteX26" fmla="*/ 195263 w 452438"/>
              <a:gd name="connsiteY26" fmla="*/ 516731 h 1007268"/>
              <a:gd name="connsiteX27" fmla="*/ 173831 w 452438"/>
              <a:gd name="connsiteY27" fmla="*/ 528637 h 1007268"/>
              <a:gd name="connsiteX28" fmla="*/ 152400 w 452438"/>
              <a:gd name="connsiteY28" fmla="*/ 528637 h 1007268"/>
              <a:gd name="connsiteX29" fmla="*/ 133350 w 452438"/>
              <a:gd name="connsiteY29" fmla="*/ 578643 h 1007268"/>
              <a:gd name="connsiteX30" fmla="*/ 109538 w 452438"/>
              <a:gd name="connsiteY30" fmla="*/ 607218 h 1007268"/>
              <a:gd name="connsiteX31" fmla="*/ 116681 w 452438"/>
              <a:gd name="connsiteY31" fmla="*/ 645318 h 1007268"/>
              <a:gd name="connsiteX32" fmla="*/ 116681 w 452438"/>
              <a:gd name="connsiteY32" fmla="*/ 657225 h 1007268"/>
              <a:gd name="connsiteX33" fmla="*/ 100013 w 452438"/>
              <a:gd name="connsiteY33" fmla="*/ 683418 h 1007268"/>
              <a:gd name="connsiteX34" fmla="*/ 104775 w 452438"/>
              <a:gd name="connsiteY34" fmla="*/ 707231 h 1007268"/>
              <a:gd name="connsiteX35" fmla="*/ 92870 w 452438"/>
              <a:gd name="connsiteY35" fmla="*/ 745329 h 1007268"/>
              <a:gd name="connsiteX36" fmla="*/ 83344 w 452438"/>
              <a:gd name="connsiteY36" fmla="*/ 771524 h 1007268"/>
              <a:gd name="connsiteX37" fmla="*/ 52388 w 452438"/>
              <a:gd name="connsiteY37" fmla="*/ 804861 h 1007268"/>
              <a:gd name="connsiteX38" fmla="*/ 52389 w 452438"/>
              <a:gd name="connsiteY38" fmla="*/ 842962 h 1007268"/>
              <a:gd name="connsiteX39" fmla="*/ 54770 w 452438"/>
              <a:gd name="connsiteY39" fmla="*/ 876299 h 1007268"/>
              <a:gd name="connsiteX40" fmla="*/ 54769 w 452438"/>
              <a:gd name="connsiteY40" fmla="*/ 907254 h 1007268"/>
              <a:gd name="connsiteX41" fmla="*/ 19051 w 452438"/>
              <a:gd name="connsiteY41" fmla="*/ 933449 h 1007268"/>
              <a:gd name="connsiteX42" fmla="*/ 0 w 452438"/>
              <a:gd name="connsiteY42" fmla="*/ 954880 h 1007268"/>
              <a:gd name="connsiteX43" fmla="*/ 11906 w 452438"/>
              <a:gd name="connsiteY43" fmla="*/ 990599 h 1007268"/>
              <a:gd name="connsiteX44" fmla="*/ 42863 w 452438"/>
              <a:gd name="connsiteY44" fmla="*/ 1007268 h 1007268"/>
              <a:gd name="connsiteX0" fmla="*/ 345281 w 452438"/>
              <a:gd name="connsiteY0" fmla="*/ 0 h 1007268"/>
              <a:gd name="connsiteX1" fmla="*/ 383381 w 452438"/>
              <a:gd name="connsiteY1" fmla="*/ 33337 h 1007268"/>
              <a:gd name="connsiteX2" fmla="*/ 371475 w 452438"/>
              <a:gd name="connsiteY2" fmla="*/ 69056 h 1007268"/>
              <a:gd name="connsiteX3" fmla="*/ 395288 w 452438"/>
              <a:gd name="connsiteY3" fmla="*/ 85725 h 1007268"/>
              <a:gd name="connsiteX4" fmla="*/ 411956 w 452438"/>
              <a:gd name="connsiteY4" fmla="*/ 109537 h 1007268"/>
              <a:gd name="connsiteX5" fmla="*/ 438150 w 452438"/>
              <a:gd name="connsiteY5" fmla="*/ 145256 h 1007268"/>
              <a:gd name="connsiteX6" fmla="*/ 414338 w 452438"/>
              <a:gd name="connsiteY6" fmla="*/ 166687 h 1007268"/>
              <a:gd name="connsiteX7" fmla="*/ 416719 w 452438"/>
              <a:gd name="connsiteY7" fmla="*/ 183356 h 1007268"/>
              <a:gd name="connsiteX8" fmla="*/ 440531 w 452438"/>
              <a:gd name="connsiteY8" fmla="*/ 211931 h 1007268"/>
              <a:gd name="connsiteX9" fmla="*/ 440531 w 452438"/>
              <a:gd name="connsiteY9" fmla="*/ 226218 h 1007268"/>
              <a:gd name="connsiteX10" fmla="*/ 423863 w 452438"/>
              <a:gd name="connsiteY10" fmla="*/ 264318 h 1007268"/>
              <a:gd name="connsiteX11" fmla="*/ 423863 w 452438"/>
              <a:gd name="connsiteY11" fmla="*/ 278606 h 1007268"/>
              <a:gd name="connsiteX12" fmla="*/ 428625 w 452438"/>
              <a:gd name="connsiteY12" fmla="*/ 307181 h 1007268"/>
              <a:gd name="connsiteX13" fmla="*/ 440531 w 452438"/>
              <a:gd name="connsiteY13" fmla="*/ 319087 h 1007268"/>
              <a:gd name="connsiteX14" fmla="*/ 438150 w 452438"/>
              <a:gd name="connsiteY14" fmla="*/ 335756 h 1007268"/>
              <a:gd name="connsiteX15" fmla="*/ 452438 w 452438"/>
              <a:gd name="connsiteY15" fmla="*/ 366712 h 1007268"/>
              <a:gd name="connsiteX16" fmla="*/ 445294 w 452438"/>
              <a:gd name="connsiteY16" fmla="*/ 395287 h 1007268"/>
              <a:gd name="connsiteX17" fmla="*/ 423863 w 452438"/>
              <a:gd name="connsiteY17" fmla="*/ 419100 h 1007268"/>
              <a:gd name="connsiteX18" fmla="*/ 409575 w 452438"/>
              <a:gd name="connsiteY18" fmla="*/ 419100 h 1007268"/>
              <a:gd name="connsiteX19" fmla="*/ 388144 w 452438"/>
              <a:gd name="connsiteY19" fmla="*/ 440531 h 1007268"/>
              <a:gd name="connsiteX20" fmla="*/ 369094 w 452438"/>
              <a:gd name="connsiteY20" fmla="*/ 452437 h 1007268"/>
              <a:gd name="connsiteX21" fmla="*/ 333375 w 452438"/>
              <a:gd name="connsiteY21" fmla="*/ 452437 h 1007268"/>
              <a:gd name="connsiteX22" fmla="*/ 302419 w 452438"/>
              <a:gd name="connsiteY22" fmla="*/ 481012 h 1007268"/>
              <a:gd name="connsiteX23" fmla="*/ 269081 w 452438"/>
              <a:gd name="connsiteY23" fmla="*/ 485775 h 1007268"/>
              <a:gd name="connsiteX24" fmla="*/ 247650 w 452438"/>
              <a:gd name="connsiteY24" fmla="*/ 502443 h 1007268"/>
              <a:gd name="connsiteX25" fmla="*/ 223838 w 452438"/>
              <a:gd name="connsiteY25" fmla="*/ 502443 h 1007268"/>
              <a:gd name="connsiteX26" fmla="*/ 195263 w 452438"/>
              <a:gd name="connsiteY26" fmla="*/ 516731 h 1007268"/>
              <a:gd name="connsiteX27" fmla="*/ 173831 w 452438"/>
              <a:gd name="connsiteY27" fmla="*/ 528637 h 1007268"/>
              <a:gd name="connsiteX28" fmla="*/ 152400 w 452438"/>
              <a:gd name="connsiteY28" fmla="*/ 528637 h 1007268"/>
              <a:gd name="connsiteX29" fmla="*/ 133350 w 452438"/>
              <a:gd name="connsiteY29" fmla="*/ 578643 h 1007268"/>
              <a:gd name="connsiteX30" fmla="*/ 109538 w 452438"/>
              <a:gd name="connsiteY30" fmla="*/ 607218 h 1007268"/>
              <a:gd name="connsiteX31" fmla="*/ 116681 w 452438"/>
              <a:gd name="connsiteY31" fmla="*/ 645318 h 1007268"/>
              <a:gd name="connsiteX32" fmla="*/ 116681 w 452438"/>
              <a:gd name="connsiteY32" fmla="*/ 657225 h 1007268"/>
              <a:gd name="connsiteX33" fmla="*/ 100013 w 452438"/>
              <a:gd name="connsiteY33" fmla="*/ 683418 h 1007268"/>
              <a:gd name="connsiteX34" fmla="*/ 104775 w 452438"/>
              <a:gd name="connsiteY34" fmla="*/ 707231 h 1007268"/>
              <a:gd name="connsiteX35" fmla="*/ 92870 w 452438"/>
              <a:gd name="connsiteY35" fmla="*/ 745329 h 1007268"/>
              <a:gd name="connsiteX36" fmla="*/ 83344 w 452438"/>
              <a:gd name="connsiteY36" fmla="*/ 771524 h 1007268"/>
              <a:gd name="connsiteX37" fmla="*/ 52388 w 452438"/>
              <a:gd name="connsiteY37" fmla="*/ 804861 h 1007268"/>
              <a:gd name="connsiteX38" fmla="*/ 52389 w 452438"/>
              <a:gd name="connsiteY38" fmla="*/ 842962 h 1007268"/>
              <a:gd name="connsiteX39" fmla="*/ 54770 w 452438"/>
              <a:gd name="connsiteY39" fmla="*/ 876299 h 1007268"/>
              <a:gd name="connsiteX40" fmla="*/ 54769 w 452438"/>
              <a:gd name="connsiteY40" fmla="*/ 907254 h 1007268"/>
              <a:gd name="connsiteX41" fmla="*/ 38101 w 452438"/>
              <a:gd name="connsiteY41" fmla="*/ 923924 h 1007268"/>
              <a:gd name="connsiteX42" fmla="*/ 19051 w 452438"/>
              <a:gd name="connsiteY42" fmla="*/ 933449 h 1007268"/>
              <a:gd name="connsiteX43" fmla="*/ 0 w 452438"/>
              <a:gd name="connsiteY43" fmla="*/ 954880 h 1007268"/>
              <a:gd name="connsiteX44" fmla="*/ 11906 w 452438"/>
              <a:gd name="connsiteY44" fmla="*/ 990599 h 1007268"/>
              <a:gd name="connsiteX45" fmla="*/ 42863 w 452438"/>
              <a:gd name="connsiteY45" fmla="*/ 1007268 h 1007268"/>
              <a:gd name="connsiteX0" fmla="*/ 363444 w 452438"/>
              <a:gd name="connsiteY0" fmla="*/ 0 h 989105"/>
              <a:gd name="connsiteX1" fmla="*/ 383381 w 452438"/>
              <a:gd name="connsiteY1" fmla="*/ 15174 h 989105"/>
              <a:gd name="connsiteX2" fmla="*/ 371475 w 452438"/>
              <a:gd name="connsiteY2" fmla="*/ 50893 h 989105"/>
              <a:gd name="connsiteX3" fmla="*/ 395288 w 452438"/>
              <a:gd name="connsiteY3" fmla="*/ 67562 h 989105"/>
              <a:gd name="connsiteX4" fmla="*/ 411956 w 452438"/>
              <a:gd name="connsiteY4" fmla="*/ 91374 h 989105"/>
              <a:gd name="connsiteX5" fmla="*/ 438150 w 452438"/>
              <a:gd name="connsiteY5" fmla="*/ 127093 h 989105"/>
              <a:gd name="connsiteX6" fmla="*/ 414338 w 452438"/>
              <a:gd name="connsiteY6" fmla="*/ 148524 h 989105"/>
              <a:gd name="connsiteX7" fmla="*/ 416719 w 452438"/>
              <a:gd name="connsiteY7" fmla="*/ 165193 h 989105"/>
              <a:gd name="connsiteX8" fmla="*/ 440531 w 452438"/>
              <a:gd name="connsiteY8" fmla="*/ 193768 h 989105"/>
              <a:gd name="connsiteX9" fmla="*/ 440531 w 452438"/>
              <a:gd name="connsiteY9" fmla="*/ 208055 h 989105"/>
              <a:gd name="connsiteX10" fmla="*/ 423863 w 452438"/>
              <a:gd name="connsiteY10" fmla="*/ 246155 h 989105"/>
              <a:gd name="connsiteX11" fmla="*/ 423863 w 452438"/>
              <a:gd name="connsiteY11" fmla="*/ 260443 h 989105"/>
              <a:gd name="connsiteX12" fmla="*/ 428625 w 452438"/>
              <a:gd name="connsiteY12" fmla="*/ 289018 h 989105"/>
              <a:gd name="connsiteX13" fmla="*/ 440531 w 452438"/>
              <a:gd name="connsiteY13" fmla="*/ 300924 h 989105"/>
              <a:gd name="connsiteX14" fmla="*/ 438150 w 452438"/>
              <a:gd name="connsiteY14" fmla="*/ 317593 h 989105"/>
              <a:gd name="connsiteX15" fmla="*/ 452438 w 452438"/>
              <a:gd name="connsiteY15" fmla="*/ 348549 h 989105"/>
              <a:gd name="connsiteX16" fmla="*/ 445294 w 452438"/>
              <a:gd name="connsiteY16" fmla="*/ 377124 h 989105"/>
              <a:gd name="connsiteX17" fmla="*/ 423863 w 452438"/>
              <a:gd name="connsiteY17" fmla="*/ 400937 h 989105"/>
              <a:gd name="connsiteX18" fmla="*/ 409575 w 452438"/>
              <a:gd name="connsiteY18" fmla="*/ 400937 h 989105"/>
              <a:gd name="connsiteX19" fmla="*/ 388144 w 452438"/>
              <a:gd name="connsiteY19" fmla="*/ 422368 h 989105"/>
              <a:gd name="connsiteX20" fmla="*/ 369094 w 452438"/>
              <a:gd name="connsiteY20" fmla="*/ 434274 h 989105"/>
              <a:gd name="connsiteX21" fmla="*/ 333375 w 452438"/>
              <a:gd name="connsiteY21" fmla="*/ 434274 h 989105"/>
              <a:gd name="connsiteX22" fmla="*/ 302419 w 452438"/>
              <a:gd name="connsiteY22" fmla="*/ 462849 h 989105"/>
              <a:gd name="connsiteX23" fmla="*/ 269081 w 452438"/>
              <a:gd name="connsiteY23" fmla="*/ 467612 h 989105"/>
              <a:gd name="connsiteX24" fmla="*/ 247650 w 452438"/>
              <a:gd name="connsiteY24" fmla="*/ 484280 h 989105"/>
              <a:gd name="connsiteX25" fmla="*/ 223838 w 452438"/>
              <a:gd name="connsiteY25" fmla="*/ 484280 h 989105"/>
              <a:gd name="connsiteX26" fmla="*/ 195263 w 452438"/>
              <a:gd name="connsiteY26" fmla="*/ 498568 h 989105"/>
              <a:gd name="connsiteX27" fmla="*/ 173831 w 452438"/>
              <a:gd name="connsiteY27" fmla="*/ 510474 h 989105"/>
              <a:gd name="connsiteX28" fmla="*/ 152400 w 452438"/>
              <a:gd name="connsiteY28" fmla="*/ 510474 h 989105"/>
              <a:gd name="connsiteX29" fmla="*/ 133350 w 452438"/>
              <a:gd name="connsiteY29" fmla="*/ 560480 h 989105"/>
              <a:gd name="connsiteX30" fmla="*/ 109538 w 452438"/>
              <a:gd name="connsiteY30" fmla="*/ 589055 h 989105"/>
              <a:gd name="connsiteX31" fmla="*/ 116681 w 452438"/>
              <a:gd name="connsiteY31" fmla="*/ 627155 h 989105"/>
              <a:gd name="connsiteX32" fmla="*/ 116681 w 452438"/>
              <a:gd name="connsiteY32" fmla="*/ 639062 h 989105"/>
              <a:gd name="connsiteX33" fmla="*/ 100013 w 452438"/>
              <a:gd name="connsiteY33" fmla="*/ 665255 h 989105"/>
              <a:gd name="connsiteX34" fmla="*/ 104775 w 452438"/>
              <a:gd name="connsiteY34" fmla="*/ 689068 h 989105"/>
              <a:gd name="connsiteX35" fmla="*/ 92870 w 452438"/>
              <a:gd name="connsiteY35" fmla="*/ 727166 h 989105"/>
              <a:gd name="connsiteX36" fmla="*/ 83344 w 452438"/>
              <a:gd name="connsiteY36" fmla="*/ 753361 h 989105"/>
              <a:gd name="connsiteX37" fmla="*/ 52388 w 452438"/>
              <a:gd name="connsiteY37" fmla="*/ 786698 h 989105"/>
              <a:gd name="connsiteX38" fmla="*/ 52389 w 452438"/>
              <a:gd name="connsiteY38" fmla="*/ 824799 h 989105"/>
              <a:gd name="connsiteX39" fmla="*/ 54770 w 452438"/>
              <a:gd name="connsiteY39" fmla="*/ 858136 h 989105"/>
              <a:gd name="connsiteX40" fmla="*/ 54769 w 452438"/>
              <a:gd name="connsiteY40" fmla="*/ 889091 h 989105"/>
              <a:gd name="connsiteX41" fmla="*/ 38101 w 452438"/>
              <a:gd name="connsiteY41" fmla="*/ 905761 h 989105"/>
              <a:gd name="connsiteX42" fmla="*/ 19051 w 452438"/>
              <a:gd name="connsiteY42" fmla="*/ 915286 h 989105"/>
              <a:gd name="connsiteX43" fmla="*/ 0 w 452438"/>
              <a:gd name="connsiteY43" fmla="*/ 936717 h 989105"/>
              <a:gd name="connsiteX44" fmla="*/ 11906 w 452438"/>
              <a:gd name="connsiteY44" fmla="*/ 972436 h 989105"/>
              <a:gd name="connsiteX45" fmla="*/ 42863 w 452438"/>
              <a:gd name="connsiteY45" fmla="*/ 989105 h 989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52438" h="989105">
                <a:moveTo>
                  <a:pt x="363444" y="0"/>
                </a:moveTo>
                <a:lnTo>
                  <a:pt x="383381" y="15174"/>
                </a:lnTo>
                <a:lnTo>
                  <a:pt x="371475" y="50893"/>
                </a:lnTo>
                <a:lnTo>
                  <a:pt x="395288" y="67562"/>
                </a:lnTo>
                <a:lnTo>
                  <a:pt x="411956" y="91374"/>
                </a:lnTo>
                <a:lnTo>
                  <a:pt x="438150" y="127093"/>
                </a:lnTo>
                <a:lnTo>
                  <a:pt x="414338" y="148524"/>
                </a:lnTo>
                <a:lnTo>
                  <a:pt x="416719" y="165193"/>
                </a:lnTo>
                <a:lnTo>
                  <a:pt x="440531" y="193768"/>
                </a:lnTo>
                <a:lnTo>
                  <a:pt x="440531" y="208055"/>
                </a:lnTo>
                <a:lnTo>
                  <a:pt x="423863" y="246155"/>
                </a:lnTo>
                <a:lnTo>
                  <a:pt x="423863" y="260443"/>
                </a:lnTo>
                <a:lnTo>
                  <a:pt x="428625" y="289018"/>
                </a:lnTo>
                <a:lnTo>
                  <a:pt x="440531" y="300924"/>
                </a:lnTo>
                <a:lnTo>
                  <a:pt x="438150" y="317593"/>
                </a:lnTo>
                <a:lnTo>
                  <a:pt x="452438" y="348549"/>
                </a:lnTo>
                <a:lnTo>
                  <a:pt x="445294" y="377124"/>
                </a:lnTo>
                <a:lnTo>
                  <a:pt x="423863" y="400937"/>
                </a:lnTo>
                <a:lnTo>
                  <a:pt x="409575" y="400937"/>
                </a:lnTo>
                <a:lnTo>
                  <a:pt x="388144" y="422368"/>
                </a:lnTo>
                <a:lnTo>
                  <a:pt x="369094" y="434274"/>
                </a:lnTo>
                <a:lnTo>
                  <a:pt x="333375" y="434274"/>
                </a:lnTo>
                <a:lnTo>
                  <a:pt x="302419" y="462849"/>
                </a:lnTo>
                <a:lnTo>
                  <a:pt x="269081" y="467612"/>
                </a:lnTo>
                <a:lnTo>
                  <a:pt x="247650" y="484280"/>
                </a:lnTo>
                <a:lnTo>
                  <a:pt x="223838" y="484280"/>
                </a:lnTo>
                <a:lnTo>
                  <a:pt x="195263" y="498568"/>
                </a:lnTo>
                <a:lnTo>
                  <a:pt x="173831" y="510474"/>
                </a:lnTo>
                <a:lnTo>
                  <a:pt x="152400" y="510474"/>
                </a:lnTo>
                <a:lnTo>
                  <a:pt x="133350" y="560480"/>
                </a:lnTo>
                <a:lnTo>
                  <a:pt x="109538" y="589055"/>
                </a:lnTo>
                <a:lnTo>
                  <a:pt x="116681" y="627155"/>
                </a:lnTo>
                <a:lnTo>
                  <a:pt x="116681" y="639062"/>
                </a:lnTo>
                <a:lnTo>
                  <a:pt x="100013" y="665255"/>
                </a:lnTo>
                <a:lnTo>
                  <a:pt x="104775" y="689068"/>
                </a:lnTo>
                <a:lnTo>
                  <a:pt x="92870" y="727166"/>
                </a:lnTo>
                <a:lnTo>
                  <a:pt x="83344" y="753361"/>
                </a:lnTo>
                <a:lnTo>
                  <a:pt x="52388" y="786698"/>
                </a:lnTo>
                <a:cubicBezTo>
                  <a:pt x="52388" y="799398"/>
                  <a:pt x="52389" y="812099"/>
                  <a:pt x="52389" y="824799"/>
                </a:cubicBezTo>
                <a:cubicBezTo>
                  <a:pt x="52389" y="835515"/>
                  <a:pt x="54373" y="847421"/>
                  <a:pt x="54770" y="858136"/>
                </a:cubicBezTo>
                <a:cubicBezTo>
                  <a:pt x="55167" y="868851"/>
                  <a:pt x="57547" y="881154"/>
                  <a:pt x="54769" y="889091"/>
                </a:cubicBezTo>
                <a:lnTo>
                  <a:pt x="38101" y="905761"/>
                </a:lnTo>
                <a:lnTo>
                  <a:pt x="19051" y="915286"/>
                </a:lnTo>
                <a:lnTo>
                  <a:pt x="0" y="936717"/>
                </a:lnTo>
                <a:lnTo>
                  <a:pt x="11906" y="972436"/>
                </a:lnTo>
                <a:lnTo>
                  <a:pt x="42863" y="989105"/>
                </a:lnTo>
              </a:path>
            </a:pathLst>
          </a:custGeom>
          <a:noFill/>
          <a:ln w="381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45" name="フリーフォーム 352">
            <a:extLst>
              <a:ext uri="{FF2B5EF4-FFF2-40B4-BE49-F238E27FC236}">
                <a16:creationId xmlns:a16="http://schemas.microsoft.com/office/drawing/2014/main" id="{79FC668E-AB50-4300-967C-750CAAF2F568}"/>
              </a:ext>
            </a:extLst>
          </p:cNvPr>
          <p:cNvSpPr/>
          <p:nvPr/>
        </p:nvSpPr>
        <p:spPr>
          <a:xfrm>
            <a:off x="3443825" y="1295400"/>
            <a:ext cx="493713" cy="563563"/>
          </a:xfrm>
          <a:custGeom>
            <a:avLst/>
            <a:gdLst>
              <a:gd name="connsiteX0" fmla="*/ 683419 w 683419"/>
              <a:gd name="connsiteY0" fmla="*/ 0 h 781050"/>
              <a:gd name="connsiteX1" fmla="*/ 654844 w 683419"/>
              <a:gd name="connsiteY1" fmla="*/ 45244 h 781050"/>
              <a:gd name="connsiteX2" fmla="*/ 614362 w 683419"/>
              <a:gd name="connsiteY2" fmla="*/ 54769 h 781050"/>
              <a:gd name="connsiteX3" fmla="*/ 569119 w 683419"/>
              <a:gd name="connsiteY3" fmla="*/ 78581 h 781050"/>
              <a:gd name="connsiteX4" fmla="*/ 535781 w 683419"/>
              <a:gd name="connsiteY4" fmla="*/ 97631 h 781050"/>
              <a:gd name="connsiteX5" fmla="*/ 523875 w 683419"/>
              <a:gd name="connsiteY5" fmla="*/ 121444 h 781050"/>
              <a:gd name="connsiteX6" fmla="*/ 492919 w 683419"/>
              <a:gd name="connsiteY6" fmla="*/ 154781 h 781050"/>
              <a:gd name="connsiteX7" fmla="*/ 459581 w 683419"/>
              <a:gd name="connsiteY7" fmla="*/ 192881 h 781050"/>
              <a:gd name="connsiteX8" fmla="*/ 433387 w 683419"/>
              <a:gd name="connsiteY8" fmla="*/ 223837 h 781050"/>
              <a:gd name="connsiteX9" fmla="*/ 423862 w 683419"/>
              <a:gd name="connsiteY9" fmla="*/ 240506 h 781050"/>
              <a:gd name="connsiteX10" fmla="*/ 397669 w 683419"/>
              <a:gd name="connsiteY10" fmla="*/ 266700 h 781050"/>
              <a:gd name="connsiteX11" fmla="*/ 371475 w 683419"/>
              <a:gd name="connsiteY11" fmla="*/ 278606 h 781050"/>
              <a:gd name="connsiteX12" fmla="*/ 326231 w 683419"/>
              <a:gd name="connsiteY12" fmla="*/ 278606 h 781050"/>
              <a:gd name="connsiteX13" fmla="*/ 309562 w 683419"/>
              <a:gd name="connsiteY13" fmla="*/ 285750 h 781050"/>
              <a:gd name="connsiteX14" fmla="*/ 266700 w 683419"/>
              <a:gd name="connsiteY14" fmla="*/ 316706 h 781050"/>
              <a:gd name="connsiteX15" fmla="*/ 238125 w 683419"/>
              <a:gd name="connsiteY15" fmla="*/ 345281 h 781050"/>
              <a:gd name="connsiteX16" fmla="*/ 219075 w 683419"/>
              <a:gd name="connsiteY16" fmla="*/ 371475 h 781050"/>
              <a:gd name="connsiteX17" fmla="*/ 195262 w 683419"/>
              <a:gd name="connsiteY17" fmla="*/ 397669 h 781050"/>
              <a:gd name="connsiteX18" fmla="*/ 152400 w 683419"/>
              <a:gd name="connsiteY18" fmla="*/ 423862 h 781050"/>
              <a:gd name="connsiteX19" fmla="*/ 121444 w 683419"/>
              <a:gd name="connsiteY19" fmla="*/ 481012 h 781050"/>
              <a:gd name="connsiteX20" fmla="*/ 92869 w 683419"/>
              <a:gd name="connsiteY20" fmla="*/ 507206 h 781050"/>
              <a:gd name="connsiteX21" fmla="*/ 59531 w 683419"/>
              <a:gd name="connsiteY21" fmla="*/ 557212 h 781050"/>
              <a:gd name="connsiteX22" fmla="*/ 30956 w 683419"/>
              <a:gd name="connsiteY22" fmla="*/ 590550 h 781050"/>
              <a:gd name="connsiteX23" fmla="*/ 28575 w 683419"/>
              <a:gd name="connsiteY23" fmla="*/ 621506 h 781050"/>
              <a:gd name="connsiteX24" fmla="*/ 0 w 683419"/>
              <a:gd name="connsiteY24" fmla="*/ 652462 h 781050"/>
              <a:gd name="connsiteX25" fmla="*/ 21431 w 683419"/>
              <a:gd name="connsiteY25" fmla="*/ 700087 h 781050"/>
              <a:gd name="connsiteX26" fmla="*/ 33337 w 683419"/>
              <a:gd name="connsiteY26" fmla="*/ 740569 h 781050"/>
              <a:gd name="connsiteX27" fmla="*/ 40481 w 683419"/>
              <a:gd name="connsiteY27" fmla="*/ 781050 h 781050"/>
              <a:gd name="connsiteX0" fmla="*/ 683419 w 683419"/>
              <a:gd name="connsiteY0" fmla="*/ 0 h 781050"/>
              <a:gd name="connsiteX1" fmla="*/ 654844 w 683419"/>
              <a:gd name="connsiteY1" fmla="*/ 45244 h 781050"/>
              <a:gd name="connsiteX2" fmla="*/ 666750 w 683419"/>
              <a:gd name="connsiteY2" fmla="*/ 28575 h 781050"/>
              <a:gd name="connsiteX3" fmla="*/ 614362 w 683419"/>
              <a:gd name="connsiteY3" fmla="*/ 54769 h 781050"/>
              <a:gd name="connsiteX4" fmla="*/ 569119 w 683419"/>
              <a:gd name="connsiteY4" fmla="*/ 78581 h 781050"/>
              <a:gd name="connsiteX5" fmla="*/ 535781 w 683419"/>
              <a:gd name="connsiteY5" fmla="*/ 97631 h 781050"/>
              <a:gd name="connsiteX6" fmla="*/ 523875 w 683419"/>
              <a:gd name="connsiteY6" fmla="*/ 121444 h 781050"/>
              <a:gd name="connsiteX7" fmla="*/ 492919 w 683419"/>
              <a:gd name="connsiteY7" fmla="*/ 154781 h 781050"/>
              <a:gd name="connsiteX8" fmla="*/ 459581 w 683419"/>
              <a:gd name="connsiteY8" fmla="*/ 192881 h 781050"/>
              <a:gd name="connsiteX9" fmla="*/ 433387 w 683419"/>
              <a:gd name="connsiteY9" fmla="*/ 223837 h 781050"/>
              <a:gd name="connsiteX10" fmla="*/ 423862 w 683419"/>
              <a:gd name="connsiteY10" fmla="*/ 240506 h 781050"/>
              <a:gd name="connsiteX11" fmla="*/ 397669 w 683419"/>
              <a:gd name="connsiteY11" fmla="*/ 266700 h 781050"/>
              <a:gd name="connsiteX12" fmla="*/ 371475 w 683419"/>
              <a:gd name="connsiteY12" fmla="*/ 278606 h 781050"/>
              <a:gd name="connsiteX13" fmla="*/ 326231 w 683419"/>
              <a:gd name="connsiteY13" fmla="*/ 278606 h 781050"/>
              <a:gd name="connsiteX14" fmla="*/ 309562 w 683419"/>
              <a:gd name="connsiteY14" fmla="*/ 285750 h 781050"/>
              <a:gd name="connsiteX15" fmla="*/ 266700 w 683419"/>
              <a:gd name="connsiteY15" fmla="*/ 316706 h 781050"/>
              <a:gd name="connsiteX16" fmla="*/ 238125 w 683419"/>
              <a:gd name="connsiteY16" fmla="*/ 345281 h 781050"/>
              <a:gd name="connsiteX17" fmla="*/ 219075 w 683419"/>
              <a:gd name="connsiteY17" fmla="*/ 371475 h 781050"/>
              <a:gd name="connsiteX18" fmla="*/ 195262 w 683419"/>
              <a:gd name="connsiteY18" fmla="*/ 397669 h 781050"/>
              <a:gd name="connsiteX19" fmla="*/ 152400 w 683419"/>
              <a:gd name="connsiteY19" fmla="*/ 423862 h 781050"/>
              <a:gd name="connsiteX20" fmla="*/ 121444 w 683419"/>
              <a:gd name="connsiteY20" fmla="*/ 481012 h 781050"/>
              <a:gd name="connsiteX21" fmla="*/ 92869 w 683419"/>
              <a:gd name="connsiteY21" fmla="*/ 507206 h 781050"/>
              <a:gd name="connsiteX22" fmla="*/ 59531 w 683419"/>
              <a:gd name="connsiteY22" fmla="*/ 557212 h 781050"/>
              <a:gd name="connsiteX23" fmla="*/ 30956 w 683419"/>
              <a:gd name="connsiteY23" fmla="*/ 590550 h 781050"/>
              <a:gd name="connsiteX24" fmla="*/ 28575 w 683419"/>
              <a:gd name="connsiteY24" fmla="*/ 621506 h 781050"/>
              <a:gd name="connsiteX25" fmla="*/ 0 w 683419"/>
              <a:gd name="connsiteY25" fmla="*/ 652462 h 781050"/>
              <a:gd name="connsiteX26" fmla="*/ 21431 w 683419"/>
              <a:gd name="connsiteY26" fmla="*/ 700087 h 781050"/>
              <a:gd name="connsiteX27" fmla="*/ 33337 w 683419"/>
              <a:gd name="connsiteY27" fmla="*/ 740569 h 781050"/>
              <a:gd name="connsiteX28" fmla="*/ 40481 w 683419"/>
              <a:gd name="connsiteY28" fmla="*/ 781050 h 781050"/>
              <a:gd name="connsiteX0" fmla="*/ 683419 w 683419"/>
              <a:gd name="connsiteY0" fmla="*/ 0 h 781050"/>
              <a:gd name="connsiteX1" fmla="*/ 654844 w 683419"/>
              <a:gd name="connsiteY1" fmla="*/ 45244 h 781050"/>
              <a:gd name="connsiteX2" fmla="*/ 635794 w 683419"/>
              <a:gd name="connsiteY2" fmla="*/ 38100 h 781050"/>
              <a:gd name="connsiteX3" fmla="*/ 614362 w 683419"/>
              <a:gd name="connsiteY3" fmla="*/ 54769 h 781050"/>
              <a:gd name="connsiteX4" fmla="*/ 569119 w 683419"/>
              <a:gd name="connsiteY4" fmla="*/ 78581 h 781050"/>
              <a:gd name="connsiteX5" fmla="*/ 535781 w 683419"/>
              <a:gd name="connsiteY5" fmla="*/ 97631 h 781050"/>
              <a:gd name="connsiteX6" fmla="*/ 523875 w 683419"/>
              <a:gd name="connsiteY6" fmla="*/ 121444 h 781050"/>
              <a:gd name="connsiteX7" fmla="*/ 492919 w 683419"/>
              <a:gd name="connsiteY7" fmla="*/ 154781 h 781050"/>
              <a:gd name="connsiteX8" fmla="*/ 459581 w 683419"/>
              <a:gd name="connsiteY8" fmla="*/ 192881 h 781050"/>
              <a:gd name="connsiteX9" fmla="*/ 433387 w 683419"/>
              <a:gd name="connsiteY9" fmla="*/ 223837 h 781050"/>
              <a:gd name="connsiteX10" fmla="*/ 423862 w 683419"/>
              <a:gd name="connsiteY10" fmla="*/ 240506 h 781050"/>
              <a:gd name="connsiteX11" fmla="*/ 397669 w 683419"/>
              <a:gd name="connsiteY11" fmla="*/ 266700 h 781050"/>
              <a:gd name="connsiteX12" fmla="*/ 371475 w 683419"/>
              <a:gd name="connsiteY12" fmla="*/ 278606 h 781050"/>
              <a:gd name="connsiteX13" fmla="*/ 326231 w 683419"/>
              <a:gd name="connsiteY13" fmla="*/ 278606 h 781050"/>
              <a:gd name="connsiteX14" fmla="*/ 309562 w 683419"/>
              <a:gd name="connsiteY14" fmla="*/ 285750 h 781050"/>
              <a:gd name="connsiteX15" fmla="*/ 266700 w 683419"/>
              <a:gd name="connsiteY15" fmla="*/ 316706 h 781050"/>
              <a:gd name="connsiteX16" fmla="*/ 238125 w 683419"/>
              <a:gd name="connsiteY16" fmla="*/ 345281 h 781050"/>
              <a:gd name="connsiteX17" fmla="*/ 219075 w 683419"/>
              <a:gd name="connsiteY17" fmla="*/ 371475 h 781050"/>
              <a:gd name="connsiteX18" fmla="*/ 195262 w 683419"/>
              <a:gd name="connsiteY18" fmla="*/ 397669 h 781050"/>
              <a:gd name="connsiteX19" fmla="*/ 152400 w 683419"/>
              <a:gd name="connsiteY19" fmla="*/ 423862 h 781050"/>
              <a:gd name="connsiteX20" fmla="*/ 121444 w 683419"/>
              <a:gd name="connsiteY20" fmla="*/ 481012 h 781050"/>
              <a:gd name="connsiteX21" fmla="*/ 92869 w 683419"/>
              <a:gd name="connsiteY21" fmla="*/ 507206 h 781050"/>
              <a:gd name="connsiteX22" fmla="*/ 59531 w 683419"/>
              <a:gd name="connsiteY22" fmla="*/ 557212 h 781050"/>
              <a:gd name="connsiteX23" fmla="*/ 30956 w 683419"/>
              <a:gd name="connsiteY23" fmla="*/ 590550 h 781050"/>
              <a:gd name="connsiteX24" fmla="*/ 28575 w 683419"/>
              <a:gd name="connsiteY24" fmla="*/ 621506 h 781050"/>
              <a:gd name="connsiteX25" fmla="*/ 0 w 683419"/>
              <a:gd name="connsiteY25" fmla="*/ 652462 h 781050"/>
              <a:gd name="connsiteX26" fmla="*/ 21431 w 683419"/>
              <a:gd name="connsiteY26" fmla="*/ 700087 h 781050"/>
              <a:gd name="connsiteX27" fmla="*/ 33337 w 683419"/>
              <a:gd name="connsiteY27" fmla="*/ 740569 h 781050"/>
              <a:gd name="connsiteX28" fmla="*/ 40481 w 683419"/>
              <a:gd name="connsiteY28" fmla="*/ 781050 h 781050"/>
              <a:gd name="connsiteX0" fmla="*/ 683419 w 683419"/>
              <a:gd name="connsiteY0" fmla="*/ 0 h 781050"/>
              <a:gd name="connsiteX1" fmla="*/ 666751 w 683419"/>
              <a:gd name="connsiteY1" fmla="*/ 35719 h 781050"/>
              <a:gd name="connsiteX2" fmla="*/ 635794 w 683419"/>
              <a:gd name="connsiteY2" fmla="*/ 38100 h 781050"/>
              <a:gd name="connsiteX3" fmla="*/ 614362 w 683419"/>
              <a:gd name="connsiteY3" fmla="*/ 54769 h 781050"/>
              <a:gd name="connsiteX4" fmla="*/ 569119 w 683419"/>
              <a:gd name="connsiteY4" fmla="*/ 78581 h 781050"/>
              <a:gd name="connsiteX5" fmla="*/ 535781 w 683419"/>
              <a:gd name="connsiteY5" fmla="*/ 97631 h 781050"/>
              <a:gd name="connsiteX6" fmla="*/ 523875 w 683419"/>
              <a:gd name="connsiteY6" fmla="*/ 121444 h 781050"/>
              <a:gd name="connsiteX7" fmla="*/ 492919 w 683419"/>
              <a:gd name="connsiteY7" fmla="*/ 154781 h 781050"/>
              <a:gd name="connsiteX8" fmla="*/ 459581 w 683419"/>
              <a:gd name="connsiteY8" fmla="*/ 192881 h 781050"/>
              <a:gd name="connsiteX9" fmla="*/ 433387 w 683419"/>
              <a:gd name="connsiteY9" fmla="*/ 223837 h 781050"/>
              <a:gd name="connsiteX10" fmla="*/ 423862 w 683419"/>
              <a:gd name="connsiteY10" fmla="*/ 240506 h 781050"/>
              <a:gd name="connsiteX11" fmla="*/ 397669 w 683419"/>
              <a:gd name="connsiteY11" fmla="*/ 266700 h 781050"/>
              <a:gd name="connsiteX12" fmla="*/ 371475 w 683419"/>
              <a:gd name="connsiteY12" fmla="*/ 278606 h 781050"/>
              <a:gd name="connsiteX13" fmla="*/ 326231 w 683419"/>
              <a:gd name="connsiteY13" fmla="*/ 278606 h 781050"/>
              <a:gd name="connsiteX14" fmla="*/ 309562 w 683419"/>
              <a:gd name="connsiteY14" fmla="*/ 285750 h 781050"/>
              <a:gd name="connsiteX15" fmla="*/ 266700 w 683419"/>
              <a:gd name="connsiteY15" fmla="*/ 316706 h 781050"/>
              <a:gd name="connsiteX16" fmla="*/ 238125 w 683419"/>
              <a:gd name="connsiteY16" fmla="*/ 345281 h 781050"/>
              <a:gd name="connsiteX17" fmla="*/ 219075 w 683419"/>
              <a:gd name="connsiteY17" fmla="*/ 371475 h 781050"/>
              <a:gd name="connsiteX18" fmla="*/ 195262 w 683419"/>
              <a:gd name="connsiteY18" fmla="*/ 397669 h 781050"/>
              <a:gd name="connsiteX19" fmla="*/ 152400 w 683419"/>
              <a:gd name="connsiteY19" fmla="*/ 423862 h 781050"/>
              <a:gd name="connsiteX20" fmla="*/ 121444 w 683419"/>
              <a:gd name="connsiteY20" fmla="*/ 481012 h 781050"/>
              <a:gd name="connsiteX21" fmla="*/ 92869 w 683419"/>
              <a:gd name="connsiteY21" fmla="*/ 507206 h 781050"/>
              <a:gd name="connsiteX22" fmla="*/ 59531 w 683419"/>
              <a:gd name="connsiteY22" fmla="*/ 557212 h 781050"/>
              <a:gd name="connsiteX23" fmla="*/ 30956 w 683419"/>
              <a:gd name="connsiteY23" fmla="*/ 590550 h 781050"/>
              <a:gd name="connsiteX24" fmla="*/ 28575 w 683419"/>
              <a:gd name="connsiteY24" fmla="*/ 621506 h 781050"/>
              <a:gd name="connsiteX25" fmla="*/ 0 w 683419"/>
              <a:gd name="connsiteY25" fmla="*/ 652462 h 781050"/>
              <a:gd name="connsiteX26" fmla="*/ 21431 w 683419"/>
              <a:gd name="connsiteY26" fmla="*/ 700087 h 781050"/>
              <a:gd name="connsiteX27" fmla="*/ 33337 w 683419"/>
              <a:gd name="connsiteY27" fmla="*/ 740569 h 781050"/>
              <a:gd name="connsiteX28" fmla="*/ 40481 w 683419"/>
              <a:gd name="connsiteY28" fmla="*/ 781050 h 781050"/>
              <a:gd name="connsiteX0" fmla="*/ 683419 w 683419"/>
              <a:gd name="connsiteY0" fmla="*/ 0 h 781050"/>
              <a:gd name="connsiteX1" fmla="*/ 666751 w 683419"/>
              <a:gd name="connsiteY1" fmla="*/ 35719 h 781050"/>
              <a:gd name="connsiteX2" fmla="*/ 635794 w 683419"/>
              <a:gd name="connsiteY2" fmla="*/ 42862 h 781050"/>
              <a:gd name="connsiteX3" fmla="*/ 614362 w 683419"/>
              <a:gd name="connsiteY3" fmla="*/ 54769 h 781050"/>
              <a:gd name="connsiteX4" fmla="*/ 569119 w 683419"/>
              <a:gd name="connsiteY4" fmla="*/ 78581 h 781050"/>
              <a:gd name="connsiteX5" fmla="*/ 535781 w 683419"/>
              <a:gd name="connsiteY5" fmla="*/ 97631 h 781050"/>
              <a:gd name="connsiteX6" fmla="*/ 523875 w 683419"/>
              <a:gd name="connsiteY6" fmla="*/ 121444 h 781050"/>
              <a:gd name="connsiteX7" fmla="*/ 492919 w 683419"/>
              <a:gd name="connsiteY7" fmla="*/ 154781 h 781050"/>
              <a:gd name="connsiteX8" fmla="*/ 459581 w 683419"/>
              <a:gd name="connsiteY8" fmla="*/ 192881 h 781050"/>
              <a:gd name="connsiteX9" fmla="*/ 433387 w 683419"/>
              <a:gd name="connsiteY9" fmla="*/ 223837 h 781050"/>
              <a:gd name="connsiteX10" fmla="*/ 423862 w 683419"/>
              <a:gd name="connsiteY10" fmla="*/ 240506 h 781050"/>
              <a:gd name="connsiteX11" fmla="*/ 397669 w 683419"/>
              <a:gd name="connsiteY11" fmla="*/ 266700 h 781050"/>
              <a:gd name="connsiteX12" fmla="*/ 371475 w 683419"/>
              <a:gd name="connsiteY12" fmla="*/ 278606 h 781050"/>
              <a:gd name="connsiteX13" fmla="*/ 326231 w 683419"/>
              <a:gd name="connsiteY13" fmla="*/ 278606 h 781050"/>
              <a:gd name="connsiteX14" fmla="*/ 309562 w 683419"/>
              <a:gd name="connsiteY14" fmla="*/ 285750 h 781050"/>
              <a:gd name="connsiteX15" fmla="*/ 266700 w 683419"/>
              <a:gd name="connsiteY15" fmla="*/ 316706 h 781050"/>
              <a:gd name="connsiteX16" fmla="*/ 238125 w 683419"/>
              <a:gd name="connsiteY16" fmla="*/ 345281 h 781050"/>
              <a:gd name="connsiteX17" fmla="*/ 219075 w 683419"/>
              <a:gd name="connsiteY17" fmla="*/ 371475 h 781050"/>
              <a:gd name="connsiteX18" fmla="*/ 195262 w 683419"/>
              <a:gd name="connsiteY18" fmla="*/ 397669 h 781050"/>
              <a:gd name="connsiteX19" fmla="*/ 152400 w 683419"/>
              <a:gd name="connsiteY19" fmla="*/ 423862 h 781050"/>
              <a:gd name="connsiteX20" fmla="*/ 121444 w 683419"/>
              <a:gd name="connsiteY20" fmla="*/ 481012 h 781050"/>
              <a:gd name="connsiteX21" fmla="*/ 92869 w 683419"/>
              <a:gd name="connsiteY21" fmla="*/ 507206 h 781050"/>
              <a:gd name="connsiteX22" fmla="*/ 59531 w 683419"/>
              <a:gd name="connsiteY22" fmla="*/ 557212 h 781050"/>
              <a:gd name="connsiteX23" fmla="*/ 30956 w 683419"/>
              <a:gd name="connsiteY23" fmla="*/ 590550 h 781050"/>
              <a:gd name="connsiteX24" fmla="*/ 28575 w 683419"/>
              <a:gd name="connsiteY24" fmla="*/ 621506 h 781050"/>
              <a:gd name="connsiteX25" fmla="*/ 0 w 683419"/>
              <a:gd name="connsiteY25" fmla="*/ 652462 h 781050"/>
              <a:gd name="connsiteX26" fmla="*/ 21431 w 683419"/>
              <a:gd name="connsiteY26" fmla="*/ 700087 h 781050"/>
              <a:gd name="connsiteX27" fmla="*/ 33337 w 683419"/>
              <a:gd name="connsiteY27" fmla="*/ 740569 h 781050"/>
              <a:gd name="connsiteX28" fmla="*/ 40481 w 683419"/>
              <a:gd name="connsiteY28" fmla="*/ 781050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83419" h="781050">
                <a:moveTo>
                  <a:pt x="683419" y="0"/>
                </a:moveTo>
                <a:lnTo>
                  <a:pt x="666751" y="35719"/>
                </a:lnTo>
                <a:lnTo>
                  <a:pt x="635794" y="42862"/>
                </a:lnTo>
                <a:lnTo>
                  <a:pt x="614362" y="54769"/>
                </a:lnTo>
                <a:lnTo>
                  <a:pt x="569119" y="78581"/>
                </a:lnTo>
                <a:lnTo>
                  <a:pt x="535781" y="97631"/>
                </a:lnTo>
                <a:lnTo>
                  <a:pt x="523875" y="121444"/>
                </a:lnTo>
                <a:lnTo>
                  <a:pt x="492919" y="154781"/>
                </a:lnTo>
                <a:lnTo>
                  <a:pt x="459581" y="192881"/>
                </a:lnTo>
                <a:lnTo>
                  <a:pt x="433387" y="223837"/>
                </a:lnTo>
                <a:lnTo>
                  <a:pt x="423862" y="240506"/>
                </a:lnTo>
                <a:lnTo>
                  <a:pt x="397669" y="266700"/>
                </a:lnTo>
                <a:lnTo>
                  <a:pt x="371475" y="278606"/>
                </a:lnTo>
                <a:lnTo>
                  <a:pt x="326231" y="278606"/>
                </a:lnTo>
                <a:lnTo>
                  <a:pt x="309562" y="285750"/>
                </a:lnTo>
                <a:lnTo>
                  <a:pt x="266700" y="316706"/>
                </a:lnTo>
                <a:lnTo>
                  <a:pt x="238125" y="345281"/>
                </a:lnTo>
                <a:lnTo>
                  <a:pt x="219075" y="371475"/>
                </a:lnTo>
                <a:lnTo>
                  <a:pt x="195262" y="397669"/>
                </a:lnTo>
                <a:lnTo>
                  <a:pt x="152400" y="423862"/>
                </a:lnTo>
                <a:lnTo>
                  <a:pt x="121444" y="481012"/>
                </a:lnTo>
                <a:lnTo>
                  <a:pt x="92869" y="507206"/>
                </a:lnTo>
                <a:lnTo>
                  <a:pt x="59531" y="557212"/>
                </a:lnTo>
                <a:lnTo>
                  <a:pt x="30956" y="590550"/>
                </a:lnTo>
                <a:lnTo>
                  <a:pt x="28575" y="621506"/>
                </a:lnTo>
                <a:lnTo>
                  <a:pt x="0" y="652462"/>
                </a:lnTo>
                <a:lnTo>
                  <a:pt x="21431" y="700087"/>
                </a:lnTo>
                <a:lnTo>
                  <a:pt x="33337" y="740569"/>
                </a:lnTo>
                <a:lnTo>
                  <a:pt x="40481" y="781050"/>
                </a:lnTo>
              </a:path>
            </a:pathLst>
          </a:custGeom>
          <a:noFill/>
          <a:ln w="381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46" name="フリーフォーム 353">
            <a:extLst>
              <a:ext uri="{FF2B5EF4-FFF2-40B4-BE49-F238E27FC236}">
                <a16:creationId xmlns:a16="http://schemas.microsoft.com/office/drawing/2014/main" id="{25983181-4442-4E56-8D4F-62E02E9D6C63}"/>
              </a:ext>
            </a:extLst>
          </p:cNvPr>
          <p:cNvSpPr/>
          <p:nvPr/>
        </p:nvSpPr>
        <p:spPr>
          <a:xfrm>
            <a:off x="3688300" y="1646238"/>
            <a:ext cx="112713" cy="93662"/>
          </a:xfrm>
          <a:custGeom>
            <a:avLst/>
            <a:gdLst>
              <a:gd name="connsiteX0" fmla="*/ 147638 w 147638"/>
              <a:gd name="connsiteY0" fmla="*/ 0 h 119062"/>
              <a:gd name="connsiteX1" fmla="*/ 78581 w 147638"/>
              <a:gd name="connsiteY1" fmla="*/ 26194 h 119062"/>
              <a:gd name="connsiteX2" fmla="*/ 52388 w 147638"/>
              <a:gd name="connsiteY2" fmla="*/ 71437 h 119062"/>
              <a:gd name="connsiteX3" fmla="*/ 0 w 147638"/>
              <a:gd name="connsiteY3" fmla="*/ 119062 h 119062"/>
              <a:gd name="connsiteX0" fmla="*/ 154782 w 154782"/>
              <a:gd name="connsiteY0" fmla="*/ 0 h 128587"/>
              <a:gd name="connsiteX1" fmla="*/ 85725 w 154782"/>
              <a:gd name="connsiteY1" fmla="*/ 26194 h 128587"/>
              <a:gd name="connsiteX2" fmla="*/ 59532 w 154782"/>
              <a:gd name="connsiteY2" fmla="*/ 71437 h 128587"/>
              <a:gd name="connsiteX3" fmla="*/ 0 w 154782"/>
              <a:gd name="connsiteY3" fmla="*/ 128587 h 12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782" h="128587">
                <a:moveTo>
                  <a:pt x="154782" y="0"/>
                </a:moveTo>
                <a:lnTo>
                  <a:pt x="85725" y="26194"/>
                </a:lnTo>
                <a:lnTo>
                  <a:pt x="59532" y="71437"/>
                </a:lnTo>
                <a:lnTo>
                  <a:pt x="0" y="128587"/>
                </a:lnTo>
              </a:path>
            </a:pathLst>
          </a:custGeom>
          <a:noFill/>
          <a:ln w="381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47" name="フリーフォーム 354">
            <a:extLst>
              <a:ext uri="{FF2B5EF4-FFF2-40B4-BE49-F238E27FC236}">
                <a16:creationId xmlns:a16="http://schemas.microsoft.com/office/drawing/2014/main" id="{452BDD84-78FA-4129-9A69-018BACCBCAB2}"/>
              </a:ext>
            </a:extLst>
          </p:cNvPr>
          <p:cNvSpPr/>
          <p:nvPr/>
        </p:nvSpPr>
        <p:spPr>
          <a:xfrm>
            <a:off x="3756563" y="1725613"/>
            <a:ext cx="98425" cy="42862"/>
          </a:xfrm>
          <a:custGeom>
            <a:avLst/>
            <a:gdLst>
              <a:gd name="connsiteX0" fmla="*/ 114300 w 114300"/>
              <a:gd name="connsiteY0" fmla="*/ 0 h 59532"/>
              <a:gd name="connsiteX1" fmla="*/ 69056 w 114300"/>
              <a:gd name="connsiteY1" fmla="*/ 47625 h 59532"/>
              <a:gd name="connsiteX2" fmla="*/ 26193 w 114300"/>
              <a:gd name="connsiteY2" fmla="*/ 59532 h 59532"/>
              <a:gd name="connsiteX3" fmla="*/ 0 w 114300"/>
              <a:gd name="connsiteY3" fmla="*/ 57150 h 59532"/>
              <a:gd name="connsiteX0" fmla="*/ 138113 w 138113"/>
              <a:gd name="connsiteY0" fmla="*/ 0 h 59532"/>
              <a:gd name="connsiteX1" fmla="*/ 92869 w 138113"/>
              <a:gd name="connsiteY1" fmla="*/ 47625 h 59532"/>
              <a:gd name="connsiteX2" fmla="*/ 50006 w 138113"/>
              <a:gd name="connsiteY2" fmla="*/ 59532 h 59532"/>
              <a:gd name="connsiteX3" fmla="*/ 0 w 138113"/>
              <a:gd name="connsiteY3" fmla="*/ 59532 h 59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3" h="59532">
                <a:moveTo>
                  <a:pt x="138113" y="0"/>
                </a:moveTo>
                <a:lnTo>
                  <a:pt x="92869" y="47625"/>
                </a:lnTo>
                <a:lnTo>
                  <a:pt x="50006" y="59532"/>
                </a:lnTo>
                <a:lnTo>
                  <a:pt x="0" y="59532"/>
                </a:ln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48" name="フリーフォーム 355">
            <a:extLst>
              <a:ext uri="{FF2B5EF4-FFF2-40B4-BE49-F238E27FC236}">
                <a16:creationId xmlns:a16="http://schemas.microsoft.com/office/drawing/2014/main" id="{82B838D0-9C1E-4ED3-9E56-5878278EFF4B}"/>
              </a:ext>
            </a:extLst>
          </p:cNvPr>
          <p:cNvSpPr/>
          <p:nvPr/>
        </p:nvSpPr>
        <p:spPr>
          <a:xfrm>
            <a:off x="3502563" y="1738313"/>
            <a:ext cx="298450" cy="120650"/>
          </a:xfrm>
          <a:custGeom>
            <a:avLst/>
            <a:gdLst>
              <a:gd name="connsiteX0" fmla="*/ 411957 w 411957"/>
              <a:gd name="connsiteY0" fmla="*/ 71438 h 169069"/>
              <a:gd name="connsiteX1" fmla="*/ 345282 w 411957"/>
              <a:gd name="connsiteY1" fmla="*/ 38100 h 169069"/>
              <a:gd name="connsiteX2" fmla="*/ 304800 w 411957"/>
              <a:gd name="connsiteY2" fmla="*/ 30956 h 169069"/>
              <a:gd name="connsiteX3" fmla="*/ 276225 w 411957"/>
              <a:gd name="connsiteY3" fmla="*/ 14288 h 169069"/>
              <a:gd name="connsiteX4" fmla="*/ 250032 w 411957"/>
              <a:gd name="connsiteY4" fmla="*/ 0 h 169069"/>
              <a:gd name="connsiteX5" fmla="*/ 226219 w 411957"/>
              <a:gd name="connsiteY5" fmla="*/ 7144 h 169069"/>
              <a:gd name="connsiteX6" fmla="*/ 192882 w 411957"/>
              <a:gd name="connsiteY6" fmla="*/ 0 h 169069"/>
              <a:gd name="connsiteX7" fmla="*/ 154782 w 411957"/>
              <a:gd name="connsiteY7" fmla="*/ 30956 h 169069"/>
              <a:gd name="connsiteX8" fmla="*/ 90488 w 411957"/>
              <a:gd name="connsiteY8" fmla="*/ 40481 h 169069"/>
              <a:gd name="connsiteX9" fmla="*/ 69057 w 411957"/>
              <a:gd name="connsiteY9" fmla="*/ 59531 h 169069"/>
              <a:gd name="connsiteX10" fmla="*/ 57150 w 411957"/>
              <a:gd name="connsiteY10" fmla="*/ 78581 h 169069"/>
              <a:gd name="connsiteX11" fmla="*/ 57150 w 411957"/>
              <a:gd name="connsiteY11" fmla="*/ 78581 h 169069"/>
              <a:gd name="connsiteX12" fmla="*/ 21432 w 411957"/>
              <a:gd name="connsiteY12" fmla="*/ 102394 h 169069"/>
              <a:gd name="connsiteX13" fmla="*/ 19050 w 411957"/>
              <a:gd name="connsiteY13" fmla="*/ 126206 h 169069"/>
              <a:gd name="connsiteX14" fmla="*/ 0 w 411957"/>
              <a:gd name="connsiteY14" fmla="*/ 145256 h 169069"/>
              <a:gd name="connsiteX15" fmla="*/ 0 w 411957"/>
              <a:gd name="connsiteY15" fmla="*/ 169069 h 16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1957" h="169069">
                <a:moveTo>
                  <a:pt x="411957" y="71438"/>
                </a:moveTo>
                <a:lnTo>
                  <a:pt x="345282" y="38100"/>
                </a:lnTo>
                <a:lnTo>
                  <a:pt x="304800" y="30956"/>
                </a:lnTo>
                <a:lnTo>
                  <a:pt x="276225" y="14288"/>
                </a:lnTo>
                <a:lnTo>
                  <a:pt x="250032" y="0"/>
                </a:lnTo>
                <a:lnTo>
                  <a:pt x="226219" y="7144"/>
                </a:lnTo>
                <a:lnTo>
                  <a:pt x="192882" y="0"/>
                </a:lnTo>
                <a:lnTo>
                  <a:pt x="154782" y="30956"/>
                </a:lnTo>
                <a:lnTo>
                  <a:pt x="90488" y="40481"/>
                </a:lnTo>
                <a:lnTo>
                  <a:pt x="69057" y="59531"/>
                </a:lnTo>
                <a:lnTo>
                  <a:pt x="57150" y="78581"/>
                </a:lnTo>
                <a:lnTo>
                  <a:pt x="57150" y="78581"/>
                </a:lnTo>
                <a:lnTo>
                  <a:pt x="21432" y="102394"/>
                </a:lnTo>
                <a:lnTo>
                  <a:pt x="19050" y="126206"/>
                </a:lnTo>
                <a:lnTo>
                  <a:pt x="0" y="145256"/>
                </a:lnTo>
                <a:lnTo>
                  <a:pt x="0" y="169069"/>
                </a:lnTo>
              </a:path>
            </a:pathLst>
          </a:custGeom>
          <a:noFill/>
          <a:ln w="381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49" name="フリーフォーム 356">
            <a:extLst>
              <a:ext uri="{FF2B5EF4-FFF2-40B4-BE49-F238E27FC236}">
                <a16:creationId xmlns:a16="http://schemas.microsoft.com/office/drawing/2014/main" id="{268C6AD6-032E-457B-A4BE-2DDCB342FA98}"/>
              </a:ext>
            </a:extLst>
          </p:cNvPr>
          <p:cNvSpPr/>
          <p:nvPr/>
        </p:nvSpPr>
        <p:spPr>
          <a:xfrm>
            <a:off x="4189950" y="1974850"/>
            <a:ext cx="128588" cy="25400"/>
          </a:xfrm>
          <a:custGeom>
            <a:avLst/>
            <a:gdLst>
              <a:gd name="connsiteX0" fmla="*/ 178594 w 178594"/>
              <a:gd name="connsiteY0" fmla="*/ 2381 h 35719"/>
              <a:gd name="connsiteX1" fmla="*/ 130969 w 178594"/>
              <a:gd name="connsiteY1" fmla="*/ 23813 h 35719"/>
              <a:gd name="connsiteX2" fmla="*/ 102394 w 178594"/>
              <a:gd name="connsiteY2" fmla="*/ 35719 h 35719"/>
              <a:gd name="connsiteX3" fmla="*/ 73819 w 178594"/>
              <a:gd name="connsiteY3" fmla="*/ 26194 h 35719"/>
              <a:gd name="connsiteX4" fmla="*/ 57150 w 178594"/>
              <a:gd name="connsiteY4" fmla="*/ 19050 h 35719"/>
              <a:gd name="connsiteX5" fmla="*/ 35719 w 178594"/>
              <a:gd name="connsiteY5" fmla="*/ 26194 h 35719"/>
              <a:gd name="connsiteX6" fmla="*/ 0 w 178594"/>
              <a:gd name="connsiteY6" fmla="*/ 0 h 3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594" h="35719">
                <a:moveTo>
                  <a:pt x="178594" y="2381"/>
                </a:moveTo>
                <a:lnTo>
                  <a:pt x="130969" y="23813"/>
                </a:lnTo>
                <a:lnTo>
                  <a:pt x="102394" y="35719"/>
                </a:lnTo>
                <a:lnTo>
                  <a:pt x="73819" y="26194"/>
                </a:lnTo>
                <a:lnTo>
                  <a:pt x="57150" y="19050"/>
                </a:lnTo>
                <a:lnTo>
                  <a:pt x="35719" y="26194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50" name="フリーフォーム 357">
            <a:extLst>
              <a:ext uri="{FF2B5EF4-FFF2-40B4-BE49-F238E27FC236}">
                <a16:creationId xmlns:a16="http://schemas.microsoft.com/office/drawing/2014/main" id="{7E54227A-3D06-4534-AB7C-548F1FEA762F}"/>
              </a:ext>
            </a:extLst>
          </p:cNvPr>
          <p:cNvSpPr/>
          <p:nvPr/>
        </p:nvSpPr>
        <p:spPr>
          <a:xfrm>
            <a:off x="4131213" y="1887538"/>
            <a:ext cx="115887" cy="136525"/>
          </a:xfrm>
          <a:custGeom>
            <a:avLst/>
            <a:gdLst>
              <a:gd name="connsiteX0" fmla="*/ 159543 w 159543"/>
              <a:gd name="connsiteY0" fmla="*/ 0 h 188119"/>
              <a:gd name="connsiteX1" fmla="*/ 142875 w 159543"/>
              <a:gd name="connsiteY1" fmla="*/ 47625 h 188119"/>
              <a:gd name="connsiteX2" fmla="*/ 140493 w 159543"/>
              <a:gd name="connsiteY2" fmla="*/ 76200 h 188119"/>
              <a:gd name="connsiteX3" fmla="*/ 135731 w 159543"/>
              <a:gd name="connsiteY3" fmla="*/ 88107 h 188119"/>
              <a:gd name="connsiteX4" fmla="*/ 107156 w 159543"/>
              <a:gd name="connsiteY4" fmla="*/ 116682 h 188119"/>
              <a:gd name="connsiteX5" fmla="*/ 83343 w 159543"/>
              <a:gd name="connsiteY5" fmla="*/ 123825 h 188119"/>
              <a:gd name="connsiteX6" fmla="*/ 64293 w 159543"/>
              <a:gd name="connsiteY6" fmla="*/ 123825 h 188119"/>
              <a:gd name="connsiteX7" fmla="*/ 57150 w 159543"/>
              <a:gd name="connsiteY7" fmla="*/ 130969 h 188119"/>
              <a:gd name="connsiteX8" fmla="*/ 38100 w 159543"/>
              <a:gd name="connsiteY8" fmla="*/ 150019 h 188119"/>
              <a:gd name="connsiteX9" fmla="*/ 0 w 159543"/>
              <a:gd name="connsiteY9" fmla="*/ 188119 h 18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543" h="188119">
                <a:moveTo>
                  <a:pt x="159543" y="0"/>
                </a:moveTo>
                <a:lnTo>
                  <a:pt x="142875" y="47625"/>
                </a:lnTo>
                <a:lnTo>
                  <a:pt x="140493" y="76200"/>
                </a:lnTo>
                <a:lnTo>
                  <a:pt x="135731" y="88107"/>
                </a:lnTo>
                <a:lnTo>
                  <a:pt x="107156" y="116682"/>
                </a:lnTo>
                <a:lnTo>
                  <a:pt x="83343" y="123825"/>
                </a:lnTo>
                <a:lnTo>
                  <a:pt x="64293" y="123825"/>
                </a:lnTo>
                <a:lnTo>
                  <a:pt x="57150" y="130969"/>
                </a:lnTo>
                <a:lnTo>
                  <a:pt x="38100" y="150019"/>
                </a:lnTo>
                <a:lnTo>
                  <a:pt x="0" y="188119"/>
                </a:lnTo>
              </a:path>
            </a:pathLst>
          </a:custGeom>
          <a:noFill/>
          <a:ln w="381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51" name="フリーフォーム 358">
            <a:extLst>
              <a:ext uri="{FF2B5EF4-FFF2-40B4-BE49-F238E27FC236}">
                <a16:creationId xmlns:a16="http://schemas.microsoft.com/office/drawing/2014/main" id="{4E1DECCC-AEE2-41AD-AD93-C438A5BD2D1E}"/>
              </a:ext>
            </a:extLst>
          </p:cNvPr>
          <p:cNvSpPr/>
          <p:nvPr/>
        </p:nvSpPr>
        <p:spPr>
          <a:xfrm>
            <a:off x="4123275" y="2060575"/>
            <a:ext cx="153988" cy="98425"/>
          </a:xfrm>
          <a:custGeom>
            <a:avLst/>
            <a:gdLst>
              <a:gd name="connsiteX0" fmla="*/ 214313 w 214313"/>
              <a:gd name="connsiteY0" fmla="*/ 135731 h 135731"/>
              <a:gd name="connsiteX1" fmla="*/ 190500 w 214313"/>
              <a:gd name="connsiteY1" fmla="*/ 83343 h 135731"/>
              <a:gd name="connsiteX2" fmla="*/ 173832 w 214313"/>
              <a:gd name="connsiteY2" fmla="*/ 59531 h 135731"/>
              <a:gd name="connsiteX3" fmla="*/ 145257 w 214313"/>
              <a:gd name="connsiteY3" fmla="*/ 33337 h 135731"/>
              <a:gd name="connsiteX4" fmla="*/ 128588 w 214313"/>
              <a:gd name="connsiteY4" fmla="*/ 26193 h 135731"/>
              <a:gd name="connsiteX5" fmla="*/ 80963 w 214313"/>
              <a:gd name="connsiteY5" fmla="*/ 19050 h 135731"/>
              <a:gd name="connsiteX6" fmla="*/ 47625 w 214313"/>
              <a:gd name="connsiteY6" fmla="*/ 0 h 135731"/>
              <a:gd name="connsiteX7" fmla="*/ 26194 w 214313"/>
              <a:gd name="connsiteY7" fmla="*/ 19050 h 135731"/>
              <a:gd name="connsiteX8" fmla="*/ 0 w 214313"/>
              <a:gd name="connsiteY8" fmla="*/ 30956 h 13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313" h="135731">
                <a:moveTo>
                  <a:pt x="214313" y="135731"/>
                </a:moveTo>
                <a:lnTo>
                  <a:pt x="190500" y="83343"/>
                </a:lnTo>
                <a:lnTo>
                  <a:pt x="173832" y="59531"/>
                </a:lnTo>
                <a:lnTo>
                  <a:pt x="145257" y="33337"/>
                </a:lnTo>
                <a:lnTo>
                  <a:pt x="128588" y="26193"/>
                </a:lnTo>
                <a:lnTo>
                  <a:pt x="80963" y="19050"/>
                </a:lnTo>
                <a:lnTo>
                  <a:pt x="47625" y="0"/>
                </a:lnTo>
                <a:lnTo>
                  <a:pt x="26194" y="19050"/>
                </a:lnTo>
                <a:lnTo>
                  <a:pt x="0" y="30956"/>
                </a:lnTo>
              </a:path>
            </a:pathLst>
          </a:custGeom>
          <a:noFill/>
          <a:ln w="381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52" name="フリーフォーム 359">
            <a:extLst>
              <a:ext uri="{FF2B5EF4-FFF2-40B4-BE49-F238E27FC236}">
                <a16:creationId xmlns:a16="http://schemas.microsoft.com/office/drawing/2014/main" id="{DFE600CF-2CBE-4938-9230-AB2CA9D729AB}"/>
              </a:ext>
            </a:extLst>
          </p:cNvPr>
          <p:cNvSpPr/>
          <p:nvPr/>
        </p:nvSpPr>
        <p:spPr>
          <a:xfrm>
            <a:off x="3450175" y="1885950"/>
            <a:ext cx="682625" cy="1082675"/>
          </a:xfrm>
          <a:custGeom>
            <a:avLst/>
            <a:gdLst>
              <a:gd name="connsiteX0" fmla="*/ 628650 w 683419"/>
              <a:gd name="connsiteY0" fmla="*/ 0 h 1100138"/>
              <a:gd name="connsiteX1" fmla="*/ 623888 w 683419"/>
              <a:gd name="connsiteY1" fmla="*/ 61913 h 1100138"/>
              <a:gd name="connsiteX2" fmla="*/ 647700 w 683419"/>
              <a:gd name="connsiteY2" fmla="*/ 90488 h 1100138"/>
              <a:gd name="connsiteX3" fmla="*/ 652463 w 683419"/>
              <a:gd name="connsiteY3" fmla="*/ 109538 h 1100138"/>
              <a:gd name="connsiteX4" fmla="*/ 642938 w 683419"/>
              <a:gd name="connsiteY4" fmla="*/ 133350 h 1100138"/>
              <a:gd name="connsiteX5" fmla="*/ 652463 w 683419"/>
              <a:gd name="connsiteY5" fmla="*/ 154781 h 1100138"/>
              <a:gd name="connsiteX6" fmla="*/ 683419 w 683419"/>
              <a:gd name="connsiteY6" fmla="*/ 192881 h 1100138"/>
              <a:gd name="connsiteX7" fmla="*/ 673894 w 683419"/>
              <a:gd name="connsiteY7" fmla="*/ 209550 h 1100138"/>
              <a:gd name="connsiteX8" fmla="*/ 647700 w 683419"/>
              <a:gd name="connsiteY8" fmla="*/ 235744 h 1100138"/>
              <a:gd name="connsiteX9" fmla="*/ 664369 w 683419"/>
              <a:gd name="connsiteY9" fmla="*/ 254794 h 1100138"/>
              <a:gd name="connsiteX10" fmla="*/ 676275 w 683419"/>
              <a:gd name="connsiteY10" fmla="*/ 271463 h 1100138"/>
              <a:gd name="connsiteX11" fmla="*/ 666750 w 683419"/>
              <a:gd name="connsiteY11" fmla="*/ 285750 h 1100138"/>
              <a:gd name="connsiteX12" fmla="*/ 650081 w 683419"/>
              <a:gd name="connsiteY12" fmla="*/ 283369 h 1100138"/>
              <a:gd name="connsiteX13" fmla="*/ 628650 w 683419"/>
              <a:gd name="connsiteY13" fmla="*/ 295275 h 1100138"/>
              <a:gd name="connsiteX14" fmla="*/ 616744 w 683419"/>
              <a:gd name="connsiteY14" fmla="*/ 330994 h 1100138"/>
              <a:gd name="connsiteX15" fmla="*/ 604838 w 683419"/>
              <a:gd name="connsiteY15" fmla="*/ 347663 h 1100138"/>
              <a:gd name="connsiteX16" fmla="*/ 578644 w 683419"/>
              <a:gd name="connsiteY16" fmla="*/ 371475 h 1100138"/>
              <a:gd name="connsiteX17" fmla="*/ 550069 w 683419"/>
              <a:gd name="connsiteY17" fmla="*/ 392906 h 1100138"/>
              <a:gd name="connsiteX18" fmla="*/ 528638 w 683419"/>
              <a:gd name="connsiteY18" fmla="*/ 416719 h 1100138"/>
              <a:gd name="connsiteX19" fmla="*/ 504825 w 683419"/>
              <a:gd name="connsiteY19" fmla="*/ 435769 h 1100138"/>
              <a:gd name="connsiteX20" fmla="*/ 504825 w 683419"/>
              <a:gd name="connsiteY20" fmla="*/ 461963 h 1100138"/>
              <a:gd name="connsiteX21" fmla="*/ 514350 w 683419"/>
              <a:gd name="connsiteY21" fmla="*/ 492919 h 1100138"/>
              <a:gd name="connsiteX22" fmla="*/ 511969 w 683419"/>
              <a:gd name="connsiteY22" fmla="*/ 511969 h 1100138"/>
              <a:gd name="connsiteX23" fmla="*/ 488156 w 683419"/>
              <a:gd name="connsiteY23" fmla="*/ 523875 h 1100138"/>
              <a:gd name="connsiteX24" fmla="*/ 469106 w 683419"/>
              <a:gd name="connsiteY24" fmla="*/ 540544 h 1100138"/>
              <a:gd name="connsiteX25" fmla="*/ 464344 w 683419"/>
              <a:gd name="connsiteY25" fmla="*/ 550069 h 1100138"/>
              <a:gd name="connsiteX26" fmla="*/ 464344 w 683419"/>
              <a:gd name="connsiteY26" fmla="*/ 571500 h 1100138"/>
              <a:gd name="connsiteX27" fmla="*/ 466725 w 683419"/>
              <a:gd name="connsiteY27" fmla="*/ 592931 h 1100138"/>
              <a:gd name="connsiteX28" fmla="*/ 459581 w 683419"/>
              <a:gd name="connsiteY28" fmla="*/ 607219 h 1100138"/>
              <a:gd name="connsiteX29" fmla="*/ 433388 w 683419"/>
              <a:gd name="connsiteY29" fmla="*/ 604838 h 1100138"/>
              <a:gd name="connsiteX30" fmla="*/ 414338 w 683419"/>
              <a:gd name="connsiteY30" fmla="*/ 611981 h 1100138"/>
              <a:gd name="connsiteX31" fmla="*/ 407194 w 683419"/>
              <a:gd name="connsiteY31" fmla="*/ 626269 h 1100138"/>
              <a:gd name="connsiteX32" fmla="*/ 395288 w 683419"/>
              <a:gd name="connsiteY32" fmla="*/ 647700 h 1100138"/>
              <a:gd name="connsiteX33" fmla="*/ 395288 w 683419"/>
              <a:gd name="connsiteY33" fmla="*/ 664369 h 1100138"/>
              <a:gd name="connsiteX34" fmla="*/ 359569 w 683419"/>
              <a:gd name="connsiteY34" fmla="*/ 681038 h 1100138"/>
              <a:gd name="connsiteX35" fmla="*/ 340519 w 683419"/>
              <a:gd name="connsiteY35" fmla="*/ 697706 h 1100138"/>
              <a:gd name="connsiteX36" fmla="*/ 326231 w 683419"/>
              <a:gd name="connsiteY36" fmla="*/ 723900 h 1100138"/>
              <a:gd name="connsiteX37" fmla="*/ 321469 w 683419"/>
              <a:gd name="connsiteY37" fmla="*/ 745331 h 1100138"/>
              <a:gd name="connsiteX38" fmla="*/ 290513 w 683419"/>
              <a:gd name="connsiteY38" fmla="*/ 764381 h 1100138"/>
              <a:gd name="connsiteX39" fmla="*/ 261938 w 683419"/>
              <a:gd name="connsiteY39" fmla="*/ 788194 h 1100138"/>
              <a:gd name="connsiteX40" fmla="*/ 245269 w 683419"/>
              <a:gd name="connsiteY40" fmla="*/ 795338 h 1100138"/>
              <a:gd name="connsiteX41" fmla="*/ 228600 w 683419"/>
              <a:gd name="connsiteY41" fmla="*/ 826294 h 1100138"/>
              <a:gd name="connsiteX42" fmla="*/ 221456 w 683419"/>
              <a:gd name="connsiteY42" fmla="*/ 847725 h 1100138"/>
              <a:gd name="connsiteX43" fmla="*/ 221456 w 683419"/>
              <a:gd name="connsiteY43" fmla="*/ 862013 h 1100138"/>
              <a:gd name="connsiteX44" fmla="*/ 185738 w 683419"/>
              <a:gd name="connsiteY44" fmla="*/ 888206 h 1100138"/>
              <a:gd name="connsiteX45" fmla="*/ 169069 w 683419"/>
              <a:gd name="connsiteY45" fmla="*/ 916781 h 1100138"/>
              <a:gd name="connsiteX46" fmla="*/ 154781 w 683419"/>
              <a:gd name="connsiteY46" fmla="*/ 928688 h 1100138"/>
              <a:gd name="connsiteX47" fmla="*/ 140494 w 683419"/>
              <a:gd name="connsiteY47" fmla="*/ 935831 h 1100138"/>
              <a:gd name="connsiteX48" fmla="*/ 95250 w 683419"/>
              <a:gd name="connsiteY48" fmla="*/ 938213 h 1100138"/>
              <a:gd name="connsiteX49" fmla="*/ 85725 w 683419"/>
              <a:gd name="connsiteY49" fmla="*/ 962025 h 1100138"/>
              <a:gd name="connsiteX50" fmla="*/ 88106 w 683419"/>
              <a:gd name="connsiteY50" fmla="*/ 988219 h 1100138"/>
              <a:gd name="connsiteX51" fmla="*/ 76200 w 683419"/>
              <a:gd name="connsiteY51" fmla="*/ 1002506 h 1100138"/>
              <a:gd name="connsiteX52" fmla="*/ 69056 w 683419"/>
              <a:gd name="connsiteY52" fmla="*/ 1016794 h 1100138"/>
              <a:gd name="connsiteX53" fmla="*/ 73819 w 683419"/>
              <a:gd name="connsiteY53" fmla="*/ 1042988 h 1100138"/>
              <a:gd name="connsiteX54" fmla="*/ 73819 w 683419"/>
              <a:gd name="connsiteY54" fmla="*/ 1062038 h 1100138"/>
              <a:gd name="connsiteX55" fmla="*/ 26194 w 683419"/>
              <a:gd name="connsiteY55" fmla="*/ 1069181 h 1100138"/>
              <a:gd name="connsiteX56" fmla="*/ 0 w 683419"/>
              <a:gd name="connsiteY56" fmla="*/ 1100138 h 1100138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0 w 945356"/>
              <a:gd name="connsiteY56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59556 w 945356"/>
              <a:gd name="connsiteY56" fmla="*/ 1114425 h 1497807"/>
              <a:gd name="connsiteX57" fmla="*/ 0 w 945356"/>
              <a:gd name="connsiteY57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59556 w 945356"/>
              <a:gd name="connsiteY56" fmla="*/ 1114425 h 1497807"/>
              <a:gd name="connsiteX57" fmla="*/ 130968 w 945356"/>
              <a:gd name="connsiteY57" fmla="*/ 1293019 h 1497807"/>
              <a:gd name="connsiteX58" fmla="*/ 0 w 945356"/>
              <a:gd name="connsiteY58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59556 w 945356"/>
              <a:gd name="connsiteY56" fmla="*/ 1114425 h 1497807"/>
              <a:gd name="connsiteX57" fmla="*/ 130968 w 945356"/>
              <a:gd name="connsiteY57" fmla="*/ 1293019 h 1497807"/>
              <a:gd name="connsiteX58" fmla="*/ 45243 w 945356"/>
              <a:gd name="connsiteY58" fmla="*/ 1433513 h 1497807"/>
              <a:gd name="connsiteX59" fmla="*/ 0 w 945356"/>
              <a:gd name="connsiteY59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59556 w 945356"/>
              <a:gd name="connsiteY56" fmla="*/ 1114425 h 1497807"/>
              <a:gd name="connsiteX57" fmla="*/ 190500 w 945356"/>
              <a:gd name="connsiteY57" fmla="*/ 1207294 h 1497807"/>
              <a:gd name="connsiteX58" fmla="*/ 130968 w 945356"/>
              <a:gd name="connsiteY58" fmla="*/ 1293019 h 1497807"/>
              <a:gd name="connsiteX59" fmla="*/ 45243 w 945356"/>
              <a:gd name="connsiteY59" fmla="*/ 1433513 h 1497807"/>
              <a:gd name="connsiteX60" fmla="*/ 0 w 945356"/>
              <a:gd name="connsiteY60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59556 w 945356"/>
              <a:gd name="connsiteY56" fmla="*/ 1114425 h 1497807"/>
              <a:gd name="connsiteX57" fmla="*/ 190500 w 945356"/>
              <a:gd name="connsiteY57" fmla="*/ 1207294 h 1497807"/>
              <a:gd name="connsiteX58" fmla="*/ 130968 w 945356"/>
              <a:gd name="connsiteY58" fmla="*/ 1293019 h 1497807"/>
              <a:gd name="connsiteX59" fmla="*/ 95250 w 945356"/>
              <a:gd name="connsiteY59" fmla="*/ 1350169 h 1497807"/>
              <a:gd name="connsiteX60" fmla="*/ 45243 w 945356"/>
              <a:gd name="connsiteY60" fmla="*/ 1433513 h 1497807"/>
              <a:gd name="connsiteX61" fmla="*/ 0 w 945356"/>
              <a:gd name="connsiteY61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59556 w 945356"/>
              <a:gd name="connsiteY56" fmla="*/ 1114425 h 1497807"/>
              <a:gd name="connsiteX57" fmla="*/ 228600 w 945356"/>
              <a:gd name="connsiteY57" fmla="*/ 1152525 h 1497807"/>
              <a:gd name="connsiteX58" fmla="*/ 190500 w 945356"/>
              <a:gd name="connsiteY58" fmla="*/ 1207294 h 1497807"/>
              <a:gd name="connsiteX59" fmla="*/ 130968 w 945356"/>
              <a:gd name="connsiteY59" fmla="*/ 1293019 h 1497807"/>
              <a:gd name="connsiteX60" fmla="*/ 95250 w 945356"/>
              <a:gd name="connsiteY60" fmla="*/ 1350169 h 1497807"/>
              <a:gd name="connsiteX61" fmla="*/ 45243 w 945356"/>
              <a:gd name="connsiteY61" fmla="*/ 1433513 h 1497807"/>
              <a:gd name="connsiteX62" fmla="*/ 0 w 945356"/>
              <a:gd name="connsiteY62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59556 w 945356"/>
              <a:gd name="connsiteY56" fmla="*/ 1114425 h 1497807"/>
              <a:gd name="connsiteX57" fmla="*/ 228600 w 945356"/>
              <a:gd name="connsiteY57" fmla="*/ 1152525 h 1497807"/>
              <a:gd name="connsiteX58" fmla="*/ 190500 w 945356"/>
              <a:gd name="connsiteY58" fmla="*/ 1207294 h 1497807"/>
              <a:gd name="connsiteX59" fmla="*/ 159543 w 945356"/>
              <a:gd name="connsiteY59" fmla="*/ 1245394 h 1497807"/>
              <a:gd name="connsiteX60" fmla="*/ 130968 w 945356"/>
              <a:gd name="connsiteY60" fmla="*/ 1293019 h 1497807"/>
              <a:gd name="connsiteX61" fmla="*/ 95250 w 945356"/>
              <a:gd name="connsiteY61" fmla="*/ 1350169 h 1497807"/>
              <a:gd name="connsiteX62" fmla="*/ 45243 w 945356"/>
              <a:gd name="connsiteY62" fmla="*/ 1433513 h 1497807"/>
              <a:gd name="connsiteX63" fmla="*/ 0 w 945356"/>
              <a:gd name="connsiteY63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59556 w 945356"/>
              <a:gd name="connsiteY56" fmla="*/ 1114425 h 1497807"/>
              <a:gd name="connsiteX57" fmla="*/ 228600 w 945356"/>
              <a:gd name="connsiteY57" fmla="*/ 1152525 h 1497807"/>
              <a:gd name="connsiteX58" fmla="*/ 190500 w 945356"/>
              <a:gd name="connsiteY58" fmla="*/ 1207294 h 1497807"/>
              <a:gd name="connsiteX59" fmla="*/ 159543 w 945356"/>
              <a:gd name="connsiteY59" fmla="*/ 1245394 h 1497807"/>
              <a:gd name="connsiteX60" fmla="*/ 130968 w 945356"/>
              <a:gd name="connsiteY60" fmla="*/ 1293019 h 1497807"/>
              <a:gd name="connsiteX61" fmla="*/ 95250 w 945356"/>
              <a:gd name="connsiteY61" fmla="*/ 1350169 h 1497807"/>
              <a:gd name="connsiteX62" fmla="*/ 61912 w 945356"/>
              <a:gd name="connsiteY62" fmla="*/ 1390650 h 1497807"/>
              <a:gd name="connsiteX63" fmla="*/ 45243 w 945356"/>
              <a:gd name="connsiteY63" fmla="*/ 1433513 h 1497807"/>
              <a:gd name="connsiteX64" fmla="*/ 0 w 945356"/>
              <a:gd name="connsiteY64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59556 w 945356"/>
              <a:gd name="connsiteY56" fmla="*/ 1114425 h 1497807"/>
              <a:gd name="connsiteX57" fmla="*/ 228600 w 945356"/>
              <a:gd name="connsiteY57" fmla="*/ 1152525 h 1497807"/>
              <a:gd name="connsiteX58" fmla="*/ 190500 w 945356"/>
              <a:gd name="connsiteY58" fmla="*/ 1207294 h 1497807"/>
              <a:gd name="connsiteX59" fmla="*/ 159543 w 945356"/>
              <a:gd name="connsiteY59" fmla="*/ 1245394 h 1497807"/>
              <a:gd name="connsiteX60" fmla="*/ 130968 w 945356"/>
              <a:gd name="connsiteY60" fmla="*/ 1293019 h 1497807"/>
              <a:gd name="connsiteX61" fmla="*/ 119062 w 945356"/>
              <a:gd name="connsiteY61" fmla="*/ 1319213 h 1497807"/>
              <a:gd name="connsiteX62" fmla="*/ 95250 w 945356"/>
              <a:gd name="connsiteY62" fmla="*/ 1350169 h 1497807"/>
              <a:gd name="connsiteX63" fmla="*/ 61912 w 945356"/>
              <a:gd name="connsiteY63" fmla="*/ 1390650 h 1497807"/>
              <a:gd name="connsiteX64" fmla="*/ 45243 w 945356"/>
              <a:gd name="connsiteY64" fmla="*/ 1433513 h 1497807"/>
              <a:gd name="connsiteX65" fmla="*/ 0 w 945356"/>
              <a:gd name="connsiteY65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61937 w 945356"/>
              <a:gd name="connsiteY56" fmla="*/ 1095375 h 1497807"/>
              <a:gd name="connsiteX57" fmla="*/ 228600 w 945356"/>
              <a:gd name="connsiteY57" fmla="*/ 1152525 h 1497807"/>
              <a:gd name="connsiteX58" fmla="*/ 190500 w 945356"/>
              <a:gd name="connsiteY58" fmla="*/ 1207294 h 1497807"/>
              <a:gd name="connsiteX59" fmla="*/ 159543 w 945356"/>
              <a:gd name="connsiteY59" fmla="*/ 1245394 h 1497807"/>
              <a:gd name="connsiteX60" fmla="*/ 130968 w 945356"/>
              <a:gd name="connsiteY60" fmla="*/ 1293019 h 1497807"/>
              <a:gd name="connsiteX61" fmla="*/ 119062 w 945356"/>
              <a:gd name="connsiteY61" fmla="*/ 1319213 h 1497807"/>
              <a:gd name="connsiteX62" fmla="*/ 95250 w 945356"/>
              <a:gd name="connsiteY62" fmla="*/ 1350169 h 1497807"/>
              <a:gd name="connsiteX63" fmla="*/ 61912 w 945356"/>
              <a:gd name="connsiteY63" fmla="*/ 1390650 h 1497807"/>
              <a:gd name="connsiteX64" fmla="*/ 45243 w 945356"/>
              <a:gd name="connsiteY64" fmla="*/ 1433513 h 1497807"/>
              <a:gd name="connsiteX65" fmla="*/ 0 w 945356"/>
              <a:gd name="connsiteY65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61937 w 945356"/>
              <a:gd name="connsiteY56" fmla="*/ 1095375 h 1497807"/>
              <a:gd name="connsiteX57" fmla="*/ 242887 w 945356"/>
              <a:gd name="connsiteY57" fmla="*/ 1128712 h 1497807"/>
              <a:gd name="connsiteX58" fmla="*/ 190500 w 945356"/>
              <a:gd name="connsiteY58" fmla="*/ 1207294 h 1497807"/>
              <a:gd name="connsiteX59" fmla="*/ 159543 w 945356"/>
              <a:gd name="connsiteY59" fmla="*/ 1245394 h 1497807"/>
              <a:gd name="connsiteX60" fmla="*/ 130968 w 945356"/>
              <a:gd name="connsiteY60" fmla="*/ 1293019 h 1497807"/>
              <a:gd name="connsiteX61" fmla="*/ 119062 w 945356"/>
              <a:gd name="connsiteY61" fmla="*/ 1319213 h 1497807"/>
              <a:gd name="connsiteX62" fmla="*/ 95250 w 945356"/>
              <a:gd name="connsiteY62" fmla="*/ 1350169 h 1497807"/>
              <a:gd name="connsiteX63" fmla="*/ 61912 w 945356"/>
              <a:gd name="connsiteY63" fmla="*/ 1390650 h 1497807"/>
              <a:gd name="connsiteX64" fmla="*/ 45243 w 945356"/>
              <a:gd name="connsiteY64" fmla="*/ 1433513 h 1497807"/>
              <a:gd name="connsiteX65" fmla="*/ 0 w 945356"/>
              <a:gd name="connsiteY65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61937 w 945356"/>
              <a:gd name="connsiteY56" fmla="*/ 1095375 h 1497807"/>
              <a:gd name="connsiteX57" fmla="*/ 259556 w 945356"/>
              <a:gd name="connsiteY57" fmla="*/ 1123950 h 1497807"/>
              <a:gd name="connsiteX58" fmla="*/ 190500 w 945356"/>
              <a:gd name="connsiteY58" fmla="*/ 1207294 h 1497807"/>
              <a:gd name="connsiteX59" fmla="*/ 159543 w 945356"/>
              <a:gd name="connsiteY59" fmla="*/ 1245394 h 1497807"/>
              <a:gd name="connsiteX60" fmla="*/ 130968 w 945356"/>
              <a:gd name="connsiteY60" fmla="*/ 1293019 h 1497807"/>
              <a:gd name="connsiteX61" fmla="*/ 119062 w 945356"/>
              <a:gd name="connsiteY61" fmla="*/ 1319213 h 1497807"/>
              <a:gd name="connsiteX62" fmla="*/ 95250 w 945356"/>
              <a:gd name="connsiteY62" fmla="*/ 1350169 h 1497807"/>
              <a:gd name="connsiteX63" fmla="*/ 61912 w 945356"/>
              <a:gd name="connsiteY63" fmla="*/ 1390650 h 1497807"/>
              <a:gd name="connsiteX64" fmla="*/ 45243 w 945356"/>
              <a:gd name="connsiteY64" fmla="*/ 1433513 h 1497807"/>
              <a:gd name="connsiteX65" fmla="*/ 0 w 945356"/>
              <a:gd name="connsiteY65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61937 w 945356"/>
              <a:gd name="connsiteY56" fmla="*/ 1095375 h 1497807"/>
              <a:gd name="connsiteX57" fmla="*/ 259556 w 945356"/>
              <a:gd name="connsiteY57" fmla="*/ 1123950 h 1497807"/>
              <a:gd name="connsiteX58" fmla="*/ 304800 w 945356"/>
              <a:gd name="connsiteY58" fmla="*/ 1121569 h 1497807"/>
              <a:gd name="connsiteX59" fmla="*/ 159543 w 945356"/>
              <a:gd name="connsiteY59" fmla="*/ 1245394 h 1497807"/>
              <a:gd name="connsiteX60" fmla="*/ 130968 w 945356"/>
              <a:gd name="connsiteY60" fmla="*/ 1293019 h 1497807"/>
              <a:gd name="connsiteX61" fmla="*/ 119062 w 945356"/>
              <a:gd name="connsiteY61" fmla="*/ 1319213 h 1497807"/>
              <a:gd name="connsiteX62" fmla="*/ 95250 w 945356"/>
              <a:gd name="connsiteY62" fmla="*/ 1350169 h 1497807"/>
              <a:gd name="connsiteX63" fmla="*/ 61912 w 945356"/>
              <a:gd name="connsiteY63" fmla="*/ 1390650 h 1497807"/>
              <a:gd name="connsiteX64" fmla="*/ 45243 w 945356"/>
              <a:gd name="connsiteY64" fmla="*/ 1433513 h 1497807"/>
              <a:gd name="connsiteX65" fmla="*/ 0 w 945356"/>
              <a:gd name="connsiteY65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61937 w 945356"/>
              <a:gd name="connsiteY56" fmla="*/ 1095375 h 1497807"/>
              <a:gd name="connsiteX57" fmla="*/ 259556 w 945356"/>
              <a:gd name="connsiteY57" fmla="*/ 1123950 h 1497807"/>
              <a:gd name="connsiteX58" fmla="*/ 304800 w 945356"/>
              <a:gd name="connsiteY58" fmla="*/ 1121569 h 1497807"/>
              <a:gd name="connsiteX59" fmla="*/ 261937 w 945356"/>
              <a:gd name="connsiteY59" fmla="*/ 1216819 h 1497807"/>
              <a:gd name="connsiteX60" fmla="*/ 130968 w 945356"/>
              <a:gd name="connsiteY60" fmla="*/ 1293019 h 1497807"/>
              <a:gd name="connsiteX61" fmla="*/ 119062 w 945356"/>
              <a:gd name="connsiteY61" fmla="*/ 1319213 h 1497807"/>
              <a:gd name="connsiteX62" fmla="*/ 95250 w 945356"/>
              <a:gd name="connsiteY62" fmla="*/ 1350169 h 1497807"/>
              <a:gd name="connsiteX63" fmla="*/ 61912 w 945356"/>
              <a:gd name="connsiteY63" fmla="*/ 1390650 h 1497807"/>
              <a:gd name="connsiteX64" fmla="*/ 45243 w 945356"/>
              <a:gd name="connsiteY64" fmla="*/ 1433513 h 1497807"/>
              <a:gd name="connsiteX65" fmla="*/ 0 w 945356"/>
              <a:gd name="connsiteY65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61937 w 945356"/>
              <a:gd name="connsiteY56" fmla="*/ 1095375 h 1497807"/>
              <a:gd name="connsiteX57" fmla="*/ 259556 w 945356"/>
              <a:gd name="connsiteY57" fmla="*/ 1123950 h 1497807"/>
              <a:gd name="connsiteX58" fmla="*/ 304800 w 945356"/>
              <a:gd name="connsiteY58" fmla="*/ 1121569 h 1497807"/>
              <a:gd name="connsiteX59" fmla="*/ 261937 w 945356"/>
              <a:gd name="connsiteY59" fmla="*/ 1216819 h 1497807"/>
              <a:gd name="connsiteX60" fmla="*/ 190499 w 945356"/>
              <a:gd name="connsiteY60" fmla="*/ 1300163 h 1497807"/>
              <a:gd name="connsiteX61" fmla="*/ 119062 w 945356"/>
              <a:gd name="connsiteY61" fmla="*/ 1319213 h 1497807"/>
              <a:gd name="connsiteX62" fmla="*/ 95250 w 945356"/>
              <a:gd name="connsiteY62" fmla="*/ 1350169 h 1497807"/>
              <a:gd name="connsiteX63" fmla="*/ 61912 w 945356"/>
              <a:gd name="connsiteY63" fmla="*/ 1390650 h 1497807"/>
              <a:gd name="connsiteX64" fmla="*/ 45243 w 945356"/>
              <a:gd name="connsiteY64" fmla="*/ 1433513 h 1497807"/>
              <a:gd name="connsiteX65" fmla="*/ 0 w 945356"/>
              <a:gd name="connsiteY65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61937 w 945356"/>
              <a:gd name="connsiteY56" fmla="*/ 1095375 h 1497807"/>
              <a:gd name="connsiteX57" fmla="*/ 259556 w 945356"/>
              <a:gd name="connsiteY57" fmla="*/ 1123950 h 1497807"/>
              <a:gd name="connsiteX58" fmla="*/ 304800 w 945356"/>
              <a:gd name="connsiteY58" fmla="*/ 1121569 h 1497807"/>
              <a:gd name="connsiteX59" fmla="*/ 261937 w 945356"/>
              <a:gd name="connsiteY59" fmla="*/ 1216819 h 1497807"/>
              <a:gd name="connsiteX60" fmla="*/ 190499 w 945356"/>
              <a:gd name="connsiteY60" fmla="*/ 1300163 h 1497807"/>
              <a:gd name="connsiteX61" fmla="*/ 152399 w 945356"/>
              <a:gd name="connsiteY61" fmla="*/ 1343026 h 1497807"/>
              <a:gd name="connsiteX62" fmla="*/ 95250 w 945356"/>
              <a:gd name="connsiteY62" fmla="*/ 1350169 h 1497807"/>
              <a:gd name="connsiteX63" fmla="*/ 61912 w 945356"/>
              <a:gd name="connsiteY63" fmla="*/ 1390650 h 1497807"/>
              <a:gd name="connsiteX64" fmla="*/ 45243 w 945356"/>
              <a:gd name="connsiteY64" fmla="*/ 1433513 h 1497807"/>
              <a:gd name="connsiteX65" fmla="*/ 0 w 945356"/>
              <a:gd name="connsiteY65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61937 w 945356"/>
              <a:gd name="connsiteY56" fmla="*/ 1095375 h 1497807"/>
              <a:gd name="connsiteX57" fmla="*/ 259556 w 945356"/>
              <a:gd name="connsiteY57" fmla="*/ 1123950 h 1497807"/>
              <a:gd name="connsiteX58" fmla="*/ 304800 w 945356"/>
              <a:gd name="connsiteY58" fmla="*/ 1121569 h 1497807"/>
              <a:gd name="connsiteX59" fmla="*/ 261937 w 945356"/>
              <a:gd name="connsiteY59" fmla="*/ 1216819 h 1497807"/>
              <a:gd name="connsiteX60" fmla="*/ 190499 w 945356"/>
              <a:gd name="connsiteY60" fmla="*/ 1300163 h 1497807"/>
              <a:gd name="connsiteX61" fmla="*/ 152399 w 945356"/>
              <a:gd name="connsiteY61" fmla="*/ 1343026 h 1497807"/>
              <a:gd name="connsiteX62" fmla="*/ 102393 w 945356"/>
              <a:gd name="connsiteY62" fmla="*/ 1366838 h 1497807"/>
              <a:gd name="connsiteX63" fmla="*/ 61912 w 945356"/>
              <a:gd name="connsiteY63" fmla="*/ 1390650 h 1497807"/>
              <a:gd name="connsiteX64" fmla="*/ 45243 w 945356"/>
              <a:gd name="connsiteY64" fmla="*/ 1433513 h 1497807"/>
              <a:gd name="connsiteX65" fmla="*/ 0 w 945356"/>
              <a:gd name="connsiteY65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61937 w 945356"/>
              <a:gd name="connsiteY56" fmla="*/ 1095375 h 1497807"/>
              <a:gd name="connsiteX57" fmla="*/ 259556 w 945356"/>
              <a:gd name="connsiteY57" fmla="*/ 1123950 h 1497807"/>
              <a:gd name="connsiteX58" fmla="*/ 304800 w 945356"/>
              <a:gd name="connsiteY58" fmla="*/ 1121569 h 1497807"/>
              <a:gd name="connsiteX59" fmla="*/ 261937 w 945356"/>
              <a:gd name="connsiteY59" fmla="*/ 1216819 h 1497807"/>
              <a:gd name="connsiteX60" fmla="*/ 190499 w 945356"/>
              <a:gd name="connsiteY60" fmla="*/ 1300163 h 1497807"/>
              <a:gd name="connsiteX61" fmla="*/ 152399 w 945356"/>
              <a:gd name="connsiteY61" fmla="*/ 1343026 h 1497807"/>
              <a:gd name="connsiteX62" fmla="*/ 102393 w 945356"/>
              <a:gd name="connsiteY62" fmla="*/ 1366838 h 1497807"/>
              <a:gd name="connsiteX63" fmla="*/ 71437 w 945356"/>
              <a:gd name="connsiteY63" fmla="*/ 1395412 h 1497807"/>
              <a:gd name="connsiteX64" fmla="*/ 45243 w 945356"/>
              <a:gd name="connsiteY64" fmla="*/ 1433513 h 1497807"/>
              <a:gd name="connsiteX65" fmla="*/ 0 w 945356"/>
              <a:gd name="connsiteY65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61937 w 945356"/>
              <a:gd name="connsiteY56" fmla="*/ 1095375 h 1497807"/>
              <a:gd name="connsiteX57" fmla="*/ 259556 w 945356"/>
              <a:gd name="connsiteY57" fmla="*/ 1123950 h 1497807"/>
              <a:gd name="connsiteX58" fmla="*/ 304800 w 945356"/>
              <a:gd name="connsiteY58" fmla="*/ 1121569 h 1497807"/>
              <a:gd name="connsiteX59" fmla="*/ 261937 w 945356"/>
              <a:gd name="connsiteY59" fmla="*/ 1216819 h 1497807"/>
              <a:gd name="connsiteX60" fmla="*/ 190499 w 945356"/>
              <a:gd name="connsiteY60" fmla="*/ 1300163 h 1497807"/>
              <a:gd name="connsiteX61" fmla="*/ 152399 w 945356"/>
              <a:gd name="connsiteY61" fmla="*/ 1343026 h 1497807"/>
              <a:gd name="connsiteX62" fmla="*/ 102393 w 945356"/>
              <a:gd name="connsiteY62" fmla="*/ 1366838 h 1497807"/>
              <a:gd name="connsiteX63" fmla="*/ 71437 w 945356"/>
              <a:gd name="connsiteY63" fmla="*/ 1395412 h 1497807"/>
              <a:gd name="connsiteX64" fmla="*/ 30955 w 945356"/>
              <a:gd name="connsiteY64" fmla="*/ 1443038 h 1497807"/>
              <a:gd name="connsiteX65" fmla="*/ 0 w 945356"/>
              <a:gd name="connsiteY65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61937 w 945356"/>
              <a:gd name="connsiteY56" fmla="*/ 1095375 h 1497807"/>
              <a:gd name="connsiteX57" fmla="*/ 259556 w 945356"/>
              <a:gd name="connsiteY57" fmla="*/ 1123950 h 1497807"/>
              <a:gd name="connsiteX58" fmla="*/ 304800 w 945356"/>
              <a:gd name="connsiteY58" fmla="*/ 1121569 h 1497807"/>
              <a:gd name="connsiteX59" fmla="*/ 261937 w 945356"/>
              <a:gd name="connsiteY59" fmla="*/ 1216819 h 1497807"/>
              <a:gd name="connsiteX60" fmla="*/ 190499 w 945356"/>
              <a:gd name="connsiteY60" fmla="*/ 1300163 h 1497807"/>
              <a:gd name="connsiteX61" fmla="*/ 150018 w 945356"/>
              <a:gd name="connsiteY61" fmla="*/ 1333501 h 1497807"/>
              <a:gd name="connsiteX62" fmla="*/ 102393 w 945356"/>
              <a:gd name="connsiteY62" fmla="*/ 1366838 h 1497807"/>
              <a:gd name="connsiteX63" fmla="*/ 71437 w 945356"/>
              <a:gd name="connsiteY63" fmla="*/ 1395412 h 1497807"/>
              <a:gd name="connsiteX64" fmla="*/ 30955 w 945356"/>
              <a:gd name="connsiteY64" fmla="*/ 1443038 h 1497807"/>
              <a:gd name="connsiteX65" fmla="*/ 0 w 945356"/>
              <a:gd name="connsiteY65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61937 w 945356"/>
              <a:gd name="connsiteY56" fmla="*/ 1095375 h 1497807"/>
              <a:gd name="connsiteX57" fmla="*/ 259556 w 945356"/>
              <a:gd name="connsiteY57" fmla="*/ 1123950 h 1497807"/>
              <a:gd name="connsiteX58" fmla="*/ 304800 w 945356"/>
              <a:gd name="connsiteY58" fmla="*/ 1121569 h 1497807"/>
              <a:gd name="connsiteX59" fmla="*/ 290512 w 945356"/>
              <a:gd name="connsiteY59" fmla="*/ 1162050 h 1497807"/>
              <a:gd name="connsiteX60" fmla="*/ 261937 w 945356"/>
              <a:gd name="connsiteY60" fmla="*/ 1216819 h 1497807"/>
              <a:gd name="connsiteX61" fmla="*/ 190499 w 945356"/>
              <a:gd name="connsiteY61" fmla="*/ 1300163 h 1497807"/>
              <a:gd name="connsiteX62" fmla="*/ 150018 w 945356"/>
              <a:gd name="connsiteY62" fmla="*/ 1333501 h 1497807"/>
              <a:gd name="connsiteX63" fmla="*/ 102393 w 945356"/>
              <a:gd name="connsiteY63" fmla="*/ 1366838 h 1497807"/>
              <a:gd name="connsiteX64" fmla="*/ 71437 w 945356"/>
              <a:gd name="connsiteY64" fmla="*/ 1395412 h 1497807"/>
              <a:gd name="connsiteX65" fmla="*/ 30955 w 945356"/>
              <a:gd name="connsiteY65" fmla="*/ 1443038 h 1497807"/>
              <a:gd name="connsiteX66" fmla="*/ 0 w 945356"/>
              <a:gd name="connsiteY66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61937 w 945356"/>
              <a:gd name="connsiteY56" fmla="*/ 1095375 h 1497807"/>
              <a:gd name="connsiteX57" fmla="*/ 259556 w 945356"/>
              <a:gd name="connsiteY57" fmla="*/ 1123950 h 1497807"/>
              <a:gd name="connsiteX58" fmla="*/ 304800 w 945356"/>
              <a:gd name="connsiteY58" fmla="*/ 1121569 h 1497807"/>
              <a:gd name="connsiteX59" fmla="*/ 314324 w 945356"/>
              <a:gd name="connsiteY59" fmla="*/ 1162050 h 1497807"/>
              <a:gd name="connsiteX60" fmla="*/ 261937 w 945356"/>
              <a:gd name="connsiteY60" fmla="*/ 1216819 h 1497807"/>
              <a:gd name="connsiteX61" fmla="*/ 190499 w 945356"/>
              <a:gd name="connsiteY61" fmla="*/ 1300163 h 1497807"/>
              <a:gd name="connsiteX62" fmla="*/ 150018 w 945356"/>
              <a:gd name="connsiteY62" fmla="*/ 1333501 h 1497807"/>
              <a:gd name="connsiteX63" fmla="*/ 102393 w 945356"/>
              <a:gd name="connsiteY63" fmla="*/ 1366838 h 1497807"/>
              <a:gd name="connsiteX64" fmla="*/ 71437 w 945356"/>
              <a:gd name="connsiteY64" fmla="*/ 1395412 h 1497807"/>
              <a:gd name="connsiteX65" fmla="*/ 30955 w 945356"/>
              <a:gd name="connsiteY65" fmla="*/ 1443038 h 1497807"/>
              <a:gd name="connsiteX66" fmla="*/ 0 w 945356"/>
              <a:gd name="connsiteY66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61937 w 945356"/>
              <a:gd name="connsiteY56" fmla="*/ 1095375 h 1497807"/>
              <a:gd name="connsiteX57" fmla="*/ 259556 w 945356"/>
              <a:gd name="connsiteY57" fmla="*/ 1123950 h 1497807"/>
              <a:gd name="connsiteX58" fmla="*/ 304800 w 945356"/>
              <a:gd name="connsiteY58" fmla="*/ 1121569 h 1497807"/>
              <a:gd name="connsiteX59" fmla="*/ 314324 w 945356"/>
              <a:gd name="connsiteY59" fmla="*/ 1162050 h 1497807"/>
              <a:gd name="connsiteX60" fmla="*/ 280987 w 945356"/>
              <a:gd name="connsiteY60" fmla="*/ 1197769 h 1497807"/>
              <a:gd name="connsiteX61" fmla="*/ 261937 w 945356"/>
              <a:gd name="connsiteY61" fmla="*/ 1216819 h 1497807"/>
              <a:gd name="connsiteX62" fmla="*/ 190499 w 945356"/>
              <a:gd name="connsiteY62" fmla="*/ 1300163 h 1497807"/>
              <a:gd name="connsiteX63" fmla="*/ 150018 w 945356"/>
              <a:gd name="connsiteY63" fmla="*/ 1333501 h 1497807"/>
              <a:gd name="connsiteX64" fmla="*/ 102393 w 945356"/>
              <a:gd name="connsiteY64" fmla="*/ 1366838 h 1497807"/>
              <a:gd name="connsiteX65" fmla="*/ 71437 w 945356"/>
              <a:gd name="connsiteY65" fmla="*/ 1395412 h 1497807"/>
              <a:gd name="connsiteX66" fmla="*/ 30955 w 945356"/>
              <a:gd name="connsiteY66" fmla="*/ 1443038 h 1497807"/>
              <a:gd name="connsiteX67" fmla="*/ 0 w 945356"/>
              <a:gd name="connsiteY67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61937 w 945356"/>
              <a:gd name="connsiteY56" fmla="*/ 1095375 h 1497807"/>
              <a:gd name="connsiteX57" fmla="*/ 259556 w 945356"/>
              <a:gd name="connsiteY57" fmla="*/ 1123950 h 1497807"/>
              <a:gd name="connsiteX58" fmla="*/ 304800 w 945356"/>
              <a:gd name="connsiteY58" fmla="*/ 1121569 h 1497807"/>
              <a:gd name="connsiteX59" fmla="*/ 314324 w 945356"/>
              <a:gd name="connsiteY59" fmla="*/ 1162050 h 1497807"/>
              <a:gd name="connsiteX60" fmla="*/ 295275 w 945356"/>
              <a:gd name="connsiteY60" fmla="*/ 1197769 h 1497807"/>
              <a:gd name="connsiteX61" fmla="*/ 261937 w 945356"/>
              <a:gd name="connsiteY61" fmla="*/ 1216819 h 1497807"/>
              <a:gd name="connsiteX62" fmla="*/ 190499 w 945356"/>
              <a:gd name="connsiteY62" fmla="*/ 1300163 h 1497807"/>
              <a:gd name="connsiteX63" fmla="*/ 150018 w 945356"/>
              <a:gd name="connsiteY63" fmla="*/ 1333501 h 1497807"/>
              <a:gd name="connsiteX64" fmla="*/ 102393 w 945356"/>
              <a:gd name="connsiteY64" fmla="*/ 1366838 h 1497807"/>
              <a:gd name="connsiteX65" fmla="*/ 71437 w 945356"/>
              <a:gd name="connsiteY65" fmla="*/ 1395412 h 1497807"/>
              <a:gd name="connsiteX66" fmla="*/ 30955 w 945356"/>
              <a:gd name="connsiteY66" fmla="*/ 1443038 h 1497807"/>
              <a:gd name="connsiteX67" fmla="*/ 0 w 945356"/>
              <a:gd name="connsiteY67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61937 w 945356"/>
              <a:gd name="connsiteY56" fmla="*/ 1095375 h 1497807"/>
              <a:gd name="connsiteX57" fmla="*/ 259556 w 945356"/>
              <a:gd name="connsiteY57" fmla="*/ 1123950 h 1497807"/>
              <a:gd name="connsiteX58" fmla="*/ 304800 w 945356"/>
              <a:gd name="connsiteY58" fmla="*/ 1121569 h 1497807"/>
              <a:gd name="connsiteX59" fmla="*/ 314324 w 945356"/>
              <a:gd name="connsiteY59" fmla="*/ 1162050 h 1497807"/>
              <a:gd name="connsiteX60" fmla="*/ 295275 w 945356"/>
              <a:gd name="connsiteY60" fmla="*/ 1197769 h 1497807"/>
              <a:gd name="connsiteX61" fmla="*/ 257174 w 945356"/>
              <a:gd name="connsiteY61" fmla="*/ 1204913 h 1497807"/>
              <a:gd name="connsiteX62" fmla="*/ 190499 w 945356"/>
              <a:gd name="connsiteY62" fmla="*/ 1300163 h 1497807"/>
              <a:gd name="connsiteX63" fmla="*/ 150018 w 945356"/>
              <a:gd name="connsiteY63" fmla="*/ 1333501 h 1497807"/>
              <a:gd name="connsiteX64" fmla="*/ 102393 w 945356"/>
              <a:gd name="connsiteY64" fmla="*/ 1366838 h 1497807"/>
              <a:gd name="connsiteX65" fmla="*/ 71437 w 945356"/>
              <a:gd name="connsiteY65" fmla="*/ 1395412 h 1497807"/>
              <a:gd name="connsiteX66" fmla="*/ 30955 w 945356"/>
              <a:gd name="connsiteY66" fmla="*/ 1443038 h 1497807"/>
              <a:gd name="connsiteX67" fmla="*/ 0 w 945356"/>
              <a:gd name="connsiteY67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61937 w 945356"/>
              <a:gd name="connsiteY56" fmla="*/ 1095375 h 1497807"/>
              <a:gd name="connsiteX57" fmla="*/ 259556 w 945356"/>
              <a:gd name="connsiteY57" fmla="*/ 1123950 h 1497807"/>
              <a:gd name="connsiteX58" fmla="*/ 304800 w 945356"/>
              <a:gd name="connsiteY58" fmla="*/ 1121569 h 1497807"/>
              <a:gd name="connsiteX59" fmla="*/ 314324 w 945356"/>
              <a:gd name="connsiteY59" fmla="*/ 1162050 h 1497807"/>
              <a:gd name="connsiteX60" fmla="*/ 295275 w 945356"/>
              <a:gd name="connsiteY60" fmla="*/ 1197769 h 1497807"/>
              <a:gd name="connsiteX61" fmla="*/ 257174 w 945356"/>
              <a:gd name="connsiteY61" fmla="*/ 1204913 h 1497807"/>
              <a:gd name="connsiteX62" fmla="*/ 226218 w 945356"/>
              <a:gd name="connsiteY62" fmla="*/ 1254919 h 1497807"/>
              <a:gd name="connsiteX63" fmla="*/ 190499 w 945356"/>
              <a:gd name="connsiteY63" fmla="*/ 1300163 h 1497807"/>
              <a:gd name="connsiteX64" fmla="*/ 150018 w 945356"/>
              <a:gd name="connsiteY64" fmla="*/ 1333501 h 1497807"/>
              <a:gd name="connsiteX65" fmla="*/ 102393 w 945356"/>
              <a:gd name="connsiteY65" fmla="*/ 1366838 h 1497807"/>
              <a:gd name="connsiteX66" fmla="*/ 71437 w 945356"/>
              <a:gd name="connsiteY66" fmla="*/ 1395412 h 1497807"/>
              <a:gd name="connsiteX67" fmla="*/ 30955 w 945356"/>
              <a:gd name="connsiteY67" fmla="*/ 1443038 h 1497807"/>
              <a:gd name="connsiteX68" fmla="*/ 0 w 945356"/>
              <a:gd name="connsiteY68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61937 w 945356"/>
              <a:gd name="connsiteY56" fmla="*/ 1095375 h 1497807"/>
              <a:gd name="connsiteX57" fmla="*/ 259556 w 945356"/>
              <a:gd name="connsiteY57" fmla="*/ 1123950 h 1497807"/>
              <a:gd name="connsiteX58" fmla="*/ 304800 w 945356"/>
              <a:gd name="connsiteY58" fmla="*/ 1121569 h 1497807"/>
              <a:gd name="connsiteX59" fmla="*/ 314324 w 945356"/>
              <a:gd name="connsiteY59" fmla="*/ 1162050 h 1497807"/>
              <a:gd name="connsiteX60" fmla="*/ 295275 w 945356"/>
              <a:gd name="connsiteY60" fmla="*/ 1197769 h 1497807"/>
              <a:gd name="connsiteX61" fmla="*/ 257174 w 945356"/>
              <a:gd name="connsiteY61" fmla="*/ 1204913 h 1497807"/>
              <a:gd name="connsiteX62" fmla="*/ 240506 w 945356"/>
              <a:gd name="connsiteY62" fmla="*/ 1243012 h 1497807"/>
              <a:gd name="connsiteX63" fmla="*/ 190499 w 945356"/>
              <a:gd name="connsiteY63" fmla="*/ 1300163 h 1497807"/>
              <a:gd name="connsiteX64" fmla="*/ 150018 w 945356"/>
              <a:gd name="connsiteY64" fmla="*/ 1333501 h 1497807"/>
              <a:gd name="connsiteX65" fmla="*/ 102393 w 945356"/>
              <a:gd name="connsiteY65" fmla="*/ 1366838 h 1497807"/>
              <a:gd name="connsiteX66" fmla="*/ 71437 w 945356"/>
              <a:gd name="connsiteY66" fmla="*/ 1395412 h 1497807"/>
              <a:gd name="connsiteX67" fmla="*/ 30955 w 945356"/>
              <a:gd name="connsiteY67" fmla="*/ 1443038 h 1497807"/>
              <a:gd name="connsiteX68" fmla="*/ 0 w 945356"/>
              <a:gd name="connsiteY68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61937 w 945356"/>
              <a:gd name="connsiteY56" fmla="*/ 1095375 h 1497807"/>
              <a:gd name="connsiteX57" fmla="*/ 259556 w 945356"/>
              <a:gd name="connsiteY57" fmla="*/ 1123950 h 1497807"/>
              <a:gd name="connsiteX58" fmla="*/ 283368 w 945356"/>
              <a:gd name="connsiteY58" fmla="*/ 1121569 h 1497807"/>
              <a:gd name="connsiteX59" fmla="*/ 304800 w 945356"/>
              <a:gd name="connsiteY59" fmla="*/ 1121569 h 1497807"/>
              <a:gd name="connsiteX60" fmla="*/ 314324 w 945356"/>
              <a:gd name="connsiteY60" fmla="*/ 1162050 h 1497807"/>
              <a:gd name="connsiteX61" fmla="*/ 295275 w 945356"/>
              <a:gd name="connsiteY61" fmla="*/ 1197769 h 1497807"/>
              <a:gd name="connsiteX62" fmla="*/ 257174 w 945356"/>
              <a:gd name="connsiteY62" fmla="*/ 1204913 h 1497807"/>
              <a:gd name="connsiteX63" fmla="*/ 240506 w 945356"/>
              <a:gd name="connsiteY63" fmla="*/ 1243012 h 1497807"/>
              <a:gd name="connsiteX64" fmla="*/ 190499 w 945356"/>
              <a:gd name="connsiteY64" fmla="*/ 1300163 h 1497807"/>
              <a:gd name="connsiteX65" fmla="*/ 150018 w 945356"/>
              <a:gd name="connsiteY65" fmla="*/ 1333501 h 1497807"/>
              <a:gd name="connsiteX66" fmla="*/ 102393 w 945356"/>
              <a:gd name="connsiteY66" fmla="*/ 1366838 h 1497807"/>
              <a:gd name="connsiteX67" fmla="*/ 71437 w 945356"/>
              <a:gd name="connsiteY67" fmla="*/ 1395412 h 1497807"/>
              <a:gd name="connsiteX68" fmla="*/ 30955 w 945356"/>
              <a:gd name="connsiteY68" fmla="*/ 1443038 h 1497807"/>
              <a:gd name="connsiteX69" fmla="*/ 0 w 945356"/>
              <a:gd name="connsiteY69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61937 w 945356"/>
              <a:gd name="connsiteY56" fmla="*/ 1095375 h 1497807"/>
              <a:gd name="connsiteX57" fmla="*/ 259556 w 945356"/>
              <a:gd name="connsiteY57" fmla="*/ 1123950 h 1497807"/>
              <a:gd name="connsiteX58" fmla="*/ 285749 w 945356"/>
              <a:gd name="connsiteY58" fmla="*/ 1116806 h 1497807"/>
              <a:gd name="connsiteX59" fmla="*/ 304800 w 945356"/>
              <a:gd name="connsiteY59" fmla="*/ 1121569 h 1497807"/>
              <a:gd name="connsiteX60" fmla="*/ 314324 w 945356"/>
              <a:gd name="connsiteY60" fmla="*/ 1162050 h 1497807"/>
              <a:gd name="connsiteX61" fmla="*/ 295275 w 945356"/>
              <a:gd name="connsiteY61" fmla="*/ 1197769 h 1497807"/>
              <a:gd name="connsiteX62" fmla="*/ 257174 w 945356"/>
              <a:gd name="connsiteY62" fmla="*/ 1204913 h 1497807"/>
              <a:gd name="connsiteX63" fmla="*/ 240506 w 945356"/>
              <a:gd name="connsiteY63" fmla="*/ 1243012 h 1497807"/>
              <a:gd name="connsiteX64" fmla="*/ 190499 w 945356"/>
              <a:gd name="connsiteY64" fmla="*/ 1300163 h 1497807"/>
              <a:gd name="connsiteX65" fmla="*/ 150018 w 945356"/>
              <a:gd name="connsiteY65" fmla="*/ 1333501 h 1497807"/>
              <a:gd name="connsiteX66" fmla="*/ 102393 w 945356"/>
              <a:gd name="connsiteY66" fmla="*/ 1366838 h 1497807"/>
              <a:gd name="connsiteX67" fmla="*/ 71437 w 945356"/>
              <a:gd name="connsiteY67" fmla="*/ 1395412 h 1497807"/>
              <a:gd name="connsiteX68" fmla="*/ 30955 w 945356"/>
              <a:gd name="connsiteY68" fmla="*/ 1443038 h 1497807"/>
              <a:gd name="connsiteX69" fmla="*/ 0 w 945356"/>
              <a:gd name="connsiteY69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311943 w 945356"/>
              <a:gd name="connsiteY55" fmla="*/ 1066800 h 1497807"/>
              <a:gd name="connsiteX56" fmla="*/ 288131 w 945356"/>
              <a:gd name="connsiteY56" fmla="*/ 1069181 h 1497807"/>
              <a:gd name="connsiteX57" fmla="*/ 261937 w 945356"/>
              <a:gd name="connsiteY57" fmla="*/ 1095375 h 1497807"/>
              <a:gd name="connsiteX58" fmla="*/ 259556 w 945356"/>
              <a:gd name="connsiteY58" fmla="*/ 1123950 h 1497807"/>
              <a:gd name="connsiteX59" fmla="*/ 285749 w 945356"/>
              <a:gd name="connsiteY59" fmla="*/ 1116806 h 1497807"/>
              <a:gd name="connsiteX60" fmla="*/ 304800 w 945356"/>
              <a:gd name="connsiteY60" fmla="*/ 1121569 h 1497807"/>
              <a:gd name="connsiteX61" fmla="*/ 314324 w 945356"/>
              <a:gd name="connsiteY61" fmla="*/ 1162050 h 1497807"/>
              <a:gd name="connsiteX62" fmla="*/ 295275 w 945356"/>
              <a:gd name="connsiteY62" fmla="*/ 1197769 h 1497807"/>
              <a:gd name="connsiteX63" fmla="*/ 257174 w 945356"/>
              <a:gd name="connsiteY63" fmla="*/ 1204913 h 1497807"/>
              <a:gd name="connsiteX64" fmla="*/ 240506 w 945356"/>
              <a:gd name="connsiteY64" fmla="*/ 1243012 h 1497807"/>
              <a:gd name="connsiteX65" fmla="*/ 190499 w 945356"/>
              <a:gd name="connsiteY65" fmla="*/ 1300163 h 1497807"/>
              <a:gd name="connsiteX66" fmla="*/ 150018 w 945356"/>
              <a:gd name="connsiteY66" fmla="*/ 1333501 h 1497807"/>
              <a:gd name="connsiteX67" fmla="*/ 102393 w 945356"/>
              <a:gd name="connsiteY67" fmla="*/ 1366838 h 1497807"/>
              <a:gd name="connsiteX68" fmla="*/ 71437 w 945356"/>
              <a:gd name="connsiteY68" fmla="*/ 1395412 h 1497807"/>
              <a:gd name="connsiteX69" fmla="*/ 30955 w 945356"/>
              <a:gd name="connsiteY69" fmla="*/ 1443038 h 1497807"/>
              <a:gd name="connsiteX70" fmla="*/ 0 w 945356"/>
              <a:gd name="connsiteY70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311943 w 945356"/>
              <a:gd name="connsiteY55" fmla="*/ 1064419 h 1497807"/>
              <a:gd name="connsiteX56" fmla="*/ 288131 w 945356"/>
              <a:gd name="connsiteY56" fmla="*/ 1069181 h 1497807"/>
              <a:gd name="connsiteX57" fmla="*/ 261937 w 945356"/>
              <a:gd name="connsiteY57" fmla="*/ 1095375 h 1497807"/>
              <a:gd name="connsiteX58" fmla="*/ 259556 w 945356"/>
              <a:gd name="connsiteY58" fmla="*/ 1123950 h 1497807"/>
              <a:gd name="connsiteX59" fmla="*/ 285749 w 945356"/>
              <a:gd name="connsiteY59" fmla="*/ 1116806 h 1497807"/>
              <a:gd name="connsiteX60" fmla="*/ 304800 w 945356"/>
              <a:gd name="connsiteY60" fmla="*/ 1121569 h 1497807"/>
              <a:gd name="connsiteX61" fmla="*/ 314324 w 945356"/>
              <a:gd name="connsiteY61" fmla="*/ 1162050 h 1497807"/>
              <a:gd name="connsiteX62" fmla="*/ 295275 w 945356"/>
              <a:gd name="connsiteY62" fmla="*/ 1197769 h 1497807"/>
              <a:gd name="connsiteX63" fmla="*/ 257174 w 945356"/>
              <a:gd name="connsiteY63" fmla="*/ 1204913 h 1497807"/>
              <a:gd name="connsiteX64" fmla="*/ 240506 w 945356"/>
              <a:gd name="connsiteY64" fmla="*/ 1243012 h 1497807"/>
              <a:gd name="connsiteX65" fmla="*/ 190499 w 945356"/>
              <a:gd name="connsiteY65" fmla="*/ 1300163 h 1497807"/>
              <a:gd name="connsiteX66" fmla="*/ 150018 w 945356"/>
              <a:gd name="connsiteY66" fmla="*/ 1333501 h 1497807"/>
              <a:gd name="connsiteX67" fmla="*/ 102393 w 945356"/>
              <a:gd name="connsiteY67" fmla="*/ 1366838 h 1497807"/>
              <a:gd name="connsiteX68" fmla="*/ 71437 w 945356"/>
              <a:gd name="connsiteY68" fmla="*/ 1395412 h 1497807"/>
              <a:gd name="connsiteX69" fmla="*/ 30955 w 945356"/>
              <a:gd name="connsiteY69" fmla="*/ 1443038 h 1497807"/>
              <a:gd name="connsiteX70" fmla="*/ 0 w 945356"/>
              <a:gd name="connsiteY70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311943 w 945356"/>
              <a:gd name="connsiteY55" fmla="*/ 1064419 h 1497807"/>
              <a:gd name="connsiteX56" fmla="*/ 276224 w 945356"/>
              <a:gd name="connsiteY56" fmla="*/ 1076325 h 1497807"/>
              <a:gd name="connsiteX57" fmla="*/ 261937 w 945356"/>
              <a:gd name="connsiteY57" fmla="*/ 1095375 h 1497807"/>
              <a:gd name="connsiteX58" fmla="*/ 259556 w 945356"/>
              <a:gd name="connsiteY58" fmla="*/ 1123950 h 1497807"/>
              <a:gd name="connsiteX59" fmla="*/ 285749 w 945356"/>
              <a:gd name="connsiteY59" fmla="*/ 1116806 h 1497807"/>
              <a:gd name="connsiteX60" fmla="*/ 304800 w 945356"/>
              <a:gd name="connsiteY60" fmla="*/ 1121569 h 1497807"/>
              <a:gd name="connsiteX61" fmla="*/ 314324 w 945356"/>
              <a:gd name="connsiteY61" fmla="*/ 1162050 h 1497807"/>
              <a:gd name="connsiteX62" fmla="*/ 295275 w 945356"/>
              <a:gd name="connsiteY62" fmla="*/ 1197769 h 1497807"/>
              <a:gd name="connsiteX63" fmla="*/ 257174 w 945356"/>
              <a:gd name="connsiteY63" fmla="*/ 1204913 h 1497807"/>
              <a:gd name="connsiteX64" fmla="*/ 240506 w 945356"/>
              <a:gd name="connsiteY64" fmla="*/ 1243012 h 1497807"/>
              <a:gd name="connsiteX65" fmla="*/ 190499 w 945356"/>
              <a:gd name="connsiteY65" fmla="*/ 1300163 h 1497807"/>
              <a:gd name="connsiteX66" fmla="*/ 150018 w 945356"/>
              <a:gd name="connsiteY66" fmla="*/ 1333501 h 1497807"/>
              <a:gd name="connsiteX67" fmla="*/ 102393 w 945356"/>
              <a:gd name="connsiteY67" fmla="*/ 1366838 h 1497807"/>
              <a:gd name="connsiteX68" fmla="*/ 71437 w 945356"/>
              <a:gd name="connsiteY68" fmla="*/ 1395412 h 1497807"/>
              <a:gd name="connsiteX69" fmla="*/ 30955 w 945356"/>
              <a:gd name="connsiteY69" fmla="*/ 1443038 h 1497807"/>
              <a:gd name="connsiteX70" fmla="*/ 0 w 945356"/>
              <a:gd name="connsiteY70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311943 w 945356"/>
              <a:gd name="connsiteY55" fmla="*/ 1064419 h 1497807"/>
              <a:gd name="connsiteX56" fmla="*/ 276224 w 945356"/>
              <a:gd name="connsiteY56" fmla="*/ 1076325 h 1497807"/>
              <a:gd name="connsiteX57" fmla="*/ 252412 w 945356"/>
              <a:gd name="connsiteY57" fmla="*/ 1102519 h 1497807"/>
              <a:gd name="connsiteX58" fmla="*/ 259556 w 945356"/>
              <a:gd name="connsiteY58" fmla="*/ 1123950 h 1497807"/>
              <a:gd name="connsiteX59" fmla="*/ 285749 w 945356"/>
              <a:gd name="connsiteY59" fmla="*/ 1116806 h 1497807"/>
              <a:gd name="connsiteX60" fmla="*/ 304800 w 945356"/>
              <a:gd name="connsiteY60" fmla="*/ 1121569 h 1497807"/>
              <a:gd name="connsiteX61" fmla="*/ 314324 w 945356"/>
              <a:gd name="connsiteY61" fmla="*/ 1162050 h 1497807"/>
              <a:gd name="connsiteX62" fmla="*/ 295275 w 945356"/>
              <a:gd name="connsiteY62" fmla="*/ 1197769 h 1497807"/>
              <a:gd name="connsiteX63" fmla="*/ 257174 w 945356"/>
              <a:gd name="connsiteY63" fmla="*/ 1204913 h 1497807"/>
              <a:gd name="connsiteX64" fmla="*/ 240506 w 945356"/>
              <a:gd name="connsiteY64" fmla="*/ 1243012 h 1497807"/>
              <a:gd name="connsiteX65" fmla="*/ 190499 w 945356"/>
              <a:gd name="connsiteY65" fmla="*/ 1300163 h 1497807"/>
              <a:gd name="connsiteX66" fmla="*/ 150018 w 945356"/>
              <a:gd name="connsiteY66" fmla="*/ 1333501 h 1497807"/>
              <a:gd name="connsiteX67" fmla="*/ 102393 w 945356"/>
              <a:gd name="connsiteY67" fmla="*/ 1366838 h 1497807"/>
              <a:gd name="connsiteX68" fmla="*/ 71437 w 945356"/>
              <a:gd name="connsiteY68" fmla="*/ 1395412 h 1497807"/>
              <a:gd name="connsiteX69" fmla="*/ 30955 w 945356"/>
              <a:gd name="connsiteY69" fmla="*/ 1443038 h 1497807"/>
              <a:gd name="connsiteX70" fmla="*/ 0 w 945356"/>
              <a:gd name="connsiteY70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311943 w 945356"/>
              <a:gd name="connsiteY55" fmla="*/ 1064419 h 1497807"/>
              <a:gd name="connsiteX56" fmla="*/ 276224 w 945356"/>
              <a:gd name="connsiteY56" fmla="*/ 1076325 h 1497807"/>
              <a:gd name="connsiteX57" fmla="*/ 252412 w 945356"/>
              <a:gd name="connsiteY57" fmla="*/ 1102519 h 1497807"/>
              <a:gd name="connsiteX58" fmla="*/ 259556 w 945356"/>
              <a:gd name="connsiteY58" fmla="*/ 1123950 h 1497807"/>
              <a:gd name="connsiteX59" fmla="*/ 285749 w 945356"/>
              <a:gd name="connsiteY59" fmla="*/ 1116806 h 1497807"/>
              <a:gd name="connsiteX60" fmla="*/ 304800 w 945356"/>
              <a:gd name="connsiteY60" fmla="*/ 1121569 h 1497807"/>
              <a:gd name="connsiteX61" fmla="*/ 309561 w 945356"/>
              <a:gd name="connsiteY61" fmla="*/ 1159669 h 1497807"/>
              <a:gd name="connsiteX62" fmla="*/ 295275 w 945356"/>
              <a:gd name="connsiteY62" fmla="*/ 1197769 h 1497807"/>
              <a:gd name="connsiteX63" fmla="*/ 257174 w 945356"/>
              <a:gd name="connsiteY63" fmla="*/ 1204913 h 1497807"/>
              <a:gd name="connsiteX64" fmla="*/ 240506 w 945356"/>
              <a:gd name="connsiteY64" fmla="*/ 1243012 h 1497807"/>
              <a:gd name="connsiteX65" fmla="*/ 190499 w 945356"/>
              <a:gd name="connsiteY65" fmla="*/ 1300163 h 1497807"/>
              <a:gd name="connsiteX66" fmla="*/ 150018 w 945356"/>
              <a:gd name="connsiteY66" fmla="*/ 1333501 h 1497807"/>
              <a:gd name="connsiteX67" fmla="*/ 102393 w 945356"/>
              <a:gd name="connsiteY67" fmla="*/ 1366838 h 1497807"/>
              <a:gd name="connsiteX68" fmla="*/ 71437 w 945356"/>
              <a:gd name="connsiteY68" fmla="*/ 1395412 h 1497807"/>
              <a:gd name="connsiteX69" fmla="*/ 30955 w 945356"/>
              <a:gd name="connsiteY69" fmla="*/ 1443038 h 1497807"/>
              <a:gd name="connsiteX70" fmla="*/ 0 w 945356"/>
              <a:gd name="connsiteY70" fmla="*/ 1497807 h 149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945356" h="1497807">
                <a:moveTo>
                  <a:pt x="890587" y="0"/>
                </a:moveTo>
                <a:lnTo>
                  <a:pt x="885825" y="61913"/>
                </a:lnTo>
                <a:lnTo>
                  <a:pt x="909637" y="90488"/>
                </a:lnTo>
                <a:lnTo>
                  <a:pt x="914400" y="109538"/>
                </a:lnTo>
                <a:lnTo>
                  <a:pt x="904875" y="133350"/>
                </a:lnTo>
                <a:lnTo>
                  <a:pt x="914400" y="154781"/>
                </a:lnTo>
                <a:lnTo>
                  <a:pt x="945356" y="192881"/>
                </a:lnTo>
                <a:lnTo>
                  <a:pt x="935831" y="209550"/>
                </a:lnTo>
                <a:lnTo>
                  <a:pt x="909637" y="235744"/>
                </a:lnTo>
                <a:lnTo>
                  <a:pt x="926306" y="254794"/>
                </a:lnTo>
                <a:lnTo>
                  <a:pt x="938212" y="271463"/>
                </a:lnTo>
                <a:lnTo>
                  <a:pt x="928687" y="285750"/>
                </a:lnTo>
                <a:lnTo>
                  <a:pt x="912018" y="283369"/>
                </a:lnTo>
                <a:lnTo>
                  <a:pt x="890587" y="295275"/>
                </a:lnTo>
                <a:lnTo>
                  <a:pt x="878681" y="330994"/>
                </a:lnTo>
                <a:lnTo>
                  <a:pt x="866775" y="347663"/>
                </a:lnTo>
                <a:lnTo>
                  <a:pt x="840581" y="371475"/>
                </a:lnTo>
                <a:lnTo>
                  <a:pt x="812006" y="392906"/>
                </a:lnTo>
                <a:lnTo>
                  <a:pt x="790575" y="416719"/>
                </a:lnTo>
                <a:lnTo>
                  <a:pt x="766762" y="435769"/>
                </a:lnTo>
                <a:lnTo>
                  <a:pt x="766762" y="461963"/>
                </a:lnTo>
                <a:lnTo>
                  <a:pt x="776287" y="492919"/>
                </a:lnTo>
                <a:lnTo>
                  <a:pt x="773906" y="511969"/>
                </a:lnTo>
                <a:lnTo>
                  <a:pt x="750093" y="523875"/>
                </a:lnTo>
                <a:lnTo>
                  <a:pt x="731043" y="540544"/>
                </a:lnTo>
                <a:lnTo>
                  <a:pt x="726281" y="550069"/>
                </a:lnTo>
                <a:lnTo>
                  <a:pt x="726281" y="571500"/>
                </a:lnTo>
                <a:lnTo>
                  <a:pt x="728662" y="592931"/>
                </a:lnTo>
                <a:lnTo>
                  <a:pt x="721518" y="607219"/>
                </a:lnTo>
                <a:lnTo>
                  <a:pt x="695325" y="604838"/>
                </a:lnTo>
                <a:lnTo>
                  <a:pt x="676275" y="611981"/>
                </a:lnTo>
                <a:lnTo>
                  <a:pt x="669131" y="626269"/>
                </a:lnTo>
                <a:lnTo>
                  <a:pt x="657225" y="647700"/>
                </a:lnTo>
                <a:lnTo>
                  <a:pt x="657225" y="664369"/>
                </a:lnTo>
                <a:lnTo>
                  <a:pt x="621506" y="681038"/>
                </a:lnTo>
                <a:lnTo>
                  <a:pt x="602456" y="697706"/>
                </a:lnTo>
                <a:lnTo>
                  <a:pt x="588168" y="723900"/>
                </a:lnTo>
                <a:lnTo>
                  <a:pt x="583406" y="745331"/>
                </a:lnTo>
                <a:lnTo>
                  <a:pt x="552450" y="764381"/>
                </a:lnTo>
                <a:lnTo>
                  <a:pt x="523875" y="788194"/>
                </a:lnTo>
                <a:lnTo>
                  <a:pt x="507206" y="795338"/>
                </a:lnTo>
                <a:lnTo>
                  <a:pt x="490537" y="826294"/>
                </a:lnTo>
                <a:lnTo>
                  <a:pt x="483393" y="847725"/>
                </a:lnTo>
                <a:lnTo>
                  <a:pt x="483393" y="862013"/>
                </a:lnTo>
                <a:lnTo>
                  <a:pt x="447675" y="888206"/>
                </a:lnTo>
                <a:lnTo>
                  <a:pt x="431006" y="916781"/>
                </a:lnTo>
                <a:lnTo>
                  <a:pt x="416718" y="928688"/>
                </a:lnTo>
                <a:lnTo>
                  <a:pt x="402431" y="935831"/>
                </a:lnTo>
                <a:lnTo>
                  <a:pt x="357187" y="938213"/>
                </a:lnTo>
                <a:lnTo>
                  <a:pt x="347662" y="962025"/>
                </a:lnTo>
                <a:lnTo>
                  <a:pt x="350043" y="988219"/>
                </a:lnTo>
                <a:lnTo>
                  <a:pt x="338137" y="1002506"/>
                </a:lnTo>
                <a:lnTo>
                  <a:pt x="330993" y="1016794"/>
                </a:lnTo>
                <a:lnTo>
                  <a:pt x="335756" y="1042988"/>
                </a:lnTo>
                <a:lnTo>
                  <a:pt x="335756" y="1062038"/>
                </a:lnTo>
                <a:lnTo>
                  <a:pt x="311943" y="1064419"/>
                </a:lnTo>
                <a:lnTo>
                  <a:pt x="276224" y="1076325"/>
                </a:lnTo>
                <a:lnTo>
                  <a:pt x="252412" y="1102519"/>
                </a:lnTo>
                <a:lnTo>
                  <a:pt x="259556" y="1123950"/>
                </a:lnTo>
                <a:lnTo>
                  <a:pt x="285749" y="1116806"/>
                </a:lnTo>
                <a:lnTo>
                  <a:pt x="304800" y="1121569"/>
                </a:lnTo>
                <a:lnTo>
                  <a:pt x="309561" y="1159669"/>
                </a:lnTo>
                <a:lnTo>
                  <a:pt x="295275" y="1197769"/>
                </a:lnTo>
                <a:lnTo>
                  <a:pt x="257174" y="1204913"/>
                </a:lnTo>
                <a:lnTo>
                  <a:pt x="240506" y="1243012"/>
                </a:lnTo>
                <a:lnTo>
                  <a:pt x="190499" y="1300163"/>
                </a:lnTo>
                <a:lnTo>
                  <a:pt x="150018" y="1333501"/>
                </a:lnTo>
                <a:lnTo>
                  <a:pt x="102393" y="1366838"/>
                </a:lnTo>
                <a:lnTo>
                  <a:pt x="71437" y="1395412"/>
                </a:lnTo>
                <a:lnTo>
                  <a:pt x="30955" y="1443038"/>
                </a:lnTo>
                <a:lnTo>
                  <a:pt x="0" y="1497807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53" name="フリーフォーム 360">
            <a:extLst>
              <a:ext uri="{FF2B5EF4-FFF2-40B4-BE49-F238E27FC236}">
                <a16:creationId xmlns:a16="http://schemas.microsoft.com/office/drawing/2014/main" id="{50C4268E-C7D7-487D-B7A3-58C9EDC8AF36}"/>
              </a:ext>
            </a:extLst>
          </p:cNvPr>
          <p:cNvSpPr/>
          <p:nvPr/>
        </p:nvSpPr>
        <p:spPr>
          <a:xfrm>
            <a:off x="3389850" y="2828925"/>
            <a:ext cx="53975" cy="120650"/>
          </a:xfrm>
          <a:custGeom>
            <a:avLst/>
            <a:gdLst>
              <a:gd name="connsiteX0" fmla="*/ 0 w 76200"/>
              <a:gd name="connsiteY0" fmla="*/ 0 h 166688"/>
              <a:gd name="connsiteX1" fmla="*/ 30957 w 76200"/>
              <a:gd name="connsiteY1" fmla="*/ 50006 h 166688"/>
              <a:gd name="connsiteX2" fmla="*/ 66675 w 76200"/>
              <a:gd name="connsiteY2" fmla="*/ 119063 h 166688"/>
              <a:gd name="connsiteX3" fmla="*/ 76200 w 76200"/>
              <a:gd name="connsiteY3" fmla="*/ 166688 h 16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" h="166688">
                <a:moveTo>
                  <a:pt x="0" y="0"/>
                </a:moveTo>
                <a:lnTo>
                  <a:pt x="30957" y="50006"/>
                </a:lnTo>
                <a:lnTo>
                  <a:pt x="66675" y="119063"/>
                </a:lnTo>
                <a:lnTo>
                  <a:pt x="76200" y="166688"/>
                </a:ln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54" name="フリーフォーム 361">
            <a:extLst>
              <a:ext uri="{FF2B5EF4-FFF2-40B4-BE49-F238E27FC236}">
                <a16:creationId xmlns:a16="http://schemas.microsoft.com/office/drawing/2014/main" id="{E6A8D8DA-256A-4C2E-942D-87EF9C38FB8E}"/>
              </a:ext>
            </a:extLst>
          </p:cNvPr>
          <p:cNvSpPr/>
          <p:nvPr/>
        </p:nvSpPr>
        <p:spPr>
          <a:xfrm>
            <a:off x="3705763" y="3033713"/>
            <a:ext cx="39687" cy="212725"/>
          </a:xfrm>
          <a:custGeom>
            <a:avLst/>
            <a:gdLst>
              <a:gd name="connsiteX0" fmla="*/ 54769 w 54769"/>
              <a:gd name="connsiteY0" fmla="*/ 0 h 288131"/>
              <a:gd name="connsiteX1" fmla="*/ 42863 w 54769"/>
              <a:gd name="connsiteY1" fmla="*/ 50006 h 288131"/>
              <a:gd name="connsiteX2" fmla="*/ 11906 w 54769"/>
              <a:gd name="connsiteY2" fmla="*/ 83344 h 288131"/>
              <a:gd name="connsiteX3" fmla="*/ 9525 w 54769"/>
              <a:gd name="connsiteY3" fmla="*/ 119062 h 288131"/>
              <a:gd name="connsiteX4" fmla="*/ 11906 w 54769"/>
              <a:gd name="connsiteY4" fmla="*/ 135731 h 288131"/>
              <a:gd name="connsiteX5" fmla="*/ 4763 w 54769"/>
              <a:gd name="connsiteY5" fmla="*/ 152400 h 288131"/>
              <a:gd name="connsiteX6" fmla="*/ 2381 w 54769"/>
              <a:gd name="connsiteY6" fmla="*/ 171450 h 288131"/>
              <a:gd name="connsiteX7" fmla="*/ 0 w 54769"/>
              <a:gd name="connsiteY7" fmla="*/ 185737 h 288131"/>
              <a:gd name="connsiteX8" fmla="*/ 16669 w 54769"/>
              <a:gd name="connsiteY8" fmla="*/ 204787 h 288131"/>
              <a:gd name="connsiteX9" fmla="*/ 16669 w 54769"/>
              <a:gd name="connsiteY9" fmla="*/ 214312 h 288131"/>
              <a:gd name="connsiteX10" fmla="*/ 7144 w 54769"/>
              <a:gd name="connsiteY10" fmla="*/ 233362 h 288131"/>
              <a:gd name="connsiteX11" fmla="*/ 14288 w 54769"/>
              <a:gd name="connsiteY11" fmla="*/ 254794 h 288131"/>
              <a:gd name="connsiteX12" fmla="*/ 11906 w 54769"/>
              <a:gd name="connsiteY12" fmla="*/ 259556 h 288131"/>
              <a:gd name="connsiteX13" fmla="*/ 28575 w 54769"/>
              <a:gd name="connsiteY13" fmla="*/ 288131 h 288131"/>
              <a:gd name="connsiteX0" fmla="*/ 54769 w 54769"/>
              <a:gd name="connsiteY0" fmla="*/ 0 h 288131"/>
              <a:gd name="connsiteX1" fmla="*/ 42863 w 54769"/>
              <a:gd name="connsiteY1" fmla="*/ 50006 h 288131"/>
              <a:gd name="connsiteX2" fmla="*/ 11906 w 54769"/>
              <a:gd name="connsiteY2" fmla="*/ 83344 h 288131"/>
              <a:gd name="connsiteX3" fmla="*/ 9525 w 54769"/>
              <a:gd name="connsiteY3" fmla="*/ 119062 h 288131"/>
              <a:gd name="connsiteX4" fmla="*/ 11906 w 54769"/>
              <a:gd name="connsiteY4" fmla="*/ 135731 h 288131"/>
              <a:gd name="connsiteX5" fmla="*/ 4763 w 54769"/>
              <a:gd name="connsiteY5" fmla="*/ 152400 h 288131"/>
              <a:gd name="connsiteX6" fmla="*/ 2381 w 54769"/>
              <a:gd name="connsiteY6" fmla="*/ 171450 h 288131"/>
              <a:gd name="connsiteX7" fmla="*/ 0 w 54769"/>
              <a:gd name="connsiteY7" fmla="*/ 185737 h 288131"/>
              <a:gd name="connsiteX8" fmla="*/ 16669 w 54769"/>
              <a:gd name="connsiteY8" fmla="*/ 204787 h 288131"/>
              <a:gd name="connsiteX9" fmla="*/ 16669 w 54769"/>
              <a:gd name="connsiteY9" fmla="*/ 214312 h 288131"/>
              <a:gd name="connsiteX10" fmla="*/ 7144 w 54769"/>
              <a:gd name="connsiteY10" fmla="*/ 233362 h 288131"/>
              <a:gd name="connsiteX11" fmla="*/ 14288 w 54769"/>
              <a:gd name="connsiteY11" fmla="*/ 254794 h 288131"/>
              <a:gd name="connsiteX12" fmla="*/ 9525 w 54769"/>
              <a:gd name="connsiteY12" fmla="*/ 269081 h 288131"/>
              <a:gd name="connsiteX13" fmla="*/ 28575 w 54769"/>
              <a:gd name="connsiteY13" fmla="*/ 288131 h 288131"/>
              <a:gd name="connsiteX0" fmla="*/ 54769 w 54769"/>
              <a:gd name="connsiteY0" fmla="*/ 0 h 295275"/>
              <a:gd name="connsiteX1" fmla="*/ 42863 w 54769"/>
              <a:gd name="connsiteY1" fmla="*/ 50006 h 295275"/>
              <a:gd name="connsiteX2" fmla="*/ 11906 w 54769"/>
              <a:gd name="connsiteY2" fmla="*/ 83344 h 295275"/>
              <a:gd name="connsiteX3" fmla="*/ 9525 w 54769"/>
              <a:gd name="connsiteY3" fmla="*/ 119062 h 295275"/>
              <a:gd name="connsiteX4" fmla="*/ 11906 w 54769"/>
              <a:gd name="connsiteY4" fmla="*/ 135731 h 295275"/>
              <a:gd name="connsiteX5" fmla="*/ 4763 w 54769"/>
              <a:gd name="connsiteY5" fmla="*/ 152400 h 295275"/>
              <a:gd name="connsiteX6" fmla="*/ 2381 w 54769"/>
              <a:gd name="connsiteY6" fmla="*/ 171450 h 295275"/>
              <a:gd name="connsiteX7" fmla="*/ 0 w 54769"/>
              <a:gd name="connsiteY7" fmla="*/ 185737 h 295275"/>
              <a:gd name="connsiteX8" fmla="*/ 16669 w 54769"/>
              <a:gd name="connsiteY8" fmla="*/ 204787 h 295275"/>
              <a:gd name="connsiteX9" fmla="*/ 16669 w 54769"/>
              <a:gd name="connsiteY9" fmla="*/ 214312 h 295275"/>
              <a:gd name="connsiteX10" fmla="*/ 7144 w 54769"/>
              <a:gd name="connsiteY10" fmla="*/ 233362 h 295275"/>
              <a:gd name="connsiteX11" fmla="*/ 14288 w 54769"/>
              <a:gd name="connsiteY11" fmla="*/ 254794 h 295275"/>
              <a:gd name="connsiteX12" fmla="*/ 9525 w 54769"/>
              <a:gd name="connsiteY12" fmla="*/ 269081 h 295275"/>
              <a:gd name="connsiteX13" fmla="*/ 21431 w 54769"/>
              <a:gd name="connsiteY13" fmla="*/ 295275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769" h="295275">
                <a:moveTo>
                  <a:pt x="54769" y="0"/>
                </a:moveTo>
                <a:lnTo>
                  <a:pt x="42863" y="50006"/>
                </a:lnTo>
                <a:lnTo>
                  <a:pt x="11906" y="83344"/>
                </a:lnTo>
                <a:lnTo>
                  <a:pt x="9525" y="119062"/>
                </a:lnTo>
                <a:lnTo>
                  <a:pt x="11906" y="135731"/>
                </a:lnTo>
                <a:lnTo>
                  <a:pt x="4763" y="152400"/>
                </a:lnTo>
                <a:lnTo>
                  <a:pt x="2381" y="171450"/>
                </a:lnTo>
                <a:lnTo>
                  <a:pt x="0" y="185737"/>
                </a:lnTo>
                <a:lnTo>
                  <a:pt x="16669" y="204787"/>
                </a:lnTo>
                <a:lnTo>
                  <a:pt x="16669" y="214312"/>
                </a:lnTo>
                <a:lnTo>
                  <a:pt x="7144" y="233362"/>
                </a:lnTo>
                <a:lnTo>
                  <a:pt x="14288" y="254794"/>
                </a:lnTo>
                <a:lnTo>
                  <a:pt x="9525" y="269081"/>
                </a:lnTo>
                <a:lnTo>
                  <a:pt x="21431" y="295275"/>
                </a:lnTo>
              </a:path>
            </a:pathLst>
          </a:custGeom>
          <a:noFill/>
          <a:ln w="38100">
            <a:solidFill>
              <a:srgbClr val="00B0F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55" name="フリーフォーム 362">
            <a:extLst>
              <a:ext uri="{FF2B5EF4-FFF2-40B4-BE49-F238E27FC236}">
                <a16:creationId xmlns:a16="http://schemas.microsoft.com/office/drawing/2014/main" id="{37C0357B-DDDF-4FE2-8E2F-AA436217E588}"/>
              </a:ext>
            </a:extLst>
          </p:cNvPr>
          <p:cNvSpPr/>
          <p:nvPr/>
        </p:nvSpPr>
        <p:spPr>
          <a:xfrm>
            <a:off x="3985163" y="2714625"/>
            <a:ext cx="80962" cy="47625"/>
          </a:xfrm>
          <a:custGeom>
            <a:avLst/>
            <a:gdLst>
              <a:gd name="connsiteX0" fmla="*/ 111918 w 111918"/>
              <a:gd name="connsiteY0" fmla="*/ 0 h 64293"/>
              <a:gd name="connsiteX1" fmla="*/ 71437 w 111918"/>
              <a:gd name="connsiteY1" fmla="*/ 35718 h 64293"/>
              <a:gd name="connsiteX2" fmla="*/ 64293 w 111918"/>
              <a:gd name="connsiteY2" fmla="*/ 45243 h 64293"/>
              <a:gd name="connsiteX3" fmla="*/ 45243 w 111918"/>
              <a:gd name="connsiteY3" fmla="*/ 61912 h 64293"/>
              <a:gd name="connsiteX4" fmla="*/ 35718 w 111918"/>
              <a:gd name="connsiteY4" fmla="*/ 64293 h 64293"/>
              <a:gd name="connsiteX5" fmla="*/ 0 w 111918"/>
              <a:gd name="connsiteY5" fmla="*/ 47625 h 6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18" h="64293">
                <a:moveTo>
                  <a:pt x="111918" y="0"/>
                </a:moveTo>
                <a:lnTo>
                  <a:pt x="71437" y="35718"/>
                </a:lnTo>
                <a:lnTo>
                  <a:pt x="64293" y="45243"/>
                </a:lnTo>
                <a:lnTo>
                  <a:pt x="45243" y="61912"/>
                </a:lnTo>
                <a:lnTo>
                  <a:pt x="35718" y="64293"/>
                </a:lnTo>
                <a:lnTo>
                  <a:pt x="0" y="47625"/>
                </a:lnTo>
              </a:path>
            </a:pathLst>
          </a:custGeom>
          <a:noFill/>
          <a:ln w="19050">
            <a:solidFill>
              <a:srgbClr val="00B0F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56" name="フリーフォーム 363">
            <a:extLst>
              <a:ext uri="{FF2B5EF4-FFF2-40B4-BE49-F238E27FC236}">
                <a16:creationId xmlns:a16="http://schemas.microsoft.com/office/drawing/2014/main" id="{B0FFD22D-56D6-4853-8C07-6D943AC7F13E}"/>
              </a:ext>
            </a:extLst>
          </p:cNvPr>
          <p:cNvSpPr/>
          <p:nvPr/>
        </p:nvSpPr>
        <p:spPr>
          <a:xfrm>
            <a:off x="3520025" y="2622550"/>
            <a:ext cx="468313" cy="814388"/>
          </a:xfrm>
          <a:custGeom>
            <a:avLst/>
            <a:gdLst>
              <a:gd name="connsiteX0" fmla="*/ 609600 w 631031"/>
              <a:gd name="connsiteY0" fmla="*/ 0 h 1092994"/>
              <a:gd name="connsiteX1" fmla="*/ 631031 w 631031"/>
              <a:gd name="connsiteY1" fmla="*/ 57150 h 1092994"/>
              <a:gd name="connsiteX2" fmla="*/ 616744 w 631031"/>
              <a:gd name="connsiteY2" fmla="*/ 73819 h 1092994"/>
              <a:gd name="connsiteX3" fmla="*/ 616744 w 631031"/>
              <a:gd name="connsiteY3" fmla="*/ 92869 h 1092994"/>
              <a:gd name="connsiteX4" fmla="*/ 628650 w 631031"/>
              <a:gd name="connsiteY4" fmla="*/ 107156 h 1092994"/>
              <a:gd name="connsiteX5" fmla="*/ 621506 w 631031"/>
              <a:gd name="connsiteY5" fmla="*/ 111919 h 1092994"/>
              <a:gd name="connsiteX6" fmla="*/ 602456 w 631031"/>
              <a:gd name="connsiteY6" fmla="*/ 109538 h 1092994"/>
              <a:gd name="connsiteX7" fmla="*/ 600075 w 631031"/>
              <a:gd name="connsiteY7" fmla="*/ 116681 h 1092994"/>
              <a:gd name="connsiteX8" fmla="*/ 595312 w 631031"/>
              <a:gd name="connsiteY8" fmla="*/ 138113 h 1092994"/>
              <a:gd name="connsiteX9" fmla="*/ 609600 w 631031"/>
              <a:gd name="connsiteY9" fmla="*/ 159544 h 1092994"/>
              <a:gd name="connsiteX10" fmla="*/ 628650 w 631031"/>
              <a:gd name="connsiteY10" fmla="*/ 178594 h 1092994"/>
              <a:gd name="connsiteX11" fmla="*/ 623887 w 631031"/>
              <a:gd name="connsiteY11" fmla="*/ 192881 h 1092994"/>
              <a:gd name="connsiteX12" fmla="*/ 611981 w 631031"/>
              <a:gd name="connsiteY12" fmla="*/ 216694 h 1092994"/>
              <a:gd name="connsiteX13" fmla="*/ 592931 w 631031"/>
              <a:gd name="connsiteY13" fmla="*/ 221456 h 1092994"/>
              <a:gd name="connsiteX14" fmla="*/ 564356 w 631031"/>
              <a:gd name="connsiteY14" fmla="*/ 214313 h 1092994"/>
              <a:gd name="connsiteX15" fmla="*/ 533400 w 631031"/>
              <a:gd name="connsiteY15" fmla="*/ 216694 h 1092994"/>
              <a:gd name="connsiteX16" fmla="*/ 523875 w 631031"/>
              <a:gd name="connsiteY16" fmla="*/ 223838 h 1092994"/>
              <a:gd name="connsiteX17" fmla="*/ 516731 w 631031"/>
              <a:gd name="connsiteY17" fmla="*/ 238125 h 1092994"/>
              <a:gd name="connsiteX18" fmla="*/ 526256 w 631031"/>
              <a:gd name="connsiteY18" fmla="*/ 252413 h 1092994"/>
              <a:gd name="connsiteX19" fmla="*/ 538162 w 631031"/>
              <a:gd name="connsiteY19" fmla="*/ 264319 h 1092994"/>
              <a:gd name="connsiteX20" fmla="*/ 533400 w 631031"/>
              <a:gd name="connsiteY20" fmla="*/ 273844 h 1092994"/>
              <a:gd name="connsiteX21" fmla="*/ 526256 w 631031"/>
              <a:gd name="connsiteY21" fmla="*/ 285750 h 1092994"/>
              <a:gd name="connsiteX22" fmla="*/ 531019 w 631031"/>
              <a:gd name="connsiteY22" fmla="*/ 297656 h 1092994"/>
              <a:gd name="connsiteX23" fmla="*/ 552450 w 631031"/>
              <a:gd name="connsiteY23" fmla="*/ 311944 h 1092994"/>
              <a:gd name="connsiteX24" fmla="*/ 559594 w 631031"/>
              <a:gd name="connsiteY24" fmla="*/ 326231 h 1092994"/>
              <a:gd name="connsiteX25" fmla="*/ 557212 w 631031"/>
              <a:gd name="connsiteY25" fmla="*/ 342900 h 1092994"/>
              <a:gd name="connsiteX26" fmla="*/ 557212 w 631031"/>
              <a:gd name="connsiteY26" fmla="*/ 369094 h 1092994"/>
              <a:gd name="connsiteX27" fmla="*/ 557212 w 631031"/>
              <a:gd name="connsiteY27" fmla="*/ 381000 h 1092994"/>
              <a:gd name="connsiteX28" fmla="*/ 542925 w 631031"/>
              <a:gd name="connsiteY28" fmla="*/ 395288 h 1092994"/>
              <a:gd name="connsiteX29" fmla="*/ 526256 w 631031"/>
              <a:gd name="connsiteY29" fmla="*/ 421481 h 1092994"/>
              <a:gd name="connsiteX30" fmla="*/ 531019 w 631031"/>
              <a:gd name="connsiteY30" fmla="*/ 435769 h 1092994"/>
              <a:gd name="connsiteX31" fmla="*/ 540544 w 631031"/>
              <a:gd name="connsiteY31" fmla="*/ 454819 h 1092994"/>
              <a:gd name="connsiteX32" fmla="*/ 540544 w 631031"/>
              <a:gd name="connsiteY32" fmla="*/ 476250 h 1092994"/>
              <a:gd name="connsiteX33" fmla="*/ 526256 w 631031"/>
              <a:gd name="connsiteY33" fmla="*/ 488156 h 1092994"/>
              <a:gd name="connsiteX34" fmla="*/ 504825 w 631031"/>
              <a:gd name="connsiteY34" fmla="*/ 504825 h 1092994"/>
              <a:gd name="connsiteX35" fmla="*/ 488156 w 631031"/>
              <a:gd name="connsiteY35" fmla="*/ 523875 h 1092994"/>
              <a:gd name="connsiteX36" fmla="*/ 478631 w 631031"/>
              <a:gd name="connsiteY36" fmla="*/ 523875 h 1092994"/>
              <a:gd name="connsiteX37" fmla="*/ 466725 w 631031"/>
              <a:gd name="connsiteY37" fmla="*/ 533400 h 1092994"/>
              <a:gd name="connsiteX38" fmla="*/ 469106 w 631031"/>
              <a:gd name="connsiteY38" fmla="*/ 547688 h 1092994"/>
              <a:gd name="connsiteX39" fmla="*/ 469106 w 631031"/>
              <a:gd name="connsiteY39" fmla="*/ 576263 h 1092994"/>
              <a:gd name="connsiteX40" fmla="*/ 459581 w 631031"/>
              <a:gd name="connsiteY40" fmla="*/ 590550 h 1092994"/>
              <a:gd name="connsiteX41" fmla="*/ 452437 w 631031"/>
              <a:gd name="connsiteY41" fmla="*/ 611981 h 1092994"/>
              <a:gd name="connsiteX42" fmla="*/ 459581 w 631031"/>
              <a:gd name="connsiteY42" fmla="*/ 633413 h 1092994"/>
              <a:gd name="connsiteX43" fmla="*/ 459581 w 631031"/>
              <a:gd name="connsiteY43" fmla="*/ 650081 h 1092994"/>
              <a:gd name="connsiteX44" fmla="*/ 450056 w 631031"/>
              <a:gd name="connsiteY44" fmla="*/ 661988 h 1092994"/>
              <a:gd name="connsiteX45" fmla="*/ 442912 w 631031"/>
              <a:gd name="connsiteY45" fmla="*/ 681038 h 1092994"/>
              <a:gd name="connsiteX46" fmla="*/ 442912 w 631031"/>
              <a:gd name="connsiteY46" fmla="*/ 681038 h 1092994"/>
              <a:gd name="connsiteX47" fmla="*/ 414337 w 631031"/>
              <a:gd name="connsiteY47" fmla="*/ 702469 h 1092994"/>
              <a:gd name="connsiteX48" fmla="*/ 400050 w 631031"/>
              <a:gd name="connsiteY48" fmla="*/ 728663 h 1092994"/>
              <a:gd name="connsiteX49" fmla="*/ 397669 w 631031"/>
              <a:gd name="connsiteY49" fmla="*/ 742950 h 1092994"/>
              <a:gd name="connsiteX50" fmla="*/ 388144 w 631031"/>
              <a:gd name="connsiteY50" fmla="*/ 764381 h 1092994"/>
              <a:gd name="connsiteX51" fmla="*/ 354806 w 631031"/>
              <a:gd name="connsiteY51" fmla="*/ 802481 h 1092994"/>
              <a:gd name="connsiteX52" fmla="*/ 333375 w 631031"/>
              <a:gd name="connsiteY52" fmla="*/ 821531 h 1092994"/>
              <a:gd name="connsiteX53" fmla="*/ 319087 w 631031"/>
              <a:gd name="connsiteY53" fmla="*/ 835819 h 1092994"/>
              <a:gd name="connsiteX54" fmla="*/ 304800 w 631031"/>
              <a:gd name="connsiteY54" fmla="*/ 850106 h 1092994"/>
              <a:gd name="connsiteX55" fmla="*/ 285750 w 631031"/>
              <a:gd name="connsiteY55" fmla="*/ 850106 h 1092994"/>
              <a:gd name="connsiteX56" fmla="*/ 261937 w 631031"/>
              <a:gd name="connsiteY56" fmla="*/ 864394 h 1092994"/>
              <a:gd name="connsiteX57" fmla="*/ 238125 w 631031"/>
              <a:gd name="connsiteY57" fmla="*/ 890588 h 1092994"/>
              <a:gd name="connsiteX58" fmla="*/ 216694 w 631031"/>
              <a:gd name="connsiteY58" fmla="*/ 909638 h 1092994"/>
              <a:gd name="connsiteX59" fmla="*/ 195262 w 631031"/>
              <a:gd name="connsiteY59" fmla="*/ 928688 h 1092994"/>
              <a:gd name="connsiteX60" fmla="*/ 178594 w 631031"/>
              <a:gd name="connsiteY60" fmla="*/ 954881 h 1092994"/>
              <a:gd name="connsiteX61" fmla="*/ 154781 w 631031"/>
              <a:gd name="connsiteY61" fmla="*/ 985838 h 1092994"/>
              <a:gd name="connsiteX62" fmla="*/ 140494 w 631031"/>
              <a:gd name="connsiteY62" fmla="*/ 1009650 h 1092994"/>
              <a:gd name="connsiteX63" fmla="*/ 111919 w 631031"/>
              <a:gd name="connsiteY63" fmla="*/ 1028700 h 1092994"/>
              <a:gd name="connsiteX64" fmla="*/ 90487 w 631031"/>
              <a:gd name="connsiteY64" fmla="*/ 1040606 h 1092994"/>
              <a:gd name="connsiteX65" fmla="*/ 69056 w 631031"/>
              <a:gd name="connsiteY65" fmla="*/ 1054894 h 1092994"/>
              <a:gd name="connsiteX66" fmla="*/ 52387 w 631031"/>
              <a:gd name="connsiteY66" fmla="*/ 1066800 h 1092994"/>
              <a:gd name="connsiteX67" fmla="*/ 21431 w 631031"/>
              <a:gd name="connsiteY67" fmla="*/ 1073944 h 1092994"/>
              <a:gd name="connsiteX68" fmla="*/ 0 w 631031"/>
              <a:gd name="connsiteY68" fmla="*/ 1092994 h 1092994"/>
              <a:gd name="connsiteX0" fmla="*/ 621506 w 642937"/>
              <a:gd name="connsiteY0" fmla="*/ 0 h 1145382"/>
              <a:gd name="connsiteX1" fmla="*/ 642937 w 642937"/>
              <a:gd name="connsiteY1" fmla="*/ 57150 h 1145382"/>
              <a:gd name="connsiteX2" fmla="*/ 628650 w 642937"/>
              <a:gd name="connsiteY2" fmla="*/ 73819 h 1145382"/>
              <a:gd name="connsiteX3" fmla="*/ 628650 w 642937"/>
              <a:gd name="connsiteY3" fmla="*/ 92869 h 1145382"/>
              <a:gd name="connsiteX4" fmla="*/ 640556 w 642937"/>
              <a:gd name="connsiteY4" fmla="*/ 107156 h 1145382"/>
              <a:gd name="connsiteX5" fmla="*/ 633412 w 642937"/>
              <a:gd name="connsiteY5" fmla="*/ 111919 h 1145382"/>
              <a:gd name="connsiteX6" fmla="*/ 614362 w 642937"/>
              <a:gd name="connsiteY6" fmla="*/ 109538 h 1145382"/>
              <a:gd name="connsiteX7" fmla="*/ 611981 w 642937"/>
              <a:gd name="connsiteY7" fmla="*/ 116681 h 1145382"/>
              <a:gd name="connsiteX8" fmla="*/ 607218 w 642937"/>
              <a:gd name="connsiteY8" fmla="*/ 138113 h 1145382"/>
              <a:gd name="connsiteX9" fmla="*/ 621506 w 642937"/>
              <a:gd name="connsiteY9" fmla="*/ 159544 h 1145382"/>
              <a:gd name="connsiteX10" fmla="*/ 640556 w 642937"/>
              <a:gd name="connsiteY10" fmla="*/ 178594 h 1145382"/>
              <a:gd name="connsiteX11" fmla="*/ 635793 w 642937"/>
              <a:gd name="connsiteY11" fmla="*/ 192881 h 1145382"/>
              <a:gd name="connsiteX12" fmla="*/ 623887 w 642937"/>
              <a:gd name="connsiteY12" fmla="*/ 216694 h 1145382"/>
              <a:gd name="connsiteX13" fmla="*/ 604837 w 642937"/>
              <a:gd name="connsiteY13" fmla="*/ 221456 h 1145382"/>
              <a:gd name="connsiteX14" fmla="*/ 576262 w 642937"/>
              <a:gd name="connsiteY14" fmla="*/ 214313 h 1145382"/>
              <a:gd name="connsiteX15" fmla="*/ 545306 w 642937"/>
              <a:gd name="connsiteY15" fmla="*/ 216694 h 1145382"/>
              <a:gd name="connsiteX16" fmla="*/ 535781 w 642937"/>
              <a:gd name="connsiteY16" fmla="*/ 223838 h 1145382"/>
              <a:gd name="connsiteX17" fmla="*/ 528637 w 642937"/>
              <a:gd name="connsiteY17" fmla="*/ 238125 h 1145382"/>
              <a:gd name="connsiteX18" fmla="*/ 538162 w 642937"/>
              <a:gd name="connsiteY18" fmla="*/ 252413 h 1145382"/>
              <a:gd name="connsiteX19" fmla="*/ 550068 w 642937"/>
              <a:gd name="connsiteY19" fmla="*/ 264319 h 1145382"/>
              <a:gd name="connsiteX20" fmla="*/ 545306 w 642937"/>
              <a:gd name="connsiteY20" fmla="*/ 273844 h 1145382"/>
              <a:gd name="connsiteX21" fmla="*/ 538162 w 642937"/>
              <a:gd name="connsiteY21" fmla="*/ 285750 h 1145382"/>
              <a:gd name="connsiteX22" fmla="*/ 542925 w 642937"/>
              <a:gd name="connsiteY22" fmla="*/ 297656 h 1145382"/>
              <a:gd name="connsiteX23" fmla="*/ 564356 w 642937"/>
              <a:gd name="connsiteY23" fmla="*/ 311944 h 1145382"/>
              <a:gd name="connsiteX24" fmla="*/ 571500 w 642937"/>
              <a:gd name="connsiteY24" fmla="*/ 326231 h 1145382"/>
              <a:gd name="connsiteX25" fmla="*/ 569118 w 642937"/>
              <a:gd name="connsiteY25" fmla="*/ 342900 h 1145382"/>
              <a:gd name="connsiteX26" fmla="*/ 569118 w 642937"/>
              <a:gd name="connsiteY26" fmla="*/ 369094 h 1145382"/>
              <a:gd name="connsiteX27" fmla="*/ 569118 w 642937"/>
              <a:gd name="connsiteY27" fmla="*/ 381000 h 1145382"/>
              <a:gd name="connsiteX28" fmla="*/ 554831 w 642937"/>
              <a:gd name="connsiteY28" fmla="*/ 395288 h 1145382"/>
              <a:gd name="connsiteX29" fmla="*/ 538162 w 642937"/>
              <a:gd name="connsiteY29" fmla="*/ 421481 h 1145382"/>
              <a:gd name="connsiteX30" fmla="*/ 542925 w 642937"/>
              <a:gd name="connsiteY30" fmla="*/ 435769 h 1145382"/>
              <a:gd name="connsiteX31" fmla="*/ 552450 w 642937"/>
              <a:gd name="connsiteY31" fmla="*/ 454819 h 1145382"/>
              <a:gd name="connsiteX32" fmla="*/ 552450 w 642937"/>
              <a:gd name="connsiteY32" fmla="*/ 476250 h 1145382"/>
              <a:gd name="connsiteX33" fmla="*/ 538162 w 642937"/>
              <a:gd name="connsiteY33" fmla="*/ 488156 h 1145382"/>
              <a:gd name="connsiteX34" fmla="*/ 516731 w 642937"/>
              <a:gd name="connsiteY34" fmla="*/ 504825 h 1145382"/>
              <a:gd name="connsiteX35" fmla="*/ 500062 w 642937"/>
              <a:gd name="connsiteY35" fmla="*/ 523875 h 1145382"/>
              <a:gd name="connsiteX36" fmla="*/ 490537 w 642937"/>
              <a:gd name="connsiteY36" fmla="*/ 523875 h 1145382"/>
              <a:gd name="connsiteX37" fmla="*/ 478631 w 642937"/>
              <a:gd name="connsiteY37" fmla="*/ 533400 h 1145382"/>
              <a:gd name="connsiteX38" fmla="*/ 481012 w 642937"/>
              <a:gd name="connsiteY38" fmla="*/ 547688 h 1145382"/>
              <a:gd name="connsiteX39" fmla="*/ 481012 w 642937"/>
              <a:gd name="connsiteY39" fmla="*/ 576263 h 1145382"/>
              <a:gd name="connsiteX40" fmla="*/ 471487 w 642937"/>
              <a:gd name="connsiteY40" fmla="*/ 590550 h 1145382"/>
              <a:gd name="connsiteX41" fmla="*/ 464343 w 642937"/>
              <a:gd name="connsiteY41" fmla="*/ 611981 h 1145382"/>
              <a:gd name="connsiteX42" fmla="*/ 471487 w 642937"/>
              <a:gd name="connsiteY42" fmla="*/ 633413 h 1145382"/>
              <a:gd name="connsiteX43" fmla="*/ 471487 w 642937"/>
              <a:gd name="connsiteY43" fmla="*/ 650081 h 1145382"/>
              <a:gd name="connsiteX44" fmla="*/ 461962 w 642937"/>
              <a:gd name="connsiteY44" fmla="*/ 661988 h 1145382"/>
              <a:gd name="connsiteX45" fmla="*/ 454818 w 642937"/>
              <a:gd name="connsiteY45" fmla="*/ 681038 h 1145382"/>
              <a:gd name="connsiteX46" fmla="*/ 454818 w 642937"/>
              <a:gd name="connsiteY46" fmla="*/ 681038 h 1145382"/>
              <a:gd name="connsiteX47" fmla="*/ 426243 w 642937"/>
              <a:gd name="connsiteY47" fmla="*/ 702469 h 1145382"/>
              <a:gd name="connsiteX48" fmla="*/ 411956 w 642937"/>
              <a:gd name="connsiteY48" fmla="*/ 728663 h 1145382"/>
              <a:gd name="connsiteX49" fmla="*/ 409575 w 642937"/>
              <a:gd name="connsiteY49" fmla="*/ 742950 h 1145382"/>
              <a:gd name="connsiteX50" fmla="*/ 400050 w 642937"/>
              <a:gd name="connsiteY50" fmla="*/ 764381 h 1145382"/>
              <a:gd name="connsiteX51" fmla="*/ 366712 w 642937"/>
              <a:gd name="connsiteY51" fmla="*/ 802481 h 1145382"/>
              <a:gd name="connsiteX52" fmla="*/ 345281 w 642937"/>
              <a:gd name="connsiteY52" fmla="*/ 821531 h 1145382"/>
              <a:gd name="connsiteX53" fmla="*/ 330993 w 642937"/>
              <a:gd name="connsiteY53" fmla="*/ 835819 h 1145382"/>
              <a:gd name="connsiteX54" fmla="*/ 316706 w 642937"/>
              <a:gd name="connsiteY54" fmla="*/ 850106 h 1145382"/>
              <a:gd name="connsiteX55" fmla="*/ 297656 w 642937"/>
              <a:gd name="connsiteY55" fmla="*/ 850106 h 1145382"/>
              <a:gd name="connsiteX56" fmla="*/ 273843 w 642937"/>
              <a:gd name="connsiteY56" fmla="*/ 864394 h 1145382"/>
              <a:gd name="connsiteX57" fmla="*/ 250031 w 642937"/>
              <a:gd name="connsiteY57" fmla="*/ 890588 h 1145382"/>
              <a:gd name="connsiteX58" fmla="*/ 228600 w 642937"/>
              <a:gd name="connsiteY58" fmla="*/ 909638 h 1145382"/>
              <a:gd name="connsiteX59" fmla="*/ 207168 w 642937"/>
              <a:gd name="connsiteY59" fmla="*/ 928688 h 1145382"/>
              <a:gd name="connsiteX60" fmla="*/ 190500 w 642937"/>
              <a:gd name="connsiteY60" fmla="*/ 954881 h 1145382"/>
              <a:gd name="connsiteX61" fmla="*/ 166687 w 642937"/>
              <a:gd name="connsiteY61" fmla="*/ 985838 h 1145382"/>
              <a:gd name="connsiteX62" fmla="*/ 152400 w 642937"/>
              <a:gd name="connsiteY62" fmla="*/ 1009650 h 1145382"/>
              <a:gd name="connsiteX63" fmla="*/ 123825 w 642937"/>
              <a:gd name="connsiteY63" fmla="*/ 1028700 h 1145382"/>
              <a:gd name="connsiteX64" fmla="*/ 102393 w 642937"/>
              <a:gd name="connsiteY64" fmla="*/ 1040606 h 1145382"/>
              <a:gd name="connsiteX65" fmla="*/ 80962 w 642937"/>
              <a:gd name="connsiteY65" fmla="*/ 1054894 h 1145382"/>
              <a:gd name="connsiteX66" fmla="*/ 64293 w 642937"/>
              <a:gd name="connsiteY66" fmla="*/ 1066800 h 1145382"/>
              <a:gd name="connsiteX67" fmla="*/ 33337 w 642937"/>
              <a:gd name="connsiteY67" fmla="*/ 1073944 h 1145382"/>
              <a:gd name="connsiteX68" fmla="*/ 0 w 642937"/>
              <a:gd name="connsiteY68" fmla="*/ 1145382 h 1145382"/>
              <a:gd name="connsiteX0" fmla="*/ 622332 w 643763"/>
              <a:gd name="connsiteY0" fmla="*/ 0 h 1145965"/>
              <a:gd name="connsiteX1" fmla="*/ 643763 w 643763"/>
              <a:gd name="connsiteY1" fmla="*/ 57150 h 1145965"/>
              <a:gd name="connsiteX2" fmla="*/ 629476 w 643763"/>
              <a:gd name="connsiteY2" fmla="*/ 73819 h 1145965"/>
              <a:gd name="connsiteX3" fmla="*/ 629476 w 643763"/>
              <a:gd name="connsiteY3" fmla="*/ 92869 h 1145965"/>
              <a:gd name="connsiteX4" fmla="*/ 641382 w 643763"/>
              <a:gd name="connsiteY4" fmla="*/ 107156 h 1145965"/>
              <a:gd name="connsiteX5" fmla="*/ 634238 w 643763"/>
              <a:gd name="connsiteY5" fmla="*/ 111919 h 1145965"/>
              <a:gd name="connsiteX6" fmla="*/ 615188 w 643763"/>
              <a:gd name="connsiteY6" fmla="*/ 109538 h 1145965"/>
              <a:gd name="connsiteX7" fmla="*/ 612807 w 643763"/>
              <a:gd name="connsiteY7" fmla="*/ 116681 h 1145965"/>
              <a:gd name="connsiteX8" fmla="*/ 608044 w 643763"/>
              <a:gd name="connsiteY8" fmla="*/ 138113 h 1145965"/>
              <a:gd name="connsiteX9" fmla="*/ 622332 w 643763"/>
              <a:gd name="connsiteY9" fmla="*/ 159544 h 1145965"/>
              <a:gd name="connsiteX10" fmla="*/ 641382 w 643763"/>
              <a:gd name="connsiteY10" fmla="*/ 178594 h 1145965"/>
              <a:gd name="connsiteX11" fmla="*/ 636619 w 643763"/>
              <a:gd name="connsiteY11" fmla="*/ 192881 h 1145965"/>
              <a:gd name="connsiteX12" fmla="*/ 624713 w 643763"/>
              <a:gd name="connsiteY12" fmla="*/ 216694 h 1145965"/>
              <a:gd name="connsiteX13" fmla="*/ 605663 w 643763"/>
              <a:gd name="connsiteY13" fmla="*/ 221456 h 1145965"/>
              <a:gd name="connsiteX14" fmla="*/ 577088 w 643763"/>
              <a:gd name="connsiteY14" fmla="*/ 214313 h 1145965"/>
              <a:gd name="connsiteX15" fmla="*/ 546132 w 643763"/>
              <a:gd name="connsiteY15" fmla="*/ 216694 h 1145965"/>
              <a:gd name="connsiteX16" fmla="*/ 536607 w 643763"/>
              <a:gd name="connsiteY16" fmla="*/ 223838 h 1145965"/>
              <a:gd name="connsiteX17" fmla="*/ 529463 w 643763"/>
              <a:gd name="connsiteY17" fmla="*/ 238125 h 1145965"/>
              <a:gd name="connsiteX18" fmla="*/ 538988 w 643763"/>
              <a:gd name="connsiteY18" fmla="*/ 252413 h 1145965"/>
              <a:gd name="connsiteX19" fmla="*/ 550894 w 643763"/>
              <a:gd name="connsiteY19" fmla="*/ 264319 h 1145965"/>
              <a:gd name="connsiteX20" fmla="*/ 546132 w 643763"/>
              <a:gd name="connsiteY20" fmla="*/ 273844 h 1145965"/>
              <a:gd name="connsiteX21" fmla="*/ 538988 w 643763"/>
              <a:gd name="connsiteY21" fmla="*/ 285750 h 1145965"/>
              <a:gd name="connsiteX22" fmla="*/ 543751 w 643763"/>
              <a:gd name="connsiteY22" fmla="*/ 297656 h 1145965"/>
              <a:gd name="connsiteX23" fmla="*/ 565182 w 643763"/>
              <a:gd name="connsiteY23" fmla="*/ 311944 h 1145965"/>
              <a:gd name="connsiteX24" fmla="*/ 572326 w 643763"/>
              <a:gd name="connsiteY24" fmla="*/ 326231 h 1145965"/>
              <a:gd name="connsiteX25" fmla="*/ 569944 w 643763"/>
              <a:gd name="connsiteY25" fmla="*/ 342900 h 1145965"/>
              <a:gd name="connsiteX26" fmla="*/ 569944 w 643763"/>
              <a:gd name="connsiteY26" fmla="*/ 369094 h 1145965"/>
              <a:gd name="connsiteX27" fmla="*/ 569944 w 643763"/>
              <a:gd name="connsiteY27" fmla="*/ 381000 h 1145965"/>
              <a:gd name="connsiteX28" fmla="*/ 555657 w 643763"/>
              <a:gd name="connsiteY28" fmla="*/ 395288 h 1145965"/>
              <a:gd name="connsiteX29" fmla="*/ 538988 w 643763"/>
              <a:gd name="connsiteY29" fmla="*/ 421481 h 1145965"/>
              <a:gd name="connsiteX30" fmla="*/ 543751 w 643763"/>
              <a:gd name="connsiteY30" fmla="*/ 435769 h 1145965"/>
              <a:gd name="connsiteX31" fmla="*/ 553276 w 643763"/>
              <a:gd name="connsiteY31" fmla="*/ 454819 h 1145965"/>
              <a:gd name="connsiteX32" fmla="*/ 553276 w 643763"/>
              <a:gd name="connsiteY32" fmla="*/ 476250 h 1145965"/>
              <a:gd name="connsiteX33" fmla="*/ 538988 w 643763"/>
              <a:gd name="connsiteY33" fmla="*/ 488156 h 1145965"/>
              <a:gd name="connsiteX34" fmla="*/ 517557 w 643763"/>
              <a:gd name="connsiteY34" fmla="*/ 504825 h 1145965"/>
              <a:gd name="connsiteX35" fmla="*/ 500888 w 643763"/>
              <a:gd name="connsiteY35" fmla="*/ 523875 h 1145965"/>
              <a:gd name="connsiteX36" fmla="*/ 491363 w 643763"/>
              <a:gd name="connsiteY36" fmla="*/ 523875 h 1145965"/>
              <a:gd name="connsiteX37" fmla="*/ 479457 w 643763"/>
              <a:gd name="connsiteY37" fmla="*/ 533400 h 1145965"/>
              <a:gd name="connsiteX38" fmla="*/ 481838 w 643763"/>
              <a:gd name="connsiteY38" fmla="*/ 547688 h 1145965"/>
              <a:gd name="connsiteX39" fmla="*/ 481838 w 643763"/>
              <a:gd name="connsiteY39" fmla="*/ 576263 h 1145965"/>
              <a:gd name="connsiteX40" fmla="*/ 472313 w 643763"/>
              <a:gd name="connsiteY40" fmla="*/ 590550 h 1145965"/>
              <a:gd name="connsiteX41" fmla="*/ 465169 w 643763"/>
              <a:gd name="connsiteY41" fmla="*/ 611981 h 1145965"/>
              <a:gd name="connsiteX42" fmla="*/ 472313 w 643763"/>
              <a:gd name="connsiteY42" fmla="*/ 633413 h 1145965"/>
              <a:gd name="connsiteX43" fmla="*/ 472313 w 643763"/>
              <a:gd name="connsiteY43" fmla="*/ 650081 h 1145965"/>
              <a:gd name="connsiteX44" fmla="*/ 462788 w 643763"/>
              <a:gd name="connsiteY44" fmla="*/ 661988 h 1145965"/>
              <a:gd name="connsiteX45" fmla="*/ 455644 w 643763"/>
              <a:gd name="connsiteY45" fmla="*/ 681038 h 1145965"/>
              <a:gd name="connsiteX46" fmla="*/ 455644 w 643763"/>
              <a:gd name="connsiteY46" fmla="*/ 681038 h 1145965"/>
              <a:gd name="connsiteX47" fmla="*/ 427069 w 643763"/>
              <a:gd name="connsiteY47" fmla="*/ 702469 h 1145965"/>
              <a:gd name="connsiteX48" fmla="*/ 412782 w 643763"/>
              <a:gd name="connsiteY48" fmla="*/ 728663 h 1145965"/>
              <a:gd name="connsiteX49" fmla="*/ 410401 w 643763"/>
              <a:gd name="connsiteY49" fmla="*/ 742950 h 1145965"/>
              <a:gd name="connsiteX50" fmla="*/ 400876 w 643763"/>
              <a:gd name="connsiteY50" fmla="*/ 764381 h 1145965"/>
              <a:gd name="connsiteX51" fmla="*/ 367538 w 643763"/>
              <a:gd name="connsiteY51" fmla="*/ 802481 h 1145965"/>
              <a:gd name="connsiteX52" fmla="*/ 346107 w 643763"/>
              <a:gd name="connsiteY52" fmla="*/ 821531 h 1145965"/>
              <a:gd name="connsiteX53" fmla="*/ 331819 w 643763"/>
              <a:gd name="connsiteY53" fmla="*/ 835819 h 1145965"/>
              <a:gd name="connsiteX54" fmla="*/ 317532 w 643763"/>
              <a:gd name="connsiteY54" fmla="*/ 850106 h 1145965"/>
              <a:gd name="connsiteX55" fmla="*/ 298482 w 643763"/>
              <a:gd name="connsiteY55" fmla="*/ 850106 h 1145965"/>
              <a:gd name="connsiteX56" fmla="*/ 274669 w 643763"/>
              <a:gd name="connsiteY56" fmla="*/ 864394 h 1145965"/>
              <a:gd name="connsiteX57" fmla="*/ 250857 w 643763"/>
              <a:gd name="connsiteY57" fmla="*/ 890588 h 1145965"/>
              <a:gd name="connsiteX58" fmla="*/ 229426 w 643763"/>
              <a:gd name="connsiteY58" fmla="*/ 909638 h 1145965"/>
              <a:gd name="connsiteX59" fmla="*/ 207994 w 643763"/>
              <a:gd name="connsiteY59" fmla="*/ 928688 h 1145965"/>
              <a:gd name="connsiteX60" fmla="*/ 191326 w 643763"/>
              <a:gd name="connsiteY60" fmla="*/ 954881 h 1145965"/>
              <a:gd name="connsiteX61" fmla="*/ 167513 w 643763"/>
              <a:gd name="connsiteY61" fmla="*/ 985838 h 1145965"/>
              <a:gd name="connsiteX62" fmla="*/ 153226 w 643763"/>
              <a:gd name="connsiteY62" fmla="*/ 1009650 h 1145965"/>
              <a:gd name="connsiteX63" fmla="*/ 124651 w 643763"/>
              <a:gd name="connsiteY63" fmla="*/ 1028700 h 1145965"/>
              <a:gd name="connsiteX64" fmla="*/ 103219 w 643763"/>
              <a:gd name="connsiteY64" fmla="*/ 1040606 h 1145965"/>
              <a:gd name="connsiteX65" fmla="*/ 81788 w 643763"/>
              <a:gd name="connsiteY65" fmla="*/ 1054894 h 1145965"/>
              <a:gd name="connsiteX66" fmla="*/ 65119 w 643763"/>
              <a:gd name="connsiteY66" fmla="*/ 1066800 h 1145965"/>
              <a:gd name="connsiteX67" fmla="*/ 34163 w 643763"/>
              <a:gd name="connsiteY67" fmla="*/ 1073944 h 1145965"/>
              <a:gd name="connsiteX68" fmla="*/ 826 w 643763"/>
              <a:gd name="connsiteY68" fmla="*/ 1145382 h 1145965"/>
              <a:gd name="connsiteX69" fmla="*/ 10351 w 643763"/>
              <a:gd name="connsiteY69" fmla="*/ 1107281 h 1145965"/>
              <a:gd name="connsiteX0" fmla="*/ 662061 w 683492"/>
              <a:gd name="connsiteY0" fmla="*/ 0 h 1145853"/>
              <a:gd name="connsiteX1" fmla="*/ 683492 w 683492"/>
              <a:gd name="connsiteY1" fmla="*/ 57150 h 1145853"/>
              <a:gd name="connsiteX2" fmla="*/ 669205 w 683492"/>
              <a:gd name="connsiteY2" fmla="*/ 73819 h 1145853"/>
              <a:gd name="connsiteX3" fmla="*/ 669205 w 683492"/>
              <a:gd name="connsiteY3" fmla="*/ 92869 h 1145853"/>
              <a:gd name="connsiteX4" fmla="*/ 681111 w 683492"/>
              <a:gd name="connsiteY4" fmla="*/ 107156 h 1145853"/>
              <a:gd name="connsiteX5" fmla="*/ 673967 w 683492"/>
              <a:gd name="connsiteY5" fmla="*/ 111919 h 1145853"/>
              <a:gd name="connsiteX6" fmla="*/ 654917 w 683492"/>
              <a:gd name="connsiteY6" fmla="*/ 109538 h 1145853"/>
              <a:gd name="connsiteX7" fmla="*/ 652536 w 683492"/>
              <a:gd name="connsiteY7" fmla="*/ 116681 h 1145853"/>
              <a:gd name="connsiteX8" fmla="*/ 647773 w 683492"/>
              <a:gd name="connsiteY8" fmla="*/ 138113 h 1145853"/>
              <a:gd name="connsiteX9" fmla="*/ 662061 w 683492"/>
              <a:gd name="connsiteY9" fmla="*/ 159544 h 1145853"/>
              <a:gd name="connsiteX10" fmla="*/ 681111 w 683492"/>
              <a:gd name="connsiteY10" fmla="*/ 178594 h 1145853"/>
              <a:gd name="connsiteX11" fmla="*/ 676348 w 683492"/>
              <a:gd name="connsiteY11" fmla="*/ 192881 h 1145853"/>
              <a:gd name="connsiteX12" fmla="*/ 664442 w 683492"/>
              <a:gd name="connsiteY12" fmla="*/ 216694 h 1145853"/>
              <a:gd name="connsiteX13" fmla="*/ 645392 w 683492"/>
              <a:gd name="connsiteY13" fmla="*/ 221456 h 1145853"/>
              <a:gd name="connsiteX14" fmla="*/ 616817 w 683492"/>
              <a:gd name="connsiteY14" fmla="*/ 214313 h 1145853"/>
              <a:gd name="connsiteX15" fmla="*/ 585861 w 683492"/>
              <a:gd name="connsiteY15" fmla="*/ 216694 h 1145853"/>
              <a:gd name="connsiteX16" fmla="*/ 576336 w 683492"/>
              <a:gd name="connsiteY16" fmla="*/ 223838 h 1145853"/>
              <a:gd name="connsiteX17" fmla="*/ 569192 w 683492"/>
              <a:gd name="connsiteY17" fmla="*/ 238125 h 1145853"/>
              <a:gd name="connsiteX18" fmla="*/ 578717 w 683492"/>
              <a:gd name="connsiteY18" fmla="*/ 252413 h 1145853"/>
              <a:gd name="connsiteX19" fmla="*/ 590623 w 683492"/>
              <a:gd name="connsiteY19" fmla="*/ 264319 h 1145853"/>
              <a:gd name="connsiteX20" fmla="*/ 585861 w 683492"/>
              <a:gd name="connsiteY20" fmla="*/ 273844 h 1145853"/>
              <a:gd name="connsiteX21" fmla="*/ 578717 w 683492"/>
              <a:gd name="connsiteY21" fmla="*/ 285750 h 1145853"/>
              <a:gd name="connsiteX22" fmla="*/ 583480 w 683492"/>
              <a:gd name="connsiteY22" fmla="*/ 297656 h 1145853"/>
              <a:gd name="connsiteX23" fmla="*/ 604911 w 683492"/>
              <a:gd name="connsiteY23" fmla="*/ 311944 h 1145853"/>
              <a:gd name="connsiteX24" fmla="*/ 612055 w 683492"/>
              <a:gd name="connsiteY24" fmla="*/ 326231 h 1145853"/>
              <a:gd name="connsiteX25" fmla="*/ 609673 w 683492"/>
              <a:gd name="connsiteY25" fmla="*/ 342900 h 1145853"/>
              <a:gd name="connsiteX26" fmla="*/ 609673 w 683492"/>
              <a:gd name="connsiteY26" fmla="*/ 369094 h 1145853"/>
              <a:gd name="connsiteX27" fmla="*/ 609673 w 683492"/>
              <a:gd name="connsiteY27" fmla="*/ 381000 h 1145853"/>
              <a:gd name="connsiteX28" fmla="*/ 595386 w 683492"/>
              <a:gd name="connsiteY28" fmla="*/ 395288 h 1145853"/>
              <a:gd name="connsiteX29" fmla="*/ 578717 w 683492"/>
              <a:gd name="connsiteY29" fmla="*/ 421481 h 1145853"/>
              <a:gd name="connsiteX30" fmla="*/ 583480 w 683492"/>
              <a:gd name="connsiteY30" fmla="*/ 435769 h 1145853"/>
              <a:gd name="connsiteX31" fmla="*/ 593005 w 683492"/>
              <a:gd name="connsiteY31" fmla="*/ 454819 h 1145853"/>
              <a:gd name="connsiteX32" fmla="*/ 593005 w 683492"/>
              <a:gd name="connsiteY32" fmla="*/ 476250 h 1145853"/>
              <a:gd name="connsiteX33" fmla="*/ 578717 w 683492"/>
              <a:gd name="connsiteY33" fmla="*/ 488156 h 1145853"/>
              <a:gd name="connsiteX34" fmla="*/ 557286 w 683492"/>
              <a:gd name="connsiteY34" fmla="*/ 504825 h 1145853"/>
              <a:gd name="connsiteX35" fmla="*/ 540617 w 683492"/>
              <a:gd name="connsiteY35" fmla="*/ 523875 h 1145853"/>
              <a:gd name="connsiteX36" fmla="*/ 531092 w 683492"/>
              <a:gd name="connsiteY36" fmla="*/ 523875 h 1145853"/>
              <a:gd name="connsiteX37" fmla="*/ 519186 w 683492"/>
              <a:gd name="connsiteY37" fmla="*/ 533400 h 1145853"/>
              <a:gd name="connsiteX38" fmla="*/ 521567 w 683492"/>
              <a:gd name="connsiteY38" fmla="*/ 547688 h 1145853"/>
              <a:gd name="connsiteX39" fmla="*/ 521567 w 683492"/>
              <a:gd name="connsiteY39" fmla="*/ 576263 h 1145853"/>
              <a:gd name="connsiteX40" fmla="*/ 512042 w 683492"/>
              <a:gd name="connsiteY40" fmla="*/ 590550 h 1145853"/>
              <a:gd name="connsiteX41" fmla="*/ 504898 w 683492"/>
              <a:gd name="connsiteY41" fmla="*/ 611981 h 1145853"/>
              <a:gd name="connsiteX42" fmla="*/ 512042 w 683492"/>
              <a:gd name="connsiteY42" fmla="*/ 633413 h 1145853"/>
              <a:gd name="connsiteX43" fmla="*/ 512042 w 683492"/>
              <a:gd name="connsiteY43" fmla="*/ 650081 h 1145853"/>
              <a:gd name="connsiteX44" fmla="*/ 502517 w 683492"/>
              <a:gd name="connsiteY44" fmla="*/ 661988 h 1145853"/>
              <a:gd name="connsiteX45" fmla="*/ 495373 w 683492"/>
              <a:gd name="connsiteY45" fmla="*/ 681038 h 1145853"/>
              <a:gd name="connsiteX46" fmla="*/ 495373 w 683492"/>
              <a:gd name="connsiteY46" fmla="*/ 681038 h 1145853"/>
              <a:gd name="connsiteX47" fmla="*/ 466798 w 683492"/>
              <a:gd name="connsiteY47" fmla="*/ 702469 h 1145853"/>
              <a:gd name="connsiteX48" fmla="*/ 452511 w 683492"/>
              <a:gd name="connsiteY48" fmla="*/ 728663 h 1145853"/>
              <a:gd name="connsiteX49" fmla="*/ 450130 w 683492"/>
              <a:gd name="connsiteY49" fmla="*/ 742950 h 1145853"/>
              <a:gd name="connsiteX50" fmla="*/ 440605 w 683492"/>
              <a:gd name="connsiteY50" fmla="*/ 764381 h 1145853"/>
              <a:gd name="connsiteX51" fmla="*/ 407267 w 683492"/>
              <a:gd name="connsiteY51" fmla="*/ 802481 h 1145853"/>
              <a:gd name="connsiteX52" fmla="*/ 385836 w 683492"/>
              <a:gd name="connsiteY52" fmla="*/ 821531 h 1145853"/>
              <a:gd name="connsiteX53" fmla="*/ 371548 w 683492"/>
              <a:gd name="connsiteY53" fmla="*/ 835819 h 1145853"/>
              <a:gd name="connsiteX54" fmla="*/ 357261 w 683492"/>
              <a:gd name="connsiteY54" fmla="*/ 850106 h 1145853"/>
              <a:gd name="connsiteX55" fmla="*/ 338211 w 683492"/>
              <a:gd name="connsiteY55" fmla="*/ 850106 h 1145853"/>
              <a:gd name="connsiteX56" fmla="*/ 314398 w 683492"/>
              <a:gd name="connsiteY56" fmla="*/ 864394 h 1145853"/>
              <a:gd name="connsiteX57" fmla="*/ 290586 w 683492"/>
              <a:gd name="connsiteY57" fmla="*/ 890588 h 1145853"/>
              <a:gd name="connsiteX58" fmla="*/ 269155 w 683492"/>
              <a:gd name="connsiteY58" fmla="*/ 909638 h 1145853"/>
              <a:gd name="connsiteX59" fmla="*/ 247723 w 683492"/>
              <a:gd name="connsiteY59" fmla="*/ 928688 h 1145853"/>
              <a:gd name="connsiteX60" fmla="*/ 231055 w 683492"/>
              <a:gd name="connsiteY60" fmla="*/ 954881 h 1145853"/>
              <a:gd name="connsiteX61" fmla="*/ 207242 w 683492"/>
              <a:gd name="connsiteY61" fmla="*/ 985838 h 1145853"/>
              <a:gd name="connsiteX62" fmla="*/ 192955 w 683492"/>
              <a:gd name="connsiteY62" fmla="*/ 1009650 h 1145853"/>
              <a:gd name="connsiteX63" fmla="*/ 164380 w 683492"/>
              <a:gd name="connsiteY63" fmla="*/ 1028700 h 1145853"/>
              <a:gd name="connsiteX64" fmla="*/ 142948 w 683492"/>
              <a:gd name="connsiteY64" fmla="*/ 1040606 h 1145853"/>
              <a:gd name="connsiteX65" fmla="*/ 121517 w 683492"/>
              <a:gd name="connsiteY65" fmla="*/ 1054894 h 1145853"/>
              <a:gd name="connsiteX66" fmla="*/ 104848 w 683492"/>
              <a:gd name="connsiteY66" fmla="*/ 1066800 h 1145853"/>
              <a:gd name="connsiteX67" fmla="*/ 73892 w 683492"/>
              <a:gd name="connsiteY67" fmla="*/ 1073944 h 1145853"/>
              <a:gd name="connsiteX68" fmla="*/ 40555 w 683492"/>
              <a:gd name="connsiteY68" fmla="*/ 1145382 h 1145853"/>
              <a:gd name="connsiteX69" fmla="*/ 74 w 683492"/>
              <a:gd name="connsiteY69" fmla="*/ 1097756 h 1145853"/>
              <a:gd name="connsiteX0" fmla="*/ 662050 w 683481"/>
              <a:gd name="connsiteY0" fmla="*/ 0 h 1104046"/>
              <a:gd name="connsiteX1" fmla="*/ 683481 w 683481"/>
              <a:gd name="connsiteY1" fmla="*/ 57150 h 1104046"/>
              <a:gd name="connsiteX2" fmla="*/ 669194 w 683481"/>
              <a:gd name="connsiteY2" fmla="*/ 73819 h 1104046"/>
              <a:gd name="connsiteX3" fmla="*/ 669194 w 683481"/>
              <a:gd name="connsiteY3" fmla="*/ 92869 h 1104046"/>
              <a:gd name="connsiteX4" fmla="*/ 681100 w 683481"/>
              <a:gd name="connsiteY4" fmla="*/ 107156 h 1104046"/>
              <a:gd name="connsiteX5" fmla="*/ 673956 w 683481"/>
              <a:gd name="connsiteY5" fmla="*/ 111919 h 1104046"/>
              <a:gd name="connsiteX6" fmla="*/ 654906 w 683481"/>
              <a:gd name="connsiteY6" fmla="*/ 109538 h 1104046"/>
              <a:gd name="connsiteX7" fmla="*/ 652525 w 683481"/>
              <a:gd name="connsiteY7" fmla="*/ 116681 h 1104046"/>
              <a:gd name="connsiteX8" fmla="*/ 647762 w 683481"/>
              <a:gd name="connsiteY8" fmla="*/ 138113 h 1104046"/>
              <a:gd name="connsiteX9" fmla="*/ 662050 w 683481"/>
              <a:gd name="connsiteY9" fmla="*/ 159544 h 1104046"/>
              <a:gd name="connsiteX10" fmla="*/ 681100 w 683481"/>
              <a:gd name="connsiteY10" fmla="*/ 178594 h 1104046"/>
              <a:gd name="connsiteX11" fmla="*/ 676337 w 683481"/>
              <a:gd name="connsiteY11" fmla="*/ 192881 h 1104046"/>
              <a:gd name="connsiteX12" fmla="*/ 664431 w 683481"/>
              <a:gd name="connsiteY12" fmla="*/ 216694 h 1104046"/>
              <a:gd name="connsiteX13" fmla="*/ 645381 w 683481"/>
              <a:gd name="connsiteY13" fmla="*/ 221456 h 1104046"/>
              <a:gd name="connsiteX14" fmla="*/ 616806 w 683481"/>
              <a:gd name="connsiteY14" fmla="*/ 214313 h 1104046"/>
              <a:gd name="connsiteX15" fmla="*/ 585850 w 683481"/>
              <a:gd name="connsiteY15" fmla="*/ 216694 h 1104046"/>
              <a:gd name="connsiteX16" fmla="*/ 576325 w 683481"/>
              <a:gd name="connsiteY16" fmla="*/ 223838 h 1104046"/>
              <a:gd name="connsiteX17" fmla="*/ 569181 w 683481"/>
              <a:gd name="connsiteY17" fmla="*/ 238125 h 1104046"/>
              <a:gd name="connsiteX18" fmla="*/ 578706 w 683481"/>
              <a:gd name="connsiteY18" fmla="*/ 252413 h 1104046"/>
              <a:gd name="connsiteX19" fmla="*/ 590612 w 683481"/>
              <a:gd name="connsiteY19" fmla="*/ 264319 h 1104046"/>
              <a:gd name="connsiteX20" fmla="*/ 585850 w 683481"/>
              <a:gd name="connsiteY20" fmla="*/ 273844 h 1104046"/>
              <a:gd name="connsiteX21" fmla="*/ 578706 w 683481"/>
              <a:gd name="connsiteY21" fmla="*/ 285750 h 1104046"/>
              <a:gd name="connsiteX22" fmla="*/ 583469 w 683481"/>
              <a:gd name="connsiteY22" fmla="*/ 297656 h 1104046"/>
              <a:gd name="connsiteX23" fmla="*/ 604900 w 683481"/>
              <a:gd name="connsiteY23" fmla="*/ 311944 h 1104046"/>
              <a:gd name="connsiteX24" fmla="*/ 612044 w 683481"/>
              <a:gd name="connsiteY24" fmla="*/ 326231 h 1104046"/>
              <a:gd name="connsiteX25" fmla="*/ 609662 w 683481"/>
              <a:gd name="connsiteY25" fmla="*/ 342900 h 1104046"/>
              <a:gd name="connsiteX26" fmla="*/ 609662 w 683481"/>
              <a:gd name="connsiteY26" fmla="*/ 369094 h 1104046"/>
              <a:gd name="connsiteX27" fmla="*/ 609662 w 683481"/>
              <a:gd name="connsiteY27" fmla="*/ 381000 h 1104046"/>
              <a:gd name="connsiteX28" fmla="*/ 595375 w 683481"/>
              <a:gd name="connsiteY28" fmla="*/ 395288 h 1104046"/>
              <a:gd name="connsiteX29" fmla="*/ 578706 w 683481"/>
              <a:gd name="connsiteY29" fmla="*/ 421481 h 1104046"/>
              <a:gd name="connsiteX30" fmla="*/ 583469 w 683481"/>
              <a:gd name="connsiteY30" fmla="*/ 435769 h 1104046"/>
              <a:gd name="connsiteX31" fmla="*/ 592994 w 683481"/>
              <a:gd name="connsiteY31" fmla="*/ 454819 h 1104046"/>
              <a:gd name="connsiteX32" fmla="*/ 592994 w 683481"/>
              <a:gd name="connsiteY32" fmla="*/ 476250 h 1104046"/>
              <a:gd name="connsiteX33" fmla="*/ 578706 w 683481"/>
              <a:gd name="connsiteY33" fmla="*/ 488156 h 1104046"/>
              <a:gd name="connsiteX34" fmla="*/ 557275 w 683481"/>
              <a:gd name="connsiteY34" fmla="*/ 504825 h 1104046"/>
              <a:gd name="connsiteX35" fmla="*/ 540606 w 683481"/>
              <a:gd name="connsiteY35" fmla="*/ 523875 h 1104046"/>
              <a:gd name="connsiteX36" fmla="*/ 531081 w 683481"/>
              <a:gd name="connsiteY36" fmla="*/ 523875 h 1104046"/>
              <a:gd name="connsiteX37" fmla="*/ 519175 w 683481"/>
              <a:gd name="connsiteY37" fmla="*/ 533400 h 1104046"/>
              <a:gd name="connsiteX38" fmla="*/ 521556 w 683481"/>
              <a:gd name="connsiteY38" fmla="*/ 547688 h 1104046"/>
              <a:gd name="connsiteX39" fmla="*/ 521556 w 683481"/>
              <a:gd name="connsiteY39" fmla="*/ 576263 h 1104046"/>
              <a:gd name="connsiteX40" fmla="*/ 512031 w 683481"/>
              <a:gd name="connsiteY40" fmla="*/ 590550 h 1104046"/>
              <a:gd name="connsiteX41" fmla="*/ 504887 w 683481"/>
              <a:gd name="connsiteY41" fmla="*/ 611981 h 1104046"/>
              <a:gd name="connsiteX42" fmla="*/ 512031 w 683481"/>
              <a:gd name="connsiteY42" fmla="*/ 633413 h 1104046"/>
              <a:gd name="connsiteX43" fmla="*/ 512031 w 683481"/>
              <a:gd name="connsiteY43" fmla="*/ 650081 h 1104046"/>
              <a:gd name="connsiteX44" fmla="*/ 502506 w 683481"/>
              <a:gd name="connsiteY44" fmla="*/ 661988 h 1104046"/>
              <a:gd name="connsiteX45" fmla="*/ 495362 w 683481"/>
              <a:gd name="connsiteY45" fmla="*/ 681038 h 1104046"/>
              <a:gd name="connsiteX46" fmla="*/ 495362 w 683481"/>
              <a:gd name="connsiteY46" fmla="*/ 681038 h 1104046"/>
              <a:gd name="connsiteX47" fmla="*/ 466787 w 683481"/>
              <a:gd name="connsiteY47" fmla="*/ 702469 h 1104046"/>
              <a:gd name="connsiteX48" fmla="*/ 452500 w 683481"/>
              <a:gd name="connsiteY48" fmla="*/ 728663 h 1104046"/>
              <a:gd name="connsiteX49" fmla="*/ 450119 w 683481"/>
              <a:gd name="connsiteY49" fmla="*/ 742950 h 1104046"/>
              <a:gd name="connsiteX50" fmla="*/ 440594 w 683481"/>
              <a:gd name="connsiteY50" fmla="*/ 764381 h 1104046"/>
              <a:gd name="connsiteX51" fmla="*/ 407256 w 683481"/>
              <a:gd name="connsiteY51" fmla="*/ 802481 h 1104046"/>
              <a:gd name="connsiteX52" fmla="*/ 385825 w 683481"/>
              <a:gd name="connsiteY52" fmla="*/ 821531 h 1104046"/>
              <a:gd name="connsiteX53" fmla="*/ 371537 w 683481"/>
              <a:gd name="connsiteY53" fmla="*/ 835819 h 1104046"/>
              <a:gd name="connsiteX54" fmla="*/ 357250 w 683481"/>
              <a:gd name="connsiteY54" fmla="*/ 850106 h 1104046"/>
              <a:gd name="connsiteX55" fmla="*/ 338200 w 683481"/>
              <a:gd name="connsiteY55" fmla="*/ 850106 h 1104046"/>
              <a:gd name="connsiteX56" fmla="*/ 314387 w 683481"/>
              <a:gd name="connsiteY56" fmla="*/ 864394 h 1104046"/>
              <a:gd name="connsiteX57" fmla="*/ 290575 w 683481"/>
              <a:gd name="connsiteY57" fmla="*/ 890588 h 1104046"/>
              <a:gd name="connsiteX58" fmla="*/ 269144 w 683481"/>
              <a:gd name="connsiteY58" fmla="*/ 909638 h 1104046"/>
              <a:gd name="connsiteX59" fmla="*/ 247712 w 683481"/>
              <a:gd name="connsiteY59" fmla="*/ 928688 h 1104046"/>
              <a:gd name="connsiteX60" fmla="*/ 231044 w 683481"/>
              <a:gd name="connsiteY60" fmla="*/ 954881 h 1104046"/>
              <a:gd name="connsiteX61" fmla="*/ 207231 w 683481"/>
              <a:gd name="connsiteY61" fmla="*/ 985838 h 1104046"/>
              <a:gd name="connsiteX62" fmla="*/ 192944 w 683481"/>
              <a:gd name="connsiteY62" fmla="*/ 1009650 h 1104046"/>
              <a:gd name="connsiteX63" fmla="*/ 164369 w 683481"/>
              <a:gd name="connsiteY63" fmla="*/ 1028700 h 1104046"/>
              <a:gd name="connsiteX64" fmla="*/ 142937 w 683481"/>
              <a:gd name="connsiteY64" fmla="*/ 1040606 h 1104046"/>
              <a:gd name="connsiteX65" fmla="*/ 121506 w 683481"/>
              <a:gd name="connsiteY65" fmla="*/ 1054894 h 1104046"/>
              <a:gd name="connsiteX66" fmla="*/ 104837 w 683481"/>
              <a:gd name="connsiteY66" fmla="*/ 1066800 h 1104046"/>
              <a:gd name="connsiteX67" fmla="*/ 73881 w 683481"/>
              <a:gd name="connsiteY67" fmla="*/ 1073944 h 1104046"/>
              <a:gd name="connsiteX68" fmla="*/ 47688 w 683481"/>
              <a:gd name="connsiteY68" fmla="*/ 1100138 h 1104046"/>
              <a:gd name="connsiteX69" fmla="*/ 63 w 683481"/>
              <a:gd name="connsiteY69" fmla="*/ 1097756 h 1104046"/>
              <a:gd name="connsiteX0" fmla="*/ 626528 w 647959"/>
              <a:gd name="connsiteY0" fmla="*/ 0 h 1127714"/>
              <a:gd name="connsiteX1" fmla="*/ 647959 w 647959"/>
              <a:gd name="connsiteY1" fmla="*/ 57150 h 1127714"/>
              <a:gd name="connsiteX2" fmla="*/ 633672 w 647959"/>
              <a:gd name="connsiteY2" fmla="*/ 73819 h 1127714"/>
              <a:gd name="connsiteX3" fmla="*/ 633672 w 647959"/>
              <a:gd name="connsiteY3" fmla="*/ 92869 h 1127714"/>
              <a:gd name="connsiteX4" fmla="*/ 645578 w 647959"/>
              <a:gd name="connsiteY4" fmla="*/ 107156 h 1127714"/>
              <a:gd name="connsiteX5" fmla="*/ 638434 w 647959"/>
              <a:gd name="connsiteY5" fmla="*/ 111919 h 1127714"/>
              <a:gd name="connsiteX6" fmla="*/ 619384 w 647959"/>
              <a:gd name="connsiteY6" fmla="*/ 109538 h 1127714"/>
              <a:gd name="connsiteX7" fmla="*/ 617003 w 647959"/>
              <a:gd name="connsiteY7" fmla="*/ 116681 h 1127714"/>
              <a:gd name="connsiteX8" fmla="*/ 612240 w 647959"/>
              <a:gd name="connsiteY8" fmla="*/ 138113 h 1127714"/>
              <a:gd name="connsiteX9" fmla="*/ 626528 w 647959"/>
              <a:gd name="connsiteY9" fmla="*/ 159544 h 1127714"/>
              <a:gd name="connsiteX10" fmla="*/ 645578 w 647959"/>
              <a:gd name="connsiteY10" fmla="*/ 178594 h 1127714"/>
              <a:gd name="connsiteX11" fmla="*/ 640815 w 647959"/>
              <a:gd name="connsiteY11" fmla="*/ 192881 h 1127714"/>
              <a:gd name="connsiteX12" fmla="*/ 628909 w 647959"/>
              <a:gd name="connsiteY12" fmla="*/ 216694 h 1127714"/>
              <a:gd name="connsiteX13" fmla="*/ 609859 w 647959"/>
              <a:gd name="connsiteY13" fmla="*/ 221456 h 1127714"/>
              <a:gd name="connsiteX14" fmla="*/ 581284 w 647959"/>
              <a:gd name="connsiteY14" fmla="*/ 214313 h 1127714"/>
              <a:gd name="connsiteX15" fmla="*/ 550328 w 647959"/>
              <a:gd name="connsiteY15" fmla="*/ 216694 h 1127714"/>
              <a:gd name="connsiteX16" fmla="*/ 540803 w 647959"/>
              <a:gd name="connsiteY16" fmla="*/ 223838 h 1127714"/>
              <a:gd name="connsiteX17" fmla="*/ 533659 w 647959"/>
              <a:gd name="connsiteY17" fmla="*/ 238125 h 1127714"/>
              <a:gd name="connsiteX18" fmla="*/ 543184 w 647959"/>
              <a:gd name="connsiteY18" fmla="*/ 252413 h 1127714"/>
              <a:gd name="connsiteX19" fmla="*/ 555090 w 647959"/>
              <a:gd name="connsiteY19" fmla="*/ 264319 h 1127714"/>
              <a:gd name="connsiteX20" fmla="*/ 550328 w 647959"/>
              <a:gd name="connsiteY20" fmla="*/ 273844 h 1127714"/>
              <a:gd name="connsiteX21" fmla="*/ 543184 w 647959"/>
              <a:gd name="connsiteY21" fmla="*/ 285750 h 1127714"/>
              <a:gd name="connsiteX22" fmla="*/ 547947 w 647959"/>
              <a:gd name="connsiteY22" fmla="*/ 297656 h 1127714"/>
              <a:gd name="connsiteX23" fmla="*/ 569378 w 647959"/>
              <a:gd name="connsiteY23" fmla="*/ 311944 h 1127714"/>
              <a:gd name="connsiteX24" fmla="*/ 576522 w 647959"/>
              <a:gd name="connsiteY24" fmla="*/ 326231 h 1127714"/>
              <a:gd name="connsiteX25" fmla="*/ 574140 w 647959"/>
              <a:gd name="connsiteY25" fmla="*/ 342900 h 1127714"/>
              <a:gd name="connsiteX26" fmla="*/ 574140 w 647959"/>
              <a:gd name="connsiteY26" fmla="*/ 369094 h 1127714"/>
              <a:gd name="connsiteX27" fmla="*/ 574140 w 647959"/>
              <a:gd name="connsiteY27" fmla="*/ 381000 h 1127714"/>
              <a:gd name="connsiteX28" fmla="*/ 559853 w 647959"/>
              <a:gd name="connsiteY28" fmla="*/ 395288 h 1127714"/>
              <a:gd name="connsiteX29" fmla="*/ 543184 w 647959"/>
              <a:gd name="connsiteY29" fmla="*/ 421481 h 1127714"/>
              <a:gd name="connsiteX30" fmla="*/ 547947 w 647959"/>
              <a:gd name="connsiteY30" fmla="*/ 435769 h 1127714"/>
              <a:gd name="connsiteX31" fmla="*/ 557472 w 647959"/>
              <a:gd name="connsiteY31" fmla="*/ 454819 h 1127714"/>
              <a:gd name="connsiteX32" fmla="*/ 557472 w 647959"/>
              <a:gd name="connsiteY32" fmla="*/ 476250 h 1127714"/>
              <a:gd name="connsiteX33" fmla="*/ 543184 w 647959"/>
              <a:gd name="connsiteY33" fmla="*/ 488156 h 1127714"/>
              <a:gd name="connsiteX34" fmla="*/ 521753 w 647959"/>
              <a:gd name="connsiteY34" fmla="*/ 504825 h 1127714"/>
              <a:gd name="connsiteX35" fmla="*/ 505084 w 647959"/>
              <a:gd name="connsiteY35" fmla="*/ 523875 h 1127714"/>
              <a:gd name="connsiteX36" fmla="*/ 495559 w 647959"/>
              <a:gd name="connsiteY36" fmla="*/ 523875 h 1127714"/>
              <a:gd name="connsiteX37" fmla="*/ 483653 w 647959"/>
              <a:gd name="connsiteY37" fmla="*/ 533400 h 1127714"/>
              <a:gd name="connsiteX38" fmla="*/ 486034 w 647959"/>
              <a:gd name="connsiteY38" fmla="*/ 547688 h 1127714"/>
              <a:gd name="connsiteX39" fmla="*/ 486034 w 647959"/>
              <a:gd name="connsiteY39" fmla="*/ 576263 h 1127714"/>
              <a:gd name="connsiteX40" fmla="*/ 476509 w 647959"/>
              <a:gd name="connsiteY40" fmla="*/ 590550 h 1127714"/>
              <a:gd name="connsiteX41" fmla="*/ 469365 w 647959"/>
              <a:gd name="connsiteY41" fmla="*/ 611981 h 1127714"/>
              <a:gd name="connsiteX42" fmla="*/ 476509 w 647959"/>
              <a:gd name="connsiteY42" fmla="*/ 633413 h 1127714"/>
              <a:gd name="connsiteX43" fmla="*/ 476509 w 647959"/>
              <a:gd name="connsiteY43" fmla="*/ 650081 h 1127714"/>
              <a:gd name="connsiteX44" fmla="*/ 466984 w 647959"/>
              <a:gd name="connsiteY44" fmla="*/ 661988 h 1127714"/>
              <a:gd name="connsiteX45" fmla="*/ 459840 w 647959"/>
              <a:gd name="connsiteY45" fmla="*/ 681038 h 1127714"/>
              <a:gd name="connsiteX46" fmla="*/ 459840 w 647959"/>
              <a:gd name="connsiteY46" fmla="*/ 681038 h 1127714"/>
              <a:gd name="connsiteX47" fmla="*/ 431265 w 647959"/>
              <a:gd name="connsiteY47" fmla="*/ 702469 h 1127714"/>
              <a:gd name="connsiteX48" fmla="*/ 416978 w 647959"/>
              <a:gd name="connsiteY48" fmla="*/ 728663 h 1127714"/>
              <a:gd name="connsiteX49" fmla="*/ 414597 w 647959"/>
              <a:gd name="connsiteY49" fmla="*/ 742950 h 1127714"/>
              <a:gd name="connsiteX50" fmla="*/ 405072 w 647959"/>
              <a:gd name="connsiteY50" fmla="*/ 764381 h 1127714"/>
              <a:gd name="connsiteX51" fmla="*/ 371734 w 647959"/>
              <a:gd name="connsiteY51" fmla="*/ 802481 h 1127714"/>
              <a:gd name="connsiteX52" fmla="*/ 350303 w 647959"/>
              <a:gd name="connsiteY52" fmla="*/ 821531 h 1127714"/>
              <a:gd name="connsiteX53" fmla="*/ 336015 w 647959"/>
              <a:gd name="connsiteY53" fmla="*/ 835819 h 1127714"/>
              <a:gd name="connsiteX54" fmla="*/ 321728 w 647959"/>
              <a:gd name="connsiteY54" fmla="*/ 850106 h 1127714"/>
              <a:gd name="connsiteX55" fmla="*/ 302678 w 647959"/>
              <a:gd name="connsiteY55" fmla="*/ 850106 h 1127714"/>
              <a:gd name="connsiteX56" fmla="*/ 278865 w 647959"/>
              <a:gd name="connsiteY56" fmla="*/ 864394 h 1127714"/>
              <a:gd name="connsiteX57" fmla="*/ 255053 w 647959"/>
              <a:gd name="connsiteY57" fmla="*/ 890588 h 1127714"/>
              <a:gd name="connsiteX58" fmla="*/ 233622 w 647959"/>
              <a:gd name="connsiteY58" fmla="*/ 909638 h 1127714"/>
              <a:gd name="connsiteX59" fmla="*/ 212190 w 647959"/>
              <a:gd name="connsiteY59" fmla="*/ 928688 h 1127714"/>
              <a:gd name="connsiteX60" fmla="*/ 195522 w 647959"/>
              <a:gd name="connsiteY60" fmla="*/ 954881 h 1127714"/>
              <a:gd name="connsiteX61" fmla="*/ 171709 w 647959"/>
              <a:gd name="connsiteY61" fmla="*/ 985838 h 1127714"/>
              <a:gd name="connsiteX62" fmla="*/ 157422 w 647959"/>
              <a:gd name="connsiteY62" fmla="*/ 1009650 h 1127714"/>
              <a:gd name="connsiteX63" fmla="*/ 128847 w 647959"/>
              <a:gd name="connsiteY63" fmla="*/ 1028700 h 1127714"/>
              <a:gd name="connsiteX64" fmla="*/ 107415 w 647959"/>
              <a:gd name="connsiteY64" fmla="*/ 1040606 h 1127714"/>
              <a:gd name="connsiteX65" fmla="*/ 85984 w 647959"/>
              <a:gd name="connsiteY65" fmla="*/ 1054894 h 1127714"/>
              <a:gd name="connsiteX66" fmla="*/ 69315 w 647959"/>
              <a:gd name="connsiteY66" fmla="*/ 1066800 h 1127714"/>
              <a:gd name="connsiteX67" fmla="*/ 38359 w 647959"/>
              <a:gd name="connsiteY67" fmla="*/ 1073944 h 1127714"/>
              <a:gd name="connsiteX68" fmla="*/ 12166 w 647959"/>
              <a:gd name="connsiteY68" fmla="*/ 1100138 h 1127714"/>
              <a:gd name="connsiteX69" fmla="*/ 260 w 647959"/>
              <a:gd name="connsiteY69" fmla="*/ 1126331 h 1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47959" h="1127714">
                <a:moveTo>
                  <a:pt x="626528" y="0"/>
                </a:moveTo>
                <a:lnTo>
                  <a:pt x="647959" y="57150"/>
                </a:lnTo>
                <a:lnTo>
                  <a:pt x="633672" y="73819"/>
                </a:lnTo>
                <a:lnTo>
                  <a:pt x="633672" y="92869"/>
                </a:lnTo>
                <a:lnTo>
                  <a:pt x="645578" y="107156"/>
                </a:lnTo>
                <a:lnTo>
                  <a:pt x="638434" y="111919"/>
                </a:lnTo>
                <a:lnTo>
                  <a:pt x="619384" y="109538"/>
                </a:lnTo>
                <a:lnTo>
                  <a:pt x="617003" y="116681"/>
                </a:lnTo>
                <a:lnTo>
                  <a:pt x="612240" y="138113"/>
                </a:lnTo>
                <a:lnTo>
                  <a:pt x="626528" y="159544"/>
                </a:lnTo>
                <a:lnTo>
                  <a:pt x="645578" y="178594"/>
                </a:lnTo>
                <a:lnTo>
                  <a:pt x="640815" y="192881"/>
                </a:lnTo>
                <a:lnTo>
                  <a:pt x="628909" y="216694"/>
                </a:lnTo>
                <a:lnTo>
                  <a:pt x="609859" y="221456"/>
                </a:lnTo>
                <a:lnTo>
                  <a:pt x="581284" y="214313"/>
                </a:lnTo>
                <a:lnTo>
                  <a:pt x="550328" y="216694"/>
                </a:lnTo>
                <a:lnTo>
                  <a:pt x="540803" y="223838"/>
                </a:lnTo>
                <a:lnTo>
                  <a:pt x="533659" y="238125"/>
                </a:lnTo>
                <a:lnTo>
                  <a:pt x="543184" y="252413"/>
                </a:lnTo>
                <a:lnTo>
                  <a:pt x="555090" y="264319"/>
                </a:lnTo>
                <a:lnTo>
                  <a:pt x="550328" y="273844"/>
                </a:lnTo>
                <a:lnTo>
                  <a:pt x="543184" y="285750"/>
                </a:lnTo>
                <a:lnTo>
                  <a:pt x="547947" y="297656"/>
                </a:lnTo>
                <a:lnTo>
                  <a:pt x="569378" y="311944"/>
                </a:lnTo>
                <a:lnTo>
                  <a:pt x="576522" y="326231"/>
                </a:lnTo>
                <a:lnTo>
                  <a:pt x="574140" y="342900"/>
                </a:lnTo>
                <a:lnTo>
                  <a:pt x="574140" y="369094"/>
                </a:lnTo>
                <a:lnTo>
                  <a:pt x="574140" y="381000"/>
                </a:lnTo>
                <a:lnTo>
                  <a:pt x="559853" y="395288"/>
                </a:lnTo>
                <a:lnTo>
                  <a:pt x="543184" y="421481"/>
                </a:lnTo>
                <a:lnTo>
                  <a:pt x="547947" y="435769"/>
                </a:lnTo>
                <a:lnTo>
                  <a:pt x="557472" y="454819"/>
                </a:lnTo>
                <a:lnTo>
                  <a:pt x="557472" y="476250"/>
                </a:lnTo>
                <a:lnTo>
                  <a:pt x="543184" y="488156"/>
                </a:lnTo>
                <a:lnTo>
                  <a:pt x="521753" y="504825"/>
                </a:lnTo>
                <a:lnTo>
                  <a:pt x="505084" y="523875"/>
                </a:lnTo>
                <a:lnTo>
                  <a:pt x="495559" y="523875"/>
                </a:lnTo>
                <a:lnTo>
                  <a:pt x="483653" y="533400"/>
                </a:lnTo>
                <a:lnTo>
                  <a:pt x="486034" y="547688"/>
                </a:lnTo>
                <a:lnTo>
                  <a:pt x="486034" y="576263"/>
                </a:lnTo>
                <a:lnTo>
                  <a:pt x="476509" y="590550"/>
                </a:lnTo>
                <a:lnTo>
                  <a:pt x="469365" y="611981"/>
                </a:lnTo>
                <a:lnTo>
                  <a:pt x="476509" y="633413"/>
                </a:lnTo>
                <a:lnTo>
                  <a:pt x="476509" y="650081"/>
                </a:lnTo>
                <a:lnTo>
                  <a:pt x="466984" y="661988"/>
                </a:lnTo>
                <a:lnTo>
                  <a:pt x="459840" y="681038"/>
                </a:lnTo>
                <a:lnTo>
                  <a:pt x="459840" y="681038"/>
                </a:lnTo>
                <a:lnTo>
                  <a:pt x="431265" y="702469"/>
                </a:lnTo>
                <a:lnTo>
                  <a:pt x="416978" y="728663"/>
                </a:lnTo>
                <a:lnTo>
                  <a:pt x="414597" y="742950"/>
                </a:lnTo>
                <a:lnTo>
                  <a:pt x="405072" y="764381"/>
                </a:lnTo>
                <a:lnTo>
                  <a:pt x="371734" y="802481"/>
                </a:lnTo>
                <a:lnTo>
                  <a:pt x="350303" y="821531"/>
                </a:lnTo>
                <a:lnTo>
                  <a:pt x="336015" y="835819"/>
                </a:lnTo>
                <a:lnTo>
                  <a:pt x="321728" y="850106"/>
                </a:lnTo>
                <a:lnTo>
                  <a:pt x="302678" y="850106"/>
                </a:lnTo>
                <a:lnTo>
                  <a:pt x="278865" y="864394"/>
                </a:lnTo>
                <a:lnTo>
                  <a:pt x="255053" y="890588"/>
                </a:lnTo>
                <a:lnTo>
                  <a:pt x="233622" y="909638"/>
                </a:lnTo>
                <a:lnTo>
                  <a:pt x="212190" y="928688"/>
                </a:lnTo>
                <a:lnTo>
                  <a:pt x="195522" y="954881"/>
                </a:lnTo>
                <a:lnTo>
                  <a:pt x="171709" y="985838"/>
                </a:lnTo>
                <a:lnTo>
                  <a:pt x="157422" y="1009650"/>
                </a:lnTo>
                <a:lnTo>
                  <a:pt x="128847" y="1028700"/>
                </a:lnTo>
                <a:lnTo>
                  <a:pt x="107415" y="1040606"/>
                </a:lnTo>
                <a:lnTo>
                  <a:pt x="85984" y="1054894"/>
                </a:lnTo>
                <a:lnTo>
                  <a:pt x="69315" y="1066800"/>
                </a:lnTo>
                <a:lnTo>
                  <a:pt x="38359" y="1073944"/>
                </a:lnTo>
                <a:lnTo>
                  <a:pt x="12166" y="1100138"/>
                </a:lnTo>
                <a:cubicBezTo>
                  <a:pt x="8197" y="1105694"/>
                  <a:pt x="-1724" y="1134269"/>
                  <a:pt x="260" y="1126331"/>
                </a:cubicBezTo>
              </a:path>
            </a:pathLst>
          </a:custGeom>
          <a:noFill/>
          <a:ln w="38100">
            <a:solidFill>
              <a:srgbClr val="00B0F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57" name="フリーフォーム 364">
            <a:extLst>
              <a:ext uri="{FF2B5EF4-FFF2-40B4-BE49-F238E27FC236}">
                <a16:creationId xmlns:a16="http://schemas.microsoft.com/office/drawing/2014/main" id="{61B417AB-B998-44BB-A1E1-328F79DD386E}"/>
              </a:ext>
            </a:extLst>
          </p:cNvPr>
          <p:cNvSpPr/>
          <p:nvPr/>
        </p:nvSpPr>
        <p:spPr>
          <a:xfrm>
            <a:off x="4058188" y="3059113"/>
            <a:ext cx="84137" cy="57150"/>
          </a:xfrm>
          <a:custGeom>
            <a:avLst/>
            <a:gdLst>
              <a:gd name="connsiteX0" fmla="*/ 116681 w 116681"/>
              <a:gd name="connsiteY0" fmla="*/ 0 h 78581"/>
              <a:gd name="connsiteX1" fmla="*/ 76200 w 116681"/>
              <a:gd name="connsiteY1" fmla="*/ 50006 h 78581"/>
              <a:gd name="connsiteX2" fmla="*/ 52388 w 116681"/>
              <a:gd name="connsiteY2" fmla="*/ 50006 h 78581"/>
              <a:gd name="connsiteX3" fmla="*/ 21431 w 116681"/>
              <a:gd name="connsiteY3" fmla="*/ 76200 h 78581"/>
              <a:gd name="connsiteX4" fmla="*/ 0 w 116681"/>
              <a:gd name="connsiteY4" fmla="*/ 78581 h 7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81" h="78581">
                <a:moveTo>
                  <a:pt x="116681" y="0"/>
                </a:moveTo>
                <a:lnTo>
                  <a:pt x="76200" y="50006"/>
                </a:lnTo>
                <a:lnTo>
                  <a:pt x="52388" y="50006"/>
                </a:lnTo>
                <a:lnTo>
                  <a:pt x="21431" y="76200"/>
                </a:lnTo>
                <a:lnTo>
                  <a:pt x="0" y="78581"/>
                </a:ln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58" name="フリーフォーム 365">
            <a:extLst>
              <a:ext uri="{FF2B5EF4-FFF2-40B4-BE49-F238E27FC236}">
                <a16:creationId xmlns:a16="http://schemas.microsoft.com/office/drawing/2014/main" id="{DE828329-2460-4106-9BF4-BDAF064A1D98}"/>
              </a:ext>
            </a:extLst>
          </p:cNvPr>
          <p:cNvSpPr/>
          <p:nvPr/>
        </p:nvSpPr>
        <p:spPr>
          <a:xfrm>
            <a:off x="3974050" y="3016250"/>
            <a:ext cx="34925" cy="146050"/>
          </a:xfrm>
          <a:custGeom>
            <a:avLst/>
            <a:gdLst>
              <a:gd name="connsiteX0" fmla="*/ 45244 w 45244"/>
              <a:gd name="connsiteY0" fmla="*/ 0 h 180975"/>
              <a:gd name="connsiteX1" fmla="*/ 35719 w 45244"/>
              <a:gd name="connsiteY1" fmla="*/ 59532 h 180975"/>
              <a:gd name="connsiteX2" fmla="*/ 35719 w 45244"/>
              <a:gd name="connsiteY2" fmla="*/ 92869 h 180975"/>
              <a:gd name="connsiteX3" fmla="*/ 16669 w 45244"/>
              <a:gd name="connsiteY3" fmla="*/ 119063 h 180975"/>
              <a:gd name="connsiteX4" fmla="*/ 14288 w 45244"/>
              <a:gd name="connsiteY4" fmla="*/ 142875 h 180975"/>
              <a:gd name="connsiteX5" fmla="*/ 0 w 45244"/>
              <a:gd name="connsiteY5" fmla="*/ 180975 h 180975"/>
              <a:gd name="connsiteX0" fmla="*/ 47625 w 47625"/>
              <a:gd name="connsiteY0" fmla="*/ 0 h 202406"/>
              <a:gd name="connsiteX1" fmla="*/ 38100 w 47625"/>
              <a:gd name="connsiteY1" fmla="*/ 59532 h 202406"/>
              <a:gd name="connsiteX2" fmla="*/ 38100 w 47625"/>
              <a:gd name="connsiteY2" fmla="*/ 92869 h 202406"/>
              <a:gd name="connsiteX3" fmla="*/ 19050 w 47625"/>
              <a:gd name="connsiteY3" fmla="*/ 119063 h 202406"/>
              <a:gd name="connsiteX4" fmla="*/ 16669 w 47625"/>
              <a:gd name="connsiteY4" fmla="*/ 142875 h 202406"/>
              <a:gd name="connsiteX5" fmla="*/ 0 w 47625"/>
              <a:gd name="connsiteY5" fmla="*/ 202406 h 202406"/>
              <a:gd name="connsiteX0" fmla="*/ 47850 w 47850"/>
              <a:gd name="connsiteY0" fmla="*/ 0 h 202927"/>
              <a:gd name="connsiteX1" fmla="*/ 38325 w 47850"/>
              <a:gd name="connsiteY1" fmla="*/ 59532 h 202927"/>
              <a:gd name="connsiteX2" fmla="*/ 38325 w 47850"/>
              <a:gd name="connsiteY2" fmla="*/ 92869 h 202927"/>
              <a:gd name="connsiteX3" fmla="*/ 19275 w 47850"/>
              <a:gd name="connsiteY3" fmla="*/ 119063 h 202927"/>
              <a:gd name="connsiteX4" fmla="*/ 16894 w 47850"/>
              <a:gd name="connsiteY4" fmla="*/ 142875 h 202927"/>
              <a:gd name="connsiteX5" fmla="*/ 225 w 47850"/>
              <a:gd name="connsiteY5" fmla="*/ 202406 h 202927"/>
              <a:gd name="connsiteX6" fmla="*/ 7370 w 47850"/>
              <a:gd name="connsiteY6" fmla="*/ 171449 h 202927"/>
              <a:gd name="connsiteX0" fmla="*/ 47850 w 47850"/>
              <a:gd name="connsiteY0" fmla="*/ 0 h 202927"/>
              <a:gd name="connsiteX1" fmla="*/ 38325 w 47850"/>
              <a:gd name="connsiteY1" fmla="*/ 59532 h 202927"/>
              <a:gd name="connsiteX2" fmla="*/ 38325 w 47850"/>
              <a:gd name="connsiteY2" fmla="*/ 92869 h 202927"/>
              <a:gd name="connsiteX3" fmla="*/ 19275 w 47850"/>
              <a:gd name="connsiteY3" fmla="*/ 119063 h 202927"/>
              <a:gd name="connsiteX4" fmla="*/ 16894 w 47850"/>
              <a:gd name="connsiteY4" fmla="*/ 142875 h 202927"/>
              <a:gd name="connsiteX5" fmla="*/ 225 w 47850"/>
              <a:gd name="connsiteY5" fmla="*/ 202406 h 202927"/>
              <a:gd name="connsiteX6" fmla="*/ 7370 w 47850"/>
              <a:gd name="connsiteY6" fmla="*/ 171449 h 20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50" h="202927">
                <a:moveTo>
                  <a:pt x="47850" y="0"/>
                </a:moveTo>
                <a:lnTo>
                  <a:pt x="38325" y="59532"/>
                </a:lnTo>
                <a:lnTo>
                  <a:pt x="38325" y="92869"/>
                </a:lnTo>
                <a:lnTo>
                  <a:pt x="19275" y="119063"/>
                </a:lnTo>
                <a:lnTo>
                  <a:pt x="16894" y="142875"/>
                </a:lnTo>
                <a:lnTo>
                  <a:pt x="225" y="202406"/>
                </a:lnTo>
                <a:cubicBezTo>
                  <a:pt x="-1362" y="207168"/>
                  <a:pt x="5881" y="177899"/>
                  <a:pt x="7370" y="171449"/>
                </a:cubicBez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59" name="フリーフォーム 366">
            <a:extLst>
              <a:ext uri="{FF2B5EF4-FFF2-40B4-BE49-F238E27FC236}">
                <a16:creationId xmlns:a16="http://schemas.microsoft.com/office/drawing/2014/main" id="{8C30372E-170F-4F41-A028-0295DF92E3A8}"/>
              </a:ext>
            </a:extLst>
          </p:cNvPr>
          <p:cNvSpPr/>
          <p:nvPr/>
        </p:nvSpPr>
        <p:spPr>
          <a:xfrm>
            <a:off x="3710525" y="2970213"/>
            <a:ext cx="376238" cy="866775"/>
          </a:xfrm>
          <a:custGeom>
            <a:avLst/>
            <a:gdLst>
              <a:gd name="connsiteX0" fmla="*/ 514350 w 519112"/>
              <a:gd name="connsiteY0" fmla="*/ 0 h 1059656"/>
              <a:gd name="connsiteX1" fmla="*/ 519112 w 519112"/>
              <a:gd name="connsiteY1" fmla="*/ 66675 h 1059656"/>
              <a:gd name="connsiteX2" fmla="*/ 519112 w 519112"/>
              <a:gd name="connsiteY2" fmla="*/ 92868 h 1059656"/>
              <a:gd name="connsiteX3" fmla="*/ 497681 w 519112"/>
              <a:gd name="connsiteY3" fmla="*/ 130968 h 1059656"/>
              <a:gd name="connsiteX4" fmla="*/ 497681 w 519112"/>
              <a:gd name="connsiteY4" fmla="*/ 173831 h 1059656"/>
              <a:gd name="connsiteX5" fmla="*/ 488156 w 519112"/>
              <a:gd name="connsiteY5" fmla="*/ 204787 h 1059656"/>
              <a:gd name="connsiteX6" fmla="*/ 445294 w 519112"/>
              <a:gd name="connsiteY6" fmla="*/ 219075 h 1059656"/>
              <a:gd name="connsiteX7" fmla="*/ 419100 w 519112"/>
              <a:gd name="connsiteY7" fmla="*/ 233362 h 1059656"/>
              <a:gd name="connsiteX8" fmla="*/ 388144 w 519112"/>
              <a:gd name="connsiteY8" fmla="*/ 247650 h 1059656"/>
              <a:gd name="connsiteX9" fmla="*/ 366712 w 519112"/>
              <a:gd name="connsiteY9" fmla="*/ 266700 h 1059656"/>
              <a:gd name="connsiteX10" fmla="*/ 347662 w 519112"/>
              <a:gd name="connsiteY10" fmla="*/ 285750 h 1059656"/>
              <a:gd name="connsiteX11" fmla="*/ 338137 w 519112"/>
              <a:gd name="connsiteY11" fmla="*/ 311943 h 1059656"/>
              <a:gd name="connsiteX12" fmla="*/ 338137 w 519112"/>
              <a:gd name="connsiteY12" fmla="*/ 333375 h 1059656"/>
              <a:gd name="connsiteX13" fmla="*/ 328612 w 519112"/>
              <a:gd name="connsiteY13" fmla="*/ 357187 h 1059656"/>
              <a:gd name="connsiteX14" fmla="*/ 316706 w 519112"/>
              <a:gd name="connsiteY14" fmla="*/ 366712 h 1059656"/>
              <a:gd name="connsiteX15" fmla="*/ 314325 w 519112"/>
              <a:gd name="connsiteY15" fmla="*/ 390525 h 1059656"/>
              <a:gd name="connsiteX16" fmla="*/ 288131 w 519112"/>
              <a:gd name="connsiteY16" fmla="*/ 402431 h 1059656"/>
              <a:gd name="connsiteX17" fmla="*/ 269081 w 519112"/>
              <a:gd name="connsiteY17" fmla="*/ 402431 h 1059656"/>
              <a:gd name="connsiteX18" fmla="*/ 252412 w 519112"/>
              <a:gd name="connsiteY18" fmla="*/ 423862 h 1059656"/>
              <a:gd name="connsiteX19" fmla="*/ 254794 w 519112"/>
              <a:gd name="connsiteY19" fmla="*/ 440531 h 1059656"/>
              <a:gd name="connsiteX20" fmla="*/ 269081 w 519112"/>
              <a:gd name="connsiteY20" fmla="*/ 469106 h 1059656"/>
              <a:gd name="connsiteX21" fmla="*/ 252412 w 519112"/>
              <a:gd name="connsiteY21" fmla="*/ 485775 h 1059656"/>
              <a:gd name="connsiteX22" fmla="*/ 240506 w 519112"/>
              <a:gd name="connsiteY22" fmla="*/ 504825 h 1059656"/>
              <a:gd name="connsiteX23" fmla="*/ 233362 w 519112"/>
              <a:gd name="connsiteY23" fmla="*/ 523875 h 1059656"/>
              <a:gd name="connsiteX24" fmla="*/ 216694 w 519112"/>
              <a:gd name="connsiteY24" fmla="*/ 535781 h 1059656"/>
              <a:gd name="connsiteX25" fmla="*/ 216694 w 519112"/>
              <a:gd name="connsiteY25" fmla="*/ 535781 h 1059656"/>
              <a:gd name="connsiteX26" fmla="*/ 214312 w 519112"/>
              <a:gd name="connsiteY26" fmla="*/ 573881 h 1059656"/>
              <a:gd name="connsiteX27" fmla="*/ 202406 w 519112"/>
              <a:gd name="connsiteY27" fmla="*/ 585787 h 1059656"/>
              <a:gd name="connsiteX28" fmla="*/ 192881 w 519112"/>
              <a:gd name="connsiteY28" fmla="*/ 602456 h 1059656"/>
              <a:gd name="connsiteX29" fmla="*/ 197644 w 519112"/>
              <a:gd name="connsiteY29" fmla="*/ 619125 h 1059656"/>
              <a:gd name="connsiteX30" fmla="*/ 197644 w 519112"/>
              <a:gd name="connsiteY30" fmla="*/ 635793 h 1059656"/>
              <a:gd name="connsiteX31" fmla="*/ 188119 w 519112"/>
              <a:gd name="connsiteY31" fmla="*/ 650081 h 1059656"/>
              <a:gd name="connsiteX32" fmla="*/ 188119 w 519112"/>
              <a:gd name="connsiteY32" fmla="*/ 666750 h 1059656"/>
              <a:gd name="connsiteX33" fmla="*/ 188119 w 519112"/>
              <a:gd name="connsiteY33" fmla="*/ 688181 h 1059656"/>
              <a:gd name="connsiteX34" fmla="*/ 161925 w 519112"/>
              <a:gd name="connsiteY34" fmla="*/ 707231 h 1059656"/>
              <a:gd name="connsiteX35" fmla="*/ 159544 w 519112"/>
              <a:gd name="connsiteY35" fmla="*/ 719137 h 1059656"/>
              <a:gd name="connsiteX36" fmla="*/ 157162 w 519112"/>
              <a:gd name="connsiteY36" fmla="*/ 740568 h 1059656"/>
              <a:gd name="connsiteX37" fmla="*/ 147637 w 519112"/>
              <a:gd name="connsiteY37" fmla="*/ 757237 h 1059656"/>
              <a:gd name="connsiteX38" fmla="*/ 119062 w 519112"/>
              <a:gd name="connsiteY38" fmla="*/ 771525 h 1059656"/>
              <a:gd name="connsiteX39" fmla="*/ 80962 w 519112"/>
              <a:gd name="connsiteY39" fmla="*/ 778668 h 1059656"/>
              <a:gd name="connsiteX40" fmla="*/ 59531 w 519112"/>
              <a:gd name="connsiteY40" fmla="*/ 797718 h 1059656"/>
              <a:gd name="connsiteX41" fmla="*/ 42862 w 519112"/>
              <a:gd name="connsiteY41" fmla="*/ 814387 h 1059656"/>
              <a:gd name="connsiteX42" fmla="*/ 21431 w 519112"/>
              <a:gd name="connsiteY42" fmla="*/ 823912 h 1059656"/>
              <a:gd name="connsiteX43" fmla="*/ 2381 w 519112"/>
              <a:gd name="connsiteY43" fmla="*/ 823912 h 1059656"/>
              <a:gd name="connsiteX44" fmla="*/ 2381 w 519112"/>
              <a:gd name="connsiteY44" fmla="*/ 850106 h 1059656"/>
              <a:gd name="connsiteX45" fmla="*/ 9525 w 519112"/>
              <a:gd name="connsiteY45" fmla="*/ 883443 h 1059656"/>
              <a:gd name="connsiteX46" fmla="*/ 14287 w 519112"/>
              <a:gd name="connsiteY46" fmla="*/ 904875 h 1059656"/>
              <a:gd name="connsiteX47" fmla="*/ 0 w 519112"/>
              <a:gd name="connsiteY47" fmla="*/ 926306 h 1059656"/>
              <a:gd name="connsiteX48" fmla="*/ 4762 w 519112"/>
              <a:gd name="connsiteY48" fmla="*/ 962025 h 1059656"/>
              <a:gd name="connsiteX49" fmla="*/ 11906 w 519112"/>
              <a:gd name="connsiteY49" fmla="*/ 1009650 h 1059656"/>
              <a:gd name="connsiteX50" fmla="*/ 16669 w 519112"/>
              <a:gd name="connsiteY50" fmla="*/ 1059656 h 1059656"/>
              <a:gd name="connsiteX0" fmla="*/ 516731 w 521493"/>
              <a:gd name="connsiteY0" fmla="*/ 0 h 1200150"/>
              <a:gd name="connsiteX1" fmla="*/ 521493 w 521493"/>
              <a:gd name="connsiteY1" fmla="*/ 66675 h 1200150"/>
              <a:gd name="connsiteX2" fmla="*/ 521493 w 521493"/>
              <a:gd name="connsiteY2" fmla="*/ 92868 h 1200150"/>
              <a:gd name="connsiteX3" fmla="*/ 500062 w 521493"/>
              <a:gd name="connsiteY3" fmla="*/ 130968 h 1200150"/>
              <a:gd name="connsiteX4" fmla="*/ 500062 w 521493"/>
              <a:gd name="connsiteY4" fmla="*/ 173831 h 1200150"/>
              <a:gd name="connsiteX5" fmla="*/ 490537 w 521493"/>
              <a:gd name="connsiteY5" fmla="*/ 204787 h 1200150"/>
              <a:gd name="connsiteX6" fmla="*/ 447675 w 521493"/>
              <a:gd name="connsiteY6" fmla="*/ 219075 h 1200150"/>
              <a:gd name="connsiteX7" fmla="*/ 421481 w 521493"/>
              <a:gd name="connsiteY7" fmla="*/ 233362 h 1200150"/>
              <a:gd name="connsiteX8" fmla="*/ 390525 w 521493"/>
              <a:gd name="connsiteY8" fmla="*/ 247650 h 1200150"/>
              <a:gd name="connsiteX9" fmla="*/ 369093 w 521493"/>
              <a:gd name="connsiteY9" fmla="*/ 266700 h 1200150"/>
              <a:gd name="connsiteX10" fmla="*/ 350043 w 521493"/>
              <a:gd name="connsiteY10" fmla="*/ 285750 h 1200150"/>
              <a:gd name="connsiteX11" fmla="*/ 340518 w 521493"/>
              <a:gd name="connsiteY11" fmla="*/ 311943 h 1200150"/>
              <a:gd name="connsiteX12" fmla="*/ 340518 w 521493"/>
              <a:gd name="connsiteY12" fmla="*/ 333375 h 1200150"/>
              <a:gd name="connsiteX13" fmla="*/ 330993 w 521493"/>
              <a:gd name="connsiteY13" fmla="*/ 357187 h 1200150"/>
              <a:gd name="connsiteX14" fmla="*/ 319087 w 521493"/>
              <a:gd name="connsiteY14" fmla="*/ 366712 h 1200150"/>
              <a:gd name="connsiteX15" fmla="*/ 316706 w 521493"/>
              <a:gd name="connsiteY15" fmla="*/ 390525 h 1200150"/>
              <a:gd name="connsiteX16" fmla="*/ 290512 w 521493"/>
              <a:gd name="connsiteY16" fmla="*/ 402431 h 1200150"/>
              <a:gd name="connsiteX17" fmla="*/ 271462 w 521493"/>
              <a:gd name="connsiteY17" fmla="*/ 402431 h 1200150"/>
              <a:gd name="connsiteX18" fmla="*/ 254793 w 521493"/>
              <a:gd name="connsiteY18" fmla="*/ 423862 h 1200150"/>
              <a:gd name="connsiteX19" fmla="*/ 257175 w 521493"/>
              <a:gd name="connsiteY19" fmla="*/ 440531 h 1200150"/>
              <a:gd name="connsiteX20" fmla="*/ 271462 w 521493"/>
              <a:gd name="connsiteY20" fmla="*/ 469106 h 1200150"/>
              <a:gd name="connsiteX21" fmla="*/ 254793 w 521493"/>
              <a:gd name="connsiteY21" fmla="*/ 485775 h 1200150"/>
              <a:gd name="connsiteX22" fmla="*/ 242887 w 521493"/>
              <a:gd name="connsiteY22" fmla="*/ 504825 h 1200150"/>
              <a:gd name="connsiteX23" fmla="*/ 235743 w 521493"/>
              <a:gd name="connsiteY23" fmla="*/ 523875 h 1200150"/>
              <a:gd name="connsiteX24" fmla="*/ 219075 w 521493"/>
              <a:gd name="connsiteY24" fmla="*/ 535781 h 1200150"/>
              <a:gd name="connsiteX25" fmla="*/ 219075 w 521493"/>
              <a:gd name="connsiteY25" fmla="*/ 535781 h 1200150"/>
              <a:gd name="connsiteX26" fmla="*/ 216693 w 521493"/>
              <a:gd name="connsiteY26" fmla="*/ 573881 h 1200150"/>
              <a:gd name="connsiteX27" fmla="*/ 204787 w 521493"/>
              <a:gd name="connsiteY27" fmla="*/ 585787 h 1200150"/>
              <a:gd name="connsiteX28" fmla="*/ 195262 w 521493"/>
              <a:gd name="connsiteY28" fmla="*/ 602456 h 1200150"/>
              <a:gd name="connsiteX29" fmla="*/ 200025 w 521493"/>
              <a:gd name="connsiteY29" fmla="*/ 619125 h 1200150"/>
              <a:gd name="connsiteX30" fmla="*/ 200025 w 521493"/>
              <a:gd name="connsiteY30" fmla="*/ 635793 h 1200150"/>
              <a:gd name="connsiteX31" fmla="*/ 190500 w 521493"/>
              <a:gd name="connsiteY31" fmla="*/ 650081 h 1200150"/>
              <a:gd name="connsiteX32" fmla="*/ 190500 w 521493"/>
              <a:gd name="connsiteY32" fmla="*/ 666750 h 1200150"/>
              <a:gd name="connsiteX33" fmla="*/ 190500 w 521493"/>
              <a:gd name="connsiteY33" fmla="*/ 688181 h 1200150"/>
              <a:gd name="connsiteX34" fmla="*/ 164306 w 521493"/>
              <a:gd name="connsiteY34" fmla="*/ 707231 h 1200150"/>
              <a:gd name="connsiteX35" fmla="*/ 161925 w 521493"/>
              <a:gd name="connsiteY35" fmla="*/ 719137 h 1200150"/>
              <a:gd name="connsiteX36" fmla="*/ 159543 w 521493"/>
              <a:gd name="connsiteY36" fmla="*/ 740568 h 1200150"/>
              <a:gd name="connsiteX37" fmla="*/ 150018 w 521493"/>
              <a:gd name="connsiteY37" fmla="*/ 757237 h 1200150"/>
              <a:gd name="connsiteX38" fmla="*/ 121443 w 521493"/>
              <a:gd name="connsiteY38" fmla="*/ 771525 h 1200150"/>
              <a:gd name="connsiteX39" fmla="*/ 83343 w 521493"/>
              <a:gd name="connsiteY39" fmla="*/ 778668 h 1200150"/>
              <a:gd name="connsiteX40" fmla="*/ 61912 w 521493"/>
              <a:gd name="connsiteY40" fmla="*/ 797718 h 1200150"/>
              <a:gd name="connsiteX41" fmla="*/ 45243 w 521493"/>
              <a:gd name="connsiteY41" fmla="*/ 814387 h 1200150"/>
              <a:gd name="connsiteX42" fmla="*/ 23812 w 521493"/>
              <a:gd name="connsiteY42" fmla="*/ 823912 h 1200150"/>
              <a:gd name="connsiteX43" fmla="*/ 4762 w 521493"/>
              <a:gd name="connsiteY43" fmla="*/ 823912 h 1200150"/>
              <a:gd name="connsiteX44" fmla="*/ 4762 w 521493"/>
              <a:gd name="connsiteY44" fmla="*/ 850106 h 1200150"/>
              <a:gd name="connsiteX45" fmla="*/ 11906 w 521493"/>
              <a:gd name="connsiteY45" fmla="*/ 883443 h 1200150"/>
              <a:gd name="connsiteX46" fmla="*/ 16668 w 521493"/>
              <a:gd name="connsiteY46" fmla="*/ 904875 h 1200150"/>
              <a:gd name="connsiteX47" fmla="*/ 2381 w 521493"/>
              <a:gd name="connsiteY47" fmla="*/ 926306 h 1200150"/>
              <a:gd name="connsiteX48" fmla="*/ 7143 w 521493"/>
              <a:gd name="connsiteY48" fmla="*/ 962025 h 1200150"/>
              <a:gd name="connsiteX49" fmla="*/ 14287 w 521493"/>
              <a:gd name="connsiteY49" fmla="*/ 1009650 h 1200150"/>
              <a:gd name="connsiteX50" fmla="*/ 0 w 521493"/>
              <a:gd name="connsiteY50" fmla="*/ 1200150 h 1200150"/>
              <a:gd name="connsiteX0" fmla="*/ 516731 w 521493"/>
              <a:gd name="connsiteY0" fmla="*/ 0 h 1200150"/>
              <a:gd name="connsiteX1" fmla="*/ 521493 w 521493"/>
              <a:gd name="connsiteY1" fmla="*/ 66675 h 1200150"/>
              <a:gd name="connsiteX2" fmla="*/ 521493 w 521493"/>
              <a:gd name="connsiteY2" fmla="*/ 92868 h 1200150"/>
              <a:gd name="connsiteX3" fmla="*/ 500062 w 521493"/>
              <a:gd name="connsiteY3" fmla="*/ 130968 h 1200150"/>
              <a:gd name="connsiteX4" fmla="*/ 500062 w 521493"/>
              <a:gd name="connsiteY4" fmla="*/ 173831 h 1200150"/>
              <a:gd name="connsiteX5" fmla="*/ 490537 w 521493"/>
              <a:gd name="connsiteY5" fmla="*/ 204787 h 1200150"/>
              <a:gd name="connsiteX6" fmla="*/ 447675 w 521493"/>
              <a:gd name="connsiteY6" fmla="*/ 219075 h 1200150"/>
              <a:gd name="connsiteX7" fmla="*/ 421481 w 521493"/>
              <a:gd name="connsiteY7" fmla="*/ 233362 h 1200150"/>
              <a:gd name="connsiteX8" fmla="*/ 390525 w 521493"/>
              <a:gd name="connsiteY8" fmla="*/ 247650 h 1200150"/>
              <a:gd name="connsiteX9" fmla="*/ 369093 w 521493"/>
              <a:gd name="connsiteY9" fmla="*/ 266700 h 1200150"/>
              <a:gd name="connsiteX10" fmla="*/ 350043 w 521493"/>
              <a:gd name="connsiteY10" fmla="*/ 285750 h 1200150"/>
              <a:gd name="connsiteX11" fmla="*/ 340518 w 521493"/>
              <a:gd name="connsiteY11" fmla="*/ 311943 h 1200150"/>
              <a:gd name="connsiteX12" fmla="*/ 340518 w 521493"/>
              <a:gd name="connsiteY12" fmla="*/ 333375 h 1200150"/>
              <a:gd name="connsiteX13" fmla="*/ 330993 w 521493"/>
              <a:gd name="connsiteY13" fmla="*/ 357187 h 1200150"/>
              <a:gd name="connsiteX14" fmla="*/ 319087 w 521493"/>
              <a:gd name="connsiteY14" fmla="*/ 366712 h 1200150"/>
              <a:gd name="connsiteX15" fmla="*/ 316706 w 521493"/>
              <a:gd name="connsiteY15" fmla="*/ 390525 h 1200150"/>
              <a:gd name="connsiteX16" fmla="*/ 290512 w 521493"/>
              <a:gd name="connsiteY16" fmla="*/ 402431 h 1200150"/>
              <a:gd name="connsiteX17" fmla="*/ 271462 w 521493"/>
              <a:gd name="connsiteY17" fmla="*/ 402431 h 1200150"/>
              <a:gd name="connsiteX18" fmla="*/ 254793 w 521493"/>
              <a:gd name="connsiteY18" fmla="*/ 423862 h 1200150"/>
              <a:gd name="connsiteX19" fmla="*/ 257175 w 521493"/>
              <a:gd name="connsiteY19" fmla="*/ 440531 h 1200150"/>
              <a:gd name="connsiteX20" fmla="*/ 271462 w 521493"/>
              <a:gd name="connsiteY20" fmla="*/ 469106 h 1200150"/>
              <a:gd name="connsiteX21" fmla="*/ 254793 w 521493"/>
              <a:gd name="connsiteY21" fmla="*/ 485775 h 1200150"/>
              <a:gd name="connsiteX22" fmla="*/ 242887 w 521493"/>
              <a:gd name="connsiteY22" fmla="*/ 504825 h 1200150"/>
              <a:gd name="connsiteX23" fmla="*/ 235743 w 521493"/>
              <a:gd name="connsiteY23" fmla="*/ 523875 h 1200150"/>
              <a:gd name="connsiteX24" fmla="*/ 219075 w 521493"/>
              <a:gd name="connsiteY24" fmla="*/ 535781 h 1200150"/>
              <a:gd name="connsiteX25" fmla="*/ 219075 w 521493"/>
              <a:gd name="connsiteY25" fmla="*/ 535781 h 1200150"/>
              <a:gd name="connsiteX26" fmla="*/ 216693 w 521493"/>
              <a:gd name="connsiteY26" fmla="*/ 573881 h 1200150"/>
              <a:gd name="connsiteX27" fmla="*/ 204787 w 521493"/>
              <a:gd name="connsiteY27" fmla="*/ 585787 h 1200150"/>
              <a:gd name="connsiteX28" fmla="*/ 195262 w 521493"/>
              <a:gd name="connsiteY28" fmla="*/ 602456 h 1200150"/>
              <a:gd name="connsiteX29" fmla="*/ 200025 w 521493"/>
              <a:gd name="connsiteY29" fmla="*/ 619125 h 1200150"/>
              <a:gd name="connsiteX30" fmla="*/ 200025 w 521493"/>
              <a:gd name="connsiteY30" fmla="*/ 635793 h 1200150"/>
              <a:gd name="connsiteX31" fmla="*/ 190500 w 521493"/>
              <a:gd name="connsiteY31" fmla="*/ 650081 h 1200150"/>
              <a:gd name="connsiteX32" fmla="*/ 190500 w 521493"/>
              <a:gd name="connsiteY32" fmla="*/ 666750 h 1200150"/>
              <a:gd name="connsiteX33" fmla="*/ 190500 w 521493"/>
              <a:gd name="connsiteY33" fmla="*/ 688181 h 1200150"/>
              <a:gd name="connsiteX34" fmla="*/ 164306 w 521493"/>
              <a:gd name="connsiteY34" fmla="*/ 707231 h 1200150"/>
              <a:gd name="connsiteX35" fmla="*/ 161925 w 521493"/>
              <a:gd name="connsiteY35" fmla="*/ 719137 h 1200150"/>
              <a:gd name="connsiteX36" fmla="*/ 159543 w 521493"/>
              <a:gd name="connsiteY36" fmla="*/ 740568 h 1200150"/>
              <a:gd name="connsiteX37" fmla="*/ 150018 w 521493"/>
              <a:gd name="connsiteY37" fmla="*/ 757237 h 1200150"/>
              <a:gd name="connsiteX38" fmla="*/ 121443 w 521493"/>
              <a:gd name="connsiteY38" fmla="*/ 771525 h 1200150"/>
              <a:gd name="connsiteX39" fmla="*/ 83343 w 521493"/>
              <a:gd name="connsiteY39" fmla="*/ 778668 h 1200150"/>
              <a:gd name="connsiteX40" fmla="*/ 61912 w 521493"/>
              <a:gd name="connsiteY40" fmla="*/ 797718 h 1200150"/>
              <a:gd name="connsiteX41" fmla="*/ 45243 w 521493"/>
              <a:gd name="connsiteY41" fmla="*/ 814387 h 1200150"/>
              <a:gd name="connsiteX42" fmla="*/ 23812 w 521493"/>
              <a:gd name="connsiteY42" fmla="*/ 823912 h 1200150"/>
              <a:gd name="connsiteX43" fmla="*/ 4762 w 521493"/>
              <a:gd name="connsiteY43" fmla="*/ 823912 h 1200150"/>
              <a:gd name="connsiteX44" fmla="*/ 4762 w 521493"/>
              <a:gd name="connsiteY44" fmla="*/ 850106 h 1200150"/>
              <a:gd name="connsiteX45" fmla="*/ 11906 w 521493"/>
              <a:gd name="connsiteY45" fmla="*/ 883443 h 1200150"/>
              <a:gd name="connsiteX46" fmla="*/ 16668 w 521493"/>
              <a:gd name="connsiteY46" fmla="*/ 904875 h 1200150"/>
              <a:gd name="connsiteX47" fmla="*/ 2381 w 521493"/>
              <a:gd name="connsiteY47" fmla="*/ 926306 h 1200150"/>
              <a:gd name="connsiteX48" fmla="*/ 7143 w 521493"/>
              <a:gd name="connsiteY48" fmla="*/ 962025 h 1200150"/>
              <a:gd name="connsiteX49" fmla="*/ 14287 w 521493"/>
              <a:gd name="connsiteY49" fmla="*/ 1009650 h 1200150"/>
              <a:gd name="connsiteX50" fmla="*/ 7144 w 521493"/>
              <a:gd name="connsiteY50" fmla="*/ 1088231 h 1200150"/>
              <a:gd name="connsiteX51" fmla="*/ 0 w 521493"/>
              <a:gd name="connsiteY51" fmla="*/ 1200150 h 1200150"/>
              <a:gd name="connsiteX0" fmla="*/ 516731 w 521493"/>
              <a:gd name="connsiteY0" fmla="*/ 0 h 1200150"/>
              <a:gd name="connsiteX1" fmla="*/ 521493 w 521493"/>
              <a:gd name="connsiteY1" fmla="*/ 66675 h 1200150"/>
              <a:gd name="connsiteX2" fmla="*/ 521493 w 521493"/>
              <a:gd name="connsiteY2" fmla="*/ 92868 h 1200150"/>
              <a:gd name="connsiteX3" fmla="*/ 500062 w 521493"/>
              <a:gd name="connsiteY3" fmla="*/ 130968 h 1200150"/>
              <a:gd name="connsiteX4" fmla="*/ 500062 w 521493"/>
              <a:gd name="connsiteY4" fmla="*/ 173831 h 1200150"/>
              <a:gd name="connsiteX5" fmla="*/ 490537 w 521493"/>
              <a:gd name="connsiteY5" fmla="*/ 204787 h 1200150"/>
              <a:gd name="connsiteX6" fmla="*/ 447675 w 521493"/>
              <a:gd name="connsiteY6" fmla="*/ 219075 h 1200150"/>
              <a:gd name="connsiteX7" fmla="*/ 421481 w 521493"/>
              <a:gd name="connsiteY7" fmla="*/ 233362 h 1200150"/>
              <a:gd name="connsiteX8" fmla="*/ 390525 w 521493"/>
              <a:gd name="connsiteY8" fmla="*/ 247650 h 1200150"/>
              <a:gd name="connsiteX9" fmla="*/ 369093 w 521493"/>
              <a:gd name="connsiteY9" fmla="*/ 266700 h 1200150"/>
              <a:gd name="connsiteX10" fmla="*/ 350043 w 521493"/>
              <a:gd name="connsiteY10" fmla="*/ 285750 h 1200150"/>
              <a:gd name="connsiteX11" fmla="*/ 340518 w 521493"/>
              <a:gd name="connsiteY11" fmla="*/ 311943 h 1200150"/>
              <a:gd name="connsiteX12" fmla="*/ 340518 w 521493"/>
              <a:gd name="connsiteY12" fmla="*/ 333375 h 1200150"/>
              <a:gd name="connsiteX13" fmla="*/ 330993 w 521493"/>
              <a:gd name="connsiteY13" fmla="*/ 357187 h 1200150"/>
              <a:gd name="connsiteX14" fmla="*/ 319087 w 521493"/>
              <a:gd name="connsiteY14" fmla="*/ 366712 h 1200150"/>
              <a:gd name="connsiteX15" fmla="*/ 316706 w 521493"/>
              <a:gd name="connsiteY15" fmla="*/ 390525 h 1200150"/>
              <a:gd name="connsiteX16" fmla="*/ 290512 w 521493"/>
              <a:gd name="connsiteY16" fmla="*/ 402431 h 1200150"/>
              <a:gd name="connsiteX17" fmla="*/ 271462 w 521493"/>
              <a:gd name="connsiteY17" fmla="*/ 402431 h 1200150"/>
              <a:gd name="connsiteX18" fmla="*/ 254793 w 521493"/>
              <a:gd name="connsiteY18" fmla="*/ 423862 h 1200150"/>
              <a:gd name="connsiteX19" fmla="*/ 257175 w 521493"/>
              <a:gd name="connsiteY19" fmla="*/ 440531 h 1200150"/>
              <a:gd name="connsiteX20" fmla="*/ 271462 w 521493"/>
              <a:gd name="connsiteY20" fmla="*/ 469106 h 1200150"/>
              <a:gd name="connsiteX21" fmla="*/ 254793 w 521493"/>
              <a:gd name="connsiteY21" fmla="*/ 485775 h 1200150"/>
              <a:gd name="connsiteX22" fmla="*/ 242887 w 521493"/>
              <a:gd name="connsiteY22" fmla="*/ 504825 h 1200150"/>
              <a:gd name="connsiteX23" fmla="*/ 235743 w 521493"/>
              <a:gd name="connsiteY23" fmla="*/ 523875 h 1200150"/>
              <a:gd name="connsiteX24" fmla="*/ 219075 w 521493"/>
              <a:gd name="connsiteY24" fmla="*/ 535781 h 1200150"/>
              <a:gd name="connsiteX25" fmla="*/ 219075 w 521493"/>
              <a:gd name="connsiteY25" fmla="*/ 535781 h 1200150"/>
              <a:gd name="connsiteX26" fmla="*/ 216693 w 521493"/>
              <a:gd name="connsiteY26" fmla="*/ 573881 h 1200150"/>
              <a:gd name="connsiteX27" fmla="*/ 204787 w 521493"/>
              <a:gd name="connsiteY27" fmla="*/ 585787 h 1200150"/>
              <a:gd name="connsiteX28" fmla="*/ 195262 w 521493"/>
              <a:gd name="connsiteY28" fmla="*/ 602456 h 1200150"/>
              <a:gd name="connsiteX29" fmla="*/ 200025 w 521493"/>
              <a:gd name="connsiteY29" fmla="*/ 619125 h 1200150"/>
              <a:gd name="connsiteX30" fmla="*/ 200025 w 521493"/>
              <a:gd name="connsiteY30" fmla="*/ 635793 h 1200150"/>
              <a:gd name="connsiteX31" fmla="*/ 190500 w 521493"/>
              <a:gd name="connsiteY31" fmla="*/ 650081 h 1200150"/>
              <a:gd name="connsiteX32" fmla="*/ 190500 w 521493"/>
              <a:gd name="connsiteY32" fmla="*/ 666750 h 1200150"/>
              <a:gd name="connsiteX33" fmla="*/ 190500 w 521493"/>
              <a:gd name="connsiteY33" fmla="*/ 688181 h 1200150"/>
              <a:gd name="connsiteX34" fmla="*/ 164306 w 521493"/>
              <a:gd name="connsiteY34" fmla="*/ 707231 h 1200150"/>
              <a:gd name="connsiteX35" fmla="*/ 161925 w 521493"/>
              <a:gd name="connsiteY35" fmla="*/ 719137 h 1200150"/>
              <a:gd name="connsiteX36" fmla="*/ 159543 w 521493"/>
              <a:gd name="connsiteY36" fmla="*/ 740568 h 1200150"/>
              <a:gd name="connsiteX37" fmla="*/ 150018 w 521493"/>
              <a:gd name="connsiteY37" fmla="*/ 757237 h 1200150"/>
              <a:gd name="connsiteX38" fmla="*/ 121443 w 521493"/>
              <a:gd name="connsiteY38" fmla="*/ 771525 h 1200150"/>
              <a:gd name="connsiteX39" fmla="*/ 83343 w 521493"/>
              <a:gd name="connsiteY39" fmla="*/ 778668 h 1200150"/>
              <a:gd name="connsiteX40" fmla="*/ 61912 w 521493"/>
              <a:gd name="connsiteY40" fmla="*/ 797718 h 1200150"/>
              <a:gd name="connsiteX41" fmla="*/ 45243 w 521493"/>
              <a:gd name="connsiteY41" fmla="*/ 814387 h 1200150"/>
              <a:gd name="connsiteX42" fmla="*/ 23812 w 521493"/>
              <a:gd name="connsiteY42" fmla="*/ 823912 h 1200150"/>
              <a:gd name="connsiteX43" fmla="*/ 4762 w 521493"/>
              <a:gd name="connsiteY43" fmla="*/ 823912 h 1200150"/>
              <a:gd name="connsiteX44" fmla="*/ 4762 w 521493"/>
              <a:gd name="connsiteY44" fmla="*/ 850106 h 1200150"/>
              <a:gd name="connsiteX45" fmla="*/ 11906 w 521493"/>
              <a:gd name="connsiteY45" fmla="*/ 883443 h 1200150"/>
              <a:gd name="connsiteX46" fmla="*/ 16668 w 521493"/>
              <a:gd name="connsiteY46" fmla="*/ 904875 h 1200150"/>
              <a:gd name="connsiteX47" fmla="*/ 2381 w 521493"/>
              <a:gd name="connsiteY47" fmla="*/ 926306 h 1200150"/>
              <a:gd name="connsiteX48" fmla="*/ 7143 w 521493"/>
              <a:gd name="connsiteY48" fmla="*/ 962025 h 1200150"/>
              <a:gd name="connsiteX49" fmla="*/ 14287 w 521493"/>
              <a:gd name="connsiteY49" fmla="*/ 1009650 h 1200150"/>
              <a:gd name="connsiteX50" fmla="*/ 33337 w 521493"/>
              <a:gd name="connsiteY50" fmla="*/ 1088231 h 1200150"/>
              <a:gd name="connsiteX51" fmla="*/ 0 w 521493"/>
              <a:gd name="connsiteY51" fmla="*/ 1200150 h 1200150"/>
              <a:gd name="connsiteX0" fmla="*/ 516731 w 521493"/>
              <a:gd name="connsiteY0" fmla="*/ 0 h 1200150"/>
              <a:gd name="connsiteX1" fmla="*/ 521493 w 521493"/>
              <a:gd name="connsiteY1" fmla="*/ 66675 h 1200150"/>
              <a:gd name="connsiteX2" fmla="*/ 521493 w 521493"/>
              <a:gd name="connsiteY2" fmla="*/ 92868 h 1200150"/>
              <a:gd name="connsiteX3" fmla="*/ 500062 w 521493"/>
              <a:gd name="connsiteY3" fmla="*/ 130968 h 1200150"/>
              <a:gd name="connsiteX4" fmla="*/ 500062 w 521493"/>
              <a:gd name="connsiteY4" fmla="*/ 173831 h 1200150"/>
              <a:gd name="connsiteX5" fmla="*/ 490537 w 521493"/>
              <a:gd name="connsiteY5" fmla="*/ 204787 h 1200150"/>
              <a:gd name="connsiteX6" fmla="*/ 447675 w 521493"/>
              <a:gd name="connsiteY6" fmla="*/ 219075 h 1200150"/>
              <a:gd name="connsiteX7" fmla="*/ 421481 w 521493"/>
              <a:gd name="connsiteY7" fmla="*/ 233362 h 1200150"/>
              <a:gd name="connsiteX8" fmla="*/ 390525 w 521493"/>
              <a:gd name="connsiteY8" fmla="*/ 247650 h 1200150"/>
              <a:gd name="connsiteX9" fmla="*/ 369093 w 521493"/>
              <a:gd name="connsiteY9" fmla="*/ 266700 h 1200150"/>
              <a:gd name="connsiteX10" fmla="*/ 350043 w 521493"/>
              <a:gd name="connsiteY10" fmla="*/ 285750 h 1200150"/>
              <a:gd name="connsiteX11" fmla="*/ 340518 w 521493"/>
              <a:gd name="connsiteY11" fmla="*/ 311943 h 1200150"/>
              <a:gd name="connsiteX12" fmla="*/ 340518 w 521493"/>
              <a:gd name="connsiteY12" fmla="*/ 333375 h 1200150"/>
              <a:gd name="connsiteX13" fmla="*/ 330993 w 521493"/>
              <a:gd name="connsiteY13" fmla="*/ 357187 h 1200150"/>
              <a:gd name="connsiteX14" fmla="*/ 319087 w 521493"/>
              <a:gd name="connsiteY14" fmla="*/ 366712 h 1200150"/>
              <a:gd name="connsiteX15" fmla="*/ 316706 w 521493"/>
              <a:gd name="connsiteY15" fmla="*/ 390525 h 1200150"/>
              <a:gd name="connsiteX16" fmla="*/ 290512 w 521493"/>
              <a:gd name="connsiteY16" fmla="*/ 402431 h 1200150"/>
              <a:gd name="connsiteX17" fmla="*/ 271462 w 521493"/>
              <a:gd name="connsiteY17" fmla="*/ 402431 h 1200150"/>
              <a:gd name="connsiteX18" fmla="*/ 254793 w 521493"/>
              <a:gd name="connsiteY18" fmla="*/ 423862 h 1200150"/>
              <a:gd name="connsiteX19" fmla="*/ 257175 w 521493"/>
              <a:gd name="connsiteY19" fmla="*/ 440531 h 1200150"/>
              <a:gd name="connsiteX20" fmla="*/ 271462 w 521493"/>
              <a:gd name="connsiteY20" fmla="*/ 469106 h 1200150"/>
              <a:gd name="connsiteX21" fmla="*/ 254793 w 521493"/>
              <a:gd name="connsiteY21" fmla="*/ 485775 h 1200150"/>
              <a:gd name="connsiteX22" fmla="*/ 242887 w 521493"/>
              <a:gd name="connsiteY22" fmla="*/ 504825 h 1200150"/>
              <a:gd name="connsiteX23" fmla="*/ 235743 w 521493"/>
              <a:gd name="connsiteY23" fmla="*/ 523875 h 1200150"/>
              <a:gd name="connsiteX24" fmla="*/ 219075 w 521493"/>
              <a:gd name="connsiteY24" fmla="*/ 535781 h 1200150"/>
              <a:gd name="connsiteX25" fmla="*/ 219075 w 521493"/>
              <a:gd name="connsiteY25" fmla="*/ 535781 h 1200150"/>
              <a:gd name="connsiteX26" fmla="*/ 216693 w 521493"/>
              <a:gd name="connsiteY26" fmla="*/ 573881 h 1200150"/>
              <a:gd name="connsiteX27" fmla="*/ 204787 w 521493"/>
              <a:gd name="connsiteY27" fmla="*/ 585787 h 1200150"/>
              <a:gd name="connsiteX28" fmla="*/ 195262 w 521493"/>
              <a:gd name="connsiteY28" fmla="*/ 602456 h 1200150"/>
              <a:gd name="connsiteX29" fmla="*/ 200025 w 521493"/>
              <a:gd name="connsiteY29" fmla="*/ 619125 h 1200150"/>
              <a:gd name="connsiteX30" fmla="*/ 200025 w 521493"/>
              <a:gd name="connsiteY30" fmla="*/ 635793 h 1200150"/>
              <a:gd name="connsiteX31" fmla="*/ 190500 w 521493"/>
              <a:gd name="connsiteY31" fmla="*/ 650081 h 1200150"/>
              <a:gd name="connsiteX32" fmla="*/ 190500 w 521493"/>
              <a:gd name="connsiteY32" fmla="*/ 666750 h 1200150"/>
              <a:gd name="connsiteX33" fmla="*/ 190500 w 521493"/>
              <a:gd name="connsiteY33" fmla="*/ 688181 h 1200150"/>
              <a:gd name="connsiteX34" fmla="*/ 164306 w 521493"/>
              <a:gd name="connsiteY34" fmla="*/ 707231 h 1200150"/>
              <a:gd name="connsiteX35" fmla="*/ 161925 w 521493"/>
              <a:gd name="connsiteY35" fmla="*/ 719137 h 1200150"/>
              <a:gd name="connsiteX36" fmla="*/ 159543 w 521493"/>
              <a:gd name="connsiteY36" fmla="*/ 740568 h 1200150"/>
              <a:gd name="connsiteX37" fmla="*/ 150018 w 521493"/>
              <a:gd name="connsiteY37" fmla="*/ 757237 h 1200150"/>
              <a:gd name="connsiteX38" fmla="*/ 121443 w 521493"/>
              <a:gd name="connsiteY38" fmla="*/ 771525 h 1200150"/>
              <a:gd name="connsiteX39" fmla="*/ 83343 w 521493"/>
              <a:gd name="connsiteY39" fmla="*/ 778668 h 1200150"/>
              <a:gd name="connsiteX40" fmla="*/ 61912 w 521493"/>
              <a:gd name="connsiteY40" fmla="*/ 797718 h 1200150"/>
              <a:gd name="connsiteX41" fmla="*/ 45243 w 521493"/>
              <a:gd name="connsiteY41" fmla="*/ 814387 h 1200150"/>
              <a:gd name="connsiteX42" fmla="*/ 23812 w 521493"/>
              <a:gd name="connsiteY42" fmla="*/ 823912 h 1200150"/>
              <a:gd name="connsiteX43" fmla="*/ 4762 w 521493"/>
              <a:gd name="connsiteY43" fmla="*/ 823912 h 1200150"/>
              <a:gd name="connsiteX44" fmla="*/ 4762 w 521493"/>
              <a:gd name="connsiteY44" fmla="*/ 850106 h 1200150"/>
              <a:gd name="connsiteX45" fmla="*/ 11906 w 521493"/>
              <a:gd name="connsiteY45" fmla="*/ 883443 h 1200150"/>
              <a:gd name="connsiteX46" fmla="*/ 16668 w 521493"/>
              <a:gd name="connsiteY46" fmla="*/ 904875 h 1200150"/>
              <a:gd name="connsiteX47" fmla="*/ 2381 w 521493"/>
              <a:gd name="connsiteY47" fmla="*/ 926306 h 1200150"/>
              <a:gd name="connsiteX48" fmla="*/ 7143 w 521493"/>
              <a:gd name="connsiteY48" fmla="*/ 962025 h 1200150"/>
              <a:gd name="connsiteX49" fmla="*/ 14287 w 521493"/>
              <a:gd name="connsiteY49" fmla="*/ 1009650 h 1200150"/>
              <a:gd name="connsiteX50" fmla="*/ 21432 w 521493"/>
              <a:gd name="connsiteY50" fmla="*/ 1031081 h 1200150"/>
              <a:gd name="connsiteX51" fmla="*/ 33337 w 521493"/>
              <a:gd name="connsiteY51" fmla="*/ 1088231 h 1200150"/>
              <a:gd name="connsiteX52" fmla="*/ 0 w 521493"/>
              <a:gd name="connsiteY52" fmla="*/ 1200150 h 1200150"/>
              <a:gd name="connsiteX0" fmla="*/ 516731 w 521493"/>
              <a:gd name="connsiteY0" fmla="*/ 0 h 1200150"/>
              <a:gd name="connsiteX1" fmla="*/ 521493 w 521493"/>
              <a:gd name="connsiteY1" fmla="*/ 66675 h 1200150"/>
              <a:gd name="connsiteX2" fmla="*/ 521493 w 521493"/>
              <a:gd name="connsiteY2" fmla="*/ 92868 h 1200150"/>
              <a:gd name="connsiteX3" fmla="*/ 500062 w 521493"/>
              <a:gd name="connsiteY3" fmla="*/ 130968 h 1200150"/>
              <a:gd name="connsiteX4" fmla="*/ 500062 w 521493"/>
              <a:gd name="connsiteY4" fmla="*/ 173831 h 1200150"/>
              <a:gd name="connsiteX5" fmla="*/ 490537 w 521493"/>
              <a:gd name="connsiteY5" fmla="*/ 204787 h 1200150"/>
              <a:gd name="connsiteX6" fmla="*/ 447675 w 521493"/>
              <a:gd name="connsiteY6" fmla="*/ 219075 h 1200150"/>
              <a:gd name="connsiteX7" fmla="*/ 421481 w 521493"/>
              <a:gd name="connsiteY7" fmla="*/ 233362 h 1200150"/>
              <a:gd name="connsiteX8" fmla="*/ 390525 w 521493"/>
              <a:gd name="connsiteY8" fmla="*/ 247650 h 1200150"/>
              <a:gd name="connsiteX9" fmla="*/ 369093 w 521493"/>
              <a:gd name="connsiteY9" fmla="*/ 266700 h 1200150"/>
              <a:gd name="connsiteX10" fmla="*/ 350043 w 521493"/>
              <a:gd name="connsiteY10" fmla="*/ 285750 h 1200150"/>
              <a:gd name="connsiteX11" fmla="*/ 340518 w 521493"/>
              <a:gd name="connsiteY11" fmla="*/ 311943 h 1200150"/>
              <a:gd name="connsiteX12" fmla="*/ 340518 w 521493"/>
              <a:gd name="connsiteY12" fmla="*/ 333375 h 1200150"/>
              <a:gd name="connsiteX13" fmla="*/ 330993 w 521493"/>
              <a:gd name="connsiteY13" fmla="*/ 357187 h 1200150"/>
              <a:gd name="connsiteX14" fmla="*/ 319087 w 521493"/>
              <a:gd name="connsiteY14" fmla="*/ 366712 h 1200150"/>
              <a:gd name="connsiteX15" fmla="*/ 316706 w 521493"/>
              <a:gd name="connsiteY15" fmla="*/ 390525 h 1200150"/>
              <a:gd name="connsiteX16" fmla="*/ 290512 w 521493"/>
              <a:gd name="connsiteY16" fmla="*/ 402431 h 1200150"/>
              <a:gd name="connsiteX17" fmla="*/ 271462 w 521493"/>
              <a:gd name="connsiteY17" fmla="*/ 402431 h 1200150"/>
              <a:gd name="connsiteX18" fmla="*/ 254793 w 521493"/>
              <a:gd name="connsiteY18" fmla="*/ 423862 h 1200150"/>
              <a:gd name="connsiteX19" fmla="*/ 257175 w 521493"/>
              <a:gd name="connsiteY19" fmla="*/ 440531 h 1200150"/>
              <a:gd name="connsiteX20" fmla="*/ 271462 w 521493"/>
              <a:gd name="connsiteY20" fmla="*/ 469106 h 1200150"/>
              <a:gd name="connsiteX21" fmla="*/ 254793 w 521493"/>
              <a:gd name="connsiteY21" fmla="*/ 485775 h 1200150"/>
              <a:gd name="connsiteX22" fmla="*/ 242887 w 521493"/>
              <a:gd name="connsiteY22" fmla="*/ 504825 h 1200150"/>
              <a:gd name="connsiteX23" fmla="*/ 235743 w 521493"/>
              <a:gd name="connsiteY23" fmla="*/ 523875 h 1200150"/>
              <a:gd name="connsiteX24" fmla="*/ 219075 w 521493"/>
              <a:gd name="connsiteY24" fmla="*/ 535781 h 1200150"/>
              <a:gd name="connsiteX25" fmla="*/ 219075 w 521493"/>
              <a:gd name="connsiteY25" fmla="*/ 535781 h 1200150"/>
              <a:gd name="connsiteX26" fmla="*/ 216693 w 521493"/>
              <a:gd name="connsiteY26" fmla="*/ 573881 h 1200150"/>
              <a:gd name="connsiteX27" fmla="*/ 204787 w 521493"/>
              <a:gd name="connsiteY27" fmla="*/ 585787 h 1200150"/>
              <a:gd name="connsiteX28" fmla="*/ 195262 w 521493"/>
              <a:gd name="connsiteY28" fmla="*/ 602456 h 1200150"/>
              <a:gd name="connsiteX29" fmla="*/ 200025 w 521493"/>
              <a:gd name="connsiteY29" fmla="*/ 619125 h 1200150"/>
              <a:gd name="connsiteX30" fmla="*/ 200025 w 521493"/>
              <a:gd name="connsiteY30" fmla="*/ 635793 h 1200150"/>
              <a:gd name="connsiteX31" fmla="*/ 190500 w 521493"/>
              <a:gd name="connsiteY31" fmla="*/ 650081 h 1200150"/>
              <a:gd name="connsiteX32" fmla="*/ 190500 w 521493"/>
              <a:gd name="connsiteY32" fmla="*/ 666750 h 1200150"/>
              <a:gd name="connsiteX33" fmla="*/ 190500 w 521493"/>
              <a:gd name="connsiteY33" fmla="*/ 688181 h 1200150"/>
              <a:gd name="connsiteX34" fmla="*/ 164306 w 521493"/>
              <a:gd name="connsiteY34" fmla="*/ 707231 h 1200150"/>
              <a:gd name="connsiteX35" fmla="*/ 161925 w 521493"/>
              <a:gd name="connsiteY35" fmla="*/ 719137 h 1200150"/>
              <a:gd name="connsiteX36" fmla="*/ 159543 w 521493"/>
              <a:gd name="connsiteY36" fmla="*/ 740568 h 1200150"/>
              <a:gd name="connsiteX37" fmla="*/ 150018 w 521493"/>
              <a:gd name="connsiteY37" fmla="*/ 757237 h 1200150"/>
              <a:gd name="connsiteX38" fmla="*/ 121443 w 521493"/>
              <a:gd name="connsiteY38" fmla="*/ 771525 h 1200150"/>
              <a:gd name="connsiteX39" fmla="*/ 83343 w 521493"/>
              <a:gd name="connsiteY39" fmla="*/ 778668 h 1200150"/>
              <a:gd name="connsiteX40" fmla="*/ 61912 w 521493"/>
              <a:gd name="connsiteY40" fmla="*/ 797718 h 1200150"/>
              <a:gd name="connsiteX41" fmla="*/ 45243 w 521493"/>
              <a:gd name="connsiteY41" fmla="*/ 814387 h 1200150"/>
              <a:gd name="connsiteX42" fmla="*/ 23812 w 521493"/>
              <a:gd name="connsiteY42" fmla="*/ 823912 h 1200150"/>
              <a:gd name="connsiteX43" fmla="*/ 4762 w 521493"/>
              <a:gd name="connsiteY43" fmla="*/ 823912 h 1200150"/>
              <a:gd name="connsiteX44" fmla="*/ 4762 w 521493"/>
              <a:gd name="connsiteY44" fmla="*/ 850106 h 1200150"/>
              <a:gd name="connsiteX45" fmla="*/ 11906 w 521493"/>
              <a:gd name="connsiteY45" fmla="*/ 883443 h 1200150"/>
              <a:gd name="connsiteX46" fmla="*/ 16668 w 521493"/>
              <a:gd name="connsiteY46" fmla="*/ 904875 h 1200150"/>
              <a:gd name="connsiteX47" fmla="*/ 2381 w 521493"/>
              <a:gd name="connsiteY47" fmla="*/ 926306 h 1200150"/>
              <a:gd name="connsiteX48" fmla="*/ 7143 w 521493"/>
              <a:gd name="connsiteY48" fmla="*/ 962025 h 1200150"/>
              <a:gd name="connsiteX49" fmla="*/ 14287 w 521493"/>
              <a:gd name="connsiteY49" fmla="*/ 1009650 h 1200150"/>
              <a:gd name="connsiteX50" fmla="*/ 16670 w 521493"/>
              <a:gd name="connsiteY50" fmla="*/ 1054894 h 1200150"/>
              <a:gd name="connsiteX51" fmla="*/ 33337 w 521493"/>
              <a:gd name="connsiteY51" fmla="*/ 1088231 h 1200150"/>
              <a:gd name="connsiteX52" fmla="*/ 0 w 521493"/>
              <a:gd name="connsiteY52" fmla="*/ 1200150 h 1200150"/>
              <a:gd name="connsiteX0" fmla="*/ 516731 w 521493"/>
              <a:gd name="connsiteY0" fmla="*/ 0 h 1200150"/>
              <a:gd name="connsiteX1" fmla="*/ 521493 w 521493"/>
              <a:gd name="connsiteY1" fmla="*/ 66675 h 1200150"/>
              <a:gd name="connsiteX2" fmla="*/ 521493 w 521493"/>
              <a:gd name="connsiteY2" fmla="*/ 92868 h 1200150"/>
              <a:gd name="connsiteX3" fmla="*/ 500062 w 521493"/>
              <a:gd name="connsiteY3" fmla="*/ 130968 h 1200150"/>
              <a:gd name="connsiteX4" fmla="*/ 500062 w 521493"/>
              <a:gd name="connsiteY4" fmla="*/ 173831 h 1200150"/>
              <a:gd name="connsiteX5" fmla="*/ 490537 w 521493"/>
              <a:gd name="connsiteY5" fmla="*/ 204787 h 1200150"/>
              <a:gd name="connsiteX6" fmla="*/ 447675 w 521493"/>
              <a:gd name="connsiteY6" fmla="*/ 219075 h 1200150"/>
              <a:gd name="connsiteX7" fmla="*/ 421481 w 521493"/>
              <a:gd name="connsiteY7" fmla="*/ 233362 h 1200150"/>
              <a:gd name="connsiteX8" fmla="*/ 390525 w 521493"/>
              <a:gd name="connsiteY8" fmla="*/ 247650 h 1200150"/>
              <a:gd name="connsiteX9" fmla="*/ 369093 w 521493"/>
              <a:gd name="connsiteY9" fmla="*/ 266700 h 1200150"/>
              <a:gd name="connsiteX10" fmla="*/ 350043 w 521493"/>
              <a:gd name="connsiteY10" fmla="*/ 285750 h 1200150"/>
              <a:gd name="connsiteX11" fmla="*/ 340518 w 521493"/>
              <a:gd name="connsiteY11" fmla="*/ 311943 h 1200150"/>
              <a:gd name="connsiteX12" fmla="*/ 340518 w 521493"/>
              <a:gd name="connsiteY12" fmla="*/ 333375 h 1200150"/>
              <a:gd name="connsiteX13" fmla="*/ 330993 w 521493"/>
              <a:gd name="connsiteY13" fmla="*/ 357187 h 1200150"/>
              <a:gd name="connsiteX14" fmla="*/ 319087 w 521493"/>
              <a:gd name="connsiteY14" fmla="*/ 366712 h 1200150"/>
              <a:gd name="connsiteX15" fmla="*/ 316706 w 521493"/>
              <a:gd name="connsiteY15" fmla="*/ 390525 h 1200150"/>
              <a:gd name="connsiteX16" fmla="*/ 290512 w 521493"/>
              <a:gd name="connsiteY16" fmla="*/ 402431 h 1200150"/>
              <a:gd name="connsiteX17" fmla="*/ 271462 w 521493"/>
              <a:gd name="connsiteY17" fmla="*/ 402431 h 1200150"/>
              <a:gd name="connsiteX18" fmla="*/ 254793 w 521493"/>
              <a:gd name="connsiteY18" fmla="*/ 423862 h 1200150"/>
              <a:gd name="connsiteX19" fmla="*/ 257175 w 521493"/>
              <a:gd name="connsiteY19" fmla="*/ 440531 h 1200150"/>
              <a:gd name="connsiteX20" fmla="*/ 271462 w 521493"/>
              <a:gd name="connsiteY20" fmla="*/ 469106 h 1200150"/>
              <a:gd name="connsiteX21" fmla="*/ 254793 w 521493"/>
              <a:gd name="connsiteY21" fmla="*/ 485775 h 1200150"/>
              <a:gd name="connsiteX22" fmla="*/ 242887 w 521493"/>
              <a:gd name="connsiteY22" fmla="*/ 504825 h 1200150"/>
              <a:gd name="connsiteX23" fmla="*/ 235743 w 521493"/>
              <a:gd name="connsiteY23" fmla="*/ 523875 h 1200150"/>
              <a:gd name="connsiteX24" fmla="*/ 219075 w 521493"/>
              <a:gd name="connsiteY24" fmla="*/ 535781 h 1200150"/>
              <a:gd name="connsiteX25" fmla="*/ 219075 w 521493"/>
              <a:gd name="connsiteY25" fmla="*/ 535781 h 1200150"/>
              <a:gd name="connsiteX26" fmla="*/ 216693 w 521493"/>
              <a:gd name="connsiteY26" fmla="*/ 573881 h 1200150"/>
              <a:gd name="connsiteX27" fmla="*/ 204787 w 521493"/>
              <a:gd name="connsiteY27" fmla="*/ 585787 h 1200150"/>
              <a:gd name="connsiteX28" fmla="*/ 195262 w 521493"/>
              <a:gd name="connsiteY28" fmla="*/ 602456 h 1200150"/>
              <a:gd name="connsiteX29" fmla="*/ 200025 w 521493"/>
              <a:gd name="connsiteY29" fmla="*/ 619125 h 1200150"/>
              <a:gd name="connsiteX30" fmla="*/ 200025 w 521493"/>
              <a:gd name="connsiteY30" fmla="*/ 635793 h 1200150"/>
              <a:gd name="connsiteX31" fmla="*/ 190500 w 521493"/>
              <a:gd name="connsiteY31" fmla="*/ 650081 h 1200150"/>
              <a:gd name="connsiteX32" fmla="*/ 190500 w 521493"/>
              <a:gd name="connsiteY32" fmla="*/ 666750 h 1200150"/>
              <a:gd name="connsiteX33" fmla="*/ 190500 w 521493"/>
              <a:gd name="connsiteY33" fmla="*/ 688181 h 1200150"/>
              <a:gd name="connsiteX34" fmla="*/ 164306 w 521493"/>
              <a:gd name="connsiteY34" fmla="*/ 707231 h 1200150"/>
              <a:gd name="connsiteX35" fmla="*/ 161925 w 521493"/>
              <a:gd name="connsiteY35" fmla="*/ 719137 h 1200150"/>
              <a:gd name="connsiteX36" fmla="*/ 159543 w 521493"/>
              <a:gd name="connsiteY36" fmla="*/ 740568 h 1200150"/>
              <a:gd name="connsiteX37" fmla="*/ 150018 w 521493"/>
              <a:gd name="connsiteY37" fmla="*/ 757237 h 1200150"/>
              <a:gd name="connsiteX38" fmla="*/ 121443 w 521493"/>
              <a:gd name="connsiteY38" fmla="*/ 771525 h 1200150"/>
              <a:gd name="connsiteX39" fmla="*/ 83343 w 521493"/>
              <a:gd name="connsiteY39" fmla="*/ 778668 h 1200150"/>
              <a:gd name="connsiteX40" fmla="*/ 61912 w 521493"/>
              <a:gd name="connsiteY40" fmla="*/ 797718 h 1200150"/>
              <a:gd name="connsiteX41" fmla="*/ 45243 w 521493"/>
              <a:gd name="connsiteY41" fmla="*/ 814387 h 1200150"/>
              <a:gd name="connsiteX42" fmla="*/ 23812 w 521493"/>
              <a:gd name="connsiteY42" fmla="*/ 823912 h 1200150"/>
              <a:gd name="connsiteX43" fmla="*/ 4762 w 521493"/>
              <a:gd name="connsiteY43" fmla="*/ 823912 h 1200150"/>
              <a:gd name="connsiteX44" fmla="*/ 4762 w 521493"/>
              <a:gd name="connsiteY44" fmla="*/ 850106 h 1200150"/>
              <a:gd name="connsiteX45" fmla="*/ 11906 w 521493"/>
              <a:gd name="connsiteY45" fmla="*/ 883443 h 1200150"/>
              <a:gd name="connsiteX46" fmla="*/ 16668 w 521493"/>
              <a:gd name="connsiteY46" fmla="*/ 904875 h 1200150"/>
              <a:gd name="connsiteX47" fmla="*/ 2381 w 521493"/>
              <a:gd name="connsiteY47" fmla="*/ 926306 h 1200150"/>
              <a:gd name="connsiteX48" fmla="*/ 7143 w 521493"/>
              <a:gd name="connsiteY48" fmla="*/ 962025 h 1200150"/>
              <a:gd name="connsiteX49" fmla="*/ 14287 w 521493"/>
              <a:gd name="connsiteY49" fmla="*/ 1009650 h 1200150"/>
              <a:gd name="connsiteX50" fmla="*/ 16670 w 521493"/>
              <a:gd name="connsiteY50" fmla="*/ 1054894 h 1200150"/>
              <a:gd name="connsiteX51" fmla="*/ 33337 w 521493"/>
              <a:gd name="connsiteY51" fmla="*/ 1088231 h 1200150"/>
              <a:gd name="connsiteX52" fmla="*/ 19051 w 521493"/>
              <a:gd name="connsiteY52" fmla="*/ 1126331 h 1200150"/>
              <a:gd name="connsiteX53" fmla="*/ 0 w 521493"/>
              <a:gd name="connsiteY53" fmla="*/ 1200150 h 1200150"/>
              <a:gd name="connsiteX0" fmla="*/ 516731 w 521493"/>
              <a:gd name="connsiteY0" fmla="*/ 0 h 1200150"/>
              <a:gd name="connsiteX1" fmla="*/ 521493 w 521493"/>
              <a:gd name="connsiteY1" fmla="*/ 66675 h 1200150"/>
              <a:gd name="connsiteX2" fmla="*/ 521493 w 521493"/>
              <a:gd name="connsiteY2" fmla="*/ 92868 h 1200150"/>
              <a:gd name="connsiteX3" fmla="*/ 500062 w 521493"/>
              <a:gd name="connsiteY3" fmla="*/ 130968 h 1200150"/>
              <a:gd name="connsiteX4" fmla="*/ 500062 w 521493"/>
              <a:gd name="connsiteY4" fmla="*/ 173831 h 1200150"/>
              <a:gd name="connsiteX5" fmla="*/ 490537 w 521493"/>
              <a:gd name="connsiteY5" fmla="*/ 204787 h 1200150"/>
              <a:gd name="connsiteX6" fmla="*/ 447675 w 521493"/>
              <a:gd name="connsiteY6" fmla="*/ 219075 h 1200150"/>
              <a:gd name="connsiteX7" fmla="*/ 421481 w 521493"/>
              <a:gd name="connsiteY7" fmla="*/ 233362 h 1200150"/>
              <a:gd name="connsiteX8" fmla="*/ 390525 w 521493"/>
              <a:gd name="connsiteY8" fmla="*/ 247650 h 1200150"/>
              <a:gd name="connsiteX9" fmla="*/ 369093 w 521493"/>
              <a:gd name="connsiteY9" fmla="*/ 266700 h 1200150"/>
              <a:gd name="connsiteX10" fmla="*/ 350043 w 521493"/>
              <a:gd name="connsiteY10" fmla="*/ 285750 h 1200150"/>
              <a:gd name="connsiteX11" fmla="*/ 340518 w 521493"/>
              <a:gd name="connsiteY11" fmla="*/ 311943 h 1200150"/>
              <a:gd name="connsiteX12" fmla="*/ 340518 w 521493"/>
              <a:gd name="connsiteY12" fmla="*/ 333375 h 1200150"/>
              <a:gd name="connsiteX13" fmla="*/ 330993 w 521493"/>
              <a:gd name="connsiteY13" fmla="*/ 357187 h 1200150"/>
              <a:gd name="connsiteX14" fmla="*/ 319087 w 521493"/>
              <a:gd name="connsiteY14" fmla="*/ 366712 h 1200150"/>
              <a:gd name="connsiteX15" fmla="*/ 316706 w 521493"/>
              <a:gd name="connsiteY15" fmla="*/ 390525 h 1200150"/>
              <a:gd name="connsiteX16" fmla="*/ 290512 w 521493"/>
              <a:gd name="connsiteY16" fmla="*/ 402431 h 1200150"/>
              <a:gd name="connsiteX17" fmla="*/ 271462 w 521493"/>
              <a:gd name="connsiteY17" fmla="*/ 402431 h 1200150"/>
              <a:gd name="connsiteX18" fmla="*/ 254793 w 521493"/>
              <a:gd name="connsiteY18" fmla="*/ 423862 h 1200150"/>
              <a:gd name="connsiteX19" fmla="*/ 257175 w 521493"/>
              <a:gd name="connsiteY19" fmla="*/ 440531 h 1200150"/>
              <a:gd name="connsiteX20" fmla="*/ 271462 w 521493"/>
              <a:gd name="connsiteY20" fmla="*/ 469106 h 1200150"/>
              <a:gd name="connsiteX21" fmla="*/ 254793 w 521493"/>
              <a:gd name="connsiteY21" fmla="*/ 485775 h 1200150"/>
              <a:gd name="connsiteX22" fmla="*/ 242887 w 521493"/>
              <a:gd name="connsiteY22" fmla="*/ 504825 h 1200150"/>
              <a:gd name="connsiteX23" fmla="*/ 235743 w 521493"/>
              <a:gd name="connsiteY23" fmla="*/ 523875 h 1200150"/>
              <a:gd name="connsiteX24" fmla="*/ 219075 w 521493"/>
              <a:gd name="connsiteY24" fmla="*/ 535781 h 1200150"/>
              <a:gd name="connsiteX25" fmla="*/ 219075 w 521493"/>
              <a:gd name="connsiteY25" fmla="*/ 535781 h 1200150"/>
              <a:gd name="connsiteX26" fmla="*/ 216693 w 521493"/>
              <a:gd name="connsiteY26" fmla="*/ 573881 h 1200150"/>
              <a:gd name="connsiteX27" fmla="*/ 204787 w 521493"/>
              <a:gd name="connsiteY27" fmla="*/ 585787 h 1200150"/>
              <a:gd name="connsiteX28" fmla="*/ 195262 w 521493"/>
              <a:gd name="connsiteY28" fmla="*/ 602456 h 1200150"/>
              <a:gd name="connsiteX29" fmla="*/ 200025 w 521493"/>
              <a:gd name="connsiteY29" fmla="*/ 619125 h 1200150"/>
              <a:gd name="connsiteX30" fmla="*/ 200025 w 521493"/>
              <a:gd name="connsiteY30" fmla="*/ 635793 h 1200150"/>
              <a:gd name="connsiteX31" fmla="*/ 190500 w 521493"/>
              <a:gd name="connsiteY31" fmla="*/ 650081 h 1200150"/>
              <a:gd name="connsiteX32" fmla="*/ 190500 w 521493"/>
              <a:gd name="connsiteY32" fmla="*/ 666750 h 1200150"/>
              <a:gd name="connsiteX33" fmla="*/ 190500 w 521493"/>
              <a:gd name="connsiteY33" fmla="*/ 688181 h 1200150"/>
              <a:gd name="connsiteX34" fmla="*/ 164306 w 521493"/>
              <a:gd name="connsiteY34" fmla="*/ 707231 h 1200150"/>
              <a:gd name="connsiteX35" fmla="*/ 161925 w 521493"/>
              <a:gd name="connsiteY35" fmla="*/ 719137 h 1200150"/>
              <a:gd name="connsiteX36" fmla="*/ 159543 w 521493"/>
              <a:gd name="connsiteY36" fmla="*/ 740568 h 1200150"/>
              <a:gd name="connsiteX37" fmla="*/ 150018 w 521493"/>
              <a:gd name="connsiteY37" fmla="*/ 757237 h 1200150"/>
              <a:gd name="connsiteX38" fmla="*/ 121443 w 521493"/>
              <a:gd name="connsiteY38" fmla="*/ 771525 h 1200150"/>
              <a:gd name="connsiteX39" fmla="*/ 83343 w 521493"/>
              <a:gd name="connsiteY39" fmla="*/ 778668 h 1200150"/>
              <a:gd name="connsiteX40" fmla="*/ 61912 w 521493"/>
              <a:gd name="connsiteY40" fmla="*/ 797718 h 1200150"/>
              <a:gd name="connsiteX41" fmla="*/ 45243 w 521493"/>
              <a:gd name="connsiteY41" fmla="*/ 814387 h 1200150"/>
              <a:gd name="connsiteX42" fmla="*/ 23812 w 521493"/>
              <a:gd name="connsiteY42" fmla="*/ 823912 h 1200150"/>
              <a:gd name="connsiteX43" fmla="*/ 4762 w 521493"/>
              <a:gd name="connsiteY43" fmla="*/ 823912 h 1200150"/>
              <a:gd name="connsiteX44" fmla="*/ 4762 w 521493"/>
              <a:gd name="connsiteY44" fmla="*/ 850106 h 1200150"/>
              <a:gd name="connsiteX45" fmla="*/ 11906 w 521493"/>
              <a:gd name="connsiteY45" fmla="*/ 883443 h 1200150"/>
              <a:gd name="connsiteX46" fmla="*/ 16668 w 521493"/>
              <a:gd name="connsiteY46" fmla="*/ 904875 h 1200150"/>
              <a:gd name="connsiteX47" fmla="*/ 2381 w 521493"/>
              <a:gd name="connsiteY47" fmla="*/ 926306 h 1200150"/>
              <a:gd name="connsiteX48" fmla="*/ 7143 w 521493"/>
              <a:gd name="connsiteY48" fmla="*/ 962025 h 1200150"/>
              <a:gd name="connsiteX49" fmla="*/ 14287 w 521493"/>
              <a:gd name="connsiteY49" fmla="*/ 1009650 h 1200150"/>
              <a:gd name="connsiteX50" fmla="*/ 16670 w 521493"/>
              <a:gd name="connsiteY50" fmla="*/ 1054894 h 1200150"/>
              <a:gd name="connsiteX51" fmla="*/ 33337 w 521493"/>
              <a:gd name="connsiteY51" fmla="*/ 1088231 h 1200150"/>
              <a:gd name="connsiteX52" fmla="*/ 11908 w 521493"/>
              <a:gd name="connsiteY52" fmla="*/ 1133475 h 1200150"/>
              <a:gd name="connsiteX53" fmla="*/ 0 w 521493"/>
              <a:gd name="connsiteY53" fmla="*/ 1200150 h 1200150"/>
              <a:gd name="connsiteX0" fmla="*/ 516914 w 521676"/>
              <a:gd name="connsiteY0" fmla="*/ 0 h 1200688"/>
              <a:gd name="connsiteX1" fmla="*/ 521676 w 521676"/>
              <a:gd name="connsiteY1" fmla="*/ 66675 h 1200688"/>
              <a:gd name="connsiteX2" fmla="*/ 521676 w 521676"/>
              <a:gd name="connsiteY2" fmla="*/ 92868 h 1200688"/>
              <a:gd name="connsiteX3" fmla="*/ 500245 w 521676"/>
              <a:gd name="connsiteY3" fmla="*/ 130968 h 1200688"/>
              <a:gd name="connsiteX4" fmla="*/ 500245 w 521676"/>
              <a:gd name="connsiteY4" fmla="*/ 173831 h 1200688"/>
              <a:gd name="connsiteX5" fmla="*/ 490720 w 521676"/>
              <a:gd name="connsiteY5" fmla="*/ 204787 h 1200688"/>
              <a:gd name="connsiteX6" fmla="*/ 447858 w 521676"/>
              <a:gd name="connsiteY6" fmla="*/ 219075 h 1200688"/>
              <a:gd name="connsiteX7" fmla="*/ 421664 w 521676"/>
              <a:gd name="connsiteY7" fmla="*/ 233362 h 1200688"/>
              <a:gd name="connsiteX8" fmla="*/ 390708 w 521676"/>
              <a:gd name="connsiteY8" fmla="*/ 247650 h 1200688"/>
              <a:gd name="connsiteX9" fmla="*/ 369276 w 521676"/>
              <a:gd name="connsiteY9" fmla="*/ 266700 h 1200688"/>
              <a:gd name="connsiteX10" fmla="*/ 350226 w 521676"/>
              <a:gd name="connsiteY10" fmla="*/ 285750 h 1200688"/>
              <a:gd name="connsiteX11" fmla="*/ 340701 w 521676"/>
              <a:gd name="connsiteY11" fmla="*/ 311943 h 1200688"/>
              <a:gd name="connsiteX12" fmla="*/ 340701 w 521676"/>
              <a:gd name="connsiteY12" fmla="*/ 333375 h 1200688"/>
              <a:gd name="connsiteX13" fmla="*/ 331176 w 521676"/>
              <a:gd name="connsiteY13" fmla="*/ 357187 h 1200688"/>
              <a:gd name="connsiteX14" fmla="*/ 319270 w 521676"/>
              <a:gd name="connsiteY14" fmla="*/ 366712 h 1200688"/>
              <a:gd name="connsiteX15" fmla="*/ 316889 w 521676"/>
              <a:gd name="connsiteY15" fmla="*/ 390525 h 1200688"/>
              <a:gd name="connsiteX16" fmla="*/ 290695 w 521676"/>
              <a:gd name="connsiteY16" fmla="*/ 402431 h 1200688"/>
              <a:gd name="connsiteX17" fmla="*/ 271645 w 521676"/>
              <a:gd name="connsiteY17" fmla="*/ 402431 h 1200688"/>
              <a:gd name="connsiteX18" fmla="*/ 254976 w 521676"/>
              <a:gd name="connsiteY18" fmla="*/ 423862 h 1200688"/>
              <a:gd name="connsiteX19" fmla="*/ 257358 w 521676"/>
              <a:gd name="connsiteY19" fmla="*/ 440531 h 1200688"/>
              <a:gd name="connsiteX20" fmla="*/ 271645 w 521676"/>
              <a:gd name="connsiteY20" fmla="*/ 469106 h 1200688"/>
              <a:gd name="connsiteX21" fmla="*/ 254976 w 521676"/>
              <a:gd name="connsiteY21" fmla="*/ 485775 h 1200688"/>
              <a:gd name="connsiteX22" fmla="*/ 243070 w 521676"/>
              <a:gd name="connsiteY22" fmla="*/ 504825 h 1200688"/>
              <a:gd name="connsiteX23" fmla="*/ 235926 w 521676"/>
              <a:gd name="connsiteY23" fmla="*/ 523875 h 1200688"/>
              <a:gd name="connsiteX24" fmla="*/ 219258 w 521676"/>
              <a:gd name="connsiteY24" fmla="*/ 535781 h 1200688"/>
              <a:gd name="connsiteX25" fmla="*/ 219258 w 521676"/>
              <a:gd name="connsiteY25" fmla="*/ 535781 h 1200688"/>
              <a:gd name="connsiteX26" fmla="*/ 216876 w 521676"/>
              <a:gd name="connsiteY26" fmla="*/ 573881 h 1200688"/>
              <a:gd name="connsiteX27" fmla="*/ 204970 w 521676"/>
              <a:gd name="connsiteY27" fmla="*/ 585787 h 1200688"/>
              <a:gd name="connsiteX28" fmla="*/ 195445 w 521676"/>
              <a:gd name="connsiteY28" fmla="*/ 602456 h 1200688"/>
              <a:gd name="connsiteX29" fmla="*/ 200208 w 521676"/>
              <a:gd name="connsiteY29" fmla="*/ 619125 h 1200688"/>
              <a:gd name="connsiteX30" fmla="*/ 200208 w 521676"/>
              <a:gd name="connsiteY30" fmla="*/ 635793 h 1200688"/>
              <a:gd name="connsiteX31" fmla="*/ 190683 w 521676"/>
              <a:gd name="connsiteY31" fmla="*/ 650081 h 1200688"/>
              <a:gd name="connsiteX32" fmla="*/ 190683 w 521676"/>
              <a:gd name="connsiteY32" fmla="*/ 666750 h 1200688"/>
              <a:gd name="connsiteX33" fmla="*/ 190683 w 521676"/>
              <a:gd name="connsiteY33" fmla="*/ 688181 h 1200688"/>
              <a:gd name="connsiteX34" fmla="*/ 164489 w 521676"/>
              <a:gd name="connsiteY34" fmla="*/ 707231 h 1200688"/>
              <a:gd name="connsiteX35" fmla="*/ 162108 w 521676"/>
              <a:gd name="connsiteY35" fmla="*/ 719137 h 1200688"/>
              <a:gd name="connsiteX36" fmla="*/ 159726 w 521676"/>
              <a:gd name="connsiteY36" fmla="*/ 740568 h 1200688"/>
              <a:gd name="connsiteX37" fmla="*/ 150201 w 521676"/>
              <a:gd name="connsiteY37" fmla="*/ 757237 h 1200688"/>
              <a:gd name="connsiteX38" fmla="*/ 121626 w 521676"/>
              <a:gd name="connsiteY38" fmla="*/ 771525 h 1200688"/>
              <a:gd name="connsiteX39" fmla="*/ 83526 w 521676"/>
              <a:gd name="connsiteY39" fmla="*/ 778668 h 1200688"/>
              <a:gd name="connsiteX40" fmla="*/ 62095 w 521676"/>
              <a:gd name="connsiteY40" fmla="*/ 797718 h 1200688"/>
              <a:gd name="connsiteX41" fmla="*/ 45426 w 521676"/>
              <a:gd name="connsiteY41" fmla="*/ 814387 h 1200688"/>
              <a:gd name="connsiteX42" fmla="*/ 23995 w 521676"/>
              <a:gd name="connsiteY42" fmla="*/ 823912 h 1200688"/>
              <a:gd name="connsiteX43" fmla="*/ 4945 w 521676"/>
              <a:gd name="connsiteY43" fmla="*/ 823912 h 1200688"/>
              <a:gd name="connsiteX44" fmla="*/ 4945 w 521676"/>
              <a:gd name="connsiteY44" fmla="*/ 850106 h 1200688"/>
              <a:gd name="connsiteX45" fmla="*/ 12089 w 521676"/>
              <a:gd name="connsiteY45" fmla="*/ 883443 h 1200688"/>
              <a:gd name="connsiteX46" fmla="*/ 16851 w 521676"/>
              <a:gd name="connsiteY46" fmla="*/ 904875 h 1200688"/>
              <a:gd name="connsiteX47" fmla="*/ 2564 w 521676"/>
              <a:gd name="connsiteY47" fmla="*/ 926306 h 1200688"/>
              <a:gd name="connsiteX48" fmla="*/ 7326 w 521676"/>
              <a:gd name="connsiteY48" fmla="*/ 962025 h 1200688"/>
              <a:gd name="connsiteX49" fmla="*/ 14470 w 521676"/>
              <a:gd name="connsiteY49" fmla="*/ 1009650 h 1200688"/>
              <a:gd name="connsiteX50" fmla="*/ 16853 w 521676"/>
              <a:gd name="connsiteY50" fmla="*/ 1054894 h 1200688"/>
              <a:gd name="connsiteX51" fmla="*/ 33520 w 521676"/>
              <a:gd name="connsiteY51" fmla="*/ 1088231 h 1200688"/>
              <a:gd name="connsiteX52" fmla="*/ 12091 w 521676"/>
              <a:gd name="connsiteY52" fmla="*/ 1133475 h 1200688"/>
              <a:gd name="connsiteX53" fmla="*/ 183 w 521676"/>
              <a:gd name="connsiteY53" fmla="*/ 1200150 h 1200688"/>
              <a:gd name="connsiteX54" fmla="*/ 4946 w 521676"/>
              <a:gd name="connsiteY54" fmla="*/ 1164431 h 1200688"/>
              <a:gd name="connsiteX0" fmla="*/ 516914 w 521676"/>
              <a:gd name="connsiteY0" fmla="*/ 0 h 1200688"/>
              <a:gd name="connsiteX1" fmla="*/ 521676 w 521676"/>
              <a:gd name="connsiteY1" fmla="*/ 66675 h 1200688"/>
              <a:gd name="connsiteX2" fmla="*/ 521676 w 521676"/>
              <a:gd name="connsiteY2" fmla="*/ 92868 h 1200688"/>
              <a:gd name="connsiteX3" fmla="*/ 500245 w 521676"/>
              <a:gd name="connsiteY3" fmla="*/ 130968 h 1200688"/>
              <a:gd name="connsiteX4" fmla="*/ 500245 w 521676"/>
              <a:gd name="connsiteY4" fmla="*/ 173831 h 1200688"/>
              <a:gd name="connsiteX5" fmla="*/ 490720 w 521676"/>
              <a:gd name="connsiteY5" fmla="*/ 204787 h 1200688"/>
              <a:gd name="connsiteX6" fmla="*/ 447858 w 521676"/>
              <a:gd name="connsiteY6" fmla="*/ 219075 h 1200688"/>
              <a:gd name="connsiteX7" fmla="*/ 421664 w 521676"/>
              <a:gd name="connsiteY7" fmla="*/ 233362 h 1200688"/>
              <a:gd name="connsiteX8" fmla="*/ 390708 w 521676"/>
              <a:gd name="connsiteY8" fmla="*/ 247650 h 1200688"/>
              <a:gd name="connsiteX9" fmla="*/ 369276 w 521676"/>
              <a:gd name="connsiteY9" fmla="*/ 266700 h 1200688"/>
              <a:gd name="connsiteX10" fmla="*/ 350226 w 521676"/>
              <a:gd name="connsiteY10" fmla="*/ 285750 h 1200688"/>
              <a:gd name="connsiteX11" fmla="*/ 340701 w 521676"/>
              <a:gd name="connsiteY11" fmla="*/ 311943 h 1200688"/>
              <a:gd name="connsiteX12" fmla="*/ 340701 w 521676"/>
              <a:gd name="connsiteY12" fmla="*/ 333375 h 1200688"/>
              <a:gd name="connsiteX13" fmla="*/ 331176 w 521676"/>
              <a:gd name="connsiteY13" fmla="*/ 357187 h 1200688"/>
              <a:gd name="connsiteX14" fmla="*/ 319270 w 521676"/>
              <a:gd name="connsiteY14" fmla="*/ 366712 h 1200688"/>
              <a:gd name="connsiteX15" fmla="*/ 316889 w 521676"/>
              <a:gd name="connsiteY15" fmla="*/ 390525 h 1200688"/>
              <a:gd name="connsiteX16" fmla="*/ 290695 w 521676"/>
              <a:gd name="connsiteY16" fmla="*/ 402431 h 1200688"/>
              <a:gd name="connsiteX17" fmla="*/ 271645 w 521676"/>
              <a:gd name="connsiteY17" fmla="*/ 402431 h 1200688"/>
              <a:gd name="connsiteX18" fmla="*/ 254976 w 521676"/>
              <a:gd name="connsiteY18" fmla="*/ 423862 h 1200688"/>
              <a:gd name="connsiteX19" fmla="*/ 257358 w 521676"/>
              <a:gd name="connsiteY19" fmla="*/ 440531 h 1200688"/>
              <a:gd name="connsiteX20" fmla="*/ 271645 w 521676"/>
              <a:gd name="connsiteY20" fmla="*/ 469106 h 1200688"/>
              <a:gd name="connsiteX21" fmla="*/ 254976 w 521676"/>
              <a:gd name="connsiteY21" fmla="*/ 485775 h 1200688"/>
              <a:gd name="connsiteX22" fmla="*/ 243070 w 521676"/>
              <a:gd name="connsiteY22" fmla="*/ 504825 h 1200688"/>
              <a:gd name="connsiteX23" fmla="*/ 235926 w 521676"/>
              <a:gd name="connsiteY23" fmla="*/ 523875 h 1200688"/>
              <a:gd name="connsiteX24" fmla="*/ 219258 w 521676"/>
              <a:gd name="connsiteY24" fmla="*/ 535781 h 1200688"/>
              <a:gd name="connsiteX25" fmla="*/ 219258 w 521676"/>
              <a:gd name="connsiteY25" fmla="*/ 535781 h 1200688"/>
              <a:gd name="connsiteX26" fmla="*/ 216876 w 521676"/>
              <a:gd name="connsiteY26" fmla="*/ 573881 h 1200688"/>
              <a:gd name="connsiteX27" fmla="*/ 204970 w 521676"/>
              <a:gd name="connsiteY27" fmla="*/ 585787 h 1200688"/>
              <a:gd name="connsiteX28" fmla="*/ 195445 w 521676"/>
              <a:gd name="connsiteY28" fmla="*/ 602456 h 1200688"/>
              <a:gd name="connsiteX29" fmla="*/ 200208 w 521676"/>
              <a:gd name="connsiteY29" fmla="*/ 619125 h 1200688"/>
              <a:gd name="connsiteX30" fmla="*/ 200208 w 521676"/>
              <a:gd name="connsiteY30" fmla="*/ 635793 h 1200688"/>
              <a:gd name="connsiteX31" fmla="*/ 190683 w 521676"/>
              <a:gd name="connsiteY31" fmla="*/ 650081 h 1200688"/>
              <a:gd name="connsiteX32" fmla="*/ 190683 w 521676"/>
              <a:gd name="connsiteY32" fmla="*/ 666750 h 1200688"/>
              <a:gd name="connsiteX33" fmla="*/ 190683 w 521676"/>
              <a:gd name="connsiteY33" fmla="*/ 688181 h 1200688"/>
              <a:gd name="connsiteX34" fmla="*/ 164489 w 521676"/>
              <a:gd name="connsiteY34" fmla="*/ 707231 h 1200688"/>
              <a:gd name="connsiteX35" fmla="*/ 162108 w 521676"/>
              <a:gd name="connsiteY35" fmla="*/ 719137 h 1200688"/>
              <a:gd name="connsiteX36" fmla="*/ 159726 w 521676"/>
              <a:gd name="connsiteY36" fmla="*/ 740568 h 1200688"/>
              <a:gd name="connsiteX37" fmla="*/ 150201 w 521676"/>
              <a:gd name="connsiteY37" fmla="*/ 757237 h 1200688"/>
              <a:gd name="connsiteX38" fmla="*/ 121626 w 521676"/>
              <a:gd name="connsiteY38" fmla="*/ 771525 h 1200688"/>
              <a:gd name="connsiteX39" fmla="*/ 83526 w 521676"/>
              <a:gd name="connsiteY39" fmla="*/ 778668 h 1200688"/>
              <a:gd name="connsiteX40" fmla="*/ 62095 w 521676"/>
              <a:gd name="connsiteY40" fmla="*/ 797718 h 1200688"/>
              <a:gd name="connsiteX41" fmla="*/ 45426 w 521676"/>
              <a:gd name="connsiteY41" fmla="*/ 814387 h 1200688"/>
              <a:gd name="connsiteX42" fmla="*/ 23995 w 521676"/>
              <a:gd name="connsiteY42" fmla="*/ 823912 h 1200688"/>
              <a:gd name="connsiteX43" fmla="*/ 4945 w 521676"/>
              <a:gd name="connsiteY43" fmla="*/ 823912 h 1200688"/>
              <a:gd name="connsiteX44" fmla="*/ 4945 w 521676"/>
              <a:gd name="connsiteY44" fmla="*/ 850106 h 1200688"/>
              <a:gd name="connsiteX45" fmla="*/ 12089 w 521676"/>
              <a:gd name="connsiteY45" fmla="*/ 883443 h 1200688"/>
              <a:gd name="connsiteX46" fmla="*/ 16851 w 521676"/>
              <a:gd name="connsiteY46" fmla="*/ 904875 h 1200688"/>
              <a:gd name="connsiteX47" fmla="*/ 2564 w 521676"/>
              <a:gd name="connsiteY47" fmla="*/ 926306 h 1200688"/>
              <a:gd name="connsiteX48" fmla="*/ 7326 w 521676"/>
              <a:gd name="connsiteY48" fmla="*/ 962025 h 1200688"/>
              <a:gd name="connsiteX49" fmla="*/ 14470 w 521676"/>
              <a:gd name="connsiteY49" fmla="*/ 1009650 h 1200688"/>
              <a:gd name="connsiteX50" fmla="*/ 16853 w 521676"/>
              <a:gd name="connsiteY50" fmla="*/ 1054894 h 1200688"/>
              <a:gd name="connsiteX51" fmla="*/ 33520 w 521676"/>
              <a:gd name="connsiteY51" fmla="*/ 1088231 h 1200688"/>
              <a:gd name="connsiteX52" fmla="*/ 12091 w 521676"/>
              <a:gd name="connsiteY52" fmla="*/ 1133475 h 1200688"/>
              <a:gd name="connsiteX53" fmla="*/ 183 w 521676"/>
              <a:gd name="connsiteY53" fmla="*/ 1200150 h 1200688"/>
              <a:gd name="connsiteX54" fmla="*/ 4946 w 521676"/>
              <a:gd name="connsiteY54" fmla="*/ 1164431 h 1200688"/>
              <a:gd name="connsiteX0" fmla="*/ 516914 w 521676"/>
              <a:gd name="connsiteY0" fmla="*/ 0 h 1200688"/>
              <a:gd name="connsiteX1" fmla="*/ 521676 w 521676"/>
              <a:gd name="connsiteY1" fmla="*/ 66675 h 1200688"/>
              <a:gd name="connsiteX2" fmla="*/ 521676 w 521676"/>
              <a:gd name="connsiteY2" fmla="*/ 92868 h 1200688"/>
              <a:gd name="connsiteX3" fmla="*/ 500245 w 521676"/>
              <a:gd name="connsiteY3" fmla="*/ 130968 h 1200688"/>
              <a:gd name="connsiteX4" fmla="*/ 500245 w 521676"/>
              <a:gd name="connsiteY4" fmla="*/ 173831 h 1200688"/>
              <a:gd name="connsiteX5" fmla="*/ 490720 w 521676"/>
              <a:gd name="connsiteY5" fmla="*/ 204787 h 1200688"/>
              <a:gd name="connsiteX6" fmla="*/ 447858 w 521676"/>
              <a:gd name="connsiteY6" fmla="*/ 219075 h 1200688"/>
              <a:gd name="connsiteX7" fmla="*/ 421664 w 521676"/>
              <a:gd name="connsiteY7" fmla="*/ 233362 h 1200688"/>
              <a:gd name="connsiteX8" fmla="*/ 390708 w 521676"/>
              <a:gd name="connsiteY8" fmla="*/ 247650 h 1200688"/>
              <a:gd name="connsiteX9" fmla="*/ 369276 w 521676"/>
              <a:gd name="connsiteY9" fmla="*/ 266700 h 1200688"/>
              <a:gd name="connsiteX10" fmla="*/ 350226 w 521676"/>
              <a:gd name="connsiteY10" fmla="*/ 285750 h 1200688"/>
              <a:gd name="connsiteX11" fmla="*/ 340701 w 521676"/>
              <a:gd name="connsiteY11" fmla="*/ 311943 h 1200688"/>
              <a:gd name="connsiteX12" fmla="*/ 340701 w 521676"/>
              <a:gd name="connsiteY12" fmla="*/ 333375 h 1200688"/>
              <a:gd name="connsiteX13" fmla="*/ 331176 w 521676"/>
              <a:gd name="connsiteY13" fmla="*/ 357187 h 1200688"/>
              <a:gd name="connsiteX14" fmla="*/ 319270 w 521676"/>
              <a:gd name="connsiteY14" fmla="*/ 366712 h 1200688"/>
              <a:gd name="connsiteX15" fmla="*/ 316889 w 521676"/>
              <a:gd name="connsiteY15" fmla="*/ 390525 h 1200688"/>
              <a:gd name="connsiteX16" fmla="*/ 290695 w 521676"/>
              <a:gd name="connsiteY16" fmla="*/ 402431 h 1200688"/>
              <a:gd name="connsiteX17" fmla="*/ 271645 w 521676"/>
              <a:gd name="connsiteY17" fmla="*/ 402431 h 1200688"/>
              <a:gd name="connsiteX18" fmla="*/ 254976 w 521676"/>
              <a:gd name="connsiteY18" fmla="*/ 423862 h 1200688"/>
              <a:gd name="connsiteX19" fmla="*/ 257358 w 521676"/>
              <a:gd name="connsiteY19" fmla="*/ 440531 h 1200688"/>
              <a:gd name="connsiteX20" fmla="*/ 271645 w 521676"/>
              <a:gd name="connsiteY20" fmla="*/ 469106 h 1200688"/>
              <a:gd name="connsiteX21" fmla="*/ 254976 w 521676"/>
              <a:gd name="connsiteY21" fmla="*/ 485775 h 1200688"/>
              <a:gd name="connsiteX22" fmla="*/ 243070 w 521676"/>
              <a:gd name="connsiteY22" fmla="*/ 504825 h 1200688"/>
              <a:gd name="connsiteX23" fmla="*/ 235926 w 521676"/>
              <a:gd name="connsiteY23" fmla="*/ 523875 h 1200688"/>
              <a:gd name="connsiteX24" fmla="*/ 219258 w 521676"/>
              <a:gd name="connsiteY24" fmla="*/ 535781 h 1200688"/>
              <a:gd name="connsiteX25" fmla="*/ 219258 w 521676"/>
              <a:gd name="connsiteY25" fmla="*/ 535781 h 1200688"/>
              <a:gd name="connsiteX26" fmla="*/ 216876 w 521676"/>
              <a:gd name="connsiteY26" fmla="*/ 573881 h 1200688"/>
              <a:gd name="connsiteX27" fmla="*/ 204970 w 521676"/>
              <a:gd name="connsiteY27" fmla="*/ 585787 h 1200688"/>
              <a:gd name="connsiteX28" fmla="*/ 195445 w 521676"/>
              <a:gd name="connsiteY28" fmla="*/ 602456 h 1200688"/>
              <a:gd name="connsiteX29" fmla="*/ 200208 w 521676"/>
              <a:gd name="connsiteY29" fmla="*/ 619125 h 1200688"/>
              <a:gd name="connsiteX30" fmla="*/ 200208 w 521676"/>
              <a:gd name="connsiteY30" fmla="*/ 635793 h 1200688"/>
              <a:gd name="connsiteX31" fmla="*/ 190683 w 521676"/>
              <a:gd name="connsiteY31" fmla="*/ 650081 h 1200688"/>
              <a:gd name="connsiteX32" fmla="*/ 190683 w 521676"/>
              <a:gd name="connsiteY32" fmla="*/ 666750 h 1200688"/>
              <a:gd name="connsiteX33" fmla="*/ 190683 w 521676"/>
              <a:gd name="connsiteY33" fmla="*/ 688181 h 1200688"/>
              <a:gd name="connsiteX34" fmla="*/ 164489 w 521676"/>
              <a:gd name="connsiteY34" fmla="*/ 707231 h 1200688"/>
              <a:gd name="connsiteX35" fmla="*/ 162108 w 521676"/>
              <a:gd name="connsiteY35" fmla="*/ 719137 h 1200688"/>
              <a:gd name="connsiteX36" fmla="*/ 159726 w 521676"/>
              <a:gd name="connsiteY36" fmla="*/ 740568 h 1200688"/>
              <a:gd name="connsiteX37" fmla="*/ 150201 w 521676"/>
              <a:gd name="connsiteY37" fmla="*/ 757237 h 1200688"/>
              <a:gd name="connsiteX38" fmla="*/ 121626 w 521676"/>
              <a:gd name="connsiteY38" fmla="*/ 771525 h 1200688"/>
              <a:gd name="connsiteX39" fmla="*/ 83526 w 521676"/>
              <a:gd name="connsiteY39" fmla="*/ 778668 h 1200688"/>
              <a:gd name="connsiteX40" fmla="*/ 62095 w 521676"/>
              <a:gd name="connsiteY40" fmla="*/ 797718 h 1200688"/>
              <a:gd name="connsiteX41" fmla="*/ 45426 w 521676"/>
              <a:gd name="connsiteY41" fmla="*/ 814387 h 1200688"/>
              <a:gd name="connsiteX42" fmla="*/ 23995 w 521676"/>
              <a:gd name="connsiteY42" fmla="*/ 823912 h 1200688"/>
              <a:gd name="connsiteX43" fmla="*/ 4945 w 521676"/>
              <a:gd name="connsiteY43" fmla="*/ 823912 h 1200688"/>
              <a:gd name="connsiteX44" fmla="*/ 4945 w 521676"/>
              <a:gd name="connsiteY44" fmla="*/ 850106 h 1200688"/>
              <a:gd name="connsiteX45" fmla="*/ 12089 w 521676"/>
              <a:gd name="connsiteY45" fmla="*/ 883443 h 1200688"/>
              <a:gd name="connsiteX46" fmla="*/ 16851 w 521676"/>
              <a:gd name="connsiteY46" fmla="*/ 904875 h 1200688"/>
              <a:gd name="connsiteX47" fmla="*/ 2564 w 521676"/>
              <a:gd name="connsiteY47" fmla="*/ 926306 h 1200688"/>
              <a:gd name="connsiteX48" fmla="*/ 7326 w 521676"/>
              <a:gd name="connsiteY48" fmla="*/ 962025 h 1200688"/>
              <a:gd name="connsiteX49" fmla="*/ 14470 w 521676"/>
              <a:gd name="connsiteY49" fmla="*/ 1009650 h 1200688"/>
              <a:gd name="connsiteX50" fmla="*/ 16853 w 521676"/>
              <a:gd name="connsiteY50" fmla="*/ 1054894 h 1200688"/>
              <a:gd name="connsiteX51" fmla="*/ 38283 w 521676"/>
              <a:gd name="connsiteY51" fmla="*/ 1085850 h 1200688"/>
              <a:gd name="connsiteX52" fmla="*/ 12091 w 521676"/>
              <a:gd name="connsiteY52" fmla="*/ 1133475 h 1200688"/>
              <a:gd name="connsiteX53" fmla="*/ 183 w 521676"/>
              <a:gd name="connsiteY53" fmla="*/ 1200150 h 1200688"/>
              <a:gd name="connsiteX54" fmla="*/ 4946 w 521676"/>
              <a:gd name="connsiteY54" fmla="*/ 1164431 h 1200688"/>
              <a:gd name="connsiteX0" fmla="*/ 516914 w 521676"/>
              <a:gd name="connsiteY0" fmla="*/ 0 h 1200688"/>
              <a:gd name="connsiteX1" fmla="*/ 521676 w 521676"/>
              <a:gd name="connsiteY1" fmla="*/ 66675 h 1200688"/>
              <a:gd name="connsiteX2" fmla="*/ 521676 w 521676"/>
              <a:gd name="connsiteY2" fmla="*/ 92868 h 1200688"/>
              <a:gd name="connsiteX3" fmla="*/ 500245 w 521676"/>
              <a:gd name="connsiteY3" fmla="*/ 130968 h 1200688"/>
              <a:gd name="connsiteX4" fmla="*/ 500245 w 521676"/>
              <a:gd name="connsiteY4" fmla="*/ 173831 h 1200688"/>
              <a:gd name="connsiteX5" fmla="*/ 490720 w 521676"/>
              <a:gd name="connsiteY5" fmla="*/ 204787 h 1200688"/>
              <a:gd name="connsiteX6" fmla="*/ 447858 w 521676"/>
              <a:gd name="connsiteY6" fmla="*/ 219075 h 1200688"/>
              <a:gd name="connsiteX7" fmla="*/ 421664 w 521676"/>
              <a:gd name="connsiteY7" fmla="*/ 233362 h 1200688"/>
              <a:gd name="connsiteX8" fmla="*/ 390708 w 521676"/>
              <a:gd name="connsiteY8" fmla="*/ 247650 h 1200688"/>
              <a:gd name="connsiteX9" fmla="*/ 369276 w 521676"/>
              <a:gd name="connsiteY9" fmla="*/ 266700 h 1200688"/>
              <a:gd name="connsiteX10" fmla="*/ 350226 w 521676"/>
              <a:gd name="connsiteY10" fmla="*/ 285750 h 1200688"/>
              <a:gd name="connsiteX11" fmla="*/ 340701 w 521676"/>
              <a:gd name="connsiteY11" fmla="*/ 311943 h 1200688"/>
              <a:gd name="connsiteX12" fmla="*/ 340701 w 521676"/>
              <a:gd name="connsiteY12" fmla="*/ 333375 h 1200688"/>
              <a:gd name="connsiteX13" fmla="*/ 331176 w 521676"/>
              <a:gd name="connsiteY13" fmla="*/ 357187 h 1200688"/>
              <a:gd name="connsiteX14" fmla="*/ 319270 w 521676"/>
              <a:gd name="connsiteY14" fmla="*/ 366712 h 1200688"/>
              <a:gd name="connsiteX15" fmla="*/ 316889 w 521676"/>
              <a:gd name="connsiteY15" fmla="*/ 390525 h 1200688"/>
              <a:gd name="connsiteX16" fmla="*/ 290695 w 521676"/>
              <a:gd name="connsiteY16" fmla="*/ 402431 h 1200688"/>
              <a:gd name="connsiteX17" fmla="*/ 271645 w 521676"/>
              <a:gd name="connsiteY17" fmla="*/ 402431 h 1200688"/>
              <a:gd name="connsiteX18" fmla="*/ 254976 w 521676"/>
              <a:gd name="connsiteY18" fmla="*/ 423862 h 1200688"/>
              <a:gd name="connsiteX19" fmla="*/ 257358 w 521676"/>
              <a:gd name="connsiteY19" fmla="*/ 440531 h 1200688"/>
              <a:gd name="connsiteX20" fmla="*/ 271645 w 521676"/>
              <a:gd name="connsiteY20" fmla="*/ 469106 h 1200688"/>
              <a:gd name="connsiteX21" fmla="*/ 254976 w 521676"/>
              <a:gd name="connsiteY21" fmla="*/ 485775 h 1200688"/>
              <a:gd name="connsiteX22" fmla="*/ 243070 w 521676"/>
              <a:gd name="connsiteY22" fmla="*/ 504825 h 1200688"/>
              <a:gd name="connsiteX23" fmla="*/ 235926 w 521676"/>
              <a:gd name="connsiteY23" fmla="*/ 523875 h 1200688"/>
              <a:gd name="connsiteX24" fmla="*/ 219258 w 521676"/>
              <a:gd name="connsiteY24" fmla="*/ 535781 h 1200688"/>
              <a:gd name="connsiteX25" fmla="*/ 219258 w 521676"/>
              <a:gd name="connsiteY25" fmla="*/ 535781 h 1200688"/>
              <a:gd name="connsiteX26" fmla="*/ 216876 w 521676"/>
              <a:gd name="connsiteY26" fmla="*/ 573881 h 1200688"/>
              <a:gd name="connsiteX27" fmla="*/ 204970 w 521676"/>
              <a:gd name="connsiteY27" fmla="*/ 585787 h 1200688"/>
              <a:gd name="connsiteX28" fmla="*/ 195445 w 521676"/>
              <a:gd name="connsiteY28" fmla="*/ 602456 h 1200688"/>
              <a:gd name="connsiteX29" fmla="*/ 200208 w 521676"/>
              <a:gd name="connsiteY29" fmla="*/ 619125 h 1200688"/>
              <a:gd name="connsiteX30" fmla="*/ 200208 w 521676"/>
              <a:gd name="connsiteY30" fmla="*/ 635793 h 1200688"/>
              <a:gd name="connsiteX31" fmla="*/ 190683 w 521676"/>
              <a:gd name="connsiteY31" fmla="*/ 650081 h 1200688"/>
              <a:gd name="connsiteX32" fmla="*/ 190683 w 521676"/>
              <a:gd name="connsiteY32" fmla="*/ 666750 h 1200688"/>
              <a:gd name="connsiteX33" fmla="*/ 190683 w 521676"/>
              <a:gd name="connsiteY33" fmla="*/ 688181 h 1200688"/>
              <a:gd name="connsiteX34" fmla="*/ 164489 w 521676"/>
              <a:gd name="connsiteY34" fmla="*/ 707231 h 1200688"/>
              <a:gd name="connsiteX35" fmla="*/ 162108 w 521676"/>
              <a:gd name="connsiteY35" fmla="*/ 719137 h 1200688"/>
              <a:gd name="connsiteX36" fmla="*/ 159726 w 521676"/>
              <a:gd name="connsiteY36" fmla="*/ 740568 h 1200688"/>
              <a:gd name="connsiteX37" fmla="*/ 150201 w 521676"/>
              <a:gd name="connsiteY37" fmla="*/ 757237 h 1200688"/>
              <a:gd name="connsiteX38" fmla="*/ 121626 w 521676"/>
              <a:gd name="connsiteY38" fmla="*/ 771525 h 1200688"/>
              <a:gd name="connsiteX39" fmla="*/ 83526 w 521676"/>
              <a:gd name="connsiteY39" fmla="*/ 778668 h 1200688"/>
              <a:gd name="connsiteX40" fmla="*/ 62095 w 521676"/>
              <a:gd name="connsiteY40" fmla="*/ 797718 h 1200688"/>
              <a:gd name="connsiteX41" fmla="*/ 45426 w 521676"/>
              <a:gd name="connsiteY41" fmla="*/ 814387 h 1200688"/>
              <a:gd name="connsiteX42" fmla="*/ 23995 w 521676"/>
              <a:gd name="connsiteY42" fmla="*/ 823912 h 1200688"/>
              <a:gd name="connsiteX43" fmla="*/ 4945 w 521676"/>
              <a:gd name="connsiteY43" fmla="*/ 823912 h 1200688"/>
              <a:gd name="connsiteX44" fmla="*/ 4945 w 521676"/>
              <a:gd name="connsiteY44" fmla="*/ 850106 h 1200688"/>
              <a:gd name="connsiteX45" fmla="*/ 12089 w 521676"/>
              <a:gd name="connsiteY45" fmla="*/ 883443 h 1200688"/>
              <a:gd name="connsiteX46" fmla="*/ 16851 w 521676"/>
              <a:gd name="connsiteY46" fmla="*/ 904875 h 1200688"/>
              <a:gd name="connsiteX47" fmla="*/ 2564 w 521676"/>
              <a:gd name="connsiteY47" fmla="*/ 926306 h 1200688"/>
              <a:gd name="connsiteX48" fmla="*/ 7326 w 521676"/>
              <a:gd name="connsiteY48" fmla="*/ 962025 h 1200688"/>
              <a:gd name="connsiteX49" fmla="*/ 14470 w 521676"/>
              <a:gd name="connsiteY49" fmla="*/ 1009650 h 1200688"/>
              <a:gd name="connsiteX50" fmla="*/ 16853 w 521676"/>
              <a:gd name="connsiteY50" fmla="*/ 1054894 h 1200688"/>
              <a:gd name="connsiteX51" fmla="*/ 38283 w 521676"/>
              <a:gd name="connsiteY51" fmla="*/ 1085850 h 1200688"/>
              <a:gd name="connsiteX52" fmla="*/ 12091 w 521676"/>
              <a:gd name="connsiteY52" fmla="*/ 1133475 h 1200688"/>
              <a:gd name="connsiteX53" fmla="*/ 23996 w 521676"/>
              <a:gd name="connsiteY53" fmla="*/ 1116806 h 1200688"/>
              <a:gd name="connsiteX54" fmla="*/ 183 w 521676"/>
              <a:gd name="connsiteY54" fmla="*/ 1200150 h 1200688"/>
              <a:gd name="connsiteX55" fmla="*/ 4946 w 521676"/>
              <a:gd name="connsiteY55" fmla="*/ 1164431 h 1200688"/>
              <a:gd name="connsiteX0" fmla="*/ 516914 w 521676"/>
              <a:gd name="connsiteY0" fmla="*/ 0 h 1200688"/>
              <a:gd name="connsiteX1" fmla="*/ 521676 w 521676"/>
              <a:gd name="connsiteY1" fmla="*/ 66675 h 1200688"/>
              <a:gd name="connsiteX2" fmla="*/ 521676 w 521676"/>
              <a:gd name="connsiteY2" fmla="*/ 92868 h 1200688"/>
              <a:gd name="connsiteX3" fmla="*/ 500245 w 521676"/>
              <a:gd name="connsiteY3" fmla="*/ 130968 h 1200688"/>
              <a:gd name="connsiteX4" fmla="*/ 500245 w 521676"/>
              <a:gd name="connsiteY4" fmla="*/ 173831 h 1200688"/>
              <a:gd name="connsiteX5" fmla="*/ 490720 w 521676"/>
              <a:gd name="connsiteY5" fmla="*/ 204787 h 1200688"/>
              <a:gd name="connsiteX6" fmla="*/ 447858 w 521676"/>
              <a:gd name="connsiteY6" fmla="*/ 219075 h 1200688"/>
              <a:gd name="connsiteX7" fmla="*/ 421664 w 521676"/>
              <a:gd name="connsiteY7" fmla="*/ 233362 h 1200688"/>
              <a:gd name="connsiteX8" fmla="*/ 390708 w 521676"/>
              <a:gd name="connsiteY8" fmla="*/ 247650 h 1200688"/>
              <a:gd name="connsiteX9" fmla="*/ 369276 w 521676"/>
              <a:gd name="connsiteY9" fmla="*/ 266700 h 1200688"/>
              <a:gd name="connsiteX10" fmla="*/ 350226 w 521676"/>
              <a:gd name="connsiteY10" fmla="*/ 285750 h 1200688"/>
              <a:gd name="connsiteX11" fmla="*/ 340701 w 521676"/>
              <a:gd name="connsiteY11" fmla="*/ 311943 h 1200688"/>
              <a:gd name="connsiteX12" fmla="*/ 340701 w 521676"/>
              <a:gd name="connsiteY12" fmla="*/ 333375 h 1200688"/>
              <a:gd name="connsiteX13" fmla="*/ 331176 w 521676"/>
              <a:gd name="connsiteY13" fmla="*/ 357187 h 1200688"/>
              <a:gd name="connsiteX14" fmla="*/ 319270 w 521676"/>
              <a:gd name="connsiteY14" fmla="*/ 366712 h 1200688"/>
              <a:gd name="connsiteX15" fmla="*/ 316889 w 521676"/>
              <a:gd name="connsiteY15" fmla="*/ 390525 h 1200688"/>
              <a:gd name="connsiteX16" fmla="*/ 290695 w 521676"/>
              <a:gd name="connsiteY16" fmla="*/ 402431 h 1200688"/>
              <a:gd name="connsiteX17" fmla="*/ 271645 w 521676"/>
              <a:gd name="connsiteY17" fmla="*/ 402431 h 1200688"/>
              <a:gd name="connsiteX18" fmla="*/ 254976 w 521676"/>
              <a:gd name="connsiteY18" fmla="*/ 423862 h 1200688"/>
              <a:gd name="connsiteX19" fmla="*/ 257358 w 521676"/>
              <a:gd name="connsiteY19" fmla="*/ 440531 h 1200688"/>
              <a:gd name="connsiteX20" fmla="*/ 271645 w 521676"/>
              <a:gd name="connsiteY20" fmla="*/ 469106 h 1200688"/>
              <a:gd name="connsiteX21" fmla="*/ 254976 w 521676"/>
              <a:gd name="connsiteY21" fmla="*/ 485775 h 1200688"/>
              <a:gd name="connsiteX22" fmla="*/ 243070 w 521676"/>
              <a:gd name="connsiteY22" fmla="*/ 504825 h 1200688"/>
              <a:gd name="connsiteX23" fmla="*/ 235926 w 521676"/>
              <a:gd name="connsiteY23" fmla="*/ 523875 h 1200688"/>
              <a:gd name="connsiteX24" fmla="*/ 219258 w 521676"/>
              <a:gd name="connsiteY24" fmla="*/ 535781 h 1200688"/>
              <a:gd name="connsiteX25" fmla="*/ 219258 w 521676"/>
              <a:gd name="connsiteY25" fmla="*/ 535781 h 1200688"/>
              <a:gd name="connsiteX26" fmla="*/ 216876 w 521676"/>
              <a:gd name="connsiteY26" fmla="*/ 573881 h 1200688"/>
              <a:gd name="connsiteX27" fmla="*/ 204970 w 521676"/>
              <a:gd name="connsiteY27" fmla="*/ 585787 h 1200688"/>
              <a:gd name="connsiteX28" fmla="*/ 195445 w 521676"/>
              <a:gd name="connsiteY28" fmla="*/ 602456 h 1200688"/>
              <a:gd name="connsiteX29" fmla="*/ 200208 w 521676"/>
              <a:gd name="connsiteY29" fmla="*/ 619125 h 1200688"/>
              <a:gd name="connsiteX30" fmla="*/ 200208 w 521676"/>
              <a:gd name="connsiteY30" fmla="*/ 635793 h 1200688"/>
              <a:gd name="connsiteX31" fmla="*/ 190683 w 521676"/>
              <a:gd name="connsiteY31" fmla="*/ 650081 h 1200688"/>
              <a:gd name="connsiteX32" fmla="*/ 190683 w 521676"/>
              <a:gd name="connsiteY32" fmla="*/ 666750 h 1200688"/>
              <a:gd name="connsiteX33" fmla="*/ 190683 w 521676"/>
              <a:gd name="connsiteY33" fmla="*/ 688181 h 1200688"/>
              <a:gd name="connsiteX34" fmla="*/ 164489 w 521676"/>
              <a:gd name="connsiteY34" fmla="*/ 707231 h 1200688"/>
              <a:gd name="connsiteX35" fmla="*/ 162108 w 521676"/>
              <a:gd name="connsiteY35" fmla="*/ 719137 h 1200688"/>
              <a:gd name="connsiteX36" fmla="*/ 159726 w 521676"/>
              <a:gd name="connsiteY36" fmla="*/ 740568 h 1200688"/>
              <a:gd name="connsiteX37" fmla="*/ 150201 w 521676"/>
              <a:gd name="connsiteY37" fmla="*/ 757237 h 1200688"/>
              <a:gd name="connsiteX38" fmla="*/ 121626 w 521676"/>
              <a:gd name="connsiteY38" fmla="*/ 771525 h 1200688"/>
              <a:gd name="connsiteX39" fmla="*/ 83526 w 521676"/>
              <a:gd name="connsiteY39" fmla="*/ 778668 h 1200688"/>
              <a:gd name="connsiteX40" fmla="*/ 62095 w 521676"/>
              <a:gd name="connsiteY40" fmla="*/ 797718 h 1200688"/>
              <a:gd name="connsiteX41" fmla="*/ 45426 w 521676"/>
              <a:gd name="connsiteY41" fmla="*/ 814387 h 1200688"/>
              <a:gd name="connsiteX42" fmla="*/ 23995 w 521676"/>
              <a:gd name="connsiteY42" fmla="*/ 823912 h 1200688"/>
              <a:gd name="connsiteX43" fmla="*/ 4945 w 521676"/>
              <a:gd name="connsiteY43" fmla="*/ 823912 h 1200688"/>
              <a:gd name="connsiteX44" fmla="*/ 4945 w 521676"/>
              <a:gd name="connsiteY44" fmla="*/ 850106 h 1200688"/>
              <a:gd name="connsiteX45" fmla="*/ 12089 w 521676"/>
              <a:gd name="connsiteY45" fmla="*/ 883443 h 1200688"/>
              <a:gd name="connsiteX46" fmla="*/ 16851 w 521676"/>
              <a:gd name="connsiteY46" fmla="*/ 904875 h 1200688"/>
              <a:gd name="connsiteX47" fmla="*/ 2564 w 521676"/>
              <a:gd name="connsiteY47" fmla="*/ 926306 h 1200688"/>
              <a:gd name="connsiteX48" fmla="*/ 7326 w 521676"/>
              <a:gd name="connsiteY48" fmla="*/ 962025 h 1200688"/>
              <a:gd name="connsiteX49" fmla="*/ 14470 w 521676"/>
              <a:gd name="connsiteY49" fmla="*/ 1009650 h 1200688"/>
              <a:gd name="connsiteX50" fmla="*/ 16853 w 521676"/>
              <a:gd name="connsiteY50" fmla="*/ 1054894 h 1200688"/>
              <a:gd name="connsiteX51" fmla="*/ 38283 w 521676"/>
              <a:gd name="connsiteY51" fmla="*/ 1085850 h 1200688"/>
              <a:gd name="connsiteX52" fmla="*/ 12091 w 521676"/>
              <a:gd name="connsiteY52" fmla="*/ 1133475 h 1200688"/>
              <a:gd name="connsiteX53" fmla="*/ 28759 w 521676"/>
              <a:gd name="connsiteY53" fmla="*/ 1109662 h 1200688"/>
              <a:gd name="connsiteX54" fmla="*/ 183 w 521676"/>
              <a:gd name="connsiteY54" fmla="*/ 1200150 h 1200688"/>
              <a:gd name="connsiteX55" fmla="*/ 4946 w 521676"/>
              <a:gd name="connsiteY55" fmla="*/ 1164431 h 1200688"/>
              <a:gd name="connsiteX0" fmla="*/ 516914 w 521676"/>
              <a:gd name="connsiteY0" fmla="*/ 0 h 1200688"/>
              <a:gd name="connsiteX1" fmla="*/ 521676 w 521676"/>
              <a:gd name="connsiteY1" fmla="*/ 66675 h 1200688"/>
              <a:gd name="connsiteX2" fmla="*/ 521676 w 521676"/>
              <a:gd name="connsiteY2" fmla="*/ 92868 h 1200688"/>
              <a:gd name="connsiteX3" fmla="*/ 500245 w 521676"/>
              <a:gd name="connsiteY3" fmla="*/ 130968 h 1200688"/>
              <a:gd name="connsiteX4" fmla="*/ 500245 w 521676"/>
              <a:gd name="connsiteY4" fmla="*/ 173831 h 1200688"/>
              <a:gd name="connsiteX5" fmla="*/ 490720 w 521676"/>
              <a:gd name="connsiteY5" fmla="*/ 204787 h 1200688"/>
              <a:gd name="connsiteX6" fmla="*/ 447858 w 521676"/>
              <a:gd name="connsiteY6" fmla="*/ 219075 h 1200688"/>
              <a:gd name="connsiteX7" fmla="*/ 421664 w 521676"/>
              <a:gd name="connsiteY7" fmla="*/ 233362 h 1200688"/>
              <a:gd name="connsiteX8" fmla="*/ 390708 w 521676"/>
              <a:gd name="connsiteY8" fmla="*/ 247650 h 1200688"/>
              <a:gd name="connsiteX9" fmla="*/ 369276 w 521676"/>
              <a:gd name="connsiteY9" fmla="*/ 266700 h 1200688"/>
              <a:gd name="connsiteX10" fmla="*/ 350226 w 521676"/>
              <a:gd name="connsiteY10" fmla="*/ 285750 h 1200688"/>
              <a:gd name="connsiteX11" fmla="*/ 340701 w 521676"/>
              <a:gd name="connsiteY11" fmla="*/ 311943 h 1200688"/>
              <a:gd name="connsiteX12" fmla="*/ 340701 w 521676"/>
              <a:gd name="connsiteY12" fmla="*/ 333375 h 1200688"/>
              <a:gd name="connsiteX13" fmla="*/ 331176 w 521676"/>
              <a:gd name="connsiteY13" fmla="*/ 357187 h 1200688"/>
              <a:gd name="connsiteX14" fmla="*/ 319270 w 521676"/>
              <a:gd name="connsiteY14" fmla="*/ 366712 h 1200688"/>
              <a:gd name="connsiteX15" fmla="*/ 316889 w 521676"/>
              <a:gd name="connsiteY15" fmla="*/ 390525 h 1200688"/>
              <a:gd name="connsiteX16" fmla="*/ 290695 w 521676"/>
              <a:gd name="connsiteY16" fmla="*/ 402431 h 1200688"/>
              <a:gd name="connsiteX17" fmla="*/ 271645 w 521676"/>
              <a:gd name="connsiteY17" fmla="*/ 402431 h 1200688"/>
              <a:gd name="connsiteX18" fmla="*/ 254976 w 521676"/>
              <a:gd name="connsiteY18" fmla="*/ 423862 h 1200688"/>
              <a:gd name="connsiteX19" fmla="*/ 257358 w 521676"/>
              <a:gd name="connsiteY19" fmla="*/ 440531 h 1200688"/>
              <a:gd name="connsiteX20" fmla="*/ 271645 w 521676"/>
              <a:gd name="connsiteY20" fmla="*/ 469106 h 1200688"/>
              <a:gd name="connsiteX21" fmla="*/ 254976 w 521676"/>
              <a:gd name="connsiteY21" fmla="*/ 485775 h 1200688"/>
              <a:gd name="connsiteX22" fmla="*/ 243070 w 521676"/>
              <a:gd name="connsiteY22" fmla="*/ 504825 h 1200688"/>
              <a:gd name="connsiteX23" fmla="*/ 235926 w 521676"/>
              <a:gd name="connsiteY23" fmla="*/ 523875 h 1200688"/>
              <a:gd name="connsiteX24" fmla="*/ 219258 w 521676"/>
              <a:gd name="connsiteY24" fmla="*/ 535781 h 1200688"/>
              <a:gd name="connsiteX25" fmla="*/ 219258 w 521676"/>
              <a:gd name="connsiteY25" fmla="*/ 535781 h 1200688"/>
              <a:gd name="connsiteX26" fmla="*/ 216876 w 521676"/>
              <a:gd name="connsiteY26" fmla="*/ 573881 h 1200688"/>
              <a:gd name="connsiteX27" fmla="*/ 204970 w 521676"/>
              <a:gd name="connsiteY27" fmla="*/ 585787 h 1200688"/>
              <a:gd name="connsiteX28" fmla="*/ 195445 w 521676"/>
              <a:gd name="connsiteY28" fmla="*/ 602456 h 1200688"/>
              <a:gd name="connsiteX29" fmla="*/ 200208 w 521676"/>
              <a:gd name="connsiteY29" fmla="*/ 619125 h 1200688"/>
              <a:gd name="connsiteX30" fmla="*/ 200208 w 521676"/>
              <a:gd name="connsiteY30" fmla="*/ 635793 h 1200688"/>
              <a:gd name="connsiteX31" fmla="*/ 190683 w 521676"/>
              <a:gd name="connsiteY31" fmla="*/ 650081 h 1200688"/>
              <a:gd name="connsiteX32" fmla="*/ 190683 w 521676"/>
              <a:gd name="connsiteY32" fmla="*/ 666750 h 1200688"/>
              <a:gd name="connsiteX33" fmla="*/ 190683 w 521676"/>
              <a:gd name="connsiteY33" fmla="*/ 688181 h 1200688"/>
              <a:gd name="connsiteX34" fmla="*/ 164489 w 521676"/>
              <a:gd name="connsiteY34" fmla="*/ 707231 h 1200688"/>
              <a:gd name="connsiteX35" fmla="*/ 162108 w 521676"/>
              <a:gd name="connsiteY35" fmla="*/ 719137 h 1200688"/>
              <a:gd name="connsiteX36" fmla="*/ 159726 w 521676"/>
              <a:gd name="connsiteY36" fmla="*/ 740568 h 1200688"/>
              <a:gd name="connsiteX37" fmla="*/ 150201 w 521676"/>
              <a:gd name="connsiteY37" fmla="*/ 757237 h 1200688"/>
              <a:gd name="connsiteX38" fmla="*/ 121626 w 521676"/>
              <a:gd name="connsiteY38" fmla="*/ 771525 h 1200688"/>
              <a:gd name="connsiteX39" fmla="*/ 83526 w 521676"/>
              <a:gd name="connsiteY39" fmla="*/ 778668 h 1200688"/>
              <a:gd name="connsiteX40" fmla="*/ 62095 w 521676"/>
              <a:gd name="connsiteY40" fmla="*/ 797718 h 1200688"/>
              <a:gd name="connsiteX41" fmla="*/ 45426 w 521676"/>
              <a:gd name="connsiteY41" fmla="*/ 814387 h 1200688"/>
              <a:gd name="connsiteX42" fmla="*/ 23995 w 521676"/>
              <a:gd name="connsiteY42" fmla="*/ 823912 h 1200688"/>
              <a:gd name="connsiteX43" fmla="*/ 4945 w 521676"/>
              <a:gd name="connsiteY43" fmla="*/ 823912 h 1200688"/>
              <a:gd name="connsiteX44" fmla="*/ 4945 w 521676"/>
              <a:gd name="connsiteY44" fmla="*/ 850106 h 1200688"/>
              <a:gd name="connsiteX45" fmla="*/ 12089 w 521676"/>
              <a:gd name="connsiteY45" fmla="*/ 883443 h 1200688"/>
              <a:gd name="connsiteX46" fmla="*/ 16851 w 521676"/>
              <a:gd name="connsiteY46" fmla="*/ 904875 h 1200688"/>
              <a:gd name="connsiteX47" fmla="*/ 2564 w 521676"/>
              <a:gd name="connsiteY47" fmla="*/ 926306 h 1200688"/>
              <a:gd name="connsiteX48" fmla="*/ 7326 w 521676"/>
              <a:gd name="connsiteY48" fmla="*/ 962025 h 1200688"/>
              <a:gd name="connsiteX49" fmla="*/ 14470 w 521676"/>
              <a:gd name="connsiteY49" fmla="*/ 1009650 h 1200688"/>
              <a:gd name="connsiteX50" fmla="*/ 16853 w 521676"/>
              <a:gd name="connsiteY50" fmla="*/ 1054894 h 1200688"/>
              <a:gd name="connsiteX51" fmla="*/ 38283 w 521676"/>
              <a:gd name="connsiteY51" fmla="*/ 1085850 h 1200688"/>
              <a:gd name="connsiteX52" fmla="*/ 12091 w 521676"/>
              <a:gd name="connsiteY52" fmla="*/ 1133475 h 1200688"/>
              <a:gd name="connsiteX53" fmla="*/ 183 w 521676"/>
              <a:gd name="connsiteY53" fmla="*/ 1200150 h 1200688"/>
              <a:gd name="connsiteX54" fmla="*/ 4946 w 521676"/>
              <a:gd name="connsiteY54" fmla="*/ 1164431 h 1200688"/>
              <a:gd name="connsiteX0" fmla="*/ 516914 w 521676"/>
              <a:gd name="connsiteY0" fmla="*/ 0 h 1200688"/>
              <a:gd name="connsiteX1" fmla="*/ 521676 w 521676"/>
              <a:gd name="connsiteY1" fmla="*/ 66675 h 1200688"/>
              <a:gd name="connsiteX2" fmla="*/ 521676 w 521676"/>
              <a:gd name="connsiteY2" fmla="*/ 92868 h 1200688"/>
              <a:gd name="connsiteX3" fmla="*/ 500245 w 521676"/>
              <a:gd name="connsiteY3" fmla="*/ 130968 h 1200688"/>
              <a:gd name="connsiteX4" fmla="*/ 500245 w 521676"/>
              <a:gd name="connsiteY4" fmla="*/ 173831 h 1200688"/>
              <a:gd name="connsiteX5" fmla="*/ 490720 w 521676"/>
              <a:gd name="connsiteY5" fmla="*/ 204787 h 1200688"/>
              <a:gd name="connsiteX6" fmla="*/ 447858 w 521676"/>
              <a:gd name="connsiteY6" fmla="*/ 219075 h 1200688"/>
              <a:gd name="connsiteX7" fmla="*/ 421664 w 521676"/>
              <a:gd name="connsiteY7" fmla="*/ 233362 h 1200688"/>
              <a:gd name="connsiteX8" fmla="*/ 390708 w 521676"/>
              <a:gd name="connsiteY8" fmla="*/ 247650 h 1200688"/>
              <a:gd name="connsiteX9" fmla="*/ 369276 w 521676"/>
              <a:gd name="connsiteY9" fmla="*/ 266700 h 1200688"/>
              <a:gd name="connsiteX10" fmla="*/ 350226 w 521676"/>
              <a:gd name="connsiteY10" fmla="*/ 285750 h 1200688"/>
              <a:gd name="connsiteX11" fmla="*/ 340701 w 521676"/>
              <a:gd name="connsiteY11" fmla="*/ 311943 h 1200688"/>
              <a:gd name="connsiteX12" fmla="*/ 340701 w 521676"/>
              <a:gd name="connsiteY12" fmla="*/ 333375 h 1200688"/>
              <a:gd name="connsiteX13" fmla="*/ 331176 w 521676"/>
              <a:gd name="connsiteY13" fmla="*/ 357187 h 1200688"/>
              <a:gd name="connsiteX14" fmla="*/ 319270 w 521676"/>
              <a:gd name="connsiteY14" fmla="*/ 366712 h 1200688"/>
              <a:gd name="connsiteX15" fmla="*/ 316889 w 521676"/>
              <a:gd name="connsiteY15" fmla="*/ 390525 h 1200688"/>
              <a:gd name="connsiteX16" fmla="*/ 290695 w 521676"/>
              <a:gd name="connsiteY16" fmla="*/ 402431 h 1200688"/>
              <a:gd name="connsiteX17" fmla="*/ 271645 w 521676"/>
              <a:gd name="connsiteY17" fmla="*/ 402431 h 1200688"/>
              <a:gd name="connsiteX18" fmla="*/ 254976 w 521676"/>
              <a:gd name="connsiteY18" fmla="*/ 423862 h 1200688"/>
              <a:gd name="connsiteX19" fmla="*/ 257358 w 521676"/>
              <a:gd name="connsiteY19" fmla="*/ 440531 h 1200688"/>
              <a:gd name="connsiteX20" fmla="*/ 271645 w 521676"/>
              <a:gd name="connsiteY20" fmla="*/ 469106 h 1200688"/>
              <a:gd name="connsiteX21" fmla="*/ 254976 w 521676"/>
              <a:gd name="connsiteY21" fmla="*/ 485775 h 1200688"/>
              <a:gd name="connsiteX22" fmla="*/ 243070 w 521676"/>
              <a:gd name="connsiteY22" fmla="*/ 504825 h 1200688"/>
              <a:gd name="connsiteX23" fmla="*/ 235926 w 521676"/>
              <a:gd name="connsiteY23" fmla="*/ 523875 h 1200688"/>
              <a:gd name="connsiteX24" fmla="*/ 219258 w 521676"/>
              <a:gd name="connsiteY24" fmla="*/ 535781 h 1200688"/>
              <a:gd name="connsiteX25" fmla="*/ 219258 w 521676"/>
              <a:gd name="connsiteY25" fmla="*/ 535781 h 1200688"/>
              <a:gd name="connsiteX26" fmla="*/ 216876 w 521676"/>
              <a:gd name="connsiteY26" fmla="*/ 573881 h 1200688"/>
              <a:gd name="connsiteX27" fmla="*/ 204970 w 521676"/>
              <a:gd name="connsiteY27" fmla="*/ 585787 h 1200688"/>
              <a:gd name="connsiteX28" fmla="*/ 195445 w 521676"/>
              <a:gd name="connsiteY28" fmla="*/ 602456 h 1200688"/>
              <a:gd name="connsiteX29" fmla="*/ 200208 w 521676"/>
              <a:gd name="connsiteY29" fmla="*/ 619125 h 1200688"/>
              <a:gd name="connsiteX30" fmla="*/ 200208 w 521676"/>
              <a:gd name="connsiteY30" fmla="*/ 635793 h 1200688"/>
              <a:gd name="connsiteX31" fmla="*/ 190683 w 521676"/>
              <a:gd name="connsiteY31" fmla="*/ 650081 h 1200688"/>
              <a:gd name="connsiteX32" fmla="*/ 190683 w 521676"/>
              <a:gd name="connsiteY32" fmla="*/ 666750 h 1200688"/>
              <a:gd name="connsiteX33" fmla="*/ 190683 w 521676"/>
              <a:gd name="connsiteY33" fmla="*/ 688181 h 1200688"/>
              <a:gd name="connsiteX34" fmla="*/ 164489 w 521676"/>
              <a:gd name="connsiteY34" fmla="*/ 707231 h 1200688"/>
              <a:gd name="connsiteX35" fmla="*/ 162108 w 521676"/>
              <a:gd name="connsiteY35" fmla="*/ 719137 h 1200688"/>
              <a:gd name="connsiteX36" fmla="*/ 159726 w 521676"/>
              <a:gd name="connsiteY36" fmla="*/ 740568 h 1200688"/>
              <a:gd name="connsiteX37" fmla="*/ 150201 w 521676"/>
              <a:gd name="connsiteY37" fmla="*/ 757237 h 1200688"/>
              <a:gd name="connsiteX38" fmla="*/ 121626 w 521676"/>
              <a:gd name="connsiteY38" fmla="*/ 771525 h 1200688"/>
              <a:gd name="connsiteX39" fmla="*/ 83526 w 521676"/>
              <a:gd name="connsiteY39" fmla="*/ 778668 h 1200688"/>
              <a:gd name="connsiteX40" fmla="*/ 62095 w 521676"/>
              <a:gd name="connsiteY40" fmla="*/ 797718 h 1200688"/>
              <a:gd name="connsiteX41" fmla="*/ 45426 w 521676"/>
              <a:gd name="connsiteY41" fmla="*/ 814387 h 1200688"/>
              <a:gd name="connsiteX42" fmla="*/ 23995 w 521676"/>
              <a:gd name="connsiteY42" fmla="*/ 823912 h 1200688"/>
              <a:gd name="connsiteX43" fmla="*/ 4945 w 521676"/>
              <a:gd name="connsiteY43" fmla="*/ 823912 h 1200688"/>
              <a:gd name="connsiteX44" fmla="*/ 4945 w 521676"/>
              <a:gd name="connsiteY44" fmla="*/ 850106 h 1200688"/>
              <a:gd name="connsiteX45" fmla="*/ 12089 w 521676"/>
              <a:gd name="connsiteY45" fmla="*/ 883443 h 1200688"/>
              <a:gd name="connsiteX46" fmla="*/ 16851 w 521676"/>
              <a:gd name="connsiteY46" fmla="*/ 904875 h 1200688"/>
              <a:gd name="connsiteX47" fmla="*/ 2564 w 521676"/>
              <a:gd name="connsiteY47" fmla="*/ 926306 h 1200688"/>
              <a:gd name="connsiteX48" fmla="*/ 7326 w 521676"/>
              <a:gd name="connsiteY48" fmla="*/ 962025 h 1200688"/>
              <a:gd name="connsiteX49" fmla="*/ 14470 w 521676"/>
              <a:gd name="connsiteY49" fmla="*/ 1009650 h 1200688"/>
              <a:gd name="connsiteX50" fmla="*/ 16853 w 521676"/>
              <a:gd name="connsiteY50" fmla="*/ 1054894 h 1200688"/>
              <a:gd name="connsiteX51" fmla="*/ 38283 w 521676"/>
              <a:gd name="connsiteY51" fmla="*/ 1085850 h 1200688"/>
              <a:gd name="connsiteX52" fmla="*/ 26377 w 521676"/>
              <a:gd name="connsiteY52" fmla="*/ 1114425 h 1200688"/>
              <a:gd name="connsiteX53" fmla="*/ 12091 w 521676"/>
              <a:gd name="connsiteY53" fmla="*/ 1133475 h 1200688"/>
              <a:gd name="connsiteX54" fmla="*/ 183 w 521676"/>
              <a:gd name="connsiteY54" fmla="*/ 1200150 h 1200688"/>
              <a:gd name="connsiteX55" fmla="*/ 4946 w 521676"/>
              <a:gd name="connsiteY55" fmla="*/ 1164431 h 1200688"/>
              <a:gd name="connsiteX0" fmla="*/ 516914 w 521676"/>
              <a:gd name="connsiteY0" fmla="*/ 0 h 1200688"/>
              <a:gd name="connsiteX1" fmla="*/ 521676 w 521676"/>
              <a:gd name="connsiteY1" fmla="*/ 66675 h 1200688"/>
              <a:gd name="connsiteX2" fmla="*/ 521676 w 521676"/>
              <a:gd name="connsiteY2" fmla="*/ 92868 h 1200688"/>
              <a:gd name="connsiteX3" fmla="*/ 500245 w 521676"/>
              <a:gd name="connsiteY3" fmla="*/ 130968 h 1200688"/>
              <a:gd name="connsiteX4" fmla="*/ 500245 w 521676"/>
              <a:gd name="connsiteY4" fmla="*/ 173831 h 1200688"/>
              <a:gd name="connsiteX5" fmla="*/ 490720 w 521676"/>
              <a:gd name="connsiteY5" fmla="*/ 204787 h 1200688"/>
              <a:gd name="connsiteX6" fmla="*/ 447858 w 521676"/>
              <a:gd name="connsiteY6" fmla="*/ 219075 h 1200688"/>
              <a:gd name="connsiteX7" fmla="*/ 421664 w 521676"/>
              <a:gd name="connsiteY7" fmla="*/ 233362 h 1200688"/>
              <a:gd name="connsiteX8" fmla="*/ 390708 w 521676"/>
              <a:gd name="connsiteY8" fmla="*/ 247650 h 1200688"/>
              <a:gd name="connsiteX9" fmla="*/ 369276 w 521676"/>
              <a:gd name="connsiteY9" fmla="*/ 266700 h 1200688"/>
              <a:gd name="connsiteX10" fmla="*/ 350226 w 521676"/>
              <a:gd name="connsiteY10" fmla="*/ 285750 h 1200688"/>
              <a:gd name="connsiteX11" fmla="*/ 340701 w 521676"/>
              <a:gd name="connsiteY11" fmla="*/ 311943 h 1200688"/>
              <a:gd name="connsiteX12" fmla="*/ 340701 w 521676"/>
              <a:gd name="connsiteY12" fmla="*/ 333375 h 1200688"/>
              <a:gd name="connsiteX13" fmla="*/ 331176 w 521676"/>
              <a:gd name="connsiteY13" fmla="*/ 357187 h 1200688"/>
              <a:gd name="connsiteX14" fmla="*/ 319270 w 521676"/>
              <a:gd name="connsiteY14" fmla="*/ 366712 h 1200688"/>
              <a:gd name="connsiteX15" fmla="*/ 316889 w 521676"/>
              <a:gd name="connsiteY15" fmla="*/ 390525 h 1200688"/>
              <a:gd name="connsiteX16" fmla="*/ 290695 w 521676"/>
              <a:gd name="connsiteY16" fmla="*/ 402431 h 1200688"/>
              <a:gd name="connsiteX17" fmla="*/ 271645 w 521676"/>
              <a:gd name="connsiteY17" fmla="*/ 402431 h 1200688"/>
              <a:gd name="connsiteX18" fmla="*/ 254976 w 521676"/>
              <a:gd name="connsiteY18" fmla="*/ 423862 h 1200688"/>
              <a:gd name="connsiteX19" fmla="*/ 257358 w 521676"/>
              <a:gd name="connsiteY19" fmla="*/ 440531 h 1200688"/>
              <a:gd name="connsiteX20" fmla="*/ 271645 w 521676"/>
              <a:gd name="connsiteY20" fmla="*/ 469106 h 1200688"/>
              <a:gd name="connsiteX21" fmla="*/ 254976 w 521676"/>
              <a:gd name="connsiteY21" fmla="*/ 485775 h 1200688"/>
              <a:gd name="connsiteX22" fmla="*/ 243070 w 521676"/>
              <a:gd name="connsiteY22" fmla="*/ 504825 h 1200688"/>
              <a:gd name="connsiteX23" fmla="*/ 235926 w 521676"/>
              <a:gd name="connsiteY23" fmla="*/ 523875 h 1200688"/>
              <a:gd name="connsiteX24" fmla="*/ 219258 w 521676"/>
              <a:gd name="connsiteY24" fmla="*/ 535781 h 1200688"/>
              <a:gd name="connsiteX25" fmla="*/ 219258 w 521676"/>
              <a:gd name="connsiteY25" fmla="*/ 535781 h 1200688"/>
              <a:gd name="connsiteX26" fmla="*/ 216876 w 521676"/>
              <a:gd name="connsiteY26" fmla="*/ 573881 h 1200688"/>
              <a:gd name="connsiteX27" fmla="*/ 204970 w 521676"/>
              <a:gd name="connsiteY27" fmla="*/ 585787 h 1200688"/>
              <a:gd name="connsiteX28" fmla="*/ 195445 w 521676"/>
              <a:gd name="connsiteY28" fmla="*/ 602456 h 1200688"/>
              <a:gd name="connsiteX29" fmla="*/ 200208 w 521676"/>
              <a:gd name="connsiteY29" fmla="*/ 619125 h 1200688"/>
              <a:gd name="connsiteX30" fmla="*/ 200208 w 521676"/>
              <a:gd name="connsiteY30" fmla="*/ 635793 h 1200688"/>
              <a:gd name="connsiteX31" fmla="*/ 190683 w 521676"/>
              <a:gd name="connsiteY31" fmla="*/ 650081 h 1200688"/>
              <a:gd name="connsiteX32" fmla="*/ 190683 w 521676"/>
              <a:gd name="connsiteY32" fmla="*/ 666750 h 1200688"/>
              <a:gd name="connsiteX33" fmla="*/ 190683 w 521676"/>
              <a:gd name="connsiteY33" fmla="*/ 688181 h 1200688"/>
              <a:gd name="connsiteX34" fmla="*/ 164489 w 521676"/>
              <a:gd name="connsiteY34" fmla="*/ 707231 h 1200688"/>
              <a:gd name="connsiteX35" fmla="*/ 162108 w 521676"/>
              <a:gd name="connsiteY35" fmla="*/ 719137 h 1200688"/>
              <a:gd name="connsiteX36" fmla="*/ 159726 w 521676"/>
              <a:gd name="connsiteY36" fmla="*/ 740568 h 1200688"/>
              <a:gd name="connsiteX37" fmla="*/ 150201 w 521676"/>
              <a:gd name="connsiteY37" fmla="*/ 757237 h 1200688"/>
              <a:gd name="connsiteX38" fmla="*/ 121626 w 521676"/>
              <a:gd name="connsiteY38" fmla="*/ 771525 h 1200688"/>
              <a:gd name="connsiteX39" fmla="*/ 83526 w 521676"/>
              <a:gd name="connsiteY39" fmla="*/ 778668 h 1200688"/>
              <a:gd name="connsiteX40" fmla="*/ 62095 w 521676"/>
              <a:gd name="connsiteY40" fmla="*/ 797718 h 1200688"/>
              <a:gd name="connsiteX41" fmla="*/ 45426 w 521676"/>
              <a:gd name="connsiteY41" fmla="*/ 814387 h 1200688"/>
              <a:gd name="connsiteX42" fmla="*/ 23995 w 521676"/>
              <a:gd name="connsiteY42" fmla="*/ 823912 h 1200688"/>
              <a:gd name="connsiteX43" fmla="*/ 4945 w 521676"/>
              <a:gd name="connsiteY43" fmla="*/ 823912 h 1200688"/>
              <a:gd name="connsiteX44" fmla="*/ 4945 w 521676"/>
              <a:gd name="connsiteY44" fmla="*/ 850106 h 1200688"/>
              <a:gd name="connsiteX45" fmla="*/ 12089 w 521676"/>
              <a:gd name="connsiteY45" fmla="*/ 883443 h 1200688"/>
              <a:gd name="connsiteX46" fmla="*/ 16851 w 521676"/>
              <a:gd name="connsiteY46" fmla="*/ 904875 h 1200688"/>
              <a:gd name="connsiteX47" fmla="*/ 2564 w 521676"/>
              <a:gd name="connsiteY47" fmla="*/ 926306 h 1200688"/>
              <a:gd name="connsiteX48" fmla="*/ 7326 w 521676"/>
              <a:gd name="connsiteY48" fmla="*/ 962025 h 1200688"/>
              <a:gd name="connsiteX49" fmla="*/ 14470 w 521676"/>
              <a:gd name="connsiteY49" fmla="*/ 1009650 h 1200688"/>
              <a:gd name="connsiteX50" fmla="*/ 16853 w 521676"/>
              <a:gd name="connsiteY50" fmla="*/ 1054894 h 1200688"/>
              <a:gd name="connsiteX51" fmla="*/ 38283 w 521676"/>
              <a:gd name="connsiteY51" fmla="*/ 1085850 h 1200688"/>
              <a:gd name="connsiteX52" fmla="*/ 31140 w 521676"/>
              <a:gd name="connsiteY52" fmla="*/ 1114425 h 1200688"/>
              <a:gd name="connsiteX53" fmla="*/ 12091 w 521676"/>
              <a:gd name="connsiteY53" fmla="*/ 1133475 h 1200688"/>
              <a:gd name="connsiteX54" fmla="*/ 183 w 521676"/>
              <a:gd name="connsiteY54" fmla="*/ 1200150 h 1200688"/>
              <a:gd name="connsiteX55" fmla="*/ 4946 w 521676"/>
              <a:gd name="connsiteY55" fmla="*/ 1164431 h 12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21676" h="1200688">
                <a:moveTo>
                  <a:pt x="516914" y="0"/>
                </a:moveTo>
                <a:lnTo>
                  <a:pt x="521676" y="66675"/>
                </a:lnTo>
                <a:lnTo>
                  <a:pt x="521676" y="92868"/>
                </a:lnTo>
                <a:lnTo>
                  <a:pt x="500245" y="130968"/>
                </a:lnTo>
                <a:lnTo>
                  <a:pt x="500245" y="173831"/>
                </a:lnTo>
                <a:lnTo>
                  <a:pt x="490720" y="204787"/>
                </a:lnTo>
                <a:lnTo>
                  <a:pt x="447858" y="219075"/>
                </a:lnTo>
                <a:lnTo>
                  <a:pt x="421664" y="233362"/>
                </a:lnTo>
                <a:lnTo>
                  <a:pt x="390708" y="247650"/>
                </a:lnTo>
                <a:lnTo>
                  <a:pt x="369276" y="266700"/>
                </a:lnTo>
                <a:lnTo>
                  <a:pt x="350226" y="285750"/>
                </a:lnTo>
                <a:lnTo>
                  <a:pt x="340701" y="311943"/>
                </a:lnTo>
                <a:lnTo>
                  <a:pt x="340701" y="333375"/>
                </a:lnTo>
                <a:lnTo>
                  <a:pt x="331176" y="357187"/>
                </a:lnTo>
                <a:lnTo>
                  <a:pt x="319270" y="366712"/>
                </a:lnTo>
                <a:lnTo>
                  <a:pt x="316889" y="390525"/>
                </a:lnTo>
                <a:lnTo>
                  <a:pt x="290695" y="402431"/>
                </a:lnTo>
                <a:lnTo>
                  <a:pt x="271645" y="402431"/>
                </a:lnTo>
                <a:lnTo>
                  <a:pt x="254976" y="423862"/>
                </a:lnTo>
                <a:lnTo>
                  <a:pt x="257358" y="440531"/>
                </a:lnTo>
                <a:lnTo>
                  <a:pt x="271645" y="469106"/>
                </a:lnTo>
                <a:lnTo>
                  <a:pt x="254976" y="485775"/>
                </a:lnTo>
                <a:lnTo>
                  <a:pt x="243070" y="504825"/>
                </a:lnTo>
                <a:lnTo>
                  <a:pt x="235926" y="523875"/>
                </a:lnTo>
                <a:lnTo>
                  <a:pt x="219258" y="535781"/>
                </a:lnTo>
                <a:lnTo>
                  <a:pt x="219258" y="535781"/>
                </a:lnTo>
                <a:lnTo>
                  <a:pt x="216876" y="573881"/>
                </a:lnTo>
                <a:lnTo>
                  <a:pt x="204970" y="585787"/>
                </a:lnTo>
                <a:lnTo>
                  <a:pt x="195445" y="602456"/>
                </a:lnTo>
                <a:lnTo>
                  <a:pt x="200208" y="619125"/>
                </a:lnTo>
                <a:lnTo>
                  <a:pt x="200208" y="635793"/>
                </a:lnTo>
                <a:lnTo>
                  <a:pt x="190683" y="650081"/>
                </a:lnTo>
                <a:lnTo>
                  <a:pt x="190683" y="666750"/>
                </a:lnTo>
                <a:lnTo>
                  <a:pt x="190683" y="688181"/>
                </a:lnTo>
                <a:lnTo>
                  <a:pt x="164489" y="707231"/>
                </a:lnTo>
                <a:lnTo>
                  <a:pt x="162108" y="719137"/>
                </a:lnTo>
                <a:lnTo>
                  <a:pt x="159726" y="740568"/>
                </a:lnTo>
                <a:lnTo>
                  <a:pt x="150201" y="757237"/>
                </a:lnTo>
                <a:lnTo>
                  <a:pt x="121626" y="771525"/>
                </a:lnTo>
                <a:lnTo>
                  <a:pt x="83526" y="778668"/>
                </a:lnTo>
                <a:lnTo>
                  <a:pt x="62095" y="797718"/>
                </a:lnTo>
                <a:lnTo>
                  <a:pt x="45426" y="814387"/>
                </a:lnTo>
                <a:lnTo>
                  <a:pt x="23995" y="823912"/>
                </a:lnTo>
                <a:lnTo>
                  <a:pt x="4945" y="823912"/>
                </a:lnTo>
                <a:lnTo>
                  <a:pt x="4945" y="850106"/>
                </a:lnTo>
                <a:lnTo>
                  <a:pt x="12089" y="883443"/>
                </a:lnTo>
                <a:lnTo>
                  <a:pt x="16851" y="904875"/>
                </a:lnTo>
                <a:lnTo>
                  <a:pt x="2564" y="926306"/>
                </a:lnTo>
                <a:lnTo>
                  <a:pt x="7326" y="962025"/>
                </a:lnTo>
                <a:lnTo>
                  <a:pt x="14470" y="1009650"/>
                </a:lnTo>
                <a:lnTo>
                  <a:pt x="16853" y="1054894"/>
                </a:lnTo>
                <a:lnTo>
                  <a:pt x="38283" y="1085850"/>
                </a:lnTo>
                <a:lnTo>
                  <a:pt x="31140" y="1114425"/>
                </a:lnTo>
                <a:lnTo>
                  <a:pt x="12091" y="1133475"/>
                </a:lnTo>
                <a:lnTo>
                  <a:pt x="183" y="1200150"/>
                </a:lnTo>
                <a:cubicBezTo>
                  <a:pt x="-1008" y="1205309"/>
                  <a:pt x="3954" y="1171872"/>
                  <a:pt x="4946" y="1164431"/>
                </a:cubicBez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60" name="フリーフォーム 367">
            <a:extLst>
              <a:ext uri="{FF2B5EF4-FFF2-40B4-BE49-F238E27FC236}">
                <a16:creationId xmlns:a16="http://schemas.microsoft.com/office/drawing/2014/main" id="{F1453193-97A7-4C08-9904-5FEA63A6B481}"/>
              </a:ext>
            </a:extLst>
          </p:cNvPr>
          <p:cNvSpPr/>
          <p:nvPr/>
        </p:nvSpPr>
        <p:spPr>
          <a:xfrm>
            <a:off x="3520025" y="4351338"/>
            <a:ext cx="212725" cy="161925"/>
          </a:xfrm>
          <a:custGeom>
            <a:avLst/>
            <a:gdLst>
              <a:gd name="connsiteX0" fmla="*/ 295275 w 295275"/>
              <a:gd name="connsiteY0" fmla="*/ 0 h 223837"/>
              <a:gd name="connsiteX1" fmla="*/ 257175 w 295275"/>
              <a:gd name="connsiteY1" fmla="*/ 40481 h 223837"/>
              <a:gd name="connsiteX2" fmla="*/ 226219 w 295275"/>
              <a:gd name="connsiteY2" fmla="*/ 64294 h 223837"/>
              <a:gd name="connsiteX3" fmla="*/ 145256 w 295275"/>
              <a:gd name="connsiteY3" fmla="*/ 97631 h 223837"/>
              <a:gd name="connsiteX4" fmla="*/ 88106 w 295275"/>
              <a:gd name="connsiteY4" fmla="*/ 111919 h 223837"/>
              <a:gd name="connsiteX5" fmla="*/ 42863 w 295275"/>
              <a:gd name="connsiteY5" fmla="*/ 142875 h 223837"/>
              <a:gd name="connsiteX6" fmla="*/ 21431 w 295275"/>
              <a:gd name="connsiteY6" fmla="*/ 178594 h 223837"/>
              <a:gd name="connsiteX7" fmla="*/ 0 w 295275"/>
              <a:gd name="connsiteY7" fmla="*/ 223837 h 223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275" h="223837">
                <a:moveTo>
                  <a:pt x="295275" y="0"/>
                </a:moveTo>
                <a:lnTo>
                  <a:pt x="257175" y="40481"/>
                </a:lnTo>
                <a:lnTo>
                  <a:pt x="226219" y="64294"/>
                </a:lnTo>
                <a:lnTo>
                  <a:pt x="145256" y="97631"/>
                </a:lnTo>
                <a:lnTo>
                  <a:pt x="88106" y="111919"/>
                </a:lnTo>
                <a:lnTo>
                  <a:pt x="42863" y="142875"/>
                </a:lnTo>
                <a:lnTo>
                  <a:pt x="21431" y="178594"/>
                </a:lnTo>
                <a:lnTo>
                  <a:pt x="0" y="223837"/>
                </a:ln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61" name="フリーフォーム 368">
            <a:extLst>
              <a:ext uri="{FF2B5EF4-FFF2-40B4-BE49-F238E27FC236}">
                <a16:creationId xmlns:a16="http://schemas.microsoft.com/office/drawing/2014/main" id="{FBAD2E25-B164-443A-B719-60611DAA0A0F}"/>
              </a:ext>
            </a:extLst>
          </p:cNvPr>
          <p:cNvSpPr/>
          <p:nvPr/>
        </p:nvSpPr>
        <p:spPr>
          <a:xfrm>
            <a:off x="3331113" y="4510088"/>
            <a:ext cx="190500" cy="128587"/>
          </a:xfrm>
          <a:custGeom>
            <a:avLst/>
            <a:gdLst>
              <a:gd name="connsiteX0" fmla="*/ 261937 w 261937"/>
              <a:gd name="connsiteY0" fmla="*/ 0 h 176213"/>
              <a:gd name="connsiteX1" fmla="*/ 214312 w 261937"/>
              <a:gd name="connsiteY1" fmla="*/ 30956 h 176213"/>
              <a:gd name="connsiteX2" fmla="*/ 135731 w 261937"/>
              <a:gd name="connsiteY2" fmla="*/ 54769 h 176213"/>
              <a:gd name="connsiteX3" fmla="*/ 92869 w 261937"/>
              <a:gd name="connsiteY3" fmla="*/ 73819 h 176213"/>
              <a:gd name="connsiteX4" fmla="*/ 59531 w 261937"/>
              <a:gd name="connsiteY4" fmla="*/ 97631 h 176213"/>
              <a:gd name="connsiteX5" fmla="*/ 26194 w 261937"/>
              <a:gd name="connsiteY5" fmla="*/ 126206 h 176213"/>
              <a:gd name="connsiteX6" fmla="*/ 0 w 261937"/>
              <a:gd name="connsiteY6" fmla="*/ 176213 h 1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937" h="176213">
                <a:moveTo>
                  <a:pt x="261937" y="0"/>
                </a:moveTo>
                <a:lnTo>
                  <a:pt x="214312" y="30956"/>
                </a:lnTo>
                <a:lnTo>
                  <a:pt x="135731" y="54769"/>
                </a:lnTo>
                <a:lnTo>
                  <a:pt x="92869" y="73819"/>
                </a:lnTo>
                <a:lnTo>
                  <a:pt x="59531" y="97631"/>
                </a:lnTo>
                <a:lnTo>
                  <a:pt x="26194" y="126206"/>
                </a:lnTo>
                <a:lnTo>
                  <a:pt x="0" y="176213"/>
                </a:ln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62" name="フリーフォーム 369">
            <a:extLst>
              <a:ext uri="{FF2B5EF4-FFF2-40B4-BE49-F238E27FC236}">
                <a16:creationId xmlns:a16="http://schemas.microsoft.com/office/drawing/2014/main" id="{B204D1BC-0924-4EDD-ABA9-F6EBF5A3C655}"/>
              </a:ext>
            </a:extLst>
          </p:cNvPr>
          <p:cNvSpPr/>
          <p:nvPr/>
        </p:nvSpPr>
        <p:spPr>
          <a:xfrm>
            <a:off x="3524788" y="4545013"/>
            <a:ext cx="20637" cy="163512"/>
          </a:xfrm>
          <a:custGeom>
            <a:avLst/>
            <a:gdLst>
              <a:gd name="connsiteX0" fmla="*/ 14288 w 47625"/>
              <a:gd name="connsiteY0" fmla="*/ 0 h 264318"/>
              <a:gd name="connsiteX1" fmla="*/ 9525 w 47625"/>
              <a:gd name="connsiteY1" fmla="*/ 66675 h 264318"/>
              <a:gd name="connsiteX2" fmla="*/ 2382 w 47625"/>
              <a:gd name="connsiteY2" fmla="*/ 97631 h 264318"/>
              <a:gd name="connsiteX3" fmla="*/ 0 w 47625"/>
              <a:gd name="connsiteY3" fmla="*/ 126206 h 264318"/>
              <a:gd name="connsiteX4" fmla="*/ 4763 w 47625"/>
              <a:gd name="connsiteY4" fmla="*/ 159543 h 264318"/>
              <a:gd name="connsiteX5" fmla="*/ 11907 w 47625"/>
              <a:gd name="connsiteY5" fmla="*/ 190500 h 264318"/>
              <a:gd name="connsiteX6" fmla="*/ 16669 w 47625"/>
              <a:gd name="connsiteY6" fmla="*/ 223837 h 264318"/>
              <a:gd name="connsiteX7" fmla="*/ 47625 w 47625"/>
              <a:gd name="connsiteY7" fmla="*/ 264318 h 264318"/>
              <a:gd name="connsiteX0" fmla="*/ 14288 w 16669"/>
              <a:gd name="connsiteY0" fmla="*/ 0 h 223837"/>
              <a:gd name="connsiteX1" fmla="*/ 9525 w 16669"/>
              <a:gd name="connsiteY1" fmla="*/ 66675 h 223837"/>
              <a:gd name="connsiteX2" fmla="*/ 2382 w 16669"/>
              <a:gd name="connsiteY2" fmla="*/ 97631 h 223837"/>
              <a:gd name="connsiteX3" fmla="*/ 0 w 16669"/>
              <a:gd name="connsiteY3" fmla="*/ 126206 h 223837"/>
              <a:gd name="connsiteX4" fmla="*/ 4763 w 16669"/>
              <a:gd name="connsiteY4" fmla="*/ 159543 h 223837"/>
              <a:gd name="connsiteX5" fmla="*/ 11907 w 16669"/>
              <a:gd name="connsiteY5" fmla="*/ 190500 h 223837"/>
              <a:gd name="connsiteX6" fmla="*/ 16669 w 16669"/>
              <a:gd name="connsiteY6" fmla="*/ 223837 h 223837"/>
              <a:gd name="connsiteX0" fmla="*/ 14288 w 16669"/>
              <a:gd name="connsiteY0" fmla="*/ 0 h 200024"/>
              <a:gd name="connsiteX1" fmla="*/ 9525 w 16669"/>
              <a:gd name="connsiteY1" fmla="*/ 42862 h 200024"/>
              <a:gd name="connsiteX2" fmla="*/ 2382 w 16669"/>
              <a:gd name="connsiteY2" fmla="*/ 73818 h 200024"/>
              <a:gd name="connsiteX3" fmla="*/ 0 w 16669"/>
              <a:gd name="connsiteY3" fmla="*/ 102393 h 200024"/>
              <a:gd name="connsiteX4" fmla="*/ 4763 w 16669"/>
              <a:gd name="connsiteY4" fmla="*/ 135730 h 200024"/>
              <a:gd name="connsiteX5" fmla="*/ 11907 w 16669"/>
              <a:gd name="connsiteY5" fmla="*/ 166687 h 200024"/>
              <a:gd name="connsiteX6" fmla="*/ 16669 w 16669"/>
              <a:gd name="connsiteY6" fmla="*/ 200024 h 200024"/>
              <a:gd name="connsiteX0" fmla="*/ 14288 w 16669"/>
              <a:gd name="connsiteY0" fmla="*/ 0 h 219074"/>
              <a:gd name="connsiteX1" fmla="*/ 9525 w 16669"/>
              <a:gd name="connsiteY1" fmla="*/ 61912 h 219074"/>
              <a:gd name="connsiteX2" fmla="*/ 2382 w 16669"/>
              <a:gd name="connsiteY2" fmla="*/ 92868 h 219074"/>
              <a:gd name="connsiteX3" fmla="*/ 0 w 16669"/>
              <a:gd name="connsiteY3" fmla="*/ 121443 h 219074"/>
              <a:gd name="connsiteX4" fmla="*/ 4763 w 16669"/>
              <a:gd name="connsiteY4" fmla="*/ 154780 h 219074"/>
              <a:gd name="connsiteX5" fmla="*/ 11907 w 16669"/>
              <a:gd name="connsiteY5" fmla="*/ 185737 h 219074"/>
              <a:gd name="connsiteX6" fmla="*/ 16669 w 16669"/>
              <a:gd name="connsiteY6" fmla="*/ 219074 h 219074"/>
              <a:gd name="connsiteX0" fmla="*/ 14288 w 28575"/>
              <a:gd name="connsiteY0" fmla="*/ 0 h 226218"/>
              <a:gd name="connsiteX1" fmla="*/ 9525 w 28575"/>
              <a:gd name="connsiteY1" fmla="*/ 61912 h 226218"/>
              <a:gd name="connsiteX2" fmla="*/ 2382 w 28575"/>
              <a:gd name="connsiteY2" fmla="*/ 92868 h 226218"/>
              <a:gd name="connsiteX3" fmla="*/ 0 w 28575"/>
              <a:gd name="connsiteY3" fmla="*/ 121443 h 226218"/>
              <a:gd name="connsiteX4" fmla="*/ 4763 w 28575"/>
              <a:gd name="connsiteY4" fmla="*/ 154780 h 226218"/>
              <a:gd name="connsiteX5" fmla="*/ 11907 w 28575"/>
              <a:gd name="connsiteY5" fmla="*/ 185737 h 226218"/>
              <a:gd name="connsiteX6" fmla="*/ 28575 w 28575"/>
              <a:gd name="connsiteY6" fmla="*/ 226218 h 22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5" h="226218">
                <a:moveTo>
                  <a:pt x="14288" y="0"/>
                </a:moveTo>
                <a:lnTo>
                  <a:pt x="9525" y="61912"/>
                </a:lnTo>
                <a:lnTo>
                  <a:pt x="2382" y="92868"/>
                </a:lnTo>
                <a:lnTo>
                  <a:pt x="0" y="121443"/>
                </a:lnTo>
                <a:lnTo>
                  <a:pt x="4763" y="154780"/>
                </a:lnTo>
                <a:lnTo>
                  <a:pt x="11907" y="185737"/>
                </a:lnTo>
                <a:lnTo>
                  <a:pt x="28575" y="226218"/>
                </a:ln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63" name="フリーフォーム 370">
            <a:extLst>
              <a:ext uri="{FF2B5EF4-FFF2-40B4-BE49-F238E27FC236}">
                <a16:creationId xmlns:a16="http://schemas.microsoft.com/office/drawing/2014/main" id="{BCBBD5FF-0F70-4062-A80C-26A8DC17DA71}"/>
              </a:ext>
            </a:extLst>
          </p:cNvPr>
          <p:cNvSpPr/>
          <p:nvPr/>
        </p:nvSpPr>
        <p:spPr>
          <a:xfrm>
            <a:off x="3788313" y="4033838"/>
            <a:ext cx="14287" cy="174625"/>
          </a:xfrm>
          <a:custGeom>
            <a:avLst/>
            <a:gdLst>
              <a:gd name="connsiteX0" fmla="*/ 19050 w 19050"/>
              <a:gd name="connsiteY0" fmla="*/ 0 h 240506"/>
              <a:gd name="connsiteX1" fmla="*/ 14287 w 19050"/>
              <a:gd name="connsiteY1" fmla="*/ 88106 h 240506"/>
              <a:gd name="connsiteX2" fmla="*/ 9525 w 19050"/>
              <a:gd name="connsiteY2" fmla="*/ 116681 h 240506"/>
              <a:gd name="connsiteX3" fmla="*/ 4762 w 19050"/>
              <a:gd name="connsiteY3" fmla="*/ 140494 h 240506"/>
              <a:gd name="connsiteX4" fmla="*/ 0 w 19050"/>
              <a:gd name="connsiteY4" fmla="*/ 240506 h 240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" h="240506">
                <a:moveTo>
                  <a:pt x="19050" y="0"/>
                </a:moveTo>
                <a:lnTo>
                  <a:pt x="14287" y="88106"/>
                </a:lnTo>
                <a:lnTo>
                  <a:pt x="9525" y="116681"/>
                </a:lnTo>
                <a:lnTo>
                  <a:pt x="4762" y="140494"/>
                </a:lnTo>
                <a:lnTo>
                  <a:pt x="0" y="240506"/>
                </a:ln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64" name="フリーフォーム 371">
            <a:extLst>
              <a:ext uri="{FF2B5EF4-FFF2-40B4-BE49-F238E27FC236}">
                <a16:creationId xmlns:a16="http://schemas.microsoft.com/office/drawing/2014/main" id="{708A0C45-73BA-4B00-BE90-4CCBA047A8FC}"/>
              </a:ext>
            </a:extLst>
          </p:cNvPr>
          <p:cNvSpPr/>
          <p:nvPr/>
        </p:nvSpPr>
        <p:spPr>
          <a:xfrm>
            <a:off x="3935950" y="3419475"/>
            <a:ext cx="26988" cy="195263"/>
          </a:xfrm>
          <a:custGeom>
            <a:avLst/>
            <a:gdLst>
              <a:gd name="connsiteX0" fmla="*/ 0 w 38100"/>
              <a:gd name="connsiteY0" fmla="*/ 0 h 219075"/>
              <a:gd name="connsiteX1" fmla="*/ 30956 w 38100"/>
              <a:gd name="connsiteY1" fmla="*/ 45244 h 219075"/>
              <a:gd name="connsiteX2" fmla="*/ 35718 w 38100"/>
              <a:gd name="connsiteY2" fmla="*/ 69056 h 219075"/>
              <a:gd name="connsiteX3" fmla="*/ 26193 w 38100"/>
              <a:gd name="connsiteY3" fmla="*/ 78581 h 219075"/>
              <a:gd name="connsiteX4" fmla="*/ 30956 w 38100"/>
              <a:gd name="connsiteY4" fmla="*/ 97631 h 219075"/>
              <a:gd name="connsiteX5" fmla="*/ 38100 w 38100"/>
              <a:gd name="connsiteY5" fmla="*/ 116681 h 219075"/>
              <a:gd name="connsiteX6" fmla="*/ 28575 w 38100"/>
              <a:gd name="connsiteY6" fmla="*/ 130969 h 219075"/>
              <a:gd name="connsiteX7" fmla="*/ 28575 w 38100"/>
              <a:gd name="connsiteY7" fmla="*/ 161925 h 219075"/>
              <a:gd name="connsiteX8" fmla="*/ 11906 w 38100"/>
              <a:gd name="connsiteY8" fmla="*/ 178594 h 219075"/>
              <a:gd name="connsiteX9" fmla="*/ 14287 w 38100"/>
              <a:gd name="connsiteY9" fmla="*/ 195262 h 219075"/>
              <a:gd name="connsiteX10" fmla="*/ 26193 w 38100"/>
              <a:gd name="connsiteY10" fmla="*/ 219075 h 219075"/>
              <a:gd name="connsiteX0" fmla="*/ 0 w 38100"/>
              <a:gd name="connsiteY0" fmla="*/ 0 h 271796"/>
              <a:gd name="connsiteX1" fmla="*/ 30956 w 38100"/>
              <a:gd name="connsiteY1" fmla="*/ 45244 h 271796"/>
              <a:gd name="connsiteX2" fmla="*/ 35718 w 38100"/>
              <a:gd name="connsiteY2" fmla="*/ 69056 h 271796"/>
              <a:gd name="connsiteX3" fmla="*/ 26193 w 38100"/>
              <a:gd name="connsiteY3" fmla="*/ 78581 h 271796"/>
              <a:gd name="connsiteX4" fmla="*/ 30956 w 38100"/>
              <a:gd name="connsiteY4" fmla="*/ 97631 h 271796"/>
              <a:gd name="connsiteX5" fmla="*/ 38100 w 38100"/>
              <a:gd name="connsiteY5" fmla="*/ 116681 h 271796"/>
              <a:gd name="connsiteX6" fmla="*/ 28575 w 38100"/>
              <a:gd name="connsiteY6" fmla="*/ 130969 h 271796"/>
              <a:gd name="connsiteX7" fmla="*/ 28575 w 38100"/>
              <a:gd name="connsiteY7" fmla="*/ 161925 h 271796"/>
              <a:gd name="connsiteX8" fmla="*/ 11906 w 38100"/>
              <a:gd name="connsiteY8" fmla="*/ 178594 h 271796"/>
              <a:gd name="connsiteX9" fmla="*/ 14287 w 38100"/>
              <a:gd name="connsiteY9" fmla="*/ 195262 h 271796"/>
              <a:gd name="connsiteX10" fmla="*/ 26192 w 38100"/>
              <a:gd name="connsiteY10" fmla="*/ 271796 h 27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00" h="271796">
                <a:moveTo>
                  <a:pt x="0" y="0"/>
                </a:moveTo>
                <a:lnTo>
                  <a:pt x="30956" y="45244"/>
                </a:lnTo>
                <a:lnTo>
                  <a:pt x="35718" y="69056"/>
                </a:lnTo>
                <a:lnTo>
                  <a:pt x="26193" y="78581"/>
                </a:lnTo>
                <a:lnTo>
                  <a:pt x="30956" y="97631"/>
                </a:lnTo>
                <a:lnTo>
                  <a:pt x="38100" y="116681"/>
                </a:lnTo>
                <a:lnTo>
                  <a:pt x="28575" y="130969"/>
                </a:lnTo>
                <a:lnTo>
                  <a:pt x="28575" y="161925"/>
                </a:lnTo>
                <a:lnTo>
                  <a:pt x="11906" y="178594"/>
                </a:lnTo>
                <a:lnTo>
                  <a:pt x="14287" y="195262"/>
                </a:lnTo>
                <a:cubicBezTo>
                  <a:pt x="18256" y="203200"/>
                  <a:pt x="22223" y="263858"/>
                  <a:pt x="26192" y="271796"/>
                </a:cubicBez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65" name="フリーフォーム 372">
            <a:extLst>
              <a:ext uri="{FF2B5EF4-FFF2-40B4-BE49-F238E27FC236}">
                <a16:creationId xmlns:a16="http://schemas.microsoft.com/office/drawing/2014/main" id="{AEB1A931-4195-44E5-9EA4-E9668EA3851C}"/>
              </a:ext>
            </a:extLst>
          </p:cNvPr>
          <p:cNvSpPr/>
          <p:nvPr/>
        </p:nvSpPr>
        <p:spPr>
          <a:xfrm>
            <a:off x="3951825" y="3473450"/>
            <a:ext cx="182563" cy="701675"/>
          </a:xfrm>
          <a:custGeom>
            <a:avLst/>
            <a:gdLst>
              <a:gd name="connsiteX0" fmla="*/ 252412 w 252412"/>
              <a:gd name="connsiteY0" fmla="*/ 0 h 928688"/>
              <a:gd name="connsiteX1" fmla="*/ 214312 w 252412"/>
              <a:gd name="connsiteY1" fmla="*/ 54769 h 928688"/>
              <a:gd name="connsiteX2" fmla="*/ 202406 w 252412"/>
              <a:gd name="connsiteY2" fmla="*/ 71438 h 928688"/>
              <a:gd name="connsiteX3" fmla="*/ 188119 w 252412"/>
              <a:gd name="connsiteY3" fmla="*/ 73819 h 928688"/>
              <a:gd name="connsiteX4" fmla="*/ 176212 w 252412"/>
              <a:gd name="connsiteY4" fmla="*/ 78582 h 928688"/>
              <a:gd name="connsiteX5" fmla="*/ 164306 w 252412"/>
              <a:gd name="connsiteY5" fmla="*/ 100013 h 928688"/>
              <a:gd name="connsiteX6" fmla="*/ 145256 w 252412"/>
              <a:gd name="connsiteY6" fmla="*/ 123825 h 928688"/>
              <a:gd name="connsiteX7" fmla="*/ 121444 w 252412"/>
              <a:gd name="connsiteY7" fmla="*/ 147638 h 928688"/>
              <a:gd name="connsiteX8" fmla="*/ 97631 w 252412"/>
              <a:gd name="connsiteY8" fmla="*/ 171450 h 928688"/>
              <a:gd name="connsiteX9" fmla="*/ 78581 w 252412"/>
              <a:gd name="connsiteY9" fmla="*/ 185738 h 928688"/>
              <a:gd name="connsiteX10" fmla="*/ 54769 w 252412"/>
              <a:gd name="connsiteY10" fmla="*/ 188119 h 928688"/>
              <a:gd name="connsiteX11" fmla="*/ 23812 w 252412"/>
              <a:gd name="connsiteY11" fmla="*/ 192882 h 928688"/>
              <a:gd name="connsiteX12" fmla="*/ 4762 w 252412"/>
              <a:gd name="connsiteY12" fmla="*/ 200025 h 928688"/>
              <a:gd name="connsiteX13" fmla="*/ 0 w 252412"/>
              <a:gd name="connsiteY13" fmla="*/ 221457 h 928688"/>
              <a:gd name="connsiteX14" fmla="*/ 11906 w 252412"/>
              <a:gd name="connsiteY14" fmla="*/ 250032 h 928688"/>
              <a:gd name="connsiteX15" fmla="*/ 21431 w 252412"/>
              <a:gd name="connsiteY15" fmla="*/ 276225 h 928688"/>
              <a:gd name="connsiteX16" fmla="*/ 30956 w 252412"/>
              <a:gd name="connsiteY16" fmla="*/ 300038 h 928688"/>
              <a:gd name="connsiteX17" fmla="*/ 54769 w 252412"/>
              <a:gd name="connsiteY17" fmla="*/ 326232 h 928688"/>
              <a:gd name="connsiteX18" fmla="*/ 52387 w 252412"/>
              <a:gd name="connsiteY18" fmla="*/ 352425 h 928688"/>
              <a:gd name="connsiteX19" fmla="*/ 59531 w 252412"/>
              <a:gd name="connsiteY19" fmla="*/ 378619 h 928688"/>
              <a:gd name="connsiteX20" fmla="*/ 59531 w 252412"/>
              <a:gd name="connsiteY20" fmla="*/ 400050 h 928688"/>
              <a:gd name="connsiteX21" fmla="*/ 47625 w 252412"/>
              <a:gd name="connsiteY21" fmla="*/ 428625 h 928688"/>
              <a:gd name="connsiteX22" fmla="*/ 47625 w 252412"/>
              <a:gd name="connsiteY22" fmla="*/ 442913 h 928688"/>
              <a:gd name="connsiteX23" fmla="*/ 38100 w 252412"/>
              <a:gd name="connsiteY23" fmla="*/ 466725 h 928688"/>
              <a:gd name="connsiteX24" fmla="*/ 38100 w 252412"/>
              <a:gd name="connsiteY24" fmla="*/ 519113 h 928688"/>
              <a:gd name="connsiteX25" fmla="*/ 35719 w 252412"/>
              <a:gd name="connsiteY25" fmla="*/ 545307 h 928688"/>
              <a:gd name="connsiteX26" fmla="*/ 30956 w 252412"/>
              <a:gd name="connsiteY26" fmla="*/ 559594 h 928688"/>
              <a:gd name="connsiteX27" fmla="*/ 26194 w 252412"/>
              <a:gd name="connsiteY27" fmla="*/ 607219 h 928688"/>
              <a:gd name="connsiteX28" fmla="*/ 23812 w 252412"/>
              <a:gd name="connsiteY28" fmla="*/ 652463 h 928688"/>
              <a:gd name="connsiteX29" fmla="*/ 19050 w 252412"/>
              <a:gd name="connsiteY29" fmla="*/ 678657 h 928688"/>
              <a:gd name="connsiteX30" fmla="*/ 28575 w 252412"/>
              <a:gd name="connsiteY30" fmla="*/ 697707 h 928688"/>
              <a:gd name="connsiteX31" fmla="*/ 16669 w 252412"/>
              <a:gd name="connsiteY31" fmla="*/ 721519 h 928688"/>
              <a:gd name="connsiteX32" fmla="*/ 35719 w 252412"/>
              <a:gd name="connsiteY32" fmla="*/ 757238 h 928688"/>
              <a:gd name="connsiteX33" fmla="*/ 30956 w 252412"/>
              <a:gd name="connsiteY33" fmla="*/ 773907 h 928688"/>
              <a:gd name="connsiteX34" fmla="*/ 19050 w 252412"/>
              <a:gd name="connsiteY34" fmla="*/ 788194 h 928688"/>
              <a:gd name="connsiteX35" fmla="*/ 14287 w 252412"/>
              <a:gd name="connsiteY35" fmla="*/ 819150 h 928688"/>
              <a:gd name="connsiteX36" fmla="*/ 14287 w 252412"/>
              <a:gd name="connsiteY36" fmla="*/ 869157 h 928688"/>
              <a:gd name="connsiteX37" fmla="*/ 11906 w 252412"/>
              <a:gd name="connsiteY37" fmla="*/ 885825 h 928688"/>
              <a:gd name="connsiteX38" fmla="*/ 23812 w 252412"/>
              <a:gd name="connsiteY38" fmla="*/ 916782 h 928688"/>
              <a:gd name="connsiteX39" fmla="*/ 47625 w 252412"/>
              <a:gd name="connsiteY39" fmla="*/ 928688 h 928688"/>
              <a:gd name="connsiteX0" fmla="*/ 252412 w 252412"/>
              <a:gd name="connsiteY0" fmla="*/ 0 h 945357"/>
              <a:gd name="connsiteX1" fmla="*/ 214312 w 252412"/>
              <a:gd name="connsiteY1" fmla="*/ 54769 h 945357"/>
              <a:gd name="connsiteX2" fmla="*/ 202406 w 252412"/>
              <a:gd name="connsiteY2" fmla="*/ 71438 h 945357"/>
              <a:gd name="connsiteX3" fmla="*/ 188119 w 252412"/>
              <a:gd name="connsiteY3" fmla="*/ 73819 h 945357"/>
              <a:gd name="connsiteX4" fmla="*/ 176212 w 252412"/>
              <a:gd name="connsiteY4" fmla="*/ 78582 h 945357"/>
              <a:gd name="connsiteX5" fmla="*/ 164306 w 252412"/>
              <a:gd name="connsiteY5" fmla="*/ 100013 h 945357"/>
              <a:gd name="connsiteX6" fmla="*/ 145256 w 252412"/>
              <a:gd name="connsiteY6" fmla="*/ 123825 h 945357"/>
              <a:gd name="connsiteX7" fmla="*/ 121444 w 252412"/>
              <a:gd name="connsiteY7" fmla="*/ 147638 h 945357"/>
              <a:gd name="connsiteX8" fmla="*/ 97631 w 252412"/>
              <a:gd name="connsiteY8" fmla="*/ 171450 h 945357"/>
              <a:gd name="connsiteX9" fmla="*/ 78581 w 252412"/>
              <a:gd name="connsiteY9" fmla="*/ 185738 h 945357"/>
              <a:gd name="connsiteX10" fmla="*/ 54769 w 252412"/>
              <a:gd name="connsiteY10" fmla="*/ 188119 h 945357"/>
              <a:gd name="connsiteX11" fmla="*/ 23812 w 252412"/>
              <a:gd name="connsiteY11" fmla="*/ 192882 h 945357"/>
              <a:gd name="connsiteX12" fmla="*/ 4762 w 252412"/>
              <a:gd name="connsiteY12" fmla="*/ 200025 h 945357"/>
              <a:gd name="connsiteX13" fmla="*/ 0 w 252412"/>
              <a:gd name="connsiteY13" fmla="*/ 221457 h 945357"/>
              <a:gd name="connsiteX14" fmla="*/ 11906 w 252412"/>
              <a:gd name="connsiteY14" fmla="*/ 250032 h 945357"/>
              <a:gd name="connsiteX15" fmla="*/ 21431 w 252412"/>
              <a:gd name="connsiteY15" fmla="*/ 276225 h 945357"/>
              <a:gd name="connsiteX16" fmla="*/ 30956 w 252412"/>
              <a:gd name="connsiteY16" fmla="*/ 300038 h 945357"/>
              <a:gd name="connsiteX17" fmla="*/ 54769 w 252412"/>
              <a:gd name="connsiteY17" fmla="*/ 326232 h 945357"/>
              <a:gd name="connsiteX18" fmla="*/ 52387 w 252412"/>
              <a:gd name="connsiteY18" fmla="*/ 352425 h 945357"/>
              <a:gd name="connsiteX19" fmla="*/ 59531 w 252412"/>
              <a:gd name="connsiteY19" fmla="*/ 378619 h 945357"/>
              <a:gd name="connsiteX20" fmla="*/ 59531 w 252412"/>
              <a:gd name="connsiteY20" fmla="*/ 400050 h 945357"/>
              <a:gd name="connsiteX21" fmla="*/ 47625 w 252412"/>
              <a:gd name="connsiteY21" fmla="*/ 428625 h 945357"/>
              <a:gd name="connsiteX22" fmla="*/ 47625 w 252412"/>
              <a:gd name="connsiteY22" fmla="*/ 442913 h 945357"/>
              <a:gd name="connsiteX23" fmla="*/ 38100 w 252412"/>
              <a:gd name="connsiteY23" fmla="*/ 466725 h 945357"/>
              <a:gd name="connsiteX24" fmla="*/ 38100 w 252412"/>
              <a:gd name="connsiteY24" fmla="*/ 519113 h 945357"/>
              <a:gd name="connsiteX25" fmla="*/ 35719 w 252412"/>
              <a:gd name="connsiteY25" fmla="*/ 545307 h 945357"/>
              <a:gd name="connsiteX26" fmla="*/ 30956 w 252412"/>
              <a:gd name="connsiteY26" fmla="*/ 559594 h 945357"/>
              <a:gd name="connsiteX27" fmla="*/ 26194 w 252412"/>
              <a:gd name="connsiteY27" fmla="*/ 607219 h 945357"/>
              <a:gd name="connsiteX28" fmla="*/ 23812 w 252412"/>
              <a:gd name="connsiteY28" fmla="*/ 652463 h 945357"/>
              <a:gd name="connsiteX29" fmla="*/ 19050 w 252412"/>
              <a:gd name="connsiteY29" fmla="*/ 678657 h 945357"/>
              <a:gd name="connsiteX30" fmla="*/ 28575 w 252412"/>
              <a:gd name="connsiteY30" fmla="*/ 697707 h 945357"/>
              <a:gd name="connsiteX31" fmla="*/ 16669 w 252412"/>
              <a:gd name="connsiteY31" fmla="*/ 721519 h 945357"/>
              <a:gd name="connsiteX32" fmla="*/ 35719 w 252412"/>
              <a:gd name="connsiteY32" fmla="*/ 757238 h 945357"/>
              <a:gd name="connsiteX33" fmla="*/ 30956 w 252412"/>
              <a:gd name="connsiteY33" fmla="*/ 773907 h 945357"/>
              <a:gd name="connsiteX34" fmla="*/ 19050 w 252412"/>
              <a:gd name="connsiteY34" fmla="*/ 788194 h 945357"/>
              <a:gd name="connsiteX35" fmla="*/ 14287 w 252412"/>
              <a:gd name="connsiteY35" fmla="*/ 819150 h 945357"/>
              <a:gd name="connsiteX36" fmla="*/ 14287 w 252412"/>
              <a:gd name="connsiteY36" fmla="*/ 869157 h 945357"/>
              <a:gd name="connsiteX37" fmla="*/ 11906 w 252412"/>
              <a:gd name="connsiteY37" fmla="*/ 885825 h 945357"/>
              <a:gd name="connsiteX38" fmla="*/ 23812 w 252412"/>
              <a:gd name="connsiteY38" fmla="*/ 916782 h 945357"/>
              <a:gd name="connsiteX39" fmla="*/ 59531 w 252412"/>
              <a:gd name="connsiteY39" fmla="*/ 945357 h 945357"/>
              <a:gd name="connsiteX0" fmla="*/ 252412 w 252412"/>
              <a:gd name="connsiteY0" fmla="*/ 0 h 945357"/>
              <a:gd name="connsiteX1" fmla="*/ 214312 w 252412"/>
              <a:gd name="connsiteY1" fmla="*/ 54769 h 945357"/>
              <a:gd name="connsiteX2" fmla="*/ 202406 w 252412"/>
              <a:gd name="connsiteY2" fmla="*/ 71438 h 945357"/>
              <a:gd name="connsiteX3" fmla="*/ 188119 w 252412"/>
              <a:gd name="connsiteY3" fmla="*/ 73819 h 945357"/>
              <a:gd name="connsiteX4" fmla="*/ 176212 w 252412"/>
              <a:gd name="connsiteY4" fmla="*/ 78582 h 945357"/>
              <a:gd name="connsiteX5" fmla="*/ 164306 w 252412"/>
              <a:gd name="connsiteY5" fmla="*/ 100013 h 945357"/>
              <a:gd name="connsiteX6" fmla="*/ 145256 w 252412"/>
              <a:gd name="connsiteY6" fmla="*/ 123825 h 945357"/>
              <a:gd name="connsiteX7" fmla="*/ 121444 w 252412"/>
              <a:gd name="connsiteY7" fmla="*/ 147638 h 945357"/>
              <a:gd name="connsiteX8" fmla="*/ 97631 w 252412"/>
              <a:gd name="connsiteY8" fmla="*/ 171450 h 945357"/>
              <a:gd name="connsiteX9" fmla="*/ 78581 w 252412"/>
              <a:gd name="connsiteY9" fmla="*/ 185738 h 945357"/>
              <a:gd name="connsiteX10" fmla="*/ 54769 w 252412"/>
              <a:gd name="connsiteY10" fmla="*/ 188119 h 945357"/>
              <a:gd name="connsiteX11" fmla="*/ 23812 w 252412"/>
              <a:gd name="connsiteY11" fmla="*/ 192882 h 945357"/>
              <a:gd name="connsiteX12" fmla="*/ 4762 w 252412"/>
              <a:gd name="connsiteY12" fmla="*/ 200025 h 945357"/>
              <a:gd name="connsiteX13" fmla="*/ 0 w 252412"/>
              <a:gd name="connsiteY13" fmla="*/ 221457 h 945357"/>
              <a:gd name="connsiteX14" fmla="*/ 11906 w 252412"/>
              <a:gd name="connsiteY14" fmla="*/ 250032 h 945357"/>
              <a:gd name="connsiteX15" fmla="*/ 21431 w 252412"/>
              <a:gd name="connsiteY15" fmla="*/ 276225 h 945357"/>
              <a:gd name="connsiteX16" fmla="*/ 30956 w 252412"/>
              <a:gd name="connsiteY16" fmla="*/ 300038 h 945357"/>
              <a:gd name="connsiteX17" fmla="*/ 54769 w 252412"/>
              <a:gd name="connsiteY17" fmla="*/ 326232 h 945357"/>
              <a:gd name="connsiteX18" fmla="*/ 52387 w 252412"/>
              <a:gd name="connsiteY18" fmla="*/ 352425 h 945357"/>
              <a:gd name="connsiteX19" fmla="*/ 59531 w 252412"/>
              <a:gd name="connsiteY19" fmla="*/ 378619 h 945357"/>
              <a:gd name="connsiteX20" fmla="*/ 59531 w 252412"/>
              <a:gd name="connsiteY20" fmla="*/ 400050 h 945357"/>
              <a:gd name="connsiteX21" fmla="*/ 47625 w 252412"/>
              <a:gd name="connsiteY21" fmla="*/ 428625 h 945357"/>
              <a:gd name="connsiteX22" fmla="*/ 47625 w 252412"/>
              <a:gd name="connsiteY22" fmla="*/ 442913 h 945357"/>
              <a:gd name="connsiteX23" fmla="*/ 38100 w 252412"/>
              <a:gd name="connsiteY23" fmla="*/ 466725 h 945357"/>
              <a:gd name="connsiteX24" fmla="*/ 38100 w 252412"/>
              <a:gd name="connsiteY24" fmla="*/ 519113 h 945357"/>
              <a:gd name="connsiteX25" fmla="*/ 35719 w 252412"/>
              <a:gd name="connsiteY25" fmla="*/ 545307 h 945357"/>
              <a:gd name="connsiteX26" fmla="*/ 30956 w 252412"/>
              <a:gd name="connsiteY26" fmla="*/ 559594 h 945357"/>
              <a:gd name="connsiteX27" fmla="*/ 26194 w 252412"/>
              <a:gd name="connsiteY27" fmla="*/ 607219 h 945357"/>
              <a:gd name="connsiteX28" fmla="*/ 23812 w 252412"/>
              <a:gd name="connsiteY28" fmla="*/ 652463 h 945357"/>
              <a:gd name="connsiteX29" fmla="*/ 19050 w 252412"/>
              <a:gd name="connsiteY29" fmla="*/ 678657 h 945357"/>
              <a:gd name="connsiteX30" fmla="*/ 28575 w 252412"/>
              <a:gd name="connsiteY30" fmla="*/ 697707 h 945357"/>
              <a:gd name="connsiteX31" fmla="*/ 16669 w 252412"/>
              <a:gd name="connsiteY31" fmla="*/ 721519 h 945357"/>
              <a:gd name="connsiteX32" fmla="*/ 35719 w 252412"/>
              <a:gd name="connsiteY32" fmla="*/ 757238 h 945357"/>
              <a:gd name="connsiteX33" fmla="*/ 30956 w 252412"/>
              <a:gd name="connsiteY33" fmla="*/ 773907 h 945357"/>
              <a:gd name="connsiteX34" fmla="*/ 19050 w 252412"/>
              <a:gd name="connsiteY34" fmla="*/ 788194 h 945357"/>
              <a:gd name="connsiteX35" fmla="*/ 14287 w 252412"/>
              <a:gd name="connsiteY35" fmla="*/ 819150 h 945357"/>
              <a:gd name="connsiteX36" fmla="*/ 14287 w 252412"/>
              <a:gd name="connsiteY36" fmla="*/ 869157 h 945357"/>
              <a:gd name="connsiteX37" fmla="*/ 11906 w 252412"/>
              <a:gd name="connsiteY37" fmla="*/ 885825 h 945357"/>
              <a:gd name="connsiteX38" fmla="*/ 30956 w 252412"/>
              <a:gd name="connsiteY38" fmla="*/ 916782 h 945357"/>
              <a:gd name="connsiteX39" fmla="*/ 59531 w 252412"/>
              <a:gd name="connsiteY39" fmla="*/ 945357 h 945357"/>
              <a:gd name="connsiteX0" fmla="*/ 252412 w 252412"/>
              <a:gd name="connsiteY0" fmla="*/ 0 h 945357"/>
              <a:gd name="connsiteX1" fmla="*/ 214312 w 252412"/>
              <a:gd name="connsiteY1" fmla="*/ 54769 h 945357"/>
              <a:gd name="connsiteX2" fmla="*/ 202406 w 252412"/>
              <a:gd name="connsiteY2" fmla="*/ 71438 h 945357"/>
              <a:gd name="connsiteX3" fmla="*/ 188119 w 252412"/>
              <a:gd name="connsiteY3" fmla="*/ 73819 h 945357"/>
              <a:gd name="connsiteX4" fmla="*/ 176212 w 252412"/>
              <a:gd name="connsiteY4" fmla="*/ 78582 h 945357"/>
              <a:gd name="connsiteX5" fmla="*/ 164306 w 252412"/>
              <a:gd name="connsiteY5" fmla="*/ 100013 h 945357"/>
              <a:gd name="connsiteX6" fmla="*/ 145256 w 252412"/>
              <a:gd name="connsiteY6" fmla="*/ 123825 h 945357"/>
              <a:gd name="connsiteX7" fmla="*/ 121444 w 252412"/>
              <a:gd name="connsiteY7" fmla="*/ 147638 h 945357"/>
              <a:gd name="connsiteX8" fmla="*/ 97631 w 252412"/>
              <a:gd name="connsiteY8" fmla="*/ 171450 h 945357"/>
              <a:gd name="connsiteX9" fmla="*/ 78581 w 252412"/>
              <a:gd name="connsiteY9" fmla="*/ 185738 h 945357"/>
              <a:gd name="connsiteX10" fmla="*/ 54769 w 252412"/>
              <a:gd name="connsiteY10" fmla="*/ 188119 h 945357"/>
              <a:gd name="connsiteX11" fmla="*/ 23812 w 252412"/>
              <a:gd name="connsiteY11" fmla="*/ 192882 h 945357"/>
              <a:gd name="connsiteX12" fmla="*/ 4762 w 252412"/>
              <a:gd name="connsiteY12" fmla="*/ 200025 h 945357"/>
              <a:gd name="connsiteX13" fmla="*/ 0 w 252412"/>
              <a:gd name="connsiteY13" fmla="*/ 221457 h 945357"/>
              <a:gd name="connsiteX14" fmla="*/ 11906 w 252412"/>
              <a:gd name="connsiteY14" fmla="*/ 250032 h 945357"/>
              <a:gd name="connsiteX15" fmla="*/ 21431 w 252412"/>
              <a:gd name="connsiteY15" fmla="*/ 276225 h 945357"/>
              <a:gd name="connsiteX16" fmla="*/ 30956 w 252412"/>
              <a:gd name="connsiteY16" fmla="*/ 300038 h 945357"/>
              <a:gd name="connsiteX17" fmla="*/ 54769 w 252412"/>
              <a:gd name="connsiteY17" fmla="*/ 326232 h 945357"/>
              <a:gd name="connsiteX18" fmla="*/ 52387 w 252412"/>
              <a:gd name="connsiteY18" fmla="*/ 352425 h 945357"/>
              <a:gd name="connsiteX19" fmla="*/ 59531 w 252412"/>
              <a:gd name="connsiteY19" fmla="*/ 378619 h 945357"/>
              <a:gd name="connsiteX20" fmla="*/ 59531 w 252412"/>
              <a:gd name="connsiteY20" fmla="*/ 400050 h 945357"/>
              <a:gd name="connsiteX21" fmla="*/ 47625 w 252412"/>
              <a:gd name="connsiteY21" fmla="*/ 428625 h 945357"/>
              <a:gd name="connsiteX22" fmla="*/ 47625 w 252412"/>
              <a:gd name="connsiteY22" fmla="*/ 442913 h 945357"/>
              <a:gd name="connsiteX23" fmla="*/ 38100 w 252412"/>
              <a:gd name="connsiteY23" fmla="*/ 466725 h 945357"/>
              <a:gd name="connsiteX24" fmla="*/ 38100 w 252412"/>
              <a:gd name="connsiteY24" fmla="*/ 519113 h 945357"/>
              <a:gd name="connsiteX25" fmla="*/ 35719 w 252412"/>
              <a:gd name="connsiteY25" fmla="*/ 545307 h 945357"/>
              <a:gd name="connsiteX26" fmla="*/ 30956 w 252412"/>
              <a:gd name="connsiteY26" fmla="*/ 559594 h 945357"/>
              <a:gd name="connsiteX27" fmla="*/ 26194 w 252412"/>
              <a:gd name="connsiteY27" fmla="*/ 607219 h 945357"/>
              <a:gd name="connsiteX28" fmla="*/ 23812 w 252412"/>
              <a:gd name="connsiteY28" fmla="*/ 652463 h 945357"/>
              <a:gd name="connsiteX29" fmla="*/ 19050 w 252412"/>
              <a:gd name="connsiteY29" fmla="*/ 678657 h 945357"/>
              <a:gd name="connsiteX30" fmla="*/ 28575 w 252412"/>
              <a:gd name="connsiteY30" fmla="*/ 697707 h 945357"/>
              <a:gd name="connsiteX31" fmla="*/ 16669 w 252412"/>
              <a:gd name="connsiteY31" fmla="*/ 721519 h 945357"/>
              <a:gd name="connsiteX32" fmla="*/ 35719 w 252412"/>
              <a:gd name="connsiteY32" fmla="*/ 757238 h 945357"/>
              <a:gd name="connsiteX33" fmla="*/ 30956 w 252412"/>
              <a:gd name="connsiteY33" fmla="*/ 773907 h 945357"/>
              <a:gd name="connsiteX34" fmla="*/ 19050 w 252412"/>
              <a:gd name="connsiteY34" fmla="*/ 788194 h 945357"/>
              <a:gd name="connsiteX35" fmla="*/ 14287 w 252412"/>
              <a:gd name="connsiteY35" fmla="*/ 819150 h 945357"/>
              <a:gd name="connsiteX36" fmla="*/ 14287 w 252412"/>
              <a:gd name="connsiteY36" fmla="*/ 869157 h 945357"/>
              <a:gd name="connsiteX37" fmla="*/ 16668 w 252412"/>
              <a:gd name="connsiteY37" fmla="*/ 892969 h 945357"/>
              <a:gd name="connsiteX38" fmla="*/ 30956 w 252412"/>
              <a:gd name="connsiteY38" fmla="*/ 916782 h 945357"/>
              <a:gd name="connsiteX39" fmla="*/ 59531 w 252412"/>
              <a:gd name="connsiteY39" fmla="*/ 945357 h 945357"/>
              <a:gd name="connsiteX0" fmla="*/ 252412 w 252412"/>
              <a:gd name="connsiteY0" fmla="*/ 0 h 945357"/>
              <a:gd name="connsiteX1" fmla="*/ 214312 w 252412"/>
              <a:gd name="connsiteY1" fmla="*/ 54769 h 945357"/>
              <a:gd name="connsiteX2" fmla="*/ 202406 w 252412"/>
              <a:gd name="connsiteY2" fmla="*/ 71438 h 945357"/>
              <a:gd name="connsiteX3" fmla="*/ 188119 w 252412"/>
              <a:gd name="connsiteY3" fmla="*/ 73819 h 945357"/>
              <a:gd name="connsiteX4" fmla="*/ 176212 w 252412"/>
              <a:gd name="connsiteY4" fmla="*/ 78582 h 945357"/>
              <a:gd name="connsiteX5" fmla="*/ 164306 w 252412"/>
              <a:gd name="connsiteY5" fmla="*/ 100013 h 945357"/>
              <a:gd name="connsiteX6" fmla="*/ 145256 w 252412"/>
              <a:gd name="connsiteY6" fmla="*/ 123825 h 945357"/>
              <a:gd name="connsiteX7" fmla="*/ 121444 w 252412"/>
              <a:gd name="connsiteY7" fmla="*/ 147638 h 945357"/>
              <a:gd name="connsiteX8" fmla="*/ 97631 w 252412"/>
              <a:gd name="connsiteY8" fmla="*/ 171450 h 945357"/>
              <a:gd name="connsiteX9" fmla="*/ 78581 w 252412"/>
              <a:gd name="connsiteY9" fmla="*/ 185738 h 945357"/>
              <a:gd name="connsiteX10" fmla="*/ 54769 w 252412"/>
              <a:gd name="connsiteY10" fmla="*/ 188119 h 945357"/>
              <a:gd name="connsiteX11" fmla="*/ 23812 w 252412"/>
              <a:gd name="connsiteY11" fmla="*/ 192882 h 945357"/>
              <a:gd name="connsiteX12" fmla="*/ 4762 w 252412"/>
              <a:gd name="connsiteY12" fmla="*/ 200025 h 945357"/>
              <a:gd name="connsiteX13" fmla="*/ 0 w 252412"/>
              <a:gd name="connsiteY13" fmla="*/ 221457 h 945357"/>
              <a:gd name="connsiteX14" fmla="*/ 11906 w 252412"/>
              <a:gd name="connsiteY14" fmla="*/ 250032 h 945357"/>
              <a:gd name="connsiteX15" fmla="*/ 21431 w 252412"/>
              <a:gd name="connsiteY15" fmla="*/ 276225 h 945357"/>
              <a:gd name="connsiteX16" fmla="*/ 30956 w 252412"/>
              <a:gd name="connsiteY16" fmla="*/ 300038 h 945357"/>
              <a:gd name="connsiteX17" fmla="*/ 54769 w 252412"/>
              <a:gd name="connsiteY17" fmla="*/ 326232 h 945357"/>
              <a:gd name="connsiteX18" fmla="*/ 52387 w 252412"/>
              <a:gd name="connsiteY18" fmla="*/ 352425 h 945357"/>
              <a:gd name="connsiteX19" fmla="*/ 59531 w 252412"/>
              <a:gd name="connsiteY19" fmla="*/ 378619 h 945357"/>
              <a:gd name="connsiteX20" fmla="*/ 59531 w 252412"/>
              <a:gd name="connsiteY20" fmla="*/ 400050 h 945357"/>
              <a:gd name="connsiteX21" fmla="*/ 47625 w 252412"/>
              <a:gd name="connsiteY21" fmla="*/ 428625 h 945357"/>
              <a:gd name="connsiteX22" fmla="*/ 47625 w 252412"/>
              <a:gd name="connsiteY22" fmla="*/ 442913 h 945357"/>
              <a:gd name="connsiteX23" fmla="*/ 38100 w 252412"/>
              <a:gd name="connsiteY23" fmla="*/ 466725 h 945357"/>
              <a:gd name="connsiteX24" fmla="*/ 38100 w 252412"/>
              <a:gd name="connsiteY24" fmla="*/ 519113 h 945357"/>
              <a:gd name="connsiteX25" fmla="*/ 35719 w 252412"/>
              <a:gd name="connsiteY25" fmla="*/ 545307 h 945357"/>
              <a:gd name="connsiteX26" fmla="*/ 30956 w 252412"/>
              <a:gd name="connsiteY26" fmla="*/ 559594 h 945357"/>
              <a:gd name="connsiteX27" fmla="*/ 26194 w 252412"/>
              <a:gd name="connsiteY27" fmla="*/ 607219 h 945357"/>
              <a:gd name="connsiteX28" fmla="*/ 23812 w 252412"/>
              <a:gd name="connsiteY28" fmla="*/ 652463 h 945357"/>
              <a:gd name="connsiteX29" fmla="*/ 19050 w 252412"/>
              <a:gd name="connsiteY29" fmla="*/ 678657 h 945357"/>
              <a:gd name="connsiteX30" fmla="*/ 28575 w 252412"/>
              <a:gd name="connsiteY30" fmla="*/ 697707 h 945357"/>
              <a:gd name="connsiteX31" fmla="*/ 16669 w 252412"/>
              <a:gd name="connsiteY31" fmla="*/ 721519 h 945357"/>
              <a:gd name="connsiteX32" fmla="*/ 30957 w 252412"/>
              <a:gd name="connsiteY32" fmla="*/ 754857 h 945357"/>
              <a:gd name="connsiteX33" fmla="*/ 30956 w 252412"/>
              <a:gd name="connsiteY33" fmla="*/ 773907 h 945357"/>
              <a:gd name="connsiteX34" fmla="*/ 19050 w 252412"/>
              <a:gd name="connsiteY34" fmla="*/ 788194 h 945357"/>
              <a:gd name="connsiteX35" fmla="*/ 14287 w 252412"/>
              <a:gd name="connsiteY35" fmla="*/ 819150 h 945357"/>
              <a:gd name="connsiteX36" fmla="*/ 14287 w 252412"/>
              <a:gd name="connsiteY36" fmla="*/ 869157 h 945357"/>
              <a:gd name="connsiteX37" fmla="*/ 16668 w 252412"/>
              <a:gd name="connsiteY37" fmla="*/ 892969 h 945357"/>
              <a:gd name="connsiteX38" fmla="*/ 30956 w 252412"/>
              <a:gd name="connsiteY38" fmla="*/ 916782 h 945357"/>
              <a:gd name="connsiteX39" fmla="*/ 59531 w 252412"/>
              <a:gd name="connsiteY39" fmla="*/ 945357 h 945357"/>
              <a:gd name="connsiteX0" fmla="*/ 252412 w 252412"/>
              <a:gd name="connsiteY0" fmla="*/ 0 h 971551"/>
              <a:gd name="connsiteX1" fmla="*/ 214312 w 252412"/>
              <a:gd name="connsiteY1" fmla="*/ 54769 h 971551"/>
              <a:gd name="connsiteX2" fmla="*/ 202406 w 252412"/>
              <a:gd name="connsiteY2" fmla="*/ 71438 h 971551"/>
              <a:gd name="connsiteX3" fmla="*/ 188119 w 252412"/>
              <a:gd name="connsiteY3" fmla="*/ 73819 h 971551"/>
              <a:gd name="connsiteX4" fmla="*/ 176212 w 252412"/>
              <a:gd name="connsiteY4" fmla="*/ 78582 h 971551"/>
              <a:gd name="connsiteX5" fmla="*/ 164306 w 252412"/>
              <a:gd name="connsiteY5" fmla="*/ 100013 h 971551"/>
              <a:gd name="connsiteX6" fmla="*/ 145256 w 252412"/>
              <a:gd name="connsiteY6" fmla="*/ 123825 h 971551"/>
              <a:gd name="connsiteX7" fmla="*/ 121444 w 252412"/>
              <a:gd name="connsiteY7" fmla="*/ 147638 h 971551"/>
              <a:gd name="connsiteX8" fmla="*/ 97631 w 252412"/>
              <a:gd name="connsiteY8" fmla="*/ 171450 h 971551"/>
              <a:gd name="connsiteX9" fmla="*/ 78581 w 252412"/>
              <a:gd name="connsiteY9" fmla="*/ 185738 h 971551"/>
              <a:gd name="connsiteX10" fmla="*/ 54769 w 252412"/>
              <a:gd name="connsiteY10" fmla="*/ 188119 h 971551"/>
              <a:gd name="connsiteX11" fmla="*/ 23812 w 252412"/>
              <a:gd name="connsiteY11" fmla="*/ 192882 h 971551"/>
              <a:gd name="connsiteX12" fmla="*/ 4762 w 252412"/>
              <a:gd name="connsiteY12" fmla="*/ 200025 h 971551"/>
              <a:gd name="connsiteX13" fmla="*/ 0 w 252412"/>
              <a:gd name="connsiteY13" fmla="*/ 221457 h 971551"/>
              <a:gd name="connsiteX14" fmla="*/ 11906 w 252412"/>
              <a:gd name="connsiteY14" fmla="*/ 250032 h 971551"/>
              <a:gd name="connsiteX15" fmla="*/ 21431 w 252412"/>
              <a:gd name="connsiteY15" fmla="*/ 276225 h 971551"/>
              <a:gd name="connsiteX16" fmla="*/ 30956 w 252412"/>
              <a:gd name="connsiteY16" fmla="*/ 300038 h 971551"/>
              <a:gd name="connsiteX17" fmla="*/ 54769 w 252412"/>
              <a:gd name="connsiteY17" fmla="*/ 326232 h 971551"/>
              <a:gd name="connsiteX18" fmla="*/ 52387 w 252412"/>
              <a:gd name="connsiteY18" fmla="*/ 352425 h 971551"/>
              <a:gd name="connsiteX19" fmla="*/ 59531 w 252412"/>
              <a:gd name="connsiteY19" fmla="*/ 378619 h 971551"/>
              <a:gd name="connsiteX20" fmla="*/ 59531 w 252412"/>
              <a:gd name="connsiteY20" fmla="*/ 400050 h 971551"/>
              <a:gd name="connsiteX21" fmla="*/ 47625 w 252412"/>
              <a:gd name="connsiteY21" fmla="*/ 428625 h 971551"/>
              <a:gd name="connsiteX22" fmla="*/ 47625 w 252412"/>
              <a:gd name="connsiteY22" fmla="*/ 442913 h 971551"/>
              <a:gd name="connsiteX23" fmla="*/ 38100 w 252412"/>
              <a:gd name="connsiteY23" fmla="*/ 466725 h 971551"/>
              <a:gd name="connsiteX24" fmla="*/ 38100 w 252412"/>
              <a:gd name="connsiteY24" fmla="*/ 519113 h 971551"/>
              <a:gd name="connsiteX25" fmla="*/ 35719 w 252412"/>
              <a:gd name="connsiteY25" fmla="*/ 545307 h 971551"/>
              <a:gd name="connsiteX26" fmla="*/ 30956 w 252412"/>
              <a:gd name="connsiteY26" fmla="*/ 559594 h 971551"/>
              <a:gd name="connsiteX27" fmla="*/ 26194 w 252412"/>
              <a:gd name="connsiteY27" fmla="*/ 607219 h 971551"/>
              <a:gd name="connsiteX28" fmla="*/ 23812 w 252412"/>
              <a:gd name="connsiteY28" fmla="*/ 652463 h 971551"/>
              <a:gd name="connsiteX29" fmla="*/ 19050 w 252412"/>
              <a:gd name="connsiteY29" fmla="*/ 678657 h 971551"/>
              <a:gd name="connsiteX30" fmla="*/ 28575 w 252412"/>
              <a:gd name="connsiteY30" fmla="*/ 697707 h 971551"/>
              <a:gd name="connsiteX31" fmla="*/ 16669 w 252412"/>
              <a:gd name="connsiteY31" fmla="*/ 721519 h 971551"/>
              <a:gd name="connsiteX32" fmla="*/ 30957 w 252412"/>
              <a:gd name="connsiteY32" fmla="*/ 754857 h 971551"/>
              <a:gd name="connsiteX33" fmla="*/ 30956 w 252412"/>
              <a:gd name="connsiteY33" fmla="*/ 773907 h 971551"/>
              <a:gd name="connsiteX34" fmla="*/ 19050 w 252412"/>
              <a:gd name="connsiteY34" fmla="*/ 788194 h 971551"/>
              <a:gd name="connsiteX35" fmla="*/ 14287 w 252412"/>
              <a:gd name="connsiteY35" fmla="*/ 819150 h 971551"/>
              <a:gd name="connsiteX36" fmla="*/ 14287 w 252412"/>
              <a:gd name="connsiteY36" fmla="*/ 869157 h 971551"/>
              <a:gd name="connsiteX37" fmla="*/ 16668 w 252412"/>
              <a:gd name="connsiteY37" fmla="*/ 892969 h 971551"/>
              <a:gd name="connsiteX38" fmla="*/ 30956 w 252412"/>
              <a:gd name="connsiteY38" fmla="*/ 916782 h 971551"/>
              <a:gd name="connsiteX39" fmla="*/ 69056 w 252412"/>
              <a:gd name="connsiteY39" fmla="*/ 971551 h 97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52412" h="971551">
                <a:moveTo>
                  <a:pt x="252412" y="0"/>
                </a:moveTo>
                <a:lnTo>
                  <a:pt x="214312" y="54769"/>
                </a:lnTo>
                <a:lnTo>
                  <a:pt x="202406" y="71438"/>
                </a:lnTo>
                <a:lnTo>
                  <a:pt x="188119" y="73819"/>
                </a:lnTo>
                <a:lnTo>
                  <a:pt x="176212" y="78582"/>
                </a:lnTo>
                <a:lnTo>
                  <a:pt x="164306" y="100013"/>
                </a:lnTo>
                <a:lnTo>
                  <a:pt x="145256" y="123825"/>
                </a:lnTo>
                <a:lnTo>
                  <a:pt x="121444" y="147638"/>
                </a:lnTo>
                <a:lnTo>
                  <a:pt x="97631" y="171450"/>
                </a:lnTo>
                <a:lnTo>
                  <a:pt x="78581" y="185738"/>
                </a:lnTo>
                <a:lnTo>
                  <a:pt x="54769" y="188119"/>
                </a:lnTo>
                <a:lnTo>
                  <a:pt x="23812" y="192882"/>
                </a:lnTo>
                <a:lnTo>
                  <a:pt x="4762" y="200025"/>
                </a:lnTo>
                <a:lnTo>
                  <a:pt x="0" y="221457"/>
                </a:lnTo>
                <a:lnTo>
                  <a:pt x="11906" y="250032"/>
                </a:lnTo>
                <a:lnTo>
                  <a:pt x="21431" y="276225"/>
                </a:lnTo>
                <a:lnTo>
                  <a:pt x="30956" y="300038"/>
                </a:lnTo>
                <a:lnTo>
                  <a:pt x="54769" y="326232"/>
                </a:lnTo>
                <a:lnTo>
                  <a:pt x="52387" y="352425"/>
                </a:lnTo>
                <a:lnTo>
                  <a:pt x="59531" y="378619"/>
                </a:lnTo>
                <a:lnTo>
                  <a:pt x="59531" y="400050"/>
                </a:lnTo>
                <a:lnTo>
                  <a:pt x="47625" y="428625"/>
                </a:lnTo>
                <a:lnTo>
                  <a:pt x="47625" y="442913"/>
                </a:lnTo>
                <a:lnTo>
                  <a:pt x="38100" y="466725"/>
                </a:lnTo>
                <a:lnTo>
                  <a:pt x="38100" y="519113"/>
                </a:lnTo>
                <a:lnTo>
                  <a:pt x="35719" y="545307"/>
                </a:lnTo>
                <a:lnTo>
                  <a:pt x="30956" y="559594"/>
                </a:lnTo>
                <a:lnTo>
                  <a:pt x="26194" y="607219"/>
                </a:lnTo>
                <a:lnTo>
                  <a:pt x="23812" y="652463"/>
                </a:lnTo>
                <a:lnTo>
                  <a:pt x="19050" y="678657"/>
                </a:lnTo>
                <a:lnTo>
                  <a:pt x="28575" y="697707"/>
                </a:lnTo>
                <a:lnTo>
                  <a:pt x="16669" y="721519"/>
                </a:lnTo>
                <a:lnTo>
                  <a:pt x="30957" y="754857"/>
                </a:lnTo>
                <a:cubicBezTo>
                  <a:pt x="30957" y="761207"/>
                  <a:pt x="30956" y="767557"/>
                  <a:pt x="30956" y="773907"/>
                </a:cubicBezTo>
                <a:lnTo>
                  <a:pt x="19050" y="788194"/>
                </a:lnTo>
                <a:lnTo>
                  <a:pt x="14287" y="819150"/>
                </a:lnTo>
                <a:lnTo>
                  <a:pt x="14287" y="869157"/>
                </a:lnTo>
                <a:lnTo>
                  <a:pt x="16668" y="892969"/>
                </a:lnTo>
                <a:lnTo>
                  <a:pt x="30956" y="916782"/>
                </a:lnTo>
                <a:lnTo>
                  <a:pt x="69056" y="971551"/>
                </a:ln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66" name="フリーフォーム 373">
            <a:extLst>
              <a:ext uri="{FF2B5EF4-FFF2-40B4-BE49-F238E27FC236}">
                <a16:creationId xmlns:a16="http://schemas.microsoft.com/office/drawing/2014/main" id="{26D81092-7388-4DB1-960D-CF41733164F1}"/>
              </a:ext>
            </a:extLst>
          </p:cNvPr>
          <p:cNvSpPr/>
          <p:nvPr/>
        </p:nvSpPr>
        <p:spPr>
          <a:xfrm>
            <a:off x="4051838" y="3643313"/>
            <a:ext cx="101600" cy="434975"/>
          </a:xfrm>
          <a:custGeom>
            <a:avLst/>
            <a:gdLst>
              <a:gd name="connsiteX0" fmla="*/ 140494 w 140494"/>
              <a:gd name="connsiteY0" fmla="*/ 0 h 585787"/>
              <a:gd name="connsiteX1" fmla="*/ 121444 w 140494"/>
              <a:gd name="connsiteY1" fmla="*/ 61912 h 585787"/>
              <a:gd name="connsiteX2" fmla="*/ 109538 w 140494"/>
              <a:gd name="connsiteY2" fmla="*/ 76200 h 585787"/>
              <a:gd name="connsiteX3" fmla="*/ 111919 w 140494"/>
              <a:gd name="connsiteY3" fmla="*/ 100012 h 585787"/>
              <a:gd name="connsiteX4" fmla="*/ 121444 w 140494"/>
              <a:gd name="connsiteY4" fmla="*/ 126206 h 585787"/>
              <a:gd name="connsiteX5" fmla="*/ 114300 w 140494"/>
              <a:gd name="connsiteY5" fmla="*/ 142875 h 585787"/>
              <a:gd name="connsiteX6" fmla="*/ 76200 w 140494"/>
              <a:gd name="connsiteY6" fmla="*/ 147637 h 585787"/>
              <a:gd name="connsiteX7" fmla="*/ 61913 w 140494"/>
              <a:gd name="connsiteY7" fmla="*/ 171450 h 585787"/>
              <a:gd name="connsiteX8" fmla="*/ 57150 w 140494"/>
              <a:gd name="connsiteY8" fmla="*/ 192881 h 585787"/>
              <a:gd name="connsiteX9" fmla="*/ 52388 w 140494"/>
              <a:gd name="connsiteY9" fmla="*/ 207169 h 585787"/>
              <a:gd name="connsiteX10" fmla="*/ 57150 w 140494"/>
              <a:gd name="connsiteY10" fmla="*/ 226219 h 585787"/>
              <a:gd name="connsiteX11" fmla="*/ 59532 w 140494"/>
              <a:gd name="connsiteY11" fmla="*/ 247650 h 585787"/>
              <a:gd name="connsiteX12" fmla="*/ 47625 w 140494"/>
              <a:gd name="connsiteY12" fmla="*/ 273844 h 585787"/>
              <a:gd name="connsiteX13" fmla="*/ 26194 w 140494"/>
              <a:gd name="connsiteY13" fmla="*/ 304800 h 585787"/>
              <a:gd name="connsiteX14" fmla="*/ 23813 w 140494"/>
              <a:gd name="connsiteY14" fmla="*/ 321469 h 585787"/>
              <a:gd name="connsiteX15" fmla="*/ 30957 w 140494"/>
              <a:gd name="connsiteY15" fmla="*/ 361950 h 585787"/>
              <a:gd name="connsiteX16" fmla="*/ 26194 w 140494"/>
              <a:gd name="connsiteY16" fmla="*/ 414337 h 585787"/>
              <a:gd name="connsiteX17" fmla="*/ 14288 w 140494"/>
              <a:gd name="connsiteY17" fmla="*/ 471487 h 585787"/>
              <a:gd name="connsiteX18" fmla="*/ 9525 w 140494"/>
              <a:gd name="connsiteY18" fmla="*/ 490537 h 585787"/>
              <a:gd name="connsiteX19" fmla="*/ 11907 w 140494"/>
              <a:gd name="connsiteY19" fmla="*/ 519112 h 585787"/>
              <a:gd name="connsiteX20" fmla="*/ 0 w 140494"/>
              <a:gd name="connsiteY20" fmla="*/ 550069 h 585787"/>
              <a:gd name="connsiteX21" fmla="*/ 14288 w 140494"/>
              <a:gd name="connsiteY21" fmla="*/ 585787 h 585787"/>
              <a:gd name="connsiteX0" fmla="*/ 140494 w 140494"/>
              <a:gd name="connsiteY0" fmla="*/ 0 h 602456"/>
              <a:gd name="connsiteX1" fmla="*/ 121444 w 140494"/>
              <a:gd name="connsiteY1" fmla="*/ 61912 h 602456"/>
              <a:gd name="connsiteX2" fmla="*/ 109538 w 140494"/>
              <a:gd name="connsiteY2" fmla="*/ 76200 h 602456"/>
              <a:gd name="connsiteX3" fmla="*/ 111919 w 140494"/>
              <a:gd name="connsiteY3" fmla="*/ 100012 h 602456"/>
              <a:gd name="connsiteX4" fmla="*/ 121444 w 140494"/>
              <a:gd name="connsiteY4" fmla="*/ 126206 h 602456"/>
              <a:gd name="connsiteX5" fmla="*/ 114300 w 140494"/>
              <a:gd name="connsiteY5" fmla="*/ 142875 h 602456"/>
              <a:gd name="connsiteX6" fmla="*/ 76200 w 140494"/>
              <a:gd name="connsiteY6" fmla="*/ 147637 h 602456"/>
              <a:gd name="connsiteX7" fmla="*/ 61913 w 140494"/>
              <a:gd name="connsiteY7" fmla="*/ 171450 h 602456"/>
              <a:gd name="connsiteX8" fmla="*/ 57150 w 140494"/>
              <a:gd name="connsiteY8" fmla="*/ 192881 h 602456"/>
              <a:gd name="connsiteX9" fmla="*/ 52388 w 140494"/>
              <a:gd name="connsiteY9" fmla="*/ 207169 h 602456"/>
              <a:gd name="connsiteX10" fmla="*/ 57150 w 140494"/>
              <a:gd name="connsiteY10" fmla="*/ 226219 h 602456"/>
              <a:gd name="connsiteX11" fmla="*/ 59532 w 140494"/>
              <a:gd name="connsiteY11" fmla="*/ 247650 h 602456"/>
              <a:gd name="connsiteX12" fmla="*/ 47625 w 140494"/>
              <a:gd name="connsiteY12" fmla="*/ 273844 h 602456"/>
              <a:gd name="connsiteX13" fmla="*/ 26194 w 140494"/>
              <a:gd name="connsiteY13" fmla="*/ 304800 h 602456"/>
              <a:gd name="connsiteX14" fmla="*/ 23813 w 140494"/>
              <a:gd name="connsiteY14" fmla="*/ 321469 h 602456"/>
              <a:gd name="connsiteX15" fmla="*/ 30957 w 140494"/>
              <a:gd name="connsiteY15" fmla="*/ 361950 h 602456"/>
              <a:gd name="connsiteX16" fmla="*/ 26194 w 140494"/>
              <a:gd name="connsiteY16" fmla="*/ 414337 h 602456"/>
              <a:gd name="connsiteX17" fmla="*/ 14288 w 140494"/>
              <a:gd name="connsiteY17" fmla="*/ 471487 h 602456"/>
              <a:gd name="connsiteX18" fmla="*/ 9525 w 140494"/>
              <a:gd name="connsiteY18" fmla="*/ 490537 h 602456"/>
              <a:gd name="connsiteX19" fmla="*/ 11907 w 140494"/>
              <a:gd name="connsiteY19" fmla="*/ 519112 h 602456"/>
              <a:gd name="connsiteX20" fmla="*/ 0 w 140494"/>
              <a:gd name="connsiteY20" fmla="*/ 550069 h 602456"/>
              <a:gd name="connsiteX21" fmla="*/ 21431 w 140494"/>
              <a:gd name="connsiteY21" fmla="*/ 602456 h 60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0494" h="602456">
                <a:moveTo>
                  <a:pt x="140494" y="0"/>
                </a:moveTo>
                <a:lnTo>
                  <a:pt x="121444" y="61912"/>
                </a:lnTo>
                <a:lnTo>
                  <a:pt x="109538" y="76200"/>
                </a:lnTo>
                <a:lnTo>
                  <a:pt x="111919" y="100012"/>
                </a:lnTo>
                <a:lnTo>
                  <a:pt x="121444" y="126206"/>
                </a:lnTo>
                <a:lnTo>
                  <a:pt x="114300" y="142875"/>
                </a:lnTo>
                <a:lnTo>
                  <a:pt x="76200" y="147637"/>
                </a:lnTo>
                <a:lnTo>
                  <a:pt x="61913" y="171450"/>
                </a:lnTo>
                <a:lnTo>
                  <a:pt x="57150" y="192881"/>
                </a:lnTo>
                <a:lnTo>
                  <a:pt x="52388" y="207169"/>
                </a:lnTo>
                <a:lnTo>
                  <a:pt x="57150" y="226219"/>
                </a:lnTo>
                <a:lnTo>
                  <a:pt x="59532" y="247650"/>
                </a:lnTo>
                <a:lnTo>
                  <a:pt x="47625" y="273844"/>
                </a:lnTo>
                <a:lnTo>
                  <a:pt x="26194" y="304800"/>
                </a:lnTo>
                <a:lnTo>
                  <a:pt x="23813" y="321469"/>
                </a:lnTo>
                <a:lnTo>
                  <a:pt x="30957" y="361950"/>
                </a:lnTo>
                <a:lnTo>
                  <a:pt x="26194" y="414337"/>
                </a:lnTo>
                <a:lnTo>
                  <a:pt x="14288" y="471487"/>
                </a:lnTo>
                <a:lnTo>
                  <a:pt x="9525" y="490537"/>
                </a:lnTo>
                <a:lnTo>
                  <a:pt x="11907" y="519112"/>
                </a:lnTo>
                <a:lnTo>
                  <a:pt x="0" y="550069"/>
                </a:lnTo>
                <a:lnTo>
                  <a:pt x="21431" y="602456"/>
                </a:ln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67" name="フリーフォーム 374">
            <a:extLst>
              <a:ext uri="{FF2B5EF4-FFF2-40B4-BE49-F238E27FC236}">
                <a16:creationId xmlns:a16="http://schemas.microsoft.com/office/drawing/2014/main" id="{2E76C762-F3B5-4F62-9EF1-0C6536ADCBF1}"/>
              </a:ext>
            </a:extLst>
          </p:cNvPr>
          <p:cNvSpPr/>
          <p:nvPr/>
        </p:nvSpPr>
        <p:spPr>
          <a:xfrm>
            <a:off x="4255038" y="3848100"/>
            <a:ext cx="28575" cy="19050"/>
          </a:xfrm>
          <a:custGeom>
            <a:avLst/>
            <a:gdLst>
              <a:gd name="connsiteX0" fmla="*/ 0 w 61912"/>
              <a:gd name="connsiteY0" fmla="*/ 40481 h 40481"/>
              <a:gd name="connsiteX1" fmla="*/ 61912 w 61912"/>
              <a:gd name="connsiteY1" fmla="*/ 0 h 40481"/>
              <a:gd name="connsiteX0" fmla="*/ 0 w 35718"/>
              <a:gd name="connsiteY0" fmla="*/ 19050 h 19050"/>
              <a:gd name="connsiteX1" fmla="*/ 35718 w 35718"/>
              <a:gd name="connsiteY1" fmla="*/ 0 h 19050"/>
              <a:gd name="connsiteX0" fmla="*/ 0 w 45243"/>
              <a:gd name="connsiteY0" fmla="*/ 19050 h 19050"/>
              <a:gd name="connsiteX1" fmla="*/ 45243 w 45243"/>
              <a:gd name="connsiteY1" fmla="*/ 0 h 19050"/>
              <a:gd name="connsiteX0" fmla="*/ 0 w 40480"/>
              <a:gd name="connsiteY0" fmla="*/ 26194 h 26194"/>
              <a:gd name="connsiteX1" fmla="*/ 40480 w 40480"/>
              <a:gd name="connsiteY1" fmla="*/ 0 h 2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480" h="26194">
                <a:moveTo>
                  <a:pt x="0" y="26194"/>
                </a:moveTo>
                <a:lnTo>
                  <a:pt x="40480" y="0"/>
                </a:ln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68" name="フリーフォーム 375">
            <a:extLst>
              <a:ext uri="{FF2B5EF4-FFF2-40B4-BE49-F238E27FC236}">
                <a16:creationId xmlns:a16="http://schemas.microsoft.com/office/drawing/2014/main" id="{6E0B1FD7-4F64-4477-AC41-BE49984AE56C}"/>
              </a:ext>
            </a:extLst>
          </p:cNvPr>
          <p:cNvSpPr/>
          <p:nvPr/>
        </p:nvSpPr>
        <p:spPr>
          <a:xfrm>
            <a:off x="4112163" y="3684588"/>
            <a:ext cx="144462" cy="331787"/>
          </a:xfrm>
          <a:custGeom>
            <a:avLst/>
            <a:gdLst>
              <a:gd name="connsiteX0" fmla="*/ 145256 w 190500"/>
              <a:gd name="connsiteY0" fmla="*/ 0 h 452438"/>
              <a:gd name="connsiteX1" fmla="*/ 152400 w 190500"/>
              <a:gd name="connsiteY1" fmla="*/ 76200 h 452438"/>
              <a:gd name="connsiteX2" fmla="*/ 147638 w 190500"/>
              <a:gd name="connsiteY2" fmla="*/ 114300 h 452438"/>
              <a:gd name="connsiteX3" fmla="*/ 147638 w 190500"/>
              <a:gd name="connsiteY3" fmla="*/ 138113 h 452438"/>
              <a:gd name="connsiteX4" fmla="*/ 161925 w 190500"/>
              <a:gd name="connsiteY4" fmla="*/ 152400 h 452438"/>
              <a:gd name="connsiteX5" fmla="*/ 190500 w 190500"/>
              <a:gd name="connsiteY5" fmla="*/ 169069 h 452438"/>
              <a:gd name="connsiteX6" fmla="*/ 190500 w 190500"/>
              <a:gd name="connsiteY6" fmla="*/ 188119 h 452438"/>
              <a:gd name="connsiteX7" fmla="*/ 178594 w 190500"/>
              <a:gd name="connsiteY7" fmla="*/ 207169 h 452438"/>
              <a:gd name="connsiteX8" fmla="*/ 178594 w 190500"/>
              <a:gd name="connsiteY8" fmla="*/ 219075 h 452438"/>
              <a:gd name="connsiteX9" fmla="*/ 190500 w 190500"/>
              <a:gd name="connsiteY9" fmla="*/ 252413 h 452438"/>
              <a:gd name="connsiteX10" fmla="*/ 188119 w 190500"/>
              <a:gd name="connsiteY10" fmla="*/ 276225 h 452438"/>
              <a:gd name="connsiteX11" fmla="*/ 185738 w 190500"/>
              <a:gd name="connsiteY11" fmla="*/ 297657 h 452438"/>
              <a:gd name="connsiteX12" fmla="*/ 157163 w 190500"/>
              <a:gd name="connsiteY12" fmla="*/ 326232 h 452438"/>
              <a:gd name="connsiteX13" fmla="*/ 111919 w 190500"/>
              <a:gd name="connsiteY13" fmla="*/ 364332 h 452438"/>
              <a:gd name="connsiteX14" fmla="*/ 69056 w 190500"/>
              <a:gd name="connsiteY14" fmla="*/ 395288 h 452438"/>
              <a:gd name="connsiteX15" fmla="*/ 42863 w 190500"/>
              <a:gd name="connsiteY15" fmla="*/ 421482 h 452438"/>
              <a:gd name="connsiteX16" fmla="*/ 0 w 190500"/>
              <a:gd name="connsiteY16" fmla="*/ 452438 h 452438"/>
              <a:gd name="connsiteX0" fmla="*/ 145256 w 190500"/>
              <a:gd name="connsiteY0" fmla="*/ 0 h 452438"/>
              <a:gd name="connsiteX1" fmla="*/ 152400 w 190500"/>
              <a:gd name="connsiteY1" fmla="*/ 76200 h 452438"/>
              <a:gd name="connsiteX2" fmla="*/ 147638 w 190500"/>
              <a:gd name="connsiteY2" fmla="*/ 114300 h 452438"/>
              <a:gd name="connsiteX3" fmla="*/ 147638 w 190500"/>
              <a:gd name="connsiteY3" fmla="*/ 138113 h 452438"/>
              <a:gd name="connsiteX4" fmla="*/ 161925 w 190500"/>
              <a:gd name="connsiteY4" fmla="*/ 152400 h 452438"/>
              <a:gd name="connsiteX5" fmla="*/ 190500 w 190500"/>
              <a:gd name="connsiteY5" fmla="*/ 169069 h 452438"/>
              <a:gd name="connsiteX6" fmla="*/ 190500 w 190500"/>
              <a:gd name="connsiteY6" fmla="*/ 188119 h 452438"/>
              <a:gd name="connsiteX7" fmla="*/ 178594 w 190500"/>
              <a:gd name="connsiteY7" fmla="*/ 207169 h 452438"/>
              <a:gd name="connsiteX8" fmla="*/ 178594 w 190500"/>
              <a:gd name="connsiteY8" fmla="*/ 219075 h 452438"/>
              <a:gd name="connsiteX9" fmla="*/ 190500 w 190500"/>
              <a:gd name="connsiteY9" fmla="*/ 252413 h 452438"/>
              <a:gd name="connsiteX10" fmla="*/ 188119 w 190500"/>
              <a:gd name="connsiteY10" fmla="*/ 276225 h 452438"/>
              <a:gd name="connsiteX11" fmla="*/ 176213 w 190500"/>
              <a:gd name="connsiteY11" fmla="*/ 304801 h 452438"/>
              <a:gd name="connsiteX12" fmla="*/ 157163 w 190500"/>
              <a:gd name="connsiteY12" fmla="*/ 326232 h 452438"/>
              <a:gd name="connsiteX13" fmla="*/ 111919 w 190500"/>
              <a:gd name="connsiteY13" fmla="*/ 364332 h 452438"/>
              <a:gd name="connsiteX14" fmla="*/ 69056 w 190500"/>
              <a:gd name="connsiteY14" fmla="*/ 395288 h 452438"/>
              <a:gd name="connsiteX15" fmla="*/ 42863 w 190500"/>
              <a:gd name="connsiteY15" fmla="*/ 421482 h 452438"/>
              <a:gd name="connsiteX16" fmla="*/ 0 w 190500"/>
              <a:gd name="connsiteY16" fmla="*/ 452438 h 452438"/>
              <a:gd name="connsiteX0" fmla="*/ 145256 w 190500"/>
              <a:gd name="connsiteY0" fmla="*/ 0 h 452438"/>
              <a:gd name="connsiteX1" fmla="*/ 152400 w 190500"/>
              <a:gd name="connsiteY1" fmla="*/ 76200 h 452438"/>
              <a:gd name="connsiteX2" fmla="*/ 147638 w 190500"/>
              <a:gd name="connsiteY2" fmla="*/ 114300 h 452438"/>
              <a:gd name="connsiteX3" fmla="*/ 147638 w 190500"/>
              <a:gd name="connsiteY3" fmla="*/ 138113 h 452438"/>
              <a:gd name="connsiteX4" fmla="*/ 161925 w 190500"/>
              <a:gd name="connsiteY4" fmla="*/ 152400 h 452438"/>
              <a:gd name="connsiteX5" fmla="*/ 190500 w 190500"/>
              <a:gd name="connsiteY5" fmla="*/ 169069 h 452438"/>
              <a:gd name="connsiteX6" fmla="*/ 190500 w 190500"/>
              <a:gd name="connsiteY6" fmla="*/ 188119 h 452438"/>
              <a:gd name="connsiteX7" fmla="*/ 178594 w 190500"/>
              <a:gd name="connsiteY7" fmla="*/ 207169 h 452438"/>
              <a:gd name="connsiteX8" fmla="*/ 178594 w 190500"/>
              <a:gd name="connsiteY8" fmla="*/ 219075 h 452438"/>
              <a:gd name="connsiteX9" fmla="*/ 190500 w 190500"/>
              <a:gd name="connsiteY9" fmla="*/ 252413 h 452438"/>
              <a:gd name="connsiteX10" fmla="*/ 183356 w 190500"/>
              <a:gd name="connsiteY10" fmla="*/ 273844 h 452438"/>
              <a:gd name="connsiteX11" fmla="*/ 176213 w 190500"/>
              <a:gd name="connsiteY11" fmla="*/ 304801 h 452438"/>
              <a:gd name="connsiteX12" fmla="*/ 157163 w 190500"/>
              <a:gd name="connsiteY12" fmla="*/ 326232 h 452438"/>
              <a:gd name="connsiteX13" fmla="*/ 111919 w 190500"/>
              <a:gd name="connsiteY13" fmla="*/ 364332 h 452438"/>
              <a:gd name="connsiteX14" fmla="*/ 69056 w 190500"/>
              <a:gd name="connsiteY14" fmla="*/ 395288 h 452438"/>
              <a:gd name="connsiteX15" fmla="*/ 42863 w 190500"/>
              <a:gd name="connsiteY15" fmla="*/ 421482 h 452438"/>
              <a:gd name="connsiteX16" fmla="*/ 0 w 190500"/>
              <a:gd name="connsiteY16" fmla="*/ 452438 h 452438"/>
              <a:gd name="connsiteX0" fmla="*/ 145256 w 190500"/>
              <a:gd name="connsiteY0" fmla="*/ 0 h 452438"/>
              <a:gd name="connsiteX1" fmla="*/ 152400 w 190500"/>
              <a:gd name="connsiteY1" fmla="*/ 76200 h 452438"/>
              <a:gd name="connsiteX2" fmla="*/ 147638 w 190500"/>
              <a:gd name="connsiteY2" fmla="*/ 114300 h 452438"/>
              <a:gd name="connsiteX3" fmla="*/ 147638 w 190500"/>
              <a:gd name="connsiteY3" fmla="*/ 138113 h 452438"/>
              <a:gd name="connsiteX4" fmla="*/ 161925 w 190500"/>
              <a:gd name="connsiteY4" fmla="*/ 152400 h 452438"/>
              <a:gd name="connsiteX5" fmla="*/ 190500 w 190500"/>
              <a:gd name="connsiteY5" fmla="*/ 169069 h 452438"/>
              <a:gd name="connsiteX6" fmla="*/ 190500 w 190500"/>
              <a:gd name="connsiteY6" fmla="*/ 188119 h 452438"/>
              <a:gd name="connsiteX7" fmla="*/ 178594 w 190500"/>
              <a:gd name="connsiteY7" fmla="*/ 207169 h 452438"/>
              <a:gd name="connsiteX8" fmla="*/ 178594 w 190500"/>
              <a:gd name="connsiteY8" fmla="*/ 219075 h 452438"/>
              <a:gd name="connsiteX9" fmla="*/ 185738 w 190500"/>
              <a:gd name="connsiteY9" fmla="*/ 252413 h 452438"/>
              <a:gd name="connsiteX10" fmla="*/ 183356 w 190500"/>
              <a:gd name="connsiteY10" fmla="*/ 273844 h 452438"/>
              <a:gd name="connsiteX11" fmla="*/ 176213 w 190500"/>
              <a:gd name="connsiteY11" fmla="*/ 304801 h 452438"/>
              <a:gd name="connsiteX12" fmla="*/ 157163 w 190500"/>
              <a:gd name="connsiteY12" fmla="*/ 326232 h 452438"/>
              <a:gd name="connsiteX13" fmla="*/ 111919 w 190500"/>
              <a:gd name="connsiteY13" fmla="*/ 364332 h 452438"/>
              <a:gd name="connsiteX14" fmla="*/ 69056 w 190500"/>
              <a:gd name="connsiteY14" fmla="*/ 395288 h 452438"/>
              <a:gd name="connsiteX15" fmla="*/ 42863 w 190500"/>
              <a:gd name="connsiteY15" fmla="*/ 421482 h 452438"/>
              <a:gd name="connsiteX16" fmla="*/ 0 w 190500"/>
              <a:gd name="connsiteY16" fmla="*/ 452438 h 452438"/>
              <a:gd name="connsiteX0" fmla="*/ 154781 w 200025"/>
              <a:gd name="connsiteY0" fmla="*/ 0 h 459581"/>
              <a:gd name="connsiteX1" fmla="*/ 161925 w 200025"/>
              <a:gd name="connsiteY1" fmla="*/ 76200 h 459581"/>
              <a:gd name="connsiteX2" fmla="*/ 157163 w 200025"/>
              <a:gd name="connsiteY2" fmla="*/ 114300 h 459581"/>
              <a:gd name="connsiteX3" fmla="*/ 157163 w 200025"/>
              <a:gd name="connsiteY3" fmla="*/ 138113 h 459581"/>
              <a:gd name="connsiteX4" fmla="*/ 171450 w 200025"/>
              <a:gd name="connsiteY4" fmla="*/ 152400 h 459581"/>
              <a:gd name="connsiteX5" fmla="*/ 200025 w 200025"/>
              <a:gd name="connsiteY5" fmla="*/ 169069 h 459581"/>
              <a:gd name="connsiteX6" fmla="*/ 200025 w 200025"/>
              <a:gd name="connsiteY6" fmla="*/ 188119 h 459581"/>
              <a:gd name="connsiteX7" fmla="*/ 188119 w 200025"/>
              <a:gd name="connsiteY7" fmla="*/ 207169 h 459581"/>
              <a:gd name="connsiteX8" fmla="*/ 188119 w 200025"/>
              <a:gd name="connsiteY8" fmla="*/ 219075 h 459581"/>
              <a:gd name="connsiteX9" fmla="*/ 195263 w 200025"/>
              <a:gd name="connsiteY9" fmla="*/ 252413 h 459581"/>
              <a:gd name="connsiteX10" fmla="*/ 192881 w 200025"/>
              <a:gd name="connsiteY10" fmla="*/ 273844 h 459581"/>
              <a:gd name="connsiteX11" fmla="*/ 185738 w 200025"/>
              <a:gd name="connsiteY11" fmla="*/ 304801 h 459581"/>
              <a:gd name="connsiteX12" fmla="*/ 166688 w 200025"/>
              <a:gd name="connsiteY12" fmla="*/ 326232 h 459581"/>
              <a:gd name="connsiteX13" fmla="*/ 121444 w 200025"/>
              <a:gd name="connsiteY13" fmla="*/ 364332 h 459581"/>
              <a:gd name="connsiteX14" fmla="*/ 78581 w 200025"/>
              <a:gd name="connsiteY14" fmla="*/ 395288 h 459581"/>
              <a:gd name="connsiteX15" fmla="*/ 52388 w 200025"/>
              <a:gd name="connsiteY15" fmla="*/ 421482 h 459581"/>
              <a:gd name="connsiteX16" fmla="*/ 0 w 200025"/>
              <a:gd name="connsiteY16" fmla="*/ 459581 h 45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0025" h="459581">
                <a:moveTo>
                  <a:pt x="154781" y="0"/>
                </a:moveTo>
                <a:lnTo>
                  <a:pt x="161925" y="76200"/>
                </a:lnTo>
                <a:lnTo>
                  <a:pt x="157163" y="114300"/>
                </a:lnTo>
                <a:lnTo>
                  <a:pt x="157163" y="138113"/>
                </a:lnTo>
                <a:lnTo>
                  <a:pt x="171450" y="152400"/>
                </a:lnTo>
                <a:lnTo>
                  <a:pt x="200025" y="169069"/>
                </a:lnTo>
                <a:lnTo>
                  <a:pt x="200025" y="188119"/>
                </a:lnTo>
                <a:lnTo>
                  <a:pt x="188119" y="207169"/>
                </a:lnTo>
                <a:lnTo>
                  <a:pt x="188119" y="219075"/>
                </a:lnTo>
                <a:lnTo>
                  <a:pt x="195263" y="252413"/>
                </a:lnTo>
                <a:lnTo>
                  <a:pt x="192881" y="273844"/>
                </a:lnTo>
                <a:lnTo>
                  <a:pt x="185738" y="304801"/>
                </a:lnTo>
                <a:lnTo>
                  <a:pt x="166688" y="326232"/>
                </a:lnTo>
                <a:lnTo>
                  <a:pt x="121444" y="364332"/>
                </a:lnTo>
                <a:lnTo>
                  <a:pt x="78581" y="395288"/>
                </a:lnTo>
                <a:lnTo>
                  <a:pt x="52388" y="421482"/>
                </a:lnTo>
                <a:lnTo>
                  <a:pt x="0" y="459581"/>
                </a:ln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69" name="フリーフォーム 376">
            <a:extLst>
              <a:ext uri="{FF2B5EF4-FFF2-40B4-BE49-F238E27FC236}">
                <a16:creationId xmlns:a16="http://schemas.microsoft.com/office/drawing/2014/main" id="{E5D5D984-29C0-4508-B4C7-2F35ED29628F}"/>
              </a:ext>
            </a:extLst>
          </p:cNvPr>
          <p:cNvSpPr/>
          <p:nvPr/>
        </p:nvSpPr>
        <p:spPr>
          <a:xfrm>
            <a:off x="4407438" y="3541713"/>
            <a:ext cx="249237" cy="247650"/>
          </a:xfrm>
          <a:custGeom>
            <a:avLst/>
            <a:gdLst>
              <a:gd name="connsiteX0" fmla="*/ 0 w 345281"/>
              <a:gd name="connsiteY0" fmla="*/ 0 h 342900"/>
              <a:gd name="connsiteX1" fmla="*/ 50006 w 345281"/>
              <a:gd name="connsiteY1" fmla="*/ 23812 h 342900"/>
              <a:gd name="connsiteX2" fmla="*/ 88106 w 345281"/>
              <a:gd name="connsiteY2" fmla="*/ 52387 h 342900"/>
              <a:gd name="connsiteX3" fmla="*/ 109538 w 345281"/>
              <a:gd name="connsiteY3" fmla="*/ 73818 h 342900"/>
              <a:gd name="connsiteX4" fmla="*/ 145256 w 345281"/>
              <a:gd name="connsiteY4" fmla="*/ 69056 h 342900"/>
              <a:gd name="connsiteX5" fmla="*/ 188119 w 345281"/>
              <a:gd name="connsiteY5" fmla="*/ 95250 h 342900"/>
              <a:gd name="connsiteX6" fmla="*/ 221456 w 345281"/>
              <a:gd name="connsiteY6" fmla="*/ 138112 h 342900"/>
              <a:gd name="connsiteX7" fmla="*/ 238125 w 345281"/>
              <a:gd name="connsiteY7" fmla="*/ 183356 h 342900"/>
              <a:gd name="connsiteX8" fmla="*/ 276225 w 345281"/>
              <a:gd name="connsiteY8" fmla="*/ 245268 h 342900"/>
              <a:gd name="connsiteX9" fmla="*/ 307181 w 345281"/>
              <a:gd name="connsiteY9" fmla="*/ 290512 h 342900"/>
              <a:gd name="connsiteX10" fmla="*/ 345281 w 345281"/>
              <a:gd name="connsiteY10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281" h="342900">
                <a:moveTo>
                  <a:pt x="0" y="0"/>
                </a:moveTo>
                <a:lnTo>
                  <a:pt x="50006" y="23812"/>
                </a:lnTo>
                <a:lnTo>
                  <a:pt x="88106" y="52387"/>
                </a:lnTo>
                <a:lnTo>
                  <a:pt x="109538" y="73818"/>
                </a:lnTo>
                <a:lnTo>
                  <a:pt x="145256" y="69056"/>
                </a:lnTo>
                <a:lnTo>
                  <a:pt x="188119" y="95250"/>
                </a:lnTo>
                <a:lnTo>
                  <a:pt x="221456" y="138112"/>
                </a:lnTo>
                <a:lnTo>
                  <a:pt x="238125" y="183356"/>
                </a:lnTo>
                <a:lnTo>
                  <a:pt x="276225" y="245268"/>
                </a:lnTo>
                <a:lnTo>
                  <a:pt x="307181" y="290512"/>
                </a:lnTo>
                <a:lnTo>
                  <a:pt x="345281" y="342900"/>
                </a:ln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70" name="フリーフォーム 377">
            <a:extLst>
              <a:ext uri="{FF2B5EF4-FFF2-40B4-BE49-F238E27FC236}">
                <a16:creationId xmlns:a16="http://schemas.microsoft.com/office/drawing/2014/main" id="{950F3E12-2860-42D2-A393-2DF3C1195AB4}"/>
              </a:ext>
            </a:extLst>
          </p:cNvPr>
          <p:cNvSpPr/>
          <p:nvPr/>
        </p:nvSpPr>
        <p:spPr>
          <a:xfrm>
            <a:off x="4289963" y="3246438"/>
            <a:ext cx="433387" cy="512762"/>
          </a:xfrm>
          <a:custGeom>
            <a:avLst/>
            <a:gdLst>
              <a:gd name="connsiteX0" fmla="*/ 0 w 600075"/>
              <a:gd name="connsiteY0" fmla="*/ 0 h 709612"/>
              <a:gd name="connsiteX1" fmla="*/ 28575 w 600075"/>
              <a:gd name="connsiteY1" fmla="*/ 45244 h 709612"/>
              <a:gd name="connsiteX2" fmla="*/ 50006 w 600075"/>
              <a:gd name="connsiteY2" fmla="*/ 90487 h 709612"/>
              <a:gd name="connsiteX3" fmla="*/ 61913 w 600075"/>
              <a:gd name="connsiteY3" fmla="*/ 128587 h 709612"/>
              <a:gd name="connsiteX4" fmla="*/ 90488 w 600075"/>
              <a:gd name="connsiteY4" fmla="*/ 161925 h 709612"/>
              <a:gd name="connsiteX5" fmla="*/ 100013 w 600075"/>
              <a:gd name="connsiteY5" fmla="*/ 190500 h 709612"/>
              <a:gd name="connsiteX6" fmla="*/ 126206 w 600075"/>
              <a:gd name="connsiteY6" fmla="*/ 214312 h 709612"/>
              <a:gd name="connsiteX7" fmla="*/ 161925 w 600075"/>
              <a:gd name="connsiteY7" fmla="*/ 223837 h 709612"/>
              <a:gd name="connsiteX8" fmla="*/ 195263 w 600075"/>
              <a:gd name="connsiteY8" fmla="*/ 230981 h 709612"/>
              <a:gd name="connsiteX9" fmla="*/ 197644 w 600075"/>
              <a:gd name="connsiteY9" fmla="*/ 254794 h 709612"/>
              <a:gd name="connsiteX10" fmla="*/ 209550 w 600075"/>
              <a:gd name="connsiteY10" fmla="*/ 273844 h 709612"/>
              <a:gd name="connsiteX11" fmla="*/ 233363 w 600075"/>
              <a:gd name="connsiteY11" fmla="*/ 295275 h 709612"/>
              <a:gd name="connsiteX12" fmla="*/ 269081 w 600075"/>
              <a:gd name="connsiteY12" fmla="*/ 309562 h 709612"/>
              <a:gd name="connsiteX13" fmla="*/ 283369 w 600075"/>
              <a:gd name="connsiteY13" fmla="*/ 335756 h 709612"/>
              <a:gd name="connsiteX14" fmla="*/ 297656 w 600075"/>
              <a:gd name="connsiteY14" fmla="*/ 352425 h 709612"/>
              <a:gd name="connsiteX15" fmla="*/ 335756 w 600075"/>
              <a:gd name="connsiteY15" fmla="*/ 371475 h 709612"/>
              <a:gd name="connsiteX16" fmla="*/ 357188 w 600075"/>
              <a:gd name="connsiteY16" fmla="*/ 402431 h 709612"/>
              <a:gd name="connsiteX17" fmla="*/ 373856 w 600075"/>
              <a:gd name="connsiteY17" fmla="*/ 431006 h 709612"/>
              <a:gd name="connsiteX18" fmla="*/ 388144 w 600075"/>
              <a:gd name="connsiteY18" fmla="*/ 445294 h 709612"/>
              <a:gd name="connsiteX19" fmla="*/ 416719 w 600075"/>
              <a:gd name="connsiteY19" fmla="*/ 461962 h 709612"/>
              <a:gd name="connsiteX20" fmla="*/ 416719 w 600075"/>
              <a:gd name="connsiteY20" fmla="*/ 490537 h 709612"/>
              <a:gd name="connsiteX21" fmla="*/ 416719 w 600075"/>
              <a:gd name="connsiteY21" fmla="*/ 511969 h 709612"/>
              <a:gd name="connsiteX22" fmla="*/ 459581 w 600075"/>
              <a:gd name="connsiteY22" fmla="*/ 531019 h 709612"/>
              <a:gd name="connsiteX23" fmla="*/ 485775 w 600075"/>
              <a:gd name="connsiteY23" fmla="*/ 554831 h 709612"/>
              <a:gd name="connsiteX24" fmla="*/ 511969 w 600075"/>
              <a:gd name="connsiteY24" fmla="*/ 590550 h 709612"/>
              <a:gd name="connsiteX25" fmla="*/ 519113 w 600075"/>
              <a:gd name="connsiteY25" fmla="*/ 611981 h 709612"/>
              <a:gd name="connsiteX26" fmla="*/ 533400 w 600075"/>
              <a:gd name="connsiteY26" fmla="*/ 614362 h 709612"/>
              <a:gd name="connsiteX27" fmla="*/ 561975 w 600075"/>
              <a:gd name="connsiteY27" fmla="*/ 642937 h 709612"/>
              <a:gd name="connsiteX28" fmla="*/ 571500 w 600075"/>
              <a:gd name="connsiteY28" fmla="*/ 666750 h 709612"/>
              <a:gd name="connsiteX29" fmla="*/ 597694 w 600075"/>
              <a:gd name="connsiteY29" fmla="*/ 681037 h 709612"/>
              <a:gd name="connsiteX30" fmla="*/ 600075 w 600075"/>
              <a:gd name="connsiteY30" fmla="*/ 709612 h 70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00075" h="709612">
                <a:moveTo>
                  <a:pt x="0" y="0"/>
                </a:moveTo>
                <a:lnTo>
                  <a:pt x="28575" y="45244"/>
                </a:lnTo>
                <a:lnTo>
                  <a:pt x="50006" y="90487"/>
                </a:lnTo>
                <a:lnTo>
                  <a:pt x="61913" y="128587"/>
                </a:lnTo>
                <a:lnTo>
                  <a:pt x="90488" y="161925"/>
                </a:lnTo>
                <a:lnTo>
                  <a:pt x="100013" y="190500"/>
                </a:lnTo>
                <a:lnTo>
                  <a:pt x="126206" y="214312"/>
                </a:lnTo>
                <a:lnTo>
                  <a:pt x="161925" y="223837"/>
                </a:lnTo>
                <a:lnTo>
                  <a:pt x="195263" y="230981"/>
                </a:lnTo>
                <a:lnTo>
                  <a:pt x="197644" y="254794"/>
                </a:lnTo>
                <a:lnTo>
                  <a:pt x="209550" y="273844"/>
                </a:lnTo>
                <a:lnTo>
                  <a:pt x="233363" y="295275"/>
                </a:lnTo>
                <a:lnTo>
                  <a:pt x="269081" y="309562"/>
                </a:lnTo>
                <a:lnTo>
                  <a:pt x="283369" y="335756"/>
                </a:lnTo>
                <a:lnTo>
                  <a:pt x="297656" y="352425"/>
                </a:lnTo>
                <a:lnTo>
                  <a:pt x="335756" y="371475"/>
                </a:lnTo>
                <a:lnTo>
                  <a:pt x="357188" y="402431"/>
                </a:lnTo>
                <a:lnTo>
                  <a:pt x="373856" y="431006"/>
                </a:lnTo>
                <a:lnTo>
                  <a:pt x="388144" y="445294"/>
                </a:lnTo>
                <a:lnTo>
                  <a:pt x="416719" y="461962"/>
                </a:lnTo>
                <a:lnTo>
                  <a:pt x="416719" y="490537"/>
                </a:lnTo>
                <a:lnTo>
                  <a:pt x="416719" y="511969"/>
                </a:lnTo>
                <a:lnTo>
                  <a:pt x="459581" y="531019"/>
                </a:lnTo>
                <a:lnTo>
                  <a:pt x="485775" y="554831"/>
                </a:lnTo>
                <a:lnTo>
                  <a:pt x="511969" y="590550"/>
                </a:lnTo>
                <a:lnTo>
                  <a:pt x="519113" y="611981"/>
                </a:lnTo>
                <a:lnTo>
                  <a:pt x="533400" y="614362"/>
                </a:lnTo>
                <a:lnTo>
                  <a:pt x="561975" y="642937"/>
                </a:lnTo>
                <a:lnTo>
                  <a:pt x="571500" y="666750"/>
                </a:lnTo>
                <a:lnTo>
                  <a:pt x="597694" y="681037"/>
                </a:lnTo>
                <a:lnTo>
                  <a:pt x="600075" y="709612"/>
                </a:ln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71" name="フリーフォーム 378">
            <a:extLst>
              <a:ext uri="{FF2B5EF4-FFF2-40B4-BE49-F238E27FC236}">
                <a16:creationId xmlns:a16="http://schemas.microsoft.com/office/drawing/2014/main" id="{DDB9383A-C000-45A8-998E-F71087E6C063}"/>
              </a:ext>
            </a:extLst>
          </p:cNvPr>
          <p:cNvSpPr/>
          <p:nvPr/>
        </p:nvSpPr>
        <p:spPr>
          <a:xfrm>
            <a:off x="4518563" y="3568700"/>
            <a:ext cx="46037" cy="26988"/>
          </a:xfrm>
          <a:custGeom>
            <a:avLst/>
            <a:gdLst>
              <a:gd name="connsiteX0" fmla="*/ 0 w 61913"/>
              <a:gd name="connsiteY0" fmla="*/ 38100 h 38100"/>
              <a:gd name="connsiteX1" fmla="*/ 61913 w 61913"/>
              <a:gd name="connsiteY1" fmla="*/ 0 h 38100"/>
              <a:gd name="connsiteX0" fmla="*/ 0 w 61913"/>
              <a:gd name="connsiteY0" fmla="*/ 38100 h 38100"/>
              <a:gd name="connsiteX1" fmla="*/ 61913 w 61913"/>
              <a:gd name="connsiteY1" fmla="*/ 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913" h="38100">
                <a:moveTo>
                  <a:pt x="0" y="38100"/>
                </a:moveTo>
                <a:lnTo>
                  <a:pt x="61913" y="0"/>
                </a:ln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72" name="フリーフォーム 379">
            <a:extLst>
              <a:ext uri="{FF2B5EF4-FFF2-40B4-BE49-F238E27FC236}">
                <a16:creationId xmlns:a16="http://schemas.microsoft.com/office/drawing/2014/main" id="{9359AB00-6025-47ED-97DE-3A8DB74A0FB3}"/>
              </a:ext>
            </a:extLst>
          </p:cNvPr>
          <p:cNvSpPr/>
          <p:nvPr/>
        </p:nvSpPr>
        <p:spPr>
          <a:xfrm>
            <a:off x="4675725" y="3267075"/>
            <a:ext cx="117475" cy="461963"/>
          </a:xfrm>
          <a:custGeom>
            <a:avLst/>
            <a:gdLst>
              <a:gd name="connsiteX0" fmla="*/ 0 w 159544"/>
              <a:gd name="connsiteY0" fmla="*/ 0 h 635794"/>
              <a:gd name="connsiteX1" fmla="*/ 28575 w 159544"/>
              <a:gd name="connsiteY1" fmla="*/ 47625 h 635794"/>
              <a:gd name="connsiteX2" fmla="*/ 26194 w 159544"/>
              <a:gd name="connsiteY2" fmla="*/ 78581 h 635794"/>
              <a:gd name="connsiteX3" fmla="*/ 45244 w 159544"/>
              <a:gd name="connsiteY3" fmla="*/ 107156 h 635794"/>
              <a:gd name="connsiteX4" fmla="*/ 59531 w 159544"/>
              <a:gd name="connsiteY4" fmla="*/ 119062 h 635794"/>
              <a:gd name="connsiteX5" fmla="*/ 95250 w 159544"/>
              <a:gd name="connsiteY5" fmla="*/ 119062 h 635794"/>
              <a:gd name="connsiteX6" fmla="*/ 114300 w 159544"/>
              <a:gd name="connsiteY6" fmla="*/ 154781 h 635794"/>
              <a:gd name="connsiteX7" fmla="*/ 121444 w 159544"/>
              <a:gd name="connsiteY7" fmla="*/ 185737 h 635794"/>
              <a:gd name="connsiteX8" fmla="*/ 116681 w 159544"/>
              <a:gd name="connsiteY8" fmla="*/ 228600 h 635794"/>
              <a:gd name="connsiteX9" fmla="*/ 119063 w 159544"/>
              <a:gd name="connsiteY9" fmla="*/ 283369 h 635794"/>
              <a:gd name="connsiteX10" fmla="*/ 123825 w 159544"/>
              <a:gd name="connsiteY10" fmla="*/ 319087 h 635794"/>
              <a:gd name="connsiteX11" fmla="*/ 119063 w 159544"/>
              <a:gd name="connsiteY11" fmla="*/ 376237 h 635794"/>
              <a:gd name="connsiteX12" fmla="*/ 100013 w 159544"/>
              <a:gd name="connsiteY12" fmla="*/ 421481 h 635794"/>
              <a:gd name="connsiteX13" fmla="*/ 76200 w 159544"/>
              <a:gd name="connsiteY13" fmla="*/ 464344 h 635794"/>
              <a:gd name="connsiteX14" fmla="*/ 73819 w 159544"/>
              <a:gd name="connsiteY14" fmla="*/ 500062 h 635794"/>
              <a:gd name="connsiteX15" fmla="*/ 95250 w 159544"/>
              <a:gd name="connsiteY15" fmla="*/ 540544 h 635794"/>
              <a:gd name="connsiteX16" fmla="*/ 114300 w 159544"/>
              <a:gd name="connsiteY16" fmla="*/ 573881 h 635794"/>
              <a:gd name="connsiteX17" fmla="*/ 159544 w 159544"/>
              <a:gd name="connsiteY17" fmla="*/ 635794 h 635794"/>
              <a:gd name="connsiteX0" fmla="*/ 0 w 161925"/>
              <a:gd name="connsiteY0" fmla="*/ 0 h 638175"/>
              <a:gd name="connsiteX1" fmla="*/ 28575 w 161925"/>
              <a:gd name="connsiteY1" fmla="*/ 47625 h 638175"/>
              <a:gd name="connsiteX2" fmla="*/ 26194 w 161925"/>
              <a:gd name="connsiteY2" fmla="*/ 78581 h 638175"/>
              <a:gd name="connsiteX3" fmla="*/ 45244 w 161925"/>
              <a:gd name="connsiteY3" fmla="*/ 107156 h 638175"/>
              <a:gd name="connsiteX4" fmla="*/ 59531 w 161925"/>
              <a:gd name="connsiteY4" fmla="*/ 119062 h 638175"/>
              <a:gd name="connsiteX5" fmla="*/ 95250 w 161925"/>
              <a:gd name="connsiteY5" fmla="*/ 119062 h 638175"/>
              <a:gd name="connsiteX6" fmla="*/ 114300 w 161925"/>
              <a:gd name="connsiteY6" fmla="*/ 154781 h 638175"/>
              <a:gd name="connsiteX7" fmla="*/ 121444 w 161925"/>
              <a:gd name="connsiteY7" fmla="*/ 185737 h 638175"/>
              <a:gd name="connsiteX8" fmla="*/ 116681 w 161925"/>
              <a:gd name="connsiteY8" fmla="*/ 228600 h 638175"/>
              <a:gd name="connsiteX9" fmla="*/ 119063 w 161925"/>
              <a:gd name="connsiteY9" fmla="*/ 283369 h 638175"/>
              <a:gd name="connsiteX10" fmla="*/ 123825 w 161925"/>
              <a:gd name="connsiteY10" fmla="*/ 319087 h 638175"/>
              <a:gd name="connsiteX11" fmla="*/ 119063 w 161925"/>
              <a:gd name="connsiteY11" fmla="*/ 376237 h 638175"/>
              <a:gd name="connsiteX12" fmla="*/ 100013 w 161925"/>
              <a:gd name="connsiteY12" fmla="*/ 421481 h 638175"/>
              <a:gd name="connsiteX13" fmla="*/ 76200 w 161925"/>
              <a:gd name="connsiteY13" fmla="*/ 464344 h 638175"/>
              <a:gd name="connsiteX14" fmla="*/ 73819 w 161925"/>
              <a:gd name="connsiteY14" fmla="*/ 500062 h 638175"/>
              <a:gd name="connsiteX15" fmla="*/ 95250 w 161925"/>
              <a:gd name="connsiteY15" fmla="*/ 540544 h 638175"/>
              <a:gd name="connsiteX16" fmla="*/ 114300 w 161925"/>
              <a:gd name="connsiteY16" fmla="*/ 573881 h 638175"/>
              <a:gd name="connsiteX17" fmla="*/ 161925 w 161925"/>
              <a:gd name="connsiteY17" fmla="*/ 638175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1925" h="638175">
                <a:moveTo>
                  <a:pt x="0" y="0"/>
                </a:moveTo>
                <a:lnTo>
                  <a:pt x="28575" y="47625"/>
                </a:lnTo>
                <a:lnTo>
                  <a:pt x="26194" y="78581"/>
                </a:lnTo>
                <a:lnTo>
                  <a:pt x="45244" y="107156"/>
                </a:lnTo>
                <a:lnTo>
                  <a:pt x="59531" y="119062"/>
                </a:lnTo>
                <a:lnTo>
                  <a:pt x="95250" y="119062"/>
                </a:lnTo>
                <a:lnTo>
                  <a:pt x="114300" y="154781"/>
                </a:lnTo>
                <a:lnTo>
                  <a:pt x="121444" y="185737"/>
                </a:lnTo>
                <a:lnTo>
                  <a:pt x="116681" y="228600"/>
                </a:lnTo>
                <a:lnTo>
                  <a:pt x="119063" y="283369"/>
                </a:lnTo>
                <a:lnTo>
                  <a:pt x="123825" y="319087"/>
                </a:lnTo>
                <a:lnTo>
                  <a:pt x="119063" y="376237"/>
                </a:lnTo>
                <a:lnTo>
                  <a:pt x="100013" y="421481"/>
                </a:lnTo>
                <a:lnTo>
                  <a:pt x="76200" y="464344"/>
                </a:lnTo>
                <a:lnTo>
                  <a:pt x="73819" y="500062"/>
                </a:lnTo>
                <a:lnTo>
                  <a:pt x="95250" y="540544"/>
                </a:lnTo>
                <a:lnTo>
                  <a:pt x="114300" y="573881"/>
                </a:lnTo>
                <a:lnTo>
                  <a:pt x="161925" y="638175"/>
                </a:ln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73" name="フリーフォーム 380">
            <a:extLst>
              <a:ext uri="{FF2B5EF4-FFF2-40B4-BE49-F238E27FC236}">
                <a16:creationId xmlns:a16="http://schemas.microsoft.com/office/drawing/2014/main" id="{AEA728C4-F8D8-4F85-9255-8599A92A8DCC}"/>
              </a:ext>
            </a:extLst>
          </p:cNvPr>
          <p:cNvSpPr/>
          <p:nvPr/>
        </p:nvSpPr>
        <p:spPr>
          <a:xfrm>
            <a:off x="4656675" y="3546475"/>
            <a:ext cx="74613" cy="80963"/>
          </a:xfrm>
          <a:custGeom>
            <a:avLst/>
            <a:gdLst>
              <a:gd name="connsiteX0" fmla="*/ 0 w 102394"/>
              <a:gd name="connsiteY0" fmla="*/ 0 h 111919"/>
              <a:gd name="connsiteX1" fmla="*/ 47625 w 102394"/>
              <a:gd name="connsiteY1" fmla="*/ 33338 h 111919"/>
              <a:gd name="connsiteX2" fmla="*/ 64294 w 102394"/>
              <a:gd name="connsiteY2" fmla="*/ 66675 h 111919"/>
              <a:gd name="connsiteX3" fmla="*/ 71438 w 102394"/>
              <a:gd name="connsiteY3" fmla="*/ 83344 h 111919"/>
              <a:gd name="connsiteX4" fmla="*/ 102394 w 102394"/>
              <a:gd name="connsiteY4" fmla="*/ 111919 h 111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94" h="111919">
                <a:moveTo>
                  <a:pt x="0" y="0"/>
                </a:moveTo>
                <a:lnTo>
                  <a:pt x="47625" y="33338"/>
                </a:lnTo>
                <a:lnTo>
                  <a:pt x="64294" y="66675"/>
                </a:lnTo>
                <a:lnTo>
                  <a:pt x="71438" y="83344"/>
                </a:lnTo>
                <a:lnTo>
                  <a:pt x="102394" y="111919"/>
                </a:ln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74" name="フリーフォーム 381">
            <a:extLst>
              <a:ext uri="{FF2B5EF4-FFF2-40B4-BE49-F238E27FC236}">
                <a16:creationId xmlns:a16="http://schemas.microsoft.com/office/drawing/2014/main" id="{5D51CFD4-60BE-4193-A77A-802A46252929}"/>
              </a:ext>
            </a:extLst>
          </p:cNvPr>
          <p:cNvSpPr/>
          <p:nvPr/>
        </p:nvSpPr>
        <p:spPr>
          <a:xfrm>
            <a:off x="4585238" y="3349625"/>
            <a:ext cx="127000" cy="14288"/>
          </a:xfrm>
          <a:custGeom>
            <a:avLst/>
            <a:gdLst>
              <a:gd name="connsiteX0" fmla="*/ 0 w 176212"/>
              <a:gd name="connsiteY0" fmla="*/ 19050 h 19050"/>
              <a:gd name="connsiteX1" fmla="*/ 61912 w 176212"/>
              <a:gd name="connsiteY1" fmla="*/ 9525 h 19050"/>
              <a:gd name="connsiteX2" fmla="*/ 102394 w 176212"/>
              <a:gd name="connsiteY2" fmla="*/ 11906 h 19050"/>
              <a:gd name="connsiteX3" fmla="*/ 130969 w 176212"/>
              <a:gd name="connsiteY3" fmla="*/ 11906 h 19050"/>
              <a:gd name="connsiteX4" fmla="*/ 152400 w 176212"/>
              <a:gd name="connsiteY4" fmla="*/ 7144 h 19050"/>
              <a:gd name="connsiteX5" fmla="*/ 176212 w 176212"/>
              <a:gd name="connsiteY5" fmla="*/ 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212" h="19050">
                <a:moveTo>
                  <a:pt x="0" y="19050"/>
                </a:moveTo>
                <a:lnTo>
                  <a:pt x="61912" y="9525"/>
                </a:lnTo>
                <a:lnTo>
                  <a:pt x="102394" y="11906"/>
                </a:lnTo>
                <a:lnTo>
                  <a:pt x="130969" y="11906"/>
                </a:lnTo>
                <a:lnTo>
                  <a:pt x="152400" y="7144"/>
                </a:lnTo>
                <a:lnTo>
                  <a:pt x="176212" y="0"/>
                </a:ln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75" name="フリーフォーム 382">
            <a:extLst>
              <a:ext uri="{FF2B5EF4-FFF2-40B4-BE49-F238E27FC236}">
                <a16:creationId xmlns:a16="http://schemas.microsoft.com/office/drawing/2014/main" id="{12169261-0879-4D4F-A348-A51A54724830}"/>
              </a:ext>
            </a:extLst>
          </p:cNvPr>
          <p:cNvSpPr/>
          <p:nvPr/>
        </p:nvSpPr>
        <p:spPr>
          <a:xfrm>
            <a:off x="4667788" y="3359150"/>
            <a:ext cx="93662" cy="68263"/>
          </a:xfrm>
          <a:custGeom>
            <a:avLst/>
            <a:gdLst>
              <a:gd name="connsiteX0" fmla="*/ 0 w 130969"/>
              <a:gd name="connsiteY0" fmla="*/ 0 h 95250"/>
              <a:gd name="connsiteX1" fmla="*/ 40481 w 130969"/>
              <a:gd name="connsiteY1" fmla="*/ 33338 h 95250"/>
              <a:gd name="connsiteX2" fmla="*/ 47625 w 130969"/>
              <a:gd name="connsiteY2" fmla="*/ 54769 h 95250"/>
              <a:gd name="connsiteX3" fmla="*/ 50006 w 130969"/>
              <a:gd name="connsiteY3" fmla="*/ 64294 h 95250"/>
              <a:gd name="connsiteX4" fmla="*/ 71437 w 130969"/>
              <a:gd name="connsiteY4" fmla="*/ 88106 h 95250"/>
              <a:gd name="connsiteX5" fmla="*/ 88106 w 130969"/>
              <a:gd name="connsiteY5" fmla="*/ 95250 h 95250"/>
              <a:gd name="connsiteX6" fmla="*/ 130969 w 130969"/>
              <a:gd name="connsiteY6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969" h="95250">
                <a:moveTo>
                  <a:pt x="0" y="0"/>
                </a:moveTo>
                <a:lnTo>
                  <a:pt x="40481" y="33338"/>
                </a:lnTo>
                <a:lnTo>
                  <a:pt x="47625" y="54769"/>
                </a:lnTo>
                <a:lnTo>
                  <a:pt x="50006" y="64294"/>
                </a:lnTo>
                <a:lnTo>
                  <a:pt x="71437" y="88106"/>
                </a:lnTo>
                <a:lnTo>
                  <a:pt x="88106" y="95250"/>
                </a:lnTo>
                <a:lnTo>
                  <a:pt x="130969" y="95250"/>
                </a:ln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76" name="フリーフォーム 383">
            <a:extLst>
              <a:ext uri="{FF2B5EF4-FFF2-40B4-BE49-F238E27FC236}">
                <a16:creationId xmlns:a16="http://schemas.microsoft.com/office/drawing/2014/main" id="{8DC62A52-5EA5-4C25-A2A2-60FB01B14B8F}"/>
              </a:ext>
            </a:extLst>
          </p:cNvPr>
          <p:cNvSpPr/>
          <p:nvPr/>
        </p:nvSpPr>
        <p:spPr>
          <a:xfrm>
            <a:off x="4155025" y="2655888"/>
            <a:ext cx="577850" cy="403225"/>
          </a:xfrm>
          <a:custGeom>
            <a:avLst/>
            <a:gdLst>
              <a:gd name="connsiteX0" fmla="*/ 33338 w 783432"/>
              <a:gd name="connsiteY0" fmla="*/ 0 h 557213"/>
              <a:gd name="connsiteX1" fmla="*/ 69057 w 783432"/>
              <a:gd name="connsiteY1" fmla="*/ 57150 h 557213"/>
              <a:gd name="connsiteX2" fmla="*/ 61913 w 783432"/>
              <a:gd name="connsiteY2" fmla="*/ 64294 h 557213"/>
              <a:gd name="connsiteX3" fmla="*/ 40482 w 783432"/>
              <a:gd name="connsiteY3" fmla="*/ 80963 h 557213"/>
              <a:gd name="connsiteX4" fmla="*/ 19050 w 783432"/>
              <a:gd name="connsiteY4" fmla="*/ 97631 h 557213"/>
              <a:gd name="connsiteX5" fmla="*/ 16669 w 783432"/>
              <a:gd name="connsiteY5" fmla="*/ 111919 h 557213"/>
              <a:gd name="connsiteX6" fmla="*/ 19050 w 783432"/>
              <a:gd name="connsiteY6" fmla="*/ 135731 h 557213"/>
              <a:gd name="connsiteX7" fmla="*/ 0 w 783432"/>
              <a:gd name="connsiteY7" fmla="*/ 157163 h 557213"/>
              <a:gd name="connsiteX8" fmla="*/ 9525 w 783432"/>
              <a:gd name="connsiteY8" fmla="*/ 180975 h 557213"/>
              <a:gd name="connsiteX9" fmla="*/ 23813 w 783432"/>
              <a:gd name="connsiteY9" fmla="*/ 216694 h 557213"/>
              <a:gd name="connsiteX10" fmla="*/ 28575 w 783432"/>
              <a:gd name="connsiteY10" fmla="*/ 257175 h 557213"/>
              <a:gd name="connsiteX11" fmla="*/ 42863 w 783432"/>
              <a:gd name="connsiteY11" fmla="*/ 278606 h 557213"/>
              <a:gd name="connsiteX12" fmla="*/ 52388 w 783432"/>
              <a:gd name="connsiteY12" fmla="*/ 297656 h 557213"/>
              <a:gd name="connsiteX13" fmla="*/ 85725 w 783432"/>
              <a:gd name="connsiteY13" fmla="*/ 309563 h 557213"/>
              <a:gd name="connsiteX14" fmla="*/ 104775 w 783432"/>
              <a:gd name="connsiteY14" fmla="*/ 319088 h 557213"/>
              <a:gd name="connsiteX15" fmla="*/ 150019 w 783432"/>
              <a:gd name="connsiteY15" fmla="*/ 319088 h 557213"/>
              <a:gd name="connsiteX16" fmla="*/ 164307 w 783432"/>
              <a:gd name="connsiteY16" fmla="*/ 335756 h 557213"/>
              <a:gd name="connsiteX17" fmla="*/ 183357 w 783432"/>
              <a:gd name="connsiteY17" fmla="*/ 366713 h 557213"/>
              <a:gd name="connsiteX18" fmla="*/ 195263 w 783432"/>
              <a:gd name="connsiteY18" fmla="*/ 376238 h 557213"/>
              <a:gd name="connsiteX19" fmla="*/ 216694 w 783432"/>
              <a:gd name="connsiteY19" fmla="*/ 381000 h 557213"/>
              <a:gd name="connsiteX20" fmla="*/ 247650 w 783432"/>
              <a:gd name="connsiteY20" fmla="*/ 371475 h 557213"/>
              <a:gd name="connsiteX21" fmla="*/ 290513 w 783432"/>
              <a:gd name="connsiteY21" fmla="*/ 373856 h 557213"/>
              <a:gd name="connsiteX22" fmla="*/ 333375 w 783432"/>
              <a:gd name="connsiteY22" fmla="*/ 378619 h 557213"/>
              <a:gd name="connsiteX23" fmla="*/ 350044 w 783432"/>
              <a:gd name="connsiteY23" fmla="*/ 381000 h 557213"/>
              <a:gd name="connsiteX24" fmla="*/ 378619 w 783432"/>
              <a:gd name="connsiteY24" fmla="*/ 404813 h 557213"/>
              <a:gd name="connsiteX25" fmla="*/ 388144 w 783432"/>
              <a:gd name="connsiteY25" fmla="*/ 428625 h 557213"/>
              <a:gd name="connsiteX26" fmla="*/ 404813 w 783432"/>
              <a:gd name="connsiteY26" fmla="*/ 445294 h 557213"/>
              <a:gd name="connsiteX27" fmla="*/ 428625 w 783432"/>
              <a:gd name="connsiteY27" fmla="*/ 461963 h 557213"/>
              <a:gd name="connsiteX28" fmla="*/ 457200 w 783432"/>
              <a:gd name="connsiteY28" fmla="*/ 476250 h 557213"/>
              <a:gd name="connsiteX29" fmla="*/ 469107 w 783432"/>
              <a:gd name="connsiteY29" fmla="*/ 478631 h 557213"/>
              <a:gd name="connsiteX30" fmla="*/ 497682 w 783432"/>
              <a:gd name="connsiteY30" fmla="*/ 500063 h 557213"/>
              <a:gd name="connsiteX31" fmla="*/ 483394 w 783432"/>
              <a:gd name="connsiteY31" fmla="*/ 519113 h 557213"/>
              <a:gd name="connsiteX32" fmla="*/ 483394 w 783432"/>
              <a:gd name="connsiteY32" fmla="*/ 538163 h 557213"/>
              <a:gd name="connsiteX33" fmla="*/ 502444 w 783432"/>
              <a:gd name="connsiteY33" fmla="*/ 557213 h 557213"/>
              <a:gd name="connsiteX34" fmla="*/ 528638 w 783432"/>
              <a:gd name="connsiteY34" fmla="*/ 554831 h 557213"/>
              <a:gd name="connsiteX35" fmla="*/ 552450 w 783432"/>
              <a:gd name="connsiteY35" fmla="*/ 540544 h 557213"/>
              <a:gd name="connsiteX36" fmla="*/ 583407 w 783432"/>
              <a:gd name="connsiteY36" fmla="*/ 526256 h 557213"/>
              <a:gd name="connsiteX37" fmla="*/ 604838 w 783432"/>
              <a:gd name="connsiteY37" fmla="*/ 511969 h 557213"/>
              <a:gd name="connsiteX38" fmla="*/ 621507 w 783432"/>
              <a:gd name="connsiteY38" fmla="*/ 497681 h 557213"/>
              <a:gd name="connsiteX39" fmla="*/ 645319 w 783432"/>
              <a:gd name="connsiteY39" fmla="*/ 509588 h 557213"/>
              <a:gd name="connsiteX40" fmla="*/ 657225 w 783432"/>
              <a:gd name="connsiteY40" fmla="*/ 502444 h 557213"/>
              <a:gd name="connsiteX41" fmla="*/ 661988 w 783432"/>
              <a:gd name="connsiteY41" fmla="*/ 478631 h 557213"/>
              <a:gd name="connsiteX42" fmla="*/ 681038 w 783432"/>
              <a:gd name="connsiteY42" fmla="*/ 471488 h 557213"/>
              <a:gd name="connsiteX43" fmla="*/ 704850 w 783432"/>
              <a:gd name="connsiteY43" fmla="*/ 471488 h 557213"/>
              <a:gd name="connsiteX44" fmla="*/ 723900 w 783432"/>
              <a:gd name="connsiteY44" fmla="*/ 452438 h 557213"/>
              <a:gd name="connsiteX45" fmla="*/ 757238 w 783432"/>
              <a:gd name="connsiteY45" fmla="*/ 442913 h 557213"/>
              <a:gd name="connsiteX46" fmla="*/ 783432 w 783432"/>
              <a:gd name="connsiteY46" fmla="*/ 447675 h 557213"/>
              <a:gd name="connsiteX0" fmla="*/ 33338 w 800101"/>
              <a:gd name="connsiteY0" fmla="*/ 0 h 557213"/>
              <a:gd name="connsiteX1" fmla="*/ 69057 w 800101"/>
              <a:gd name="connsiteY1" fmla="*/ 57150 h 557213"/>
              <a:gd name="connsiteX2" fmla="*/ 61913 w 800101"/>
              <a:gd name="connsiteY2" fmla="*/ 64294 h 557213"/>
              <a:gd name="connsiteX3" fmla="*/ 40482 w 800101"/>
              <a:gd name="connsiteY3" fmla="*/ 80963 h 557213"/>
              <a:gd name="connsiteX4" fmla="*/ 19050 w 800101"/>
              <a:gd name="connsiteY4" fmla="*/ 97631 h 557213"/>
              <a:gd name="connsiteX5" fmla="*/ 16669 w 800101"/>
              <a:gd name="connsiteY5" fmla="*/ 111919 h 557213"/>
              <a:gd name="connsiteX6" fmla="*/ 19050 w 800101"/>
              <a:gd name="connsiteY6" fmla="*/ 135731 h 557213"/>
              <a:gd name="connsiteX7" fmla="*/ 0 w 800101"/>
              <a:gd name="connsiteY7" fmla="*/ 157163 h 557213"/>
              <a:gd name="connsiteX8" fmla="*/ 9525 w 800101"/>
              <a:gd name="connsiteY8" fmla="*/ 180975 h 557213"/>
              <a:gd name="connsiteX9" fmla="*/ 23813 w 800101"/>
              <a:gd name="connsiteY9" fmla="*/ 216694 h 557213"/>
              <a:gd name="connsiteX10" fmla="*/ 28575 w 800101"/>
              <a:gd name="connsiteY10" fmla="*/ 257175 h 557213"/>
              <a:gd name="connsiteX11" fmla="*/ 42863 w 800101"/>
              <a:gd name="connsiteY11" fmla="*/ 278606 h 557213"/>
              <a:gd name="connsiteX12" fmla="*/ 52388 w 800101"/>
              <a:gd name="connsiteY12" fmla="*/ 297656 h 557213"/>
              <a:gd name="connsiteX13" fmla="*/ 85725 w 800101"/>
              <a:gd name="connsiteY13" fmla="*/ 309563 h 557213"/>
              <a:gd name="connsiteX14" fmla="*/ 104775 w 800101"/>
              <a:gd name="connsiteY14" fmla="*/ 319088 h 557213"/>
              <a:gd name="connsiteX15" fmla="*/ 150019 w 800101"/>
              <a:gd name="connsiteY15" fmla="*/ 319088 h 557213"/>
              <a:gd name="connsiteX16" fmla="*/ 164307 w 800101"/>
              <a:gd name="connsiteY16" fmla="*/ 335756 h 557213"/>
              <a:gd name="connsiteX17" fmla="*/ 183357 w 800101"/>
              <a:gd name="connsiteY17" fmla="*/ 366713 h 557213"/>
              <a:gd name="connsiteX18" fmla="*/ 195263 w 800101"/>
              <a:gd name="connsiteY18" fmla="*/ 376238 h 557213"/>
              <a:gd name="connsiteX19" fmla="*/ 216694 w 800101"/>
              <a:gd name="connsiteY19" fmla="*/ 381000 h 557213"/>
              <a:gd name="connsiteX20" fmla="*/ 247650 w 800101"/>
              <a:gd name="connsiteY20" fmla="*/ 371475 h 557213"/>
              <a:gd name="connsiteX21" fmla="*/ 290513 w 800101"/>
              <a:gd name="connsiteY21" fmla="*/ 373856 h 557213"/>
              <a:gd name="connsiteX22" fmla="*/ 333375 w 800101"/>
              <a:gd name="connsiteY22" fmla="*/ 378619 h 557213"/>
              <a:gd name="connsiteX23" fmla="*/ 350044 w 800101"/>
              <a:gd name="connsiteY23" fmla="*/ 381000 h 557213"/>
              <a:gd name="connsiteX24" fmla="*/ 378619 w 800101"/>
              <a:gd name="connsiteY24" fmla="*/ 404813 h 557213"/>
              <a:gd name="connsiteX25" fmla="*/ 388144 w 800101"/>
              <a:gd name="connsiteY25" fmla="*/ 428625 h 557213"/>
              <a:gd name="connsiteX26" fmla="*/ 404813 w 800101"/>
              <a:gd name="connsiteY26" fmla="*/ 445294 h 557213"/>
              <a:gd name="connsiteX27" fmla="*/ 428625 w 800101"/>
              <a:gd name="connsiteY27" fmla="*/ 461963 h 557213"/>
              <a:gd name="connsiteX28" fmla="*/ 457200 w 800101"/>
              <a:gd name="connsiteY28" fmla="*/ 476250 h 557213"/>
              <a:gd name="connsiteX29" fmla="*/ 469107 w 800101"/>
              <a:gd name="connsiteY29" fmla="*/ 478631 h 557213"/>
              <a:gd name="connsiteX30" fmla="*/ 497682 w 800101"/>
              <a:gd name="connsiteY30" fmla="*/ 500063 h 557213"/>
              <a:gd name="connsiteX31" fmla="*/ 483394 w 800101"/>
              <a:gd name="connsiteY31" fmla="*/ 519113 h 557213"/>
              <a:gd name="connsiteX32" fmla="*/ 483394 w 800101"/>
              <a:gd name="connsiteY32" fmla="*/ 538163 h 557213"/>
              <a:gd name="connsiteX33" fmla="*/ 502444 w 800101"/>
              <a:gd name="connsiteY33" fmla="*/ 557213 h 557213"/>
              <a:gd name="connsiteX34" fmla="*/ 528638 w 800101"/>
              <a:gd name="connsiteY34" fmla="*/ 554831 h 557213"/>
              <a:gd name="connsiteX35" fmla="*/ 552450 w 800101"/>
              <a:gd name="connsiteY35" fmla="*/ 540544 h 557213"/>
              <a:gd name="connsiteX36" fmla="*/ 583407 w 800101"/>
              <a:gd name="connsiteY36" fmla="*/ 526256 h 557213"/>
              <a:gd name="connsiteX37" fmla="*/ 604838 w 800101"/>
              <a:gd name="connsiteY37" fmla="*/ 511969 h 557213"/>
              <a:gd name="connsiteX38" fmla="*/ 621507 w 800101"/>
              <a:gd name="connsiteY38" fmla="*/ 497681 h 557213"/>
              <a:gd name="connsiteX39" fmla="*/ 645319 w 800101"/>
              <a:gd name="connsiteY39" fmla="*/ 509588 h 557213"/>
              <a:gd name="connsiteX40" fmla="*/ 657225 w 800101"/>
              <a:gd name="connsiteY40" fmla="*/ 502444 h 557213"/>
              <a:gd name="connsiteX41" fmla="*/ 661988 w 800101"/>
              <a:gd name="connsiteY41" fmla="*/ 478631 h 557213"/>
              <a:gd name="connsiteX42" fmla="*/ 681038 w 800101"/>
              <a:gd name="connsiteY42" fmla="*/ 471488 h 557213"/>
              <a:gd name="connsiteX43" fmla="*/ 704850 w 800101"/>
              <a:gd name="connsiteY43" fmla="*/ 471488 h 557213"/>
              <a:gd name="connsiteX44" fmla="*/ 723900 w 800101"/>
              <a:gd name="connsiteY44" fmla="*/ 452438 h 557213"/>
              <a:gd name="connsiteX45" fmla="*/ 757238 w 800101"/>
              <a:gd name="connsiteY45" fmla="*/ 442913 h 557213"/>
              <a:gd name="connsiteX46" fmla="*/ 800101 w 800101"/>
              <a:gd name="connsiteY46" fmla="*/ 452437 h 5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00101" h="557213">
                <a:moveTo>
                  <a:pt x="33338" y="0"/>
                </a:moveTo>
                <a:lnTo>
                  <a:pt x="69057" y="57150"/>
                </a:lnTo>
                <a:lnTo>
                  <a:pt x="61913" y="64294"/>
                </a:lnTo>
                <a:lnTo>
                  <a:pt x="40482" y="80963"/>
                </a:lnTo>
                <a:lnTo>
                  <a:pt x="19050" y="97631"/>
                </a:lnTo>
                <a:lnTo>
                  <a:pt x="16669" y="111919"/>
                </a:lnTo>
                <a:lnTo>
                  <a:pt x="19050" y="135731"/>
                </a:lnTo>
                <a:lnTo>
                  <a:pt x="0" y="157163"/>
                </a:lnTo>
                <a:lnTo>
                  <a:pt x="9525" y="180975"/>
                </a:lnTo>
                <a:lnTo>
                  <a:pt x="23813" y="216694"/>
                </a:lnTo>
                <a:lnTo>
                  <a:pt x="28575" y="257175"/>
                </a:lnTo>
                <a:lnTo>
                  <a:pt x="42863" y="278606"/>
                </a:lnTo>
                <a:lnTo>
                  <a:pt x="52388" y="297656"/>
                </a:lnTo>
                <a:lnTo>
                  <a:pt x="85725" y="309563"/>
                </a:lnTo>
                <a:lnTo>
                  <a:pt x="104775" y="319088"/>
                </a:lnTo>
                <a:lnTo>
                  <a:pt x="150019" y="319088"/>
                </a:lnTo>
                <a:lnTo>
                  <a:pt x="164307" y="335756"/>
                </a:lnTo>
                <a:lnTo>
                  <a:pt x="183357" y="366713"/>
                </a:lnTo>
                <a:lnTo>
                  <a:pt x="195263" y="376238"/>
                </a:lnTo>
                <a:lnTo>
                  <a:pt x="216694" y="381000"/>
                </a:lnTo>
                <a:lnTo>
                  <a:pt x="247650" y="371475"/>
                </a:lnTo>
                <a:lnTo>
                  <a:pt x="290513" y="373856"/>
                </a:lnTo>
                <a:lnTo>
                  <a:pt x="333375" y="378619"/>
                </a:lnTo>
                <a:lnTo>
                  <a:pt x="350044" y="381000"/>
                </a:lnTo>
                <a:lnTo>
                  <a:pt x="378619" y="404813"/>
                </a:lnTo>
                <a:lnTo>
                  <a:pt x="388144" y="428625"/>
                </a:lnTo>
                <a:lnTo>
                  <a:pt x="404813" y="445294"/>
                </a:lnTo>
                <a:lnTo>
                  <a:pt x="428625" y="461963"/>
                </a:lnTo>
                <a:lnTo>
                  <a:pt x="457200" y="476250"/>
                </a:lnTo>
                <a:lnTo>
                  <a:pt x="469107" y="478631"/>
                </a:lnTo>
                <a:lnTo>
                  <a:pt x="497682" y="500063"/>
                </a:lnTo>
                <a:lnTo>
                  <a:pt x="483394" y="519113"/>
                </a:lnTo>
                <a:lnTo>
                  <a:pt x="483394" y="538163"/>
                </a:lnTo>
                <a:lnTo>
                  <a:pt x="502444" y="557213"/>
                </a:lnTo>
                <a:lnTo>
                  <a:pt x="528638" y="554831"/>
                </a:lnTo>
                <a:lnTo>
                  <a:pt x="552450" y="540544"/>
                </a:lnTo>
                <a:lnTo>
                  <a:pt x="583407" y="526256"/>
                </a:lnTo>
                <a:lnTo>
                  <a:pt x="604838" y="511969"/>
                </a:lnTo>
                <a:lnTo>
                  <a:pt x="621507" y="497681"/>
                </a:lnTo>
                <a:lnTo>
                  <a:pt x="645319" y="509588"/>
                </a:lnTo>
                <a:lnTo>
                  <a:pt x="657225" y="502444"/>
                </a:lnTo>
                <a:lnTo>
                  <a:pt x="661988" y="478631"/>
                </a:lnTo>
                <a:lnTo>
                  <a:pt x="681038" y="471488"/>
                </a:lnTo>
                <a:lnTo>
                  <a:pt x="704850" y="471488"/>
                </a:lnTo>
                <a:lnTo>
                  <a:pt x="723900" y="452438"/>
                </a:lnTo>
                <a:lnTo>
                  <a:pt x="757238" y="442913"/>
                </a:lnTo>
                <a:lnTo>
                  <a:pt x="800101" y="452437"/>
                </a:lnTo>
              </a:path>
            </a:pathLst>
          </a:custGeom>
          <a:noFill/>
          <a:ln w="381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77" name="フリーフォーム 384">
            <a:extLst>
              <a:ext uri="{FF2B5EF4-FFF2-40B4-BE49-F238E27FC236}">
                <a16:creationId xmlns:a16="http://schemas.microsoft.com/office/drawing/2014/main" id="{3E3DB2F1-7173-4932-87B6-5705ABEB6F8F}"/>
              </a:ext>
            </a:extLst>
          </p:cNvPr>
          <p:cNvSpPr/>
          <p:nvPr/>
        </p:nvSpPr>
        <p:spPr>
          <a:xfrm>
            <a:off x="4291550" y="2855913"/>
            <a:ext cx="42863" cy="71437"/>
          </a:xfrm>
          <a:custGeom>
            <a:avLst/>
            <a:gdLst>
              <a:gd name="connsiteX0" fmla="*/ 0 w 59532"/>
              <a:gd name="connsiteY0" fmla="*/ 0 h 97631"/>
              <a:gd name="connsiteX1" fmla="*/ 28575 w 59532"/>
              <a:gd name="connsiteY1" fmla="*/ 54769 h 97631"/>
              <a:gd name="connsiteX2" fmla="*/ 59532 w 59532"/>
              <a:gd name="connsiteY2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532" h="97631">
                <a:moveTo>
                  <a:pt x="0" y="0"/>
                </a:moveTo>
                <a:lnTo>
                  <a:pt x="28575" y="54769"/>
                </a:lnTo>
                <a:lnTo>
                  <a:pt x="59532" y="97631"/>
                </a:lnTo>
              </a:path>
            </a:pathLst>
          </a:custGeom>
          <a:noFill/>
          <a:ln w="19050">
            <a:solidFill>
              <a:srgbClr val="00B0F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78" name="フリーフォーム 385">
            <a:extLst>
              <a:ext uri="{FF2B5EF4-FFF2-40B4-BE49-F238E27FC236}">
                <a16:creationId xmlns:a16="http://schemas.microsoft.com/office/drawing/2014/main" id="{5B8CE550-67A5-42D8-A1E7-094CBE6D3000}"/>
              </a:ext>
            </a:extLst>
          </p:cNvPr>
          <p:cNvSpPr/>
          <p:nvPr/>
        </p:nvSpPr>
        <p:spPr>
          <a:xfrm>
            <a:off x="4353463" y="2790825"/>
            <a:ext cx="49212" cy="141288"/>
          </a:xfrm>
          <a:custGeom>
            <a:avLst/>
            <a:gdLst>
              <a:gd name="connsiteX0" fmla="*/ 0 w 66675"/>
              <a:gd name="connsiteY0" fmla="*/ 0 h 195262"/>
              <a:gd name="connsiteX1" fmla="*/ 7144 w 66675"/>
              <a:gd name="connsiteY1" fmla="*/ 73818 h 195262"/>
              <a:gd name="connsiteX2" fmla="*/ 14288 w 66675"/>
              <a:gd name="connsiteY2" fmla="*/ 92868 h 195262"/>
              <a:gd name="connsiteX3" fmla="*/ 23813 w 66675"/>
              <a:gd name="connsiteY3" fmla="*/ 97631 h 195262"/>
              <a:gd name="connsiteX4" fmla="*/ 54769 w 66675"/>
              <a:gd name="connsiteY4" fmla="*/ 119062 h 195262"/>
              <a:gd name="connsiteX5" fmla="*/ 66675 w 66675"/>
              <a:gd name="connsiteY5" fmla="*/ 140493 h 195262"/>
              <a:gd name="connsiteX6" fmla="*/ 64294 w 66675"/>
              <a:gd name="connsiteY6" fmla="*/ 166687 h 195262"/>
              <a:gd name="connsiteX7" fmla="*/ 64294 w 66675"/>
              <a:gd name="connsiteY7" fmla="*/ 195262 h 19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675" h="195262">
                <a:moveTo>
                  <a:pt x="0" y="0"/>
                </a:moveTo>
                <a:lnTo>
                  <a:pt x="7144" y="73818"/>
                </a:lnTo>
                <a:lnTo>
                  <a:pt x="14288" y="92868"/>
                </a:lnTo>
                <a:lnTo>
                  <a:pt x="23813" y="97631"/>
                </a:lnTo>
                <a:lnTo>
                  <a:pt x="54769" y="119062"/>
                </a:lnTo>
                <a:lnTo>
                  <a:pt x="66675" y="140493"/>
                </a:lnTo>
                <a:lnTo>
                  <a:pt x="64294" y="166687"/>
                </a:lnTo>
                <a:lnTo>
                  <a:pt x="64294" y="195262"/>
                </a:lnTo>
              </a:path>
            </a:pathLst>
          </a:custGeom>
          <a:noFill/>
          <a:ln w="19050">
            <a:solidFill>
              <a:srgbClr val="00B0F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79" name="フリーフォーム 386">
            <a:extLst>
              <a:ext uri="{FF2B5EF4-FFF2-40B4-BE49-F238E27FC236}">
                <a16:creationId xmlns:a16="http://schemas.microsoft.com/office/drawing/2014/main" id="{3346B6C9-9214-4305-AAE7-E089A5E0991E}"/>
              </a:ext>
            </a:extLst>
          </p:cNvPr>
          <p:cNvSpPr/>
          <p:nvPr/>
        </p:nvSpPr>
        <p:spPr>
          <a:xfrm>
            <a:off x="4194713" y="2949575"/>
            <a:ext cx="311150" cy="95250"/>
          </a:xfrm>
          <a:custGeom>
            <a:avLst/>
            <a:gdLst>
              <a:gd name="connsiteX0" fmla="*/ 0 w 431006"/>
              <a:gd name="connsiteY0" fmla="*/ 0 h 133350"/>
              <a:gd name="connsiteX1" fmla="*/ 33338 w 431006"/>
              <a:gd name="connsiteY1" fmla="*/ 47625 h 133350"/>
              <a:gd name="connsiteX2" fmla="*/ 57150 w 431006"/>
              <a:gd name="connsiteY2" fmla="*/ 47625 h 133350"/>
              <a:gd name="connsiteX3" fmla="*/ 66675 w 431006"/>
              <a:gd name="connsiteY3" fmla="*/ 78581 h 133350"/>
              <a:gd name="connsiteX4" fmla="*/ 83344 w 431006"/>
              <a:gd name="connsiteY4" fmla="*/ 92868 h 133350"/>
              <a:gd name="connsiteX5" fmla="*/ 111919 w 431006"/>
              <a:gd name="connsiteY5" fmla="*/ 109537 h 133350"/>
              <a:gd name="connsiteX6" fmla="*/ 145256 w 431006"/>
              <a:gd name="connsiteY6" fmla="*/ 121443 h 133350"/>
              <a:gd name="connsiteX7" fmla="*/ 192881 w 431006"/>
              <a:gd name="connsiteY7" fmla="*/ 121443 h 133350"/>
              <a:gd name="connsiteX8" fmla="*/ 223838 w 431006"/>
              <a:gd name="connsiteY8" fmla="*/ 130968 h 133350"/>
              <a:gd name="connsiteX9" fmla="*/ 252413 w 431006"/>
              <a:gd name="connsiteY9" fmla="*/ 121443 h 133350"/>
              <a:gd name="connsiteX10" fmla="*/ 276225 w 431006"/>
              <a:gd name="connsiteY10" fmla="*/ 123825 h 133350"/>
              <a:gd name="connsiteX11" fmla="*/ 304800 w 431006"/>
              <a:gd name="connsiteY11" fmla="*/ 133350 h 133350"/>
              <a:gd name="connsiteX12" fmla="*/ 338138 w 431006"/>
              <a:gd name="connsiteY12" fmla="*/ 126206 h 133350"/>
              <a:gd name="connsiteX13" fmla="*/ 357188 w 431006"/>
              <a:gd name="connsiteY13" fmla="*/ 133350 h 133350"/>
              <a:gd name="connsiteX14" fmla="*/ 395288 w 431006"/>
              <a:gd name="connsiteY14" fmla="*/ 121443 h 133350"/>
              <a:gd name="connsiteX15" fmla="*/ 431006 w 431006"/>
              <a:gd name="connsiteY15" fmla="*/ 116681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1006" h="133350">
                <a:moveTo>
                  <a:pt x="0" y="0"/>
                </a:moveTo>
                <a:lnTo>
                  <a:pt x="33338" y="47625"/>
                </a:lnTo>
                <a:lnTo>
                  <a:pt x="57150" y="47625"/>
                </a:lnTo>
                <a:lnTo>
                  <a:pt x="66675" y="78581"/>
                </a:lnTo>
                <a:lnTo>
                  <a:pt x="83344" y="92868"/>
                </a:lnTo>
                <a:lnTo>
                  <a:pt x="111919" y="109537"/>
                </a:lnTo>
                <a:lnTo>
                  <a:pt x="145256" y="121443"/>
                </a:lnTo>
                <a:lnTo>
                  <a:pt x="192881" y="121443"/>
                </a:lnTo>
                <a:lnTo>
                  <a:pt x="223838" y="130968"/>
                </a:lnTo>
                <a:lnTo>
                  <a:pt x="252413" y="121443"/>
                </a:lnTo>
                <a:lnTo>
                  <a:pt x="276225" y="123825"/>
                </a:lnTo>
                <a:lnTo>
                  <a:pt x="304800" y="133350"/>
                </a:lnTo>
                <a:lnTo>
                  <a:pt x="338138" y="126206"/>
                </a:lnTo>
                <a:lnTo>
                  <a:pt x="357188" y="133350"/>
                </a:lnTo>
                <a:lnTo>
                  <a:pt x="395288" y="121443"/>
                </a:lnTo>
                <a:lnTo>
                  <a:pt x="431006" y="116681"/>
                </a:lnTo>
              </a:path>
            </a:pathLst>
          </a:custGeom>
          <a:noFill/>
          <a:ln w="38100">
            <a:solidFill>
              <a:srgbClr val="00B0F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80" name="フリーフォーム 387">
            <a:extLst>
              <a:ext uri="{FF2B5EF4-FFF2-40B4-BE49-F238E27FC236}">
                <a16:creationId xmlns:a16="http://schemas.microsoft.com/office/drawing/2014/main" id="{2619865A-D870-47E2-A617-CCB020B5C940}"/>
              </a:ext>
            </a:extLst>
          </p:cNvPr>
          <p:cNvSpPr/>
          <p:nvPr/>
        </p:nvSpPr>
        <p:spPr>
          <a:xfrm>
            <a:off x="4166138" y="3038475"/>
            <a:ext cx="141287" cy="31750"/>
          </a:xfrm>
          <a:custGeom>
            <a:avLst/>
            <a:gdLst>
              <a:gd name="connsiteX0" fmla="*/ 0 w 195263"/>
              <a:gd name="connsiteY0" fmla="*/ 4762 h 42862"/>
              <a:gd name="connsiteX1" fmla="*/ 52388 w 195263"/>
              <a:gd name="connsiteY1" fmla="*/ 19050 h 42862"/>
              <a:gd name="connsiteX2" fmla="*/ 76200 w 195263"/>
              <a:gd name="connsiteY2" fmla="*/ 26193 h 42862"/>
              <a:gd name="connsiteX3" fmla="*/ 104775 w 195263"/>
              <a:gd name="connsiteY3" fmla="*/ 42862 h 42862"/>
              <a:gd name="connsiteX4" fmla="*/ 147638 w 195263"/>
              <a:gd name="connsiteY4" fmla="*/ 42862 h 42862"/>
              <a:gd name="connsiteX5" fmla="*/ 176213 w 195263"/>
              <a:gd name="connsiteY5" fmla="*/ 30956 h 42862"/>
              <a:gd name="connsiteX6" fmla="*/ 195263 w 195263"/>
              <a:gd name="connsiteY6" fmla="*/ 0 h 4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263" h="42862">
                <a:moveTo>
                  <a:pt x="0" y="4762"/>
                </a:moveTo>
                <a:lnTo>
                  <a:pt x="52388" y="19050"/>
                </a:lnTo>
                <a:lnTo>
                  <a:pt x="76200" y="26193"/>
                </a:lnTo>
                <a:lnTo>
                  <a:pt x="104775" y="42862"/>
                </a:lnTo>
                <a:lnTo>
                  <a:pt x="147638" y="42862"/>
                </a:lnTo>
                <a:lnTo>
                  <a:pt x="176213" y="30956"/>
                </a:lnTo>
                <a:lnTo>
                  <a:pt x="195263" y="0"/>
                </a:lnTo>
              </a:path>
            </a:pathLst>
          </a:custGeom>
          <a:noFill/>
          <a:ln w="19050">
            <a:solidFill>
              <a:srgbClr val="00B0F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81" name="フリーフォーム 388">
            <a:extLst>
              <a:ext uri="{FF2B5EF4-FFF2-40B4-BE49-F238E27FC236}">
                <a16:creationId xmlns:a16="http://schemas.microsoft.com/office/drawing/2014/main" id="{E5232CDB-D34E-4255-AE5D-49FC9A62A3B8}"/>
              </a:ext>
            </a:extLst>
          </p:cNvPr>
          <p:cNvSpPr/>
          <p:nvPr/>
        </p:nvSpPr>
        <p:spPr>
          <a:xfrm>
            <a:off x="4409025" y="2601913"/>
            <a:ext cx="460375" cy="508000"/>
          </a:xfrm>
          <a:custGeom>
            <a:avLst/>
            <a:gdLst>
              <a:gd name="connsiteX0" fmla="*/ 0 w 628650"/>
              <a:gd name="connsiteY0" fmla="*/ 0 h 702469"/>
              <a:gd name="connsiteX1" fmla="*/ 42863 w 628650"/>
              <a:gd name="connsiteY1" fmla="*/ 47625 h 702469"/>
              <a:gd name="connsiteX2" fmla="*/ 76200 w 628650"/>
              <a:gd name="connsiteY2" fmla="*/ 50006 h 702469"/>
              <a:gd name="connsiteX3" fmla="*/ 76200 w 628650"/>
              <a:gd name="connsiteY3" fmla="*/ 76200 h 702469"/>
              <a:gd name="connsiteX4" fmla="*/ 97632 w 628650"/>
              <a:gd name="connsiteY4" fmla="*/ 100013 h 702469"/>
              <a:gd name="connsiteX5" fmla="*/ 121444 w 628650"/>
              <a:gd name="connsiteY5" fmla="*/ 119063 h 702469"/>
              <a:gd name="connsiteX6" fmla="*/ 147638 w 628650"/>
              <a:gd name="connsiteY6" fmla="*/ 116681 h 702469"/>
              <a:gd name="connsiteX7" fmla="*/ 171450 w 628650"/>
              <a:gd name="connsiteY7" fmla="*/ 107156 h 702469"/>
              <a:gd name="connsiteX8" fmla="*/ 192882 w 628650"/>
              <a:gd name="connsiteY8" fmla="*/ 128588 h 702469"/>
              <a:gd name="connsiteX9" fmla="*/ 195263 w 628650"/>
              <a:gd name="connsiteY9" fmla="*/ 159544 h 702469"/>
              <a:gd name="connsiteX10" fmla="*/ 216694 w 628650"/>
              <a:gd name="connsiteY10" fmla="*/ 169069 h 702469"/>
              <a:gd name="connsiteX11" fmla="*/ 242888 w 628650"/>
              <a:gd name="connsiteY11" fmla="*/ 166688 h 702469"/>
              <a:gd name="connsiteX12" fmla="*/ 250032 w 628650"/>
              <a:gd name="connsiteY12" fmla="*/ 190500 h 702469"/>
              <a:gd name="connsiteX13" fmla="*/ 233363 w 628650"/>
              <a:gd name="connsiteY13" fmla="*/ 216694 h 702469"/>
              <a:gd name="connsiteX14" fmla="*/ 250032 w 628650"/>
              <a:gd name="connsiteY14" fmla="*/ 238125 h 702469"/>
              <a:gd name="connsiteX15" fmla="*/ 280988 w 628650"/>
              <a:gd name="connsiteY15" fmla="*/ 242888 h 702469"/>
              <a:gd name="connsiteX16" fmla="*/ 300038 w 628650"/>
              <a:gd name="connsiteY16" fmla="*/ 264319 h 702469"/>
              <a:gd name="connsiteX17" fmla="*/ 300038 w 628650"/>
              <a:gd name="connsiteY17" fmla="*/ 285750 h 702469"/>
              <a:gd name="connsiteX18" fmla="*/ 319088 w 628650"/>
              <a:gd name="connsiteY18" fmla="*/ 300038 h 702469"/>
              <a:gd name="connsiteX19" fmla="*/ 338138 w 628650"/>
              <a:gd name="connsiteY19" fmla="*/ 316706 h 702469"/>
              <a:gd name="connsiteX20" fmla="*/ 323850 w 628650"/>
              <a:gd name="connsiteY20" fmla="*/ 347663 h 702469"/>
              <a:gd name="connsiteX21" fmla="*/ 342900 w 628650"/>
              <a:gd name="connsiteY21" fmla="*/ 371475 h 702469"/>
              <a:gd name="connsiteX22" fmla="*/ 352425 w 628650"/>
              <a:gd name="connsiteY22" fmla="*/ 392906 h 702469"/>
              <a:gd name="connsiteX23" fmla="*/ 373857 w 628650"/>
              <a:gd name="connsiteY23" fmla="*/ 400050 h 702469"/>
              <a:gd name="connsiteX24" fmla="*/ 385763 w 628650"/>
              <a:gd name="connsiteY24" fmla="*/ 428625 h 702469"/>
              <a:gd name="connsiteX25" fmla="*/ 407194 w 628650"/>
              <a:gd name="connsiteY25" fmla="*/ 440531 h 702469"/>
              <a:gd name="connsiteX26" fmla="*/ 416719 w 628650"/>
              <a:gd name="connsiteY26" fmla="*/ 440531 h 702469"/>
              <a:gd name="connsiteX27" fmla="*/ 426244 w 628650"/>
              <a:gd name="connsiteY27" fmla="*/ 459581 h 702469"/>
              <a:gd name="connsiteX28" fmla="*/ 419100 w 628650"/>
              <a:gd name="connsiteY28" fmla="*/ 473869 h 702469"/>
              <a:gd name="connsiteX29" fmla="*/ 428625 w 628650"/>
              <a:gd name="connsiteY29" fmla="*/ 500063 h 702469"/>
              <a:gd name="connsiteX30" fmla="*/ 445294 w 628650"/>
              <a:gd name="connsiteY30" fmla="*/ 523875 h 702469"/>
              <a:gd name="connsiteX31" fmla="*/ 466725 w 628650"/>
              <a:gd name="connsiteY31" fmla="*/ 552450 h 702469"/>
              <a:gd name="connsiteX32" fmla="*/ 459582 w 628650"/>
              <a:gd name="connsiteY32" fmla="*/ 569119 h 702469"/>
              <a:gd name="connsiteX33" fmla="*/ 457200 w 628650"/>
              <a:gd name="connsiteY33" fmla="*/ 604838 h 702469"/>
              <a:gd name="connsiteX34" fmla="*/ 495300 w 628650"/>
              <a:gd name="connsiteY34" fmla="*/ 650081 h 702469"/>
              <a:gd name="connsiteX35" fmla="*/ 523875 w 628650"/>
              <a:gd name="connsiteY35" fmla="*/ 652463 h 702469"/>
              <a:gd name="connsiteX36" fmla="*/ 557213 w 628650"/>
              <a:gd name="connsiteY36" fmla="*/ 652463 h 702469"/>
              <a:gd name="connsiteX37" fmla="*/ 592932 w 628650"/>
              <a:gd name="connsiteY37" fmla="*/ 671513 h 702469"/>
              <a:gd name="connsiteX38" fmla="*/ 628650 w 628650"/>
              <a:gd name="connsiteY38" fmla="*/ 702469 h 702469"/>
              <a:gd name="connsiteX0" fmla="*/ 0 w 635794"/>
              <a:gd name="connsiteY0" fmla="*/ 0 h 702469"/>
              <a:gd name="connsiteX1" fmla="*/ 42863 w 635794"/>
              <a:gd name="connsiteY1" fmla="*/ 47625 h 702469"/>
              <a:gd name="connsiteX2" fmla="*/ 76200 w 635794"/>
              <a:gd name="connsiteY2" fmla="*/ 50006 h 702469"/>
              <a:gd name="connsiteX3" fmla="*/ 76200 w 635794"/>
              <a:gd name="connsiteY3" fmla="*/ 76200 h 702469"/>
              <a:gd name="connsiteX4" fmla="*/ 97632 w 635794"/>
              <a:gd name="connsiteY4" fmla="*/ 100013 h 702469"/>
              <a:gd name="connsiteX5" fmla="*/ 121444 w 635794"/>
              <a:gd name="connsiteY5" fmla="*/ 119063 h 702469"/>
              <a:gd name="connsiteX6" fmla="*/ 147638 w 635794"/>
              <a:gd name="connsiteY6" fmla="*/ 116681 h 702469"/>
              <a:gd name="connsiteX7" fmla="*/ 171450 w 635794"/>
              <a:gd name="connsiteY7" fmla="*/ 107156 h 702469"/>
              <a:gd name="connsiteX8" fmla="*/ 192882 w 635794"/>
              <a:gd name="connsiteY8" fmla="*/ 128588 h 702469"/>
              <a:gd name="connsiteX9" fmla="*/ 195263 w 635794"/>
              <a:gd name="connsiteY9" fmla="*/ 159544 h 702469"/>
              <a:gd name="connsiteX10" fmla="*/ 216694 w 635794"/>
              <a:gd name="connsiteY10" fmla="*/ 169069 h 702469"/>
              <a:gd name="connsiteX11" fmla="*/ 242888 w 635794"/>
              <a:gd name="connsiteY11" fmla="*/ 166688 h 702469"/>
              <a:gd name="connsiteX12" fmla="*/ 250032 w 635794"/>
              <a:gd name="connsiteY12" fmla="*/ 190500 h 702469"/>
              <a:gd name="connsiteX13" fmla="*/ 233363 w 635794"/>
              <a:gd name="connsiteY13" fmla="*/ 216694 h 702469"/>
              <a:gd name="connsiteX14" fmla="*/ 250032 w 635794"/>
              <a:gd name="connsiteY14" fmla="*/ 238125 h 702469"/>
              <a:gd name="connsiteX15" fmla="*/ 280988 w 635794"/>
              <a:gd name="connsiteY15" fmla="*/ 242888 h 702469"/>
              <a:gd name="connsiteX16" fmla="*/ 300038 w 635794"/>
              <a:gd name="connsiteY16" fmla="*/ 264319 h 702469"/>
              <a:gd name="connsiteX17" fmla="*/ 300038 w 635794"/>
              <a:gd name="connsiteY17" fmla="*/ 285750 h 702469"/>
              <a:gd name="connsiteX18" fmla="*/ 319088 w 635794"/>
              <a:gd name="connsiteY18" fmla="*/ 300038 h 702469"/>
              <a:gd name="connsiteX19" fmla="*/ 338138 w 635794"/>
              <a:gd name="connsiteY19" fmla="*/ 316706 h 702469"/>
              <a:gd name="connsiteX20" fmla="*/ 323850 w 635794"/>
              <a:gd name="connsiteY20" fmla="*/ 347663 h 702469"/>
              <a:gd name="connsiteX21" fmla="*/ 342900 w 635794"/>
              <a:gd name="connsiteY21" fmla="*/ 371475 h 702469"/>
              <a:gd name="connsiteX22" fmla="*/ 352425 w 635794"/>
              <a:gd name="connsiteY22" fmla="*/ 392906 h 702469"/>
              <a:gd name="connsiteX23" fmla="*/ 373857 w 635794"/>
              <a:gd name="connsiteY23" fmla="*/ 400050 h 702469"/>
              <a:gd name="connsiteX24" fmla="*/ 385763 w 635794"/>
              <a:gd name="connsiteY24" fmla="*/ 428625 h 702469"/>
              <a:gd name="connsiteX25" fmla="*/ 407194 w 635794"/>
              <a:gd name="connsiteY25" fmla="*/ 440531 h 702469"/>
              <a:gd name="connsiteX26" fmla="*/ 416719 w 635794"/>
              <a:gd name="connsiteY26" fmla="*/ 440531 h 702469"/>
              <a:gd name="connsiteX27" fmla="*/ 426244 w 635794"/>
              <a:gd name="connsiteY27" fmla="*/ 459581 h 702469"/>
              <a:gd name="connsiteX28" fmla="*/ 419100 w 635794"/>
              <a:gd name="connsiteY28" fmla="*/ 473869 h 702469"/>
              <a:gd name="connsiteX29" fmla="*/ 428625 w 635794"/>
              <a:gd name="connsiteY29" fmla="*/ 500063 h 702469"/>
              <a:gd name="connsiteX30" fmla="*/ 445294 w 635794"/>
              <a:gd name="connsiteY30" fmla="*/ 523875 h 702469"/>
              <a:gd name="connsiteX31" fmla="*/ 466725 w 635794"/>
              <a:gd name="connsiteY31" fmla="*/ 552450 h 702469"/>
              <a:gd name="connsiteX32" fmla="*/ 459582 w 635794"/>
              <a:gd name="connsiteY32" fmla="*/ 569119 h 702469"/>
              <a:gd name="connsiteX33" fmla="*/ 457200 w 635794"/>
              <a:gd name="connsiteY33" fmla="*/ 604838 h 702469"/>
              <a:gd name="connsiteX34" fmla="*/ 495300 w 635794"/>
              <a:gd name="connsiteY34" fmla="*/ 650081 h 702469"/>
              <a:gd name="connsiteX35" fmla="*/ 523875 w 635794"/>
              <a:gd name="connsiteY35" fmla="*/ 652463 h 702469"/>
              <a:gd name="connsiteX36" fmla="*/ 557213 w 635794"/>
              <a:gd name="connsiteY36" fmla="*/ 652463 h 702469"/>
              <a:gd name="connsiteX37" fmla="*/ 592932 w 635794"/>
              <a:gd name="connsiteY37" fmla="*/ 671513 h 702469"/>
              <a:gd name="connsiteX38" fmla="*/ 635794 w 635794"/>
              <a:gd name="connsiteY38" fmla="*/ 702469 h 70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35794" h="702469">
                <a:moveTo>
                  <a:pt x="0" y="0"/>
                </a:moveTo>
                <a:lnTo>
                  <a:pt x="42863" y="47625"/>
                </a:lnTo>
                <a:lnTo>
                  <a:pt x="76200" y="50006"/>
                </a:lnTo>
                <a:lnTo>
                  <a:pt x="76200" y="76200"/>
                </a:lnTo>
                <a:lnTo>
                  <a:pt x="97632" y="100013"/>
                </a:lnTo>
                <a:lnTo>
                  <a:pt x="121444" y="119063"/>
                </a:lnTo>
                <a:lnTo>
                  <a:pt x="147638" y="116681"/>
                </a:lnTo>
                <a:lnTo>
                  <a:pt x="171450" y="107156"/>
                </a:lnTo>
                <a:lnTo>
                  <a:pt x="192882" y="128588"/>
                </a:lnTo>
                <a:lnTo>
                  <a:pt x="195263" y="159544"/>
                </a:lnTo>
                <a:lnTo>
                  <a:pt x="216694" y="169069"/>
                </a:lnTo>
                <a:lnTo>
                  <a:pt x="242888" y="166688"/>
                </a:lnTo>
                <a:lnTo>
                  <a:pt x="250032" y="190500"/>
                </a:lnTo>
                <a:lnTo>
                  <a:pt x="233363" y="216694"/>
                </a:lnTo>
                <a:lnTo>
                  <a:pt x="250032" y="238125"/>
                </a:lnTo>
                <a:lnTo>
                  <a:pt x="280988" y="242888"/>
                </a:lnTo>
                <a:lnTo>
                  <a:pt x="300038" y="264319"/>
                </a:lnTo>
                <a:lnTo>
                  <a:pt x="300038" y="285750"/>
                </a:lnTo>
                <a:lnTo>
                  <a:pt x="319088" y="300038"/>
                </a:lnTo>
                <a:lnTo>
                  <a:pt x="338138" y="316706"/>
                </a:lnTo>
                <a:lnTo>
                  <a:pt x="323850" y="347663"/>
                </a:lnTo>
                <a:lnTo>
                  <a:pt x="342900" y="371475"/>
                </a:lnTo>
                <a:lnTo>
                  <a:pt x="352425" y="392906"/>
                </a:lnTo>
                <a:lnTo>
                  <a:pt x="373857" y="400050"/>
                </a:lnTo>
                <a:lnTo>
                  <a:pt x="385763" y="428625"/>
                </a:lnTo>
                <a:lnTo>
                  <a:pt x="407194" y="440531"/>
                </a:lnTo>
                <a:lnTo>
                  <a:pt x="416719" y="440531"/>
                </a:lnTo>
                <a:lnTo>
                  <a:pt x="426244" y="459581"/>
                </a:lnTo>
                <a:lnTo>
                  <a:pt x="419100" y="473869"/>
                </a:lnTo>
                <a:lnTo>
                  <a:pt x="428625" y="500063"/>
                </a:lnTo>
                <a:lnTo>
                  <a:pt x="445294" y="523875"/>
                </a:lnTo>
                <a:lnTo>
                  <a:pt x="466725" y="552450"/>
                </a:lnTo>
                <a:lnTo>
                  <a:pt x="459582" y="569119"/>
                </a:lnTo>
                <a:lnTo>
                  <a:pt x="457200" y="604838"/>
                </a:lnTo>
                <a:lnTo>
                  <a:pt x="495300" y="650081"/>
                </a:lnTo>
                <a:lnTo>
                  <a:pt x="523875" y="652463"/>
                </a:lnTo>
                <a:lnTo>
                  <a:pt x="557213" y="652463"/>
                </a:lnTo>
                <a:lnTo>
                  <a:pt x="592932" y="671513"/>
                </a:lnTo>
                <a:lnTo>
                  <a:pt x="635794" y="702469"/>
                </a:lnTo>
              </a:path>
            </a:pathLst>
          </a:custGeom>
          <a:noFill/>
          <a:ln w="381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82" name="フリーフォーム 389">
            <a:extLst>
              <a:ext uri="{FF2B5EF4-FFF2-40B4-BE49-F238E27FC236}">
                <a16:creationId xmlns:a16="http://schemas.microsoft.com/office/drawing/2014/main" id="{E047A8DF-3854-456B-AAD6-B81288299A9B}"/>
              </a:ext>
            </a:extLst>
          </p:cNvPr>
          <p:cNvSpPr/>
          <p:nvPr/>
        </p:nvSpPr>
        <p:spPr>
          <a:xfrm>
            <a:off x="4510625" y="2197100"/>
            <a:ext cx="252413" cy="109538"/>
          </a:xfrm>
          <a:custGeom>
            <a:avLst/>
            <a:gdLst>
              <a:gd name="connsiteX0" fmla="*/ 0 w 350044"/>
              <a:gd name="connsiteY0" fmla="*/ 30957 h 152400"/>
              <a:gd name="connsiteX1" fmla="*/ 57150 w 350044"/>
              <a:gd name="connsiteY1" fmla="*/ 54769 h 152400"/>
              <a:gd name="connsiteX2" fmla="*/ 78581 w 350044"/>
              <a:gd name="connsiteY2" fmla="*/ 61913 h 152400"/>
              <a:gd name="connsiteX3" fmla="*/ 92869 w 350044"/>
              <a:gd name="connsiteY3" fmla="*/ 47625 h 152400"/>
              <a:gd name="connsiteX4" fmla="*/ 109538 w 350044"/>
              <a:gd name="connsiteY4" fmla="*/ 26194 h 152400"/>
              <a:gd name="connsiteX5" fmla="*/ 138113 w 350044"/>
              <a:gd name="connsiteY5" fmla="*/ 26194 h 152400"/>
              <a:gd name="connsiteX6" fmla="*/ 164306 w 350044"/>
              <a:gd name="connsiteY6" fmla="*/ 16669 h 152400"/>
              <a:gd name="connsiteX7" fmla="*/ 192881 w 350044"/>
              <a:gd name="connsiteY7" fmla="*/ 14288 h 152400"/>
              <a:gd name="connsiteX8" fmla="*/ 216694 w 350044"/>
              <a:gd name="connsiteY8" fmla="*/ 0 h 152400"/>
              <a:gd name="connsiteX9" fmla="*/ 226219 w 350044"/>
              <a:gd name="connsiteY9" fmla="*/ 14288 h 152400"/>
              <a:gd name="connsiteX10" fmla="*/ 242888 w 350044"/>
              <a:gd name="connsiteY10" fmla="*/ 42863 h 152400"/>
              <a:gd name="connsiteX11" fmla="*/ 259556 w 350044"/>
              <a:gd name="connsiteY11" fmla="*/ 50007 h 152400"/>
              <a:gd name="connsiteX12" fmla="*/ 266700 w 350044"/>
              <a:gd name="connsiteY12" fmla="*/ 52388 h 152400"/>
              <a:gd name="connsiteX13" fmla="*/ 283369 w 350044"/>
              <a:gd name="connsiteY13" fmla="*/ 85725 h 152400"/>
              <a:gd name="connsiteX14" fmla="*/ 302419 w 350044"/>
              <a:gd name="connsiteY14" fmla="*/ 107157 h 152400"/>
              <a:gd name="connsiteX15" fmla="*/ 311944 w 350044"/>
              <a:gd name="connsiteY15" fmla="*/ 123825 h 152400"/>
              <a:gd name="connsiteX16" fmla="*/ 328613 w 350044"/>
              <a:gd name="connsiteY16" fmla="*/ 135732 h 152400"/>
              <a:gd name="connsiteX17" fmla="*/ 350044 w 350044"/>
              <a:gd name="connsiteY17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0044" h="152400">
                <a:moveTo>
                  <a:pt x="0" y="30957"/>
                </a:moveTo>
                <a:lnTo>
                  <a:pt x="57150" y="54769"/>
                </a:lnTo>
                <a:lnTo>
                  <a:pt x="78581" y="61913"/>
                </a:lnTo>
                <a:lnTo>
                  <a:pt x="92869" y="47625"/>
                </a:lnTo>
                <a:lnTo>
                  <a:pt x="109538" y="26194"/>
                </a:lnTo>
                <a:lnTo>
                  <a:pt x="138113" y="26194"/>
                </a:lnTo>
                <a:lnTo>
                  <a:pt x="164306" y="16669"/>
                </a:lnTo>
                <a:lnTo>
                  <a:pt x="192881" y="14288"/>
                </a:lnTo>
                <a:lnTo>
                  <a:pt x="216694" y="0"/>
                </a:lnTo>
                <a:lnTo>
                  <a:pt x="226219" y="14288"/>
                </a:lnTo>
                <a:lnTo>
                  <a:pt x="242888" y="42863"/>
                </a:lnTo>
                <a:lnTo>
                  <a:pt x="259556" y="50007"/>
                </a:lnTo>
                <a:lnTo>
                  <a:pt x="266700" y="52388"/>
                </a:lnTo>
                <a:lnTo>
                  <a:pt x="283369" y="85725"/>
                </a:lnTo>
                <a:lnTo>
                  <a:pt x="302419" y="107157"/>
                </a:lnTo>
                <a:lnTo>
                  <a:pt x="311944" y="123825"/>
                </a:lnTo>
                <a:lnTo>
                  <a:pt x="328613" y="135732"/>
                </a:lnTo>
                <a:lnTo>
                  <a:pt x="350044" y="152400"/>
                </a:lnTo>
              </a:path>
            </a:pathLst>
          </a:custGeom>
          <a:noFill/>
          <a:ln w="19050">
            <a:solidFill>
              <a:srgbClr val="00B0F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83" name="フリーフォーム 390">
            <a:extLst>
              <a:ext uri="{FF2B5EF4-FFF2-40B4-BE49-F238E27FC236}">
                <a16:creationId xmlns:a16="http://schemas.microsoft.com/office/drawing/2014/main" id="{A015B72F-0D20-42D2-8209-5A20225A4DC0}"/>
              </a:ext>
            </a:extLst>
          </p:cNvPr>
          <p:cNvSpPr/>
          <p:nvPr/>
        </p:nvSpPr>
        <p:spPr>
          <a:xfrm>
            <a:off x="4451888" y="2097088"/>
            <a:ext cx="608012" cy="1887537"/>
          </a:xfrm>
          <a:custGeom>
            <a:avLst/>
            <a:gdLst>
              <a:gd name="connsiteX0" fmla="*/ 226219 w 226219"/>
              <a:gd name="connsiteY0" fmla="*/ 0 h 1016793"/>
              <a:gd name="connsiteX1" fmla="*/ 183356 w 226219"/>
              <a:gd name="connsiteY1" fmla="*/ 26193 h 1016793"/>
              <a:gd name="connsiteX2" fmla="*/ 176212 w 226219"/>
              <a:gd name="connsiteY2" fmla="*/ 47625 h 1016793"/>
              <a:gd name="connsiteX3" fmla="*/ 176212 w 226219"/>
              <a:gd name="connsiteY3" fmla="*/ 71437 h 1016793"/>
              <a:gd name="connsiteX4" fmla="*/ 157162 w 226219"/>
              <a:gd name="connsiteY4" fmla="*/ 76200 h 1016793"/>
              <a:gd name="connsiteX5" fmla="*/ 135731 w 226219"/>
              <a:gd name="connsiteY5" fmla="*/ 71437 h 1016793"/>
              <a:gd name="connsiteX6" fmla="*/ 119062 w 226219"/>
              <a:gd name="connsiteY6" fmla="*/ 78581 h 1016793"/>
              <a:gd name="connsiteX7" fmla="*/ 130969 w 226219"/>
              <a:gd name="connsiteY7" fmla="*/ 97631 h 1016793"/>
              <a:gd name="connsiteX8" fmla="*/ 161925 w 226219"/>
              <a:gd name="connsiteY8" fmla="*/ 104775 h 1016793"/>
              <a:gd name="connsiteX9" fmla="*/ 169069 w 226219"/>
              <a:gd name="connsiteY9" fmla="*/ 121443 h 1016793"/>
              <a:gd name="connsiteX10" fmla="*/ 166687 w 226219"/>
              <a:gd name="connsiteY10" fmla="*/ 138112 h 1016793"/>
              <a:gd name="connsiteX11" fmla="*/ 176212 w 226219"/>
              <a:gd name="connsiteY11" fmla="*/ 157162 h 1016793"/>
              <a:gd name="connsiteX12" fmla="*/ 173831 w 226219"/>
              <a:gd name="connsiteY12" fmla="*/ 166687 h 1016793"/>
              <a:gd name="connsiteX13" fmla="*/ 145256 w 226219"/>
              <a:gd name="connsiteY13" fmla="*/ 188118 h 1016793"/>
              <a:gd name="connsiteX14" fmla="*/ 130969 w 226219"/>
              <a:gd name="connsiteY14" fmla="*/ 209550 h 1016793"/>
              <a:gd name="connsiteX15" fmla="*/ 111919 w 226219"/>
              <a:gd name="connsiteY15" fmla="*/ 233362 h 1016793"/>
              <a:gd name="connsiteX16" fmla="*/ 111919 w 226219"/>
              <a:gd name="connsiteY16" fmla="*/ 252412 h 1016793"/>
              <a:gd name="connsiteX17" fmla="*/ 107156 w 226219"/>
              <a:gd name="connsiteY17" fmla="*/ 273843 h 1016793"/>
              <a:gd name="connsiteX18" fmla="*/ 90487 w 226219"/>
              <a:gd name="connsiteY18" fmla="*/ 288131 h 1016793"/>
              <a:gd name="connsiteX19" fmla="*/ 71437 w 226219"/>
              <a:gd name="connsiteY19" fmla="*/ 307181 h 1016793"/>
              <a:gd name="connsiteX20" fmla="*/ 64294 w 226219"/>
              <a:gd name="connsiteY20" fmla="*/ 328612 h 1016793"/>
              <a:gd name="connsiteX21" fmla="*/ 83344 w 226219"/>
              <a:gd name="connsiteY21" fmla="*/ 350043 h 1016793"/>
              <a:gd name="connsiteX22" fmla="*/ 85725 w 226219"/>
              <a:gd name="connsiteY22" fmla="*/ 364331 h 1016793"/>
              <a:gd name="connsiteX23" fmla="*/ 47625 w 226219"/>
              <a:gd name="connsiteY23" fmla="*/ 376237 h 1016793"/>
              <a:gd name="connsiteX24" fmla="*/ 50006 w 226219"/>
              <a:gd name="connsiteY24" fmla="*/ 397668 h 1016793"/>
              <a:gd name="connsiteX25" fmla="*/ 57150 w 226219"/>
              <a:gd name="connsiteY25" fmla="*/ 416718 h 1016793"/>
              <a:gd name="connsiteX26" fmla="*/ 30956 w 226219"/>
              <a:gd name="connsiteY26" fmla="*/ 438150 h 1016793"/>
              <a:gd name="connsiteX27" fmla="*/ 28575 w 226219"/>
              <a:gd name="connsiteY27" fmla="*/ 461962 h 1016793"/>
              <a:gd name="connsiteX28" fmla="*/ 14287 w 226219"/>
              <a:gd name="connsiteY28" fmla="*/ 500062 h 1016793"/>
              <a:gd name="connsiteX29" fmla="*/ 9525 w 226219"/>
              <a:gd name="connsiteY29" fmla="*/ 535781 h 1016793"/>
              <a:gd name="connsiteX30" fmla="*/ 9525 w 226219"/>
              <a:gd name="connsiteY30" fmla="*/ 550068 h 1016793"/>
              <a:gd name="connsiteX31" fmla="*/ 0 w 226219"/>
              <a:gd name="connsiteY31" fmla="*/ 569118 h 1016793"/>
              <a:gd name="connsiteX32" fmla="*/ 21431 w 226219"/>
              <a:gd name="connsiteY32" fmla="*/ 595312 h 1016793"/>
              <a:gd name="connsiteX33" fmla="*/ 35719 w 226219"/>
              <a:gd name="connsiteY33" fmla="*/ 623887 h 1016793"/>
              <a:gd name="connsiteX34" fmla="*/ 40481 w 226219"/>
              <a:gd name="connsiteY34" fmla="*/ 645318 h 1016793"/>
              <a:gd name="connsiteX35" fmla="*/ 69056 w 226219"/>
              <a:gd name="connsiteY35" fmla="*/ 635793 h 1016793"/>
              <a:gd name="connsiteX36" fmla="*/ 92869 w 226219"/>
              <a:gd name="connsiteY36" fmla="*/ 657225 h 1016793"/>
              <a:gd name="connsiteX37" fmla="*/ 109537 w 226219"/>
              <a:gd name="connsiteY37" fmla="*/ 678656 h 1016793"/>
              <a:gd name="connsiteX38" fmla="*/ 102394 w 226219"/>
              <a:gd name="connsiteY38" fmla="*/ 695325 h 1016793"/>
              <a:gd name="connsiteX39" fmla="*/ 73819 w 226219"/>
              <a:gd name="connsiteY39" fmla="*/ 709612 h 1016793"/>
              <a:gd name="connsiteX40" fmla="*/ 45244 w 226219"/>
              <a:gd name="connsiteY40" fmla="*/ 711993 h 1016793"/>
              <a:gd name="connsiteX41" fmla="*/ 52387 w 226219"/>
              <a:gd name="connsiteY41" fmla="*/ 735806 h 1016793"/>
              <a:gd name="connsiteX42" fmla="*/ 71437 w 226219"/>
              <a:gd name="connsiteY42" fmla="*/ 747712 h 1016793"/>
              <a:gd name="connsiteX43" fmla="*/ 66675 w 226219"/>
              <a:gd name="connsiteY43" fmla="*/ 764381 h 1016793"/>
              <a:gd name="connsiteX44" fmla="*/ 64294 w 226219"/>
              <a:gd name="connsiteY44" fmla="*/ 781050 h 1016793"/>
              <a:gd name="connsiteX45" fmla="*/ 85725 w 226219"/>
              <a:gd name="connsiteY45" fmla="*/ 800100 h 1016793"/>
              <a:gd name="connsiteX46" fmla="*/ 88106 w 226219"/>
              <a:gd name="connsiteY46" fmla="*/ 823912 h 1016793"/>
              <a:gd name="connsiteX47" fmla="*/ 107156 w 226219"/>
              <a:gd name="connsiteY47" fmla="*/ 873918 h 1016793"/>
              <a:gd name="connsiteX48" fmla="*/ 95250 w 226219"/>
              <a:gd name="connsiteY48" fmla="*/ 904875 h 1016793"/>
              <a:gd name="connsiteX49" fmla="*/ 64294 w 226219"/>
              <a:gd name="connsiteY49" fmla="*/ 933450 h 1016793"/>
              <a:gd name="connsiteX50" fmla="*/ 73819 w 226219"/>
              <a:gd name="connsiteY50" fmla="*/ 954881 h 1016793"/>
              <a:gd name="connsiteX51" fmla="*/ 92869 w 226219"/>
              <a:gd name="connsiteY51" fmla="*/ 969168 h 1016793"/>
              <a:gd name="connsiteX52" fmla="*/ 114300 w 226219"/>
              <a:gd name="connsiteY52" fmla="*/ 966787 h 1016793"/>
              <a:gd name="connsiteX53" fmla="*/ 133350 w 226219"/>
              <a:gd name="connsiteY53" fmla="*/ 957262 h 1016793"/>
              <a:gd name="connsiteX54" fmla="*/ 154781 w 226219"/>
              <a:gd name="connsiteY54" fmla="*/ 985837 h 1016793"/>
              <a:gd name="connsiteX55" fmla="*/ 161925 w 226219"/>
              <a:gd name="connsiteY55" fmla="*/ 1016793 h 1016793"/>
              <a:gd name="connsiteX0" fmla="*/ 226219 w 402431"/>
              <a:gd name="connsiteY0" fmla="*/ 0 h 2028824"/>
              <a:gd name="connsiteX1" fmla="*/ 183356 w 402431"/>
              <a:gd name="connsiteY1" fmla="*/ 26193 h 2028824"/>
              <a:gd name="connsiteX2" fmla="*/ 176212 w 402431"/>
              <a:gd name="connsiteY2" fmla="*/ 47625 h 2028824"/>
              <a:gd name="connsiteX3" fmla="*/ 176212 w 402431"/>
              <a:gd name="connsiteY3" fmla="*/ 71437 h 2028824"/>
              <a:gd name="connsiteX4" fmla="*/ 157162 w 402431"/>
              <a:gd name="connsiteY4" fmla="*/ 76200 h 2028824"/>
              <a:gd name="connsiteX5" fmla="*/ 135731 w 402431"/>
              <a:gd name="connsiteY5" fmla="*/ 71437 h 2028824"/>
              <a:gd name="connsiteX6" fmla="*/ 119062 w 402431"/>
              <a:gd name="connsiteY6" fmla="*/ 78581 h 2028824"/>
              <a:gd name="connsiteX7" fmla="*/ 130969 w 402431"/>
              <a:gd name="connsiteY7" fmla="*/ 97631 h 2028824"/>
              <a:gd name="connsiteX8" fmla="*/ 161925 w 402431"/>
              <a:gd name="connsiteY8" fmla="*/ 104775 h 2028824"/>
              <a:gd name="connsiteX9" fmla="*/ 169069 w 402431"/>
              <a:gd name="connsiteY9" fmla="*/ 121443 h 2028824"/>
              <a:gd name="connsiteX10" fmla="*/ 166687 w 402431"/>
              <a:gd name="connsiteY10" fmla="*/ 138112 h 2028824"/>
              <a:gd name="connsiteX11" fmla="*/ 176212 w 402431"/>
              <a:gd name="connsiteY11" fmla="*/ 157162 h 2028824"/>
              <a:gd name="connsiteX12" fmla="*/ 173831 w 402431"/>
              <a:gd name="connsiteY12" fmla="*/ 166687 h 2028824"/>
              <a:gd name="connsiteX13" fmla="*/ 145256 w 402431"/>
              <a:gd name="connsiteY13" fmla="*/ 188118 h 2028824"/>
              <a:gd name="connsiteX14" fmla="*/ 130969 w 402431"/>
              <a:gd name="connsiteY14" fmla="*/ 209550 h 2028824"/>
              <a:gd name="connsiteX15" fmla="*/ 111919 w 402431"/>
              <a:gd name="connsiteY15" fmla="*/ 233362 h 2028824"/>
              <a:gd name="connsiteX16" fmla="*/ 111919 w 402431"/>
              <a:gd name="connsiteY16" fmla="*/ 252412 h 2028824"/>
              <a:gd name="connsiteX17" fmla="*/ 107156 w 402431"/>
              <a:gd name="connsiteY17" fmla="*/ 273843 h 2028824"/>
              <a:gd name="connsiteX18" fmla="*/ 90487 w 402431"/>
              <a:gd name="connsiteY18" fmla="*/ 288131 h 2028824"/>
              <a:gd name="connsiteX19" fmla="*/ 71437 w 402431"/>
              <a:gd name="connsiteY19" fmla="*/ 307181 h 2028824"/>
              <a:gd name="connsiteX20" fmla="*/ 64294 w 402431"/>
              <a:gd name="connsiteY20" fmla="*/ 328612 h 2028824"/>
              <a:gd name="connsiteX21" fmla="*/ 83344 w 402431"/>
              <a:gd name="connsiteY21" fmla="*/ 350043 h 2028824"/>
              <a:gd name="connsiteX22" fmla="*/ 85725 w 402431"/>
              <a:gd name="connsiteY22" fmla="*/ 364331 h 2028824"/>
              <a:gd name="connsiteX23" fmla="*/ 47625 w 402431"/>
              <a:gd name="connsiteY23" fmla="*/ 376237 h 2028824"/>
              <a:gd name="connsiteX24" fmla="*/ 50006 w 402431"/>
              <a:gd name="connsiteY24" fmla="*/ 397668 h 2028824"/>
              <a:gd name="connsiteX25" fmla="*/ 57150 w 402431"/>
              <a:gd name="connsiteY25" fmla="*/ 416718 h 2028824"/>
              <a:gd name="connsiteX26" fmla="*/ 30956 w 402431"/>
              <a:gd name="connsiteY26" fmla="*/ 438150 h 2028824"/>
              <a:gd name="connsiteX27" fmla="*/ 28575 w 402431"/>
              <a:gd name="connsiteY27" fmla="*/ 461962 h 2028824"/>
              <a:gd name="connsiteX28" fmla="*/ 14287 w 402431"/>
              <a:gd name="connsiteY28" fmla="*/ 500062 h 2028824"/>
              <a:gd name="connsiteX29" fmla="*/ 9525 w 402431"/>
              <a:gd name="connsiteY29" fmla="*/ 535781 h 2028824"/>
              <a:gd name="connsiteX30" fmla="*/ 9525 w 402431"/>
              <a:gd name="connsiteY30" fmla="*/ 550068 h 2028824"/>
              <a:gd name="connsiteX31" fmla="*/ 0 w 402431"/>
              <a:gd name="connsiteY31" fmla="*/ 569118 h 2028824"/>
              <a:gd name="connsiteX32" fmla="*/ 21431 w 402431"/>
              <a:gd name="connsiteY32" fmla="*/ 595312 h 2028824"/>
              <a:gd name="connsiteX33" fmla="*/ 35719 w 402431"/>
              <a:gd name="connsiteY33" fmla="*/ 623887 h 2028824"/>
              <a:gd name="connsiteX34" fmla="*/ 40481 w 402431"/>
              <a:gd name="connsiteY34" fmla="*/ 645318 h 2028824"/>
              <a:gd name="connsiteX35" fmla="*/ 69056 w 402431"/>
              <a:gd name="connsiteY35" fmla="*/ 635793 h 2028824"/>
              <a:gd name="connsiteX36" fmla="*/ 92869 w 402431"/>
              <a:gd name="connsiteY36" fmla="*/ 657225 h 2028824"/>
              <a:gd name="connsiteX37" fmla="*/ 109537 w 402431"/>
              <a:gd name="connsiteY37" fmla="*/ 678656 h 2028824"/>
              <a:gd name="connsiteX38" fmla="*/ 102394 w 402431"/>
              <a:gd name="connsiteY38" fmla="*/ 695325 h 2028824"/>
              <a:gd name="connsiteX39" fmla="*/ 73819 w 402431"/>
              <a:gd name="connsiteY39" fmla="*/ 709612 h 2028824"/>
              <a:gd name="connsiteX40" fmla="*/ 45244 w 402431"/>
              <a:gd name="connsiteY40" fmla="*/ 711993 h 2028824"/>
              <a:gd name="connsiteX41" fmla="*/ 52387 w 402431"/>
              <a:gd name="connsiteY41" fmla="*/ 735806 h 2028824"/>
              <a:gd name="connsiteX42" fmla="*/ 71437 w 402431"/>
              <a:gd name="connsiteY42" fmla="*/ 747712 h 2028824"/>
              <a:gd name="connsiteX43" fmla="*/ 66675 w 402431"/>
              <a:gd name="connsiteY43" fmla="*/ 764381 h 2028824"/>
              <a:gd name="connsiteX44" fmla="*/ 64294 w 402431"/>
              <a:gd name="connsiteY44" fmla="*/ 781050 h 2028824"/>
              <a:gd name="connsiteX45" fmla="*/ 85725 w 402431"/>
              <a:gd name="connsiteY45" fmla="*/ 800100 h 2028824"/>
              <a:gd name="connsiteX46" fmla="*/ 88106 w 402431"/>
              <a:gd name="connsiteY46" fmla="*/ 823912 h 2028824"/>
              <a:gd name="connsiteX47" fmla="*/ 107156 w 402431"/>
              <a:gd name="connsiteY47" fmla="*/ 873918 h 2028824"/>
              <a:gd name="connsiteX48" fmla="*/ 95250 w 402431"/>
              <a:gd name="connsiteY48" fmla="*/ 904875 h 2028824"/>
              <a:gd name="connsiteX49" fmla="*/ 64294 w 402431"/>
              <a:gd name="connsiteY49" fmla="*/ 933450 h 2028824"/>
              <a:gd name="connsiteX50" fmla="*/ 73819 w 402431"/>
              <a:gd name="connsiteY50" fmla="*/ 954881 h 2028824"/>
              <a:gd name="connsiteX51" fmla="*/ 92869 w 402431"/>
              <a:gd name="connsiteY51" fmla="*/ 969168 h 2028824"/>
              <a:gd name="connsiteX52" fmla="*/ 114300 w 402431"/>
              <a:gd name="connsiteY52" fmla="*/ 966787 h 2028824"/>
              <a:gd name="connsiteX53" fmla="*/ 133350 w 402431"/>
              <a:gd name="connsiteY53" fmla="*/ 957262 h 2028824"/>
              <a:gd name="connsiteX54" fmla="*/ 154781 w 402431"/>
              <a:gd name="connsiteY54" fmla="*/ 985837 h 2028824"/>
              <a:gd name="connsiteX55" fmla="*/ 402431 w 402431"/>
              <a:gd name="connsiteY55" fmla="*/ 2028824 h 2028824"/>
              <a:gd name="connsiteX0" fmla="*/ 226219 w 402431"/>
              <a:gd name="connsiteY0" fmla="*/ 0 h 2028824"/>
              <a:gd name="connsiteX1" fmla="*/ 183356 w 402431"/>
              <a:gd name="connsiteY1" fmla="*/ 26193 h 2028824"/>
              <a:gd name="connsiteX2" fmla="*/ 176212 w 402431"/>
              <a:gd name="connsiteY2" fmla="*/ 47625 h 2028824"/>
              <a:gd name="connsiteX3" fmla="*/ 176212 w 402431"/>
              <a:gd name="connsiteY3" fmla="*/ 71437 h 2028824"/>
              <a:gd name="connsiteX4" fmla="*/ 157162 w 402431"/>
              <a:gd name="connsiteY4" fmla="*/ 76200 h 2028824"/>
              <a:gd name="connsiteX5" fmla="*/ 135731 w 402431"/>
              <a:gd name="connsiteY5" fmla="*/ 71437 h 2028824"/>
              <a:gd name="connsiteX6" fmla="*/ 119062 w 402431"/>
              <a:gd name="connsiteY6" fmla="*/ 78581 h 2028824"/>
              <a:gd name="connsiteX7" fmla="*/ 130969 w 402431"/>
              <a:gd name="connsiteY7" fmla="*/ 97631 h 2028824"/>
              <a:gd name="connsiteX8" fmla="*/ 161925 w 402431"/>
              <a:gd name="connsiteY8" fmla="*/ 104775 h 2028824"/>
              <a:gd name="connsiteX9" fmla="*/ 169069 w 402431"/>
              <a:gd name="connsiteY9" fmla="*/ 121443 h 2028824"/>
              <a:gd name="connsiteX10" fmla="*/ 166687 w 402431"/>
              <a:gd name="connsiteY10" fmla="*/ 138112 h 2028824"/>
              <a:gd name="connsiteX11" fmla="*/ 176212 w 402431"/>
              <a:gd name="connsiteY11" fmla="*/ 157162 h 2028824"/>
              <a:gd name="connsiteX12" fmla="*/ 173831 w 402431"/>
              <a:gd name="connsiteY12" fmla="*/ 166687 h 2028824"/>
              <a:gd name="connsiteX13" fmla="*/ 145256 w 402431"/>
              <a:gd name="connsiteY13" fmla="*/ 188118 h 2028824"/>
              <a:gd name="connsiteX14" fmla="*/ 130969 w 402431"/>
              <a:gd name="connsiteY14" fmla="*/ 209550 h 2028824"/>
              <a:gd name="connsiteX15" fmla="*/ 111919 w 402431"/>
              <a:gd name="connsiteY15" fmla="*/ 233362 h 2028824"/>
              <a:gd name="connsiteX16" fmla="*/ 111919 w 402431"/>
              <a:gd name="connsiteY16" fmla="*/ 252412 h 2028824"/>
              <a:gd name="connsiteX17" fmla="*/ 107156 w 402431"/>
              <a:gd name="connsiteY17" fmla="*/ 273843 h 2028824"/>
              <a:gd name="connsiteX18" fmla="*/ 90487 w 402431"/>
              <a:gd name="connsiteY18" fmla="*/ 288131 h 2028824"/>
              <a:gd name="connsiteX19" fmla="*/ 71437 w 402431"/>
              <a:gd name="connsiteY19" fmla="*/ 307181 h 2028824"/>
              <a:gd name="connsiteX20" fmla="*/ 64294 w 402431"/>
              <a:gd name="connsiteY20" fmla="*/ 328612 h 2028824"/>
              <a:gd name="connsiteX21" fmla="*/ 83344 w 402431"/>
              <a:gd name="connsiteY21" fmla="*/ 350043 h 2028824"/>
              <a:gd name="connsiteX22" fmla="*/ 85725 w 402431"/>
              <a:gd name="connsiteY22" fmla="*/ 364331 h 2028824"/>
              <a:gd name="connsiteX23" fmla="*/ 47625 w 402431"/>
              <a:gd name="connsiteY23" fmla="*/ 376237 h 2028824"/>
              <a:gd name="connsiteX24" fmla="*/ 50006 w 402431"/>
              <a:gd name="connsiteY24" fmla="*/ 397668 h 2028824"/>
              <a:gd name="connsiteX25" fmla="*/ 57150 w 402431"/>
              <a:gd name="connsiteY25" fmla="*/ 416718 h 2028824"/>
              <a:gd name="connsiteX26" fmla="*/ 30956 w 402431"/>
              <a:gd name="connsiteY26" fmla="*/ 438150 h 2028824"/>
              <a:gd name="connsiteX27" fmla="*/ 28575 w 402431"/>
              <a:gd name="connsiteY27" fmla="*/ 461962 h 2028824"/>
              <a:gd name="connsiteX28" fmla="*/ 14287 w 402431"/>
              <a:gd name="connsiteY28" fmla="*/ 500062 h 2028824"/>
              <a:gd name="connsiteX29" fmla="*/ 9525 w 402431"/>
              <a:gd name="connsiteY29" fmla="*/ 535781 h 2028824"/>
              <a:gd name="connsiteX30" fmla="*/ 9525 w 402431"/>
              <a:gd name="connsiteY30" fmla="*/ 550068 h 2028824"/>
              <a:gd name="connsiteX31" fmla="*/ 0 w 402431"/>
              <a:gd name="connsiteY31" fmla="*/ 569118 h 2028824"/>
              <a:gd name="connsiteX32" fmla="*/ 21431 w 402431"/>
              <a:gd name="connsiteY32" fmla="*/ 595312 h 2028824"/>
              <a:gd name="connsiteX33" fmla="*/ 35719 w 402431"/>
              <a:gd name="connsiteY33" fmla="*/ 623887 h 2028824"/>
              <a:gd name="connsiteX34" fmla="*/ 40481 w 402431"/>
              <a:gd name="connsiteY34" fmla="*/ 645318 h 2028824"/>
              <a:gd name="connsiteX35" fmla="*/ 69056 w 402431"/>
              <a:gd name="connsiteY35" fmla="*/ 635793 h 2028824"/>
              <a:gd name="connsiteX36" fmla="*/ 92869 w 402431"/>
              <a:gd name="connsiteY36" fmla="*/ 657225 h 2028824"/>
              <a:gd name="connsiteX37" fmla="*/ 109537 w 402431"/>
              <a:gd name="connsiteY37" fmla="*/ 678656 h 2028824"/>
              <a:gd name="connsiteX38" fmla="*/ 102394 w 402431"/>
              <a:gd name="connsiteY38" fmla="*/ 695325 h 2028824"/>
              <a:gd name="connsiteX39" fmla="*/ 73819 w 402431"/>
              <a:gd name="connsiteY39" fmla="*/ 709612 h 2028824"/>
              <a:gd name="connsiteX40" fmla="*/ 45244 w 402431"/>
              <a:gd name="connsiteY40" fmla="*/ 711993 h 2028824"/>
              <a:gd name="connsiteX41" fmla="*/ 52387 w 402431"/>
              <a:gd name="connsiteY41" fmla="*/ 735806 h 2028824"/>
              <a:gd name="connsiteX42" fmla="*/ 71437 w 402431"/>
              <a:gd name="connsiteY42" fmla="*/ 747712 h 2028824"/>
              <a:gd name="connsiteX43" fmla="*/ 66675 w 402431"/>
              <a:gd name="connsiteY43" fmla="*/ 764381 h 2028824"/>
              <a:gd name="connsiteX44" fmla="*/ 64294 w 402431"/>
              <a:gd name="connsiteY44" fmla="*/ 781050 h 2028824"/>
              <a:gd name="connsiteX45" fmla="*/ 85725 w 402431"/>
              <a:gd name="connsiteY45" fmla="*/ 800100 h 2028824"/>
              <a:gd name="connsiteX46" fmla="*/ 88106 w 402431"/>
              <a:gd name="connsiteY46" fmla="*/ 823912 h 2028824"/>
              <a:gd name="connsiteX47" fmla="*/ 107156 w 402431"/>
              <a:gd name="connsiteY47" fmla="*/ 873918 h 2028824"/>
              <a:gd name="connsiteX48" fmla="*/ 95250 w 402431"/>
              <a:gd name="connsiteY48" fmla="*/ 904875 h 2028824"/>
              <a:gd name="connsiteX49" fmla="*/ 64294 w 402431"/>
              <a:gd name="connsiteY49" fmla="*/ 933450 h 2028824"/>
              <a:gd name="connsiteX50" fmla="*/ 73819 w 402431"/>
              <a:gd name="connsiteY50" fmla="*/ 954881 h 2028824"/>
              <a:gd name="connsiteX51" fmla="*/ 92869 w 402431"/>
              <a:gd name="connsiteY51" fmla="*/ 969168 h 2028824"/>
              <a:gd name="connsiteX52" fmla="*/ 114300 w 402431"/>
              <a:gd name="connsiteY52" fmla="*/ 966787 h 2028824"/>
              <a:gd name="connsiteX53" fmla="*/ 133350 w 402431"/>
              <a:gd name="connsiteY53" fmla="*/ 957262 h 2028824"/>
              <a:gd name="connsiteX54" fmla="*/ 154781 w 402431"/>
              <a:gd name="connsiteY54" fmla="*/ 985837 h 2028824"/>
              <a:gd name="connsiteX55" fmla="*/ 173831 w 402431"/>
              <a:gd name="connsiteY55" fmla="*/ 1057274 h 2028824"/>
              <a:gd name="connsiteX56" fmla="*/ 402431 w 402431"/>
              <a:gd name="connsiteY56" fmla="*/ 2028824 h 2028824"/>
              <a:gd name="connsiteX0" fmla="*/ 226219 w 402431"/>
              <a:gd name="connsiteY0" fmla="*/ 0 h 2028824"/>
              <a:gd name="connsiteX1" fmla="*/ 183356 w 402431"/>
              <a:gd name="connsiteY1" fmla="*/ 26193 h 2028824"/>
              <a:gd name="connsiteX2" fmla="*/ 176212 w 402431"/>
              <a:gd name="connsiteY2" fmla="*/ 47625 h 2028824"/>
              <a:gd name="connsiteX3" fmla="*/ 176212 w 402431"/>
              <a:gd name="connsiteY3" fmla="*/ 71437 h 2028824"/>
              <a:gd name="connsiteX4" fmla="*/ 157162 w 402431"/>
              <a:gd name="connsiteY4" fmla="*/ 76200 h 2028824"/>
              <a:gd name="connsiteX5" fmla="*/ 135731 w 402431"/>
              <a:gd name="connsiteY5" fmla="*/ 71437 h 2028824"/>
              <a:gd name="connsiteX6" fmla="*/ 119062 w 402431"/>
              <a:gd name="connsiteY6" fmla="*/ 78581 h 2028824"/>
              <a:gd name="connsiteX7" fmla="*/ 130969 w 402431"/>
              <a:gd name="connsiteY7" fmla="*/ 97631 h 2028824"/>
              <a:gd name="connsiteX8" fmla="*/ 161925 w 402431"/>
              <a:gd name="connsiteY8" fmla="*/ 104775 h 2028824"/>
              <a:gd name="connsiteX9" fmla="*/ 169069 w 402431"/>
              <a:gd name="connsiteY9" fmla="*/ 121443 h 2028824"/>
              <a:gd name="connsiteX10" fmla="*/ 166687 w 402431"/>
              <a:gd name="connsiteY10" fmla="*/ 138112 h 2028824"/>
              <a:gd name="connsiteX11" fmla="*/ 176212 w 402431"/>
              <a:gd name="connsiteY11" fmla="*/ 157162 h 2028824"/>
              <a:gd name="connsiteX12" fmla="*/ 173831 w 402431"/>
              <a:gd name="connsiteY12" fmla="*/ 166687 h 2028824"/>
              <a:gd name="connsiteX13" fmla="*/ 145256 w 402431"/>
              <a:gd name="connsiteY13" fmla="*/ 188118 h 2028824"/>
              <a:gd name="connsiteX14" fmla="*/ 130969 w 402431"/>
              <a:gd name="connsiteY14" fmla="*/ 209550 h 2028824"/>
              <a:gd name="connsiteX15" fmla="*/ 111919 w 402431"/>
              <a:gd name="connsiteY15" fmla="*/ 233362 h 2028824"/>
              <a:gd name="connsiteX16" fmla="*/ 111919 w 402431"/>
              <a:gd name="connsiteY16" fmla="*/ 252412 h 2028824"/>
              <a:gd name="connsiteX17" fmla="*/ 107156 w 402431"/>
              <a:gd name="connsiteY17" fmla="*/ 273843 h 2028824"/>
              <a:gd name="connsiteX18" fmla="*/ 90487 w 402431"/>
              <a:gd name="connsiteY18" fmla="*/ 288131 h 2028824"/>
              <a:gd name="connsiteX19" fmla="*/ 71437 w 402431"/>
              <a:gd name="connsiteY19" fmla="*/ 307181 h 2028824"/>
              <a:gd name="connsiteX20" fmla="*/ 64294 w 402431"/>
              <a:gd name="connsiteY20" fmla="*/ 328612 h 2028824"/>
              <a:gd name="connsiteX21" fmla="*/ 83344 w 402431"/>
              <a:gd name="connsiteY21" fmla="*/ 350043 h 2028824"/>
              <a:gd name="connsiteX22" fmla="*/ 85725 w 402431"/>
              <a:gd name="connsiteY22" fmla="*/ 364331 h 2028824"/>
              <a:gd name="connsiteX23" fmla="*/ 47625 w 402431"/>
              <a:gd name="connsiteY23" fmla="*/ 376237 h 2028824"/>
              <a:gd name="connsiteX24" fmla="*/ 50006 w 402431"/>
              <a:gd name="connsiteY24" fmla="*/ 397668 h 2028824"/>
              <a:gd name="connsiteX25" fmla="*/ 57150 w 402431"/>
              <a:gd name="connsiteY25" fmla="*/ 416718 h 2028824"/>
              <a:gd name="connsiteX26" fmla="*/ 30956 w 402431"/>
              <a:gd name="connsiteY26" fmla="*/ 438150 h 2028824"/>
              <a:gd name="connsiteX27" fmla="*/ 28575 w 402431"/>
              <a:gd name="connsiteY27" fmla="*/ 461962 h 2028824"/>
              <a:gd name="connsiteX28" fmla="*/ 14287 w 402431"/>
              <a:gd name="connsiteY28" fmla="*/ 500062 h 2028824"/>
              <a:gd name="connsiteX29" fmla="*/ 9525 w 402431"/>
              <a:gd name="connsiteY29" fmla="*/ 535781 h 2028824"/>
              <a:gd name="connsiteX30" fmla="*/ 9525 w 402431"/>
              <a:gd name="connsiteY30" fmla="*/ 550068 h 2028824"/>
              <a:gd name="connsiteX31" fmla="*/ 0 w 402431"/>
              <a:gd name="connsiteY31" fmla="*/ 569118 h 2028824"/>
              <a:gd name="connsiteX32" fmla="*/ 21431 w 402431"/>
              <a:gd name="connsiteY32" fmla="*/ 595312 h 2028824"/>
              <a:gd name="connsiteX33" fmla="*/ 35719 w 402431"/>
              <a:gd name="connsiteY33" fmla="*/ 623887 h 2028824"/>
              <a:gd name="connsiteX34" fmla="*/ 40481 w 402431"/>
              <a:gd name="connsiteY34" fmla="*/ 645318 h 2028824"/>
              <a:gd name="connsiteX35" fmla="*/ 69056 w 402431"/>
              <a:gd name="connsiteY35" fmla="*/ 635793 h 2028824"/>
              <a:gd name="connsiteX36" fmla="*/ 92869 w 402431"/>
              <a:gd name="connsiteY36" fmla="*/ 657225 h 2028824"/>
              <a:gd name="connsiteX37" fmla="*/ 109537 w 402431"/>
              <a:gd name="connsiteY37" fmla="*/ 678656 h 2028824"/>
              <a:gd name="connsiteX38" fmla="*/ 102394 w 402431"/>
              <a:gd name="connsiteY38" fmla="*/ 695325 h 2028824"/>
              <a:gd name="connsiteX39" fmla="*/ 73819 w 402431"/>
              <a:gd name="connsiteY39" fmla="*/ 709612 h 2028824"/>
              <a:gd name="connsiteX40" fmla="*/ 45244 w 402431"/>
              <a:gd name="connsiteY40" fmla="*/ 711993 h 2028824"/>
              <a:gd name="connsiteX41" fmla="*/ 52387 w 402431"/>
              <a:gd name="connsiteY41" fmla="*/ 735806 h 2028824"/>
              <a:gd name="connsiteX42" fmla="*/ 71437 w 402431"/>
              <a:gd name="connsiteY42" fmla="*/ 747712 h 2028824"/>
              <a:gd name="connsiteX43" fmla="*/ 66675 w 402431"/>
              <a:gd name="connsiteY43" fmla="*/ 764381 h 2028824"/>
              <a:gd name="connsiteX44" fmla="*/ 64294 w 402431"/>
              <a:gd name="connsiteY44" fmla="*/ 781050 h 2028824"/>
              <a:gd name="connsiteX45" fmla="*/ 85725 w 402431"/>
              <a:gd name="connsiteY45" fmla="*/ 800100 h 2028824"/>
              <a:gd name="connsiteX46" fmla="*/ 88106 w 402431"/>
              <a:gd name="connsiteY46" fmla="*/ 823912 h 2028824"/>
              <a:gd name="connsiteX47" fmla="*/ 107156 w 402431"/>
              <a:gd name="connsiteY47" fmla="*/ 873918 h 2028824"/>
              <a:gd name="connsiteX48" fmla="*/ 95250 w 402431"/>
              <a:gd name="connsiteY48" fmla="*/ 904875 h 2028824"/>
              <a:gd name="connsiteX49" fmla="*/ 64294 w 402431"/>
              <a:gd name="connsiteY49" fmla="*/ 933450 h 2028824"/>
              <a:gd name="connsiteX50" fmla="*/ 73819 w 402431"/>
              <a:gd name="connsiteY50" fmla="*/ 954881 h 2028824"/>
              <a:gd name="connsiteX51" fmla="*/ 92869 w 402431"/>
              <a:gd name="connsiteY51" fmla="*/ 969168 h 2028824"/>
              <a:gd name="connsiteX52" fmla="*/ 114300 w 402431"/>
              <a:gd name="connsiteY52" fmla="*/ 966787 h 2028824"/>
              <a:gd name="connsiteX53" fmla="*/ 133350 w 402431"/>
              <a:gd name="connsiteY53" fmla="*/ 957262 h 2028824"/>
              <a:gd name="connsiteX54" fmla="*/ 154781 w 402431"/>
              <a:gd name="connsiteY54" fmla="*/ 985837 h 2028824"/>
              <a:gd name="connsiteX55" fmla="*/ 173831 w 402431"/>
              <a:gd name="connsiteY55" fmla="*/ 1057274 h 2028824"/>
              <a:gd name="connsiteX56" fmla="*/ 211931 w 402431"/>
              <a:gd name="connsiteY56" fmla="*/ 1197767 h 2028824"/>
              <a:gd name="connsiteX57" fmla="*/ 402431 w 402431"/>
              <a:gd name="connsiteY57" fmla="*/ 2028824 h 2028824"/>
              <a:gd name="connsiteX0" fmla="*/ 226219 w 402431"/>
              <a:gd name="connsiteY0" fmla="*/ 0 h 2028824"/>
              <a:gd name="connsiteX1" fmla="*/ 183356 w 402431"/>
              <a:gd name="connsiteY1" fmla="*/ 26193 h 2028824"/>
              <a:gd name="connsiteX2" fmla="*/ 176212 w 402431"/>
              <a:gd name="connsiteY2" fmla="*/ 47625 h 2028824"/>
              <a:gd name="connsiteX3" fmla="*/ 176212 w 402431"/>
              <a:gd name="connsiteY3" fmla="*/ 71437 h 2028824"/>
              <a:gd name="connsiteX4" fmla="*/ 157162 w 402431"/>
              <a:gd name="connsiteY4" fmla="*/ 76200 h 2028824"/>
              <a:gd name="connsiteX5" fmla="*/ 135731 w 402431"/>
              <a:gd name="connsiteY5" fmla="*/ 71437 h 2028824"/>
              <a:gd name="connsiteX6" fmla="*/ 119062 w 402431"/>
              <a:gd name="connsiteY6" fmla="*/ 78581 h 2028824"/>
              <a:gd name="connsiteX7" fmla="*/ 130969 w 402431"/>
              <a:gd name="connsiteY7" fmla="*/ 97631 h 2028824"/>
              <a:gd name="connsiteX8" fmla="*/ 161925 w 402431"/>
              <a:gd name="connsiteY8" fmla="*/ 104775 h 2028824"/>
              <a:gd name="connsiteX9" fmla="*/ 169069 w 402431"/>
              <a:gd name="connsiteY9" fmla="*/ 121443 h 2028824"/>
              <a:gd name="connsiteX10" fmla="*/ 166687 w 402431"/>
              <a:gd name="connsiteY10" fmla="*/ 138112 h 2028824"/>
              <a:gd name="connsiteX11" fmla="*/ 176212 w 402431"/>
              <a:gd name="connsiteY11" fmla="*/ 157162 h 2028824"/>
              <a:gd name="connsiteX12" fmla="*/ 173831 w 402431"/>
              <a:gd name="connsiteY12" fmla="*/ 166687 h 2028824"/>
              <a:gd name="connsiteX13" fmla="*/ 145256 w 402431"/>
              <a:gd name="connsiteY13" fmla="*/ 188118 h 2028824"/>
              <a:gd name="connsiteX14" fmla="*/ 130969 w 402431"/>
              <a:gd name="connsiteY14" fmla="*/ 209550 h 2028824"/>
              <a:gd name="connsiteX15" fmla="*/ 111919 w 402431"/>
              <a:gd name="connsiteY15" fmla="*/ 233362 h 2028824"/>
              <a:gd name="connsiteX16" fmla="*/ 111919 w 402431"/>
              <a:gd name="connsiteY16" fmla="*/ 252412 h 2028824"/>
              <a:gd name="connsiteX17" fmla="*/ 107156 w 402431"/>
              <a:gd name="connsiteY17" fmla="*/ 273843 h 2028824"/>
              <a:gd name="connsiteX18" fmla="*/ 90487 w 402431"/>
              <a:gd name="connsiteY18" fmla="*/ 288131 h 2028824"/>
              <a:gd name="connsiteX19" fmla="*/ 71437 w 402431"/>
              <a:gd name="connsiteY19" fmla="*/ 307181 h 2028824"/>
              <a:gd name="connsiteX20" fmla="*/ 64294 w 402431"/>
              <a:gd name="connsiteY20" fmla="*/ 328612 h 2028824"/>
              <a:gd name="connsiteX21" fmla="*/ 83344 w 402431"/>
              <a:gd name="connsiteY21" fmla="*/ 350043 h 2028824"/>
              <a:gd name="connsiteX22" fmla="*/ 85725 w 402431"/>
              <a:gd name="connsiteY22" fmla="*/ 364331 h 2028824"/>
              <a:gd name="connsiteX23" fmla="*/ 47625 w 402431"/>
              <a:gd name="connsiteY23" fmla="*/ 376237 h 2028824"/>
              <a:gd name="connsiteX24" fmla="*/ 50006 w 402431"/>
              <a:gd name="connsiteY24" fmla="*/ 397668 h 2028824"/>
              <a:gd name="connsiteX25" fmla="*/ 57150 w 402431"/>
              <a:gd name="connsiteY25" fmla="*/ 416718 h 2028824"/>
              <a:gd name="connsiteX26" fmla="*/ 30956 w 402431"/>
              <a:gd name="connsiteY26" fmla="*/ 438150 h 2028824"/>
              <a:gd name="connsiteX27" fmla="*/ 28575 w 402431"/>
              <a:gd name="connsiteY27" fmla="*/ 461962 h 2028824"/>
              <a:gd name="connsiteX28" fmla="*/ 14287 w 402431"/>
              <a:gd name="connsiteY28" fmla="*/ 500062 h 2028824"/>
              <a:gd name="connsiteX29" fmla="*/ 9525 w 402431"/>
              <a:gd name="connsiteY29" fmla="*/ 535781 h 2028824"/>
              <a:gd name="connsiteX30" fmla="*/ 9525 w 402431"/>
              <a:gd name="connsiteY30" fmla="*/ 550068 h 2028824"/>
              <a:gd name="connsiteX31" fmla="*/ 0 w 402431"/>
              <a:gd name="connsiteY31" fmla="*/ 569118 h 2028824"/>
              <a:gd name="connsiteX32" fmla="*/ 21431 w 402431"/>
              <a:gd name="connsiteY32" fmla="*/ 595312 h 2028824"/>
              <a:gd name="connsiteX33" fmla="*/ 35719 w 402431"/>
              <a:gd name="connsiteY33" fmla="*/ 623887 h 2028824"/>
              <a:gd name="connsiteX34" fmla="*/ 40481 w 402431"/>
              <a:gd name="connsiteY34" fmla="*/ 645318 h 2028824"/>
              <a:gd name="connsiteX35" fmla="*/ 69056 w 402431"/>
              <a:gd name="connsiteY35" fmla="*/ 635793 h 2028824"/>
              <a:gd name="connsiteX36" fmla="*/ 92869 w 402431"/>
              <a:gd name="connsiteY36" fmla="*/ 657225 h 2028824"/>
              <a:gd name="connsiteX37" fmla="*/ 109537 w 402431"/>
              <a:gd name="connsiteY37" fmla="*/ 678656 h 2028824"/>
              <a:gd name="connsiteX38" fmla="*/ 102394 w 402431"/>
              <a:gd name="connsiteY38" fmla="*/ 695325 h 2028824"/>
              <a:gd name="connsiteX39" fmla="*/ 73819 w 402431"/>
              <a:gd name="connsiteY39" fmla="*/ 709612 h 2028824"/>
              <a:gd name="connsiteX40" fmla="*/ 45244 w 402431"/>
              <a:gd name="connsiteY40" fmla="*/ 711993 h 2028824"/>
              <a:gd name="connsiteX41" fmla="*/ 52387 w 402431"/>
              <a:gd name="connsiteY41" fmla="*/ 735806 h 2028824"/>
              <a:gd name="connsiteX42" fmla="*/ 71437 w 402431"/>
              <a:gd name="connsiteY42" fmla="*/ 747712 h 2028824"/>
              <a:gd name="connsiteX43" fmla="*/ 66675 w 402431"/>
              <a:gd name="connsiteY43" fmla="*/ 764381 h 2028824"/>
              <a:gd name="connsiteX44" fmla="*/ 64294 w 402431"/>
              <a:gd name="connsiteY44" fmla="*/ 781050 h 2028824"/>
              <a:gd name="connsiteX45" fmla="*/ 85725 w 402431"/>
              <a:gd name="connsiteY45" fmla="*/ 800100 h 2028824"/>
              <a:gd name="connsiteX46" fmla="*/ 88106 w 402431"/>
              <a:gd name="connsiteY46" fmla="*/ 823912 h 2028824"/>
              <a:gd name="connsiteX47" fmla="*/ 107156 w 402431"/>
              <a:gd name="connsiteY47" fmla="*/ 873918 h 2028824"/>
              <a:gd name="connsiteX48" fmla="*/ 95250 w 402431"/>
              <a:gd name="connsiteY48" fmla="*/ 904875 h 2028824"/>
              <a:gd name="connsiteX49" fmla="*/ 64294 w 402431"/>
              <a:gd name="connsiteY49" fmla="*/ 933450 h 2028824"/>
              <a:gd name="connsiteX50" fmla="*/ 73819 w 402431"/>
              <a:gd name="connsiteY50" fmla="*/ 954881 h 2028824"/>
              <a:gd name="connsiteX51" fmla="*/ 92869 w 402431"/>
              <a:gd name="connsiteY51" fmla="*/ 969168 h 2028824"/>
              <a:gd name="connsiteX52" fmla="*/ 114300 w 402431"/>
              <a:gd name="connsiteY52" fmla="*/ 966787 h 2028824"/>
              <a:gd name="connsiteX53" fmla="*/ 133350 w 402431"/>
              <a:gd name="connsiteY53" fmla="*/ 957262 h 2028824"/>
              <a:gd name="connsiteX54" fmla="*/ 154781 w 402431"/>
              <a:gd name="connsiteY54" fmla="*/ 985837 h 2028824"/>
              <a:gd name="connsiteX55" fmla="*/ 173831 w 402431"/>
              <a:gd name="connsiteY55" fmla="*/ 1057274 h 2028824"/>
              <a:gd name="connsiteX56" fmla="*/ 211931 w 402431"/>
              <a:gd name="connsiteY56" fmla="*/ 1197767 h 2028824"/>
              <a:gd name="connsiteX57" fmla="*/ 252412 w 402431"/>
              <a:gd name="connsiteY57" fmla="*/ 1354930 h 2028824"/>
              <a:gd name="connsiteX58" fmla="*/ 402431 w 402431"/>
              <a:gd name="connsiteY58" fmla="*/ 2028824 h 2028824"/>
              <a:gd name="connsiteX0" fmla="*/ 226219 w 402431"/>
              <a:gd name="connsiteY0" fmla="*/ 0 h 2028824"/>
              <a:gd name="connsiteX1" fmla="*/ 183356 w 402431"/>
              <a:gd name="connsiteY1" fmla="*/ 26193 h 2028824"/>
              <a:gd name="connsiteX2" fmla="*/ 176212 w 402431"/>
              <a:gd name="connsiteY2" fmla="*/ 47625 h 2028824"/>
              <a:gd name="connsiteX3" fmla="*/ 176212 w 402431"/>
              <a:gd name="connsiteY3" fmla="*/ 71437 h 2028824"/>
              <a:gd name="connsiteX4" fmla="*/ 157162 w 402431"/>
              <a:gd name="connsiteY4" fmla="*/ 76200 h 2028824"/>
              <a:gd name="connsiteX5" fmla="*/ 135731 w 402431"/>
              <a:gd name="connsiteY5" fmla="*/ 71437 h 2028824"/>
              <a:gd name="connsiteX6" fmla="*/ 119062 w 402431"/>
              <a:gd name="connsiteY6" fmla="*/ 78581 h 2028824"/>
              <a:gd name="connsiteX7" fmla="*/ 130969 w 402431"/>
              <a:gd name="connsiteY7" fmla="*/ 97631 h 2028824"/>
              <a:gd name="connsiteX8" fmla="*/ 161925 w 402431"/>
              <a:gd name="connsiteY8" fmla="*/ 104775 h 2028824"/>
              <a:gd name="connsiteX9" fmla="*/ 169069 w 402431"/>
              <a:gd name="connsiteY9" fmla="*/ 121443 h 2028824"/>
              <a:gd name="connsiteX10" fmla="*/ 166687 w 402431"/>
              <a:gd name="connsiteY10" fmla="*/ 138112 h 2028824"/>
              <a:gd name="connsiteX11" fmla="*/ 176212 w 402431"/>
              <a:gd name="connsiteY11" fmla="*/ 157162 h 2028824"/>
              <a:gd name="connsiteX12" fmla="*/ 173831 w 402431"/>
              <a:gd name="connsiteY12" fmla="*/ 166687 h 2028824"/>
              <a:gd name="connsiteX13" fmla="*/ 145256 w 402431"/>
              <a:gd name="connsiteY13" fmla="*/ 188118 h 2028824"/>
              <a:gd name="connsiteX14" fmla="*/ 130969 w 402431"/>
              <a:gd name="connsiteY14" fmla="*/ 209550 h 2028824"/>
              <a:gd name="connsiteX15" fmla="*/ 111919 w 402431"/>
              <a:gd name="connsiteY15" fmla="*/ 233362 h 2028824"/>
              <a:gd name="connsiteX16" fmla="*/ 111919 w 402431"/>
              <a:gd name="connsiteY16" fmla="*/ 252412 h 2028824"/>
              <a:gd name="connsiteX17" fmla="*/ 107156 w 402431"/>
              <a:gd name="connsiteY17" fmla="*/ 273843 h 2028824"/>
              <a:gd name="connsiteX18" fmla="*/ 90487 w 402431"/>
              <a:gd name="connsiteY18" fmla="*/ 288131 h 2028824"/>
              <a:gd name="connsiteX19" fmla="*/ 71437 w 402431"/>
              <a:gd name="connsiteY19" fmla="*/ 307181 h 2028824"/>
              <a:gd name="connsiteX20" fmla="*/ 64294 w 402431"/>
              <a:gd name="connsiteY20" fmla="*/ 328612 h 2028824"/>
              <a:gd name="connsiteX21" fmla="*/ 83344 w 402431"/>
              <a:gd name="connsiteY21" fmla="*/ 350043 h 2028824"/>
              <a:gd name="connsiteX22" fmla="*/ 85725 w 402431"/>
              <a:gd name="connsiteY22" fmla="*/ 364331 h 2028824"/>
              <a:gd name="connsiteX23" fmla="*/ 47625 w 402431"/>
              <a:gd name="connsiteY23" fmla="*/ 376237 h 2028824"/>
              <a:gd name="connsiteX24" fmla="*/ 50006 w 402431"/>
              <a:gd name="connsiteY24" fmla="*/ 397668 h 2028824"/>
              <a:gd name="connsiteX25" fmla="*/ 57150 w 402431"/>
              <a:gd name="connsiteY25" fmla="*/ 416718 h 2028824"/>
              <a:gd name="connsiteX26" fmla="*/ 30956 w 402431"/>
              <a:gd name="connsiteY26" fmla="*/ 438150 h 2028824"/>
              <a:gd name="connsiteX27" fmla="*/ 28575 w 402431"/>
              <a:gd name="connsiteY27" fmla="*/ 461962 h 2028824"/>
              <a:gd name="connsiteX28" fmla="*/ 14287 w 402431"/>
              <a:gd name="connsiteY28" fmla="*/ 500062 h 2028824"/>
              <a:gd name="connsiteX29" fmla="*/ 9525 w 402431"/>
              <a:gd name="connsiteY29" fmla="*/ 535781 h 2028824"/>
              <a:gd name="connsiteX30" fmla="*/ 9525 w 402431"/>
              <a:gd name="connsiteY30" fmla="*/ 550068 h 2028824"/>
              <a:gd name="connsiteX31" fmla="*/ 0 w 402431"/>
              <a:gd name="connsiteY31" fmla="*/ 569118 h 2028824"/>
              <a:gd name="connsiteX32" fmla="*/ 21431 w 402431"/>
              <a:gd name="connsiteY32" fmla="*/ 595312 h 2028824"/>
              <a:gd name="connsiteX33" fmla="*/ 35719 w 402431"/>
              <a:gd name="connsiteY33" fmla="*/ 623887 h 2028824"/>
              <a:gd name="connsiteX34" fmla="*/ 40481 w 402431"/>
              <a:gd name="connsiteY34" fmla="*/ 645318 h 2028824"/>
              <a:gd name="connsiteX35" fmla="*/ 69056 w 402431"/>
              <a:gd name="connsiteY35" fmla="*/ 635793 h 2028824"/>
              <a:gd name="connsiteX36" fmla="*/ 92869 w 402431"/>
              <a:gd name="connsiteY36" fmla="*/ 657225 h 2028824"/>
              <a:gd name="connsiteX37" fmla="*/ 109537 w 402431"/>
              <a:gd name="connsiteY37" fmla="*/ 678656 h 2028824"/>
              <a:gd name="connsiteX38" fmla="*/ 102394 w 402431"/>
              <a:gd name="connsiteY38" fmla="*/ 695325 h 2028824"/>
              <a:gd name="connsiteX39" fmla="*/ 73819 w 402431"/>
              <a:gd name="connsiteY39" fmla="*/ 709612 h 2028824"/>
              <a:gd name="connsiteX40" fmla="*/ 45244 w 402431"/>
              <a:gd name="connsiteY40" fmla="*/ 711993 h 2028824"/>
              <a:gd name="connsiteX41" fmla="*/ 52387 w 402431"/>
              <a:gd name="connsiteY41" fmla="*/ 735806 h 2028824"/>
              <a:gd name="connsiteX42" fmla="*/ 71437 w 402431"/>
              <a:gd name="connsiteY42" fmla="*/ 747712 h 2028824"/>
              <a:gd name="connsiteX43" fmla="*/ 66675 w 402431"/>
              <a:gd name="connsiteY43" fmla="*/ 764381 h 2028824"/>
              <a:gd name="connsiteX44" fmla="*/ 64294 w 402431"/>
              <a:gd name="connsiteY44" fmla="*/ 781050 h 2028824"/>
              <a:gd name="connsiteX45" fmla="*/ 85725 w 402431"/>
              <a:gd name="connsiteY45" fmla="*/ 800100 h 2028824"/>
              <a:gd name="connsiteX46" fmla="*/ 88106 w 402431"/>
              <a:gd name="connsiteY46" fmla="*/ 823912 h 2028824"/>
              <a:gd name="connsiteX47" fmla="*/ 107156 w 402431"/>
              <a:gd name="connsiteY47" fmla="*/ 873918 h 2028824"/>
              <a:gd name="connsiteX48" fmla="*/ 95250 w 402431"/>
              <a:gd name="connsiteY48" fmla="*/ 904875 h 2028824"/>
              <a:gd name="connsiteX49" fmla="*/ 64294 w 402431"/>
              <a:gd name="connsiteY49" fmla="*/ 933450 h 2028824"/>
              <a:gd name="connsiteX50" fmla="*/ 73819 w 402431"/>
              <a:gd name="connsiteY50" fmla="*/ 954881 h 2028824"/>
              <a:gd name="connsiteX51" fmla="*/ 92869 w 402431"/>
              <a:gd name="connsiteY51" fmla="*/ 969168 h 2028824"/>
              <a:gd name="connsiteX52" fmla="*/ 114300 w 402431"/>
              <a:gd name="connsiteY52" fmla="*/ 966787 h 2028824"/>
              <a:gd name="connsiteX53" fmla="*/ 133350 w 402431"/>
              <a:gd name="connsiteY53" fmla="*/ 957262 h 2028824"/>
              <a:gd name="connsiteX54" fmla="*/ 154781 w 402431"/>
              <a:gd name="connsiteY54" fmla="*/ 985837 h 2028824"/>
              <a:gd name="connsiteX55" fmla="*/ 173831 w 402431"/>
              <a:gd name="connsiteY55" fmla="*/ 1057274 h 2028824"/>
              <a:gd name="connsiteX56" fmla="*/ 211931 w 402431"/>
              <a:gd name="connsiteY56" fmla="*/ 1197767 h 2028824"/>
              <a:gd name="connsiteX57" fmla="*/ 252412 w 402431"/>
              <a:gd name="connsiteY57" fmla="*/ 1354930 h 2028824"/>
              <a:gd name="connsiteX58" fmla="*/ 321469 w 402431"/>
              <a:gd name="connsiteY58" fmla="*/ 1650205 h 2028824"/>
              <a:gd name="connsiteX59" fmla="*/ 402431 w 402431"/>
              <a:gd name="connsiteY59" fmla="*/ 2028824 h 2028824"/>
              <a:gd name="connsiteX0" fmla="*/ 226219 w 402431"/>
              <a:gd name="connsiteY0" fmla="*/ 0 h 2028824"/>
              <a:gd name="connsiteX1" fmla="*/ 183356 w 402431"/>
              <a:gd name="connsiteY1" fmla="*/ 26193 h 2028824"/>
              <a:gd name="connsiteX2" fmla="*/ 176212 w 402431"/>
              <a:gd name="connsiteY2" fmla="*/ 47625 h 2028824"/>
              <a:gd name="connsiteX3" fmla="*/ 176212 w 402431"/>
              <a:gd name="connsiteY3" fmla="*/ 71437 h 2028824"/>
              <a:gd name="connsiteX4" fmla="*/ 157162 w 402431"/>
              <a:gd name="connsiteY4" fmla="*/ 76200 h 2028824"/>
              <a:gd name="connsiteX5" fmla="*/ 135731 w 402431"/>
              <a:gd name="connsiteY5" fmla="*/ 71437 h 2028824"/>
              <a:gd name="connsiteX6" fmla="*/ 119062 w 402431"/>
              <a:gd name="connsiteY6" fmla="*/ 78581 h 2028824"/>
              <a:gd name="connsiteX7" fmla="*/ 130969 w 402431"/>
              <a:gd name="connsiteY7" fmla="*/ 97631 h 2028824"/>
              <a:gd name="connsiteX8" fmla="*/ 161925 w 402431"/>
              <a:gd name="connsiteY8" fmla="*/ 104775 h 2028824"/>
              <a:gd name="connsiteX9" fmla="*/ 169069 w 402431"/>
              <a:gd name="connsiteY9" fmla="*/ 121443 h 2028824"/>
              <a:gd name="connsiteX10" fmla="*/ 166687 w 402431"/>
              <a:gd name="connsiteY10" fmla="*/ 138112 h 2028824"/>
              <a:gd name="connsiteX11" fmla="*/ 176212 w 402431"/>
              <a:gd name="connsiteY11" fmla="*/ 157162 h 2028824"/>
              <a:gd name="connsiteX12" fmla="*/ 173831 w 402431"/>
              <a:gd name="connsiteY12" fmla="*/ 166687 h 2028824"/>
              <a:gd name="connsiteX13" fmla="*/ 145256 w 402431"/>
              <a:gd name="connsiteY13" fmla="*/ 188118 h 2028824"/>
              <a:gd name="connsiteX14" fmla="*/ 130969 w 402431"/>
              <a:gd name="connsiteY14" fmla="*/ 209550 h 2028824"/>
              <a:gd name="connsiteX15" fmla="*/ 111919 w 402431"/>
              <a:gd name="connsiteY15" fmla="*/ 233362 h 2028824"/>
              <a:gd name="connsiteX16" fmla="*/ 111919 w 402431"/>
              <a:gd name="connsiteY16" fmla="*/ 252412 h 2028824"/>
              <a:gd name="connsiteX17" fmla="*/ 107156 w 402431"/>
              <a:gd name="connsiteY17" fmla="*/ 273843 h 2028824"/>
              <a:gd name="connsiteX18" fmla="*/ 90487 w 402431"/>
              <a:gd name="connsiteY18" fmla="*/ 288131 h 2028824"/>
              <a:gd name="connsiteX19" fmla="*/ 71437 w 402431"/>
              <a:gd name="connsiteY19" fmla="*/ 307181 h 2028824"/>
              <a:gd name="connsiteX20" fmla="*/ 64294 w 402431"/>
              <a:gd name="connsiteY20" fmla="*/ 328612 h 2028824"/>
              <a:gd name="connsiteX21" fmla="*/ 83344 w 402431"/>
              <a:gd name="connsiteY21" fmla="*/ 350043 h 2028824"/>
              <a:gd name="connsiteX22" fmla="*/ 85725 w 402431"/>
              <a:gd name="connsiteY22" fmla="*/ 364331 h 2028824"/>
              <a:gd name="connsiteX23" fmla="*/ 47625 w 402431"/>
              <a:gd name="connsiteY23" fmla="*/ 376237 h 2028824"/>
              <a:gd name="connsiteX24" fmla="*/ 50006 w 402431"/>
              <a:gd name="connsiteY24" fmla="*/ 397668 h 2028824"/>
              <a:gd name="connsiteX25" fmla="*/ 57150 w 402431"/>
              <a:gd name="connsiteY25" fmla="*/ 416718 h 2028824"/>
              <a:gd name="connsiteX26" fmla="*/ 30956 w 402431"/>
              <a:gd name="connsiteY26" fmla="*/ 438150 h 2028824"/>
              <a:gd name="connsiteX27" fmla="*/ 28575 w 402431"/>
              <a:gd name="connsiteY27" fmla="*/ 461962 h 2028824"/>
              <a:gd name="connsiteX28" fmla="*/ 14287 w 402431"/>
              <a:gd name="connsiteY28" fmla="*/ 500062 h 2028824"/>
              <a:gd name="connsiteX29" fmla="*/ 9525 w 402431"/>
              <a:gd name="connsiteY29" fmla="*/ 535781 h 2028824"/>
              <a:gd name="connsiteX30" fmla="*/ 9525 w 402431"/>
              <a:gd name="connsiteY30" fmla="*/ 550068 h 2028824"/>
              <a:gd name="connsiteX31" fmla="*/ 0 w 402431"/>
              <a:gd name="connsiteY31" fmla="*/ 569118 h 2028824"/>
              <a:gd name="connsiteX32" fmla="*/ 21431 w 402431"/>
              <a:gd name="connsiteY32" fmla="*/ 595312 h 2028824"/>
              <a:gd name="connsiteX33" fmla="*/ 35719 w 402431"/>
              <a:gd name="connsiteY33" fmla="*/ 623887 h 2028824"/>
              <a:gd name="connsiteX34" fmla="*/ 40481 w 402431"/>
              <a:gd name="connsiteY34" fmla="*/ 645318 h 2028824"/>
              <a:gd name="connsiteX35" fmla="*/ 69056 w 402431"/>
              <a:gd name="connsiteY35" fmla="*/ 635793 h 2028824"/>
              <a:gd name="connsiteX36" fmla="*/ 92869 w 402431"/>
              <a:gd name="connsiteY36" fmla="*/ 657225 h 2028824"/>
              <a:gd name="connsiteX37" fmla="*/ 109537 w 402431"/>
              <a:gd name="connsiteY37" fmla="*/ 678656 h 2028824"/>
              <a:gd name="connsiteX38" fmla="*/ 102394 w 402431"/>
              <a:gd name="connsiteY38" fmla="*/ 695325 h 2028824"/>
              <a:gd name="connsiteX39" fmla="*/ 73819 w 402431"/>
              <a:gd name="connsiteY39" fmla="*/ 709612 h 2028824"/>
              <a:gd name="connsiteX40" fmla="*/ 45244 w 402431"/>
              <a:gd name="connsiteY40" fmla="*/ 711993 h 2028824"/>
              <a:gd name="connsiteX41" fmla="*/ 52387 w 402431"/>
              <a:gd name="connsiteY41" fmla="*/ 735806 h 2028824"/>
              <a:gd name="connsiteX42" fmla="*/ 71437 w 402431"/>
              <a:gd name="connsiteY42" fmla="*/ 747712 h 2028824"/>
              <a:gd name="connsiteX43" fmla="*/ 66675 w 402431"/>
              <a:gd name="connsiteY43" fmla="*/ 764381 h 2028824"/>
              <a:gd name="connsiteX44" fmla="*/ 64294 w 402431"/>
              <a:gd name="connsiteY44" fmla="*/ 781050 h 2028824"/>
              <a:gd name="connsiteX45" fmla="*/ 85725 w 402431"/>
              <a:gd name="connsiteY45" fmla="*/ 800100 h 2028824"/>
              <a:gd name="connsiteX46" fmla="*/ 88106 w 402431"/>
              <a:gd name="connsiteY46" fmla="*/ 823912 h 2028824"/>
              <a:gd name="connsiteX47" fmla="*/ 107156 w 402431"/>
              <a:gd name="connsiteY47" fmla="*/ 873918 h 2028824"/>
              <a:gd name="connsiteX48" fmla="*/ 95250 w 402431"/>
              <a:gd name="connsiteY48" fmla="*/ 904875 h 2028824"/>
              <a:gd name="connsiteX49" fmla="*/ 64294 w 402431"/>
              <a:gd name="connsiteY49" fmla="*/ 933450 h 2028824"/>
              <a:gd name="connsiteX50" fmla="*/ 73819 w 402431"/>
              <a:gd name="connsiteY50" fmla="*/ 954881 h 2028824"/>
              <a:gd name="connsiteX51" fmla="*/ 92869 w 402431"/>
              <a:gd name="connsiteY51" fmla="*/ 969168 h 2028824"/>
              <a:gd name="connsiteX52" fmla="*/ 114300 w 402431"/>
              <a:gd name="connsiteY52" fmla="*/ 966787 h 2028824"/>
              <a:gd name="connsiteX53" fmla="*/ 133350 w 402431"/>
              <a:gd name="connsiteY53" fmla="*/ 957262 h 2028824"/>
              <a:gd name="connsiteX54" fmla="*/ 154781 w 402431"/>
              <a:gd name="connsiteY54" fmla="*/ 985837 h 2028824"/>
              <a:gd name="connsiteX55" fmla="*/ 173831 w 402431"/>
              <a:gd name="connsiteY55" fmla="*/ 1057274 h 2028824"/>
              <a:gd name="connsiteX56" fmla="*/ 211931 w 402431"/>
              <a:gd name="connsiteY56" fmla="*/ 1197767 h 2028824"/>
              <a:gd name="connsiteX57" fmla="*/ 252412 w 402431"/>
              <a:gd name="connsiteY57" fmla="*/ 1354930 h 2028824"/>
              <a:gd name="connsiteX58" fmla="*/ 321469 w 402431"/>
              <a:gd name="connsiteY58" fmla="*/ 1650205 h 2028824"/>
              <a:gd name="connsiteX59" fmla="*/ 364331 w 402431"/>
              <a:gd name="connsiteY59" fmla="*/ 1852611 h 2028824"/>
              <a:gd name="connsiteX60" fmla="*/ 402431 w 402431"/>
              <a:gd name="connsiteY60" fmla="*/ 2028824 h 2028824"/>
              <a:gd name="connsiteX0" fmla="*/ 226219 w 402431"/>
              <a:gd name="connsiteY0" fmla="*/ 0 h 2028824"/>
              <a:gd name="connsiteX1" fmla="*/ 183356 w 402431"/>
              <a:gd name="connsiteY1" fmla="*/ 26193 h 2028824"/>
              <a:gd name="connsiteX2" fmla="*/ 176212 w 402431"/>
              <a:gd name="connsiteY2" fmla="*/ 47625 h 2028824"/>
              <a:gd name="connsiteX3" fmla="*/ 176212 w 402431"/>
              <a:gd name="connsiteY3" fmla="*/ 71437 h 2028824"/>
              <a:gd name="connsiteX4" fmla="*/ 157162 w 402431"/>
              <a:gd name="connsiteY4" fmla="*/ 76200 h 2028824"/>
              <a:gd name="connsiteX5" fmla="*/ 135731 w 402431"/>
              <a:gd name="connsiteY5" fmla="*/ 71437 h 2028824"/>
              <a:gd name="connsiteX6" fmla="*/ 119062 w 402431"/>
              <a:gd name="connsiteY6" fmla="*/ 78581 h 2028824"/>
              <a:gd name="connsiteX7" fmla="*/ 130969 w 402431"/>
              <a:gd name="connsiteY7" fmla="*/ 97631 h 2028824"/>
              <a:gd name="connsiteX8" fmla="*/ 161925 w 402431"/>
              <a:gd name="connsiteY8" fmla="*/ 104775 h 2028824"/>
              <a:gd name="connsiteX9" fmla="*/ 169069 w 402431"/>
              <a:gd name="connsiteY9" fmla="*/ 121443 h 2028824"/>
              <a:gd name="connsiteX10" fmla="*/ 166687 w 402431"/>
              <a:gd name="connsiteY10" fmla="*/ 138112 h 2028824"/>
              <a:gd name="connsiteX11" fmla="*/ 176212 w 402431"/>
              <a:gd name="connsiteY11" fmla="*/ 157162 h 2028824"/>
              <a:gd name="connsiteX12" fmla="*/ 173831 w 402431"/>
              <a:gd name="connsiteY12" fmla="*/ 166687 h 2028824"/>
              <a:gd name="connsiteX13" fmla="*/ 145256 w 402431"/>
              <a:gd name="connsiteY13" fmla="*/ 188118 h 2028824"/>
              <a:gd name="connsiteX14" fmla="*/ 130969 w 402431"/>
              <a:gd name="connsiteY14" fmla="*/ 209550 h 2028824"/>
              <a:gd name="connsiteX15" fmla="*/ 111919 w 402431"/>
              <a:gd name="connsiteY15" fmla="*/ 233362 h 2028824"/>
              <a:gd name="connsiteX16" fmla="*/ 111919 w 402431"/>
              <a:gd name="connsiteY16" fmla="*/ 252412 h 2028824"/>
              <a:gd name="connsiteX17" fmla="*/ 107156 w 402431"/>
              <a:gd name="connsiteY17" fmla="*/ 273843 h 2028824"/>
              <a:gd name="connsiteX18" fmla="*/ 90487 w 402431"/>
              <a:gd name="connsiteY18" fmla="*/ 288131 h 2028824"/>
              <a:gd name="connsiteX19" fmla="*/ 71437 w 402431"/>
              <a:gd name="connsiteY19" fmla="*/ 307181 h 2028824"/>
              <a:gd name="connsiteX20" fmla="*/ 64294 w 402431"/>
              <a:gd name="connsiteY20" fmla="*/ 328612 h 2028824"/>
              <a:gd name="connsiteX21" fmla="*/ 83344 w 402431"/>
              <a:gd name="connsiteY21" fmla="*/ 350043 h 2028824"/>
              <a:gd name="connsiteX22" fmla="*/ 85725 w 402431"/>
              <a:gd name="connsiteY22" fmla="*/ 364331 h 2028824"/>
              <a:gd name="connsiteX23" fmla="*/ 47625 w 402431"/>
              <a:gd name="connsiteY23" fmla="*/ 376237 h 2028824"/>
              <a:gd name="connsiteX24" fmla="*/ 50006 w 402431"/>
              <a:gd name="connsiteY24" fmla="*/ 397668 h 2028824"/>
              <a:gd name="connsiteX25" fmla="*/ 57150 w 402431"/>
              <a:gd name="connsiteY25" fmla="*/ 416718 h 2028824"/>
              <a:gd name="connsiteX26" fmla="*/ 30956 w 402431"/>
              <a:gd name="connsiteY26" fmla="*/ 438150 h 2028824"/>
              <a:gd name="connsiteX27" fmla="*/ 28575 w 402431"/>
              <a:gd name="connsiteY27" fmla="*/ 461962 h 2028824"/>
              <a:gd name="connsiteX28" fmla="*/ 14287 w 402431"/>
              <a:gd name="connsiteY28" fmla="*/ 500062 h 2028824"/>
              <a:gd name="connsiteX29" fmla="*/ 9525 w 402431"/>
              <a:gd name="connsiteY29" fmla="*/ 535781 h 2028824"/>
              <a:gd name="connsiteX30" fmla="*/ 9525 w 402431"/>
              <a:gd name="connsiteY30" fmla="*/ 550068 h 2028824"/>
              <a:gd name="connsiteX31" fmla="*/ 0 w 402431"/>
              <a:gd name="connsiteY31" fmla="*/ 569118 h 2028824"/>
              <a:gd name="connsiteX32" fmla="*/ 21431 w 402431"/>
              <a:gd name="connsiteY32" fmla="*/ 595312 h 2028824"/>
              <a:gd name="connsiteX33" fmla="*/ 35719 w 402431"/>
              <a:gd name="connsiteY33" fmla="*/ 623887 h 2028824"/>
              <a:gd name="connsiteX34" fmla="*/ 40481 w 402431"/>
              <a:gd name="connsiteY34" fmla="*/ 645318 h 2028824"/>
              <a:gd name="connsiteX35" fmla="*/ 69056 w 402431"/>
              <a:gd name="connsiteY35" fmla="*/ 635793 h 2028824"/>
              <a:gd name="connsiteX36" fmla="*/ 92869 w 402431"/>
              <a:gd name="connsiteY36" fmla="*/ 657225 h 2028824"/>
              <a:gd name="connsiteX37" fmla="*/ 109537 w 402431"/>
              <a:gd name="connsiteY37" fmla="*/ 678656 h 2028824"/>
              <a:gd name="connsiteX38" fmla="*/ 102394 w 402431"/>
              <a:gd name="connsiteY38" fmla="*/ 695325 h 2028824"/>
              <a:gd name="connsiteX39" fmla="*/ 73819 w 402431"/>
              <a:gd name="connsiteY39" fmla="*/ 709612 h 2028824"/>
              <a:gd name="connsiteX40" fmla="*/ 45244 w 402431"/>
              <a:gd name="connsiteY40" fmla="*/ 711993 h 2028824"/>
              <a:gd name="connsiteX41" fmla="*/ 52387 w 402431"/>
              <a:gd name="connsiteY41" fmla="*/ 735806 h 2028824"/>
              <a:gd name="connsiteX42" fmla="*/ 71437 w 402431"/>
              <a:gd name="connsiteY42" fmla="*/ 747712 h 2028824"/>
              <a:gd name="connsiteX43" fmla="*/ 66675 w 402431"/>
              <a:gd name="connsiteY43" fmla="*/ 764381 h 2028824"/>
              <a:gd name="connsiteX44" fmla="*/ 64294 w 402431"/>
              <a:gd name="connsiteY44" fmla="*/ 781050 h 2028824"/>
              <a:gd name="connsiteX45" fmla="*/ 85725 w 402431"/>
              <a:gd name="connsiteY45" fmla="*/ 800100 h 2028824"/>
              <a:gd name="connsiteX46" fmla="*/ 88106 w 402431"/>
              <a:gd name="connsiteY46" fmla="*/ 823912 h 2028824"/>
              <a:gd name="connsiteX47" fmla="*/ 107156 w 402431"/>
              <a:gd name="connsiteY47" fmla="*/ 873918 h 2028824"/>
              <a:gd name="connsiteX48" fmla="*/ 95250 w 402431"/>
              <a:gd name="connsiteY48" fmla="*/ 904875 h 2028824"/>
              <a:gd name="connsiteX49" fmla="*/ 64294 w 402431"/>
              <a:gd name="connsiteY49" fmla="*/ 933450 h 2028824"/>
              <a:gd name="connsiteX50" fmla="*/ 73819 w 402431"/>
              <a:gd name="connsiteY50" fmla="*/ 954881 h 2028824"/>
              <a:gd name="connsiteX51" fmla="*/ 92869 w 402431"/>
              <a:gd name="connsiteY51" fmla="*/ 969168 h 2028824"/>
              <a:gd name="connsiteX52" fmla="*/ 114300 w 402431"/>
              <a:gd name="connsiteY52" fmla="*/ 966787 h 2028824"/>
              <a:gd name="connsiteX53" fmla="*/ 133350 w 402431"/>
              <a:gd name="connsiteY53" fmla="*/ 957262 h 2028824"/>
              <a:gd name="connsiteX54" fmla="*/ 154781 w 402431"/>
              <a:gd name="connsiteY54" fmla="*/ 985837 h 2028824"/>
              <a:gd name="connsiteX55" fmla="*/ 173831 w 402431"/>
              <a:gd name="connsiteY55" fmla="*/ 1057274 h 2028824"/>
              <a:gd name="connsiteX56" fmla="*/ 211931 w 402431"/>
              <a:gd name="connsiteY56" fmla="*/ 1197767 h 2028824"/>
              <a:gd name="connsiteX57" fmla="*/ 252412 w 402431"/>
              <a:gd name="connsiteY57" fmla="*/ 1354930 h 2028824"/>
              <a:gd name="connsiteX58" fmla="*/ 285750 w 402431"/>
              <a:gd name="connsiteY58" fmla="*/ 1488280 h 2028824"/>
              <a:gd name="connsiteX59" fmla="*/ 321469 w 402431"/>
              <a:gd name="connsiteY59" fmla="*/ 1650205 h 2028824"/>
              <a:gd name="connsiteX60" fmla="*/ 364331 w 402431"/>
              <a:gd name="connsiteY60" fmla="*/ 1852611 h 2028824"/>
              <a:gd name="connsiteX61" fmla="*/ 402431 w 402431"/>
              <a:gd name="connsiteY61" fmla="*/ 2028824 h 2028824"/>
              <a:gd name="connsiteX0" fmla="*/ 226219 w 402431"/>
              <a:gd name="connsiteY0" fmla="*/ 0 h 2028824"/>
              <a:gd name="connsiteX1" fmla="*/ 183356 w 402431"/>
              <a:gd name="connsiteY1" fmla="*/ 26193 h 2028824"/>
              <a:gd name="connsiteX2" fmla="*/ 176212 w 402431"/>
              <a:gd name="connsiteY2" fmla="*/ 47625 h 2028824"/>
              <a:gd name="connsiteX3" fmla="*/ 176212 w 402431"/>
              <a:gd name="connsiteY3" fmla="*/ 71437 h 2028824"/>
              <a:gd name="connsiteX4" fmla="*/ 157162 w 402431"/>
              <a:gd name="connsiteY4" fmla="*/ 76200 h 2028824"/>
              <a:gd name="connsiteX5" fmla="*/ 135731 w 402431"/>
              <a:gd name="connsiteY5" fmla="*/ 71437 h 2028824"/>
              <a:gd name="connsiteX6" fmla="*/ 119062 w 402431"/>
              <a:gd name="connsiteY6" fmla="*/ 78581 h 2028824"/>
              <a:gd name="connsiteX7" fmla="*/ 130969 w 402431"/>
              <a:gd name="connsiteY7" fmla="*/ 97631 h 2028824"/>
              <a:gd name="connsiteX8" fmla="*/ 161925 w 402431"/>
              <a:gd name="connsiteY8" fmla="*/ 104775 h 2028824"/>
              <a:gd name="connsiteX9" fmla="*/ 169069 w 402431"/>
              <a:gd name="connsiteY9" fmla="*/ 121443 h 2028824"/>
              <a:gd name="connsiteX10" fmla="*/ 166687 w 402431"/>
              <a:gd name="connsiteY10" fmla="*/ 138112 h 2028824"/>
              <a:gd name="connsiteX11" fmla="*/ 176212 w 402431"/>
              <a:gd name="connsiteY11" fmla="*/ 157162 h 2028824"/>
              <a:gd name="connsiteX12" fmla="*/ 173831 w 402431"/>
              <a:gd name="connsiteY12" fmla="*/ 166687 h 2028824"/>
              <a:gd name="connsiteX13" fmla="*/ 145256 w 402431"/>
              <a:gd name="connsiteY13" fmla="*/ 188118 h 2028824"/>
              <a:gd name="connsiteX14" fmla="*/ 130969 w 402431"/>
              <a:gd name="connsiteY14" fmla="*/ 209550 h 2028824"/>
              <a:gd name="connsiteX15" fmla="*/ 111919 w 402431"/>
              <a:gd name="connsiteY15" fmla="*/ 233362 h 2028824"/>
              <a:gd name="connsiteX16" fmla="*/ 111919 w 402431"/>
              <a:gd name="connsiteY16" fmla="*/ 252412 h 2028824"/>
              <a:gd name="connsiteX17" fmla="*/ 107156 w 402431"/>
              <a:gd name="connsiteY17" fmla="*/ 273843 h 2028824"/>
              <a:gd name="connsiteX18" fmla="*/ 90487 w 402431"/>
              <a:gd name="connsiteY18" fmla="*/ 288131 h 2028824"/>
              <a:gd name="connsiteX19" fmla="*/ 71437 w 402431"/>
              <a:gd name="connsiteY19" fmla="*/ 307181 h 2028824"/>
              <a:gd name="connsiteX20" fmla="*/ 64294 w 402431"/>
              <a:gd name="connsiteY20" fmla="*/ 328612 h 2028824"/>
              <a:gd name="connsiteX21" fmla="*/ 83344 w 402431"/>
              <a:gd name="connsiteY21" fmla="*/ 350043 h 2028824"/>
              <a:gd name="connsiteX22" fmla="*/ 85725 w 402431"/>
              <a:gd name="connsiteY22" fmla="*/ 364331 h 2028824"/>
              <a:gd name="connsiteX23" fmla="*/ 47625 w 402431"/>
              <a:gd name="connsiteY23" fmla="*/ 376237 h 2028824"/>
              <a:gd name="connsiteX24" fmla="*/ 50006 w 402431"/>
              <a:gd name="connsiteY24" fmla="*/ 397668 h 2028824"/>
              <a:gd name="connsiteX25" fmla="*/ 57150 w 402431"/>
              <a:gd name="connsiteY25" fmla="*/ 416718 h 2028824"/>
              <a:gd name="connsiteX26" fmla="*/ 30956 w 402431"/>
              <a:gd name="connsiteY26" fmla="*/ 438150 h 2028824"/>
              <a:gd name="connsiteX27" fmla="*/ 28575 w 402431"/>
              <a:gd name="connsiteY27" fmla="*/ 461962 h 2028824"/>
              <a:gd name="connsiteX28" fmla="*/ 14287 w 402431"/>
              <a:gd name="connsiteY28" fmla="*/ 500062 h 2028824"/>
              <a:gd name="connsiteX29" fmla="*/ 9525 w 402431"/>
              <a:gd name="connsiteY29" fmla="*/ 535781 h 2028824"/>
              <a:gd name="connsiteX30" fmla="*/ 9525 w 402431"/>
              <a:gd name="connsiteY30" fmla="*/ 550068 h 2028824"/>
              <a:gd name="connsiteX31" fmla="*/ 0 w 402431"/>
              <a:gd name="connsiteY31" fmla="*/ 569118 h 2028824"/>
              <a:gd name="connsiteX32" fmla="*/ 21431 w 402431"/>
              <a:gd name="connsiteY32" fmla="*/ 595312 h 2028824"/>
              <a:gd name="connsiteX33" fmla="*/ 35719 w 402431"/>
              <a:gd name="connsiteY33" fmla="*/ 623887 h 2028824"/>
              <a:gd name="connsiteX34" fmla="*/ 40481 w 402431"/>
              <a:gd name="connsiteY34" fmla="*/ 645318 h 2028824"/>
              <a:gd name="connsiteX35" fmla="*/ 69056 w 402431"/>
              <a:gd name="connsiteY35" fmla="*/ 635793 h 2028824"/>
              <a:gd name="connsiteX36" fmla="*/ 92869 w 402431"/>
              <a:gd name="connsiteY36" fmla="*/ 657225 h 2028824"/>
              <a:gd name="connsiteX37" fmla="*/ 109537 w 402431"/>
              <a:gd name="connsiteY37" fmla="*/ 678656 h 2028824"/>
              <a:gd name="connsiteX38" fmla="*/ 102394 w 402431"/>
              <a:gd name="connsiteY38" fmla="*/ 695325 h 2028824"/>
              <a:gd name="connsiteX39" fmla="*/ 73819 w 402431"/>
              <a:gd name="connsiteY39" fmla="*/ 709612 h 2028824"/>
              <a:gd name="connsiteX40" fmla="*/ 45244 w 402431"/>
              <a:gd name="connsiteY40" fmla="*/ 711993 h 2028824"/>
              <a:gd name="connsiteX41" fmla="*/ 52387 w 402431"/>
              <a:gd name="connsiteY41" fmla="*/ 735806 h 2028824"/>
              <a:gd name="connsiteX42" fmla="*/ 71437 w 402431"/>
              <a:gd name="connsiteY42" fmla="*/ 747712 h 2028824"/>
              <a:gd name="connsiteX43" fmla="*/ 66675 w 402431"/>
              <a:gd name="connsiteY43" fmla="*/ 764381 h 2028824"/>
              <a:gd name="connsiteX44" fmla="*/ 64294 w 402431"/>
              <a:gd name="connsiteY44" fmla="*/ 781050 h 2028824"/>
              <a:gd name="connsiteX45" fmla="*/ 85725 w 402431"/>
              <a:gd name="connsiteY45" fmla="*/ 800100 h 2028824"/>
              <a:gd name="connsiteX46" fmla="*/ 88106 w 402431"/>
              <a:gd name="connsiteY46" fmla="*/ 823912 h 2028824"/>
              <a:gd name="connsiteX47" fmla="*/ 107156 w 402431"/>
              <a:gd name="connsiteY47" fmla="*/ 873918 h 2028824"/>
              <a:gd name="connsiteX48" fmla="*/ 95250 w 402431"/>
              <a:gd name="connsiteY48" fmla="*/ 904875 h 2028824"/>
              <a:gd name="connsiteX49" fmla="*/ 64294 w 402431"/>
              <a:gd name="connsiteY49" fmla="*/ 933450 h 2028824"/>
              <a:gd name="connsiteX50" fmla="*/ 73819 w 402431"/>
              <a:gd name="connsiteY50" fmla="*/ 954881 h 2028824"/>
              <a:gd name="connsiteX51" fmla="*/ 92869 w 402431"/>
              <a:gd name="connsiteY51" fmla="*/ 969168 h 2028824"/>
              <a:gd name="connsiteX52" fmla="*/ 114300 w 402431"/>
              <a:gd name="connsiteY52" fmla="*/ 966787 h 2028824"/>
              <a:gd name="connsiteX53" fmla="*/ 133350 w 402431"/>
              <a:gd name="connsiteY53" fmla="*/ 957262 h 2028824"/>
              <a:gd name="connsiteX54" fmla="*/ 154781 w 402431"/>
              <a:gd name="connsiteY54" fmla="*/ 985837 h 2028824"/>
              <a:gd name="connsiteX55" fmla="*/ 173831 w 402431"/>
              <a:gd name="connsiteY55" fmla="*/ 1057274 h 2028824"/>
              <a:gd name="connsiteX56" fmla="*/ 211931 w 402431"/>
              <a:gd name="connsiteY56" fmla="*/ 1197767 h 2028824"/>
              <a:gd name="connsiteX57" fmla="*/ 252412 w 402431"/>
              <a:gd name="connsiteY57" fmla="*/ 1354930 h 2028824"/>
              <a:gd name="connsiteX58" fmla="*/ 285750 w 402431"/>
              <a:gd name="connsiteY58" fmla="*/ 1488280 h 2028824"/>
              <a:gd name="connsiteX59" fmla="*/ 321469 w 402431"/>
              <a:gd name="connsiteY59" fmla="*/ 1650205 h 2028824"/>
              <a:gd name="connsiteX60" fmla="*/ 345281 w 402431"/>
              <a:gd name="connsiteY60" fmla="*/ 1757361 h 2028824"/>
              <a:gd name="connsiteX61" fmla="*/ 364331 w 402431"/>
              <a:gd name="connsiteY61" fmla="*/ 1852611 h 2028824"/>
              <a:gd name="connsiteX62" fmla="*/ 402431 w 402431"/>
              <a:gd name="connsiteY62" fmla="*/ 2028824 h 2028824"/>
              <a:gd name="connsiteX0" fmla="*/ 226219 w 402431"/>
              <a:gd name="connsiteY0" fmla="*/ 0 h 2028824"/>
              <a:gd name="connsiteX1" fmla="*/ 183356 w 402431"/>
              <a:gd name="connsiteY1" fmla="*/ 26193 h 2028824"/>
              <a:gd name="connsiteX2" fmla="*/ 176212 w 402431"/>
              <a:gd name="connsiteY2" fmla="*/ 47625 h 2028824"/>
              <a:gd name="connsiteX3" fmla="*/ 176212 w 402431"/>
              <a:gd name="connsiteY3" fmla="*/ 71437 h 2028824"/>
              <a:gd name="connsiteX4" fmla="*/ 157162 w 402431"/>
              <a:gd name="connsiteY4" fmla="*/ 76200 h 2028824"/>
              <a:gd name="connsiteX5" fmla="*/ 135731 w 402431"/>
              <a:gd name="connsiteY5" fmla="*/ 71437 h 2028824"/>
              <a:gd name="connsiteX6" fmla="*/ 119062 w 402431"/>
              <a:gd name="connsiteY6" fmla="*/ 78581 h 2028824"/>
              <a:gd name="connsiteX7" fmla="*/ 130969 w 402431"/>
              <a:gd name="connsiteY7" fmla="*/ 97631 h 2028824"/>
              <a:gd name="connsiteX8" fmla="*/ 161925 w 402431"/>
              <a:gd name="connsiteY8" fmla="*/ 104775 h 2028824"/>
              <a:gd name="connsiteX9" fmla="*/ 169069 w 402431"/>
              <a:gd name="connsiteY9" fmla="*/ 121443 h 2028824"/>
              <a:gd name="connsiteX10" fmla="*/ 166687 w 402431"/>
              <a:gd name="connsiteY10" fmla="*/ 138112 h 2028824"/>
              <a:gd name="connsiteX11" fmla="*/ 176212 w 402431"/>
              <a:gd name="connsiteY11" fmla="*/ 157162 h 2028824"/>
              <a:gd name="connsiteX12" fmla="*/ 173831 w 402431"/>
              <a:gd name="connsiteY12" fmla="*/ 166687 h 2028824"/>
              <a:gd name="connsiteX13" fmla="*/ 145256 w 402431"/>
              <a:gd name="connsiteY13" fmla="*/ 188118 h 2028824"/>
              <a:gd name="connsiteX14" fmla="*/ 130969 w 402431"/>
              <a:gd name="connsiteY14" fmla="*/ 209550 h 2028824"/>
              <a:gd name="connsiteX15" fmla="*/ 111919 w 402431"/>
              <a:gd name="connsiteY15" fmla="*/ 233362 h 2028824"/>
              <a:gd name="connsiteX16" fmla="*/ 111919 w 402431"/>
              <a:gd name="connsiteY16" fmla="*/ 252412 h 2028824"/>
              <a:gd name="connsiteX17" fmla="*/ 107156 w 402431"/>
              <a:gd name="connsiteY17" fmla="*/ 273843 h 2028824"/>
              <a:gd name="connsiteX18" fmla="*/ 90487 w 402431"/>
              <a:gd name="connsiteY18" fmla="*/ 288131 h 2028824"/>
              <a:gd name="connsiteX19" fmla="*/ 71437 w 402431"/>
              <a:gd name="connsiteY19" fmla="*/ 307181 h 2028824"/>
              <a:gd name="connsiteX20" fmla="*/ 64294 w 402431"/>
              <a:gd name="connsiteY20" fmla="*/ 328612 h 2028824"/>
              <a:gd name="connsiteX21" fmla="*/ 83344 w 402431"/>
              <a:gd name="connsiteY21" fmla="*/ 350043 h 2028824"/>
              <a:gd name="connsiteX22" fmla="*/ 85725 w 402431"/>
              <a:gd name="connsiteY22" fmla="*/ 364331 h 2028824"/>
              <a:gd name="connsiteX23" fmla="*/ 47625 w 402431"/>
              <a:gd name="connsiteY23" fmla="*/ 376237 h 2028824"/>
              <a:gd name="connsiteX24" fmla="*/ 50006 w 402431"/>
              <a:gd name="connsiteY24" fmla="*/ 397668 h 2028824"/>
              <a:gd name="connsiteX25" fmla="*/ 57150 w 402431"/>
              <a:gd name="connsiteY25" fmla="*/ 416718 h 2028824"/>
              <a:gd name="connsiteX26" fmla="*/ 30956 w 402431"/>
              <a:gd name="connsiteY26" fmla="*/ 438150 h 2028824"/>
              <a:gd name="connsiteX27" fmla="*/ 28575 w 402431"/>
              <a:gd name="connsiteY27" fmla="*/ 461962 h 2028824"/>
              <a:gd name="connsiteX28" fmla="*/ 14287 w 402431"/>
              <a:gd name="connsiteY28" fmla="*/ 500062 h 2028824"/>
              <a:gd name="connsiteX29" fmla="*/ 9525 w 402431"/>
              <a:gd name="connsiteY29" fmla="*/ 535781 h 2028824"/>
              <a:gd name="connsiteX30" fmla="*/ 9525 w 402431"/>
              <a:gd name="connsiteY30" fmla="*/ 550068 h 2028824"/>
              <a:gd name="connsiteX31" fmla="*/ 0 w 402431"/>
              <a:gd name="connsiteY31" fmla="*/ 569118 h 2028824"/>
              <a:gd name="connsiteX32" fmla="*/ 21431 w 402431"/>
              <a:gd name="connsiteY32" fmla="*/ 595312 h 2028824"/>
              <a:gd name="connsiteX33" fmla="*/ 35719 w 402431"/>
              <a:gd name="connsiteY33" fmla="*/ 623887 h 2028824"/>
              <a:gd name="connsiteX34" fmla="*/ 40481 w 402431"/>
              <a:gd name="connsiteY34" fmla="*/ 645318 h 2028824"/>
              <a:gd name="connsiteX35" fmla="*/ 69056 w 402431"/>
              <a:gd name="connsiteY35" fmla="*/ 635793 h 2028824"/>
              <a:gd name="connsiteX36" fmla="*/ 92869 w 402431"/>
              <a:gd name="connsiteY36" fmla="*/ 657225 h 2028824"/>
              <a:gd name="connsiteX37" fmla="*/ 109537 w 402431"/>
              <a:gd name="connsiteY37" fmla="*/ 678656 h 2028824"/>
              <a:gd name="connsiteX38" fmla="*/ 102394 w 402431"/>
              <a:gd name="connsiteY38" fmla="*/ 695325 h 2028824"/>
              <a:gd name="connsiteX39" fmla="*/ 73819 w 402431"/>
              <a:gd name="connsiteY39" fmla="*/ 709612 h 2028824"/>
              <a:gd name="connsiteX40" fmla="*/ 45244 w 402431"/>
              <a:gd name="connsiteY40" fmla="*/ 711993 h 2028824"/>
              <a:gd name="connsiteX41" fmla="*/ 52387 w 402431"/>
              <a:gd name="connsiteY41" fmla="*/ 735806 h 2028824"/>
              <a:gd name="connsiteX42" fmla="*/ 71437 w 402431"/>
              <a:gd name="connsiteY42" fmla="*/ 747712 h 2028824"/>
              <a:gd name="connsiteX43" fmla="*/ 66675 w 402431"/>
              <a:gd name="connsiteY43" fmla="*/ 764381 h 2028824"/>
              <a:gd name="connsiteX44" fmla="*/ 64294 w 402431"/>
              <a:gd name="connsiteY44" fmla="*/ 781050 h 2028824"/>
              <a:gd name="connsiteX45" fmla="*/ 85725 w 402431"/>
              <a:gd name="connsiteY45" fmla="*/ 800100 h 2028824"/>
              <a:gd name="connsiteX46" fmla="*/ 88106 w 402431"/>
              <a:gd name="connsiteY46" fmla="*/ 823912 h 2028824"/>
              <a:gd name="connsiteX47" fmla="*/ 107156 w 402431"/>
              <a:gd name="connsiteY47" fmla="*/ 873918 h 2028824"/>
              <a:gd name="connsiteX48" fmla="*/ 95250 w 402431"/>
              <a:gd name="connsiteY48" fmla="*/ 904875 h 2028824"/>
              <a:gd name="connsiteX49" fmla="*/ 64294 w 402431"/>
              <a:gd name="connsiteY49" fmla="*/ 933450 h 2028824"/>
              <a:gd name="connsiteX50" fmla="*/ 73819 w 402431"/>
              <a:gd name="connsiteY50" fmla="*/ 954881 h 2028824"/>
              <a:gd name="connsiteX51" fmla="*/ 92869 w 402431"/>
              <a:gd name="connsiteY51" fmla="*/ 969168 h 2028824"/>
              <a:gd name="connsiteX52" fmla="*/ 114300 w 402431"/>
              <a:gd name="connsiteY52" fmla="*/ 966787 h 2028824"/>
              <a:gd name="connsiteX53" fmla="*/ 133350 w 402431"/>
              <a:gd name="connsiteY53" fmla="*/ 957262 h 2028824"/>
              <a:gd name="connsiteX54" fmla="*/ 154781 w 402431"/>
              <a:gd name="connsiteY54" fmla="*/ 985837 h 2028824"/>
              <a:gd name="connsiteX55" fmla="*/ 173831 w 402431"/>
              <a:gd name="connsiteY55" fmla="*/ 1057274 h 2028824"/>
              <a:gd name="connsiteX56" fmla="*/ 211931 w 402431"/>
              <a:gd name="connsiteY56" fmla="*/ 1197767 h 2028824"/>
              <a:gd name="connsiteX57" fmla="*/ 235744 w 402431"/>
              <a:gd name="connsiteY57" fmla="*/ 1276349 h 2028824"/>
              <a:gd name="connsiteX58" fmla="*/ 252412 w 402431"/>
              <a:gd name="connsiteY58" fmla="*/ 1354930 h 2028824"/>
              <a:gd name="connsiteX59" fmla="*/ 285750 w 402431"/>
              <a:gd name="connsiteY59" fmla="*/ 1488280 h 2028824"/>
              <a:gd name="connsiteX60" fmla="*/ 321469 w 402431"/>
              <a:gd name="connsiteY60" fmla="*/ 1650205 h 2028824"/>
              <a:gd name="connsiteX61" fmla="*/ 345281 w 402431"/>
              <a:gd name="connsiteY61" fmla="*/ 1757361 h 2028824"/>
              <a:gd name="connsiteX62" fmla="*/ 364331 w 402431"/>
              <a:gd name="connsiteY62" fmla="*/ 1852611 h 2028824"/>
              <a:gd name="connsiteX63" fmla="*/ 402431 w 402431"/>
              <a:gd name="connsiteY63" fmla="*/ 2028824 h 2028824"/>
              <a:gd name="connsiteX0" fmla="*/ 226219 w 402431"/>
              <a:gd name="connsiteY0" fmla="*/ 0 h 2028824"/>
              <a:gd name="connsiteX1" fmla="*/ 183356 w 402431"/>
              <a:gd name="connsiteY1" fmla="*/ 26193 h 2028824"/>
              <a:gd name="connsiteX2" fmla="*/ 176212 w 402431"/>
              <a:gd name="connsiteY2" fmla="*/ 47625 h 2028824"/>
              <a:gd name="connsiteX3" fmla="*/ 176212 w 402431"/>
              <a:gd name="connsiteY3" fmla="*/ 71437 h 2028824"/>
              <a:gd name="connsiteX4" fmla="*/ 157162 w 402431"/>
              <a:gd name="connsiteY4" fmla="*/ 76200 h 2028824"/>
              <a:gd name="connsiteX5" fmla="*/ 135731 w 402431"/>
              <a:gd name="connsiteY5" fmla="*/ 71437 h 2028824"/>
              <a:gd name="connsiteX6" fmla="*/ 119062 w 402431"/>
              <a:gd name="connsiteY6" fmla="*/ 78581 h 2028824"/>
              <a:gd name="connsiteX7" fmla="*/ 130969 w 402431"/>
              <a:gd name="connsiteY7" fmla="*/ 97631 h 2028824"/>
              <a:gd name="connsiteX8" fmla="*/ 161925 w 402431"/>
              <a:gd name="connsiteY8" fmla="*/ 104775 h 2028824"/>
              <a:gd name="connsiteX9" fmla="*/ 169069 w 402431"/>
              <a:gd name="connsiteY9" fmla="*/ 121443 h 2028824"/>
              <a:gd name="connsiteX10" fmla="*/ 166687 w 402431"/>
              <a:gd name="connsiteY10" fmla="*/ 138112 h 2028824"/>
              <a:gd name="connsiteX11" fmla="*/ 176212 w 402431"/>
              <a:gd name="connsiteY11" fmla="*/ 157162 h 2028824"/>
              <a:gd name="connsiteX12" fmla="*/ 173831 w 402431"/>
              <a:gd name="connsiteY12" fmla="*/ 166687 h 2028824"/>
              <a:gd name="connsiteX13" fmla="*/ 145256 w 402431"/>
              <a:gd name="connsiteY13" fmla="*/ 188118 h 2028824"/>
              <a:gd name="connsiteX14" fmla="*/ 130969 w 402431"/>
              <a:gd name="connsiteY14" fmla="*/ 209550 h 2028824"/>
              <a:gd name="connsiteX15" fmla="*/ 111919 w 402431"/>
              <a:gd name="connsiteY15" fmla="*/ 233362 h 2028824"/>
              <a:gd name="connsiteX16" fmla="*/ 111919 w 402431"/>
              <a:gd name="connsiteY16" fmla="*/ 252412 h 2028824"/>
              <a:gd name="connsiteX17" fmla="*/ 107156 w 402431"/>
              <a:gd name="connsiteY17" fmla="*/ 273843 h 2028824"/>
              <a:gd name="connsiteX18" fmla="*/ 90487 w 402431"/>
              <a:gd name="connsiteY18" fmla="*/ 288131 h 2028824"/>
              <a:gd name="connsiteX19" fmla="*/ 71437 w 402431"/>
              <a:gd name="connsiteY19" fmla="*/ 307181 h 2028824"/>
              <a:gd name="connsiteX20" fmla="*/ 64294 w 402431"/>
              <a:gd name="connsiteY20" fmla="*/ 328612 h 2028824"/>
              <a:gd name="connsiteX21" fmla="*/ 83344 w 402431"/>
              <a:gd name="connsiteY21" fmla="*/ 350043 h 2028824"/>
              <a:gd name="connsiteX22" fmla="*/ 85725 w 402431"/>
              <a:gd name="connsiteY22" fmla="*/ 364331 h 2028824"/>
              <a:gd name="connsiteX23" fmla="*/ 47625 w 402431"/>
              <a:gd name="connsiteY23" fmla="*/ 376237 h 2028824"/>
              <a:gd name="connsiteX24" fmla="*/ 50006 w 402431"/>
              <a:gd name="connsiteY24" fmla="*/ 397668 h 2028824"/>
              <a:gd name="connsiteX25" fmla="*/ 57150 w 402431"/>
              <a:gd name="connsiteY25" fmla="*/ 416718 h 2028824"/>
              <a:gd name="connsiteX26" fmla="*/ 30956 w 402431"/>
              <a:gd name="connsiteY26" fmla="*/ 438150 h 2028824"/>
              <a:gd name="connsiteX27" fmla="*/ 28575 w 402431"/>
              <a:gd name="connsiteY27" fmla="*/ 461962 h 2028824"/>
              <a:gd name="connsiteX28" fmla="*/ 14287 w 402431"/>
              <a:gd name="connsiteY28" fmla="*/ 500062 h 2028824"/>
              <a:gd name="connsiteX29" fmla="*/ 9525 w 402431"/>
              <a:gd name="connsiteY29" fmla="*/ 535781 h 2028824"/>
              <a:gd name="connsiteX30" fmla="*/ 9525 w 402431"/>
              <a:gd name="connsiteY30" fmla="*/ 550068 h 2028824"/>
              <a:gd name="connsiteX31" fmla="*/ 0 w 402431"/>
              <a:gd name="connsiteY31" fmla="*/ 569118 h 2028824"/>
              <a:gd name="connsiteX32" fmla="*/ 21431 w 402431"/>
              <a:gd name="connsiteY32" fmla="*/ 595312 h 2028824"/>
              <a:gd name="connsiteX33" fmla="*/ 35719 w 402431"/>
              <a:gd name="connsiteY33" fmla="*/ 623887 h 2028824"/>
              <a:gd name="connsiteX34" fmla="*/ 40481 w 402431"/>
              <a:gd name="connsiteY34" fmla="*/ 645318 h 2028824"/>
              <a:gd name="connsiteX35" fmla="*/ 69056 w 402431"/>
              <a:gd name="connsiteY35" fmla="*/ 635793 h 2028824"/>
              <a:gd name="connsiteX36" fmla="*/ 92869 w 402431"/>
              <a:gd name="connsiteY36" fmla="*/ 657225 h 2028824"/>
              <a:gd name="connsiteX37" fmla="*/ 109537 w 402431"/>
              <a:gd name="connsiteY37" fmla="*/ 678656 h 2028824"/>
              <a:gd name="connsiteX38" fmla="*/ 102394 w 402431"/>
              <a:gd name="connsiteY38" fmla="*/ 695325 h 2028824"/>
              <a:gd name="connsiteX39" fmla="*/ 73819 w 402431"/>
              <a:gd name="connsiteY39" fmla="*/ 709612 h 2028824"/>
              <a:gd name="connsiteX40" fmla="*/ 45244 w 402431"/>
              <a:gd name="connsiteY40" fmla="*/ 711993 h 2028824"/>
              <a:gd name="connsiteX41" fmla="*/ 52387 w 402431"/>
              <a:gd name="connsiteY41" fmla="*/ 735806 h 2028824"/>
              <a:gd name="connsiteX42" fmla="*/ 71437 w 402431"/>
              <a:gd name="connsiteY42" fmla="*/ 747712 h 2028824"/>
              <a:gd name="connsiteX43" fmla="*/ 66675 w 402431"/>
              <a:gd name="connsiteY43" fmla="*/ 764381 h 2028824"/>
              <a:gd name="connsiteX44" fmla="*/ 64294 w 402431"/>
              <a:gd name="connsiteY44" fmla="*/ 781050 h 2028824"/>
              <a:gd name="connsiteX45" fmla="*/ 85725 w 402431"/>
              <a:gd name="connsiteY45" fmla="*/ 800100 h 2028824"/>
              <a:gd name="connsiteX46" fmla="*/ 88106 w 402431"/>
              <a:gd name="connsiteY46" fmla="*/ 823912 h 2028824"/>
              <a:gd name="connsiteX47" fmla="*/ 107156 w 402431"/>
              <a:gd name="connsiteY47" fmla="*/ 873918 h 2028824"/>
              <a:gd name="connsiteX48" fmla="*/ 95250 w 402431"/>
              <a:gd name="connsiteY48" fmla="*/ 904875 h 2028824"/>
              <a:gd name="connsiteX49" fmla="*/ 64294 w 402431"/>
              <a:gd name="connsiteY49" fmla="*/ 933450 h 2028824"/>
              <a:gd name="connsiteX50" fmla="*/ 73819 w 402431"/>
              <a:gd name="connsiteY50" fmla="*/ 954881 h 2028824"/>
              <a:gd name="connsiteX51" fmla="*/ 92869 w 402431"/>
              <a:gd name="connsiteY51" fmla="*/ 969168 h 2028824"/>
              <a:gd name="connsiteX52" fmla="*/ 114300 w 402431"/>
              <a:gd name="connsiteY52" fmla="*/ 966787 h 2028824"/>
              <a:gd name="connsiteX53" fmla="*/ 133350 w 402431"/>
              <a:gd name="connsiteY53" fmla="*/ 957262 h 2028824"/>
              <a:gd name="connsiteX54" fmla="*/ 154781 w 402431"/>
              <a:gd name="connsiteY54" fmla="*/ 985837 h 2028824"/>
              <a:gd name="connsiteX55" fmla="*/ 173831 w 402431"/>
              <a:gd name="connsiteY55" fmla="*/ 1057274 h 2028824"/>
              <a:gd name="connsiteX56" fmla="*/ 200025 w 402431"/>
              <a:gd name="connsiteY56" fmla="*/ 1133474 h 2028824"/>
              <a:gd name="connsiteX57" fmla="*/ 211931 w 402431"/>
              <a:gd name="connsiteY57" fmla="*/ 1197767 h 2028824"/>
              <a:gd name="connsiteX58" fmla="*/ 235744 w 402431"/>
              <a:gd name="connsiteY58" fmla="*/ 1276349 h 2028824"/>
              <a:gd name="connsiteX59" fmla="*/ 252412 w 402431"/>
              <a:gd name="connsiteY59" fmla="*/ 1354930 h 2028824"/>
              <a:gd name="connsiteX60" fmla="*/ 285750 w 402431"/>
              <a:gd name="connsiteY60" fmla="*/ 1488280 h 2028824"/>
              <a:gd name="connsiteX61" fmla="*/ 321469 w 402431"/>
              <a:gd name="connsiteY61" fmla="*/ 1650205 h 2028824"/>
              <a:gd name="connsiteX62" fmla="*/ 345281 w 402431"/>
              <a:gd name="connsiteY62" fmla="*/ 1757361 h 2028824"/>
              <a:gd name="connsiteX63" fmla="*/ 364331 w 402431"/>
              <a:gd name="connsiteY63" fmla="*/ 1852611 h 2028824"/>
              <a:gd name="connsiteX64" fmla="*/ 402431 w 402431"/>
              <a:gd name="connsiteY64" fmla="*/ 2028824 h 2028824"/>
              <a:gd name="connsiteX0" fmla="*/ 226219 w 402431"/>
              <a:gd name="connsiteY0" fmla="*/ 0 h 2028824"/>
              <a:gd name="connsiteX1" fmla="*/ 183356 w 402431"/>
              <a:gd name="connsiteY1" fmla="*/ 26193 h 2028824"/>
              <a:gd name="connsiteX2" fmla="*/ 176212 w 402431"/>
              <a:gd name="connsiteY2" fmla="*/ 47625 h 2028824"/>
              <a:gd name="connsiteX3" fmla="*/ 176212 w 402431"/>
              <a:gd name="connsiteY3" fmla="*/ 71437 h 2028824"/>
              <a:gd name="connsiteX4" fmla="*/ 157162 w 402431"/>
              <a:gd name="connsiteY4" fmla="*/ 76200 h 2028824"/>
              <a:gd name="connsiteX5" fmla="*/ 135731 w 402431"/>
              <a:gd name="connsiteY5" fmla="*/ 71437 h 2028824"/>
              <a:gd name="connsiteX6" fmla="*/ 119062 w 402431"/>
              <a:gd name="connsiteY6" fmla="*/ 78581 h 2028824"/>
              <a:gd name="connsiteX7" fmla="*/ 130969 w 402431"/>
              <a:gd name="connsiteY7" fmla="*/ 97631 h 2028824"/>
              <a:gd name="connsiteX8" fmla="*/ 161925 w 402431"/>
              <a:gd name="connsiteY8" fmla="*/ 104775 h 2028824"/>
              <a:gd name="connsiteX9" fmla="*/ 169069 w 402431"/>
              <a:gd name="connsiteY9" fmla="*/ 121443 h 2028824"/>
              <a:gd name="connsiteX10" fmla="*/ 166687 w 402431"/>
              <a:gd name="connsiteY10" fmla="*/ 138112 h 2028824"/>
              <a:gd name="connsiteX11" fmla="*/ 176212 w 402431"/>
              <a:gd name="connsiteY11" fmla="*/ 157162 h 2028824"/>
              <a:gd name="connsiteX12" fmla="*/ 173831 w 402431"/>
              <a:gd name="connsiteY12" fmla="*/ 166687 h 2028824"/>
              <a:gd name="connsiteX13" fmla="*/ 145256 w 402431"/>
              <a:gd name="connsiteY13" fmla="*/ 188118 h 2028824"/>
              <a:gd name="connsiteX14" fmla="*/ 130969 w 402431"/>
              <a:gd name="connsiteY14" fmla="*/ 209550 h 2028824"/>
              <a:gd name="connsiteX15" fmla="*/ 111919 w 402431"/>
              <a:gd name="connsiteY15" fmla="*/ 233362 h 2028824"/>
              <a:gd name="connsiteX16" fmla="*/ 111919 w 402431"/>
              <a:gd name="connsiteY16" fmla="*/ 252412 h 2028824"/>
              <a:gd name="connsiteX17" fmla="*/ 107156 w 402431"/>
              <a:gd name="connsiteY17" fmla="*/ 273843 h 2028824"/>
              <a:gd name="connsiteX18" fmla="*/ 90487 w 402431"/>
              <a:gd name="connsiteY18" fmla="*/ 288131 h 2028824"/>
              <a:gd name="connsiteX19" fmla="*/ 71437 w 402431"/>
              <a:gd name="connsiteY19" fmla="*/ 307181 h 2028824"/>
              <a:gd name="connsiteX20" fmla="*/ 64294 w 402431"/>
              <a:gd name="connsiteY20" fmla="*/ 328612 h 2028824"/>
              <a:gd name="connsiteX21" fmla="*/ 83344 w 402431"/>
              <a:gd name="connsiteY21" fmla="*/ 350043 h 2028824"/>
              <a:gd name="connsiteX22" fmla="*/ 85725 w 402431"/>
              <a:gd name="connsiteY22" fmla="*/ 364331 h 2028824"/>
              <a:gd name="connsiteX23" fmla="*/ 47625 w 402431"/>
              <a:gd name="connsiteY23" fmla="*/ 376237 h 2028824"/>
              <a:gd name="connsiteX24" fmla="*/ 50006 w 402431"/>
              <a:gd name="connsiteY24" fmla="*/ 397668 h 2028824"/>
              <a:gd name="connsiteX25" fmla="*/ 57150 w 402431"/>
              <a:gd name="connsiteY25" fmla="*/ 416718 h 2028824"/>
              <a:gd name="connsiteX26" fmla="*/ 30956 w 402431"/>
              <a:gd name="connsiteY26" fmla="*/ 438150 h 2028824"/>
              <a:gd name="connsiteX27" fmla="*/ 28575 w 402431"/>
              <a:gd name="connsiteY27" fmla="*/ 461962 h 2028824"/>
              <a:gd name="connsiteX28" fmla="*/ 14287 w 402431"/>
              <a:gd name="connsiteY28" fmla="*/ 500062 h 2028824"/>
              <a:gd name="connsiteX29" fmla="*/ 9525 w 402431"/>
              <a:gd name="connsiteY29" fmla="*/ 535781 h 2028824"/>
              <a:gd name="connsiteX30" fmla="*/ 9525 w 402431"/>
              <a:gd name="connsiteY30" fmla="*/ 550068 h 2028824"/>
              <a:gd name="connsiteX31" fmla="*/ 0 w 402431"/>
              <a:gd name="connsiteY31" fmla="*/ 569118 h 2028824"/>
              <a:gd name="connsiteX32" fmla="*/ 21431 w 402431"/>
              <a:gd name="connsiteY32" fmla="*/ 595312 h 2028824"/>
              <a:gd name="connsiteX33" fmla="*/ 35719 w 402431"/>
              <a:gd name="connsiteY33" fmla="*/ 623887 h 2028824"/>
              <a:gd name="connsiteX34" fmla="*/ 40481 w 402431"/>
              <a:gd name="connsiteY34" fmla="*/ 645318 h 2028824"/>
              <a:gd name="connsiteX35" fmla="*/ 69056 w 402431"/>
              <a:gd name="connsiteY35" fmla="*/ 635793 h 2028824"/>
              <a:gd name="connsiteX36" fmla="*/ 92869 w 402431"/>
              <a:gd name="connsiteY36" fmla="*/ 657225 h 2028824"/>
              <a:gd name="connsiteX37" fmla="*/ 109537 w 402431"/>
              <a:gd name="connsiteY37" fmla="*/ 678656 h 2028824"/>
              <a:gd name="connsiteX38" fmla="*/ 102394 w 402431"/>
              <a:gd name="connsiteY38" fmla="*/ 695325 h 2028824"/>
              <a:gd name="connsiteX39" fmla="*/ 73819 w 402431"/>
              <a:gd name="connsiteY39" fmla="*/ 709612 h 2028824"/>
              <a:gd name="connsiteX40" fmla="*/ 45244 w 402431"/>
              <a:gd name="connsiteY40" fmla="*/ 711993 h 2028824"/>
              <a:gd name="connsiteX41" fmla="*/ 52387 w 402431"/>
              <a:gd name="connsiteY41" fmla="*/ 735806 h 2028824"/>
              <a:gd name="connsiteX42" fmla="*/ 71437 w 402431"/>
              <a:gd name="connsiteY42" fmla="*/ 747712 h 2028824"/>
              <a:gd name="connsiteX43" fmla="*/ 66675 w 402431"/>
              <a:gd name="connsiteY43" fmla="*/ 764381 h 2028824"/>
              <a:gd name="connsiteX44" fmla="*/ 64294 w 402431"/>
              <a:gd name="connsiteY44" fmla="*/ 781050 h 2028824"/>
              <a:gd name="connsiteX45" fmla="*/ 85725 w 402431"/>
              <a:gd name="connsiteY45" fmla="*/ 800100 h 2028824"/>
              <a:gd name="connsiteX46" fmla="*/ 88106 w 402431"/>
              <a:gd name="connsiteY46" fmla="*/ 823912 h 2028824"/>
              <a:gd name="connsiteX47" fmla="*/ 107156 w 402431"/>
              <a:gd name="connsiteY47" fmla="*/ 873918 h 2028824"/>
              <a:gd name="connsiteX48" fmla="*/ 95250 w 402431"/>
              <a:gd name="connsiteY48" fmla="*/ 904875 h 2028824"/>
              <a:gd name="connsiteX49" fmla="*/ 64294 w 402431"/>
              <a:gd name="connsiteY49" fmla="*/ 933450 h 2028824"/>
              <a:gd name="connsiteX50" fmla="*/ 73819 w 402431"/>
              <a:gd name="connsiteY50" fmla="*/ 954881 h 2028824"/>
              <a:gd name="connsiteX51" fmla="*/ 92869 w 402431"/>
              <a:gd name="connsiteY51" fmla="*/ 969168 h 2028824"/>
              <a:gd name="connsiteX52" fmla="*/ 114300 w 402431"/>
              <a:gd name="connsiteY52" fmla="*/ 966787 h 2028824"/>
              <a:gd name="connsiteX53" fmla="*/ 133350 w 402431"/>
              <a:gd name="connsiteY53" fmla="*/ 957262 h 2028824"/>
              <a:gd name="connsiteX54" fmla="*/ 154781 w 402431"/>
              <a:gd name="connsiteY54" fmla="*/ 985837 h 2028824"/>
              <a:gd name="connsiteX55" fmla="*/ 173831 w 402431"/>
              <a:gd name="connsiteY55" fmla="*/ 1057274 h 2028824"/>
              <a:gd name="connsiteX56" fmla="*/ 200025 w 402431"/>
              <a:gd name="connsiteY56" fmla="*/ 1133474 h 2028824"/>
              <a:gd name="connsiteX57" fmla="*/ 211931 w 402431"/>
              <a:gd name="connsiteY57" fmla="*/ 1197767 h 2028824"/>
              <a:gd name="connsiteX58" fmla="*/ 235744 w 402431"/>
              <a:gd name="connsiteY58" fmla="*/ 1276349 h 2028824"/>
              <a:gd name="connsiteX59" fmla="*/ 252412 w 402431"/>
              <a:gd name="connsiteY59" fmla="*/ 1354930 h 2028824"/>
              <a:gd name="connsiteX60" fmla="*/ 285750 w 402431"/>
              <a:gd name="connsiteY60" fmla="*/ 1488280 h 2028824"/>
              <a:gd name="connsiteX61" fmla="*/ 321469 w 402431"/>
              <a:gd name="connsiteY61" fmla="*/ 1650205 h 2028824"/>
              <a:gd name="connsiteX62" fmla="*/ 345281 w 402431"/>
              <a:gd name="connsiteY62" fmla="*/ 1757361 h 2028824"/>
              <a:gd name="connsiteX63" fmla="*/ 364331 w 402431"/>
              <a:gd name="connsiteY63" fmla="*/ 1852611 h 2028824"/>
              <a:gd name="connsiteX64" fmla="*/ 381000 w 402431"/>
              <a:gd name="connsiteY64" fmla="*/ 1916905 h 2028824"/>
              <a:gd name="connsiteX65" fmla="*/ 402431 w 402431"/>
              <a:gd name="connsiteY65" fmla="*/ 2028824 h 2028824"/>
              <a:gd name="connsiteX0" fmla="*/ 226219 w 402431"/>
              <a:gd name="connsiteY0" fmla="*/ 0 h 2028824"/>
              <a:gd name="connsiteX1" fmla="*/ 183356 w 402431"/>
              <a:gd name="connsiteY1" fmla="*/ 26193 h 2028824"/>
              <a:gd name="connsiteX2" fmla="*/ 176212 w 402431"/>
              <a:gd name="connsiteY2" fmla="*/ 47625 h 2028824"/>
              <a:gd name="connsiteX3" fmla="*/ 176212 w 402431"/>
              <a:gd name="connsiteY3" fmla="*/ 71437 h 2028824"/>
              <a:gd name="connsiteX4" fmla="*/ 157162 w 402431"/>
              <a:gd name="connsiteY4" fmla="*/ 76200 h 2028824"/>
              <a:gd name="connsiteX5" fmla="*/ 135731 w 402431"/>
              <a:gd name="connsiteY5" fmla="*/ 71437 h 2028824"/>
              <a:gd name="connsiteX6" fmla="*/ 119062 w 402431"/>
              <a:gd name="connsiteY6" fmla="*/ 78581 h 2028824"/>
              <a:gd name="connsiteX7" fmla="*/ 130969 w 402431"/>
              <a:gd name="connsiteY7" fmla="*/ 97631 h 2028824"/>
              <a:gd name="connsiteX8" fmla="*/ 161925 w 402431"/>
              <a:gd name="connsiteY8" fmla="*/ 104775 h 2028824"/>
              <a:gd name="connsiteX9" fmla="*/ 169069 w 402431"/>
              <a:gd name="connsiteY9" fmla="*/ 121443 h 2028824"/>
              <a:gd name="connsiteX10" fmla="*/ 166687 w 402431"/>
              <a:gd name="connsiteY10" fmla="*/ 138112 h 2028824"/>
              <a:gd name="connsiteX11" fmla="*/ 176212 w 402431"/>
              <a:gd name="connsiteY11" fmla="*/ 157162 h 2028824"/>
              <a:gd name="connsiteX12" fmla="*/ 173831 w 402431"/>
              <a:gd name="connsiteY12" fmla="*/ 166687 h 2028824"/>
              <a:gd name="connsiteX13" fmla="*/ 145256 w 402431"/>
              <a:gd name="connsiteY13" fmla="*/ 188118 h 2028824"/>
              <a:gd name="connsiteX14" fmla="*/ 130969 w 402431"/>
              <a:gd name="connsiteY14" fmla="*/ 209550 h 2028824"/>
              <a:gd name="connsiteX15" fmla="*/ 111919 w 402431"/>
              <a:gd name="connsiteY15" fmla="*/ 233362 h 2028824"/>
              <a:gd name="connsiteX16" fmla="*/ 111919 w 402431"/>
              <a:gd name="connsiteY16" fmla="*/ 252412 h 2028824"/>
              <a:gd name="connsiteX17" fmla="*/ 107156 w 402431"/>
              <a:gd name="connsiteY17" fmla="*/ 273843 h 2028824"/>
              <a:gd name="connsiteX18" fmla="*/ 90487 w 402431"/>
              <a:gd name="connsiteY18" fmla="*/ 288131 h 2028824"/>
              <a:gd name="connsiteX19" fmla="*/ 71437 w 402431"/>
              <a:gd name="connsiteY19" fmla="*/ 307181 h 2028824"/>
              <a:gd name="connsiteX20" fmla="*/ 64294 w 402431"/>
              <a:gd name="connsiteY20" fmla="*/ 328612 h 2028824"/>
              <a:gd name="connsiteX21" fmla="*/ 83344 w 402431"/>
              <a:gd name="connsiteY21" fmla="*/ 350043 h 2028824"/>
              <a:gd name="connsiteX22" fmla="*/ 85725 w 402431"/>
              <a:gd name="connsiteY22" fmla="*/ 364331 h 2028824"/>
              <a:gd name="connsiteX23" fmla="*/ 47625 w 402431"/>
              <a:gd name="connsiteY23" fmla="*/ 376237 h 2028824"/>
              <a:gd name="connsiteX24" fmla="*/ 50006 w 402431"/>
              <a:gd name="connsiteY24" fmla="*/ 397668 h 2028824"/>
              <a:gd name="connsiteX25" fmla="*/ 57150 w 402431"/>
              <a:gd name="connsiteY25" fmla="*/ 416718 h 2028824"/>
              <a:gd name="connsiteX26" fmla="*/ 30956 w 402431"/>
              <a:gd name="connsiteY26" fmla="*/ 438150 h 2028824"/>
              <a:gd name="connsiteX27" fmla="*/ 28575 w 402431"/>
              <a:gd name="connsiteY27" fmla="*/ 461962 h 2028824"/>
              <a:gd name="connsiteX28" fmla="*/ 14287 w 402431"/>
              <a:gd name="connsiteY28" fmla="*/ 500062 h 2028824"/>
              <a:gd name="connsiteX29" fmla="*/ 9525 w 402431"/>
              <a:gd name="connsiteY29" fmla="*/ 535781 h 2028824"/>
              <a:gd name="connsiteX30" fmla="*/ 9525 w 402431"/>
              <a:gd name="connsiteY30" fmla="*/ 550068 h 2028824"/>
              <a:gd name="connsiteX31" fmla="*/ 0 w 402431"/>
              <a:gd name="connsiteY31" fmla="*/ 569118 h 2028824"/>
              <a:gd name="connsiteX32" fmla="*/ 21431 w 402431"/>
              <a:gd name="connsiteY32" fmla="*/ 595312 h 2028824"/>
              <a:gd name="connsiteX33" fmla="*/ 35719 w 402431"/>
              <a:gd name="connsiteY33" fmla="*/ 623887 h 2028824"/>
              <a:gd name="connsiteX34" fmla="*/ 40481 w 402431"/>
              <a:gd name="connsiteY34" fmla="*/ 645318 h 2028824"/>
              <a:gd name="connsiteX35" fmla="*/ 69056 w 402431"/>
              <a:gd name="connsiteY35" fmla="*/ 635793 h 2028824"/>
              <a:gd name="connsiteX36" fmla="*/ 92869 w 402431"/>
              <a:gd name="connsiteY36" fmla="*/ 657225 h 2028824"/>
              <a:gd name="connsiteX37" fmla="*/ 109537 w 402431"/>
              <a:gd name="connsiteY37" fmla="*/ 678656 h 2028824"/>
              <a:gd name="connsiteX38" fmla="*/ 102394 w 402431"/>
              <a:gd name="connsiteY38" fmla="*/ 695325 h 2028824"/>
              <a:gd name="connsiteX39" fmla="*/ 73819 w 402431"/>
              <a:gd name="connsiteY39" fmla="*/ 709612 h 2028824"/>
              <a:gd name="connsiteX40" fmla="*/ 45244 w 402431"/>
              <a:gd name="connsiteY40" fmla="*/ 711993 h 2028824"/>
              <a:gd name="connsiteX41" fmla="*/ 52387 w 402431"/>
              <a:gd name="connsiteY41" fmla="*/ 735806 h 2028824"/>
              <a:gd name="connsiteX42" fmla="*/ 71437 w 402431"/>
              <a:gd name="connsiteY42" fmla="*/ 747712 h 2028824"/>
              <a:gd name="connsiteX43" fmla="*/ 66675 w 402431"/>
              <a:gd name="connsiteY43" fmla="*/ 764381 h 2028824"/>
              <a:gd name="connsiteX44" fmla="*/ 64294 w 402431"/>
              <a:gd name="connsiteY44" fmla="*/ 781050 h 2028824"/>
              <a:gd name="connsiteX45" fmla="*/ 85725 w 402431"/>
              <a:gd name="connsiteY45" fmla="*/ 800100 h 2028824"/>
              <a:gd name="connsiteX46" fmla="*/ 88106 w 402431"/>
              <a:gd name="connsiteY46" fmla="*/ 823912 h 2028824"/>
              <a:gd name="connsiteX47" fmla="*/ 107156 w 402431"/>
              <a:gd name="connsiteY47" fmla="*/ 873918 h 2028824"/>
              <a:gd name="connsiteX48" fmla="*/ 95250 w 402431"/>
              <a:gd name="connsiteY48" fmla="*/ 904875 h 2028824"/>
              <a:gd name="connsiteX49" fmla="*/ 64294 w 402431"/>
              <a:gd name="connsiteY49" fmla="*/ 933450 h 2028824"/>
              <a:gd name="connsiteX50" fmla="*/ 73819 w 402431"/>
              <a:gd name="connsiteY50" fmla="*/ 954881 h 2028824"/>
              <a:gd name="connsiteX51" fmla="*/ 92869 w 402431"/>
              <a:gd name="connsiteY51" fmla="*/ 969168 h 2028824"/>
              <a:gd name="connsiteX52" fmla="*/ 114300 w 402431"/>
              <a:gd name="connsiteY52" fmla="*/ 966787 h 2028824"/>
              <a:gd name="connsiteX53" fmla="*/ 133350 w 402431"/>
              <a:gd name="connsiteY53" fmla="*/ 957262 h 2028824"/>
              <a:gd name="connsiteX54" fmla="*/ 154781 w 402431"/>
              <a:gd name="connsiteY54" fmla="*/ 985837 h 2028824"/>
              <a:gd name="connsiteX55" fmla="*/ 173831 w 402431"/>
              <a:gd name="connsiteY55" fmla="*/ 1057274 h 2028824"/>
              <a:gd name="connsiteX56" fmla="*/ 200025 w 402431"/>
              <a:gd name="connsiteY56" fmla="*/ 1133474 h 2028824"/>
              <a:gd name="connsiteX57" fmla="*/ 211931 w 402431"/>
              <a:gd name="connsiteY57" fmla="*/ 1197767 h 2028824"/>
              <a:gd name="connsiteX58" fmla="*/ 235744 w 402431"/>
              <a:gd name="connsiteY58" fmla="*/ 1276349 h 2028824"/>
              <a:gd name="connsiteX59" fmla="*/ 252412 w 402431"/>
              <a:gd name="connsiteY59" fmla="*/ 1354930 h 2028824"/>
              <a:gd name="connsiteX60" fmla="*/ 285750 w 402431"/>
              <a:gd name="connsiteY60" fmla="*/ 1488280 h 2028824"/>
              <a:gd name="connsiteX61" fmla="*/ 307181 w 402431"/>
              <a:gd name="connsiteY61" fmla="*/ 1569242 h 2028824"/>
              <a:gd name="connsiteX62" fmla="*/ 321469 w 402431"/>
              <a:gd name="connsiteY62" fmla="*/ 1650205 h 2028824"/>
              <a:gd name="connsiteX63" fmla="*/ 345281 w 402431"/>
              <a:gd name="connsiteY63" fmla="*/ 1757361 h 2028824"/>
              <a:gd name="connsiteX64" fmla="*/ 364331 w 402431"/>
              <a:gd name="connsiteY64" fmla="*/ 1852611 h 2028824"/>
              <a:gd name="connsiteX65" fmla="*/ 381000 w 402431"/>
              <a:gd name="connsiteY65" fmla="*/ 1916905 h 2028824"/>
              <a:gd name="connsiteX66" fmla="*/ 402431 w 402431"/>
              <a:gd name="connsiteY66" fmla="*/ 2028824 h 2028824"/>
              <a:gd name="connsiteX0" fmla="*/ 226219 w 402431"/>
              <a:gd name="connsiteY0" fmla="*/ 0 h 2028824"/>
              <a:gd name="connsiteX1" fmla="*/ 183356 w 402431"/>
              <a:gd name="connsiteY1" fmla="*/ 26193 h 2028824"/>
              <a:gd name="connsiteX2" fmla="*/ 176212 w 402431"/>
              <a:gd name="connsiteY2" fmla="*/ 47625 h 2028824"/>
              <a:gd name="connsiteX3" fmla="*/ 176212 w 402431"/>
              <a:gd name="connsiteY3" fmla="*/ 71437 h 2028824"/>
              <a:gd name="connsiteX4" fmla="*/ 157162 w 402431"/>
              <a:gd name="connsiteY4" fmla="*/ 76200 h 2028824"/>
              <a:gd name="connsiteX5" fmla="*/ 135731 w 402431"/>
              <a:gd name="connsiteY5" fmla="*/ 71437 h 2028824"/>
              <a:gd name="connsiteX6" fmla="*/ 119062 w 402431"/>
              <a:gd name="connsiteY6" fmla="*/ 78581 h 2028824"/>
              <a:gd name="connsiteX7" fmla="*/ 130969 w 402431"/>
              <a:gd name="connsiteY7" fmla="*/ 97631 h 2028824"/>
              <a:gd name="connsiteX8" fmla="*/ 161925 w 402431"/>
              <a:gd name="connsiteY8" fmla="*/ 104775 h 2028824"/>
              <a:gd name="connsiteX9" fmla="*/ 169069 w 402431"/>
              <a:gd name="connsiteY9" fmla="*/ 121443 h 2028824"/>
              <a:gd name="connsiteX10" fmla="*/ 166687 w 402431"/>
              <a:gd name="connsiteY10" fmla="*/ 138112 h 2028824"/>
              <a:gd name="connsiteX11" fmla="*/ 176212 w 402431"/>
              <a:gd name="connsiteY11" fmla="*/ 157162 h 2028824"/>
              <a:gd name="connsiteX12" fmla="*/ 173831 w 402431"/>
              <a:gd name="connsiteY12" fmla="*/ 166687 h 2028824"/>
              <a:gd name="connsiteX13" fmla="*/ 145256 w 402431"/>
              <a:gd name="connsiteY13" fmla="*/ 188118 h 2028824"/>
              <a:gd name="connsiteX14" fmla="*/ 130969 w 402431"/>
              <a:gd name="connsiteY14" fmla="*/ 209550 h 2028824"/>
              <a:gd name="connsiteX15" fmla="*/ 111919 w 402431"/>
              <a:gd name="connsiteY15" fmla="*/ 233362 h 2028824"/>
              <a:gd name="connsiteX16" fmla="*/ 111919 w 402431"/>
              <a:gd name="connsiteY16" fmla="*/ 252412 h 2028824"/>
              <a:gd name="connsiteX17" fmla="*/ 107156 w 402431"/>
              <a:gd name="connsiteY17" fmla="*/ 273843 h 2028824"/>
              <a:gd name="connsiteX18" fmla="*/ 90487 w 402431"/>
              <a:gd name="connsiteY18" fmla="*/ 288131 h 2028824"/>
              <a:gd name="connsiteX19" fmla="*/ 71437 w 402431"/>
              <a:gd name="connsiteY19" fmla="*/ 307181 h 2028824"/>
              <a:gd name="connsiteX20" fmla="*/ 64294 w 402431"/>
              <a:gd name="connsiteY20" fmla="*/ 328612 h 2028824"/>
              <a:gd name="connsiteX21" fmla="*/ 83344 w 402431"/>
              <a:gd name="connsiteY21" fmla="*/ 350043 h 2028824"/>
              <a:gd name="connsiteX22" fmla="*/ 85725 w 402431"/>
              <a:gd name="connsiteY22" fmla="*/ 364331 h 2028824"/>
              <a:gd name="connsiteX23" fmla="*/ 47625 w 402431"/>
              <a:gd name="connsiteY23" fmla="*/ 376237 h 2028824"/>
              <a:gd name="connsiteX24" fmla="*/ 50006 w 402431"/>
              <a:gd name="connsiteY24" fmla="*/ 397668 h 2028824"/>
              <a:gd name="connsiteX25" fmla="*/ 57150 w 402431"/>
              <a:gd name="connsiteY25" fmla="*/ 416718 h 2028824"/>
              <a:gd name="connsiteX26" fmla="*/ 30956 w 402431"/>
              <a:gd name="connsiteY26" fmla="*/ 438150 h 2028824"/>
              <a:gd name="connsiteX27" fmla="*/ 28575 w 402431"/>
              <a:gd name="connsiteY27" fmla="*/ 461962 h 2028824"/>
              <a:gd name="connsiteX28" fmla="*/ 14287 w 402431"/>
              <a:gd name="connsiteY28" fmla="*/ 500062 h 2028824"/>
              <a:gd name="connsiteX29" fmla="*/ 9525 w 402431"/>
              <a:gd name="connsiteY29" fmla="*/ 535781 h 2028824"/>
              <a:gd name="connsiteX30" fmla="*/ 9525 w 402431"/>
              <a:gd name="connsiteY30" fmla="*/ 550068 h 2028824"/>
              <a:gd name="connsiteX31" fmla="*/ 0 w 402431"/>
              <a:gd name="connsiteY31" fmla="*/ 569118 h 2028824"/>
              <a:gd name="connsiteX32" fmla="*/ 21431 w 402431"/>
              <a:gd name="connsiteY32" fmla="*/ 595312 h 2028824"/>
              <a:gd name="connsiteX33" fmla="*/ 35719 w 402431"/>
              <a:gd name="connsiteY33" fmla="*/ 623887 h 2028824"/>
              <a:gd name="connsiteX34" fmla="*/ 40481 w 402431"/>
              <a:gd name="connsiteY34" fmla="*/ 645318 h 2028824"/>
              <a:gd name="connsiteX35" fmla="*/ 69056 w 402431"/>
              <a:gd name="connsiteY35" fmla="*/ 635793 h 2028824"/>
              <a:gd name="connsiteX36" fmla="*/ 92869 w 402431"/>
              <a:gd name="connsiteY36" fmla="*/ 657225 h 2028824"/>
              <a:gd name="connsiteX37" fmla="*/ 109537 w 402431"/>
              <a:gd name="connsiteY37" fmla="*/ 678656 h 2028824"/>
              <a:gd name="connsiteX38" fmla="*/ 102394 w 402431"/>
              <a:gd name="connsiteY38" fmla="*/ 695325 h 2028824"/>
              <a:gd name="connsiteX39" fmla="*/ 73819 w 402431"/>
              <a:gd name="connsiteY39" fmla="*/ 709612 h 2028824"/>
              <a:gd name="connsiteX40" fmla="*/ 45244 w 402431"/>
              <a:gd name="connsiteY40" fmla="*/ 711993 h 2028824"/>
              <a:gd name="connsiteX41" fmla="*/ 52387 w 402431"/>
              <a:gd name="connsiteY41" fmla="*/ 735806 h 2028824"/>
              <a:gd name="connsiteX42" fmla="*/ 71437 w 402431"/>
              <a:gd name="connsiteY42" fmla="*/ 747712 h 2028824"/>
              <a:gd name="connsiteX43" fmla="*/ 66675 w 402431"/>
              <a:gd name="connsiteY43" fmla="*/ 764381 h 2028824"/>
              <a:gd name="connsiteX44" fmla="*/ 64294 w 402431"/>
              <a:gd name="connsiteY44" fmla="*/ 781050 h 2028824"/>
              <a:gd name="connsiteX45" fmla="*/ 85725 w 402431"/>
              <a:gd name="connsiteY45" fmla="*/ 800100 h 2028824"/>
              <a:gd name="connsiteX46" fmla="*/ 88106 w 402431"/>
              <a:gd name="connsiteY46" fmla="*/ 823912 h 2028824"/>
              <a:gd name="connsiteX47" fmla="*/ 107156 w 402431"/>
              <a:gd name="connsiteY47" fmla="*/ 873918 h 2028824"/>
              <a:gd name="connsiteX48" fmla="*/ 95250 w 402431"/>
              <a:gd name="connsiteY48" fmla="*/ 904875 h 2028824"/>
              <a:gd name="connsiteX49" fmla="*/ 64294 w 402431"/>
              <a:gd name="connsiteY49" fmla="*/ 933450 h 2028824"/>
              <a:gd name="connsiteX50" fmla="*/ 73819 w 402431"/>
              <a:gd name="connsiteY50" fmla="*/ 954881 h 2028824"/>
              <a:gd name="connsiteX51" fmla="*/ 92869 w 402431"/>
              <a:gd name="connsiteY51" fmla="*/ 969168 h 2028824"/>
              <a:gd name="connsiteX52" fmla="*/ 114300 w 402431"/>
              <a:gd name="connsiteY52" fmla="*/ 966787 h 2028824"/>
              <a:gd name="connsiteX53" fmla="*/ 133350 w 402431"/>
              <a:gd name="connsiteY53" fmla="*/ 957262 h 2028824"/>
              <a:gd name="connsiteX54" fmla="*/ 154781 w 402431"/>
              <a:gd name="connsiteY54" fmla="*/ 985837 h 2028824"/>
              <a:gd name="connsiteX55" fmla="*/ 164306 w 402431"/>
              <a:gd name="connsiteY55" fmla="*/ 1026318 h 2028824"/>
              <a:gd name="connsiteX56" fmla="*/ 200025 w 402431"/>
              <a:gd name="connsiteY56" fmla="*/ 1133474 h 2028824"/>
              <a:gd name="connsiteX57" fmla="*/ 211931 w 402431"/>
              <a:gd name="connsiteY57" fmla="*/ 1197767 h 2028824"/>
              <a:gd name="connsiteX58" fmla="*/ 235744 w 402431"/>
              <a:gd name="connsiteY58" fmla="*/ 1276349 h 2028824"/>
              <a:gd name="connsiteX59" fmla="*/ 252412 w 402431"/>
              <a:gd name="connsiteY59" fmla="*/ 1354930 h 2028824"/>
              <a:gd name="connsiteX60" fmla="*/ 285750 w 402431"/>
              <a:gd name="connsiteY60" fmla="*/ 1488280 h 2028824"/>
              <a:gd name="connsiteX61" fmla="*/ 307181 w 402431"/>
              <a:gd name="connsiteY61" fmla="*/ 1569242 h 2028824"/>
              <a:gd name="connsiteX62" fmla="*/ 321469 w 402431"/>
              <a:gd name="connsiteY62" fmla="*/ 1650205 h 2028824"/>
              <a:gd name="connsiteX63" fmla="*/ 345281 w 402431"/>
              <a:gd name="connsiteY63" fmla="*/ 1757361 h 2028824"/>
              <a:gd name="connsiteX64" fmla="*/ 364331 w 402431"/>
              <a:gd name="connsiteY64" fmla="*/ 1852611 h 2028824"/>
              <a:gd name="connsiteX65" fmla="*/ 381000 w 402431"/>
              <a:gd name="connsiteY65" fmla="*/ 1916905 h 2028824"/>
              <a:gd name="connsiteX66" fmla="*/ 402431 w 402431"/>
              <a:gd name="connsiteY66" fmla="*/ 2028824 h 2028824"/>
              <a:gd name="connsiteX0" fmla="*/ 226219 w 402431"/>
              <a:gd name="connsiteY0" fmla="*/ 0 h 2028824"/>
              <a:gd name="connsiteX1" fmla="*/ 183356 w 402431"/>
              <a:gd name="connsiteY1" fmla="*/ 26193 h 2028824"/>
              <a:gd name="connsiteX2" fmla="*/ 176212 w 402431"/>
              <a:gd name="connsiteY2" fmla="*/ 47625 h 2028824"/>
              <a:gd name="connsiteX3" fmla="*/ 176212 w 402431"/>
              <a:gd name="connsiteY3" fmla="*/ 71437 h 2028824"/>
              <a:gd name="connsiteX4" fmla="*/ 157162 w 402431"/>
              <a:gd name="connsiteY4" fmla="*/ 76200 h 2028824"/>
              <a:gd name="connsiteX5" fmla="*/ 135731 w 402431"/>
              <a:gd name="connsiteY5" fmla="*/ 71437 h 2028824"/>
              <a:gd name="connsiteX6" fmla="*/ 119062 w 402431"/>
              <a:gd name="connsiteY6" fmla="*/ 78581 h 2028824"/>
              <a:gd name="connsiteX7" fmla="*/ 130969 w 402431"/>
              <a:gd name="connsiteY7" fmla="*/ 97631 h 2028824"/>
              <a:gd name="connsiteX8" fmla="*/ 161925 w 402431"/>
              <a:gd name="connsiteY8" fmla="*/ 104775 h 2028824"/>
              <a:gd name="connsiteX9" fmla="*/ 169069 w 402431"/>
              <a:gd name="connsiteY9" fmla="*/ 121443 h 2028824"/>
              <a:gd name="connsiteX10" fmla="*/ 166687 w 402431"/>
              <a:gd name="connsiteY10" fmla="*/ 138112 h 2028824"/>
              <a:gd name="connsiteX11" fmla="*/ 176212 w 402431"/>
              <a:gd name="connsiteY11" fmla="*/ 157162 h 2028824"/>
              <a:gd name="connsiteX12" fmla="*/ 173831 w 402431"/>
              <a:gd name="connsiteY12" fmla="*/ 166687 h 2028824"/>
              <a:gd name="connsiteX13" fmla="*/ 145256 w 402431"/>
              <a:gd name="connsiteY13" fmla="*/ 188118 h 2028824"/>
              <a:gd name="connsiteX14" fmla="*/ 130969 w 402431"/>
              <a:gd name="connsiteY14" fmla="*/ 209550 h 2028824"/>
              <a:gd name="connsiteX15" fmla="*/ 111919 w 402431"/>
              <a:gd name="connsiteY15" fmla="*/ 233362 h 2028824"/>
              <a:gd name="connsiteX16" fmla="*/ 111919 w 402431"/>
              <a:gd name="connsiteY16" fmla="*/ 252412 h 2028824"/>
              <a:gd name="connsiteX17" fmla="*/ 107156 w 402431"/>
              <a:gd name="connsiteY17" fmla="*/ 273843 h 2028824"/>
              <a:gd name="connsiteX18" fmla="*/ 90487 w 402431"/>
              <a:gd name="connsiteY18" fmla="*/ 288131 h 2028824"/>
              <a:gd name="connsiteX19" fmla="*/ 71437 w 402431"/>
              <a:gd name="connsiteY19" fmla="*/ 307181 h 2028824"/>
              <a:gd name="connsiteX20" fmla="*/ 64294 w 402431"/>
              <a:gd name="connsiteY20" fmla="*/ 328612 h 2028824"/>
              <a:gd name="connsiteX21" fmla="*/ 83344 w 402431"/>
              <a:gd name="connsiteY21" fmla="*/ 350043 h 2028824"/>
              <a:gd name="connsiteX22" fmla="*/ 85725 w 402431"/>
              <a:gd name="connsiteY22" fmla="*/ 364331 h 2028824"/>
              <a:gd name="connsiteX23" fmla="*/ 47625 w 402431"/>
              <a:gd name="connsiteY23" fmla="*/ 376237 h 2028824"/>
              <a:gd name="connsiteX24" fmla="*/ 50006 w 402431"/>
              <a:gd name="connsiteY24" fmla="*/ 397668 h 2028824"/>
              <a:gd name="connsiteX25" fmla="*/ 57150 w 402431"/>
              <a:gd name="connsiteY25" fmla="*/ 416718 h 2028824"/>
              <a:gd name="connsiteX26" fmla="*/ 30956 w 402431"/>
              <a:gd name="connsiteY26" fmla="*/ 438150 h 2028824"/>
              <a:gd name="connsiteX27" fmla="*/ 28575 w 402431"/>
              <a:gd name="connsiteY27" fmla="*/ 461962 h 2028824"/>
              <a:gd name="connsiteX28" fmla="*/ 14287 w 402431"/>
              <a:gd name="connsiteY28" fmla="*/ 500062 h 2028824"/>
              <a:gd name="connsiteX29" fmla="*/ 9525 w 402431"/>
              <a:gd name="connsiteY29" fmla="*/ 535781 h 2028824"/>
              <a:gd name="connsiteX30" fmla="*/ 9525 w 402431"/>
              <a:gd name="connsiteY30" fmla="*/ 550068 h 2028824"/>
              <a:gd name="connsiteX31" fmla="*/ 0 w 402431"/>
              <a:gd name="connsiteY31" fmla="*/ 569118 h 2028824"/>
              <a:gd name="connsiteX32" fmla="*/ 21431 w 402431"/>
              <a:gd name="connsiteY32" fmla="*/ 595312 h 2028824"/>
              <a:gd name="connsiteX33" fmla="*/ 35719 w 402431"/>
              <a:gd name="connsiteY33" fmla="*/ 623887 h 2028824"/>
              <a:gd name="connsiteX34" fmla="*/ 40481 w 402431"/>
              <a:gd name="connsiteY34" fmla="*/ 645318 h 2028824"/>
              <a:gd name="connsiteX35" fmla="*/ 69056 w 402431"/>
              <a:gd name="connsiteY35" fmla="*/ 635793 h 2028824"/>
              <a:gd name="connsiteX36" fmla="*/ 92869 w 402431"/>
              <a:gd name="connsiteY36" fmla="*/ 657225 h 2028824"/>
              <a:gd name="connsiteX37" fmla="*/ 109537 w 402431"/>
              <a:gd name="connsiteY37" fmla="*/ 678656 h 2028824"/>
              <a:gd name="connsiteX38" fmla="*/ 102394 w 402431"/>
              <a:gd name="connsiteY38" fmla="*/ 695325 h 2028824"/>
              <a:gd name="connsiteX39" fmla="*/ 73819 w 402431"/>
              <a:gd name="connsiteY39" fmla="*/ 709612 h 2028824"/>
              <a:gd name="connsiteX40" fmla="*/ 45244 w 402431"/>
              <a:gd name="connsiteY40" fmla="*/ 711993 h 2028824"/>
              <a:gd name="connsiteX41" fmla="*/ 52387 w 402431"/>
              <a:gd name="connsiteY41" fmla="*/ 735806 h 2028824"/>
              <a:gd name="connsiteX42" fmla="*/ 71437 w 402431"/>
              <a:gd name="connsiteY42" fmla="*/ 747712 h 2028824"/>
              <a:gd name="connsiteX43" fmla="*/ 66675 w 402431"/>
              <a:gd name="connsiteY43" fmla="*/ 764381 h 2028824"/>
              <a:gd name="connsiteX44" fmla="*/ 64294 w 402431"/>
              <a:gd name="connsiteY44" fmla="*/ 781050 h 2028824"/>
              <a:gd name="connsiteX45" fmla="*/ 85725 w 402431"/>
              <a:gd name="connsiteY45" fmla="*/ 800100 h 2028824"/>
              <a:gd name="connsiteX46" fmla="*/ 88106 w 402431"/>
              <a:gd name="connsiteY46" fmla="*/ 823912 h 2028824"/>
              <a:gd name="connsiteX47" fmla="*/ 107156 w 402431"/>
              <a:gd name="connsiteY47" fmla="*/ 873918 h 2028824"/>
              <a:gd name="connsiteX48" fmla="*/ 95250 w 402431"/>
              <a:gd name="connsiteY48" fmla="*/ 904875 h 2028824"/>
              <a:gd name="connsiteX49" fmla="*/ 64294 w 402431"/>
              <a:gd name="connsiteY49" fmla="*/ 933450 h 2028824"/>
              <a:gd name="connsiteX50" fmla="*/ 73819 w 402431"/>
              <a:gd name="connsiteY50" fmla="*/ 954881 h 2028824"/>
              <a:gd name="connsiteX51" fmla="*/ 92869 w 402431"/>
              <a:gd name="connsiteY51" fmla="*/ 969168 h 2028824"/>
              <a:gd name="connsiteX52" fmla="*/ 114300 w 402431"/>
              <a:gd name="connsiteY52" fmla="*/ 966787 h 2028824"/>
              <a:gd name="connsiteX53" fmla="*/ 133350 w 402431"/>
              <a:gd name="connsiteY53" fmla="*/ 957262 h 2028824"/>
              <a:gd name="connsiteX54" fmla="*/ 154781 w 402431"/>
              <a:gd name="connsiteY54" fmla="*/ 985837 h 2028824"/>
              <a:gd name="connsiteX55" fmla="*/ 164306 w 402431"/>
              <a:gd name="connsiteY55" fmla="*/ 1026318 h 2028824"/>
              <a:gd name="connsiteX56" fmla="*/ 188119 w 402431"/>
              <a:gd name="connsiteY56" fmla="*/ 1097755 h 2028824"/>
              <a:gd name="connsiteX57" fmla="*/ 200025 w 402431"/>
              <a:gd name="connsiteY57" fmla="*/ 1133474 h 2028824"/>
              <a:gd name="connsiteX58" fmla="*/ 211931 w 402431"/>
              <a:gd name="connsiteY58" fmla="*/ 1197767 h 2028824"/>
              <a:gd name="connsiteX59" fmla="*/ 235744 w 402431"/>
              <a:gd name="connsiteY59" fmla="*/ 1276349 h 2028824"/>
              <a:gd name="connsiteX60" fmla="*/ 252412 w 402431"/>
              <a:gd name="connsiteY60" fmla="*/ 1354930 h 2028824"/>
              <a:gd name="connsiteX61" fmla="*/ 285750 w 402431"/>
              <a:gd name="connsiteY61" fmla="*/ 1488280 h 2028824"/>
              <a:gd name="connsiteX62" fmla="*/ 307181 w 402431"/>
              <a:gd name="connsiteY62" fmla="*/ 1569242 h 2028824"/>
              <a:gd name="connsiteX63" fmla="*/ 321469 w 402431"/>
              <a:gd name="connsiteY63" fmla="*/ 1650205 h 2028824"/>
              <a:gd name="connsiteX64" fmla="*/ 345281 w 402431"/>
              <a:gd name="connsiteY64" fmla="*/ 1757361 h 2028824"/>
              <a:gd name="connsiteX65" fmla="*/ 364331 w 402431"/>
              <a:gd name="connsiteY65" fmla="*/ 1852611 h 2028824"/>
              <a:gd name="connsiteX66" fmla="*/ 381000 w 402431"/>
              <a:gd name="connsiteY66" fmla="*/ 1916905 h 2028824"/>
              <a:gd name="connsiteX67" fmla="*/ 402431 w 402431"/>
              <a:gd name="connsiteY67" fmla="*/ 2028824 h 2028824"/>
              <a:gd name="connsiteX0" fmla="*/ 226219 w 402431"/>
              <a:gd name="connsiteY0" fmla="*/ 0 h 2028824"/>
              <a:gd name="connsiteX1" fmla="*/ 183356 w 402431"/>
              <a:gd name="connsiteY1" fmla="*/ 26193 h 2028824"/>
              <a:gd name="connsiteX2" fmla="*/ 176212 w 402431"/>
              <a:gd name="connsiteY2" fmla="*/ 47625 h 2028824"/>
              <a:gd name="connsiteX3" fmla="*/ 176212 w 402431"/>
              <a:gd name="connsiteY3" fmla="*/ 71437 h 2028824"/>
              <a:gd name="connsiteX4" fmla="*/ 157162 w 402431"/>
              <a:gd name="connsiteY4" fmla="*/ 76200 h 2028824"/>
              <a:gd name="connsiteX5" fmla="*/ 135731 w 402431"/>
              <a:gd name="connsiteY5" fmla="*/ 71437 h 2028824"/>
              <a:gd name="connsiteX6" fmla="*/ 119062 w 402431"/>
              <a:gd name="connsiteY6" fmla="*/ 78581 h 2028824"/>
              <a:gd name="connsiteX7" fmla="*/ 130969 w 402431"/>
              <a:gd name="connsiteY7" fmla="*/ 97631 h 2028824"/>
              <a:gd name="connsiteX8" fmla="*/ 161925 w 402431"/>
              <a:gd name="connsiteY8" fmla="*/ 104775 h 2028824"/>
              <a:gd name="connsiteX9" fmla="*/ 169069 w 402431"/>
              <a:gd name="connsiteY9" fmla="*/ 121443 h 2028824"/>
              <a:gd name="connsiteX10" fmla="*/ 166687 w 402431"/>
              <a:gd name="connsiteY10" fmla="*/ 138112 h 2028824"/>
              <a:gd name="connsiteX11" fmla="*/ 176212 w 402431"/>
              <a:gd name="connsiteY11" fmla="*/ 157162 h 2028824"/>
              <a:gd name="connsiteX12" fmla="*/ 173831 w 402431"/>
              <a:gd name="connsiteY12" fmla="*/ 166687 h 2028824"/>
              <a:gd name="connsiteX13" fmla="*/ 145256 w 402431"/>
              <a:gd name="connsiteY13" fmla="*/ 188118 h 2028824"/>
              <a:gd name="connsiteX14" fmla="*/ 130969 w 402431"/>
              <a:gd name="connsiteY14" fmla="*/ 209550 h 2028824"/>
              <a:gd name="connsiteX15" fmla="*/ 111919 w 402431"/>
              <a:gd name="connsiteY15" fmla="*/ 233362 h 2028824"/>
              <a:gd name="connsiteX16" fmla="*/ 111919 w 402431"/>
              <a:gd name="connsiteY16" fmla="*/ 252412 h 2028824"/>
              <a:gd name="connsiteX17" fmla="*/ 107156 w 402431"/>
              <a:gd name="connsiteY17" fmla="*/ 273843 h 2028824"/>
              <a:gd name="connsiteX18" fmla="*/ 90487 w 402431"/>
              <a:gd name="connsiteY18" fmla="*/ 288131 h 2028824"/>
              <a:gd name="connsiteX19" fmla="*/ 71437 w 402431"/>
              <a:gd name="connsiteY19" fmla="*/ 307181 h 2028824"/>
              <a:gd name="connsiteX20" fmla="*/ 64294 w 402431"/>
              <a:gd name="connsiteY20" fmla="*/ 328612 h 2028824"/>
              <a:gd name="connsiteX21" fmla="*/ 83344 w 402431"/>
              <a:gd name="connsiteY21" fmla="*/ 350043 h 2028824"/>
              <a:gd name="connsiteX22" fmla="*/ 85725 w 402431"/>
              <a:gd name="connsiteY22" fmla="*/ 364331 h 2028824"/>
              <a:gd name="connsiteX23" fmla="*/ 47625 w 402431"/>
              <a:gd name="connsiteY23" fmla="*/ 376237 h 2028824"/>
              <a:gd name="connsiteX24" fmla="*/ 50006 w 402431"/>
              <a:gd name="connsiteY24" fmla="*/ 397668 h 2028824"/>
              <a:gd name="connsiteX25" fmla="*/ 57150 w 402431"/>
              <a:gd name="connsiteY25" fmla="*/ 416718 h 2028824"/>
              <a:gd name="connsiteX26" fmla="*/ 30956 w 402431"/>
              <a:gd name="connsiteY26" fmla="*/ 438150 h 2028824"/>
              <a:gd name="connsiteX27" fmla="*/ 28575 w 402431"/>
              <a:gd name="connsiteY27" fmla="*/ 461962 h 2028824"/>
              <a:gd name="connsiteX28" fmla="*/ 14287 w 402431"/>
              <a:gd name="connsiteY28" fmla="*/ 500062 h 2028824"/>
              <a:gd name="connsiteX29" fmla="*/ 9525 w 402431"/>
              <a:gd name="connsiteY29" fmla="*/ 535781 h 2028824"/>
              <a:gd name="connsiteX30" fmla="*/ 9525 w 402431"/>
              <a:gd name="connsiteY30" fmla="*/ 550068 h 2028824"/>
              <a:gd name="connsiteX31" fmla="*/ 0 w 402431"/>
              <a:gd name="connsiteY31" fmla="*/ 569118 h 2028824"/>
              <a:gd name="connsiteX32" fmla="*/ 21431 w 402431"/>
              <a:gd name="connsiteY32" fmla="*/ 595312 h 2028824"/>
              <a:gd name="connsiteX33" fmla="*/ 35719 w 402431"/>
              <a:gd name="connsiteY33" fmla="*/ 623887 h 2028824"/>
              <a:gd name="connsiteX34" fmla="*/ 40481 w 402431"/>
              <a:gd name="connsiteY34" fmla="*/ 645318 h 2028824"/>
              <a:gd name="connsiteX35" fmla="*/ 69056 w 402431"/>
              <a:gd name="connsiteY35" fmla="*/ 635793 h 2028824"/>
              <a:gd name="connsiteX36" fmla="*/ 92869 w 402431"/>
              <a:gd name="connsiteY36" fmla="*/ 657225 h 2028824"/>
              <a:gd name="connsiteX37" fmla="*/ 109537 w 402431"/>
              <a:gd name="connsiteY37" fmla="*/ 678656 h 2028824"/>
              <a:gd name="connsiteX38" fmla="*/ 102394 w 402431"/>
              <a:gd name="connsiteY38" fmla="*/ 695325 h 2028824"/>
              <a:gd name="connsiteX39" fmla="*/ 73819 w 402431"/>
              <a:gd name="connsiteY39" fmla="*/ 709612 h 2028824"/>
              <a:gd name="connsiteX40" fmla="*/ 45244 w 402431"/>
              <a:gd name="connsiteY40" fmla="*/ 711993 h 2028824"/>
              <a:gd name="connsiteX41" fmla="*/ 52387 w 402431"/>
              <a:gd name="connsiteY41" fmla="*/ 735806 h 2028824"/>
              <a:gd name="connsiteX42" fmla="*/ 71437 w 402431"/>
              <a:gd name="connsiteY42" fmla="*/ 747712 h 2028824"/>
              <a:gd name="connsiteX43" fmla="*/ 66675 w 402431"/>
              <a:gd name="connsiteY43" fmla="*/ 764381 h 2028824"/>
              <a:gd name="connsiteX44" fmla="*/ 64294 w 402431"/>
              <a:gd name="connsiteY44" fmla="*/ 781050 h 2028824"/>
              <a:gd name="connsiteX45" fmla="*/ 85725 w 402431"/>
              <a:gd name="connsiteY45" fmla="*/ 800100 h 2028824"/>
              <a:gd name="connsiteX46" fmla="*/ 88106 w 402431"/>
              <a:gd name="connsiteY46" fmla="*/ 823912 h 2028824"/>
              <a:gd name="connsiteX47" fmla="*/ 107156 w 402431"/>
              <a:gd name="connsiteY47" fmla="*/ 873918 h 2028824"/>
              <a:gd name="connsiteX48" fmla="*/ 95250 w 402431"/>
              <a:gd name="connsiteY48" fmla="*/ 904875 h 2028824"/>
              <a:gd name="connsiteX49" fmla="*/ 64294 w 402431"/>
              <a:gd name="connsiteY49" fmla="*/ 933450 h 2028824"/>
              <a:gd name="connsiteX50" fmla="*/ 73819 w 402431"/>
              <a:gd name="connsiteY50" fmla="*/ 954881 h 2028824"/>
              <a:gd name="connsiteX51" fmla="*/ 92869 w 402431"/>
              <a:gd name="connsiteY51" fmla="*/ 969168 h 2028824"/>
              <a:gd name="connsiteX52" fmla="*/ 114300 w 402431"/>
              <a:gd name="connsiteY52" fmla="*/ 966787 h 2028824"/>
              <a:gd name="connsiteX53" fmla="*/ 133350 w 402431"/>
              <a:gd name="connsiteY53" fmla="*/ 957262 h 2028824"/>
              <a:gd name="connsiteX54" fmla="*/ 154781 w 402431"/>
              <a:gd name="connsiteY54" fmla="*/ 985837 h 2028824"/>
              <a:gd name="connsiteX55" fmla="*/ 164306 w 402431"/>
              <a:gd name="connsiteY55" fmla="*/ 1026318 h 2028824"/>
              <a:gd name="connsiteX56" fmla="*/ 169069 w 402431"/>
              <a:gd name="connsiteY56" fmla="*/ 1078705 h 2028824"/>
              <a:gd name="connsiteX57" fmla="*/ 200025 w 402431"/>
              <a:gd name="connsiteY57" fmla="*/ 1133474 h 2028824"/>
              <a:gd name="connsiteX58" fmla="*/ 211931 w 402431"/>
              <a:gd name="connsiteY58" fmla="*/ 1197767 h 2028824"/>
              <a:gd name="connsiteX59" fmla="*/ 235744 w 402431"/>
              <a:gd name="connsiteY59" fmla="*/ 1276349 h 2028824"/>
              <a:gd name="connsiteX60" fmla="*/ 252412 w 402431"/>
              <a:gd name="connsiteY60" fmla="*/ 1354930 h 2028824"/>
              <a:gd name="connsiteX61" fmla="*/ 285750 w 402431"/>
              <a:gd name="connsiteY61" fmla="*/ 1488280 h 2028824"/>
              <a:gd name="connsiteX62" fmla="*/ 307181 w 402431"/>
              <a:gd name="connsiteY62" fmla="*/ 1569242 h 2028824"/>
              <a:gd name="connsiteX63" fmla="*/ 321469 w 402431"/>
              <a:gd name="connsiteY63" fmla="*/ 1650205 h 2028824"/>
              <a:gd name="connsiteX64" fmla="*/ 345281 w 402431"/>
              <a:gd name="connsiteY64" fmla="*/ 1757361 h 2028824"/>
              <a:gd name="connsiteX65" fmla="*/ 364331 w 402431"/>
              <a:gd name="connsiteY65" fmla="*/ 1852611 h 2028824"/>
              <a:gd name="connsiteX66" fmla="*/ 381000 w 402431"/>
              <a:gd name="connsiteY66" fmla="*/ 1916905 h 2028824"/>
              <a:gd name="connsiteX67" fmla="*/ 402431 w 402431"/>
              <a:gd name="connsiteY67" fmla="*/ 2028824 h 2028824"/>
              <a:gd name="connsiteX0" fmla="*/ 226219 w 402431"/>
              <a:gd name="connsiteY0" fmla="*/ 0 h 2028824"/>
              <a:gd name="connsiteX1" fmla="*/ 183356 w 402431"/>
              <a:gd name="connsiteY1" fmla="*/ 26193 h 2028824"/>
              <a:gd name="connsiteX2" fmla="*/ 176212 w 402431"/>
              <a:gd name="connsiteY2" fmla="*/ 47625 h 2028824"/>
              <a:gd name="connsiteX3" fmla="*/ 176212 w 402431"/>
              <a:gd name="connsiteY3" fmla="*/ 71437 h 2028824"/>
              <a:gd name="connsiteX4" fmla="*/ 157162 w 402431"/>
              <a:gd name="connsiteY4" fmla="*/ 76200 h 2028824"/>
              <a:gd name="connsiteX5" fmla="*/ 135731 w 402431"/>
              <a:gd name="connsiteY5" fmla="*/ 71437 h 2028824"/>
              <a:gd name="connsiteX6" fmla="*/ 119062 w 402431"/>
              <a:gd name="connsiteY6" fmla="*/ 78581 h 2028824"/>
              <a:gd name="connsiteX7" fmla="*/ 130969 w 402431"/>
              <a:gd name="connsiteY7" fmla="*/ 97631 h 2028824"/>
              <a:gd name="connsiteX8" fmla="*/ 161925 w 402431"/>
              <a:gd name="connsiteY8" fmla="*/ 104775 h 2028824"/>
              <a:gd name="connsiteX9" fmla="*/ 169069 w 402431"/>
              <a:gd name="connsiteY9" fmla="*/ 121443 h 2028824"/>
              <a:gd name="connsiteX10" fmla="*/ 166687 w 402431"/>
              <a:gd name="connsiteY10" fmla="*/ 138112 h 2028824"/>
              <a:gd name="connsiteX11" fmla="*/ 176212 w 402431"/>
              <a:gd name="connsiteY11" fmla="*/ 157162 h 2028824"/>
              <a:gd name="connsiteX12" fmla="*/ 173831 w 402431"/>
              <a:gd name="connsiteY12" fmla="*/ 166687 h 2028824"/>
              <a:gd name="connsiteX13" fmla="*/ 145256 w 402431"/>
              <a:gd name="connsiteY13" fmla="*/ 188118 h 2028824"/>
              <a:gd name="connsiteX14" fmla="*/ 130969 w 402431"/>
              <a:gd name="connsiteY14" fmla="*/ 209550 h 2028824"/>
              <a:gd name="connsiteX15" fmla="*/ 111919 w 402431"/>
              <a:gd name="connsiteY15" fmla="*/ 233362 h 2028824"/>
              <a:gd name="connsiteX16" fmla="*/ 111919 w 402431"/>
              <a:gd name="connsiteY16" fmla="*/ 252412 h 2028824"/>
              <a:gd name="connsiteX17" fmla="*/ 107156 w 402431"/>
              <a:gd name="connsiteY17" fmla="*/ 273843 h 2028824"/>
              <a:gd name="connsiteX18" fmla="*/ 90487 w 402431"/>
              <a:gd name="connsiteY18" fmla="*/ 288131 h 2028824"/>
              <a:gd name="connsiteX19" fmla="*/ 71437 w 402431"/>
              <a:gd name="connsiteY19" fmla="*/ 307181 h 2028824"/>
              <a:gd name="connsiteX20" fmla="*/ 64294 w 402431"/>
              <a:gd name="connsiteY20" fmla="*/ 328612 h 2028824"/>
              <a:gd name="connsiteX21" fmla="*/ 83344 w 402431"/>
              <a:gd name="connsiteY21" fmla="*/ 350043 h 2028824"/>
              <a:gd name="connsiteX22" fmla="*/ 85725 w 402431"/>
              <a:gd name="connsiteY22" fmla="*/ 364331 h 2028824"/>
              <a:gd name="connsiteX23" fmla="*/ 47625 w 402431"/>
              <a:gd name="connsiteY23" fmla="*/ 376237 h 2028824"/>
              <a:gd name="connsiteX24" fmla="*/ 50006 w 402431"/>
              <a:gd name="connsiteY24" fmla="*/ 397668 h 2028824"/>
              <a:gd name="connsiteX25" fmla="*/ 57150 w 402431"/>
              <a:gd name="connsiteY25" fmla="*/ 416718 h 2028824"/>
              <a:gd name="connsiteX26" fmla="*/ 30956 w 402431"/>
              <a:gd name="connsiteY26" fmla="*/ 438150 h 2028824"/>
              <a:gd name="connsiteX27" fmla="*/ 28575 w 402431"/>
              <a:gd name="connsiteY27" fmla="*/ 461962 h 2028824"/>
              <a:gd name="connsiteX28" fmla="*/ 14287 w 402431"/>
              <a:gd name="connsiteY28" fmla="*/ 500062 h 2028824"/>
              <a:gd name="connsiteX29" fmla="*/ 9525 w 402431"/>
              <a:gd name="connsiteY29" fmla="*/ 535781 h 2028824"/>
              <a:gd name="connsiteX30" fmla="*/ 9525 w 402431"/>
              <a:gd name="connsiteY30" fmla="*/ 550068 h 2028824"/>
              <a:gd name="connsiteX31" fmla="*/ 0 w 402431"/>
              <a:gd name="connsiteY31" fmla="*/ 569118 h 2028824"/>
              <a:gd name="connsiteX32" fmla="*/ 21431 w 402431"/>
              <a:gd name="connsiteY32" fmla="*/ 595312 h 2028824"/>
              <a:gd name="connsiteX33" fmla="*/ 35719 w 402431"/>
              <a:gd name="connsiteY33" fmla="*/ 623887 h 2028824"/>
              <a:gd name="connsiteX34" fmla="*/ 40481 w 402431"/>
              <a:gd name="connsiteY34" fmla="*/ 645318 h 2028824"/>
              <a:gd name="connsiteX35" fmla="*/ 69056 w 402431"/>
              <a:gd name="connsiteY35" fmla="*/ 635793 h 2028824"/>
              <a:gd name="connsiteX36" fmla="*/ 92869 w 402431"/>
              <a:gd name="connsiteY36" fmla="*/ 657225 h 2028824"/>
              <a:gd name="connsiteX37" fmla="*/ 109537 w 402431"/>
              <a:gd name="connsiteY37" fmla="*/ 678656 h 2028824"/>
              <a:gd name="connsiteX38" fmla="*/ 102394 w 402431"/>
              <a:gd name="connsiteY38" fmla="*/ 695325 h 2028824"/>
              <a:gd name="connsiteX39" fmla="*/ 73819 w 402431"/>
              <a:gd name="connsiteY39" fmla="*/ 709612 h 2028824"/>
              <a:gd name="connsiteX40" fmla="*/ 45244 w 402431"/>
              <a:gd name="connsiteY40" fmla="*/ 711993 h 2028824"/>
              <a:gd name="connsiteX41" fmla="*/ 52387 w 402431"/>
              <a:gd name="connsiteY41" fmla="*/ 735806 h 2028824"/>
              <a:gd name="connsiteX42" fmla="*/ 71437 w 402431"/>
              <a:gd name="connsiteY42" fmla="*/ 747712 h 2028824"/>
              <a:gd name="connsiteX43" fmla="*/ 66675 w 402431"/>
              <a:gd name="connsiteY43" fmla="*/ 764381 h 2028824"/>
              <a:gd name="connsiteX44" fmla="*/ 64294 w 402431"/>
              <a:gd name="connsiteY44" fmla="*/ 781050 h 2028824"/>
              <a:gd name="connsiteX45" fmla="*/ 85725 w 402431"/>
              <a:gd name="connsiteY45" fmla="*/ 800100 h 2028824"/>
              <a:gd name="connsiteX46" fmla="*/ 88106 w 402431"/>
              <a:gd name="connsiteY46" fmla="*/ 823912 h 2028824"/>
              <a:gd name="connsiteX47" fmla="*/ 107156 w 402431"/>
              <a:gd name="connsiteY47" fmla="*/ 873918 h 2028824"/>
              <a:gd name="connsiteX48" fmla="*/ 95250 w 402431"/>
              <a:gd name="connsiteY48" fmla="*/ 904875 h 2028824"/>
              <a:gd name="connsiteX49" fmla="*/ 64294 w 402431"/>
              <a:gd name="connsiteY49" fmla="*/ 933450 h 2028824"/>
              <a:gd name="connsiteX50" fmla="*/ 73819 w 402431"/>
              <a:gd name="connsiteY50" fmla="*/ 954881 h 2028824"/>
              <a:gd name="connsiteX51" fmla="*/ 92869 w 402431"/>
              <a:gd name="connsiteY51" fmla="*/ 969168 h 2028824"/>
              <a:gd name="connsiteX52" fmla="*/ 114300 w 402431"/>
              <a:gd name="connsiteY52" fmla="*/ 966787 h 2028824"/>
              <a:gd name="connsiteX53" fmla="*/ 133350 w 402431"/>
              <a:gd name="connsiteY53" fmla="*/ 957262 h 2028824"/>
              <a:gd name="connsiteX54" fmla="*/ 154781 w 402431"/>
              <a:gd name="connsiteY54" fmla="*/ 985837 h 2028824"/>
              <a:gd name="connsiteX55" fmla="*/ 164306 w 402431"/>
              <a:gd name="connsiteY55" fmla="*/ 1026318 h 2028824"/>
              <a:gd name="connsiteX56" fmla="*/ 169069 w 402431"/>
              <a:gd name="connsiteY56" fmla="*/ 1078705 h 2028824"/>
              <a:gd name="connsiteX57" fmla="*/ 200025 w 402431"/>
              <a:gd name="connsiteY57" fmla="*/ 1133474 h 2028824"/>
              <a:gd name="connsiteX58" fmla="*/ 188119 w 402431"/>
              <a:gd name="connsiteY58" fmla="*/ 1112042 h 2028824"/>
              <a:gd name="connsiteX59" fmla="*/ 211931 w 402431"/>
              <a:gd name="connsiteY59" fmla="*/ 1197767 h 2028824"/>
              <a:gd name="connsiteX60" fmla="*/ 235744 w 402431"/>
              <a:gd name="connsiteY60" fmla="*/ 1276349 h 2028824"/>
              <a:gd name="connsiteX61" fmla="*/ 252412 w 402431"/>
              <a:gd name="connsiteY61" fmla="*/ 1354930 h 2028824"/>
              <a:gd name="connsiteX62" fmla="*/ 285750 w 402431"/>
              <a:gd name="connsiteY62" fmla="*/ 1488280 h 2028824"/>
              <a:gd name="connsiteX63" fmla="*/ 307181 w 402431"/>
              <a:gd name="connsiteY63" fmla="*/ 1569242 h 2028824"/>
              <a:gd name="connsiteX64" fmla="*/ 321469 w 402431"/>
              <a:gd name="connsiteY64" fmla="*/ 1650205 h 2028824"/>
              <a:gd name="connsiteX65" fmla="*/ 345281 w 402431"/>
              <a:gd name="connsiteY65" fmla="*/ 1757361 h 2028824"/>
              <a:gd name="connsiteX66" fmla="*/ 364331 w 402431"/>
              <a:gd name="connsiteY66" fmla="*/ 1852611 h 2028824"/>
              <a:gd name="connsiteX67" fmla="*/ 381000 w 402431"/>
              <a:gd name="connsiteY67" fmla="*/ 1916905 h 2028824"/>
              <a:gd name="connsiteX68" fmla="*/ 402431 w 402431"/>
              <a:gd name="connsiteY68" fmla="*/ 2028824 h 2028824"/>
              <a:gd name="connsiteX0" fmla="*/ 226219 w 402431"/>
              <a:gd name="connsiteY0" fmla="*/ 0 h 2028824"/>
              <a:gd name="connsiteX1" fmla="*/ 183356 w 402431"/>
              <a:gd name="connsiteY1" fmla="*/ 26193 h 2028824"/>
              <a:gd name="connsiteX2" fmla="*/ 176212 w 402431"/>
              <a:gd name="connsiteY2" fmla="*/ 47625 h 2028824"/>
              <a:gd name="connsiteX3" fmla="*/ 176212 w 402431"/>
              <a:gd name="connsiteY3" fmla="*/ 71437 h 2028824"/>
              <a:gd name="connsiteX4" fmla="*/ 157162 w 402431"/>
              <a:gd name="connsiteY4" fmla="*/ 76200 h 2028824"/>
              <a:gd name="connsiteX5" fmla="*/ 135731 w 402431"/>
              <a:gd name="connsiteY5" fmla="*/ 71437 h 2028824"/>
              <a:gd name="connsiteX6" fmla="*/ 119062 w 402431"/>
              <a:gd name="connsiteY6" fmla="*/ 78581 h 2028824"/>
              <a:gd name="connsiteX7" fmla="*/ 130969 w 402431"/>
              <a:gd name="connsiteY7" fmla="*/ 97631 h 2028824"/>
              <a:gd name="connsiteX8" fmla="*/ 161925 w 402431"/>
              <a:gd name="connsiteY8" fmla="*/ 104775 h 2028824"/>
              <a:gd name="connsiteX9" fmla="*/ 169069 w 402431"/>
              <a:gd name="connsiteY9" fmla="*/ 121443 h 2028824"/>
              <a:gd name="connsiteX10" fmla="*/ 166687 w 402431"/>
              <a:gd name="connsiteY10" fmla="*/ 138112 h 2028824"/>
              <a:gd name="connsiteX11" fmla="*/ 176212 w 402431"/>
              <a:gd name="connsiteY11" fmla="*/ 157162 h 2028824"/>
              <a:gd name="connsiteX12" fmla="*/ 173831 w 402431"/>
              <a:gd name="connsiteY12" fmla="*/ 166687 h 2028824"/>
              <a:gd name="connsiteX13" fmla="*/ 145256 w 402431"/>
              <a:gd name="connsiteY13" fmla="*/ 188118 h 2028824"/>
              <a:gd name="connsiteX14" fmla="*/ 130969 w 402431"/>
              <a:gd name="connsiteY14" fmla="*/ 209550 h 2028824"/>
              <a:gd name="connsiteX15" fmla="*/ 111919 w 402431"/>
              <a:gd name="connsiteY15" fmla="*/ 233362 h 2028824"/>
              <a:gd name="connsiteX16" fmla="*/ 111919 w 402431"/>
              <a:gd name="connsiteY16" fmla="*/ 252412 h 2028824"/>
              <a:gd name="connsiteX17" fmla="*/ 107156 w 402431"/>
              <a:gd name="connsiteY17" fmla="*/ 273843 h 2028824"/>
              <a:gd name="connsiteX18" fmla="*/ 90487 w 402431"/>
              <a:gd name="connsiteY18" fmla="*/ 288131 h 2028824"/>
              <a:gd name="connsiteX19" fmla="*/ 71437 w 402431"/>
              <a:gd name="connsiteY19" fmla="*/ 307181 h 2028824"/>
              <a:gd name="connsiteX20" fmla="*/ 64294 w 402431"/>
              <a:gd name="connsiteY20" fmla="*/ 328612 h 2028824"/>
              <a:gd name="connsiteX21" fmla="*/ 83344 w 402431"/>
              <a:gd name="connsiteY21" fmla="*/ 350043 h 2028824"/>
              <a:gd name="connsiteX22" fmla="*/ 85725 w 402431"/>
              <a:gd name="connsiteY22" fmla="*/ 364331 h 2028824"/>
              <a:gd name="connsiteX23" fmla="*/ 47625 w 402431"/>
              <a:gd name="connsiteY23" fmla="*/ 376237 h 2028824"/>
              <a:gd name="connsiteX24" fmla="*/ 50006 w 402431"/>
              <a:gd name="connsiteY24" fmla="*/ 397668 h 2028824"/>
              <a:gd name="connsiteX25" fmla="*/ 57150 w 402431"/>
              <a:gd name="connsiteY25" fmla="*/ 416718 h 2028824"/>
              <a:gd name="connsiteX26" fmla="*/ 30956 w 402431"/>
              <a:gd name="connsiteY26" fmla="*/ 438150 h 2028824"/>
              <a:gd name="connsiteX27" fmla="*/ 28575 w 402431"/>
              <a:gd name="connsiteY27" fmla="*/ 461962 h 2028824"/>
              <a:gd name="connsiteX28" fmla="*/ 14287 w 402431"/>
              <a:gd name="connsiteY28" fmla="*/ 500062 h 2028824"/>
              <a:gd name="connsiteX29" fmla="*/ 9525 w 402431"/>
              <a:gd name="connsiteY29" fmla="*/ 535781 h 2028824"/>
              <a:gd name="connsiteX30" fmla="*/ 9525 w 402431"/>
              <a:gd name="connsiteY30" fmla="*/ 550068 h 2028824"/>
              <a:gd name="connsiteX31" fmla="*/ 0 w 402431"/>
              <a:gd name="connsiteY31" fmla="*/ 569118 h 2028824"/>
              <a:gd name="connsiteX32" fmla="*/ 21431 w 402431"/>
              <a:gd name="connsiteY32" fmla="*/ 595312 h 2028824"/>
              <a:gd name="connsiteX33" fmla="*/ 35719 w 402431"/>
              <a:gd name="connsiteY33" fmla="*/ 623887 h 2028824"/>
              <a:gd name="connsiteX34" fmla="*/ 40481 w 402431"/>
              <a:gd name="connsiteY34" fmla="*/ 645318 h 2028824"/>
              <a:gd name="connsiteX35" fmla="*/ 69056 w 402431"/>
              <a:gd name="connsiteY35" fmla="*/ 635793 h 2028824"/>
              <a:gd name="connsiteX36" fmla="*/ 92869 w 402431"/>
              <a:gd name="connsiteY36" fmla="*/ 657225 h 2028824"/>
              <a:gd name="connsiteX37" fmla="*/ 109537 w 402431"/>
              <a:gd name="connsiteY37" fmla="*/ 678656 h 2028824"/>
              <a:gd name="connsiteX38" fmla="*/ 102394 w 402431"/>
              <a:gd name="connsiteY38" fmla="*/ 695325 h 2028824"/>
              <a:gd name="connsiteX39" fmla="*/ 73819 w 402431"/>
              <a:gd name="connsiteY39" fmla="*/ 709612 h 2028824"/>
              <a:gd name="connsiteX40" fmla="*/ 45244 w 402431"/>
              <a:gd name="connsiteY40" fmla="*/ 711993 h 2028824"/>
              <a:gd name="connsiteX41" fmla="*/ 52387 w 402431"/>
              <a:gd name="connsiteY41" fmla="*/ 735806 h 2028824"/>
              <a:gd name="connsiteX42" fmla="*/ 71437 w 402431"/>
              <a:gd name="connsiteY42" fmla="*/ 747712 h 2028824"/>
              <a:gd name="connsiteX43" fmla="*/ 66675 w 402431"/>
              <a:gd name="connsiteY43" fmla="*/ 764381 h 2028824"/>
              <a:gd name="connsiteX44" fmla="*/ 64294 w 402431"/>
              <a:gd name="connsiteY44" fmla="*/ 781050 h 2028824"/>
              <a:gd name="connsiteX45" fmla="*/ 85725 w 402431"/>
              <a:gd name="connsiteY45" fmla="*/ 800100 h 2028824"/>
              <a:gd name="connsiteX46" fmla="*/ 88106 w 402431"/>
              <a:gd name="connsiteY46" fmla="*/ 823912 h 2028824"/>
              <a:gd name="connsiteX47" fmla="*/ 107156 w 402431"/>
              <a:gd name="connsiteY47" fmla="*/ 873918 h 2028824"/>
              <a:gd name="connsiteX48" fmla="*/ 95250 w 402431"/>
              <a:gd name="connsiteY48" fmla="*/ 904875 h 2028824"/>
              <a:gd name="connsiteX49" fmla="*/ 64294 w 402431"/>
              <a:gd name="connsiteY49" fmla="*/ 933450 h 2028824"/>
              <a:gd name="connsiteX50" fmla="*/ 73819 w 402431"/>
              <a:gd name="connsiteY50" fmla="*/ 954881 h 2028824"/>
              <a:gd name="connsiteX51" fmla="*/ 92869 w 402431"/>
              <a:gd name="connsiteY51" fmla="*/ 969168 h 2028824"/>
              <a:gd name="connsiteX52" fmla="*/ 114300 w 402431"/>
              <a:gd name="connsiteY52" fmla="*/ 966787 h 2028824"/>
              <a:gd name="connsiteX53" fmla="*/ 133350 w 402431"/>
              <a:gd name="connsiteY53" fmla="*/ 957262 h 2028824"/>
              <a:gd name="connsiteX54" fmla="*/ 154781 w 402431"/>
              <a:gd name="connsiteY54" fmla="*/ 985837 h 2028824"/>
              <a:gd name="connsiteX55" fmla="*/ 164306 w 402431"/>
              <a:gd name="connsiteY55" fmla="*/ 1026318 h 2028824"/>
              <a:gd name="connsiteX56" fmla="*/ 169069 w 402431"/>
              <a:gd name="connsiteY56" fmla="*/ 1078705 h 2028824"/>
              <a:gd name="connsiteX57" fmla="*/ 211932 w 402431"/>
              <a:gd name="connsiteY57" fmla="*/ 1109662 h 2028824"/>
              <a:gd name="connsiteX58" fmla="*/ 188119 w 402431"/>
              <a:gd name="connsiteY58" fmla="*/ 1112042 h 2028824"/>
              <a:gd name="connsiteX59" fmla="*/ 211931 w 402431"/>
              <a:gd name="connsiteY59" fmla="*/ 1197767 h 2028824"/>
              <a:gd name="connsiteX60" fmla="*/ 235744 w 402431"/>
              <a:gd name="connsiteY60" fmla="*/ 1276349 h 2028824"/>
              <a:gd name="connsiteX61" fmla="*/ 252412 w 402431"/>
              <a:gd name="connsiteY61" fmla="*/ 1354930 h 2028824"/>
              <a:gd name="connsiteX62" fmla="*/ 285750 w 402431"/>
              <a:gd name="connsiteY62" fmla="*/ 1488280 h 2028824"/>
              <a:gd name="connsiteX63" fmla="*/ 307181 w 402431"/>
              <a:gd name="connsiteY63" fmla="*/ 1569242 h 2028824"/>
              <a:gd name="connsiteX64" fmla="*/ 321469 w 402431"/>
              <a:gd name="connsiteY64" fmla="*/ 1650205 h 2028824"/>
              <a:gd name="connsiteX65" fmla="*/ 345281 w 402431"/>
              <a:gd name="connsiteY65" fmla="*/ 1757361 h 2028824"/>
              <a:gd name="connsiteX66" fmla="*/ 364331 w 402431"/>
              <a:gd name="connsiteY66" fmla="*/ 1852611 h 2028824"/>
              <a:gd name="connsiteX67" fmla="*/ 381000 w 402431"/>
              <a:gd name="connsiteY67" fmla="*/ 1916905 h 2028824"/>
              <a:gd name="connsiteX68" fmla="*/ 402431 w 402431"/>
              <a:gd name="connsiteY68" fmla="*/ 2028824 h 2028824"/>
              <a:gd name="connsiteX0" fmla="*/ 226219 w 402431"/>
              <a:gd name="connsiteY0" fmla="*/ 0 h 2028824"/>
              <a:gd name="connsiteX1" fmla="*/ 183356 w 402431"/>
              <a:gd name="connsiteY1" fmla="*/ 26193 h 2028824"/>
              <a:gd name="connsiteX2" fmla="*/ 176212 w 402431"/>
              <a:gd name="connsiteY2" fmla="*/ 47625 h 2028824"/>
              <a:gd name="connsiteX3" fmla="*/ 176212 w 402431"/>
              <a:gd name="connsiteY3" fmla="*/ 71437 h 2028824"/>
              <a:gd name="connsiteX4" fmla="*/ 157162 w 402431"/>
              <a:gd name="connsiteY4" fmla="*/ 76200 h 2028824"/>
              <a:gd name="connsiteX5" fmla="*/ 135731 w 402431"/>
              <a:gd name="connsiteY5" fmla="*/ 71437 h 2028824"/>
              <a:gd name="connsiteX6" fmla="*/ 119062 w 402431"/>
              <a:gd name="connsiteY6" fmla="*/ 78581 h 2028824"/>
              <a:gd name="connsiteX7" fmla="*/ 130969 w 402431"/>
              <a:gd name="connsiteY7" fmla="*/ 97631 h 2028824"/>
              <a:gd name="connsiteX8" fmla="*/ 161925 w 402431"/>
              <a:gd name="connsiteY8" fmla="*/ 104775 h 2028824"/>
              <a:gd name="connsiteX9" fmla="*/ 169069 w 402431"/>
              <a:gd name="connsiteY9" fmla="*/ 121443 h 2028824"/>
              <a:gd name="connsiteX10" fmla="*/ 166687 w 402431"/>
              <a:gd name="connsiteY10" fmla="*/ 138112 h 2028824"/>
              <a:gd name="connsiteX11" fmla="*/ 176212 w 402431"/>
              <a:gd name="connsiteY11" fmla="*/ 157162 h 2028824"/>
              <a:gd name="connsiteX12" fmla="*/ 173831 w 402431"/>
              <a:gd name="connsiteY12" fmla="*/ 166687 h 2028824"/>
              <a:gd name="connsiteX13" fmla="*/ 145256 w 402431"/>
              <a:gd name="connsiteY13" fmla="*/ 188118 h 2028824"/>
              <a:gd name="connsiteX14" fmla="*/ 130969 w 402431"/>
              <a:gd name="connsiteY14" fmla="*/ 209550 h 2028824"/>
              <a:gd name="connsiteX15" fmla="*/ 111919 w 402431"/>
              <a:gd name="connsiteY15" fmla="*/ 233362 h 2028824"/>
              <a:gd name="connsiteX16" fmla="*/ 111919 w 402431"/>
              <a:gd name="connsiteY16" fmla="*/ 252412 h 2028824"/>
              <a:gd name="connsiteX17" fmla="*/ 107156 w 402431"/>
              <a:gd name="connsiteY17" fmla="*/ 273843 h 2028824"/>
              <a:gd name="connsiteX18" fmla="*/ 90487 w 402431"/>
              <a:gd name="connsiteY18" fmla="*/ 288131 h 2028824"/>
              <a:gd name="connsiteX19" fmla="*/ 71437 w 402431"/>
              <a:gd name="connsiteY19" fmla="*/ 307181 h 2028824"/>
              <a:gd name="connsiteX20" fmla="*/ 64294 w 402431"/>
              <a:gd name="connsiteY20" fmla="*/ 328612 h 2028824"/>
              <a:gd name="connsiteX21" fmla="*/ 83344 w 402431"/>
              <a:gd name="connsiteY21" fmla="*/ 350043 h 2028824"/>
              <a:gd name="connsiteX22" fmla="*/ 85725 w 402431"/>
              <a:gd name="connsiteY22" fmla="*/ 364331 h 2028824"/>
              <a:gd name="connsiteX23" fmla="*/ 47625 w 402431"/>
              <a:gd name="connsiteY23" fmla="*/ 376237 h 2028824"/>
              <a:gd name="connsiteX24" fmla="*/ 50006 w 402431"/>
              <a:gd name="connsiteY24" fmla="*/ 397668 h 2028824"/>
              <a:gd name="connsiteX25" fmla="*/ 57150 w 402431"/>
              <a:gd name="connsiteY25" fmla="*/ 416718 h 2028824"/>
              <a:gd name="connsiteX26" fmla="*/ 30956 w 402431"/>
              <a:gd name="connsiteY26" fmla="*/ 438150 h 2028824"/>
              <a:gd name="connsiteX27" fmla="*/ 28575 w 402431"/>
              <a:gd name="connsiteY27" fmla="*/ 461962 h 2028824"/>
              <a:gd name="connsiteX28" fmla="*/ 14287 w 402431"/>
              <a:gd name="connsiteY28" fmla="*/ 500062 h 2028824"/>
              <a:gd name="connsiteX29" fmla="*/ 9525 w 402431"/>
              <a:gd name="connsiteY29" fmla="*/ 535781 h 2028824"/>
              <a:gd name="connsiteX30" fmla="*/ 9525 w 402431"/>
              <a:gd name="connsiteY30" fmla="*/ 550068 h 2028824"/>
              <a:gd name="connsiteX31" fmla="*/ 0 w 402431"/>
              <a:gd name="connsiteY31" fmla="*/ 569118 h 2028824"/>
              <a:gd name="connsiteX32" fmla="*/ 21431 w 402431"/>
              <a:gd name="connsiteY32" fmla="*/ 595312 h 2028824"/>
              <a:gd name="connsiteX33" fmla="*/ 35719 w 402431"/>
              <a:gd name="connsiteY33" fmla="*/ 623887 h 2028824"/>
              <a:gd name="connsiteX34" fmla="*/ 40481 w 402431"/>
              <a:gd name="connsiteY34" fmla="*/ 645318 h 2028824"/>
              <a:gd name="connsiteX35" fmla="*/ 69056 w 402431"/>
              <a:gd name="connsiteY35" fmla="*/ 635793 h 2028824"/>
              <a:gd name="connsiteX36" fmla="*/ 92869 w 402431"/>
              <a:gd name="connsiteY36" fmla="*/ 657225 h 2028824"/>
              <a:gd name="connsiteX37" fmla="*/ 109537 w 402431"/>
              <a:gd name="connsiteY37" fmla="*/ 678656 h 2028824"/>
              <a:gd name="connsiteX38" fmla="*/ 102394 w 402431"/>
              <a:gd name="connsiteY38" fmla="*/ 695325 h 2028824"/>
              <a:gd name="connsiteX39" fmla="*/ 73819 w 402431"/>
              <a:gd name="connsiteY39" fmla="*/ 709612 h 2028824"/>
              <a:gd name="connsiteX40" fmla="*/ 45244 w 402431"/>
              <a:gd name="connsiteY40" fmla="*/ 711993 h 2028824"/>
              <a:gd name="connsiteX41" fmla="*/ 52387 w 402431"/>
              <a:gd name="connsiteY41" fmla="*/ 735806 h 2028824"/>
              <a:gd name="connsiteX42" fmla="*/ 71437 w 402431"/>
              <a:gd name="connsiteY42" fmla="*/ 747712 h 2028824"/>
              <a:gd name="connsiteX43" fmla="*/ 66675 w 402431"/>
              <a:gd name="connsiteY43" fmla="*/ 764381 h 2028824"/>
              <a:gd name="connsiteX44" fmla="*/ 64294 w 402431"/>
              <a:gd name="connsiteY44" fmla="*/ 781050 h 2028824"/>
              <a:gd name="connsiteX45" fmla="*/ 85725 w 402431"/>
              <a:gd name="connsiteY45" fmla="*/ 800100 h 2028824"/>
              <a:gd name="connsiteX46" fmla="*/ 88106 w 402431"/>
              <a:gd name="connsiteY46" fmla="*/ 823912 h 2028824"/>
              <a:gd name="connsiteX47" fmla="*/ 107156 w 402431"/>
              <a:gd name="connsiteY47" fmla="*/ 873918 h 2028824"/>
              <a:gd name="connsiteX48" fmla="*/ 95250 w 402431"/>
              <a:gd name="connsiteY48" fmla="*/ 904875 h 2028824"/>
              <a:gd name="connsiteX49" fmla="*/ 64294 w 402431"/>
              <a:gd name="connsiteY49" fmla="*/ 933450 h 2028824"/>
              <a:gd name="connsiteX50" fmla="*/ 73819 w 402431"/>
              <a:gd name="connsiteY50" fmla="*/ 954881 h 2028824"/>
              <a:gd name="connsiteX51" fmla="*/ 92869 w 402431"/>
              <a:gd name="connsiteY51" fmla="*/ 969168 h 2028824"/>
              <a:gd name="connsiteX52" fmla="*/ 114300 w 402431"/>
              <a:gd name="connsiteY52" fmla="*/ 966787 h 2028824"/>
              <a:gd name="connsiteX53" fmla="*/ 133350 w 402431"/>
              <a:gd name="connsiteY53" fmla="*/ 957262 h 2028824"/>
              <a:gd name="connsiteX54" fmla="*/ 154781 w 402431"/>
              <a:gd name="connsiteY54" fmla="*/ 985837 h 2028824"/>
              <a:gd name="connsiteX55" fmla="*/ 164306 w 402431"/>
              <a:gd name="connsiteY55" fmla="*/ 1026318 h 2028824"/>
              <a:gd name="connsiteX56" fmla="*/ 169069 w 402431"/>
              <a:gd name="connsiteY56" fmla="*/ 1078705 h 2028824"/>
              <a:gd name="connsiteX57" fmla="*/ 211932 w 402431"/>
              <a:gd name="connsiteY57" fmla="*/ 1109662 h 2028824"/>
              <a:gd name="connsiteX58" fmla="*/ 221456 w 402431"/>
              <a:gd name="connsiteY58" fmla="*/ 1131092 h 2028824"/>
              <a:gd name="connsiteX59" fmla="*/ 211931 w 402431"/>
              <a:gd name="connsiteY59" fmla="*/ 1197767 h 2028824"/>
              <a:gd name="connsiteX60" fmla="*/ 235744 w 402431"/>
              <a:gd name="connsiteY60" fmla="*/ 1276349 h 2028824"/>
              <a:gd name="connsiteX61" fmla="*/ 252412 w 402431"/>
              <a:gd name="connsiteY61" fmla="*/ 1354930 h 2028824"/>
              <a:gd name="connsiteX62" fmla="*/ 285750 w 402431"/>
              <a:gd name="connsiteY62" fmla="*/ 1488280 h 2028824"/>
              <a:gd name="connsiteX63" fmla="*/ 307181 w 402431"/>
              <a:gd name="connsiteY63" fmla="*/ 1569242 h 2028824"/>
              <a:gd name="connsiteX64" fmla="*/ 321469 w 402431"/>
              <a:gd name="connsiteY64" fmla="*/ 1650205 h 2028824"/>
              <a:gd name="connsiteX65" fmla="*/ 345281 w 402431"/>
              <a:gd name="connsiteY65" fmla="*/ 1757361 h 2028824"/>
              <a:gd name="connsiteX66" fmla="*/ 364331 w 402431"/>
              <a:gd name="connsiteY66" fmla="*/ 1852611 h 2028824"/>
              <a:gd name="connsiteX67" fmla="*/ 381000 w 402431"/>
              <a:gd name="connsiteY67" fmla="*/ 1916905 h 2028824"/>
              <a:gd name="connsiteX68" fmla="*/ 402431 w 402431"/>
              <a:gd name="connsiteY68" fmla="*/ 2028824 h 2028824"/>
              <a:gd name="connsiteX0" fmla="*/ 226219 w 402431"/>
              <a:gd name="connsiteY0" fmla="*/ 0 h 2028824"/>
              <a:gd name="connsiteX1" fmla="*/ 183356 w 402431"/>
              <a:gd name="connsiteY1" fmla="*/ 26193 h 2028824"/>
              <a:gd name="connsiteX2" fmla="*/ 176212 w 402431"/>
              <a:gd name="connsiteY2" fmla="*/ 47625 h 2028824"/>
              <a:gd name="connsiteX3" fmla="*/ 176212 w 402431"/>
              <a:gd name="connsiteY3" fmla="*/ 71437 h 2028824"/>
              <a:gd name="connsiteX4" fmla="*/ 157162 w 402431"/>
              <a:gd name="connsiteY4" fmla="*/ 76200 h 2028824"/>
              <a:gd name="connsiteX5" fmla="*/ 135731 w 402431"/>
              <a:gd name="connsiteY5" fmla="*/ 71437 h 2028824"/>
              <a:gd name="connsiteX6" fmla="*/ 119062 w 402431"/>
              <a:gd name="connsiteY6" fmla="*/ 78581 h 2028824"/>
              <a:gd name="connsiteX7" fmla="*/ 130969 w 402431"/>
              <a:gd name="connsiteY7" fmla="*/ 97631 h 2028824"/>
              <a:gd name="connsiteX8" fmla="*/ 161925 w 402431"/>
              <a:gd name="connsiteY8" fmla="*/ 104775 h 2028824"/>
              <a:gd name="connsiteX9" fmla="*/ 169069 w 402431"/>
              <a:gd name="connsiteY9" fmla="*/ 121443 h 2028824"/>
              <a:gd name="connsiteX10" fmla="*/ 166687 w 402431"/>
              <a:gd name="connsiteY10" fmla="*/ 138112 h 2028824"/>
              <a:gd name="connsiteX11" fmla="*/ 176212 w 402431"/>
              <a:gd name="connsiteY11" fmla="*/ 157162 h 2028824"/>
              <a:gd name="connsiteX12" fmla="*/ 173831 w 402431"/>
              <a:gd name="connsiteY12" fmla="*/ 166687 h 2028824"/>
              <a:gd name="connsiteX13" fmla="*/ 145256 w 402431"/>
              <a:gd name="connsiteY13" fmla="*/ 188118 h 2028824"/>
              <a:gd name="connsiteX14" fmla="*/ 130969 w 402431"/>
              <a:gd name="connsiteY14" fmla="*/ 209550 h 2028824"/>
              <a:gd name="connsiteX15" fmla="*/ 111919 w 402431"/>
              <a:gd name="connsiteY15" fmla="*/ 233362 h 2028824"/>
              <a:gd name="connsiteX16" fmla="*/ 111919 w 402431"/>
              <a:gd name="connsiteY16" fmla="*/ 252412 h 2028824"/>
              <a:gd name="connsiteX17" fmla="*/ 107156 w 402431"/>
              <a:gd name="connsiteY17" fmla="*/ 273843 h 2028824"/>
              <a:gd name="connsiteX18" fmla="*/ 90487 w 402431"/>
              <a:gd name="connsiteY18" fmla="*/ 288131 h 2028824"/>
              <a:gd name="connsiteX19" fmla="*/ 71437 w 402431"/>
              <a:gd name="connsiteY19" fmla="*/ 307181 h 2028824"/>
              <a:gd name="connsiteX20" fmla="*/ 64294 w 402431"/>
              <a:gd name="connsiteY20" fmla="*/ 328612 h 2028824"/>
              <a:gd name="connsiteX21" fmla="*/ 83344 w 402431"/>
              <a:gd name="connsiteY21" fmla="*/ 350043 h 2028824"/>
              <a:gd name="connsiteX22" fmla="*/ 85725 w 402431"/>
              <a:gd name="connsiteY22" fmla="*/ 364331 h 2028824"/>
              <a:gd name="connsiteX23" fmla="*/ 47625 w 402431"/>
              <a:gd name="connsiteY23" fmla="*/ 376237 h 2028824"/>
              <a:gd name="connsiteX24" fmla="*/ 50006 w 402431"/>
              <a:gd name="connsiteY24" fmla="*/ 397668 h 2028824"/>
              <a:gd name="connsiteX25" fmla="*/ 57150 w 402431"/>
              <a:gd name="connsiteY25" fmla="*/ 416718 h 2028824"/>
              <a:gd name="connsiteX26" fmla="*/ 30956 w 402431"/>
              <a:gd name="connsiteY26" fmla="*/ 438150 h 2028824"/>
              <a:gd name="connsiteX27" fmla="*/ 28575 w 402431"/>
              <a:gd name="connsiteY27" fmla="*/ 461962 h 2028824"/>
              <a:gd name="connsiteX28" fmla="*/ 14287 w 402431"/>
              <a:gd name="connsiteY28" fmla="*/ 500062 h 2028824"/>
              <a:gd name="connsiteX29" fmla="*/ 9525 w 402431"/>
              <a:gd name="connsiteY29" fmla="*/ 535781 h 2028824"/>
              <a:gd name="connsiteX30" fmla="*/ 9525 w 402431"/>
              <a:gd name="connsiteY30" fmla="*/ 550068 h 2028824"/>
              <a:gd name="connsiteX31" fmla="*/ 0 w 402431"/>
              <a:gd name="connsiteY31" fmla="*/ 569118 h 2028824"/>
              <a:gd name="connsiteX32" fmla="*/ 21431 w 402431"/>
              <a:gd name="connsiteY32" fmla="*/ 595312 h 2028824"/>
              <a:gd name="connsiteX33" fmla="*/ 35719 w 402431"/>
              <a:gd name="connsiteY33" fmla="*/ 623887 h 2028824"/>
              <a:gd name="connsiteX34" fmla="*/ 40481 w 402431"/>
              <a:gd name="connsiteY34" fmla="*/ 645318 h 2028824"/>
              <a:gd name="connsiteX35" fmla="*/ 69056 w 402431"/>
              <a:gd name="connsiteY35" fmla="*/ 635793 h 2028824"/>
              <a:gd name="connsiteX36" fmla="*/ 92869 w 402431"/>
              <a:gd name="connsiteY36" fmla="*/ 657225 h 2028824"/>
              <a:gd name="connsiteX37" fmla="*/ 109537 w 402431"/>
              <a:gd name="connsiteY37" fmla="*/ 678656 h 2028824"/>
              <a:gd name="connsiteX38" fmla="*/ 102394 w 402431"/>
              <a:gd name="connsiteY38" fmla="*/ 695325 h 2028824"/>
              <a:gd name="connsiteX39" fmla="*/ 73819 w 402431"/>
              <a:gd name="connsiteY39" fmla="*/ 709612 h 2028824"/>
              <a:gd name="connsiteX40" fmla="*/ 45244 w 402431"/>
              <a:gd name="connsiteY40" fmla="*/ 711993 h 2028824"/>
              <a:gd name="connsiteX41" fmla="*/ 52387 w 402431"/>
              <a:gd name="connsiteY41" fmla="*/ 735806 h 2028824"/>
              <a:gd name="connsiteX42" fmla="*/ 71437 w 402431"/>
              <a:gd name="connsiteY42" fmla="*/ 747712 h 2028824"/>
              <a:gd name="connsiteX43" fmla="*/ 66675 w 402431"/>
              <a:gd name="connsiteY43" fmla="*/ 764381 h 2028824"/>
              <a:gd name="connsiteX44" fmla="*/ 64294 w 402431"/>
              <a:gd name="connsiteY44" fmla="*/ 781050 h 2028824"/>
              <a:gd name="connsiteX45" fmla="*/ 85725 w 402431"/>
              <a:gd name="connsiteY45" fmla="*/ 800100 h 2028824"/>
              <a:gd name="connsiteX46" fmla="*/ 88106 w 402431"/>
              <a:gd name="connsiteY46" fmla="*/ 823912 h 2028824"/>
              <a:gd name="connsiteX47" fmla="*/ 107156 w 402431"/>
              <a:gd name="connsiteY47" fmla="*/ 873918 h 2028824"/>
              <a:gd name="connsiteX48" fmla="*/ 95250 w 402431"/>
              <a:gd name="connsiteY48" fmla="*/ 904875 h 2028824"/>
              <a:gd name="connsiteX49" fmla="*/ 64294 w 402431"/>
              <a:gd name="connsiteY49" fmla="*/ 933450 h 2028824"/>
              <a:gd name="connsiteX50" fmla="*/ 73819 w 402431"/>
              <a:gd name="connsiteY50" fmla="*/ 954881 h 2028824"/>
              <a:gd name="connsiteX51" fmla="*/ 92869 w 402431"/>
              <a:gd name="connsiteY51" fmla="*/ 969168 h 2028824"/>
              <a:gd name="connsiteX52" fmla="*/ 114300 w 402431"/>
              <a:gd name="connsiteY52" fmla="*/ 966787 h 2028824"/>
              <a:gd name="connsiteX53" fmla="*/ 133350 w 402431"/>
              <a:gd name="connsiteY53" fmla="*/ 957262 h 2028824"/>
              <a:gd name="connsiteX54" fmla="*/ 154781 w 402431"/>
              <a:gd name="connsiteY54" fmla="*/ 985837 h 2028824"/>
              <a:gd name="connsiteX55" fmla="*/ 164306 w 402431"/>
              <a:gd name="connsiteY55" fmla="*/ 1026318 h 2028824"/>
              <a:gd name="connsiteX56" fmla="*/ 169069 w 402431"/>
              <a:gd name="connsiteY56" fmla="*/ 1078705 h 2028824"/>
              <a:gd name="connsiteX57" fmla="*/ 211932 w 402431"/>
              <a:gd name="connsiteY57" fmla="*/ 1109662 h 2028824"/>
              <a:gd name="connsiteX58" fmla="*/ 221456 w 402431"/>
              <a:gd name="connsiteY58" fmla="*/ 1131092 h 2028824"/>
              <a:gd name="connsiteX59" fmla="*/ 192881 w 402431"/>
              <a:gd name="connsiteY59" fmla="*/ 1200148 h 2028824"/>
              <a:gd name="connsiteX60" fmla="*/ 235744 w 402431"/>
              <a:gd name="connsiteY60" fmla="*/ 1276349 h 2028824"/>
              <a:gd name="connsiteX61" fmla="*/ 252412 w 402431"/>
              <a:gd name="connsiteY61" fmla="*/ 1354930 h 2028824"/>
              <a:gd name="connsiteX62" fmla="*/ 285750 w 402431"/>
              <a:gd name="connsiteY62" fmla="*/ 1488280 h 2028824"/>
              <a:gd name="connsiteX63" fmla="*/ 307181 w 402431"/>
              <a:gd name="connsiteY63" fmla="*/ 1569242 h 2028824"/>
              <a:gd name="connsiteX64" fmla="*/ 321469 w 402431"/>
              <a:gd name="connsiteY64" fmla="*/ 1650205 h 2028824"/>
              <a:gd name="connsiteX65" fmla="*/ 345281 w 402431"/>
              <a:gd name="connsiteY65" fmla="*/ 1757361 h 2028824"/>
              <a:gd name="connsiteX66" fmla="*/ 364331 w 402431"/>
              <a:gd name="connsiteY66" fmla="*/ 1852611 h 2028824"/>
              <a:gd name="connsiteX67" fmla="*/ 381000 w 402431"/>
              <a:gd name="connsiteY67" fmla="*/ 1916905 h 2028824"/>
              <a:gd name="connsiteX68" fmla="*/ 402431 w 402431"/>
              <a:gd name="connsiteY68" fmla="*/ 2028824 h 2028824"/>
              <a:gd name="connsiteX0" fmla="*/ 226219 w 402431"/>
              <a:gd name="connsiteY0" fmla="*/ 0 h 2028824"/>
              <a:gd name="connsiteX1" fmla="*/ 183356 w 402431"/>
              <a:gd name="connsiteY1" fmla="*/ 26193 h 2028824"/>
              <a:gd name="connsiteX2" fmla="*/ 176212 w 402431"/>
              <a:gd name="connsiteY2" fmla="*/ 47625 h 2028824"/>
              <a:gd name="connsiteX3" fmla="*/ 176212 w 402431"/>
              <a:gd name="connsiteY3" fmla="*/ 71437 h 2028824"/>
              <a:gd name="connsiteX4" fmla="*/ 157162 w 402431"/>
              <a:gd name="connsiteY4" fmla="*/ 76200 h 2028824"/>
              <a:gd name="connsiteX5" fmla="*/ 135731 w 402431"/>
              <a:gd name="connsiteY5" fmla="*/ 71437 h 2028824"/>
              <a:gd name="connsiteX6" fmla="*/ 119062 w 402431"/>
              <a:gd name="connsiteY6" fmla="*/ 78581 h 2028824"/>
              <a:gd name="connsiteX7" fmla="*/ 130969 w 402431"/>
              <a:gd name="connsiteY7" fmla="*/ 97631 h 2028824"/>
              <a:gd name="connsiteX8" fmla="*/ 161925 w 402431"/>
              <a:gd name="connsiteY8" fmla="*/ 104775 h 2028824"/>
              <a:gd name="connsiteX9" fmla="*/ 169069 w 402431"/>
              <a:gd name="connsiteY9" fmla="*/ 121443 h 2028824"/>
              <a:gd name="connsiteX10" fmla="*/ 166687 w 402431"/>
              <a:gd name="connsiteY10" fmla="*/ 138112 h 2028824"/>
              <a:gd name="connsiteX11" fmla="*/ 176212 w 402431"/>
              <a:gd name="connsiteY11" fmla="*/ 157162 h 2028824"/>
              <a:gd name="connsiteX12" fmla="*/ 173831 w 402431"/>
              <a:gd name="connsiteY12" fmla="*/ 166687 h 2028824"/>
              <a:gd name="connsiteX13" fmla="*/ 145256 w 402431"/>
              <a:gd name="connsiteY13" fmla="*/ 188118 h 2028824"/>
              <a:gd name="connsiteX14" fmla="*/ 130969 w 402431"/>
              <a:gd name="connsiteY14" fmla="*/ 209550 h 2028824"/>
              <a:gd name="connsiteX15" fmla="*/ 111919 w 402431"/>
              <a:gd name="connsiteY15" fmla="*/ 233362 h 2028824"/>
              <a:gd name="connsiteX16" fmla="*/ 111919 w 402431"/>
              <a:gd name="connsiteY16" fmla="*/ 252412 h 2028824"/>
              <a:gd name="connsiteX17" fmla="*/ 107156 w 402431"/>
              <a:gd name="connsiteY17" fmla="*/ 273843 h 2028824"/>
              <a:gd name="connsiteX18" fmla="*/ 90487 w 402431"/>
              <a:gd name="connsiteY18" fmla="*/ 288131 h 2028824"/>
              <a:gd name="connsiteX19" fmla="*/ 71437 w 402431"/>
              <a:gd name="connsiteY19" fmla="*/ 307181 h 2028824"/>
              <a:gd name="connsiteX20" fmla="*/ 64294 w 402431"/>
              <a:gd name="connsiteY20" fmla="*/ 328612 h 2028824"/>
              <a:gd name="connsiteX21" fmla="*/ 83344 w 402431"/>
              <a:gd name="connsiteY21" fmla="*/ 350043 h 2028824"/>
              <a:gd name="connsiteX22" fmla="*/ 85725 w 402431"/>
              <a:gd name="connsiteY22" fmla="*/ 364331 h 2028824"/>
              <a:gd name="connsiteX23" fmla="*/ 47625 w 402431"/>
              <a:gd name="connsiteY23" fmla="*/ 376237 h 2028824"/>
              <a:gd name="connsiteX24" fmla="*/ 50006 w 402431"/>
              <a:gd name="connsiteY24" fmla="*/ 397668 h 2028824"/>
              <a:gd name="connsiteX25" fmla="*/ 57150 w 402431"/>
              <a:gd name="connsiteY25" fmla="*/ 416718 h 2028824"/>
              <a:gd name="connsiteX26" fmla="*/ 30956 w 402431"/>
              <a:gd name="connsiteY26" fmla="*/ 438150 h 2028824"/>
              <a:gd name="connsiteX27" fmla="*/ 28575 w 402431"/>
              <a:gd name="connsiteY27" fmla="*/ 461962 h 2028824"/>
              <a:gd name="connsiteX28" fmla="*/ 14287 w 402431"/>
              <a:gd name="connsiteY28" fmla="*/ 500062 h 2028824"/>
              <a:gd name="connsiteX29" fmla="*/ 9525 w 402431"/>
              <a:gd name="connsiteY29" fmla="*/ 535781 h 2028824"/>
              <a:gd name="connsiteX30" fmla="*/ 9525 w 402431"/>
              <a:gd name="connsiteY30" fmla="*/ 550068 h 2028824"/>
              <a:gd name="connsiteX31" fmla="*/ 0 w 402431"/>
              <a:gd name="connsiteY31" fmla="*/ 569118 h 2028824"/>
              <a:gd name="connsiteX32" fmla="*/ 21431 w 402431"/>
              <a:gd name="connsiteY32" fmla="*/ 595312 h 2028824"/>
              <a:gd name="connsiteX33" fmla="*/ 35719 w 402431"/>
              <a:gd name="connsiteY33" fmla="*/ 623887 h 2028824"/>
              <a:gd name="connsiteX34" fmla="*/ 40481 w 402431"/>
              <a:gd name="connsiteY34" fmla="*/ 645318 h 2028824"/>
              <a:gd name="connsiteX35" fmla="*/ 69056 w 402431"/>
              <a:gd name="connsiteY35" fmla="*/ 635793 h 2028824"/>
              <a:gd name="connsiteX36" fmla="*/ 92869 w 402431"/>
              <a:gd name="connsiteY36" fmla="*/ 657225 h 2028824"/>
              <a:gd name="connsiteX37" fmla="*/ 109537 w 402431"/>
              <a:gd name="connsiteY37" fmla="*/ 678656 h 2028824"/>
              <a:gd name="connsiteX38" fmla="*/ 102394 w 402431"/>
              <a:gd name="connsiteY38" fmla="*/ 695325 h 2028824"/>
              <a:gd name="connsiteX39" fmla="*/ 73819 w 402431"/>
              <a:gd name="connsiteY39" fmla="*/ 709612 h 2028824"/>
              <a:gd name="connsiteX40" fmla="*/ 45244 w 402431"/>
              <a:gd name="connsiteY40" fmla="*/ 711993 h 2028824"/>
              <a:gd name="connsiteX41" fmla="*/ 52387 w 402431"/>
              <a:gd name="connsiteY41" fmla="*/ 735806 h 2028824"/>
              <a:gd name="connsiteX42" fmla="*/ 71437 w 402431"/>
              <a:gd name="connsiteY42" fmla="*/ 747712 h 2028824"/>
              <a:gd name="connsiteX43" fmla="*/ 66675 w 402431"/>
              <a:gd name="connsiteY43" fmla="*/ 764381 h 2028824"/>
              <a:gd name="connsiteX44" fmla="*/ 64294 w 402431"/>
              <a:gd name="connsiteY44" fmla="*/ 781050 h 2028824"/>
              <a:gd name="connsiteX45" fmla="*/ 85725 w 402431"/>
              <a:gd name="connsiteY45" fmla="*/ 800100 h 2028824"/>
              <a:gd name="connsiteX46" fmla="*/ 88106 w 402431"/>
              <a:gd name="connsiteY46" fmla="*/ 823912 h 2028824"/>
              <a:gd name="connsiteX47" fmla="*/ 107156 w 402431"/>
              <a:gd name="connsiteY47" fmla="*/ 873918 h 2028824"/>
              <a:gd name="connsiteX48" fmla="*/ 95250 w 402431"/>
              <a:gd name="connsiteY48" fmla="*/ 904875 h 2028824"/>
              <a:gd name="connsiteX49" fmla="*/ 64294 w 402431"/>
              <a:gd name="connsiteY49" fmla="*/ 933450 h 2028824"/>
              <a:gd name="connsiteX50" fmla="*/ 73819 w 402431"/>
              <a:gd name="connsiteY50" fmla="*/ 954881 h 2028824"/>
              <a:gd name="connsiteX51" fmla="*/ 92869 w 402431"/>
              <a:gd name="connsiteY51" fmla="*/ 969168 h 2028824"/>
              <a:gd name="connsiteX52" fmla="*/ 114300 w 402431"/>
              <a:gd name="connsiteY52" fmla="*/ 966787 h 2028824"/>
              <a:gd name="connsiteX53" fmla="*/ 133350 w 402431"/>
              <a:gd name="connsiteY53" fmla="*/ 957262 h 2028824"/>
              <a:gd name="connsiteX54" fmla="*/ 154781 w 402431"/>
              <a:gd name="connsiteY54" fmla="*/ 985837 h 2028824"/>
              <a:gd name="connsiteX55" fmla="*/ 164306 w 402431"/>
              <a:gd name="connsiteY55" fmla="*/ 1026318 h 2028824"/>
              <a:gd name="connsiteX56" fmla="*/ 169069 w 402431"/>
              <a:gd name="connsiteY56" fmla="*/ 1078705 h 2028824"/>
              <a:gd name="connsiteX57" fmla="*/ 211932 w 402431"/>
              <a:gd name="connsiteY57" fmla="*/ 1109662 h 2028824"/>
              <a:gd name="connsiteX58" fmla="*/ 221456 w 402431"/>
              <a:gd name="connsiteY58" fmla="*/ 1131092 h 2028824"/>
              <a:gd name="connsiteX59" fmla="*/ 192881 w 402431"/>
              <a:gd name="connsiteY59" fmla="*/ 1200148 h 2028824"/>
              <a:gd name="connsiteX60" fmla="*/ 209550 w 402431"/>
              <a:gd name="connsiteY60" fmla="*/ 1164430 h 2028824"/>
              <a:gd name="connsiteX61" fmla="*/ 235744 w 402431"/>
              <a:gd name="connsiteY61" fmla="*/ 1276349 h 2028824"/>
              <a:gd name="connsiteX62" fmla="*/ 252412 w 402431"/>
              <a:gd name="connsiteY62" fmla="*/ 1354930 h 2028824"/>
              <a:gd name="connsiteX63" fmla="*/ 285750 w 402431"/>
              <a:gd name="connsiteY63" fmla="*/ 1488280 h 2028824"/>
              <a:gd name="connsiteX64" fmla="*/ 307181 w 402431"/>
              <a:gd name="connsiteY64" fmla="*/ 1569242 h 2028824"/>
              <a:gd name="connsiteX65" fmla="*/ 321469 w 402431"/>
              <a:gd name="connsiteY65" fmla="*/ 1650205 h 2028824"/>
              <a:gd name="connsiteX66" fmla="*/ 345281 w 402431"/>
              <a:gd name="connsiteY66" fmla="*/ 1757361 h 2028824"/>
              <a:gd name="connsiteX67" fmla="*/ 364331 w 402431"/>
              <a:gd name="connsiteY67" fmla="*/ 1852611 h 2028824"/>
              <a:gd name="connsiteX68" fmla="*/ 381000 w 402431"/>
              <a:gd name="connsiteY68" fmla="*/ 1916905 h 2028824"/>
              <a:gd name="connsiteX69" fmla="*/ 402431 w 402431"/>
              <a:gd name="connsiteY69" fmla="*/ 2028824 h 2028824"/>
              <a:gd name="connsiteX0" fmla="*/ 226219 w 402431"/>
              <a:gd name="connsiteY0" fmla="*/ 0 h 2028824"/>
              <a:gd name="connsiteX1" fmla="*/ 183356 w 402431"/>
              <a:gd name="connsiteY1" fmla="*/ 26193 h 2028824"/>
              <a:gd name="connsiteX2" fmla="*/ 176212 w 402431"/>
              <a:gd name="connsiteY2" fmla="*/ 47625 h 2028824"/>
              <a:gd name="connsiteX3" fmla="*/ 176212 w 402431"/>
              <a:gd name="connsiteY3" fmla="*/ 71437 h 2028824"/>
              <a:gd name="connsiteX4" fmla="*/ 157162 w 402431"/>
              <a:gd name="connsiteY4" fmla="*/ 76200 h 2028824"/>
              <a:gd name="connsiteX5" fmla="*/ 135731 w 402431"/>
              <a:gd name="connsiteY5" fmla="*/ 71437 h 2028824"/>
              <a:gd name="connsiteX6" fmla="*/ 119062 w 402431"/>
              <a:gd name="connsiteY6" fmla="*/ 78581 h 2028824"/>
              <a:gd name="connsiteX7" fmla="*/ 130969 w 402431"/>
              <a:gd name="connsiteY7" fmla="*/ 97631 h 2028824"/>
              <a:gd name="connsiteX8" fmla="*/ 161925 w 402431"/>
              <a:gd name="connsiteY8" fmla="*/ 104775 h 2028824"/>
              <a:gd name="connsiteX9" fmla="*/ 169069 w 402431"/>
              <a:gd name="connsiteY9" fmla="*/ 121443 h 2028824"/>
              <a:gd name="connsiteX10" fmla="*/ 166687 w 402431"/>
              <a:gd name="connsiteY10" fmla="*/ 138112 h 2028824"/>
              <a:gd name="connsiteX11" fmla="*/ 176212 w 402431"/>
              <a:gd name="connsiteY11" fmla="*/ 157162 h 2028824"/>
              <a:gd name="connsiteX12" fmla="*/ 173831 w 402431"/>
              <a:gd name="connsiteY12" fmla="*/ 166687 h 2028824"/>
              <a:gd name="connsiteX13" fmla="*/ 145256 w 402431"/>
              <a:gd name="connsiteY13" fmla="*/ 188118 h 2028824"/>
              <a:gd name="connsiteX14" fmla="*/ 130969 w 402431"/>
              <a:gd name="connsiteY14" fmla="*/ 209550 h 2028824"/>
              <a:gd name="connsiteX15" fmla="*/ 111919 w 402431"/>
              <a:gd name="connsiteY15" fmla="*/ 233362 h 2028824"/>
              <a:gd name="connsiteX16" fmla="*/ 111919 w 402431"/>
              <a:gd name="connsiteY16" fmla="*/ 252412 h 2028824"/>
              <a:gd name="connsiteX17" fmla="*/ 107156 w 402431"/>
              <a:gd name="connsiteY17" fmla="*/ 273843 h 2028824"/>
              <a:gd name="connsiteX18" fmla="*/ 90487 w 402431"/>
              <a:gd name="connsiteY18" fmla="*/ 288131 h 2028824"/>
              <a:gd name="connsiteX19" fmla="*/ 71437 w 402431"/>
              <a:gd name="connsiteY19" fmla="*/ 307181 h 2028824"/>
              <a:gd name="connsiteX20" fmla="*/ 64294 w 402431"/>
              <a:gd name="connsiteY20" fmla="*/ 328612 h 2028824"/>
              <a:gd name="connsiteX21" fmla="*/ 83344 w 402431"/>
              <a:gd name="connsiteY21" fmla="*/ 350043 h 2028824"/>
              <a:gd name="connsiteX22" fmla="*/ 85725 w 402431"/>
              <a:gd name="connsiteY22" fmla="*/ 364331 h 2028824"/>
              <a:gd name="connsiteX23" fmla="*/ 47625 w 402431"/>
              <a:gd name="connsiteY23" fmla="*/ 376237 h 2028824"/>
              <a:gd name="connsiteX24" fmla="*/ 50006 w 402431"/>
              <a:gd name="connsiteY24" fmla="*/ 397668 h 2028824"/>
              <a:gd name="connsiteX25" fmla="*/ 57150 w 402431"/>
              <a:gd name="connsiteY25" fmla="*/ 416718 h 2028824"/>
              <a:gd name="connsiteX26" fmla="*/ 30956 w 402431"/>
              <a:gd name="connsiteY26" fmla="*/ 438150 h 2028824"/>
              <a:gd name="connsiteX27" fmla="*/ 28575 w 402431"/>
              <a:gd name="connsiteY27" fmla="*/ 461962 h 2028824"/>
              <a:gd name="connsiteX28" fmla="*/ 14287 w 402431"/>
              <a:gd name="connsiteY28" fmla="*/ 500062 h 2028824"/>
              <a:gd name="connsiteX29" fmla="*/ 9525 w 402431"/>
              <a:gd name="connsiteY29" fmla="*/ 535781 h 2028824"/>
              <a:gd name="connsiteX30" fmla="*/ 9525 w 402431"/>
              <a:gd name="connsiteY30" fmla="*/ 550068 h 2028824"/>
              <a:gd name="connsiteX31" fmla="*/ 0 w 402431"/>
              <a:gd name="connsiteY31" fmla="*/ 569118 h 2028824"/>
              <a:gd name="connsiteX32" fmla="*/ 21431 w 402431"/>
              <a:gd name="connsiteY32" fmla="*/ 595312 h 2028824"/>
              <a:gd name="connsiteX33" fmla="*/ 35719 w 402431"/>
              <a:gd name="connsiteY33" fmla="*/ 623887 h 2028824"/>
              <a:gd name="connsiteX34" fmla="*/ 40481 w 402431"/>
              <a:gd name="connsiteY34" fmla="*/ 645318 h 2028824"/>
              <a:gd name="connsiteX35" fmla="*/ 69056 w 402431"/>
              <a:gd name="connsiteY35" fmla="*/ 635793 h 2028824"/>
              <a:gd name="connsiteX36" fmla="*/ 92869 w 402431"/>
              <a:gd name="connsiteY36" fmla="*/ 657225 h 2028824"/>
              <a:gd name="connsiteX37" fmla="*/ 109537 w 402431"/>
              <a:gd name="connsiteY37" fmla="*/ 678656 h 2028824"/>
              <a:gd name="connsiteX38" fmla="*/ 102394 w 402431"/>
              <a:gd name="connsiteY38" fmla="*/ 695325 h 2028824"/>
              <a:gd name="connsiteX39" fmla="*/ 73819 w 402431"/>
              <a:gd name="connsiteY39" fmla="*/ 709612 h 2028824"/>
              <a:gd name="connsiteX40" fmla="*/ 45244 w 402431"/>
              <a:gd name="connsiteY40" fmla="*/ 711993 h 2028824"/>
              <a:gd name="connsiteX41" fmla="*/ 52387 w 402431"/>
              <a:gd name="connsiteY41" fmla="*/ 735806 h 2028824"/>
              <a:gd name="connsiteX42" fmla="*/ 71437 w 402431"/>
              <a:gd name="connsiteY42" fmla="*/ 747712 h 2028824"/>
              <a:gd name="connsiteX43" fmla="*/ 66675 w 402431"/>
              <a:gd name="connsiteY43" fmla="*/ 764381 h 2028824"/>
              <a:gd name="connsiteX44" fmla="*/ 64294 w 402431"/>
              <a:gd name="connsiteY44" fmla="*/ 781050 h 2028824"/>
              <a:gd name="connsiteX45" fmla="*/ 85725 w 402431"/>
              <a:gd name="connsiteY45" fmla="*/ 800100 h 2028824"/>
              <a:gd name="connsiteX46" fmla="*/ 88106 w 402431"/>
              <a:gd name="connsiteY46" fmla="*/ 823912 h 2028824"/>
              <a:gd name="connsiteX47" fmla="*/ 107156 w 402431"/>
              <a:gd name="connsiteY47" fmla="*/ 873918 h 2028824"/>
              <a:gd name="connsiteX48" fmla="*/ 95250 w 402431"/>
              <a:gd name="connsiteY48" fmla="*/ 904875 h 2028824"/>
              <a:gd name="connsiteX49" fmla="*/ 64294 w 402431"/>
              <a:gd name="connsiteY49" fmla="*/ 933450 h 2028824"/>
              <a:gd name="connsiteX50" fmla="*/ 73819 w 402431"/>
              <a:gd name="connsiteY50" fmla="*/ 954881 h 2028824"/>
              <a:gd name="connsiteX51" fmla="*/ 92869 w 402431"/>
              <a:gd name="connsiteY51" fmla="*/ 969168 h 2028824"/>
              <a:gd name="connsiteX52" fmla="*/ 114300 w 402431"/>
              <a:gd name="connsiteY52" fmla="*/ 966787 h 2028824"/>
              <a:gd name="connsiteX53" fmla="*/ 133350 w 402431"/>
              <a:gd name="connsiteY53" fmla="*/ 957262 h 2028824"/>
              <a:gd name="connsiteX54" fmla="*/ 154781 w 402431"/>
              <a:gd name="connsiteY54" fmla="*/ 985837 h 2028824"/>
              <a:gd name="connsiteX55" fmla="*/ 164306 w 402431"/>
              <a:gd name="connsiteY55" fmla="*/ 1026318 h 2028824"/>
              <a:gd name="connsiteX56" fmla="*/ 169069 w 402431"/>
              <a:gd name="connsiteY56" fmla="*/ 1078705 h 2028824"/>
              <a:gd name="connsiteX57" fmla="*/ 211932 w 402431"/>
              <a:gd name="connsiteY57" fmla="*/ 1109662 h 2028824"/>
              <a:gd name="connsiteX58" fmla="*/ 221456 w 402431"/>
              <a:gd name="connsiteY58" fmla="*/ 1131092 h 2028824"/>
              <a:gd name="connsiteX59" fmla="*/ 154781 w 402431"/>
              <a:gd name="connsiteY59" fmla="*/ 1159666 h 2028824"/>
              <a:gd name="connsiteX60" fmla="*/ 209550 w 402431"/>
              <a:gd name="connsiteY60" fmla="*/ 1164430 h 2028824"/>
              <a:gd name="connsiteX61" fmla="*/ 235744 w 402431"/>
              <a:gd name="connsiteY61" fmla="*/ 1276349 h 2028824"/>
              <a:gd name="connsiteX62" fmla="*/ 252412 w 402431"/>
              <a:gd name="connsiteY62" fmla="*/ 1354930 h 2028824"/>
              <a:gd name="connsiteX63" fmla="*/ 285750 w 402431"/>
              <a:gd name="connsiteY63" fmla="*/ 1488280 h 2028824"/>
              <a:gd name="connsiteX64" fmla="*/ 307181 w 402431"/>
              <a:gd name="connsiteY64" fmla="*/ 1569242 h 2028824"/>
              <a:gd name="connsiteX65" fmla="*/ 321469 w 402431"/>
              <a:gd name="connsiteY65" fmla="*/ 1650205 h 2028824"/>
              <a:gd name="connsiteX66" fmla="*/ 345281 w 402431"/>
              <a:gd name="connsiteY66" fmla="*/ 1757361 h 2028824"/>
              <a:gd name="connsiteX67" fmla="*/ 364331 w 402431"/>
              <a:gd name="connsiteY67" fmla="*/ 1852611 h 2028824"/>
              <a:gd name="connsiteX68" fmla="*/ 381000 w 402431"/>
              <a:gd name="connsiteY68" fmla="*/ 1916905 h 2028824"/>
              <a:gd name="connsiteX69" fmla="*/ 402431 w 402431"/>
              <a:gd name="connsiteY69" fmla="*/ 2028824 h 2028824"/>
              <a:gd name="connsiteX0" fmla="*/ 226219 w 402431"/>
              <a:gd name="connsiteY0" fmla="*/ 0 h 2028824"/>
              <a:gd name="connsiteX1" fmla="*/ 183356 w 402431"/>
              <a:gd name="connsiteY1" fmla="*/ 26193 h 2028824"/>
              <a:gd name="connsiteX2" fmla="*/ 176212 w 402431"/>
              <a:gd name="connsiteY2" fmla="*/ 47625 h 2028824"/>
              <a:gd name="connsiteX3" fmla="*/ 176212 w 402431"/>
              <a:gd name="connsiteY3" fmla="*/ 71437 h 2028824"/>
              <a:gd name="connsiteX4" fmla="*/ 157162 w 402431"/>
              <a:gd name="connsiteY4" fmla="*/ 76200 h 2028824"/>
              <a:gd name="connsiteX5" fmla="*/ 135731 w 402431"/>
              <a:gd name="connsiteY5" fmla="*/ 71437 h 2028824"/>
              <a:gd name="connsiteX6" fmla="*/ 119062 w 402431"/>
              <a:gd name="connsiteY6" fmla="*/ 78581 h 2028824"/>
              <a:gd name="connsiteX7" fmla="*/ 130969 w 402431"/>
              <a:gd name="connsiteY7" fmla="*/ 97631 h 2028824"/>
              <a:gd name="connsiteX8" fmla="*/ 161925 w 402431"/>
              <a:gd name="connsiteY8" fmla="*/ 104775 h 2028824"/>
              <a:gd name="connsiteX9" fmla="*/ 169069 w 402431"/>
              <a:gd name="connsiteY9" fmla="*/ 121443 h 2028824"/>
              <a:gd name="connsiteX10" fmla="*/ 166687 w 402431"/>
              <a:gd name="connsiteY10" fmla="*/ 138112 h 2028824"/>
              <a:gd name="connsiteX11" fmla="*/ 176212 w 402431"/>
              <a:gd name="connsiteY11" fmla="*/ 157162 h 2028824"/>
              <a:gd name="connsiteX12" fmla="*/ 173831 w 402431"/>
              <a:gd name="connsiteY12" fmla="*/ 166687 h 2028824"/>
              <a:gd name="connsiteX13" fmla="*/ 145256 w 402431"/>
              <a:gd name="connsiteY13" fmla="*/ 188118 h 2028824"/>
              <a:gd name="connsiteX14" fmla="*/ 130969 w 402431"/>
              <a:gd name="connsiteY14" fmla="*/ 209550 h 2028824"/>
              <a:gd name="connsiteX15" fmla="*/ 111919 w 402431"/>
              <a:gd name="connsiteY15" fmla="*/ 233362 h 2028824"/>
              <a:gd name="connsiteX16" fmla="*/ 111919 w 402431"/>
              <a:gd name="connsiteY16" fmla="*/ 252412 h 2028824"/>
              <a:gd name="connsiteX17" fmla="*/ 107156 w 402431"/>
              <a:gd name="connsiteY17" fmla="*/ 273843 h 2028824"/>
              <a:gd name="connsiteX18" fmla="*/ 90487 w 402431"/>
              <a:gd name="connsiteY18" fmla="*/ 288131 h 2028824"/>
              <a:gd name="connsiteX19" fmla="*/ 71437 w 402431"/>
              <a:gd name="connsiteY19" fmla="*/ 307181 h 2028824"/>
              <a:gd name="connsiteX20" fmla="*/ 64294 w 402431"/>
              <a:gd name="connsiteY20" fmla="*/ 328612 h 2028824"/>
              <a:gd name="connsiteX21" fmla="*/ 83344 w 402431"/>
              <a:gd name="connsiteY21" fmla="*/ 350043 h 2028824"/>
              <a:gd name="connsiteX22" fmla="*/ 85725 w 402431"/>
              <a:gd name="connsiteY22" fmla="*/ 364331 h 2028824"/>
              <a:gd name="connsiteX23" fmla="*/ 47625 w 402431"/>
              <a:gd name="connsiteY23" fmla="*/ 376237 h 2028824"/>
              <a:gd name="connsiteX24" fmla="*/ 50006 w 402431"/>
              <a:gd name="connsiteY24" fmla="*/ 397668 h 2028824"/>
              <a:gd name="connsiteX25" fmla="*/ 57150 w 402431"/>
              <a:gd name="connsiteY25" fmla="*/ 416718 h 2028824"/>
              <a:gd name="connsiteX26" fmla="*/ 30956 w 402431"/>
              <a:gd name="connsiteY26" fmla="*/ 438150 h 2028824"/>
              <a:gd name="connsiteX27" fmla="*/ 28575 w 402431"/>
              <a:gd name="connsiteY27" fmla="*/ 461962 h 2028824"/>
              <a:gd name="connsiteX28" fmla="*/ 14287 w 402431"/>
              <a:gd name="connsiteY28" fmla="*/ 500062 h 2028824"/>
              <a:gd name="connsiteX29" fmla="*/ 9525 w 402431"/>
              <a:gd name="connsiteY29" fmla="*/ 535781 h 2028824"/>
              <a:gd name="connsiteX30" fmla="*/ 9525 w 402431"/>
              <a:gd name="connsiteY30" fmla="*/ 550068 h 2028824"/>
              <a:gd name="connsiteX31" fmla="*/ 0 w 402431"/>
              <a:gd name="connsiteY31" fmla="*/ 569118 h 2028824"/>
              <a:gd name="connsiteX32" fmla="*/ 21431 w 402431"/>
              <a:gd name="connsiteY32" fmla="*/ 595312 h 2028824"/>
              <a:gd name="connsiteX33" fmla="*/ 35719 w 402431"/>
              <a:gd name="connsiteY33" fmla="*/ 623887 h 2028824"/>
              <a:gd name="connsiteX34" fmla="*/ 40481 w 402431"/>
              <a:gd name="connsiteY34" fmla="*/ 645318 h 2028824"/>
              <a:gd name="connsiteX35" fmla="*/ 69056 w 402431"/>
              <a:gd name="connsiteY35" fmla="*/ 635793 h 2028824"/>
              <a:gd name="connsiteX36" fmla="*/ 92869 w 402431"/>
              <a:gd name="connsiteY36" fmla="*/ 657225 h 2028824"/>
              <a:gd name="connsiteX37" fmla="*/ 109537 w 402431"/>
              <a:gd name="connsiteY37" fmla="*/ 678656 h 2028824"/>
              <a:gd name="connsiteX38" fmla="*/ 102394 w 402431"/>
              <a:gd name="connsiteY38" fmla="*/ 695325 h 2028824"/>
              <a:gd name="connsiteX39" fmla="*/ 73819 w 402431"/>
              <a:gd name="connsiteY39" fmla="*/ 709612 h 2028824"/>
              <a:gd name="connsiteX40" fmla="*/ 45244 w 402431"/>
              <a:gd name="connsiteY40" fmla="*/ 711993 h 2028824"/>
              <a:gd name="connsiteX41" fmla="*/ 52387 w 402431"/>
              <a:gd name="connsiteY41" fmla="*/ 735806 h 2028824"/>
              <a:gd name="connsiteX42" fmla="*/ 71437 w 402431"/>
              <a:gd name="connsiteY42" fmla="*/ 747712 h 2028824"/>
              <a:gd name="connsiteX43" fmla="*/ 66675 w 402431"/>
              <a:gd name="connsiteY43" fmla="*/ 764381 h 2028824"/>
              <a:gd name="connsiteX44" fmla="*/ 64294 w 402431"/>
              <a:gd name="connsiteY44" fmla="*/ 781050 h 2028824"/>
              <a:gd name="connsiteX45" fmla="*/ 85725 w 402431"/>
              <a:gd name="connsiteY45" fmla="*/ 800100 h 2028824"/>
              <a:gd name="connsiteX46" fmla="*/ 88106 w 402431"/>
              <a:gd name="connsiteY46" fmla="*/ 823912 h 2028824"/>
              <a:gd name="connsiteX47" fmla="*/ 107156 w 402431"/>
              <a:gd name="connsiteY47" fmla="*/ 873918 h 2028824"/>
              <a:gd name="connsiteX48" fmla="*/ 95250 w 402431"/>
              <a:gd name="connsiteY48" fmla="*/ 904875 h 2028824"/>
              <a:gd name="connsiteX49" fmla="*/ 64294 w 402431"/>
              <a:gd name="connsiteY49" fmla="*/ 933450 h 2028824"/>
              <a:gd name="connsiteX50" fmla="*/ 73819 w 402431"/>
              <a:gd name="connsiteY50" fmla="*/ 954881 h 2028824"/>
              <a:gd name="connsiteX51" fmla="*/ 92869 w 402431"/>
              <a:gd name="connsiteY51" fmla="*/ 969168 h 2028824"/>
              <a:gd name="connsiteX52" fmla="*/ 114300 w 402431"/>
              <a:gd name="connsiteY52" fmla="*/ 966787 h 2028824"/>
              <a:gd name="connsiteX53" fmla="*/ 133350 w 402431"/>
              <a:gd name="connsiteY53" fmla="*/ 957262 h 2028824"/>
              <a:gd name="connsiteX54" fmla="*/ 154781 w 402431"/>
              <a:gd name="connsiteY54" fmla="*/ 985837 h 2028824"/>
              <a:gd name="connsiteX55" fmla="*/ 164306 w 402431"/>
              <a:gd name="connsiteY55" fmla="*/ 1026318 h 2028824"/>
              <a:gd name="connsiteX56" fmla="*/ 169069 w 402431"/>
              <a:gd name="connsiteY56" fmla="*/ 1078705 h 2028824"/>
              <a:gd name="connsiteX57" fmla="*/ 211932 w 402431"/>
              <a:gd name="connsiteY57" fmla="*/ 1109662 h 2028824"/>
              <a:gd name="connsiteX58" fmla="*/ 221456 w 402431"/>
              <a:gd name="connsiteY58" fmla="*/ 1131092 h 2028824"/>
              <a:gd name="connsiteX59" fmla="*/ 154781 w 402431"/>
              <a:gd name="connsiteY59" fmla="*/ 1159666 h 2028824"/>
              <a:gd name="connsiteX60" fmla="*/ 195263 w 402431"/>
              <a:gd name="connsiteY60" fmla="*/ 1204911 h 2028824"/>
              <a:gd name="connsiteX61" fmla="*/ 235744 w 402431"/>
              <a:gd name="connsiteY61" fmla="*/ 1276349 h 2028824"/>
              <a:gd name="connsiteX62" fmla="*/ 252412 w 402431"/>
              <a:gd name="connsiteY62" fmla="*/ 1354930 h 2028824"/>
              <a:gd name="connsiteX63" fmla="*/ 285750 w 402431"/>
              <a:gd name="connsiteY63" fmla="*/ 1488280 h 2028824"/>
              <a:gd name="connsiteX64" fmla="*/ 307181 w 402431"/>
              <a:gd name="connsiteY64" fmla="*/ 1569242 h 2028824"/>
              <a:gd name="connsiteX65" fmla="*/ 321469 w 402431"/>
              <a:gd name="connsiteY65" fmla="*/ 1650205 h 2028824"/>
              <a:gd name="connsiteX66" fmla="*/ 345281 w 402431"/>
              <a:gd name="connsiteY66" fmla="*/ 1757361 h 2028824"/>
              <a:gd name="connsiteX67" fmla="*/ 364331 w 402431"/>
              <a:gd name="connsiteY67" fmla="*/ 1852611 h 2028824"/>
              <a:gd name="connsiteX68" fmla="*/ 381000 w 402431"/>
              <a:gd name="connsiteY68" fmla="*/ 1916905 h 2028824"/>
              <a:gd name="connsiteX69" fmla="*/ 402431 w 402431"/>
              <a:gd name="connsiteY69" fmla="*/ 2028824 h 2028824"/>
              <a:gd name="connsiteX0" fmla="*/ 226219 w 402431"/>
              <a:gd name="connsiteY0" fmla="*/ 0 h 2028824"/>
              <a:gd name="connsiteX1" fmla="*/ 183356 w 402431"/>
              <a:gd name="connsiteY1" fmla="*/ 26193 h 2028824"/>
              <a:gd name="connsiteX2" fmla="*/ 176212 w 402431"/>
              <a:gd name="connsiteY2" fmla="*/ 47625 h 2028824"/>
              <a:gd name="connsiteX3" fmla="*/ 176212 w 402431"/>
              <a:gd name="connsiteY3" fmla="*/ 71437 h 2028824"/>
              <a:gd name="connsiteX4" fmla="*/ 157162 w 402431"/>
              <a:gd name="connsiteY4" fmla="*/ 76200 h 2028824"/>
              <a:gd name="connsiteX5" fmla="*/ 135731 w 402431"/>
              <a:gd name="connsiteY5" fmla="*/ 71437 h 2028824"/>
              <a:gd name="connsiteX6" fmla="*/ 119062 w 402431"/>
              <a:gd name="connsiteY6" fmla="*/ 78581 h 2028824"/>
              <a:gd name="connsiteX7" fmla="*/ 130969 w 402431"/>
              <a:gd name="connsiteY7" fmla="*/ 97631 h 2028824"/>
              <a:gd name="connsiteX8" fmla="*/ 161925 w 402431"/>
              <a:gd name="connsiteY8" fmla="*/ 104775 h 2028824"/>
              <a:gd name="connsiteX9" fmla="*/ 169069 w 402431"/>
              <a:gd name="connsiteY9" fmla="*/ 121443 h 2028824"/>
              <a:gd name="connsiteX10" fmla="*/ 166687 w 402431"/>
              <a:gd name="connsiteY10" fmla="*/ 138112 h 2028824"/>
              <a:gd name="connsiteX11" fmla="*/ 176212 w 402431"/>
              <a:gd name="connsiteY11" fmla="*/ 157162 h 2028824"/>
              <a:gd name="connsiteX12" fmla="*/ 173831 w 402431"/>
              <a:gd name="connsiteY12" fmla="*/ 166687 h 2028824"/>
              <a:gd name="connsiteX13" fmla="*/ 145256 w 402431"/>
              <a:gd name="connsiteY13" fmla="*/ 188118 h 2028824"/>
              <a:gd name="connsiteX14" fmla="*/ 130969 w 402431"/>
              <a:gd name="connsiteY14" fmla="*/ 209550 h 2028824"/>
              <a:gd name="connsiteX15" fmla="*/ 111919 w 402431"/>
              <a:gd name="connsiteY15" fmla="*/ 233362 h 2028824"/>
              <a:gd name="connsiteX16" fmla="*/ 111919 w 402431"/>
              <a:gd name="connsiteY16" fmla="*/ 252412 h 2028824"/>
              <a:gd name="connsiteX17" fmla="*/ 107156 w 402431"/>
              <a:gd name="connsiteY17" fmla="*/ 273843 h 2028824"/>
              <a:gd name="connsiteX18" fmla="*/ 90487 w 402431"/>
              <a:gd name="connsiteY18" fmla="*/ 288131 h 2028824"/>
              <a:gd name="connsiteX19" fmla="*/ 71437 w 402431"/>
              <a:gd name="connsiteY19" fmla="*/ 307181 h 2028824"/>
              <a:gd name="connsiteX20" fmla="*/ 64294 w 402431"/>
              <a:gd name="connsiteY20" fmla="*/ 328612 h 2028824"/>
              <a:gd name="connsiteX21" fmla="*/ 83344 w 402431"/>
              <a:gd name="connsiteY21" fmla="*/ 350043 h 2028824"/>
              <a:gd name="connsiteX22" fmla="*/ 85725 w 402431"/>
              <a:gd name="connsiteY22" fmla="*/ 364331 h 2028824"/>
              <a:gd name="connsiteX23" fmla="*/ 47625 w 402431"/>
              <a:gd name="connsiteY23" fmla="*/ 376237 h 2028824"/>
              <a:gd name="connsiteX24" fmla="*/ 50006 w 402431"/>
              <a:gd name="connsiteY24" fmla="*/ 397668 h 2028824"/>
              <a:gd name="connsiteX25" fmla="*/ 57150 w 402431"/>
              <a:gd name="connsiteY25" fmla="*/ 416718 h 2028824"/>
              <a:gd name="connsiteX26" fmla="*/ 30956 w 402431"/>
              <a:gd name="connsiteY26" fmla="*/ 438150 h 2028824"/>
              <a:gd name="connsiteX27" fmla="*/ 28575 w 402431"/>
              <a:gd name="connsiteY27" fmla="*/ 461962 h 2028824"/>
              <a:gd name="connsiteX28" fmla="*/ 14287 w 402431"/>
              <a:gd name="connsiteY28" fmla="*/ 500062 h 2028824"/>
              <a:gd name="connsiteX29" fmla="*/ 9525 w 402431"/>
              <a:gd name="connsiteY29" fmla="*/ 535781 h 2028824"/>
              <a:gd name="connsiteX30" fmla="*/ 9525 w 402431"/>
              <a:gd name="connsiteY30" fmla="*/ 550068 h 2028824"/>
              <a:gd name="connsiteX31" fmla="*/ 0 w 402431"/>
              <a:gd name="connsiteY31" fmla="*/ 569118 h 2028824"/>
              <a:gd name="connsiteX32" fmla="*/ 21431 w 402431"/>
              <a:gd name="connsiteY32" fmla="*/ 595312 h 2028824"/>
              <a:gd name="connsiteX33" fmla="*/ 35719 w 402431"/>
              <a:gd name="connsiteY33" fmla="*/ 623887 h 2028824"/>
              <a:gd name="connsiteX34" fmla="*/ 40481 w 402431"/>
              <a:gd name="connsiteY34" fmla="*/ 645318 h 2028824"/>
              <a:gd name="connsiteX35" fmla="*/ 69056 w 402431"/>
              <a:gd name="connsiteY35" fmla="*/ 635793 h 2028824"/>
              <a:gd name="connsiteX36" fmla="*/ 92869 w 402431"/>
              <a:gd name="connsiteY36" fmla="*/ 657225 h 2028824"/>
              <a:gd name="connsiteX37" fmla="*/ 109537 w 402431"/>
              <a:gd name="connsiteY37" fmla="*/ 678656 h 2028824"/>
              <a:gd name="connsiteX38" fmla="*/ 102394 w 402431"/>
              <a:gd name="connsiteY38" fmla="*/ 695325 h 2028824"/>
              <a:gd name="connsiteX39" fmla="*/ 73819 w 402431"/>
              <a:gd name="connsiteY39" fmla="*/ 709612 h 2028824"/>
              <a:gd name="connsiteX40" fmla="*/ 45244 w 402431"/>
              <a:gd name="connsiteY40" fmla="*/ 711993 h 2028824"/>
              <a:gd name="connsiteX41" fmla="*/ 52387 w 402431"/>
              <a:gd name="connsiteY41" fmla="*/ 735806 h 2028824"/>
              <a:gd name="connsiteX42" fmla="*/ 71437 w 402431"/>
              <a:gd name="connsiteY42" fmla="*/ 747712 h 2028824"/>
              <a:gd name="connsiteX43" fmla="*/ 66675 w 402431"/>
              <a:gd name="connsiteY43" fmla="*/ 764381 h 2028824"/>
              <a:gd name="connsiteX44" fmla="*/ 64294 w 402431"/>
              <a:gd name="connsiteY44" fmla="*/ 781050 h 2028824"/>
              <a:gd name="connsiteX45" fmla="*/ 85725 w 402431"/>
              <a:gd name="connsiteY45" fmla="*/ 800100 h 2028824"/>
              <a:gd name="connsiteX46" fmla="*/ 88106 w 402431"/>
              <a:gd name="connsiteY46" fmla="*/ 823912 h 2028824"/>
              <a:gd name="connsiteX47" fmla="*/ 107156 w 402431"/>
              <a:gd name="connsiteY47" fmla="*/ 873918 h 2028824"/>
              <a:gd name="connsiteX48" fmla="*/ 95250 w 402431"/>
              <a:gd name="connsiteY48" fmla="*/ 904875 h 2028824"/>
              <a:gd name="connsiteX49" fmla="*/ 64294 w 402431"/>
              <a:gd name="connsiteY49" fmla="*/ 933450 h 2028824"/>
              <a:gd name="connsiteX50" fmla="*/ 73819 w 402431"/>
              <a:gd name="connsiteY50" fmla="*/ 954881 h 2028824"/>
              <a:gd name="connsiteX51" fmla="*/ 92869 w 402431"/>
              <a:gd name="connsiteY51" fmla="*/ 969168 h 2028824"/>
              <a:gd name="connsiteX52" fmla="*/ 114300 w 402431"/>
              <a:gd name="connsiteY52" fmla="*/ 966787 h 2028824"/>
              <a:gd name="connsiteX53" fmla="*/ 133350 w 402431"/>
              <a:gd name="connsiteY53" fmla="*/ 957262 h 2028824"/>
              <a:gd name="connsiteX54" fmla="*/ 154781 w 402431"/>
              <a:gd name="connsiteY54" fmla="*/ 985837 h 2028824"/>
              <a:gd name="connsiteX55" fmla="*/ 164306 w 402431"/>
              <a:gd name="connsiteY55" fmla="*/ 1026318 h 2028824"/>
              <a:gd name="connsiteX56" fmla="*/ 169069 w 402431"/>
              <a:gd name="connsiteY56" fmla="*/ 1078705 h 2028824"/>
              <a:gd name="connsiteX57" fmla="*/ 211932 w 402431"/>
              <a:gd name="connsiteY57" fmla="*/ 1109662 h 2028824"/>
              <a:gd name="connsiteX58" fmla="*/ 221456 w 402431"/>
              <a:gd name="connsiteY58" fmla="*/ 1131092 h 2028824"/>
              <a:gd name="connsiteX59" fmla="*/ 202406 w 402431"/>
              <a:gd name="connsiteY59" fmla="*/ 1166810 h 2028824"/>
              <a:gd name="connsiteX60" fmla="*/ 195263 w 402431"/>
              <a:gd name="connsiteY60" fmla="*/ 1204911 h 2028824"/>
              <a:gd name="connsiteX61" fmla="*/ 235744 w 402431"/>
              <a:gd name="connsiteY61" fmla="*/ 1276349 h 2028824"/>
              <a:gd name="connsiteX62" fmla="*/ 252412 w 402431"/>
              <a:gd name="connsiteY62" fmla="*/ 1354930 h 2028824"/>
              <a:gd name="connsiteX63" fmla="*/ 285750 w 402431"/>
              <a:gd name="connsiteY63" fmla="*/ 1488280 h 2028824"/>
              <a:gd name="connsiteX64" fmla="*/ 307181 w 402431"/>
              <a:gd name="connsiteY64" fmla="*/ 1569242 h 2028824"/>
              <a:gd name="connsiteX65" fmla="*/ 321469 w 402431"/>
              <a:gd name="connsiteY65" fmla="*/ 1650205 h 2028824"/>
              <a:gd name="connsiteX66" fmla="*/ 345281 w 402431"/>
              <a:gd name="connsiteY66" fmla="*/ 1757361 h 2028824"/>
              <a:gd name="connsiteX67" fmla="*/ 364331 w 402431"/>
              <a:gd name="connsiteY67" fmla="*/ 1852611 h 2028824"/>
              <a:gd name="connsiteX68" fmla="*/ 381000 w 402431"/>
              <a:gd name="connsiteY68" fmla="*/ 1916905 h 2028824"/>
              <a:gd name="connsiteX69" fmla="*/ 402431 w 402431"/>
              <a:gd name="connsiteY69" fmla="*/ 2028824 h 2028824"/>
              <a:gd name="connsiteX0" fmla="*/ 226219 w 402431"/>
              <a:gd name="connsiteY0" fmla="*/ 0 h 2028824"/>
              <a:gd name="connsiteX1" fmla="*/ 183356 w 402431"/>
              <a:gd name="connsiteY1" fmla="*/ 26193 h 2028824"/>
              <a:gd name="connsiteX2" fmla="*/ 176212 w 402431"/>
              <a:gd name="connsiteY2" fmla="*/ 47625 h 2028824"/>
              <a:gd name="connsiteX3" fmla="*/ 176212 w 402431"/>
              <a:gd name="connsiteY3" fmla="*/ 71437 h 2028824"/>
              <a:gd name="connsiteX4" fmla="*/ 157162 w 402431"/>
              <a:gd name="connsiteY4" fmla="*/ 76200 h 2028824"/>
              <a:gd name="connsiteX5" fmla="*/ 135731 w 402431"/>
              <a:gd name="connsiteY5" fmla="*/ 71437 h 2028824"/>
              <a:gd name="connsiteX6" fmla="*/ 119062 w 402431"/>
              <a:gd name="connsiteY6" fmla="*/ 78581 h 2028824"/>
              <a:gd name="connsiteX7" fmla="*/ 130969 w 402431"/>
              <a:gd name="connsiteY7" fmla="*/ 97631 h 2028824"/>
              <a:gd name="connsiteX8" fmla="*/ 161925 w 402431"/>
              <a:gd name="connsiteY8" fmla="*/ 104775 h 2028824"/>
              <a:gd name="connsiteX9" fmla="*/ 169069 w 402431"/>
              <a:gd name="connsiteY9" fmla="*/ 121443 h 2028824"/>
              <a:gd name="connsiteX10" fmla="*/ 166687 w 402431"/>
              <a:gd name="connsiteY10" fmla="*/ 138112 h 2028824"/>
              <a:gd name="connsiteX11" fmla="*/ 176212 w 402431"/>
              <a:gd name="connsiteY11" fmla="*/ 157162 h 2028824"/>
              <a:gd name="connsiteX12" fmla="*/ 173831 w 402431"/>
              <a:gd name="connsiteY12" fmla="*/ 166687 h 2028824"/>
              <a:gd name="connsiteX13" fmla="*/ 145256 w 402431"/>
              <a:gd name="connsiteY13" fmla="*/ 188118 h 2028824"/>
              <a:gd name="connsiteX14" fmla="*/ 130969 w 402431"/>
              <a:gd name="connsiteY14" fmla="*/ 209550 h 2028824"/>
              <a:gd name="connsiteX15" fmla="*/ 111919 w 402431"/>
              <a:gd name="connsiteY15" fmla="*/ 233362 h 2028824"/>
              <a:gd name="connsiteX16" fmla="*/ 111919 w 402431"/>
              <a:gd name="connsiteY16" fmla="*/ 252412 h 2028824"/>
              <a:gd name="connsiteX17" fmla="*/ 107156 w 402431"/>
              <a:gd name="connsiteY17" fmla="*/ 273843 h 2028824"/>
              <a:gd name="connsiteX18" fmla="*/ 90487 w 402431"/>
              <a:gd name="connsiteY18" fmla="*/ 288131 h 2028824"/>
              <a:gd name="connsiteX19" fmla="*/ 71437 w 402431"/>
              <a:gd name="connsiteY19" fmla="*/ 307181 h 2028824"/>
              <a:gd name="connsiteX20" fmla="*/ 64294 w 402431"/>
              <a:gd name="connsiteY20" fmla="*/ 328612 h 2028824"/>
              <a:gd name="connsiteX21" fmla="*/ 83344 w 402431"/>
              <a:gd name="connsiteY21" fmla="*/ 350043 h 2028824"/>
              <a:gd name="connsiteX22" fmla="*/ 85725 w 402431"/>
              <a:gd name="connsiteY22" fmla="*/ 364331 h 2028824"/>
              <a:gd name="connsiteX23" fmla="*/ 47625 w 402431"/>
              <a:gd name="connsiteY23" fmla="*/ 376237 h 2028824"/>
              <a:gd name="connsiteX24" fmla="*/ 50006 w 402431"/>
              <a:gd name="connsiteY24" fmla="*/ 397668 h 2028824"/>
              <a:gd name="connsiteX25" fmla="*/ 57150 w 402431"/>
              <a:gd name="connsiteY25" fmla="*/ 416718 h 2028824"/>
              <a:gd name="connsiteX26" fmla="*/ 30956 w 402431"/>
              <a:gd name="connsiteY26" fmla="*/ 438150 h 2028824"/>
              <a:gd name="connsiteX27" fmla="*/ 28575 w 402431"/>
              <a:gd name="connsiteY27" fmla="*/ 461962 h 2028824"/>
              <a:gd name="connsiteX28" fmla="*/ 14287 w 402431"/>
              <a:gd name="connsiteY28" fmla="*/ 500062 h 2028824"/>
              <a:gd name="connsiteX29" fmla="*/ 9525 w 402431"/>
              <a:gd name="connsiteY29" fmla="*/ 535781 h 2028824"/>
              <a:gd name="connsiteX30" fmla="*/ 9525 w 402431"/>
              <a:gd name="connsiteY30" fmla="*/ 550068 h 2028824"/>
              <a:gd name="connsiteX31" fmla="*/ 0 w 402431"/>
              <a:gd name="connsiteY31" fmla="*/ 569118 h 2028824"/>
              <a:gd name="connsiteX32" fmla="*/ 21431 w 402431"/>
              <a:gd name="connsiteY32" fmla="*/ 595312 h 2028824"/>
              <a:gd name="connsiteX33" fmla="*/ 35719 w 402431"/>
              <a:gd name="connsiteY33" fmla="*/ 623887 h 2028824"/>
              <a:gd name="connsiteX34" fmla="*/ 40481 w 402431"/>
              <a:gd name="connsiteY34" fmla="*/ 645318 h 2028824"/>
              <a:gd name="connsiteX35" fmla="*/ 69056 w 402431"/>
              <a:gd name="connsiteY35" fmla="*/ 635793 h 2028824"/>
              <a:gd name="connsiteX36" fmla="*/ 92869 w 402431"/>
              <a:gd name="connsiteY36" fmla="*/ 657225 h 2028824"/>
              <a:gd name="connsiteX37" fmla="*/ 109537 w 402431"/>
              <a:gd name="connsiteY37" fmla="*/ 678656 h 2028824"/>
              <a:gd name="connsiteX38" fmla="*/ 102394 w 402431"/>
              <a:gd name="connsiteY38" fmla="*/ 695325 h 2028824"/>
              <a:gd name="connsiteX39" fmla="*/ 73819 w 402431"/>
              <a:gd name="connsiteY39" fmla="*/ 709612 h 2028824"/>
              <a:gd name="connsiteX40" fmla="*/ 45244 w 402431"/>
              <a:gd name="connsiteY40" fmla="*/ 711993 h 2028824"/>
              <a:gd name="connsiteX41" fmla="*/ 52387 w 402431"/>
              <a:gd name="connsiteY41" fmla="*/ 735806 h 2028824"/>
              <a:gd name="connsiteX42" fmla="*/ 71437 w 402431"/>
              <a:gd name="connsiteY42" fmla="*/ 747712 h 2028824"/>
              <a:gd name="connsiteX43" fmla="*/ 66675 w 402431"/>
              <a:gd name="connsiteY43" fmla="*/ 764381 h 2028824"/>
              <a:gd name="connsiteX44" fmla="*/ 64294 w 402431"/>
              <a:gd name="connsiteY44" fmla="*/ 781050 h 2028824"/>
              <a:gd name="connsiteX45" fmla="*/ 85725 w 402431"/>
              <a:gd name="connsiteY45" fmla="*/ 800100 h 2028824"/>
              <a:gd name="connsiteX46" fmla="*/ 88106 w 402431"/>
              <a:gd name="connsiteY46" fmla="*/ 823912 h 2028824"/>
              <a:gd name="connsiteX47" fmla="*/ 107156 w 402431"/>
              <a:gd name="connsiteY47" fmla="*/ 873918 h 2028824"/>
              <a:gd name="connsiteX48" fmla="*/ 95250 w 402431"/>
              <a:gd name="connsiteY48" fmla="*/ 904875 h 2028824"/>
              <a:gd name="connsiteX49" fmla="*/ 64294 w 402431"/>
              <a:gd name="connsiteY49" fmla="*/ 933450 h 2028824"/>
              <a:gd name="connsiteX50" fmla="*/ 73819 w 402431"/>
              <a:gd name="connsiteY50" fmla="*/ 954881 h 2028824"/>
              <a:gd name="connsiteX51" fmla="*/ 92869 w 402431"/>
              <a:gd name="connsiteY51" fmla="*/ 969168 h 2028824"/>
              <a:gd name="connsiteX52" fmla="*/ 114300 w 402431"/>
              <a:gd name="connsiteY52" fmla="*/ 966787 h 2028824"/>
              <a:gd name="connsiteX53" fmla="*/ 133350 w 402431"/>
              <a:gd name="connsiteY53" fmla="*/ 957262 h 2028824"/>
              <a:gd name="connsiteX54" fmla="*/ 154781 w 402431"/>
              <a:gd name="connsiteY54" fmla="*/ 985837 h 2028824"/>
              <a:gd name="connsiteX55" fmla="*/ 164306 w 402431"/>
              <a:gd name="connsiteY55" fmla="*/ 1026318 h 2028824"/>
              <a:gd name="connsiteX56" fmla="*/ 169069 w 402431"/>
              <a:gd name="connsiteY56" fmla="*/ 1078705 h 2028824"/>
              <a:gd name="connsiteX57" fmla="*/ 211932 w 402431"/>
              <a:gd name="connsiteY57" fmla="*/ 1109662 h 2028824"/>
              <a:gd name="connsiteX58" fmla="*/ 221456 w 402431"/>
              <a:gd name="connsiteY58" fmla="*/ 1138236 h 2028824"/>
              <a:gd name="connsiteX59" fmla="*/ 202406 w 402431"/>
              <a:gd name="connsiteY59" fmla="*/ 1166810 h 2028824"/>
              <a:gd name="connsiteX60" fmla="*/ 195263 w 402431"/>
              <a:gd name="connsiteY60" fmla="*/ 1204911 h 2028824"/>
              <a:gd name="connsiteX61" fmla="*/ 235744 w 402431"/>
              <a:gd name="connsiteY61" fmla="*/ 1276349 h 2028824"/>
              <a:gd name="connsiteX62" fmla="*/ 252412 w 402431"/>
              <a:gd name="connsiteY62" fmla="*/ 1354930 h 2028824"/>
              <a:gd name="connsiteX63" fmla="*/ 285750 w 402431"/>
              <a:gd name="connsiteY63" fmla="*/ 1488280 h 2028824"/>
              <a:gd name="connsiteX64" fmla="*/ 307181 w 402431"/>
              <a:gd name="connsiteY64" fmla="*/ 1569242 h 2028824"/>
              <a:gd name="connsiteX65" fmla="*/ 321469 w 402431"/>
              <a:gd name="connsiteY65" fmla="*/ 1650205 h 2028824"/>
              <a:gd name="connsiteX66" fmla="*/ 345281 w 402431"/>
              <a:gd name="connsiteY66" fmla="*/ 1757361 h 2028824"/>
              <a:gd name="connsiteX67" fmla="*/ 364331 w 402431"/>
              <a:gd name="connsiteY67" fmla="*/ 1852611 h 2028824"/>
              <a:gd name="connsiteX68" fmla="*/ 381000 w 402431"/>
              <a:gd name="connsiteY68" fmla="*/ 1916905 h 2028824"/>
              <a:gd name="connsiteX69" fmla="*/ 402431 w 402431"/>
              <a:gd name="connsiteY69" fmla="*/ 2028824 h 2028824"/>
              <a:gd name="connsiteX0" fmla="*/ 226219 w 402431"/>
              <a:gd name="connsiteY0" fmla="*/ 0 h 2028824"/>
              <a:gd name="connsiteX1" fmla="*/ 183356 w 402431"/>
              <a:gd name="connsiteY1" fmla="*/ 26193 h 2028824"/>
              <a:gd name="connsiteX2" fmla="*/ 176212 w 402431"/>
              <a:gd name="connsiteY2" fmla="*/ 47625 h 2028824"/>
              <a:gd name="connsiteX3" fmla="*/ 176212 w 402431"/>
              <a:gd name="connsiteY3" fmla="*/ 71437 h 2028824"/>
              <a:gd name="connsiteX4" fmla="*/ 157162 w 402431"/>
              <a:gd name="connsiteY4" fmla="*/ 76200 h 2028824"/>
              <a:gd name="connsiteX5" fmla="*/ 135731 w 402431"/>
              <a:gd name="connsiteY5" fmla="*/ 71437 h 2028824"/>
              <a:gd name="connsiteX6" fmla="*/ 119062 w 402431"/>
              <a:gd name="connsiteY6" fmla="*/ 78581 h 2028824"/>
              <a:gd name="connsiteX7" fmla="*/ 130969 w 402431"/>
              <a:gd name="connsiteY7" fmla="*/ 97631 h 2028824"/>
              <a:gd name="connsiteX8" fmla="*/ 161925 w 402431"/>
              <a:gd name="connsiteY8" fmla="*/ 104775 h 2028824"/>
              <a:gd name="connsiteX9" fmla="*/ 169069 w 402431"/>
              <a:gd name="connsiteY9" fmla="*/ 121443 h 2028824"/>
              <a:gd name="connsiteX10" fmla="*/ 166687 w 402431"/>
              <a:gd name="connsiteY10" fmla="*/ 138112 h 2028824"/>
              <a:gd name="connsiteX11" fmla="*/ 176212 w 402431"/>
              <a:gd name="connsiteY11" fmla="*/ 157162 h 2028824"/>
              <a:gd name="connsiteX12" fmla="*/ 173831 w 402431"/>
              <a:gd name="connsiteY12" fmla="*/ 166687 h 2028824"/>
              <a:gd name="connsiteX13" fmla="*/ 145256 w 402431"/>
              <a:gd name="connsiteY13" fmla="*/ 188118 h 2028824"/>
              <a:gd name="connsiteX14" fmla="*/ 130969 w 402431"/>
              <a:gd name="connsiteY14" fmla="*/ 209550 h 2028824"/>
              <a:gd name="connsiteX15" fmla="*/ 111919 w 402431"/>
              <a:gd name="connsiteY15" fmla="*/ 233362 h 2028824"/>
              <a:gd name="connsiteX16" fmla="*/ 111919 w 402431"/>
              <a:gd name="connsiteY16" fmla="*/ 252412 h 2028824"/>
              <a:gd name="connsiteX17" fmla="*/ 107156 w 402431"/>
              <a:gd name="connsiteY17" fmla="*/ 273843 h 2028824"/>
              <a:gd name="connsiteX18" fmla="*/ 90487 w 402431"/>
              <a:gd name="connsiteY18" fmla="*/ 288131 h 2028824"/>
              <a:gd name="connsiteX19" fmla="*/ 71437 w 402431"/>
              <a:gd name="connsiteY19" fmla="*/ 307181 h 2028824"/>
              <a:gd name="connsiteX20" fmla="*/ 64294 w 402431"/>
              <a:gd name="connsiteY20" fmla="*/ 328612 h 2028824"/>
              <a:gd name="connsiteX21" fmla="*/ 83344 w 402431"/>
              <a:gd name="connsiteY21" fmla="*/ 350043 h 2028824"/>
              <a:gd name="connsiteX22" fmla="*/ 85725 w 402431"/>
              <a:gd name="connsiteY22" fmla="*/ 364331 h 2028824"/>
              <a:gd name="connsiteX23" fmla="*/ 47625 w 402431"/>
              <a:gd name="connsiteY23" fmla="*/ 376237 h 2028824"/>
              <a:gd name="connsiteX24" fmla="*/ 50006 w 402431"/>
              <a:gd name="connsiteY24" fmla="*/ 397668 h 2028824"/>
              <a:gd name="connsiteX25" fmla="*/ 57150 w 402431"/>
              <a:gd name="connsiteY25" fmla="*/ 416718 h 2028824"/>
              <a:gd name="connsiteX26" fmla="*/ 30956 w 402431"/>
              <a:gd name="connsiteY26" fmla="*/ 438150 h 2028824"/>
              <a:gd name="connsiteX27" fmla="*/ 28575 w 402431"/>
              <a:gd name="connsiteY27" fmla="*/ 461962 h 2028824"/>
              <a:gd name="connsiteX28" fmla="*/ 14287 w 402431"/>
              <a:gd name="connsiteY28" fmla="*/ 500062 h 2028824"/>
              <a:gd name="connsiteX29" fmla="*/ 9525 w 402431"/>
              <a:gd name="connsiteY29" fmla="*/ 535781 h 2028824"/>
              <a:gd name="connsiteX30" fmla="*/ 9525 w 402431"/>
              <a:gd name="connsiteY30" fmla="*/ 550068 h 2028824"/>
              <a:gd name="connsiteX31" fmla="*/ 0 w 402431"/>
              <a:gd name="connsiteY31" fmla="*/ 569118 h 2028824"/>
              <a:gd name="connsiteX32" fmla="*/ 21431 w 402431"/>
              <a:gd name="connsiteY32" fmla="*/ 595312 h 2028824"/>
              <a:gd name="connsiteX33" fmla="*/ 35719 w 402431"/>
              <a:gd name="connsiteY33" fmla="*/ 623887 h 2028824"/>
              <a:gd name="connsiteX34" fmla="*/ 40481 w 402431"/>
              <a:gd name="connsiteY34" fmla="*/ 645318 h 2028824"/>
              <a:gd name="connsiteX35" fmla="*/ 69056 w 402431"/>
              <a:gd name="connsiteY35" fmla="*/ 635793 h 2028824"/>
              <a:gd name="connsiteX36" fmla="*/ 92869 w 402431"/>
              <a:gd name="connsiteY36" fmla="*/ 657225 h 2028824"/>
              <a:gd name="connsiteX37" fmla="*/ 109537 w 402431"/>
              <a:gd name="connsiteY37" fmla="*/ 678656 h 2028824"/>
              <a:gd name="connsiteX38" fmla="*/ 102394 w 402431"/>
              <a:gd name="connsiteY38" fmla="*/ 695325 h 2028824"/>
              <a:gd name="connsiteX39" fmla="*/ 73819 w 402431"/>
              <a:gd name="connsiteY39" fmla="*/ 709612 h 2028824"/>
              <a:gd name="connsiteX40" fmla="*/ 45244 w 402431"/>
              <a:gd name="connsiteY40" fmla="*/ 711993 h 2028824"/>
              <a:gd name="connsiteX41" fmla="*/ 52387 w 402431"/>
              <a:gd name="connsiteY41" fmla="*/ 735806 h 2028824"/>
              <a:gd name="connsiteX42" fmla="*/ 71437 w 402431"/>
              <a:gd name="connsiteY42" fmla="*/ 747712 h 2028824"/>
              <a:gd name="connsiteX43" fmla="*/ 66675 w 402431"/>
              <a:gd name="connsiteY43" fmla="*/ 764381 h 2028824"/>
              <a:gd name="connsiteX44" fmla="*/ 64294 w 402431"/>
              <a:gd name="connsiteY44" fmla="*/ 781050 h 2028824"/>
              <a:gd name="connsiteX45" fmla="*/ 85725 w 402431"/>
              <a:gd name="connsiteY45" fmla="*/ 800100 h 2028824"/>
              <a:gd name="connsiteX46" fmla="*/ 88106 w 402431"/>
              <a:gd name="connsiteY46" fmla="*/ 823912 h 2028824"/>
              <a:gd name="connsiteX47" fmla="*/ 107156 w 402431"/>
              <a:gd name="connsiteY47" fmla="*/ 873918 h 2028824"/>
              <a:gd name="connsiteX48" fmla="*/ 95250 w 402431"/>
              <a:gd name="connsiteY48" fmla="*/ 904875 h 2028824"/>
              <a:gd name="connsiteX49" fmla="*/ 64294 w 402431"/>
              <a:gd name="connsiteY49" fmla="*/ 933450 h 2028824"/>
              <a:gd name="connsiteX50" fmla="*/ 73819 w 402431"/>
              <a:gd name="connsiteY50" fmla="*/ 954881 h 2028824"/>
              <a:gd name="connsiteX51" fmla="*/ 92869 w 402431"/>
              <a:gd name="connsiteY51" fmla="*/ 969168 h 2028824"/>
              <a:gd name="connsiteX52" fmla="*/ 114300 w 402431"/>
              <a:gd name="connsiteY52" fmla="*/ 966787 h 2028824"/>
              <a:gd name="connsiteX53" fmla="*/ 133350 w 402431"/>
              <a:gd name="connsiteY53" fmla="*/ 957262 h 2028824"/>
              <a:gd name="connsiteX54" fmla="*/ 154781 w 402431"/>
              <a:gd name="connsiteY54" fmla="*/ 985837 h 2028824"/>
              <a:gd name="connsiteX55" fmla="*/ 164306 w 402431"/>
              <a:gd name="connsiteY55" fmla="*/ 1026318 h 2028824"/>
              <a:gd name="connsiteX56" fmla="*/ 169069 w 402431"/>
              <a:gd name="connsiteY56" fmla="*/ 1078705 h 2028824"/>
              <a:gd name="connsiteX57" fmla="*/ 211932 w 402431"/>
              <a:gd name="connsiteY57" fmla="*/ 1109662 h 2028824"/>
              <a:gd name="connsiteX58" fmla="*/ 221456 w 402431"/>
              <a:gd name="connsiteY58" fmla="*/ 1138236 h 2028824"/>
              <a:gd name="connsiteX59" fmla="*/ 202406 w 402431"/>
              <a:gd name="connsiteY59" fmla="*/ 1166810 h 2028824"/>
              <a:gd name="connsiteX60" fmla="*/ 195263 w 402431"/>
              <a:gd name="connsiteY60" fmla="*/ 1204911 h 2028824"/>
              <a:gd name="connsiteX61" fmla="*/ 211932 w 402431"/>
              <a:gd name="connsiteY61" fmla="*/ 1243011 h 2028824"/>
              <a:gd name="connsiteX62" fmla="*/ 252412 w 402431"/>
              <a:gd name="connsiteY62" fmla="*/ 1354930 h 2028824"/>
              <a:gd name="connsiteX63" fmla="*/ 285750 w 402431"/>
              <a:gd name="connsiteY63" fmla="*/ 1488280 h 2028824"/>
              <a:gd name="connsiteX64" fmla="*/ 307181 w 402431"/>
              <a:gd name="connsiteY64" fmla="*/ 1569242 h 2028824"/>
              <a:gd name="connsiteX65" fmla="*/ 321469 w 402431"/>
              <a:gd name="connsiteY65" fmla="*/ 1650205 h 2028824"/>
              <a:gd name="connsiteX66" fmla="*/ 345281 w 402431"/>
              <a:gd name="connsiteY66" fmla="*/ 1757361 h 2028824"/>
              <a:gd name="connsiteX67" fmla="*/ 364331 w 402431"/>
              <a:gd name="connsiteY67" fmla="*/ 1852611 h 2028824"/>
              <a:gd name="connsiteX68" fmla="*/ 381000 w 402431"/>
              <a:gd name="connsiteY68" fmla="*/ 1916905 h 2028824"/>
              <a:gd name="connsiteX69" fmla="*/ 402431 w 402431"/>
              <a:gd name="connsiteY69" fmla="*/ 2028824 h 2028824"/>
              <a:gd name="connsiteX0" fmla="*/ 226219 w 402431"/>
              <a:gd name="connsiteY0" fmla="*/ 0 h 2028824"/>
              <a:gd name="connsiteX1" fmla="*/ 183356 w 402431"/>
              <a:gd name="connsiteY1" fmla="*/ 26193 h 2028824"/>
              <a:gd name="connsiteX2" fmla="*/ 176212 w 402431"/>
              <a:gd name="connsiteY2" fmla="*/ 47625 h 2028824"/>
              <a:gd name="connsiteX3" fmla="*/ 176212 w 402431"/>
              <a:gd name="connsiteY3" fmla="*/ 71437 h 2028824"/>
              <a:gd name="connsiteX4" fmla="*/ 157162 w 402431"/>
              <a:gd name="connsiteY4" fmla="*/ 76200 h 2028824"/>
              <a:gd name="connsiteX5" fmla="*/ 135731 w 402431"/>
              <a:gd name="connsiteY5" fmla="*/ 71437 h 2028824"/>
              <a:gd name="connsiteX6" fmla="*/ 119062 w 402431"/>
              <a:gd name="connsiteY6" fmla="*/ 78581 h 2028824"/>
              <a:gd name="connsiteX7" fmla="*/ 130969 w 402431"/>
              <a:gd name="connsiteY7" fmla="*/ 97631 h 2028824"/>
              <a:gd name="connsiteX8" fmla="*/ 161925 w 402431"/>
              <a:gd name="connsiteY8" fmla="*/ 104775 h 2028824"/>
              <a:gd name="connsiteX9" fmla="*/ 169069 w 402431"/>
              <a:gd name="connsiteY9" fmla="*/ 121443 h 2028824"/>
              <a:gd name="connsiteX10" fmla="*/ 166687 w 402431"/>
              <a:gd name="connsiteY10" fmla="*/ 138112 h 2028824"/>
              <a:gd name="connsiteX11" fmla="*/ 176212 w 402431"/>
              <a:gd name="connsiteY11" fmla="*/ 157162 h 2028824"/>
              <a:gd name="connsiteX12" fmla="*/ 173831 w 402431"/>
              <a:gd name="connsiteY12" fmla="*/ 166687 h 2028824"/>
              <a:gd name="connsiteX13" fmla="*/ 145256 w 402431"/>
              <a:gd name="connsiteY13" fmla="*/ 188118 h 2028824"/>
              <a:gd name="connsiteX14" fmla="*/ 130969 w 402431"/>
              <a:gd name="connsiteY14" fmla="*/ 209550 h 2028824"/>
              <a:gd name="connsiteX15" fmla="*/ 111919 w 402431"/>
              <a:gd name="connsiteY15" fmla="*/ 233362 h 2028824"/>
              <a:gd name="connsiteX16" fmla="*/ 111919 w 402431"/>
              <a:gd name="connsiteY16" fmla="*/ 252412 h 2028824"/>
              <a:gd name="connsiteX17" fmla="*/ 107156 w 402431"/>
              <a:gd name="connsiteY17" fmla="*/ 273843 h 2028824"/>
              <a:gd name="connsiteX18" fmla="*/ 90487 w 402431"/>
              <a:gd name="connsiteY18" fmla="*/ 288131 h 2028824"/>
              <a:gd name="connsiteX19" fmla="*/ 71437 w 402431"/>
              <a:gd name="connsiteY19" fmla="*/ 307181 h 2028824"/>
              <a:gd name="connsiteX20" fmla="*/ 64294 w 402431"/>
              <a:gd name="connsiteY20" fmla="*/ 328612 h 2028824"/>
              <a:gd name="connsiteX21" fmla="*/ 83344 w 402431"/>
              <a:gd name="connsiteY21" fmla="*/ 350043 h 2028824"/>
              <a:gd name="connsiteX22" fmla="*/ 85725 w 402431"/>
              <a:gd name="connsiteY22" fmla="*/ 364331 h 2028824"/>
              <a:gd name="connsiteX23" fmla="*/ 47625 w 402431"/>
              <a:gd name="connsiteY23" fmla="*/ 376237 h 2028824"/>
              <a:gd name="connsiteX24" fmla="*/ 50006 w 402431"/>
              <a:gd name="connsiteY24" fmla="*/ 397668 h 2028824"/>
              <a:gd name="connsiteX25" fmla="*/ 57150 w 402431"/>
              <a:gd name="connsiteY25" fmla="*/ 416718 h 2028824"/>
              <a:gd name="connsiteX26" fmla="*/ 30956 w 402431"/>
              <a:gd name="connsiteY26" fmla="*/ 438150 h 2028824"/>
              <a:gd name="connsiteX27" fmla="*/ 28575 w 402431"/>
              <a:gd name="connsiteY27" fmla="*/ 461962 h 2028824"/>
              <a:gd name="connsiteX28" fmla="*/ 14287 w 402431"/>
              <a:gd name="connsiteY28" fmla="*/ 500062 h 2028824"/>
              <a:gd name="connsiteX29" fmla="*/ 9525 w 402431"/>
              <a:gd name="connsiteY29" fmla="*/ 535781 h 2028824"/>
              <a:gd name="connsiteX30" fmla="*/ 9525 w 402431"/>
              <a:gd name="connsiteY30" fmla="*/ 550068 h 2028824"/>
              <a:gd name="connsiteX31" fmla="*/ 0 w 402431"/>
              <a:gd name="connsiteY31" fmla="*/ 569118 h 2028824"/>
              <a:gd name="connsiteX32" fmla="*/ 21431 w 402431"/>
              <a:gd name="connsiteY32" fmla="*/ 595312 h 2028824"/>
              <a:gd name="connsiteX33" fmla="*/ 35719 w 402431"/>
              <a:gd name="connsiteY33" fmla="*/ 623887 h 2028824"/>
              <a:gd name="connsiteX34" fmla="*/ 40481 w 402431"/>
              <a:gd name="connsiteY34" fmla="*/ 645318 h 2028824"/>
              <a:gd name="connsiteX35" fmla="*/ 69056 w 402431"/>
              <a:gd name="connsiteY35" fmla="*/ 635793 h 2028824"/>
              <a:gd name="connsiteX36" fmla="*/ 92869 w 402431"/>
              <a:gd name="connsiteY36" fmla="*/ 657225 h 2028824"/>
              <a:gd name="connsiteX37" fmla="*/ 109537 w 402431"/>
              <a:gd name="connsiteY37" fmla="*/ 678656 h 2028824"/>
              <a:gd name="connsiteX38" fmla="*/ 102394 w 402431"/>
              <a:gd name="connsiteY38" fmla="*/ 695325 h 2028824"/>
              <a:gd name="connsiteX39" fmla="*/ 73819 w 402431"/>
              <a:gd name="connsiteY39" fmla="*/ 709612 h 2028824"/>
              <a:gd name="connsiteX40" fmla="*/ 45244 w 402431"/>
              <a:gd name="connsiteY40" fmla="*/ 711993 h 2028824"/>
              <a:gd name="connsiteX41" fmla="*/ 52387 w 402431"/>
              <a:gd name="connsiteY41" fmla="*/ 735806 h 2028824"/>
              <a:gd name="connsiteX42" fmla="*/ 71437 w 402431"/>
              <a:gd name="connsiteY42" fmla="*/ 747712 h 2028824"/>
              <a:gd name="connsiteX43" fmla="*/ 66675 w 402431"/>
              <a:gd name="connsiteY43" fmla="*/ 764381 h 2028824"/>
              <a:gd name="connsiteX44" fmla="*/ 64294 w 402431"/>
              <a:gd name="connsiteY44" fmla="*/ 781050 h 2028824"/>
              <a:gd name="connsiteX45" fmla="*/ 85725 w 402431"/>
              <a:gd name="connsiteY45" fmla="*/ 800100 h 2028824"/>
              <a:gd name="connsiteX46" fmla="*/ 88106 w 402431"/>
              <a:gd name="connsiteY46" fmla="*/ 823912 h 2028824"/>
              <a:gd name="connsiteX47" fmla="*/ 107156 w 402431"/>
              <a:gd name="connsiteY47" fmla="*/ 873918 h 2028824"/>
              <a:gd name="connsiteX48" fmla="*/ 95250 w 402431"/>
              <a:gd name="connsiteY48" fmla="*/ 904875 h 2028824"/>
              <a:gd name="connsiteX49" fmla="*/ 64294 w 402431"/>
              <a:gd name="connsiteY49" fmla="*/ 933450 h 2028824"/>
              <a:gd name="connsiteX50" fmla="*/ 73819 w 402431"/>
              <a:gd name="connsiteY50" fmla="*/ 954881 h 2028824"/>
              <a:gd name="connsiteX51" fmla="*/ 92869 w 402431"/>
              <a:gd name="connsiteY51" fmla="*/ 969168 h 2028824"/>
              <a:gd name="connsiteX52" fmla="*/ 114300 w 402431"/>
              <a:gd name="connsiteY52" fmla="*/ 966787 h 2028824"/>
              <a:gd name="connsiteX53" fmla="*/ 133350 w 402431"/>
              <a:gd name="connsiteY53" fmla="*/ 957262 h 2028824"/>
              <a:gd name="connsiteX54" fmla="*/ 154781 w 402431"/>
              <a:gd name="connsiteY54" fmla="*/ 985837 h 2028824"/>
              <a:gd name="connsiteX55" fmla="*/ 164306 w 402431"/>
              <a:gd name="connsiteY55" fmla="*/ 1026318 h 2028824"/>
              <a:gd name="connsiteX56" fmla="*/ 169069 w 402431"/>
              <a:gd name="connsiteY56" fmla="*/ 1078705 h 2028824"/>
              <a:gd name="connsiteX57" fmla="*/ 211932 w 402431"/>
              <a:gd name="connsiteY57" fmla="*/ 1109662 h 2028824"/>
              <a:gd name="connsiteX58" fmla="*/ 221456 w 402431"/>
              <a:gd name="connsiteY58" fmla="*/ 1138236 h 2028824"/>
              <a:gd name="connsiteX59" fmla="*/ 202406 w 402431"/>
              <a:gd name="connsiteY59" fmla="*/ 1166810 h 2028824"/>
              <a:gd name="connsiteX60" fmla="*/ 195263 w 402431"/>
              <a:gd name="connsiteY60" fmla="*/ 1204911 h 2028824"/>
              <a:gd name="connsiteX61" fmla="*/ 211932 w 402431"/>
              <a:gd name="connsiteY61" fmla="*/ 1243011 h 2028824"/>
              <a:gd name="connsiteX62" fmla="*/ 238125 w 402431"/>
              <a:gd name="connsiteY62" fmla="*/ 1271586 h 2028824"/>
              <a:gd name="connsiteX63" fmla="*/ 285750 w 402431"/>
              <a:gd name="connsiteY63" fmla="*/ 1488280 h 2028824"/>
              <a:gd name="connsiteX64" fmla="*/ 307181 w 402431"/>
              <a:gd name="connsiteY64" fmla="*/ 1569242 h 2028824"/>
              <a:gd name="connsiteX65" fmla="*/ 321469 w 402431"/>
              <a:gd name="connsiteY65" fmla="*/ 1650205 h 2028824"/>
              <a:gd name="connsiteX66" fmla="*/ 345281 w 402431"/>
              <a:gd name="connsiteY66" fmla="*/ 1757361 h 2028824"/>
              <a:gd name="connsiteX67" fmla="*/ 364331 w 402431"/>
              <a:gd name="connsiteY67" fmla="*/ 1852611 h 2028824"/>
              <a:gd name="connsiteX68" fmla="*/ 381000 w 402431"/>
              <a:gd name="connsiteY68" fmla="*/ 1916905 h 2028824"/>
              <a:gd name="connsiteX69" fmla="*/ 402431 w 402431"/>
              <a:gd name="connsiteY69" fmla="*/ 2028824 h 2028824"/>
              <a:gd name="connsiteX0" fmla="*/ 226219 w 402431"/>
              <a:gd name="connsiteY0" fmla="*/ 0 h 2028824"/>
              <a:gd name="connsiteX1" fmla="*/ 183356 w 402431"/>
              <a:gd name="connsiteY1" fmla="*/ 26193 h 2028824"/>
              <a:gd name="connsiteX2" fmla="*/ 176212 w 402431"/>
              <a:gd name="connsiteY2" fmla="*/ 47625 h 2028824"/>
              <a:gd name="connsiteX3" fmla="*/ 176212 w 402431"/>
              <a:gd name="connsiteY3" fmla="*/ 71437 h 2028824"/>
              <a:gd name="connsiteX4" fmla="*/ 157162 w 402431"/>
              <a:gd name="connsiteY4" fmla="*/ 76200 h 2028824"/>
              <a:gd name="connsiteX5" fmla="*/ 135731 w 402431"/>
              <a:gd name="connsiteY5" fmla="*/ 71437 h 2028824"/>
              <a:gd name="connsiteX6" fmla="*/ 119062 w 402431"/>
              <a:gd name="connsiteY6" fmla="*/ 78581 h 2028824"/>
              <a:gd name="connsiteX7" fmla="*/ 130969 w 402431"/>
              <a:gd name="connsiteY7" fmla="*/ 97631 h 2028824"/>
              <a:gd name="connsiteX8" fmla="*/ 161925 w 402431"/>
              <a:gd name="connsiteY8" fmla="*/ 104775 h 2028824"/>
              <a:gd name="connsiteX9" fmla="*/ 169069 w 402431"/>
              <a:gd name="connsiteY9" fmla="*/ 121443 h 2028824"/>
              <a:gd name="connsiteX10" fmla="*/ 166687 w 402431"/>
              <a:gd name="connsiteY10" fmla="*/ 138112 h 2028824"/>
              <a:gd name="connsiteX11" fmla="*/ 176212 w 402431"/>
              <a:gd name="connsiteY11" fmla="*/ 157162 h 2028824"/>
              <a:gd name="connsiteX12" fmla="*/ 173831 w 402431"/>
              <a:gd name="connsiteY12" fmla="*/ 166687 h 2028824"/>
              <a:gd name="connsiteX13" fmla="*/ 145256 w 402431"/>
              <a:gd name="connsiteY13" fmla="*/ 188118 h 2028824"/>
              <a:gd name="connsiteX14" fmla="*/ 130969 w 402431"/>
              <a:gd name="connsiteY14" fmla="*/ 209550 h 2028824"/>
              <a:gd name="connsiteX15" fmla="*/ 111919 w 402431"/>
              <a:gd name="connsiteY15" fmla="*/ 233362 h 2028824"/>
              <a:gd name="connsiteX16" fmla="*/ 111919 w 402431"/>
              <a:gd name="connsiteY16" fmla="*/ 252412 h 2028824"/>
              <a:gd name="connsiteX17" fmla="*/ 107156 w 402431"/>
              <a:gd name="connsiteY17" fmla="*/ 273843 h 2028824"/>
              <a:gd name="connsiteX18" fmla="*/ 90487 w 402431"/>
              <a:gd name="connsiteY18" fmla="*/ 288131 h 2028824"/>
              <a:gd name="connsiteX19" fmla="*/ 71437 w 402431"/>
              <a:gd name="connsiteY19" fmla="*/ 307181 h 2028824"/>
              <a:gd name="connsiteX20" fmla="*/ 64294 w 402431"/>
              <a:gd name="connsiteY20" fmla="*/ 328612 h 2028824"/>
              <a:gd name="connsiteX21" fmla="*/ 83344 w 402431"/>
              <a:gd name="connsiteY21" fmla="*/ 350043 h 2028824"/>
              <a:gd name="connsiteX22" fmla="*/ 85725 w 402431"/>
              <a:gd name="connsiteY22" fmla="*/ 364331 h 2028824"/>
              <a:gd name="connsiteX23" fmla="*/ 47625 w 402431"/>
              <a:gd name="connsiteY23" fmla="*/ 376237 h 2028824"/>
              <a:gd name="connsiteX24" fmla="*/ 50006 w 402431"/>
              <a:gd name="connsiteY24" fmla="*/ 397668 h 2028824"/>
              <a:gd name="connsiteX25" fmla="*/ 57150 w 402431"/>
              <a:gd name="connsiteY25" fmla="*/ 416718 h 2028824"/>
              <a:gd name="connsiteX26" fmla="*/ 30956 w 402431"/>
              <a:gd name="connsiteY26" fmla="*/ 438150 h 2028824"/>
              <a:gd name="connsiteX27" fmla="*/ 28575 w 402431"/>
              <a:gd name="connsiteY27" fmla="*/ 461962 h 2028824"/>
              <a:gd name="connsiteX28" fmla="*/ 14287 w 402431"/>
              <a:gd name="connsiteY28" fmla="*/ 500062 h 2028824"/>
              <a:gd name="connsiteX29" fmla="*/ 9525 w 402431"/>
              <a:gd name="connsiteY29" fmla="*/ 535781 h 2028824"/>
              <a:gd name="connsiteX30" fmla="*/ 9525 w 402431"/>
              <a:gd name="connsiteY30" fmla="*/ 550068 h 2028824"/>
              <a:gd name="connsiteX31" fmla="*/ 0 w 402431"/>
              <a:gd name="connsiteY31" fmla="*/ 569118 h 2028824"/>
              <a:gd name="connsiteX32" fmla="*/ 21431 w 402431"/>
              <a:gd name="connsiteY32" fmla="*/ 595312 h 2028824"/>
              <a:gd name="connsiteX33" fmla="*/ 35719 w 402431"/>
              <a:gd name="connsiteY33" fmla="*/ 623887 h 2028824"/>
              <a:gd name="connsiteX34" fmla="*/ 40481 w 402431"/>
              <a:gd name="connsiteY34" fmla="*/ 645318 h 2028824"/>
              <a:gd name="connsiteX35" fmla="*/ 69056 w 402431"/>
              <a:gd name="connsiteY35" fmla="*/ 635793 h 2028824"/>
              <a:gd name="connsiteX36" fmla="*/ 92869 w 402431"/>
              <a:gd name="connsiteY36" fmla="*/ 657225 h 2028824"/>
              <a:gd name="connsiteX37" fmla="*/ 109537 w 402431"/>
              <a:gd name="connsiteY37" fmla="*/ 678656 h 2028824"/>
              <a:gd name="connsiteX38" fmla="*/ 102394 w 402431"/>
              <a:gd name="connsiteY38" fmla="*/ 695325 h 2028824"/>
              <a:gd name="connsiteX39" fmla="*/ 73819 w 402431"/>
              <a:gd name="connsiteY39" fmla="*/ 709612 h 2028824"/>
              <a:gd name="connsiteX40" fmla="*/ 45244 w 402431"/>
              <a:gd name="connsiteY40" fmla="*/ 711993 h 2028824"/>
              <a:gd name="connsiteX41" fmla="*/ 52387 w 402431"/>
              <a:gd name="connsiteY41" fmla="*/ 735806 h 2028824"/>
              <a:gd name="connsiteX42" fmla="*/ 71437 w 402431"/>
              <a:gd name="connsiteY42" fmla="*/ 747712 h 2028824"/>
              <a:gd name="connsiteX43" fmla="*/ 66675 w 402431"/>
              <a:gd name="connsiteY43" fmla="*/ 764381 h 2028824"/>
              <a:gd name="connsiteX44" fmla="*/ 64294 w 402431"/>
              <a:gd name="connsiteY44" fmla="*/ 781050 h 2028824"/>
              <a:gd name="connsiteX45" fmla="*/ 85725 w 402431"/>
              <a:gd name="connsiteY45" fmla="*/ 800100 h 2028824"/>
              <a:gd name="connsiteX46" fmla="*/ 88106 w 402431"/>
              <a:gd name="connsiteY46" fmla="*/ 823912 h 2028824"/>
              <a:gd name="connsiteX47" fmla="*/ 107156 w 402431"/>
              <a:gd name="connsiteY47" fmla="*/ 873918 h 2028824"/>
              <a:gd name="connsiteX48" fmla="*/ 95250 w 402431"/>
              <a:gd name="connsiteY48" fmla="*/ 904875 h 2028824"/>
              <a:gd name="connsiteX49" fmla="*/ 64294 w 402431"/>
              <a:gd name="connsiteY49" fmla="*/ 933450 h 2028824"/>
              <a:gd name="connsiteX50" fmla="*/ 73819 w 402431"/>
              <a:gd name="connsiteY50" fmla="*/ 954881 h 2028824"/>
              <a:gd name="connsiteX51" fmla="*/ 92869 w 402431"/>
              <a:gd name="connsiteY51" fmla="*/ 969168 h 2028824"/>
              <a:gd name="connsiteX52" fmla="*/ 114300 w 402431"/>
              <a:gd name="connsiteY52" fmla="*/ 966787 h 2028824"/>
              <a:gd name="connsiteX53" fmla="*/ 133350 w 402431"/>
              <a:gd name="connsiteY53" fmla="*/ 957262 h 2028824"/>
              <a:gd name="connsiteX54" fmla="*/ 154781 w 402431"/>
              <a:gd name="connsiteY54" fmla="*/ 985837 h 2028824"/>
              <a:gd name="connsiteX55" fmla="*/ 164306 w 402431"/>
              <a:gd name="connsiteY55" fmla="*/ 1026318 h 2028824"/>
              <a:gd name="connsiteX56" fmla="*/ 169069 w 402431"/>
              <a:gd name="connsiteY56" fmla="*/ 1078705 h 2028824"/>
              <a:gd name="connsiteX57" fmla="*/ 211932 w 402431"/>
              <a:gd name="connsiteY57" fmla="*/ 1109662 h 2028824"/>
              <a:gd name="connsiteX58" fmla="*/ 221456 w 402431"/>
              <a:gd name="connsiteY58" fmla="*/ 1138236 h 2028824"/>
              <a:gd name="connsiteX59" fmla="*/ 202406 w 402431"/>
              <a:gd name="connsiteY59" fmla="*/ 1166810 h 2028824"/>
              <a:gd name="connsiteX60" fmla="*/ 195263 w 402431"/>
              <a:gd name="connsiteY60" fmla="*/ 1204911 h 2028824"/>
              <a:gd name="connsiteX61" fmla="*/ 211932 w 402431"/>
              <a:gd name="connsiteY61" fmla="*/ 1240630 h 2028824"/>
              <a:gd name="connsiteX62" fmla="*/ 238125 w 402431"/>
              <a:gd name="connsiteY62" fmla="*/ 1271586 h 2028824"/>
              <a:gd name="connsiteX63" fmla="*/ 285750 w 402431"/>
              <a:gd name="connsiteY63" fmla="*/ 1488280 h 2028824"/>
              <a:gd name="connsiteX64" fmla="*/ 307181 w 402431"/>
              <a:gd name="connsiteY64" fmla="*/ 1569242 h 2028824"/>
              <a:gd name="connsiteX65" fmla="*/ 321469 w 402431"/>
              <a:gd name="connsiteY65" fmla="*/ 1650205 h 2028824"/>
              <a:gd name="connsiteX66" fmla="*/ 345281 w 402431"/>
              <a:gd name="connsiteY66" fmla="*/ 1757361 h 2028824"/>
              <a:gd name="connsiteX67" fmla="*/ 364331 w 402431"/>
              <a:gd name="connsiteY67" fmla="*/ 1852611 h 2028824"/>
              <a:gd name="connsiteX68" fmla="*/ 381000 w 402431"/>
              <a:gd name="connsiteY68" fmla="*/ 1916905 h 2028824"/>
              <a:gd name="connsiteX69" fmla="*/ 402431 w 402431"/>
              <a:gd name="connsiteY69" fmla="*/ 2028824 h 2028824"/>
              <a:gd name="connsiteX0" fmla="*/ 226219 w 402431"/>
              <a:gd name="connsiteY0" fmla="*/ 0 h 2028824"/>
              <a:gd name="connsiteX1" fmla="*/ 183356 w 402431"/>
              <a:gd name="connsiteY1" fmla="*/ 26193 h 2028824"/>
              <a:gd name="connsiteX2" fmla="*/ 176212 w 402431"/>
              <a:gd name="connsiteY2" fmla="*/ 47625 h 2028824"/>
              <a:gd name="connsiteX3" fmla="*/ 176212 w 402431"/>
              <a:gd name="connsiteY3" fmla="*/ 71437 h 2028824"/>
              <a:gd name="connsiteX4" fmla="*/ 157162 w 402431"/>
              <a:gd name="connsiteY4" fmla="*/ 76200 h 2028824"/>
              <a:gd name="connsiteX5" fmla="*/ 135731 w 402431"/>
              <a:gd name="connsiteY5" fmla="*/ 71437 h 2028824"/>
              <a:gd name="connsiteX6" fmla="*/ 119062 w 402431"/>
              <a:gd name="connsiteY6" fmla="*/ 78581 h 2028824"/>
              <a:gd name="connsiteX7" fmla="*/ 130969 w 402431"/>
              <a:gd name="connsiteY7" fmla="*/ 97631 h 2028824"/>
              <a:gd name="connsiteX8" fmla="*/ 161925 w 402431"/>
              <a:gd name="connsiteY8" fmla="*/ 104775 h 2028824"/>
              <a:gd name="connsiteX9" fmla="*/ 169069 w 402431"/>
              <a:gd name="connsiteY9" fmla="*/ 121443 h 2028824"/>
              <a:gd name="connsiteX10" fmla="*/ 166687 w 402431"/>
              <a:gd name="connsiteY10" fmla="*/ 138112 h 2028824"/>
              <a:gd name="connsiteX11" fmla="*/ 176212 w 402431"/>
              <a:gd name="connsiteY11" fmla="*/ 157162 h 2028824"/>
              <a:gd name="connsiteX12" fmla="*/ 173831 w 402431"/>
              <a:gd name="connsiteY12" fmla="*/ 166687 h 2028824"/>
              <a:gd name="connsiteX13" fmla="*/ 145256 w 402431"/>
              <a:gd name="connsiteY13" fmla="*/ 188118 h 2028824"/>
              <a:gd name="connsiteX14" fmla="*/ 130969 w 402431"/>
              <a:gd name="connsiteY14" fmla="*/ 209550 h 2028824"/>
              <a:gd name="connsiteX15" fmla="*/ 111919 w 402431"/>
              <a:gd name="connsiteY15" fmla="*/ 233362 h 2028824"/>
              <a:gd name="connsiteX16" fmla="*/ 111919 w 402431"/>
              <a:gd name="connsiteY16" fmla="*/ 252412 h 2028824"/>
              <a:gd name="connsiteX17" fmla="*/ 107156 w 402431"/>
              <a:gd name="connsiteY17" fmla="*/ 273843 h 2028824"/>
              <a:gd name="connsiteX18" fmla="*/ 90487 w 402431"/>
              <a:gd name="connsiteY18" fmla="*/ 288131 h 2028824"/>
              <a:gd name="connsiteX19" fmla="*/ 71437 w 402431"/>
              <a:gd name="connsiteY19" fmla="*/ 307181 h 2028824"/>
              <a:gd name="connsiteX20" fmla="*/ 64294 w 402431"/>
              <a:gd name="connsiteY20" fmla="*/ 328612 h 2028824"/>
              <a:gd name="connsiteX21" fmla="*/ 83344 w 402431"/>
              <a:gd name="connsiteY21" fmla="*/ 350043 h 2028824"/>
              <a:gd name="connsiteX22" fmla="*/ 85725 w 402431"/>
              <a:gd name="connsiteY22" fmla="*/ 364331 h 2028824"/>
              <a:gd name="connsiteX23" fmla="*/ 47625 w 402431"/>
              <a:gd name="connsiteY23" fmla="*/ 376237 h 2028824"/>
              <a:gd name="connsiteX24" fmla="*/ 50006 w 402431"/>
              <a:gd name="connsiteY24" fmla="*/ 397668 h 2028824"/>
              <a:gd name="connsiteX25" fmla="*/ 57150 w 402431"/>
              <a:gd name="connsiteY25" fmla="*/ 416718 h 2028824"/>
              <a:gd name="connsiteX26" fmla="*/ 30956 w 402431"/>
              <a:gd name="connsiteY26" fmla="*/ 438150 h 2028824"/>
              <a:gd name="connsiteX27" fmla="*/ 28575 w 402431"/>
              <a:gd name="connsiteY27" fmla="*/ 461962 h 2028824"/>
              <a:gd name="connsiteX28" fmla="*/ 14287 w 402431"/>
              <a:gd name="connsiteY28" fmla="*/ 500062 h 2028824"/>
              <a:gd name="connsiteX29" fmla="*/ 9525 w 402431"/>
              <a:gd name="connsiteY29" fmla="*/ 535781 h 2028824"/>
              <a:gd name="connsiteX30" fmla="*/ 9525 w 402431"/>
              <a:gd name="connsiteY30" fmla="*/ 550068 h 2028824"/>
              <a:gd name="connsiteX31" fmla="*/ 0 w 402431"/>
              <a:gd name="connsiteY31" fmla="*/ 569118 h 2028824"/>
              <a:gd name="connsiteX32" fmla="*/ 21431 w 402431"/>
              <a:gd name="connsiteY32" fmla="*/ 595312 h 2028824"/>
              <a:gd name="connsiteX33" fmla="*/ 35719 w 402431"/>
              <a:gd name="connsiteY33" fmla="*/ 623887 h 2028824"/>
              <a:gd name="connsiteX34" fmla="*/ 40481 w 402431"/>
              <a:gd name="connsiteY34" fmla="*/ 645318 h 2028824"/>
              <a:gd name="connsiteX35" fmla="*/ 69056 w 402431"/>
              <a:gd name="connsiteY35" fmla="*/ 635793 h 2028824"/>
              <a:gd name="connsiteX36" fmla="*/ 92869 w 402431"/>
              <a:gd name="connsiteY36" fmla="*/ 657225 h 2028824"/>
              <a:gd name="connsiteX37" fmla="*/ 109537 w 402431"/>
              <a:gd name="connsiteY37" fmla="*/ 678656 h 2028824"/>
              <a:gd name="connsiteX38" fmla="*/ 102394 w 402431"/>
              <a:gd name="connsiteY38" fmla="*/ 695325 h 2028824"/>
              <a:gd name="connsiteX39" fmla="*/ 73819 w 402431"/>
              <a:gd name="connsiteY39" fmla="*/ 709612 h 2028824"/>
              <a:gd name="connsiteX40" fmla="*/ 45244 w 402431"/>
              <a:gd name="connsiteY40" fmla="*/ 711993 h 2028824"/>
              <a:gd name="connsiteX41" fmla="*/ 52387 w 402431"/>
              <a:gd name="connsiteY41" fmla="*/ 735806 h 2028824"/>
              <a:gd name="connsiteX42" fmla="*/ 71437 w 402431"/>
              <a:gd name="connsiteY42" fmla="*/ 747712 h 2028824"/>
              <a:gd name="connsiteX43" fmla="*/ 66675 w 402431"/>
              <a:gd name="connsiteY43" fmla="*/ 764381 h 2028824"/>
              <a:gd name="connsiteX44" fmla="*/ 64294 w 402431"/>
              <a:gd name="connsiteY44" fmla="*/ 781050 h 2028824"/>
              <a:gd name="connsiteX45" fmla="*/ 85725 w 402431"/>
              <a:gd name="connsiteY45" fmla="*/ 800100 h 2028824"/>
              <a:gd name="connsiteX46" fmla="*/ 88106 w 402431"/>
              <a:gd name="connsiteY46" fmla="*/ 823912 h 2028824"/>
              <a:gd name="connsiteX47" fmla="*/ 107156 w 402431"/>
              <a:gd name="connsiteY47" fmla="*/ 873918 h 2028824"/>
              <a:gd name="connsiteX48" fmla="*/ 95250 w 402431"/>
              <a:gd name="connsiteY48" fmla="*/ 904875 h 2028824"/>
              <a:gd name="connsiteX49" fmla="*/ 64294 w 402431"/>
              <a:gd name="connsiteY49" fmla="*/ 933450 h 2028824"/>
              <a:gd name="connsiteX50" fmla="*/ 73819 w 402431"/>
              <a:gd name="connsiteY50" fmla="*/ 954881 h 2028824"/>
              <a:gd name="connsiteX51" fmla="*/ 92869 w 402431"/>
              <a:gd name="connsiteY51" fmla="*/ 969168 h 2028824"/>
              <a:gd name="connsiteX52" fmla="*/ 114300 w 402431"/>
              <a:gd name="connsiteY52" fmla="*/ 966787 h 2028824"/>
              <a:gd name="connsiteX53" fmla="*/ 133350 w 402431"/>
              <a:gd name="connsiteY53" fmla="*/ 957262 h 2028824"/>
              <a:gd name="connsiteX54" fmla="*/ 154781 w 402431"/>
              <a:gd name="connsiteY54" fmla="*/ 985837 h 2028824"/>
              <a:gd name="connsiteX55" fmla="*/ 164306 w 402431"/>
              <a:gd name="connsiteY55" fmla="*/ 1026318 h 2028824"/>
              <a:gd name="connsiteX56" fmla="*/ 169069 w 402431"/>
              <a:gd name="connsiteY56" fmla="*/ 1078705 h 2028824"/>
              <a:gd name="connsiteX57" fmla="*/ 211932 w 402431"/>
              <a:gd name="connsiteY57" fmla="*/ 1109662 h 2028824"/>
              <a:gd name="connsiteX58" fmla="*/ 221456 w 402431"/>
              <a:gd name="connsiteY58" fmla="*/ 1138236 h 2028824"/>
              <a:gd name="connsiteX59" fmla="*/ 202406 w 402431"/>
              <a:gd name="connsiteY59" fmla="*/ 1166810 h 2028824"/>
              <a:gd name="connsiteX60" fmla="*/ 195263 w 402431"/>
              <a:gd name="connsiteY60" fmla="*/ 1204911 h 2028824"/>
              <a:gd name="connsiteX61" fmla="*/ 211932 w 402431"/>
              <a:gd name="connsiteY61" fmla="*/ 1240630 h 2028824"/>
              <a:gd name="connsiteX62" fmla="*/ 238125 w 402431"/>
              <a:gd name="connsiteY62" fmla="*/ 1271586 h 2028824"/>
              <a:gd name="connsiteX63" fmla="*/ 221456 w 402431"/>
              <a:gd name="connsiteY63" fmla="*/ 1416843 h 2028824"/>
              <a:gd name="connsiteX64" fmla="*/ 307181 w 402431"/>
              <a:gd name="connsiteY64" fmla="*/ 1569242 h 2028824"/>
              <a:gd name="connsiteX65" fmla="*/ 321469 w 402431"/>
              <a:gd name="connsiteY65" fmla="*/ 1650205 h 2028824"/>
              <a:gd name="connsiteX66" fmla="*/ 345281 w 402431"/>
              <a:gd name="connsiteY66" fmla="*/ 1757361 h 2028824"/>
              <a:gd name="connsiteX67" fmla="*/ 364331 w 402431"/>
              <a:gd name="connsiteY67" fmla="*/ 1852611 h 2028824"/>
              <a:gd name="connsiteX68" fmla="*/ 381000 w 402431"/>
              <a:gd name="connsiteY68" fmla="*/ 1916905 h 2028824"/>
              <a:gd name="connsiteX69" fmla="*/ 402431 w 402431"/>
              <a:gd name="connsiteY69" fmla="*/ 2028824 h 2028824"/>
              <a:gd name="connsiteX0" fmla="*/ 226219 w 402431"/>
              <a:gd name="connsiteY0" fmla="*/ 0 h 2028824"/>
              <a:gd name="connsiteX1" fmla="*/ 183356 w 402431"/>
              <a:gd name="connsiteY1" fmla="*/ 26193 h 2028824"/>
              <a:gd name="connsiteX2" fmla="*/ 176212 w 402431"/>
              <a:gd name="connsiteY2" fmla="*/ 47625 h 2028824"/>
              <a:gd name="connsiteX3" fmla="*/ 176212 w 402431"/>
              <a:gd name="connsiteY3" fmla="*/ 71437 h 2028824"/>
              <a:gd name="connsiteX4" fmla="*/ 157162 w 402431"/>
              <a:gd name="connsiteY4" fmla="*/ 76200 h 2028824"/>
              <a:gd name="connsiteX5" fmla="*/ 135731 w 402431"/>
              <a:gd name="connsiteY5" fmla="*/ 71437 h 2028824"/>
              <a:gd name="connsiteX6" fmla="*/ 119062 w 402431"/>
              <a:gd name="connsiteY6" fmla="*/ 78581 h 2028824"/>
              <a:gd name="connsiteX7" fmla="*/ 130969 w 402431"/>
              <a:gd name="connsiteY7" fmla="*/ 97631 h 2028824"/>
              <a:gd name="connsiteX8" fmla="*/ 161925 w 402431"/>
              <a:gd name="connsiteY8" fmla="*/ 104775 h 2028824"/>
              <a:gd name="connsiteX9" fmla="*/ 169069 w 402431"/>
              <a:gd name="connsiteY9" fmla="*/ 121443 h 2028824"/>
              <a:gd name="connsiteX10" fmla="*/ 166687 w 402431"/>
              <a:gd name="connsiteY10" fmla="*/ 138112 h 2028824"/>
              <a:gd name="connsiteX11" fmla="*/ 176212 w 402431"/>
              <a:gd name="connsiteY11" fmla="*/ 157162 h 2028824"/>
              <a:gd name="connsiteX12" fmla="*/ 173831 w 402431"/>
              <a:gd name="connsiteY12" fmla="*/ 166687 h 2028824"/>
              <a:gd name="connsiteX13" fmla="*/ 145256 w 402431"/>
              <a:gd name="connsiteY13" fmla="*/ 188118 h 2028824"/>
              <a:gd name="connsiteX14" fmla="*/ 130969 w 402431"/>
              <a:gd name="connsiteY14" fmla="*/ 209550 h 2028824"/>
              <a:gd name="connsiteX15" fmla="*/ 111919 w 402431"/>
              <a:gd name="connsiteY15" fmla="*/ 233362 h 2028824"/>
              <a:gd name="connsiteX16" fmla="*/ 111919 w 402431"/>
              <a:gd name="connsiteY16" fmla="*/ 252412 h 2028824"/>
              <a:gd name="connsiteX17" fmla="*/ 107156 w 402431"/>
              <a:gd name="connsiteY17" fmla="*/ 273843 h 2028824"/>
              <a:gd name="connsiteX18" fmla="*/ 90487 w 402431"/>
              <a:gd name="connsiteY18" fmla="*/ 288131 h 2028824"/>
              <a:gd name="connsiteX19" fmla="*/ 71437 w 402431"/>
              <a:gd name="connsiteY19" fmla="*/ 307181 h 2028824"/>
              <a:gd name="connsiteX20" fmla="*/ 64294 w 402431"/>
              <a:gd name="connsiteY20" fmla="*/ 328612 h 2028824"/>
              <a:gd name="connsiteX21" fmla="*/ 83344 w 402431"/>
              <a:gd name="connsiteY21" fmla="*/ 350043 h 2028824"/>
              <a:gd name="connsiteX22" fmla="*/ 85725 w 402431"/>
              <a:gd name="connsiteY22" fmla="*/ 364331 h 2028824"/>
              <a:gd name="connsiteX23" fmla="*/ 47625 w 402431"/>
              <a:gd name="connsiteY23" fmla="*/ 376237 h 2028824"/>
              <a:gd name="connsiteX24" fmla="*/ 50006 w 402431"/>
              <a:gd name="connsiteY24" fmla="*/ 397668 h 2028824"/>
              <a:gd name="connsiteX25" fmla="*/ 57150 w 402431"/>
              <a:gd name="connsiteY25" fmla="*/ 416718 h 2028824"/>
              <a:gd name="connsiteX26" fmla="*/ 30956 w 402431"/>
              <a:gd name="connsiteY26" fmla="*/ 438150 h 2028824"/>
              <a:gd name="connsiteX27" fmla="*/ 28575 w 402431"/>
              <a:gd name="connsiteY27" fmla="*/ 461962 h 2028824"/>
              <a:gd name="connsiteX28" fmla="*/ 14287 w 402431"/>
              <a:gd name="connsiteY28" fmla="*/ 500062 h 2028824"/>
              <a:gd name="connsiteX29" fmla="*/ 9525 w 402431"/>
              <a:gd name="connsiteY29" fmla="*/ 535781 h 2028824"/>
              <a:gd name="connsiteX30" fmla="*/ 9525 w 402431"/>
              <a:gd name="connsiteY30" fmla="*/ 550068 h 2028824"/>
              <a:gd name="connsiteX31" fmla="*/ 0 w 402431"/>
              <a:gd name="connsiteY31" fmla="*/ 569118 h 2028824"/>
              <a:gd name="connsiteX32" fmla="*/ 21431 w 402431"/>
              <a:gd name="connsiteY32" fmla="*/ 595312 h 2028824"/>
              <a:gd name="connsiteX33" fmla="*/ 35719 w 402431"/>
              <a:gd name="connsiteY33" fmla="*/ 623887 h 2028824"/>
              <a:gd name="connsiteX34" fmla="*/ 40481 w 402431"/>
              <a:gd name="connsiteY34" fmla="*/ 645318 h 2028824"/>
              <a:gd name="connsiteX35" fmla="*/ 69056 w 402431"/>
              <a:gd name="connsiteY35" fmla="*/ 635793 h 2028824"/>
              <a:gd name="connsiteX36" fmla="*/ 92869 w 402431"/>
              <a:gd name="connsiteY36" fmla="*/ 657225 h 2028824"/>
              <a:gd name="connsiteX37" fmla="*/ 109537 w 402431"/>
              <a:gd name="connsiteY37" fmla="*/ 678656 h 2028824"/>
              <a:gd name="connsiteX38" fmla="*/ 102394 w 402431"/>
              <a:gd name="connsiteY38" fmla="*/ 695325 h 2028824"/>
              <a:gd name="connsiteX39" fmla="*/ 73819 w 402431"/>
              <a:gd name="connsiteY39" fmla="*/ 709612 h 2028824"/>
              <a:gd name="connsiteX40" fmla="*/ 45244 w 402431"/>
              <a:gd name="connsiteY40" fmla="*/ 711993 h 2028824"/>
              <a:gd name="connsiteX41" fmla="*/ 52387 w 402431"/>
              <a:gd name="connsiteY41" fmla="*/ 735806 h 2028824"/>
              <a:gd name="connsiteX42" fmla="*/ 71437 w 402431"/>
              <a:gd name="connsiteY42" fmla="*/ 747712 h 2028824"/>
              <a:gd name="connsiteX43" fmla="*/ 66675 w 402431"/>
              <a:gd name="connsiteY43" fmla="*/ 764381 h 2028824"/>
              <a:gd name="connsiteX44" fmla="*/ 64294 w 402431"/>
              <a:gd name="connsiteY44" fmla="*/ 781050 h 2028824"/>
              <a:gd name="connsiteX45" fmla="*/ 85725 w 402431"/>
              <a:gd name="connsiteY45" fmla="*/ 800100 h 2028824"/>
              <a:gd name="connsiteX46" fmla="*/ 88106 w 402431"/>
              <a:gd name="connsiteY46" fmla="*/ 823912 h 2028824"/>
              <a:gd name="connsiteX47" fmla="*/ 107156 w 402431"/>
              <a:gd name="connsiteY47" fmla="*/ 873918 h 2028824"/>
              <a:gd name="connsiteX48" fmla="*/ 95250 w 402431"/>
              <a:gd name="connsiteY48" fmla="*/ 904875 h 2028824"/>
              <a:gd name="connsiteX49" fmla="*/ 64294 w 402431"/>
              <a:gd name="connsiteY49" fmla="*/ 933450 h 2028824"/>
              <a:gd name="connsiteX50" fmla="*/ 73819 w 402431"/>
              <a:gd name="connsiteY50" fmla="*/ 954881 h 2028824"/>
              <a:gd name="connsiteX51" fmla="*/ 92869 w 402431"/>
              <a:gd name="connsiteY51" fmla="*/ 969168 h 2028824"/>
              <a:gd name="connsiteX52" fmla="*/ 114300 w 402431"/>
              <a:gd name="connsiteY52" fmla="*/ 966787 h 2028824"/>
              <a:gd name="connsiteX53" fmla="*/ 133350 w 402431"/>
              <a:gd name="connsiteY53" fmla="*/ 957262 h 2028824"/>
              <a:gd name="connsiteX54" fmla="*/ 154781 w 402431"/>
              <a:gd name="connsiteY54" fmla="*/ 985837 h 2028824"/>
              <a:gd name="connsiteX55" fmla="*/ 164306 w 402431"/>
              <a:gd name="connsiteY55" fmla="*/ 1026318 h 2028824"/>
              <a:gd name="connsiteX56" fmla="*/ 169069 w 402431"/>
              <a:gd name="connsiteY56" fmla="*/ 1078705 h 2028824"/>
              <a:gd name="connsiteX57" fmla="*/ 211932 w 402431"/>
              <a:gd name="connsiteY57" fmla="*/ 1109662 h 2028824"/>
              <a:gd name="connsiteX58" fmla="*/ 221456 w 402431"/>
              <a:gd name="connsiteY58" fmla="*/ 1138236 h 2028824"/>
              <a:gd name="connsiteX59" fmla="*/ 202406 w 402431"/>
              <a:gd name="connsiteY59" fmla="*/ 1166810 h 2028824"/>
              <a:gd name="connsiteX60" fmla="*/ 195263 w 402431"/>
              <a:gd name="connsiteY60" fmla="*/ 1204911 h 2028824"/>
              <a:gd name="connsiteX61" fmla="*/ 211932 w 402431"/>
              <a:gd name="connsiteY61" fmla="*/ 1240630 h 2028824"/>
              <a:gd name="connsiteX62" fmla="*/ 238125 w 402431"/>
              <a:gd name="connsiteY62" fmla="*/ 1271586 h 2028824"/>
              <a:gd name="connsiteX63" fmla="*/ 230981 w 402431"/>
              <a:gd name="connsiteY63" fmla="*/ 1328736 h 2028824"/>
              <a:gd name="connsiteX64" fmla="*/ 221456 w 402431"/>
              <a:gd name="connsiteY64" fmla="*/ 1416843 h 2028824"/>
              <a:gd name="connsiteX65" fmla="*/ 307181 w 402431"/>
              <a:gd name="connsiteY65" fmla="*/ 1569242 h 2028824"/>
              <a:gd name="connsiteX66" fmla="*/ 321469 w 402431"/>
              <a:gd name="connsiteY66" fmla="*/ 1650205 h 2028824"/>
              <a:gd name="connsiteX67" fmla="*/ 345281 w 402431"/>
              <a:gd name="connsiteY67" fmla="*/ 1757361 h 2028824"/>
              <a:gd name="connsiteX68" fmla="*/ 364331 w 402431"/>
              <a:gd name="connsiteY68" fmla="*/ 1852611 h 2028824"/>
              <a:gd name="connsiteX69" fmla="*/ 381000 w 402431"/>
              <a:gd name="connsiteY69" fmla="*/ 1916905 h 2028824"/>
              <a:gd name="connsiteX70" fmla="*/ 402431 w 402431"/>
              <a:gd name="connsiteY70" fmla="*/ 2028824 h 2028824"/>
              <a:gd name="connsiteX0" fmla="*/ 226219 w 402431"/>
              <a:gd name="connsiteY0" fmla="*/ 0 h 2028824"/>
              <a:gd name="connsiteX1" fmla="*/ 183356 w 402431"/>
              <a:gd name="connsiteY1" fmla="*/ 26193 h 2028824"/>
              <a:gd name="connsiteX2" fmla="*/ 176212 w 402431"/>
              <a:gd name="connsiteY2" fmla="*/ 47625 h 2028824"/>
              <a:gd name="connsiteX3" fmla="*/ 176212 w 402431"/>
              <a:gd name="connsiteY3" fmla="*/ 71437 h 2028824"/>
              <a:gd name="connsiteX4" fmla="*/ 157162 w 402431"/>
              <a:gd name="connsiteY4" fmla="*/ 76200 h 2028824"/>
              <a:gd name="connsiteX5" fmla="*/ 135731 w 402431"/>
              <a:gd name="connsiteY5" fmla="*/ 71437 h 2028824"/>
              <a:gd name="connsiteX6" fmla="*/ 119062 w 402431"/>
              <a:gd name="connsiteY6" fmla="*/ 78581 h 2028824"/>
              <a:gd name="connsiteX7" fmla="*/ 130969 w 402431"/>
              <a:gd name="connsiteY7" fmla="*/ 97631 h 2028824"/>
              <a:gd name="connsiteX8" fmla="*/ 161925 w 402431"/>
              <a:gd name="connsiteY8" fmla="*/ 104775 h 2028824"/>
              <a:gd name="connsiteX9" fmla="*/ 169069 w 402431"/>
              <a:gd name="connsiteY9" fmla="*/ 121443 h 2028824"/>
              <a:gd name="connsiteX10" fmla="*/ 166687 w 402431"/>
              <a:gd name="connsiteY10" fmla="*/ 138112 h 2028824"/>
              <a:gd name="connsiteX11" fmla="*/ 176212 w 402431"/>
              <a:gd name="connsiteY11" fmla="*/ 157162 h 2028824"/>
              <a:gd name="connsiteX12" fmla="*/ 173831 w 402431"/>
              <a:gd name="connsiteY12" fmla="*/ 166687 h 2028824"/>
              <a:gd name="connsiteX13" fmla="*/ 145256 w 402431"/>
              <a:gd name="connsiteY13" fmla="*/ 188118 h 2028824"/>
              <a:gd name="connsiteX14" fmla="*/ 130969 w 402431"/>
              <a:gd name="connsiteY14" fmla="*/ 209550 h 2028824"/>
              <a:gd name="connsiteX15" fmla="*/ 111919 w 402431"/>
              <a:gd name="connsiteY15" fmla="*/ 233362 h 2028824"/>
              <a:gd name="connsiteX16" fmla="*/ 111919 w 402431"/>
              <a:gd name="connsiteY16" fmla="*/ 252412 h 2028824"/>
              <a:gd name="connsiteX17" fmla="*/ 107156 w 402431"/>
              <a:gd name="connsiteY17" fmla="*/ 273843 h 2028824"/>
              <a:gd name="connsiteX18" fmla="*/ 90487 w 402431"/>
              <a:gd name="connsiteY18" fmla="*/ 288131 h 2028824"/>
              <a:gd name="connsiteX19" fmla="*/ 71437 w 402431"/>
              <a:gd name="connsiteY19" fmla="*/ 307181 h 2028824"/>
              <a:gd name="connsiteX20" fmla="*/ 64294 w 402431"/>
              <a:gd name="connsiteY20" fmla="*/ 328612 h 2028824"/>
              <a:gd name="connsiteX21" fmla="*/ 83344 w 402431"/>
              <a:gd name="connsiteY21" fmla="*/ 350043 h 2028824"/>
              <a:gd name="connsiteX22" fmla="*/ 85725 w 402431"/>
              <a:gd name="connsiteY22" fmla="*/ 364331 h 2028824"/>
              <a:gd name="connsiteX23" fmla="*/ 47625 w 402431"/>
              <a:gd name="connsiteY23" fmla="*/ 376237 h 2028824"/>
              <a:gd name="connsiteX24" fmla="*/ 50006 w 402431"/>
              <a:gd name="connsiteY24" fmla="*/ 397668 h 2028824"/>
              <a:gd name="connsiteX25" fmla="*/ 57150 w 402431"/>
              <a:gd name="connsiteY25" fmla="*/ 416718 h 2028824"/>
              <a:gd name="connsiteX26" fmla="*/ 30956 w 402431"/>
              <a:gd name="connsiteY26" fmla="*/ 438150 h 2028824"/>
              <a:gd name="connsiteX27" fmla="*/ 28575 w 402431"/>
              <a:gd name="connsiteY27" fmla="*/ 461962 h 2028824"/>
              <a:gd name="connsiteX28" fmla="*/ 14287 w 402431"/>
              <a:gd name="connsiteY28" fmla="*/ 500062 h 2028824"/>
              <a:gd name="connsiteX29" fmla="*/ 9525 w 402431"/>
              <a:gd name="connsiteY29" fmla="*/ 535781 h 2028824"/>
              <a:gd name="connsiteX30" fmla="*/ 9525 w 402431"/>
              <a:gd name="connsiteY30" fmla="*/ 550068 h 2028824"/>
              <a:gd name="connsiteX31" fmla="*/ 0 w 402431"/>
              <a:gd name="connsiteY31" fmla="*/ 569118 h 2028824"/>
              <a:gd name="connsiteX32" fmla="*/ 21431 w 402431"/>
              <a:gd name="connsiteY32" fmla="*/ 595312 h 2028824"/>
              <a:gd name="connsiteX33" fmla="*/ 35719 w 402431"/>
              <a:gd name="connsiteY33" fmla="*/ 623887 h 2028824"/>
              <a:gd name="connsiteX34" fmla="*/ 40481 w 402431"/>
              <a:gd name="connsiteY34" fmla="*/ 645318 h 2028824"/>
              <a:gd name="connsiteX35" fmla="*/ 69056 w 402431"/>
              <a:gd name="connsiteY35" fmla="*/ 635793 h 2028824"/>
              <a:gd name="connsiteX36" fmla="*/ 92869 w 402431"/>
              <a:gd name="connsiteY36" fmla="*/ 657225 h 2028824"/>
              <a:gd name="connsiteX37" fmla="*/ 109537 w 402431"/>
              <a:gd name="connsiteY37" fmla="*/ 678656 h 2028824"/>
              <a:gd name="connsiteX38" fmla="*/ 102394 w 402431"/>
              <a:gd name="connsiteY38" fmla="*/ 695325 h 2028824"/>
              <a:gd name="connsiteX39" fmla="*/ 73819 w 402431"/>
              <a:gd name="connsiteY39" fmla="*/ 709612 h 2028824"/>
              <a:gd name="connsiteX40" fmla="*/ 45244 w 402431"/>
              <a:gd name="connsiteY40" fmla="*/ 711993 h 2028824"/>
              <a:gd name="connsiteX41" fmla="*/ 52387 w 402431"/>
              <a:gd name="connsiteY41" fmla="*/ 735806 h 2028824"/>
              <a:gd name="connsiteX42" fmla="*/ 71437 w 402431"/>
              <a:gd name="connsiteY42" fmla="*/ 747712 h 2028824"/>
              <a:gd name="connsiteX43" fmla="*/ 66675 w 402431"/>
              <a:gd name="connsiteY43" fmla="*/ 764381 h 2028824"/>
              <a:gd name="connsiteX44" fmla="*/ 64294 w 402431"/>
              <a:gd name="connsiteY44" fmla="*/ 781050 h 2028824"/>
              <a:gd name="connsiteX45" fmla="*/ 85725 w 402431"/>
              <a:gd name="connsiteY45" fmla="*/ 800100 h 2028824"/>
              <a:gd name="connsiteX46" fmla="*/ 88106 w 402431"/>
              <a:gd name="connsiteY46" fmla="*/ 823912 h 2028824"/>
              <a:gd name="connsiteX47" fmla="*/ 107156 w 402431"/>
              <a:gd name="connsiteY47" fmla="*/ 873918 h 2028824"/>
              <a:gd name="connsiteX48" fmla="*/ 95250 w 402431"/>
              <a:gd name="connsiteY48" fmla="*/ 904875 h 2028824"/>
              <a:gd name="connsiteX49" fmla="*/ 64294 w 402431"/>
              <a:gd name="connsiteY49" fmla="*/ 933450 h 2028824"/>
              <a:gd name="connsiteX50" fmla="*/ 73819 w 402431"/>
              <a:gd name="connsiteY50" fmla="*/ 954881 h 2028824"/>
              <a:gd name="connsiteX51" fmla="*/ 92869 w 402431"/>
              <a:gd name="connsiteY51" fmla="*/ 969168 h 2028824"/>
              <a:gd name="connsiteX52" fmla="*/ 114300 w 402431"/>
              <a:gd name="connsiteY52" fmla="*/ 966787 h 2028824"/>
              <a:gd name="connsiteX53" fmla="*/ 133350 w 402431"/>
              <a:gd name="connsiteY53" fmla="*/ 957262 h 2028824"/>
              <a:gd name="connsiteX54" fmla="*/ 154781 w 402431"/>
              <a:gd name="connsiteY54" fmla="*/ 985837 h 2028824"/>
              <a:gd name="connsiteX55" fmla="*/ 164306 w 402431"/>
              <a:gd name="connsiteY55" fmla="*/ 1026318 h 2028824"/>
              <a:gd name="connsiteX56" fmla="*/ 169069 w 402431"/>
              <a:gd name="connsiteY56" fmla="*/ 1078705 h 2028824"/>
              <a:gd name="connsiteX57" fmla="*/ 211932 w 402431"/>
              <a:gd name="connsiteY57" fmla="*/ 1109662 h 2028824"/>
              <a:gd name="connsiteX58" fmla="*/ 221456 w 402431"/>
              <a:gd name="connsiteY58" fmla="*/ 1138236 h 2028824"/>
              <a:gd name="connsiteX59" fmla="*/ 202406 w 402431"/>
              <a:gd name="connsiteY59" fmla="*/ 1166810 h 2028824"/>
              <a:gd name="connsiteX60" fmla="*/ 195263 w 402431"/>
              <a:gd name="connsiteY60" fmla="*/ 1204911 h 2028824"/>
              <a:gd name="connsiteX61" fmla="*/ 211932 w 402431"/>
              <a:gd name="connsiteY61" fmla="*/ 1240630 h 2028824"/>
              <a:gd name="connsiteX62" fmla="*/ 238125 w 402431"/>
              <a:gd name="connsiteY62" fmla="*/ 1271586 h 2028824"/>
              <a:gd name="connsiteX63" fmla="*/ 230981 w 402431"/>
              <a:gd name="connsiteY63" fmla="*/ 1314449 h 2028824"/>
              <a:gd name="connsiteX64" fmla="*/ 221456 w 402431"/>
              <a:gd name="connsiteY64" fmla="*/ 1416843 h 2028824"/>
              <a:gd name="connsiteX65" fmla="*/ 307181 w 402431"/>
              <a:gd name="connsiteY65" fmla="*/ 1569242 h 2028824"/>
              <a:gd name="connsiteX66" fmla="*/ 321469 w 402431"/>
              <a:gd name="connsiteY66" fmla="*/ 1650205 h 2028824"/>
              <a:gd name="connsiteX67" fmla="*/ 345281 w 402431"/>
              <a:gd name="connsiteY67" fmla="*/ 1757361 h 2028824"/>
              <a:gd name="connsiteX68" fmla="*/ 364331 w 402431"/>
              <a:gd name="connsiteY68" fmla="*/ 1852611 h 2028824"/>
              <a:gd name="connsiteX69" fmla="*/ 381000 w 402431"/>
              <a:gd name="connsiteY69" fmla="*/ 1916905 h 2028824"/>
              <a:gd name="connsiteX70" fmla="*/ 402431 w 402431"/>
              <a:gd name="connsiteY70" fmla="*/ 2028824 h 2028824"/>
              <a:gd name="connsiteX0" fmla="*/ 226219 w 402431"/>
              <a:gd name="connsiteY0" fmla="*/ 0 h 2028824"/>
              <a:gd name="connsiteX1" fmla="*/ 183356 w 402431"/>
              <a:gd name="connsiteY1" fmla="*/ 26193 h 2028824"/>
              <a:gd name="connsiteX2" fmla="*/ 176212 w 402431"/>
              <a:gd name="connsiteY2" fmla="*/ 47625 h 2028824"/>
              <a:gd name="connsiteX3" fmla="*/ 176212 w 402431"/>
              <a:gd name="connsiteY3" fmla="*/ 71437 h 2028824"/>
              <a:gd name="connsiteX4" fmla="*/ 157162 w 402431"/>
              <a:gd name="connsiteY4" fmla="*/ 76200 h 2028824"/>
              <a:gd name="connsiteX5" fmla="*/ 135731 w 402431"/>
              <a:gd name="connsiteY5" fmla="*/ 71437 h 2028824"/>
              <a:gd name="connsiteX6" fmla="*/ 119062 w 402431"/>
              <a:gd name="connsiteY6" fmla="*/ 78581 h 2028824"/>
              <a:gd name="connsiteX7" fmla="*/ 130969 w 402431"/>
              <a:gd name="connsiteY7" fmla="*/ 97631 h 2028824"/>
              <a:gd name="connsiteX8" fmla="*/ 161925 w 402431"/>
              <a:gd name="connsiteY8" fmla="*/ 104775 h 2028824"/>
              <a:gd name="connsiteX9" fmla="*/ 169069 w 402431"/>
              <a:gd name="connsiteY9" fmla="*/ 121443 h 2028824"/>
              <a:gd name="connsiteX10" fmla="*/ 166687 w 402431"/>
              <a:gd name="connsiteY10" fmla="*/ 138112 h 2028824"/>
              <a:gd name="connsiteX11" fmla="*/ 176212 w 402431"/>
              <a:gd name="connsiteY11" fmla="*/ 157162 h 2028824"/>
              <a:gd name="connsiteX12" fmla="*/ 173831 w 402431"/>
              <a:gd name="connsiteY12" fmla="*/ 166687 h 2028824"/>
              <a:gd name="connsiteX13" fmla="*/ 145256 w 402431"/>
              <a:gd name="connsiteY13" fmla="*/ 188118 h 2028824"/>
              <a:gd name="connsiteX14" fmla="*/ 130969 w 402431"/>
              <a:gd name="connsiteY14" fmla="*/ 209550 h 2028824"/>
              <a:gd name="connsiteX15" fmla="*/ 111919 w 402431"/>
              <a:gd name="connsiteY15" fmla="*/ 233362 h 2028824"/>
              <a:gd name="connsiteX16" fmla="*/ 111919 w 402431"/>
              <a:gd name="connsiteY16" fmla="*/ 252412 h 2028824"/>
              <a:gd name="connsiteX17" fmla="*/ 107156 w 402431"/>
              <a:gd name="connsiteY17" fmla="*/ 273843 h 2028824"/>
              <a:gd name="connsiteX18" fmla="*/ 90487 w 402431"/>
              <a:gd name="connsiteY18" fmla="*/ 288131 h 2028824"/>
              <a:gd name="connsiteX19" fmla="*/ 71437 w 402431"/>
              <a:gd name="connsiteY19" fmla="*/ 307181 h 2028824"/>
              <a:gd name="connsiteX20" fmla="*/ 64294 w 402431"/>
              <a:gd name="connsiteY20" fmla="*/ 328612 h 2028824"/>
              <a:gd name="connsiteX21" fmla="*/ 83344 w 402431"/>
              <a:gd name="connsiteY21" fmla="*/ 350043 h 2028824"/>
              <a:gd name="connsiteX22" fmla="*/ 85725 w 402431"/>
              <a:gd name="connsiteY22" fmla="*/ 364331 h 2028824"/>
              <a:gd name="connsiteX23" fmla="*/ 47625 w 402431"/>
              <a:gd name="connsiteY23" fmla="*/ 376237 h 2028824"/>
              <a:gd name="connsiteX24" fmla="*/ 50006 w 402431"/>
              <a:gd name="connsiteY24" fmla="*/ 397668 h 2028824"/>
              <a:gd name="connsiteX25" fmla="*/ 57150 w 402431"/>
              <a:gd name="connsiteY25" fmla="*/ 416718 h 2028824"/>
              <a:gd name="connsiteX26" fmla="*/ 30956 w 402431"/>
              <a:gd name="connsiteY26" fmla="*/ 438150 h 2028824"/>
              <a:gd name="connsiteX27" fmla="*/ 28575 w 402431"/>
              <a:gd name="connsiteY27" fmla="*/ 461962 h 2028824"/>
              <a:gd name="connsiteX28" fmla="*/ 14287 w 402431"/>
              <a:gd name="connsiteY28" fmla="*/ 500062 h 2028824"/>
              <a:gd name="connsiteX29" fmla="*/ 9525 w 402431"/>
              <a:gd name="connsiteY29" fmla="*/ 535781 h 2028824"/>
              <a:gd name="connsiteX30" fmla="*/ 9525 w 402431"/>
              <a:gd name="connsiteY30" fmla="*/ 550068 h 2028824"/>
              <a:gd name="connsiteX31" fmla="*/ 0 w 402431"/>
              <a:gd name="connsiteY31" fmla="*/ 569118 h 2028824"/>
              <a:gd name="connsiteX32" fmla="*/ 21431 w 402431"/>
              <a:gd name="connsiteY32" fmla="*/ 595312 h 2028824"/>
              <a:gd name="connsiteX33" fmla="*/ 35719 w 402431"/>
              <a:gd name="connsiteY33" fmla="*/ 623887 h 2028824"/>
              <a:gd name="connsiteX34" fmla="*/ 40481 w 402431"/>
              <a:gd name="connsiteY34" fmla="*/ 645318 h 2028824"/>
              <a:gd name="connsiteX35" fmla="*/ 69056 w 402431"/>
              <a:gd name="connsiteY35" fmla="*/ 635793 h 2028824"/>
              <a:gd name="connsiteX36" fmla="*/ 92869 w 402431"/>
              <a:gd name="connsiteY36" fmla="*/ 657225 h 2028824"/>
              <a:gd name="connsiteX37" fmla="*/ 109537 w 402431"/>
              <a:gd name="connsiteY37" fmla="*/ 678656 h 2028824"/>
              <a:gd name="connsiteX38" fmla="*/ 102394 w 402431"/>
              <a:gd name="connsiteY38" fmla="*/ 695325 h 2028824"/>
              <a:gd name="connsiteX39" fmla="*/ 73819 w 402431"/>
              <a:gd name="connsiteY39" fmla="*/ 709612 h 2028824"/>
              <a:gd name="connsiteX40" fmla="*/ 45244 w 402431"/>
              <a:gd name="connsiteY40" fmla="*/ 711993 h 2028824"/>
              <a:gd name="connsiteX41" fmla="*/ 52387 w 402431"/>
              <a:gd name="connsiteY41" fmla="*/ 735806 h 2028824"/>
              <a:gd name="connsiteX42" fmla="*/ 71437 w 402431"/>
              <a:gd name="connsiteY42" fmla="*/ 747712 h 2028824"/>
              <a:gd name="connsiteX43" fmla="*/ 66675 w 402431"/>
              <a:gd name="connsiteY43" fmla="*/ 764381 h 2028824"/>
              <a:gd name="connsiteX44" fmla="*/ 64294 w 402431"/>
              <a:gd name="connsiteY44" fmla="*/ 781050 h 2028824"/>
              <a:gd name="connsiteX45" fmla="*/ 85725 w 402431"/>
              <a:gd name="connsiteY45" fmla="*/ 800100 h 2028824"/>
              <a:gd name="connsiteX46" fmla="*/ 88106 w 402431"/>
              <a:gd name="connsiteY46" fmla="*/ 823912 h 2028824"/>
              <a:gd name="connsiteX47" fmla="*/ 107156 w 402431"/>
              <a:gd name="connsiteY47" fmla="*/ 873918 h 2028824"/>
              <a:gd name="connsiteX48" fmla="*/ 95250 w 402431"/>
              <a:gd name="connsiteY48" fmla="*/ 904875 h 2028824"/>
              <a:gd name="connsiteX49" fmla="*/ 64294 w 402431"/>
              <a:gd name="connsiteY49" fmla="*/ 933450 h 2028824"/>
              <a:gd name="connsiteX50" fmla="*/ 73819 w 402431"/>
              <a:gd name="connsiteY50" fmla="*/ 954881 h 2028824"/>
              <a:gd name="connsiteX51" fmla="*/ 92869 w 402431"/>
              <a:gd name="connsiteY51" fmla="*/ 969168 h 2028824"/>
              <a:gd name="connsiteX52" fmla="*/ 114300 w 402431"/>
              <a:gd name="connsiteY52" fmla="*/ 966787 h 2028824"/>
              <a:gd name="connsiteX53" fmla="*/ 133350 w 402431"/>
              <a:gd name="connsiteY53" fmla="*/ 957262 h 2028824"/>
              <a:gd name="connsiteX54" fmla="*/ 154781 w 402431"/>
              <a:gd name="connsiteY54" fmla="*/ 985837 h 2028824"/>
              <a:gd name="connsiteX55" fmla="*/ 164306 w 402431"/>
              <a:gd name="connsiteY55" fmla="*/ 1026318 h 2028824"/>
              <a:gd name="connsiteX56" fmla="*/ 169069 w 402431"/>
              <a:gd name="connsiteY56" fmla="*/ 1078705 h 2028824"/>
              <a:gd name="connsiteX57" fmla="*/ 211932 w 402431"/>
              <a:gd name="connsiteY57" fmla="*/ 1109662 h 2028824"/>
              <a:gd name="connsiteX58" fmla="*/ 221456 w 402431"/>
              <a:gd name="connsiteY58" fmla="*/ 1138236 h 2028824"/>
              <a:gd name="connsiteX59" fmla="*/ 202406 w 402431"/>
              <a:gd name="connsiteY59" fmla="*/ 1166810 h 2028824"/>
              <a:gd name="connsiteX60" fmla="*/ 195263 w 402431"/>
              <a:gd name="connsiteY60" fmla="*/ 1204911 h 2028824"/>
              <a:gd name="connsiteX61" fmla="*/ 211932 w 402431"/>
              <a:gd name="connsiteY61" fmla="*/ 1240630 h 2028824"/>
              <a:gd name="connsiteX62" fmla="*/ 230981 w 402431"/>
              <a:gd name="connsiteY62" fmla="*/ 1276348 h 2028824"/>
              <a:gd name="connsiteX63" fmla="*/ 230981 w 402431"/>
              <a:gd name="connsiteY63" fmla="*/ 1314449 h 2028824"/>
              <a:gd name="connsiteX64" fmla="*/ 221456 w 402431"/>
              <a:gd name="connsiteY64" fmla="*/ 1416843 h 2028824"/>
              <a:gd name="connsiteX65" fmla="*/ 307181 w 402431"/>
              <a:gd name="connsiteY65" fmla="*/ 1569242 h 2028824"/>
              <a:gd name="connsiteX66" fmla="*/ 321469 w 402431"/>
              <a:gd name="connsiteY66" fmla="*/ 1650205 h 2028824"/>
              <a:gd name="connsiteX67" fmla="*/ 345281 w 402431"/>
              <a:gd name="connsiteY67" fmla="*/ 1757361 h 2028824"/>
              <a:gd name="connsiteX68" fmla="*/ 364331 w 402431"/>
              <a:gd name="connsiteY68" fmla="*/ 1852611 h 2028824"/>
              <a:gd name="connsiteX69" fmla="*/ 381000 w 402431"/>
              <a:gd name="connsiteY69" fmla="*/ 1916905 h 2028824"/>
              <a:gd name="connsiteX70" fmla="*/ 402431 w 402431"/>
              <a:gd name="connsiteY70" fmla="*/ 2028824 h 2028824"/>
              <a:gd name="connsiteX0" fmla="*/ 226219 w 402431"/>
              <a:gd name="connsiteY0" fmla="*/ 0 h 2028824"/>
              <a:gd name="connsiteX1" fmla="*/ 183356 w 402431"/>
              <a:gd name="connsiteY1" fmla="*/ 26193 h 2028824"/>
              <a:gd name="connsiteX2" fmla="*/ 176212 w 402431"/>
              <a:gd name="connsiteY2" fmla="*/ 47625 h 2028824"/>
              <a:gd name="connsiteX3" fmla="*/ 176212 w 402431"/>
              <a:gd name="connsiteY3" fmla="*/ 71437 h 2028824"/>
              <a:gd name="connsiteX4" fmla="*/ 157162 w 402431"/>
              <a:gd name="connsiteY4" fmla="*/ 76200 h 2028824"/>
              <a:gd name="connsiteX5" fmla="*/ 135731 w 402431"/>
              <a:gd name="connsiteY5" fmla="*/ 71437 h 2028824"/>
              <a:gd name="connsiteX6" fmla="*/ 119062 w 402431"/>
              <a:gd name="connsiteY6" fmla="*/ 78581 h 2028824"/>
              <a:gd name="connsiteX7" fmla="*/ 130969 w 402431"/>
              <a:gd name="connsiteY7" fmla="*/ 97631 h 2028824"/>
              <a:gd name="connsiteX8" fmla="*/ 161925 w 402431"/>
              <a:gd name="connsiteY8" fmla="*/ 104775 h 2028824"/>
              <a:gd name="connsiteX9" fmla="*/ 169069 w 402431"/>
              <a:gd name="connsiteY9" fmla="*/ 121443 h 2028824"/>
              <a:gd name="connsiteX10" fmla="*/ 166687 w 402431"/>
              <a:gd name="connsiteY10" fmla="*/ 138112 h 2028824"/>
              <a:gd name="connsiteX11" fmla="*/ 176212 w 402431"/>
              <a:gd name="connsiteY11" fmla="*/ 157162 h 2028824"/>
              <a:gd name="connsiteX12" fmla="*/ 173831 w 402431"/>
              <a:gd name="connsiteY12" fmla="*/ 166687 h 2028824"/>
              <a:gd name="connsiteX13" fmla="*/ 145256 w 402431"/>
              <a:gd name="connsiteY13" fmla="*/ 188118 h 2028824"/>
              <a:gd name="connsiteX14" fmla="*/ 130969 w 402431"/>
              <a:gd name="connsiteY14" fmla="*/ 209550 h 2028824"/>
              <a:gd name="connsiteX15" fmla="*/ 111919 w 402431"/>
              <a:gd name="connsiteY15" fmla="*/ 233362 h 2028824"/>
              <a:gd name="connsiteX16" fmla="*/ 111919 w 402431"/>
              <a:gd name="connsiteY16" fmla="*/ 252412 h 2028824"/>
              <a:gd name="connsiteX17" fmla="*/ 107156 w 402431"/>
              <a:gd name="connsiteY17" fmla="*/ 273843 h 2028824"/>
              <a:gd name="connsiteX18" fmla="*/ 90487 w 402431"/>
              <a:gd name="connsiteY18" fmla="*/ 288131 h 2028824"/>
              <a:gd name="connsiteX19" fmla="*/ 71437 w 402431"/>
              <a:gd name="connsiteY19" fmla="*/ 307181 h 2028824"/>
              <a:gd name="connsiteX20" fmla="*/ 64294 w 402431"/>
              <a:gd name="connsiteY20" fmla="*/ 328612 h 2028824"/>
              <a:gd name="connsiteX21" fmla="*/ 83344 w 402431"/>
              <a:gd name="connsiteY21" fmla="*/ 350043 h 2028824"/>
              <a:gd name="connsiteX22" fmla="*/ 85725 w 402431"/>
              <a:gd name="connsiteY22" fmla="*/ 364331 h 2028824"/>
              <a:gd name="connsiteX23" fmla="*/ 47625 w 402431"/>
              <a:gd name="connsiteY23" fmla="*/ 376237 h 2028824"/>
              <a:gd name="connsiteX24" fmla="*/ 50006 w 402431"/>
              <a:gd name="connsiteY24" fmla="*/ 397668 h 2028824"/>
              <a:gd name="connsiteX25" fmla="*/ 57150 w 402431"/>
              <a:gd name="connsiteY25" fmla="*/ 416718 h 2028824"/>
              <a:gd name="connsiteX26" fmla="*/ 30956 w 402431"/>
              <a:gd name="connsiteY26" fmla="*/ 438150 h 2028824"/>
              <a:gd name="connsiteX27" fmla="*/ 28575 w 402431"/>
              <a:gd name="connsiteY27" fmla="*/ 461962 h 2028824"/>
              <a:gd name="connsiteX28" fmla="*/ 14287 w 402431"/>
              <a:gd name="connsiteY28" fmla="*/ 500062 h 2028824"/>
              <a:gd name="connsiteX29" fmla="*/ 9525 w 402431"/>
              <a:gd name="connsiteY29" fmla="*/ 535781 h 2028824"/>
              <a:gd name="connsiteX30" fmla="*/ 9525 w 402431"/>
              <a:gd name="connsiteY30" fmla="*/ 550068 h 2028824"/>
              <a:gd name="connsiteX31" fmla="*/ 0 w 402431"/>
              <a:gd name="connsiteY31" fmla="*/ 569118 h 2028824"/>
              <a:gd name="connsiteX32" fmla="*/ 21431 w 402431"/>
              <a:gd name="connsiteY32" fmla="*/ 595312 h 2028824"/>
              <a:gd name="connsiteX33" fmla="*/ 35719 w 402431"/>
              <a:gd name="connsiteY33" fmla="*/ 623887 h 2028824"/>
              <a:gd name="connsiteX34" fmla="*/ 40481 w 402431"/>
              <a:gd name="connsiteY34" fmla="*/ 645318 h 2028824"/>
              <a:gd name="connsiteX35" fmla="*/ 69056 w 402431"/>
              <a:gd name="connsiteY35" fmla="*/ 635793 h 2028824"/>
              <a:gd name="connsiteX36" fmla="*/ 92869 w 402431"/>
              <a:gd name="connsiteY36" fmla="*/ 657225 h 2028824"/>
              <a:gd name="connsiteX37" fmla="*/ 109537 w 402431"/>
              <a:gd name="connsiteY37" fmla="*/ 678656 h 2028824"/>
              <a:gd name="connsiteX38" fmla="*/ 102394 w 402431"/>
              <a:gd name="connsiteY38" fmla="*/ 695325 h 2028824"/>
              <a:gd name="connsiteX39" fmla="*/ 73819 w 402431"/>
              <a:gd name="connsiteY39" fmla="*/ 709612 h 2028824"/>
              <a:gd name="connsiteX40" fmla="*/ 45244 w 402431"/>
              <a:gd name="connsiteY40" fmla="*/ 711993 h 2028824"/>
              <a:gd name="connsiteX41" fmla="*/ 52387 w 402431"/>
              <a:gd name="connsiteY41" fmla="*/ 735806 h 2028824"/>
              <a:gd name="connsiteX42" fmla="*/ 71437 w 402431"/>
              <a:gd name="connsiteY42" fmla="*/ 747712 h 2028824"/>
              <a:gd name="connsiteX43" fmla="*/ 66675 w 402431"/>
              <a:gd name="connsiteY43" fmla="*/ 764381 h 2028824"/>
              <a:gd name="connsiteX44" fmla="*/ 64294 w 402431"/>
              <a:gd name="connsiteY44" fmla="*/ 781050 h 2028824"/>
              <a:gd name="connsiteX45" fmla="*/ 85725 w 402431"/>
              <a:gd name="connsiteY45" fmla="*/ 800100 h 2028824"/>
              <a:gd name="connsiteX46" fmla="*/ 88106 w 402431"/>
              <a:gd name="connsiteY46" fmla="*/ 823912 h 2028824"/>
              <a:gd name="connsiteX47" fmla="*/ 107156 w 402431"/>
              <a:gd name="connsiteY47" fmla="*/ 873918 h 2028824"/>
              <a:gd name="connsiteX48" fmla="*/ 95250 w 402431"/>
              <a:gd name="connsiteY48" fmla="*/ 904875 h 2028824"/>
              <a:gd name="connsiteX49" fmla="*/ 64294 w 402431"/>
              <a:gd name="connsiteY49" fmla="*/ 933450 h 2028824"/>
              <a:gd name="connsiteX50" fmla="*/ 73819 w 402431"/>
              <a:gd name="connsiteY50" fmla="*/ 954881 h 2028824"/>
              <a:gd name="connsiteX51" fmla="*/ 92869 w 402431"/>
              <a:gd name="connsiteY51" fmla="*/ 969168 h 2028824"/>
              <a:gd name="connsiteX52" fmla="*/ 114300 w 402431"/>
              <a:gd name="connsiteY52" fmla="*/ 966787 h 2028824"/>
              <a:gd name="connsiteX53" fmla="*/ 133350 w 402431"/>
              <a:gd name="connsiteY53" fmla="*/ 957262 h 2028824"/>
              <a:gd name="connsiteX54" fmla="*/ 154781 w 402431"/>
              <a:gd name="connsiteY54" fmla="*/ 985837 h 2028824"/>
              <a:gd name="connsiteX55" fmla="*/ 164306 w 402431"/>
              <a:gd name="connsiteY55" fmla="*/ 1026318 h 2028824"/>
              <a:gd name="connsiteX56" fmla="*/ 169069 w 402431"/>
              <a:gd name="connsiteY56" fmla="*/ 1078705 h 2028824"/>
              <a:gd name="connsiteX57" fmla="*/ 211932 w 402431"/>
              <a:gd name="connsiteY57" fmla="*/ 1109662 h 2028824"/>
              <a:gd name="connsiteX58" fmla="*/ 221456 w 402431"/>
              <a:gd name="connsiteY58" fmla="*/ 1138236 h 2028824"/>
              <a:gd name="connsiteX59" fmla="*/ 202406 w 402431"/>
              <a:gd name="connsiteY59" fmla="*/ 1166810 h 2028824"/>
              <a:gd name="connsiteX60" fmla="*/ 195263 w 402431"/>
              <a:gd name="connsiteY60" fmla="*/ 1204911 h 2028824"/>
              <a:gd name="connsiteX61" fmla="*/ 211932 w 402431"/>
              <a:gd name="connsiteY61" fmla="*/ 1240630 h 2028824"/>
              <a:gd name="connsiteX62" fmla="*/ 230981 w 402431"/>
              <a:gd name="connsiteY62" fmla="*/ 1276348 h 2028824"/>
              <a:gd name="connsiteX63" fmla="*/ 230981 w 402431"/>
              <a:gd name="connsiteY63" fmla="*/ 1314449 h 2028824"/>
              <a:gd name="connsiteX64" fmla="*/ 221456 w 402431"/>
              <a:gd name="connsiteY64" fmla="*/ 1426368 h 2028824"/>
              <a:gd name="connsiteX65" fmla="*/ 307181 w 402431"/>
              <a:gd name="connsiteY65" fmla="*/ 1569242 h 2028824"/>
              <a:gd name="connsiteX66" fmla="*/ 321469 w 402431"/>
              <a:gd name="connsiteY66" fmla="*/ 1650205 h 2028824"/>
              <a:gd name="connsiteX67" fmla="*/ 345281 w 402431"/>
              <a:gd name="connsiteY67" fmla="*/ 1757361 h 2028824"/>
              <a:gd name="connsiteX68" fmla="*/ 364331 w 402431"/>
              <a:gd name="connsiteY68" fmla="*/ 1852611 h 2028824"/>
              <a:gd name="connsiteX69" fmla="*/ 381000 w 402431"/>
              <a:gd name="connsiteY69" fmla="*/ 1916905 h 2028824"/>
              <a:gd name="connsiteX70" fmla="*/ 402431 w 402431"/>
              <a:gd name="connsiteY70" fmla="*/ 2028824 h 2028824"/>
              <a:gd name="connsiteX0" fmla="*/ 226219 w 402431"/>
              <a:gd name="connsiteY0" fmla="*/ 0 h 2028824"/>
              <a:gd name="connsiteX1" fmla="*/ 183356 w 402431"/>
              <a:gd name="connsiteY1" fmla="*/ 26193 h 2028824"/>
              <a:gd name="connsiteX2" fmla="*/ 176212 w 402431"/>
              <a:gd name="connsiteY2" fmla="*/ 47625 h 2028824"/>
              <a:gd name="connsiteX3" fmla="*/ 176212 w 402431"/>
              <a:gd name="connsiteY3" fmla="*/ 71437 h 2028824"/>
              <a:gd name="connsiteX4" fmla="*/ 157162 w 402431"/>
              <a:gd name="connsiteY4" fmla="*/ 76200 h 2028824"/>
              <a:gd name="connsiteX5" fmla="*/ 135731 w 402431"/>
              <a:gd name="connsiteY5" fmla="*/ 71437 h 2028824"/>
              <a:gd name="connsiteX6" fmla="*/ 119062 w 402431"/>
              <a:gd name="connsiteY6" fmla="*/ 78581 h 2028824"/>
              <a:gd name="connsiteX7" fmla="*/ 130969 w 402431"/>
              <a:gd name="connsiteY7" fmla="*/ 97631 h 2028824"/>
              <a:gd name="connsiteX8" fmla="*/ 161925 w 402431"/>
              <a:gd name="connsiteY8" fmla="*/ 104775 h 2028824"/>
              <a:gd name="connsiteX9" fmla="*/ 169069 w 402431"/>
              <a:gd name="connsiteY9" fmla="*/ 121443 h 2028824"/>
              <a:gd name="connsiteX10" fmla="*/ 166687 w 402431"/>
              <a:gd name="connsiteY10" fmla="*/ 138112 h 2028824"/>
              <a:gd name="connsiteX11" fmla="*/ 176212 w 402431"/>
              <a:gd name="connsiteY11" fmla="*/ 157162 h 2028824"/>
              <a:gd name="connsiteX12" fmla="*/ 173831 w 402431"/>
              <a:gd name="connsiteY12" fmla="*/ 166687 h 2028824"/>
              <a:gd name="connsiteX13" fmla="*/ 145256 w 402431"/>
              <a:gd name="connsiteY13" fmla="*/ 188118 h 2028824"/>
              <a:gd name="connsiteX14" fmla="*/ 130969 w 402431"/>
              <a:gd name="connsiteY14" fmla="*/ 209550 h 2028824"/>
              <a:gd name="connsiteX15" fmla="*/ 111919 w 402431"/>
              <a:gd name="connsiteY15" fmla="*/ 233362 h 2028824"/>
              <a:gd name="connsiteX16" fmla="*/ 111919 w 402431"/>
              <a:gd name="connsiteY16" fmla="*/ 252412 h 2028824"/>
              <a:gd name="connsiteX17" fmla="*/ 107156 w 402431"/>
              <a:gd name="connsiteY17" fmla="*/ 273843 h 2028824"/>
              <a:gd name="connsiteX18" fmla="*/ 90487 w 402431"/>
              <a:gd name="connsiteY18" fmla="*/ 288131 h 2028824"/>
              <a:gd name="connsiteX19" fmla="*/ 71437 w 402431"/>
              <a:gd name="connsiteY19" fmla="*/ 307181 h 2028824"/>
              <a:gd name="connsiteX20" fmla="*/ 64294 w 402431"/>
              <a:gd name="connsiteY20" fmla="*/ 328612 h 2028824"/>
              <a:gd name="connsiteX21" fmla="*/ 83344 w 402431"/>
              <a:gd name="connsiteY21" fmla="*/ 350043 h 2028824"/>
              <a:gd name="connsiteX22" fmla="*/ 85725 w 402431"/>
              <a:gd name="connsiteY22" fmla="*/ 364331 h 2028824"/>
              <a:gd name="connsiteX23" fmla="*/ 47625 w 402431"/>
              <a:gd name="connsiteY23" fmla="*/ 376237 h 2028824"/>
              <a:gd name="connsiteX24" fmla="*/ 50006 w 402431"/>
              <a:gd name="connsiteY24" fmla="*/ 397668 h 2028824"/>
              <a:gd name="connsiteX25" fmla="*/ 57150 w 402431"/>
              <a:gd name="connsiteY25" fmla="*/ 416718 h 2028824"/>
              <a:gd name="connsiteX26" fmla="*/ 30956 w 402431"/>
              <a:gd name="connsiteY26" fmla="*/ 438150 h 2028824"/>
              <a:gd name="connsiteX27" fmla="*/ 28575 w 402431"/>
              <a:gd name="connsiteY27" fmla="*/ 461962 h 2028824"/>
              <a:gd name="connsiteX28" fmla="*/ 14287 w 402431"/>
              <a:gd name="connsiteY28" fmla="*/ 500062 h 2028824"/>
              <a:gd name="connsiteX29" fmla="*/ 9525 w 402431"/>
              <a:gd name="connsiteY29" fmla="*/ 535781 h 2028824"/>
              <a:gd name="connsiteX30" fmla="*/ 9525 w 402431"/>
              <a:gd name="connsiteY30" fmla="*/ 550068 h 2028824"/>
              <a:gd name="connsiteX31" fmla="*/ 0 w 402431"/>
              <a:gd name="connsiteY31" fmla="*/ 569118 h 2028824"/>
              <a:gd name="connsiteX32" fmla="*/ 21431 w 402431"/>
              <a:gd name="connsiteY32" fmla="*/ 595312 h 2028824"/>
              <a:gd name="connsiteX33" fmla="*/ 35719 w 402431"/>
              <a:gd name="connsiteY33" fmla="*/ 623887 h 2028824"/>
              <a:gd name="connsiteX34" fmla="*/ 40481 w 402431"/>
              <a:gd name="connsiteY34" fmla="*/ 645318 h 2028824"/>
              <a:gd name="connsiteX35" fmla="*/ 69056 w 402431"/>
              <a:gd name="connsiteY35" fmla="*/ 635793 h 2028824"/>
              <a:gd name="connsiteX36" fmla="*/ 92869 w 402431"/>
              <a:gd name="connsiteY36" fmla="*/ 657225 h 2028824"/>
              <a:gd name="connsiteX37" fmla="*/ 109537 w 402431"/>
              <a:gd name="connsiteY37" fmla="*/ 678656 h 2028824"/>
              <a:gd name="connsiteX38" fmla="*/ 102394 w 402431"/>
              <a:gd name="connsiteY38" fmla="*/ 695325 h 2028824"/>
              <a:gd name="connsiteX39" fmla="*/ 73819 w 402431"/>
              <a:gd name="connsiteY39" fmla="*/ 709612 h 2028824"/>
              <a:gd name="connsiteX40" fmla="*/ 45244 w 402431"/>
              <a:gd name="connsiteY40" fmla="*/ 711993 h 2028824"/>
              <a:gd name="connsiteX41" fmla="*/ 52387 w 402431"/>
              <a:gd name="connsiteY41" fmla="*/ 735806 h 2028824"/>
              <a:gd name="connsiteX42" fmla="*/ 71437 w 402431"/>
              <a:gd name="connsiteY42" fmla="*/ 747712 h 2028824"/>
              <a:gd name="connsiteX43" fmla="*/ 66675 w 402431"/>
              <a:gd name="connsiteY43" fmla="*/ 764381 h 2028824"/>
              <a:gd name="connsiteX44" fmla="*/ 64294 w 402431"/>
              <a:gd name="connsiteY44" fmla="*/ 781050 h 2028824"/>
              <a:gd name="connsiteX45" fmla="*/ 85725 w 402431"/>
              <a:gd name="connsiteY45" fmla="*/ 800100 h 2028824"/>
              <a:gd name="connsiteX46" fmla="*/ 88106 w 402431"/>
              <a:gd name="connsiteY46" fmla="*/ 823912 h 2028824"/>
              <a:gd name="connsiteX47" fmla="*/ 107156 w 402431"/>
              <a:gd name="connsiteY47" fmla="*/ 873918 h 2028824"/>
              <a:gd name="connsiteX48" fmla="*/ 95250 w 402431"/>
              <a:gd name="connsiteY48" fmla="*/ 904875 h 2028824"/>
              <a:gd name="connsiteX49" fmla="*/ 64294 w 402431"/>
              <a:gd name="connsiteY49" fmla="*/ 933450 h 2028824"/>
              <a:gd name="connsiteX50" fmla="*/ 73819 w 402431"/>
              <a:gd name="connsiteY50" fmla="*/ 954881 h 2028824"/>
              <a:gd name="connsiteX51" fmla="*/ 92869 w 402431"/>
              <a:gd name="connsiteY51" fmla="*/ 969168 h 2028824"/>
              <a:gd name="connsiteX52" fmla="*/ 114300 w 402431"/>
              <a:gd name="connsiteY52" fmla="*/ 966787 h 2028824"/>
              <a:gd name="connsiteX53" fmla="*/ 133350 w 402431"/>
              <a:gd name="connsiteY53" fmla="*/ 957262 h 2028824"/>
              <a:gd name="connsiteX54" fmla="*/ 154781 w 402431"/>
              <a:gd name="connsiteY54" fmla="*/ 985837 h 2028824"/>
              <a:gd name="connsiteX55" fmla="*/ 164306 w 402431"/>
              <a:gd name="connsiteY55" fmla="*/ 1026318 h 2028824"/>
              <a:gd name="connsiteX56" fmla="*/ 169069 w 402431"/>
              <a:gd name="connsiteY56" fmla="*/ 1078705 h 2028824"/>
              <a:gd name="connsiteX57" fmla="*/ 211932 w 402431"/>
              <a:gd name="connsiteY57" fmla="*/ 1109662 h 2028824"/>
              <a:gd name="connsiteX58" fmla="*/ 221456 w 402431"/>
              <a:gd name="connsiteY58" fmla="*/ 1138236 h 2028824"/>
              <a:gd name="connsiteX59" fmla="*/ 202406 w 402431"/>
              <a:gd name="connsiteY59" fmla="*/ 1166810 h 2028824"/>
              <a:gd name="connsiteX60" fmla="*/ 195263 w 402431"/>
              <a:gd name="connsiteY60" fmla="*/ 1204911 h 2028824"/>
              <a:gd name="connsiteX61" fmla="*/ 211932 w 402431"/>
              <a:gd name="connsiteY61" fmla="*/ 1240630 h 2028824"/>
              <a:gd name="connsiteX62" fmla="*/ 230981 w 402431"/>
              <a:gd name="connsiteY62" fmla="*/ 1276348 h 2028824"/>
              <a:gd name="connsiteX63" fmla="*/ 230981 w 402431"/>
              <a:gd name="connsiteY63" fmla="*/ 1314449 h 2028824"/>
              <a:gd name="connsiteX64" fmla="*/ 223837 w 402431"/>
              <a:gd name="connsiteY64" fmla="*/ 1357311 h 2028824"/>
              <a:gd name="connsiteX65" fmla="*/ 221456 w 402431"/>
              <a:gd name="connsiteY65" fmla="*/ 1426368 h 2028824"/>
              <a:gd name="connsiteX66" fmla="*/ 307181 w 402431"/>
              <a:gd name="connsiteY66" fmla="*/ 1569242 h 2028824"/>
              <a:gd name="connsiteX67" fmla="*/ 321469 w 402431"/>
              <a:gd name="connsiteY67" fmla="*/ 1650205 h 2028824"/>
              <a:gd name="connsiteX68" fmla="*/ 345281 w 402431"/>
              <a:gd name="connsiteY68" fmla="*/ 1757361 h 2028824"/>
              <a:gd name="connsiteX69" fmla="*/ 364331 w 402431"/>
              <a:gd name="connsiteY69" fmla="*/ 1852611 h 2028824"/>
              <a:gd name="connsiteX70" fmla="*/ 381000 w 402431"/>
              <a:gd name="connsiteY70" fmla="*/ 1916905 h 2028824"/>
              <a:gd name="connsiteX71" fmla="*/ 402431 w 402431"/>
              <a:gd name="connsiteY71" fmla="*/ 2028824 h 2028824"/>
              <a:gd name="connsiteX0" fmla="*/ 226219 w 402431"/>
              <a:gd name="connsiteY0" fmla="*/ 0 h 2028824"/>
              <a:gd name="connsiteX1" fmla="*/ 183356 w 402431"/>
              <a:gd name="connsiteY1" fmla="*/ 26193 h 2028824"/>
              <a:gd name="connsiteX2" fmla="*/ 176212 w 402431"/>
              <a:gd name="connsiteY2" fmla="*/ 47625 h 2028824"/>
              <a:gd name="connsiteX3" fmla="*/ 176212 w 402431"/>
              <a:gd name="connsiteY3" fmla="*/ 71437 h 2028824"/>
              <a:gd name="connsiteX4" fmla="*/ 157162 w 402431"/>
              <a:gd name="connsiteY4" fmla="*/ 76200 h 2028824"/>
              <a:gd name="connsiteX5" fmla="*/ 135731 w 402431"/>
              <a:gd name="connsiteY5" fmla="*/ 71437 h 2028824"/>
              <a:gd name="connsiteX6" fmla="*/ 119062 w 402431"/>
              <a:gd name="connsiteY6" fmla="*/ 78581 h 2028824"/>
              <a:gd name="connsiteX7" fmla="*/ 130969 w 402431"/>
              <a:gd name="connsiteY7" fmla="*/ 97631 h 2028824"/>
              <a:gd name="connsiteX8" fmla="*/ 161925 w 402431"/>
              <a:gd name="connsiteY8" fmla="*/ 104775 h 2028824"/>
              <a:gd name="connsiteX9" fmla="*/ 169069 w 402431"/>
              <a:gd name="connsiteY9" fmla="*/ 121443 h 2028824"/>
              <a:gd name="connsiteX10" fmla="*/ 166687 w 402431"/>
              <a:gd name="connsiteY10" fmla="*/ 138112 h 2028824"/>
              <a:gd name="connsiteX11" fmla="*/ 176212 w 402431"/>
              <a:gd name="connsiteY11" fmla="*/ 157162 h 2028824"/>
              <a:gd name="connsiteX12" fmla="*/ 173831 w 402431"/>
              <a:gd name="connsiteY12" fmla="*/ 166687 h 2028824"/>
              <a:gd name="connsiteX13" fmla="*/ 145256 w 402431"/>
              <a:gd name="connsiteY13" fmla="*/ 188118 h 2028824"/>
              <a:gd name="connsiteX14" fmla="*/ 130969 w 402431"/>
              <a:gd name="connsiteY14" fmla="*/ 209550 h 2028824"/>
              <a:gd name="connsiteX15" fmla="*/ 111919 w 402431"/>
              <a:gd name="connsiteY15" fmla="*/ 233362 h 2028824"/>
              <a:gd name="connsiteX16" fmla="*/ 111919 w 402431"/>
              <a:gd name="connsiteY16" fmla="*/ 252412 h 2028824"/>
              <a:gd name="connsiteX17" fmla="*/ 107156 w 402431"/>
              <a:gd name="connsiteY17" fmla="*/ 273843 h 2028824"/>
              <a:gd name="connsiteX18" fmla="*/ 90487 w 402431"/>
              <a:gd name="connsiteY18" fmla="*/ 288131 h 2028824"/>
              <a:gd name="connsiteX19" fmla="*/ 71437 w 402431"/>
              <a:gd name="connsiteY19" fmla="*/ 307181 h 2028824"/>
              <a:gd name="connsiteX20" fmla="*/ 64294 w 402431"/>
              <a:gd name="connsiteY20" fmla="*/ 328612 h 2028824"/>
              <a:gd name="connsiteX21" fmla="*/ 83344 w 402431"/>
              <a:gd name="connsiteY21" fmla="*/ 350043 h 2028824"/>
              <a:gd name="connsiteX22" fmla="*/ 85725 w 402431"/>
              <a:gd name="connsiteY22" fmla="*/ 364331 h 2028824"/>
              <a:gd name="connsiteX23" fmla="*/ 47625 w 402431"/>
              <a:gd name="connsiteY23" fmla="*/ 376237 h 2028824"/>
              <a:gd name="connsiteX24" fmla="*/ 50006 w 402431"/>
              <a:gd name="connsiteY24" fmla="*/ 397668 h 2028824"/>
              <a:gd name="connsiteX25" fmla="*/ 57150 w 402431"/>
              <a:gd name="connsiteY25" fmla="*/ 416718 h 2028824"/>
              <a:gd name="connsiteX26" fmla="*/ 30956 w 402431"/>
              <a:gd name="connsiteY26" fmla="*/ 438150 h 2028824"/>
              <a:gd name="connsiteX27" fmla="*/ 28575 w 402431"/>
              <a:gd name="connsiteY27" fmla="*/ 461962 h 2028824"/>
              <a:gd name="connsiteX28" fmla="*/ 14287 w 402431"/>
              <a:gd name="connsiteY28" fmla="*/ 500062 h 2028824"/>
              <a:gd name="connsiteX29" fmla="*/ 9525 w 402431"/>
              <a:gd name="connsiteY29" fmla="*/ 535781 h 2028824"/>
              <a:gd name="connsiteX30" fmla="*/ 9525 w 402431"/>
              <a:gd name="connsiteY30" fmla="*/ 550068 h 2028824"/>
              <a:gd name="connsiteX31" fmla="*/ 0 w 402431"/>
              <a:gd name="connsiteY31" fmla="*/ 569118 h 2028824"/>
              <a:gd name="connsiteX32" fmla="*/ 21431 w 402431"/>
              <a:gd name="connsiteY32" fmla="*/ 595312 h 2028824"/>
              <a:gd name="connsiteX33" fmla="*/ 35719 w 402431"/>
              <a:gd name="connsiteY33" fmla="*/ 623887 h 2028824"/>
              <a:gd name="connsiteX34" fmla="*/ 40481 w 402431"/>
              <a:gd name="connsiteY34" fmla="*/ 645318 h 2028824"/>
              <a:gd name="connsiteX35" fmla="*/ 69056 w 402431"/>
              <a:gd name="connsiteY35" fmla="*/ 635793 h 2028824"/>
              <a:gd name="connsiteX36" fmla="*/ 92869 w 402431"/>
              <a:gd name="connsiteY36" fmla="*/ 657225 h 2028824"/>
              <a:gd name="connsiteX37" fmla="*/ 109537 w 402431"/>
              <a:gd name="connsiteY37" fmla="*/ 678656 h 2028824"/>
              <a:gd name="connsiteX38" fmla="*/ 102394 w 402431"/>
              <a:gd name="connsiteY38" fmla="*/ 695325 h 2028824"/>
              <a:gd name="connsiteX39" fmla="*/ 73819 w 402431"/>
              <a:gd name="connsiteY39" fmla="*/ 709612 h 2028824"/>
              <a:gd name="connsiteX40" fmla="*/ 45244 w 402431"/>
              <a:gd name="connsiteY40" fmla="*/ 711993 h 2028824"/>
              <a:gd name="connsiteX41" fmla="*/ 52387 w 402431"/>
              <a:gd name="connsiteY41" fmla="*/ 735806 h 2028824"/>
              <a:gd name="connsiteX42" fmla="*/ 71437 w 402431"/>
              <a:gd name="connsiteY42" fmla="*/ 747712 h 2028824"/>
              <a:gd name="connsiteX43" fmla="*/ 66675 w 402431"/>
              <a:gd name="connsiteY43" fmla="*/ 764381 h 2028824"/>
              <a:gd name="connsiteX44" fmla="*/ 64294 w 402431"/>
              <a:gd name="connsiteY44" fmla="*/ 781050 h 2028824"/>
              <a:gd name="connsiteX45" fmla="*/ 85725 w 402431"/>
              <a:gd name="connsiteY45" fmla="*/ 800100 h 2028824"/>
              <a:gd name="connsiteX46" fmla="*/ 88106 w 402431"/>
              <a:gd name="connsiteY46" fmla="*/ 823912 h 2028824"/>
              <a:gd name="connsiteX47" fmla="*/ 107156 w 402431"/>
              <a:gd name="connsiteY47" fmla="*/ 873918 h 2028824"/>
              <a:gd name="connsiteX48" fmla="*/ 95250 w 402431"/>
              <a:gd name="connsiteY48" fmla="*/ 904875 h 2028824"/>
              <a:gd name="connsiteX49" fmla="*/ 64294 w 402431"/>
              <a:gd name="connsiteY49" fmla="*/ 933450 h 2028824"/>
              <a:gd name="connsiteX50" fmla="*/ 73819 w 402431"/>
              <a:gd name="connsiteY50" fmla="*/ 954881 h 2028824"/>
              <a:gd name="connsiteX51" fmla="*/ 92869 w 402431"/>
              <a:gd name="connsiteY51" fmla="*/ 969168 h 2028824"/>
              <a:gd name="connsiteX52" fmla="*/ 114300 w 402431"/>
              <a:gd name="connsiteY52" fmla="*/ 966787 h 2028824"/>
              <a:gd name="connsiteX53" fmla="*/ 133350 w 402431"/>
              <a:gd name="connsiteY53" fmla="*/ 957262 h 2028824"/>
              <a:gd name="connsiteX54" fmla="*/ 154781 w 402431"/>
              <a:gd name="connsiteY54" fmla="*/ 985837 h 2028824"/>
              <a:gd name="connsiteX55" fmla="*/ 164306 w 402431"/>
              <a:gd name="connsiteY55" fmla="*/ 1026318 h 2028824"/>
              <a:gd name="connsiteX56" fmla="*/ 169069 w 402431"/>
              <a:gd name="connsiteY56" fmla="*/ 1078705 h 2028824"/>
              <a:gd name="connsiteX57" fmla="*/ 211932 w 402431"/>
              <a:gd name="connsiteY57" fmla="*/ 1109662 h 2028824"/>
              <a:gd name="connsiteX58" fmla="*/ 221456 w 402431"/>
              <a:gd name="connsiteY58" fmla="*/ 1138236 h 2028824"/>
              <a:gd name="connsiteX59" fmla="*/ 202406 w 402431"/>
              <a:gd name="connsiteY59" fmla="*/ 1166810 h 2028824"/>
              <a:gd name="connsiteX60" fmla="*/ 195263 w 402431"/>
              <a:gd name="connsiteY60" fmla="*/ 1204911 h 2028824"/>
              <a:gd name="connsiteX61" fmla="*/ 211932 w 402431"/>
              <a:gd name="connsiteY61" fmla="*/ 1240630 h 2028824"/>
              <a:gd name="connsiteX62" fmla="*/ 230981 w 402431"/>
              <a:gd name="connsiteY62" fmla="*/ 1276348 h 2028824"/>
              <a:gd name="connsiteX63" fmla="*/ 230981 w 402431"/>
              <a:gd name="connsiteY63" fmla="*/ 1314449 h 2028824"/>
              <a:gd name="connsiteX64" fmla="*/ 228600 w 402431"/>
              <a:gd name="connsiteY64" fmla="*/ 1362074 h 2028824"/>
              <a:gd name="connsiteX65" fmla="*/ 221456 w 402431"/>
              <a:gd name="connsiteY65" fmla="*/ 1426368 h 2028824"/>
              <a:gd name="connsiteX66" fmla="*/ 307181 w 402431"/>
              <a:gd name="connsiteY66" fmla="*/ 1569242 h 2028824"/>
              <a:gd name="connsiteX67" fmla="*/ 321469 w 402431"/>
              <a:gd name="connsiteY67" fmla="*/ 1650205 h 2028824"/>
              <a:gd name="connsiteX68" fmla="*/ 345281 w 402431"/>
              <a:gd name="connsiteY68" fmla="*/ 1757361 h 2028824"/>
              <a:gd name="connsiteX69" fmla="*/ 364331 w 402431"/>
              <a:gd name="connsiteY69" fmla="*/ 1852611 h 2028824"/>
              <a:gd name="connsiteX70" fmla="*/ 381000 w 402431"/>
              <a:gd name="connsiteY70" fmla="*/ 1916905 h 2028824"/>
              <a:gd name="connsiteX71" fmla="*/ 402431 w 402431"/>
              <a:gd name="connsiteY71" fmla="*/ 2028824 h 2028824"/>
              <a:gd name="connsiteX0" fmla="*/ 226219 w 461962"/>
              <a:gd name="connsiteY0" fmla="*/ 0 h 2028824"/>
              <a:gd name="connsiteX1" fmla="*/ 183356 w 461962"/>
              <a:gd name="connsiteY1" fmla="*/ 26193 h 2028824"/>
              <a:gd name="connsiteX2" fmla="*/ 176212 w 461962"/>
              <a:gd name="connsiteY2" fmla="*/ 47625 h 2028824"/>
              <a:gd name="connsiteX3" fmla="*/ 176212 w 461962"/>
              <a:gd name="connsiteY3" fmla="*/ 71437 h 2028824"/>
              <a:gd name="connsiteX4" fmla="*/ 157162 w 461962"/>
              <a:gd name="connsiteY4" fmla="*/ 76200 h 2028824"/>
              <a:gd name="connsiteX5" fmla="*/ 135731 w 461962"/>
              <a:gd name="connsiteY5" fmla="*/ 71437 h 2028824"/>
              <a:gd name="connsiteX6" fmla="*/ 119062 w 461962"/>
              <a:gd name="connsiteY6" fmla="*/ 78581 h 2028824"/>
              <a:gd name="connsiteX7" fmla="*/ 130969 w 461962"/>
              <a:gd name="connsiteY7" fmla="*/ 97631 h 2028824"/>
              <a:gd name="connsiteX8" fmla="*/ 161925 w 461962"/>
              <a:gd name="connsiteY8" fmla="*/ 104775 h 2028824"/>
              <a:gd name="connsiteX9" fmla="*/ 169069 w 461962"/>
              <a:gd name="connsiteY9" fmla="*/ 121443 h 2028824"/>
              <a:gd name="connsiteX10" fmla="*/ 166687 w 461962"/>
              <a:gd name="connsiteY10" fmla="*/ 138112 h 2028824"/>
              <a:gd name="connsiteX11" fmla="*/ 176212 w 461962"/>
              <a:gd name="connsiteY11" fmla="*/ 157162 h 2028824"/>
              <a:gd name="connsiteX12" fmla="*/ 173831 w 461962"/>
              <a:gd name="connsiteY12" fmla="*/ 166687 h 2028824"/>
              <a:gd name="connsiteX13" fmla="*/ 145256 w 461962"/>
              <a:gd name="connsiteY13" fmla="*/ 188118 h 2028824"/>
              <a:gd name="connsiteX14" fmla="*/ 130969 w 461962"/>
              <a:gd name="connsiteY14" fmla="*/ 209550 h 2028824"/>
              <a:gd name="connsiteX15" fmla="*/ 111919 w 461962"/>
              <a:gd name="connsiteY15" fmla="*/ 233362 h 2028824"/>
              <a:gd name="connsiteX16" fmla="*/ 111919 w 461962"/>
              <a:gd name="connsiteY16" fmla="*/ 252412 h 2028824"/>
              <a:gd name="connsiteX17" fmla="*/ 107156 w 461962"/>
              <a:gd name="connsiteY17" fmla="*/ 273843 h 2028824"/>
              <a:gd name="connsiteX18" fmla="*/ 90487 w 461962"/>
              <a:gd name="connsiteY18" fmla="*/ 288131 h 2028824"/>
              <a:gd name="connsiteX19" fmla="*/ 71437 w 461962"/>
              <a:gd name="connsiteY19" fmla="*/ 307181 h 2028824"/>
              <a:gd name="connsiteX20" fmla="*/ 64294 w 461962"/>
              <a:gd name="connsiteY20" fmla="*/ 328612 h 2028824"/>
              <a:gd name="connsiteX21" fmla="*/ 83344 w 461962"/>
              <a:gd name="connsiteY21" fmla="*/ 350043 h 2028824"/>
              <a:gd name="connsiteX22" fmla="*/ 85725 w 461962"/>
              <a:gd name="connsiteY22" fmla="*/ 364331 h 2028824"/>
              <a:gd name="connsiteX23" fmla="*/ 47625 w 461962"/>
              <a:gd name="connsiteY23" fmla="*/ 376237 h 2028824"/>
              <a:gd name="connsiteX24" fmla="*/ 50006 w 461962"/>
              <a:gd name="connsiteY24" fmla="*/ 397668 h 2028824"/>
              <a:gd name="connsiteX25" fmla="*/ 57150 w 461962"/>
              <a:gd name="connsiteY25" fmla="*/ 416718 h 2028824"/>
              <a:gd name="connsiteX26" fmla="*/ 30956 w 461962"/>
              <a:gd name="connsiteY26" fmla="*/ 438150 h 2028824"/>
              <a:gd name="connsiteX27" fmla="*/ 28575 w 461962"/>
              <a:gd name="connsiteY27" fmla="*/ 461962 h 2028824"/>
              <a:gd name="connsiteX28" fmla="*/ 14287 w 461962"/>
              <a:gd name="connsiteY28" fmla="*/ 500062 h 2028824"/>
              <a:gd name="connsiteX29" fmla="*/ 9525 w 461962"/>
              <a:gd name="connsiteY29" fmla="*/ 535781 h 2028824"/>
              <a:gd name="connsiteX30" fmla="*/ 9525 w 461962"/>
              <a:gd name="connsiteY30" fmla="*/ 550068 h 2028824"/>
              <a:gd name="connsiteX31" fmla="*/ 0 w 461962"/>
              <a:gd name="connsiteY31" fmla="*/ 569118 h 2028824"/>
              <a:gd name="connsiteX32" fmla="*/ 21431 w 461962"/>
              <a:gd name="connsiteY32" fmla="*/ 595312 h 2028824"/>
              <a:gd name="connsiteX33" fmla="*/ 35719 w 461962"/>
              <a:gd name="connsiteY33" fmla="*/ 623887 h 2028824"/>
              <a:gd name="connsiteX34" fmla="*/ 40481 w 461962"/>
              <a:gd name="connsiteY34" fmla="*/ 645318 h 2028824"/>
              <a:gd name="connsiteX35" fmla="*/ 69056 w 461962"/>
              <a:gd name="connsiteY35" fmla="*/ 635793 h 2028824"/>
              <a:gd name="connsiteX36" fmla="*/ 92869 w 461962"/>
              <a:gd name="connsiteY36" fmla="*/ 657225 h 2028824"/>
              <a:gd name="connsiteX37" fmla="*/ 109537 w 461962"/>
              <a:gd name="connsiteY37" fmla="*/ 678656 h 2028824"/>
              <a:gd name="connsiteX38" fmla="*/ 102394 w 461962"/>
              <a:gd name="connsiteY38" fmla="*/ 695325 h 2028824"/>
              <a:gd name="connsiteX39" fmla="*/ 73819 w 461962"/>
              <a:gd name="connsiteY39" fmla="*/ 709612 h 2028824"/>
              <a:gd name="connsiteX40" fmla="*/ 45244 w 461962"/>
              <a:gd name="connsiteY40" fmla="*/ 711993 h 2028824"/>
              <a:gd name="connsiteX41" fmla="*/ 52387 w 461962"/>
              <a:gd name="connsiteY41" fmla="*/ 735806 h 2028824"/>
              <a:gd name="connsiteX42" fmla="*/ 71437 w 461962"/>
              <a:gd name="connsiteY42" fmla="*/ 747712 h 2028824"/>
              <a:gd name="connsiteX43" fmla="*/ 66675 w 461962"/>
              <a:gd name="connsiteY43" fmla="*/ 764381 h 2028824"/>
              <a:gd name="connsiteX44" fmla="*/ 64294 w 461962"/>
              <a:gd name="connsiteY44" fmla="*/ 781050 h 2028824"/>
              <a:gd name="connsiteX45" fmla="*/ 85725 w 461962"/>
              <a:gd name="connsiteY45" fmla="*/ 800100 h 2028824"/>
              <a:gd name="connsiteX46" fmla="*/ 88106 w 461962"/>
              <a:gd name="connsiteY46" fmla="*/ 823912 h 2028824"/>
              <a:gd name="connsiteX47" fmla="*/ 107156 w 461962"/>
              <a:gd name="connsiteY47" fmla="*/ 873918 h 2028824"/>
              <a:gd name="connsiteX48" fmla="*/ 95250 w 461962"/>
              <a:gd name="connsiteY48" fmla="*/ 904875 h 2028824"/>
              <a:gd name="connsiteX49" fmla="*/ 64294 w 461962"/>
              <a:gd name="connsiteY49" fmla="*/ 933450 h 2028824"/>
              <a:gd name="connsiteX50" fmla="*/ 73819 w 461962"/>
              <a:gd name="connsiteY50" fmla="*/ 954881 h 2028824"/>
              <a:gd name="connsiteX51" fmla="*/ 92869 w 461962"/>
              <a:gd name="connsiteY51" fmla="*/ 969168 h 2028824"/>
              <a:gd name="connsiteX52" fmla="*/ 114300 w 461962"/>
              <a:gd name="connsiteY52" fmla="*/ 966787 h 2028824"/>
              <a:gd name="connsiteX53" fmla="*/ 133350 w 461962"/>
              <a:gd name="connsiteY53" fmla="*/ 957262 h 2028824"/>
              <a:gd name="connsiteX54" fmla="*/ 154781 w 461962"/>
              <a:gd name="connsiteY54" fmla="*/ 985837 h 2028824"/>
              <a:gd name="connsiteX55" fmla="*/ 164306 w 461962"/>
              <a:gd name="connsiteY55" fmla="*/ 1026318 h 2028824"/>
              <a:gd name="connsiteX56" fmla="*/ 169069 w 461962"/>
              <a:gd name="connsiteY56" fmla="*/ 1078705 h 2028824"/>
              <a:gd name="connsiteX57" fmla="*/ 211932 w 461962"/>
              <a:gd name="connsiteY57" fmla="*/ 1109662 h 2028824"/>
              <a:gd name="connsiteX58" fmla="*/ 221456 w 461962"/>
              <a:gd name="connsiteY58" fmla="*/ 1138236 h 2028824"/>
              <a:gd name="connsiteX59" fmla="*/ 202406 w 461962"/>
              <a:gd name="connsiteY59" fmla="*/ 1166810 h 2028824"/>
              <a:gd name="connsiteX60" fmla="*/ 195263 w 461962"/>
              <a:gd name="connsiteY60" fmla="*/ 1204911 h 2028824"/>
              <a:gd name="connsiteX61" fmla="*/ 211932 w 461962"/>
              <a:gd name="connsiteY61" fmla="*/ 1240630 h 2028824"/>
              <a:gd name="connsiteX62" fmla="*/ 230981 w 461962"/>
              <a:gd name="connsiteY62" fmla="*/ 1276348 h 2028824"/>
              <a:gd name="connsiteX63" fmla="*/ 230981 w 461962"/>
              <a:gd name="connsiteY63" fmla="*/ 1314449 h 2028824"/>
              <a:gd name="connsiteX64" fmla="*/ 228600 w 461962"/>
              <a:gd name="connsiteY64" fmla="*/ 1362074 h 2028824"/>
              <a:gd name="connsiteX65" fmla="*/ 221456 w 461962"/>
              <a:gd name="connsiteY65" fmla="*/ 1426368 h 2028824"/>
              <a:gd name="connsiteX66" fmla="*/ 307181 w 461962"/>
              <a:gd name="connsiteY66" fmla="*/ 1569242 h 2028824"/>
              <a:gd name="connsiteX67" fmla="*/ 321469 w 461962"/>
              <a:gd name="connsiteY67" fmla="*/ 1650205 h 2028824"/>
              <a:gd name="connsiteX68" fmla="*/ 345281 w 461962"/>
              <a:gd name="connsiteY68" fmla="*/ 1757361 h 2028824"/>
              <a:gd name="connsiteX69" fmla="*/ 364331 w 461962"/>
              <a:gd name="connsiteY69" fmla="*/ 1852611 h 2028824"/>
              <a:gd name="connsiteX70" fmla="*/ 461962 w 461962"/>
              <a:gd name="connsiteY70" fmla="*/ 1952623 h 2028824"/>
              <a:gd name="connsiteX71" fmla="*/ 402431 w 461962"/>
              <a:gd name="connsiteY71" fmla="*/ 2028824 h 2028824"/>
              <a:gd name="connsiteX0" fmla="*/ 226219 w 461962"/>
              <a:gd name="connsiteY0" fmla="*/ 0 h 2028824"/>
              <a:gd name="connsiteX1" fmla="*/ 183356 w 461962"/>
              <a:gd name="connsiteY1" fmla="*/ 26193 h 2028824"/>
              <a:gd name="connsiteX2" fmla="*/ 176212 w 461962"/>
              <a:gd name="connsiteY2" fmla="*/ 47625 h 2028824"/>
              <a:gd name="connsiteX3" fmla="*/ 176212 w 461962"/>
              <a:gd name="connsiteY3" fmla="*/ 71437 h 2028824"/>
              <a:gd name="connsiteX4" fmla="*/ 157162 w 461962"/>
              <a:gd name="connsiteY4" fmla="*/ 76200 h 2028824"/>
              <a:gd name="connsiteX5" fmla="*/ 135731 w 461962"/>
              <a:gd name="connsiteY5" fmla="*/ 71437 h 2028824"/>
              <a:gd name="connsiteX6" fmla="*/ 119062 w 461962"/>
              <a:gd name="connsiteY6" fmla="*/ 78581 h 2028824"/>
              <a:gd name="connsiteX7" fmla="*/ 130969 w 461962"/>
              <a:gd name="connsiteY7" fmla="*/ 97631 h 2028824"/>
              <a:gd name="connsiteX8" fmla="*/ 161925 w 461962"/>
              <a:gd name="connsiteY8" fmla="*/ 104775 h 2028824"/>
              <a:gd name="connsiteX9" fmla="*/ 169069 w 461962"/>
              <a:gd name="connsiteY9" fmla="*/ 121443 h 2028824"/>
              <a:gd name="connsiteX10" fmla="*/ 166687 w 461962"/>
              <a:gd name="connsiteY10" fmla="*/ 138112 h 2028824"/>
              <a:gd name="connsiteX11" fmla="*/ 176212 w 461962"/>
              <a:gd name="connsiteY11" fmla="*/ 157162 h 2028824"/>
              <a:gd name="connsiteX12" fmla="*/ 173831 w 461962"/>
              <a:gd name="connsiteY12" fmla="*/ 166687 h 2028824"/>
              <a:gd name="connsiteX13" fmla="*/ 145256 w 461962"/>
              <a:gd name="connsiteY13" fmla="*/ 188118 h 2028824"/>
              <a:gd name="connsiteX14" fmla="*/ 130969 w 461962"/>
              <a:gd name="connsiteY14" fmla="*/ 209550 h 2028824"/>
              <a:gd name="connsiteX15" fmla="*/ 111919 w 461962"/>
              <a:gd name="connsiteY15" fmla="*/ 233362 h 2028824"/>
              <a:gd name="connsiteX16" fmla="*/ 111919 w 461962"/>
              <a:gd name="connsiteY16" fmla="*/ 252412 h 2028824"/>
              <a:gd name="connsiteX17" fmla="*/ 107156 w 461962"/>
              <a:gd name="connsiteY17" fmla="*/ 273843 h 2028824"/>
              <a:gd name="connsiteX18" fmla="*/ 90487 w 461962"/>
              <a:gd name="connsiteY18" fmla="*/ 288131 h 2028824"/>
              <a:gd name="connsiteX19" fmla="*/ 71437 w 461962"/>
              <a:gd name="connsiteY19" fmla="*/ 307181 h 2028824"/>
              <a:gd name="connsiteX20" fmla="*/ 64294 w 461962"/>
              <a:gd name="connsiteY20" fmla="*/ 328612 h 2028824"/>
              <a:gd name="connsiteX21" fmla="*/ 83344 w 461962"/>
              <a:gd name="connsiteY21" fmla="*/ 350043 h 2028824"/>
              <a:gd name="connsiteX22" fmla="*/ 85725 w 461962"/>
              <a:gd name="connsiteY22" fmla="*/ 364331 h 2028824"/>
              <a:gd name="connsiteX23" fmla="*/ 47625 w 461962"/>
              <a:gd name="connsiteY23" fmla="*/ 376237 h 2028824"/>
              <a:gd name="connsiteX24" fmla="*/ 50006 w 461962"/>
              <a:gd name="connsiteY24" fmla="*/ 397668 h 2028824"/>
              <a:gd name="connsiteX25" fmla="*/ 57150 w 461962"/>
              <a:gd name="connsiteY25" fmla="*/ 416718 h 2028824"/>
              <a:gd name="connsiteX26" fmla="*/ 30956 w 461962"/>
              <a:gd name="connsiteY26" fmla="*/ 438150 h 2028824"/>
              <a:gd name="connsiteX27" fmla="*/ 28575 w 461962"/>
              <a:gd name="connsiteY27" fmla="*/ 461962 h 2028824"/>
              <a:gd name="connsiteX28" fmla="*/ 14287 w 461962"/>
              <a:gd name="connsiteY28" fmla="*/ 500062 h 2028824"/>
              <a:gd name="connsiteX29" fmla="*/ 9525 w 461962"/>
              <a:gd name="connsiteY29" fmla="*/ 535781 h 2028824"/>
              <a:gd name="connsiteX30" fmla="*/ 9525 w 461962"/>
              <a:gd name="connsiteY30" fmla="*/ 550068 h 2028824"/>
              <a:gd name="connsiteX31" fmla="*/ 0 w 461962"/>
              <a:gd name="connsiteY31" fmla="*/ 569118 h 2028824"/>
              <a:gd name="connsiteX32" fmla="*/ 21431 w 461962"/>
              <a:gd name="connsiteY32" fmla="*/ 595312 h 2028824"/>
              <a:gd name="connsiteX33" fmla="*/ 35719 w 461962"/>
              <a:gd name="connsiteY33" fmla="*/ 623887 h 2028824"/>
              <a:gd name="connsiteX34" fmla="*/ 40481 w 461962"/>
              <a:gd name="connsiteY34" fmla="*/ 645318 h 2028824"/>
              <a:gd name="connsiteX35" fmla="*/ 69056 w 461962"/>
              <a:gd name="connsiteY35" fmla="*/ 635793 h 2028824"/>
              <a:gd name="connsiteX36" fmla="*/ 92869 w 461962"/>
              <a:gd name="connsiteY36" fmla="*/ 657225 h 2028824"/>
              <a:gd name="connsiteX37" fmla="*/ 109537 w 461962"/>
              <a:gd name="connsiteY37" fmla="*/ 678656 h 2028824"/>
              <a:gd name="connsiteX38" fmla="*/ 102394 w 461962"/>
              <a:gd name="connsiteY38" fmla="*/ 695325 h 2028824"/>
              <a:gd name="connsiteX39" fmla="*/ 73819 w 461962"/>
              <a:gd name="connsiteY39" fmla="*/ 709612 h 2028824"/>
              <a:gd name="connsiteX40" fmla="*/ 45244 w 461962"/>
              <a:gd name="connsiteY40" fmla="*/ 711993 h 2028824"/>
              <a:gd name="connsiteX41" fmla="*/ 52387 w 461962"/>
              <a:gd name="connsiteY41" fmla="*/ 735806 h 2028824"/>
              <a:gd name="connsiteX42" fmla="*/ 71437 w 461962"/>
              <a:gd name="connsiteY42" fmla="*/ 747712 h 2028824"/>
              <a:gd name="connsiteX43" fmla="*/ 66675 w 461962"/>
              <a:gd name="connsiteY43" fmla="*/ 764381 h 2028824"/>
              <a:gd name="connsiteX44" fmla="*/ 64294 w 461962"/>
              <a:gd name="connsiteY44" fmla="*/ 781050 h 2028824"/>
              <a:gd name="connsiteX45" fmla="*/ 85725 w 461962"/>
              <a:gd name="connsiteY45" fmla="*/ 800100 h 2028824"/>
              <a:gd name="connsiteX46" fmla="*/ 88106 w 461962"/>
              <a:gd name="connsiteY46" fmla="*/ 823912 h 2028824"/>
              <a:gd name="connsiteX47" fmla="*/ 107156 w 461962"/>
              <a:gd name="connsiteY47" fmla="*/ 873918 h 2028824"/>
              <a:gd name="connsiteX48" fmla="*/ 95250 w 461962"/>
              <a:gd name="connsiteY48" fmla="*/ 904875 h 2028824"/>
              <a:gd name="connsiteX49" fmla="*/ 64294 w 461962"/>
              <a:gd name="connsiteY49" fmla="*/ 933450 h 2028824"/>
              <a:gd name="connsiteX50" fmla="*/ 73819 w 461962"/>
              <a:gd name="connsiteY50" fmla="*/ 954881 h 2028824"/>
              <a:gd name="connsiteX51" fmla="*/ 92869 w 461962"/>
              <a:gd name="connsiteY51" fmla="*/ 969168 h 2028824"/>
              <a:gd name="connsiteX52" fmla="*/ 114300 w 461962"/>
              <a:gd name="connsiteY52" fmla="*/ 966787 h 2028824"/>
              <a:gd name="connsiteX53" fmla="*/ 133350 w 461962"/>
              <a:gd name="connsiteY53" fmla="*/ 957262 h 2028824"/>
              <a:gd name="connsiteX54" fmla="*/ 154781 w 461962"/>
              <a:gd name="connsiteY54" fmla="*/ 985837 h 2028824"/>
              <a:gd name="connsiteX55" fmla="*/ 164306 w 461962"/>
              <a:gd name="connsiteY55" fmla="*/ 1026318 h 2028824"/>
              <a:gd name="connsiteX56" fmla="*/ 169069 w 461962"/>
              <a:gd name="connsiteY56" fmla="*/ 1078705 h 2028824"/>
              <a:gd name="connsiteX57" fmla="*/ 211932 w 461962"/>
              <a:gd name="connsiteY57" fmla="*/ 1109662 h 2028824"/>
              <a:gd name="connsiteX58" fmla="*/ 221456 w 461962"/>
              <a:gd name="connsiteY58" fmla="*/ 1138236 h 2028824"/>
              <a:gd name="connsiteX59" fmla="*/ 202406 w 461962"/>
              <a:gd name="connsiteY59" fmla="*/ 1166810 h 2028824"/>
              <a:gd name="connsiteX60" fmla="*/ 195263 w 461962"/>
              <a:gd name="connsiteY60" fmla="*/ 1204911 h 2028824"/>
              <a:gd name="connsiteX61" fmla="*/ 211932 w 461962"/>
              <a:gd name="connsiteY61" fmla="*/ 1240630 h 2028824"/>
              <a:gd name="connsiteX62" fmla="*/ 230981 w 461962"/>
              <a:gd name="connsiteY62" fmla="*/ 1276348 h 2028824"/>
              <a:gd name="connsiteX63" fmla="*/ 230981 w 461962"/>
              <a:gd name="connsiteY63" fmla="*/ 1314449 h 2028824"/>
              <a:gd name="connsiteX64" fmla="*/ 228600 w 461962"/>
              <a:gd name="connsiteY64" fmla="*/ 1362074 h 2028824"/>
              <a:gd name="connsiteX65" fmla="*/ 221456 w 461962"/>
              <a:gd name="connsiteY65" fmla="*/ 1426368 h 2028824"/>
              <a:gd name="connsiteX66" fmla="*/ 307181 w 461962"/>
              <a:gd name="connsiteY66" fmla="*/ 1569242 h 2028824"/>
              <a:gd name="connsiteX67" fmla="*/ 321469 w 461962"/>
              <a:gd name="connsiteY67" fmla="*/ 1650205 h 2028824"/>
              <a:gd name="connsiteX68" fmla="*/ 345281 w 461962"/>
              <a:gd name="connsiteY68" fmla="*/ 1757361 h 2028824"/>
              <a:gd name="connsiteX69" fmla="*/ 457200 w 461962"/>
              <a:gd name="connsiteY69" fmla="*/ 1904999 h 2028824"/>
              <a:gd name="connsiteX70" fmla="*/ 461962 w 461962"/>
              <a:gd name="connsiteY70" fmla="*/ 1952623 h 2028824"/>
              <a:gd name="connsiteX71" fmla="*/ 402431 w 461962"/>
              <a:gd name="connsiteY71" fmla="*/ 2028824 h 2028824"/>
              <a:gd name="connsiteX0" fmla="*/ 226219 w 485774"/>
              <a:gd name="connsiteY0" fmla="*/ 0 h 2028824"/>
              <a:gd name="connsiteX1" fmla="*/ 183356 w 485774"/>
              <a:gd name="connsiteY1" fmla="*/ 26193 h 2028824"/>
              <a:gd name="connsiteX2" fmla="*/ 176212 w 485774"/>
              <a:gd name="connsiteY2" fmla="*/ 47625 h 2028824"/>
              <a:gd name="connsiteX3" fmla="*/ 176212 w 485774"/>
              <a:gd name="connsiteY3" fmla="*/ 71437 h 2028824"/>
              <a:gd name="connsiteX4" fmla="*/ 157162 w 485774"/>
              <a:gd name="connsiteY4" fmla="*/ 76200 h 2028824"/>
              <a:gd name="connsiteX5" fmla="*/ 135731 w 485774"/>
              <a:gd name="connsiteY5" fmla="*/ 71437 h 2028824"/>
              <a:gd name="connsiteX6" fmla="*/ 119062 w 485774"/>
              <a:gd name="connsiteY6" fmla="*/ 78581 h 2028824"/>
              <a:gd name="connsiteX7" fmla="*/ 130969 w 485774"/>
              <a:gd name="connsiteY7" fmla="*/ 97631 h 2028824"/>
              <a:gd name="connsiteX8" fmla="*/ 161925 w 485774"/>
              <a:gd name="connsiteY8" fmla="*/ 104775 h 2028824"/>
              <a:gd name="connsiteX9" fmla="*/ 169069 w 485774"/>
              <a:gd name="connsiteY9" fmla="*/ 121443 h 2028824"/>
              <a:gd name="connsiteX10" fmla="*/ 166687 w 485774"/>
              <a:gd name="connsiteY10" fmla="*/ 138112 h 2028824"/>
              <a:gd name="connsiteX11" fmla="*/ 176212 w 485774"/>
              <a:gd name="connsiteY11" fmla="*/ 157162 h 2028824"/>
              <a:gd name="connsiteX12" fmla="*/ 173831 w 485774"/>
              <a:gd name="connsiteY12" fmla="*/ 166687 h 2028824"/>
              <a:gd name="connsiteX13" fmla="*/ 145256 w 485774"/>
              <a:gd name="connsiteY13" fmla="*/ 188118 h 2028824"/>
              <a:gd name="connsiteX14" fmla="*/ 130969 w 485774"/>
              <a:gd name="connsiteY14" fmla="*/ 209550 h 2028824"/>
              <a:gd name="connsiteX15" fmla="*/ 111919 w 485774"/>
              <a:gd name="connsiteY15" fmla="*/ 233362 h 2028824"/>
              <a:gd name="connsiteX16" fmla="*/ 111919 w 485774"/>
              <a:gd name="connsiteY16" fmla="*/ 252412 h 2028824"/>
              <a:gd name="connsiteX17" fmla="*/ 107156 w 485774"/>
              <a:gd name="connsiteY17" fmla="*/ 273843 h 2028824"/>
              <a:gd name="connsiteX18" fmla="*/ 90487 w 485774"/>
              <a:gd name="connsiteY18" fmla="*/ 288131 h 2028824"/>
              <a:gd name="connsiteX19" fmla="*/ 71437 w 485774"/>
              <a:gd name="connsiteY19" fmla="*/ 307181 h 2028824"/>
              <a:gd name="connsiteX20" fmla="*/ 64294 w 485774"/>
              <a:gd name="connsiteY20" fmla="*/ 328612 h 2028824"/>
              <a:gd name="connsiteX21" fmla="*/ 83344 w 485774"/>
              <a:gd name="connsiteY21" fmla="*/ 350043 h 2028824"/>
              <a:gd name="connsiteX22" fmla="*/ 85725 w 485774"/>
              <a:gd name="connsiteY22" fmla="*/ 364331 h 2028824"/>
              <a:gd name="connsiteX23" fmla="*/ 47625 w 485774"/>
              <a:gd name="connsiteY23" fmla="*/ 376237 h 2028824"/>
              <a:gd name="connsiteX24" fmla="*/ 50006 w 485774"/>
              <a:gd name="connsiteY24" fmla="*/ 397668 h 2028824"/>
              <a:gd name="connsiteX25" fmla="*/ 57150 w 485774"/>
              <a:gd name="connsiteY25" fmla="*/ 416718 h 2028824"/>
              <a:gd name="connsiteX26" fmla="*/ 30956 w 485774"/>
              <a:gd name="connsiteY26" fmla="*/ 438150 h 2028824"/>
              <a:gd name="connsiteX27" fmla="*/ 28575 w 485774"/>
              <a:gd name="connsiteY27" fmla="*/ 461962 h 2028824"/>
              <a:gd name="connsiteX28" fmla="*/ 14287 w 485774"/>
              <a:gd name="connsiteY28" fmla="*/ 500062 h 2028824"/>
              <a:gd name="connsiteX29" fmla="*/ 9525 w 485774"/>
              <a:gd name="connsiteY29" fmla="*/ 535781 h 2028824"/>
              <a:gd name="connsiteX30" fmla="*/ 9525 w 485774"/>
              <a:gd name="connsiteY30" fmla="*/ 550068 h 2028824"/>
              <a:gd name="connsiteX31" fmla="*/ 0 w 485774"/>
              <a:gd name="connsiteY31" fmla="*/ 569118 h 2028824"/>
              <a:gd name="connsiteX32" fmla="*/ 21431 w 485774"/>
              <a:gd name="connsiteY32" fmla="*/ 595312 h 2028824"/>
              <a:gd name="connsiteX33" fmla="*/ 35719 w 485774"/>
              <a:gd name="connsiteY33" fmla="*/ 623887 h 2028824"/>
              <a:gd name="connsiteX34" fmla="*/ 40481 w 485774"/>
              <a:gd name="connsiteY34" fmla="*/ 645318 h 2028824"/>
              <a:gd name="connsiteX35" fmla="*/ 69056 w 485774"/>
              <a:gd name="connsiteY35" fmla="*/ 635793 h 2028824"/>
              <a:gd name="connsiteX36" fmla="*/ 92869 w 485774"/>
              <a:gd name="connsiteY36" fmla="*/ 657225 h 2028824"/>
              <a:gd name="connsiteX37" fmla="*/ 109537 w 485774"/>
              <a:gd name="connsiteY37" fmla="*/ 678656 h 2028824"/>
              <a:gd name="connsiteX38" fmla="*/ 102394 w 485774"/>
              <a:gd name="connsiteY38" fmla="*/ 695325 h 2028824"/>
              <a:gd name="connsiteX39" fmla="*/ 73819 w 485774"/>
              <a:gd name="connsiteY39" fmla="*/ 709612 h 2028824"/>
              <a:gd name="connsiteX40" fmla="*/ 45244 w 485774"/>
              <a:gd name="connsiteY40" fmla="*/ 711993 h 2028824"/>
              <a:gd name="connsiteX41" fmla="*/ 52387 w 485774"/>
              <a:gd name="connsiteY41" fmla="*/ 735806 h 2028824"/>
              <a:gd name="connsiteX42" fmla="*/ 71437 w 485774"/>
              <a:gd name="connsiteY42" fmla="*/ 747712 h 2028824"/>
              <a:gd name="connsiteX43" fmla="*/ 66675 w 485774"/>
              <a:gd name="connsiteY43" fmla="*/ 764381 h 2028824"/>
              <a:gd name="connsiteX44" fmla="*/ 64294 w 485774"/>
              <a:gd name="connsiteY44" fmla="*/ 781050 h 2028824"/>
              <a:gd name="connsiteX45" fmla="*/ 85725 w 485774"/>
              <a:gd name="connsiteY45" fmla="*/ 800100 h 2028824"/>
              <a:gd name="connsiteX46" fmla="*/ 88106 w 485774"/>
              <a:gd name="connsiteY46" fmla="*/ 823912 h 2028824"/>
              <a:gd name="connsiteX47" fmla="*/ 107156 w 485774"/>
              <a:gd name="connsiteY47" fmla="*/ 873918 h 2028824"/>
              <a:gd name="connsiteX48" fmla="*/ 95250 w 485774"/>
              <a:gd name="connsiteY48" fmla="*/ 904875 h 2028824"/>
              <a:gd name="connsiteX49" fmla="*/ 64294 w 485774"/>
              <a:gd name="connsiteY49" fmla="*/ 933450 h 2028824"/>
              <a:gd name="connsiteX50" fmla="*/ 73819 w 485774"/>
              <a:gd name="connsiteY50" fmla="*/ 954881 h 2028824"/>
              <a:gd name="connsiteX51" fmla="*/ 92869 w 485774"/>
              <a:gd name="connsiteY51" fmla="*/ 969168 h 2028824"/>
              <a:gd name="connsiteX52" fmla="*/ 114300 w 485774"/>
              <a:gd name="connsiteY52" fmla="*/ 966787 h 2028824"/>
              <a:gd name="connsiteX53" fmla="*/ 133350 w 485774"/>
              <a:gd name="connsiteY53" fmla="*/ 957262 h 2028824"/>
              <a:gd name="connsiteX54" fmla="*/ 154781 w 485774"/>
              <a:gd name="connsiteY54" fmla="*/ 985837 h 2028824"/>
              <a:gd name="connsiteX55" fmla="*/ 164306 w 485774"/>
              <a:gd name="connsiteY55" fmla="*/ 1026318 h 2028824"/>
              <a:gd name="connsiteX56" fmla="*/ 169069 w 485774"/>
              <a:gd name="connsiteY56" fmla="*/ 1078705 h 2028824"/>
              <a:gd name="connsiteX57" fmla="*/ 211932 w 485774"/>
              <a:gd name="connsiteY57" fmla="*/ 1109662 h 2028824"/>
              <a:gd name="connsiteX58" fmla="*/ 221456 w 485774"/>
              <a:gd name="connsiteY58" fmla="*/ 1138236 h 2028824"/>
              <a:gd name="connsiteX59" fmla="*/ 202406 w 485774"/>
              <a:gd name="connsiteY59" fmla="*/ 1166810 h 2028824"/>
              <a:gd name="connsiteX60" fmla="*/ 195263 w 485774"/>
              <a:gd name="connsiteY60" fmla="*/ 1204911 h 2028824"/>
              <a:gd name="connsiteX61" fmla="*/ 211932 w 485774"/>
              <a:gd name="connsiteY61" fmla="*/ 1240630 h 2028824"/>
              <a:gd name="connsiteX62" fmla="*/ 230981 w 485774"/>
              <a:gd name="connsiteY62" fmla="*/ 1276348 h 2028824"/>
              <a:gd name="connsiteX63" fmla="*/ 230981 w 485774"/>
              <a:gd name="connsiteY63" fmla="*/ 1314449 h 2028824"/>
              <a:gd name="connsiteX64" fmla="*/ 228600 w 485774"/>
              <a:gd name="connsiteY64" fmla="*/ 1362074 h 2028824"/>
              <a:gd name="connsiteX65" fmla="*/ 221456 w 485774"/>
              <a:gd name="connsiteY65" fmla="*/ 1426368 h 2028824"/>
              <a:gd name="connsiteX66" fmla="*/ 307181 w 485774"/>
              <a:gd name="connsiteY66" fmla="*/ 1569242 h 2028824"/>
              <a:gd name="connsiteX67" fmla="*/ 321469 w 485774"/>
              <a:gd name="connsiteY67" fmla="*/ 1650205 h 2028824"/>
              <a:gd name="connsiteX68" fmla="*/ 485774 w 485774"/>
              <a:gd name="connsiteY68" fmla="*/ 1745455 h 2028824"/>
              <a:gd name="connsiteX69" fmla="*/ 457200 w 485774"/>
              <a:gd name="connsiteY69" fmla="*/ 1904999 h 2028824"/>
              <a:gd name="connsiteX70" fmla="*/ 461962 w 485774"/>
              <a:gd name="connsiteY70" fmla="*/ 1952623 h 2028824"/>
              <a:gd name="connsiteX71" fmla="*/ 402431 w 485774"/>
              <a:gd name="connsiteY71" fmla="*/ 2028824 h 2028824"/>
              <a:gd name="connsiteX0" fmla="*/ 226219 w 485774"/>
              <a:gd name="connsiteY0" fmla="*/ 0 h 2028824"/>
              <a:gd name="connsiteX1" fmla="*/ 183356 w 485774"/>
              <a:gd name="connsiteY1" fmla="*/ 26193 h 2028824"/>
              <a:gd name="connsiteX2" fmla="*/ 176212 w 485774"/>
              <a:gd name="connsiteY2" fmla="*/ 47625 h 2028824"/>
              <a:gd name="connsiteX3" fmla="*/ 176212 w 485774"/>
              <a:gd name="connsiteY3" fmla="*/ 71437 h 2028824"/>
              <a:gd name="connsiteX4" fmla="*/ 157162 w 485774"/>
              <a:gd name="connsiteY4" fmla="*/ 76200 h 2028824"/>
              <a:gd name="connsiteX5" fmla="*/ 135731 w 485774"/>
              <a:gd name="connsiteY5" fmla="*/ 71437 h 2028824"/>
              <a:gd name="connsiteX6" fmla="*/ 119062 w 485774"/>
              <a:gd name="connsiteY6" fmla="*/ 78581 h 2028824"/>
              <a:gd name="connsiteX7" fmla="*/ 130969 w 485774"/>
              <a:gd name="connsiteY7" fmla="*/ 97631 h 2028824"/>
              <a:gd name="connsiteX8" fmla="*/ 161925 w 485774"/>
              <a:gd name="connsiteY8" fmla="*/ 104775 h 2028824"/>
              <a:gd name="connsiteX9" fmla="*/ 169069 w 485774"/>
              <a:gd name="connsiteY9" fmla="*/ 121443 h 2028824"/>
              <a:gd name="connsiteX10" fmla="*/ 166687 w 485774"/>
              <a:gd name="connsiteY10" fmla="*/ 138112 h 2028824"/>
              <a:gd name="connsiteX11" fmla="*/ 176212 w 485774"/>
              <a:gd name="connsiteY11" fmla="*/ 157162 h 2028824"/>
              <a:gd name="connsiteX12" fmla="*/ 173831 w 485774"/>
              <a:gd name="connsiteY12" fmla="*/ 166687 h 2028824"/>
              <a:gd name="connsiteX13" fmla="*/ 145256 w 485774"/>
              <a:gd name="connsiteY13" fmla="*/ 188118 h 2028824"/>
              <a:gd name="connsiteX14" fmla="*/ 130969 w 485774"/>
              <a:gd name="connsiteY14" fmla="*/ 209550 h 2028824"/>
              <a:gd name="connsiteX15" fmla="*/ 111919 w 485774"/>
              <a:gd name="connsiteY15" fmla="*/ 233362 h 2028824"/>
              <a:gd name="connsiteX16" fmla="*/ 111919 w 485774"/>
              <a:gd name="connsiteY16" fmla="*/ 252412 h 2028824"/>
              <a:gd name="connsiteX17" fmla="*/ 107156 w 485774"/>
              <a:gd name="connsiteY17" fmla="*/ 273843 h 2028824"/>
              <a:gd name="connsiteX18" fmla="*/ 90487 w 485774"/>
              <a:gd name="connsiteY18" fmla="*/ 288131 h 2028824"/>
              <a:gd name="connsiteX19" fmla="*/ 71437 w 485774"/>
              <a:gd name="connsiteY19" fmla="*/ 307181 h 2028824"/>
              <a:gd name="connsiteX20" fmla="*/ 64294 w 485774"/>
              <a:gd name="connsiteY20" fmla="*/ 328612 h 2028824"/>
              <a:gd name="connsiteX21" fmla="*/ 83344 w 485774"/>
              <a:gd name="connsiteY21" fmla="*/ 350043 h 2028824"/>
              <a:gd name="connsiteX22" fmla="*/ 85725 w 485774"/>
              <a:gd name="connsiteY22" fmla="*/ 364331 h 2028824"/>
              <a:gd name="connsiteX23" fmla="*/ 47625 w 485774"/>
              <a:gd name="connsiteY23" fmla="*/ 376237 h 2028824"/>
              <a:gd name="connsiteX24" fmla="*/ 50006 w 485774"/>
              <a:gd name="connsiteY24" fmla="*/ 397668 h 2028824"/>
              <a:gd name="connsiteX25" fmla="*/ 57150 w 485774"/>
              <a:gd name="connsiteY25" fmla="*/ 416718 h 2028824"/>
              <a:gd name="connsiteX26" fmla="*/ 30956 w 485774"/>
              <a:gd name="connsiteY26" fmla="*/ 438150 h 2028824"/>
              <a:gd name="connsiteX27" fmla="*/ 28575 w 485774"/>
              <a:gd name="connsiteY27" fmla="*/ 461962 h 2028824"/>
              <a:gd name="connsiteX28" fmla="*/ 14287 w 485774"/>
              <a:gd name="connsiteY28" fmla="*/ 500062 h 2028824"/>
              <a:gd name="connsiteX29" fmla="*/ 9525 w 485774"/>
              <a:gd name="connsiteY29" fmla="*/ 535781 h 2028824"/>
              <a:gd name="connsiteX30" fmla="*/ 9525 w 485774"/>
              <a:gd name="connsiteY30" fmla="*/ 550068 h 2028824"/>
              <a:gd name="connsiteX31" fmla="*/ 0 w 485774"/>
              <a:gd name="connsiteY31" fmla="*/ 569118 h 2028824"/>
              <a:gd name="connsiteX32" fmla="*/ 21431 w 485774"/>
              <a:gd name="connsiteY32" fmla="*/ 595312 h 2028824"/>
              <a:gd name="connsiteX33" fmla="*/ 35719 w 485774"/>
              <a:gd name="connsiteY33" fmla="*/ 623887 h 2028824"/>
              <a:gd name="connsiteX34" fmla="*/ 40481 w 485774"/>
              <a:gd name="connsiteY34" fmla="*/ 645318 h 2028824"/>
              <a:gd name="connsiteX35" fmla="*/ 69056 w 485774"/>
              <a:gd name="connsiteY35" fmla="*/ 635793 h 2028824"/>
              <a:gd name="connsiteX36" fmla="*/ 92869 w 485774"/>
              <a:gd name="connsiteY36" fmla="*/ 657225 h 2028824"/>
              <a:gd name="connsiteX37" fmla="*/ 109537 w 485774"/>
              <a:gd name="connsiteY37" fmla="*/ 678656 h 2028824"/>
              <a:gd name="connsiteX38" fmla="*/ 102394 w 485774"/>
              <a:gd name="connsiteY38" fmla="*/ 695325 h 2028824"/>
              <a:gd name="connsiteX39" fmla="*/ 73819 w 485774"/>
              <a:gd name="connsiteY39" fmla="*/ 709612 h 2028824"/>
              <a:gd name="connsiteX40" fmla="*/ 45244 w 485774"/>
              <a:gd name="connsiteY40" fmla="*/ 711993 h 2028824"/>
              <a:gd name="connsiteX41" fmla="*/ 52387 w 485774"/>
              <a:gd name="connsiteY41" fmla="*/ 735806 h 2028824"/>
              <a:gd name="connsiteX42" fmla="*/ 71437 w 485774"/>
              <a:gd name="connsiteY42" fmla="*/ 747712 h 2028824"/>
              <a:gd name="connsiteX43" fmla="*/ 66675 w 485774"/>
              <a:gd name="connsiteY43" fmla="*/ 764381 h 2028824"/>
              <a:gd name="connsiteX44" fmla="*/ 64294 w 485774"/>
              <a:gd name="connsiteY44" fmla="*/ 781050 h 2028824"/>
              <a:gd name="connsiteX45" fmla="*/ 85725 w 485774"/>
              <a:gd name="connsiteY45" fmla="*/ 800100 h 2028824"/>
              <a:gd name="connsiteX46" fmla="*/ 88106 w 485774"/>
              <a:gd name="connsiteY46" fmla="*/ 823912 h 2028824"/>
              <a:gd name="connsiteX47" fmla="*/ 107156 w 485774"/>
              <a:gd name="connsiteY47" fmla="*/ 873918 h 2028824"/>
              <a:gd name="connsiteX48" fmla="*/ 95250 w 485774"/>
              <a:gd name="connsiteY48" fmla="*/ 904875 h 2028824"/>
              <a:gd name="connsiteX49" fmla="*/ 64294 w 485774"/>
              <a:gd name="connsiteY49" fmla="*/ 933450 h 2028824"/>
              <a:gd name="connsiteX50" fmla="*/ 73819 w 485774"/>
              <a:gd name="connsiteY50" fmla="*/ 954881 h 2028824"/>
              <a:gd name="connsiteX51" fmla="*/ 92869 w 485774"/>
              <a:gd name="connsiteY51" fmla="*/ 969168 h 2028824"/>
              <a:gd name="connsiteX52" fmla="*/ 114300 w 485774"/>
              <a:gd name="connsiteY52" fmla="*/ 966787 h 2028824"/>
              <a:gd name="connsiteX53" fmla="*/ 133350 w 485774"/>
              <a:gd name="connsiteY53" fmla="*/ 957262 h 2028824"/>
              <a:gd name="connsiteX54" fmla="*/ 154781 w 485774"/>
              <a:gd name="connsiteY54" fmla="*/ 985837 h 2028824"/>
              <a:gd name="connsiteX55" fmla="*/ 164306 w 485774"/>
              <a:gd name="connsiteY55" fmla="*/ 1026318 h 2028824"/>
              <a:gd name="connsiteX56" fmla="*/ 169069 w 485774"/>
              <a:gd name="connsiteY56" fmla="*/ 1078705 h 2028824"/>
              <a:gd name="connsiteX57" fmla="*/ 211932 w 485774"/>
              <a:gd name="connsiteY57" fmla="*/ 1109662 h 2028824"/>
              <a:gd name="connsiteX58" fmla="*/ 221456 w 485774"/>
              <a:gd name="connsiteY58" fmla="*/ 1138236 h 2028824"/>
              <a:gd name="connsiteX59" fmla="*/ 202406 w 485774"/>
              <a:gd name="connsiteY59" fmla="*/ 1166810 h 2028824"/>
              <a:gd name="connsiteX60" fmla="*/ 195263 w 485774"/>
              <a:gd name="connsiteY60" fmla="*/ 1204911 h 2028824"/>
              <a:gd name="connsiteX61" fmla="*/ 211932 w 485774"/>
              <a:gd name="connsiteY61" fmla="*/ 1240630 h 2028824"/>
              <a:gd name="connsiteX62" fmla="*/ 230981 w 485774"/>
              <a:gd name="connsiteY62" fmla="*/ 1276348 h 2028824"/>
              <a:gd name="connsiteX63" fmla="*/ 230981 w 485774"/>
              <a:gd name="connsiteY63" fmla="*/ 1314449 h 2028824"/>
              <a:gd name="connsiteX64" fmla="*/ 228600 w 485774"/>
              <a:gd name="connsiteY64" fmla="*/ 1362074 h 2028824"/>
              <a:gd name="connsiteX65" fmla="*/ 221456 w 485774"/>
              <a:gd name="connsiteY65" fmla="*/ 1426368 h 2028824"/>
              <a:gd name="connsiteX66" fmla="*/ 307181 w 485774"/>
              <a:gd name="connsiteY66" fmla="*/ 1569242 h 2028824"/>
              <a:gd name="connsiteX67" fmla="*/ 457201 w 485774"/>
              <a:gd name="connsiteY67" fmla="*/ 1690687 h 2028824"/>
              <a:gd name="connsiteX68" fmla="*/ 485774 w 485774"/>
              <a:gd name="connsiteY68" fmla="*/ 1745455 h 2028824"/>
              <a:gd name="connsiteX69" fmla="*/ 457200 w 485774"/>
              <a:gd name="connsiteY69" fmla="*/ 1904999 h 2028824"/>
              <a:gd name="connsiteX70" fmla="*/ 461962 w 485774"/>
              <a:gd name="connsiteY70" fmla="*/ 1952623 h 2028824"/>
              <a:gd name="connsiteX71" fmla="*/ 402431 w 485774"/>
              <a:gd name="connsiteY71" fmla="*/ 2028824 h 2028824"/>
              <a:gd name="connsiteX0" fmla="*/ 226219 w 485774"/>
              <a:gd name="connsiteY0" fmla="*/ 0 h 2028824"/>
              <a:gd name="connsiteX1" fmla="*/ 183356 w 485774"/>
              <a:gd name="connsiteY1" fmla="*/ 26193 h 2028824"/>
              <a:gd name="connsiteX2" fmla="*/ 176212 w 485774"/>
              <a:gd name="connsiteY2" fmla="*/ 47625 h 2028824"/>
              <a:gd name="connsiteX3" fmla="*/ 176212 w 485774"/>
              <a:gd name="connsiteY3" fmla="*/ 71437 h 2028824"/>
              <a:gd name="connsiteX4" fmla="*/ 157162 w 485774"/>
              <a:gd name="connsiteY4" fmla="*/ 76200 h 2028824"/>
              <a:gd name="connsiteX5" fmla="*/ 135731 w 485774"/>
              <a:gd name="connsiteY5" fmla="*/ 71437 h 2028824"/>
              <a:gd name="connsiteX6" fmla="*/ 119062 w 485774"/>
              <a:gd name="connsiteY6" fmla="*/ 78581 h 2028824"/>
              <a:gd name="connsiteX7" fmla="*/ 130969 w 485774"/>
              <a:gd name="connsiteY7" fmla="*/ 97631 h 2028824"/>
              <a:gd name="connsiteX8" fmla="*/ 161925 w 485774"/>
              <a:gd name="connsiteY8" fmla="*/ 104775 h 2028824"/>
              <a:gd name="connsiteX9" fmla="*/ 169069 w 485774"/>
              <a:gd name="connsiteY9" fmla="*/ 121443 h 2028824"/>
              <a:gd name="connsiteX10" fmla="*/ 166687 w 485774"/>
              <a:gd name="connsiteY10" fmla="*/ 138112 h 2028824"/>
              <a:gd name="connsiteX11" fmla="*/ 176212 w 485774"/>
              <a:gd name="connsiteY11" fmla="*/ 157162 h 2028824"/>
              <a:gd name="connsiteX12" fmla="*/ 173831 w 485774"/>
              <a:gd name="connsiteY12" fmla="*/ 166687 h 2028824"/>
              <a:gd name="connsiteX13" fmla="*/ 145256 w 485774"/>
              <a:gd name="connsiteY13" fmla="*/ 188118 h 2028824"/>
              <a:gd name="connsiteX14" fmla="*/ 130969 w 485774"/>
              <a:gd name="connsiteY14" fmla="*/ 209550 h 2028824"/>
              <a:gd name="connsiteX15" fmla="*/ 111919 w 485774"/>
              <a:gd name="connsiteY15" fmla="*/ 233362 h 2028824"/>
              <a:gd name="connsiteX16" fmla="*/ 111919 w 485774"/>
              <a:gd name="connsiteY16" fmla="*/ 252412 h 2028824"/>
              <a:gd name="connsiteX17" fmla="*/ 107156 w 485774"/>
              <a:gd name="connsiteY17" fmla="*/ 273843 h 2028824"/>
              <a:gd name="connsiteX18" fmla="*/ 90487 w 485774"/>
              <a:gd name="connsiteY18" fmla="*/ 288131 h 2028824"/>
              <a:gd name="connsiteX19" fmla="*/ 71437 w 485774"/>
              <a:gd name="connsiteY19" fmla="*/ 307181 h 2028824"/>
              <a:gd name="connsiteX20" fmla="*/ 64294 w 485774"/>
              <a:gd name="connsiteY20" fmla="*/ 328612 h 2028824"/>
              <a:gd name="connsiteX21" fmla="*/ 83344 w 485774"/>
              <a:gd name="connsiteY21" fmla="*/ 350043 h 2028824"/>
              <a:gd name="connsiteX22" fmla="*/ 85725 w 485774"/>
              <a:gd name="connsiteY22" fmla="*/ 364331 h 2028824"/>
              <a:gd name="connsiteX23" fmla="*/ 47625 w 485774"/>
              <a:gd name="connsiteY23" fmla="*/ 376237 h 2028824"/>
              <a:gd name="connsiteX24" fmla="*/ 50006 w 485774"/>
              <a:gd name="connsiteY24" fmla="*/ 397668 h 2028824"/>
              <a:gd name="connsiteX25" fmla="*/ 57150 w 485774"/>
              <a:gd name="connsiteY25" fmla="*/ 416718 h 2028824"/>
              <a:gd name="connsiteX26" fmla="*/ 30956 w 485774"/>
              <a:gd name="connsiteY26" fmla="*/ 438150 h 2028824"/>
              <a:gd name="connsiteX27" fmla="*/ 28575 w 485774"/>
              <a:gd name="connsiteY27" fmla="*/ 461962 h 2028824"/>
              <a:gd name="connsiteX28" fmla="*/ 14287 w 485774"/>
              <a:gd name="connsiteY28" fmla="*/ 500062 h 2028824"/>
              <a:gd name="connsiteX29" fmla="*/ 9525 w 485774"/>
              <a:gd name="connsiteY29" fmla="*/ 535781 h 2028824"/>
              <a:gd name="connsiteX30" fmla="*/ 9525 w 485774"/>
              <a:gd name="connsiteY30" fmla="*/ 550068 h 2028824"/>
              <a:gd name="connsiteX31" fmla="*/ 0 w 485774"/>
              <a:gd name="connsiteY31" fmla="*/ 569118 h 2028824"/>
              <a:gd name="connsiteX32" fmla="*/ 21431 w 485774"/>
              <a:gd name="connsiteY32" fmla="*/ 595312 h 2028824"/>
              <a:gd name="connsiteX33" fmla="*/ 35719 w 485774"/>
              <a:gd name="connsiteY33" fmla="*/ 623887 h 2028824"/>
              <a:gd name="connsiteX34" fmla="*/ 40481 w 485774"/>
              <a:gd name="connsiteY34" fmla="*/ 645318 h 2028824"/>
              <a:gd name="connsiteX35" fmla="*/ 69056 w 485774"/>
              <a:gd name="connsiteY35" fmla="*/ 635793 h 2028824"/>
              <a:gd name="connsiteX36" fmla="*/ 92869 w 485774"/>
              <a:gd name="connsiteY36" fmla="*/ 657225 h 2028824"/>
              <a:gd name="connsiteX37" fmla="*/ 109537 w 485774"/>
              <a:gd name="connsiteY37" fmla="*/ 678656 h 2028824"/>
              <a:gd name="connsiteX38" fmla="*/ 102394 w 485774"/>
              <a:gd name="connsiteY38" fmla="*/ 695325 h 2028824"/>
              <a:gd name="connsiteX39" fmla="*/ 73819 w 485774"/>
              <a:gd name="connsiteY39" fmla="*/ 709612 h 2028824"/>
              <a:gd name="connsiteX40" fmla="*/ 45244 w 485774"/>
              <a:gd name="connsiteY40" fmla="*/ 711993 h 2028824"/>
              <a:gd name="connsiteX41" fmla="*/ 52387 w 485774"/>
              <a:gd name="connsiteY41" fmla="*/ 735806 h 2028824"/>
              <a:gd name="connsiteX42" fmla="*/ 71437 w 485774"/>
              <a:gd name="connsiteY42" fmla="*/ 747712 h 2028824"/>
              <a:gd name="connsiteX43" fmla="*/ 66675 w 485774"/>
              <a:gd name="connsiteY43" fmla="*/ 764381 h 2028824"/>
              <a:gd name="connsiteX44" fmla="*/ 64294 w 485774"/>
              <a:gd name="connsiteY44" fmla="*/ 781050 h 2028824"/>
              <a:gd name="connsiteX45" fmla="*/ 85725 w 485774"/>
              <a:gd name="connsiteY45" fmla="*/ 800100 h 2028824"/>
              <a:gd name="connsiteX46" fmla="*/ 88106 w 485774"/>
              <a:gd name="connsiteY46" fmla="*/ 823912 h 2028824"/>
              <a:gd name="connsiteX47" fmla="*/ 107156 w 485774"/>
              <a:gd name="connsiteY47" fmla="*/ 873918 h 2028824"/>
              <a:gd name="connsiteX48" fmla="*/ 95250 w 485774"/>
              <a:gd name="connsiteY48" fmla="*/ 904875 h 2028824"/>
              <a:gd name="connsiteX49" fmla="*/ 64294 w 485774"/>
              <a:gd name="connsiteY49" fmla="*/ 933450 h 2028824"/>
              <a:gd name="connsiteX50" fmla="*/ 73819 w 485774"/>
              <a:gd name="connsiteY50" fmla="*/ 954881 h 2028824"/>
              <a:gd name="connsiteX51" fmla="*/ 92869 w 485774"/>
              <a:gd name="connsiteY51" fmla="*/ 969168 h 2028824"/>
              <a:gd name="connsiteX52" fmla="*/ 114300 w 485774"/>
              <a:gd name="connsiteY52" fmla="*/ 966787 h 2028824"/>
              <a:gd name="connsiteX53" fmla="*/ 133350 w 485774"/>
              <a:gd name="connsiteY53" fmla="*/ 957262 h 2028824"/>
              <a:gd name="connsiteX54" fmla="*/ 154781 w 485774"/>
              <a:gd name="connsiteY54" fmla="*/ 985837 h 2028824"/>
              <a:gd name="connsiteX55" fmla="*/ 164306 w 485774"/>
              <a:gd name="connsiteY55" fmla="*/ 1026318 h 2028824"/>
              <a:gd name="connsiteX56" fmla="*/ 169069 w 485774"/>
              <a:gd name="connsiteY56" fmla="*/ 1078705 h 2028824"/>
              <a:gd name="connsiteX57" fmla="*/ 211932 w 485774"/>
              <a:gd name="connsiteY57" fmla="*/ 1109662 h 2028824"/>
              <a:gd name="connsiteX58" fmla="*/ 221456 w 485774"/>
              <a:gd name="connsiteY58" fmla="*/ 1138236 h 2028824"/>
              <a:gd name="connsiteX59" fmla="*/ 202406 w 485774"/>
              <a:gd name="connsiteY59" fmla="*/ 1166810 h 2028824"/>
              <a:gd name="connsiteX60" fmla="*/ 195263 w 485774"/>
              <a:gd name="connsiteY60" fmla="*/ 1204911 h 2028824"/>
              <a:gd name="connsiteX61" fmla="*/ 211932 w 485774"/>
              <a:gd name="connsiteY61" fmla="*/ 1240630 h 2028824"/>
              <a:gd name="connsiteX62" fmla="*/ 230981 w 485774"/>
              <a:gd name="connsiteY62" fmla="*/ 1276348 h 2028824"/>
              <a:gd name="connsiteX63" fmla="*/ 230981 w 485774"/>
              <a:gd name="connsiteY63" fmla="*/ 1314449 h 2028824"/>
              <a:gd name="connsiteX64" fmla="*/ 228600 w 485774"/>
              <a:gd name="connsiteY64" fmla="*/ 1362074 h 2028824"/>
              <a:gd name="connsiteX65" fmla="*/ 221456 w 485774"/>
              <a:gd name="connsiteY65" fmla="*/ 1426368 h 2028824"/>
              <a:gd name="connsiteX66" fmla="*/ 347663 w 485774"/>
              <a:gd name="connsiteY66" fmla="*/ 1535905 h 2028824"/>
              <a:gd name="connsiteX67" fmla="*/ 457201 w 485774"/>
              <a:gd name="connsiteY67" fmla="*/ 1690687 h 2028824"/>
              <a:gd name="connsiteX68" fmla="*/ 485774 w 485774"/>
              <a:gd name="connsiteY68" fmla="*/ 1745455 h 2028824"/>
              <a:gd name="connsiteX69" fmla="*/ 457200 w 485774"/>
              <a:gd name="connsiteY69" fmla="*/ 1904999 h 2028824"/>
              <a:gd name="connsiteX70" fmla="*/ 461962 w 485774"/>
              <a:gd name="connsiteY70" fmla="*/ 1952623 h 2028824"/>
              <a:gd name="connsiteX71" fmla="*/ 402431 w 485774"/>
              <a:gd name="connsiteY71" fmla="*/ 2028824 h 2028824"/>
              <a:gd name="connsiteX0" fmla="*/ 226219 w 485774"/>
              <a:gd name="connsiteY0" fmla="*/ 0 h 2028824"/>
              <a:gd name="connsiteX1" fmla="*/ 183356 w 485774"/>
              <a:gd name="connsiteY1" fmla="*/ 26193 h 2028824"/>
              <a:gd name="connsiteX2" fmla="*/ 176212 w 485774"/>
              <a:gd name="connsiteY2" fmla="*/ 47625 h 2028824"/>
              <a:gd name="connsiteX3" fmla="*/ 176212 w 485774"/>
              <a:gd name="connsiteY3" fmla="*/ 71437 h 2028824"/>
              <a:gd name="connsiteX4" fmla="*/ 157162 w 485774"/>
              <a:gd name="connsiteY4" fmla="*/ 76200 h 2028824"/>
              <a:gd name="connsiteX5" fmla="*/ 135731 w 485774"/>
              <a:gd name="connsiteY5" fmla="*/ 71437 h 2028824"/>
              <a:gd name="connsiteX6" fmla="*/ 119062 w 485774"/>
              <a:gd name="connsiteY6" fmla="*/ 78581 h 2028824"/>
              <a:gd name="connsiteX7" fmla="*/ 130969 w 485774"/>
              <a:gd name="connsiteY7" fmla="*/ 97631 h 2028824"/>
              <a:gd name="connsiteX8" fmla="*/ 161925 w 485774"/>
              <a:gd name="connsiteY8" fmla="*/ 104775 h 2028824"/>
              <a:gd name="connsiteX9" fmla="*/ 169069 w 485774"/>
              <a:gd name="connsiteY9" fmla="*/ 121443 h 2028824"/>
              <a:gd name="connsiteX10" fmla="*/ 166687 w 485774"/>
              <a:gd name="connsiteY10" fmla="*/ 138112 h 2028824"/>
              <a:gd name="connsiteX11" fmla="*/ 176212 w 485774"/>
              <a:gd name="connsiteY11" fmla="*/ 157162 h 2028824"/>
              <a:gd name="connsiteX12" fmla="*/ 173831 w 485774"/>
              <a:gd name="connsiteY12" fmla="*/ 166687 h 2028824"/>
              <a:gd name="connsiteX13" fmla="*/ 145256 w 485774"/>
              <a:gd name="connsiteY13" fmla="*/ 188118 h 2028824"/>
              <a:gd name="connsiteX14" fmla="*/ 130969 w 485774"/>
              <a:gd name="connsiteY14" fmla="*/ 209550 h 2028824"/>
              <a:gd name="connsiteX15" fmla="*/ 111919 w 485774"/>
              <a:gd name="connsiteY15" fmla="*/ 233362 h 2028824"/>
              <a:gd name="connsiteX16" fmla="*/ 111919 w 485774"/>
              <a:gd name="connsiteY16" fmla="*/ 252412 h 2028824"/>
              <a:gd name="connsiteX17" fmla="*/ 107156 w 485774"/>
              <a:gd name="connsiteY17" fmla="*/ 273843 h 2028824"/>
              <a:gd name="connsiteX18" fmla="*/ 90487 w 485774"/>
              <a:gd name="connsiteY18" fmla="*/ 288131 h 2028824"/>
              <a:gd name="connsiteX19" fmla="*/ 71437 w 485774"/>
              <a:gd name="connsiteY19" fmla="*/ 307181 h 2028824"/>
              <a:gd name="connsiteX20" fmla="*/ 64294 w 485774"/>
              <a:gd name="connsiteY20" fmla="*/ 328612 h 2028824"/>
              <a:gd name="connsiteX21" fmla="*/ 83344 w 485774"/>
              <a:gd name="connsiteY21" fmla="*/ 350043 h 2028824"/>
              <a:gd name="connsiteX22" fmla="*/ 85725 w 485774"/>
              <a:gd name="connsiteY22" fmla="*/ 364331 h 2028824"/>
              <a:gd name="connsiteX23" fmla="*/ 47625 w 485774"/>
              <a:gd name="connsiteY23" fmla="*/ 376237 h 2028824"/>
              <a:gd name="connsiteX24" fmla="*/ 50006 w 485774"/>
              <a:gd name="connsiteY24" fmla="*/ 397668 h 2028824"/>
              <a:gd name="connsiteX25" fmla="*/ 57150 w 485774"/>
              <a:gd name="connsiteY25" fmla="*/ 416718 h 2028824"/>
              <a:gd name="connsiteX26" fmla="*/ 30956 w 485774"/>
              <a:gd name="connsiteY26" fmla="*/ 438150 h 2028824"/>
              <a:gd name="connsiteX27" fmla="*/ 28575 w 485774"/>
              <a:gd name="connsiteY27" fmla="*/ 461962 h 2028824"/>
              <a:gd name="connsiteX28" fmla="*/ 14287 w 485774"/>
              <a:gd name="connsiteY28" fmla="*/ 500062 h 2028824"/>
              <a:gd name="connsiteX29" fmla="*/ 9525 w 485774"/>
              <a:gd name="connsiteY29" fmla="*/ 535781 h 2028824"/>
              <a:gd name="connsiteX30" fmla="*/ 9525 w 485774"/>
              <a:gd name="connsiteY30" fmla="*/ 550068 h 2028824"/>
              <a:gd name="connsiteX31" fmla="*/ 0 w 485774"/>
              <a:gd name="connsiteY31" fmla="*/ 569118 h 2028824"/>
              <a:gd name="connsiteX32" fmla="*/ 21431 w 485774"/>
              <a:gd name="connsiteY32" fmla="*/ 595312 h 2028824"/>
              <a:gd name="connsiteX33" fmla="*/ 35719 w 485774"/>
              <a:gd name="connsiteY33" fmla="*/ 623887 h 2028824"/>
              <a:gd name="connsiteX34" fmla="*/ 40481 w 485774"/>
              <a:gd name="connsiteY34" fmla="*/ 645318 h 2028824"/>
              <a:gd name="connsiteX35" fmla="*/ 69056 w 485774"/>
              <a:gd name="connsiteY35" fmla="*/ 635793 h 2028824"/>
              <a:gd name="connsiteX36" fmla="*/ 92869 w 485774"/>
              <a:gd name="connsiteY36" fmla="*/ 657225 h 2028824"/>
              <a:gd name="connsiteX37" fmla="*/ 109537 w 485774"/>
              <a:gd name="connsiteY37" fmla="*/ 678656 h 2028824"/>
              <a:gd name="connsiteX38" fmla="*/ 102394 w 485774"/>
              <a:gd name="connsiteY38" fmla="*/ 695325 h 2028824"/>
              <a:gd name="connsiteX39" fmla="*/ 73819 w 485774"/>
              <a:gd name="connsiteY39" fmla="*/ 709612 h 2028824"/>
              <a:gd name="connsiteX40" fmla="*/ 45244 w 485774"/>
              <a:gd name="connsiteY40" fmla="*/ 711993 h 2028824"/>
              <a:gd name="connsiteX41" fmla="*/ 52387 w 485774"/>
              <a:gd name="connsiteY41" fmla="*/ 735806 h 2028824"/>
              <a:gd name="connsiteX42" fmla="*/ 71437 w 485774"/>
              <a:gd name="connsiteY42" fmla="*/ 747712 h 2028824"/>
              <a:gd name="connsiteX43" fmla="*/ 66675 w 485774"/>
              <a:gd name="connsiteY43" fmla="*/ 764381 h 2028824"/>
              <a:gd name="connsiteX44" fmla="*/ 64294 w 485774"/>
              <a:gd name="connsiteY44" fmla="*/ 781050 h 2028824"/>
              <a:gd name="connsiteX45" fmla="*/ 85725 w 485774"/>
              <a:gd name="connsiteY45" fmla="*/ 800100 h 2028824"/>
              <a:gd name="connsiteX46" fmla="*/ 88106 w 485774"/>
              <a:gd name="connsiteY46" fmla="*/ 823912 h 2028824"/>
              <a:gd name="connsiteX47" fmla="*/ 107156 w 485774"/>
              <a:gd name="connsiteY47" fmla="*/ 873918 h 2028824"/>
              <a:gd name="connsiteX48" fmla="*/ 95250 w 485774"/>
              <a:gd name="connsiteY48" fmla="*/ 904875 h 2028824"/>
              <a:gd name="connsiteX49" fmla="*/ 64294 w 485774"/>
              <a:gd name="connsiteY49" fmla="*/ 933450 h 2028824"/>
              <a:gd name="connsiteX50" fmla="*/ 73819 w 485774"/>
              <a:gd name="connsiteY50" fmla="*/ 954881 h 2028824"/>
              <a:gd name="connsiteX51" fmla="*/ 92869 w 485774"/>
              <a:gd name="connsiteY51" fmla="*/ 969168 h 2028824"/>
              <a:gd name="connsiteX52" fmla="*/ 114300 w 485774"/>
              <a:gd name="connsiteY52" fmla="*/ 966787 h 2028824"/>
              <a:gd name="connsiteX53" fmla="*/ 133350 w 485774"/>
              <a:gd name="connsiteY53" fmla="*/ 957262 h 2028824"/>
              <a:gd name="connsiteX54" fmla="*/ 154781 w 485774"/>
              <a:gd name="connsiteY54" fmla="*/ 985837 h 2028824"/>
              <a:gd name="connsiteX55" fmla="*/ 164306 w 485774"/>
              <a:gd name="connsiteY55" fmla="*/ 1026318 h 2028824"/>
              <a:gd name="connsiteX56" fmla="*/ 169069 w 485774"/>
              <a:gd name="connsiteY56" fmla="*/ 1078705 h 2028824"/>
              <a:gd name="connsiteX57" fmla="*/ 211932 w 485774"/>
              <a:gd name="connsiteY57" fmla="*/ 1109662 h 2028824"/>
              <a:gd name="connsiteX58" fmla="*/ 221456 w 485774"/>
              <a:gd name="connsiteY58" fmla="*/ 1138236 h 2028824"/>
              <a:gd name="connsiteX59" fmla="*/ 202406 w 485774"/>
              <a:gd name="connsiteY59" fmla="*/ 1166810 h 2028824"/>
              <a:gd name="connsiteX60" fmla="*/ 195263 w 485774"/>
              <a:gd name="connsiteY60" fmla="*/ 1204911 h 2028824"/>
              <a:gd name="connsiteX61" fmla="*/ 211932 w 485774"/>
              <a:gd name="connsiteY61" fmla="*/ 1240630 h 2028824"/>
              <a:gd name="connsiteX62" fmla="*/ 230981 w 485774"/>
              <a:gd name="connsiteY62" fmla="*/ 1276348 h 2028824"/>
              <a:gd name="connsiteX63" fmla="*/ 230981 w 485774"/>
              <a:gd name="connsiteY63" fmla="*/ 1314449 h 2028824"/>
              <a:gd name="connsiteX64" fmla="*/ 228600 w 485774"/>
              <a:gd name="connsiteY64" fmla="*/ 1362074 h 2028824"/>
              <a:gd name="connsiteX65" fmla="*/ 221456 w 485774"/>
              <a:gd name="connsiteY65" fmla="*/ 1426368 h 2028824"/>
              <a:gd name="connsiteX66" fmla="*/ 347663 w 485774"/>
              <a:gd name="connsiteY66" fmla="*/ 1535905 h 2028824"/>
              <a:gd name="connsiteX67" fmla="*/ 419099 w 485774"/>
              <a:gd name="connsiteY67" fmla="*/ 1640680 h 2028824"/>
              <a:gd name="connsiteX68" fmla="*/ 457201 w 485774"/>
              <a:gd name="connsiteY68" fmla="*/ 1690687 h 2028824"/>
              <a:gd name="connsiteX69" fmla="*/ 485774 w 485774"/>
              <a:gd name="connsiteY69" fmla="*/ 1745455 h 2028824"/>
              <a:gd name="connsiteX70" fmla="*/ 457200 w 485774"/>
              <a:gd name="connsiteY70" fmla="*/ 1904999 h 2028824"/>
              <a:gd name="connsiteX71" fmla="*/ 461962 w 485774"/>
              <a:gd name="connsiteY71" fmla="*/ 1952623 h 2028824"/>
              <a:gd name="connsiteX72" fmla="*/ 402431 w 485774"/>
              <a:gd name="connsiteY72" fmla="*/ 2028824 h 2028824"/>
              <a:gd name="connsiteX0" fmla="*/ 226219 w 485774"/>
              <a:gd name="connsiteY0" fmla="*/ 0 h 2028824"/>
              <a:gd name="connsiteX1" fmla="*/ 183356 w 485774"/>
              <a:gd name="connsiteY1" fmla="*/ 26193 h 2028824"/>
              <a:gd name="connsiteX2" fmla="*/ 176212 w 485774"/>
              <a:gd name="connsiteY2" fmla="*/ 47625 h 2028824"/>
              <a:gd name="connsiteX3" fmla="*/ 176212 w 485774"/>
              <a:gd name="connsiteY3" fmla="*/ 71437 h 2028824"/>
              <a:gd name="connsiteX4" fmla="*/ 157162 w 485774"/>
              <a:gd name="connsiteY4" fmla="*/ 76200 h 2028824"/>
              <a:gd name="connsiteX5" fmla="*/ 135731 w 485774"/>
              <a:gd name="connsiteY5" fmla="*/ 71437 h 2028824"/>
              <a:gd name="connsiteX6" fmla="*/ 119062 w 485774"/>
              <a:gd name="connsiteY6" fmla="*/ 78581 h 2028824"/>
              <a:gd name="connsiteX7" fmla="*/ 130969 w 485774"/>
              <a:gd name="connsiteY7" fmla="*/ 97631 h 2028824"/>
              <a:gd name="connsiteX8" fmla="*/ 161925 w 485774"/>
              <a:gd name="connsiteY8" fmla="*/ 104775 h 2028824"/>
              <a:gd name="connsiteX9" fmla="*/ 169069 w 485774"/>
              <a:gd name="connsiteY9" fmla="*/ 121443 h 2028824"/>
              <a:gd name="connsiteX10" fmla="*/ 166687 w 485774"/>
              <a:gd name="connsiteY10" fmla="*/ 138112 h 2028824"/>
              <a:gd name="connsiteX11" fmla="*/ 176212 w 485774"/>
              <a:gd name="connsiteY11" fmla="*/ 157162 h 2028824"/>
              <a:gd name="connsiteX12" fmla="*/ 173831 w 485774"/>
              <a:gd name="connsiteY12" fmla="*/ 166687 h 2028824"/>
              <a:gd name="connsiteX13" fmla="*/ 145256 w 485774"/>
              <a:gd name="connsiteY13" fmla="*/ 188118 h 2028824"/>
              <a:gd name="connsiteX14" fmla="*/ 130969 w 485774"/>
              <a:gd name="connsiteY14" fmla="*/ 209550 h 2028824"/>
              <a:gd name="connsiteX15" fmla="*/ 111919 w 485774"/>
              <a:gd name="connsiteY15" fmla="*/ 233362 h 2028824"/>
              <a:gd name="connsiteX16" fmla="*/ 111919 w 485774"/>
              <a:gd name="connsiteY16" fmla="*/ 252412 h 2028824"/>
              <a:gd name="connsiteX17" fmla="*/ 107156 w 485774"/>
              <a:gd name="connsiteY17" fmla="*/ 273843 h 2028824"/>
              <a:gd name="connsiteX18" fmla="*/ 90487 w 485774"/>
              <a:gd name="connsiteY18" fmla="*/ 288131 h 2028824"/>
              <a:gd name="connsiteX19" fmla="*/ 71437 w 485774"/>
              <a:gd name="connsiteY19" fmla="*/ 307181 h 2028824"/>
              <a:gd name="connsiteX20" fmla="*/ 64294 w 485774"/>
              <a:gd name="connsiteY20" fmla="*/ 328612 h 2028824"/>
              <a:gd name="connsiteX21" fmla="*/ 83344 w 485774"/>
              <a:gd name="connsiteY21" fmla="*/ 350043 h 2028824"/>
              <a:gd name="connsiteX22" fmla="*/ 85725 w 485774"/>
              <a:gd name="connsiteY22" fmla="*/ 364331 h 2028824"/>
              <a:gd name="connsiteX23" fmla="*/ 47625 w 485774"/>
              <a:gd name="connsiteY23" fmla="*/ 376237 h 2028824"/>
              <a:gd name="connsiteX24" fmla="*/ 50006 w 485774"/>
              <a:gd name="connsiteY24" fmla="*/ 397668 h 2028824"/>
              <a:gd name="connsiteX25" fmla="*/ 57150 w 485774"/>
              <a:gd name="connsiteY25" fmla="*/ 416718 h 2028824"/>
              <a:gd name="connsiteX26" fmla="*/ 30956 w 485774"/>
              <a:gd name="connsiteY26" fmla="*/ 438150 h 2028824"/>
              <a:gd name="connsiteX27" fmla="*/ 28575 w 485774"/>
              <a:gd name="connsiteY27" fmla="*/ 461962 h 2028824"/>
              <a:gd name="connsiteX28" fmla="*/ 14287 w 485774"/>
              <a:gd name="connsiteY28" fmla="*/ 500062 h 2028824"/>
              <a:gd name="connsiteX29" fmla="*/ 9525 w 485774"/>
              <a:gd name="connsiteY29" fmla="*/ 535781 h 2028824"/>
              <a:gd name="connsiteX30" fmla="*/ 9525 w 485774"/>
              <a:gd name="connsiteY30" fmla="*/ 550068 h 2028824"/>
              <a:gd name="connsiteX31" fmla="*/ 0 w 485774"/>
              <a:gd name="connsiteY31" fmla="*/ 569118 h 2028824"/>
              <a:gd name="connsiteX32" fmla="*/ 21431 w 485774"/>
              <a:gd name="connsiteY32" fmla="*/ 595312 h 2028824"/>
              <a:gd name="connsiteX33" fmla="*/ 35719 w 485774"/>
              <a:gd name="connsiteY33" fmla="*/ 623887 h 2028824"/>
              <a:gd name="connsiteX34" fmla="*/ 40481 w 485774"/>
              <a:gd name="connsiteY34" fmla="*/ 645318 h 2028824"/>
              <a:gd name="connsiteX35" fmla="*/ 69056 w 485774"/>
              <a:gd name="connsiteY35" fmla="*/ 635793 h 2028824"/>
              <a:gd name="connsiteX36" fmla="*/ 92869 w 485774"/>
              <a:gd name="connsiteY36" fmla="*/ 657225 h 2028824"/>
              <a:gd name="connsiteX37" fmla="*/ 109537 w 485774"/>
              <a:gd name="connsiteY37" fmla="*/ 678656 h 2028824"/>
              <a:gd name="connsiteX38" fmla="*/ 102394 w 485774"/>
              <a:gd name="connsiteY38" fmla="*/ 695325 h 2028824"/>
              <a:gd name="connsiteX39" fmla="*/ 73819 w 485774"/>
              <a:gd name="connsiteY39" fmla="*/ 709612 h 2028824"/>
              <a:gd name="connsiteX40" fmla="*/ 45244 w 485774"/>
              <a:gd name="connsiteY40" fmla="*/ 711993 h 2028824"/>
              <a:gd name="connsiteX41" fmla="*/ 52387 w 485774"/>
              <a:gd name="connsiteY41" fmla="*/ 735806 h 2028824"/>
              <a:gd name="connsiteX42" fmla="*/ 71437 w 485774"/>
              <a:gd name="connsiteY42" fmla="*/ 747712 h 2028824"/>
              <a:gd name="connsiteX43" fmla="*/ 66675 w 485774"/>
              <a:gd name="connsiteY43" fmla="*/ 764381 h 2028824"/>
              <a:gd name="connsiteX44" fmla="*/ 64294 w 485774"/>
              <a:gd name="connsiteY44" fmla="*/ 781050 h 2028824"/>
              <a:gd name="connsiteX45" fmla="*/ 85725 w 485774"/>
              <a:gd name="connsiteY45" fmla="*/ 800100 h 2028824"/>
              <a:gd name="connsiteX46" fmla="*/ 88106 w 485774"/>
              <a:gd name="connsiteY46" fmla="*/ 823912 h 2028824"/>
              <a:gd name="connsiteX47" fmla="*/ 107156 w 485774"/>
              <a:gd name="connsiteY47" fmla="*/ 873918 h 2028824"/>
              <a:gd name="connsiteX48" fmla="*/ 95250 w 485774"/>
              <a:gd name="connsiteY48" fmla="*/ 904875 h 2028824"/>
              <a:gd name="connsiteX49" fmla="*/ 64294 w 485774"/>
              <a:gd name="connsiteY49" fmla="*/ 933450 h 2028824"/>
              <a:gd name="connsiteX50" fmla="*/ 73819 w 485774"/>
              <a:gd name="connsiteY50" fmla="*/ 954881 h 2028824"/>
              <a:gd name="connsiteX51" fmla="*/ 92869 w 485774"/>
              <a:gd name="connsiteY51" fmla="*/ 969168 h 2028824"/>
              <a:gd name="connsiteX52" fmla="*/ 114300 w 485774"/>
              <a:gd name="connsiteY52" fmla="*/ 966787 h 2028824"/>
              <a:gd name="connsiteX53" fmla="*/ 133350 w 485774"/>
              <a:gd name="connsiteY53" fmla="*/ 957262 h 2028824"/>
              <a:gd name="connsiteX54" fmla="*/ 154781 w 485774"/>
              <a:gd name="connsiteY54" fmla="*/ 985837 h 2028824"/>
              <a:gd name="connsiteX55" fmla="*/ 164306 w 485774"/>
              <a:gd name="connsiteY55" fmla="*/ 1026318 h 2028824"/>
              <a:gd name="connsiteX56" fmla="*/ 169069 w 485774"/>
              <a:gd name="connsiteY56" fmla="*/ 1078705 h 2028824"/>
              <a:gd name="connsiteX57" fmla="*/ 211932 w 485774"/>
              <a:gd name="connsiteY57" fmla="*/ 1109662 h 2028824"/>
              <a:gd name="connsiteX58" fmla="*/ 221456 w 485774"/>
              <a:gd name="connsiteY58" fmla="*/ 1138236 h 2028824"/>
              <a:gd name="connsiteX59" fmla="*/ 202406 w 485774"/>
              <a:gd name="connsiteY59" fmla="*/ 1166810 h 2028824"/>
              <a:gd name="connsiteX60" fmla="*/ 195263 w 485774"/>
              <a:gd name="connsiteY60" fmla="*/ 1204911 h 2028824"/>
              <a:gd name="connsiteX61" fmla="*/ 211932 w 485774"/>
              <a:gd name="connsiteY61" fmla="*/ 1240630 h 2028824"/>
              <a:gd name="connsiteX62" fmla="*/ 230981 w 485774"/>
              <a:gd name="connsiteY62" fmla="*/ 1276348 h 2028824"/>
              <a:gd name="connsiteX63" fmla="*/ 230981 w 485774"/>
              <a:gd name="connsiteY63" fmla="*/ 1314449 h 2028824"/>
              <a:gd name="connsiteX64" fmla="*/ 228600 w 485774"/>
              <a:gd name="connsiteY64" fmla="*/ 1362074 h 2028824"/>
              <a:gd name="connsiteX65" fmla="*/ 221456 w 485774"/>
              <a:gd name="connsiteY65" fmla="*/ 1426368 h 2028824"/>
              <a:gd name="connsiteX66" fmla="*/ 347663 w 485774"/>
              <a:gd name="connsiteY66" fmla="*/ 1535905 h 2028824"/>
              <a:gd name="connsiteX67" fmla="*/ 435768 w 485774"/>
              <a:gd name="connsiteY67" fmla="*/ 1602580 h 2028824"/>
              <a:gd name="connsiteX68" fmla="*/ 457201 w 485774"/>
              <a:gd name="connsiteY68" fmla="*/ 1690687 h 2028824"/>
              <a:gd name="connsiteX69" fmla="*/ 485774 w 485774"/>
              <a:gd name="connsiteY69" fmla="*/ 1745455 h 2028824"/>
              <a:gd name="connsiteX70" fmla="*/ 457200 w 485774"/>
              <a:gd name="connsiteY70" fmla="*/ 1904999 h 2028824"/>
              <a:gd name="connsiteX71" fmla="*/ 461962 w 485774"/>
              <a:gd name="connsiteY71" fmla="*/ 1952623 h 2028824"/>
              <a:gd name="connsiteX72" fmla="*/ 402431 w 485774"/>
              <a:gd name="connsiteY72" fmla="*/ 2028824 h 2028824"/>
              <a:gd name="connsiteX0" fmla="*/ 226219 w 485774"/>
              <a:gd name="connsiteY0" fmla="*/ 0 h 2028824"/>
              <a:gd name="connsiteX1" fmla="*/ 183356 w 485774"/>
              <a:gd name="connsiteY1" fmla="*/ 26193 h 2028824"/>
              <a:gd name="connsiteX2" fmla="*/ 176212 w 485774"/>
              <a:gd name="connsiteY2" fmla="*/ 47625 h 2028824"/>
              <a:gd name="connsiteX3" fmla="*/ 176212 w 485774"/>
              <a:gd name="connsiteY3" fmla="*/ 71437 h 2028824"/>
              <a:gd name="connsiteX4" fmla="*/ 157162 w 485774"/>
              <a:gd name="connsiteY4" fmla="*/ 76200 h 2028824"/>
              <a:gd name="connsiteX5" fmla="*/ 135731 w 485774"/>
              <a:gd name="connsiteY5" fmla="*/ 71437 h 2028824"/>
              <a:gd name="connsiteX6" fmla="*/ 119062 w 485774"/>
              <a:gd name="connsiteY6" fmla="*/ 78581 h 2028824"/>
              <a:gd name="connsiteX7" fmla="*/ 130969 w 485774"/>
              <a:gd name="connsiteY7" fmla="*/ 97631 h 2028824"/>
              <a:gd name="connsiteX8" fmla="*/ 161925 w 485774"/>
              <a:gd name="connsiteY8" fmla="*/ 104775 h 2028824"/>
              <a:gd name="connsiteX9" fmla="*/ 169069 w 485774"/>
              <a:gd name="connsiteY9" fmla="*/ 121443 h 2028824"/>
              <a:gd name="connsiteX10" fmla="*/ 166687 w 485774"/>
              <a:gd name="connsiteY10" fmla="*/ 138112 h 2028824"/>
              <a:gd name="connsiteX11" fmla="*/ 176212 w 485774"/>
              <a:gd name="connsiteY11" fmla="*/ 157162 h 2028824"/>
              <a:gd name="connsiteX12" fmla="*/ 173831 w 485774"/>
              <a:gd name="connsiteY12" fmla="*/ 166687 h 2028824"/>
              <a:gd name="connsiteX13" fmla="*/ 145256 w 485774"/>
              <a:gd name="connsiteY13" fmla="*/ 188118 h 2028824"/>
              <a:gd name="connsiteX14" fmla="*/ 130969 w 485774"/>
              <a:gd name="connsiteY14" fmla="*/ 209550 h 2028824"/>
              <a:gd name="connsiteX15" fmla="*/ 111919 w 485774"/>
              <a:gd name="connsiteY15" fmla="*/ 233362 h 2028824"/>
              <a:gd name="connsiteX16" fmla="*/ 111919 w 485774"/>
              <a:gd name="connsiteY16" fmla="*/ 252412 h 2028824"/>
              <a:gd name="connsiteX17" fmla="*/ 107156 w 485774"/>
              <a:gd name="connsiteY17" fmla="*/ 273843 h 2028824"/>
              <a:gd name="connsiteX18" fmla="*/ 90487 w 485774"/>
              <a:gd name="connsiteY18" fmla="*/ 288131 h 2028824"/>
              <a:gd name="connsiteX19" fmla="*/ 71437 w 485774"/>
              <a:gd name="connsiteY19" fmla="*/ 307181 h 2028824"/>
              <a:gd name="connsiteX20" fmla="*/ 64294 w 485774"/>
              <a:gd name="connsiteY20" fmla="*/ 328612 h 2028824"/>
              <a:gd name="connsiteX21" fmla="*/ 83344 w 485774"/>
              <a:gd name="connsiteY21" fmla="*/ 350043 h 2028824"/>
              <a:gd name="connsiteX22" fmla="*/ 85725 w 485774"/>
              <a:gd name="connsiteY22" fmla="*/ 364331 h 2028824"/>
              <a:gd name="connsiteX23" fmla="*/ 47625 w 485774"/>
              <a:gd name="connsiteY23" fmla="*/ 376237 h 2028824"/>
              <a:gd name="connsiteX24" fmla="*/ 50006 w 485774"/>
              <a:gd name="connsiteY24" fmla="*/ 397668 h 2028824"/>
              <a:gd name="connsiteX25" fmla="*/ 57150 w 485774"/>
              <a:gd name="connsiteY25" fmla="*/ 416718 h 2028824"/>
              <a:gd name="connsiteX26" fmla="*/ 30956 w 485774"/>
              <a:gd name="connsiteY26" fmla="*/ 438150 h 2028824"/>
              <a:gd name="connsiteX27" fmla="*/ 28575 w 485774"/>
              <a:gd name="connsiteY27" fmla="*/ 461962 h 2028824"/>
              <a:gd name="connsiteX28" fmla="*/ 14287 w 485774"/>
              <a:gd name="connsiteY28" fmla="*/ 500062 h 2028824"/>
              <a:gd name="connsiteX29" fmla="*/ 9525 w 485774"/>
              <a:gd name="connsiteY29" fmla="*/ 535781 h 2028824"/>
              <a:gd name="connsiteX30" fmla="*/ 9525 w 485774"/>
              <a:gd name="connsiteY30" fmla="*/ 550068 h 2028824"/>
              <a:gd name="connsiteX31" fmla="*/ 0 w 485774"/>
              <a:gd name="connsiteY31" fmla="*/ 569118 h 2028824"/>
              <a:gd name="connsiteX32" fmla="*/ 21431 w 485774"/>
              <a:gd name="connsiteY32" fmla="*/ 595312 h 2028824"/>
              <a:gd name="connsiteX33" fmla="*/ 35719 w 485774"/>
              <a:gd name="connsiteY33" fmla="*/ 623887 h 2028824"/>
              <a:gd name="connsiteX34" fmla="*/ 40481 w 485774"/>
              <a:gd name="connsiteY34" fmla="*/ 645318 h 2028824"/>
              <a:gd name="connsiteX35" fmla="*/ 69056 w 485774"/>
              <a:gd name="connsiteY35" fmla="*/ 635793 h 2028824"/>
              <a:gd name="connsiteX36" fmla="*/ 92869 w 485774"/>
              <a:gd name="connsiteY36" fmla="*/ 657225 h 2028824"/>
              <a:gd name="connsiteX37" fmla="*/ 109537 w 485774"/>
              <a:gd name="connsiteY37" fmla="*/ 678656 h 2028824"/>
              <a:gd name="connsiteX38" fmla="*/ 102394 w 485774"/>
              <a:gd name="connsiteY38" fmla="*/ 695325 h 2028824"/>
              <a:gd name="connsiteX39" fmla="*/ 73819 w 485774"/>
              <a:gd name="connsiteY39" fmla="*/ 709612 h 2028824"/>
              <a:gd name="connsiteX40" fmla="*/ 45244 w 485774"/>
              <a:gd name="connsiteY40" fmla="*/ 711993 h 2028824"/>
              <a:gd name="connsiteX41" fmla="*/ 52387 w 485774"/>
              <a:gd name="connsiteY41" fmla="*/ 735806 h 2028824"/>
              <a:gd name="connsiteX42" fmla="*/ 71437 w 485774"/>
              <a:gd name="connsiteY42" fmla="*/ 747712 h 2028824"/>
              <a:gd name="connsiteX43" fmla="*/ 66675 w 485774"/>
              <a:gd name="connsiteY43" fmla="*/ 764381 h 2028824"/>
              <a:gd name="connsiteX44" fmla="*/ 64294 w 485774"/>
              <a:gd name="connsiteY44" fmla="*/ 781050 h 2028824"/>
              <a:gd name="connsiteX45" fmla="*/ 85725 w 485774"/>
              <a:gd name="connsiteY45" fmla="*/ 800100 h 2028824"/>
              <a:gd name="connsiteX46" fmla="*/ 88106 w 485774"/>
              <a:gd name="connsiteY46" fmla="*/ 823912 h 2028824"/>
              <a:gd name="connsiteX47" fmla="*/ 107156 w 485774"/>
              <a:gd name="connsiteY47" fmla="*/ 873918 h 2028824"/>
              <a:gd name="connsiteX48" fmla="*/ 95250 w 485774"/>
              <a:gd name="connsiteY48" fmla="*/ 904875 h 2028824"/>
              <a:gd name="connsiteX49" fmla="*/ 64294 w 485774"/>
              <a:gd name="connsiteY49" fmla="*/ 933450 h 2028824"/>
              <a:gd name="connsiteX50" fmla="*/ 73819 w 485774"/>
              <a:gd name="connsiteY50" fmla="*/ 954881 h 2028824"/>
              <a:gd name="connsiteX51" fmla="*/ 92869 w 485774"/>
              <a:gd name="connsiteY51" fmla="*/ 969168 h 2028824"/>
              <a:gd name="connsiteX52" fmla="*/ 114300 w 485774"/>
              <a:gd name="connsiteY52" fmla="*/ 966787 h 2028824"/>
              <a:gd name="connsiteX53" fmla="*/ 133350 w 485774"/>
              <a:gd name="connsiteY53" fmla="*/ 957262 h 2028824"/>
              <a:gd name="connsiteX54" fmla="*/ 154781 w 485774"/>
              <a:gd name="connsiteY54" fmla="*/ 985837 h 2028824"/>
              <a:gd name="connsiteX55" fmla="*/ 164306 w 485774"/>
              <a:gd name="connsiteY55" fmla="*/ 1026318 h 2028824"/>
              <a:gd name="connsiteX56" fmla="*/ 169069 w 485774"/>
              <a:gd name="connsiteY56" fmla="*/ 1078705 h 2028824"/>
              <a:gd name="connsiteX57" fmla="*/ 211932 w 485774"/>
              <a:gd name="connsiteY57" fmla="*/ 1109662 h 2028824"/>
              <a:gd name="connsiteX58" fmla="*/ 221456 w 485774"/>
              <a:gd name="connsiteY58" fmla="*/ 1138236 h 2028824"/>
              <a:gd name="connsiteX59" fmla="*/ 202406 w 485774"/>
              <a:gd name="connsiteY59" fmla="*/ 1166810 h 2028824"/>
              <a:gd name="connsiteX60" fmla="*/ 195263 w 485774"/>
              <a:gd name="connsiteY60" fmla="*/ 1204911 h 2028824"/>
              <a:gd name="connsiteX61" fmla="*/ 211932 w 485774"/>
              <a:gd name="connsiteY61" fmla="*/ 1240630 h 2028824"/>
              <a:gd name="connsiteX62" fmla="*/ 230981 w 485774"/>
              <a:gd name="connsiteY62" fmla="*/ 1276348 h 2028824"/>
              <a:gd name="connsiteX63" fmla="*/ 230981 w 485774"/>
              <a:gd name="connsiteY63" fmla="*/ 1314449 h 2028824"/>
              <a:gd name="connsiteX64" fmla="*/ 228600 w 485774"/>
              <a:gd name="connsiteY64" fmla="*/ 1362074 h 2028824"/>
              <a:gd name="connsiteX65" fmla="*/ 221456 w 485774"/>
              <a:gd name="connsiteY65" fmla="*/ 1426368 h 2028824"/>
              <a:gd name="connsiteX66" fmla="*/ 347663 w 485774"/>
              <a:gd name="connsiteY66" fmla="*/ 1535905 h 2028824"/>
              <a:gd name="connsiteX67" fmla="*/ 435768 w 485774"/>
              <a:gd name="connsiteY67" fmla="*/ 1602580 h 2028824"/>
              <a:gd name="connsiteX68" fmla="*/ 445293 w 485774"/>
              <a:gd name="connsiteY68" fmla="*/ 1662111 h 2028824"/>
              <a:gd name="connsiteX69" fmla="*/ 457201 w 485774"/>
              <a:gd name="connsiteY69" fmla="*/ 1690687 h 2028824"/>
              <a:gd name="connsiteX70" fmla="*/ 485774 w 485774"/>
              <a:gd name="connsiteY70" fmla="*/ 1745455 h 2028824"/>
              <a:gd name="connsiteX71" fmla="*/ 457200 w 485774"/>
              <a:gd name="connsiteY71" fmla="*/ 1904999 h 2028824"/>
              <a:gd name="connsiteX72" fmla="*/ 461962 w 485774"/>
              <a:gd name="connsiteY72" fmla="*/ 1952623 h 2028824"/>
              <a:gd name="connsiteX73" fmla="*/ 402431 w 485774"/>
              <a:gd name="connsiteY73" fmla="*/ 2028824 h 2028824"/>
              <a:gd name="connsiteX0" fmla="*/ 226219 w 485774"/>
              <a:gd name="connsiteY0" fmla="*/ 0 h 2028824"/>
              <a:gd name="connsiteX1" fmla="*/ 183356 w 485774"/>
              <a:gd name="connsiteY1" fmla="*/ 26193 h 2028824"/>
              <a:gd name="connsiteX2" fmla="*/ 176212 w 485774"/>
              <a:gd name="connsiteY2" fmla="*/ 47625 h 2028824"/>
              <a:gd name="connsiteX3" fmla="*/ 176212 w 485774"/>
              <a:gd name="connsiteY3" fmla="*/ 71437 h 2028824"/>
              <a:gd name="connsiteX4" fmla="*/ 157162 w 485774"/>
              <a:gd name="connsiteY4" fmla="*/ 76200 h 2028824"/>
              <a:gd name="connsiteX5" fmla="*/ 135731 w 485774"/>
              <a:gd name="connsiteY5" fmla="*/ 71437 h 2028824"/>
              <a:gd name="connsiteX6" fmla="*/ 119062 w 485774"/>
              <a:gd name="connsiteY6" fmla="*/ 78581 h 2028824"/>
              <a:gd name="connsiteX7" fmla="*/ 130969 w 485774"/>
              <a:gd name="connsiteY7" fmla="*/ 97631 h 2028824"/>
              <a:gd name="connsiteX8" fmla="*/ 161925 w 485774"/>
              <a:gd name="connsiteY8" fmla="*/ 104775 h 2028824"/>
              <a:gd name="connsiteX9" fmla="*/ 169069 w 485774"/>
              <a:gd name="connsiteY9" fmla="*/ 121443 h 2028824"/>
              <a:gd name="connsiteX10" fmla="*/ 166687 w 485774"/>
              <a:gd name="connsiteY10" fmla="*/ 138112 h 2028824"/>
              <a:gd name="connsiteX11" fmla="*/ 176212 w 485774"/>
              <a:gd name="connsiteY11" fmla="*/ 157162 h 2028824"/>
              <a:gd name="connsiteX12" fmla="*/ 173831 w 485774"/>
              <a:gd name="connsiteY12" fmla="*/ 166687 h 2028824"/>
              <a:gd name="connsiteX13" fmla="*/ 145256 w 485774"/>
              <a:gd name="connsiteY13" fmla="*/ 188118 h 2028824"/>
              <a:gd name="connsiteX14" fmla="*/ 130969 w 485774"/>
              <a:gd name="connsiteY14" fmla="*/ 209550 h 2028824"/>
              <a:gd name="connsiteX15" fmla="*/ 111919 w 485774"/>
              <a:gd name="connsiteY15" fmla="*/ 233362 h 2028824"/>
              <a:gd name="connsiteX16" fmla="*/ 111919 w 485774"/>
              <a:gd name="connsiteY16" fmla="*/ 252412 h 2028824"/>
              <a:gd name="connsiteX17" fmla="*/ 107156 w 485774"/>
              <a:gd name="connsiteY17" fmla="*/ 273843 h 2028824"/>
              <a:gd name="connsiteX18" fmla="*/ 90487 w 485774"/>
              <a:gd name="connsiteY18" fmla="*/ 288131 h 2028824"/>
              <a:gd name="connsiteX19" fmla="*/ 71437 w 485774"/>
              <a:gd name="connsiteY19" fmla="*/ 307181 h 2028824"/>
              <a:gd name="connsiteX20" fmla="*/ 64294 w 485774"/>
              <a:gd name="connsiteY20" fmla="*/ 328612 h 2028824"/>
              <a:gd name="connsiteX21" fmla="*/ 83344 w 485774"/>
              <a:gd name="connsiteY21" fmla="*/ 350043 h 2028824"/>
              <a:gd name="connsiteX22" fmla="*/ 85725 w 485774"/>
              <a:gd name="connsiteY22" fmla="*/ 364331 h 2028824"/>
              <a:gd name="connsiteX23" fmla="*/ 47625 w 485774"/>
              <a:gd name="connsiteY23" fmla="*/ 376237 h 2028824"/>
              <a:gd name="connsiteX24" fmla="*/ 50006 w 485774"/>
              <a:gd name="connsiteY24" fmla="*/ 397668 h 2028824"/>
              <a:gd name="connsiteX25" fmla="*/ 57150 w 485774"/>
              <a:gd name="connsiteY25" fmla="*/ 416718 h 2028824"/>
              <a:gd name="connsiteX26" fmla="*/ 30956 w 485774"/>
              <a:gd name="connsiteY26" fmla="*/ 438150 h 2028824"/>
              <a:gd name="connsiteX27" fmla="*/ 28575 w 485774"/>
              <a:gd name="connsiteY27" fmla="*/ 461962 h 2028824"/>
              <a:gd name="connsiteX28" fmla="*/ 14287 w 485774"/>
              <a:gd name="connsiteY28" fmla="*/ 500062 h 2028824"/>
              <a:gd name="connsiteX29" fmla="*/ 9525 w 485774"/>
              <a:gd name="connsiteY29" fmla="*/ 535781 h 2028824"/>
              <a:gd name="connsiteX30" fmla="*/ 9525 w 485774"/>
              <a:gd name="connsiteY30" fmla="*/ 550068 h 2028824"/>
              <a:gd name="connsiteX31" fmla="*/ 0 w 485774"/>
              <a:gd name="connsiteY31" fmla="*/ 569118 h 2028824"/>
              <a:gd name="connsiteX32" fmla="*/ 21431 w 485774"/>
              <a:gd name="connsiteY32" fmla="*/ 595312 h 2028824"/>
              <a:gd name="connsiteX33" fmla="*/ 35719 w 485774"/>
              <a:gd name="connsiteY33" fmla="*/ 623887 h 2028824"/>
              <a:gd name="connsiteX34" fmla="*/ 40481 w 485774"/>
              <a:gd name="connsiteY34" fmla="*/ 645318 h 2028824"/>
              <a:gd name="connsiteX35" fmla="*/ 69056 w 485774"/>
              <a:gd name="connsiteY35" fmla="*/ 635793 h 2028824"/>
              <a:gd name="connsiteX36" fmla="*/ 92869 w 485774"/>
              <a:gd name="connsiteY36" fmla="*/ 657225 h 2028824"/>
              <a:gd name="connsiteX37" fmla="*/ 109537 w 485774"/>
              <a:gd name="connsiteY37" fmla="*/ 678656 h 2028824"/>
              <a:gd name="connsiteX38" fmla="*/ 102394 w 485774"/>
              <a:gd name="connsiteY38" fmla="*/ 695325 h 2028824"/>
              <a:gd name="connsiteX39" fmla="*/ 73819 w 485774"/>
              <a:gd name="connsiteY39" fmla="*/ 709612 h 2028824"/>
              <a:gd name="connsiteX40" fmla="*/ 45244 w 485774"/>
              <a:gd name="connsiteY40" fmla="*/ 711993 h 2028824"/>
              <a:gd name="connsiteX41" fmla="*/ 52387 w 485774"/>
              <a:gd name="connsiteY41" fmla="*/ 735806 h 2028824"/>
              <a:gd name="connsiteX42" fmla="*/ 71437 w 485774"/>
              <a:gd name="connsiteY42" fmla="*/ 747712 h 2028824"/>
              <a:gd name="connsiteX43" fmla="*/ 66675 w 485774"/>
              <a:gd name="connsiteY43" fmla="*/ 764381 h 2028824"/>
              <a:gd name="connsiteX44" fmla="*/ 64294 w 485774"/>
              <a:gd name="connsiteY44" fmla="*/ 781050 h 2028824"/>
              <a:gd name="connsiteX45" fmla="*/ 85725 w 485774"/>
              <a:gd name="connsiteY45" fmla="*/ 800100 h 2028824"/>
              <a:gd name="connsiteX46" fmla="*/ 88106 w 485774"/>
              <a:gd name="connsiteY46" fmla="*/ 823912 h 2028824"/>
              <a:gd name="connsiteX47" fmla="*/ 107156 w 485774"/>
              <a:gd name="connsiteY47" fmla="*/ 873918 h 2028824"/>
              <a:gd name="connsiteX48" fmla="*/ 95250 w 485774"/>
              <a:gd name="connsiteY48" fmla="*/ 904875 h 2028824"/>
              <a:gd name="connsiteX49" fmla="*/ 64294 w 485774"/>
              <a:gd name="connsiteY49" fmla="*/ 933450 h 2028824"/>
              <a:gd name="connsiteX50" fmla="*/ 73819 w 485774"/>
              <a:gd name="connsiteY50" fmla="*/ 954881 h 2028824"/>
              <a:gd name="connsiteX51" fmla="*/ 92869 w 485774"/>
              <a:gd name="connsiteY51" fmla="*/ 969168 h 2028824"/>
              <a:gd name="connsiteX52" fmla="*/ 114300 w 485774"/>
              <a:gd name="connsiteY52" fmla="*/ 966787 h 2028824"/>
              <a:gd name="connsiteX53" fmla="*/ 133350 w 485774"/>
              <a:gd name="connsiteY53" fmla="*/ 957262 h 2028824"/>
              <a:gd name="connsiteX54" fmla="*/ 154781 w 485774"/>
              <a:gd name="connsiteY54" fmla="*/ 985837 h 2028824"/>
              <a:gd name="connsiteX55" fmla="*/ 164306 w 485774"/>
              <a:gd name="connsiteY55" fmla="*/ 1026318 h 2028824"/>
              <a:gd name="connsiteX56" fmla="*/ 169069 w 485774"/>
              <a:gd name="connsiteY56" fmla="*/ 1078705 h 2028824"/>
              <a:gd name="connsiteX57" fmla="*/ 211932 w 485774"/>
              <a:gd name="connsiteY57" fmla="*/ 1109662 h 2028824"/>
              <a:gd name="connsiteX58" fmla="*/ 221456 w 485774"/>
              <a:gd name="connsiteY58" fmla="*/ 1138236 h 2028824"/>
              <a:gd name="connsiteX59" fmla="*/ 202406 w 485774"/>
              <a:gd name="connsiteY59" fmla="*/ 1166810 h 2028824"/>
              <a:gd name="connsiteX60" fmla="*/ 195263 w 485774"/>
              <a:gd name="connsiteY60" fmla="*/ 1204911 h 2028824"/>
              <a:gd name="connsiteX61" fmla="*/ 211932 w 485774"/>
              <a:gd name="connsiteY61" fmla="*/ 1240630 h 2028824"/>
              <a:gd name="connsiteX62" fmla="*/ 230981 w 485774"/>
              <a:gd name="connsiteY62" fmla="*/ 1276348 h 2028824"/>
              <a:gd name="connsiteX63" fmla="*/ 230981 w 485774"/>
              <a:gd name="connsiteY63" fmla="*/ 1314449 h 2028824"/>
              <a:gd name="connsiteX64" fmla="*/ 228600 w 485774"/>
              <a:gd name="connsiteY64" fmla="*/ 1362074 h 2028824"/>
              <a:gd name="connsiteX65" fmla="*/ 221456 w 485774"/>
              <a:gd name="connsiteY65" fmla="*/ 1426368 h 2028824"/>
              <a:gd name="connsiteX66" fmla="*/ 347663 w 485774"/>
              <a:gd name="connsiteY66" fmla="*/ 1535905 h 2028824"/>
              <a:gd name="connsiteX67" fmla="*/ 435768 w 485774"/>
              <a:gd name="connsiteY67" fmla="*/ 1602580 h 2028824"/>
              <a:gd name="connsiteX68" fmla="*/ 454818 w 485774"/>
              <a:gd name="connsiteY68" fmla="*/ 1640680 h 2028824"/>
              <a:gd name="connsiteX69" fmla="*/ 457201 w 485774"/>
              <a:gd name="connsiteY69" fmla="*/ 1690687 h 2028824"/>
              <a:gd name="connsiteX70" fmla="*/ 485774 w 485774"/>
              <a:gd name="connsiteY70" fmla="*/ 1745455 h 2028824"/>
              <a:gd name="connsiteX71" fmla="*/ 457200 w 485774"/>
              <a:gd name="connsiteY71" fmla="*/ 1904999 h 2028824"/>
              <a:gd name="connsiteX72" fmla="*/ 461962 w 485774"/>
              <a:gd name="connsiteY72" fmla="*/ 1952623 h 2028824"/>
              <a:gd name="connsiteX73" fmla="*/ 402431 w 485774"/>
              <a:gd name="connsiteY73" fmla="*/ 2028824 h 2028824"/>
              <a:gd name="connsiteX0" fmla="*/ 226219 w 485774"/>
              <a:gd name="connsiteY0" fmla="*/ 0 h 2028824"/>
              <a:gd name="connsiteX1" fmla="*/ 183356 w 485774"/>
              <a:gd name="connsiteY1" fmla="*/ 26193 h 2028824"/>
              <a:gd name="connsiteX2" fmla="*/ 176212 w 485774"/>
              <a:gd name="connsiteY2" fmla="*/ 47625 h 2028824"/>
              <a:gd name="connsiteX3" fmla="*/ 176212 w 485774"/>
              <a:gd name="connsiteY3" fmla="*/ 71437 h 2028824"/>
              <a:gd name="connsiteX4" fmla="*/ 157162 w 485774"/>
              <a:gd name="connsiteY4" fmla="*/ 76200 h 2028824"/>
              <a:gd name="connsiteX5" fmla="*/ 135731 w 485774"/>
              <a:gd name="connsiteY5" fmla="*/ 71437 h 2028824"/>
              <a:gd name="connsiteX6" fmla="*/ 119062 w 485774"/>
              <a:gd name="connsiteY6" fmla="*/ 78581 h 2028824"/>
              <a:gd name="connsiteX7" fmla="*/ 130969 w 485774"/>
              <a:gd name="connsiteY7" fmla="*/ 97631 h 2028824"/>
              <a:gd name="connsiteX8" fmla="*/ 161925 w 485774"/>
              <a:gd name="connsiteY8" fmla="*/ 104775 h 2028824"/>
              <a:gd name="connsiteX9" fmla="*/ 169069 w 485774"/>
              <a:gd name="connsiteY9" fmla="*/ 121443 h 2028824"/>
              <a:gd name="connsiteX10" fmla="*/ 166687 w 485774"/>
              <a:gd name="connsiteY10" fmla="*/ 138112 h 2028824"/>
              <a:gd name="connsiteX11" fmla="*/ 176212 w 485774"/>
              <a:gd name="connsiteY11" fmla="*/ 157162 h 2028824"/>
              <a:gd name="connsiteX12" fmla="*/ 173831 w 485774"/>
              <a:gd name="connsiteY12" fmla="*/ 166687 h 2028824"/>
              <a:gd name="connsiteX13" fmla="*/ 145256 w 485774"/>
              <a:gd name="connsiteY13" fmla="*/ 188118 h 2028824"/>
              <a:gd name="connsiteX14" fmla="*/ 130969 w 485774"/>
              <a:gd name="connsiteY14" fmla="*/ 209550 h 2028824"/>
              <a:gd name="connsiteX15" fmla="*/ 111919 w 485774"/>
              <a:gd name="connsiteY15" fmla="*/ 233362 h 2028824"/>
              <a:gd name="connsiteX16" fmla="*/ 111919 w 485774"/>
              <a:gd name="connsiteY16" fmla="*/ 252412 h 2028824"/>
              <a:gd name="connsiteX17" fmla="*/ 107156 w 485774"/>
              <a:gd name="connsiteY17" fmla="*/ 273843 h 2028824"/>
              <a:gd name="connsiteX18" fmla="*/ 90487 w 485774"/>
              <a:gd name="connsiteY18" fmla="*/ 288131 h 2028824"/>
              <a:gd name="connsiteX19" fmla="*/ 71437 w 485774"/>
              <a:gd name="connsiteY19" fmla="*/ 307181 h 2028824"/>
              <a:gd name="connsiteX20" fmla="*/ 64294 w 485774"/>
              <a:gd name="connsiteY20" fmla="*/ 328612 h 2028824"/>
              <a:gd name="connsiteX21" fmla="*/ 83344 w 485774"/>
              <a:gd name="connsiteY21" fmla="*/ 350043 h 2028824"/>
              <a:gd name="connsiteX22" fmla="*/ 85725 w 485774"/>
              <a:gd name="connsiteY22" fmla="*/ 364331 h 2028824"/>
              <a:gd name="connsiteX23" fmla="*/ 47625 w 485774"/>
              <a:gd name="connsiteY23" fmla="*/ 376237 h 2028824"/>
              <a:gd name="connsiteX24" fmla="*/ 50006 w 485774"/>
              <a:gd name="connsiteY24" fmla="*/ 397668 h 2028824"/>
              <a:gd name="connsiteX25" fmla="*/ 57150 w 485774"/>
              <a:gd name="connsiteY25" fmla="*/ 416718 h 2028824"/>
              <a:gd name="connsiteX26" fmla="*/ 30956 w 485774"/>
              <a:gd name="connsiteY26" fmla="*/ 438150 h 2028824"/>
              <a:gd name="connsiteX27" fmla="*/ 28575 w 485774"/>
              <a:gd name="connsiteY27" fmla="*/ 461962 h 2028824"/>
              <a:gd name="connsiteX28" fmla="*/ 14287 w 485774"/>
              <a:gd name="connsiteY28" fmla="*/ 500062 h 2028824"/>
              <a:gd name="connsiteX29" fmla="*/ 9525 w 485774"/>
              <a:gd name="connsiteY29" fmla="*/ 535781 h 2028824"/>
              <a:gd name="connsiteX30" fmla="*/ 9525 w 485774"/>
              <a:gd name="connsiteY30" fmla="*/ 550068 h 2028824"/>
              <a:gd name="connsiteX31" fmla="*/ 0 w 485774"/>
              <a:gd name="connsiteY31" fmla="*/ 569118 h 2028824"/>
              <a:gd name="connsiteX32" fmla="*/ 21431 w 485774"/>
              <a:gd name="connsiteY32" fmla="*/ 595312 h 2028824"/>
              <a:gd name="connsiteX33" fmla="*/ 35719 w 485774"/>
              <a:gd name="connsiteY33" fmla="*/ 623887 h 2028824"/>
              <a:gd name="connsiteX34" fmla="*/ 40481 w 485774"/>
              <a:gd name="connsiteY34" fmla="*/ 645318 h 2028824"/>
              <a:gd name="connsiteX35" fmla="*/ 69056 w 485774"/>
              <a:gd name="connsiteY35" fmla="*/ 635793 h 2028824"/>
              <a:gd name="connsiteX36" fmla="*/ 92869 w 485774"/>
              <a:gd name="connsiteY36" fmla="*/ 657225 h 2028824"/>
              <a:gd name="connsiteX37" fmla="*/ 109537 w 485774"/>
              <a:gd name="connsiteY37" fmla="*/ 678656 h 2028824"/>
              <a:gd name="connsiteX38" fmla="*/ 102394 w 485774"/>
              <a:gd name="connsiteY38" fmla="*/ 695325 h 2028824"/>
              <a:gd name="connsiteX39" fmla="*/ 73819 w 485774"/>
              <a:gd name="connsiteY39" fmla="*/ 709612 h 2028824"/>
              <a:gd name="connsiteX40" fmla="*/ 45244 w 485774"/>
              <a:gd name="connsiteY40" fmla="*/ 711993 h 2028824"/>
              <a:gd name="connsiteX41" fmla="*/ 52387 w 485774"/>
              <a:gd name="connsiteY41" fmla="*/ 735806 h 2028824"/>
              <a:gd name="connsiteX42" fmla="*/ 71437 w 485774"/>
              <a:gd name="connsiteY42" fmla="*/ 747712 h 2028824"/>
              <a:gd name="connsiteX43" fmla="*/ 66675 w 485774"/>
              <a:gd name="connsiteY43" fmla="*/ 764381 h 2028824"/>
              <a:gd name="connsiteX44" fmla="*/ 64294 w 485774"/>
              <a:gd name="connsiteY44" fmla="*/ 781050 h 2028824"/>
              <a:gd name="connsiteX45" fmla="*/ 85725 w 485774"/>
              <a:gd name="connsiteY45" fmla="*/ 800100 h 2028824"/>
              <a:gd name="connsiteX46" fmla="*/ 88106 w 485774"/>
              <a:gd name="connsiteY46" fmla="*/ 823912 h 2028824"/>
              <a:gd name="connsiteX47" fmla="*/ 107156 w 485774"/>
              <a:gd name="connsiteY47" fmla="*/ 873918 h 2028824"/>
              <a:gd name="connsiteX48" fmla="*/ 95250 w 485774"/>
              <a:gd name="connsiteY48" fmla="*/ 904875 h 2028824"/>
              <a:gd name="connsiteX49" fmla="*/ 64294 w 485774"/>
              <a:gd name="connsiteY49" fmla="*/ 933450 h 2028824"/>
              <a:gd name="connsiteX50" fmla="*/ 73819 w 485774"/>
              <a:gd name="connsiteY50" fmla="*/ 954881 h 2028824"/>
              <a:gd name="connsiteX51" fmla="*/ 92869 w 485774"/>
              <a:gd name="connsiteY51" fmla="*/ 969168 h 2028824"/>
              <a:gd name="connsiteX52" fmla="*/ 114300 w 485774"/>
              <a:gd name="connsiteY52" fmla="*/ 966787 h 2028824"/>
              <a:gd name="connsiteX53" fmla="*/ 133350 w 485774"/>
              <a:gd name="connsiteY53" fmla="*/ 957262 h 2028824"/>
              <a:gd name="connsiteX54" fmla="*/ 154781 w 485774"/>
              <a:gd name="connsiteY54" fmla="*/ 985837 h 2028824"/>
              <a:gd name="connsiteX55" fmla="*/ 164306 w 485774"/>
              <a:gd name="connsiteY55" fmla="*/ 1026318 h 2028824"/>
              <a:gd name="connsiteX56" fmla="*/ 169069 w 485774"/>
              <a:gd name="connsiteY56" fmla="*/ 1078705 h 2028824"/>
              <a:gd name="connsiteX57" fmla="*/ 211932 w 485774"/>
              <a:gd name="connsiteY57" fmla="*/ 1109662 h 2028824"/>
              <a:gd name="connsiteX58" fmla="*/ 221456 w 485774"/>
              <a:gd name="connsiteY58" fmla="*/ 1138236 h 2028824"/>
              <a:gd name="connsiteX59" fmla="*/ 202406 w 485774"/>
              <a:gd name="connsiteY59" fmla="*/ 1166810 h 2028824"/>
              <a:gd name="connsiteX60" fmla="*/ 195263 w 485774"/>
              <a:gd name="connsiteY60" fmla="*/ 1204911 h 2028824"/>
              <a:gd name="connsiteX61" fmla="*/ 211932 w 485774"/>
              <a:gd name="connsiteY61" fmla="*/ 1240630 h 2028824"/>
              <a:gd name="connsiteX62" fmla="*/ 230981 w 485774"/>
              <a:gd name="connsiteY62" fmla="*/ 1276348 h 2028824"/>
              <a:gd name="connsiteX63" fmla="*/ 230981 w 485774"/>
              <a:gd name="connsiteY63" fmla="*/ 1314449 h 2028824"/>
              <a:gd name="connsiteX64" fmla="*/ 228600 w 485774"/>
              <a:gd name="connsiteY64" fmla="*/ 1362074 h 2028824"/>
              <a:gd name="connsiteX65" fmla="*/ 221456 w 485774"/>
              <a:gd name="connsiteY65" fmla="*/ 1426368 h 2028824"/>
              <a:gd name="connsiteX66" fmla="*/ 347663 w 485774"/>
              <a:gd name="connsiteY66" fmla="*/ 1535905 h 2028824"/>
              <a:gd name="connsiteX67" fmla="*/ 388143 w 485774"/>
              <a:gd name="connsiteY67" fmla="*/ 1569242 h 2028824"/>
              <a:gd name="connsiteX68" fmla="*/ 435768 w 485774"/>
              <a:gd name="connsiteY68" fmla="*/ 1602580 h 2028824"/>
              <a:gd name="connsiteX69" fmla="*/ 454818 w 485774"/>
              <a:gd name="connsiteY69" fmla="*/ 1640680 h 2028824"/>
              <a:gd name="connsiteX70" fmla="*/ 457201 w 485774"/>
              <a:gd name="connsiteY70" fmla="*/ 1690687 h 2028824"/>
              <a:gd name="connsiteX71" fmla="*/ 485774 w 485774"/>
              <a:gd name="connsiteY71" fmla="*/ 1745455 h 2028824"/>
              <a:gd name="connsiteX72" fmla="*/ 457200 w 485774"/>
              <a:gd name="connsiteY72" fmla="*/ 1904999 h 2028824"/>
              <a:gd name="connsiteX73" fmla="*/ 461962 w 485774"/>
              <a:gd name="connsiteY73" fmla="*/ 1952623 h 2028824"/>
              <a:gd name="connsiteX74" fmla="*/ 402431 w 485774"/>
              <a:gd name="connsiteY74" fmla="*/ 2028824 h 2028824"/>
              <a:gd name="connsiteX0" fmla="*/ 226219 w 485774"/>
              <a:gd name="connsiteY0" fmla="*/ 0 h 2028824"/>
              <a:gd name="connsiteX1" fmla="*/ 183356 w 485774"/>
              <a:gd name="connsiteY1" fmla="*/ 26193 h 2028824"/>
              <a:gd name="connsiteX2" fmla="*/ 176212 w 485774"/>
              <a:gd name="connsiteY2" fmla="*/ 47625 h 2028824"/>
              <a:gd name="connsiteX3" fmla="*/ 176212 w 485774"/>
              <a:gd name="connsiteY3" fmla="*/ 71437 h 2028824"/>
              <a:gd name="connsiteX4" fmla="*/ 157162 w 485774"/>
              <a:gd name="connsiteY4" fmla="*/ 76200 h 2028824"/>
              <a:gd name="connsiteX5" fmla="*/ 135731 w 485774"/>
              <a:gd name="connsiteY5" fmla="*/ 71437 h 2028824"/>
              <a:gd name="connsiteX6" fmla="*/ 119062 w 485774"/>
              <a:gd name="connsiteY6" fmla="*/ 78581 h 2028824"/>
              <a:gd name="connsiteX7" fmla="*/ 130969 w 485774"/>
              <a:gd name="connsiteY7" fmla="*/ 97631 h 2028824"/>
              <a:gd name="connsiteX8" fmla="*/ 161925 w 485774"/>
              <a:gd name="connsiteY8" fmla="*/ 104775 h 2028824"/>
              <a:gd name="connsiteX9" fmla="*/ 169069 w 485774"/>
              <a:gd name="connsiteY9" fmla="*/ 121443 h 2028824"/>
              <a:gd name="connsiteX10" fmla="*/ 166687 w 485774"/>
              <a:gd name="connsiteY10" fmla="*/ 138112 h 2028824"/>
              <a:gd name="connsiteX11" fmla="*/ 176212 w 485774"/>
              <a:gd name="connsiteY11" fmla="*/ 157162 h 2028824"/>
              <a:gd name="connsiteX12" fmla="*/ 173831 w 485774"/>
              <a:gd name="connsiteY12" fmla="*/ 166687 h 2028824"/>
              <a:gd name="connsiteX13" fmla="*/ 145256 w 485774"/>
              <a:gd name="connsiteY13" fmla="*/ 188118 h 2028824"/>
              <a:gd name="connsiteX14" fmla="*/ 130969 w 485774"/>
              <a:gd name="connsiteY14" fmla="*/ 209550 h 2028824"/>
              <a:gd name="connsiteX15" fmla="*/ 111919 w 485774"/>
              <a:gd name="connsiteY15" fmla="*/ 233362 h 2028824"/>
              <a:gd name="connsiteX16" fmla="*/ 111919 w 485774"/>
              <a:gd name="connsiteY16" fmla="*/ 252412 h 2028824"/>
              <a:gd name="connsiteX17" fmla="*/ 107156 w 485774"/>
              <a:gd name="connsiteY17" fmla="*/ 273843 h 2028824"/>
              <a:gd name="connsiteX18" fmla="*/ 90487 w 485774"/>
              <a:gd name="connsiteY18" fmla="*/ 288131 h 2028824"/>
              <a:gd name="connsiteX19" fmla="*/ 71437 w 485774"/>
              <a:gd name="connsiteY19" fmla="*/ 307181 h 2028824"/>
              <a:gd name="connsiteX20" fmla="*/ 64294 w 485774"/>
              <a:gd name="connsiteY20" fmla="*/ 328612 h 2028824"/>
              <a:gd name="connsiteX21" fmla="*/ 83344 w 485774"/>
              <a:gd name="connsiteY21" fmla="*/ 350043 h 2028824"/>
              <a:gd name="connsiteX22" fmla="*/ 85725 w 485774"/>
              <a:gd name="connsiteY22" fmla="*/ 364331 h 2028824"/>
              <a:gd name="connsiteX23" fmla="*/ 47625 w 485774"/>
              <a:gd name="connsiteY23" fmla="*/ 376237 h 2028824"/>
              <a:gd name="connsiteX24" fmla="*/ 50006 w 485774"/>
              <a:gd name="connsiteY24" fmla="*/ 397668 h 2028824"/>
              <a:gd name="connsiteX25" fmla="*/ 57150 w 485774"/>
              <a:gd name="connsiteY25" fmla="*/ 416718 h 2028824"/>
              <a:gd name="connsiteX26" fmla="*/ 30956 w 485774"/>
              <a:gd name="connsiteY26" fmla="*/ 438150 h 2028824"/>
              <a:gd name="connsiteX27" fmla="*/ 28575 w 485774"/>
              <a:gd name="connsiteY27" fmla="*/ 461962 h 2028824"/>
              <a:gd name="connsiteX28" fmla="*/ 14287 w 485774"/>
              <a:gd name="connsiteY28" fmla="*/ 500062 h 2028824"/>
              <a:gd name="connsiteX29" fmla="*/ 9525 w 485774"/>
              <a:gd name="connsiteY29" fmla="*/ 535781 h 2028824"/>
              <a:gd name="connsiteX30" fmla="*/ 9525 w 485774"/>
              <a:gd name="connsiteY30" fmla="*/ 550068 h 2028824"/>
              <a:gd name="connsiteX31" fmla="*/ 0 w 485774"/>
              <a:gd name="connsiteY31" fmla="*/ 569118 h 2028824"/>
              <a:gd name="connsiteX32" fmla="*/ 21431 w 485774"/>
              <a:gd name="connsiteY32" fmla="*/ 595312 h 2028824"/>
              <a:gd name="connsiteX33" fmla="*/ 35719 w 485774"/>
              <a:gd name="connsiteY33" fmla="*/ 623887 h 2028824"/>
              <a:gd name="connsiteX34" fmla="*/ 40481 w 485774"/>
              <a:gd name="connsiteY34" fmla="*/ 645318 h 2028824"/>
              <a:gd name="connsiteX35" fmla="*/ 69056 w 485774"/>
              <a:gd name="connsiteY35" fmla="*/ 635793 h 2028824"/>
              <a:gd name="connsiteX36" fmla="*/ 92869 w 485774"/>
              <a:gd name="connsiteY36" fmla="*/ 657225 h 2028824"/>
              <a:gd name="connsiteX37" fmla="*/ 109537 w 485774"/>
              <a:gd name="connsiteY37" fmla="*/ 678656 h 2028824"/>
              <a:gd name="connsiteX38" fmla="*/ 102394 w 485774"/>
              <a:gd name="connsiteY38" fmla="*/ 695325 h 2028824"/>
              <a:gd name="connsiteX39" fmla="*/ 73819 w 485774"/>
              <a:gd name="connsiteY39" fmla="*/ 709612 h 2028824"/>
              <a:gd name="connsiteX40" fmla="*/ 45244 w 485774"/>
              <a:gd name="connsiteY40" fmla="*/ 711993 h 2028824"/>
              <a:gd name="connsiteX41" fmla="*/ 52387 w 485774"/>
              <a:gd name="connsiteY41" fmla="*/ 735806 h 2028824"/>
              <a:gd name="connsiteX42" fmla="*/ 71437 w 485774"/>
              <a:gd name="connsiteY42" fmla="*/ 747712 h 2028824"/>
              <a:gd name="connsiteX43" fmla="*/ 66675 w 485774"/>
              <a:gd name="connsiteY43" fmla="*/ 764381 h 2028824"/>
              <a:gd name="connsiteX44" fmla="*/ 64294 w 485774"/>
              <a:gd name="connsiteY44" fmla="*/ 781050 h 2028824"/>
              <a:gd name="connsiteX45" fmla="*/ 85725 w 485774"/>
              <a:gd name="connsiteY45" fmla="*/ 800100 h 2028824"/>
              <a:gd name="connsiteX46" fmla="*/ 88106 w 485774"/>
              <a:gd name="connsiteY46" fmla="*/ 823912 h 2028824"/>
              <a:gd name="connsiteX47" fmla="*/ 107156 w 485774"/>
              <a:gd name="connsiteY47" fmla="*/ 873918 h 2028824"/>
              <a:gd name="connsiteX48" fmla="*/ 95250 w 485774"/>
              <a:gd name="connsiteY48" fmla="*/ 904875 h 2028824"/>
              <a:gd name="connsiteX49" fmla="*/ 64294 w 485774"/>
              <a:gd name="connsiteY49" fmla="*/ 933450 h 2028824"/>
              <a:gd name="connsiteX50" fmla="*/ 73819 w 485774"/>
              <a:gd name="connsiteY50" fmla="*/ 954881 h 2028824"/>
              <a:gd name="connsiteX51" fmla="*/ 92869 w 485774"/>
              <a:gd name="connsiteY51" fmla="*/ 969168 h 2028824"/>
              <a:gd name="connsiteX52" fmla="*/ 114300 w 485774"/>
              <a:gd name="connsiteY52" fmla="*/ 966787 h 2028824"/>
              <a:gd name="connsiteX53" fmla="*/ 133350 w 485774"/>
              <a:gd name="connsiteY53" fmla="*/ 957262 h 2028824"/>
              <a:gd name="connsiteX54" fmla="*/ 154781 w 485774"/>
              <a:gd name="connsiteY54" fmla="*/ 985837 h 2028824"/>
              <a:gd name="connsiteX55" fmla="*/ 164306 w 485774"/>
              <a:gd name="connsiteY55" fmla="*/ 1026318 h 2028824"/>
              <a:gd name="connsiteX56" fmla="*/ 169069 w 485774"/>
              <a:gd name="connsiteY56" fmla="*/ 1078705 h 2028824"/>
              <a:gd name="connsiteX57" fmla="*/ 211932 w 485774"/>
              <a:gd name="connsiteY57" fmla="*/ 1109662 h 2028824"/>
              <a:gd name="connsiteX58" fmla="*/ 221456 w 485774"/>
              <a:gd name="connsiteY58" fmla="*/ 1138236 h 2028824"/>
              <a:gd name="connsiteX59" fmla="*/ 202406 w 485774"/>
              <a:gd name="connsiteY59" fmla="*/ 1166810 h 2028824"/>
              <a:gd name="connsiteX60" fmla="*/ 195263 w 485774"/>
              <a:gd name="connsiteY60" fmla="*/ 1204911 h 2028824"/>
              <a:gd name="connsiteX61" fmla="*/ 211932 w 485774"/>
              <a:gd name="connsiteY61" fmla="*/ 1240630 h 2028824"/>
              <a:gd name="connsiteX62" fmla="*/ 230981 w 485774"/>
              <a:gd name="connsiteY62" fmla="*/ 1276348 h 2028824"/>
              <a:gd name="connsiteX63" fmla="*/ 230981 w 485774"/>
              <a:gd name="connsiteY63" fmla="*/ 1314449 h 2028824"/>
              <a:gd name="connsiteX64" fmla="*/ 228600 w 485774"/>
              <a:gd name="connsiteY64" fmla="*/ 1362074 h 2028824"/>
              <a:gd name="connsiteX65" fmla="*/ 221456 w 485774"/>
              <a:gd name="connsiteY65" fmla="*/ 1426368 h 2028824"/>
              <a:gd name="connsiteX66" fmla="*/ 347663 w 485774"/>
              <a:gd name="connsiteY66" fmla="*/ 1535905 h 2028824"/>
              <a:gd name="connsiteX67" fmla="*/ 388143 w 485774"/>
              <a:gd name="connsiteY67" fmla="*/ 1545429 h 2028824"/>
              <a:gd name="connsiteX68" fmla="*/ 435768 w 485774"/>
              <a:gd name="connsiteY68" fmla="*/ 1602580 h 2028824"/>
              <a:gd name="connsiteX69" fmla="*/ 454818 w 485774"/>
              <a:gd name="connsiteY69" fmla="*/ 1640680 h 2028824"/>
              <a:gd name="connsiteX70" fmla="*/ 457201 w 485774"/>
              <a:gd name="connsiteY70" fmla="*/ 1690687 h 2028824"/>
              <a:gd name="connsiteX71" fmla="*/ 485774 w 485774"/>
              <a:gd name="connsiteY71" fmla="*/ 1745455 h 2028824"/>
              <a:gd name="connsiteX72" fmla="*/ 457200 w 485774"/>
              <a:gd name="connsiteY72" fmla="*/ 1904999 h 2028824"/>
              <a:gd name="connsiteX73" fmla="*/ 461962 w 485774"/>
              <a:gd name="connsiteY73" fmla="*/ 1952623 h 2028824"/>
              <a:gd name="connsiteX74" fmla="*/ 402431 w 485774"/>
              <a:gd name="connsiteY74" fmla="*/ 2028824 h 2028824"/>
              <a:gd name="connsiteX0" fmla="*/ 569119 w 828674"/>
              <a:gd name="connsiteY0" fmla="*/ 0 h 2605086"/>
              <a:gd name="connsiteX1" fmla="*/ 526256 w 828674"/>
              <a:gd name="connsiteY1" fmla="*/ 26193 h 2605086"/>
              <a:gd name="connsiteX2" fmla="*/ 519112 w 828674"/>
              <a:gd name="connsiteY2" fmla="*/ 47625 h 2605086"/>
              <a:gd name="connsiteX3" fmla="*/ 519112 w 828674"/>
              <a:gd name="connsiteY3" fmla="*/ 71437 h 2605086"/>
              <a:gd name="connsiteX4" fmla="*/ 500062 w 828674"/>
              <a:gd name="connsiteY4" fmla="*/ 76200 h 2605086"/>
              <a:gd name="connsiteX5" fmla="*/ 478631 w 828674"/>
              <a:gd name="connsiteY5" fmla="*/ 71437 h 2605086"/>
              <a:gd name="connsiteX6" fmla="*/ 461962 w 828674"/>
              <a:gd name="connsiteY6" fmla="*/ 78581 h 2605086"/>
              <a:gd name="connsiteX7" fmla="*/ 473869 w 828674"/>
              <a:gd name="connsiteY7" fmla="*/ 97631 h 2605086"/>
              <a:gd name="connsiteX8" fmla="*/ 504825 w 828674"/>
              <a:gd name="connsiteY8" fmla="*/ 104775 h 2605086"/>
              <a:gd name="connsiteX9" fmla="*/ 511969 w 828674"/>
              <a:gd name="connsiteY9" fmla="*/ 121443 h 2605086"/>
              <a:gd name="connsiteX10" fmla="*/ 509587 w 828674"/>
              <a:gd name="connsiteY10" fmla="*/ 138112 h 2605086"/>
              <a:gd name="connsiteX11" fmla="*/ 519112 w 828674"/>
              <a:gd name="connsiteY11" fmla="*/ 157162 h 2605086"/>
              <a:gd name="connsiteX12" fmla="*/ 516731 w 828674"/>
              <a:gd name="connsiteY12" fmla="*/ 166687 h 2605086"/>
              <a:gd name="connsiteX13" fmla="*/ 488156 w 828674"/>
              <a:gd name="connsiteY13" fmla="*/ 188118 h 2605086"/>
              <a:gd name="connsiteX14" fmla="*/ 473869 w 828674"/>
              <a:gd name="connsiteY14" fmla="*/ 209550 h 2605086"/>
              <a:gd name="connsiteX15" fmla="*/ 454819 w 828674"/>
              <a:gd name="connsiteY15" fmla="*/ 233362 h 2605086"/>
              <a:gd name="connsiteX16" fmla="*/ 454819 w 828674"/>
              <a:gd name="connsiteY16" fmla="*/ 252412 h 2605086"/>
              <a:gd name="connsiteX17" fmla="*/ 450056 w 828674"/>
              <a:gd name="connsiteY17" fmla="*/ 273843 h 2605086"/>
              <a:gd name="connsiteX18" fmla="*/ 433387 w 828674"/>
              <a:gd name="connsiteY18" fmla="*/ 288131 h 2605086"/>
              <a:gd name="connsiteX19" fmla="*/ 414337 w 828674"/>
              <a:gd name="connsiteY19" fmla="*/ 307181 h 2605086"/>
              <a:gd name="connsiteX20" fmla="*/ 407194 w 828674"/>
              <a:gd name="connsiteY20" fmla="*/ 328612 h 2605086"/>
              <a:gd name="connsiteX21" fmla="*/ 426244 w 828674"/>
              <a:gd name="connsiteY21" fmla="*/ 350043 h 2605086"/>
              <a:gd name="connsiteX22" fmla="*/ 428625 w 828674"/>
              <a:gd name="connsiteY22" fmla="*/ 364331 h 2605086"/>
              <a:gd name="connsiteX23" fmla="*/ 390525 w 828674"/>
              <a:gd name="connsiteY23" fmla="*/ 376237 h 2605086"/>
              <a:gd name="connsiteX24" fmla="*/ 392906 w 828674"/>
              <a:gd name="connsiteY24" fmla="*/ 397668 h 2605086"/>
              <a:gd name="connsiteX25" fmla="*/ 400050 w 828674"/>
              <a:gd name="connsiteY25" fmla="*/ 416718 h 2605086"/>
              <a:gd name="connsiteX26" fmla="*/ 373856 w 828674"/>
              <a:gd name="connsiteY26" fmla="*/ 438150 h 2605086"/>
              <a:gd name="connsiteX27" fmla="*/ 371475 w 828674"/>
              <a:gd name="connsiteY27" fmla="*/ 461962 h 2605086"/>
              <a:gd name="connsiteX28" fmla="*/ 357187 w 828674"/>
              <a:gd name="connsiteY28" fmla="*/ 500062 h 2605086"/>
              <a:gd name="connsiteX29" fmla="*/ 352425 w 828674"/>
              <a:gd name="connsiteY29" fmla="*/ 535781 h 2605086"/>
              <a:gd name="connsiteX30" fmla="*/ 352425 w 828674"/>
              <a:gd name="connsiteY30" fmla="*/ 550068 h 2605086"/>
              <a:gd name="connsiteX31" fmla="*/ 342900 w 828674"/>
              <a:gd name="connsiteY31" fmla="*/ 569118 h 2605086"/>
              <a:gd name="connsiteX32" fmla="*/ 364331 w 828674"/>
              <a:gd name="connsiteY32" fmla="*/ 595312 h 2605086"/>
              <a:gd name="connsiteX33" fmla="*/ 378619 w 828674"/>
              <a:gd name="connsiteY33" fmla="*/ 623887 h 2605086"/>
              <a:gd name="connsiteX34" fmla="*/ 383381 w 828674"/>
              <a:gd name="connsiteY34" fmla="*/ 645318 h 2605086"/>
              <a:gd name="connsiteX35" fmla="*/ 411956 w 828674"/>
              <a:gd name="connsiteY35" fmla="*/ 635793 h 2605086"/>
              <a:gd name="connsiteX36" fmla="*/ 435769 w 828674"/>
              <a:gd name="connsiteY36" fmla="*/ 657225 h 2605086"/>
              <a:gd name="connsiteX37" fmla="*/ 452437 w 828674"/>
              <a:gd name="connsiteY37" fmla="*/ 678656 h 2605086"/>
              <a:gd name="connsiteX38" fmla="*/ 445294 w 828674"/>
              <a:gd name="connsiteY38" fmla="*/ 695325 h 2605086"/>
              <a:gd name="connsiteX39" fmla="*/ 416719 w 828674"/>
              <a:gd name="connsiteY39" fmla="*/ 709612 h 2605086"/>
              <a:gd name="connsiteX40" fmla="*/ 388144 w 828674"/>
              <a:gd name="connsiteY40" fmla="*/ 711993 h 2605086"/>
              <a:gd name="connsiteX41" fmla="*/ 395287 w 828674"/>
              <a:gd name="connsiteY41" fmla="*/ 735806 h 2605086"/>
              <a:gd name="connsiteX42" fmla="*/ 414337 w 828674"/>
              <a:gd name="connsiteY42" fmla="*/ 747712 h 2605086"/>
              <a:gd name="connsiteX43" fmla="*/ 409575 w 828674"/>
              <a:gd name="connsiteY43" fmla="*/ 764381 h 2605086"/>
              <a:gd name="connsiteX44" fmla="*/ 407194 w 828674"/>
              <a:gd name="connsiteY44" fmla="*/ 781050 h 2605086"/>
              <a:gd name="connsiteX45" fmla="*/ 428625 w 828674"/>
              <a:gd name="connsiteY45" fmla="*/ 800100 h 2605086"/>
              <a:gd name="connsiteX46" fmla="*/ 431006 w 828674"/>
              <a:gd name="connsiteY46" fmla="*/ 823912 h 2605086"/>
              <a:gd name="connsiteX47" fmla="*/ 450056 w 828674"/>
              <a:gd name="connsiteY47" fmla="*/ 873918 h 2605086"/>
              <a:gd name="connsiteX48" fmla="*/ 438150 w 828674"/>
              <a:gd name="connsiteY48" fmla="*/ 904875 h 2605086"/>
              <a:gd name="connsiteX49" fmla="*/ 407194 w 828674"/>
              <a:gd name="connsiteY49" fmla="*/ 933450 h 2605086"/>
              <a:gd name="connsiteX50" fmla="*/ 416719 w 828674"/>
              <a:gd name="connsiteY50" fmla="*/ 954881 h 2605086"/>
              <a:gd name="connsiteX51" fmla="*/ 435769 w 828674"/>
              <a:gd name="connsiteY51" fmla="*/ 969168 h 2605086"/>
              <a:gd name="connsiteX52" fmla="*/ 457200 w 828674"/>
              <a:gd name="connsiteY52" fmla="*/ 966787 h 2605086"/>
              <a:gd name="connsiteX53" fmla="*/ 476250 w 828674"/>
              <a:gd name="connsiteY53" fmla="*/ 957262 h 2605086"/>
              <a:gd name="connsiteX54" fmla="*/ 497681 w 828674"/>
              <a:gd name="connsiteY54" fmla="*/ 985837 h 2605086"/>
              <a:gd name="connsiteX55" fmla="*/ 507206 w 828674"/>
              <a:gd name="connsiteY55" fmla="*/ 1026318 h 2605086"/>
              <a:gd name="connsiteX56" fmla="*/ 511969 w 828674"/>
              <a:gd name="connsiteY56" fmla="*/ 1078705 h 2605086"/>
              <a:gd name="connsiteX57" fmla="*/ 554832 w 828674"/>
              <a:gd name="connsiteY57" fmla="*/ 1109662 h 2605086"/>
              <a:gd name="connsiteX58" fmla="*/ 564356 w 828674"/>
              <a:gd name="connsiteY58" fmla="*/ 1138236 h 2605086"/>
              <a:gd name="connsiteX59" fmla="*/ 545306 w 828674"/>
              <a:gd name="connsiteY59" fmla="*/ 1166810 h 2605086"/>
              <a:gd name="connsiteX60" fmla="*/ 538163 w 828674"/>
              <a:gd name="connsiteY60" fmla="*/ 1204911 h 2605086"/>
              <a:gd name="connsiteX61" fmla="*/ 554832 w 828674"/>
              <a:gd name="connsiteY61" fmla="*/ 1240630 h 2605086"/>
              <a:gd name="connsiteX62" fmla="*/ 573881 w 828674"/>
              <a:gd name="connsiteY62" fmla="*/ 1276348 h 2605086"/>
              <a:gd name="connsiteX63" fmla="*/ 573881 w 828674"/>
              <a:gd name="connsiteY63" fmla="*/ 1314449 h 2605086"/>
              <a:gd name="connsiteX64" fmla="*/ 571500 w 828674"/>
              <a:gd name="connsiteY64" fmla="*/ 1362074 h 2605086"/>
              <a:gd name="connsiteX65" fmla="*/ 564356 w 828674"/>
              <a:gd name="connsiteY65" fmla="*/ 1426368 h 2605086"/>
              <a:gd name="connsiteX66" fmla="*/ 690563 w 828674"/>
              <a:gd name="connsiteY66" fmla="*/ 1535905 h 2605086"/>
              <a:gd name="connsiteX67" fmla="*/ 731043 w 828674"/>
              <a:gd name="connsiteY67" fmla="*/ 1545429 h 2605086"/>
              <a:gd name="connsiteX68" fmla="*/ 778668 w 828674"/>
              <a:gd name="connsiteY68" fmla="*/ 1602580 h 2605086"/>
              <a:gd name="connsiteX69" fmla="*/ 797718 w 828674"/>
              <a:gd name="connsiteY69" fmla="*/ 1640680 h 2605086"/>
              <a:gd name="connsiteX70" fmla="*/ 800101 w 828674"/>
              <a:gd name="connsiteY70" fmla="*/ 1690687 h 2605086"/>
              <a:gd name="connsiteX71" fmla="*/ 828674 w 828674"/>
              <a:gd name="connsiteY71" fmla="*/ 1745455 h 2605086"/>
              <a:gd name="connsiteX72" fmla="*/ 800100 w 828674"/>
              <a:gd name="connsiteY72" fmla="*/ 1904999 h 2605086"/>
              <a:gd name="connsiteX73" fmla="*/ 804862 w 828674"/>
              <a:gd name="connsiteY73" fmla="*/ 1952623 h 2605086"/>
              <a:gd name="connsiteX74" fmla="*/ 0 w 828674"/>
              <a:gd name="connsiteY74" fmla="*/ 2605086 h 2605086"/>
              <a:gd name="connsiteX0" fmla="*/ 569119 w 828674"/>
              <a:gd name="connsiteY0" fmla="*/ 0 h 2605086"/>
              <a:gd name="connsiteX1" fmla="*/ 526256 w 828674"/>
              <a:gd name="connsiteY1" fmla="*/ 26193 h 2605086"/>
              <a:gd name="connsiteX2" fmla="*/ 519112 w 828674"/>
              <a:gd name="connsiteY2" fmla="*/ 47625 h 2605086"/>
              <a:gd name="connsiteX3" fmla="*/ 519112 w 828674"/>
              <a:gd name="connsiteY3" fmla="*/ 71437 h 2605086"/>
              <a:gd name="connsiteX4" fmla="*/ 500062 w 828674"/>
              <a:gd name="connsiteY4" fmla="*/ 76200 h 2605086"/>
              <a:gd name="connsiteX5" fmla="*/ 478631 w 828674"/>
              <a:gd name="connsiteY5" fmla="*/ 71437 h 2605086"/>
              <a:gd name="connsiteX6" fmla="*/ 461962 w 828674"/>
              <a:gd name="connsiteY6" fmla="*/ 78581 h 2605086"/>
              <a:gd name="connsiteX7" fmla="*/ 473869 w 828674"/>
              <a:gd name="connsiteY7" fmla="*/ 97631 h 2605086"/>
              <a:gd name="connsiteX8" fmla="*/ 504825 w 828674"/>
              <a:gd name="connsiteY8" fmla="*/ 104775 h 2605086"/>
              <a:gd name="connsiteX9" fmla="*/ 511969 w 828674"/>
              <a:gd name="connsiteY9" fmla="*/ 121443 h 2605086"/>
              <a:gd name="connsiteX10" fmla="*/ 509587 w 828674"/>
              <a:gd name="connsiteY10" fmla="*/ 138112 h 2605086"/>
              <a:gd name="connsiteX11" fmla="*/ 519112 w 828674"/>
              <a:gd name="connsiteY11" fmla="*/ 157162 h 2605086"/>
              <a:gd name="connsiteX12" fmla="*/ 516731 w 828674"/>
              <a:gd name="connsiteY12" fmla="*/ 166687 h 2605086"/>
              <a:gd name="connsiteX13" fmla="*/ 488156 w 828674"/>
              <a:gd name="connsiteY13" fmla="*/ 188118 h 2605086"/>
              <a:gd name="connsiteX14" fmla="*/ 473869 w 828674"/>
              <a:gd name="connsiteY14" fmla="*/ 209550 h 2605086"/>
              <a:gd name="connsiteX15" fmla="*/ 454819 w 828674"/>
              <a:gd name="connsiteY15" fmla="*/ 233362 h 2605086"/>
              <a:gd name="connsiteX16" fmla="*/ 454819 w 828674"/>
              <a:gd name="connsiteY16" fmla="*/ 252412 h 2605086"/>
              <a:gd name="connsiteX17" fmla="*/ 450056 w 828674"/>
              <a:gd name="connsiteY17" fmla="*/ 273843 h 2605086"/>
              <a:gd name="connsiteX18" fmla="*/ 433387 w 828674"/>
              <a:gd name="connsiteY18" fmla="*/ 288131 h 2605086"/>
              <a:gd name="connsiteX19" fmla="*/ 414337 w 828674"/>
              <a:gd name="connsiteY19" fmla="*/ 307181 h 2605086"/>
              <a:gd name="connsiteX20" fmla="*/ 407194 w 828674"/>
              <a:gd name="connsiteY20" fmla="*/ 328612 h 2605086"/>
              <a:gd name="connsiteX21" fmla="*/ 426244 w 828674"/>
              <a:gd name="connsiteY21" fmla="*/ 350043 h 2605086"/>
              <a:gd name="connsiteX22" fmla="*/ 428625 w 828674"/>
              <a:gd name="connsiteY22" fmla="*/ 364331 h 2605086"/>
              <a:gd name="connsiteX23" fmla="*/ 390525 w 828674"/>
              <a:gd name="connsiteY23" fmla="*/ 376237 h 2605086"/>
              <a:gd name="connsiteX24" fmla="*/ 392906 w 828674"/>
              <a:gd name="connsiteY24" fmla="*/ 397668 h 2605086"/>
              <a:gd name="connsiteX25" fmla="*/ 400050 w 828674"/>
              <a:gd name="connsiteY25" fmla="*/ 416718 h 2605086"/>
              <a:gd name="connsiteX26" fmla="*/ 373856 w 828674"/>
              <a:gd name="connsiteY26" fmla="*/ 438150 h 2605086"/>
              <a:gd name="connsiteX27" fmla="*/ 371475 w 828674"/>
              <a:gd name="connsiteY27" fmla="*/ 461962 h 2605086"/>
              <a:gd name="connsiteX28" fmla="*/ 357187 w 828674"/>
              <a:gd name="connsiteY28" fmla="*/ 500062 h 2605086"/>
              <a:gd name="connsiteX29" fmla="*/ 352425 w 828674"/>
              <a:gd name="connsiteY29" fmla="*/ 535781 h 2605086"/>
              <a:gd name="connsiteX30" fmla="*/ 352425 w 828674"/>
              <a:gd name="connsiteY30" fmla="*/ 550068 h 2605086"/>
              <a:gd name="connsiteX31" fmla="*/ 342900 w 828674"/>
              <a:gd name="connsiteY31" fmla="*/ 569118 h 2605086"/>
              <a:gd name="connsiteX32" fmla="*/ 364331 w 828674"/>
              <a:gd name="connsiteY32" fmla="*/ 595312 h 2605086"/>
              <a:gd name="connsiteX33" fmla="*/ 378619 w 828674"/>
              <a:gd name="connsiteY33" fmla="*/ 623887 h 2605086"/>
              <a:gd name="connsiteX34" fmla="*/ 383381 w 828674"/>
              <a:gd name="connsiteY34" fmla="*/ 645318 h 2605086"/>
              <a:gd name="connsiteX35" fmla="*/ 411956 w 828674"/>
              <a:gd name="connsiteY35" fmla="*/ 635793 h 2605086"/>
              <a:gd name="connsiteX36" fmla="*/ 435769 w 828674"/>
              <a:gd name="connsiteY36" fmla="*/ 657225 h 2605086"/>
              <a:gd name="connsiteX37" fmla="*/ 452437 w 828674"/>
              <a:gd name="connsiteY37" fmla="*/ 678656 h 2605086"/>
              <a:gd name="connsiteX38" fmla="*/ 445294 w 828674"/>
              <a:gd name="connsiteY38" fmla="*/ 695325 h 2605086"/>
              <a:gd name="connsiteX39" fmla="*/ 416719 w 828674"/>
              <a:gd name="connsiteY39" fmla="*/ 709612 h 2605086"/>
              <a:gd name="connsiteX40" fmla="*/ 388144 w 828674"/>
              <a:gd name="connsiteY40" fmla="*/ 711993 h 2605086"/>
              <a:gd name="connsiteX41" fmla="*/ 395287 w 828674"/>
              <a:gd name="connsiteY41" fmla="*/ 735806 h 2605086"/>
              <a:gd name="connsiteX42" fmla="*/ 414337 w 828674"/>
              <a:gd name="connsiteY42" fmla="*/ 747712 h 2605086"/>
              <a:gd name="connsiteX43" fmla="*/ 409575 w 828674"/>
              <a:gd name="connsiteY43" fmla="*/ 764381 h 2605086"/>
              <a:gd name="connsiteX44" fmla="*/ 407194 w 828674"/>
              <a:gd name="connsiteY44" fmla="*/ 781050 h 2605086"/>
              <a:gd name="connsiteX45" fmla="*/ 428625 w 828674"/>
              <a:gd name="connsiteY45" fmla="*/ 800100 h 2605086"/>
              <a:gd name="connsiteX46" fmla="*/ 431006 w 828674"/>
              <a:gd name="connsiteY46" fmla="*/ 823912 h 2605086"/>
              <a:gd name="connsiteX47" fmla="*/ 450056 w 828674"/>
              <a:gd name="connsiteY47" fmla="*/ 873918 h 2605086"/>
              <a:gd name="connsiteX48" fmla="*/ 438150 w 828674"/>
              <a:gd name="connsiteY48" fmla="*/ 904875 h 2605086"/>
              <a:gd name="connsiteX49" fmla="*/ 407194 w 828674"/>
              <a:gd name="connsiteY49" fmla="*/ 933450 h 2605086"/>
              <a:gd name="connsiteX50" fmla="*/ 416719 w 828674"/>
              <a:gd name="connsiteY50" fmla="*/ 954881 h 2605086"/>
              <a:gd name="connsiteX51" fmla="*/ 435769 w 828674"/>
              <a:gd name="connsiteY51" fmla="*/ 969168 h 2605086"/>
              <a:gd name="connsiteX52" fmla="*/ 457200 w 828674"/>
              <a:gd name="connsiteY52" fmla="*/ 966787 h 2605086"/>
              <a:gd name="connsiteX53" fmla="*/ 476250 w 828674"/>
              <a:gd name="connsiteY53" fmla="*/ 957262 h 2605086"/>
              <a:gd name="connsiteX54" fmla="*/ 497681 w 828674"/>
              <a:gd name="connsiteY54" fmla="*/ 985837 h 2605086"/>
              <a:gd name="connsiteX55" fmla="*/ 507206 w 828674"/>
              <a:gd name="connsiteY55" fmla="*/ 1026318 h 2605086"/>
              <a:gd name="connsiteX56" fmla="*/ 511969 w 828674"/>
              <a:gd name="connsiteY56" fmla="*/ 1078705 h 2605086"/>
              <a:gd name="connsiteX57" fmla="*/ 554832 w 828674"/>
              <a:gd name="connsiteY57" fmla="*/ 1109662 h 2605086"/>
              <a:gd name="connsiteX58" fmla="*/ 564356 w 828674"/>
              <a:gd name="connsiteY58" fmla="*/ 1138236 h 2605086"/>
              <a:gd name="connsiteX59" fmla="*/ 545306 w 828674"/>
              <a:gd name="connsiteY59" fmla="*/ 1166810 h 2605086"/>
              <a:gd name="connsiteX60" fmla="*/ 538163 w 828674"/>
              <a:gd name="connsiteY60" fmla="*/ 1204911 h 2605086"/>
              <a:gd name="connsiteX61" fmla="*/ 554832 w 828674"/>
              <a:gd name="connsiteY61" fmla="*/ 1240630 h 2605086"/>
              <a:gd name="connsiteX62" fmla="*/ 573881 w 828674"/>
              <a:gd name="connsiteY62" fmla="*/ 1276348 h 2605086"/>
              <a:gd name="connsiteX63" fmla="*/ 573881 w 828674"/>
              <a:gd name="connsiteY63" fmla="*/ 1314449 h 2605086"/>
              <a:gd name="connsiteX64" fmla="*/ 571500 w 828674"/>
              <a:gd name="connsiteY64" fmla="*/ 1362074 h 2605086"/>
              <a:gd name="connsiteX65" fmla="*/ 564356 w 828674"/>
              <a:gd name="connsiteY65" fmla="*/ 1426368 h 2605086"/>
              <a:gd name="connsiteX66" fmla="*/ 690563 w 828674"/>
              <a:gd name="connsiteY66" fmla="*/ 1535905 h 2605086"/>
              <a:gd name="connsiteX67" fmla="*/ 731043 w 828674"/>
              <a:gd name="connsiteY67" fmla="*/ 1545429 h 2605086"/>
              <a:gd name="connsiteX68" fmla="*/ 778668 w 828674"/>
              <a:gd name="connsiteY68" fmla="*/ 1602580 h 2605086"/>
              <a:gd name="connsiteX69" fmla="*/ 797718 w 828674"/>
              <a:gd name="connsiteY69" fmla="*/ 1640680 h 2605086"/>
              <a:gd name="connsiteX70" fmla="*/ 800101 w 828674"/>
              <a:gd name="connsiteY70" fmla="*/ 1690687 h 2605086"/>
              <a:gd name="connsiteX71" fmla="*/ 828674 w 828674"/>
              <a:gd name="connsiteY71" fmla="*/ 1745455 h 2605086"/>
              <a:gd name="connsiteX72" fmla="*/ 800100 w 828674"/>
              <a:gd name="connsiteY72" fmla="*/ 1904999 h 2605086"/>
              <a:gd name="connsiteX73" fmla="*/ 804862 w 828674"/>
              <a:gd name="connsiteY73" fmla="*/ 1952623 h 2605086"/>
              <a:gd name="connsiteX74" fmla="*/ 595311 w 828674"/>
              <a:gd name="connsiteY74" fmla="*/ 2121692 h 2605086"/>
              <a:gd name="connsiteX75" fmla="*/ 0 w 828674"/>
              <a:gd name="connsiteY75" fmla="*/ 2605086 h 2605086"/>
              <a:gd name="connsiteX0" fmla="*/ 569119 w 828674"/>
              <a:gd name="connsiteY0" fmla="*/ 0 h 2605086"/>
              <a:gd name="connsiteX1" fmla="*/ 526256 w 828674"/>
              <a:gd name="connsiteY1" fmla="*/ 26193 h 2605086"/>
              <a:gd name="connsiteX2" fmla="*/ 519112 w 828674"/>
              <a:gd name="connsiteY2" fmla="*/ 47625 h 2605086"/>
              <a:gd name="connsiteX3" fmla="*/ 519112 w 828674"/>
              <a:gd name="connsiteY3" fmla="*/ 71437 h 2605086"/>
              <a:gd name="connsiteX4" fmla="*/ 500062 w 828674"/>
              <a:gd name="connsiteY4" fmla="*/ 76200 h 2605086"/>
              <a:gd name="connsiteX5" fmla="*/ 478631 w 828674"/>
              <a:gd name="connsiteY5" fmla="*/ 71437 h 2605086"/>
              <a:gd name="connsiteX6" fmla="*/ 461962 w 828674"/>
              <a:gd name="connsiteY6" fmla="*/ 78581 h 2605086"/>
              <a:gd name="connsiteX7" fmla="*/ 473869 w 828674"/>
              <a:gd name="connsiteY7" fmla="*/ 97631 h 2605086"/>
              <a:gd name="connsiteX8" fmla="*/ 504825 w 828674"/>
              <a:gd name="connsiteY8" fmla="*/ 104775 h 2605086"/>
              <a:gd name="connsiteX9" fmla="*/ 511969 w 828674"/>
              <a:gd name="connsiteY9" fmla="*/ 121443 h 2605086"/>
              <a:gd name="connsiteX10" fmla="*/ 509587 w 828674"/>
              <a:gd name="connsiteY10" fmla="*/ 138112 h 2605086"/>
              <a:gd name="connsiteX11" fmla="*/ 519112 w 828674"/>
              <a:gd name="connsiteY11" fmla="*/ 157162 h 2605086"/>
              <a:gd name="connsiteX12" fmla="*/ 516731 w 828674"/>
              <a:gd name="connsiteY12" fmla="*/ 166687 h 2605086"/>
              <a:gd name="connsiteX13" fmla="*/ 488156 w 828674"/>
              <a:gd name="connsiteY13" fmla="*/ 188118 h 2605086"/>
              <a:gd name="connsiteX14" fmla="*/ 473869 w 828674"/>
              <a:gd name="connsiteY14" fmla="*/ 209550 h 2605086"/>
              <a:gd name="connsiteX15" fmla="*/ 454819 w 828674"/>
              <a:gd name="connsiteY15" fmla="*/ 233362 h 2605086"/>
              <a:gd name="connsiteX16" fmla="*/ 454819 w 828674"/>
              <a:gd name="connsiteY16" fmla="*/ 252412 h 2605086"/>
              <a:gd name="connsiteX17" fmla="*/ 450056 w 828674"/>
              <a:gd name="connsiteY17" fmla="*/ 273843 h 2605086"/>
              <a:gd name="connsiteX18" fmla="*/ 433387 w 828674"/>
              <a:gd name="connsiteY18" fmla="*/ 288131 h 2605086"/>
              <a:gd name="connsiteX19" fmla="*/ 414337 w 828674"/>
              <a:gd name="connsiteY19" fmla="*/ 307181 h 2605086"/>
              <a:gd name="connsiteX20" fmla="*/ 407194 w 828674"/>
              <a:gd name="connsiteY20" fmla="*/ 328612 h 2605086"/>
              <a:gd name="connsiteX21" fmla="*/ 426244 w 828674"/>
              <a:gd name="connsiteY21" fmla="*/ 350043 h 2605086"/>
              <a:gd name="connsiteX22" fmla="*/ 428625 w 828674"/>
              <a:gd name="connsiteY22" fmla="*/ 364331 h 2605086"/>
              <a:gd name="connsiteX23" fmla="*/ 390525 w 828674"/>
              <a:gd name="connsiteY23" fmla="*/ 376237 h 2605086"/>
              <a:gd name="connsiteX24" fmla="*/ 392906 w 828674"/>
              <a:gd name="connsiteY24" fmla="*/ 397668 h 2605086"/>
              <a:gd name="connsiteX25" fmla="*/ 400050 w 828674"/>
              <a:gd name="connsiteY25" fmla="*/ 416718 h 2605086"/>
              <a:gd name="connsiteX26" fmla="*/ 373856 w 828674"/>
              <a:gd name="connsiteY26" fmla="*/ 438150 h 2605086"/>
              <a:gd name="connsiteX27" fmla="*/ 371475 w 828674"/>
              <a:gd name="connsiteY27" fmla="*/ 461962 h 2605086"/>
              <a:gd name="connsiteX28" fmla="*/ 357187 w 828674"/>
              <a:gd name="connsiteY28" fmla="*/ 500062 h 2605086"/>
              <a:gd name="connsiteX29" fmla="*/ 352425 w 828674"/>
              <a:gd name="connsiteY29" fmla="*/ 535781 h 2605086"/>
              <a:gd name="connsiteX30" fmla="*/ 352425 w 828674"/>
              <a:gd name="connsiteY30" fmla="*/ 550068 h 2605086"/>
              <a:gd name="connsiteX31" fmla="*/ 342900 w 828674"/>
              <a:gd name="connsiteY31" fmla="*/ 569118 h 2605086"/>
              <a:gd name="connsiteX32" fmla="*/ 364331 w 828674"/>
              <a:gd name="connsiteY32" fmla="*/ 595312 h 2605086"/>
              <a:gd name="connsiteX33" fmla="*/ 378619 w 828674"/>
              <a:gd name="connsiteY33" fmla="*/ 623887 h 2605086"/>
              <a:gd name="connsiteX34" fmla="*/ 383381 w 828674"/>
              <a:gd name="connsiteY34" fmla="*/ 645318 h 2605086"/>
              <a:gd name="connsiteX35" fmla="*/ 411956 w 828674"/>
              <a:gd name="connsiteY35" fmla="*/ 635793 h 2605086"/>
              <a:gd name="connsiteX36" fmla="*/ 435769 w 828674"/>
              <a:gd name="connsiteY36" fmla="*/ 657225 h 2605086"/>
              <a:gd name="connsiteX37" fmla="*/ 452437 w 828674"/>
              <a:gd name="connsiteY37" fmla="*/ 678656 h 2605086"/>
              <a:gd name="connsiteX38" fmla="*/ 445294 w 828674"/>
              <a:gd name="connsiteY38" fmla="*/ 695325 h 2605086"/>
              <a:gd name="connsiteX39" fmla="*/ 416719 w 828674"/>
              <a:gd name="connsiteY39" fmla="*/ 709612 h 2605086"/>
              <a:gd name="connsiteX40" fmla="*/ 388144 w 828674"/>
              <a:gd name="connsiteY40" fmla="*/ 711993 h 2605086"/>
              <a:gd name="connsiteX41" fmla="*/ 395287 w 828674"/>
              <a:gd name="connsiteY41" fmla="*/ 735806 h 2605086"/>
              <a:gd name="connsiteX42" fmla="*/ 414337 w 828674"/>
              <a:gd name="connsiteY42" fmla="*/ 747712 h 2605086"/>
              <a:gd name="connsiteX43" fmla="*/ 409575 w 828674"/>
              <a:gd name="connsiteY43" fmla="*/ 764381 h 2605086"/>
              <a:gd name="connsiteX44" fmla="*/ 407194 w 828674"/>
              <a:gd name="connsiteY44" fmla="*/ 781050 h 2605086"/>
              <a:gd name="connsiteX45" fmla="*/ 428625 w 828674"/>
              <a:gd name="connsiteY45" fmla="*/ 800100 h 2605086"/>
              <a:gd name="connsiteX46" fmla="*/ 431006 w 828674"/>
              <a:gd name="connsiteY46" fmla="*/ 823912 h 2605086"/>
              <a:gd name="connsiteX47" fmla="*/ 450056 w 828674"/>
              <a:gd name="connsiteY47" fmla="*/ 873918 h 2605086"/>
              <a:gd name="connsiteX48" fmla="*/ 438150 w 828674"/>
              <a:gd name="connsiteY48" fmla="*/ 904875 h 2605086"/>
              <a:gd name="connsiteX49" fmla="*/ 407194 w 828674"/>
              <a:gd name="connsiteY49" fmla="*/ 933450 h 2605086"/>
              <a:gd name="connsiteX50" fmla="*/ 416719 w 828674"/>
              <a:gd name="connsiteY50" fmla="*/ 954881 h 2605086"/>
              <a:gd name="connsiteX51" fmla="*/ 435769 w 828674"/>
              <a:gd name="connsiteY51" fmla="*/ 969168 h 2605086"/>
              <a:gd name="connsiteX52" fmla="*/ 457200 w 828674"/>
              <a:gd name="connsiteY52" fmla="*/ 966787 h 2605086"/>
              <a:gd name="connsiteX53" fmla="*/ 476250 w 828674"/>
              <a:gd name="connsiteY53" fmla="*/ 957262 h 2605086"/>
              <a:gd name="connsiteX54" fmla="*/ 497681 w 828674"/>
              <a:gd name="connsiteY54" fmla="*/ 985837 h 2605086"/>
              <a:gd name="connsiteX55" fmla="*/ 507206 w 828674"/>
              <a:gd name="connsiteY55" fmla="*/ 1026318 h 2605086"/>
              <a:gd name="connsiteX56" fmla="*/ 511969 w 828674"/>
              <a:gd name="connsiteY56" fmla="*/ 1078705 h 2605086"/>
              <a:gd name="connsiteX57" fmla="*/ 554832 w 828674"/>
              <a:gd name="connsiteY57" fmla="*/ 1109662 h 2605086"/>
              <a:gd name="connsiteX58" fmla="*/ 564356 w 828674"/>
              <a:gd name="connsiteY58" fmla="*/ 1138236 h 2605086"/>
              <a:gd name="connsiteX59" fmla="*/ 545306 w 828674"/>
              <a:gd name="connsiteY59" fmla="*/ 1166810 h 2605086"/>
              <a:gd name="connsiteX60" fmla="*/ 538163 w 828674"/>
              <a:gd name="connsiteY60" fmla="*/ 1204911 h 2605086"/>
              <a:gd name="connsiteX61" fmla="*/ 554832 w 828674"/>
              <a:gd name="connsiteY61" fmla="*/ 1240630 h 2605086"/>
              <a:gd name="connsiteX62" fmla="*/ 573881 w 828674"/>
              <a:gd name="connsiteY62" fmla="*/ 1276348 h 2605086"/>
              <a:gd name="connsiteX63" fmla="*/ 573881 w 828674"/>
              <a:gd name="connsiteY63" fmla="*/ 1314449 h 2605086"/>
              <a:gd name="connsiteX64" fmla="*/ 571500 w 828674"/>
              <a:gd name="connsiteY64" fmla="*/ 1362074 h 2605086"/>
              <a:gd name="connsiteX65" fmla="*/ 564356 w 828674"/>
              <a:gd name="connsiteY65" fmla="*/ 1426368 h 2605086"/>
              <a:gd name="connsiteX66" fmla="*/ 690563 w 828674"/>
              <a:gd name="connsiteY66" fmla="*/ 1535905 h 2605086"/>
              <a:gd name="connsiteX67" fmla="*/ 731043 w 828674"/>
              <a:gd name="connsiteY67" fmla="*/ 1545429 h 2605086"/>
              <a:gd name="connsiteX68" fmla="*/ 778668 w 828674"/>
              <a:gd name="connsiteY68" fmla="*/ 1602580 h 2605086"/>
              <a:gd name="connsiteX69" fmla="*/ 797718 w 828674"/>
              <a:gd name="connsiteY69" fmla="*/ 1640680 h 2605086"/>
              <a:gd name="connsiteX70" fmla="*/ 800101 w 828674"/>
              <a:gd name="connsiteY70" fmla="*/ 1690687 h 2605086"/>
              <a:gd name="connsiteX71" fmla="*/ 828674 w 828674"/>
              <a:gd name="connsiteY71" fmla="*/ 1745455 h 2605086"/>
              <a:gd name="connsiteX72" fmla="*/ 800100 w 828674"/>
              <a:gd name="connsiteY72" fmla="*/ 1904999 h 2605086"/>
              <a:gd name="connsiteX73" fmla="*/ 804862 w 828674"/>
              <a:gd name="connsiteY73" fmla="*/ 1952623 h 2605086"/>
              <a:gd name="connsiteX74" fmla="*/ 585786 w 828674"/>
              <a:gd name="connsiteY74" fmla="*/ 2181223 h 2605086"/>
              <a:gd name="connsiteX75" fmla="*/ 0 w 828674"/>
              <a:gd name="connsiteY75" fmla="*/ 2605086 h 2605086"/>
              <a:gd name="connsiteX0" fmla="*/ 569119 w 828674"/>
              <a:gd name="connsiteY0" fmla="*/ 0 h 2605086"/>
              <a:gd name="connsiteX1" fmla="*/ 526256 w 828674"/>
              <a:gd name="connsiteY1" fmla="*/ 26193 h 2605086"/>
              <a:gd name="connsiteX2" fmla="*/ 519112 w 828674"/>
              <a:gd name="connsiteY2" fmla="*/ 47625 h 2605086"/>
              <a:gd name="connsiteX3" fmla="*/ 519112 w 828674"/>
              <a:gd name="connsiteY3" fmla="*/ 71437 h 2605086"/>
              <a:gd name="connsiteX4" fmla="*/ 500062 w 828674"/>
              <a:gd name="connsiteY4" fmla="*/ 76200 h 2605086"/>
              <a:gd name="connsiteX5" fmla="*/ 478631 w 828674"/>
              <a:gd name="connsiteY5" fmla="*/ 71437 h 2605086"/>
              <a:gd name="connsiteX6" fmla="*/ 461962 w 828674"/>
              <a:gd name="connsiteY6" fmla="*/ 78581 h 2605086"/>
              <a:gd name="connsiteX7" fmla="*/ 473869 w 828674"/>
              <a:gd name="connsiteY7" fmla="*/ 97631 h 2605086"/>
              <a:gd name="connsiteX8" fmla="*/ 504825 w 828674"/>
              <a:gd name="connsiteY8" fmla="*/ 104775 h 2605086"/>
              <a:gd name="connsiteX9" fmla="*/ 511969 w 828674"/>
              <a:gd name="connsiteY9" fmla="*/ 121443 h 2605086"/>
              <a:gd name="connsiteX10" fmla="*/ 509587 w 828674"/>
              <a:gd name="connsiteY10" fmla="*/ 138112 h 2605086"/>
              <a:gd name="connsiteX11" fmla="*/ 519112 w 828674"/>
              <a:gd name="connsiteY11" fmla="*/ 157162 h 2605086"/>
              <a:gd name="connsiteX12" fmla="*/ 516731 w 828674"/>
              <a:gd name="connsiteY12" fmla="*/ 166687 h 2605086"/>
              <a:gd name="connsiteX13" fmla="*/ 488156 w 828674"/>
              <a:gd name="connsiteY13" fmla="*/ 188118 h 2605086"/>
              <a:gd name="connsiteX14" fmla="*/ 473869 w 828674"/>
              <a:gd name="connsiteY14" fmla="*/ 209550 h 2605086"/>
              <a:gd name="connsiteX15" fmla="*/ 454819 w 828674"/>
              <a:gd name="connsiteY15" fmla="*/ 233362 h 2605086"/>
              <a:gd name="connsiteX16" fmla="*/ 454819 w 828674"/>
              <a:gd name="connsiteY16" fmla="*/ 252412 h 2605086"/>
              <a:gd name="connsiteX17" fmla="*/ 450056 w 828674"/>
              <a:gd name="connsiteY17" fmla="*/ 273843 h 2605086"/>
              <a:gd name="connsiteX18" fmla="*/ 433387 w 828674"/>
              <a:gd name="connsiteY18" fmla="*/ 288131 h 2605086"/>
              <a:gd name="connsiteX19" fmla="*/ 414337 w 828674"/>
              <a:gd name="connsiteY19" fmla="*/ 307181 h 2605086"/>
              <a:gd name="connsiteX20" fmla="*/ 407194 w 828674"/>
              <a:gd name="connsiteY20" fmla="*/ 328612 h 2605086"/>
              <a:gd name="connsiteX21" fmla="*/ 426244 w 828674"/>
              <a:gd name="connsiteY21" fmla="*/ 350043 h 2605086"/>
              <a:gd name="connsiteX22" fmla="*/ 428625 w 828674"/>
              <a:gd name="connsiteY22" fmla="*/ 364331 h 2605086"/>
              <a:gd name="connsiteX23" fmla="*/ 390525 w 828674"/>
              <a:gd name="connsiteY23" fmla="*/ 376237 h 2605086"/>
              <a:gd name="connsiteX24" fmla="*/ 392906 w 828674"/>
              <a:gd name="connsiteY24" fmla="*/ 397668 h 2605086"/>
              <a:gd name="connsiteX25" fmla="*/ 400050 w 828674"/>
              <a:gd name="connsiteY25" fmla="*/ 416718 h 2605086"/>
              <a:gd name="connsiteX26" fmla="*/ 373856 w 828674"/>
              <a:gd name="connsiteY26" fmla="*/ 438150 h 2605086"/>
              <a:gd name="connsiteX27" fmla="*/ 371475 w 828674"/>
              <a:gd name="connsiteY27" fmla="*/ 461962 h 2605086"/>
              <a:gd name="connsiteX28" fmla="*/ 357187 w 828674"/>
              <a:gd name="connsiteY28" fmla="*/ 500062 h 2605086"/>
              <a:gd name="connsiteX29" fmla="*/ 352425 w 828674"/>
              <a:gd name="connsiteY29" fmla="*/ 535781 h 2605086"/>
              <a:gd name="connsiteX30" fmla="*/ 352425 w 828674"/>
              <a:gd name="connsiteY30" fmla="*/ 550068 h 2605086"/>
              <a:gd name="connsiteX31" fmla="*/ 342900 w 828674"/>
              <a:gd name="connsiteY31" fmla="*/ 569118 h 2605086"/>
              <a:gd name="connsiteX32" fmla="*/ 364331 w 828674"/>
              <a:gd name="connsiteY32" fmla="*/ 595312 h 2605086"/>
              <a:gd name="connsiteX33" fmla="*/ 378619 w 828674"/>
              <a:gd name="connsiteY33" fmla="*/ 623887 h 2605086"/>
              <a:gd name="connsiteX34" fmla="*/ 383381 w 828674"/>
              <a:gd name="connsiteY34" fmla="*/ 645318 h 2605086"/>
              <a:gd name="connsiteX35" fmla="*/ 411956 w 828674"/>
              <a:gd name="connsiteY35" fmla="*/ 635793 h 2605086"/>
              <a:gd name="connsiteX36" fmla="*/ 435769 w 828674"/>
              <a:gd name="connsiteY36" fmla="*/ 657225 h 2605086"/>
              <a:gd name="connsiteX37" fmla="*/ 452437 w 828674"/>
              <a:gd name="connsiteY37" fmla="*/ 678656 h 2605086"/>
              <a:gd name="connsiteX38" fmla="*/ 445294 w 828674"/>
              <a:gd name="connsiteY38" fmla="*/ 695325 h 2605086"/>
              <a:gd name="connsiteX39" fmla="*/ 416719 w 828674"/>
              <a:gd name="connsiteY39" fmla="*/ 709612 h 2605086"/>
              <a:gd name="connsiteX40" fmla="*/ 388144 w 828674"/>
              <a:gd name="connsiteY40" fmla="*/ 711993 h 2605086"/>
              <a:gd name="connsiteX41" fmla="*/ 395287 w 828674"/>
              <a:gd name="connsiteY41" fmla="*/ 735806 h 2605086"/>
              <a:gd name="connsiteX42" fmla="*/ 414337 w 828674"/>
              <a:gd name="connsiteY42" fmla="*/ 747712 h 2605086"/>
              <a:gd name="connsiteX43" fmla="*/ 409575 w 828674"/>
              <a:gd name="connsiteY43" fmla="*/ 764381 h 2605086"/>
              <a:gd name="connsiteX44" fmla="*/ 407194 w 828674"/>
              <a:gd name="connsiteY44" fmla="*/ 781050 h 2605086"/>
              <a:gd name="connsiteX45" fmla="*/ 428625 w 828674"/>
              <a:gd name="connsiteY45" fmla="*/ 800100 h 2605086"/>
              <a:gd name="connsiteX46" fmla="*/ 431006 w 828674"/>
              <a:gd name="connsiteY46" fmla="*/ 823912 h 2605086"/>
              <a:gd name="connsiteX47" fmla="*/ 450056 w 828674"/>
              <a:gd name="connsiteY47" fmla="*/ 873918 h 2605086"/>
              <a:gd name="connsiteX48" fmla="*/ 438150 w 828674"/>
              <a:gd name="connsiteY48" fmla="*/ 904875 h 2605086"/>
              <a:gd name="connsiteX49" fmla="*/ 407194 w 828674"/>
              <a:gd name="connsiteY49" fmla="*/ 933450 h 2605086"/>
              <a:gd name="connsiteX50" fmla="*/ 416719 w 828674"/>
              <a:gd name="connsiteY50" fmla="*/ 954881 h 2605086"/>
              <a:gd name="connsiteX51" fmla="*/ 435769 w 828674"/>
              <a:gd name="connsiteY51" fmla="*/ 969168 h 2605086"/>
              <a:gd name="connsiteX52" fmla="*/ 457200 w 828674"/>
              <a:gd name="connsiteY52" fmla="*/ 966787 h 2605086"/>
              <a:gd name="connsiteX53" fmla="*/ 476250 w 828674"/>
              <a:gd name="connsiteY53" fmla="*/ 957262 h 2605086"/>
              <a:gd name="connsiteX54" fmla="*/ 497681 w 828674"/>
              <a:gd name="connsiteY54" fmla="*/ 985837 h 2605086"/>
              <a:gd name="connsiteX55" fmla="*/ 507206 w 828674"/>
              <a:gd name="connsiteY55" fmla="*/ 1026318 h 2605086"/>
              <a:gd name="connsiteX56" fmla="*/ 511969 w 828674"/>
              <a:gd name="connsiteY56" fmla="*/ 1078705 h 2605086"/>
              <a:gd name="connsiteX57" fmla="*/ 554832 w 828674"/>
              <a:gd name="connsiteY57" fmla="*/ 1109662 h 2605086"/>
              <a:gd name="connsiteX58" fmla="*/ 564356 w 828674"/>
              <a:gd name="connsiteY58" fmla="*/ 1138236 h 2605086"/>
              <a:gd name="connsiteX59" fmla="*/ 545306 w 828674"/>
              <a:gd name="connsiteY59" fmla="*/ 1166810 h 2605086"/>
              <a:gd name="connsiteX60" fmla="*/ 538163 w 828674"/>
              <a:gd name="connsiteY60" fmla="*/ 1204911 h 2605086"/>
              <a:gd name="connsiteX61" fmla="*/ 554832 w 828674"/>
              <a:gd name="connsiteY61" fmla="*/ 1240630 h 2605086"/>
              <a:gd name="connsiteX62" fmla="*/ 573881 w 828674"/>
              <a:gd name="connsiteY62" fmla="*/ 1276348 h 2605086"/>
              <a:gd name="connsiteX63" fmla="*/ 573881 w 828674"/>
              <a:gd name="connsiteY63" fmla="*/ 1314449 h 2605086"/>
              <a:gd name="connsiteX64" fmla="*/ 571500 w 828674"/>
              <a:gd name="connsiteY64" fmla="*/ 1362074 h 2605086"/>
              <a:gd name="connsiteX65" fmla="*/ 564356 w 828674"/>
              <a:gd name="connsiteY65" fmla="*/ 1426368 h 2605086"/>
              <a:gd name="connsiteX66" fmla="*/ 690563 w 828674"/>
              <a:gd name="connsiteY66" fmla="*/ 1535905 h 2605086"/>
              <a:gd name="connsiteX67" fmla="*/ 731043 w 828674"/>
              <a:gd name="connsiteY67" fmla="*/ 1545429 h 2605086"/>
              <a:gd name="connsiteX68" fmla="*/ 778668 w 828674"/>
              <a:gd name="connsiteY68" fmla="*/ 1602580 h 2605086"/>
              <a:gd name="connsiteX69" fmla="*/ 797718 w 828674"/>
              <a:gd name="connsiteY69" fmla="*/ 1640680 h 2605086"/>
              <a:gd name="connsiteX70" fmla="*/ 800101 w 828674"/>
              <a:gd name="connsiteY70" fmla="*/ 1690687 h 2605086"/>
              <a:gd name="connsiteX71" fmla="*/ 828674 w 828674"/>
              <a:gd name="connsiteY71" fmla="*/ 1745455 h 2605086"/>
              <a:gd name="connsiteX72" fmla="*/ 800100 w 828674"/>
              <a:gd name="connsiteY72" fmla="*/ 1904999 h 2605086"/>
              <a:gd name="connsiteX73" fmla="*/ 804862 w 828674"/>
              <a:gd name="connsiteY73" fmla="*/ 1952623 h 2605086"/>
              <a:gd name="connsiteX74" fmla="*/ 585786 w 828674"/>
              <a:gd name="connsiteY74" fmla="*/ 2181223 h 2605086"/>
              <a:gd name="connsiteX75" fmla="*/ 283368 w 828674"/>
              <a:gd name="connsiteY75" fmla="*/ 2397917 h 2605086"/>
              <a:gd name="connsiteX76" fmla="*/ 0 w 828674"/>
              <a:gd name="connsiteY76" fmla="*/ 2605086 h 2605086"/>
              <a:gd name="connsiteX0" fmla="*/ 569119 w 828674"/>
              <a:gd name="connsiteY0" fmla="*/ 0 h 2605086"/>
              <a:gd name="connsiteX1" fmla="*/ 526256 w 828674"/>
              <a:gd name="connsiteY1" fmla="*/ 26193 h 2605086"/>
              <a:gd name="connsiteX2" fmla="*/ 519112 w 828674"/>
              <a:gd name="connsiteY2" fmla="*/ 47625 h 2605086"/>
              <a:gd name="connsiteX3" fmla="*/ 519112 w 828674"/>
              <a:gd name="connsiteY3" fmla="*/ 71437 h 2605086"/>
              <a:gd name="connsiteX4" fmla="*/ 500062 w 828674"/>
              <a:gd name="connsiteY4" fmla="*/ 76200 h 2605086"/>
              <a:gd name="connsiteX5" fmla="*/ 478631 w 828674"/>
              <a:gd name="connsiteY5" fmla="*/ 71437 h 2605086"/>
              <a:gd name="connsiteX6" fmla="*/ 461962 w 828674"/>
              <a:gd name="connsiteY6" fmla="*/ 78581 h 2605086"/>
              <a:gd name="connsiteX7" fmla="*/ 473869 w 828674"/>
              <a:gd name="connsiteY7" fmla="*/ 97631 h 2605086"/>
              <a:gd name="connsiteX8" fmla="*/ 504825 w 828674"/>
              <a:gd name="connsiteY8" fmla="*/ 104775 h 2605086"/>
              <a:gd name="connsiteX9" fmla="*/ 511969 w 828674"/>
              <a:gd name="connsiteY9" fmla="*/ 121443 h 2605086"/>
              <a:gd name="connsiteX10" fmla="*/ 509587 w 828674"/>
              <a:gd name="connsiteY10" fmla="*/ 138112 h 2605086"/>
              <a:gd name="connsiteX11" fmla="*/ 519112 w 828674"/>
              <a:gd name="connsiteY11" fmla="*/ 157162 h 2605086"/>
              <a:gd name="connsiteX12" fmla="*/ 516731 w 828674"/>
              <a:gd name="connsiteY12" fmla="*/ 166687 h 2605086"/>
              <a:gd name="connsiteX13" fmla="*/ 488156 w 828674"/>
              <a:gd name="connsiteY13" fmla="*/ 188118 h 2605086"/>
              <a:gd name="connsiteX14" fmla="*/ 473869 w 828674"/>
              <a:gd name="connsiteY14" fmla="*/ 209550 h 2605086"/>
              <a:gd name="connsiteX15" fmla="*/ 454819 w 828674"/>
              <a:gd name="connsiteY15" fmla="*/ 233362 h 2605086"/>
              <a:gd name="connsiteX16" fmla="*/ 454819 w 828674"/>
              <a:gd name="connsiteY16" fmla="*/ 252412 h 2605086"/>
              <a:gd name="connsiteX17" fmla="*/ 450056 w 828674"/>
              <a:gd name="connsiteY17" fmla="*/ 273843 h 2605086"/>
              <a:gd name="connsiteX18" fmla="*/ 433387 w 828674"/>
              <a:gd name="connsiteY18" fmla="*/ 288131 h 2605086"/>
              <a:gd name="connsiteX19" fmla="*/ 414337 w 828674"/>
              <a:gd name="connsiteY19" fmla="*/ 307181 h 2605086"/>
              <a:gd name="connsiteX20" fmla="*/ 407194 w 828674"/>
              <a:gd name="connsiteY20" fmla="*/ 328612 h 2605086"/>
              <a:gd name="connsiteX21" fmla="*/ 426244 w 828674"/>
              <a:gd name="connsiteY21" fmla="*/ 350043 h 2605086"/>
              <a:gd name="connsiteX22" fmla="*/ 428625 w 828674"/>
              <a:gd name="connsiteY22" fmla="*/ 364331 h 2605086"/>
              <a:gd name="connsiteX23" fmla="*/ 390525 w 828674"/>
              <a:gd name="connsiteY23" fmla="*/ 376237 h 2605086"/>
              <a:gd name="connsiteX24" fmla="*/ 392906 w 828674"/>
              <a:gd name="connsiteY24" fmla="*/ 397668 h 2605086"/>
              <a:gd name="connsiteX25" fmla="*/ 400050 w 828674"/>
              <a:gd name="connsiteY25" fmla="*/ 416718 h 2605086"/>
              <a:gd name="connsiteX26" fmla="*/ 373856 w 828674"/>
              <a:gd name="connsiteY26" fmla="*/ 438150 h 2605086"/>
              <a:gd name="connsiteX27" fmla="*/ 371475 w 828674"/>
              <a:gd name="connsiteY27" fmla="*/ 461962 h 2605086"/>
              <a:gd name="connsiteX28" fmla="*/ 357187 w 828674"/>
              <a:gd name="connsiteY28" fmla="*/ 500062 h 2605086"/>
              <a:gd name="connsiteX29" fmla="*/ 352425 w 828674"/>
              <a:gd name="connsiteY29" fmla="*/ 535781 h 2605086"/>
              <a:gd name="connsiteX30" fmla="*/ 352425 w 828674"/>
              <a:gd name="connsiteY30" fmla="*/ 550068 h 2605086"/>
              <a:gd name="connsiteX31" fmla="*/ 342900 w 828674"/>
              <a:gd name="connsiteY31" fmla="*/ 569118 h 2605086"/>
              <a:gd name="connsiteX32" fmla="*/ 364331 w 828674"/>
              <a:gd name="connsiteY32" fmla="*/ 595312 h 2605086"/>
              <a:gd name="connsiteX33" fmla="*/ 378619 w 828674"/>
              <a:gd name="connsiteY33" fmla="*/ 623887 h 2605086"/>
              <a:gd name="connsiteX34" fmla="*/ 383381 w 828674"/>
              <a:gd name="connsiteY34" fmla="*/ 645318 h 2605086"/>
              <a:gd name="connsiteX35" fmla="*/ 411956 w 828674"/>
              <a:gd name="connsiteY35" fmla="*/ 635793 h 2605086"/>
              <a:gd name="connsiteX36" fmla="*/ 435769 w 828674"/>
              <a:gd name="connsiteY36" fmla="*/ 657225 h 2605086"/>
              <a:gd name="connsiteX37" fmla="*/ 452437 w 828674"/>
              <a:gd name="connsiteY37" fmla="*/ 678656 h 2605086"/>
              <a:gd name="connsiteX38" fmla="*/ 445294 w 828674"/>
              <a:gd name="connsiteY38" fmla="*/ 695325 h 2605086"/>
              <a:gd name="connsiteX39" fmla="*/ 416719 w 828674"/>
              <a:gd name="connsiteY39" fmla="*/ 709612 h 2605086"/>
              <a:gd name="connsiteX40" fmla="*/ 388144 w 828674"/>
              <a:gd name="connsiteY40" fmla="*/ 711993 h 2605086"/>
              <a:gd name="connsiteX41" fmla="*/ 395287 w 828674"/>
              <a:gd name="connsiteY41" fmla="*/ 735806 h 2605086"/>
              <a:gd name="connsiteX42" fmla="*/ 414337 w 828674"/>
              <a:gd name="connsiteY42" fmla="*/ 747712 h 2605086"/>
              <a:gd name="connsiteX43" fmla="*/ 409575 w 828674"/>
              <a:gd name="connsiteY43" fmla="*/ 764381 h 2605086"/>
              <a:gd name="connsiteX44" fmla="*/ 407194 w 828674"/>
              <a:gd name="connsiteY44" fmla="*/ 781050 h 2605086"/>
              <a:gd name="connsiteX45" fmla="*/ 428625 w 828674"/>
              <a:gd name="connsiteY45" fmla="*/ 800100 h 2605086"/>
              <a:gd name="connsiteX46" fmla="*/ 431006 w 828674"/>
              <a:gd name="connsiteY46" fmla="*/ 823912 h 2605086"/>
              <a:gd name="connsiteX47" fmla="*/ 450056 w 828674"/>
              <a:gd name="connsiteY47" fmla="*/ 873918 h 2605086"/>
              <a:gd name="connsiteX48" fmla="*/ 438150 w 828674"/>
              <a:gd name="connsiteY48" fmla="*/ 904875 h 2605086"/>
              <a:gd name="connsiteX49" fmla="*/ 407194 w 828674"/>
              <a:gd name="connsiteY49" fmla="*/ 933450 h 2605086"/>
              <a:gd name="connsiteX50" fmla="*/ 416719 w 828674"/>
              <a:gd name="connsiteY50" fmla="*/ 954881 h 2605086"/>
              <a:gd name="connsiteX51" fmla="*/ 435769 w 828674"/>
              <a:gd name="connsiteY51" fmla="*/ 969168 h 2605086"/>
              <a:gd name="connsiteX52" fmla="*/ 457200 w 828674"/>
              <a:gd name="connsiteY52" fmla="*/ 966787 h 2605086"/>
              <a:gd name="connsiteX53" fmla="*/ 476250 w 828674"/>
              <a:gd name="connsiteY53" fmla="*/ 957262 h 2605086"/>
              <a:gd name="connsiteX54" fmla="*/ 497681 w 828674"/>
              <a:gd name="connsiteY54" fmla="*/ 985837 h 2605086"/>
              <a:gd name="connsiteX55" fmla="*/ 507206 w 828674"/>
              <a:gd name="connsiteY55" fmla="*/ 1026318 h 2605086"/>
              <a:gd name="connsiteX56" fmla="*/ 511969 w 828674"/>
              <a:gd name="connsiteY56" fmla="*/ 1078705 h 2605086"/>
              <a:gd name="connsiteX57" fmla="*/ 554832 w 828674"/>
              <a:gd name="connsiteY57" fmla="*/ 1109662 h 2605086"/>
              <a:gd name="connsiteX58" fmla="*/ 564356 w 828674"/>
              <a:gd name="connsiteY58" fmla="*/ 1138236 h 2605086"/>
              <a:gd name="connsiteX59" fmla="*/ 545306 w 828674"/>
              <a:gd name="connsiteY59" fmla="*/ 1166810 h 2605086"/>
              <a:gd name="connsiteX60" fmla="*/ 538163 w 828674"/>
              <a:gd name="connsiteY60" fmla="*/ 1204911 h 2605086"/>
              <a:gd name="connsiteX61" fmla="*/ 554832 w 828674"/>
              <a:gd name="connsiteY61" fmla="*/ 1240630 h 2605086"/>
              <a:gd name="connsiteX62" fmla="*/ 573881 w 828674"/>
              <a:gd name="connsiteY62" fmla="*/ 1276348 h 2605086"/>
              <a:gd name="connsiteX63" fmla="*/ 573881 w 828674"/>
              <a:gd name="connsiteY63" fmla="*/ 1314449 h 2605086"/>
              <a:gd name="connsiteX64" fmla="*/ 571500 w 828674"/>
              <a:gd name="connsiteY64" fmla="*/ 1362074 h 2605086"/>
              <a:gd name="connsiteX65" fmla="*/ 564356 w 828674"/>
              <a:gd name="connsiteY65" fmla="*/ 1426368 h 2605086"/>
              <a:gd name="connsiteX66" fmla="*/ 690563 w 828674"/>
              <a:gd name="connsiteY66" fmla="*/ 1535905 h 2605086"/>
              <a:gd name="connsiteX67" fmla="*/ 731043 w 828674"/>
              <a:gd name="connsiteY67" fmla="*/ 1545429 h 2605086"/>
              <a:gd name="connsiteX68" fmla="*/ 778668 w 828674"/>
              <a:gd name="connsiteY68" fmla="*/ 1602580 h 2605086"/>
              <a:gd name="connsiteX69" fmla="*/ 797718 w 828674"/>
              <a:gd name="connsiteY69" fmla="*/ 1640680 h 2605086"/>
              <a:gd name="connsiteX70" fmla="*/ 800101 w 828674"/>
              <a:gd name="connsiteY70" fmla="*/ 1690687 h 2605086"/>
              <a:gd name="connsiteX71" fmla="*/ 828674 w 828674"/>
              <a:gd name="connsiteY71" fmla="*/ 1745455 h 2605086"/>
              <a:gd name="connsiteX72" fmla="*/ 800100 w 828674"/>
              <a:gd name="connsiteY72" fmla="*/ 1904999 h 2605086"/>
              <a:gd name="connsiteX73" fmla="*/ 804862 w 828674"/>
              <a:gd name="connsiteY73" fmla="*/ 1952623 h 2605086"/>
              <a:gd name="connsiteX74" fmla="*/ 585786 w 828674"/>
              <a:gd name="connsiteY74" fmla="*/ 2181223 h 2605086"/>
              <a:gd name="connsiteX75" fmla="*/ 188118 w 828674"/>
              <a:gd name="connsiteY75" fmla="*/ 2400298 h 2605086"/>
              <a:gd name="connsiteX76" fmla="*/ 0 w 828674"/>
              <a:gd name="connsiteY76" fmla="*/ 2605086 h 2605086"/>
              <a:gd name="connsiteX0" fmla="*/ 569119 w 828674"/>
              <a:gd name="connsiteY0" fmla="*/ 0 h 2605086"/>
              <a:gd name="connsiteX1" fmla="*/ 526256 w 828674"/>
              <a:gd name="connsiteY1" fmla="*/ 26193 h 2605086"/>
              <a:gd name="connsiteX2" fmla="*/ 519112 w 828674"/>
              <a:gd name="connsiteY2" fmla="*/ 47625 h 2605086"/>
              <a:gd name="connsiteX3" fmla="*/ 519112 w 828674"/>
              <a:gd name="connsiteY3" fmla="*/ 71437 h 2605086"/>
              <a:gd name="connsiteX4" fmla="*/ 500062 w 828674"/>
              <a:gd name="connsiteY4" fmla="*/ 76200 h 2605086"/>
              <a:gd name="connsiteX5" fmla="*/ 478631 w 828674"/>
              <a:gd name="connsiteY5" fmla="*/ 71437 h 2605086"/>
              <a:gd name="connsiteX6" fmla="*/ 461962 w 828674"/>
              <a:gd name="connsiteY6" fmla="*/ 78581 h 2605086"/>
              <a:gd name="connsiteX7" fmla="*/ 473869 w 828674"/>
              <a:gd name="connsiteY7" fmla="*/ 97631 h 2605086"/>
              <a:gd name="connsiteX8" fmla="*/ 504825 w 828674"/>
              <a:gd name="connsiteY8" fmla="*/ 104775 h 2605086"/>
              <a:gd name="connsiteX9" fmla="*/ 511969 w 828674"/>
              <a:gd name="connsiteY9" fmla="*/ 121443 h 2605086"/>
              <a:gd name="connsiteX10" fmla="*/ 509587 w 828674"/>
              <a:gd name="connsiteY10" fmla="*/ 138112 h 2605086"/>
              <a:gd name="connsiteX11" fmla="*/ 519112 w 828674"/>
              <a:gd name="connsiteY11" fmla="*/ 157162 h 2605086"/>
              <a:gd name="connsiteX12" fmla="*/ 516731 w 828674"/>
              <a:gd name="connsiteY12" fmla="*/ 166687 h 2605086"/>
              <a:gd name="connsiteX13" fmla="*/ 488156 w 828674"/>
              <a:gd name="connsiteY13" fmla="*/ 188118 h 2605086"/>
              <a:gd name="connsiteX14" fmla="*/ 473869 w 828674"/>
              <a:gd name="connsiteY14" fmla="*/ 209550 h 2605086"/>
              <a:gd name="connsiteX15" fmla="*/ 454819 w 828674"/>
              <a:gd name="connsiteY15" fmla="*/ 233362 h 2605086"/>
              <a:gd name="connsiteX16" fmla="*/ 454819 w 828674"/>
              <a:gd name="connsiteY16" fmla="*/ 252412 h 2605086"/>
              <a:gd name="connsiteX17" fmla="*/ 450056 w 828674"/>
              <a:gd name="connsiteY17" fmla="*/ 273843 h 2605086"/>
              <a:gd name="connsiteX18" fmla="*/ 433387 w 828674"/>
              <a:gd name="connsiteY18" fmla="*/ 288131 h 2605086"/>
              <a:gd name="connsiteX19" fmla="*/ 414337 w 828674"/>
              <a:gd name="connsiteY19" fmla="*/ 307181 h 2605086"/>
              <a:gd name="connsiteX20" fmla="*/ 407194 w 828674"/>
              <a:gd name="connsiteY20" fmla="*/ 328612 h 2605086"/>
              <a:gd name="connsiteX21" fmla="*/ 426244 w 828674"/>
              <a:gd name="connsiteY21" fmla="*/ 350043 h 2605086"/>
              <a:gd name="connsiteX22" fmla="*/ 428625 w 828674"/>
              <a:gd name="connsiteY22" fmla="*/ 364331 h 2605086"/>
              <a:gd name="connsiteX23" fmla="*/ 390525 w 828674"/>
              <a:gd name="connsiteY23" fmla="*/ 376237 h 2605086"/>
              <a:gd name="connsiteX24" fmla="*/ 392906 w 828674"/>
              <a:gd name="connsiteY24" fmla="*/ 397668 h 2605086"/>
              <a:gd name="connsiteX25" fmla="*/ 400050 w 828674"/>
              <a:gd name="connsiteY25" fmla="*/ 416718 h 2605086"/>
              <a:gd name="connsiteX26" fmla="*/ 373856 w 828674"/>
              <a:gd name="connsiteY26" fmla="*/ 438150 h 2605086"/>
              <a:gd name="connsiteX27" fmla="*/ 371475 w 828674"/>
              <a:gd name="connsiteY27" fmla="*/ 461962 h 2605086"/>
              <a:gd name="connsiteX28" fmla="*/ 357187 w 828674"/>
              <a:gd name="connsiteY28" fmla="*/ 500062 h 2605086"/>
              <a:gd name="connsiteX29" fmla="*/ 352425 w 828674"/>
              <a:gd name="connsiteY29" fmla="*/ 535781 h 2605086"/>
              <a:gd name="connsiteX30" fmla="*/ 352425 w 828674"/>
              <a:gd name="connsiteY30" fmla="*/ 550068 h 2605086"/>
              <a:gd name="connsiteX31" fmla="*/ 342900 w 828674"/>
              <a:gd name="connsiteY31" fmla="*/ 569118 h 2605086"/>
              <a:gd name="connsiteX32" fmla="*/ 364331 w 828674"/>
              <a:gd name="connsiteY32" fmla="*/ 595312 h 2605086"/>
              <a:gd name="connsiteX33" fmla="*/ 378619 w 828674"/>
              <a:gd name="connsiteY33" fmla="*/ 623887 h 2605086"/>
              <a:gd name="connsiteX34" fmla="*/ 383381 w 828674"/>
              <a:gd name="connsiteY34" fmla="*/ 645318 h 2605086"/>
              <a:gd name="connsiteX35" fmla="*/ 411956 w 828674"/>
              <a:gd name="connsiteY35" fmla="*/ 635793 h 2605086"/>
              <a:gd name="connsiteX36" fmla="*/ 435769 w 828674"/>
              <a:gd name="connsiteY36" fmla="*/ 657225 h 2605086"/>
              <a:gd name="connsiteX37" fmla="*/ 452437 w 828674"/>
              <a:gd name="connsiteY37" fmla="*/ 678656 h 2605086"/>
              <a:gd name="connsiteX38" fmla="*/ 445294 w 828674"/>
              <a:gd name="connsiteY38" fmla="*/ 695325 h 2605086"/>
              <a:gd name="connsiteX39" fmla="*/ 416719 w 828674"/>
              <a:gd name="connsiteY39" fmla="*/ 709612 h 2605086"/>
              <a:gd name="connsiteX40" fmla="*/ 388144 w 828674"/>
              <a:gd name="connsiteY40" fmla="*/ 711993 h 2605086"/>
              <a:gd name="connsiteX41" fmla="*/ 395287 w 828674"/>
              <a:gd name="connsiteY41" fmla="*/ 735806 h 2605086"/>
              <a:gd name="connsiteX42" fmla="*/ 414337 w 828674"/>
              <a:gd name="connsiteY42" fmla="*/ 747712 h 2605086"/>
              <a:gd name="connsiteX43" fmla="*/ 409575 w 828674"/>
              <a:gd name="connsiteY43" fmla="*/ 764381 h 2605086"/>
              <a:gd name="connsiteX44" fmla="*/ 407194 w 828674"/>
              <a:gd name="connsiteY44" fmla="*/ 781050 h 2605086"/>
              <a:gd name="connsiteX45" fmla="*/ 428625 w 828674"/>
              <a:gd name="connsiteY45" fmla="*/ 800100 h 2605086"/>
              <a:gd name="connsiteX46" fmla="*/ 431006 w 828674"/>
              <a:gd name="connsiteY46" fmla="*/ 823912 h 2605086"/>
              <a:gd name="connsiteX47" fmla="*/ 450056 w 828674"/>
              <a:gd name="connsiteY47" fmla="*/ 873918 h 2605086"/>
              <a:gd name="connsiteX48" fmla="*/ 438150 w 828674"/>
              <a:gd name="connsiteY48" fmla="*/ 904875 h 2605086"/>
              <a:gd name="connsiteX49" fmla="*/ 407194 w 828674"/>
              <a:gd name="connsiteY49" fmla="*/ 933450 h 2605086"/>
              <a:gd name="connsiteX50" fmla="*/ 416719 w 828674"/>
              <a:gd name="connsiteY50" fmla="*/ 954881 h 2605086"/>
              <a:gd name="connsiteX51" fmla="*/ 435769 w 828674"/>
              <a:gd name="connsiteY51" fmla="*/ 969168 h 2605086"/>
              <a:gd name="connsiteX52" fmla="*/ 457200 w 828674"/>
              <a:gd name="connsiteY52" fmla="*/ 966787 h 2605086"/>
              <a:gd name="connsiteX53" fmla="*/ 476250 w 828674"/>
              <a:gd name="connsiteY53" fmla="*/ 957262 h 2605086"/>
              <a:gd name="connsiteX54" fmla="*/ 497681 w 828674"/>
              <a:gd name="connsiteY54" fmla="*/ 985837 h 2605086"/>
              <a:gd name="connsiteX55" fmla="*/ 507206 w 828674"/>
              <a:gd name="connsiteY55" fmla="*/ 1026318 h 2605086"/>
              <a:gd name="connsiteX56" fmla="*/ 511969 w 828674"/>
              <a:gd name="connsiteY56" fmla="*/ 1078705 h 2605086"/>
              <a:gd name="connsiteX57" fmla="*/ 554832 w 828674"/>
              <a:gd name="connsiteY57" fmla="*/ 1109662 h 2605086"/>
              <a:gd name="connsiteX58" fmla="*/ 564356 w 828674"/>
              <a:gd name="connsiteY58" fmla="*/ 1138236 h 2605086"/>
              <a:gd name="connsiteX59" fmla="*/ 545306 w 828674"/>
              <a:gd name="connsiteY59" fmla="*/ 1166810 h 2605086"/>
              <a:gd name="connsiteX60" fmla="*/ 538163 w 828674"/>
              <a:gd name="connsiteY60" fmla="*/ 1204911 h 2605086"/>
              <a:gd name="connsiteX61" fmla="*/ 554832 w 828674"/>
              <a:gd name="connsiteY61" fmla="*/ 1240630 h 2605086"/>
              <a:gd name="connsiteX62" fmla="*/ 573881 w 828674"/>
              <a:gd name="connsiteY62" fmla="*/ 1276348 h 2605086"/>
              <a:gd name="connsiteX63" fmla="*/ 573881 w 828674"/>
              <a:gd name="connsiteY63" fmla="*/ 1314449 h 2605086"/>
              <a:gd name="connsiteX64" fmla="*/ 571500 w 828674"/>
              <a:gd name="connsiteY64" fmla="*/ 1362074 h 2605086"/>
              <a:gd name="connsiteX65" fmla="*/ 564356 w 828674"/>
              <a:gd name="connsiteY65" fmla="*/ 1426368 h 2605086"/>
              <a:gd name="connsiteX66" fmla="*/ 690563 w 828674"/>
              <a:gd name="connsiteY66" fmla="*/ 1535905 h 2605086"/>
              <a:gd name="connsiteX67" fmla="*/ 731043 w 828674"/>
              <a:gd name="connsiteY67" fmla="*/ 1545429 h 2605086"/>
              <a:gd name="connsiteX68" fmla="*/ 778668 w 828674"/>
              <a:gd name="connsiteY68" fmla="*/ 1602580 h 2605086"/>
              <a:gd name="connsiteX69" fmla="*/ 797718 w 828674"/>
              <a:gd name="connsiteY69" fmla="*/ 1640680 h 2605086"/>
              <a:gd name="connsiteX70" fmla="*/ 800101 w 828674"/>
              <a:gd name="connsiteY70" fmla="*/ 1690687 h 2605086"/>
              <a:gd name="connsiteX71" fmla="*/ 828674 w 828674"/>
              <a:gd name="connsiteY71" fmla="*/ 1745455 h 2605086"/>
              <a:gd name="connsiteX72" fmla="*/ 800100 w 828674"/>
              <a:gd name="connsiteY72" fmla="*/ 1904999 h 2605086"/>
              <a:gd name="connsiteX73" fmla="*/ 804862 w 828674"/>
              <a:gd name="connsiteY73" fmla="*/ 1952623 h 2605086"/>
              <a:gd name="connsiteX74" fmla="*/ 585786 w 828674"/>
              <a:gd name="connsiteY74" fmla="*/ 2181223 h 2605086"/>
              <a:gd name="connsiteX75" fmla="*/ 502443 w 828674"/>
              <a:gd name="connsiteY75" fmla="*/ 2226467 h 2605086"/>
              <a:gd name="connsiteX76" fmla="*/ 188118 w 828674"/>
              <a:gd name="connsiteY76" fmla="*/ 2400298 h 2605086"/>
              <a:gd name="connsiteX77" fmla="*/ 0 w 828674"/>
              <a:gd name="connsiteY77" fmla="*/ 2605086 h 2605086"/>
              <a:gd name="connsiteX0" fmla="*/ 569119 w 828674"/>
              <a:gd name="connsiteY0" fmla="*/ 0 h 2605086"/>
              <a:gd name="connsiteX1" fmla="*/ 526256 w 828674"/>
              <a:gd name="connsiteY1" fmla="*/ 26193 h 2605086"/>
              <a:gd name="connsiteX2" fmla="*/ 519112 w 828674"/>
              <a:gd name="connsiteY2" fmla="*/ 47625 h 2605086"/>
              <a:gd name="connsiteX3" fmla="*/ 519112 w 828674"/>
              <a:gd name="connsiteY3" fmla="*/ 71437 h 2605086"/>
              <a:gd name="connsiteX4" fmla="*/ 500062 w 828674"/>
              <a:gd name="connsiteY4" fmla="*/ 76200 h 2605086"/>
              <a:gd name="connsiteX5" fmla="*/ 478631 w 828674"/>
              <a:gd name="connsiteY5" fmla="*/ 71437 h 2605086"/>
              <a:gd name="connsiteX6" fmla="*/ 461962 w 828674"/>
              <a:gd name="connsiteY6" fmla="*/ 78581 h 2605086"/>
              <a:gd name="connsiteX7" fmla="*/ 473869 w 828674"/>
              <a:gd name="connsiteY7" fmla="*/ 97631 h 2605086"/>
              <a:gd name="connsiteX8" fmla="*/ 504825 w 828674"/>
              <a:gd name="connsiteY8" fmla="*/ 104775 h 2605086"/>
              <a:gd name="connsiteX9" fmla="*/ 511969 w 828674"/>
              <a:gd name="connsiteY9" fmla="*/ 121443 h 2605086"/>
              <a:gd name="connsiteX10" fmla="*/ 509587 w 828674"/>
              <a:gd name="connsiteY10" fmla="*/ 138112 h 2605086"/>
              <a:gd name="connsiteX11" fmla="*/ 519112 w 828674"/>
              <a:gd name="connsiteY11" fmla="*/ 157162 h 2605086"/>
              <a:gd name="connsiteX12" fmla="*/ 516731 w 828674"/>
              <a:gd name="connsiteY12" fmla="*/ 166687 h 2605086"/>
              <a:gd name="connsiteX13" fmla="*/ 488156 w 828674"/>
              <a:gd name="connsiteY13" fmla="*/ 188118 h 2605086"/>
              <a:gd name="connsiteX14" fmla="*/ 473869 w 828674"/>
              <a:gd name="connsiteY14" fmla="*/ 209550 h 2605086"/>
              <a:gd name="connsiteX15" fmla="*/ 454819 w 828674"/>
              <a:gd name="connsiteY15" fmla="*/ 233362 h 2605086"/>
              <a:gd name="connsiteX16" fmla="*/ 454819 w 828674"/>
              <a:gd name="connsiteY16" fmla="*/ 252412 h 2605086"/>
              <a:gd name="connsiteX17" fmla="*/ 450056 w 828674"/>
              <a:gd name="connsiteY17" fmla="*/ 273843 h 2605086"/>
              <a:gd name="connsiteX18" fmla="*/ 433387 w 828674"/>
              <a:gd name="connsiteY18" fmla="*/ 288131 h 2605086"/>
              <a:gd name="connsiteX19" fmla="*/ 414337 w 828674"/>
              <a:gd name="connsiteY19" fmla="*/ 307181 h 2605086"/>
              <a:gd name="connsiteX20" fmla="*/ 407194 w 828674"/>
              <a:gd name="connsiteY20" fmla="*/ 328612 h 2605086"/>
              <a:gd name="connsiteX21" fmla="*/ 426244 w 828674"/>
              <a:gd name="connsiteY21" fmla="*/ 350043 h 2605086"/>
              <a:gd name="connsiteX22" fmla="*/ 428625 w 828674"/>
              <a:gd name="connsiteY22" fmla="*/ 364331 h 2605086"/>
              <a:gd name="connsiteX23" fmla="*/ 390525 w 828674"/>
              <a:gd name="connsiteY23" fmla="*/ 376237 h 2605086"/>
              <a:gd name="connsiteX24" fmla="*/ 392906 w 828674"/>
              <a:gd name="connsiteY24" fmla="*/ 397668 h 2605086"/>
              <a:gd name="connsiteX25" fmla="*/ 400050 w 828674"/>
              <a:gd name="connsiteY25" fmla="*/ 416718 h 2605086"/>
              <a:gd name="connsiteX26" fmla="*/ 373856 w 828674"/>
              <a:gd name="connsiteY26" fmla="*/ 438150 h 2605086"/>
              <a:gd name="connsiteX27" fmla="*/ 371475 w 828674"/>
              <a:gd name="connsiteY27" fmla="*/ 461962 h 2605086"/>
              <a:gd name="connsiteX28" fmla="*/ 357187 w 828674"/>
              <a:gd name="connsiteY28" fmla="*/ 500062 h 2605086"/>
              <a:gd name="connsiteX29" fmla="*/ 352425 w 828674"/>
              <a:gd name="connsiteY29" fmla="*/ 535781 h 2605086"/>
              <a:gd name="connsiteX30" fmla="*/ 352425 w 828674"/>
              <a:gd name="connsiteY30" fmla="*/ 550068 h 2605086"/>
              <a:gd name="connsiteX31" fmla="*/ 342900 w 828674"/>
              <a:gd name="connsiteY31" fmla="*/ 569118 h 2605086"/>
              <a:gd name="connsiteX32" fmla="*/ 364331 w 828674"/>
              <a:gd name="connsiteY32" fmla="*/ 595312 h 2605086"/>
              <a:gd name="connsiteX33" fmla="*/ 378619 w 828674"/>
              <a:gd name="connsiteY33" fmla="*/ 623887 h 2605086"/>
              <a:gd name="connsiteX34" fmla="*/ 383381 w 828674"/>
              <a:gd name="connsiteY34" fmla="*/ 645318 h 2605086"/>
              <a:gd name="connsiteX35" fmla="*/ 411956 w 828674"/>
              <a:gd name="connsiteY35" fmla="*/ 635793 h 2605086"/>
              <a:gd name="connsiteX36" fmla="*/ 435769 w 828674"/>
              <a:gd name="connsiteY36" fmla="*/ 657225 h 2605086"/>
              <a:gd name="connsiteX37" fmla="*/ 452437 w 828674"/>
              <a:gd name="connsiteY37" fmla="*/ 678656 h 2605086"/>
              <a:gd name="connsiteX38" fmla="*/ 445294 w 828674"/>
              <a:gd name="connsiteY38" fmla="*/ 695325 h 2605086"/>
              <a:gd name="connsiteX39" fmla="*/ 416719 w 828674"/>
              <a:gd name="connsiteY39" fmla="*/ 709612 h 2605086"/>
              <a:gd name="connsiteX40" fmla="*/ 388144 w 828674"/>
              <a:gd name="connsiteY40" fmla="*/ 711993 h 2605086"/>
              <a:gd name="connsiteX41" fmla="*/ 395287 w 828674"/>
              <a:gd name="connsiteY41" fmla="*/ 735806 h 2605086"/>
              <a:gd name="connsiteX42" fmla="*/ 414337 w 828674"/>
              <a:gd name="connsiteY42" fmla="*/ 747712 h 2605086"/>
              <a:gd name="connsiteX43" fmla="*/ 409575 w 828674"/>
              <a:gd name="connsiteY43" fmla="*/ 764381 h 2605086"/>
              <a:gd name="connsiteX44" fmla="*/ 407194 w 828674"/>
              <a:gd name="connsiteY44" fmla="*/ 781050 h 2605086"/>
              <a:gd name="connsiteX45" fmla="*/ 428625 w 828674"/>
              <a:gd name="connsiteY45" fmla="*/ 800100 h 2605086"/>
              <a:gd name="connsiteX46" fmla="*/ 431006 w 828674"/>
              <a:gd name="connsiteY46" fmla="*/ 823912 h 2605086"/>
              <a:gd name="connsiteX47" fmla="*/ 450056 w 828674"/>
              <a:gd name="connsiteY47" fmla="*/ 873918 h 2605086"/>
              <a:gd name="connsiteX48" fmla="*/ 438150 w 828674"/>
              <a:gd name="connsiteY48" fmla="*/ 904875 h 2605086"/>
              <a:gd name="connsiteX49" fmla="*/ 407194 w 828674"/>
              <a:gd name="connsiteY49" fmla="*/ 933450 h 2605086"/>
              <a:gd name="connsiteX50" fmla="*/ 416719 w 828674"/>
              <a:gd name="connsiteY50" fmla="*/ 954881 h 2605086"/>
              <a:gd name="connsiteX51" fmla="*/ 435769 w 828674"/>
              <a:gd name="connsiteY51" fmla="*/ 969168 h 2605086"/>
              <a:gd name="connsiteX52" fmla="*/ 457200 w 828674"/>
              <a:gd name="connsiteY52" fmla="*/ 966787 h 2605086"/>
              <a:gd name="connsiteX53" fmla="*/ 476250 w 828674"/>
              <a:gd name="connsiteY53" fmla="*/ 957262 h 2605086"/>
              <a:gd name="connsiteX54" fmla="*/ 497681 w 828674"/>
              <a:gd name="connsiteY54" fmla="*/ 985837 h 2605086"/>
              <a:gd name="connsiteX55" fmla="*/ 507206 w 828674"/>
              <a:gd name="connsiteY55" fmla="*/ 1026318 h 2605086"/>
              <a:gd name="connsiteX56" fmla="*/ 511969 w 828674"/>
              <a:gd name="connsiteY56" fmla="*/ 1078705 h 2605086"/>
              <a:gd name="connsiteX57" fmla="*/ 554832 w 828674"/>
              <a:gd name="connsiteY57" fmla="*/ 1109662 h 2605086"/>
              <a:gd name="connsiteX58" fmla="*/ 564356 w 828674"/>
              <a:gd name="connsiteY58" fmla="*/ 1138236 h 2605086"/>
              <a:gd name="connsiteX59" fmla="*/ 545306 w 828674"/>
              <a:gd name="connsiteY59" fmla="*/ 1166810 h 2605086"/>
              <a:gd name="connsiteX60" fmla="*/ 538163 w 828674"/>
              <a:gd name="connsiteY60" fmla="*/ 1204911 h 2605086"/>
              <a:gd name="connsiteX61" fmla="*/ 554832 w 828674"/>
              <a:gd name="connsiteY61" fmla="*/ 1240630 h 2605086"/>
              <a:gd name="connsiteX62" fmla="*/ 573881 w 828674"/>
              <a:gd name="connsiteY62" fmla="*/ 1276348 h 2605086"/>
              <a:gd name="connsiteX63" fmla="*/ 573881 w 828674"/>
              <a:gd name="connsiteY63" fmla="*/ 1314449 h 2605086"/>
              <a:gd name="connsiteX64" fmla="*/ 571500 w 828674"/>
              <a:gd name="connsiteY64" fmla="*/ 1362074 h 2605086"/>
              <a:gd name="connsiteX65" fmla="*/ 564356 w 828674"/>
              <a:gd name="connsiteY65" fmla="*/ 1426368 h 2605086"/>
              <a:gd name="connsiteX66" fmla="*/ 690563 w 828674"/>
              <a:gd name="connsiteY66" fmla="*/ 1535905 h 2605086"/>
              <a:gd name="connsiteX67" fmla="*/ 731043 w 828674"/>
              <a:gd name="connsiteY67" fmla="*/ 1545429 h 2605086"/>
              <a:gd name="connsiteX68" fmla="*/ 778668 w 828674"/>
              <a:gd name="connsiteY68" fmla="*/ 1602580 h 2605086"/>
              <a:gd name="connsiteX69" fmla="*/ 797718 w 828674"/>
              <a:gd name="connsiteY69" fmla="*/ 1640680 h 2605086"/>
              <a:gd name="connsiteX70" fmla="*/ 800101 w 828674"/>
              <a:gd name="connsiteY70" fmla="*/ 1690687 h 2605086"/>
              <a:gd name="connsiteX71" fmla="*/ 828674 w 828674"/>
              <a:gd name="connsiteY71" fmla="*/ 1745455 h 2605086"/>
              <a:gd name="connsiteX72" fmla="*/ 800100 w 828674"/>
              <a:gd name="connsiteY72" fmla="*/ 1904999 h 2605086"/>
              <a:gd name="connsiteX73" fmla="*/ 804862 w 828674"/>
              <a:gd name="connsiteY73" fmla="*/ 1952623 h 2605086"/>
              <a:gd name="connsiteX74" fmla="*/ 585786 w 828674"/>
              <a:gd name="connsiteY74" fmla="*/ 2181223 h 2605086"/>
              <a:gd name="connsiteX75" fmla="*/ 502443 w 828674"/>
              <a:gd name="connsiteY75" fmla="*/ 2226467 h 2605086"/>
              <a:gd name="connsiteX76" fmla="*/ 316705 w 828674"/>
              <a:gd name="connsiteY76" fmla="*/ 2321717 h 2605086"/>
              <a:gd name="connsiteX77" fmla="*/ 188118 w 828674"/>
              <a:gd name="connsiteY77" fmla="*/ 2400298 h 2605086"/>
              <a:gd name="connsiteX78" fmla="*/ 0 w 828674"/>
              <a:gd name="connsiteY78" fmla="*/ 2605086 h 2605086"/>
              <a:gd name="connsiteX0" fmla="*/ 569119 w 828674"/>
              <a:gd name="connsiteY0" fmla="*/ 0 h 2605086"/>
              <a:gd name="connsiteX1" fmla="*/ 526256 w 828674"/>
              <a:gd name="connsiteY1" fmla="*/ 26193 h 2605086"/>
              <a:gd name="connsiteX2" fmla="*/ 519112 w 828674"/>
              <a:gd name="connsiteY2" fmla="*/ 47625 h 2605086"/>
              <a:gd name="connsiteX3" fmla="*/ 519112 w 828674"/>
              <a:gd name="connsiteY3" fmla="*/ 71437 h 2605086"/>
              <a:gd name="connsiteX4" fmla="*/ 500062 w 828674"/>
              <a:gd name="connsiteY4" fmla="*/ 76200 h 2605086"/>
              <a:gd name="connsiteX5" fmla="*/ 478631 w 828674"/>
              <a:gd name="connsiteY5" fmla="*/ 71437 h 2605086"/>
              <a:gd name="connsiteX6" fmla="*/ 461962 w 828674"/>
              <a:gd name="connsiteY6" fmla="*/ 78581 h 2605086"/>
              <a:gd name="connsiteX7" fmla="*/ 473869 w 828674"/>
              <a:gd name="connsiteY7" fmla="*/ 97631 h 2605086"/>
              <a:gd name="connsiteX8" fmla="*/ 504825 w 828674"/>
              <a:gd name="connsiteY8" fmla="*/ 104775 h 2605086"/>
              <a:gd name="connsiteX9" fmla="*/ 511969 w 828674"/>
              <a:gd name="connsiteY9" fmla="*/ 121443 h 2605086"/>
              <a:gd name="connsiteX10" fmla="*/ 509587 w 828674"/>
              <a:gd name="connsiteY10" fmla="*/ 138112 h 2605086"/>
              <a:gd name="connsiteX11" fmla="*/ 519112 w 828674"/>
              <a:gd name="connsiteY11" fmla="*/ 157162 h 2605086"/>
              <a:gd name="connsiteX12" fmla="*/ 516731 w 828674"/>
              <a:gd name="connsiteY12" fmla="*/ 166687 h 2605086"/>
              <a:gd name="connsiteX13" fmla="*/ 488156 w 828674"/>
              <a:gd name="connsiteY13" fmla="*/ 188118 h 2605086"/>
              <a:gd name="connsiteX14" fmla="*/ 473869 w 828674"/>
              <a:gd name="connsiteY14" fmla="*/ 209550 h 2605086"/>
              <a:gd name="connsiteX15" fmla="*/ 454819 w 828674"/>
              <a:gd name="connsiteY15" fmla="*/ 233362 h 2605086"/>
              <a:gd name="connsiteX16" fmla="*/ 454819 w 828674"/>
              <a:gd name="connsiteY16" fmla="*/ 252412 h 2605086"/>
              <a:gd name="connsiteX17" fmla="*/ 450056 w 828674"/>
              <a:gd name="connsiteY17" fmla="*/ 273843 h 2605086"/>
              <a:gd name="connsiteX18" fmla="*/ 433387 w 828674"/>
              <a:gd name="connsiteY18" fmla="*/ 288131 h 2605086"/>
              <a:gd name="connsiteX19" fmla="*/ 414337 w 828674"/>
              <a:gd name="connsiteY19" fmla="*/ 307181 h 2605086"/>
              <a:gd name="connsiteX20" fmla="*/ 407194 w 828674"/>
              <a:gd name="connsiteY20" fmla="*/ 328612 h 2605086"/>
              <a:gd name="connsiteX21" fmla="*/ 426244 w 828674"/>
              <a:gd name="connsiteY21" fmla="*/ 350043 h 2605086"/>
              <a:gd name="connsiteX22" fmla="*/ 428625 w 828674"/>
              <a:gd name="connsiteY22" fmla="*/ 364331 h 2605086"/>
              <a:gd name="connsiteX23" fmla="*/ 390525 w 828674"/>
              <a:gd name="connsiteY23" fmla="*/ 376237 h 2605086"/>
              <a:gd name="connsiteX24" fmla="*/ 392906 w 828674"/>
              <a:gd name="connsiteY24" fmla="*/ 397668 h 2605086"/>
              <a:gd name="connsiteX25" fmla="*/ 400050 w 828674"/>
              <a:gd name="connsiteY25" fmla="*/ 416718 h 2605086"/>
              <a:gd name="connsiteX26" fmla="*/ 373856 w 828674"/>
              <a:gd name="connsiteY26" fmla="*/ 438150 h 2605086"/>
              <a:gd name="connsiteX27" fmla="*/ 371475 w 828674"/>
              <a:gd name="connsiteY27" fmla="*/ 461962 h 2605086"/>
              <a:gd name="connsiteX28" fmla="*/ 357187 w 828674"/>
              <a:gd name="connsiteY28" fmla="*/ 500062 h 2605086"/>
              <a:gd name="connsiteX29" fmla="*/ 352425 w 828674"/>
              <a:gd name="connsiteY29" fmla="*/ 535781 h 2605086"/>
              <a:gd name="connsiteX30" fmla="*/ 352425 w 828674"/>
              <a:gd name="connsiteY30" fmla="*/ 550068 h 2605086"/>
              <a:gd name="connsiteX31" fmla="*/ 342900 w 828674"/>
              <a:gd name="connsiteY31" fmla="*/ 569118 h 2605086"/>
              <a:gd name="connsiteX32" fmla="*/ 364331 w 828674"/>
              <a:gd name="connsiteY32" fmla="*/ 595312 h 2605086"/>
              <a:gd name="connsiteX33" fmla="*/ 378619 w 828674"/>
              <a:gd name="connsiteY33" fmla="*/ 623887 h 2605086"/>
              <a:gd name="connsiteX34" fmla="*/ 383381 w 828674"/>
              <a:gd name="connsiteY34" fmla="*/ 645318 h 2605086"/>
              <a:gd name="connsiteX35" fmla="*/ 411956 w 828674"/>
              <a:gd name="connsiteY35" fmla="*/ 635793 h 2605086"/>
              <a:gd name="connsiteX36" fmla="*/ 435769 w 828674"/>
              <a:gd name="connsiteY36" fmla="*/ 657225 h 2605086"/>
              <a:gd name="connsiteX37" fmla="*/ 452437 w 828674"/>
              <a:gd name="connsiteY37" fmla="*/ 678656 h 2605086"/>
              <a:gd name="connsiteX38" fmla="*/ 445294 w 828674"/>
              <a:gd name="connsiteY38" fmla="*/ 695325 h 2605086"/>
              <a:gd name="connsiteX39" fmla="*/ 416719 w 828674"/>
              <a:gd name="connsiteY39" fmla="*/ 709612 h 2605086"/>
              <a:gd name="connsiteX40" fmla="*/ 388144 w 828674"/>
              <a:gd name="connsiteY40" fmla="*/ 711993 h 2605086"/>
              <a:gd name="connsiteX41" fmla="*/ 395287 w 828674"/>
              <a:gd name="connsiteY41" fmla="*/ 735806 h 2605086"/>
              <a:gd name="connsiteX42" fmla="*/ 414337 w 828674"/>
              <a:gd name="connsiteY42" fmla="*/ 747712 h 2605086"/>
              <a:gd name="connsiteX43" fmla="*/ 409575 w 828674"/>
              <a:gd name="connsiteY43" fmla="*/ 764381 h 2605086"/>
              <a:gd name="connsiteX44" fmla="*/ 407194 w 828674"/>
              <a:gd name="connsiteY44" fmla="*/ 781050 h 2605086"/>
              <a:gd name="connsiteX45" fmla="*/ 428625 w 828674"/>
              <a:gd name="connsiteY45" fmla="*/ 800100 h 2605086"/>
              <a:gd name="connsiteX46" fmla="*/ 431006 w 828674"/>
              <a:gd name="connsiteY46" fmla="*/ 823912 h 2605086"/>
              <a:gd name="connsiteX47" fmla="*/ 450056 w 828674"/>
              <a:gd name="connsiteY47" fmla="*/ 873918 h 2605086"/>
              <a:gd name="connsiteX48" fmla="*/ 438150 w 828674"/>
              <a:gd name="connsiteY48" fmla="*/ 904875 h 2605086"/>
              <a:gd name="connsiteX49" fmla="*/ 407194 w 828674"/>
              <a:gd name="connsiteY49" fmla="*/ 933450 h 2605086"/>
              <a:gd name="connsiteX50" fmla="*/ 416719 w 828674"/>
              <a:gd name="connsiteY50" fmla="*/ 954881 h 2605086"/>
              <a:gd name="connsiteX51" fmla="*/ 435769 w 828674"/>
              <a:gd name="connsiteY51" fmla="*/ 969168 h 2605086"/>
              <a:gd name="connsiteX52" fmla="*/ 457200 w 828674"/>
              <a:gd name="connsiteY52" fmla="*/ 966787 h 2605086"/>
              <a:gd name="connsiteX53" fmla="*/ 476250 w 828674"/>
              <a:gd name="connsiteY53" fmla="*/ 957262 h 2605086"/>
              <a:gd name="connsiteX54" fmla="*/ 497681 w 828674"/>
              <a:gd name="connsiteY54" fmla="*/ 985837 h 2605086"/>
              <a:gd name="connsiteX55" fmla="*/ 507206 w 828674"/>
              <a:gd name="connsiteY55" fmla="*/ 1026318 h 2605086"/>
              <a:gd name="connsiteX56" fmla="*/ 511969 w 828674"/>
              <a:gd name="connsiteY56" fmla="*/ 1078705 h 2605086"/>
              <a:gd name="connsiteX57" fmla="*/ 554832 w 828674"/>
              <a:gd name="connsiteY57" fmla="*/ 1109662 h 2605086"/>
              <a:gd name="connsiteX58" fmla="*/ 564356 w 828674"/>
              <a:gd name="connsiteY58" fmla="*/ 1138236 h 2605086"/>
              <a:gd name="connsiteX59" fmla="*/ 545306 w 828674"/>
              <a:gd name="connsiteY59" fmla="*/ 1166810 h 2605086"/>
              <a:gd name="connsiteX60" fmla="*/ 538163 w 828674"/>
              <a:gd name="connsiteY60" fmla="*/ 1204911 h 2605086"/>
              <a:gd name="connsiteX61" fmla="*/ 554832 w 828674"/>
              <a:gd name="connsiteY61" fmla="*/ 1240630 h 2605086"/>
              <a:gd name="connsiteX62" fmla="*/ 573881 w 828674"/>
              <a:gd name="connsiteY62" fmla="*/ 1276348 h 2605086"/>
              <a:gd name="connsiteX63" fmla="*/ 573881 w 828674"/>
              <a:gd name="connsiteY63" fmla="*/ 1314449 h 2605086"/>
              <a:gd name="connsiteX64" fmla="*/ 571500 w 828674"/>
              <a:gd name="connsiteY64" fmla="*/ 1362074 h 2605086"/>
              <a:gd name="connsiteX65" fmla="*/ 564356 w 828674"/>
              <a:gd name="connsiteY65" fmla="*/ 1426368 h 2605086"/>
              <a:gd name="connsiteX66" fmla="*/ 690563 w 828674"/>
              <a:gd name="connsiteY66" fmla="*/ 1535905 h 2605086"/>
              <a:gd name="connsiteX67" fmla="*/ 731043 w 828674"/>
              <a:gd name="connsiteY67" fmla="*/ 1545429 h 2605086"/>
              <a:gd name="connsiteX68" fmla="*/ 778668 w 828674"/>
              <a:gd name="connsiteY68" fmla="*/ 1602580 h 2605086"/>
              <a:gd name="connsiteX69" fmla="*/ 797718 w 828674"/>
              <a:gd name="connsiteY69" fmla="*/ 1640680 h 2605086"/>
              <a:gd name="connsiteX70" fmla="*/ 800101 w 828674"/>
              <a:gd name="connsiteY70" fmla="*/ 1690687 h 2605086"/>
              <a:gd name="connsiteX71" fmla="*/ 828674 w 828674"/>
              <a:gd name="connsiteY71" fmla="*/ 1745455 h 2605086"/>
              <a:gd name="connsiteX72" fmla="*/ 800100 w 828674"/>
              <a:gd name="connsiteY72" fmla="*/ 1904999 h 2605086"/>
              <a:gd name="connsiteX73" fmla="*/ 804862 w 828674"/>
              <a:gd name="connsiteY73" fmla="*/ 1952623 h 2605086"/>
              <a:gd name="connsiteX74" fmla="*/ 585786 w 828674"/>
              <a:gd name="connsiteY74" fmla="*/ 2181223 h 2605086"/>
              <a:gd name="connsiteX75" fmla="*/ 502443 w 828674"/>
              <a:gd name="connsiteY75" fmla="*/ 2226467 h 2605086"/>
              <a:gd name="connsiteX76" fmla="*/ 316705 w 828674"/>
              <a:gd name="connsiteY76" fmla="*/ 2321717 h 2605086"/>
              <a:gd name="connsiteX77" fmla="*/ 188118 w 828674"/>
              <a:gd name="connsiteY77" fmla="*/ 2400298 h 2605086"/>
              <a:gd name="connsiteX78" fmla="*/ 140493 w 828674"/>
              <a:gd name="connsiteY78" fmla="*/ 2455067 h 2605086"/>
              <a:gd name="connsiteX79" fmla="*/ 0 w 828674"/>
              <a:gd name="connsiteY79" fmla="*/ 2605086 h 2605086"/>
              <a:gd name="connsiteX0" fmla="*/ 569119 w 828674"/>
              <a:gd name="connsiteY0" fmla="*/ 0 h 2605086"/>
              <a:gd name="connsiteX1" fmla="*/ 526256 w 828674"/>
              <a:gd name="connsiteY1" fmla="*/ 26193 h 2605086"/>
              <a:gd name="connsiteX2" fmla="*/ 519112 w 828674"/>
              <a:gd name="connsiteY2" fmla="*/ 47625 h 2605086"/>
              <a:gd name="connsiteX3" fmla="*/ 519112 w 828674"/>
              <a:gd name="connsiteY3" fmla="*/ 71437 h 2605086"/>
              <a:gd name="connsiteX4" fmla="*/ 500062 w 828674"/>
              <a:gd name="connsiteY4" fmla="*/ 76200 h 2605086"/>
              <a:gd name="connsiteX5" fmla="*/ 478631 w 828674"/>
              <a:gd name="connsiteY5" fmla="*/ 71437 h 2605086"/>
              <a:gd name="connsiteX6" fmla="*/ 461962 w 828674"/>
              <a:gd name="connsiteY6" fmla="*/ 78581 h 2605086"/>
              <a:gd name="connsiteX7" fmla="*/ 473869 w 828674"/>
              <a:gd name="connsiteY7" fmla="*/ 97631 h 2605086"/>
              <a:gd name="connsiteX8" fmla="*/ 504825 w 828674"/>
              <a:gd name="connsiteY8" fmla="*/ 104775 h 2605086"/>
              <a:gd name="connsiteX9" fmla="*/ 511969 w 828674"/>
              <a:gd name="connsiteY9" fmla="*/ 121443 h 2605086"/>
              <a:gd name="connsiteX10" fmla="*/ 509587 w 828674"/>
              <a:gd name="connsiteY10" fmla="*/ 138112 h 2605086"/>
              <a:gd name="connsiteX11" fmla="*/ 519112 w 828674"/>
              <a:gd name="connsiteY11" fmla="*/ 157162 h 2605086"/>
              <a:gd name="connsiteX12" fmla="*/ 516731 w 828674"/>
              <a:gd name="connsiteY12" fmla="*/ 166687 h 2605086"/>
              <a:gd name="connsiteX13" fmla="*/ 488156 w 828674"/>
              <a:gd name="connsiteY13" fmla="*/ 188118 h 2605086"/>
              <a:gd name="connsiteX14" fmla="*/ 473869 w 828674"/>
              <a:gd name="connsiteY14" fmla="*/ 209550 h 2605086"/>
              <a:gd name="connsiteX15" fmla="*/ 454819 w 828674"/>
              <a:gd name="connsiteY15" fmla="*/ 233362 h 2605086"/>
              <a:gd name="connsiteX16" fmla="*/ 454819 w 828674"/>
              <a:gd name="connsiteY16" fmla="*/ 252412 h 2605086"/>
              <a:gd name="connsiteX17" fmla="*/ 450056 w 828674"/>
              <a:gd name="connsiteY17" fmla="*/ 273843 h 2605086"/>
              <a:gd name="connsiteX18" fmla="*/ 433387 w 828674"/>
              <a:gd name="connsiteY18" fmla="*/ 288131 h 2605086"/>
              <a:gd name="connsiteX19" fmla="*/ 414337 w 828674"/>
              <a:gd name="connsiteY19" fmla="*/ 307181 h 2605086"/>
              <a:gd name="connsiteX20" fmla="*/ 407194 w 828674"/>
              <a:gd name="connsiteY20" fmla="*/ 328612 h 2605086"/>
              <a:gd name="connsiteX21" fmla="*/ 426244 w 828674"/>
              <a:gd name="connsiteY21" fmla="*/ 350043 h 2605086"/>
              <a:gd name="connsiteX22" fmla="*/ 428625 w 828674"/>
              <a:gd name="connsiteY22" fmla="*/ 364331 h 2605086"/>
              <a:gd name="connsiteX23" fmla="*/ 390525 w 828674"/>
              <a:gd name="connsiteY23" fmla="*/ 376237 h 2605086"/>
              <a:gd name="connsiteX24" fmla="*/ 392906 w 828674"/>
              <a:gd name="connsiteY24" fmla="*/ 397668 h 2605086"/>
              <a:gd name="connsiteX25" fmla="*/ 400050 w 828674"/>
              <a:gd name="connsiteY25" fmla="*/ 416718 h 2605086"/>
              <a:gd name="connsiteX26" fmla="*/ 373856 w 828674"/>
              <a:gd name="connsiteY26" fmla="*/ 438150 h 2605086"/>
              <a:gd name="connsiteX27" fmla="*/ 371475 w 828674"/>
              <a:gd name="connsiteY27" fmla="*/ 461962 h 2605086"/>
              <a:gd name="connsiteX28" fmla="*/ 357187 w 828674"/>
              <a:gd name="connsiteY28" fmla="*/ 500062 h 2605086"/>
              <a:gd name="connsiteX29" fmla="*/ 352425 w 828674"/>
              <a:gd name="connsiteY29" fmla="*/ 535781 h 2605086"/>
              <a:gd name="connsiteX30" fmla="*/ 352425 w 828674"/>
              <a:gd name="connsiteY30" fmla="*/ 550068 h 2605086"/>
              <a:gd name="connsiteX31" fmla="*/ 342900 w 828674"/>
              <a:gd name="connsiteY31" fmla="*/ 569118 h 2605086"/>
              <a:gd name="connsiteX32" fmla="*/ 364331 w 828674"/>
              <a:gd name="connsiteY32" fmla="*/ 595312 h 2605086"/>
              <a:gd name="connsiteX33" fmla="*/ 378619 w 828674"/>
              <a:gd name="connsiteY33" fmla="*/ 623887 h 2605086"/>
              <a:gd name="connsiteX34" fmla="*/ 383381 w 828674"/>
              <a:gd name="connsiteY34" fmla="*/ 645318 h 2605086"/>
              <a:gd name="connsiteX35" fmla="*/ 411956 w 828674"/>
              <a:gd name="connsiteY35" fmla="*/ 635793 h 2605086"/>
              <a:gd name="connsiteX36" fmla="*/ 435769 w 828674"/>
              <a:gd name="connsiteY36" fmla="*/ 657225 h 2605086"/>
              <a:gd name="connsiteX37" fmla="*/ 452437 w 828674"/>
              <a:gd name="connsiteY37" fmla="*/ 678656 h 2605086"/>
              <a:gd name="connsiteX38" fmla="*/ 445294 w 828674"/>
              <a:gd name="connsiteY38" fmla="*/ 695325 h 2605086"/>
              <a:gd name="connsiteX39" fmla="*/ 416719 w 828674"/>
              <a:gd name="connsiteY39" fmla="*/ 709612 h 2605086"/>
              <a:gd name="connsiteX40" fmla="*/ 388144 w 828674"/>
              <a:gd name="connsiteY40" fmla="*/ 711993 h 2605086"/>
              <a:gd name="connsiteX41" fmla="*/ 395287 w 828674"/>
              <a:gd name="connsiteY41" fmla="*/ 735806 h 2605086"/>
              <a:gd name="connsiteX42" fmla="*/ 414337 w 828674"/>
              <a:gd name="connsiteY42" fmla="*/ 747712 h 2605086"/>
              <a:gd name="connsiteX43" fmla="*/ 409575 w 828674"/>
              <a:gd name="connsiteY43" fmla="*/ 764381 h 2605086"/>
              <a:gd name="connsiteX44" fmla="*/ 407194 w 828674"/>
              <a:gd name="connsiteY44" fmla="*/ 781050 h 2605086"/>
              <a:gd name="connsiteX45" fmla="*/ 428625 w 828674"/>
              <a:gd name="connsiteY45" fmla="*/ 800100 h 2605086"/>
              <a:gd name="connsiteX46" fmla="*/ 431006 w 828674"/>
              <a:gd name="connsiteY46" fmla="*/ 823912 h 2605086"/>
              <a:gd name="connsiteX47" fmla="*/ 450056 w 828674"/>
              <a:gd name="connsiteY47" fmla="*/ 873918 h 2605086"/>
              <a:gd name="connsiteX48" fmla="*/ 438150 w 828674"/>
              <a:gd name="connsiteY48" fmla="*/ 904875 h 2605086"/>
              <a:gd name="connsiteX49" fmla="*/ 407194 w 828674"/>
              <a:gd name="connsiteY49" fmla="*/ 933450 h 2605086"/>
              <a:gd name="connsiteX50" fmla="*/ 416719 w 828674"/>
              <a:gd name="connsiteY50" fmla="*/ 954881 h 2605086"/>
              <a:gd name="connsiteX51" fmla="*/ 435769 w 828674"/>
              <a:gd name="connsiteY51" fmla="*/ 969168 h 2605086"/>
              <a:gd name="connsiteX52" fmla="*/ 457200 w 828674"/>
              <a:gd name="connsiteY52" fmla="*/ 966787 h 2605086"/>
              <a:gd name="connsiteX53" fmla="*/ 476250 w 828674"/>
              <a:gd name="connsiteY53" fmla="*/ 957262 h 2605086"/>
              <a:gd name="connsiteX54" fmla="*/ 497681 w 828674"/>
              <a:gd name="connsiteY54" fmla="*/ 985837 h 2605086"/>
              <a:gd name="connsiteX55" fmla="*/ 507206 w 828674"/>
              <a:gd name="connsiteY55" fmla="*/ 1026318 h 2605086"/>
              <a:gd name="connsiteX56" fmla="*/ 511969 w 828674"/>
              <a:gd name="connsiteY56" fmla="*/ 1078705 h 2605086"/>
              <a:gd name="connsiteX57" fmla="*/ 554832 w 828674"/>
              <a:gd name="connsiteY57" fmla="*/ 1109662 h 2605086"/>
              <a:gd name="connsiteX58" fmla="*/ 564356 w 828674"/>
              <a:gd name="connsiteY58" fmla="*/ 1138236 h 2605086"/>
              <a:gd name="connsiteX59" fmla="*/ 545306 w 828674"/>
              <a:gd name="connsiteY59" fmla="*/ 1166810 h 2605086"/>
              <a:gd name="connsiteX60" fmla="*/ 538163 w 828674"/>
              <a:gd name="connsiteY60" fmla="*/ 1204911 h 2605086"/>
              <a:gd name="connsiteX61" fmla="*/ 554832 w 828674"/>
              <a:gd name="connsiteY61" fmla="*/ 1240630 h 2605086"/>
              <a:gd name="connsiteX62" fmla="*/ 573881 w 828674"/>
              <a:gd name="connsiteY62" fmla="*/ 1276348 h 2605086"/>
              <a:gd name="connsiteX63" fmla="*/ 573881 w 828674"/>
              <a:gd name="connsiteY63" fmla="*/ 1314449 h 2605086"/>
              <a:gd name="connsiteX64" fmla="*/ 571500 w 828674"/>
              <a:gd name="connsiteY64" fmla="*/ 1362074 h 2605086"/>
              <a:gd name="connsiteX65" fmla="*/ 564356 w 828674"/>
              <a:gd name="connsiteY65" fmla="*/ 1426368 h 2605086"/>
              <a:gd name="connsiteX66" fmla="*/ 690563 w 828674"/>
              <a:gd name="connsiteY66" fmla="*/ 1535905 h 2605086"/>
              <a:gd name="connsiteX67" fmla="*/ 731043 w 828674"/>
              <a:gd name="connsiteY67" fmla="*/ 1545429 h 2605086"/>
              <a:gd name="connsiteX68" fmla="*/ 778668 w 828674"/>
              <a:gd name="connsiteY68" fmla="*/ 1602580 h 2605086"/>
              <a:gd name="connsiteX69" fmla="*/ 797718 w 828674"/>
              <a:gd name="connsiteY69" fmla="*/ 1640680 h 2605086"/>
              <a:gd name="connsiteX70" fmla="*/ 800101 w 828674"/>
              <a:gd name="connsiteY70" fmla="*/ 1690687 h 2605086"/>
              <a:gd name="connsiteX71" fmla="*/ 828674 w 828674"/>
              <a:gd name="connsiteY71" fmla="*/ 1745455 h 2605086"/>
              <a:gd name="connsiteX72" fmla="*/ 800100 w 828674"/>
              <a:gd name="connsiteY72" fmla="*/ 1904999 h 2605086"/>
              <a:gd name="connsiteX73" fmla="*/ 804862 w 828674"/>
              <a:gd name="connsiteY73" fmla="*/ 1952623 h 2605086"/>
              <a:gd name="connsiteX74" fmla="*/ 585786 w 828674"/>
              <a:gd name="connsiteY74" fmla="*/ 2181223 h 2605086"/>
              <a:gd name="connsiteX75" fmla="*/ 502443 w 828674"/>
              <a:gd name="connsiteY75" fmla="*/ 2226467 h 2605086"/>
              <a:gd name="connsiteX76" fmla="*/ 316705 w 828674"/>
              <a:gd name="connsiteY76" fmla="*/ 2321717 h 2605086"/>
              <a:gd name="connsiteX77" fmla="*/ 188118 w 828674"/>
              <a:gd name="connsiteY77" fmla="*/ 2400298 h 2605086"/>
              <a:gd name="connsiteX78" fmla="*/ 140493 w 828674"/>
              <a:gd name="connsiteY78" fmla="*/ 2455067 h 2605086"/>
              <a:gd name="connsiteX79" fmla="*/ 57149 w 828674"/>
              <a:gd name="connsiteY79" fmla="*/ 2543174 h 2605086"/>
              <a:gd name="connsiteX80" fmla="*/ 0 w 828674"/>
              <a:gd name="connsiteY80" fmla="*/ 2605086 h 2605086"/>
              <a:gd name="connsiteX0" fmla="*/ 569119 w 828674"/>
              <a:gd name="connsiteY0" fmla="*/ 0 h 2605086"/>
              <a:gd name="connsiteX1" fmla="*/ 526256 w 828674"/>
              <a:gd name="connsiteY1" fmla="*/ 26193 h 2605086"/>
              <a:gd name="connsiteX2" fmla="*/ 519112 w 828674"/>
              <a:gd name="connsiteY2" fmla="*/ 47625 h 2605086"/>
              <a:gd name="connsiteX3" fmla="*/ 519112 w 828674"/>
              <a:gd name="connsiteY3" fmla="*/ 71437 h 2605086"/>
              <a:gd name="connsiteX4" fmla="*/ 500062 w 828674"/>
              <a:gd name="connsiteY4" fmla="*/ 76200 h 2605086"/>
              <a:gd name="connsiteX5" fmla="*/ 478631 w 828674"/>
              <a:gd name="connsiteY5" fmla="*/ 71437 h 2605086"/>
              <a:gd name="connsiteX6" fmla="*/ 461962 w 828674"/>
              <a:gd name="connsiteY6" fmla="*/ 78581 h 2605086"/>
              <a:gd name="connsiteX7" fmla="*/ 473869 w 828674"/>
              <a:gd name="connsiteY7" fmla="*/ 97631 h 2605086"/>
              <a:gd name="connsiteX8" fmla="*/ 504825 w 828674"/>
              <a:gd name="connsiteY8" fmla="*/ 104775 h 2605086"/>
              <a:gd name="connsiteX9" fmla="*/ 511969 w 828674"/>
              <a:gd name="connsiteY9" fmla="*/ 121443 h 2605086"/>
              <a:gd name="connsiteX10" fmla="*/ 509587 w 828674"/>
              <a:gd name="connsiteY10" fmla="*/ 138112 h 2605086"/>
              <a:gd name="connsiteX11" fmla="*/ 519112 w 828674"/>
              <a:gd name="connsiteY11" fmla="*/ 157162 h 2605086"/>
              <a:gd name="connsiteX12" fmla="*/ 516731 w 828674"/>
              <a:gd name="connsiteY12" fmla="*/ 166687 h 2605086"/>
              <a:gd name="connsiteX13" fmla="*/ 488156 w 828674"/>
              <a:gd name="connsiteY13" fmla="*/ 188118 h 2605086"/>
              <a:gd name="connsiteX14" fmla="*/ 473869 w 828674"/>
              <a:gd name="connsiteY14" fmla="*/ 209550 h 2605086"/>
              <a:gd name="connsiteX15" fmla="*/ 454819 w 828674"/>
              <a:gd name="connsiteY15" fmla="*/ 233362 h 2605086"/>
              <a:gd name="connsiteX16" fmla="*/ 454819 w 828674"/>
              <a:gd name="connsiteY16" fmla="*/ 252412 h 2605086"/>
              <a:gd name="connsiteX17" fmla="*/ 450056 w 828674"/>
              <a:gd name="connsiteY17" fmla="*/ 273843 h 2605086"/>
              <a:gd name="connsiteX18" fmla="*/ 433387 w 828674"/>
              <a:gd name="connsiteY18" fmla="*/ 288131 h 2605086"/>
              <a:gd name="connsiteX19" fmla="*/ 414337 w 828674"/>
              <a:gd name="connsiteY19" fmla="*/ 307181 h 2605086"/>
              <a:gd name="connsiteX20" fmla="*/ 407194 w 828674"/>
              <a:gd name="connsiteY20" fmla="*/ 328612 h 2605086"/>
              <a:gd name="connsiteX21" fmla="*/ 426244 w 828674"/>
              <a:gd name="connsiteY21" fmla="*/ 350043 h 2605086"/>
              <a:gd name="connsiteX22" fmla="*/ 428625 w 828674"/>
              <a:gd name="connsiteY22" fmla="*/ 364331 h 2605086"/>
              <a:gd name="connsiteX23" fmla="*/ 390525 w 828674"/>
              <a:gd name="connsiteY23" fmla="*/ 376237 h 2605086"/>
              <a:gd name="connsiteX24" fmla="*/ 392906 w 828674"/>
              <a:gd name="connsiteY24" fmla="*/ 397668 h 2605086"/>
              <a:gd name="connsiteX25" fmla="*/ 400050 w 828674"/>
              <a:gd name="connsiteY25" fmla="*/ 416718 h 2605086"/>
              <a:gd name="connsiteX26" fmla="*/ 373856 w 828674"/>
              <a:gd name="connsiteY26" fmla="*/ 438150 h 2605086"/>
              <a:gd name="connsiteX27" fmla="*/ 371475 w 828674"/>
              <a:gd name="connsiteY27" fmla="*/ 461962 h 2605086"/>
              <a:gd name="connsiteX28" fmla="*/ 357187 w 828674"/>
              <a:gd name="connsiteY28" fmla="*/ 500062 h 2605086"/>
              <a:gd name="connsiteX29" fmla="*/ 352425 w 828674"/>
              <a:gd name="connsiteY29" fmla="*/ 535781 h 2605086"/>
              <a:gd name="connsiteX30" fmla="*/ 352425 w 828674"/>
              <a:gd name="connsiteY30" fmla="*/ 550068 h 2605086"/>
              <a:gd name="connsiteX31" fmla="*/ 342900 w 828674"/>
              <a:gd name="connsiteY31" fmla="*/ 569118 h 2605086"/>
              <a:gd name="connsiteX32" fmla="*/ 364331 w 828674"/>
              <a:gd name="connsiteY32" fmla="*/ 595312 h 2605086"/>
              <a:gd name="connsiteX33" fmla="*/ 378619 w 828674"/>
              <a:gd name="connsiteY33" fmla="*/ 623887 h 2605086"/>
              <a:gd name="connsiteX34" fmla="*/ 383381 w 828674"/>
              <a:gd name="connsiteY34" fmla="*/ 645318 h 2605086"/>
              <a:gd name="connsiteX35" fmla="*/ 411956 w 828674"/>
              <a:gd name="connsiteY35" fmla="*/ 635793 h 2605086"/>
              <a:gd name="connsiteX36" fmla="*/ 435769 w 828674"/>
              <a:gd name="connsiteY36" fmla="*/ 657225 h 2605086"/>
              <a:gd name="connsiteX37" fmla="*/ 452437 w 828674"/>
              <a:gd name="connsiteY37" fmla="*/ 678656 h 2605086"/>
              <a:gd name="connsiteX38" fmla="*/ 445294 w 828674"/>
              <a:gd name="connsiteY38" fmla="*/ 695325 h 2605086"/>
              <a:gd name="connsiteX39" fmla="*/ 416719 w 828674"/>
              <a:gd name="connsiteY39" fmla="*/ 709612 h 2605086"/>
              <a:gd name="connsiteX40" fmla="*/ 388144 w 828674"/>
              <a:gd name="connsiteY40" fmla="*/ 711993 h 2605086"/>
              <a:gd name="connsiteX41" fmla="*/ 395287 w 828674"/>
              <a:gd name="connsiteY41" fmla="*/ 735806 h 2605086"/>
              <a:gd name="connsiteX42" fmla="*/ 414337 w 828674"/>
              <a:gd name="connsiteY42" fmla="*/ 747712 h 2605086"/>
              <a:gd name="connsiteX43" fmla="*/ 409575 w 828674"/>
              <a:gd name="connsiteY43" fmla="*/ 764381 h 2605086"/>
              <a:gd name="connsiteX44" fmla="*/ 407194 w 828674"/>
              <a:gd name="connsiteY44" fmla="*/ 781050 h 2605086"/>
              <a:gd name="connsiteX45" fmla="*/ 428625 w 828674"/>
              <a:gd name="connsiteY45" fmla="*/ 800100 h 2605086"/>
              <a:gd name="connsiteX46" fmla="*/ 431006 w 828674"/>
              <a:gd name="connsiteY46" fmla="*/ 823912 h 2605086"/>
              <a:gd name="connsiteX47" fmla="*/ 450056 w 828674"/>
              <a:gd name="connsiteY47" fmla="*/ 873918 h 2605086"/>
              <a:gd name="connsiteX48" fmla="*/ 438150 w 828674"/>
              <a:gd name="connsiteY48" fmla="*/ 904875 h 2605086"/>
              <a:gd name="connsiteX49" fmla="*/ 407194 w 828674"/>
              <a:gd name="connsiteY49" fmla="*/ 933450 h 2605086"/>
              <a:gd name="connsiteX50" fmla="*/ 416719 w 828674"/>
              <a:gd name="connsiteY50" fmla="*/ 954881 h 2605086"/>
              <a:gd name="connsiteX51" fmla="*/ 435769 w 828674"/>
              <a:gd name="connsiteY51" fmla="*/ 969168 h 2605086"/>
              <a:gd name="connsiteX52" fmla="*/ 457200 w 828674"/>
              <a:gd name="connsiteY52" fmla="*/ 966787 h 2605086"/>
              <a:gd name="connsiteX53" fmla="*/ 476250 w 828674"/>
              <a:gd name="connsiteY53" fmla="*/ 957262 h 2605086"/>
              <a:gd name="connsiteX54" fmla="*/ 497681 w 828674"/>
              <a:gd name="connsiteY54" fmla="*/ 985837 h 2605086"/>
              <a:gd name="connsiteX55" fmla="*/ 507206 w 828674"/>
              <a:gd name="connsiteY55" fmla="*/ 1026318 h 2605086"/>
              <a:gd name="connsiteX56" fmla="*/ 511969 w 828674"/>
              <a:gd name="connsiteY56" fmla="*/ 1078705 h 2605086"/>
              <a:gd name="connsiteX57" fmla="*/ 554832 w 828674"/>
              <a:gd name="connsiteY57" fmla="*/ 1109662 h 2605086"/>
              <a:gd name="connsiteX58" fmla="*/ 564356 w 828674"/>
              <a:gd name="connsiteY58" fmla="*/ 1138236 h 2605086"/>
              <a:gd name="connsiteX59" fmla="*/ 545306 w 828674"/>
              <a:gd name="connsiteY59" fmla="*/ 1166810 h 2605086"/>
              <a:gd name="connsiteX60" fmla="*/ 538163 w 828674"/>
              <a:gd name="connsiteY60" fmla="*/ 1204911 h 2605086"/>
              <a:gd name="connsiteX61" fmla="*/ 554832 w 828674"/>
              <a:gd name="connsiteY61" fmla="*/ 1240630 h 2605086"/>
              <a:gd name="connsiteX62" fmla="*/ 573881 w 828674"/>
              <a:gd name="connsiteY62" fmla="*/ 1276348 h 2605086"/>
              <a:gd name="connsiteX63" fmla="*/ 573881 w 828674"/>
              <a:gd name="connsiteY63" fmla="*/ 1314449 h 2605086"/>
              <a:gd name="connsiteX64" fmla="*/ 571500 w 828674"/>
              <a:gd name="connsiteY64" fmla="*/ 1362074 h 2605086"/>
              <a:gd name="connsiteX65" fmla="*/ 564356 w 828674"/>
              <a:gd name="connsiteY65" fmla="*/ 1426368 h 2605086"/>
              <a:gd name="connsiteX66" fmla="*/ 690563 w 828674"/>
              <a:gd name="connsiteY66" fmla="*/ 1535905 h 2605086"/>
              <a:gd name="connsiteX67" fmla="*/ 731043 w 828674"/>
              <a:gd name="connsiteY67" fmla="*/ 1545429 h 2605086"/>
              <a:gd name="connsiteX68" fmla="*/ 778668 w 828674"/>
              <a:gd name="connsiteY68" fmla="*/ 1602580 h 2605086"/>
              <a:gd name="connsiteX69" fmla="*/ 797718 w 828674"/>
              <a:gd name="connsiteY69" fmla="*/ 1640680 h 2605086"/>
              <a:gd name="connsiteX70" fmla="*/ 800101 w 828674"/>
              <a:gd name="connsiteY70" fmla="*/ 1690687 h 2605086"/>
              <a:gd name="connsiteX71" fmla="*/ 828674 w 828674"/>
              <a:gd name="connsiteY71" fmla="*/ 1745455 h 2605086"/>
              <a:gd name="connsiteX72" fmla="*/ 800100 w 828674"/>
              <a:gd name="connsiteY72" fmla="*/ 1904999 h 2605086"/>
              <a:gd name="connsiteX73" fmla="*/ 804862 w 828674"/>
              <a:gd name="connsiteY73" fmla="*/ 1952623 h 2605086"/>
              <a:gd name="connsiteX74" fmla="*/ 671511 w 828674"/>
              <a:gd name="connsiteY74" fmla="*/ 2088355 h 2605086"/>
              <a:gd name="connsiteX75" fmla="*/ 585786 w 828674"/>
              <a:gd name="connsiteY75" fmla="*/ 2181223 h 2605086"/>
              <a:gd name="connsiteX76" fmla="*/ 502443 w 828674"/>
              <a:gd name="connsiteY76" fmla="*/ 2226467 h 2605086"/>
              <a:gd name="connsiteX77" fmla="*/ 316705 w 828674"/>
              <a:gd name="connsiteY77" fmla="*/ 2321717 h 2605086"/>
              <a:gd name="connsiteX78" fmla="*/ 188118 w 828674"/>
              <a:gd name="connsiteY78" fmla="*/ 2400298 h 2605086"/>
              <a:gd name="connsiteX79" fmla="*/ 140493 w 828674"/>
              <a:gd name="connsiteY79" fmla="*/ 2455067 h 2605086"/>
              <a:gd name="connsiteX80" fmla="*/ 57149 w 828674"/>
              <a:gd name="connsiteY80" fmla="*/ 2543174 h 2605086"/>
              <a:gd name="connsiteX81" fmla="*/ 0 w 828674"/>
              <a:gd name="connsiteY81" fmla="*/ 2605086 h 2605086"/>
              <a:gd name="connsiteX0" fmla="*/ 569119 w 828674"/>
              <a:gd name="connsiteY0" fmla="*/ 0 h 2605086"/>
              <a:gd name="connsiteX1" fmla="*/ 526256 w 828674"/>
              <a:gd name="connsiteY1" fmla="*/ 26193 h 2605086"/>
              <a:gd name="connsiteX2" fmla="*/ 519112 w 828674"/>
              <a:gd name="connsiteY2" fmla="*/ 47625 h 2605086"/>
              <a:gd name="connsiteX3" fmla="*/ 519112 w 828674"/>
              <a:gd name="connsiteY3" fmla="*/ 71437 h 2605086"/>
              <a:gd name="connsiteX4" fmla="*/ 500062 w 828674"/>
              <a:gd name="connsiteY4" fmla="*/ 76200 h 2605086"/>
              <a:gd name="connsiteX5" fmla="*/ 478631 w 828674"/>
              <a:gd name="connsiteY5" fmla="*/ 71437 h 2605086"/>
              <a:gd name="connsiteX6" fmla="*/ 461962 w 828674"/>
              <a:gd name="connsiteY6" fmla="*/ 78581 h 2605086"/>
              <a:gd name="connsiteX7" fmla="*/ 473869 w 828674"/>
              <a:gd name="connsiteY7" fmla="*/ 97631 h 2605086"/>
              <a:gd name="connsiteX8" fmla="*/ 504825 w 828674"/>
              <a:gd name="connsiteY8" fmla="*/ 104775 h 2605086"/>
              <a:gd name="connsiteX9" fmla="*/ 511969 w 828674"/>
              <a:gd name="connsiteY9" fmla="*/ 121443 h 2605086"/>
              <a:gd name="connsiteX10" fmla="*/ 509587 w 828674"/>
              <a:gd name="connsiteY10" fmla="*/ 138112 h 2605086"/>
              <a:gd name="connsiteX11" fmla="*/ 519112 w 828674"/>
              <a:gd name="connsiteY11" fmla="*/ 157162 h 2605086"/>
              <a:gd name="connsiteX12" fmla="*/ 516731 w 828674"/>
              <a:gd name="connsiteY12" fmla="*/ 166687 h 2605086"/>
              <a:gd name="connsiteX13" fmla="*/ 488156 w 828674"/>
              <a:gd name="connsiteY13" fmla="*/ 188118 h 2605086"/>
              <a:gd name="connsiteX14" fmla="*/ 473869 w 828674"/>
              <a:gd name="connsiteY14" fmla="*/ 209550 h 2605086"/>
              <a:gd name="connsiteX15" fmla="*/ 454819 w 828674"/>
              <a:gd name="connsiteY15" fmla="*/ 233362 h 2605086"/>
              <a:gd name="connsiteX16" fmla="*/ 454819 w 828674"/>
              <a:gd name="connsiteY16" fmla="*/ 252412 h 2605086"/>
              <a:gd name="connsiteX17" fmla="*/ 450056 w 828674"/>
              <a:gd name="connsiteY17" fmla="*/ 273843 h 2605086"/>
              <a:gd name="connsiteX18" fmla="*/ 433387 w 828674"/>
              <a:gd name="connsiteY18" fmla="*/ 288131 h 2605086"/>
              <a:gd name="connsiteX19" fmla="*/ 414337 w 828674"/>
              <a:gd name="connsiteY19" fmla="*/ 307181 h 2605086"/>
              <a:gd name="connsiteX20" fmla="*/ 407194 w 828674"/>
              <a:gd name="connsiteY20" fmla="*/ 328612 h 2605086"/>
              <a:gd name="connsiteX21" fmla="*/ 426244 w 828674"/>
              <a:gd name="connsiteY21" fmla="*/ 350043 h 2605086"/>
              <a:gd name="connsiteX22" fmla="*/ 428625 w 828674"/>
              <a:gd name="connsiteY22" fmla="*/ 364331 h 2605086"/>
              <a:gd name="connsiteX23" fmla="*/ 390525 w 828674"/>
              <a:gd name="connsiteY23" fmla="*/ 376237 h 2605086"/>
              <a:gd name="connsiteX24" fmla="*/ 392906 w 828674"/>
              <a:gd name="connsiteY24" fmla="*/ 397668 h 2605086"/>
              <a:gd name="connsiteX25" fmla="*/ 400050 w 828674"/>
              <a:gd name="connsiteY25" fmla="*/ 416718 h 2605086"/>
              <a:gd name="connsiteX26" fmla="*/ 373856 w 828674"/>
              <a:gd name="connsiteY26" fmla="*/ 438150 h 2605086"/>
              <a:gd name="connsiteX27" fmla="*/ 371475 w 828674"/>
              <a:gd name="connsiteY27" fmla="*/ 461962 h 2605086"/>
              <a:gd name="connsiteX28" fmla="*/ 357187 w 828674"/>
              <a:gd name="connsiteY28" fmla="*/ 500062 h 2605086"/>
              <a:gd name="connsiteX29" fmla="*/ 352425 w 828674"/>
              <a:gd name="connsiteY29" fmla="*/ 535781 h 2605086"/>
              <a:gd name="connsiteX30" fmla="*/ 352425 w 828674"/>
              <a:gd name="connsiteY30" fmla="*/ 550068 h 2605086"/>
              <a:gd name="connsiteX31" fmla="*/ 342900 w 828674"/>
              <a:gd name="connsiteY31" fmla="*/ 569118 h 2605086"/>
              <a:gd name="connsiteX32" fmla="*/ 364331 w 828674"/>
              <a:gd name="connsiteY32" fmla="*/ 595312 h 2605086"/>
              <a:gd name="connsiteX33" fmla="*/ 378619 w 828674"/>
              <a:gd name="connsiteY33" fmla="*/ 623887 h 2605086"/>
              <a:gd name="connsiteX34" fmla="*/ 383381 w 828674"/>
              <a:gd name="connsiteY34" fmla="*/ 645318 h 2605086"/>
              <a:gd name="connsiteX35" fmla="*/ 411956 w 828674"/>
              <a:gd name="connsiteY35" fmla="*/ 635793 h 2605086"/>
              <a:gd name="connsiteX36" fmla="*/ 435769 w 828674"/>
              <a:gd name="connsiteY36" fmla="*/ 657225 h 2605086"/>
              <a:gd name="connsiteX37" fmla="*/ 452437 w 828674"/>
              <a:gd name="connsiteY37" fmla="*/ 678656 h 2605086"/>
              <a:gd name="connsiteX38" fmla="*/ 445294 w 828674"/>
              <a:gd name="connsiteY38" fmla="*/ 695325 h 2605086"/>
              <a:gd name="connsiteX39" fmla="*/ 416719 w 828674"/>
              <a:gd name="connsiteY39" fmla="*/ 709612 h 2605086"/>
              <a:gd name="connsiteX40" fmla="*/ 388144 w 828674"/>
              <a:gd name="connsiteY40" fmla="*/ 711993 h 2605086"/>
              <a:gd name="connsiteX41" fmla="*/ 395287 w 828674"/>
              <a:gd name="connsiteY41" fmla="*/ 735806 h 2605086"/>
              <a:gd name="connsiteX42" fmla="*/ 414337 w 828674"/>
              <a:gd name="connsiteY42" fmla="*/ 747712 h 2605086"/>
              <a:gd name="connsiteX43" fmla="*/ 409575 w 828674"/>
              <a:gd name="connsiteY43" fmla="*/ 764381 h 2605086"/>
              <a:gd name="connsiteX44" fmla="*/ 407194 w 828674"/>
              <a:gd name="connsiteY44" fmla="*/ 781050 h 2605086"/>
              <a:gd name="connsiteX45" fmla="*/ 428625 w 828674"/>
              <a:gd name="connsiteY45" fmla="*/ 800100 h 2605086"/>
              <a:gd name="connsiteX46" fmla="*/ 431006 w 828674"/>
              <a:gd name="connsiteY46" fmla="*/ 823912 h 2605086"/>
              <a:gd name="connsiteX47" fmla="*/ 450056 w 828674"/>
              <a:gd name="connsiteY47" fmla="*/ 873918 h 2605086"/>
              <a:gd name="connsiteX48" fmla="*/ 438150 w 828674"/>
              <a:gd name="connsiteY48" fmla="*/ 904875 h 2605086"/>
              <a:gd name="connsiteX49" fmla="*/ 407194 w 828674"/>
              <a:gd name="connsiteY49" fmla="*/ 933450 h 2605086"/>
              <a:gd name="connsiteX50" fmla="*/ 416719 w 828674"/>
              <a:gd name="connsiteY50" fmla="*/ 954881 h 2605086"/>
              <a:gd name="connsiteX51" fmla="*/ 435769 w 828674"/>
              <a:gd name="connsiteY51" fmla="*/ 969168 h 2605086"/>
              <a:gd name="connsiteX52" fmla="*/ 457200 w 828674"/>
              <a:gd name="connsiteY52" fmla="*/ 966787 h 2605086"/>
              <a:gd name="connsiteX53" fmla="*/ 476250 w 828674"/>
              <a:gd name="connsiteY53" fmla="*/ 957262 h 2605086"/>
              <a:gd name="connsiteX54" fmla="*/ 497681 w 828674"/>
              <a:gd name="connsiteY54" fmla="*/ 985837 h 2605086"/>
              <a:gd name="connsiteX55" fmla="*/ 507206 w 828674"/>
              <a:gd name="connsiteY55" fmla="*/ 1026318 h 2605086"/>
              <a:gd name="connsiteX56" fmla="*/ 511969 w 828674"/>
              <a:gd name="connsiteY56" fmla="*/ 1078705 h 2605086"/>
              <a:gd name="connsiteX57" fmla="*/ 554832 w 828674"/>
              <a:gd name="connsiteY57" fmla="*/ 1109662 h 2605086"/>
              <a:gd name="connsiteX58" fmla="*/ 564356 w 828674"/>
              <a:gd name="connsiteY58" fmla="*/ 1138236 h 2605086"/>
              <a:gd name="connsiteX59" fmla="*/ 545306 w 828674"/>
              <a:gd name="connsiteY59" fmla="*/ 1166810 h 2605086"/>
              <a:gd name="connsiteX60" fmla="*/ 538163 w 828674"/>
              <a:gd name="connsiteY60" fmla="*/ 1204911 h 2605086"/>
              <a:gd name="connsiteX61" fmla="*/ 554832 w 828674"/>
              <a:gd name="connsiteY61" fmla="*/ 1240630 h 2605086"/>
              <a:gd name="connsiteX62" fmla="*/ 573881 w 828674"/>
              <a:gd name="connsiteY62" fmla="*/ 1276348 h 2605086"/>
              <a:gd name="connsiteX63" fmla="*/ 573881 w 828674"/>
              <a:gd name="connsiteY63" fmla="*/ 1314449 h 2605086"/>
              <a:gd name="connsiteX64" fmla="*/ 571500 w 828674"/>
              <a:gd name="connsiteY64" fmla="*/ 1362074 h 2605086"/>
              <a:gd name="connsiteX65" fmla="*/ 564356 w 828674"/>
              <a:gd name="connsiteY65" fmla="*/ 1426368 h 2605086"/>
              <a:gd name="connsiteX66" fmla="*/ 690563 w 828674"/>
              <a:gd name="connsiteY66" fmla="*/ 1535905 h 2605086"/>
              <a:gd name="connsiteX67" fmla="*/ 731043 w 828674"/>
              <a:gd name="connsiteY67" fmla="*/ 1545429 h 2605086"/>
              <a:gd name="connsiteX68" fmla="*/ 778668 w 828674"/>
              <a:gd name="connsiteY68" fmla="*/ 1602580 h 2605086"/>
              <a:gd name="connsiteX69" fmla="*/ 797718 w 828674"/>
              <a:gd name="connsiteY69" fmla="*/ 1640680 h 2605086"/>
              <a:gd name="connsiteX70" fmla="*/ 800101 w 828674"/>
              <a:gd name="connsiteY70" fmla="*/ 1690687 h 2605086"/>
              <a:gd name="connsiteX71" fmla="*/ 828674 w 828674"/>
              <a:gd name="connsiteY71" fmla="*/ 1745455 h 2605086"/>
              <a:gd name="connsiteX72" fmla="*/ 800100 w 828674"/>
              <a:gd name="connsiteY72" fmla="*/ 1904999 h 2605086"/>
              <a:gd name="connsiteX73" fmla="*/ 804862 w 828674"/>
              <a:gd name="connsiteY73" fmla="*/ 1952623 h 2605086"/>
              <a:gd name="connsiteX74" fmla="*/ 752474 w 828674"/>
              <a:gd name="connsiteY74" fmla="*/ 2012155 h 2605086"/>
              <a:gd name="connsiteX75" fmla="*/ 671511 w 828674"/>
              <a:gd name="connsiteY75" fmla="*/ 2088355 h 2605086"/>
              <a:gd name="connsiteX76" fmla="*/ 585786 w 828674"/>
              <a:gd name="connsiteY76" fmla="*/ 2181223 h 2605086"/>
              <a:gd name="connsiteX77" fmla="*/ 502443 w 828674"/>
              <a:gd name="connsiteY77" fmla="*/ 2226467 h 2605086"/>
              <a:gd name="connsiteX78" fmla="*/ 316705 w 828674"/>
              <a:gd name="connsiteY78" fmla="*/ 2321717 h 2605086"/>
              <a:gd name="connsiteX79" fmla="*/ 188118 w 828674"/>
              <a:gd name="connsiteY79" fmla="*/ 2400298 h 2605086"/>
              <a:gd name="connsiteX80" fmla="*/ 140493 w 828674"/>
              <a:gd name="connsiteY80" fmla="*/ 2455067 h 2605086"/>
              <a:gd name="connsiteX81" fmla="*/ 57149 w 828674"/>
              <a:gd name="connsiteY81" fmla="*/ 2543174 h 2605086"/>
              <a:gd name="connsiteX82" fmla="*/ 0 w 828674"/>
              <a:gd name="connsiteY82" fmla="*/ 2605086 h 2605086"/>
              <a:gd name="connsiteX0" fmla="*/ 569119 w 828674"/>
              <a:gd name="connsiteY0" fmla="*/ 0 h 2605086"/>
              <a:gd name="connsiteX1" fmla="*/ 526256 w 828674"/>
              <a:gd name="connsiteY1" fmla="*/ 26193 h 2605086"/>
              <a:gd name="connsiteX2" fmla="*/ 519112 w 828674"/>
              <a:gd name="connsiteY2" fmla="*/ 47625 h 2605086"/>
              <a:gd name="connsiteX3" fmla="*/ 519112 w 828674"/>
              <a:gd name="connsiteY3" fmla="*/ 71437 h 2605086"/>
              <a:gd name="connsiteX4" fmla="*/ 500062 w 828674"/>
              <a:gd name="connsiteY4" fmla="*/ 76200 h 2605086"/>
              <a:gd name="connsiteX5" fmla="*/ 478631 w 828674"/>
              <a:gd name="connsiteY5" fmla="*/ 71437 h 2605086"/>
              <a:gd name="connsiteX6" fmla="*/ 461962 w 828674"/>
              <a:gd name="connsiteY6" fmla="*/ 78581 h 2605086"/>
              <a:gd name="connsiteX7" fmla="*/ 473869 w 828674"/>
              <a:gd name="connsiteY7" fmla="*/ 97631 h 2605086"/>
              <a:gd name="connsiteX8" fmla="*/ 504825 w 828674"/>
              <a:gd name="connsiteY8" fmla="*/ 104775 h 2605086"/>
              <a:gd name="connsiteX9" fmla="*/ 511969 w 828674"/>
              <a:gd name="connsiteY9" fmla="*/ 121443 h 2605086"/>
              <a:gd name="connsiteX10" fmla="*/ 509587 w 828674"/>
              <a:gd name="connsiteY10" fmla="*/ 138112 h 2605086"/>
              <a:gd name="connsiteX11" fmla="*/ 519112 w 828674"/>
              <a:gd name="connsiteY11" fmla="*/ 157162 h 2605086"/>
              <a:gd name="connsiteX12" fmla="*/ 516731 w 828674"/>
              <a:gd name="connsiteY12" fmla="*/ 166687 h 2605086"/>
              <a:gd name="connsiteX13" fmla="*/ 488156 w 828674"/>
              <a:gd name="connsiteY13" fmla="*/ 188118 h 2605086"/>
              <a:gd name="connsiteX14" fmla="*/ 473869 w 828674"/>
              <a:gd name="connsiteY14" fmla="*/ 209550 h 2605086"/>
              <a:gd name="connsiteX15" fmla="*/ 454819 w 828674"/>
              <a:gd name="connsiteY15" fmla="*/ 233362 h 2605086"/>
              <a:gd name="connsiteX16" fmla="*/ 454819 w 828674"/>
              <a:gd name="connsiteY16" fmla="*/ 252412 h 2605086"/>
              <a:gd name="connsiteX17" fmla="*/ 450056 w 828674"/>
              <a:gd name="connsiteY17" fmla="*/ 273843 h 2605086"/>
              <a:gd name="connsiteX18" fmla="*/ 433387 w 828674"/>
              <a:gd name="connsiteY18" fmla="*/ 288131 h 2605086"/>
              <a:gd name="connsiteX19" fmla="*/ 414337 w 828674"/>
              <a:gd name="connsiteY19" fmla="*/ 307181 h 2605086"/>
              <a:gd name="connsiteX20" fmla="*/ 407194 w 828674"/>
              <a:gd name="connsiteY20" fmla="*/ 328612 h 2605086"/>
              <a:gd name="connsiteX21" fmla="*/ 426244 w 828674"/>
              <a:gd name="connsiteY21" fmla="*/ 350043 h 2605086"/>
              <a:gd name="connsiteX22" fmla="*/ 428625 w 828674"/>
              <a:gd name="connsiteY22" fmla="*/ 364331 h 2605086"/>
              <a:gd name="connsiteX23" fmla="*/ 390525 w 828674"/>
              <a:gd name="connsiteY23" fmla="*/ 376237 h 2605086"/>
              <a:gd name="connsiteX24" fmla="*/ 392906 w 828674"/>
              <a:gd name="connsiteY24" fmla="*/ 397668 h 2605086"/>
              <a:gd name="connsiteX25" fmla="*/ 400050 w 828674"/>
              <a:gd name="connsiteY25" fmla="*/ 416718 h 2605086"/>
              <a:gd name="connsiteX26" fmla="*/ 373856 w 828674"/>
              <a:gd name="connsiteY26" fmla="*/ 438150 h 2605086"/>
              <a:gd name="connsiteX27" fmla="*/ 371475 w 828674"/>
              <a:gd name="connsiteY27" fmla="*/ 461962 h 2605086"/>
              <a:gd name="connsiteX28" fmla="*/ 357187 w 828674"/>
              <a:gd name="connsiteY28" fmla="*/ 500062 h 2605086"/>
              <a:gd name="connsiteX29" fmla="*/ 352425 w 828674"/>
              <a:gd name="connsiteY29" fmla="*/ 535781 h 2605086"/>
              <a:gd name="connsiteX30" fmla="*/ 352425 w 828674"/>
              <a:gd name="connsiteY30" fmla="*/ 550068 h 2605086"/>
              <a:gd name="connsiteX31" fmla="*/ 342900 w 828674"/>
              <a:gd name="connsiteY31" fmla="*/ 569118 h 2605086"/>
              <a:gd name="connsiteX32" fmla="*/ 364331 w 828674"/>
              <a:gd name="connsiteY32" fmla="*/ 595312 h 2605086"/>
              <a:gd name="connsiteX33" fmla="*/ 378619 w 828674"/>
              <a:gd name="connsiteY33" fmla="*/ 623887 h 2605086"/>
              <a:gd name="connsiteX34" fmla="*/ 383381 w 828674"/>
              <a:gd name="connsiteY34" fmla="*/ 645318 h 2605086"/>
              <a:gd name="connsiteX35" fmla="*/ 411956 w 828674"/>
              <a:gd name="connsiteY35" fmla="*/ 635793 h 2605086"/>
              <a:gd name="connsiteX36" fmla="*/ 435769 w 828674"/>
              <a:gd name="connsiteY36" fmla="*/ 657225 h 2605086"/>
              <a:gd name="connsiteX37" fmla="*/ 452437 w 828674"/>
              <a:gd name="connsiteY37" fmla="*/ 678656 h 2605086"/>
              <a:gd name="connsiteX38" fmla="*/ 445294 w 828674"/>
              <a:gd name="connsiteY38" fmla="*/ 695325 h 2605086"/>
              <a:gd name="connsiteX39" fmla="*/ 416719 w 828674"/>
              <a:gd name="connsiteY39" fmla="*/ 709612 h 2605086"/>
              <a:gd name="connsiteX40" fmla="*/ 388144 w 828674"/>
              <a:gd name="connsiteY40" fmla="*/ 711993 h 2605086"/>
              <a:gd name="connsiteX41" fmla="*/ 395287 w 828674"/>
              <a:gd name="connsiteY41" fmla="*/ 735806 h 2605086"/>
              <a:gd name="connsiteX42" fmla="*/ 414337 w 828674"/>
              <a:gd name="connsiteY42" fmla="*/ 747712 h 2605086"/>
              <a:gd name="connsiteX43" fmla="*/ 409575 w 828674"/>
              <a:gd name="connsiteY43" fmla="*/ 764381 h 2605086"/>
              <a:gd name="connsiteX44" fmla="*/ 407194 w 828674"/>
              <a:gd name="connsiteY44" fmla="*/ 781050 h 2605086"/>
              <a:gd name="connsiteX45" fmla="*/ 428625 w 828674"/>
              <a:gd name="connsiteY45" fmla="*/ 800100 h 2605086"/>
              <a:gd name="connsiteX46" fmla="*/ 431006 w 828674"/>
              <a:gd name="connsiteY46" fmla="*/ 823912 h 2605086"/>
              <a:gd name="connsiteX47" fmla="*/ 450056 w 828674"/>
              <a:gd name="connsiteY47" fmla="*/ 873918 h 2605086"/>
              <a:gd name="connsiteX48" fmla="*/ 438150 w 828674"/>
              <a:gd name="connsiteY48" fmla="*/ 904875 h 2605086"/>
              <a:gd name="connsiteX49" fmla="*/ 407194 w 828674"/>
              <a:gd name="connsiteY49" fmla="*/ 933450 h 2605086"/>
              <a:gd name="connsiteX50" fmla="*/ 416719 w 828674"/>
              <a:gd name="connsiteY50" fmla="*/ 954881 h 2605086"/>
              <a:gd name="connsiteX51" fmla="*/ 435769 w 828674"/>
              <a:gd name="connsiteY51" fmla="*/ 969168 h 2605086"/>
              <a:gd name="connsiteX52" fmla="*/ 457200 w 828674"/>
              <a:gd name="connsiteY52" fmla="*/ 966787 h 2605086"/>
              <a:gd name="connsiteX53" fmla="*/ 476250 w 828674"/>
              <a:gd name="connsiteY53" fmla="*/ 957262 h 2605086"/>
              <a:gd name="connsiteX54" fmla="*/ 497681 w 828674"/>
              <a:gd name="connsiteY54" fmla="*/ 985837 h 2605086"/>
              <a:gd name="connsiteX55" fmla="*/ 507206 w 828674"/>
              <a:gd name="connsiteY55" fmla="*/ 1026318 h 2605086"/>
              <a:gd name="connsiteX56" fmla="*/ 511969 w 828674"/>
              <a:gd name="connsiteY56" fmla="*/ 1078705 h 2605086"/>
              <a:gd name="connsiteX57" fmla="*/ 554832 w 828674"/>
              <a:gd name="connsiteY57" fmla="*/ 1109662 h 2605086"/>
              <a:gd name="connsiteX58" fmla="*/ 564356 w 828674"/>
              <a:gd name="connsiteY58" fmla="*/ 1138236 h 2605086"/>
              <a:gd name="connsiteX59" fmla="*/ 545306 w 828674"/>
              <a:gd name="connsiteY59" fmla="*/ 1166810 h 2605086"/>
              <a:gd name="connsiteX60" fmla="*/ 538163 w 828674"/>
              <a:gd name="connsiteY60" fmla="*/ 1204911 h 2605086"/>
              <a:gd name="connsiteX61" fmla="*/ 554832 w 828674"/>
              <a:gd name="connsiteY61" fmla="*/ 1240630 h 2605086"/>
              <a:gd name="connsiteX62" fmla="*/ 573881 w 828674"/>
              <a:gd name="connsiteY62" fmla="*/ 1276348 h 2605086"/>
              <a:gd name="connsiteX63" fmla="*/ 573881 w 828674"/>
              <a:gd name="connsiteY63" fmla="*/ 1314449 h 2605086"/>
              <a:gd name="connsiteX64" fmla="*/ 571500 w 828674"/>
              <a:gd name="connsiteY64" fmla="*/ 1362074 h 2605086"/>
              <a:gd name="connsiteX65" fmla="*/ 564356 w 828674"/>
              <a:gd name="connsiteY65" fmla="*/ 1426368 h 2605086"/>
              <a:gd name="connsiteX66" fmla="*/ 690563 w 828674"/>
              <a:gd name="connsiteY66" fmla="*/ 1535905 h 2605086"/>
              <a:gd name="connsiteX67" fmla="*/ 731043 w 828674"/>
              <a:gd name="connsiteY67" fmla="*/ 1545429 h 2605086"/>
              <a:gd name="connsiteX68" fmla="*/ 778668 w 828674"/>
              <a:gd name="connsiteY68" fmla="*/ 1602580 h 2605086"/>
              <a:gd name="connsiteX69" fmla="*/ 797718 w 828674"/>
              <a:gd name="connsiteY69" fmla="*/ 1640680 h 2605086"/>
              <a:gd name="connsiteX70" fmla="*/ 800101 w 828674"/>
              <a:gd name="connsiteY70" fmla="*/ 1690687 h 2605086"/>
              <a:gd name="connsiteX71" fmla="*/ 828674 w 828674"/>
              <a:gd name="connsiteY71" fmla="*/ 1745455 h 2605086"/>
              <a:gd name="connsiteX72" fmla="*/ 800100 w 828674"/>
              <a:gd name="connsiteY72" fmla="*/ 1904999 h 2605086"/>
              <a:gd name="connsiteX73" fmla="*/ 804862 w 828674"/>
              <a:gd name="connsiteY73" fmla="*/ 1952623 h 2605086"/>
              <a:gd name="connsiteX74" fmla="*/ 752474 w 828674"/>
              <a:gd name="connsiteY74" fmla="*/ 2012155 h 2605086"/>
              <a:gd name="connsiteX75" fmla="*/ 671511 w 828674"/>
              <a:gd name="connsiteY75" fmla="*/ 2088355 h 2605086"/>
              <a:gd name="connsiteX76" fmla="*/ 626268 w 828674"/>
              <a:gd name="connsiteY76" fmla="*/ 2128836 h 2605086"/>
              <a:gd name="connsiteX77" fmla="*/ 585786 w 828674"/>
              <a:gd name="connsiteY77" fmla="*/ 2181223 h 2605086"/>
              <a:gd name="connsiteX78" fmla="*/ 502443 w 828674"/>
              <a:gd name="connsiteY78" fmla="*/ 2226467 h 2605086"/>
              <a:gd name="connsiteX79" fmla="*/ 316705 w 828674"/>
              <a:gd name="connsiteY79" fmla="*/ 2321717 h 2605086"/>
              <a:gd name="connsiteX80" fmla="*/ 188118 w 828674"/>
              <a:gd name="connsiteY80" fmla="*/ 2400298 h 2605086"/>
              <a:gd name="connsiteX81" fmla="*/ 140493 w 828674"/>
              <a:gd name="connsiteY81" fmla="*/ 2455067 h 2605086"/>
              <a:gd name="connsiteX82" fmla="*/ 57149 w 828674"/>
              <a:gd name="connsiteY82" fmla="*/ 2543174 h 2605086"/>
              <a:gd name="connsiteX83" fmla="*/ 0 w 828674"/>
              <a:gd name="connsiteY83" fmla="*/ 2605086 h 2605086"/>
              <a:gd name="connsiteX0" fmla="*/ 569119 w 828674"/>
              <a:gd name="connsiteY0" fmla="*/ 0 h 2605086"/>
              <a:gd name="connsiteX1" fmla="*/ 526256 w 828674"/>
              <a:gd name="connsiteY1" fmla="*/ 26193 h 2605086"/>
              <a:gd name="connsiteX2" fmla="*/ 519112 w 828674"/>
              <a:gd name="connsiteY2" fmla="*/ 47625 h 2605086"/>
              <a:gd name="connsiteX3" fmla="*/ 519112 w 828674"/>
              <a:gd name="connsiteY3" fmla="*/ 71437 h 2605086"/>
              <a:gd name="connsiteX4" fmla="*/ 500062 w 828674"/>
              <a:gd name="connsiteY4" fmla="*/ 76200 h 2605086"/>
              <a:gd name="connsiteX5" fmla="*/ 478631 w 828674"/>
              <a:gd name="connsiteY5" fmla="*/ 71437 h 2605086"/>
              <a:gd name="connsiteX6" fmla="*/ 461962 w 828674"/>
              <a:gd name="connsiteY6" fmla="*/ 78581 h 2605086"/>
              <a:gd name="connsiteX7" fmla="*/ 473869 w 828674"/>
              <a:gd name="connsiteY7" fmla="*/ 97631 h 2605086"/>
              <a:gd name="connsiteX8" fmla="*/ 504825 w 828674"/>
              <a:gd name="connsiteY8" fmla="*/ 104775 h 2605086"/>
              <a:gd name="connsiteX9" fmla="*/ 511969 w 828674"/>
              <a:gd name="connsiteY9" fmla="*/ 121443 h 2605086"/>
              <a:gd name="connsiteX10" fmla="*/ 509587 w 828674"/>
              <a:gd name="connsiteY10" fmla="*/ 138112 h 2605086"/>
              <a:gd name="connsiteX11" fmla="*/ 519112 w 828674"/>
              <a:gd name="connsiteY11" fmla="*/ 157162 h 2605086"/>
              <a:gd name="connsiteX12" fmla="*/ 516731 w 828674"/>
              <a:gd name="connsiteY12" fmla="*/ 166687 h 2605086"/>
              <a:gd name="connsiteX13" fmla="*/ 488156 w 828674"/>
              <a:gd name="connsiteY13" fmla="*/ 188118 h 2605086"/>
              <a:gd name="connsiteX14" fmla="*/ 473869 w 828674"/>
              <a:gd name="connsiteY14" fmla="*/ 209550 h 2605086"/>
              <a:gd name="connsiteX15" fmla="*/ 454819 w 828674"/>
              <a:gd name="connsiteY15" fmla="*/ 233362 h 2605086"/>
              <a:gd name="connsiteX16" fmla="*/ 454819 w 828674"/>
              <a:gd name="connsiteY16" fmla="*/ 252412 h 2605086"/>
              <a:gd name="connsiteX17" fmla="*/ 450056 w 828674"/>
              <a:gd name="connsiteY17" fmla="*/ 273843 h 2605086"/>
              <a:gd name="connsiteX18" fmla="*/ 433387 w 828674"/>
              <a:gd name="connsiteY18" fmla="*/ 288131 h 2605086"/>
              <a:gd name="connsiteX19" fmla="*/ 414337 w 828674"/>
              <a:gd name="connsiteY19" fmla="*/ 307181 h 2605086"/>
              <a:gd name="connsiteX20" fmla="*/ 407194 w 828674"/>
              <a:gd name="connsiteY20" fmla="*/ 328612 h 2605086"/>
              <a:gd name="connsiteX21" fmla="*/ 426244 w 828674"/>
              <a:gd name="connsiteY21" fmla="*/ 350043 h 2605086"/>
              <a:gd name="connsiteX22" fmla="*/ 428625 w 828674"/>
              <a:gd name="connsiteY22" fmla="*/ 364331 h 2605086"/>
              <a:gd name="connsiteX23" fmla="*/ 390525 w 828674"/>
              <a:gd name="connsiteY23" fmla="*/ 376237 h 2605086"/>
              <a:gd name="connsiteX24" fmla="*/ 392906 w 828674"/>
              <a:gd name="connsiteY24" fmla="*/ 397668 h 2605086"/>
              <a:gd name="connsiteX25" fmla="*/ 400050 w 828674"/>
              <a:gd name="connsiteY25" fmla="*/ 416718 h 2605086"/>
              <a:gd name="connsiteX26" fmla="*/ 373856 w 828674"/>
              <a:gd name="connsiteY26" fmla="*/ 438150 h 2605086"/>
              <a:gd name="connsiteX27" fmla="*/ 371475 w 828674"/>
              <a:gd name="connsiteY27" fmla="*/ 461962 h 2605086"/>
              <a:gd name="connsiteX28" fmla="*/ 357187 w 828674"/>
              <a:gd name="connsiteY28" fmla="*/ 500062 h 2605086"/>
              <a:gd name="connsiteX29" fmla="*/ 352425 w 828674"/>
              <a:gd name="connsiteY29" fmla="*/ 535781 h 2605086"/>
              <a:gd name="connsiteX30" fmla="*/ 352425 w 828674"/>
              <a:gd name="connsiteY30" fmla="*/ 550068 h 2605086"/>
              <a:gd name="connsiteX31" fmla="*/ 342900 w 828674"/>
              <a:gd name="connsiteY31" fmla="*/ 569118 h 2605086"/>
              <a:gd name="connsiteX32" fmla="*/ 364331 w 828674"/>
              <a:gd name="connsiteY32" fmla="*/ 595312 h 2605086"/>
              <a:gd name="connsiteX33" fmla="*/ 378619 w 828674"/>
              <a:gd name="connsiteY33" fmla="*/ 623887 h 2605086"/>
              <a:gd name="connsiteX34" fmla="*/ 383381 w 828674"/>
              <a:gd name="connsiteY34" fmla="*/ 645318 h 2605086"/>
              <a:gd name="connsiteX35" fmla="*/ 411956 w 828674"/>
              <a:gd name="connsiteY35" fmla="*/ 635793 h 2605086"/>
              <a:gd name="connsiteX36" fmla="*/ 435769 w 828674"/>
              <a:gd name="connsiteY36" fmla="*/ 657225 h 2605086"/>
              <a:gd name="connsiteX37" fmla="*/ 452437 w 828674"/>
              <a:gd name="connsiteY37" fmla="*/ 678656 h 2605086"/>
              <a:gd name="connsiteX38" fmla="*/ 445294 w 828674"/>
              <a:gd name="connsiteY38" fmla="*/ 695325 h 2605086"/>
              <a:gd name="connsiteX39" fmla="*/ 416719 w 828674"/>
              <a:gd name="connsiteY39" fmla="*/ 709612 h 2605086"/>
              <a:gd name="connsiteX40" fmla="*/ 388144 w 828674"/>
              <a:gd name="connsiteY40" fmla="*/ 711993 h 2605086"/>
              <a:gd name="connsiteX41" fmla="*/ 395287 w 828674"/>
              <a:gd name="connsiteY41" fmla="*/ 735806 h 2605086"/>
              <a:gd name="connsiteX42" fmla="*/ 414337 w 828674"/>
              <a:gd name="connsiteY42" fmla="*/ 747712 h 2605086"/>
              <a:gd name="connsiteX43" fmla="*/ 409575 w 828674"/>
              <a:gd name="connsiteY43" fmla="*/ 764381 h 2605086"/>
              <a:gd name="connsiteX44" fmla="*/ 407194 w 828674"/>
              <a:gd name="connsiteY44" fmla="*/ 781050 h 2605086"/>
              <a:gd name="connsiteX45" fmla="*/ 428625 w 828674"/>
              <a:gd name="connsiteY45" fmla="*/ 800100 h 2605086"/>
              <a:gd name="connsiteX46" fmla="*/ 431006 w 828674"/>
              <a:gd name="connsiteY46" fmla="*/ 823912 h 2605086"/>
              <a:gd name="connsiteX47" fmla="*/ 450056 w 828674"/>
              <a:gd name="connsiteY47" fmla="*/ 873918 h 2605086"/>
              <a:gd name="connsiteX48" fmla="*/ 438150 w 828674"/>
              <a:gd name="connsiteY48" fmla="*/ 904875 h 2605086"/>
              <a:gd name="connsiteX49" fmla="*/ 407194 w 828674"/>
              <a:gd name="connsiteY49" fmla="*/ 933450 h 2605086"/>
              <a:gd name="connsiteX50" fmla="*/ 416719 w 828674"/>
              <a:gd name="connsiteY50" fmla="*/ 954881 h 2605086"/>
              <a:gd name="connsiteX51" fmla="*/ 435769 w 828674"/>
              <a:gd name="connsiteY51" fmla="*/ 969168 h 2605086"/>
              <a:gd name="connsiteX52" fmla="*/ 457200 w 828674"/>
              <a:gd name="connsiteY52" fmla="*/ 966787 h 2605086"/>
              <a:gd name="connsiteX53" fmla="*/ 476250 w 828674"/>
              <a:gd name="connsiteY53" fmla="*/ 957262 h 2605086"/>
              <a:gd name="connsiteX54" fmla="*/ 497681 w 828674"/>
              <a:gd name="connsiteY54" fmla="*/ 985837 h 2605086"/>
              <a:gd name="connsiteX55" fmla="*/ 507206 w 828674"/>
              <a:gd name="connsiteY55" fmla="*/ 1026318 h 2605086"/>
              <a:gd name="connsiteX56" fmla="*/ 511969 w 828674"/>
              <a:gd name="connsiteY56" fmla="*/ 1078705 h 2605086"/>
              <a:gd name="connsiteX57" fmla="*/ 554832 w 828674"/>
              <a:gd name="connsiteY57" fmla="*/ 1109662 h 2605086"/>
              <a:gd name="connsiteX58" fmla="*/ 564356 w 828674"/>
              <a:gd name="connsiteY58" fmla="*/ 1138236 h 2605086"/>
              <a:gd name="connsiteX59" fmla="*/ 545306 w 828674"/>
              <a:gd name="connsiteY59" fmla="*/ 1166810 h 2605086"/>
              <a:gd name="connsiteX60" fmla="*/ 538163 w 828674"/>
              <a:gd name="connsiteY60" fmla="*/ 1204911 h 2605086"/>
              <a:gd name="connsiteX61" fmla="*/ 554832 w 828674"/>
              <a:gd name="connsiteY61" fmla="*/ 1240630 h 2605086"/>
              <a:gd name="connsiteX62" fmla="*/ 573881 w 828674"/>
              <a:gd name="connsiteY62" fmla="*/ 1276348 h 2605086"/>
              <a:gd name="connsiteX63" fmla="*/ 573881 w 828674"/>
              <a:gd name="connsiteY63" fmla="*/ 1314449 h 2605086"/>
              <a:gd name="connsiteX64" fmla="*/ 571500 w 828674"/>
              <a:gd name="connsiteY64" fmla="*/ 1362074 h 2605086"/>
              <a:gd name="connsiteX65" fmla="*/ 564356 w 828674"/>
              <a:gd name="connsiteY65" fmla="*/ 1426368 h 2605086"/>
              <a:gd name="connsiteX66" fmla="*/ 690563 w 828674"/>
              <a:gd name="connsiteY66" fmla="*/ 1535905 h 2605086"/>
              <a:gd name="connsiteX67" fmla="*/ 731043 w 828674"/>
              <a:gd name="connsiteY67" fmla="*/ 1545429 h 2605086"/>
              <a:gd name="connsiteX68" fmla="*/ 778668 w 828674"/>
              <a:gd name="connsiteY68" fmla="*/ 1602580 h 2605086"/>
              <a:gd name="connsiteX69" fmla="*/ 797718 w 828674"/>
              <a:gd name="connsiteY69" fmla="*/ 1640680 h 2605086"/>
              <a:gd name="connsiteX70" fmla="*/ 800101 w 828674"/>
              <a:gd name="connsiteY70" fmla="*/ 1690687 h 2605086"/>
              <a:gd name="connsiteX71" fmla="*/ 828674 w 828674"/>
              <a:gd name="connsiteY71" fmla="*/ 1745455 h 2605086"/>
              <a:gd name="connsiteX72" fmla="*/ 800100 w 828674"/>
              <a:gd name="connsiteY72" fmla="*/ 1904999 h 2605086"/>
              <a:gd name="connsiteX73" fmla="*/ 804862 w 828674"/>
              <a:gd name="connsiteY73" fmla="*/ 1952623 h 2605086"/>
              <a:gd name="connsiteX74" fmla="*/ 752474 w 828674"/>
              <a:gd name="connsiteY74" fmla="*/ 2012155 h 2605086"/>
              <a:gd name="connsiteX75" fmla="*/ 671511 w 828674"/>
              <a:gd name="connsiteY75" fmla="*/ 2088355 h 2605086"/>
              <a:gd name="connsiteX76" fmla="*/ 626268 w 828674"/>
              <a:gd name="connsiteY76" fmla="*/ 2128836 h 2605086"/>
              <a:gd name="connsiteX77" fmla="*/ 585786 w 828674"/>
              <a:gd name="connsiteY77" fmla="*/ 2181223 h 2605086"/>
              <a:gd name="connsiteX78" fmla="*/ 502443 w 828674"/>
              <a:gd name="connsiteY78" fmla="*/ 2226467 h 2605086"/>
              <a:gd name="connsiteX79" fmla="*/ 316705 w 828674"/>
              <a:gd name="connsiteY79" fmla="*/ 2321717 h 2605086"/>
              <a:gd name="connsiteX80" fmla="*/ 188118 w 828674"/>
              <a:gd name="connsiteY80" fmla="*/ 2400298 h 2605086"/>
              <a:gd name="connsiteX81" fmla="*/ 140493 w 828674"/>
              <a:gd name="connsiteY81" fmla="*/ 2455067 h 2605086"/>
              <a:gd name="connsiteX82" fmla="*/ 107155 w 828674"/>
              <a:gd name="connsiteY82" fmla="*/ 2493167 h 2605086"/>
              <a:gd name="connsiteX83" fmla="*/ 57149 w 828674"/>
              <a:gd name="connsiteY83" fmla="*/ 2543174 h 2605086"/>
              <a:gd name="connsiteX84" fmla="*/ 0 w 828674"/>
              <a:gd name="connsiteY84" fmla="*/ 2605086 h 2605086"/>
              <a:gd name="connsiteX0" fmla="*/ 569119 w 828674"/>
              <a:gd name="connsiteY0" fmla="*/ 0 h 2605086"/>
              <a:gd name="connsiteX1" fmla="*/ 526256 w 828674"/>
              <a:gd name="connsiteY1" fmla="*/ 26193 h 2605086"/>
              <a:gd name="connsiteX2" fmla="*/ 519112 w 828674"/>
              <a:gd name="connsiteY2" fmla="*/ 47625 h 2605086"/>
              <a:gd name="connsiteX3" fmla="*/ 519112 w 828674"/>
              <a:gd name="connsiteY3" fmla="*/ 71437 h 2605086"/>
              <a:gd name="connsiteX4" fmla="*/ 500062 w 828674"/>
              <a:gd name="connsiteY4" fmla="*/ 76200 h 2605086"/>
              <a:gd name="connsiteX5" fmla="*/ 478631 w 828674"/>
              <a:gd name="connsiteY5" fmla="*/ 71437 h 2605086"/>
              <a:gd name="connsiteX6" fmla="*/ 461962 w 828674"/>
              <a:gd name="connsiteY6" fmla="*/ 78581 h 2605086"/>
              <a:gd name="connsiteX7" fmla="*/ 473869 w 828674"/>
              <a:gd name="connsiteY7" fmla="*/ 97631 h 2605086"/>
              <a:gd name="connsiteX8" fmla="*/ 504825 w 828674"/>
              <a:gd name="connsiteY8" fmla="*/ 104775 h 2605086"/>
              <a:gd name="connsiteX9" fmla="*/ 511969 w 828674"/>
              <a:gd name="connsiteY9" fmla="*/ 121443 h 2605086"/>
              <a:gd name="connsiteX10" fmla="*/ 509587 w 828674"/>
              <a:gd name="connsiteY10" fmla="*/ 138112 h 2605086"/>
              <a:gd name="connsiteX11" fmla="*/ 519112 w 828674"/>
              <a:gd name="connsiteY11" fmla="*/ 157162 h 2605086"/>
              <a:gd name="connsiteX12" fmla="*/ 516731 w 828674"/>
              <a:gd name="connsiteY12" fmla="*/ 166687 h 2605086"/>
              <a:gd name="connsiteX13" fmla="*/ 488156 w 828674"/>
              <a:gd name="connsiteY13" fmla="*/ 188118 h 2605086"/>
              <a:gd name="connsiteX14" fmla="*/ 473869 w 828674"/>
              <a:gd name="connsiteY14" fmla="*/ 209550 h 2605086"/>
              <a:gd name="connsiteX15" fmla="*/ 454819 w 828674"/>
              <a:gd name="connsiteY15" fmla="*/ 233362 h 2605086"/>
              <a:gd name="connsiteX16" fmla="*/ 454819 w 828674"/>
              <a:gd name="connsiteY16" fmla="*/ 252412 h 2605086"/>
              <a:gd name="connsiteX17" fmla="*/ 450056 w 828674"/>
              <a:gd name="connsiteY17" fmla="*/ 273843 h 2605086"/>
              <a:gd name="connsiteX18" fmla="*/ 433387 w 828674"/>
              <a:gd name="connsiteY18" fmla="*/ 288131 h 2605086"/>
              <a:gd name="connsiteX19" fmla="*/ 414337 w 828674"/>
              <a:gd name="connsiteY19" fmla="*/ 307181 h 2605086"/>
              <a:gd name="connsiteX20" fmla="*/ 407194 w 828674"/>
              <a:gd name="connsiteY20" fmla="*/ 328612 h 2605086"/>
              <a:gd name="connsiteX21" fmla="*/ 426244 w 828674"/>
              <a:gd name="connsiteY21" fmla="*/ 350043 h 2605086"/>
              <a:gd name="connsiteX22" fmla="*/ 428625 w 828674"/>
              <a:gd name="connsiteY22" fmla="*/ 364331 h 2605086"/>
              <a:gd name="connsiteX23" fmla="*/ 390525 w 828674"/>
              <a:gd name="connsiteY23" fmla="*/ 376237 h 2605086"/>
              <a:gd name="connsiteX24" fmla="*/ 392906 w 828674"/>
              <a:gd name="connsiteY24" fmla="*/ 397668 h 2605086"/>
              <a:gd name="connsiteX25" fmla="*/ 400050 w 828674"/>
              <a:gd name="connsiteY25" fmla="*/ 416718 h 2605086"/>
              <a:gd name="connsiteX26" fmla="*/ 373856 w 828674"/>
              <a:gd name="connsiteY26" fmla="*/ 438150 h 2605086"/>
              <a:gd name="connsiteX27" fmla="*/ 371475 w 828674"/>
              <a:gd name="connsiteY27" fmla="*/ 461962 h 2605086"/>
              <a:gd name="connsiteX28" fmla="*/ 357187 w 828674"/>
              <a:gd name="connsiteY28" fmla="*/ 500062 h 2605086"/>
              <a:gd name="connsiteX29" fmla="*/ 352425 w 828674"/>
              <a:gd name="connsiteY29" fmla="*/ 535781 h 2605086"/>
              <a:gd name="connsiteX30" fmla="*/ 352425 w 828674"/>
              <a:gd name="connsiteY30" fmla="*/ 550068 h 2605086"/>
              <a:gd name="connsiteX31" fmla="*/ 342900 w 828674"/>
              <a:gd name="connsiteY31" fmla="*/ 569118 h 2605086"/>
              <a:gd name="connsiteX32" fmla="*/ 364331 w 828674"/>
              <a:gd name="connsiteY32" fmla="*/ 595312 h 2605086"/>
              <a:gd name="connsiteX33" fmla="*/ 378619 w 828674"/>
              <a:gd name="connsiteY33" fmla="*/ 623887 h 2605086"/>
              <a:gd name="connsiteX34" fmla="*/ 383381 w 828674"/>
              <a:gd name="connsiteY34" fmla="*/ 645318 h 2605086"/>
              <a:gd name="connsiteX35" fmla="*/ 411956 w 828674"/>
              <a:gd name="connsiteY35" fmla="*/ 635793 h 2605086"/>
              <a:gd name="connsiteX36" fmla="*/ 435769 w 828674"/>
              <a:gd name="connsiteY36" fmla="*/ 657225 h 2605086"/>
              <a:gd name="connsiteX37" fmla="*/ 452437 w 828674"/>
              <a:gd name="connsiteY37" fmla="*/ 678656 h 2605086"/>
              <a:gd name="connsiteX38" fmla="*/ 445294 w 828674"/>
              <a:gd name="connsiteY38" fmla="*/ 695325 h 2605086"/>
              <a:gd name="connsiteX39" fmla="*/ 416719 w 828674"/>
              <a:gd name="connsiteY39" fmla="*/ 709612 h 2605086"/>
              <a:gd name="connsiteX40" fmla="*/ 388144 w 828674"/>
              <a:gd name="connsiteY40" fmla="*/ 711993 h 2605086"/>
              <a:gd name="connsiteX41" fmla="*/ 395287 w 828674"/>
              <a:gd name="connsiteY41" fmla="*/ 735806 h 2605086"/>
              <a:gd name="connsiteX42" fmla="*/ 414337 w 828674"/>
              <a:gd name="connsiteY42" fmla="*/ 747712 h 2605086"/>
              <a:gd name="connsiteX43" fmla="*/ 409575 w 828674"/>
              <a:gd name="connsiteY43" fmla="*/ 764381 h 2605086"/>
              <a:gd name="connsiteX44" fmla="*/ 407194 w 828674"/>
              <a:gd name="connsiteY44" fmla="*/ 781050 h 2605086"/>
              <a:gd name="connsiteX45" fmla="*/ 428625 w 828674"/>
              <a:gd name="connsiteY45" fmla="*/ 800100 h 2605086"/>
              <a:gd name="connsiteX46" fmla="*/ 431006 w 828674"/>
              <a:gd name="connsiteY46" fmla="*/ 823912 h 2605086"/>
              <a:gd name="connsiteX47" fmla="*/ 450056 w 828674"/>
              <a:gd name="connsiteY47" fmla="*/ 873918 h 2605086"/>
              <a:gd name="connsiteX48" fmla="*/ 438150 w 828674"/>
              <a:gd name="connsiteY48" fmla="*/ 904875 h 2605086"/>
              <a:gd name="connsiteX49" fmla="*/ 407194 w 828674"/>
              <a:gd name="connsiteY49" fmla="*/ 933450 h 2605086"/>
              <a:gd name="connsiteX50" fmla="*/ 416719 w 828674"/>
              <a:gd name="connsiteY50" fmla="*/ 954881 h 2605086"/>
              <a:gd name="connsiteX51" fmla="*/ 435769 w 828674"/>
              <a:gd name="connsiteY51" fmla="*/ 969168 h 2605086"/>
              <a:gd name="connsiteX52" fmla="*/ 457200 w 828674"/>
              <a:gd name="connsiteY52" fmla="*/ 966787 h 2605086"/>
              <a:gd name="connsiteX53" fmla="*/ 476250 w 828674"/>
              <a:gd name="connsiteY53" fmla="*/ 957262 h 2605086"/>
              <a:gd name="connsiteX54" fmla="*/ 497681 w 828674"/>
              <a:gd name="connsiteY54" fmla="*/ 985837 h 2605086"/>
              <a:gd name="connsiteX55" fmla="*/ 507206 w 828674"/>
              <a:gd name="connsiteY55" fmla="*/ 1026318 h 2605086"/>
              <a:gd name="connsiteX56" fmla="*/ 511969 w 828674"/>
              <a:gd name="connsiteY56" fmla="*/ 1078705 h 2605086"/>
              <a:gd name="connsiteX57" fmla="*/ 554832 w 828674"/>
              <a:gd name="connsiteY57" fmla="*/ 1109662 h 2605086"/>
              <a:gd name="connsiteX58" fmla="*/ 564356 w 828674"/>
              <a:gd name="connsiteY58" fmla="*/ 1138236 h 2605086"/>
              <a:gd name="connsiteX59" fmla="*/ 545306 w 828674"/>
              <a:gd name="connsiteY59" fmla="*/ 1166810 h 2605086"/>
              <a:gd name="connsiteX60" fmla="*/ 538163 w 828674"/>
              <a:gd name="connsiteY60" fmla="*/ 1204911 h 2605086"/>
              <a:gd name="connsiteX61" fmla="*/ 554832 w 828674"/>
              <a:gd name="connsiteY61" fmla="*/ 1240630 h 2605086"/>
              <a:gd name="connsiteX62" fmla="*/ 573881 w 828674"/>
              <a:gd name="connsiteY62" fmla="*/ 1276348 h 2605086"/>
              <a:gd name="connsiteX63" fmla="*/ 573881 w 828674"/>
              <a:gd name="connsiteY63" fmla="*/ 1314449 h 2605086"/>
              <a:gd name="connsiteX64" fmla="*/ 571500 w 828674"/>
              <a:gd name="connsiteY64" fmla="*/ 1362074 h 2605086"/>
              <a:gd name="connsiteX65" fmla="*/ 564356 w 828674"/>
              <a:gd name="connsiteY65" fmla="*/ 1426368 h 2605086"/>
              <a:gd name="connsiteX66" fmla="*/ 690563 w 828674"/>
              <a:gd name="connsiteY66" fmla="*/ 1535905 h 2605086"/>
              <a:gd name="connsiteX67" fmla="*/ 731043 w 828674"/>
              <a:gd name="connsiteY67" fmla="*/ 1545429 h 2605086"/>
              <a:gd name="connsiteX68" fmla="*/ 778668 w 828674"/>
              <a:gd name="connsiteY68" fmla="*/ 1602580 h 2605086"/>
              <a:gd name="connsiteX69" fmla="*/ 797718 w 828674"/>
              <a:gd name="connsiteY69" fmla="*/ 1640680 h 2605086"/>
              <a:gd name="connsiteX70" fmla="*/ 800101 w 828674"/>
              <a:gd name="connsiteY70" fmla="*/ 1690687 h 2605086"/>
              <a:gd name="connsiteX71" fmla="*/ 828674 w 828674"/>
              <a:gd name="connsiteY71" fmla="*/ 1745455 h 2605086"/>
              <a:gd name="connsiteX72" fmla="*/ 800100 w 828674"/>
              <a:gd name="connsiteY72" fmla="*/ 1904999 h 2605086"/>
              <a:gd name="connsiteX73" fmla="*/ 804862 w 828674"/>
              <a:gd name="connsiteY73" fmla="*/ 1952623 h 2605086"/>
              <a:gd name="connsiteX74" fmla="*/ 752474 w 828674"/>
              <a:gd name="connsiteY74" fmla="*/ 2012155 h 2605086"/>
              <a:gd name="connsiteX75" fmla="*/ 671511 w 828674"/>
              <a:gd name="connsiteY75" fmla="*/ 2100261 h 2605086"/>
              <a:gd name="connsiteX76" fmla="*/ 626268 w 828674"/>
              <a:gd name="connsiteY76" fmla="*/ 2128836 h 2605086"/>
              <a:gd name="connsiteX77" fmla="*/ 585786 w 828674"/>
              <a:gd name="connsiteY77" fmla="*/ 2181223 h 2605086"/>
              <a:gd name="connsiteX78" fmla="*/ 502443 w 828674"/>
              <a:gd name="connsiteY78" fmla="*/ 2226467 h 2605086"/>
              <a:gd name="connsiteX79" fmla="*/ 316705 w 828674"/>
              <a:gd name="connsiteY79" fmla="*/ 2321717 h 2605086"/>
              <a:gd name="connsiteX80" fmla="*/ 188118 w 828674"/>
              <a:gd name="connsiteY80" fmla="*/ 2400298 h 2605086"/>
              <a:gd name="connsiteX81" fmla="*/ 140493 w 828674"/>
              <a:gd name="connsiteY81" fmla="*/ 2455067 h 2605086"/>
              <a:gd name="connsiteX82" fmla="*/ 107155 w 828674"/>
              <a:gd name="connsiteY82" fmla="*/ 2493167 h 2605086"/>
              <a:gd name="connsiteX83" fmla="*/ 57149 w 828674"/>
              <a:gd name="connsiteY83" fmla="*/ 2543174 h 2605086"/>
              <a:gd name="connsiteX84" fmla="*/ 0 w 828674"/>
              <a:gd name="connsiteY84" fmla="*/ 2605086 h 2605086"/>
              <a:gd name="connsiteX0" fmla="*/ 569119 w 828674"/>
              <a:gd name="connsiteY0" fmla="*/ 0 h 2605086"/>
              <a:gd name="connsiteX1" fmla="*/ 526256 w 828674"/>
              <a:gd name="connsiteY1" fmla="*/ 26193 h 2605086"/>
              <a:gd name="connsiteX2" fmla="*/ 519112 w 828674"/>
              <a:gd name="connsiteY2" fmla="*/ 47625 h 2605086"/>
              <a:gd name="connsiteX3" fmla="*/ 519112 w 828674"/>
              <a:gd name="connsiteY3" fmla="*/ 71437 h 2605086"/>
              <a:gd name="connsiteX4" fmla="*/ 500062 w 828674"/>
              <a:gd name="connsiteY4" fmla="*/ 76200 h 2605086"/>
              <a:gd name="connsiteX5" fmla="*/ 478631 w 828674"/>
              <a:gd name="connsiteY5" fmla="*/ 71437 h 2605086"/>
              <a:gd name="connsiteX6" fmla="*/ 461962 w 828674"/>
              <a:gd name="connsiteY6" fmla="*/ 78581 h 2605086"/>
              <a:gd name="connsiteX7" fmla="*/ 473869 w 828674"/>
              <a:gd name="connsiteY7" fmla="*/ 97631 h 2605086"/>
              <a:gd name="connsiteX8" fmla="*/ 504825 w 828674"/>
              <a:gd name="connsiteY8" fmla="*/ 104775 h 2605086"/>
              <a:gd name="connsiteX9" fmla="*/ 511969 w 828674"/>
              <a:gd name="connsiteY9" fmla="*/ 121443 h 2605086"/>
              <a:gd name="connsiteX10" fmla="*/ 509587 w 828674"/>
              <a:gd name="connsiteY10" fmla="*/ 138112 h 2605086"/>
              <a:gd name="connsiteX11" fmla="*/ 519112 w 828674"/>
              <a:gd name="connsiteY11" fmla="*/ 157162 h 2605086"/>
              <a:gd name="connsiteX12" fmla="*/ 516731 w 828674"/>
              <a:gd name="connsiteY12" fmla="*/ 166687 h 2605086"/>
              <a:gd name="connsiteX13" fmla="*/ 488156 w 828674"/>
              <a:gd name="connsiteY13" fmla="*/ 188118 h 2605086"/>
              <a:gd name="connsiteX14" fmla="*/ 473869 w 828674"/>
              <a:gd name="connsiteY14" fmla="*/ 209550 h 2605086"/>
              <a:gd name="connsiteX15" fmla="*/ 454819 w 828674"/>
              <a:gd name="connsiteY15" fmla="*/ 233362 h 2605086"/>
              <a:gd name="connsiteX16" fmla="*/ 454819 w 828674"/>
              <a:gd name="connsiteY16" fmla="*/ 252412 h 2605086"/>
              <a:gd name="connsiteX17" fmla="*/ 450056 w 828674"/>
              <a:gd name="connsiteY17" fmla="*/ 273843 h 2605086"/>
              <a:gd name="connsiteX18" fmla="*/ 433387 w 828674"/>
              <a:gd name="connsiteY18" fmla="*/ 288131 h 2605086"/>
              <a:gd name="connsiteX19" fmla="*/ 414337 w 828674"/>
              <a:gd name="connsiteY19" fmla="*/ 307181 h 2605086"/>
              <a:gd name="connsiteX20" fmla="*/ 407194 w 828674"/>
              <a:gd name="connsiteY20" fmla="*/ 328612 h 2605086"/>
              <a:gd name="connsiteX21" fmla="*/ 426244 w 828674"/>
              <a:gd name="connsiteY21" fmla="*/ 350043 h 2605086"/>
              <a:gd name="connsiteX22" fmla="*/ 428625 w 828674"/>
              <a:gd name="connsiteY22" fmla="*/ 364331 h 2605086"/>
              <a:gd name="connsiteX23" fmla="*/ 390525 w 828674"/>
              <a:gd name="connsiteY23" fmla="*/ 376237 h 2605086"/>
              <a:gd name="connsiteX24" fmla="*/ 392906 w 828674"/>
              <a:gd name="connsiteY24" fmla="*/ 397668 h 2605086"/>
              <a:gd name="connsiteX25" fmla="*/ 400050 w 828674"/>
              <a:gd name="connsiteY25" fmla="*/ 416718 h 2605086"/>
              <a:gd name="connsiteX26" fmla="*/ 373856 w 828674"/>
              <a:gd name="connsiteY26" fmla="*/ 438150 h 2605086"/>
              <a:gd name="connsiteX27" fmla="*/ 371475 w 828674"/>
              <a:gd name="connsiteY27" fmla="*/ 461962 h 2605086"/>
              <a:gd name="connsiteX28" fmla="*/ 357187 w 828674"/>
              <a:gd name="connsiteY28" fmla="*/ 500062 h 2605086"/>
              <a:gd name="connsiteX29" fmla="*/ 352425 w 828674"/>
              <a:gd name="connsiteY29" fmla="*/ 535781 h 2605086"/>
              <a:gd name="connsiteX30" fmla="*/ 352425 w 828674"/>
              <a:gd name="connsiteY30" fmla="*/ 550068 h 2605086"/>
              <a:gd name="connsiteX31" fmla="*/ 342900 w 828674"/>
              <a:gd name="connsiteY31" fmla="*/ 569118 h 2605086"/>
              <a:gd name="connsiteX32" fmla="*/ 364331 w 828674"/>
              <a:gd name="connsiteY32" fmla="*/ 595312 h 2605086"/>
              <a:gd name="connsiteX33" fmla="*/ 378619 w 828674"/>
              <a:gd name="connsiteY33" fmla="*/ 623887 h 2605086"/>
              <a:gd name="connsiteX34" fmla="*/ 383381 w 828674"/>
              <a:gd name="connsiteY34" fmla="*/ 645318 h 2605086"/>
              <a:gd name="connsiteX35" fmla="*/ 411956 w 828674"/>
              <a:gd name="connsiteY35" fmla="*/ 635793 h 2605086"/>
              <a:gd name="connsiteX36" fmla="*/ 435769 w 828674"/>
              <a:gd name="connsiteY36" fmla="*/ 657225 h 2605086"/>
              <a:gd name="connsiteX37" fmla="*/ 452437 w 828674"/>
              <a:gd name="connsiteY37" fmla="*/ 678656 h 2605086"/>
              <a:gd name="connsiteX38" fmla="*/ 445294 w 828674"/>
              <a:gd name="connsiteY38" fmla="*/ 695325 h 2605086"/>
              <a:gd name="connsiteX39" fmla="*/ 416719 w 828674"/>
              <a:gd name="connsiteY39" fmla="*/ 709612 h 2605086"/>
              <a:gd name="connsiteX40" fmla="*/ 388144 w 828674"/>
              <a:gd name="connsiteY40" fmla="*/ 711993 h 2605086"/>
              <a:gd name="connsiteX41" fmla="*/ 395287 w 828674"/>
              <a:gd name="connsiteY41" fmla="*/ 735806 h 2605086"/>
              <a:gd name="connsiteX42" fmla="*/ 414337 w 828674"/>
              <a:gd name="connsiteY42" fmla="*/ 747712 h 2605086"/>
              <a:gd name="connsiteX43" fmla="*/ 409575 w 828674"/>
              <a:gd name="connsiteY43" fmla="*/ 764381 h 2605086"/>
              <a:gd name="connsiteX44" fmla="*/ 407194 w 828674"/>
              <a:gd name="connsiteY44" fmla="*/ 781050 h 2605086"/>
              <a:gd name="connsiteX45" fmla="*/ 428625 w 828674"/>
              <a:gd name="connsiteY45" fmla="*/ 800100 h 2605086"/>
              <a:gd name="connsiteX46" fmla="*/ 431006 w 828674"/>
              <a:gd name="connsiteY46" fmla="*/ 823912 h 2605086"/>
              <a:gd name="connsiteX47" fmla="*/ 450056 w 828674"/>
              <a:gd name="connsiteY47" fmla="*/ 873918 h 2605086"/>
              <a:gd name="connsiteX48" fmla="*/ 438150 w 828674"/>
              <a:gd name="connsiteY48" fmla="*/ 904875 h 2605086"/>
              <a:gd name="connsiteX49" fmla="*/ 407194 w 828674"/>
              <a:gd name="connsiteY49" fmla="*/ 933450 h 2605086"/>
              <a:gd name="connsiteX50" fmla="*/ 416719 w 828674"/>
              <a:gd name="connsiteY50" fmla="*/ 954881 h 2605086"/>
              <a:gd name="connsiteX51" fmla="*/ 435769 w 828674"/>
              <a:gd name="connsiteY51" fmla="*/ 969168 h 2605086"/>
              <a:gd name="connsiteX52" fmla="*/ 457200 w 828674"/>
              <a:gd name="connsiteY52" fmla="*/ 966787 h 2605086"/>
              <a:gd name="connsiteX53" fmla="*/ 476250 w 828674"/>
              <a:gd name="connsiteY53" fmla="*/ 957262 h 2605086"/>
              <a:gd name="connsiteX54" fmla="*/ 497681 w 828674"/>
              <a:gd name="connsiteY54" fmla="*/ 985837 h 2605086"/>
              <a:gd name="connsiteX55" fmla="*/ 507206 w 828674"/>
              <a:gd name="connsiteY55" fmla="*/ 1026318 h 2605086"/>
              <a:gd name="connsiteX56" fmla="*/ 511969 w 828674"/>
              <a:gd name="connsiteY56" fmla="*/ 1078705 h 2605086"/>
              <a:gd name="connsiteX57" fmla="*/ 554832 w 828674"/>
              <a:gd name="connsiteY57" fmla="*/ 1109662 h 2605086"/>
              <a:gd name="connsiteX58" fmla="*/ 564356 w 828674"/>
              <a:gd name="connsiteY58" fmla="*/ 1138236 h 2605086"/>
              <a:gd name="connsiteX59" fmla="*/ 545306 w 828674"/>
              <a:gd name="connsiteY59" fmla="*/ 1166810 h 2605086"/>
              <a:gd name="connsiteX60" fmla="*/ 538163 w 828674"/>
              <a:gd name="connsiteY60" fmla="*/ 1204911 h 2605086"/>
              <a:gd name="connsiteX61" fmla="*/ 554832 w 828674"/>
              <a:gd name="connsiteY61" fmla="*/ 1240630 h 2605086"/>
              <a:gd name="connsiteX62" fmla="*/ 573881 w 828674"/>
              <a:gd name="connsiteY62" fmla="*/ 1276348 h 2605086"/>
              <a:gd name="connsiteX63" fmla="*/ 573881 w 828674"/>
              <a:gd name="connsiteY63" fmla="*/ 1314449 h 2605086"/>
              <a:gd name="connsiteX64" fmla="*/ 571500 w 828674"/>
              <a:gd name="connsiteY64" fmla="*/ 1362074 h 2605086"/>
              <a:gd name="connsiteX65" fmla="*/ 564356 w 828674"/>
              <a:gd name="connsiteY65" fmla="*/ 1426368 h 2605086"/>
              <a:gd name="connsiteX66" fmla="*/ 690563 w 828674"/>
              <a:gd name="connsiteY66" fmla="*/ 1535905 h 2605086"/>
              <a:gd name="connsiteX67" fmla="*/ 731043 w 828674"/>
              <a:gd name="connsiteY67" fmla="*/ 1545429 h 2605086"/>
              <a:gd name="connsiteX68" fmla="*/ 778668 w 828674"/>
              <a:gd name="connsiteY68" fmla="*/ 1602580 h 2605086"/>
              <a:gd name="connsiteX69" fmla="*/ 797718 w 828674"/>
              <a:gd name="connsiteY69" fmla="*/ 1640680 h 2605086"/>
              <a:gd name="connsiteX70" fmla="*/ 800101 w 828674"/>
              <a:gd name="connsiteY70" fmla="*/ 1690687 h 2605086"/>
              <a:gd name="connsiteX71" fmla="*/ 828674 w 828674"/>
              <a:gd name="connsiteY71" fmla="*/ 1745455 h 2605086"/>
              <a:gd name="connsiteX72" fmla="*/ 800100 w 828674"/>
              <a:gd name="connsiteY72" fmla="*/ 1904999 h 2605086"/>
              <a:gd name="connsiteX73" fmla="*/ 804862 w 828674"/>
              <a:gd name="connsiteY73" fmla="*/ 1952623 h 2605086"/>
              <a:gd name="connsiteX74" fmla="*/ 752474 w 828674"/>
              <a:gd name="connsiteY74" fmla="*/ 2012155 h 2605086"/>
              <a:gd name="connsiteX75" fmla="*/ 671511 w 828674"/>
              <a:gd name="connsiteY75" fmla="*/ 2100261 h 2605086"/>
              <a:gd name="connsiteX76" fmla="*/ 626268 w 828674"/>
              <a:gd name="connsiteY76" fmla="*/ 2128836 h 2605086"/>
              <a:gd name="connsiteX77" fmla="*/ 576261 w 828674"/>
              <a:gd name="connsiteY77" fmla="*/ 2197891 h 2605086"/>
              <a:gd name="connsiteX78" fmla="*/ 502443 w 828674"/>
              <a:gd name="connsiteY78" fmla="*/ 2226467 h 2605086"/>
              <a:gd name="connsiteX79" fmla="*/ 316705 w 828674"/>
              <a:gd name="connsiteY79" fmla="*/ 2321717 h 2605086"/>
              <a:gd name="connsiteX80" fmla="*/ 188118 w 828674"/>
              <a:gd name="connsiteY80" fmla="*/ 2400298 h 2605086"/>
              <a:gd name="connsiteX81" fmla="*/ 140493 w 828674"/>
              <a:gd name="connsiteY81" fmla="*/ 2455067 h 2605086"/>
              <a:gd name="connsiteX82" fmla="*/ 107155 w 828674"/>
              <a:gd name="connsiteY82" fmla="*/ 2493167 h 2605086"/>
              <a:gd name="connsiteX83" fmla="*/ 57149 w 828674"/>
              <a:gd name="connsiteY83" fmla="*/ 2543174 h 2605086"/>
              <a:gd name="connsiteX84" fmla="*/ 0 w 828674"/>
              <a:gd name="connsiteY84" fmla="*/ 2605086 h 2605086"/>
              <a:gd name="connsiteX0" fmla="*/ 569119 w 828674"/>
              <a:gd name="connsiteY0" fmla="*/ 0 h 2605086"/>
              <a:gd name="connsiteX1" fmla="*/ 526256 w 828674"/>
              <a:gd name="connsiteY1" fmla="*/ 26193 h 2605086"/>
              <a:gd name="connsiteX2" fmla="*/ 519112 w 828674"/>
              <a:gd name="connsiteY2" fmla="*/ 47625 h 2605086"/>
              <a:gd name="connsiteX3" fmla="*/ 519112 w 828674"/>
              <a:gd name="connsiteY3" fmla="*/ 71437 h 2605086"/>
              <a:gd name="connsiteX4" fmla="*/ 500062 w 828674"/>
              <a:gd name="connsiteY4" fmla="*/ 76200 h 2605086"/>
              <a:gd name="connsiteX5" fmla="*/ 478631 w 828674"/>
              <a:gd name="connsiteY5" fmla="*/ 71437 h 2605086"/>
              <a:gd name="connsiteX6" fmla="*/ 461962 w 828674"/>
              <a:gd name="connsiteY6" fmla="*/ 78581 h 2605086"/>
              <a:gd name="connsiteX7" fmla="*/ 473869 w 828674"/>
              <a:gd name="connsiteY7" fmla="*/ 97631 h 2605086"/>
              <a:gd name="connsiteX8" fmla="*/ 504825 w 828674"/>
              <a:gd name="connsiteY8" fmla="*/ 104775 h 2605086"/>
              <a:gd name="connsiteX9" fmla="*/ 511969 w 828674"/>
              <a:gd name="connsiteY9" fmla="*/ 121443 h 2605086"/>
              <a:gd name="connsiteX10" fmla="*/ 509587 w 828674"/>
              <a:gd name="connsiteY10" fmla="*/ 138112 h 2605086"/>
              <a:gd name="connsiteX11" fmla="*/ 519112 w 828674"/>
              <a:gd name="connsiteY11" fmla="*/ 157162 h 2605086"/>
              <a:gd name="connsiteX12" fmla="*/ 516731 w 828674"/>
              <a:gd name="connsiteY12" fmla="*/ 166687 h 2605086"/>
              <a:gd name="connsiteX13" fmla="*/ 488156 w 828674"/>
              <a:gd name="connsiteY13" fmla="*/ 188118 h 2605086"/>
              <a:gd name="connsiteX14" fmla="*/ 473869 w 828674"/>
              <a:gd name="connsiteY14" fmla="*/ 209550 h 2605086"/>
              <a:gd name="connsiteX15" fmla="*/ 454819 w 828674"/>
              <a:gd name="connsiteY15" fmla="*/ 233362 h 2605086"/>
              <a:gd name="connsiteX16" fmla="*/ 454819 w 828674"/>
              <a:gd name="connsiteY16" fmla="*/ 252412 h 2605086"/>
              <a:gd name="connsiteX17" fmla="*/ 450056 w 828674"/>
              <a:gd name="connsiteY17" fmla="*/ 273843 h 2605086"/>
              <a:gd name="connsiteX18" fmla="*/ 433387 w 828674"/>
              <a:gd name="connsiteY18" fmla="*/ 288131 h 2605086"/>
              <a:gd name="connsiteX19" fmla="*/ 414337 w 828674"/>
              <a:gd name="connsiteY19" fmla="*/ 307181 h 2605086"/>
              <a:gd name="connsiteX20" fmla="*/ 407194 w 828674"/>
              <a:gd name="connsiteY20" fmla="*/ 328612 h 2605086"/>
              <a:gd name="connsiteX21" fmla="*/ 426244 w 828674"/>
              <a:gd name="connsiteY21" fmla="*/ 350043 h 2605086"/>
              <a:gd name="connsiteX22" fmla="*/ 428625 w 828674"/>
              <a:gd name="connsiteY22" fmla="*/ 364331 h 2605086"/>
              <a:gd name="connsiteX23" fmla="*/ 390525 w 828674"/>
              <a:gd name="connsiteY23" fmla="*/ 376237 h 2605086"/>
              <a:gd name="connsiteX24" fmla="*/ 392906 w 828674"/>
              <a:gd name="connsiteY24" fmla="*/ 397668 h 2605086"/>
              <a:gd name="connsiteX25" fmla="*/ 400050 w 828674"/>
              <a:gd name="connsiteY25" fmla="*/ 416718 h 2605086"/>
              <a:gd name="connsiteX26" fmla="*/ 373856 w 828674"/>
              <a:gd name="connsiteY26" fmla="*/ 438150 h 2605086"/>
              <a:gd name="connsiteX27" fmla="*/ 371475 w 828674"/>
              <a:gd name="connsiteY27" fmla="*/ 461962 h 2605086"/>
              <a:gd name="connsiteX28" fmla="*/ 357187 w 828674"/>
              <a:gd name="connsiteY28" fmla="*/ 500062 h 2605086"/>
              <a:gd name="connsiteX29" fmla="*/ 352425 w 828674"/>
              <a:gd name="connsiteY29" fmla="*/ 535781 h 2605086"/>
              <a:gd name="connsiteX30" fmla="*/ 352425 w 828674"/>
              <a:gd name="connsiteY30" fmla="*/ 550068 h 2605086"/>
              <a:gd name="connsiteX31" fmla="*/ 342900 w 828674"/>
              <a:gd name="connsiteY31" fmla="*/ 569118 h 2605086"/>
              <a:gd name="connsiteX32" fmla="*/ 364331 w 828674"/>
              <a:gd name="connsiteY32" fmla="*/ 595312 h 2605086"/>
              <a:gd name="connsiteX33" fmla="*/ 378619 w 828674"/>
              <a:gd name="connsiteY33" fmla="*/ 623887 h 2605086"/>
              <a:gd name="connsiteX34" fmla="*/ 383381 w 828674"/>
              <a:gd name="connsiteY34" fmla="*/ 645318 h 2605086"/>
              <a:gd name="connsiteX35" fmla="*/ 411956 w 828674"/>
              <a:gd name="connsiteY35" fmla="*/ 635793 h 2605086"/>
              <a:gd name="connsiteX36" fmla="*/ 435769 w 828674"/>
              <a:gd name="connsiteY36" fmla="*/ 657225 h 2605086"/>
              <a:gd name="connsiteX37" fmla="*/ 452437 w 828674"/>
              <a:gd name="connsiteY37" fmla="*/ 678656 h 2605086"/>
              <a:gd name="connsiteX38" fmla="*/ 445294 w 828674"/>
              <a:gd name="connsiteY38" fmla="*/ 695325 h 2605086"/>
              <a:gd name="connsiteX39" fmla="*/ 416719 w 828674"/>
              <a:gd name="connsiteY39" fmla="*/ 709612 h 2605086"/>
              <a:gd name="connsiteX40" fmla="*/ 388144 w 828674"/>
              <a:gd name="connsiteY40" fmla="*/ 711993 h 2605086"/>
              <a:gd name="connsiteX41" fmla="*/ 395287 w 828674"/>
              <a:gd name="connsiteY41" fmla="*/ 735806 h 2605086"/>
              <a:gd name="connsiteX42" fmla="*/ 414337 w 828674"/>
              <a:gd name="connsiteY42" fmla="*/ 747712 h 2605086"/>
              <a:gd name="connsiteX43" fmla="*/ 409575 w 828674"/>
              <a:gd name="connsiteY43" fmla="*/ 764381 h 2605086"/>
              <a:gd name="connsiteX44" fmla="*/ 407194 w 828674"/>
              <a:gd name="connsiteY44" fmla="*/ 781050 h 2605086"/>
              <a:gd name="connsiteX45" fmla="*/ 428625 w 828674"/>
              <a:gd name="connsiteY45" fmla="*/ 800100 h 2605086"/>
              <a:gd name="connsiteX46" fmla="*/ 431006 w 828674"/>
              <a:gd name="connsiteY46" fmla="*/ 823912 h 2605086"/>
              <a:gd name="connsiteX47" fmla="*/ 450056 w 828674"/>
              <a:gd name="connsiteY47" fmla="*/ 873918 h 2605086"/>
              <a:gd name="connsiteX48" fmla="*/ 438150 w 828674"/>
              <a:gd name="connsiteY48" fmla="*/ 904875 h 2605086"/>
              <a:gd name="connsiteX49" fmla="*/ 407194 w 828674"/>
              <a:gd name="connsiteY49" fmla="*/ 933450 h 2605086"/>
              <a:gd name="connsiteX50" fmla="*/ 416719 w 828674"/>
              <a:gd name="connsiteY50" fmla="*/ 954881 h 2605086"/>
              <a:gd name="connsiteX51" fmla="*/ 435769 w 828674"/>
              <a:gd name="connsiteY51" fmla="*/ 969168 h 2605086"/>
              <a:gd name="connsiteX52" fmla="*/ 457200 w 828674"/>
              <a:gd name="connsiteY52" fmla="*/ 966787 h 2605086"/>
              <a:gd name="connsiteX53" fmla="*/ 476250 w 828674"/>
              <a:gd name="connsiteY53" fmla="*/ 957262 h 2605086"/>
              <a:gd name="connsiteX54" fmla="*/ 497681 w 828674"/>
              <a:gd name="connsiteY54" fmla="*/ 985837 h 2605086"/>
              <a:gd name="connsiteX55" fmla="*/ 507206 w 828674"/>
              <a:gd name="connsiteY55" fmla="*/ 1026318 h 2605086"/>
              <a:gd name="connsiteX56" fmla="*/ 511969 w 828674"/>
              <a:gd name="connsiteY56" fmla="*/ 1078705 h 2605086"/>
              <a:gd name="connsiteX57" fmla="*/ 554832 w 828674"/>
              <a:gd name="connsiteY57" fmla="*/ 1109662 h 2605086"/>
              <a:gd name="connsiteX58" fmla="*/ 564356 w 828674"/>
              <a:gd name="connsiteY58" fmla="*/ 1138236 h 2605086"/>
              <a:gd name="connsiteX59" fmla="*/ 545306 w 828674"/>
              <a:gd name="connsiteY59" fmla="*/ 1166810 h 2605086"/>
              <a:gd name="connsiteX60" fmla="*/ 538163 w 828674"/>
              <a:gd name="connsiteY60" fmla="*/ 1204911 h 2605086"/>
              <a:gd name="connsiteX61" fmla="*/ 554832 w 828674"/>
              <a:gd name="connsiteY61" fmla="*/ 1240630 h 2605086"/>
              <a:gd name="connsiteX62" fmla="*/ 573881 w 828674"/>
              <a:gd name="connsiteY62" fmla="*/ 1276348 h 2605086"/>
              <a:gd name="connsiteX63" fmla="*/ 573881 w 828674"/>
              <a:gd name="connsiteY63" fmla="*/ 1314449 h 2605086"/>
              <a:gd name="connsiteX64" fmla="*/ 571500 w 828674"/>
              <a:gd name="connsiteY64" fmla="*/ 1362074 h 2605086"/>
              <a:gd name="connsiteX65" fmla="*/ 564356 w 828674"/>
              <a:gd name="connsiteY65" fmla="*/ 1426368 h 2605086"/>
              <a:gd name="connsiteX66" fmla="*/ 690563 w 828674"/>
              <a:gd name="connsiteY66" fmla="*/ 1535905 h 2605086"/>
              <a:gd name="connsiteX67" fmla="*/ 731043 w 828674"/>
              <a:gd name="connsiteY67" fmla="*/ 1545429 h 2605086"/>
              <a:gd name="connsiteX68" fmla="*/ 778668 w 828674"/>
              <a:gd name="connsiteY68" fmla="*/ 1602580 h 2605086"/>
              <a:gd name="connsiteX69" fmla="*/ 797718 w 828674"/>
              <a:gd name="connsiteY69" fmla="*/ 1640680 h 2605086"/>
              <a:gd name="connsiteX70" fmla="*/ 800101 w 828674"/>
              <a:gd name="connsiteY70" fmla="*/ 1690687 h 2605086"/>
              <a:gd name="connsiteX71" fmla="*/ 828674 w 828674"/>
              <a:gd name="connsiteY71" fmla="*/ 1745455 h 2605086"/>
              <a:gd name="connsiteX72" fmla="*/ 800100 w 828674"/>
              <a:gd name="connsiteY72" fmla="*/ 1904999 h 2605086"/>
              <a:gd name="connsiteX73" fmla="*/ 804862 w 828674"/>
              <a:gd name="connsiteY73" fmla="*/ 1952623 h 2605086"/>
              <a:gd name="connsiteX74" fmla="*/ 752474 w 828674"/>
              <a:gd name="connsiteY74" fmla="*/ 2012155 h 2605086"/>
              <a:gd name="connsiteX75" fmla="*/ 671511 w 828674"/>
              <a:gd name="connsiteY75" fmla="*/ 2100261 h 2605086"/>
              <a:gd name="connsiteX76" fmla="*/ 626268 w 828674"/>
              <a:gd name="connsiteY76" fmla="*/ 2128836 h 2605086"/>
              <a:gd name="connsiteX77" fmla="*/ 576261 w 828674"/>
              <a:gd name="connsiteY77" fmla="*/ 2197891 h 2605086"/>
              <a:gd name="connsiteX78" fmla="*/ 509587 w 828674"/>
              <a:gd name="connsiteY78" fmla="*/ 2243136 h 2605086"/>
              <a:gd name="connsiteX79" fmla="*/ 316705 w 828674"/>
              <a:gd name="connsiteY79" fmla="*/ 2321717 h 2605086"/>
              <a:gd name="connsiteX80" fmla="*/ 188118 w 828674"/>
              <a:gd name="connsiteY80" fmla="*/ 2400298 h 2605086"/>
              <a:gd name="connsiteX81" fmla="*/ 140493 w 828674"/>
              <a:gd name="connsiteY81" fmla="*/ 2455067 h 2605086"/>
              <a:gd name="connsiteX82" fmla="*/ 107155 w 828674"/>
              <a:gd name="connsiteY82" fmla="*/ 2493167 h 2605086"/>
              <a:gd name="connsiteX83" fmla="*/ 57149 w 828674"/>
              <a:gd name="connsiteY83" fmla="*/ 2543174 h 2605086"/>
              <a:gd name="connsiteX84" fmla="*/ 0 w 828674"/>
              <a:gd name="connsiteY84" fmla="*/ 2605086 h 2605086"/>
              <a:gd name="connsiteX0" fmla="*/ 569119 w 828674"/>
              <a:gd name="connsiteY0" fmla="*/ 0 h 2605086"/>
              <a:gd name="connsiteX1" fmla="*/ 526256 w 828674"/>
              <a:gd name="connsiteY1" fmla="*/ 26193 h 2605086"/>
              <a:gd name="connsiteX2" fmla="*/ 519112 w 828674"/>
              <a:gd name="connsiteY2" fmla="*/ 47625 h 2605086"/>
              <a:gd name="connsiteX3" fmla="*/ 519112 w 828674"/>
              <a:gd name="connsiteY3" fmla="*/ 71437 h 2605086"/>
              <a:gd name="connsiteX4" fmla="*/ 500062 w 828674"/>
              <a:gd name="connsiteY4" fmla="*/ 76200 h 2605086"/>
              <a:gd name="connsiteX5" fmla="*/ 478631 w 828674"/>
              <a:gd name="connsiteY5" fmla="*/ 71437 h 2605086"/>
              <a:gd name="connsiteX6" fmla="*/ 461962 w 828674"/>
              <a:gd name="connsiteY6" fmla="*/ 78581 h 2605086"/>
              <a:gd name="connsiteX7" fmla="*/ 473869 w 828674"/>
              <a:gd name="connsiteY7" fmla="*/ 97631 h 2605086"/>
              <a:gd name="connsiteX8" fmla="*/ 504825 w 828674"/>
              <a:gd name="connsiteY8" fmla="*/ 104775 h 2605086"/>
              <a:gd name="connsiteX9" fmla="*/ 511969 w 828674"/>
              <a:gd name="connsiteY9" fmla="*/ 121443 h 2605086"/>
              <a:gd name="connsiteX10" fmla="*/ 509587 w 828674"/>
              <a:gd name="connsiteY10" fmla="*/ 138112 h 2605086"/>
              <a:gd name="connsiteX11" fmla="*/ 519112 w 828674"/>
              <a:gd name="connsiteY11" fmla="*/ 157162 h 2605086"/>
              <a:gd name="connsiteX12" fmla="*/ 516731 w 828674"/>
              <a:gd name="connsiteY12" fmla="*/ 166687 h 2605086"/>
              <a:gd name="connsiteX13" fmla="*/ 488156 w 828674"/>
              <a:gd name="connsiteY13" fmla="*/ 188118 h 2605086"/>
              <a:gd name="connsiteX14" fmla="*/ 473869 w 828674"/>
              <a:gd name="connsiteY14" fmla="*/ 209550 h 2605086"/>
              <a:gd name="connsiteX15" fmla="*/ 454819 w 828674"/>
              <a:gd name="connsiteY15" fmla="*/ 233362 h 2605086"/>
              <a:gd name="connsiteX16" fmla="*/ 454819 w 828674"/>
              <a:gd name="connsiteY16" fmla="*/ 252412 h 2605086"/>
              <a:gd name="connsiteX17" fmla="*/ 450056 w 828674"/>
              <a:gd name="connsiteY17" fmla="*/ 273843 h 2605086"/>
              <a:gd name="connsiteX18" fmla="*/ 433387 w 828674"/>
              <a:gd name="connsiteY18" fmla="*/ 288131 h 2605086"/>
              <a:gd name="connsiteX19" fmla="*/ 414337 w 828674"/>
              <a:gd name="connsiteY19" fmla="*/ 307181 h 2605086"/>
              <a:gd name="connsiteX20" fmla="*/ 407194 w 828674"/>
              <a:gd name="connsiteY20" fmla="*/ 328612 h 2605086"/>
              <a:gd name="connsiteX21" fmla="*/ 426244 w 828674"/>
              <a:gd name="connsiteY21" fmla="*/ 350043 h 2605086"/>
              <a:gd name="connsiteX22" fmla="*/ 428625 w 828674"/>
              <a:gd name="connsiteY22" fmla="*/ 364331 h 2605086"/>
              <a:gd name="connsiteX23" fmla="*/ 390525 w 828674"/>
              <a:gd name="connsiteY23" fmla="*/ 376237 h 2605086"/>
              <a:gd name="connsiteX24" fmla="*/ 392906 w 828674"/>
              <a:gd name="connsiteY24" fmla="*/ 397668 h 2605086"/>
              <a:gd name="connsiteX25" fmla="*/ 400050 w 828674"/>
              <a:gd name="connsiteY25" fmla="*/ 416718 h 2605086"/>
              <a:gd name="connsiteX26" fmla="*/ 373856 w 828674"/>
              <a:gd name="connsiteY26" fmla="*/ 438150 h 2605086"/>
              <a:gd name="connsiteX27" fmla="*/ 371475 w 828674"/>
              <a:gd name="connsiteY27" fmla="*/ 461962 h 2605086"/>
              <a:gd name="connsiteX28" fmla="*/ 357187 w 828674"/>
              <a:gd name="connsiteY28" fmla="*/ 500062 h 2605086"/>
              <a:gd name="connsiteX29" fmla="*/ 352425 w 828674"/>
              <a:gd name="connsiteY29" fmla="*/ 535781 h 2605086"/>
              <a:gd name="connsiteX30" fmla="*/ 352425 w 828674"/>
              <a:gd name="connsiteY30" fmla="*/ 550068 h 2605086"/>
              <a:gd name="connsiteX31" fmla="*/ 342900 w 828674"/>
              <a:gd name="connsiteY31" fmla="*/ 569118 h 2605086"/>
              <a:gd name="connsiteX32" fmla="*/ 364331 w 828674"/>
              <a:gd name="connsiteY32" fmla="*/ 595312 h 2605086"/>
              <a:gd name="connsiteX33" fmla="*/ 378619 w 828674"/>
              <a:gd name="connsiteY33" fmla="*/ 623887 h 2605086"/>
              <a:gd name="connsiteX34" fmla="*/ 383381 w 828674"/>
              <a:gd name="connsiteY34" fmla="*/ 645318 h 2605086"/>
              <a:gd name="connsiteX35" fmla="*/ 411956 w 828674"/>
              <a:gd name="connsiteY35" fmla="*/ 635793 h 2605086"/>
              <a:gd name="connsiteX36" fmla="*/ 435769 w 828674"/>
              <a:gd name="connsiteY36" fmla="*/ 657225 h 2605086"/>
              <a:gd name="connsiteX37" fmla="*/ 452437 w 828674"/>
              <a:gd name="connsiteY37" fmla="*/ 678656 h 2605086"/>
              <a:gd name="connsiteX38" fmla="*/ 445294 w 828674"/>
              <a:gd name="connsiteY38" fmla="*/ 695325 h 2605086"/>
              <a:gd name="connsiteX39" fmla="*/ 416719 w 828674"/>
              <a:gd name="connsiteY39" fmla="*/ 709612 h 2605086"/>
              <a:gd name="connsiteX40" fmla="*/ 388144 w 828674"/>
              <a:gd name="connsiteY40" fmla="*/ 711993 h 2605086"/>
              <a:gd name="connsiteX41" fmla="*/ 395287 w 828674"/>
              <a:gd name="connsiteY41" fmla="*/ 735806 h 2605086"/>
              <a:gd name="connsiteX42" fmla="*/ 414337 w 828674"/>
              <a:gd name="connsiteY42" fmla="*/ 747712 h 2605086"/>
              <a:gd name="connsiteX43" fmla="*/ 409575 w 828674"/>
              <a:gd name="connsiteY43" fmla="*/ 764381 h 2605086"/>
              <a:gd name="connsiteX44" fmla="*/ 407194 w 828674"/>
              <a:gd name="connsiteY44" fmla="*/ 781050 h 2605086"/>
              <a:gd name="connsiteX45" fmla="*/ 428625 w 828674"/>
              <a:gd name="connsiteY45" fmla="*/ 800100 h 2605086"/>
              <a:gd name="connsiteX46" fmla="*/ 431006 w 828674"/>
              <a:gd name="connsiteY46" fmla="*/ 823912 h 2605086"/>
              <a:gd name="connsiteX47" fmla="*/ 450056 w 828674"/>
              <a:gd name="connsiteY47" fmla="*/ 873918 h 2605086"/>
              <a:gd name="connsiteX48" fmla="*/ 438150 w 828674"/>
              <a:gd name="connsiteY48" fmla="*/ 904875 h 2605086"/>
              <a:gd name="connsiteX49" fmla="*/ 407194 w 828674"/>
              <a:gd name="connsiteY49" fmla="*/ 933450 h 2605086"/>
              <a:gd name="connsiteX50" fmla="*/ 416719 w 828674"/>
              <a:gd name="connsiteY50" fmla="*/ 954881 h 2605086"/>
              <a:gd name="connsiteX51" fmla="*/ 435769 w 828674"/>
              <a:gd name="connsiteY51" fmla="*/ 969168 h 2605086"/>
              <a:gd name="connsiteX52" fmla="*/ 457200 w 828674"/>
              <a:gd name="connsiteY52" fmla="*/ 966787 h 2605086"/>
              <a:gd name="connsiteX53" fmla="*/ 476250 w 828674"/>
              <a:gd name="connsiteY53" fmla="*/ 957262 h 2605086"/>
              <a:gd name="connsiteX54" fmla="*/ 497681 w 828674"/>
              <a:gd name="connsiteY54" fmla="*/ 985837 h 2605086"/>
              <a:gd name="connsiteX55" fmla="*/ 507206 w 828674"/>
              <a:gd name="connsiteY55" fmla="*/ 1026318 h 2605086"/>
              <a:gd name="connsiteX56" fmla="*/ 511969 w 828674"/>
              <a:gd name="connsiteY56" fmla="*/ 1078705 h 2605086"/>
              <a:gd name="connsiteX57" fmla="*/ 554832 w 828674"/>
              <a:gd name="connsiteY57" fmla="*/ 1109662 h 2605086"/>
              <a:gd name="connsiteX58" fmla="*/ 564356 w 828674"/>
              <a:gd name="connsiteY58" fmla="*/ 1138236 h 2605086"/>
              <a:gd name="connsiteX59" fmla="*/ 545306 w 828674"/>
              <a:gd name="connsiteY59" fmla="*/ 1166810 h 2605086"/>
              <a:gd name="connsiteX60" fmla="*/ 538163 w 828674"/>
              <a:gd name="connsiteY60" fmla="*/ 1204911 h 2605086"/>
              <a:gd name="connsiteX61" fmla="*/ 554832 w 828674"/>
              <a:gd name="connsiteY61" fmla="*/ 1240630 h 2605086"/>
              <a:gd name="connsiteX62" fmla="*/ 573881 w 828674"/>
              <a:gd name="connsiteY62" fmla="*/ 1276348 h 2605086"/>
              <a:gd name="connsiteX63" fmla="*/ 573881 w 828674"/>
              <a:gd name="connsiteY63" fmla="*/ 1314449 h 2605086"/>
              <a:gd name="connsiteX64" fmla="*/ 571500 w 828674"/>
              <a:gd name="connsiteY64" fmla="*/ 1362074 h 2605086"/>
              <a:gd name="connsiteX65" fmla="*/ 564356 w 828674"/>
              <a:gd name="connsiteY65" fmla="*/ 1426368 h 2605086"/>
              <a:gd name="connsiteX66" fmla="*/ 690563 w 828674"/>
              <a:gd name="connsiteY66" fmla="*/ 1535905 h 2605086"/>
              <a:gd name="connsiteX67" fmla="*/ 731043 w 828674"/>
              <a:gd name="connsiteY67" fmla="*/ 1545429 h 2605086"/>
              <a:gd name="connsiteX68" fmla="*/ 778668 w 828674"/>
              <a:gd name="connsiteY68" fmla="*/ 1602580 h 2605086"/>
              <a:gd name="connsiteX69" fmla="*/ 797718 w 828674"/>
              <a:gd name="connsiteY69" fmla="*/ 1640680 h 2605086"/>
              <a:gd name="connsiteX70" fmla="*/ 800101 w 828674"/>
              <a:gd name="connsiteY70" fmla="*/ 1690687 h 2605086"/>
              <a:gd name="connsiteX71" fmla="*/ 828674 w 828674"/>
              <a:gd name="connsiteY71" fmla="*/ 1745455 h 2605086"/>
              <a:gd name="connsiteX72" fmla="*/ 800100 w 828674"/>
              <a:gd name="connsiteY72" fmla="*/ 1904999 h 2605086"/>
              <a:gd name="connsiteX73" fmla="*/ 804862 w 828674"/>
              <a:gd name="connsiteY73" fmla="*/ 1952623 h 2605086"/>
              <a:gd name="connsiteX74" fmla="*/ 752474 w 828674"/>
              <a:gd name="connsiteY74" fmla="*/ 2012155 h 2605086"/>
              <a:gd name="connsiteX75" fmla="*/ 671511 w 828674"/>
              <a:gd name="connsiteY75" fmla="*/ 2100261 h 2605086"/>
              <a:gd name="connsiteX76" fmla="*/ 626268 w 828674"/>
              <a:gd name="connsiteY76" fmla="*/ 2128836 h 2605086"/>
              <a:gd name="connsiteX77" fmla="*/ 576261 w 828674"/>
              <a:gd name="connsiteY77" fmla="*/ 2197891 h 2605086"/>
              <a:gd name="connsiteX78" fmla="*/ 509587 w 828674"/>
              <a:gd name="connsiteY78" fmla="*/ 2243136 h 2605086"/>
              <a:gd name="connsiteX79" fmla="*/ 369092 w 828674"/>
              <a:gd name="connsiteY79" fmla="*/ 2324099 h 2605086"/>
              <a:gd name="connsiteX80" fmla="*/ 188118 w 828674"/>
              <a:gd name="connsiteY80" fmla="*/ 2400298 h 2605086"/>
              <a:gd name="connsiteX81" fmla="*/ 140493 w 828674"/>
              <a:gd name="connsiteY81" fmla="*/ 2455067 h 2605086"/>
              <a:gd name="connsiteX82" fmla="*/ 107155 w 828674"/>
              <a:gd name="connsiteY82" fmla="*/ 2493167 h 2605086"/>
              <a:gd name="connsiteX83" fmla="*/ 57149 w 828674"/>
              <a:gd name="connsiteY83" fmla="*/ 2543174 h 2605086"/>
              <a:gd name="connsiteX84" fmla="*/ 0 w 828674"/>
              <a:gd name="connsiteY84" fmla="*/ 2605086 h 2605086"/>
              <a:gd name="connsiteX0" fmla="*/ 569119 w 828674"/>
              <a:gd name="connsiteY0" fmla="*/ 0 h 2605086"/>
              <a:gd name="connsiteX1" fmla="*/ 526256 w 828674"/>
              <a:gd name="connsiteY1" fmla="*/ 26193 h 2605086"/>
              <a:gd name="connsiteX2" fmla="*/ 519112 w 828674"/>
              <a:gd name="connsiteY2" fmla="*/ 47625 h 2605086"/>
              <a:gd name="connsiteX3" fmla="*/ 519112 w 828674"/>
              <a:gd name="connsiteY3" fmla="*/ 71437 h 2605086"/>
              <a:gd name="connsiteX4" fmla="*/ 500062 w 828674"/>
              <a:gd name="connsiteY4" fmla="*/ 76200 h 2605086"/>
              <a:gd name="connsiteX5" fmla="*/ 478631 w 828674"/>
              <a:gd name="connsiteY5" fmla="*/ 71437 h 2605086"/>
              <a:gd name="connsiteX6" fmla="*/ 461962 w 828674"/>
              <a:gd name="connsiteY6" fmla="*/ 78581 h 2605086"/>
              <a:gd name="connsiteX7" fmla="*/ 473869 w 828674"/>
              <a:gd name="connsiteY7" fmla="*/ 97631 h 2605086"/>
              <a:gd name="connsiteX8" fmla="*/ 504825 w 828674"/>
              <a:gd name="connsiteY8" fmla="*/ 104775 h 2605086"/>
              <a:gd name="connsiteX9" fmla="*/ 511969 w 828674"/>
              <a:gd name="connsiteY9" fmla="*/ 121443 h 2605086"/>
              <a:gd name="connsiteX10" fmla="*/ 509587 w 828674"/>
              <a:gd name="connsiteY10" fmla="*/ 138112 h 2605086"/>
              <a:gd name="connsiteX11" fmla="*/ 519112 w 828674"/>
              <a:gd name="connsiteY11" fmla="*/ 157162 h 2605086"/>
              <a:gd name="connsiteX12" fmla="*/ 516731 w 828674"/>
              <a:gd name="connsiteY12" fmla="*/ 166687 h 2605086"/>
              <a:gd name="connsiteX13" fmla="*/ 488156 w 828674"/>
              <a:gd name="connsiteY13" fmla="*/ 188118 h 2605086"/>
              <a:gd name="connsiteX14" fmla="*/ 473869 w 828674"/>
              <a:gd name="connsiteY14" fmla="*/ 209550 h 2605086"/>
              <a:gd name="connsiteX15" fmla="*/ 454819 w 828674"/>
              <a:gd name="connsiteY15" fmla="*/ 233362 h 2605086"/>
              <a:gd name="connsiteX16" fmla="*/ 454819 w 828674"/>
              <a:gd name="connsiteY16" fmla="*/ 252412 h 2605086"/>
              <a:gd name="connsiteX17" fmla="*/ 450056 w 828674"/>
              <a:gd name="connsiteY17" fmla="*/ 273843 h 2605086"/>
              <a:gd name="connsiteX18" fmla="*/ 433387 w 828674"/>
              <a:gd name="connsiteY18" fmla="*/ 288131 h 2605086"/>
              <a:gd name="connsiteX19" fmla="*/ 414337 w 828674"/>
              <a:gd name="connsiteY19" fmla="*/ 307181 h 2605086"/>
              <a:gd name="connsiteX20" fmla="*/ 407194 w 828674"/>
              <a:gd name="connsiteY20" fmla="*/ 328612 h 2605086"/>
              <a:gd name="connsiteX21" fmla="*/ 426244 w 828674"/>
              <a:gd name="connsiteY21" fmla="*/ 350043 h 2605086"/>
              <a:gd name="connsiteX22" fmla="*/ 428625 w 828674"/>
              <a:gd name="connsiteY22" fmla="*/ 364331 h 2605086"/>
              <a:gd name="connsiteX23" fmla="*/ 390525 w 828674"/>
              <a:gd name="connsiteY23" fmla="*/ 376237 h 2605086"/>
              <a:gd name="connsiteX24" fmla="*/ 392906 w 828674"/>
              <a:gd name="connsiteY24" fmla="*/ 397668 h 2605086"/>
              <a:gd name="connsiteX25" fmla="*/ 400050 w 828674"/>
              <a:gd name="connsiteY25" fmla="*/ 416718 h 2605086"/>
              <a:gd name="connsiteX26" fmla="*/ 373856 w 828674"/>
              <a:gd name="connsiteY26" fmla="*/ 438150 h 2605086"/>
              <a:gd name="connsiteX27" fmla="*/ 371475 w 828674"/>
              <a:gd name="connsiteY27" fmla="*/ 461962 h 2605086"/>
              <a:gd name="connsiteX28" fmla="*/ 357187 w 828674"/>
              <a:gd name="connsiteY28" fmla="*/ 500062 h 2605086"/>
              <a:gd name="connsiteX29" fmla="*/ 352425 w 828674"/>
              <a:gd name="connsiteY29" fmla="*/ 535781 h 2605086"/>
              <a:gd name="connsiteX30" fmla="*/ 352425 w 828674"/>
              <a:gd name="connsiteY30" fmla="*/ 550068 h 2605086"/>
              <a:gd name="connsiteX31" fmla="*/ 342900 w 828674"/>
              <a:gd name="connsiteY31" fmla="*/ 569118 h 2605086"/>
              <a:gd name="connsiteX32" fmla="*/ 364331 w 828674"/>
              <a:gd name="connsiteY32" fmla="*/ 595312 h 2605086"/>
              <a:gd name="connsiteX33" fmla="*/ 378619 w 828674"/>
              <a:gd name="connsiteY33" fmla="*/ 623887 h 2605086"/>
              <a:gd name="connsiteX34" fmla="*/ 383381 w 828674"/>
              <a:gd name="connsiteY34" fmla="*/ 645318 h 2605086"/>
              <a:gd name="connsiteX35" fmla="*/ 411956 w 828674"/>
              <a:gd name="connsiteY35" fmla="*/ 635793 h 2605086"/>
              <a:gd name="connsiteX36" fmla="*/ 435769 w 828674"/>
              <a:gd name="connsiteY36" fmla="*/ 657225 h 2605086"/>
              <a:gd name="connsiteX37" fmla="*/ 452437 w 828674"/>
              <a:gd name="connsiteY37" fmla="*/ 678656 h 2605086"/>
              <a:gd name="connsiteX38" fmla="*/ 445294 w 828674"/>
              <a:gd name="connsiteY38" fmla="*/ 695325 h 2605086"/>
              <a:gd name="connsiteX39" fmla="*/ 416719 w 828674"/>
              <a:gd name="connsiteY39" fmla="*/ 709612 h 2605086"/>
              <a:gd name="connsiteX40" fmla="*/ 388144 w 828674"/>
              <a:gd name="connsiteY40" fmla="*/ 711993 h 2605086"/>
              <a:gd name="connsiteX41" fmla="*/ 395287 w 828674"/>
              <a:gd name="connsiteY41" fmla="*/ 735806 h 2605086"/>
              <a:gd name="connsiteX42" fmla="*/ 414337 w 828674"/>
              <a:gd name="connsiteY42" fmla="*/ 747712 h 2605086"/>
              <a:gd name="connsiteX43" fmla="*/ 409575 w 828674"/>
              <a:gd name="connsiteY43" fmla="*/ 764381 h 2605086"/>
              <a:gd name="connsiteX44" fmla="*/ 407194 w 828674"/>
              <a:gd name="connsiteY44" fmla="*/ 781050 h 2605086"/>
              <a:gd name="connsiteX45" fmla="*/ 428625 w 828674"/>
              <a:gd name="connsiteY45" fmla="*/ 800100 h 2605086"/>
              <a:gd name="connsiteX46" fmla="*/ 431006 w 828674"/>
              <a:gd name="connsiteY46" fmla="*/ 823912 h 2605086"/>
              <a:gd name="connsiteX47" fmla="*/ 450056 w 828674"/>
              <a:gd name="connsiteY47" fmla="*/ 873918 h 2605086"/>
              <a:gd name="connsiteX48" fmla="*/ 438150 w 828674"/>
              <a:gd name="connsiteY48" fmla="*/ 904875 h 2605086"/>
              <a:gd name="connsiteX49" fmla="*/ 407194 w 828674"/>
              <a:gd name="connsiteY49" fmla="*/ 933450 h 2605086"/>
              <a:gd name="connsiteX50" fmla="*/ 416719 w 828674"/>
              <a:gd name="connsiteY50" fmla="*/ 954881 h 2605086"/>
              <a:gd name="connsiteX51" fmla="*/ 435769 w 828674"/>
              <a:gd name="connsiteY51" fmla="*/ 969168 h 2605086"/>
              <a:gd name="connsiteX52" fmla="*/ 457200 w 828674"/>
              <a:gd name="connsiteY52" fmla="*/ 966787 h 2605086"/>
              <a:gd name="connsiteX53" fmla="*/ 476250 w 828674"/>
              <a:gd name="connsiteY53" fmla="*/ 957262 h 2605086"/>
              <a:gd name="connsiteX54" fmla="*/ 497681 w 828674"/>
              <a:gd name="connsiteY54" fmla="*/ 985837 h 2605086"/>
              <a:gd name="connsiteX55" fmla="*/ 507206 w 828674"/>
              <a:gd name="connsiteY55" fmla="*/ 1026318 h 2605086"/>
              <a:gd name="connsiteX56" fmla="*/ 511969 w 828674"/>
              <a:gd name="connsiteY56" fmla="*/ 1078705 h 2605086"/>
              <a:gd name="connsiteX57" fmla="*/ 554832 w 828674"/>
              <a:gd name="connsiteY57" fmla="*/ 1109662 h 2605086"/>
              <a:gd name="connsiteX58" fmla="*/ 564356 w 828674"/>
              <a:gd name="connsiteY58" fmla="*/ 1138236 h 2605086"/>
              <a:gd name="connsiteX59" fmla="*/ 545306 w 828674"/>
              <a:gd name="connsiteY59" fmla="*/ 1166810 h 2605086"/>
              <a:gd name="connsiteX60" fmla="*/ 538163 w 828674"/>
              <a:gd name="connsiteY60" fmla="*/ 1204911 h 2605086"/>
              <a:gd name="connsiteX61" fmla="*/ 554832 w 828674"/>
              <a:gd name="connsiteY61" fmla="*/ 1240630 h 2605086"/>
              <a:gd name="connsiteX62" fmla="*/ 573881 w 828674"/>
              <a:gd name="connsiteY62" fmla="*/ 1276348 h 2605086"/>
              <a:gd name="connsiteX63" fmla="*/ 573881 w 828674"/>
              <a:gd name="connsiteY63" fmla="*/ 1314449 h 2605086"/>
              <a:gd name="connsiteX64" fmla="*/ 571500 w 828674"/>
              <a:gd name="connsiteY64" fmla="*/ 1362074 h 2605086"/>
              <a:gd name="connsiteX65" fmla="*/ 564356 w 828674"/>
              <a:gd name="connsiteY65" fmla="*/ 1426368 h 2605086"/>
              <a:gd name="connsiteX66" fmla="*/ 690563 w 828674"/>
              <a:gd name="connsiteY66" fmla="*/ 1535905 h 2605086"/>
              <a:gd name="connsiteX67" fmla="*/ 731043 w 828674"/>
              <a:gd name="connsiteY67" fmla="*/ 1545429 h 2605086"/>
              <a:gd name="connsiteX68" fmla="*/ 778668 w 828674"/>
              <a:gd name="connsiteY68" fmla="*/ 1602580 h 2605086"/>
              <a:gd name="connsiteX69" fmla="*/ 797718 w 828674"/>
              <a:gd name="connsiteY69" fmla="*/ 1640680 h 2605086"/>
              <a:gd name="connsiteX70" fmla="*/ 800101 w 828674"/>
              <a:gd name="connsiteY70" fmla="*/ 1690687 h 2605086"/>
              <a:gd name="connsiteX71" fmla="*/ 828674 w 828674"/>
              <a:gd name="connsiteY71" fmla="*/ 1745455 h 2605086"/>
              <a:gd name="connsiteX72" fmla="*/ 800100 w 828674"/>
              <a:gd name="connsiteY72" fmla="*/ 1904999 h 2605086"/>
              <a:gd name="connsiteX73" fmla="*/ 804862 w 828674"/>
              <a:gd name="connsiteY73" fmla="*/ 1952623 h 2605086"/>
              <a:gd name="connsiteX74" fmla="*/ 752474 w 828674"/>
              <a:gd name="connsiteY74" fmla="*/ 2012155 h 2605086"/>
              <a:gd name="connsiteX75" fmla="*/ 671511 w 828674"/>
              <a:gd name="connsiteY75" fmla="*/ 2100261 h 2605086"/>
              <a:gd name="connsiteX76" fmla="*/ 626268 w 828674"/>
              <a:gd name="connsiteY76" fmla="*/ 2128836 h 2605086"/>
              <a:gd name="connsiteX77" fmla="*/ 576261 w 828674"/>
              <a:gd name="connsiteY77" fmla="*/ 2197891 h 2605086"/>
              <a:gd name="connsiteX78" fmla="*/ 509587 w 828674"/>
              <a:gd name="connsiteY78" fmla="*/ 2243136 h 2605086"/>
              <a:gd name="connsiteX79" fmla="*/ 452436 w 828674"/>
              <a:gd name="connsiteY79" fmla="*/ 2278855 h 2605086"/>
              <a:gd name="connsiteX80" fmla="*/ 369092 w 828674"/>
              <a:gd name="connsiteY80" fmla="*/ 2324099 h 2605086"/>
              <a:gd name="connsiteX81" fmla="*/ 188118 w 828674"/>
              <a:gd name="connsiteY81" fmla="*/ 2400298 h 2605086"/>
              <a:gd name="connsiteX82" fmla="*/ 140493 w 828674"/>
              <a:gd name="connsiteY82" fmla="*/ 2455067 h 2605086"/>
              <a:gd name="connsiteX83" fmla="*/ 107155 w 828674"/>
              <a:gd name="connsiteY83" fmla="*/ 2493167 h 2605086"/>
              <a:gd name="connsiteX84" fmla="*/ 57149 w 828674"/>
              <a:gd name="connsiteY84" fmla="*/ 2543174 h 2605086"/>
              <a:gd name="connsiteX85" fmla="*/ 0 w 828674"/>
              <a:gd name="connsiteY85" fmla="*/ 2605086 h 2605086"/>
              <a:gd name="connsiteX0" fmla="*/ 569119 w 828674"/>
              <a:gd name="connsiteY0" fmla="*/ 0 h 2605086"/>
              <a:gd name="connsiteX1" fmla="*/ 526256 w 828674"/>
              <a:gd name="connsiteY1" fmla="*/ 26193 h 2605086"/>
              <a:gd name="connsiteX2" fmla="*/ 519112 w 828674"/>
              <a:gd name="connsiteY2" fmla="*/ 47625 h 2605086"/>
              <a:gd name="connsiteX3" fmla="*/ 519112 w 828674"/>
              <a:gd name="connsiteY3" fmla="*/ 71437 h 2605086"/>
              <a:gd name="connsiteX4" fmla="*/ 500062 w 828674"/>
              <a:gd name="connsiteY4" fmla="*/ 76200 h 2605086"/>
              <a:gd name="connsiteX5" fmla="*/ 478631 w 828674"/>
              <a:gd name="connsiteY5" fmla="*/ 71437 h 2605086"/>
              <a:gd name="connsiteX6" fmla="*/ 461962 w 828674"/>
              <a:gd name="connsiteY6" fmla="*/ 78581 h 2605086"/>
              <a:gd name="connsiteX7" fmla="*/ 473869 w 828674"/>
              <a:gd name="connsiteY7" fmla="*/ 97631 h 2605086"/>
              <a:gd name="connsiteX8" fmla="*/ 504825 w 828674"/>
              <a:gd name="connsiteY8" fmla="*/ 104775 h 2605086"/>
              <a:gd name="connsiteX9" fmla="*/ 511969 w 828674"/>
              <a:gd name="connsiteY9" fmla="*/ 121443 h 2605086"/>
              <a:gd name="connsiteX10" fmla="*/ 509587 w 828674"/>
              <a:gd name="connsiteY10" fmla="*/ 138112 h 2605086"/>
              <a:gd name="connsiteX11" fmla="*/ 519112 w 828674"/>
              <a:gd name="connsiteY11" fmla="*/ 157162 h 2605086"/>
              <a:gd name="connsiteX12" fmla="*/ 516731 w 828674"/>
              <a:gd name="connsiteY12" fmla="*/ 166687 h 2605086"/>
              <a:gd name="connsiteX13" fmla="*/ 488156 w 828674"/>
              <a:gd name="connsiteY13" fmla="*/ 188118 h 2605086"/>
              <a:gd name="connsiteX14" fmla="*/ 473869 w 828674"/>
              <a:gd name="connsiteY14" fmla="*/ 209550 h 2605086"/>
              <a:gd name="connsiteX15" fmla="*/ 454819 w 828674"/>
              <a:gd name="connsiteY15" fmla="*/ 233362 h 2605086"/>
              <a:gd name="connsiteX16" fmla="*/ 454819 w 828674"/>
              <a:gd name="connsiteY16" fmla="*/ 252412 h 2605086"/>
              <a:gd name="connsiteX17" fmla="*/ 450056 w 828674"/>
              <a:gd name="connsiteY17" fmla="*/ 273843 h 2605086"/>
              <a:gd name="connsiteX18" fmla="*/ 433387 w 828674"/>
              <a:gd name="connsiteY18" fmla="*/ 288131 h 2605086"/>
              <a:gd name="connsiteX19" fmla="*/ 414337 w 828674"/>
              <a:gd name="connsiteY19" fmla="*/ 307181 h 2605086"/>
              <a:gd name="connsiteX20" fmla="*/ 407194 w 828674"/>
              <a:gd name="connsiteY20" fmla="*/ 328612 h 2605086"/>
              <a:gd name="connsiteX21" fmla="*/ 426244 w 828674"/>
              <a:gd name="connsiteY21" fmla="*/ 350043 h 2605086"/>
              <a:gd name="connsiteX22" fmla="*/ 428625 w 828674"/>
              <a:gd name="connsiteY22" fmla="*/ 364331 h 2605086"/>
              <a:gd name="connsiteX23" fmla="*/ 390525 w 828674"/>
              <a:gd name="connsiteY23" fmla="*/ 376237 h 2605086"/>
              <a:gd name="connsiteX24" fmla="*/ 392906 w 828674"/>
              <a:gd name="connsiteY24" fmla="*/ 397668 h 2605086"/>
              <a:gd name="connsiteX25" fmla="*/ 400050 w 828674"/>
              <a:gd name="connsiteY25" fmla="*/ 416718 h 2605086"/>
              <a:gd name="connsiteX26" fmla="*/ 373856 w 828674"/>
              <a:gd name="connsiteY26" fmla="*/ 438150 h 2605086"/>
              <a:gd name="connsiteX27" fmla="*/ 371475 w 828674"/>
              <a:gd name="connsiteY27" fmla="*/ 461962 h 2605086"/>
              <a:gd name="connsiteX28" fmla="*/ 357187 w 828674"/>
              <a:gd name="connsiteY28" fmla="*/ 500062 h 2605086"/>
              <a:gd name="connsiteX29" fmla="*/ 352425 w 828674"/>
              <a:gd name="connsiteY29" fmla="*/ 535781 h 2605086"/>
              <a:gd name="connsiteX30" fmla="*/ 352425 w 828674"/>
              <a:gd name="connsiteY30" fmla="*/ 550068 h 2605086"/>
              <a:gd name="connsiteX31" fmla="*/ 342900 w 828674"/>
              <a:gd name="connsiteY31" fmla="*/ 569118 h 2605086"/>
              <a:gd name="connsiteX32" fmla="*/ 364331 w 828674"/>
              <a:gd name="connsiteY32" fmla="*/ 595312 h 2605086"/>
              <a:gd name="connsiteX33" fmla="*/ 378619 w 828674"/>
              <a:gd name="connsiteY33" fmla="*/ 623887 h 2605086"/>
              <a:gd name="connsiteX34" fmla="*/ 383381 w 828674"/>
              <a:gd name="connsiteY34" fmla="*/ 645318 h 2605086"/>
              <a:gd name="connsiteX35" fmla="*/ 411956 w 828674"/>
              <a:gd name="connsiteY35" fmla="*/ 635793 h 2605086"/>
              <a:gd name="connsiteX36" fmla="*/ 435769 w 828674"/>
              <a:gd name="connsiteY36" fmla="*/ 657225 h 2605086"/>
              <a:gd name="connsiteX37" fmla="*/ 452437 w 828674"/>
              <a:gd name="connsiteY37" fmla="*/ 678656 h 2605086"/>
              <a:gd name="connsiteX38" fmla="*/ 445294 w 828674"/>
              <a:gd name="connsiteY38" fmla="*/ 695325 h 2605086"/>
              <a:gd name="connsiteX39" fmla="*/ 416719 w 828674"/>
              <a:gd name="connsiteY39" fmla="*/ 709612 h 2605086"/>
              <a:gd name="connsiteX40" fmla="*/ 388144 w 828674"/>
              <a:gd name="connsiteY40" fmla="*/ 711993 h 2605086"/>
              <a:gd name="connsiteX41" fmla="*/ 395287 w 828674"/>
              <a:gd name="connsiteY41" fmla="*/ 735806 h 2605086"/>
              <a:gd name="connsiteX42" fmla="*/ 414337 w 828674"/>
              <a:gd name="connsiteY42" fmla="*/ 747712 h 2605086"/>
              <a:gd name="connsiteX43" fmla="*/ 409575 w 828674"/>
              <a:gd name="connsiteY43" fmla="*/ 764381 h 2605086"/>
              <a:gd name="connsiteX44" fmla="*/ 407194 w 828674"/>
              <a:gd name="connsiteY44" fmla="*/ 781050 h 2605086"/>
              <a:gd name="connsiteX45" fmla="*/ 428625 w 828674"/>
              <a:gd name="connsiteY45" fmla="*/ 800100 h 2605086"/>
              <a:gd name="connsiteX46" fmla="*/ 431006 w 828674"/>
              <a:gd name="connsiteY46" fmla="*/ 823912 h 2605086"/>
              <a:gd name="connsiteX47" fmla="*/ 450056 w 828674"/>
              <a:gd name="connsiteY47" fmla="*/ 873918 h 2605086"/>
              <a:gd name="connsiteX48" fmla="*/ 438150 w 828674"/>
              <a:gd name="connsiteY48" fmla="*/ 904875 h 2605086"/>
              <a:gd name="connsiteX49" fmla="*/ 407194 w 828674"/>
              <a:gd name="connsiteY49" fmla="*/ 933450 h 2605086"/>
              <a:gd name="connsiteX50" fmla="*/ 416719 w 828674"/>
              <a:gd name="connsiteY50" fmla="*/ 954881 h 2605086"/>
              <a:gd name="connsiteX51" fmla="*/ 435769 w 828674"/>
              <a:gd name="connsiteY51" fmla="*/ 969168 h 2605086"/>
              <a:gd name="connsiteX52" fmla="*/ 457200 w 828674"/>
              <a:gd name="connsiteY52" fmla="*/ 966787 h 2605086"/>
              <a:gd name="connsiteX53" fmla="*/ 476250 w 828674"/>
              <a:gd name="connsiteY53" fmla="*/ 957262 h 2605086"/>
              <a:gd name="connsiteX54" fmla="*/ 497681 w 828674"/>
              <a:gd name="connsiteY54" fmla="*/ 985837 h 2605086"/>
              <a:gd name="connsiteX55" fmla="*/ 507206 w 828674"/>
              <a:gd name="connsiteY55" fmla="*/ 1026318 h 2605086"/>
              <a:gd name="connsiteX56" fmla="*/ 511969 w 828674"/>
              <a:gd name="connsiteY56" fmla="*/ 1078705 h 2605086"/>
              <a:gd name="connsiteX57" fmla="*/ 554832 w 828674"/>
              <a:gd name="connsiteY57" fmla="*/ 1109662 h 2605086"/>
              <a:gd name="connsiteX58" fmla="*/ 564356 w 828674"/>
              <a:gd name="connsiteY58" fmla="*/ 1138236 h 2605086"/>
              <a:gd name="connsiteX59" fmla="*/ 545306 w 828674"/>
              <a:gd name="connsiteY59" fmla="*/ 1166810 h 2605086"/>
              <a:gd name="connsiteX60" fmla="*/ 538163 w 828674"/>
              <a:gd name="connsiteY60" fmla="*/ 1204911 h 2605086"/>
              <a:gd name="connsiteX61" fmla="*/ 554832 w 828674"/>
              <a:gd name="connsiteY61" fmla="*/ 1240630 h 2605086"/>
              <a:gd name="connsiteX62" fmla="*/ 573881 w 828674"/>
              <a:gd name="connsiteY62" fmla="*/ 1276348 h 2605086"/>
              <a:gd name="connsiteX63" fmla="*/ 573881 w 828674"/>
              <a:gd name="connsiteY63" fmla="*/ 1314449 h 2605086"/>
              <a:gd name="connsiteX64" fmla="*/ 571500 w 828674"/>
              <a:gd name="connsiteY64" fmla="*/ 1362074 h 2605086"/>
              <a:gd name="connsiteX65" fmla="*/ 564356 w 828674"/>
              <a:gd name="connsiteY65" fmla="*/ 1426368 h 2605086"/>
              <a:gd name="connsiteX66" fmla="*/ 690563 w 828674"/>
              <a:gd name="connsiteY66" fmla="*/ 1535905 h 2605086"/>
              <a:gd name="connsiteX67" fmla="*/ 731043 w 828674"/>
              <a:gd name="connsiteY67" fmla="*/ 1545429 h 2605086"/>
              <a:gd name="connsiteX68" fmla="*/ 778668 w 828674"/>
              <a:gd name="connsiteY68" fmla="*/ 1602580 h 2605086"/>
              <a:gd name="connsiteX69" fmla="*/ 797718 w 828674"/>
              <a:gd name="connsiteY69" fmla="*/ 1640680 h 2605086"/>
              <a:gd name="connsiteX70" fmla="*/ 800101 w 828674"/>
              <a:gd name="connsiteY70" fmla="*/ 1690687 h 2605086"/>
              <a:gd name="connsiteX71" fmla="*/ 828674 w 828674"/>
              <a:gd name="connsiteY71" fmla="*/ 1745455 h 2605086"/>
              <a:gd name="connsiteX72" fmla="*/ 800100 w 828674"/>
              <a:gd name="connsiteY72" fmla="*/ 1904999 h 2605086"/>
              <a:gd name="connsiteX73" fmla="*/ 804862 w 828674"/>
              <a:gd name="connsiteY73" fmla="*/ 1952623 h 2605086"/>
              <a:gd name="connsiteX74" fmla="*/ 752474 w 828674"/>
              <a:gd name="connsiteY74" fmla="*/ 2012155 h 2605086"/>
              <a:gd name="connsiteX75" fmla="*/ 671511 w 828674"/>
              <a:gd name="connsiteY75" fmla="*/ 2100261 h 2605086"/>
              <a:gd name="connsiteX76" fmla="*/ 626268 w 828674"/>
              <a:gd name="connsiteY76" fmla="*/ 2128836 h 2605086"/>
              <a:gd name="connsiteX77" fmla="*/ 576261 w 828674"/>
              <a:gd name="connsiteY77" fmla="*/ 2197891 h 2605086"/>
              <a:gd name="connsiteX78" fmla="*/ 509587 w 828674"/>
              <a:gd name="connsiteY78" fmla="*/ 2243136 h 2605086"/>
              <a:gd name="connsiteX79" fmla="*/ 433386 w 828674"/>
              <a:gd name="connsiteY79" fmla="*/ 2295524 h 2605086"/>
              <a:gd name="connsiteX80" fmla="*/ 369092 w 828674"/>
              <a:gd name="connsiteY80" fmla="*/ 2324099 h 2605086"/>
              <a:gd name="connsiteX81" fmla="*/ 188118 w 828674"/>
              <a:gd name="connsiteY81" fmla="*/ 2400298 h 2605086"/>
              <a:gd name="connsiteX82" fmla="*/ 140493 w 828674"/>
              <a:gd name="connsiteY82" fmla="*/ 2455067 h 2605086"/>
              <a:gd name="connsiteX83" fmla="*/ 107155 w 828674"/>
              <a:gd name="connsiteY83" fmla="*/ 2493167 h 2605086"/>
              <a:gd name="connsiteX84" fmla="*/ 57149 w 828674"/>
              <a:gd name="connsiteY84" fmla="*/ 2543174 h 2605086"/>
              <a:gd name="connsiteX85" fmla="*/ 0 w 828674"/>
              <a:gd name="connsiteY85" fmla="*/ 2605086 h 2605086"/>
              <a:gd name="connsiteX0" fmla="*/ 569119 w 828674"/>
              <a:gd name="connsiteY0" fmla="*/ 0 h 2605086"/>
              <a:gd name="connsiteX1" fmla="*/ 526256 w 828674"/>
              <a:gd name="connsiteY1" fmla="*/ 26193 h 2605086"/>
              <a:gd name="connsiteX2" fmla="*/ 519112 w 828674"/>
              <a:gd name="connsiteY2" fmla="*/ 47625 h 2605086"/>
              <a:gd name="connsiteX3" fmla="*/ 519112 w 828674"/>
              <a:gd name="connsiteY3" fmla="*/ 71437 h 2605086"/>
              <a:gd name="connsiteX4" fmla="*/ 500062 w 828674"/>
              <a:gd name="connsiteY4" fmla="*/ 76200 h 2605086"/>
              <a:gd name="connsiteX5" fmla="*/ 478631 w 828674"/>
              <a:gd name="connsiteY5" fmla="*/ 71437 h 2605086"/>
              <a:gd name="connsiteX6" fmla="*/ 461962 w 828674"/>
              <a:gd name="connsiteY6" fmla="*/ 78581 h 2605086"/>
              <a:gd name="connsiteX7" fmla="*/ 473869 w 828674"/>
              <a:gd name="connsiteY7" fmla="*/ 97631 h 2605086"/>
              <a:gd name="connsiteX8" fmla="*/ 504825 w 828674"/>
              <a:gd name="connsiteY8" fmla="*/ 104775 h 2605086"/>
              <a:gd name="connsiteX9" fmla="*/ 511969 w 828674"/>
              <a:gd name="connsiteY9" fmla="*/ 121443 h 2605086"/>
              <a:gd name="connsiteX10" fmla="*/ 509587 w 828674"/>
              <a:gd name="connsiteY10" fmla="*/ 138112 h 2605086"/>
              <a:gd name="connsiteX11" fmla="*/ 519112 w 828674"/>
              <a:gd name="connsiteY11" fmla="*/ 157162 h 2605086"/>
              <a:gd name="connsiteX12" fmla="*/ 516731 w 828674"/>
              <a:gd name="connsiteY12" fmla="*/ 166687 h 2605086"/>
              <a:gd name="connsiteX13" fmla="*/ 488156 w 828674"/>
              <a:gd name="connsiteY13" fmla="*/ 188118 h 2605086"/>
              <a:gd name="connsiteX14" fmla="*/ 473869 w 828674"/>
              <a:gd name="connsiteY14" fmla="*/ 209550 h 2605086"/>
              <a:gd name="connsiteX15" fmla="*/ 454819 w 828674"/>
              <a:gd name="connsiteY15" fmla="*/ 233362 h 2605086"/>
              <a:gd name="connsiteX16" fmla="*/ 454819 w 828674"/>
              <a:gd name="connsiteY16" fmla="*/ 252412 h 2605086"/>
              <a:gd name="connsiteX17" fmla="*/ 450056 w 828674"/>
              <a:gd name="connsiteY17" fmla="*/ 273843 h 2605086"/>
              <a:gd name="connsiteX18" fmla="*/ 433387 w 828674"/>
              <a:gd name="connsiteY18" fmla="*/ 288131 h 2605086"/>
              <a:gd name="connsiteX19" fmla="*/ 414337 w 828674"/>
              <a:gd name="connsiteY19" fmla="*/ 307181 h 2605086"/>
              <a:gd name="connsiteX20" fmla="*/ 407194 w 828674"/>
              <a:gd name="connsiteY20" fmla="*/ 328612 h 2605086"/>
              <a:gd name="connsiteX21" fmla="*/ 426244 w 828674"/>
              <a:gd name="connsiteY21" fmla="*/ 350043 h 2605086"/>
              <a:gd name="connsiteX22" fmla="*/ 428625 w 828674"/>
              <a:gd name="connsiteY22" fmla="*/ 364331 h 2605086"/>
              <a:gd name="connsiteX23" fmla="*/ 390525 w 828674"/>
              <a:gd name="connsiteY23" fmla="*/ 376237 h 2605086"/>
              <a:gd name="connsiteX24" fmla="*/ 392906 w 828674"/>
              <a:gd name="connsiteY24" fmla="*/ 397668 h 2605086"/>
              <a:gd name="connsiteX25" fmla="*/ 400050 w 828674"/>
              <a:gd name="connsiteY25" fmla="*/ 416718 h 2605086"/>
              <a:gd name="connsiteX26" fmla="*/ 373856 w 828674"/>
              <a:gd name="connsiteY26" fmla="*/ 438150 h 2605086"/>
              <a:gd name="connsiteX27" fmla="*/ 371475 w 828674"/>
              <a:gd name="connsiteY27" fmla="*/ 461962 h 2605086"/>
              <a:gd name="connsiteX28" fmla="*/ 357187 w 828674"/>
              <a:gd name="connsiteY28" fmla="*/ 500062 h 2605086"/>
              <a:gd name="connsiteX29" fmla="*/ 352425 w 828674"/>
              <a:gd name="connsiteY29" fmla="*/ 535781 h 2605086"/>
              <a:gd name="connsiteX30" fmla="*/ 352425 w 828674"/>
              <a:gd name="connsiteY30" fmla="*/ 550068 h 2605086"/>
              <a:gd name="connsiteX31" fmla="*/ 342900 w 828674"/>
              <a:gd name="connsiteY31" fmla="*/ 569118 h 2605086"/>
              <a:gd name="connsiteX32" fmla="*/ 364331 w 828674"/>
              <a:gd name="connsiteY32" fmla="*/ 595312 h 2605086"/>
              <a:gd name="connsiteX33" fmla="*/ 378619 w 828674"/>
              <a:gd name="connsiteY33" fmla="*/ 623887 h 2605086"/>
              <a:gd name="connsiteX34" fmla="*/ 383381 w 828674"/>
              <a:gd name="connsiteY34" fmla="*/ 645318 h 2605086"/>
              <a:gd name="connsiteX35" fmla="*/ 411956 w 828674"/>
              <a:gd name="connsiteY35" fmla="*/ 635793 h 2605086"/>
              <a:gd name="connsiteX36" fmla="*/ 435769 w 828674"/>
              <a:gd name="connsiteY36" fmla="*/ 657225 h 2605086"/>
              <a:gd name="connsiteX37" fmla="*/ 452437 w 828674"/>
              <a:gd name="connsiteY37" fmla="*/ 678656 h 2605086"/>
              <a:gd name="connsiteX38" fmla="*/ 445294 w 828674"/>
              <a:gd name="connsiteY38" fmla="*/ 695325 h 2605086"/>
              <a:gd name="connsiteX39" fmla="*/ 416719 w 828674"/>
              <a:gd name="connsiteY39" fmla="*/ 709612 h 2605086"/>
              <a:gd name="connsiteX40" fmla="*/ 388144 w 828674"/>
              <a:gd name="connsiteY40" fmla="*/ 711993 h 2605086"/>
              <a:gd name="connsiteX41" fmla="*/ 395287 w 828674"/>
              <a:gd name="connsiteY41" fmla="*/ 735806 h 2605086"/>
              <a:gd name="connsiteX42" fmla="*/ 414337 w 828674"/>
              <a:gd name="connsiteY42" fmla="*/ 747712 h 2605086"/>
              <a:gd name="connsiteX43" fmla="*/ 409575 w 828674"/>
              <a:gd name="connsiteY43" fmla="*/ 764381 h 2605086"/>
              <a:gd name="connsiteX44" fmla="*/ 407194 w 828674"/>
              <a:gd name="connsiteY44" fmla="*/ 781050 h 2605086"/>
              <a:gd name="connsiteX45" fmla="*/ 428625 w 828674"/>
              <a:gd name="connsiteY45" fmla="*/ 800100 h 2605086"/>
              <a:gd name="connsiteX46" fmla="*/ 431006 w 828674"/>
              <a:gd name="connsiteY46" fmla="*/ 823912 h 2605086"/>
              <a:gd name="connsiteX47" fmla="*/ 450056 w 828674"/>
              <a:gd name="connsiteY47" fmla="*/ 873918 h 2605086"/>
              <a:gd name="connsiteX48" fmla="*/ 438150 w 828674"/>
              <a:gd name="connsiteY48" fmla="*/ 904875 h 2605086"/>
              <a:gd name="connsiteX49" fmla="*/ 407194 w 828674"/>
              <a:gd name="connsiteY49" fmla="*/ 933450 h 2605086"/>
              <a:gd name="connsiteX50" fmla="*/ 416719 w 828674"/>
              <a:gd name="connsiteY50" fmla="*/ 954881 h 2605086"/>
              <a:gd name="connsiteX51" fmla="*/ 435769 w 828674"/>
              <a:gd name="connsiteY51" fmla="*/ 969168 h 2605086"/>
              <a:gd name="connsiteX52" fmla="*/ 457200 w 828674"/>
              <a:gd name="connsiteY52" fmla="*/ 966787 h 2605086"/>
              <a:gd name="connsiteX53" fmla="*/ 476250 w 828674"/>
              <a:gd name="connsiteY53" fmla="*/ 957262 h 2605086"/>
              <a:gd name="connsiteX54" fmla="*/ 497681 w 828674"/>
              <a:gd name="connsiteY54" fmla="*/ 985837 h 2605086"/>
              <a:gd name="connsiteX55" fmla="*/ 507206 w 828674"/>
              <a:gd name="connsiteY55" fmla="*/ 1026318 h 2605086"/>
              <a:gd name="connsiteX56" fmla="*/ 511969 w 828674"/>
              <a:gd name="connsiteY56" fmla="*/ 1078705 h 2605086"/>
              <a:gd name="connsiteX57" fmla="*/ 554832 w 828674"/>
              <a:gd name="connsiteY57" fmla="*/ 1109662 h 2605086"/>
              <a:gd name="connsiteX58" fmla="*/ 564356 w 828674"/>
              <a:gd name="connsiteY58" fmla="*/ 1138236 h 2605086"/>
              <a:gd name="connsiteX59" fmla="*/ 545306 w 828674"/>
              <a:gd name="connsiteY59" fmla="*/ 1166810 h 2605086"/>
              <a:gd name="connsiteX60" fmla="*/ 538163 w 828674"/>
              <a:gd name="connsiteY60" fmla="*/ 1204911 h 2605086"/>
              <a:gd name="connsiteX61" fmla="*/ 554832 w 828674"/>
              <a:gd name="connsiteY61" fmla="*/ 1240630 h 2605086"/>
              <a:gd name="connsiteX62" fmla="*/ 573881 w 828674"/>
              <a:gd name="connsiteY62" fmla="*/ 1276348 h 2605086"/>
              <a:gd name="connsiteX63" fmla="*/ 573881 w 828674"/>
              <a:gd name="connsiteY63" fmla="*/ 1314449 h 2605086"/>
              <a:gd name="connsiteX64" fmla="*/ 571500 w 828674"/>
              <a:gd name="connsiteY64" fmla="*/ 1362074 h 2605086"/>
              <a:gd name="connsiteX65" fmla="*/ 564356 w 828674"/>
              <a:gd name="connsiteY65" fmla="*/ 1426368 h 2605086"/>
              <a:gd name="connsiteX66" fmla="*/ 690563 w 828674"/>
              <a:gd name="connsiteY66" fmla="*/ 1535905 h 2605086"/>
              <a:gd name="connsiteX67" fmla="*/ 731043 w 828674"/>
              <a:gd name="connsiteY67" fmla="*/ 1545429 h 2605086"/>
              <a:gd name="connsiteX68" fmla="*/ 778668 w 828674"/>
              <a:gd name="connsiteY68" fmla="*/ 1602580 h 2605086"/>
              <a:gd name="connsiteX69" fmla="*/ 797718 w 828674"/>
              <a:gd name="connsiteY69" fmla="*/ 1640680 h 2605086"/>
              <a:gd name="connsiteX70" fmla="*/ 800101 w 828674"/>
              <a:gd name="connsiteY70" fmla="*/ 1690687 h 2605086"/>
              <a:gd name="connsiteX71" fmla="*/ 828674 w 828674"/>
              <a:gd name="connsiteY71" fmla="*/ 1745455 h 2605086"/>
              <a:gd name="connsiteX72" fmla="*/ 800100 w 828674"/>
              <a:gd name="connsiteY72" fmla="*/ 1904999 h 2605086"/>
              <a:gd name="connsiteX73" fmla="*/ 804862 w 828674"/>
              <a:gd name="connsiteY73" fmla="*/ 1952623 h 2605086"/>
              <a:gd name="connsiteX74" fmla="*/ 752474 w 828674"/>
              <a:gd name="connsiteY74" fmla="*/ 2012155 h 2605086"/>
              <a:gd name="connsiteX75" fmla="*/ 671511 w 828674"/>
              <a:gd name="connsiteY75" fmla="*/ 2100261 h 2605086"/>
              <a:gd name="connsiteX76" fmla="*/ 626268 w 828674"/>
              <a:gd name="connsiteY76" fmla="*/ 2128836 h 2605086"/>
              <a:gd name="connsiteX77" fmla="*/ 576261 w 828674"/>
              <a:gd name="connsiteY77" fmla="*/ 2197891 h 2605086"/>
              <a:gd name="connsiteX78" fmla="*/ 509587 w 828674"/>
              <a:gd name="connsiteY78" fmla="*/ 2243136 h 2605086"/>
              <a:gd name="connsiteX79" fmla="*/ 433386 w 828674"/>
              <a:gd name="connsiteY79" fmla="*/ 2295524 h 2605086"/>
              <a:gd name="connsiteX80" fmla="*/ 369092 w 828674"/>
              <a:gd name="connsiteY80" fmla="*/ 2324099 h 2605086"/>
              <a:gd name="connsiteX81" fmla="*/ 197643 w 828674"/>
              <a:gd name="connsiteY81" fmla="*/ 2390773 h 2605086"/>
              <a:gd name="connsiteX82" fmla="*/ 140493 w 828674"/>
              <a:gd name="connsiteY82" fmla="*/ 2455067 h 2605086"/>
              <a:gd name="connsiteX83" fmla="*/ 107155 w 828674"/>
              <a:gd name="connsiteY83" fmla="*/ 2493167 h 2605086"/>
              <a:gd name="connsiteX84" fmla="*/ 57149 w 828674"/>
              <a:gd name="connsiteY84" fmla="*/ 2543174 h 2605086"/>
              <a:gd name="connsiteX85" fmla="*/ 0 w 828674"/>
              <a:gd name="connsiteY85" fmla="*/ 2605086 h 2605086"/>
              <a:gd name="connsiteX0" fmla="*/ 569119 w 828674"/>
              <a:gd name="connsiteY0" fmla="*/ 0 h 2605086"/>
              <a:gd name="connsiteX1" fmla="*/ 526256 w 828674"/>
              <a:gd name="connsiteY1" fmla="*/ 26193 h 2605086"/>
              <a:gd name="connsiteX2" fmla="*/ 519112 w 828674"/>
              <a:gd name="connsiteY2" fmla="*/ 47625 h 2605086"/>
              <a:gd name="connsiteX3" fmla="*/ 519112 w 828674"/>
              <a:gd name="connsiteY3" fmla="*/ 71437 h 2605086"/>
              <a:gd name="connsiteX4" fmla="*/ 500062 w 828674"/>
              <a:gd name="connsiteY4" fmla="*/ 76200 h 2605086"/>
              <a:gd name="connsiteX5" fmla="*/ 478631 w 828674"/>
              <a:gd name="connsiteY5" fmla="*/ 71437 h 2605086"/>
              <a:gd name="connsiteX6" fmla="*/ 461962 w 828674"/>
              <a:gd name="connsiteY6" fmla="*/ 78581 h 2605086"/>
              <a:gd name="connsiteX7" fmla="*/ 473869 w 828674"/>
              <a:gd name="connsiteY7" fmla="*/ 97631 h 2605086"/>
              <a:gd name="connsiteX8" fmla="*/ 504825 w 828674"/>
              <a:gd name="connsiteY8" fmla="*/ 104775 h 2605086"/>
              <a:gd name="connsiteX9" fmla="*/ 511969 w 828674"/>
              <a:gd name="connsiteY9" fmla="*/ 121443 h 2605086"/>
              <a:gd name="connsiteX10" fmla="*/ 509587 w 828674"/>
              <a:gd name="connsiteY10" fmla="*/ 138112 h 2605086"/>
              <a:gd name="connsiteX11" fmla="*/ 519112 w 828674"/>
              <a:gd name="connsiteY11" fmla="*/ 157162 h 2605086"/>
              <a:gd name="connsiteX12" fmla="*/ 516731 w 828674"/>
              <a:gd name="connsiteY12" fmla="*/ 166687 h 2605086"/>
              <a:gd name="connsiteX13" fmla="*/ 488156 w 828674"/>
              <a:gd name="connsiteY13" fmla="*/ 188118 h 2605086"/>
              <a:gd name="connsiteX14" fmla="*/ 473869 w 828674"/>
              <a:gd name="connsiteY14" fmla="*/ 209550 h 2605086"/>
              <a:gd name="connsiteX15" fmla="*/ 454819 w 828674"/>
              <a:gd name="connsiteY15" fmla="*/ 233362 h 2605086"/>
              <a:gd name="connsiteX16" fmla="*/ 454819 w 828674"/>
              <a:gd name="connsiteY16" fmla="*/ 252412 h 2605086"/>
              <a:gd name="connsiteX17" fmla="*/ 450056 w 828674"/>
              <a:gd name="connsiteY17" fmla="*/ 273843 h 2605086"/>
              <a:gd name="connsiteX18" fmla="*/ 433387 w 828674"/>
              <a:gd name="connsiteY18" fmla="*/ 288131 h 2605086"/>
              <a:gd name="connsiteX19" fmla="*/ 414337 w 828674"/>
              <a:gd name="connsiteY19" fmla="*/ 307181 h 2605086"/>
              <a:gd name="connsiteX20" fmla="*/ 407194 w 828674"/>
              <a:gd name="connsiteY20" fmla="*/ 328612 h 2605086"/>
              <a:gd name="connsiteX21" fmla="*/ 426244 w 828674"/>
              <a:gd name="connsiteY21" fmla="*/ 350043 h 2605086"/>
              <a:gd name="connsiteX22" fmla="*/ 428625 w 828674"/>
              <a:gd name="connsiteY22" fmla="*/ 364331 h 2605086"/>
              <a:gd name="connsiteX23" fmla="*/ 390525 w 828674"/>
              <a:gd name="connsiteY23" fmla="*/ 376237 h 2605086"/>
              <a:gd name="connsiteX24" fmla="*/ 392906 w 828674"/>
              <a:gd name="connsiteY24" fmla="*/ 397668 h 2605086"/>
              <a:gd name="connsiteX25" fmla="*/ 400050 w 828674"/>
              <a:gd name="connsiteY25" fmla="*/ 416718 h 2605086"/>
              <a:gd name="connsiteX26" fmla="*/ 373856 w 828674"/>
              <a:gd name="connsiteY26" fmla="*/ 438150 h 2605086"/>
              <a:gd name="connsiteX27" fmla="*/ 371475 w 828674"/>
              <a:gd name="connsiteY27" fmla="*/ 461962 h 2605086"/>
              <a:gd name="connsiteX28" fmla="*/ 357187 w 828674"/>
              <a:gd name="connsiteY28" fmla="*/ 500062 h 2605086"/>
              <a:gd name="connsiteX29" fmla="*/ 352425 w 828674"/>
              <a:gd name="connsiteY29" fmla="*/ 535781 h 2605086"/>
              <a:gd name="connsiteX30" fmla="*/ 352425 w 828674"/>
              <a:gd name="connsiteY30" fmla="*/ 550068 h 2605086"/>
              <a:gd name="connsiteX31" fmla="*/ 342900 w 828674"/>
              <a:gd name="connsiteY31" fmla="*/ 569118 h 2605086"/>
              <a:gd name="connsiteX32" fmla="*/ 364331 w 828674"/>
              <a:gd name="connsiteY32" fmla="*/ 595312 h 2605086"/>
              <a:gd name="connsiteX33" fmla="*/ 378619 w 828674"/>
              <a:gd name="connsiteY33" fmla="*/ 623887 h 2605086"/>
              <a:gd name="connsiteX34" fmla="*/ 383381 w 828674"/>
              <a:gd name="connsiteY34" fmla="*/ 645318 h 2605086"/>
              <a:gd name="connsiteX35" fmla="*/ 411956 w 828674"/>
              <a:gd name="connsiteY35" fmla="*/ 635793 h 2605086"/>
              <a:gd name="connsiteX36" fmla="*/ 435769 w 828674"/>
              <a:gd name="connsiteY36" fmla="*/ 657225 h 2605086"/>
              <a:gd name="connsiteX37" fmla="*/ 452437 w 828674"/>
              <a:gd name="connsiteY37" fmla="*/ 678656 h 2605086"/>
              <a:gd name="connsiteX38" fmla="*/ 445294 w 828674"/>
              <a:gd name="connsiteY38" fmla="*/ 695325 h 2605086"/>
              <a:gd name="connsiteX39" fmla="*/ 416719 w 828674"/>
              <a:gd name="connsiteY39" fmla="*/ 709612 h 2605086"/>
              <a:gd name="connsiteX40" fmla="*/ 388144 w 828674"/>
              <a:gd name="connsiteY40" fmla="*/ 711993 h 2605086"/>
              <a:gd name="connsiteX41" fmla="*/ 395287 w 828674"/>
              <a:gd name="connsiteY41" fmla="*/ 735806 h 2605086"/>
              <a:gd name="connsiteX42" fmla="*/ 414337 w 828674"/>
              <a:gd name="connsiteY42" fmla="*/ 747712 h 2605086"/>
              <a:gd name="connsiteX43" fmla="*/ 409575 w 828674"/>
              <a:gd name="connsiteY43" fmla="*/ 764381 h 2605086"/>
              <a:gd name="connsiteX44" fmla="*/ 407194 w 828674"/>
              <a:gd name="connsiteY44" fmla="*/ 781050 h 2605086"/>
              <a:gd name="connsiteX45" fmla="*/ 428625 w 828674"/>
              <a:gd name="connsiteY45" fmla="*/ 800100 h 2605086"/>
              <a:gd name="connsiteX46" fmla="*/ 431006 w 828674"/>
              <a:gd name="connsiteY46" fmla="*/ 823912 h 2605086"/>
              <a:gd name="connsiteX47" fmla="*/ 450056 w 828674"/>
              <a:gd name="connsiteY47" fmla="*/ 873918 h 2605086"/>
              <a:gd name="connsiteX48" fmla="*/ 438150 w 828674"/>
              <a:gd name="connsiteY48" fmla="*/ 904875 h 2605086"/>
              <a:gd name="connsiteX49" fmla="*/ 407194 w 828674"/>
              <a:gd name="connsiteY49" fmla="*/ 933450 h 2605086"/>
              <a:gd name="connsiteX50" fmla="*/ 416719 w 828674"/>
              <a:gd name="connsiteY50" fmla="*/ 954881 h 2605086"/>
              <a:gd name="connsiteX51" fmla="*/ 435769 w 828674"/>
              <a:gd name="connsiteY51" fmla="*/ 969168 h 2605086"/>
              <a:gd name="connsiteX52" fmla="*/ 457200 w 828674"/>
              <a:gd name="connsiteY52" fmla="*/ 966787 h 2605086"/>
              <a:gd name="connsiteX53" fmla="*/ 476250 w 828674"/>
              <a:gd name="connsiteY53" fmla="*/ 957262 h 2605086"/>
              <a:gd name="connsiteX54" fmla="*/ 497681 w 828674"/>
              <a:gd name="connsiteY54" fmla="*/ 985837 h 2605086"/>
              <a:gd name="connsiteX55" fmla="*/ 507206 w 828674"/>
              <a:gd name="connsiteY55" fmla="*/ 1026318 h 2605086"/>
              <a:gd name="connsiteX56" fmla="*/ 511969 w 828674"/>
              <a:gd name="connsiteY56" fmla="*/ 1078705 h 2605086"/>
              <a:gd name="connsiteX57" fmla="*/ 554832 w 828674"/>
              <a:gd name="connsiteY57" fmla="*/ 1109662 h 2605086"/>
              <a:gd name="connsiteX58" fmla="*/ 564356 w 828674"/>
              <a:gd name="connsiteY58" fmla="*/ 1138236 h 2605086"/>
              <a:gd name="connsiteX59" fmla="*/ 545306 w 828674"/>
              <a:gd name="connsiteY59" fmla="*/ 1166810 h 2605086"/>
              <a:gd name="connsiteX60" fmla="*/ 538163 w 828674"/>
              <a:gd name="connsiteY60" fmla="*/ 1204911 h 2605086"/>
              <a:gd name="connsiteX61" fmla="*/ 554832 w 828674"/>
              <a:gd name="connsiteY61" fmla="*/ 1240630 h 2605086"/>
              <a:gd name="connsiteX62" fmla="*/ 573881 w 828674"/>
              <a:gd name="connsiteY62" fmla="*/ 1276348 h 2605086"/>
              <a:gd name="connsiteX63" fmla="*/ 573881 w 828674"/>
              <a:gd name="connsiteY63" fmla="*/ 1314449 h 2605086"/>
              <a:gd name="connsiteX64" fmla="*/ 571500 w 828674"/>
              <a:gd name="connsiteY64" fmla="*/ 1362074 h 2605086"/>
              <a:gd name="connsiteX65" fmla="*/ 564356 w 828674"/>
              <a:gd name="connsiteY65" fmla="*/ 1426368 h 2605086"/>
              <a:gd name="connsiteX66" fmla="*/ 690563 w 828674"/>
              <a:gd name="connsiteY66" fmla="*/ 1535905 h 2605086"/>
              <a:gd name="connsiteX67" fmla="*/ 731043 w 828674"/>
              <a:gd name="connsiteY67" fmla="*/ 1545429 h 2605086"/>
              <a:gd name="connsiteX68" fmla="*/ 778668 w 828674"/>
              <a:gd name="connsiteY68" fmla="*/ 1602580 h 2605086"/>
              <a:gd name="connsiteX69" fmla="*/ 797718 w 828674"/>
              <a:gd name="connsiteY69" fmla="*/ 1640680 h 2605086"/>
              <a:gd name="connsiteX70" fmla="*/ 800101 w 828674"/>
              <a:gd name="connsiteY70" fmla="*/ 1690687 h 2605086"/>
              <a:gd name="connsiteX71" fmla="*/ 828674 w 828674"/>
              <a:gd name="connsiteY71" fmla="*/ 1745455 h 2605086"/>
              <a:gd name="connsiteX72" fmla="*/ 800100 w 828674"/>
              <a:gd name="connsiteY72" fmla="*/ 1904999 h 2605086"/>
              <a:gd name="connsiteX73" fmla="*/ 804862 w 828674"/>
              <a:gd name="connsiteY73" fmla="*/ 1952623 h 2605086"/>
              <a:gd name="connsiteX74" fmla="*/ 752474 w 828674"/>
              <a:gd name="connsiteY74" fmla="*/ 2012155 h 2605086"/>
              <a:gd name="connsiteX75" fmla="*/ 671511 w 828674"/>
              <a:gd name="connsiteY75" fmla="*/ 2100261 h 2605086"/>
              <a:gd name="connsiteX76" fmla="*/ 626268 w 828674"/>
              <a:gd name="connsiteY76" fmla="*/ 2128836 h 2605086"/>
              <a:gd name="connsiteX77" fmla="*/ 576261 w 828674"/>
              <a:gd name="connsiteY77" fmla="*/ 2197891 h 2605086"/>
              <a:gd name="connsiteX78" fmla="*/ 509587 w 828674"/>
              <a:gd name="connsiteY78" fmla="*/ 2243136 h 2605086"/>
              <a:gd name="connsiteX79" fmla="*/ 433386 w 828674"/>
              <a:gd name="connsiteY79" fmla="*/ 2295524 h 2605086"/>
              <a:gd name="connsiteX80" fmla="*/ 369092 w 828674"/>
              <a:gd name="connsiteY80" fmla="*/ 2324099 h 2605086"/>
              <a:gd name="connsiteX81" fmla="*/ 197643 w 828674"/>
              <a:gd name="connsiteY81" fmla="*/ 2390773 h 2605086"/>
              <a:gd name="connsiteX82" fmla="*/ 161925 w 828674"/>
              <a:gd name="connsiteY82" fmla="*/ 2421729 h 2605086"/>
              <a:gd name="connsiteX83" fmla="*/ 107155 w 828674"/>
              <a:gd name="connsiteY83" fmla="*/ 2493167 h 2605086"/>
              <a:gd name="connsiteX84" fmla="*/ 57149 w 828674"/>
              <a:gd name="connsiteY84" fmla="*/ 2543174 h 2605086"/>
              <a:gd name="connsiteX85" fmla="*/ 0 w 828674"/>
              <a:gd name="connsiteY85" fmla="*/ 2605086 h 2605086"/>
              <a:gd name="connsiteX0" fmla="*/ 569119 w 828674"/>
              <a:gd name="connsiteY0" fmla="*/ 0 h 2605086"/>
              <a:gd name="connsiteX1" fmla="*/ 526256 w 828674"/>
              <a:gd name="connsiteY1" fmla="*/ 26193 h 2605086"/>
              <a:gd name="connsiteX2" fmla="*/ 519112 w 828674"/>
              <a:gd name="connsiteY2" fmla="*/ 47625 h 2605086"/>
              <a:gd name="connsiteX3" fmla="*/ 519112 w 828674"/>
              <a:gd name="connsiteY3" fmla="*/ 71437 h 2605086"/>
              <a:gd name="connsiteX4" fmla="*/ 500062 w 828674"/>
              <a:gd name="connsiteY4" fmla="*/ 76200 h 2605086"/>
              <a:gd name="connsiteX5" fmla="*/ 478631 w 828674"/>
              <a:gd name="connsiteY5" fmla="*/ 71437 h 2605086"/>
              <a:gd name="connsiteX6" fmla="*/ 461962 w 828674"/>
              <a:gd name="connsiteY6" fmla="*/ 78581 h 2605086"/>
              <a:gd name="connsiteX7" fmla="*/ 473869 w 828674"/>
              <a:gd name="connsiteY7" fmla="*/ 97631 h 2605086"/>
              <a:gd name="connsiteX8" fmla="*/ 504825 w 828674"/>
              <a:gd name="connsiteY8" fmla="*/ 104775 h 2605086"/>
              <a:gd name="connsiteX9" fmla="*/ 511969 w 828674"/>
              <a:gd name="connsiteY9" fmla="*/ 121443 h 2605086"/>
              <a:gd name="connsiteX10" fmla="*/ 509587 w 828674"/>
              <a:gd name="connsiteY10" fmla="*/ 138112 h 2605086"/>
              <a:gd name="connsiteX11" fmla="*/ 519112 w 828674"/>
              <a:gd name="connsiteY11" fmla="*/ 157162 h 2605086"/>
              <a:gd name="connsiteX12" fmla="*/ 516731 w 828674"/>
              <a:gd name="connsiteY12" fmla="*/ 166687 h 2605086"/>
              <a:gd name="connsiteX13" fmla="*/ 488156 w 828674"/>
              <a:gd name="connsiteY13" fmla="*/ 188118 h 2605086"/>
              <a:gd name="connsiteX14" fmla="*/ 473869 w 828674"/>
              <a:gd name="connsiteY14" fmla="*/ 209550 h 2605086"/>
              <a:gd name="connsiteX15" fmla="*/ 454819 w 828674"/>
              <a:gd name="connsiteY15" fmla="*/ 233362 h 2605086"/>
              <a:gd name="connsiteX16" fmla="*/ 454819 w 828674"/>
              <a:gd name="connsiteY16" fmla="*/ 252412 h 2605086"/>
              <a:gd name="connsiteX17" fmla="*/ 450056 w 828674"/>
              <a:gd name="connsiteY17" fmla="*/ 273843 h 2605086"/>
              <a:gd name="connsiteX18" fmla="*/ 433387 w 828674"/>
              <a:gd name="connsiteY18" fmla="*/ 288131 h 2605086"/>
              <a:gd name="connsiteX19" fmla="*/ 414337 w 828674"/>
              <a:gd name="connsiteY19" fmla="*/ 307181 h 2605086"/>
              <a:gd name="connsiteX20" fmla="*/ 407194 w 828674"/>
              <a:gd name="connsiteY20" fmla="*/ 328612 h 2605086"/>
              <a:gd name="connsiteX21" fmla="*/ 426244 w 828674"/>
              <a:gd name="connsiteY21" fmla="*/ 350043 h 2605086"/>
              <a:gd name="connsiteX22" fmla="*/ 428625 w 828674"/>
              <a:gd name="connsiteY22" fmla="*/ 364331 h 2605086"/>
              <a:gd name="connsiteX23" fmla="*/ 390525 w 828674"/>
              <a:gd name="connsiteY23" fmla="*/ 376237 h 2605086"/>
              <a:gd name="connsiteX24" fmla="*/ 392906 w 828674"/>
              <a:gd name="connsiteY24" fmla="*/ 397668 h 2605086"/>
              <a:gd name="connsiteX25" fmla="*/ 400050 w 828674"/>
              <a:gd name="connsiteY25" fmla="*/ 416718 h 2605086"/>
              <a:gd name="connsiteX26" fmla="*/ 373856 w 828674"/>
              <a:gd name="connsiteY26" fmla="*/ 438150 h 2605086"/>
              <a:gd name="connsiteX27" fmla="*/ 371475 w 828674"/>
              <a:gd name="connsiteY27" fmla="*/ 461962 h 2605086"/>
              <a:gd name="connsiteX28" fmla="*/ 357187 w 828674"/>
              <a:gd name="connsiteY28" fmla="*/ 500062 h 2605086"/>
              <a:gd name="connsiteX29" fmla="*/ 352425 w 828674"/>
              <a:gd name="connsiteY29" fmla="*/ 535781 h 2605086"/>
              <a:gd name="connsiteX30" fmla="*/ 352425 w 828674"/>
              <a:gd name="connsiteY30" fmla="*/ 550068 h 2605086"/>
              <a:gd name="connsiteX31" fmla="*/ 342900 w 828674"/>
              <a:gd name="connsiteY31" fmla="*/ 569118 h 2605086"/>
              <a:gd name="connsiteX32" fmla="*/ 364331 w 828674"/>
              <a:gd name="connsiteY32" fmla="*/ 595312 h 2605086"/>
              <a:gd name="connsiteX33" fmla="*/ 378619 w 828674"/>
              <a:gd name="connsiteY33" fmla="*/ 623887 h 2605086"/>
              <a:gd name="connsiteX34" fmla="*/ 383381 w 828674"/>
              <a:gd name="connsiteY34" fmla="*/ 645318 h 2605086"/>
              <a:gd name="connsiteX35" fmla="*/ 411956 w 828674"/>
              <a:gd name="connsiteY35" fmla="*/ 635793 h 2605086"/>
              <a:gd name="connsiteX36" fmla="*/ 435769 w 828674"/>
              <a:gd name="connsiteY36" fmla="*/ 657225 h 2605086"/>
              <a:gd name="connsiteX37" fmla="*/ 452437 w 828674"/>
              <a:gd name="connsiteY37" fmla="*/ 678656 h 2605086"/>
              <a:gd name="connsiteX38" fmla="*/ 445294 w 828674"/>
              <a:gd name="connsiteY38" fmla="*/ 695325 h 2605086"/>
              <a:gd name="connsiteX39" fmla="*/ 416719 w 828674"/>
              <a:gd name="connsiteY39" fmla="*/ 709612 h 2605086"/>
              <a:gd name="connsiteX40" fmla="*/ 388144 w 828674"/>
              <a:gd name="connsiteY40" fmla="*/ 711993 h 2605086"/>
              <a:gd name="connsiteX41" fmla="*/ 395287 w 828674"/>
              <a:gd name="connsiteY41" fmla="*/ 735806 h 2605086"/>
              <a:gd name="connsiteX42" fmla="*/ 414337 w 828674"/>
              <a:gd name="connsiteY42" fmla="*/ 747712 h 2605086"/>
              <a:gd name="connsiteX43" fmla="*/ 409575 w 828674"/>
              <a:gd name="connsiteY43" fmla="*/ 764381 h 2605086"/>
              <a:gd name="connsiteX44" fmla="*/ 407194 w 828674"/>
              <a:gd name="connsiteY44" fmla="*/ 781050 h 2605086"/>
              <a:gd name="connsiteX45" fmla="*/ 428625 w 828674"/>
              <a:gd name="connsiteY45" fmla="*/ 800100 h 2605086"/>
              <a:gd name="connsiteX46" fmla="*/ 431006 w 828674"/>
              <a:gd name="connsiteY46" fmla="*/ 823912 h 2605086"/>
              <a:gd name="connsiteX47" fmla="*/ 450056 w 828674"/>
              <a:gd name="connsiteY47" fmla="*/ 873918 h 2605086"/>
              <a:gd name="connsiteX48" fmla="*/ 438150 w 828674"/>
              <a:gd name="connsiteY48" fmla="*/ 904875 h 2605086"/>
              <a:gd name="connsiteX49" fmla="*/ 407194 w 828674"/>
              <a:gd name="connsiteY49" fmla="*/ 933450 h 2605086"/>
              <a:gd name="connsiteX50" fmla="*/ 416719 w 828674"/>
              <a:gd name="connsiteY50" fmla="*/ 954881 h 2605086"/>
              <a:gd name="connsiteX51" fmla="*/ 435769 w 828674"/>
              <a:gd name="connsiteY51" fmla="*/ 969168 h 2605086"/>
              <a:gd name="connsiteX52" fmla="*/ 457200 w 828674"/>
              <a:gd name="connsiteY52" fmla="*/ 966787 h 2605086"/>
              <a:gd name="connsiteX53" fmla="*/ 476250 w 828674"/>
              <a:gd name="connsiteY53" fmla="*/ 957262 h 2605086"/>
              <a:gd name="connsiteX54" fmla="*/ 497681 w 828674"/>
              <a:gd name="connsiteY54" fmla="*/ 985837 h 2605086"/>
              <a:gd name="connsiteX55" fmla="*/ 507206 w 828674"/>
              <a:gd name="connsiteY55" fmla="*/ 1026318 h 2605086"/>
              <a:gd name="connsiteX56" fmla="*/ 511969 w 828674"/>
              <a:gd name="connsiteY56" fmla="*/ 1078705 h 2605086"/>
              <a:gd name="connsiteX57" fmla="*/ 554832 w 828674"/>
              <a:gd name="connsiteY57" fmla="*/ 1109662 h 2605086"/>
              <a:gd name="connsiteX58" fmla="*/ 564356 w 828674"/>
              <a:gd name="connsiteY58" fmla="*/ 1138236 h 2605086"/>
              <a:gd name="connsiteX59" fmla="*/ 545306 w 828674"/>
              <a:gd name="connsiteY59" fmla="*/ 1166810 h 2605086"/>
              <a:gd name="connsiteX60" fmla="*/ 538163 w 828674"/>
              <a:gd name="connsiteY60" fmla="*/ 1204911 h 2605086"/>
              <a:gd name="connsiteX61" fmla="*/ 554832 w 828674"/>
              <a:gd name="connsiteY61" fmla="*/ 1240630 h 2605086"/>
              <a:gd name="connsiteX62" fmla="*/ 573881 w 828674"/>
              <a:gd name="connsiteY62" fmla="*/ 1276348 h 2605086"/>
              <a:gd name="connsiteX63" fmla="*/ 573881 w 828674"/>
              <a:gd name="connsiteY63" fmla="*/ 1314449 h 2605086"/>
              <a:gd name="connsiteX64" fmla="*/ 571500 w 828674"/>
              <a:gd name="connsiteY64" fmla="*/ 1362074 h 2605086"/>
              <a:gd name="connsiteX65" fmla="*/ 564356 w 828674"/>
              <a:gd name="connsiteY65" fmla="*/ 1426368 h 2605086"/>
              <a:gd name="connsiteX66" fmla="*/ 690563 w 828674"/>
              <a:gd name="connsiteY66" fmla="*/ 1535905 h 2605086"/>
              <a:gd name="connsiteX67" fmla="*/ 731043 w 828674"/>
              <a:gd name="connsiteY67" fmla="*/ 1545429 h 2605086"/>
              <a:gd name="connsiteX68" fmla="*/ 778668 w 828674"/>
              <a:gd name="connsiteY68" fmla="*/ 1602580 h 2605086"/>
              <a:gd name="connsiteX69" fmla="*/ 797718 w 828674"/>
              <a:gd name="connsiteY69" fmla="*/ 1640680 h 2605086"/>
              <a:gd name="connsiteX70" fmla="*/ 800101 w 828674"/>
              <a:gd name="connsiteY70" fmla="*/ 1690687 h 2605086"/>
              <a:gd name="connsiteX71" fmla="*/ 828674 w 828674"/>
              <a:gd name="connsiteY71" fmla="*/ 1745455 h 2605086"/>
              <a:gd name="connsiteX72" fmla="*/ 800100 w 828674"/>
              <a:gd name="connsiteY72" fmla="*/ 1904999 h 2605086"/>
              <a:gd name="connsiteX73" fmla="*/ 804862 w 828674"/>
              <a:gd name="connsiteY73" fmla="*/ 1952623 h 2605086"/>
              <a:gd name="connsiteX74" fmla="*/ 752474 w 828674"/>
              <a:gd name="connsiteY74" fmla="*/ 2012155 h 2605086"/>
              <a:gd name="connsiteX75" fmla="*/ 671511 w 828674"/>
              <a:gd name="connsiteY75" fmla="*/ 2100261 h 2605086"/>
              <a:gd name="connsiteX76" fmla="*/ 626268 w 828674"/>
              <a:gd name="connsiteY76" fmla="*/ 2128836 h 2605086"/>
              <a:gd name="connsiteX77" fmla="*/ 576261 w 828674"/>
              <a:gd name="connsiteY77" fmla="*/ 2197891 h 2605086"/>
              <a:gd name="connsiteX78" fmla="*/ 509587 w 828674"/>
              <a:gd name="connsiteY78" fmla="*/ 2243136 h 2605086"/>
              <a:gd name="connsiteX79" fmla="*/ 433386 w 828674"/>
              <a:gd name="connsiteY79" fmla="*/ 2295524 h 2605086"/>
              <a:gd name="connsiteX80" fmla="*/ 369092 w 828674"/>
              <a:gd name="connsiteY80" fmla="*/ 2324099 h 2605086"/>
              <a:gd name="connsiteX81" fmla="*/ 197643 w 828674"/>
              <a:gd name="connsiteY81" fmla="*/ 2390773 h 2605086"/>
              <a:gd name="connsiteX82" fmla="*/ 161925 w 828674"/>
              <a:gd name="connsiteY82" fmla="*/ 2421729 h 2605086"/>
              <a:gd name="connsiteX83" fmla="*/ 116680 w 828674"/>
              <a:gd name="connsiteY83" fmla="*/ 2507455 h 2605086"/>
              <a:gd name="connsiteX84" fmla="*/ 57149 w 828674"/>
              <a:gd name="connsiteY84" fmla="*/ 2543174 h 2605086"/>
              <a:gd name="connsiteX85" fmla="*/ 0 w 828674"/>
              <a:gd name="connsiteY85" fmla="*/ 2605086 h 2605086"/>
              <a:gd name="connsiteX0" fmla="*/ 569119 w 828674"/>
              <a:gd name="connsiteY0" fmla="*/ 0 h 2605086"/>
              <a:gd name="connsiteX1" fmla="*/ 526256 w 828674"/>
              <a:gd name="connsiteY1" fmla="*/ 26193 h 2605086"/>
              <a:gd name="connsiteX2" fmla="*/ 519112 w 828674"/>
              <a:gd name="connsiteY2" fmla="*/ 47625 h 2605086"/>
              <a:gd name="connsiteX3" fmla="*/ 519112 w 828674"/>
              <a:gd name="connsiteY3" fmla="*/ 71437 h 2605086"/>
              <a:gd name="connsiteX4" fmla="*/ 500062 w 828674"/>
              <a:gd name="connsiteY4" fmla="*/ 76200 h 2605086"/>
              <a:gd name="connsiteX5" fmla="*/ 478631 w 828674"/>
              <a:gd name="connsiteY5" fmla="*/ 71437 h 2605086"/>
              <a:gd name="connsiteX6" fmla="*/ 461962 w 828674"/>
              <a:gd name="connsiteY6" fmla="*/ 78581 h 2605086"/>
              <a:gd name="connsiteX7" fmla="*/ 473869 w 828674"/>
              <a:gd name="connsiteY7" fmla="*/ 97631 h 2605086"/>
              <a:gd name="connsiteX8" fmla="*/ 504825 w 828674"/>
              <a:gd name="connsiteY8" fmla="*/ 104775 h 2605086"/>
              <a:gd name="connsiteX9" fmla="*/ 511969 w 828674"/>
              <a:gd name="connsiteY9" fmla="*/ 121443 h 2605086"/>
              <a:gd name="connsiteX10" fmla="*/ 509587 w 828674"/>
              <a:gd name="connsiteY10" fmla="*/ 138112 h 2605086"/>
              <a:gd name="connsiteX11" fmla="*/ 519112 w 828674"/>
              <a:gd name="connsiteY11" fmla="*/ 157162 h 2605086"/>
              <a:gd name="connsiteX12" fmla="*/ 516731 w 828674"/>
              <a:gd name="connsiteY12" fmla="*/ 166687 h 2605086"/>
              <a:gd name="connsiteX13" fmla="*/ 488156 w 828674"/>
              <a:gd name="connsiteY13" fmla="*/ 188118 h 2605086"/>
              <a:gd name="connsiteX14" fmla="*/ 473869 w 828674"/>
              <a:gd name="connsiteY14" fmla="*/ 209550 h 2605086"/>
              <a:gd name="connsiteX15" fmla="*/ 454819 w 828674"/>
              <a:gd name="connsiteY15" fmla="*/ 233362 h 2605086"/>
              <a:gd name="connsiteX16" fmla="*/ 454819 w 828674"/>
              <a:gd name="connsiteY16" fmla="*/ 252412 h 2605086"/>
              <a:gd name="connsiteX17" fmla="*/ 450056 w 828674"/>
              <a:gd name="connsiteY17" fmla="*/ 273843 h 2605086"/>
              <a:gd name="connsiteX18" fmla="*/ 433387 w 828674"/>
              <a:gd name="connsiteY18" fmla="*/ 288131 h 2605086"/>
              <a:gd name="connsiteX19" fmla="*/ 414337 w 828674"/>
              <a:gd name="connsiteY19" fmla="*/ 307181 h 2605086"/>
              <a:gd name="connsiteX20" fmla="*/ 407194 w 828674"/>
              <a:gd name="connsiteY20" fmla="*/ 328612 h 2605086"/>
              <a:gd name="connsiteX21" fmla="*/ 426244 w 828674"/>
              <a:gd name="connsiteY21" fmla="*/ 350043 h 2605086"/>
              <a:gd name="connsiteX22" fmla="*/ 428625 w 828674"/>
              <a:gd name="connsiteY22" fmla="*/ 364331 h 2605086"/>
              <a:gd name="connsiteX23" fmla="*/ 390525 w 828674"/>
              <a:gd name="connsiteY23" fmla="*/ 376237 h 2605086"/>
              <a:gd name="connsiteX24" fmla="*/ 392906 w 828674"/>
              <a:gd name="connsiteY24" fmla="*/ 397668 h 2605086"/>
              <a:gd name="connsiteX25" fmla="*/ 400050 w 828674"/>
              <a:gd name="connsiteY25" fmla="*/ 416718 h 2605086"/>
              <a:gd name="connsiteX26" fmla="*/ 373856 w 828674"/>
              <a:gd name="connsiteY26" fmla="*/ 438150 h 2605086"/>
              <a:gd name="connsiteX27" fmla="*/ 371475 w 828674"/>
              <a:gd name="connsiteY27" fmla="*/ 461962 h 2605086"/>
              <a:gd name="connsiteX28" fmla="*/ 357187 w 828674"/>
              <a:gd name="connsiteY28" fmla="*/ 500062 h 2605086"/>
              <a:gd name="connsiteX29" fmla="*/ 352425 w 828674"/>
              <a:gd name="connsiteY29" fmla="*/ 535781 h 2605086"/>
              <a:gd name="connsiteX30" fmla="*/ 352425 w 828674"/>
              <a:gd name="connsiteY30" fmla="*/ 550068 h 2605086"/>
              <a:gd name="connsiteX31" fmla="*/ 342900 w 828674"/>
              <a:gd name="connsiteY31" fmla="*/ 569118 h 2605086"/>
              <a:gd name="connsiteX32" fmla="*/ 364331 w 828674"/>
              <a:gd name="connsiteY32" fmla="*/ 595312 h 2605086"/>
              <a:gd name="connsiteX33" fmla="*/ 378619 w 828674"/>
              <a:gd name="connsiteY33" fmla="*/ 623887 h 2605086"/>
              <a:gd name="connsiteX34" fmla="*/ 383381 w 828674"/>
              <a:gd name="connsiteY34" fmla="*/ 645318 h 2605086"/>
              <a:gd name="connsiteX35" fmla="*/ 411956 w 828674"/>
              <a:gd name="connsiteY35" fmla="*/ 635793 h 2605086"/>
              <a:gd name="connsiteX36" fmla="*/ 435769 w 828674"/>
              <a:gd name="connsiteY36" fmla="*/ 657225 h 2605086"/>
              <a:gd name="connsiteX37" fmla="*/ 452437 w 828674"/>
              <a:gd name="connsiteY37" fmla="*/ 678656 h 2605086"/>
              <a:gd name="connsiteX38" fmla="*/ 445294 w 828674"/>
              <a:gd name="connsiteY38" fmla="*/ 695325 h 2605086"/>
              <a:gd name="connsiteX39" fmla="*/ 416719 w 828674"/>
              <a:gd name="connsiteY39" fmla="*/ 709612 h 2605086"/>
              <a:gd name="connsiteX40" fmla="*/ 388144 w 828674"/>
              <a:gd name="connsiteY40" fmla="*/ 711993 h 2605086"/>
              <a:gd name="connsiteX41" fmla="*/ 395287 w 828674"/>
              <a:gd name="connsiteY41" fmla="*/ 735806 h 2605086"/>
              <a:gd name="connsiteX42" fmla="*/ 414337 w 828674"/>
              <a:gd name="connsiteY42" fmla="*/ 747712 h 2605086"/>
              <a:gd name="connsiteX43" fmla="*/ 409575 w 828674"/>
              <a:gd name="connsiteY43" fmla="*/ 764381 h 2605086"/>
              <a:gd name="connsiteX44" fmla="*/ 407194 w 828674"/>
              <a:gd name="connsiteY44" fmla="*/ 781050 h 2605086"/>
              <a:gd name="connsiteX45" fmla="*/ 428625 w 828674"/>
              <a:gd name="connsiteY45" fmla="*/ 800100 h 2605086"/>
              <a:gd name="connsiteX46" fmla="*/ 431006 w 828674"/>
              <a:gd name="connsiteY46" fmla="*/ 823912 h 2605086"/>
              <a:gd name="connsiteX47" fmla="*/ 450056 w 828674"/>
              <a:gd name="connsiteY47" fmla="*/ 873918 h 2605086"/>
              <a:gd name="connsiteX48" fmla="*/ 438150 w 828674"/>
              <a:gd name="connsiteY48" fmla="*/ 904875 h 2605086"/>
              <a:gd name="connsiteX49" fmla="*/ 407194 w 828674"/>
              <a:gd name="connsiteY49" fmla="*/ 933450 h 2605086"/>
              <a:gd name="connsiteX50" fmla="*/ 416719 w 828674"/>
              <a:gd name="connsiteY50" fmla="*/ 954881 h 2605086"/>
              <a:gd name="connsiteX51" fmla="*/ 435769 w 828674"/>
              <a:gd name="connsiteY51" fmla="*/ 969168 h 2605086"/>
              <a:gd name="connsiteX52" fmla="*/ 457200 w 828674"/>
              <a:gd name="connsiteY52" fmla="*/ 966787 h 2605086"/>
              <a:gd name="connsiteX53" fmla="*/ 476250 w 828674"/>
              <a:gd name="connsiteY53" fmla="*/ 957262 h 2605086"/>
              <a:gd name="connsiteX54" fmla="*/ 497681 w 828674"/>
              <a:gd name="connsiteY54" fmla="*/ 985837 h 2605086"/>
              <a:gd name="connsiteX55" fmla="*/ 507206 w 828674"/>
              <a:gd name="connsiteY55" fmla="*/ 1026318 h 2605086"/>
              <a:gd name="connsiteX56" fmla="*/ 511969 w 828674"/>
              <a:gd name="connsiteY56" fmla="*/ 1078705 h 2605086"/>
              <a:gd name="connsiteX57" fmla="*/ 554832 w 828674"/>
              <a:gd name="connsiteY57" fmla="*/ 1109662 h 2605086"/>
              <a:gd name="connsiteX58" fmla="*/ 564356 w 828674"/>
              <a:gd name="connsiteY58" fmla="*/ 1138236 h 2605086"/>
              <a:gd name="connsiteX59" fmla="*/ 545306 w 828674"/>
              <a:gd name="connsiteY59" fmla="*/ 1166810 h 2605086"/>
              <a:gd name="connsiteX60" fmla="*/ 538163 w 828674"/>
              <a:gd name="connsiteY60" fmla="*/ 1204911 h 2605086"/>
              <a:gd name="connsiteX61" fmla="*/ 554832 w 828674"/>
              <a:gd name="connsiteY61" fmla="*/ 1240630 h 2605086"/>
              <a:gd name="connsiteX62" fmla="*/ 573881 w 828674"/>
              <a:gd name="connsiteY62" fmla="*/ 1276348 h 2605086"/>
              <a:gd name="connsiteX63" fmla="*/ 573881 w 828674"/>
              <a:gd name="connsiteY63" fmla="*/ 1314449 h 2605086"/>
              <a:gd name="connsiteX64" fmla="*/ 571500 w 828674"/>
              <a:gd name="connsiteY64" fmla="*/ 1362074 h 2605086"/>
              <a:gd name="connsiteX65" fmla="*/ 564356 w 828674"/>
              <a:gd name="connsiteY65" fmla="*/ 1426368 h 2605086"/>
              <a:gd name="connsiteX66" fmla="*/ 690563 w 828674"/>
              <a:gd name="connsiteY66" fmla="*/ 1535905 h 2605086"/>
              <a:gd name="connsiteX67" fmla="*/ 731043 w 828674"/>
              <a:gd name="connsiteY67" fmla="*/ 1545429 h 2605086"/>
              <a:gd name="connsiteX68" fmla="*/ 778668 w 828674"/>
              <a:gd name="connsiteY68" fmla="*/ 1602580 h 2605086"/>
              <a:gd name="connsiteX69" fmla="*/ 797718 w 828674"/>
              <a:gd name="connsiteY69" fmla="*/ 1640680 h 2605086"/>
              <a:gd name="connsiteX70" fmla="*/ 800101 w 828674"/>
              <a:gd name="connsiteY70" fmla="*/ 1690687 h 2605086"/>
              <a:gd name="connsiteX71" fmla="*/ 828674 w 828674"/>
              <a:gd name="connsiteY71" fmla="*/ 1745455 h 2605086"/>
              <a:gd name="connsiteX72" fmla="*/ 800100 w 828674"/>
              <a:gd name="connsiteY72" fmla="*/ 1904999 h 2605086"/>
              <a:gd name="connsiteX73" fmla="*/ 804862 w 828674"/>
              <a:gd name="connsiteY73" fmla="*/ 1952623 h 2605086"/>
              <a:gd name="connsiteX74" fmla="*/ 752474 w 828674"/>
              <a:gd name="connsiteY74" fmla="*/ 2012155 h 2605086"/>
              <a:gd name="connsiteX75" fmla="*/ 671511 w 828674"/>
              <a:gd name="connsiteY75" fmla="*/ 2100261 h 2605086"/>
              <a:gd name="connsiteX76" fmla="*/ 626268 w 828674"/>
              <a:gd name="connsiteY76" fmla="*/ 2128836 h 2605086"/>
              <a:gd name="connsiteX77" fmla="*/ 576261 w 828674"/>
              <a:gd name="connsiteY77" fmla="*/ 2197891 h 2605086"/>
              <a:gd name="connsiteX78" fmla="*/ 509587 w 828674"/>
              <a:gd name="connsiteY78" fmla="*/ 2243136 h 2605086"/>
              <a:gd name="connsiteX79" fmla="*/ 433386 w 828674"/>
              <a:gd name="connsiteY79" fmla="*/ 2295524 h 2605086"/>
              <a:gd name="connsiteX80" fmla="*/ 369092 w 828674"/>
              <a:gd name="connsiteY80" fmla="*/ 2324099 h 2605086"/>
              <a:gd name="connsiteX81" fmla="*/ 197643 w 828674"/>
              <a:gd name="connsiteY81" fmla="*/ 2390773 h 2605086"/>
              <a:gd name="connsiteX82" fmla="*/ 161925 w 828674"/>
              <a:gd name="connsiteY82" fmla="*/ 2421729 h 2605086"/>
              <a:gd name="connsiteX83" fmla="*/ 145255 w 828674"/>
              <a:gd name="connsiteY83" fmla="*/ 2459830 h 2605086"/>
              <a:gd name="connsiteX84" fmla="*/ 116680 w 828674"/>
              <a:gd name="connsiteY84" fmla="*/ 2507455 h 2605086"/>
              <a:gd name="connsiteX85" fmla="*/ 57149 w 828674"/>
              <a:gd name="connsiteY85" fmla="*/ 2543174 h 2605086"/>
              <a:gd name="connsiteX86" fmla="*/ 0 w 828674"/>
              <a:gd name="connsiteY86" fmla="*/ 2605086 h 2605086"/>
              <a:gd name="connsiteX0" fmla="*/ 569119 w 828674"/>
              <a:gd name="connsiteY0" fmla="*/ 0 h 2605086"/>
              <a:gd name="connsiteX1" fmla="*/ 526256 w 828674"/>
              <a:gd name="connsiteY1" fmla="*/ 26193 h 2605086"/>
              <a:gd name="connsiteX2" fmla="*/ 519112 w 828674"/>
              <a:gd name="connsiteY2" fmla="*/ 47625 h 2605086"/>
              <a:gd name="connsiteX3" fmla="*/ 519112 w 828674"/>
              <a:gd name="connsiteY3" fmla="*/ 71437 h 2605086"/>
              <a:gd name="connsiteX4" fmla="*/ 500062 w 828674"/>
              <a:gd name="connsiteY4" fmla="*/ 76200 h 2605086"/>
              <a:gd name="connsiteX5" fmla="*/ 478631 w 828674"/>
              <a:gd name="connsiteY5" fmla="*/ 71437 h 2605086"/>
              <a:gd name="connsiteX6" fmla="*/ 461962 w 828674"/>
              <a:gd name="connsiteY6" fmla="*/ 78581 h 2605086"/>
              <a:gd name="connsiteX7" fmla="*/ 473869 w 828674"/>
              <a:gd name="connsiteY7" fmla="*/ 97631 h 2605086"/>
              <a:gd name="connsiteX8" fmla="*/ 504825 w 828674"/>
              <a:gd name="connsiteY8" fmla="*/ 104775 h 2605086"/>
              <a:gd name="connsiteX9" fmla="*/ 511969 w 828674"/>
              <a:gd name="connsiteY9" fmla="*/ 121443 h 2605086"/>
              <a:gd name="connsiteX10" fmla="*/ 509587 w 828674"/>
              <a:gd name="connsiteY10" fmla="*/ 138112 h 2605086"/>
              <a:gd name="connsiteX11" fmla="*/ 519112 w 828674"/>
              <a:gd name="connsiteY11" fmla="*/ 157162 h 2605086"/>
              <a:gd name="connsiteX12" fmla="*/ 516731 w 828674"/>
              <a:gd name="connsiteY12" fmla="*/ 166687 h 2605086"/>
              <a:gd name="connsiteX13" fmla="*/ 488156 w 828674"/>
              <a:gd name="connsiteY13" fmla="*/ 188118 h 2605086"/>
              <a:gd name="connsiteX14" fmla="*/ 473869 w 828674"/>
              <a:gd name="connsiteY14" fmla="*/ 209550 h 2605086"/>
              <a:gd name="connsiteX15" fmla="*/ 454819 w 828674"/>
              <a:gd name="connsiteY15" fmla="*/ 233362 h 2605086"/>
              <a:gd name="connsiteX16" fmla="*/ 454819 w 828674"/>
              <a:gd name="connsiteY16" fmla="*/ 252412 h 2605086"/>
              <a:gd name="connsiteX17" fmla="*/ 450056 w 828674"/>
              <a:gd name="connsiteY17" fmla="*/ 273843 h 2605086"/>
              <a:gd name="connsiteX18" fmla="*/ 433387 w 828674"/>
              <a:gd name="connsiteY18" fmla="*/ 288131 h 2605086"/>
              <a:gd name="connsiteX19" fmla="*/ 414337 w 828674"/>
              <a:gd name="connsiteY19" fmla="*/ 307181 h 2605086"/>
              <a:gd name="connsiteX20" fmla="*/ 407194 w 828674"/>
              <a:gd name="connsiteY20" fmla="*/ 328612 h 2605086"/>
              <a:gd name="connsiteX21" fmla="*/ 426244 w 828674"/>
              <a:gd name="connsiteY21" fmla="*/ 350043 h 2605086"/>
              <a:gd name="connsiteX22" fmla="*/ 428625 w 828674"/>
              <a:gd name="connsiteY22" fmla="*/ 364331 h 2605086"/>
              <a:gd name="connsiteX23" fmla="*/ 390525 w 828674"/>
              <a:gd name="connsiteY23" fmla="*/ 376237 h 2605086"/>
              <a:gd name="connsiteX24" fmla="*/ 392906 w 828674"/>
              <a:gd name="connsiteY24" fmla="*/ 397668 h 2605086"/>
              <a:gd name="connsiteX25" fmla="*/ 400050 w 828674"/>
              <a:gd name="connsiteY25" fmla="*/ 416718 h 2605086"/>
              <a:gd name="connsiteX26" fmla="*/ 373856 w 828674"/>
              <a:gd name="connsiteY26" fmla="*/ 438150 h 2605086"/>
              <a:gd name="connsiteX27" fmla="*/ 371475 w 828674"/>
              <a:gd name="connsiteY27" fmla="*/ 461962 h 2605086"/>
              <a:gd name="connsiteX28" fmla="*/ 357187 w 828674"/>
              <a:gd name="connsiteY28" fmla="*/ 500062 h 2605086"/>
              <a:gd name="connsiteX29" fmla="*/ 352425 w 828674"/>
              <a:gd name="connsiteY29" fmla="*/ 535781 h 2605086"/>
              <a:gd name="connsiteX30" fmla="*/ 352425 w 828674"/>
              <a:gd name="connsiteY30" fmla="*/ 550068 h 2605086"/>
              <a:gd name="connsiteX31" fmla="*/ 342900 w 828674"/>
              <a:gd name="connsiteY31" fmla="*/ 569118 h 2605086"/>
              <a:gd name="connsiteX32" fmla="*/ 364331 w 828674"/>
              <a:gd name="connsiteY32" fmla="*/ 595312 h 2605086"/>
              <a:gd name="connsiteX33" fmla="*/ 378619 w 828674"/>
              <a:gd name="connsiteY33" fmla="*/ 623887 h 2605086"/>
              <a:gd name="connsiteX34" fmla="*/ 383381 w 828674"/>
              <a:gd name="connsiteY34" fmla="*/ 645318 h 2605086"/>
              <a:gd name="connsiteX35" fmla="*/ 411956 w 828674"/>
              <a:gd name="connsiteY35" fmla="*/ 635793 h 2605086"/>
              <a:gd name="connsiteX36" fmla="*/ 435769 w 828674"/>
              <a:gd name="connsiteY36" fmla="*/ 657225 h 2605086"/>
              <a:gd name="connsiteX37" fmla="*/ 452437 w 828674"/>
              <a:gd name="connsiteY37" fmla="*/ 678656 h 2605086"/>
              <a:gd name="connsiteX38" fmla="*/ 445294 w 828674"/>
              <a:gd name="connsiteY38" fmla="*/ 695325 h 2605086"/>
              <a:gd name="connsiteX39" fmla="*/ 416719 w 828674"/>
              <a:gd name="connsiteY39" fmla="*/ 709612 h 2605086"/>
              <a:gd name="connsiteX40" fmla="*/ 388144 w 828674"/>
              <a:gd name="connsiteY40" fmla="*/ 711993 h 2605086"/>
              <a:gd name="connsiteX41" fmla="*/ 395287 w 828674"/>
              <a:gd name="connsiteY41" fmla="*/ 735806 h 2605086"/>
              <a:gd name="connsiteX42" fmla="*/ 414337 w 828674"/>
              <a:gd name="connsiteY42" fmla="*/ 747712 h 2605086"/>
              <a:gd name="connsiteX43" fmla="*/ 409575 w 828674"/>
              <a:gd name="connsiteY43" fmla="*/ 764381 h 2605086"/>
              <a:gd name="connsiteX44" fmla="*/ 407194 w 828674"/>
              <a:gd name="connsiteY44" fmla="*/ 781050 h 2605086"/>
              <a:gd name="connsiteX45" fmla="*/ 428625 w 828674"/>
              <a:gd name="connsiteY45" fmla="*/ 800100 h 2605086"/>
              <a:gd name="connsiteX46" fmla="*/ 431006 w 828674"/>
              <a:gd name="connsiteY46" fmla="*/ 823912 h 2605086"/>
              <a:gd name="connsiteX47" fmla="*/ 450056 w 828674"/>
              <a:gd name="connsiteY47" fmla="*/ 873918 h 2605086"/>
              <a:gd name="connsiteX48" fmla="*/ 438150 w 828674"/>
              <a:gd name="connsiteY48" fmla="*/ 904875 h 2605086"/>
              <a:gd name="connsiteX49" fmla="*/ 407194 w 828674"/>
              <a:gd name="connsiteY49" fmla="*/ 933450 h 2605086"/>
              <a:gd name="connsiteX50" fmla="*/ 416719 w 828674"/>
              <a:gd name="connsiteY50" fmla="*/ 954881 h 2605086"/>
              <a:gd name="connsiteX51" fmla="*/ 435769 w 828674"/>
              <a:gd name="connsiteY51" fmla="*/ 969168 h 2605086"/>
              <a:gd name="connsiteX52" fmla="*/ 457200 w 828674"/>
              <a:gd name="connsiteY52" fmla="*/ 966787 h 2605086"/>
              <a:gd name="connsiteX53" fmla="*/ 476250 w 828674"/>
              <a:gd name="connsiteY53" fmla="*/ 957262 h 2605086"/>
              <a:gd name="connsiteX54" fmla="*/ 497681 w 828674"/>
              <a:gd name="connsiteY54" fmla="*/ 985837 h 2605086"/>
              <a:gd name="connsiteX55" fmla="*/ 507206 w 828674"/>
              <a:gd name="connsiteY55" fmla="*/ 1026318 h 2605086"/>
              <a:gd name="connsiteX56" fmla="*/ 511969 w 828674"/>
              <a:gd name="connsiteY56" fmla="*/ 1078705 h 2605086"/>
              <a:gd name="connsiteX57" fmla="*/ 554832 w 828674"/>
              <a:gd name="connsiteY57" fmla="*/ 1109662 h 2605086"/>
              <a:gd name="connsiteX58" fmla="*/ 564356 w 828674"/>
              <a:gd name="connsiteY58" fmla="*/ 1138236 h 2605086"/>
              <a:gd name="connsiteX59" fmla="*/ 545306 w 828674"/>
              <a:gd name="connsiteY59" fmla="*/ 1166810 h 2605086"/>
              <a:gd name="connsiteX60" fmla="*/ 538163 w 828674"/>
              <a:gd name="connsiteY60" fmla="*/ 1204911 h 2605086"/>
              <a:gd name="connsiteX61" fmla="*/ 554832 w 828674"/>
              <a:gd name="connsiteY61" fmla="*/ 1240630 h 2605086"/>
              <a:gd name="connsiteX62" fmla="*/ 573881 w 828674"/>
              <a:gd name="connsiteY62" fmla="*/ 1276348 h 2605086"/>
              <a:gd name="connsiteX63" fmla="*/ 573881 w 828674"/>
              <a:gd name="connsiteY63" fmla="*/ 1314449 h 2605086"/>
              <a:gd name="connsiteX64" fmla="*/ 571500 w 828674"/>
              <a:gd name="connsiteY64" fmla="*/ 1362074 h 2605086"/>
              <a:gd name="connsiteX65" fmla="*/ 564356 w 828674"/>
              <a:gd name="connsiteY65" fmla="*/ 1426368 h 2605086"/>
              <a:gd name="connsiteX66" fmla="*/ 690563 w 828674"/>
              <a:gd name="connsiteY66" fmla="*/ 1535905 h 2605086"/>
              <a:gd name="connsiteX67" fmla="*/ 731043 w 828674"/>
              <a:gd name="connsiteY67" fmla="*/ 1545429 h 2605086"/>
              <a:gd name="connsiteX68" fmla="*/ 778668 w 828674"/>
              <a:gd name="connsiteY68" fmla="*/ 1602580 h 2605086"/>
              <a:gd name="connsiteX69" fmla="*/ 797718 w 828674"/>
              <a:gd name="connsiteY69" fmla="*/ 1640680 h 2605086"/>
              <a:gd name="connsiteX70" fmla="*/ 800101 w 828674"/>
              <a:gd name="connsiteY70" fmla="*/ 1690687 h 2605086"/>
              <a:gd name="connsiteX71" fmla="*/ 828674 w 828674"/>
              <a:gd name="connsiteY71" fmla="*/ 1745455 h 2605086"/>
              <a:gd name="connsiteX72" fmla="*/ 800100 w 828674"/>
              <a:gd name="connsiteY72" fmla="*/ 1904999 h 2605086"/>
              <a:gd name="connsiteX73" fmla="*/ 804862 w 828674"/>
              <a:gd name="connsiteY73" fmla="*/ 1952623 h 2605086"/>
              <a:gd name="connsiteX74" fmla="*/ 752474 w 828674"/>
              <a:gd name="connsiteY74" fmla="*/ 2012155 h 2605086"/>
              <a:gd name="connsiteX75" fmla="*/ 671511 w 828674"/>
              <a:gd name="connsiteY75" fmla="*/ 2100261 h 2605086"/>
              <a:gd name="connsiteX76" fmla="*/ 626268 w 828674"/>
              <a:gd name="connsiteY76" fmla="*/ 2128836 h 2605086"/>
              <a:gd name="connsiteX77" fmla="*/ 576261 w 828674"/>
              <a:gd name="connsiteY77" fmla="*/ 2197891 h 2605086"/>
              <a:gd name="connsiteX78" fmla="*/ 509587 w 828674"/>
              <a:gd name="connsiteY78" fmla="*/ 2243136 h 2605086"/>
              <a:gd name="connsiteX79" fmla="*/ 433386 w 828674"/>
              <a:gd name="connsiteY79" fmla="*/ 2295524 h 2605086"/>
              <a:gd name="connsiteX80" fmla="*/ 369092 w 828674"/>
              <a:gd name="connsiteY80" fmla="*/ 2324099 h 2605086"/>
              <a:gd name="connsiteX81" fmla="*/ 197643 w 828674"/>
              <a:gd name="connsiteY81" fmla="*/ 2390773 h 2605086"/>
              <a:gd name="connsiteX82" fmla="*/ 161925 w 828674"/>
              <a:gd name="connsiteY82" fmla="*/ 2421729 h 2605086"/>
              <a:gd name="connsiteX83" fmla="*/ 145255 w 828674"/>
              <a:gd name="connsiteY83" fmla="*/ 2459830 h 2605086"/>
              <a:gd name="connsiteX84" fmla="*/ 116680 w 828674"/>
              <a:gd name="connsiteY84" fmla="*/ 2507455 h 2605086"/>
              <a:gd name="connsiteX85" fmla="*/ 40480 w 828674"/>
              <a:gd name="connsiteY85" fmla="*/ 2521742 h 2605086"/>
              <a:gd name="connsiteX86" fmla="*/ 0 w 828674"/>
              <a:gd name="connsiteY86" fmla="*/ 2605086 h 2605086"/>
              <a:gd name="connsiteX0" fmla="*/ 569119 w 828674"/>
              <a:gd name="connsiteY0" fmla="*/ 0 h 2605086"/>
              <a:gd name="connsiteX1" fmla="*/ 526256 w 828674"/>
              <a:gd name="connsiteY1" fmla="*/ 26193 h 2605086"/>
              <a:gd name="connsiteX2" fmla="*/ 519112 w 828674"/>
              <a:gd name="connsiteY2" fmla="*/ 47625 h 2605086"/>
              <a:gd name="connsiteX3" fmla="*/ 519112 w 828674"/>
              <a:gd name="connsiteY3" fmla="*/ 71437 h 2605086"/>
              <a:gd name="connsiteX4" fmla="*/ 500062 w 828674"/>
              <a:gd name="connsiteY4" fmla="*/ 76200 h 2605086"/>
              <a:gd name="connsiteX5" fmla="*/ 478631 w 828674"/>
              <a:gd name="connsiteY5" fmla="*/ 71437 h 2605086"/>
              <a:gd name="connsiteX6" fmla="*/ 461962 w 828674"/>
              <a:gd name="connsiteY6" fmla="*/ 78581 h 2605086"/>
              <a:gd name="connsiteX7" fmla="*/ 473869 w 828674"/>
              <a:gd name="connsiteY7" fmla="*/ 97631 h 2605086"/>
              <a:gd name="connsiteX8" fmla="*/ 504825 w 828674"/>
              <a:gd name="connsiteY8" fmla="*/ 104775 h 2605086"/>
              <a:gd name="connsiteX9" fmla="*/ 511969 w 828674"/>
              <a:gd name="connsiteY9" fmla="*/ 121443 h 2605086"/>
              <a:gd name="connsiteX10" fmla="*/ 509587 w 828674"/>
              <a:gd name="connsiteY10" fmla="*/ 138112 h 2605086"/>
              <a:gd name="connsiteX11" fmla="*/ 519112 w 828674"/>
              <a:gd name="connsiteY11" fmla="*/ 157162 h 2605086"/>
              <a:gd name="connsiteX12" fmla="*/ 516731 w 828674"/>
              <a:gd name="connsiteY12" fmla="*/ 166687 h 2605086"/>
              <a:gd name="connsiteX13" fmla="*/ 488156 w 828674"/>
              <a:gd name="connsiteY13" fmla="*/ 188118 h 2605086"/>
              <a:gd name="connsiteX14" fmla="*/ 473869 w 828674"/>
              <a:gd name="connsiteY14" fmla="*/ 209550 h 2605086"/>
              <a:gd name="connsiteX15" fmla="*/ 454819 w 828674"/>
              <a:gd name="connsiteY15" fmla="*/ 233362 h 2605086"/>
              <a:gd name="connsiteX16" fmla="*/ 454819 w 828674"/>
              <a:gd name="connsiteY16" fmla="*/ 252412 h 2605086"/>
              <a:gd name="connsiteX17" fmla="*/ 450056 w 828674"/>
              <a:gd name="connsiteY17" fmla="*/ 273843 h 2605086"/>
              <a:gd name="connsiteX18" fmla="*/ 433387 w 828674"/>
              <a:gd name="connsiteY18" fmla="*/ 288131 h 2605086"/>
              <a:gd name="connsiteX19" fmla="*/ 414337 w 828674"/>
              <a:gd name="connsiteY19" fmla="*/ 307181 h 2605086"/>
              <a:gd name="connsiteX20" fmla="*/ 407194 w 828674"/>
              <a:gd name="connsiteY20" fmla="*/ 328612 h 2605086"/>
              <a:gd name="connsiteX21" fmla="*/ 426244 w 828674"/>
              <a:gd name="connsiteY21" fmla="*/ 350043 h 2605086"/>
              <a:gd name="connsiteX22" fmla="*/ 428625 w 828674"/>
              <a:gd name="connsiteY22" fmla="*/ 364331 h 2605086"/>
              <a:gd name="connsiteX23" fmla="*/ 390525 w 828674"/>
              <a:gd name="connsiteY23" fmla="*/ 376237 h 2605086"/>
              <a:gd name="connsiteX24" fmla="*/ 392906 w 828674"/>
              <a:gd name="connsiteY24" fmla="*/ 397668 h 2605086"/>
              <a:gd name="connsiteX25" fmla="*/ 400050 w 828674"/>
              <a:gd name="connsiteY25" fmla="*/ 416718 h 2605086"/>
              <a:gd name="connsiteX26" fmla="*/ 373856 w 828674"/>
              <a:gd name="connsiteY26" fmla="*/ 438150 h 2605086"/>
              <a:gd name="connsiteX27" fmla="*/ 371475 w 828674"/>
              <a:gd name="connsiteY27" fmla="*/ 461962 h 2605086"/>
              <a:gd name="connsiteX28" fmla="*/ 357187 w 828674"/>
              <a:gd name="connsiteY28" fmla="*/ 500062 h 2605086"/>
              <a:gd name="connsiteX29" fmla="*/ 352425 w 828674"/>
              <a:gd name="connsiteY29" fmla="*/ 535781 h 2605086"/>
              <a:gd name="connsiteX30" fmla="*/ 352425 w 828674"/>
              <a:gd name="connsiteY30" fmla="*/ 550068 h 2605086"/>
              <a:gd name="connsiteX31" fmla="*/ 342900 w 828674"/>
              <a:gd name="connsiteY31" fmla="*/ 569118 h 2605086"/>
              <a:gd name="connsiteX32" fmla="*/ 364331 w 828674"/>
              <a:gd name="connsiteY32" fmla="*/ 595312 h 2605086"/>
              <a:gd name="connsiteX33" fmla="*/ 378619 w 828674"/>
              <a:gd name="connsiteY33" fmla="*/ 623887 h 2605086"/>
              <a:gd name="connsiteX34" fmla="*/ 383381 w 828674"/>
              <a:gd name="connsiteY34" fmla="*/ 645318 h 2605086"/>
              <a:gd name="connsiteX35" fmla="*/ 411956 w 828674"/>
              <a:gd name="connsiteY35" fmla="*/ 635793 h 2605086"/>
              <a:gd name="connsiteX36" fmla="*/ 435769 w 828674"/>
              <a:gd name="connsiteY36" fmla="*/ 657225 h 2605086"/>
              <a:gd name="connsiteX37" fmla="*/ 452437 w 828674"/>
              <a:gd name="connsiteY37" fmla="*/ 678656 h 2605086"/>
              <a:gd name="connsiteX38" fmla="*/ 445294 w 828674"/>
              <a:gd name="connsiteY38" fmla="*/ 695325 h 2605086"/>
              <a:gd name="connsiteX39" fmla="*/ 416719 w 828674"/>
              <a:gd name="connsiteY39" fmla="*/ 709612 h 2605086"/>
              <a:gd name="connsiteX40" fmla="*/ 388144 w 828674"/>
              <a:gd name="connsiteY40" fmla="*/ 711993 h 2605086"/>
              <a:gd name="connsiteX41" fmla="*/ 395287 w 828674"/>
              <a:gd name="connsiteY41" fmla="*/ 735806 h 2605086"/>
              <a:gd name="connsiteX42" fmla="*/ 414337 w 828674"/>
              <a:gd name="connsiteY42" fmla="*/ 747712 h 2605086"/>
              <a:gd name="connsiteX43" fmla="*/ 409575 w 828674"/>
              <a:gd name="connsiteY43" fmla="*/ 764381 h 2605086"/>
              <a:gd name="connsiteX44" fmla="*/ 407194 w 828674"/>
              <a:gd name="connsiteY44" fmla="*/ 781050 h 2605086"/>
              <a:gd name="connsiteX45" fmla="*/ 428625 w 828674"/>
              <a:gd name="connsiteY45" fmla="*/ 800100 h 2605086"/>
              <a:gd name="connsiteX46" fmla="*/ 431006 w 828674"/>
              <a:gd name="connsiteY46" fmla="*/ 823912 h 2605086"/>
              <a:gd name="connsiteX47" fmla="*/ 450056 w 828674"/>
              <a:gd name="connsiteY47" fmla="*/ 873918 h 2605086"/>
              <a:gd name="connsiteX48" fmla="*/ 438150 w 828674"/>
              <a:gd name="connsiteY48" fmla="*/ 904875 h 2605086"/>
              <a:gd name="connsiteX49" fmla="*/ 407194 w 828674"/>
              <a:gd name="connsiteY49" fmla="*/ 933450 h 2605086"/>
              <a:gd name="connsiteX50" fmla="*/ 416719 w 828674"/>
              <a:gd name="connsiteY50" fmla="*/ 954881 h 2605086"/>
              <a:gd name="connsiteX51" fmla="*/ 435769 w 828674"/>
              <a:gd name="connsiteY51" fmla="*/ 969168 h 2605086"/>
              <a:gd name="connsiteX52" fmla="*/ 457200 w 828674"/>
              <a:gd name="connsiteY52" fmla="*/ 966787 h 2605086"/>
              <a:gd name="connsiteX53" fmla="*/ 476250 w 828674"/>
              <a:gd name="connsiteY53" fmla="*/ 957262 h 2605086"/>
              <a:gd name="connsiteX54" fmla="*/ 497681 w 828674"/>
              <a:gd name="connsiteY54" fmla="*/ 985837 h 2605086"/>
              <a:gd name="connsiteX55" fmla="*/ 507206 w 828674"/>
              <a:gd name="connsiteY55" fmla="*/ 1026318 h 2605086"/>
              <a:gd name="connsiteX56" fmla="*/ 511969 w 828674"/>
              <a:gd name="connsiteY56" fmla="*/ 1078705 h 2605086"/>
              <a:gd name="connsiteX57" fmla="*/ 554832 w 828674"/>
              <a:gd name="connsiteY57" fmla="*/ 1109662 h 2605086"/>
              <a:gd name="connsiteX58" fmla="*/ 564356 w 828674"/>
              <a:gd name="connsiteY58" fmla="*/ 1138236 h 2605086"/>
              <a:gd name="connsiteX59" fmla="*/ 545306 w 828674"/>
              <a:gd name="connsiteY59" fmla="*/ 1166810 h 2605086"/>
              <a:gd name="connsiteX60" fmla="*/ 538163 w 828674"/>
              <a:gd name="connsiteY60" fmla="*/ 1204911 h 2605086"/>
              <a:gd name="connsiteX61" fmla="*/ 554832 w 828674"/>
              <a:gd name="connsiteY61" fmla="*/ 1240630 h 2605086"/>
              <a:gd name="connsiteX62" fmla="*/ 573881 w 828674"/>
              <a:gd name="connsiteY62" fmla="*/ 1276348 h 2605086"/>
              <a:gd name="connsiteX63" fmla="*/ 573881 w 828674"/>
              <a:gd name="connsiteY63" fmla="*/ 1314449 h 2605086"/>
              <a:gd name="connsiteX64" fmla="*/ 571500 w 828674"/>
              <a:gd name="connsiteY64" fmla="*/ 1362074 h 2605086"/>
              <a:gd name="connsiteX65" fmla="*/ 564356 w 828674"/>
              <a:gd name="connsiteY65" fmla="*/ 1426368 h 2605086"/>
              <a:gd name="connsiteX66" fmla="*/ 690563 w 828674"/>
              <a:gd name="connsiteY66" fmla="*/ 1535905 h 2605086"/>
              <a:gd name="connsiteX67" fmla="*/ 731043 w 828674"/>
              <a:gd name="connsiteY67" fmla="*/ 1545429 h 2605086"/>
              <a:gd name="connsiteX68" fmla="*/ 778668 w 828674"/>
              <a:gd name="connsiteY68" fmla="*/ 1602580 h 2605086"/>
              <a:gd name="connsiteX69" fmla="*/ 797718 w 828674"/>
              <a:gd name="connsiteY69" fmla="*/ 1640680 h 2605086"/>
              <a:gd name="connsiteX70" fmla="*/ 800101 w 828674"/>
              <a:gd name="connsiteY70" fmla="*/ 1690687 h 2605086"/>
              <a:gd name="connsiteX71" fmla="*/ 828674 w 828674"/>
              <a:gd name="connsiteY71" fmla="*/ 1745455 h 2605086"/>
              <a:gd name="connsiteX72" fmla="*/ 800100 w 828674"/>
              <a:gd name="connsiteY72" fmla="*/ 1904999 h 2605086"/>
              <a:gd name="connsiteX73" fmla="*/ 804862 w 828674"/>
              <a:gd name="connsiteY73" fmla="*/ 1952623 h 2605086"/>
              <a:gd name="connsiteX74" fmla="*/ 752474 w 828674"/>
              <a:gd name="connsiteY74" fmla="*/ 2012155 h 2605086"/>
              <a:gd name="connsiteX75" fmla="*/ 671511 w 828674"/>
              <a:gd name="connsiteY75" fmla="*/ 2100261 h 2605086"/>
              <a:gd name="connsiteX76" fmla="*/ 626268 w 828674"/>
              <a:gd name="connsiteY76" fmla="*/ 2128836 h 2605086"/>
              <a:gd name="connsiteX77" fmla="*/ 576261 w 828674"/>
              <a:gd name="connsiteY77" fmla="*/ 2197891 h 2605086"/>
              <a:gd name="connsiteX78" fmla="*/ 509587 w 828674"/>
              <a:gd name="connsiteY78" fmla="*/ 2243136 h 2605086"/>
              <a:gd name="connsiteX79" fmla="*/ 433386 w 828674"/>
              <a:gd name="connsiteY79" fmla="*/ 2295524 h 2605086"/>
              <a:gd name="connsiteX80" fmla="*/ 369092 w 828674"/>
              <a:gd name="connsiteY80" fmla="*/ 2324099 h 2605086"/>
              <a:gd name="connsiteX81" fmla="*/ 197643 w 828674"/>
              <a:gd name="connsiteY81" fmla="*/ 2390773 h 2605086"/>
              <a:gd name="connsiteX82" fmla="*/ 161925 w 828674"/>
              <a:gd name="connsiteY82" fmla="*/ 2421729 h 2605086"/>
              <a:gd name="connsiteX83" fmla="*/ 145255 w 828674"/>
              <a:gd name="connsiteY83" fmla="*/ 2459830 h 2605086"/>
              <a:gd name="connsiteX84" fmla="*/ 116680 w 828674"/>
              <a:gd name="connsiteY84" fmla="*/ 2507455 h 2605086"/>
              <a:gd name="connsiteX85" fmla="*/ 88105 w 828674"/>
              <a:gd name="connsiteY85" fmla="*/ 2514599 h 2605086"/>
              <a:gd name="connsiteX86" fmla="*/ 40480 w 828674"/>
              <a:gd name="connsiteY86" fmla="*/ 2521742 h 2605086"/>
              <a:gd name="connsiteX87" fmla="*/ 0 w 828674"/>
              <a:gd name="connsiteY87" fmla="*/ 2605086 h 2605086"/>
              <a:gd name="connsiteX0" fmla="*/ 569119 w 828674"/>
              <a:gd name="connsiteY0" fmla="*/ 0 h 2605086"/>
              <a:gd name="connsiteX1" fmla="*/ 526256 w 828674"/>
              <a:gd name="connsiteY1" fmla="*/ 26193 h 2605086"/>
              <a:gd name="connsiteX2" fmla="*/ 519112 w 828674"/>
              <a:gd name="connsiteY2" fmla="*/ 47625 h 2605086"/>
              <a:gd name="connsiteX3" fmla="*/ 519112 w 828674"/>
              <a:gd name="connsiteY3" fmla="*/ 71437 h 2605086"/>
              <a:gd name="connsiteX4" fmla="*/ 500062 w 828674"/>
              <a:gd name="connsiteY4" fmla="*/ 76200 h 2605086"/>
              <a:gd name="connsiteX5" fmla="*/ 478631 w 828674"/>
              <a:gd name="connsiteY5" fmla="*/ 71437 h 2605086"/>
              <a:gd name="connsiteX6" fmla="*/ 461962 w 828674"/>
              <a:gd name="connsiteY6" fmla="*/ 78581 h 2605086"/>
              <a:gd name="connsiteX7" fmla="*/ 473869 w 828674"/>
              <a:gd name="connsiteY7" fmla="*/ 97631 h 2605086"/>
              <a:gd name="connsiteX8" fmla="*/ 504825 w 828674"/>
              <a:gd name="connsiteY8" fmla="*/ 104775 h 2605086"/>
              <a:gd name="connsiteX9" fmla="*/ 511969 w 828674"/>
              <a:gd name="connsiteY9" fmla="*/ 121443 h 2605086"/>
              <a:gd name="connsiteX10" fmla="*/ 509587 w 828674"/>
              <a:gd name="connsiteY10" fmla="*/ 138112 h 2605086"/>
              <a:gd name="connsiteX11" fmla="*/ 519112 w 828674"/>
              <a:gd name="connsiteY11" fmla="*/ 157162 h 2605086"/>
              <a:gd name="connsiteX12" fmla="*/ 516731 w 828674"/>
              <a:gd name="connsiteY12" fmla="*/ 166687 h 2605086"/>
              <a:gd name="connsiteX13" fmla="*/ 488156 w 828674"/>
              <a:gd name="connsiteY13" fmla="*/ 188118 h 2605086"/>
              <a:gd name="connsiteX14" fmla="*/ 473869 w 828674"/>
              <a:gd name="connsiteY14" fmla="*/ 209550 h 2605086"/>
              <a:gd name="connsiteX15" fmla="*/ 454819 w 828674"/>
              <a:gd name="connsiteY15" fmla="*/ 233362 h 2605086"/>
              <a:gd name="connsiteX16" fmla="*/ 454819 w 828674"/>
              <a:gd name="connsiteY16" fmla="*/ 252412 h 2605086"/>
              <a:gd name="connsiteX17" fmla="*/ 450056 w 828674"/>
              <a:gd name="connsiteY17" fmla="*/ 273843 h 2605086"/>
              <a:gd name="connsiteX18" fmla="*/ 433387 w 828674"/>
              <a:gd name="connsiteY18" fmla="*/ 288131 h 2605086"/>
              <a:gd name="connsiteX19" fmla="*/ 414337 w 828674"/>
              <a:gd name="connsiteY19" fmla="*/ 307181 h 2605086"/>
              <a:gd name="connsiteX20" fmla="*/ 407194 w 828674"/>
              <a:gd name="connsiteY20" fmla="*/ 328612 h 2605086"/>
              <a:gd name="connsiteX21" fmla="*/ 426244 w 828674"/>
              <a:gd name="connsiteY21" fmla="*/ 350043 h 2605086"/>
              <a:gd name="connsiteX22" fmla="*/ 428625 w 828674"/>
              <a:gd name="connsiteY22" fmla="*/ 364331 h 2605086"/>
              <a:gd name="connsiteX23" fmla="*/ 390525 w 828674"/>
              <a:gd name="connsiteY23" fmla="*/ 376237 h 2605086"/>
              <a:gd name="connsiteX24" fmla="*/ 392906 w 828674"/>
              <a:gd name="connsiteY24" fmla="*/ 397668 h 2605086"/>
              <a:gd name="connsiteX25" fmla="*/ 400050 w 828674"/>
              <a:gd name="connsiteY25" fmla="*/ 416718 h 2605086"/>
              <a:gd name="connsiteX26" fmla="*/ 373856 w 828674"/>
              <a:gd name="connsiteY26" fmla="*/ 438150 h 2605086"/>
              <a:gd name="connsiteX27" fmla="*/ 371475 w 828674"/>
              <a:gd name="connsiteY27" fmla="*/ 461962 h 2605086"/>
              <a:gd name="connsiteX28" fmla="*/ 357187 w 828674"/>
              <a:gd name="connsiteY28" fmla="*/ 500062 h 2605086"/>
              <a:gd name="connsiteX29" fmla="*/ 352425 w 828674"/>
              <a:gd name="connsiteY29" fmla="*/ 535781 h 2605086"/>
              <a:gd name="connsiteX30" fmla="*/ 352425 w 828674"/>
              <a:gd name="connsiteY30" fmla="*/ 550068 h 2605086"/>
              <a:gd name="connsiteX31" fmla="*/ 342900 w 828674"/>
              <a:gd name="connsiteY31" fmla="*/ 569118 h 2605086"/>
              <a:gd name="connsiteX32" fmla="*/ 364331 w 828674"/>
              <a:gd name="connsiteY32" fmla="*/ 595312 h 2605086"/>
              <a:gd name="connsiteX33" fmla="*/ 378619 w 828674"/>
              <a:gd name="connsiteY33" fmla="*/ 623887 h 2605086"/>
              <a:gd name="connsiteX34" fmla="*/ 383381 w 828674"/>
              <a:gd name="connsiteY34" fmla="*/ 645318 h 2605086"/>
              <a:gd name="connsiteX35" fmla="*/ 411956 w 828674"/>
              <a:gd name="connsiteY35" fmla="*/ 635793 h 2605086"/>
              <a:gd name="connsiteX36" fmla="*/ 435769 w 828674"/>
              <a:gd name="connsiteY36" fmla="*/ 657225 h 2605086"/>
              <a:gd name="connsiteX37" fmla="*/ 452437 w 828674"/>
              <a:gd name="connsiteY37" fmla="*/ 678656 h 2605086"/>
              <a:gd name="connsiteX38" fmla="*/ 445294 w 828674"/>
              <a:gd name="connsiteY38" fmla="*/ 695325 h 2605086"/>
              <a:gd name="connsiteX39" fmla="*/ 416719 w 828674"/>
              <a:gd name="connsiteY39" fmla="*/ 709612 h 2605086"/>
              <a:gd name="connsiteX40" fmla="*/ 388144 w 828674"/>
              <a:gd name="connsiteY40" fmla="*/ 711993 h 2605086"/>
              <a:gd name="connsiteX41" fmla="*/ 395287 w 828674"/>
              <a:gd name="connsiteY41" fmla="*/ 735806 h 2605086"/>
              <a:gd name="connsiteX42" fmla="*/ 414337 w 828674"/>
              <a:gd name="connsiteY42" fmla="*/ 747712 h 2605086"/>
              <a:gd name="connsiteX43" fmla="*/ 409575 w 828674"/>
              <a:gd name="connsiteY43" fmla="*/ 764381 h 2605086"/>
              <a:gd name="connsiteX44" fmla="*/ 407194 w 828674"/>
              <a:gd name="connsiteY44" fmla="*/ 781050 h 2605086"/>
              <a:gd name="connsiteX45" fmla="*/ 428625 w 828674"/>
              <a:gd name="connsiteY45" fmla="*/ 800100 h 2605086"/>
              <a:gd name="connsiteX46" fmla="*/ 431006 w 828674"/>
              <a:gd name="connsiteY46" fmla="*/ 823912 h 2605086"/>
              <a:gd name="connsiteX47" fmla="*/ 450056 w 828674"/>
              <a:gd name="connsiteY47" fmla="*/ 873918 h 2605086"/>
              <a:gd name="connsiteX48" fmla="*/ 438150 w 828674"/>
              <a:gd name="connsiteY48" fmla="*/ 904875 h 2605086"/>
              <a:gd name="connsiteX49" fmla="*/ 407194 w 828674"/>
              <a:gd name="connsiteY49" fmla="*/ 933450 h 2605086"/>
              <a:gd name="connsiteX50" fmla="*/ 416719 w 828674"/>
              <a:gd name="connsiteY50" fmla="*/ 954881 h 2605086"/>
              <a:gd name="connsiteX51" fmla="*/ 435769 w 828674"/>
              <a:gd name="connsiteY51" fmla="*/ 969168 h 2605086"/>
              <a:gd name="connsiteX52" fmla="*/ 457200 w 828674"/>
              <a:gd name="connsiteY52" fmla="*/ 966787 h 2605086"/>
              <a:gd name="connsiteX53" fmla="*/ 476250 w 828674"/>
              <a:gd name="connsiteY53" fmla="*/ 957262 h 2605086"/>
              <a:gd name="connsiteX54" fmla="*/ 497681 w 828674"/>
              <a:gd name="connsiteY54" fmla="*/ 985837 h 2605086"/>
              <a:gd name="connsiteX55" fmla="*/ 507206 w 828674"/>
              <a:gd name="connsiteY55" fmla="*/ 1026318 h 2605086"/>
              <a:gd name="connsiteX56" fmla="*/ 511969 w 828674"/>
              <a:gd name="connsiteY56" fmla="*/ 1078705 h 2605086"/>
              <a:gd name="connsiteX57" fmla="*/ 554832 w 828674"/>
              <a:gd name="connsiteY57" fmla="*/ 1109662 h 2605086"/>
              <a:gd name="connsiteX58" fmla="*/ 564356 w 828674"/>
              <a:gd name="connsiteY58" fmla="*/ 1138236 h 2605086"/>
              <a:gd name="connsiteX59" fmla="*/ 545306 w 828674"/>
              <a:gd name="connsiteY59" fmla="*/ 1166810 h 2605086"/>
              <a:gd name="connsiteX60" fmla="*/ 538163 w 828674"/>
              <a:gd name="connsiteY60" fmla="*/ 1204911 h 2605086"/>
              <a:gd name="connsiteX61" fmla="*/ 554832 w 828674"/>
              <a:gd name="connsiteY61" fmla="*/ 1240630 h 2605086"/>
              <a:gd name="connsiteX62" fmla="*/ 573881 w 828674"/>
              <a:gd name="connsiteY62" fmla="*/ 1276348 h 2605086"/>
              <a:gd name="connsiteX63" fmla="*/ 573881 w 828674"/>
              <a:gd name="connsiteY63" fmla="*/ 1314449 h 2605086"/>
              <a:gd name="connsiteX64" fmla="*/ 571500 w 828674"/>
              <a:gd name="connsiteY64" fmla="*/ 1362074 h 2605086"/>
              <a:gd name="connsiteX65" fmla="*/ 564356 w 828674"/>
              <a:gd name="connsiteY65" fmla="*/ 1426368 h 2605086"/>
              <a:gd name="connsiteX66" fmla="*/ 690563 w 828674"/>
              <a:gd name="connsiteY66" fmla="*/ 1535905 h 2605086"/>
              <a:gd name="connsiteX67" fmla="*/ 731043 w 828674"/>
              <a:gd name="connsiteY67" fmla="*/ 1545429 h 2605086"/>
              <a:gd name="connsiteX68" fmla="*/ 778668 w 828674"/>
              <a:gd name="connsiteY68" fmla="*/ 1602580 h 2605086"/>
              <a:gd name="connsiteX69" fmla="*/ 797718 w 828674"/>
              <a:gd name="connsiteY69" fmla="*/ 1640680 h 2605086"/>
              <a:gd name="connsiteX70" fmla="*/ 800101 w 828674"/>
              <a:gd name="connsiteY70" fmla="*/ 1690687 h 2605086"/>
              <a:gd name="connsiteX71" fmla="*/ 828674 w 828674"/>
              <a:gd name="connsiteY71" fmla="*/ 1745455 h 2605086"/>
              <a:gd name="connsiteX72" fmla="*/ 800100 w 828674"/>
              <a:gd name="connsiteY72" fmla="*/ 1904999 h 2605086"/>
              <a:gd name="connsiteX73" fmla="*/ 804862 w 828674"/>
              <a:gd name="connsiteY73" fmla="*/ 1952623 h 2605086"/>
              <a:gd name="connsiteX74" fmla="*/ 752474 w 828674"/>
              <a:gd name="connsiteY74" fmla="*/ 2012155 h 2605086"/>
              <a:gd name="connsiteX75" fmla="*/ 671511 w 828674"/>
              <a:gd name="connsiteY75" fmla="*/ 2100261 h 2605086"/>
              <a:gd name="connsiteX76" fmla="*/ 626268 w 828674"/>
              <a:gd name="connsiteY76" fmla="*/ 2128836 h 2605086"/>
              <a:gd name="connsiteX77" fmla="*/ 576261 w 828674"/>
              <a:gd name="connsiteY77" fmla="*/ 2197891 h 2605086"/>
              <a:gd name="connsiteX78" fmla="*/ 509587 w 828674"/>
              <a:gd name="connsiteY78" fmla="*/ 2243136 h 2605086"/>
              <a:gd name="connsiteX79" fmla="*/ 433386 w 828674"/>
              <a:gd name="connsiteY79" fmla="*/ 2295524 h 2605086"/>
              <a:gd name="connsiteX80" fmla="*/ 369092 w 828674"/>
              <a:gd name="connsiteY80" fmla="*/ 2324099 h 2605086"/>
              <a:gd name="connsiteX81" fmla="*/ 197643 w 828674"/>
              <a:gd name="connsiteY81" fmla="*/ 2390773 h 2605086"/>
              <a:gd name="connsiteX82" fmla="*/ 161925 w 828674"/>
              <a:gd name="connsiteY82" fmla="*/ 2421729 h 2605086"/>
              <a:gd name="connsiteX83" fmla="*/ 145255 w 828674"/>
              <a:gd name="connsiteY83" fmla="*/ 2459830 h 2605086"/>
              <a:gd name="connsiteX84" fmla="*/ 116680 w 828674"/>
              <a:gd name="connsiteY84" fmla="*/ 2507455 h 2605086"/>
              <a:gd name="connsiteX85" fmla="*/ 88105 w 828674"/>
              <a:gd name="connsiteY85" fmla="*/ 2521742 h 2605086"/>
              <a:gd name="connsiteX86" fmla="*/ 40480 w 828674"/>
              <a:gd name="connsiteY86" fmla="*/ 2521742 h 2605086"/>
              <a:gd name="connsiteX87" fmla="*/ 0 w 828674"/>
              <a:gd name="connsiteY87" fmla="*/ 2605086 h 2605086"/>
              <a:gd name="connsiteX0" fmla="*/ 569119 w 828674"/>
              <a:gd name="connsiteY0" fmla="*/ 0 h 2605086"/>
              <a:gd name="connsiteX1" fmla="*/ 526256 w 828674"/>
              <a:gd name="connsiteY1" fmla="*/ 26193 h 2605086"/>
              <a:gd name="connsiteX2" fmla="*/ 519112 w 828674"/>
              <a:gd name="connsiteY2" fmla="*/ 47625 h 2605086"/>
              <a:gd name="connsiteX3" fmla="*/ 519112 w 828674"/>
              <a:gd name="connsiteY3" fmla="*/ 71437 h 2605086"/>
              <a:gd name="connsiteX4" fmla="*/ 500062 w 828674"/>
              <a:gd name="connsiteY4" fmla="*/ 76200 h 2605086"/>
              <a:gd name="connsiteX5" fmla="*/ 478631 w 828674"/>
              <a:gd name="connsiteY5" fmla="*/ 71437 h 2605086"/>
              <a:gd name="connsiteX6" fmla="*/ 461962 w 828674"/>
              <a:gd name="connsiteY6" fmla="*/ 78581 h 2605086"/>
              <a:gd name="connsiteX7" fmla="*/ 473869 w 828674"/>
              <a:gd name="connsiteY7" fmla="*/ 97631 h 2605086"/>
              <a:gd name="connsiteX8" fmla="*/ 504825 w 828674"/>
              <a:gd name="connsiteY8" fmla="*/ 104775 h 2605086"/>
              <a:gd name="connsiteX9" fmla="*/ 511969 w 828674"/>
              <a:gd name="connsiteY9" fmla="*/ 121443 h 2605086"/>
              <a:gd name="connsiteX10" fmla="*/ 509587 w 828674"/>
              <a:gd name="connsiteY10" fmla="*/ 138112 h 2605086"/>
              <a:gd name="connsiteX11" fmla="*/ 519112 w 828674"/>
              <a:gd name="connsiteY11" fmla="*/ 157162 h 2605086"/>
              <a:gd name="connsiteX12" fmla="*/ 516731 w 828674"/>
              <a:gd name="connsiteY12" fmla="*/ 166687 h 2605086"/>
              <a:gd name="connsiteX13" fmla="*/ 488156 w 828674"/>
              <a:gd name="connsiteY13" fmla="*/ 188118 h 2605086"/>
              <a:gd name="connsiteX14" fmla="*/ 473869 w 828674"/>
              <a:gd name="connsiteY14" fmla="*/ 209550 h 2605086"/>
              <a:gd name="connsiteX15" fmla="*/ 454819 w 828674"/>
              <a:gd name="connsiteY15" fmla="*/ 233362 h 2605086"/>
              <a:gd name="connsiteX16" fmla="*/ 454819 w 828674"/>
              <a:gd name="connsiteY16" fmla="*/ 252412 h 2605086"/>
              <a:gd name="connsiteX17" fmla="*/ 450056 w 828674"/>
              <a:gd name="connsiteY17" fmla="*/ 273843 h 2605086"/>
              <a:gd name="connsiteX18" fmla="*/ 433387 w 828674"/>
              <a:gd name="connsiteY18" fmla="*/ 288131 h 2605086"/>
              <a:gd name="connsiteX19" fmla="*/ 414337 w 828674"/>
              <a:gd name="connsiteY19" fmla="*/ 307181 h 2605086"/>
              <a:gd name="connsiteX20" fmla="*/ 407194 w 828674"/>
              <a:gd name="connsiteY20" fmla="*/ 328612 h 2605086"/>
              <a:gd name="connsiteX21" fmla="*/ 426244 w 828674"/>
              <a:gd name="connsiteY21" fmla="*/ 350043 h 2605086"/>
              <a:gd name="connsiteX22" fmla="*/ 428625 w 828674"/>
              <a:gd name="connsiteY22" fmla="*/ 364331 h 2605086"/>
              <a:gd name="connsiteX23" fmla="*/ 390525 w 828674"/>
              <a:gd name="connsiteY23" fmla="*/ 376237 h 2605086"/>
              <a:gd name="connsiteX24" fmla="*/ 392906 w 828674"/>
              <a:gd name="connsiteY24" fmla="*/ 397668 h 2605086"/>
              <a:gd name="connsiteX25" fmla="*/ 400050 w 828674"/>
              <a:gd name="connsiteY25" fmla="*/ 416718 h 2605086"/>
              <a:gd name="connsiteX26" fmla="*/ 373856 w 828674"/>
              <a:gd name="connsiteY26" fmla="*/ 438150 h 2605086"/>
              <a:gd name="connsiteX27" fmla="*/ 371475 w 828674"/>
              <a:gd name="connsiteY27" fmla="*/ 461962 h 2605086"/>
              <a:gd name="connsiteX28" fmla="*/ 357187 w 828674"/>
              <a:gd name="connsiteY28" fmla="*/ 500062 h 2605086"/>
              <a:gd name="connsiteX29" fmla="*/ 352425 w 828674"/>
              <a:gd name="connsiteY29" fmla="*/ 535781 h 2605086"/>
              <a:gd name="connsiteX30" fmla="*/ 352425 w 828674"/>
              <a:gd name="connsiteY30" fmla="*/ 550068 h 2605086"/>
              <a:gd name="connsiteX31" fmla="*/ 342900 w 828674"/>
              <a:gd name="connsiteY31" fmla="*/ 569118 h 2605086"/>
              <a:gd name="connsiteX32" fmla="*/ 364331 w 828674"/>
              <a:gd name="connsiteY32" fmla="*/ 595312 h 2605086"/>
              <a:gd name="connsiteX33" fmla="*/ 378619 w 828674"/>
              <a:gd name="connsiteY33" fmla="*/ 623887 h 2605086"/>
              <a:gd name="connsiteX34" fmla="*/ 383381 w 828674"/>
              <a:gd name="connsiteY34" fmla="*/ 645318 h 2605086"/>
              <a:gd name="connsiteX35" fmla="*/ 411956 w 828674"/>
              <a:gd name="connsiteY35" fmla="*/ 635793 h 2605086"/>
              <a:gd name="connsiteX36" fmla="*/ 435769 w 828674"/>
              <a:gd name="connsiteY36" fmla="*/ 657225 h 2605086"/>
              <a:gd name="connsiteX37" fmla="*/ 452437 w 828674"/>
              <a:gd name="connsiteY37" fmla="*/ 678656 h 2605086"/>
              <a:gd name="connsiteX38" fmla="*/ 445294 w 828674"/>
              <a:gd name="connsiteY38" fmla="*/ 695325 h 2605086"/>
              <a:gd name="connsiteX39" fmla="*/ 416719 w 828674"/>
              <a:gd name="connsiteY39" fmla="*/ 709612 h 2605086"/>
              <a:gd name="connsiteX40" fmla="*/ 388144 w 828674"/>
              <a:gd name="connsiteY40" fmla="*/ 711993 h 2605086"/>
              <a:gd name="connsiteX41" fmla="*/ 395287 w 828674"/>
              <a:gd name="connsiteY41" fmla="*/ 735806 h 2605086"/>
              <a:gd name="connsiteX42" fmla="*/ 414337 w 828674"/>
              <a:gd name="connsiteY42" fmla="*/ 747712 h 2605086"/>
              <a:gd name="connsiteX43" fmla="*/ 409575 w 828674"/>
              <a:gd name="connsiteY43" fmla="*/ 764381 h 2605086"/>
              <a:gd name="connsiteX44" fmla="*/ 407194 w 828674"/>
              <a:gd name="connsiteY44" fmla="*/ 781050 h 2605086"/>
              <a:gd name="connsiteX45" fmla="*/ 428625 w 828674"/>
              <a:gd name="connsiteY45" fmla="*/ 800100 h 2605086"/>
              <a:gd name="connsiteX46" fmla="*/ 431006 w 828674"/>
              <a:gd name="connsiteY46" fmla="*/ 823912 h 2605086"/>
              <a:gd name="connsiteX47" fmla="*/ 450056 w 828674"/>
              <a:gd name="connsiteY47" fmla="*/ 873918 h 2605086"/>
              <a:gd name="connsiteX48" fmla="*/ 438150 w 828674"/>
              <a:gd name="connsiteY48" fmla="*/ 904875 h 2605086"/>
              <a:gd name="connsiteX49" fmla="*/ 407194 w 828674"/>
              <a:gd name="connsiteY49" fmla="*/ 933450 h 2605086"/>
              <a:gd name="connsiteX50" fmla="*/ 416719 w 828674"/>
              <a:gd name="connsiteY50" fmla="*/ 954881 h 2605086"/>
              <a:gd name="connsiteX51" fmla="*/ 435769 w 828674"/>
              <a:gd name="connsiteY51" fmla="*/ 969168 h 2605086"/>
              <a:gd name="connsiteX52" fmla="*/ 457200 w 828674"/>
              <a:gd name="connsiteY52" fmla="*/ 966787 h 2605086"/>
              <a:gd name="connsiteX53" fmla="*/ 476250 w 828674"/>
              <a:gd name="connsiteY53" fmla="*/ 957262 h 2605086"/>
              <a:gd name="connsiteX54" fmla="*/ 497681 w 828674"/>
              <a:gd name="connsiteY54" fmla="*/ 985837 h 2605086"/>
              <a:gd name="connsiteX55" fmla="*/ 507206 w 828674"/>
              <a:gd name="connsiteY55" fmla="*/ 1026318 h 2605086"/>
              <a:gd name="connsiteX56" fmla="*/ 511969 w 828674"/>
              <a:gd name="connsiteY56" fmla="*/ 1078705 h 2605086"/>
              <a:gd name="connsiteX57" fmla="*/ 554832 w 828674"/>
              <a:gd name="connsiteY57" fmla="*/ 1109662 h 2605086"/>
              <a:gd name="connsiteX58" fmla="*/ 564356 w 828674"/>
              <a:gd name="connsiteY58" fmla="*/ 1138236 h 2605086"/>
              <a:gd name="connsiteX59" fmla="*/ 545306 w 828674"/>
              <a:gd name="connsiteY59" fmla="*/ 1166810 h 2605086"/>
              <a:gd name="connsiteX60" fmla="*/ 538163 w 828674"/>
              <a:gd name="connsiteY60" fmla="*/ 1204911 h 2605086"/>
              <a:gd name="connsiteX61" fmla="*/ 554832 w 828674"/>
              <a:gd name="connsiteY61" fmla="*/ 1240630 h 2605086"/>
              <a:gd name="connsiteX62" fmla="*/ 573881 w 828674"/>
              <a:gd name="connsiteY62" fmla="*/ 1276348 h 2605086"/>
              <a:gd name="connsiteX63" fmla="*/ 573881 w 828674"/>
              <a:gd name="connsiteY63" fmla="*/ 1314449 h 2605086"/>
              <a:gd name="connsiteX64" fmla="*/ 571500 w 828674"/>
              <a:gd name="connsiteY64" fmla="*/ 1362074 h 2605086"/>
              <a:gd name="connsiteX65" fmla="*/ 564356 w 828674"/>
              <a:gd name="connsiteY65" fmla="*/ 1426368 h 2605086"/>
              <a:gd name="connsiteX66" fmla="*/ 690563 w 828674"/>
              <a:gd name="connsiteY66" fmla="*/ 1535905 h 2605086"/>
              <a:gd name="connsiteX67" fmla="*/ 731043 w 828674"/>
              <a:gd name="connsiteY67" fmla="*/ 1545429 h 2605086"/>
              <a:gd name="connsiteX68" fmla="*/ 778668 w 828674"/>
              <a:gd name="connsiteY68" fmla="*/ 1602580 h 2605086"/>
              <a:gd name="connsiteX69" fmla="*/ 797718 w 828674"/>
              <a:gd name="connsiteY69" fmla="*/ 1640680 h 2605086"/>
              <a:gd name="connsiteX70" fmla="*/ 800101 w 828674"/>
              <a:gd name="connsiteY70" fmla="*/ 1690687 h 2605086"/>
              <a:gd name="connsiteX71" fmla="*/ 828674 w 828674"/>
              <a:gd name="connsiteY71" fmla="*/ 1745455 h 2605086"/>
              <a:gd name="connsiteX72" fmla="*/ 800100 w 828674"/>
              <a:gd name="connsiteY72" fmla="*/ 1904999 h 2605086"/>
              <a:gd name="connsiteX73" fmla="*/ 804862 w 828674"/>
              <a:gd name="connsiteY73" fmla="*/ 1952623 h 2605086"/>
              <a:gd name="connsiteX74" fmla="*/ 752474 w 828674"/>
              <a:gd name="connsiteY74" fmla="*/ 2012155 h 2605086"/>
              <a:gd name="connsiteX75" fmla="*/ 671511 w 828674"/>
              <a:gd name="connsiteY75" fmla="*/ 2100261 h 2605086"/>
              <a:gd name="connsiteX76" fmla="*/ 626268 w 828674"/>
              <a:gd name="connsiteY76" fmla="*/ 2128836 h 2605086"/>
              <a:gd name="connsiteX77" fmla="*/ 576261 w 828674"/>
              <a:gd name="connsiteY77" fmla="*/ 2197891 h 2605086"/>
              <a:gd name="connsiteX78" fmla="*/ 509587 w 828674"/>
              <a:gd name="connsiteY78" fmla="*/ 2243136 h 2605086"/>
              <a:gd name="connsiteX79" fmla="*/ 433386 w 828674"/>
              <a:gd name="connsiteY79" fmla="*/ 2295524 h 2605086"/>
              <a:gd name="connsiteX80" fmla="*/ 369092 w 828674"/>
              <a:gd name="connsiteY80" fmla="*/ 2324099 h 2605086"/>
              <a:gd name="connsiteX81" fmla="*/ 197643 w 828674"/>
              <a:gd name="connsiteY81" fmla="*/ 2390773 h 2605086"/>
              <a:gd name="connsiteX82" fmla="*/ 161925 w 828674"/>
              <a:gd name="connsiteY82" fmla="*/ 2421729 h 2605086"/>
              <a:gd name="connsiteX83" fmla="*/ 145255 w 828674"/>
              <a:gd name="connsiteY83" fmla="*/ 2459830 h 2605086"/>
              <a:gd name="connsiteX84" fmla="*/ 126205 w 828674"/>
              <a:gd name="connsiteY84" fmla="*/ 2502693 h 2605086"/>
              <a:gd name="connsiteX85" fmla="*/ 88105 w 828674"/>
              <a:gd name="connsiteY85" fmla="*/ 2521742 h 2605086"/>
              <a:gd name="connsiteX86" fmla="*/ 40480 w 828674"/>
              <a:gd name="connsiteY86" fmla="*/ 2521742 h 2605086"/>
              <a:gd name="connsiteX87" fmla="*/ 0 w 828674"/>
              <a:gd name="connsiteY87" fmla="*/ 2605086 h 2605086"/>
              <a:gd name="connsiteX0" fmla="*/ 569119 w 828674"/>
              <a:gd name="connsiteY0" fmla="*/ 0 h 2605086"/>
              <a:gd name="connsiteX1" fmla="*/ 526256 w 828674"/>
              <a:gd name="connsiteY1" fmla="*/ 26193 h 2605086"/>
              <a:gd name="connsiteX2" fmla="*/ 519112 w 828674"/>
              <a:gd name="connsiteY2" fmla="*/ 47625 h 2605086"/>
              <a:gd name="connsiteX3" fmla="*/ 519112 w 828674"/>
              <a:gd name="connsiteY3" fmla="*/ 71437 h 2605086"/>
              <a:gd name="connsiteX4" fmla="*/ 500062 w 828674"/>
              <a:gd name="connsiteY4" fmla="*/ 76200 h 2605086"/>
              <a:gd name="connsiteX5" fmla="*/ 478631 w 828674"/>
              <a:gd name="connsiteY5" fmla="*/ 71437 h 2605086"/>
              <a:gd name="connsiteX6" fmla="*/ 461962 w 828674"/>
              <a:gd name="connsiteY6" fmla="*/ 78581 h 2605086"/>
              <a:gd name="connsiteX7" fmla="*/ 473869 w 828674"/>
              <a:gd name="connsiteY7" fmla="*/ 97631 h 2605086"/>
              <a:gd name="connsiteX8" fmla="*/ 504825 w 828674"/>
              <a:gd name="connsiteY8" fmla="*/ 104775 h 2605086"/>
              <a:gd name="connsiteX9" fmla="*/ 511969 w 828674"/>
              <a:gd name="connsiteY9" fmla="*/ 121443 h 2605086"/>
              <a:gd name="connsiteX10" fmla="*/ 509587 w 828674"/>
              <a:gd name="connsiteY10" fmla="*/ 138112 h 2605086"/>
              <a:gd name="connsiteX11" fmla="*/ 519112 w 828674"/>
              <a:gd name="connsiteY11" fmla="*/ 157162 h 2605086"/>
              <a:gd name="connsiteX12" fmla="*/ 516731 w 828674"/>
              <a:gd name="connsiteY12" fmla="*/ 166687 h 2605086"/>
              <a:gd name="connsiteX13" fmla="*/ 488156 w 828674"/>
              <a:gd name="connsiteY13" fmla="*/ 188118 h 2605086"/>
              <a:gd name="connsiteX14" fmla="*/ 473869 w 828674"/>
              <a:gd name="connsiteY14" fmla="*/ 209550 h 2605086"/>
              <a:gd name="connsiteX15" fmla="*/ 454819 w 828674"/>
              <a:gd name="connsiteY15" fmla="*/ 233362 h 2605086"/>
              <a:gd name="connsiteX16" fmla="*/ 454819 w 828674"/>
              <a:gd name="connsiteY16" fmla="*/ 252412 h 2605086"/>
              <a:gd name="connsiteX17" fmla="*/ 450056 w 828674"/>
              <a:gd name="connsiteY17" fmla="*/ 273843 h 2605086"/>
              <a:gd name="connsiteX18" fmla="*/ 433387 w 828674"/>
              <a:gd name="connsiteY18" fmla="*/ 288131 h 2605086"/>
              <a:gd name="connsiteX19" fmla="*/ 414337 w 828674"/>
              <a:gd name="connsiteY19" fmla="*/ 307181 h 2605086"/>
              <a:gd name="connsiteX20" fmla="*/ 407194 w 828674"/>
              <a:gd name="connsiteY20" fmla="*/ 328612 h 2605086"/>
              <a:gd name="connsiteX21" fmla="*/ 426244 w 828674"/>
              <a:gd name="connsiteY21" fmla="*/ 350043 h 2605086"/>
              <a:gd name="connsiteX22" fmla="*/ 428625 w 828674"/>
              <a:gd name="connsiteY22" fmla="*/ 364331 h 2605086"/>
              <a:gd name="connsiteX23" fmla="*/ 390525 w 828674"/>
              <a:gd name="connsiteY23" fmla="*/ 376237 h 2605086"/>
              <a:gd name="connsiteX24" fmla="*/ 392906 w 828674"/>
              <a:gd name="connsiteY24" fmla="*/ 397668 h 2605086"/>
              <a:gd name="connsiteX25" fmla="*/ 400050 w 828674"/>
              <a:gd name="connsiteY25" fmla="*/ 416718 h 2605086"/>
              <a:gd name="connsiteX26" fmla="*/ 373856 w 828674"/>
              <a:gd name="connsiteY26" fmla="*/ 438150 h 2605086"/>
              <a:gd name="connsiteX27" fmla="*/ 371475 w 828674"/>
              <a:gd name="connsiteY27" fmla="*/ 461962 h 2605086"/>
              <a:gd name="connsiteX28" fmla="*/ 357187 w 828674"/>
              <a:gd name="connsiteY28" fmla="*/ 500062 h 2605086"/>
              <a:gd name="connsiteX29" fmla="*/ 352425 w 828674"/>
              <a:gd name="connsiteY29" fmla="*/ 535781 h 2605086"/>
              <a:gd name="connsiteX30" fmla="*/ 352425 w 828674"/>
              <a:gd name="connsiteY30" fmla="*/ 550068 h 2605086"/>
              <a:gd name="connsiteX31" fmla="*/ 342900 w 828674"/>
              <a:gd name="connsiteY31" fmla="*/ 569118 h 2605086"/>
              <a:gd name="connsiteX32" fmla="*/ 364331 w 828674"/>
              <a:gd name="connsiteY32" fmla="*/ 595312 h 2605086"/>
              <a:gd name="connsiteX33" fmla="*/ 378619 w 828674"/>
              <a:gd name="connsiteY33" fmla="*/ 623887 h 2605086"/>
              <a:gd name="connsiteX34" fmla="*/ 383381 w 828674"/>
              <a:gd name="connsiteY34" fmla="*/ 645318 h 2605086"/>
              <a:gd name="connsiteX35" fmla="*/ 411956 w 828674"/>
              <a:gd name="connsiteY35" fmla="*/ 635793 h 2605086"/>
              <a:gd name="connsiteX36" fmla="*/ 435769 w 828674"/>
              <a:gd name="connsiteY36" fmla="*/ 657225 h 2605086"/>
              <a:gd name="connsiteX37" fmla="*/ 452437 w 828674"/>
              <a:gd name="connsiteY37" fmla="*/ 678656 h 2605086"/>
              <a:gd name="connsiteX38" fmla="*/ 445294 w 828674"/>
              <a:gd name="connsiteY38" fmla="*/ 695325 h 2605086"/>
              <a:gd name="connsiteX39" fmla="*/ 416719 w 828674"/>
              <a:gd name="connsiteY39" fmla="*/ 709612 h 2605086"/>
              <a:gd name="connsiteX40" fmla="*/ 388144 w 828674"/>
              <a:gd name="connsiteY40" fmla="*/ 711993 h 2605086"/>
              <a:gd name="connsiteX41" fmla="*/ 395287 w 828674"/>
              <a:gd name="connsiteY41" fmla="*/ 735806 h 2605086"/>
              <a:gd name="connsiteX42" fmla="*/ 414337 w 828674"/>
              <a:gd name="connsiteY42" fmla="*/ 747712 h 2605086"/>
              <a:gd name="connsiteX43" fmla="*/ 409575 w 828674"/>
              <a:gd name="connsiteY43" fmla="*/ 764381 h 2605086"/>
              <a:gd name="connsiteX44" fmla="*/ 407194 w 828674"/>
              <a:gd name="connsiteY44" fmla="*/ 781050 h 2605086"/>
              <a:gd name="connsiteX45" fmla="*/ 428625 w 828674"/>
              <a:gd name="connsiteY45" fmla="*/ 800100 h 2605086"/>
              <a:gd name="connsiteX46" fmla="*/ 431006 w 828674"/>
              <a:gd name="connsiteY46" fmla="*/ 823912 h 2605086"/>
              <a:gd name="connsiteX47" fmla="*/ 450056 w 828674"/>
              <a:gd name="connsiteY47" fmla="*/ 873918 h 2605086"/>
              <a:gd name="connsiteX48" fmla="*/ 438150 w 828674"/>
              <a:gd name="connsiteY48" fmla="*/ 904875 h 2605086"/>
              <a:gd name="connsiteX49" fmla="*/ 407194 w 828674"/>
              <a:gd name="connsiteY49" fmla="*/ 933450 h 2605086"/>
              <a:gd name="connsiteX50" fmla="*/ 416719 w 828674"/>
              <a:gd name="connsiteY50" fmla="*/ 954881 h 2605086"/>
              <a:gd name="connsiteX51" fmla="*/ 435769 w 828674"/>
              <a:gd name="connsiteY51" fmla="*/ 969168 h 2605086"/>
              <a:gd name="connsiteX52" fmla="*/ 457200 w 828674"/>
              <a:gd name="connsiteY52" fmla="*/ 966787 h 2605086"/>
              <a:gd name="connsiteX53" fmla="*/ 476250 w 828674"/>
              <a:gd name="connsiteY53" fmla="*/ 957262 h 2605086"/>
              <a:gd name="connsiteX54" fmla="*/ 497681 w 828674"/>
              <a:gd name="connsiteY54" fmla="*/ 985837 h 2605086"/>
              <a:gd name="connsiteX55" fmla="*/ 507206 w 828674"/>
              <a:gd name="connsiteY55" fmla="*/ 1026318 h 2605086"/>
              <a:gd name="connsiteX56" fmla="*/ 511969 w 828674"/>
              <a:gd name="connsiteY56" fmla="*/ 1078705 h 2605086"/>
              <a:gd name="connsiteX57" fmla="*/ 554832 w 828674"/>
              <a:gd name="connsiteY57" fmla="*/ 1109662 h 2605086"/>
              <a:gd name="connsiteX58" fmla="*/ 564356 w 828674"/>
              <a:gd name="connsiteY58" fmla="*/ 1138236 h 2605086"/>
              <a:gd name="connsiteX59" fmla="*/ 545306 w 828674"/>
              <a:gd name="connsiteY59" fmla="*/ 1166810 h 2605086"/>
              <a:gd name="connsiteX60" fmla="*/ 538163 w 828674"/>
              <a:gd name="connsiteY60" fmla="*/ 1204911 h 2605086"/>
              <a:gd name="connsiteX61" fmla="*/ 554832 w 828674"/>
              <a:gd name="connsiteY61" fmla="*/ 1240630 h 2605086"/>
              <a:gd name="connsiteX62" fmla="*/ 573881 w 828674"/>
              <a:gd name="connsiteY62" fmla="*/ 1276348 h 2605086"/>
              <a:gd name="connsiteX63" fmla="*/ 573881 w 828674"/>
              <a:gd name="connsiteY63" fmla="*/ 1314449 h 2605086"/>
              <a:gd name="connsiteX64" fmla="*/ 571500 w 828674"/>
              <a:gd name="connsiteY64" fmla="*/ 1362074 h 2605086"/>
              <a:gd name="connsiteX65" fmla="*/ 564356 w 828674"/>
              <a:gd name="connsiteY65" fmla="*/ 1426368 h 2605086"/>
              <a:gd name="connsiteX66" fmla="*/ 690563 w 828674"/>
              <a:gd name="connsiteY66" fmla="*/ 1535905 h 2605086"/>
              <a:gd name="connsiteX67" fmla="*/ 731043 w 828674"/>
              <a:gd name="connsiteY67" fmla="*/ 1545429 h 2605086"/>
              <a:gd name="connsiteX68" fmla="*/ 778668 w 828674"/>
              <a:gd name="connsiteY68" fmla="*/ 1602580 h 2605086"/>
              <a:gd name="connsiteX69" fmla="*/ 797718 w 828674"/>
              <a:gd name="connsiteY69" fmla="*/ 1640680 h 2605086"/>
              <a:gd name="connsiteX70" fmla="*/ 800101 w 828674"/>
              <a:gd name="connsiteY70" fmla="*/ 1690687 h 2605086"/>
              <a:gd name="connsiteX71" fmla="*/ 828674 w 828674"/>
              <a:gd name="connsiteY71" fmla="*/ 1745455 h 2605086"/>
              <a:gd name="connsiteX72" fmla="*/ 800100 w 828674"/>
              <a:gd name="connsiteY72" fmla="*/ 1904999 h 2605086"/>
              <a:gd name="connsiteX73" fmla="*/ 804862 w 828674"/>
              <a:gd name="connsiteY73" fmla="*/ 1952623 h 2605086"/>
              <a:gd name="connsiteX74" fmla="*/ 752474 w 828674"/>
              <a:gd name="connsiteY74" fmla="*/ 2012155 h 2605086"/>
              <a:gd name="connsiteX75" fmla="*/ 671511 w 828674"/>
              <a:gd name="connsiteY75" fmla="*/ 2100261 h 2605086"/>
              <a:gd name="connsiteX76" fmla="*/ 626268 w 828674"/>
              <a:gd name="connsiteY76" fmla="*/ 2128836 h 2605086"/>
              <a:gd name="connsiteX77" fmla="*/ 576261 w 828674"/>
              <a:gd name="connsiteY77" fmla="*/ 2197891 h 2605086"/>
              <a:gd name="connsiteX78" fmla="*/ 509587 w 828674"/>
              <a:gd name="connsiteY78" fmla="*/ 2243136 h 2605086"/>
              <a:gd name="connsiteX79" fmla="*/ 433386 w 828674"/>
              <a:gd name="connsiteY79" fmla="*/ 2295524 h 2605086"/>
              <a:gd name="connsiteX80" fmla="*/ 369092 w 828674"/>
              <a:gd name="connsiteY80" fmla="*/ 2324099 h 2605086"/>
              <a:gd name="connsiteX81" fmla="*/ 197643 w 828674"/>
              <a:gd name="connsiteY81" fmla="*/ 2390773 h 2605086"/>
              <a:gd name="connsiteX82" fmla="*/ 161925 w 828674"/>
              <a:gd name="connsiteY82" fmla="*/ 2421729 h 2605086"/>
              <a:gd name="connsiteX83" fmla="*/ 145255 w 828674"/>
              <a:gd name="connsiteY83" fmla="*/ 2459830 h 2605086"/>
              <a:gd name="connsiteX84" fmla="*/ 126205 w 828674"/>
              <a:gd name="connsiteY84" fmla="*/ 2502693 h 2605086"/>
              <a:gd name="connsiteX85" fmla="*/ 88105 w 828674"/>
              <a:gd name="connsiteY85" fmla="*/ 2521742 h 2605086"/>
              <a:gd name="connsiteX86" fmla="*/ 40480 w 828674"/>
              <a:gd name="connsiteY86" fmla="*/ 2521742 h 2605086"/>
              <a:gd name="connsiteX87" fmla="*/ 23811 w 828674"/>
              <a:gd name="connsiteY87" fmla="*/ 2555080 h 2605086"/>
              <a:gd name="connsiteX88" fmla="*/ 0 w 828674"/>
              <a:gd name="connsiteY88" fmla="*/ 2605086 h 2605086"/>
              <a:gd name="connsiteX0" fmla="*/ 569119 w 828674"/>
              <a:gd name="connsiteY0" fmla="*/ 0 h 2605086"/>
              <a:gd name="connsiteX1" fmla="*/ 526256 w 828674"/>
              <a:gd name="connsiteY1" fmla="*/ 26193 h 2605086"/>
              <a:gd name="connsiteX2" fmla="*/ 519112 w 828674"/>
              <a:gd name="connsiteY2" fmla="*/ 47625 h 2605086"/>
              <a:gd name="connsiteX3" fmla="*/ 519112 w 828674"/>
              <a:gd name="connsiteY3" fmla="*/ 71437 h 2605086"/>
              <a:gd name="connsiteX4" fmla="*/ 500062 w 828674"/>
              <a:gd name="connsiteY4" fmla="*/ 76200 h 2605086"/>
              <a:gd name="connsiteX5" fmla="*/ 478631 w 828674"/>
              <a:gd name="connsiteY5" fmla="*/ 71437 h 2605086"/>
              <a:gd name="connsiteX6" fmla="*/ 461962 w 828674"/>
              <a:gd name="connsiteY6" fmla="*/ 78581 h 2605086"/>
              <a:gd name="connsiteX7" fmla="*/ 473869 w 828674"/>
              <a:gd name="connsiteY7" fmla="*/ 97631 h 2605086"/>
              <a:gd name="connsiteX8" fmla="*/ 504825 w 828674"/>
              <a:gd name="connsiteY8" fmla="*/ 104775 h 2605086"/>
              <a:gd name="connsiteX9" fmla="*/ 511969 w 828674"/>
              <a:gd name="connsiteY9" fmla="*/ 121443 h 2605086"/>
              <a:gd name="connsiteX10" fmla="*/ 509587 w 828674"/>
              <a:gd name="connsiteY10" fmla="*/ 138112 h 2605086"/>
              <a:gd name="connsiteX11" fmla="*/ 519112 w 828674"/>
              <a:gd name="connsiteY11" fmla="*/ 157162 h 2605086"/>
              <a:gd name="connsiteX12" fmla="*/ 516731 w 828674"/>
              <a:gd name="connsiteY12" fmla="*/ 166687 h 2605086"/>
              <a:gd name="connsiteX13" fmla="*/ 488156 w 828674"/>
              <a:gd name="connsiteY13" fmla="*/ 188118 h 2605086"/>
              <a:gd name="connsiteX14" fmla="*/ 473869 w 828674"/>
              <a:gd name="connsiteY14" fmla="*/ 209550 h 2605086"/>
              <a:gd name="connsiteX15" fmla="*/ 454819 w 828674"/>
              <a:gd name="connsiteY15" fmla="*/ 233362 h 2605086"/>
              <a:gd name="connsiteX16" fmla="*/ 454819 w 828674"/>
              <a:gd name="connsiteY16" fmla="*/ 252412 h 2605086"/>
              <a:gd name="connsiteX17" fmla="*/ 450056 w 828674"/>
              <a:gd name="connsiteY17" fmla="*/ 273843 h 2605086"/>
              <a:gd name="connsiteX18" fmla="*/ 433387 w 828674"/>
              <a:gd name="connsiteY18" fmla="*/ 288131 h 2605086"/>
              <a:gd name="connsiteX19" fmla="*/ 414337 w 828674"/>
              <a:gd name="connsiteY19" fmla="*/ 307181 h 2605086"/>
              <a:gd name="connsiteX20" fmla="*/ 407194 w 828674"/>
              <a:gd name="connsiteY20" fmla="*/ 328612 h 2605086"/>
              <a:gd name="connsiteX21" fmla="*/ 426244 w 828674"/>
              <a:gd name="connsiteY21" fmla="*/ 350043 h 2605086"/>
              <a:gd name="connsiteX22" fmla="*/ 428625 w 828674"/>
              <a:gd name="connsiteY22" fmla="*/ 364331 h 2605086"/>
              <a:gd name="connsiteX23" fmla="*/ 390525 w 828674"/>
              <a:gd name="connsiteY23" fmla="*/ 376237 h 2605086"/>
              <a:gd name="connsiteX24" fmla="*/ 392906 w 828674"/>
              <a:gd name="connsiteY24" fmla="*/ 397668 h 2605086"/>
              <a:gd name="connsiteX25" fmla="*/ 400050 w 828674"/>
              <a:gd name="connsiteY25" fmla="*/ 416718 h 2605086"/>
              <a:gd name="connsiteX26" fmla="*/ 373856 w 828674"/>
              <a:gd name="connsiteY26" fmla="*/ 438150 h 2605086"/>
              <a:gd name="connsiteX27" fmla="*/ 371475 w 828674"/>
              <a:gd name="connsiteY27" fmla="*/ 461962 h 2605086"/>
              <a:gd name="connsiteX28" fmla="*/ 357187 w 828674"/>
              <a:gd name="connsiteY28" fmla="*/ 500062 h 2605086"/>
              <a:gd name="connsiteX29" fmla="*/ 352425 w 828674"/>
              <a:gd name="connsiteY29" fmla="*/ 535781 h 2605086"/>
              <a:gd name="connsiteX30" fmla="*/ 352425 w 828674"/>
              <a:gd name="connsiteY30" fmla="*/ 550068 h 2605086"/>
              <a:gd name="connsiteX31" fmla="*/ 342900 w 828674"/>
              <a:gd name="connsiteY31" fmla="*/ 569118 h 2605086"/>
              <a:gd name="connsiteX32" fmla="*/ 364331 w 828674"/>
              <a:gd name="connsiteY32" fmla="*/ 595312 h 2605086"/>
              <a:gd name="connsiteX33" fmla="*/ 378619 w 828674"/>
              <a:gd name="connsiteY33" fmla="*/ 623887 h 2605086"/>
              <a:gd name="connsiteX34" fmla="*/ 383381 w 828674"/>
              <a:gd name="connsiteY34" fmla="*/ 645318 h 2605086"/>
              <a:gd name="connsiteX35" fmla="*/ 411956 w 828674"/>
              <a:gd name="connsiteY35" fmla="*/ 635793 h 2605086"/>
              <a:gd name="connsiteX36" fmla="*/ 435769 w 828674"/>
              <a:gd name="connsiteY36" fmla="*/ 657225 h 2605086"/>
              <a:gd name="connsiteX37" fmla="*/ 452437 w 828674"/>
              <a:gd name="connsiteY37" fmla="*/ 678656 h 2605086"/>
              <a:gd name="connsiteX38" fmla="*/ 445294 w 828674"/>
              <a:gd name="connsiteY38" fmla="*/ 695325 h 2605086"/>
              <a:gd name="connsiteX39" fmla="*/ 416719 w 828674"/>
              <a:gd name="connsiteY39" fmla="*/ 709612 h 2605086"/>
              <a:gd name="connsiteX40" fmla="*/ 388144 w 828674"/>
              <a:gd name="connsiteY40" fmla="*/ 711993 h 2605086"/>
              <a:gd name="connsiteX41" fmla="*/ 395287 w 828674"/>
              <a:gd name="connsiteY41" fmla="*/ 735806 h 2605086"/>
              <a:gd name="connsiteX42" fmla="*/ 414337 w 828674"/>
              <a:gd name="connsiteY42" fmla="*/ 747712 h 2605086"/>
              <a:gd name="connsiteX43" fmla="*/ 409575 w 828674"/>
              <a:gd name="connsiteY43" fmla="*/ 764381 h 2605086"/>
              <a:gd name="connsiteX44" fmla="*/ 407194 w 828674"/>
              <a:gd name="connsiteY44" fmla="*/ 781050 h 2605086"/>
              <a:gd name="connsiteX45" fmla="*/ 428625 w 828674"/>
              <a:gd name="connsiteY45" fmla="*/ 800100 h 2605086"/>
              <a:gd name="connsiteX46" fmla="*/ 431006 w 828674"/>
              <a:gd name="connsiteY46" fmla="*/ 823912 h 2605086"/>
              <a:gd name="connsiteX47" fmla="*/ 450056 w 828674"/>
              <a:gd name="connsiteY47" fmla="*/ 873918 h 2605086"/>
              <a:gd name="connsiteX48" fmla="*/ 438150 w 828674"/>
              <a:gd name="connsiteY48" fmla="*/ 904875 h 2605086"/>
              <a:gd name="connsiteX49" fmla="*/ 407194 w 828674"/>
              <a:gd name="connsiteY49" fmla="*/ 933450 h 2605086"/>
              <a:gd name="connsiteX50" fmla="*/ 416719 w 828674"/>
              <a:gd name="connsiteY50" fmla="*/ 954881 h 2605086"/>
              <a:gd name="connsiteX51" fmla="*/ 435769 w 828674"/>
              <a:gd name="connsiteY51" fmla="*/ 969168 h 2605086"/>
              <a:gd name="connsiteX52" fmla="*/ 457200 w 828674"/>
              <a:gd name="connsiteY52" fmla="*/ 966787 h 2605086"/>
              <a:gd name="connsiteX53" fmla="*/ 476250 w 828674"/>
              <a:gd name="connsiteY53" fmla="*/ 957262 h 2605086"/>
              <a:gd name="connsiteX54" fmla="*/ 497681 w 828674"/>
              <a:gd name="connsiteY54" fmla="*/ 985837 h 2605086"/>
              <a:gd name="connsiteX55" fmla="*/ 507206 w 828674"/>
              <a:gd name="connsiteY55" fmla="*/ 1026318 h 2605086"/>
              <a:gd name="connsiteX56" fmla="*/ 511969 w 828674"/>
              <a:gd name="connsiteY56" fmla="*/ 1078705 h 2605086"/>
              <a:gd name="connsiteX57" fmla="*/ 554832 w 828674"/>
              <a:gd name="connsiteY57" fmla="*/ 1109662 h 2605086"/>
              <a:gd name="connsiteX58" fmla="*/ 564356 w 828674"/>
              <a:gd name="connsiteY58" fmla="*/ 1138236 h 2605086"/>
              <a:gd name="connsiteX59" fmla="*/ 545306 w 828674"/>
              <a:gd name="connsiteY59" fmla="*/ 1166810 h 2605086"/>
              <a:gd name="connsiteX60" fmla="*/ 538163 w 828674"/>
              <a:gd name="connsiteY60" fmla="*/ 1204911 h 2605086"/>
              <a:gd name="connsiteX61" fmla="*/ 554832 w 828674"/>
              <a:gd name="connsiteY61" fmla="*/ 1240630 h 2605086"/>
              <a:gd name="connsiteX62" fmla="*/ 573881 w 828674"/>
              <a:gd name="connsiteY62" fmla="*/ 1276348 h 2605086"/>
              <a:gd name="connsiteX63" fmla="*/ 573881 w 828674"/>
              <a:gd name="connsiteY63" fmla="*/ 1314449 h 2605086"/>
              <a:gd name="connsiteX64" fmla="*/ 571500 w 828674"/>
              <a:gd name="connsiteY64" fmla="*/ 1362074 h 2605086"/>
              <a:gd name="connsiteX65" fmla="*/ 564356 w 828674"/>
              <a:gd name="connsiteY65" fmla="*/ 1426368 h 2605086"/>
              <a:gd name="connsiteX66" fmla="*/ 690563 w 828674"/>
              <a:gd name="connsiteY66" fmla="*/ 1535905 h 2605086"/>
              <a:gd name="connsiteX67" fmla="*/ 731043 w 828674"/>
              <a:gd name="connsiteY67" fmla="*/ 1545429 h 2605086"/>
              <a:gd name="connsiteX68" fmla="*/ 778668 w 828674"/>
              <a:gd name="connsiteY68" fmla="*/ 1602580 h 2605086"/>
              <a:gd name="connsiteX69" fmla="*/ 797718 w 828674"/>
              <a:gd name="connsiteY69" fmla="*/ 1640680 h 2605086"/>
              <a:gd name="connsiteX70" fmla="*/ 800101 w 828674"/>
              <a:gd name="connsiteY70" fmla="*/ 1690687 h 2605086"/>
              <a:gd name="connsiteX71" fmla="*/ 828674 w 828674"/>
              <a:gd name="connsiteY71" fmla="*/ 1745455 h 2605086"/>
              <a:gd name="connsiteX72" fmla="*/ 800100 w 828674"/>
              <a:gd name="connsiteY72" fmla="*/ 1904999 h 2605086"/>
              <a:gd name="connsiteX73" fmla="*/ 804862 w 828674"/>
              <a:gd name="connsiteY73" fmla="*/ 1952623 h 2605086"/>
              <a:gd name="connsiteX74" fmla="*/ 752474 w 828674"/>
              <a:gd name="connsiteY74" fmla="*/ 2012155 h 2605086"/>
              <a:gd name="connsiteX75" fmla="*/ 671511 w 828674"/>
              <a:gd name="connsiteY75" fmla="*/ 2100261 h 2605086"/>
              <a:gd name="connsiteX76" fmla="*/ 626268 w 828674"/>
              <a:gd name="connsiteY76" fmla="*/ 2128836 h 2605086"/>
              <a:gd name="connsiteX77" fmla="*/ 576261 w 828674"/>
              <a:gd name="connsiteY77" fmla="*/ 2197891 h 2605086"/>
              <a:gd name="connsiteX78" fmla="*/ 509587 w 828674"/>
              <a:gd name="connsiteY78" fmla="*/ 2243136 h 2605086"/>
              <a:gd name="connsiteX79" fmla="*/ 433386 w 828674"/>
              <a:gd name="connsiteY79" fmla="*/ 2295524 h 2605086"/>
              <a:gd name="connsiteX80" fmla="*/ 369092 w 828674"/>
              <a:gd name="connsiteY80" fmla="*/ 2324099 h 2605086"/>
              <a:gd name="connsiteX81" fmla="*/ 197643 w 828674"/>
              <a:gd name="connsiteY81" fmla="*/ 2390773 h 2605086"/>
              <a:gd name="connsiteX82" fmla="*/ 161925 w 828674"/>
              <a:gd name="connsiteY82" fmla="*/ 2421729 h 2605086"/>
              <a:gd name="connsiteX83" fmla="*/ 145255 w 828674"/>
              <a:gd name="connsiteY83" fmla="*/ 2459830 h 2605086"/>
              <a:gd name="connsiteX84" fmla="*/ 126205 w 828674"/>
              <a:gd name="connsiteY84" fmla="*/ 2502693 h 2605086"/>
              <a:gd name="connsiteX85" fmla="*/ 88105 w 828674"/>
              <a:gd name="connsiteY85" fmla="*/ 2521742 h 2605086"/>
              <a:gd name="connsiteX86" fmla="*/ 40480 w 828674"/>
              <a:gd name="connsiteY86" fmla="*/ 2521742 h 2605086"/>
              <a:gd name="connsiteX87" fmla="*/ 14286 w 828674"/>
              <a:gd name="connsiteY87" fmla="*/ 2564605 h 2605086"/>
              <a:gd name="connsiteX88" fmla="*/ 0 w 828674"/>
              <a:gd name="connsiteY88" fmla="*/ 2605086 h 2605086"/>
              <a:gd name="connsiteX0" fmla="*/ 581025 w 840580"/>
              <a:gd name="connsiteY0" fmla="*/ 0 h 2612230"/>
              <a:gd name="connsiteX1" fmla="*/ 538162 w 840580"/>
              <a:gd name="connsiteY1" fmla="*/ 26193 h 2612230"/>
              <a:gd name="connsiteX2" fmla="*/ 531018 w 840580"/>
              <a:gd name="connsiteY2" fmla="*/ 47625 h 2612230"/>
              <a:gd name="connsiteX3" fmla="*/ 531018 w 840580"/>
              <a:gd name="connsiteY3" fmla="*/ 71437 h 2612230"/>
              <a:gd name="connsiteX4" fmla="*/ 511968 w 840580"/>
              <a:gd name="connsiteY4" fmla="*/ 76200 h 2612230"/>
              <a:gd name="connsiteX5" fmla="*/ 490537 w 840580"/>
              <a:gd name="connsiteY5" fmla="*/ 71437 h 2612230"/>
              <a:gd name="connsiteX6" fmla="*/ 473868 w 840580"/>
              <a:gd name="connsiteY6" fmla="*/ 78581 h 2612230"/>
              <a:gd name="connsiteX7" fmla="*/ 485775 w 840580"/>
              <a:gd name="connsiteY7" fmla="*/ 97631 h 2612230"/>
              <a:gd name="connsiteX8" fmla="*/ 516731 w 840580"/>
              <a:gd name="connsiteY8" fmla="*/ 104775 h 2612230"/>
              <a:gd name="connsiteX9" fmla="*/ 523875 w 840580"/>
              <a:gd name="connsiteY9" fmla="*/ 121443 h 2612230"/>
              <a:gd name="connsiteX10" fmla="*/ 521493 w 840580"/>
              <a:gd name="connsiteY10" fmla="*/ 138112 h 2612230"/>
              <a:gd name="connsiteX11" fmla="*/ 531018 w 840580"/>
              <a:gd name="connsiteY11" fmla="*/ 157162 h 2612230"/>
              <a:gd name="connsiteX12" fmla="*/ 528637 w 840580"/>
              <a:gd name="connsiteY12" fmla="*/ 166687 h 2612230"/>
              <a:gd name="connsiteX13" fmla="*/ 500062 w 840580"/>
              <a:gd name="connsiteY13" fmla="*/ 188118 h 2612230"/>
              <a:gd name="connsiteX14" fmla="*/ 485775 w 840580"/>
              <a:gd name="connsiteY14" fmla="*/ 209550 h 2612230"/>
              <a:gd name="connsiteX15" fmla="*/ 466725 w 840580"/>
              <a:gd name="connsiteY15" fmla="*/ 233362 h 2612230"/>
              <a:gd name="connsiteX16" fmla="*/ 466725 w 840580"/>
              <a:gd name="connsiteY16" fmla="*/ 252412 h 2612230"/>
              <a:gd name="connsiteX17" fmla="*/ 461962 w 840580"/>
              <a:gd name="connsiteY17" fmla="*/ 273843 h 2612230"/>
              <a:gd name="connsiteX18" fmla="*/ 445293 w 840580"/>
              <a:gd name="connsiteY18" fmla="*/ 288131 h 2612230"/>
              <a:gd name="connsiteX19" fmla="*/ 426243 w 840580"/>
              <a:gd name="connsiteY19" fmla="*/ 307181 h 2612230"/>
              <a:gd name="connsiteX20" fmla="*/ 419100 w 840580"/>
              <a:gd name="connsiteY20" fmla="*/ 328612 h 2612230"/>
              <a:gd name="connsiteX21" fmla="*/ 438150 w 840580"/>
              <a:gd name="connsiteY21" fmla="*/ 350043 h 2612230"/>
              <a:gd name="connsiteX22" fmla="*/ 440531 w 840580"/>
              <a:gd name="connsiteY22" fmla="*/ 364331 h 2612230"/>
              <a:gd name="connsiteX23" fmla="*/ 402431 w 840580"/>
              <a:gd name="connsiteY23" fmla="*/ 376237 h 2612230"/>
              <a:gd name="connsiteX24" fmla="*/ 404812 w 840580"/>
              <a:gd name="connsiteY24" fmla="*/ 397668 h 2612230"/>
              <a:gd name="connsiteX25" fmla="*/ 411956 w 840580"/>
              <a:gd name="connsiteY25" fmla="*/ 416718 h 2612230"/>
              <a:gd name="connsiteX26" fmla="*/ 385762 w 840580"/>
              <a:gd name="connsiteY26" fmla="*/ 438150 h 2612230"/>
              <a:gd name="connsiteX27" fmla="*/ 383381 w 840580"/>
              <a:gd name="connsiteY27" fmla="*/ 461962 h 2612230"/>
              <a:gd name="connsiteX28" fmla="*/ 369093 w 840580"/>
              <a:gd name="connsiteY28" fmla="*/ 500062 h 2612230"/>
              <a:gd name="connsiteX29" fmla="*/ 364331 w 840580"/>
              <a:gd name="connsiteY29" fmla="*/ 535781 h 2612230"/>
              <a:gd name="connsiteX30" fmla="*/ 364331 w 840580"/>
              <a:gd name="connsiteY30" fmla="*/ 550068 h 2612230"/>
              <a:gd name="connsiteX31" fmla="*/ 354806 w 840580"/>
              <a:gd name="connsiteY31" fmla="*/ 569118 h 2612230"/>
              <a:gd name="connsiteX32" fmla="*/ 376237 w 840580"/>
              <a:gd name="connsiteY32" fmla="*/ 595312 h 2612230"/>
              <a:gd name="connsiteX33" fmla="*/ 390525 w 840580"/>
              <a:gd name="connsiteY33" fmla="*/ 623887 h 2612230"/>
              <a:gd name="connsiteX34" fmla="*/ 395287 w 840580"/>
              <a:gd name="connsiteY34" fmla="*/ 645318 h 2612230"/>
              <a:gd name="connsiteX35" fmla="*/ 423862 w 840580"/>
              <a:gd name="connsiteY35" fmla="*/ 635793 h 2612230"/>
              <a:gd name="connsiteX36" fmla="*/ 447675 w 840580"/>
              <a:gd name="connsiteY36" fmla="*/ 657225 h 2612230"/>
              <a:gd name="connsiteX37" fmla="*/ 464343 w 840580"/>
              <a:gd name="connsiteY37" fmla="*/ 678656 h 2612230"/>
              <a:gd name="connsiteX38" fmla="*/ 457200 w 840580"/>
              <a:gd name="connsiteY38" fmla="*/ 695325 h 2612230"/>
              <a:gd name="connsiteX39" fmla="*/ 428625 w 840580"/>
              <a:gd name="connsiteY39" fmla="*/ 709612 h 2612230"/>
              <a:gd name="connsiteX40" fmla="*/ 400050 w 840580"/>
              <a:gd name="connsiteY40" fmla="*/ 711993 h 2612230"/>
              <a:gd name="connsiteX41" fmla="*/ 407193 w 840580"/>
              <a:gd name="connsiteY41" fmla="*/ 735806 h 2612230"/>
              <a:gd name="connsiteX42" fmla="*/ 426243 w 840580"/>
              <a:gd name="connsiteY42" fmla="*/ 747712 h 2612230"/>
              <a:gd name="connsiteX43" fmla="*/ 421481 w 840580"/>
              <a:gd name="connsiteY43" fmla="*/ 764381 h 2612230"/>
              <a:gd name="connsiteX44" fmla="*/ 419100 w 840580"/>
              <a:gd name="connsiteY44" fmla="*/ 781050 h 2612230"/>
              <a:gd name="connsiteX45" fmla="*/ 440531 w 840580"/>
              <a:gd name="connsiteY45" fmla="*/ 800100 h 2612230"/>
              <a:gd name="connsiteX46" fmla="*/ 442912 w 840580"/>
              <a:gd name="connsiteY46" fmla="*/ 823912 h 2612230"/>
              <a:gd name="connsiteX47" fmla="*/ 461962 w 840580"/>
              <a:gd name="connsiteY47" fmla="*/ 873918 h 2612230"/>
              <a:gd name="connsiteX48" fmla="*/ 450056 w 840580"/>
              <a:gd name="connsiteY48" fmla="*/ 904875 h 2612230"/>
              <a:gd name="connsiteX49" fmla="*/ 419100 w 840580"/>
              <a:gd name="connsiteY49" fmla="*/ 933450 h 2612230"/>
              <a:gd name="connsiteX50" fmla="*/ 428625 w 840580"/>
              <a:gd name="connsiteY50" fmla="*/ 954881 h 2612230"/>
              <a:gd name="connsiteX51" fmla="*/ 447675 w 840580"/>
              <a:gd name="connsiteY51" fmla="*/ 969168 h 2612230"/>
              <a:gd name="connsiteX52" fmla="*/ 469106 w 840580"/>
              <a:gd name="connsiteY52" fmla="*/ 966787 h 2612230"/>
              <a:gd name="connsiteX53" fmla="*/ 488156 w 840580"/>
              <a:gd name="connsiteY53" fmla="*/ 957262 h 2612230"/>
              <a:gd name="connsiteX54" fmla="*/ 509587 w 840580"/>
              <a:gd name="connsiteY54" fmla="*/ 985837 h 2612230"/>
              <a:gd name="connsiteX55" fmla="*/ 519112 w 840580"/>
              <a:gd name="connsiteY55" fmla="*/ 1026318 h 2612230"/>
              <a:gd name="connsiteX56" fmla="*/ 523875 w 840580"/>
              <a:gd name="connsiteY56" fmla="*/ 1078705 h 2612230"/>
              <a:gd name="connsiteX57" fmla="*/ 566738 w 840580"/>
              <a:gd name="connsiteY57" fmla="*/ 1109662 h 2612230"/>
              <a:gd name="connsiteX58" fmla="*/ 576262 w 840580"/>
              <a:gd name="connsiteY58" fmla="*/ 1138236 h 2612230"/>
              <a:gd name="connsiteX59" fmla="*/ 557212 w 840580"/>
              <a:gd name="connsiteY59" fmla="*/ 1166810 h 2612230"/>
              <a:gd name="connsiteX60" fmla="*/ 550069 w 840580"/>
              <a:gd name="connsiteY60" fmla="*/ 1204911 h 2612230"/>
              <a:gd name="connsiteX61" fmla="*/ 566738 w 840580"/>
              <a:gd name="connsiteY61" fmla="*/ 1240630 h 2612230"/>
              <a:gd name="connsiteX62" fmla="*/ 585787 w 840580"/>
              <a:gd name="connsiteY62" fmla="*/ 1276348 h 2612230"/>
              <a:gd name="connsiteX63" fmla="*/ 585787 w 840580"/>
              <a:gd name="connsiteY63" fmla="*/ 1314449 h 2612230"/>
              <a:gd name="connsiteX64" fmla="*/ 583406 w 840580"/>
              <a:gd name="connsiteY64" fmla="*/ 1362074 h 2612230"/>
              <a:gd name="connsiteX65" fmla="*/ 576262 w 840580"/>
              <a:gd name="connsiteY65" fmla="*/ 1426368 h 2612230"/>
              <a:gd name="connsiteX66" fmla="*/ 702469 w 840580"/>
              <a:gd name="connsiteY66" fmla="*/ 1535905 h 2612230"/>
              <a:gd name="connsiteX67" fmla="*/ 742949 w 840580"/>
              <a:gd name="connsiteY67" fmla="*/ 1545429 h 2612230"/>
              <a:gd name="connsiteX68" fmla="*/ 790574 w 840580"/>
              <a:gd name="connsiteY68" fmla="*/ 1602580 h 2612230"/>
              <a:gd name="connsiteX69" fmla="*/ 809624 w 840580"/>
              <a:gd name="connsiteY69" fmla="*/ 1640680 h 2612230"/>
              <a:gd name="connsiteX70" fmla="*/ 812007 w 840580"/>
              <a:gd name="connsiteY70" fmla="*/ 1690687 h 2612230"/>
              <a:gd name="connsiteX71" fmla="*/ 840580 w 840580"/>
              <a:gd name="connsiteY71" fmla="*/ 1745455 h 2612230"/>
              <a:gd name="connsiteX72" fmla="*/ 812006 w 840580"/>
              <a:gd name="connsiteY72" fmla="*/ 1904999 h 2612230"/>
              <a:gd name="connsiteX73" fmla="*/ 816768 w 840580"/>
              <a:gd name="connsiteY73" fmla="*/ 1952623 h 2612230"/>
              <a:gd name="connsiteX74" fmla="*/ 764380 w 840580"/>
              <a:gd name="connsiteY74" fmla="*/ 2012155 h 2612230"/>
              <a:gd name="connsiteX75" fmla="*/ 683417 w 840580"/>
              <a:gd name="connsiteY75" fmla="*/ 2100261 h 2612230"/>
              <a:gd name="connsiteX76" fmla="*/ 638174 w 840580"/>
              <a:gd name="connsiteY76" fmla="*/ 2128836 h 2612230"/>
              <a:gd name="connsiteX77" fmla="*/ 588167 w 840580"/>
              <a:gd name="connsiteY77" fmla="*/ 2197891 h 2612230"/>
              <a:gd name="connsiteX78" fmla="*/ 521493 w 840580"/>
              <a:gd name="connsiteY78" fmla="*/ 2243136 h 2612230"/>
              <a:gd name="connsiteX79" fmla="*/ 445292 w 840580"/>
              <a:gd name="connsiteY79" fmla="*/ 2295524 h 2612230"/>
              <a:gd name="connsiteX80" fmla="*/ 380998 w 840580"/>
              <a:gd name="connsiteY80" fmla="*/ 2324099 h 2612230"/>
              <a:gd name="connsiteX81" fmla="*/ 209549 w 840580"/>
              <a:gd name="connsiteY81" fmla="*/ 2390773 h 2612230"/>
              <a:gd name="connsiteX82" fmla="*/ 173831 w 840580"/>
              <a:gd name="connsiteY82" fmla="*/ 2421729 h 2612230"/>
              <a:gd name="connsiteX83" fmla="*/ 157161 w 840580"/>
              <a:gd name="connsiteY83" fmla="*/ 2459830 h 2612230"/>
              <a:gd name="connsiteX84" fmla="*/ 138111 w 840580"/>
              <a:gd name="connsiteY84" fmla="*/ 2502693 h 2612230"/>
              <a:gd name="connsiteX85" fmla="*/ 100011 w 840580"/>
              <a:gd name="connsiteY85" fmla="*/ 2521742 h 2612230"/>
              <a:gd name="connsiteX86" fmla="*/ 52386 w 840580"/>
              <a:gd name="connsiteY86" fmla="*/ 2521742 h 2612230"/>
              <a:gd name="connsiteX87" fmla="*/ 26192 w 840580"/>
              <a:gd name="connsiteY87" fmla="*/ 2564605 h 2612230"/>
              <a:gd name="connsiteX88" fmla="*/ 0 w 840580"/>
              <a:gd name="connsiteY88" fmla="*/ 2612230 h 2612230"/>
              <a:gd name="connsiteX0" fmla="*/ 581025 w 840580"/>
              <a:gd name="connsiteY0" fmla="*/ 0 h 2612230"/>
              <a:gd name="connsiteX1" fmla="*/ 538162 w 840580"/>
              <a:gd name="connsiteY1" fmla="*/ 26193 h 2612230"/>
              <a:gd name="connsiteX2" fmla="*/ 531018 w 840580"/>
              <a:gd name="connsiteY2" fmla="*/ 47625 h 2612230"/>
              <a:gd name="connsiteX3" fmla="*/ 531018 w 840580"/>
              <a:gd name="connsiteY3" fmla="*/ 71437 h 2612230"/>
              <a:gd name="connsiteX4" fmla="*/ 511968 w 840580"/>
              <a:gd name="connsiteY4" fmla="*/ 76200 h 2612230"/>
              <a:gd name="connsiteX5" fmla="*/ 490537 w 840580"/>
              <a:gd name="connsiteY5" fmla="*/ 71437 h 2612230"/>
              <a:gd name="connsiteX6" fmla="*/ 473868 w 840580"/>
              <a:gd name="connsiteY6" fmla="*/ 78581 h 2612230"/>
              <a:gd name="connsiteX7" fmla="*/ 485775 w 840580"/>
              <a:gd name="connsiteY7" fmla="*/ 97631 h 2612230"/>
              <a:gd name="connsiteX8" fmla="*/ 516731 w 840580"/>
              <a:gd name="connsiteY8" fmla="*/ 104775 h 2612230"/>
              <a:gd name="connsiteX9" fmla="*/ 523875 w 840580"/>
              <a:gd name="connsiteY9" fmla="*/ 121443 h 2612230"/>
              <a:gd name="connsiteX10" fmla="*/ 521493 w 840580"/>
              <a:gd name="connsiteY10" fmla="*/ 138112 h 2612230"/>
              <a:gd name="connsiteX11" fmla="*/ 531018 w 840580"/>
              <a:gd name="connsiteY11" fmla="*/ 157162 h 2612230"/>
              <a:gd name="connsiteX12" fmla="*/ 528637 w 840580"/>
              <a:gd name="connsiteY12" fmla="*/ 166687 h 2612230"/>
              <a:gd name="connsiteX13" fmla="*/ 500062 w 840580"/>
              <a:gd name="connsiteY13" fmla="*/ 188118 h 2612230"/>
              <a:gd name="connsiteX14" fmla="*/ 485775 w 840580"/>
              <a:gd name="connsiteY14" fmla="*/ 209550 h 2612230"/>
              <a:gd name="connsiteX15" fmla="*/ 466725 w 840580"/>
              <a:gd name="connsiteY15" fmla="*/ 233362 h 2612230"/>
              <a:gd name="connsiteX16" fmla="*/ 466725 w 840580"/>
              <a:gd name="connsiteY16" fmla="*/ 252412 h 2612230"/>
              <a:gd name="connsiteX17" fmla="*/ 461962 w 840580"/>
              <a:gd name="connsiteY17" fmla="*/ 273843 h 2612230"/>
              <a:gd name="connsiteX18" fmla="*/ 445293 w 840580"/>
              <a:gd name="connsiteY18" fmla="*/ 288131 h 2612230"/>
              <a:gd name="connsiteX19" fmla="*/ 426243 w 840580"/>
              <a:gd name="connsiteY19" fmla="*/ 307181 h 2612230"/>
              <a:gd name="connsiteX20" fmla="*/ 419100 w 840580"/>
              <a:gd name="connsiteY20" fmla="*/ 328612 h 2612230"/>
              <a:gd name="connsiteX21" fmla="*/ 438150 w 840580"/>
              <a:gd name="connsiteY21" fmla="*/ 350043 h 2612230"/>
              <a:gd name="connsiteX22" fmla="*/ 440531 w 840580"/>
              <a:gd name="connsiteY22" fmla="*/ 364331 h 2612230"/>
              <a:gd name="connsiteX23" fmla="*/ 402431 w 840580"/>
              <a:gd name="connsiteY23" fmla="*/ 376237 h 2612230"/>
              <a:gd name="connsiteX24" fmla="*/ 404812 w 840580"/>
              <a:gd name="connsiteY24" fmla="*/ 397668 h 2612230"/>
              <a:gd name="connsiteX25" fmla="*/ 411956 w 840580"/>
              <a:gd name="connsiteY25" fmla="*/ 416718 h 2612230"/>
              <a:gd name="connsiteX26" fmla="*/ 385762 w 840580"/>
              <a:gd name="connsiteY26" fmla="*/ 438150 h 2612230"/>
              <a:gd name="connsiteX27" fmla="*/ 383381 w 840580"/>
              <a:gd name="connsiteY27" fmla="*/ 461962 h 2612230"/>
              <a:gd name="connsiteX28" fmla="*/ 369093 w 840580"/>
              <a:gd name="connsiteY28" fmla="*/ 500062 h 2612230"/>
              <a:gd name="connsiteX29" fmla="*/ 364331 w 840580"/>
              <a:gd name="connsiteY29" fmla="*/ 535781 h 2612230"/>
              <a:gd name="connsiteX30" fmla="*/ 364331 w 840580"/>
              <a:gd name="connsiteY30" fmla="*/ 550068 h 2612230"/>
              <a:gd name="connsiteX31" fmla="*/ 354806 w 840580"/>
              <a:gd name="connsiteY31" fmla="*/ 569118 h 2612230"/>
              <a:gd name="connsiteX32" fmla="*/ 376237 w 840580"/>
              <a:gd name="connsiteY32" fmla="*/ 595312 h 2612230"/>
              <a:gd name="connsiteX33" fmla="*/ 390525 w 840580"/>
              <a:gd name="connsiteY33" fmla="*/ 623887 h 2612230"/>
              <a:gd name="connsiteX34" fmla="*/ 395287 w 840580"/>
              <a:gd name="connsiteY34" fmla="*/ 645318 h 2612230"/>
              <a:gd name="connsiteX35" fmla="*/ 423862 w 840580"/>
              <a:gd name="connsiteY35" fmla="*/ 635793 h 2612230"/>
              <a:gd name="connsiteX36" fmla="*/ 447675 w 840580"/>
              <a:gd name="connsiteY36" fmla="*/ 657225 h 2612230"/>
              <a:gd name="connsiteX37" fmla="*/ 464343 w 840580"/>
              <a:gd name="connsiteY37" fmla="*/ 678656 h 2612230"/>
              <a:gd name="connsiteX38" fmla="*/ 457200 w 840580"/>
              <a:gd name="connsiteY38" fmla="*/ 695325 h 2612230"/>
              <a:gd name="connsiteX39" fmla="*/ 428625 w 840580"/>
              <a:gd name="connsiteY39" fmla="*/ 709612 h 2612230"/>
              <a:gd name="connsiteX40" fmla="*/ 400050 w 840580"/>
              <a:gd name="connsiteY40" fmla="*/ 711993 h 2612230"/>
              <a:gd name="connsiteX41" fmla="*/ 407193 w 840580"/>
              <a:gd name="connsiteY41" fmla="*/ 735806 h 2612230"/>
              <a:gd name="connsiteX42" fmla="*/ 426243 w 840580"/>
              <a:gd name="connsiteY42" fmla="*/ 747712 h 2612230"/>
              <a:gd name="connsiteX43" fmla="*/ 421481 w 840580"/>
              <a:gd name="connsiteY43" fmla="*/ 764381 h 2612230"/>
              <a:gd name="connsiteX44" fmla="*/ 419100 w 840580"/>
              <a:gd name="connsiteY44" fmla="*/ 781050 h 2612230"/>
              <a:gd name="connsiteX45" fmla="*/ 440531 w 840580"/>
              <a:gd name="connsiteY45" fmla="*/ 800100 h 2612230"/>
              <a:gd name="connsiteX46" fmla="*/ 442912 w 840580"/>
              <a:gd name="connsiteY46" fmla="*/ 823912 h 2612230"/>
              <a:gd name="connsiteX47" fmla="*/ 461962 w 840580"/>
              <a:gd name="connsiteY47" fmla="*/ 873918 h 2612230"/>
              <a:gd name="connsiteX48" fmla="*/ 450056 w 840580"/>
              <a:gd name="connsiteY48" fmla="*/ 904875 h 2612230"/>
              <a:gd name="connsiteX49" fmla="*/ 419100 w 840580"/>
              <a:gd name="connsiteY49" fmla="*/ 933450 h 2612230"/>
              <a:gd name="connsiteX50" fmla="*/ 428625 w 840580"/>
              <a:gd name="connsiteY50" fmla="*/ 954881 h 2612230"/>
              <a:gd name="connsiteX51" fmla="*/ 447675 w 840580"/>
              <a:gd name="connsiteY51" fmla="*/ 969168 h 2612230"/>
              <a:gd name="connsiteX52" fmla="*/ 469106 w 840580"/>
              <a:gd name="connsiteY52" fmla="*/ 966787 h 2612230"/>
              <a:gd name="connsiteX53" fmla="*/ 488156 w 840580"/>
              <a:gd name="connsiteY53" fmla="*/ 957262 h 2612230"/>
              <a:gd name="connsiteX54" fmla="*/ 509587 w 840580"/>
              <a:gd name="connsiteY54" fmla="*/ 985837 h 2612230"/>
              <a:gd name="connsiteX55" fmla="*/ 519112 w 840580"/>
              <a:gd name="connsiteY55" fmla="*/ 1026318 h 2612230"/>
              <a:gd name="connsiteX56" fmla="*/ 523875 w 840580"/>
              <a:gd name="connsiteY56" fmla="*/ 1078705 h 2612230"/>
              <a:gd name="connsiteX57" fmla="*/ 566738 w 840580"/>
              <a:gd name="connsiteY57" fmla="*/ 1109662 h 2612230"/>
              <a:gd name="connsiteX58" fmla="*/ 576262 w 840580"/>
              <a:gd name="connsiteY58" fmla="*/ 1138236 h 2612230"/>
              <a:gd name="connsiteX59" fmla="*/ 557212 w 840580"/>
              <a:gd name="connsiteY59" fmla="*/ 1166810 h 2612230"/>
              <a:gd name="connsiteX60" fmla="*/ 550069 w 840580"/>
              <a:gd name="connsiteY60" fmla="*/ 1204911 h 2612230"/>
              <a:gd name="connsiteX61" fmla="*/ 566738 w 840580"/>
              <a:gd name="connsiteY61" fmla="*/ 1240630 h 2612230"/>
              <a:gd name="connsiteX62" fmla="*/ 585787 w 840580"/>
              <a:gd name="connsiteY62" fmla="*/ 1276348 h 2612230"/>
              <a:gd name="connsiteX63" fmla="*/ 585787 w 840580"/>
              <a:gd name="connsiteY63" fmla="*/ 1314449 h 2612230"/>
              <a:gd name="connsiteX64" fmla="*/ 583406 w 840580"/>
              <a:gd name="connsiteY64" fmla="*/ 1362074 h 2612230"/>
              <a:gd name="connsiteX65" fmla="*/ 576262 w 840580"/>
              <a:gd name="connsiteY65" fmla="*/ 1426368 h 2612230"/>
              <a:gd name="connsiteX66" fmla="*/ 702469 w 840580"/>
              <a:gd name="connsiteY66" fmla="*/ 1535905 h 2612230"/>
              <a:gd name="connsiteX67" fmla="*/ 742949 w 840580"/>
              <a:gd name="connsiteY67" fmla="*/ 1545429 h 2612230"/>
              <a:gd name="connsiteX68" fmla="*/ 790574 w 840580"/>
              <a:gd name="connsiteY68" fmla="*/ 1602580 h 2612230"/>
              <a:gd name="connsiteX69" fmla="*/ 809624 w 840580"/>
              <a:gd name="connsiteY69" fmla="*/ 1640680 h 2612230"/>
              <a:gd name="connsiteX70" fmla="*/ 812007 w 840580"/>
              <a:gd name="connsiteY70" fmla="*/ 1690687 h 2612230"/>
              <a:gd name="connsiteX71" fmla="*/ 840580 w 840580"/>
              <a:gd name="connsiteY71" fmla="*/ 1745455 h 2612230"/>
              <a:gd name="connsiteX72" fmla="*/ 812006 w 840580"/>
              <a:gd name="connsiteY72" fmla="*/ 1904999 h 2612230"/>
              <a:gd name="connsiteX73" fmla="*/ 816768 w 840580"/>
              <a:gd name="connsiteY73" fmla="*/ 1952623 h 2612230"/>
              <a:gd name="connsiteX74" fmla="*/ 764380 w 840580"/>
              <a:gd name="connsiteY74" fmla="*/ 2012155 h 2612230"/>
              <a:gd name="connsiteX75" fmla="*/ 683417 w 840580"/>
              <a:gd name="connsiteY75" fmla="*/ 2100261 h 2612230"/>
              <a:gd name="connsiteX76" fmla="*/ 638174 w 840580"/>
              <a:gd name="connsiteY76" fmla="*/ 2128836 h 2612230"/>
              <a:gd name="connsiteX77" fmla="*/ 588167 w 840580"/>
              <a:gd name="connsiteY77" fmla="*/ 2197891 h 2612230"/>
              <a:gd name="connsiteX78" fmla="*/ 521493 w 840580"/>
              <a:gd name="connsiteY78" fmla="*/ 2243136 h 2612230"/>
              <a:gd name="connsiteX79" fmla="*/ 445292 w 840580"/>
              <a:gd name="connsiteY79" fmla="*/ 2295524 h 2612230"/>
              <a:gd name="connsiteX80" fmla="*/ 380998 w 840580"/>
              <a:gd name="connsiteY80" fmla="*/ 2324099 h 2612230"/>
              <a:gd name="connsiteX81" fmla="*/ 209549 w 840580"/>
              <a:gd name="connsiteY81" fmla="*/ 2390773 h 2612230"/>
              <a:gd name="connsiteX82" fmla="*/ 173831 w 840580"/>
              <a:gd name="connsiteY82" fmla="*/ 2421729 h 2612230"/>
              <a:gd name="connsiteX83" fmla="*/ 157161 w 840580"/>
              <a:gd name="connsiteY83" fmla="*/ 2459830 h 2612230"/>
              <a:gd name="connsiteX84" fmla="*/ 138111 w 840580"/>
              <a:gd name="connsiteY84" fmla="*/ 2502693 h 2612230"/>
              <a:gd name="connsiteX85" fmla="*/ 100011 w 840580"/>
              <a:gd name="connsiteY85" fmla="*/ 2521742 h 2612230"/>
              <a:gd name="connsiteX86" fmla="*/ 57148 w 840580"/>
              <a:gd name="connsiteY86" fmla="*/ 2528886 h 2612230"/>
              <a:gd name="connsiteX87" fmla="*/ 26192 w 840580"/>
              <a:gd name="connsiteY87" fmla="*/ 2564605 h 2612230"/>
              <a:gd name="connsiteX88" fmla="*/ 0 w 840580"/>
              <a:gd name="connsiteY88" fmla="*/ 2612230 h 2612230"/>
              <a:gd name="connsiteX0" fmla="*/ 581025 w 840580"/>
              <a:gd name="connsiteY0" fmla="*/ 0 h 2612230"/>
              <a:gd name="connsiteX1" fmla="*/ 538162 w 840580"/>
              <a:gd name="connsiteY1" fmla="*/ 26193 h 2612230"/>
              <a:gd name="connsiteX2" fmla="*/ 531018 w 840580"/>
              <a:gd name="connsiteY2" fmla="*/ 47625 h 2612230"/>
              <a:gd name="connsiteX3" fmla="*/ 531018 w 840580"/>
              <a:gd name="connsiteY3" fmla="*/ 71437 h 2612230"/>
              <a:gd name="connsiteX4" fmla="*/ 511968 w 840580"/>
              <a:gd name="connsiteY4" fmla="*/ 76200 h 2612230"/>
              <a:gd name="connsiteX5" fmla="*/ 490537 w 840580"/>
              <a:gd name="connsiteY5" fmla="*/ 71437 h 2612230"/>
              <a:gd name="connsiteX6" fmla="*/ 473868 w 840580"/>
              <a:gd name="connsiteY6" fmla="*/ 78581 h 2612230"/>
              <a:gd name="connsiteX7" fmla="*/ 485775 w 840580"/>
              <a:gd name="connsiteY7" fmla="*/ 97631 h 2612230"/>
              <a:gd name="connsiteX8" fmla="*/ 516731 w 840580"/>
              <a:gd name="connsiteY8" fmla="*/ 104775 h 2612230"/>
              <a:gd name="connsiteX9" fmla="*/ 523875 w 840580"/>
              <a:gd name="connsiteY9" fmla="*/ 121443 h 2612230"/>
              <a:gd name="connsiteX10" fmla="*/ 521493 w 840580"/>
              <a:gd name="connsiteY10" fmla="*/ 138112 h 2612230"/>
              <a:gd name="connsiteX11" fmla="*/ 531018 w 840580"/>
              <a:gd name="connsiteY11" fmla="*/ 157162 h 2612230"/>
              <a:gd name="connsiteX12" fmla="*/ 528637 w 840580"/>
              <a:gd name="connsiteY12" fmla="*/ 166687 h 2612230"/>
              <a:gd name="connsiteX13" fmla="*/ 500062 w 840580"/>
              <a:gd name="connsiteY13" fmla="*/ 188118 h 2612230"/>
              <a:gd name="connsiteX14" fmla="*/ 485775 w 840580"/>
              <a:gd name="connsiteY14" fmla="*/ 209550 h 2612230"/>
              <a:gd name="connsiteX15" fmla="*/ 466725 w 840580"/>
              <a:gd name="connsiteY15" fmla="*/ 233362 h 2612230"/>
              <a:gd name="connsiteX16" fmla="*/ 466725 w 840580"/>
              <a:gd name="connsiteY16" fmla="*/ 252412 h 2612230"/>
              <a:gd name="connsiteX17" fmla="*/ 461962 w 840580"/>
              <a:gd name="connsiteY17" fmla="*/ 273843 h 2612230"/>
              <a:gd name="connsiteX18" fmla="*/ 445293 w 840580"/>
              <a:gd name="connsiteY18" fmla="*/ 288131 h 2612230"/>
              <a:gd name="connsiteX19" fmla="*/ 426243 w 840580"/>
              <a:gd name="connsiteY19" fmla="*/ 307181 h 2612230"/>
              <a:gd name="connsiteX20" fmla="*/ 419100 w 840580"/>
              <a:gd name="connsiteY20" fmla="*/ 328612 h 2612230"/>
              <a:gd name="connsiteX21" fmla="*/ 438150 w 840580"/>
              <a:gd name="connsiteY21" fmla="*/ 350043 h 2612230"/>
              <a:gd name="connsiteX22" fmla="*/ 440531 w 840580"/>
              <a:gd name="connsiteY22" fmla="*/ 364331 h 2612230"/>
              <a:gd name="connsiteX23" fmla="*/ 402431 w 840580"/>
              <a:gd name="connsiteY23" fmla="*/ 376237 h 2612230"/>
              <a:gd name="connsiteX24" fmla="*/ 404812 w 840580"/>
              <a:gd name="connsiteY24" fmla="*/ 397668 h 2612230"/>
              <a:gd name="connsiteX25" fmla="*/ 411956 w 840580"/>
              <a:gd name="connsiteY25" fmla="*/ 416718 h 2612230"/>
              <a:gd name="connsiteX26" fmla="*/ 385762 w 840580"/>
              <a:gd name="connsiteY26" fmla="*/ 438150 h 2612230"/>
              <a:gd name="connsiteX27" fmla="*/ 383381 w 840580"/>
              <a:gd name="connsiteY27" fmla="*/ 461962 h 2612230"/>
              <a:gd name="connsiteX28" fmla="*/ 369093 w 840580"/>
              <a:gd name="connsiteY28" fmla="*/ 500062 h 2612230"/>
              <a:gd name="connsiteX29" fmla="*/ 364331 w 840580"/>
              <a:gd name="connsiteY29" fmla="*/ 535781 h 2612230"/>
              <a:gd name="connsiteX30" fmla="*/ 364331 w 840580"/>
              <a:gd name="connsiteY30" fmla="*/ 550068 h 2612230"/>
              <a:gd name="connsiteX31" fmla="*/ 354806 w 840580"/>
              <a:gd name="connsiteY31" fmla="*/ 569118 h 2612230"/>
              <a:gd name="connsiteX32" fmla="*/ 376237 w 840580"/>
              <a:gd name="connsiteY32" fmla="*/ 595312 h 2612230"/>
              <a:gd name="connsiteX33" fmla="*/ 390525 w 840580"/>
              <a:gd name="connsiteY33" fmla="*/ 623887 h 2612230"/>
              <a:gd name="connsiteX34" fmla="*/ 395287 w 840580"/>
              <a:gd name="connsiteY34" fmla="*/ 645318 h 2612230"/>
              <a:gd name="connsiteX35" fmla="*/ 423862 w 840580"/>
              <a:gd name="connsiteY35" fmla="*/ 635793 h 2612230"/>
              <a:gd name="connsiteX36" fmla="*/ 447675 w 840580"/>
              <a:gd name="connsiteY36" fmla="*/ 657225 h 2612230"/>
              <a:gd name="connsiteX37" fmla="*/ 464343 w 840580"/>
              <a:gd name="connsiteY37" fmla="*/ 678656 h 2612230"/>
              <a:gd name="connsiteX38" fmla="*/ 457200 w 840580"/>
              <a:gd name="connsiteY38" fmla="*/ 695325 h 2612230"/>
              <a:gd name="connsiteX39" fmla="*/ 428625 w 840580"/>
              <a:gd name="connsiteY39" fmla="*/ 709612 h 2612230"/>
              <a:gd name="connsiteX40" fmla="*/ 400050 w 840580"/>
              <a:gd name="connsiteY40" fmla="*/ 711993 h 2612230"/>
              <a:gd name="connsiteX41" fmla="*/ 407193 w 840580"/>
              <a:gd name="connsiteY41" fmla="*/ 735806 h 2612230"/>
              <a:gd name="connsiteX42" fmla="*/ 426243 w 840580"/>
              <a:gd name="connsiteY42" fmla="*/ 747712 h 2612230"/>
              <a:gd name="connsiteX43" fmla="*/ 421481 w 840580"/>
              <a:gd name="connsiteY43" fmla="*/ 764381 h 2612230"/>
              <a:gd name="connsiteX44" fmla="*/ 419100 w 840580"/>
              <a:gd name="connsiteY44" fmla="*/ 781050 h 2612230"/>
              <a:gd name="connsiteX45" fmla="*/ 440531 w 840580"/>
              <a:gd name="connsiteY45" fmla="*/ 800100 h 2612230"/>
              <a:gd name="connsiteX46" fmla="*/ 442912 w 840580"/>
              <a:gd name="connsiteY46" fmla="*/ 823912 h 2612230"/>
              <a:gd name="connsiteX47" fmla="*/ 461962 w 840580"/>
              <a:gd name="connsiteY47" fmla="*/ 873918 h 2612230"/>
              <a:gd name="connsiteX48" fmla="*/ 450056 w 840580"/>
              <a:gd name="connsiteY48" fmla="*/ 904875 h 2612230"/>
              <a:gd name="connsiteX49" fmla="*/ 419100 w 840580"/>
              <a:gd name="connsiteY49" fmla="*/ 933450 h 2612230"/>
              <a:gd name="connsiteX50" fmla="*/ 428625 w 840580"/>
              <a:gd name="connsiteY50" fmla="*/ 954881 h 2612230"/>
              <a:gd name="connsiteX51" fmla="*/ 447675 w 840580"/>
              <a:gd name="connsiteY51" fmla="*/ 969168 h 2612230"/>
              <a:gd name="connsiteX52" fmla="*/ 469106 w 840580"/>
              <a:gd name="connsiteY52" fmla="*/ 966787 h 2612230"/>
              <a:gd name="connsiteX53" fmla="*/ 488156 w 840580"/>
              <a:gd name="connsiteY53" fmla="*/ 957262 h 2612230"/>
              <a:gd name="connsiteX54" fmla="*/ 509587 w 840580"/>
              <a:gd name="connsiteY54" fmla="*/ 985837 h 2612230"/>
              <a:gd name="connsiteX55" fmla="*/ 519112 w 840580"/>
              <a:gd name="connsiteY55" fmla="*/ 1026318 h 2612230"/>
              <a:gd name="connsiteX56" fmla="*/ 523875 w 840580"/>
              <a:gd name="connsiteY56" fmla="*/ 1078705 h 2612230"/>
              <a:gd name="connsiteX57" fmla="*/ 566738 w 840580"/>
              <a:gd name="connsiteY57" fmla="*/ 1109662 h 2612230"/>
              <a:gd name="connsiteX58" fmla="*/ 576262 w 840580"/>
              <a:gd name="connsiteY58" fmla="*/ 1138236 h 2612230"/>
              <a:gd name="connsiteX59" fmla="*/ 557212 w 840580"/>
              <a:gd name="connsiteY59" fmla="*/ 1166810 h 2612230"/>
              <a:gd name="connsiteX60" fmla="*/ 550069 w 840580"/>
              <a:gd name="connsiteY60" fmla="*/ 1204911 h 2612230"/>
              <a:gd name="connsiteX61" fmla="*/ 566738 w 840580"/>
              <a:gd name="connsiteY61" fmla="*/ 1240630 h 2612230"/>
              <a:gd name="connsiteX62" fmla="*/ 585787 w 840580"/>
              <a:gd name="connsiteY62" fmla="*/ 1276348 h 2612230"/>
              <a:gd name="connsiteX63" fmla="*/ 585787 w 840580"/>
              <a:gd name="connsiteY63" fmla="*/ 1314449 h 2612230"/>
              <a:gd name="connsiteX64" fmla="*/ 583406 w 840580"/>
              <a:gd name="connsiteY64" fmla="*/ 1362074 h 2612230"/>
              <a:gd name="connsiteX65" fmla="*/ 576262 w 840580"/>
              <a:gd name="connsiteY65" fmla="*/ 1426368 h 2612230"/>
              <a:gd name="connsiteX66" fmla="*/ 702469 w 840580"/>
              <a:gd name="connsiteY66" fmla="*/ 1535905 h 2612230"/>
              <a:gd name="connsiteX67" fmla="*/ 742949 w 840580"/>
              <a:gd name="connsiteY67" fmla="*/ 1545429 h 2612230"/>
              <a:gd name="connsiteX68" fmla="*/ 790574 w 840580"/>
              <a:gd name="connsiteY68" fmla="*/ 1602580 h 2612230"/>
              <a:gd name="connsiteX69" fmla="*/ 809624 w 840580"/>
              <a:gd name="connsiteY69" fmla="*/ 1640680 h 2612230"/>
              <a:gd name="connsiteX70" fmla="*/ 812007 w 840580"/>
              <a:gd name="connsiteY70" fmla="*/ 1690687 h 2612230"/>
              <a:gd name="connsiteX71" fmla="*/ 840580 w 840580"/>
              <a:gd name="connsiteY71" fmla="*/ 1745455 h 2612230"/>
              <a:gd name="connsiteX72" fmla="*/ 812006 w 840580"/>
              <a:gd name="connsiteY72" fmla="*/ 1904999 h 2612230"/>
              <a:gd name="connsiteX73" fmla="*/ 816768 w 840580"/>
              <a:gd name="connsiteY73" fmla="*/ 1952623 h 2612230"/>
              <a:gd name="connsiteX74" fmla="*/ 764380 w 840580"/>
              <a:gd name="connsiteY74" fmla="*/ 2012155 h 2612230"/>
              <a:gd name="connsiteX75" fmla="*/ 683417 w 840580"/>
              <a:gd name="connsiteY75" fmla="*/ 2100261 h 2612230"/>
              <a:gd name="connsiteX76" fmla="*/ 638174 w 840580"/>
              <a:gd name="connsiteY76" fmla="*/ 2128836 h 2612230"/>
              <a:gd name="connsiteX77" fmla="*/ 588167 w 840580"/>
              <a:gd name="connsiteY77" fmla="*/ 2197891 h 2612230"/>
              <a:gd name="connsiteX78" fmla="*/ 521493 w 840580"/>
              <a:gd name="connsiteY78" fmla="*/ 2243136 h 2612230"/>
              <a:gd name="connsiteX79" fmla="*/ 445292 w 840580"/>
              <a:gd name="connsiteY79" fmla="*/ 2295524 h 2612230"/>
              <a:gd name="connsiteX80" fmla="*/ 380998 w 840580"/>
              <a:gd name="connsiteY80" fmla="*/ 2324099 h 2612230"/>
              <a:gd name="connsiteX81" fmla="*/ 209549 w 840580"/>
              <a:gd name="connsiteY81" fmla="*/ 2390773 h 2612230"/>
              <a:gd name="connsiteX82" fmla="*/ 173831 w 840580"/>
              <a:gd name="connsiteY82" fmla="*/ 2414585 h 2612230"/>
              <a:gd name="connsiteX83" fmla="*/ 157161 w 840580"/>
              <a:gd name="connsiteY83" fmla="*/ 2459830 h 2612230"/>
              <a:gd name="connsiteX84" fmla="*/ 138111 w 840580"/>
              <a:gd name="connsiteY84" fmla="*/ 2502693 h 2612230"/>
              <a:gd name="connsiteX85" fmla="*/ 100011 w 840580"/>
              <a:gd name="connsiteY85" fmla="*/ 2521742 h 2612230"/>
              <a:gd name="connsiteX86" fmla="*/ 57148 w 840580"/>
              <a:gd name="connsiteY86" fmla="*/ 2528886 h 2612230"/>
              <a:gd name="connsiteX87" fmla="*/ 26192 w 840580"/>
              <a:gd name="connsiteY87" fmla="*/ 2564605 h 2612230"/>
              <a:gd name="connsiteX88" fmla="*/ 0 w 840580"/>
              <a:gd name="connsiteY88" fmla="*/ 2612230 h 261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840580" h="2612230">
                <a:moveTo>
                  <a:pt x="581025" y="0"/>
                </a:moveTo>
                <a:lnTo>
                  <a:pt x="538162" y="26193"/>
                </a:lnTo>
                <a:lnTo>
                  <a:pt x="531018" y="47625"/>
                </a:lnTo>
                <a:lnTo>
                  <a:pt x="531018" y="71437"/>
                </a:lnTo>
                <a:lnTo>
                  <a:pt x="511968" y="76200"/>
                </a:lnTo>
                <a:lnTo>
                  <a:pt x="490537" y="71437"/>
                </a:lnTo>
                <a:lnTo>
                  <a:pt x="473868" y="78581"/>
                </a:lnTo>
                <a:lnTo>
                  <a:pt x="485775" y="97631"/>
                </a:lnTo>
                <a:lnTo>
                  <a:pt x="516731" y="104775"/>
                </a:lnTo>
                <a:lnTo>
                  <a:pt x="523875" y="121443"/>
                </a:lnTo>
                <a:lnTo>
                  <a:pt x="521493" y="138112"/>
                </a:lnTo>
                <a:lnTo>
                  <a:pt x="531018" y="157162"/>
                </a:lnTo>
                <a:lnTo>
                  <a:pt x="528637" y="166687"/>
                </a:lnTo>
                <a:lnTo>
                  <a:pt x="500062" y="188118"/>
                </a:lnTo>
                <a:lnTo>
                  <a:pt x="485775" y="209550"/>
                </a:lnTo>
                <a:lnTo>
                  <a:pt x="466725" y="233362"/>
                </a:lnTo>
                <a:lnTo>
                  <a:pt x="466725" y="252412"/>
                </a:lnTo>
                <a:lnTo>
                  <a:pt x="461962" y="273843"/>
                </a:lnTo>
                <a:lnTo>
                  <a:pt x="445293" y="288131"/>
                </a:lnTo>
                <a:lnTo>
                  <a:pt x="426243" y="307181"/>
                </a:lnTo>
                <a:lnTo>
                  <a:pt x="419100" y="328612"/>
                </a:lnTo>
                <a:lnTo>
                  <a:pt x="438150" y="350043"/>
                </a:lnTo>
                <a:lnTo>
                  <a:pt x="440531" y="364331"/>
                </a:lnTo>
                <a:lnTo>
                  <a:pt x="402431" y="376237"/>
                </a:lnTo>
                <a:lnTo>
                  <a:pt x="404812" y="397668"/>
                </a:lnTo>
                <a:lnTo>
                  <a:pt x="411956" y="416718"/>
                </a:lnTo>
                <a:lnTo>
                  <a:pt x="385762" y="438150"/>
                </a:lnTo>
                <a:lnTo>
                  <a:pt x="383381" y="461962"/>
                </a:lnTo>
                <a:lnTo>
                  <a:pt x="369093" y="500062"/>
                </a:lnTo>
                <a:lnTo>
                  <a:pt x="364331" y="535781"/>
                </a:lnTo>
                <a:lnTo>
                  <a:pt x="364331" y="550068"/>
                </a:lnTo>
                <a:lnTo>
                  <a:pt x="354806" y="569118"/>
                </a:lnTo>
                <a:lnTo>
                  <a:pt x="376237" y="595312"/>
                </a:lnTo>
                <a:lnTo>
                  <a:pt x="390525" y="623887"/>
                </a:lnTo>
                <a:lnTo>
                  <a:pt x="395287" y="645318"/>
                </a:lnTo>
                <a:lnTo>
                  <a:pt x="423862" y="635793"/>
                </a:lnTo>
                <a:lnTo>
                  <a:pt x="447675" y="657225"/>
                </a:lnTo>
                <a:lnTo>
                  <a:pt x="464343" y="678656"/>
                </a:lnTo>
                <a:lnTo>
                  <a:pt x="457200" y="695325"/>
                </a:lnTo>
                <a:lnTo>
                  <a:pt x="428625" y="709612"/>
                </a:lnTo>
                <a:lnTo>
                  <a:pt x="400050" y="711993"/>
                </a:lnTo>
                <a:lnTo>
                  <a:pt x="407193" y="735806"/>
                </a:lnTo>
                <a:lnTo>
                  <a:pt x="426243" y="747712"/>
                </a:lnTo>
                <a:lnTo>
                  <a:pt x="421481" y="764381"/>
                </a:lnTo>
                <a:lnTo>
                  <a:pt x="419100" y="781050"/>
                </a:lnTo>
                <a:lnTo>
                  <a:pt x="440531" y="800100"/>
                </a:lnTo>
                <a:lnTo>
                  <a:pt x="442912" y="823912"/>
                </a:lnTo>
                <a:lnTo>
                  <a:pt x="461962" y="873918"/>
                </a:lnTo>
                <a:lnTo>
                  <a:pt x="450056" y="904875"/>
                </a:lnTo>
                <a:lnTo>
                  <a:pt x="419100" y="933450"/>
                </a:lnTo>
                <a:lnTo>
                  <a:pt x="428625" y="954881"/>
                </a:lnTo>
                <a:lnTo>
                  <a:pt x="447675" y="969168"/>
                </a:lnTo>
                <a:lnTo>
                  <a:pt x="469106" y="966787"/>
                </a:lnTo>
                <a:lnTo>
                  <a:pt x="488156" y="957262"/>
                </a:lnTo>
                <a:lnTo>
                  <a:pt x="509587" y="985837"/>
                </a:lnTo>
                <a:lnTo>
                  <a:pt x="519112" y="1026318"/>
                </a:lnTo>
                <a:lnTo>
                  <a:pt x="523875" y="1078705"/>
                </a:lnTo>
                <a:lnTo>
                  <a:pt x="566738" y="1109662"/>
                </a:lnTo>
                <a:lnTo>
                  <a:pt x="576262" y="1138236"/>
                </a:lnTo>
                <a:lnTo>
                  <a:pt x="557212" y="1166810"/>
                </a:lnTo>
                <a:lnTo>
                  <a:pt x="550069" y="1204911"/>
                </a:lnTo>
                <a:lnTo>
                  <a:pt x="566738" y="1240630"/>
                </a:lnTo>
                <a:lnTo>
                  <a:pt x="585787" y="1276348"/>
                </a:lnTo>
                <a:lnTo>
                  <a:pt x="585787" y="1314449"/>
                </a:lnTo>
                <a:lnTo>
                  <a:pt x="583406" y="1362074"/>
                </a:lnTo>
                <a:cubicBezTo>
                  <a:pt x="582612" y="1385093"/>
                  <a:pt x="577056" y="1403349"/>
                  <a:pt x="576262" y="1426368"/>
                </a:cubicBezTo>
                <a:lnTo>
                  <a:pt x="702469" y="1535905"/>
                </a:lnTo>
                <a:lnTo>
                  <a:pt x="742949" y="1545429"/>
                </a:lnTo>
                <a:lnTo>
                  <a:pt x="790574" y="1602580"/>
                </a:lnTo>
                <a:lnTo>
                  <a:pt x="809624" y="1640680"/>
                </a:lnTo>
                <a:lnTo>
                  <a:pt x="812007" y="1690687"/>
                </a:lnTo>
                <a:lnTo>
                  <a:pt x="840580" y="1745455"/>
                </a:lnTo>
                <a:lnTo>
                  <a:pt x="812006" y="1904999"/>
                </a:lnTo>
                <a:lnTo>
                  <a:pt x="816768" y="1952623"/>
                </a:lnTo>
                <a:lnTo>
                  <a:pt x="764380" y="2012155"/>
                </a:lnTo>
                <a:lnTo>
                  <a:pt x="683417" y="2100261"/>
                </a:lnTo>
                <a:lnTo>
                  <a:pt x="638174" y="2128836"/>
                </a:lnTo>
                <a:lnTo>
                  <a:pt x="588167" y="2197891"/>
                </a:lnTo>
                <a:lnTo>
                  <a:pt x="521493" y="2243136"/>
                </a:lnTo>
                <a:lnTo>
                  <a:pt x="445292" y="2295524"/>
                </a:lnTo>
                <a:lnTo>
                  <a:pt x="380998" y="2324099"/>
                </a:lnTo>
                <a:lnTo>
                  <a:pt x="209549" y="2390773"/>
                </a:lnTo>
                <a:lnTo>
                  <a:pt x="173831" y="2414585"/>
                </a:lnTo>
                <a:lnTo>
                  <a:pt x="157161" y="2459830"/>
                </a:lnTo>
                <a:lnTo>
                  <a:pt x="138111" y="2502693"/>
                </a:lnTo>
                <a:lnTo>
                  <a:pt x="100011" y="2521742"/>
                </a:lnTo>
                <a:lnTo>
                  <a:pt x="57148" y="2528886"/>
                </a:lnTo>
                <a:lnTo>
                  <a:pt x="26192" y="2564605"/>
                </a:lnTo>
                <a:lnTo>
                  <a:pt x="0" y="2612230"/>
                </a:lnTo>
              </a:path>
            </a:pathLst>
          </a:custGeom>
          <a:noFill/>
          <a:ln w="381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84" name="フリーフォーム 391">
            <a:extLst>
              <a:ext uri="{FF2B5EF4-FFF2-40B4-BE49-F238E27FC236}">
                <a16:creationId xmlns:a16="http://schemas.microsoft.com/office/drawing/2014/main" id="{3BEA5543-0A01-4035-8A41-05F1C1EBEF8F}"/>
              </a:ext>
            </a:extLst>
          </p:cNvPr>
          <p:cNvSpPr/>
          <p:nvPr/>
        </p:nvSpPr>
        <p:spPr>
          <a:xfrm>
            <a:off x="4866225" y="2830513"/>
            <a:ext cx="95250" cy="74612"/>
          </a:xfrm>
          <a:custGeom>
            <a:avLst/>
            <a:gdLst>
              <a:gd name="connsiteX0" fmla="*/ 130969 w 130969"/>
              <a:gd name="connsiteY0" fmla="*/ 0 h 102394"/>
              <a:gd name="connsiteX1" fmla="*/ 78581 w 130969"/>
              <a:gd name="connsiteY1" fmla="*/ 61913 h 102394"/>
              <a:gd name="connsiteX2" fmla="*/ 47625 w 130969"/>
              <a:gd name="connsiteY2" fmla="*/ 69057 h 102394"/>
              <a:gd name="connsiteX3" fmla="*/ 0 w 130969"/>
              <a:gd name="connsiteY3" fmla="*/ 102394 h 10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969" h="102394">
                <a:moveTo>
                  <a:pt x="130969" y="0"/>
                </a:moveTo>
                <a:lnTo>
                  <a:pt x="78581" y="61913"/>
                </a:lnTo>
                <a:lnTo>
                  <a:pt x="47625" y="69057"/>
                </a:lnTo>
                <a:lnTo>
                  <a:pt x="0" y="102394"/>
                </a:ln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85" name="フリーフォーム 392">
            <a:extLst>
              <a:ext uri="{FF2B5EF4-FFF2-40B4-BE49-F238E27FC236}">
                <a16:creationId xmlns:a16="http://schemas.microsoft.com/office/drawing/2014/main" id="{4DE1C270-235E-446C-B82D-339DE311CF9F}"/>
              </a:ext>
            </a:extLst>
          </p:cNvPr>
          <p:cNvSpPr/>
          <p:nvPr/>
        </p:nvSpPr>
        <p:spPr>
          <a:xfrm>
            <a:off x="3432713" y="3940175"/>
            <a:ext cx="1371600" cy="774700"/>
          </a:xfrm>
          <a:custGeom>
            <a:avLst/>
            <a:gdLst>
              <a:gd name="connsiteX0" fmla="*/ 1743075 w 1743075"/>
              <a:gd name="connsiteY0" fmla="*/ 0 h 1073944"/>
              <a:gd name="connsiteX1" fmla="*/ 1657350 w 1743075"/>
              <a:gd name="connsiteY1" fmla="*/ 2381 h 1073944"/>
              <a:gd name="connsiteX2" fmla="*/ 1602581 w 1743075"/>
              <a:gd name="connsiteY2" fmla="*/ 14287 h 1073944"/>
              <a:gd name="connsiteX3" fmla="*/ 1540668 w 1743075"/>
              <a:gd name="connsiteY3" fmla="*/ 38100 h 1073944"/>
              <a:gd name="connsiteX4" fmla="*/ 1488281 w 1743075"/>
              <a:gd name="connsiteY4" fmla="*/ 52387 h 1073944"/>
              <a:gd name="connsiteX5" fmla="*/ 1447800 w 1743075"/>
              <a:gd name="connsiteY5" fmla="*/ 73819 h 1073944"/>
              <a:gd name="connsiteX6" fmla="*/ 1419225 w 1743075"/>
              <a:gd name="connsiteY6" fmla="*/ 97631 h 1073944"/>
              <a:gd name="connsiteX7" fmla="*/ 1393031 w 1743075"/>
              <a:gd name="connsiteY7" fmla="*/ 114300 h 1073944"/>
              <a:gd name="connsiteX8" fmla="*/ 1352550 w 1743075"/>
              <a:gd name="connsiteY8" fmla="*/ 116681 h 1073944"/>
              <a:gd name="connsiteX9" fmla="*/ 1314450 w 1743075"/>
              <a:gd name="connsiteY9" fmla="*/ 126206 h 1073944"/>
              <a:gd name="connsiteX10" fmla="*/ 1281112 w 1743075"/>
              <a:gd name="connsiteY10" fmla="*/ 138112 h 1073944"/>
              <a:gd name="connsiteX11" fmla="*/ 1247775 w 1743075"/>
              <a:gd name="connsiteY11" fmla="*/ 169069 h 1073944"/>
              <a:gd name="connsiteX12" fmla="*/ 1221581 w 1743075"/>
              <a:gd name="connsiteY12" fmla="*/ 195262 h 1073944"/>
              <a:gd name="connsiteX13" fmla="*/ 1197768 w 1743075"/>
              <a:gd name="connsiteY13" fmla="*/ 204787 h 1073944"/>
              <a:gd name="connsiteX14" fmla="*/ 1162050 w 1743075"/>
              <a:gd name="connsiteY14" fmla="*/ 192881 h 1073944"/>
              <a:gd name="connsiteX15" fmla="*/ 1066800 w 1743075"/>
              <a:gd name="connsiteY15" fmla="*/ 138112 h 1073944"/>
              <a:gd name="connsiteX16" fmla="*/ 1023937 w 1743075"/>
              <a:gd name="connsiteY16" fmla="*/ 116681 h 1073944"/>
              <a:gd name="connsiteX17" fmla="*/ 990600 w 1743075"/>
              <a:gd name="connsiteY17" fmla="*/ 104775 h 1073944"/>
              <a:gd name="connsiteX18" fmla="*/ 969168 w 1743075"/>
              <a:gd name="connsiteY18" fmla="*/ 97631 h 1073944"/>
              <a:gd name="connsiteX19" fmla="*/ 947737 w 1743075"/>
              <a:gd name="connsiteY19" fmla="*/ 114300 h 1073944"/>
              <a:gd name="connsiteX20" fmla="*/ 916781 w 1743075"/>
              <a:gd name="connsiteY20" fmla="*/ 154781 h 1073944"/>
              <a:gd name="connsiteX21" fmla="*/ 895350 w 1743075"/>
              <a:gd name="connsiteY21" fmla="*/ 190500 h 1073944"/>
              <a:gd name="connsiteX22" fmla="*/ 881062 w 1743075"/>
              <a:gd name="connsiteY22" fmla="*/ 238125 h 1073944"/>
              <a:gd name="connsiteX23" fmla="*/ 876300 w 1743075"/>
              <a:gd name="connsiteY23" fmla="*/ 271462 h 1073944"/>
              <a:gd name="connsiteX24" fmla="*/ 857250 w 1743075"/>
              <a:gd name="connsiteY24" fmla="*/ 290512 h 1073944"/>
              <a:gd name="connsiteX25" fmla="*/ 842962 w 1743075"/>
              <a:gd name="connsiteY25" fmla="*/ 314325 h 1073944"/>
              <a:gd name="connsiteX26" fmla="*/ 804862 w 1743075"/>
              <a:gd name="connsiteY26" fmla="*/ 330994 h 1073944"/>
              <a:gd name="connsiteX27" fmla="*/ 769143 w 1743075"/>
              <a:gd name="connsiteY27" fmla="*/ 340519 h 1073944"/>
              <a:gd name="connsiteX28" fmla="*/ 726281 w 1743075"/>
              <a:gd name="connsiteY28" fmla="*/ 378619 h 1073944"/>
              <a:gd name="connsiteX29" fmla="*/ 690562 w 1743075"/>
              <a:gd name="connsiteY29" fmla="*/ 402431 h 1073944"/>
              <a:gd name="connsiteX30" fmla="*/ 650081 w 1743075"/>
              <a:gd name="connsiteY30" fmla="*/ 414337 h 1073944"/>
              <a:gd name="connsiteX31" fmla="*/ 619125 w 1743075"/>
              <a:gd name="connsiteY31" fmla="*/ 414337 h 1073944"/>
              <a:gd name="connsiteX32" fmla="*/ 581025 w 1743075"/>
              <a:gd name="connsiteY32" fmla="*/ 392906 h 1073944"/>
              <a:gd name="connsiteX33" fmla="*/ 545306 w 1743075"/>
              <a:gd name="connsiteY33" fmla="*/ 383381 h 1073944"/>
              <a:gd name="connsiteX34" fmla="*/ 476250 w 1743075"/>
              <a:gd name="connsiteY34" fmla="*/ 373856 h 1073944"/>
              <a:gd name="connsiteX35" fmla="*/ 423862 w 1743075"/>
              <a:gd name="connsiteY35" fmla="*/ 373856 h 1073944"/>
              <a:gd name="connsiteX36" fmla="*/ 397668 w 1743075"/>
              <a:gd name="connsiteY36" fmla="*/ 383381 h 1073944"/>
              <a:gd name="connsiteX37" fmla="*/ 383381 w 1743075"/>
              <a:gd name="connsiteY37" fmla="*/ 404812 h 1073944"/>
              <a:gd name="connsiteX38" fmla="*/ 364331 w 1743075"/>
              <a:gd name="connsiteY38" fmla="*/ 435769 h 1073944"/>
              <a:gd name="connsiteX39" fmla="*/ 371475 w 1743075"/>
              <a:gd name="connsiteY39" fmla="*/ 476250 h 1073944"/>
              <a:gd name="connsiteX40" fmla="*/ 376237 w 1743075"/>
              <a:gd name="connsiteY40" fmla="*/ 509587 h 1073944"/>
              <a:gd name="connsiteX41" fmla="*/ 404812 w 1743075"/>
              <a:gd name="connsiteY41" fmla="*/ 564356 h 1073944"/>
              <a:gd name="connsiteX42" fmla="*/ 435768 w 1743075"/>
              <a:gd name="connsiteY42" fmla="*/ 614362 h 1073944"/>
              <a:gd name="connsiteX43" fmla="*/ 435768 w 1743075"/>
              <a:gd name="connsiteY43" fmla="*/ 659606 h 1073944"/>
              <a:gd name="connsiteX44" fmla="*/ 428625 w 1743075"/>
              <a:gd name="connsiteY44" fmla="*/ 697706 h 1073944"/>
              <a:gd name="connsiteX45" fmla="*/ 392906 w 1743075"/>
              <a:gd name="connsiteY45" fmla="*/ 750094 h 1073944"/>
              <a:gd name="connsiteX46" fmla="*/ 345281 w 1743075"/>
              <a:gd name="connsiteY46" fmla="*/ 752475 h 1073944"/>
              <a:gd name="connsiteX47" fmla="*/ 297656 w 1743075"/>
              <a:gd name="connsiteY47" fmla="*/ 754856 h 1073944"/>
              <a:gd name="connsiteX48" fmla="*/ 226218 w 1743075"/>
              <a:gd name="connsiteY48" fmla="*/ 795337 h 1073944"/>
              <a:gd name="connsiteX49" fmla="*/ 195262 w 1743075"/>
              <a:gd name="connsiteY49" fmla="*/ 838200 h 1073944"/>
              <a:gd name="connsiteX50" fmla="*/ 171450 w 1743075"/>
              <a:gd name="connsiteY50" fmla="*/ 866775 h 1073944"/>
              <a:gd name="connsiteX51" fmla="*/ 142875 w 1743075"/>
              <a:gd name="connsiteY51" fmla="*/ 912019 h 1073944"/>
              <a:gd name="connsiteX52" fmla="*/ 138112 w 1743075"/>
              <a:gd name="connsiteY52" fmla="*/ 931069 h 1073944"/>
              <a:gd name="connsiteX53" fmla="*/ 130968 w 1743075"/>
              <a:gd name="connsiteY53" fmla="*/ 966787 h 1073944"/>
              <a:gd name="connsiteX54" fmla="*/ 76200 w 1743075"/>
              <a:gd name="connsiteY54" fmla="*/ 1012031 h 1073944"/>
              <a:gd name="connsiteX55" fmla="*/ 35718 w 1743075"/>
              <a:gd name="connsiteY55" fmla="*/ 1050131 h 1073944"/>
              <a:gd name="connsiteX56" fmla="*/ 0 w 1743075"/>
              <a:gd name="connsiteY56" fmla="*/ 1073944 h 1073944"/>
              <a:gd name="connsiteX0" fmla="*/ 1897857 w 1897857"/>
              <a:gd name="connsiteY0" fmla="*/ 33337 h 1071563"/>
              <a:gd name="connsiteX1" fmla="*/ 1657350 w 1897857"/>
              <a:gd name="connsiteY1" fmla="*/ 0 h 1071563"/>
              <a:gd name="connsiteX2" fmla="*/ 1602581 w 1897857"/>
              <a:gd name="connsiteY2" fmla="*/ 11906 h 1071563"/>
              <a:gd name="connsiteX3" fmla="*/ 1540668 w 1897857"/>
              <a:gd name="connsiteY3" fmla="*/ 35719 h 1071563"/>
              <a:gd name="connsiteX4" fmla="*/ 1488281 w 1897857"/>
              <a:gd name="connsiteY4" fmla="*/ 50006 h 1071563"/>
              <a:gd name="connsiteX5" fmla="*/ 1447800 w 1897857"/>
              <a:gd name="connsiteY5" fmla="*/ 71438 h 1071563"/>
              <a:gd name="connsiteX6" fmla="*/ 1419225 w 1897857"/>
              <a:gd name="connsiteY6" fmla="*/ 95250 h 1071563"/>
              <a:gd name="connsiteX7" fmla="*/ 1393031 w 1897857"/>
              <a:gd name="connsiteY7" fmla="*/ 111919 h 1071563"/>
              <a:gd name="connsiteX8" fmla="*/ 1352550 w 1897857"/>
              <a:gd name="connsiteY8" fmla="*/ 114300 h 1071563"/>
              <a:gd name="connsiteX9" fmla="*/ 1314450 w 1897857"/>
              <a:gd name="connsiteY9" fmla="*/ 123825 h 1071563"/>
              <a:gd name="connsiteX10" fmla="*/ 1281112 w 1897857"/>
              <a:gd name="connsiteY10" fmla="*/ 135731 h 1071563"/>
              <a:gd name="connsiteX11" fmla="*/ 1247775 w 1897857"/>
              <a:gd name="connsiteY11" fmla="*/ 166688 h 1071563"/>
              <a:gd name="connsiteX12" fmla="*/ 1221581 w 1897857"/>
              <a:gd name="connsiteY12" fmla="*/ 192881 h 1071563"/>
              <a:gd name="connsiteX13" fmla="*/ 1197768 w 1897857"/>
              <a:gd name="connsiteY13" fmla="*/ 202406 h 1071563"/>
              <a:gd name="connsiteX14" fmla="*/ 1162050 w 1897857"/>
              <a:gd name="connsiteY14" fmla="*/ 190500 h 1071563"/>
              <a:gd name="connsiteX15" fmla="*/ 1066800 w 1897857"/>
              <a:gd name="connsiteY15" fmla="*/ 135731 h 1071563"/>
              <a:gd name="connsiteX16" fmla="*/ 1023937 w 1897857"/>
              <a:gd name="connsiteY16" fmla="*/ 114300 h 1071563"/>
              <a:gd name="connsiteX17" fmla="*/ 990600 w 1897857"/>
              <a:gd name="connsiteY17" fmla="*/ 102394 h 1071563"/>
              <a:gd name="connsiteX18" fmla="*/ 969168 w 1897857"/>
              <a:gd name="connsiteY18" fmla="*/ 95250 h 1071563"/>
              <a:gd name="connsiteX19" fmla="*/ 947737 w 1897857"/>
              <a:gd name="connsiteY19" fmla="*/ 111919 h 1071563"/>
              <a:gd name="connsiteX20" fmla="*/ 916781 w 1897857"/>
              <a:gd name="connsiteY20" fmla="*/ 152400 h 1071563"/>
              <a:gd name="connsiteX21" fmla="*/ 895350 w 1897857"/>
              <a:gd name="connsiteY21" fmla="*/ 188119 h 1071563"/>
              <a:gd name="connsiteX22" fmla="*/ 881062 w 1897857"/>
              <a:gd name="connsiteY22" fmla="*/ 235744 h 1071563"/>
              <a:gd name="connsiteX23" fmla="*/ 876300 w 1897857"/>
              <a:gd name="connsiteY23" fmla="*/ 269081 h 1071563"/>
              <a:gd name="connsiteX24" fmla="*/ 857250 w 1897857"/>
              <a:gd name="connsiteY24" fmla="*/ 288131 h 1071563"/>
              <a:gd name="connsiteX25" fmla="*/ 842962 w 1897857"/>
              <a:gd name="connsiteY25" fmla="*/ 311944 h 1071563"/>
              <a:gd name="connsiteX26" fmla="*/ 804862 w 1897857"/>
              <a:gd name="connsiteY26" fmla="*/ 328613 h 1071563"/>
              <a:gd name="connsiteX27" fmla="*/ 769143 w 1897857"/>
              <a:gd name="connsiteY27" fmla="*/ 338138 h 1071563"/>
              <a:gd name="connsiteX28" fmla="*/ 726281 w 1897857"/>
              <a:gd name="connsiteY28" fmla="*/ 376238 h 1071563"/>
              <a:gd name="connsiteX29" fmla="*/ 690562 w 1897857"/>
              <a:gd name="connsiteY29" fmla="*/ 400050 h 1071563"/>
              <a:gd name="connsiteX30" fmla="*/ 650081 w 1897857"/>
              <a:gd name="connsiteY30" fmla="*/ 411956 h 1071563"/>
              <a:gd name="connsiteX31" fmla="*/ 619125 w 1897857"/>
              <a:gd name="connsiteY31" fmla="*/ 411956 h 1071563"/>
              <a:gd name="connsiteX32" fmla="*/ 581025 w 1897857"/>
              <a:gd name="connsiteY32" fmla="*/ 390525 h 1071563"/>
              <a:gd name="connsiteX33" fmla="*/ 545306 w 1897857"/>
              <a:gd name="connsiteY33" fmla="*/ 381000 h 1071563"/>
              <a:gd name="connsiteX34" fmla="*/ 476250 w 1897857"/>
              <a:gd name="connsiteY34" fmla="*/ 371475 h 1071563"/>
              <a:gd name="connsiteX35" fmla="*/ 423862 w 1897857"/>
              <a:gd name="connsiteY35" fmla="*/ 371475 h 1071563"/>
              <a:gd name="connsiteX36" fmla="*/ 397668 w 1897857"/>
              <a:gd name="connsiteY36" fmla="*/ 381000 h 1071563"/>
              <a:gd name="connsiteX37" fmla="*/ 383381 w 1897857"/>
              <a:gd name="connsiteY37" fmla="*/ 402431 h 1071563"/>
              <a:gd name="connsiteX38" fmla="*/ 364331 w 1897857"/>
              <a:gd name="connsiteY38" fmla="*/ 433388 h 1071563"/>
              <a:gd name="connsiteX39" fmla="*/ 371475 w 1897857"/>
              <a:gd name="connsiteY39" fmla="*/ 473869 h 1071563"/>
              <a:gd name="connsiteX40" fmla="*/ 376237 w 1897857"/>
              <a:gd name="connsiteY40" fmla="*/ 507206 h 1071563"/>
              <a:gd name="connsiteX41" fmla="*/ 404812 w 1897857"/>
              <a:gd name="connsiteY41" fmla="*/ 561975 h 1071563"/>
              <a:gd name="connsiteX42" fmla="*/ 435768 w 1897857"/>
              <a:gd name="connsiteY42" fmla="*/ 611981 h 1071563"/>
              <a:gd name="connsiteX43" fmla="*/ 435768 w 1897857"/>
              <a:gd name="connsiteY43" fmla="*/ 657225 h 1071563"/>
              <a:gd name="connsiteX44" fmla="*/ 428625 w 1897857"/>
              <a:gd name="connsiteY44" fmla="*/ 695325 h 1071563"/>
              <a:gd name="connsiteX45" fmla="*/ 392906 w 1897857"/>
              <a:gd name="connsiteY45" fmla="*/ 747713 h 1071563"/>
              <a:gd name="connsiteX46" fmla="*/ 345281 w 1897857"/>
              <a:gd name="connsiteY46" fmla="*/ 750094 h 1071563"/>
              <a:gd name="connsiteX47" fmla="*/ 297656 w 1897857"/>
              <a:gd name="connsiteY47" fmla="*/ 752475 h 1071563"/>
              <a:gd name="connsiteX48" fmla="*/ 226218 w 1897857"/>
              <a:gd name="connsiteY48" fmla="*/ 792956 h 1071563"/>
              <a:gd name="connsiteX49" fmla="*/ 195262 w 1897857"/>
              <a:gd name="connsiteY49" fmla="*/ 835819 h 1071563"/>
              <a:gd name="connsiteX50" fmla="*/ 171450 w 1897857"/>
              <a:gd name="connsiteY50" fmla="*/ 864394 h 1071563"/>
              <a:gd name="connsiteX51" fmla="*/ 142875 w 1897857"/>
              <a:gd name="connsiteY51" fmla="*/ 909638 h 1071563"/>
              <a:gd name="connsiteX52" fmla="*/ 138112 w 1897857"/>
              <a:gd name="connsiteY52" fmla="*/ 928688 h 1071563"/>
              <a:gd name="connsiteX53" fmla="*/ 130968 w 1897857"/>
              <a:gd name="connsiteY53" fmla="*/ 964406 h 1071563"/>
              <a:gd name="connsiteX54" fmla="*/ 76200 w 1897857"/>
              <a:gd name="connsiteY54" fmla="*/ 1009650 h 1071563"/>
              <a:gd name="connsiteX55" fmla="*/ 35718 w 1897857"/>
              <a:gd name="connsiteY55" fmla="*/ 1047750 h 1071563"/>
              <a:gd name="connsiteX56" fmla="*/ 0 w 1897857"/>
              <a:gd name="connsiteY56" fmla="*/ 1071563 h 1071563"/>
              <a:gd name="connsiteX0" fmla="*/ 1897857 w 1897857"/>
              <a:gd name="connsiteY0" fmla="*/ 33337 h 1071563"/>
              <a:gd name="connsiteX1" fmla="*/ 1769268 w 1897857"/>
              <a:gd name="connsiteY1" fmla="*/ 16669 h 1071563"/>
              <a:gd name="connsiteX2" fmla="*/ 1657350 w 1897857"/>
              <a:gd name="connsiteY2" fmla="*/ 0 h 1071563"/>
              <a:gd name="connsiteX3" fmla="*/ 1602581 w 1897857"/>
              <a:gd name="connsiteY3" fmla="*/ 11906 h 1071563"/>
              <a:gd name="connsiteX4" fmla="*/ 1540668 w 1897857"/>
              <a:gd name="connsiteY4" fmla="*/ 35719 h 1071563"/>
              <a:gd name="connsiteX5" fmla="*/ 1488281 w 1897857"/>
              <a:gd name="connsiteY5" fmla="*/ 50006 h 1071563"/>
              <a:gd name="connsiteX6" fmla="*/ 1447800 w 1897857"/>
              <a:gd name="connsiteY6" fmla="*/ 71438 h 1071563"/>
              <a:gd name="connsiteX7" fmla="*/ 1419225 w 1897857"/>
              <a:gd name="connsiteY7" fmla="*/ 95250 h 1071563"/>
              <a:gd name="connsiteX8" fmla="*/ 1393031 w 1897857"/>
              <a:gd name="connsiteY8" fmla="*/ 111919 h 1071563"/>
              <a:gd name="connsiteX9" fmla="*/ 1352550 w 1897857"/>
              <a:gd name="connsiteY9" fmla="*/ 114300 h 1071563"/>
              <a:gd name="connsiteX10" fmla="*/ 1314450 w 1897857"/>
              <a:gd name="connsiteY10" fmla="*/ 123825 h 1071563"/>
              <a:gd name="connsiteX11" fmla="*/ 1281112 w 1897857"/>
              <a:gd name="connsiteY11" fmla="*/ 135731 h 1071563"/>
              <a:gd name="connsiteX12" fmla="*/ 1247775 w 1897857"/>
              <a:gd name="connsiteY12" fmla="*/ 166688 h 1071563"/>
              <a:gd name="connsiteX13" fmla="*/ 1221581 w 1897857"/>
              <a:gd name="connsiteY13" fmla="*/ 192881 h 1071563"/>
              <a:gd name="connsiteX14" fmla="*/ 1197768 w 1897857"/>
              <a:gd name="connsiteY14" fmla="*/ 202406 h 1071563"/>
              <a:gd name="connsiteX15" fmla="*/ 1162050 w 1897857"/>
              <a:gd name="connsiteY15" fmla="*/ 190500 h 1071563"/>
              <a:gd name="connsiteX16" fmla="*/ 1066800 w 1897857"/>
              <a:gd name="connsiteY16" fmla="*/ 135731 h 1071563"/>
              <a:gd name="connsiteX17" fmla="*/ 1023937 w 1897857"/>
              <a:gd name="connsiteY17" fmla="*/ 114300 h 1071563"/>
              <a:gd name="connsiteX18" fmla="*/ 990600 w 1897857"/>
              <a:gd name="connsiteY18" fmla="*/ 102394 h 1071563"/>
              <a:gd name="connsiteX19" fmla="*/ 969168 w 1897857"/>
              <a:gd name="connsiteY19" fmla="*/ 95250 h 1071563"/>
              <a:gd name="connsiteX20" fmla="*/ 947737 w 1897857"/>
              <a:gd name="connsiteY20" fmla="*/ 111919 h 1071563"/>
              <a:gd name="connsiteX21" fmla="*/ 916781 w 1897857"/>
              <a:gd name="connsiteY21" fmla="*/ 152400 h 1071563"/>
              <a:gd name="connsiteX22" fmla="*/ 895350 w 1897857"/>
              <a:gd name="connsiteY22" fmla="*/ 188119 h 1071563"/>
              <a:gd name="connsiteX23" fmla="*/ 881062 w 1897857"/>
              <a:gd name="connsiteY23" fmla="*/ 235744 h 1071563"/>
              <a:gd name="connsiteX24" fmla="*/ 876300 w 1897857"/>
              <a:gd name="connsiteY24" fmla="*/ 269081 h 1071563"/>
              <a:gd name="connsiteX25" fmla="*/ 857250 w 1897857"/>
              <a:gd name="connsiteY25" fmla="*/ 288131 h 1071563"/>
              <a:gd name="connsiteX26" fmla="*/ 842962 w 1897857"/>
              <a:gd name="connsiteY26" fmla="*/ 311944 h 1071563"/>
              <a:gd name="connsiteX27" fmla="*/ 804862 w 1897857"/>
              <a:gd name="connsiteY27" fmla="*/ 328613 h 1071563"/>
              <a:gd name="connsiteX28" fmla="*/ 769143 w 1897857"/>
              <a:gd name="connsiteY28" fmla="*/ 338138 h 1071563"/>
              <a:gd name="connsiteX29" fmla="*/ 726281 w 1897857"/>
              <a:gd name="connsiteY29" fmla="*/ 376238 h 1071563"/>
              <a:gd name="connsiteX30" fmla="*/ 690562 w 1897857"/>
              <a:gd name="connsiteY30" fmla="*/ 400050 h 1071563"/>
              <a:gd name="connsiteX31" fmla="*/ 650081 w 1897857"/>
              <a:gd name="connsiteY31" fmla="*/ 411956 h 1071563"/>
              <a:gd name="connsiteX32" fmla="*/ 619125 w 1897857"/>
              <a:gd name="connsiteY32" fmla="*/ 411956 h 1071563"/>
              <a:gd name="connsiteX33" fmla="*/ 581025 w 1897857"/>
              <a:gd name="connsiteY33" fmla="*/ 390525 h 1071563"/>
              <a:gd name="connsiteX34" fmla="*/ 545306 w 1897857"/>
              <a:gd name="connsiteY34" fmla="*/ 381000 h 1071563"/>
              <a:gd name="connsiteX35" fmla="*/ 476250 w 1897857"/>
              <a:gd name="connsiteY35" fmla="*/ 371475 h 1071563"/>
              <a:gd name="connsiteX36" fmla="*/ 423862 w 1897857"/>
              <a:gd name="connsiteY36" fmla="*/ 371475 h 1071563"/>
              <a:gd name="connsiteX37" fmla="*/ 397668 w 1897857"/>
              <a:gd name="connsiteY37" fmla="*/ 381000 h 1071563"/>
              <a:gd name="connsiteX38" fmla="*/ 383381 w 1897857"/>
              <a:gd name="connsiteY38" fmla="*/ 402431 h 1071563"/>
              <a:gd name="connsiteX39" fmla="*/ 364331 w 1897857"/>
              <a:gd name="connsiteY39" fmla="*/ 433388 h 1071563"/>
              <a:gd name="connsiteX40" fmla="*/ 371475 w 1897857"/>
              <a:gd name="connsiteY40" fmla="*/ 473869 h 1071563"/>
              <a:gd name="connsiteX41" fmla="*/ 376237 w 1897857"/>
              <a:gd name="connsiteY41" fmla="*/ 507206 h 1071563"/>
              <a:gd name="connsiteX42" fmla="*/ 404812 w 1897857"/>
              <a:gd name="connsiteY42" fmla="*/ 561975 h 1071563"/>
              <a:gd name="connsiteX43" fmla="*/ 435768 w 1897857"/>
              <a:gd name="connsiteY43" fmla="*/ 611981 h 1071563"/>
              <a:gd name="connsiteX44" fmla="*/ 435768 w 1897857"/>
              <a:gd name="connsiteY44" fmla="*/ 657225 h 1071563"/>
              <a:gd name="connsiteX45" fmla="*/ 428625 w 1897857"/>
              <a:gd name="connsiteY45" fmla="*/ 695325 h 1071563"/>
              <a:gd name="connsiteX46" fmla="*/ 392906 w 1897857"/>
              <a:gd name="connsiteY46" fmla="*/ 747713 h 1071563"/>
              <a:gd name="connsiteX47" fmla="*/ 345281 w 1897857"/>
              <a:gd name="connsiteY47" fmla="*/ 750094 h 1071563"/>
              <a:gd name="connsiteX48" fmla="*/ 297656 w 1897857"/>
              <a:gd name="connsiteY48" fmla="*/ 752475 h 1071563"/>
              <a:gd name="connsiteX49" fmla="*/ 226218 w 1897857"/>
              <a:gd name="connsiteY49" fmla="*/ 792956 h 1071563"/>
              <a:gd name="connsiteX50" fmla="*/ 195262 w 1897857"/>
              <a:gd name="connsiteY50" fmla="*/ 835819 h 1071563"/>
              <a:gd name="connsiteX51" fmla="*/ 171450 w 1897857"/>
              <a:gd name="connsiteY51" fmla="*/ 864394 h 1071563"/>
              <a:gd name="connsiteX52" fmla="*/ 142875 w 1897857"/>
              <a:gd name="connsiteY52" fmla="*/ 909638 h 1071563"/>
              <a:gd name="connsiteX53" fmla="*/ 138112 w 1897857"/>
              <a:gd name="connsiteY53" fmla="*/ 928688 h 1071563"/>
              <a:gd name="connsiteX54" fmla="*/ 130968 w 1897857"/>
              <a:gd name="connsiteY54" fmla="*/ 964406 h 1071563"/>
              <a:gd name="connsiteX55" fmla="*/ 76200 w 1897857"/>
              <a:gd name="connsiteY55" fmla="*/ 1009650 h 1071563"/>
              <a:gd name="connsiteX56" fmla="*/ 35718 w 1897857"/>
              <a:gd name="connsiteY56" fmla="*/ 1047750 h 1071563"/>
              <a:gd name="connsiteX57" fmla="*/ 0 w 1897857"/>
              <a:gd name="connsiteY57" fmla="*/ 1071563 h 1071563"/>
              <a:gd name="connsiteX0" fmla="*/ 1897857 w 1897857"/>
              <a:gd name="connsiteY0" fmla="*/ 33337 h 1071563"/>
              <a:gd name="connsiteX1" fmla="*/ 1769268 w 1897857"/>
              <a:gd name="connsiteY1" fmla="*/ 16669 h 1071563"/>
              <a:gd name="connsiteX2" fmla="*/ 1700212 w 1897857"/>
              <a:gd name="connsiteY2" fmla="*/ 4763 h 1071563"/>
              <a:gd name="connsiteX3" fmla="*/ 1657350 w 1897857"/>
              <a:gd name="connsiteY3" fmla="*/ 0 h 1071563"/>
              <a:gd name="connsiteX4" fmla="*/ 1602581 w 1897857"/>
              <a:gd name="connsiteY4" fmla="*/ 11906 h 1071563"/>
              <a:gd name="connsiteX5" fmla="*/ 1540668 w 1897857"/>
              <a:gd name="connsiteY5" fmla="*/ 35719 h 1071563"/>
              <a:gd name="connsiteX6" fmla="*/ 1488281 w 1897857"/>
              <a:gd name="connsiteY6" fmla="*/ 50006 h 1071563"/>
              <a:gd name="connsiteX7" fmla="*/ 1447800 w 1897857"/>
              <a:gd name="connsiteY7" fmla="*/ 71438 h 1071563"/>
              <a:gd name="connsiteX8" fmla="*/ 1419225 w 1897857"/>
              <a:gd name="connsiteY8" fmla="*/ 95250 h 1071563"/>
              <a:gd name="connsiteX9" fmla="*/ 1393031 w 1897857"/>
              <a:gd name="connsiteY9" fmla="*/ 111919 h 1071563"/>
              <a:gd name="connsiteX10" fmla="*/ 1352550 w 1897857"/>
              <a:gd name="connsiteY10" fmla="*/ 114300 h 1071563"/>
              <a:gd name="connsiteX11" fmla="*/ 1314450 w 1897857"/>
              <a:gd name="connsiteY11" fmla="*/ 123825 h 1071563"/>
              <a:gd name="connsiteX12" fmla="*/ 1281112 w 1897857"/>
              <a:gd name="connsiteY12" fmla="*/ 135731 h 1071563"/>
              <a:gd name="connsiteX13" fmla="*/ 1247775 w 1897857"/>
              <a:gd name="connsiteY13" fmla="*/ 166688 h 1071563"/>
              <a:gd name="connsiteX14" fmla="*/ 1221581 w 1897857"/>
              <a:gd name="connsiteY14" fmla="*/ 192881 h 1071563"/>
              <a:gd name="connsiteX15" fmla="*/ 1197768 w 1897857"/>
              <a:gd name="connsiteY15" fmla="*/ 202406 h 1071563"/>
              <a:gd name="connsiteX16" fmla="*/ 1162050 w 1897857"/>
              <a:gd name="connsiteY16" fmla="*/ 190500 h 1071563"/>
              <a:gd name="connsiteX17" fmla="*/ 1066800 w 1897857"/>
              <a:gd name="connsiteY17" fmla="*/ 135731 h 1071563"/>
              <a:gd name="connsiteX18" fmla="*/ 1023937 w 1897857"/>
              <a:gd name="connsiteY18" fmla="*/ 114300 h 1071563"/>
              <a:gd name="connsiteX19" fmla="*/ 990600 w 1897857"/>
              <a:gd name="connsiteY19" fmla="*/ 102394 h 1071563"/>
              <a:gd name="connsiteX20" fmla="*/ 969168 w 1897857"/>
              <a:gd name="connsiteY20" fmla="*/ 95250 h 1071563"/>
              <a:gd name="connsiteX21" fmla="*/ 947737 w 1897857"/>
              <a:gd name="connsiteY21" fmla="*/ 111919 h 1071563"/>
              <a:gd name="connsiteX22" fmla="*/ 916781 w 1897857"/>
              <a:gd name="connsiteY22" fmla="*/ 152400 h 1071563"/>
              <a:gd name="connsiteX23" fmla="*/ 895350 w 1897857"/>
              <a:gd name="connsiteY23" fmla="*/ 188119 h 1071563"/>
              <a:gd name="connsiteX24" fmla="*/ 881062 w 1897857"/>
              <a:gd name="connsiteY24" fmla="*/ 235744 h 1071563"/>
              <a:gd name="connsiteX25" fmla="*/ 876300 w 1897857"/>
              <a:gd name="connsiteY25" fmla="*/ 269081 h 1071563"/>
              <a:gd name="connsiteX26" fmla="*/ 857250 w 1897857"/>
              <a:gd name="connsiteY26" fmla="*/ 288131 h 1071563"/>
              <a:gd name="connsiteX27" fmla="*/ 842962 w 1897857"/>
              <a:gd name="connsiteY27" fmla="*/ 311944 h 1071563"/>
              <a:gd name="connsiteX28" fmla="*/ 804862 w 1897857"/>
              <a:gd name="connsiteY28" fmla="*/ 328613 h 1071563"/>
              <a:gd name="connsiteX29" fmla="*/ 769143 w 1897857"/>
              <a:gd name="connsiteY29" fmla="*/ 338138 h 1071563"/>
              <a:gd name="connsiteX30" fmla="*/ 726281 w 1897857"/>
              <a:gd name="connsiteY30" fmla="*/ 376238 h 1071563"/>
              <a:gd name="connsiteX31" fmla="*/ 690562 w 1897857"/>
              <a:gd name="connsiteY31" fmla="*/ 400050 h 1071563"/>
              <a:gd name="connsiteX32" fmla="*/ 650081 w 1897857"/>
              <a:gd name="connsiteY32" fmla="*/ 411956 h 1071563"/>
              <a:gd name="connsiteX33" fmla="*/ 619125 w 1897857"/>
              <a:gd name="connsiteY33" fmla="*/ 411956 h 1071563"/>
              <a:gd name="connsiteX34" fmla="*/ 581025 w 1897857"/>
              <a:gd name="connsiteY34" fmla="*/ 390525 h 1071563"/>
              <a:gd name="connsiteX35" fmla="*/ 545306 w 1897857"/>
              <a:gd name="connsiteY35" fmla="*/ 381000 h 1071563"/>
              <a:gd name="connsiteX36" fmla="*/ 476250 w 1897857"/>
              <a:gd name="connsiteY36" fmla="*/ 371475 h 1071563"/>
              <a:gd name="connsiteX37" fmla="*/ 423862 w 1897857"/>
              <a:gd name="connsiteY37" fmla="*/ 371475 h 1071563"/>
              <a:gd name="connsiteX38" fmla="*/ 397668 w 1897857"/>
              <a:gd name="connsiteY38" fmla="*/ 381000 h 1071563"/>
              <a:gd name="connsiteX39" fmla="*/ 383381 w 1897857"/>
              <a:gd name="connsiteY39" fmla="*/ 402431 h 1071563"/>
              <a:gd name="connsiteX40" fmla="*/ 364331 w 1897857"/>
              <a:gd name="connsiteY40" fmla="*/ 433388 h 1071563"/>
              <a:gd name="connsiteX41" fmla="*/ 371475 w 1897857"/>
              <a:gd name="connsiteY41" fmla="*/ 473869 h 1071563"/>
              <a:gd name="connsiteX42" fmla="*/ 376237 w 1897857"/>
              <a:gd name="connsiteY42" fmla="*/ 507206 h 1071563"/>
              <a:gd name="connsiteX43" fmla="*/ 404812 w 1897857"/>
              <a:gd name="connsiteY43" fmla="*/ 561975 h 1071563"/>
              <a:gd name="connsiteX44" fmla="*/ 435768 w 1897857"/>
              <a:gd name="connsiteY44" fmla="*/ 611981 h 1071563"/>
              <a:gd name="connsiteX45" fmla="*/ 435768 w 1897857"/>
              <a:gd name="connsiteY45" fmla="*/ 657225 h 1071563"/>
              <a:gd name="connsiteX46" fmla="*/ 428625 w 1897857"/>
              <a:gd name="connsiteY46" fmla="*/ 695325 h 1071563"/>
              <a:gd name="connsiteX47" fmla="*/ 392906 w 1897857"/>
              <a:gd name="connsiteY47" fmla="*/ 747713 h 1071563"/>
              <a:gd name="connsiteX48" fmla="*/ 345281 w 1897857"/>
              <a:gd name="connsiteY48" fmla="*/ 750094 h 1071563"/>
              <a:gd name="connsiteX49" fmla="*/ 297656 w 1897857"/>
              <a:gd name="connsiteY49" fmla="*/ 752475 h 1071563"/>
              <a:gd name="connsiteX50" fmla="*/ 226218 w 1897857"/>
              <a:gd name="connsiteY50" fmla="*/ 792956 h 1071563"/>
              <a:gd name="connsiteX51" fmla="*/ 195262 w 1897857"/>
              <a:gd name="connsiteY51" fmla="*/ 835819 h 1071563"/>
              <a:gd name="connsiteX52" fmla="*/ 171450 w 1897857"/>
              <a:gd name="connsiteY52" fmla="*/ 864394 h 1071563"/>
              <a:gd name="connsiteX53" fmla="*/ 142875 w 1897857"/>
              <a:gd name="connsiteY53" fmla="*/ 909638 h 1071563"/>
              <a:gd name="connsiteX54" fmla="*/ 138112 w 1897857"/>
              <a:gd name="connsiteY54" fmla="*/ 928688 h 1071563"/>
              <a:gd name="connsiteX55" fmla="*/ 130968 w 1897857"/>
              <a:gd name="connsiteY55" fmla="*/ 964406 h 1071563"/>
              <a:gd name="connsiteX56" fmla="*/ 76200 w 1897857"/>
              <a:gd name="connsiteY56" fmla="*/ 1009650 h 1071563"/>
              <a:gd name="connsiteX57" fmla="*/ 35718 w 1897857"/>
              <a:gd name="connsiteY57" fmla="*/ 1047750 h 1071563"/>
              <a:gd name="connsiteX58" fmla="*/ 0 w 1897857"/>
              <a:gd name="connsiteY58" fmla="*/ 1071563 h 1071563"/>
              <a:gd name="connsiteX0" fmla="*/ 1897857 w 1897857"/>
              <a:gd name="connsiteY0" fmla="*/ 33337 h 1071563"/>
              <a:gd name="connsiteX1" fmla="*/ 1862137 w 1897857"/>
              <a:gd name="connsiteY1" fmla="*/ 0 h 1071563"/>
              <a:gd name="connsiteX2" fmla="*/ 1700212 w 1897857"/>
              <a:gd name="connsiteY2" fmla="*/ 4763 h 1071563"/>
              <a:gd name="connsiteX3" fmla="*/ 1657350 w 1897857"/>
              <a:gd name="connsiteY3" fmla="*/ 0 h 1071563"/>
              <a:gd name="connsiteX4" fmla="*/ 1602581 w 1897857"/>
              <a:gd name="connsiteY4" fmla="*/ 11906 h 1071563"/>
              <a:gd name="connsiteX5" fmla="*/ 1540668 w 1897857"/>
              <a:gd name="connsiteY5" fmla="*/ 35719 h 1071563"/>
              <a:gd name="connsiteX6" fmla="*/ 1488281 w 1897857"/>
              <a:gd name="connsiteY6" fmla="*/ 50006 h 1071563"/>
              <a:gd name="connsiteX7" fmla="*/ 1447800 w 1897857"/>
              <a:gd name="connsiteY7" fmla="*/ 71438 h 1071563"/>
              <a:gd name="connsiteX8" fmla="*/ 1419225 w 1897857"/>
              <a:gd name="connsiteY8" fmla="*/ 95250 h 1071563"/>
              <a:gd name="connsiteX9" fmla="*/ 1393031 w 1897857"/>
              <a:gd name="connsiteY9" fmla="*/ 111919 h 1071563"/>
              <a:gd name="connsiteX10" fmla="*/ 1352550 w 1897857"/>
              <a:gd name="connsiteY10" fmla="*/ 114300 h 1071563"/>
              <a:gd name="connsiteX11" fmla="*/ 1314450 w 1897857"/>
              <a:gd name="connsiteY11" fmla="*/ 123825 h 1071563"/>
              <a:gd name="connsiteX12" fmla="*/ 1281112 w 1897857"/>
              <a:gd name="connsiteY12" fmla="*/ 135731 h 1071563"/>
              <a:gd name="connsiteX13" fmla="*/ 1247775 w 1897857"/>
              <a:gd name="connsiteY13" fmla="*/ 166688 h 1071563"/>
              <a:gd name="connsiteX14" fmla="*/ 1221581 w 1897857"/>
              <a:gd name="connsiteY14" fmla="*/ 192881 h 1071563"/>
              <a:gd name="connsiteX15" fmla="*/ 1197768 w 1897857"/>
              <a:gd name="connsiteY15" fmla="*/ 202406 h 1071563"/>
              <a:gd name="connsiteX16" fmla="*/ 1162050 w 1897857"/>
              <a:gd name="connsiteY16" fmla="*/ 190500 h 1071563"/>
              <a:gd name="connsiteX17" fmla="*/ 1066800 w 1897857"/>
              <a:gd name="connsiteY17" fmla="*/ 135731 h 1071563"/>
              <a:gd name="connsiteX18" fmla="*/ 1023937 w 1897857"/>
              <a:gd name="connsiteY18" fmla="*/ 114300 h 1071563"/>
              <a:gd name="connsiteX19" fmla="*/ 990600 w 1897857"/>
              <a:gd name="connsiteY19" fmla="*/ 102394 h 1071563"/>
              <a:gd name="connsiteX20" fmla="*/ 969168 w 1897857"/>
              <a:gd name="connsiteY20" fmla="*/ 95250 h 1071563"/>
              <a:gd name="connsiteX21" fmla="*/ 947737 w 1897857"/>
              <a:gd name="connsiteY21" fmla="*/ 111919 h 1071563"/>
              <a:gd name="connsiteX22" fmla="*/ 916781 w 1897857"/>
              <a:gd name="connsiteY22" fmla="*/ 152400 h 1071563"/>
              <a:gd name="connsiteX23" fmla="*/ 895350 w 1897857"/>
              <a:gd name="connsiteY23" fmla="*/ 188119 h 1071563"/>
              <a:gd name="connsiteX24" fmla="*/ 881062 w 1897857"/>
              <a:gd name="connsiteY24" fmla="*/ 235744 h 1071563"/>
              <a:gd name="connsiteX25" fmla="*/ 876300 w 1897857"/>
              <a:gd name="connsiteY25" fmla="*/ 269081 h 1071563"/>
              <a:gd name="connsiteX26" fmla="*/ 857250 w 1897857"/>
              <a:gd name="connsiteY26" fmla="*/ 288131 h 1071563"/>
              <a:gd name="connsiteX27" fmla="*/ 842962 w 1897857"/>
              <a:gd name="connsiteY27" fmla="*/ 311944 h 1071563"/>
              <a:gd name="connsiteX28" fmla="*/ 804862 w 1897857"/>
              <a:gd name="connsiteY28" fmla="*/ 328613 h 1071563"/>
              <a:gd name="connsiteX29" fmla="*/ 769143 w 1897857"/>
              <a:gd name="connsiteY29" fmla="*/ 338138 h 1071563"/>
              <a:gd name="connsiteX30" fmla="*/ 726281 w 1897857"/>
              <a:gd name="connsiteY30" fmla="*/ 376238 h 1071563"/>
              <a:gd name="connsiteX31" fmla="*/ 690562 w 1897857"/>
              <a:gd name="connsiteY31" fmla="*/ 400050 h 1071563"/>
              <a:gd name="connsiteX32" fmla="*/ 650081 w 1897857"/>
              <a:gd name="connsiteY32" fmla="*/ 411956 h 1071563"/>
              <a:gd name="connsiteX33" fmla="*/ 619125 w 1897857"/>
              <a:gd name="connsiteY33" fmla="*/ 411956 h 1071563"/>
              <a:gd name="connsiteX34" fmla="*/ 581025 w 1897857"/>
              <a:gd name="connsiteY34" fmla="*/ 390525 h 1071563"/>
              <a:gd name="connsiteX35" fmla="*/ 545306 w 1897857"/>
              <a:gd name="connsiteY35" fmla="*/ 381000 h 1071563"/>
              <a:gd name="connsiteX36" fmla="*/ 476250 w 1897857"/>
              <a:gd name="connsiteY36" fmla="*/ 371475 h 1071563"/>
              <a:gd name="connsiteX37" fmla="*/ 423862 w 1897857"/>
              <a:gd name="connsiteY37" fmla="*/ 371475 h 1071563"/>
              <a:gd name="connsiteX38" fmla="*/ 397668 w 1897857"/>
              <a:gd name="connsiteY38" fmla="*/ 381000 h 1071563"/>
              <a:gd name="connsiteX39" fmla="*/ 383381 w 1897857"/>
              <a:gd name="connsiteY39" fmla="*/ 402431 h 1071563"/>
              <a:gd name="connsiteX40" fmla="*/ 364331 w 1897857"/>
              <a:gd name="connsiteY40" fmla="*/ 433388 h 1071563"/>
              <a:gd name="connsiteX41" fmla="*/ 371475 w 1897857"/>
              <a:gd name="connsiteY41" fmla="*/ 473869 h 1071563"/>
              <a:gd name="connsiteX42" fmla="*/ 376237 w 1897857"/>
              <a:gd name="connsiteY42" fmla="*/ 507206 h 1071563"/>
              <a:gd name="connsiteX43" fmla="*/ 404812 w 1897857"/>
              <a:gd name="connsiteY43" fmla="*/ 561975 h 1071563"/>
              <a:gd name="connsiteX44" fmla="*/ 435768 w 1897857"/>
              <a:gd name="connsiteY44" fmla="*/ 611981 h 1071563"/>
              <a:gd name="connsiteX45" fmla="*/ 435768 w 1897857"/>
              <a:gd name="connsiteY45" fmla="*/ 657225 h 1071563"/>
              <a:gd name="connsiteX46" fmla="*/ 428625 w 1897857"/>
              <a:gd name="connsiteY46" fmla="*/ 695325 h 1071563"/>
              <a:gd name="connsiteX47" fmla="*/ 392906 w 1897857"/>
              <a:gd name="connsiteY47" fmla="*/ 747713 h 1071563"/>
              <a:gd name="connsiteX48" fmla="*/ 345281 w 1897857"/>
              <a:gd name="connsiteY48" fmla="*/ 750094 h 1071563"/>
              <a:gd name="connsiteX49" fmla="*/ 297656 w 1897857"/>
              <a:gd name="connsiteY49" fmla="*/ 752475 h 1071563"/>
              <a:gd name="connsiteX50" fmla="*/ 226218 w 1897857"/>
              <a:gd name="connsiteY50" fmla="*/ 792956 h 1071563"/>
              <a:gd name="connsiteX51" fmla="*/ 195262 w 1897857"/>
              <a:gd name="connsiteY51" fmla="*/ 835819 h 1071563"/>
              <a:gd name="connsiteX52" fmla="*/ 171450 w 1897857"/>
              <a:gd name="connsiteY52" fmla="*/ 864394 h 1071563"/>
              <a:gd name="connsiteX53" fmla="*/ 142875 w 1897857"/>
              <a:gd name="connsiteY53" fmla="*/ 909638 h 1071563"/>
              <a:gd name="connsiteX54" fmla="*/ 138112 w 1897857"/>
              <a:gd name="connsiteY54" fmla="*/ 928688 h 1071563"/>
              <a:gd name="connsiteX55" fmla="*/ 130968 w 1897857"/>
              <a:gd name="connsiteY55" fmla="*/ 964406 h 1071563"/>
              <a:gd name="connsiteX56" fmla="*/ 76200 w 1897857"/>
              <a:gd name="connsiteY56" fmla="*/ 1009650 h 1071563"/>
              <a:gd name="connsiteX57" fmla="*/ 35718 w 1897857"/>
              <a:gd name="connsiteY57" fmla="*/ 1047750 h 1071563"/>
              <a:gd name="connsiteX58" fmla="*/ 0 w 1897857"/>
              <a:gd name="connsiteY58" fmla="*/ 1071563 h 1071563"/>
              <a:gd name="connsiteX0" fmla="*/ 1897857 w 1897857"/>
              <a:gd name="connsiteY0" fmla="*/ 33337 h 1071563"/>
              <a:gd name="connsiteX1" fmla="*/ 1862137 w 1897857"/>
              <a:gd name="connsiteY1" fmla="*/ 0 h 1071563"/>
              <a:gd name="connsiteX2" fmla="*/ 1733549 w 1897857"/>
              <a:gd name="connsiteY2" fmla="*/ 2381 h 1071563"/>
              <a:gd name="connsiteX3" fmla="*/ 1657350 w 1897857"/>
              <a:gd name="connsiteY3" fmla="*/ 0 h 1071563"/>
              <a:gd name="connsiteX4" fmla="*/ 1602581 w 1897857"/>
              <a:gd name="connsiteY4" fmla="*/ 11906 h 1071563"/>
              <a:gd name="connsiteX5" fmla="*/ 1540668 w 1897857"/>
              <a:gd name="connsiteY5" fmla="*/ 35719 h 1071563"/>
              <a:gd name="connsiteX6" fmla="*/ 1488281 w 1897857"/>
              <a:gd name="connsiteY6" fmla="*/ 50006 h 1071563"/>
              <a:gd name="connsiteX7" fmla="*/ 1447800 w 1897857"/>
              <a:gd name="connsiteY7" fmla="*/ 71438 h 1071563"/>
              <a:gd name="connsiteX8" fmla="*/ 1419225 w 1897857"/>
              <a:gd name="connsiteY8" fmla="*/ 95250 h 1071563"/>
              <a:gd name="connsiteX9" fmla="*/ 1393031 w 1897857"/>
              <a:gd name="connsiteY9" fmla="*/ 111919 h 1071563"/>
              <a:gd name="connsiteX10" fmla="*/ 1352550 w 1897857"/>
              <a:gd name="connsiteY10" fmla="*/ 114300 h 1071563"/>
              <a:gd name="connsiteX11" fmla="*/ 1314450 w 1897857"/>
              <a:gd name="connsiteY11" fmla="*/ 123825 h 1071563"/>
              <a:gd name="connsiteX12" fmla="*/ 1281112 w 1897857"/>
              <a:gd name="connsiteY12" fmla="*/ 135731 h 1071563"/>
              <a:gd name="connsiteX13" fmla="*/ 1247775 w 1897857"/>
              <a:gd name="connsiteY13" fmla="*/ 166688 h 1071563"/>
              <a:gd name="connsiteX14" fmla="*/ 1221581 w 1897857"/>
              <a:gd name="connsiteY14" fmla="*/ 192881 h 1071563"/>
              <a:gd name="connsiteX15" fmla="*/ 1197768 w 1897857"/>
              <a:gd name="connsiteY15" fmla="*/ 202406 h 1071563"/>
              <a:gd name="connsiteX16" fmla="*/ 1162050 w 1897857"/>
              <a:gd name="connsiteY16" fmla="*/ 190500 h 1071563"/>
              <a:gd name="connsiteX17" fmla="*/ 1066800 w 1897857"/>
              <a:gd name="connsiteY17" fmla="*/ 135731 h 1071563"/>
              <a:gd name="connsiteX18" fmla="*/ 1023937 w 1897857"/>
              <a:gd name="connsiteY18" fmla="*/ 114300 h 1071563"/>
              <a:gd name="connsiteX19" fmla="*/ 990600 w 1897857"/>
              <a:gd name="connsiteY19" fmla="*/ 102394 h 1071563"/>
              <a:gd name="connsiteX20" fmla="*/ 969168 w 1897857"/>
              <a:gd name="connsiteY20" fmla="*/ 95250 h 1071563"/>
              <a:gd name="connsiteX21" fmla="*/ 947737 w 1897857"/>
              <a:gd name="connsiteY21" fmla="*/ 111919 h 1071563"/>
              <a:gd name="connsiteX22" fmla="*/ 916781 w 1897857"/>
              <a:gd name="connsiteY22" fmla="*/ 152400 h 1071563"/>
              <a:gd name="connsiteX23" fmla="*/ 895350 w 1897857"/>
              <a:gd name="connsiteY23" fmla="*/ 188119 h 1071563"/>
              <a:gd name="connsiteX24" fmla="*/ 881062 w 1897857"/>
              <a:gd name="connsiteY24" fmla="*/ 235744 h 1071563"/>
              <a:gd name="connsiteX25" fmla="*/ 876300 w 1897857"/>
              <a:gd name="connsiteY25" fmla="*/ 269081 h 1071563"/>
              <a:gd name="connsiteX26" fmla="*/ 857250 w 1897857"/>
              <a:gd name="connsiteY26" fmla="*/ 288131 h 1071563"/>
              <a:gd name="connsiteX27" fmla="*/ 842962 w 1897857"/>
              <a:gd name="connsiteY27" fmla="*/ 311944 h 1071563"/>
              <a:gd name="connsiteX28" fmla="*/ 804862 w 1897857"/>
              <a:gd name="connsiteY28" fmla="*/ 328613 h 1071563"/>
              <a:gd name="connsiteX29" fmla="*/ 769143 w 1897857"/>
              <a:gd name="connsiteY29" fmla="*/ 338138 h 1071563"/>
              <a:gd name="connsiteX30" fmla="*/ 726281 w 1897857"/>
              <a:gd name="connsiteY30" fmla="*/ 376238 h 1071563"/>
              <a:gd name="connsiteX31" fmla="*/ 690562 w 1897857"/>
              <a:gd name="connsiteY31" fmla="*/ 400050 h 1071563"/>
              <a:gd name="connsiteX32" fmla="*/ 650081 w 1897857"/>
              <a:gd name="connsiteY32" fmla="*/ 411956 h 1071563"/>
              <a:gd name="connsiteX33" fmla="*/ 619125 w 1897857"/>
              <a:gd name="connsiteY33" fmla="*/ 411956 h 1071563"/>
              <a:gd name="connsiteX34" fmla="*/ 581025 w 1897857"/>
              <a:gd name="connsiteY34" fmla="*/ 390525 h 1071563"/>
              <a:gd name="connsiteX35" fmla="*/ 545306 w 1897857"/>
              <a:gd name="connsiteY35" fmla="*/ 381000 h 1071563"/>
              <a:gd name="connsiteX36" fmla="*/ 476250 w 1897857"/>
              <a:gd name="connsiteY36" fmla="*/ 371475 h 1071563"/>
              <a:gd name="connsiteX37" fmla="*/ 423862 w 1897857"/>
              <a:gd name="connsiteY37" fmla="*/ 371475 h 1071563"/>
              <a:gd name="connsiteX38" fmla="*/ 397668 w 1897857"/>
              <a:gd name="connsiteY38" fmla="*/ 381000 h 1071563"/>
              <a:gd name="connsiteX39" fmla="*/ 383381 w 1897857"/>
              <a:gd name="connsiteY39" fmla="*/ 402431 h 1071563"/>
              <a:gd name="connsiteX40" fmla="*/ 364331 w 1897857"/>
              <a:gd name="connsiteY40" fmla="*/ 433388 h 1071563"/>
              <a:gd name="connsiteX41" fmla="*/ 371475 w 1897857"/>
              <a:gd name="connsiteY41" fmla="*/ 473869 h 1071563"/>
              <a:gd name="connsiteX42" fmla="*/ 376237 w 1897857"/>
              <a:gd name="connsiteY42" fmla="*/ 507206 h 1071563"/>
              <a:gd name="connsiteX43" fmla="*/ 404812 w 1897857"/>
              <a:gd name="connsiteY43" fmla="*/ 561975 h 1071563"/>
              <a:gd name="connsiteX44" fmla="*/ 435768 w 1897857"/>
              <a:gd name="connsiteY44" fmla="*/ 611981 h 1071563"/>
              <a:gd name="connsiteX45" fmla="*/ 435768 w 1897857"/>
              <a:gd name="connsiteY45" fmla="*/ 657225 h 1071563"/>
              <a:gd name="connsiteX46" fmla="*/ 428625 w 1897857"/>
              <a:gd name="connsiteY46" fmla="*/ 695325 h 1071563"/>
              <a:gd name="connsiteX47" fmla="*/ 392906 w 1897857"/>
              <a:gd name="connsiteY47" fmla="*/ 747713 h 1071563"/>
              <a:gd name="connsiteX48" fmla="*/ 345281 w 1897857"/>
              <a:gd name="connsiteY48" fmla="*/ 750094 h 1071563"/>
              <a:gd name="connsiteX49" fmla="*/ 297656 w 1897857"/>
              <a:gd name="connsiteY49" fmla="*/ 752475 h 1071563"/>
              <a:gd name="connsiteX50" fmla="*/ 226218 w 1897857"/>
              <a:gd name="connsiteY50" fmla="*/ 792956 h 1071563"/>
              <a:gd name="connsiteX51" fmla="*/ 195262 w 1897857"/>
              <a:gd name="connsiteY51" fmla="*/ 835819 h 1071563"/>
              <a:gd name="connsiteX52" fmla="*/ 171450 w 1897857"/>
              <a:gd name="connsiteY52" fmla="*/ 864394 h 1071563"/>
              <a:gd name="connsiteX53" fmla="*/ 142875 w 1897857"/>
              <a:gd name="connsiteY53" fmla="*/ 909638 h 1071563"/>
              <a:gd name="connsiteX54" fmla="*/ 138112 w 1897857"/>
              <a:gd name="connsiteY54" fmla="*/ 928688 h 1071563"/>
              <a:gd name="connsiteX55" fmla="*/ 130968 w 1897857"/>
              <a:gd name="connsiteY55" fmla="*/ 964406 h 1071563"/>
              <a:gd name="connsiteX56" fmla="*/ 76200 w 1897857"/>
              <a:gd name="connsiteY56" fmla="*/ 1009650 h 1071563"/>
              <a:gd name="connsiteX57" fmla="*/ 35718 w 1897857"/>
              <a:gd name="connsiteY57" fmla="*/ 1047750 h 1071563"/>
              <a:gd name="connsiteX58" fmla="*/ 0 w 1897857"/>
              <a:gd name="connsiteY58" fmla="*/ 1071563 h 1071563"/>
              <a:gd name="connsiteX0" fmla="*/ 1897857 w 1897857"/>
              <a:gd name="connsiteY0" fmla="*/ 33337 h 1071563"/>
              <a:gd name="connsiteX1" fmla="*/ 1831180 w 1897857"/>
              <a:gd name="connsiteY1" fmla="*/ 0 h 1071563"/>
              <a:gd name="connsiteX2" fmla="*/ 1733549 w 1897857"/>
              <a:gd name="connsiteY2" fmla="*/ 2381 h 1071563"/>
              <a:gd name="connsiteX3" fmla="*/ 1657350 w 1897857"/>
              <a:gd name="connsiteY3" fmla="*/ 0 h 1071563"/>
              <a:gd name="connsiteX4" fmla="*/ 1602581 w 1897857"/>
              <a:gd name="connsiteY4" fmla="*/ 11906 h 1071563"/>
              <a:gd name="connsiteX5" fmla="*/ 1540668 w 1897857"/>
              <a:gd name="connsiteY5" fmla="*/ 35719 h 1071563"/>
              <a:gd name="connsiteX6" fmla="*/ 1488281 w 1897857"/>
              <a:gd name="connsiteY6" fmla="*/ 50006 h 1071563"/>
              <a:gd name="connsiteX7" fmla="*/ 1447800 w 1897857"/>
              <a:gd name="connsiteY7" fmla="*/ 71438 h 1071563"/>
              <a:gd name="connsiteX8" fmla="*/ 1419225 w 1897857"/>
              <a:gd name="connsiteY8" fmla="*/ 95250 h 1071563"/>
              <a:gd name="connsiteX9" fmla="*/ 1393031 w 1897857"/>
              <a:gd name="connsiteY9" fmla="*/ 111919 h 1071563"/>
              <a:gd name="connsiteX10" fmla="*/ 1352550 w 1897857"/>
              <a:gd name="connsiteY10" fmla="*/ 114300 h 1071563"/>
              <a:gd name="connsiteX11" fmla="*/ 1314450 w 1897857"/>
              <a:gd name="connsiteY11" fmla="*/ 123825 h 1071563"/>
              <a:gd name="connsiteX12" fmla="*/ 1281112 w 1897857"/>
              <a:gd name="connsiteY12" fmla="*/ 135731 h 1071563"/>
              <a:gd name="connsiteX13" fmla="*/ 1247775 w 1897857"/>
              <a:gd name="connsiteY13" fmla="*/ 166688 h 1071563"/>
              <a:gd name="connsiteX14" fmla="*/ 1221581 w 1897857"/>
              <a:gd name="connsiteY14" fmla="*/ 192881 h 1071563"/>
              <a:gd name="connsiteX15" fmla="*/ 1197768 w 1897857"/>
              <a:gd name="connsiteY15" fmla="*/ 202406 h 1071563"/>
              <a:gd name="connsiteX16" fmla="*/ 1162050 w 1897857"/>
              <a:gd name="connsiteY16" fmla="*/ 190500 h 1071563"/>
              <a:gd name="connsiteX17" fmla="*/ 1066800 w 1897857"/>
              <a:gd name="connsiteY17" fmla="*/ 135731 h 1071563"/>
              <a:gd name="connsiteX18" fmla="*/ 1023937 w 1897857"/>
              <a:gd name="connsiteY18" fmla="*/ 114300 h 1071563"/>
              <a:gd name="connsiteX19" fmla="*/ 990600 w 1897857"/>
              <a:gd name="connsiteY19" fmla="*/ 102394 h 1071563"/>
              <a:gd name="connsiteX20" fmla="*/ 969168 w 1897857"/>
              <a:gd name="connsiteY20" fmla="*/ 95250 h 1071563"/>
              <a:gd name="connsiteX21" fmla="*/ 947737 w 1897857"/>
              <a:gd name="connsiteY21" fmla="*/ 111919 h 1071563"/>
              <a:gd name="connsiteX22" fmla="*/ 916781 w 1897857"/>
              <a:gd name="connsiteY22" fmla="*/ 152400 h 1071563"/>
              <a:gd name="connsiteX23" fmla="*/ 895350 w 1897857"/>
              <a:gd name="connsiteY23" fmla="*/ 188119 h 1071563"/>
              <a:gd name="connsiteX24" fmla="*/ 881062 w 1897857"/>
              <a:gd name="connsiteY24" fmla="*/ 235744 h 1071563"/>
              <a:gd name="connsiteX25" fmla="*/ 876300 w 1897857"/>
              <a:gd name="connsiteY25" fmla="*/ 269081 h 1071563"/>
              <a:gd name="connsiteX26" fmla="*/ 857250 w 1897857"/>
              <a:gd name="connsiteY26" fmla="*/ 288131 h 1071563"/>
              <a:gd name="connsiteX27" fmla="*/ 842962 w 1897857"/>
              <a:gd name="connsiteY27" fmla="*/ 311944 h 1071563"/>
              <a:gd name="connsiteX28" fmla="*/ 804862 w 1897857"/>
              <a:gd name="connsiteY28" fmla="*/ 328613 h 1071563"/>
              <a:gd name="connsiteX29" fmla="*/ 769143 w 1897857"/>
              <a:gd name="connsiteY29" fmla="*/ 338138 h 1071563"/>
              <a:gd name="connsiteX30" fmla="*/ 726281 w 1897857"/>
              <a:gd name="connsiteY30" fmla="*/ 376238 h 1071563"/>
              <a:gd name="connsiteX31" fmla="*/ 690562 w 1897857"/>
              <a:gd name="connsiteY31" fmla="*/ 400050 h 1071563"/>
              <a:gd name="connsiteX32" fmla="*/ 650081 w 1897857"/>
              <a:gd name="connsiteY32" fmla="*/ 411956 h 1071563"/>
              <a:gd name="connsiteX33" fmla="*/ 619125 w 1897857"/>
              <a:gd name="connsiteY33" fmla="*/ 411956 h 1071563"/>
              <a:gd name="connsiteX34" fmla="*/ 581025 w 1897857"/>
              <a:gd name="connsiteY34" fmla="*/ 390525 h 1071563"/>
              <a:gd name="connsiteX35" fmla="*/ 545306 w 1897857"/>
              <a:gd name="connsiteY35" fmla="*/ 381000 h 1071563"/>
              <a:gd name="connsiteX36" fmla="*/ 476250 w 1897857"/>
              <a:gd name="connsiteY36" fmla="*/ 371475 h 1071563"/>
              <a:gd name="connsiteX37" fmla="*/ 423862 w 1897857"/>
              <a:gd name="connsiteY37" fmla="*/ 371475 h 1071563"/>
              <a:gd name="connsiteX38" fmla="*/ 397668 w 1897857"/>
              <a:gd name="connsiteY38" fmla="*/ 381000 h 1071563"/>
              <a:gd name="connsiteX39" fmla="*/ 383381 w 1897857"/>
              <a:gd name="connsiteY39" fmla="*/ 402431 h 1071563"/>
              <a:gd name="connsiteX40" fmla="*/ 364331 w 1897857"/>
              <a:gd name="connsiteY40" fmla="*/ 433388 h 1071563"/>
              <a:gd name="connsiteX41" fmla="*/ 371475 w 1897857"/>
              <a:gd name="connsiteY41" fmla="*/ 473869 h 1071563"/>
              <a:gd name="connsiteX42" fmla="*/ 376237 w 1897857"/>
              <a:gd name="connsiteY42" fmla="*/ 507206 h 1071563"/>
              <a:gd name="connsiteX43" fmla="*/ 404812 w 1897857"/>
              <a:gd name="connsiteY43" fmla="*/ 561975 h 1071563"/>
              <a:gd name="connsiteX44" fmla="*/ 435768 w 1897857"/>
              <a:gd name="connsiteY44" fmla="*/ 611981 h 1071563"/>
              <a:gd name="connsiteX45" fmla="*/ 435768 w 1897857"/>
              <a:gd name="connsiteY45" fmla="*/ 657225 h 1071563"/>
              <a:gd name="connsiteX46" fmla="*/ 428625 w 1897857"/>
              <a:gd name="connsiteY46" fmla="*/ 695325 h 1071563"/>
              <a:gd name="connsiteX47" fmla="*/ 392906 w 1897857"/>
              <a:gd name="connsiteY47" fmla="*/ 747713 h 1071563"/>
              <a:gd name="connsiteX48" fmla="*/ 345281 w 1897857"/>
              <a:gd name="connsiteY48" fmla="*/ 750094 h 1071563"/>
              <a:gd name="connsiteX49" fmla="*/ 297656 w 1897857"/>
              <a:gd name="connsiteY49" fmla="*/ 752475 h 1071563"/>
              <a:gd name="connsiteX50" fmla="*/ 226218 w 1897857"/>
              <a:gd name="connsiteY50" fmla="*/ 792956 h 1071563"/>
              <a:gd name="connsiteX51" fmla="*/ 195262 w 1897857"/>
              <a:gd name="connsiteY51" fmla="*/ 835819 h 1071563"/>
              <a:gd name="connsiteX52" fmla="*/ 171450 w 1897857"/>
              <a:gd name="connsiteY52" fmla="*/ 864394 h 1071563"/>
              <a:gd name="connsiteX53" fmla="*/ 142875 w 1897857"/>
              <a:gd name="connsiteY53" fmla="*/ 909638 h 1071563"/>
              <a:gd name="connsiteX54" fmla="*/ 138112 w 1897857"/>
              <a:gd name="connsiteY54" fmla="*/ 928688 h 1071563"/>
              <a:gd name="connsiteX55" fmla="*/ 130968 w 1897857"/>
              <a:gd name="connsiteY55" fmla="*/ 964406 h 1071563"/>
              <a:gd name="connsiteX56" fmla="*/ 76200 w 1897857"/>
              <a:gd name="connsiteY56" fmla="*/ 1009650 h 1071563"/>
              <a:gd name="connsiteX57" fmla="*/ 35718 w 1897857"/>
              <a:gd name="connsiteY57" fmla="*/ 1047750 h 1071563"/>
              <a:gd name="connsiteX58" fmla="*/ 0 w 1897857"/>
              <a:gd name="connsiteY58" fmla="*/ 1071563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897857" h="1071563">
                <a:moveTo>
                  <a:pt x="1897857" y="33337"/>
                </a:moveTo>
                <a:lnTo>
                  <a:pt x="1831180" y="0"/>
                </a:lnTo>
                <a:lnTo>
                  <a:pt x="1733549" y="2381"/>
                </a:lnTo>
                <a:lnTo>
                  <a:pt x="1657350" y="0"/>
                </a:lnTo>
                <a:lnTo>
                  <a:pt x="1602581" y="11906"/>
                </a:lnTo>
                <a:lnTo>
                  <a:pt x="1540668" y="35719"/>
                </a:lnTo>
                <a:lnTo>
                  <a:pt x="1488281" y="50006"/>
                </a:lnTo>
                <a:lnTo>
                  <a:pt x="1447800" y="71438"/>
                </a:lnTo>
                <a:lnTo>
                  <a:pt x="1419225" y="95250"/>
                </a:lnTo>
                <a:lnTo>
                  <a:pt x="1393031" y="111919"/>
                </a:lnTo>
                <a:lnTo>
                  <a:pt x="1352550" y="114300"/>
                </a:lnTo>
                <a:lnTo>
                  <a:pt x="1314450" y="123825"/>
                </a:lnTo>
                <a:lnTo>
                  <a:pt x="1281112" y="135731"/>
                </a:lnTo>
                <a:lnTo>
                  <a:pt x="1247775" y="166688"/>
                </a:lnTo>
                <a:lnTo>
                  <a:pt x="1221581" y="192881"/>
                </a:lnTo>
                <a:lnTo>
                  <a:pt x="1197768" y="202406"/>
                </a:lnTo>
                <a:lnTo>
                  <a:pt x="1162050" y="190500"/>
                </a:lnTo>
                <a:lnTo>
                  <a:pt x="1066800" y="135731"/>
                </a:lnTo>
                <a:lnTo>
                  <a:pt x="1023937" y="114300"/>
                </a:lnTo>
                <a:lnTo>
                  <a:pt x="990600" y="102394"/>
                </a:lnTo>
                <a:lnTo>
                  <a:pt x="969168" y="95250"/>
                </a:lnTo>
                <a:lnTo>
                  <a:pt x="947737" y="111919"/>
                </a:lnTo>
                <a:lnTo>
                  <a:pt x="916781" y="152400"/>
                </a:lnTo>
                <a:lnTo>
                  <a:pt x="895350" y="188119"/>
                </a:lnTo>
                <a:lnTo>
                  <a:pt x="881062" y="235744"/>
                </a:lnTo>
                <a:lnTo>
                  <a:pt x="876300" y="269081"/>
                </a:lnTo>
                <a:lnTo>
                  <a:pt x="857250" y="288131"/>
                </a:lnTo>
                <a:lnTo>
                  <a:pt x="842962" y="311944"/>
                </a:lnTo>
                <a:lnTo>
                  <a:pt x="804862" y="328613"/>
                </a:lnTo>
                <a:lnTo>
                  <a:pt x="769143" y="338138"/>
                </a:lnTo>
                <a:lnTo>
                  <a:pt x="726281" y="376238"/>
                </a:lnTo>
                <a:lnTo>
                  <a:pt x="690562" y="400050"/>
                </a:lnTo>
                <a:lnTo>
                  <a:pt x="650081" y="411956"/>
                </a:lnTo>
                <a:lnTo>
                  <a:pt x="619125" y="411956"/>
                </a:lnTo>
                <a:lnTo>
                  <a:pt x="581025" y="390525"/>
                </a:lnTo>
                <a:lnTo>
                  <a:pt x="545306" y="381000"/>
                </a:lnTo>
                <a:lnTo>
                  <a:pt x="476250" y="371475"/>
                </a:lnTo>
                <a:lnTo>
                  <a:pt x="423862" y="371475"/>
                </a:lnTo>
                <a:lnTo>
                  <a:pt x="397668" y="381000"/>
                </a:lnTo>
                <a:lnTo>
                  <a:pt x="383381" y="402431"/>
                </a:lnTo>
                <a:lnTo>
                  <a:pt x="364331" y="433388"/>
                </a:lnTo>
                <a:lnTo>
                  <a:pt x="371475" y="473869"/>
                </a:lnTo>
                <a:lnTo>
                  <a:pt x="376237" y="507206"/>
                </a:lnTo>
                <a:lnTo>
                  <a:pt x="404812" y="561975"/>
                </a:lnTo>
                <a:lnTo>
                  <a:pt x="435768" y="611981"/>
                </a:lnTo>
                <a:lnTo>
                  <a:pt x="435768" y="657225"/>
                </a:lnTo>
                <a:lnTo>
                  <a:pt x="428625" y="695325"/>
                </a:lnTo>
                <a:lnTo>
                  <a:pt x="392906" y="747713"/>
                </a:lnTo>
                <a:lnTo>
                  <a:pt x="345281" y="750094"/>
                </a:lnTo>
                <a:lnTo>
                  <a:pt x="297656" y="752475"/>
                </a:lnTo>
                <a:lnTo>
                  <a:pt x="226218" y="792956"/>
                </a:lnTo>
                <a:lnTo>
                  <a:pt x="195262" y="835819"/>
                </a:lnTo>
                <a:lnTo>
                  <a:pt x="171450" y="864394"/>
                </a:lnTo>
                <a:lnTo>
                  <a:pt x="142875" y="909638"/>
                </a:lnTo>
                <a:lnTo>
                  <a:pt x="138112" y="928688"/>
                </a:lnTo>
                <a:lnTo>
                  <a:pt x="130968" y="964406"/>
                </a:lnTo>
                <a:lnTo>
                  <a:pt x="76200" y="1009650"/>
                </a:lnTo>
                <a:lnTo>
                  <a:pt x="35718" y="1047750"/>
                </a:lnTo>
                <a:lnTo>
                  <a:pt x="0" y="1071563"/>
                </a:ln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86" name="フリーフォーム 393">
            <a:extLst>
              <a:ext uri="{FF2B5EF4-FFF2-40B4-BE49-F238E27FC236}">
                <a16:creationId xmlns:a16="http://schemas.microsoft.com/office/drawing/2014/main" id="{BE4C5C1F-317E-4CF0-81E0-3E8E029861B2}"/>
              </a:ext>
            </a:extLst>
          </p:cNvPr>
          <p:cNvSpPr/>
          <p:nvPr/>
        </p:nvSpPr>
        <p:spPr>
          <a:xfrm>
            <a:off x="5490113" y="2278063"/>
            <a:ext cx="411162" cy="155575"/>
          </a:xfrm>
          <a:custGeom>
            <a:avLst/>
            <a:gdLst>
              <a:gd name="connsiteX0" fmla="*/ 0 w 378619"/>
              <a:gd name="connsiteY0" fmla="*/ 19050 h 171450"/>
              <a:gd name="connsiteX1" fmla="*/ 52388 w 378619"/>
              <a:gd name="connsiteY1" fmla="*/ 0 h 171450"/>
              <a:gd name="connsiteX2" fmla="*/ 73819 w 378619"/>
              <a:gd name="connsiteY2" fmla="*/ 7143 h 171450"/>
              <a:gd name="connsiteX3" fmla="*/ 88107 w 378619"/>
              <a:gd name="connsiteY3" fmla="*/ 26193 h 171450"/>
              <a:gd name="connsiteX4" fmla="*/ 85725 w 378619"/>
              <a:gd name="connsiteY4" fmla="*/ 47625 h 171450"/>
              <a:gd name="connsiteX5" fmla="*/ 102394 w 378619"/>
              <a:gd name="connsiteY5" fmla="*/ 59531 h 171450"/>
              <a:gd name="connsiteX6" fmla="*/ 128588 w 378619"/>
              <a:gd name="connsiteY6" fmla="*/ 80962 h 171450"/>
              <a:gd name="connsiteX7" fmla="*/ 126207 w 378619"/>
              <a:gd name="connsiteY7" fmla="*/ 95250 h 171450"/>
              <a:gd name="connsiteX8" fmla="*/ 150019 w 378619"/>
              <a:gd name="connsiteY8" fmla="*/ 100012 h 171450"/>
              <a:gd name="connsiteX9" fmla="*/ 171450 w 378619"/>
              <a:gd name="connsiteY9" fmla="*/ 90487 h 171450"/>
              <a:gd name="connsiteX10" fmla="*/ 185738 w 378619"/>
              <a:gd name="connsiteY10" fmla="*/ 97631 h 171450"/>
              <a:gd name="connsiteX11" fmla="*/ 207169 w 378619"/>
              <a:gd name="connsiteY11" fmla="*/ 111918 h 171450"/>
              <a:gd name="connsiteX12" fmla="*/ 211932 w 378619"/>
              <a:gd name="connsiteY12" fmla="*/ 135731 h 171450"/>
              <a:gd name="connsiteX13" fmla="*/ 230982 w 378619"/>
              <a:gd name="connsiteY13" fmla="*/ 150018 h 171450"/>
              <a:gd name="connsiteX14" fmla="*/ 257175 w 378619"/>
              <a:gd name="connsiteY14" fmla="*/ 161925 h 171450"/>
              <a:gd name="connsiteX15" fmla="*/ 280988 w 378619"/>
              <a:gd name="connsiteY15" fmla="*/ 169068 h 171450"/>
              <a:gd name="connsiteX16" fmla="*/ 307182 w 378619"/>
              <a:gd name="connsiteY16" fmla="*/ 166687 h 171450"/>
              <a:gd name="connsiteX17" fmla="*/ 338138 w 378619"/>
              <a:gd name="connsiteY17" fmla="*/ 171450 h 171450"/>
              <a:gd name="connsiteX18" fmla="*/ 378619 w 378619"/>
              <a:gd name="connsiteY18" fmla="*/ 171450 h 171450"/>
              <a:gd name="connsiteX0" fmla="*/ 0 w 664038"/>
              <a:gd name="connsiteY0" fmla="*/ 19050 h 171450"/>
              <a:gd name="connsiteX1" fmla="*/ 337807 w 664038"/>
              <a:gd name="connsiteY1" fmla="*/ 0 h 171450"/>
              <a:gd name="connsiteX2" fmla="*/ 359238 w 664038"/>
              <a:gd name="connsiteY2" fmla="*/ 7143 h 171450"/>
              <a:gd name="connsiteX3" fmla="*/ 373526 w 664038"/>
              <a:gd name="connsiteY3" fmla="*/ 26193 h 171450"/>
              <a:gd name="connsiteX4" fmla="*/ 371144 w 664038"/>
              <a:gd name="connsiteY4" fmla="*/ 47625 h 171450"/>
              <a:gd name="connsiteX5" fmla="*/ 387813 w 664038"/>
              <a:gd name="connsiteY5" fmla="*/ 59531 h 171450"/>
              <a:gd name="connsiteX6" fmla="*/ 414007 w 664038"/>
              <a:gd name="connsiteY6" fmla="*/ 80962 h 171450"/>
              <a:gd name="connsiteX7" fmla="*/ 411626 w 664038"/>
              <a:gd name="connsiteY7" fmla="*/ 95250 h 171450"/>
              <a:gd name="connsiteX8" fmla="*/ 435438 w 664038"/>
              <a:gd name="connsiteY8" fmla="*/ 100012 h 171450"/>
              <a:gd name="connsiteX9" fmla="*/ 456869 w 664038"/>
              <a:gd name="connsiteY9" fmla="*/ 90487 h 171450"/>
              <a:gd name="connsiteX10" fmla="*/ 471157 w 664038"/>
              <a:gd name="connsiteY10" fmla="*/ 97631 h 171450"/>
              <a:gd name="connsiteX11" fmla="*/ 492588 w 664038"/>
              <a:gd name="connsiteY11" fmla="*/ 111918 h 171450"/>
              <a:gd name="connsiteX12" fmla="*/ 497351 w 664038"/>
              <a:gd name="connsiteY12" fmla="*/ 135731 h 171450"/>
              <a:gd name="connsiteX13" fmla="*/ 516401 w 664038"/>
              <a:gd name="connsiteY13" fmla="*/ 150018 h 171450"/>
              <a:gd name="connsiteX14" fmla="*/ 542594 w 664038"/>
              <a:gd name="connsiteY14" fmla="*/ 161925 h 171450"/>
              <a:gd name="connsiteX15" fmla="*/ 566407 w 664038"/>
              <a:gd name="connsiteY15" fmla="*/ 169068 h 171450"/>
              <a:gd name="connsiteX16" fmla="*/ 592601 w 664038"/>
              <a:gd name="connsiteY16" fmla="*/ 166687 h 171450"/>
              <a:gd name="connsiteX17" fmla="*/ 623557 w 664038"/>
              <a:gd name="connsiteY17" fmla="*/ 171450 h 171450"/>
              <a:gd name="connsiteX18" fmla="*/ 664038 w 664038"/>
              <a:gd name="connsiteY18" fmla="*/ 171450 h 171450"/>
              <a:gd name="connsiteX0" fmla="*/ 0 w 664038"/>
              <a:gd name="connsiteY0" fmla="*/ 19050 h 171450"/>
              <a:gd name="connsiteX1" fmla="*/ 224809 w 664038"/>
              <a:gd name="connsiteY1" fmla="*/ 1095 h 171450"/>
              <a:gd name="connsiteX2" fmla="*/ 337807 w 664038"/>
              <a:gd name="connsiteY2" fmla="*/ 0 h 171450"/>
              <a:gd name="connsiteX3" fmla="*/ 359238 w 664038"/>
              <a:gd name="connsiteY3" fmla="*/ 7143 h 171450"/>
              <a:gd name="connsiteX4" fmla="*/ 373526 w 664038"/>
              <a:gd name="connsiteY4" fmla="*/ 26193 h 171450"/>
              <a:gd name="connsiteX5" fmla="*/ 371144 w 664038"/>
              <a:gd name="connsiteY5" fmla="*/ 47625 h 171450"/>
              <a:gd name="connsiteX6" fmla="*/ 387813 w 664038"/>
              <a:gd name="connsiteY6" fmla="*/ 59531 h 171450"/>
              <a:gd name="connsiteX7" fmla="*/ 414007 w 664038"/>
              <a:gd name="connsiteY7" fmla="*/ 80962 h 171450"/>
              <a:gd name="connsiteX8" fmla="*/ 411626 w 664038"/>
              <a:gd name="connsiteY8" fmla="*/ 95250 h 171450"/>
              <a:gd name="connsiteX9" fmla="*/ 435438 w 664038"/>
              <a:gd name="connsiteY9" fmla="*/ 100012 h 171450"/>
              <a:gd name="connsiteX10" fmla="*/ 456869 w 664038"/>
              <a:gd name="connsiteY10" fmla="*/ 90487 h 171450"/>
              <a:gd name="connsiteX11" fmla="*/ 471157 w 664038"/>
              <a:gd name="connsiteY11" fmla="*/ 97631 h 171450"/>
              <a:gd name="connsiteX12" fmla="*/ 492588 w 664038"/>
              <a:gd name="connsiteY12" fmla="*/ 111918 h 171450"/>
              <a:gd name="connsiteX13" fmla="*/ 497351 w 664038"/>
              <a:gd name="connsiteY13" fmla="*/ 135731 h 171450"/>
              <a:gd name="connsiteX14" fmla="*/ 516401 w 664038"/>
              <a:gd name="connsiteY14" fmla="*/ 150018 h 171450"/>
              <a:gd name="connsiteX15" fmla="*/ 542594 w 664038"/>
              <a:gd name="connsiteY15" fmla="*/ 161925 h 171450"/>
              <a:gd name="connsiteX16" fmla="*/ 566407 w 664038"/>
              <a:gd name="connsiteY16" fmla="*/ 169068 h 171450"/>
              <a:gd name="connsiteX17" fmla="*/ 592601 w 664038"/>
              <a:gd name="connsiteY17" fmla="*/ 166687 h 171450"/>
              <a:gd name="connsiteX18" fmla="*/ 623557 w 664038"/>
              <a:gd name="connsiteY18" fmla="*/ 171450 h 171450"/>
              <a:gd name="connsiteX19" fmla="*/ 664038 w 664038"/>
              <a:gd name="connsiteY19" fmla="*/ 171450 h 171450"/>
              <a:gd name="connsiteX0" fmla="*/ 0 w 664038"/>
              <a:gd name="connsiteY0" fmla="*/ 19050 h 171450"/>
              <a:gd name="connsiteX1" fmla="*/ 224809 w 664038"/>
              <a:gd name="connsiteY1" fmla="*/ 1095 h 171450"/>
              <a:gd name="connsiteX2" fmla="*/ 136589 w 664038"/>
              <a:gd name="connsiteY2" fmla="*/ 11474 h 171450"/>
              <a:gd name="connsiteX3" fmla="*/ 337807 w 664038"/>
              <a:gd name="connsiteY3" fmla="*/ 0 h 171450"/>
              <a:gd name="connsiteX4" fmla="*/ 359238 w 664038"/>
              <a:gd name="connsiteY4" fmla="*/ 7143 h 171450"/>
              <a:gd name="connsiteX5" fmla="*/ 373526 w 664038"/>
              <a:gd name="connsiteY5" fmla="*/ 26193 h 171450"/>
              <a:gd name="connsiteX6" fmla="*/ 371144 w 664038"/>
              <a:gd name="connsiteY6" fmla="*/ 47625 h 171450"/>
              <a:gd name="connsiteX7" fmla="*/ 387813 w 664038"/>
              <a:gd name="connsiteY7" fmla="*/ 59531 h 171450"/>
              <a:gd name="connsiteX8" fmla="*/ 414007 w 664038"/>
              <a:gd name="connsiteY8" fmla="*/ 80962 h 171450"/>
              <a:gd name="connsiteX9" fmla="*/ 411626 w 664038"/>
              <a:gd name="connsiteY9" fmla="*/ 95250 h 171450"/>
              <a:gd name="connsiteX10" fmla="*/ 435438 w 664038"/>
              <a:gd name="connsiteY10" fmla="*/ 100012 h 171450"/>
              <a:gd name="connsiteX11" fmla="*/ 456869 w 664038"/>
              <a:gd name="connsiteY11" fmla="*/ 90487 h 171450"/>
              <a:gd name="connsiteX12" fmla="*/ 471157 w 664038"/>
              <a:gd name="connsiteY12" fmla="*/ 97631 h 171450"/>
              <a:gd name="connsiteX13" fmla="*/ 492588 w 664038"/>
              <a:gd name="connsiteY13" fmla="*/ 111918 h 171450"/>
              <a:gd name="connsiteX14" fmla="*/ 497351 w 664038"/>
              <a:gd name="connsiteY14" fmla="*/ 135731 h 171450"/>
              <a:gd name="connsiteX15" fmla="*/ 516401 w 664038"/>
              <a:gd name="connsiteY15" fmla="*/ 150018 h 171450"/>
              <a:gd name="connsiteX16" fmla="*/ 542594 w 664038"/>
              <a:gd name="connsiteY16" fmla="*/ 161925 h 171450"/>
              <a:gd name="connsiteX17" fmla="*/ 566407 w 664038"/>
              <a:gd name="connsiteY17" fmla="*/ 169068 h 171450"/>
              <a:gd name="connsiteX18" fmla="*/ 592601 w 664038"/>
              <a:gd name="connsiteY18" fmla="*/ 166687 h 171450"/>
              <a:gd name="connsiteX19" fmla="*/ 623557 w 664038"/>
              <a:gd name="connsiteY19" fmla="*/ 171450 h 171450"/>
              <a:gd name="connsiteX20" fmla="*/ 664038 w 664038"/>
              <a:gd name="connsiteY20" fmla="*/ 171450 h 171450"/>
              <a:gd name="connsiteX0" fmla="*/ 0 w 664038"/>
              <a:gd name="connsiteY0" fmla="*/ 19050 h 171450"/>
              <a:gd name="connsiteX1" fmla="*/ 74316 w 664038"/>
              <a:gd name="connsiteY1" fmla="*/ 11474 h 171450"/>
              <a:gd name="connsiteX2" fmla="*/ 224809 w 664038"/>
              <a:gd name="connsiteY2" fmla="*/ 1095 h 171450"/>
              <a:gd name="connsiteX3" fmla="*/ 136589 w 664038"/>
              <a:gd name="connsiteY3" fmla="*/ 11474 h 171450"/>
              <a:gd name="connsiteX4" fmla="*/ 337807 w 664038"/>
              <a:gd name="connsiteY4" fmla="*/ 0 h 171450"/>
              <a:gd name="connsiteX5" fmla="*/ 359238 w 664038"/>
              <a:gd name="connsiteY5" fmla="*/ 7143 h 171450"/>
              <a:gd name="connsiteX6" fmla="*/ 373526 w 664038"/>
              <a:gd name="connsiteY6" fmla="*/ 26193 h 171450"/>
              <a:gd name="connsiteX7" fmla="*/ 371144 w 664038"/>
              <a:gd name="connsiteY7" fmla="*/ 47625 h 171450"/>
              <a:gd name="connsiteX8" fmla="*/ 387813 w 664038"/>
              <a:gd name="connsiteY8" fmla="*/ 59531 h 171450"/>
              <a:gd name="connsiteX9" fmla="*/ 414007 w 664038"/>
              <a:gd name="connsiteY9" fmla="*/ 80962 h 171450"/>
              <a:gd name="connsiteX10" fmla="*/ 411626 w 664038"/>
              <a:gd name="connsiteY10" fmla="*/ 95250 h 171450"/>
              <a:gd name="connsiteX11" fmla="*/ 435438 w 664038"/>
              <a:gd name="connsiteY11" fmla="*/ 100012 h 171450"/>
              <a:gd name="connsiteX12" fmla="*/ 456869 w 664038"/>
              <a:gd name="connsiteY12" fmla="*/ 90487 h 171450"/>
              <a:gd name="connsiteX13" fmla="*/ 471157 w 664038"/>
              <a:gd name="connsiteY13" fmla="*/ 97631 h 171450"/>
              <a:gd name="connsiteX14" fmla="*/ 492588 w 664038"/>
              <a:gd name="connsiteY14" fmla="*/ 111918 h 171450"/>
              <a:gd name="connsiteX15" fmla="*/ 497351 w 664038"/>
              <a:gd name="connsiteY15" fmla="*/ 135731 h 171450"/>
              <a:gd name="connsiteX16" fmla="*/ 516401 w 664038"/>
              <a:gd name="connsiteY16" fmla="*/ 150018 h 171450"/>
              <a:gd name="connsiteX17" fmla="*/ 542594 w 664038"/>
              <a:gd name="connsiteY17" fmla="*/ 161925 h 171450"/>
              <a:gd name="connsiteX18" fmla="*/ 566407 w 664038"/>
              <a:gd name="connsiteY18" fmla="*/ 169068 h 171450"/>
              <a:gd name="connsiteX19" fmla="*/ 592601 w 664038"/>
              <a:gd name="connsiteY19" fmla="*/ 166687 h 171450"/>
              <a:gd name="connsiteX20" fmla="*/ 623557 w 664038"/>
              <a:gd name="connsiteY20" fmla="*/ 171450 h 171450"/>
              <a:gd name="connsiteX21" fmla="*/ 664038 w 664038"/>
              <a:gd name="connsiteY21" fmla="*/ 171450 h 171450"/>
              <a:gd name="connsiteX0" fmla="*/ 0 w 664038"/>
              <a:gd name="connsiteY0" fmla="*/ 19050 h 171450"/>
              <a:gd name="connsiteX1" fmla="*/ 74316 w 664038"/>
              <a:gd name="connsiteY1" fmla="*/ 11474 h 171450"/>
              <a:gd name="connsiteX2" fmla="*/ 224809 w 664038"/>
              <a:gd name="connsiteY2" fmla="*/ 1095 h 171450"/>
              <a:gd name="connsiteX3" fmla="*/ 136589 w 664038"/>
              <a:gd name="connsiteY3" fmla="*/ 11474 h 171450"/>
              <a:gd name="connsiteX4" fmla="*/ 276703 w 664038"/>
              <a:gd name="connsiteY4" fmla="*/ 6284 h 171450"/>
              <a:gd name="connsiteX5" fmla="*/ 337807 w 664038"/>
              <a:gd name="connsiteY5" fmla="*/ 0 h 171450"/>
              <a:gd name="connsiteX6" fmla="*/ 359238 w 664038"/>
              <a:gd name="connsiteY6" fmla="*/ 7143 h 171450"/>
              <a:gd name="connsiteX7" fmla="*/ 373526 w 664038"/>
              <a:gd name="connsiteY7" fmla="*/ 26193 h 171450"/>
              <a:gd name="connsiteX8" fmla="*/ 371144 w 664038"/>
              <a:gd name="connsiteY8" fmla="*/ 47625 h 171450"/>
              <a:gd name="connsiteX9" fmla="*/ 387813 w 664038"/>
              <a:gd name="connsiteY9" fmla="*/ 59531 h 171450"/>
              <a:gd name="connsiteX10" fmla="*/ 414007 w 664038"/>
              <a:gd name="connsiteY10" fmla="*/ 80962 h 171450"/>
              <a:gd name="connsiteX11" fmla="*/ 411626 w 664038"/>
              <a:gd name="connsiteY11" fmla="*/ 95250 h 171450"/>
              <a:gd name="connsiteX12" fmla="*/ 435438 w 664038"/>
              <a:gd name="connsiteY12" fmla="*/ 100012 h 171450"/>
              <a:gd name="connsiteX13" fmla="*/ 456869 w 664038"/>
              <a:gd name="connsiteY13" fmla="*/ 90487 h 171450"/>
              <a:gd name="connsiteX14" fmla="*/ 471157 w 664038"/>
              <a:gd name="connsiteY14" fmla="*/ 97631 h 171450"/>
              <a:gd name="connsiteX15" fmla="*/ 492588 w 664038"/>
              <a:gd name="connsiteY15" fmla="*/ 111918 h 171450"/>
              <a:gd name="connsiteX16" fmla="*/ 497351 w 664038"/>
              <a:gd name="connsiteY16" fmla="*/ 135731 h 171450"/>
              <a:gd name="connsiteX17" fmla="*/ 516401 w 664038"/>
              <a:gd name="connsiteY17" fmla="*/ 150018 h 171450"/>
              <a:gd name="connsiteX18" fmla="*/ 542594 w 664038"/>
              <a:gd name="connsiteY18" fmla="*/ 161925 h 171450"/>
              <a:gd name="connsiteX19" fmla="*/ 566407 w 664038"/>
              <a:gd name="connsiteY19" fmla="*/ 169068 h 171450"/>
              <a:gd name="connsiteX20" fmla="*/ 592601 w 664038"/>
              <a:gd name="connsiteY20" fmla="*/ 166687 h 171450"/>
              <a:gd name="connsiteX21" fmla="*/ 623557 w 664038"/>
              <a:gd name="connsiteY21" fmla="*/ 171450 h 171450"/>
              <a:gd name="connsiteX22" fmla="*/ 664038 w 664038"/>
              <a:gd name="connsiteY22" fmla="*/ 171450 h 171450"/>
              <a:gd name="connsiteX0" fmla="*/ 0 w 664038"/>
              <a:gd name="connsiteY0" fmla="*/ 33523 h 185923"/>
              <a:gd name="connsiteX1" fmla="*/ 74316 w 664038"/>
              <a:gd name="connsiteY1" fmla="*/ 25947 h 185923"/>
              <a:gd name="connsiteX2" fmla="*/ 209240 w 664038"/>
              <a:gd name="connsiteY2" fmla="*/ 0 h 185923"/>
              <a:gd name="connsiteX3" fmla="*/ 136589 w 664038"/>
              <a:gd name="connsiteY3" fmla="*/ 25947 h 185923"/>
              <a:gd name="connsiteX4" fmla="*/ 276703 w 664038"/>
              <a:gd name="connsiteY4" fmla="*/ 20757 h 185923"/>
              <a:gd name="connsiteX5" fmla="*/ 337807 w 664038"/>
              <a:gd name="connsiteY5" fmla="*/ 14473 h 185923"/>
              <a:gd name="connsiteX6" fmla="*/ 359238 w 664038"/>
              <a:gd name="connsiteY6" fmla="*/ 21616 h 185923"/>
              <a:gd name="connsiteX7" fmla="*/ 373526 w 664038"/>
              <a:gd name="connsiteY7" fmla="*/ 40666 h 185923"/>
              <a:gd name="connsiteX8" fmla="*/ 371144 w 664038"/>
              <a:gd name="connsiteY8" fmla="*/ 62098 h 185923"/>
              <a:gd name="connsiteX9" fmla="*/ 387813 w 664038"/>
              <a:gd name="connsiteY9" fmla="*/ 74004 h 185923"/>
              <a:gd name="connsiteX10" fmla="*/ 414007 w 664038"/>
              <a:gd name="connsiteY10" fmla="*/ 95435 h 185923"/>
              <a:gd name="connsiteX11" fmla="*/ 411626 w 664038"/>
              <a:gd name="connsiteY11" fmla="*/ 109723 h 185923"/>
              <a:gd name="connsiteX12" fmla="*/ 435438 w 664038"/>
              <a:gd name="connsiteY12" fmla="*/ 114485 h 185923"/>
              <a:gd name="connsiteX13" fmla="*/ 456869 w 664038"/>
              <a:gd name="connsiteY13" fmla="*/ 104960 h 185923"/>
              <a:gd name="connsiteX14" fmla="*/ 471157 w 664038"/>
              <a:gd name="connsiteY14" fmla="*/ 112104 h 185923"/>
              <a:gd name="connsiteX15" fmla="*/ 492588 w 664038"/>
              <a:gd name="connsiteY15" fmla="*/ 126391 h 185923"/>
              <a:gd name="connsiteX16" fmla="*/ 497351 w 664038"/>
              <a:gd name="connsiteY16" fmla="*/ 150204 h 185923"/>
              <a:gd name="connsiteX17" fmla="*/ 516401 w 664038"/>
              <a:gd name="connsiteY17" fmla="*/ 164491 h 185923"/>
              <a:gd name="connsiteX18" fmla="*/ 542594 w 664038"/>
              <a:gd name="connsiteY18" fmla="*/ 176398 h 185923"/>
              <a:gd name="connsiteX19" fmla="*/ 566407 w 664038"/>
              <a:gd name="connsiteY19" fmla="*/ 183541 h 185923"/>
              <a:gd name="connsiteX20" fmla="*/ 592601 w 664038"/>
              <a:gd name="connsiteY20" fmla="*/ 181160 h 185923"/>
              <a:gd name="connsiteX21" fmla="*/ 623557 w 664038"/>
              <a:gd name="connsiteY21" fmla="*/ 185923 h 185923"/>
              <a:gd name="connsiteX22" fmla="*/ 664038 w 664038"/>
              <a:gd name="connsiteY22" fmla="*/ 185923 h 185923"/>
              <a:gd name="connsiteX0" fmla="*/ 0 w 664038"/>
              <a:gd name="connsiteY0" fmla="*/ 33524 h 185924"/>
              <a:gd name="connsiteX1" fmla="*/ 74316 w 664038"/>
              <a:gd name="connsiteY1" fmla="*/ 25948 h 185924"/>
              <a:gd name="connsiteX2" fmla="*/ 209240 w 664038"/>
              <a:gd name="connsiteY2" fmla="*/ 1 h 185924"/>
              <a:gd name="connsiteX3" fmla="*/ 136589 w 664038"/>
              <a:gd name="connsiteY3" fmla="*/ 25948 h 185924"/>
              <a:gd name="connsiteX4" fmla="*/ 271514 w 664038"/>
              <a:gd name="connsiteY4" fmla="*/ 0 h 185924"/>
              <a:gd name="connsiteX5" fmla="*/ 337807 w 664038"/>
              <a:gd name="connsiteY5" fmla="*/ 14474 h 185924"/>
              <a:gd name="connsiteX6" fmla="*/ 359238 w 664038"/>
              <a:gd name="connsiteY6" fmla="*/ 21617 h 185924"/>
              <a:gd name="connsiteX7" fmla="*/ 373526 w 664038"/>
              <a:gd name="connsiteY7" fmla="*/ 40667 h 185924"/>
              <a:gd name="connsiteX8" fmla="*/ 371144 w 664038"/>
              <a:gd name="connsiteY8" fmla="*/ 62099 h 185924"/>
              <a:gd name="connsiteX9" fmla="*/ 387813 w 664038"/>
              <a:gd name="connsiteY9" fmla="*/ 74005 h 185924"/>
              <a:gd name="connsiteX10" fmla="*/ 414007 w 664038"/>
              <a:gd name="connsiteY10" fmla="*/ 95436 h 185924"/>
              <a:gd name="connsiteX11" fmla="*/ 411626 w 664038"/>
              <a:gd name="connsiteY11" fmla="*/ 109724 h 185924"/>
              <a:gd name="connsiteX12" fmla="*/ 435438 w 664038"/>
              <a:gd name="connsiteY12" fmla="*/ 114486 h 185924"/>
              <a:gd name="connsiteX13" fmla="*/ 456869 w 664038"/>
              <a:gd name="connsiteY13" fmla="*/ 104961 h 185924"/>
              <a:gd name="connsiteX14" fmla="*/ 471157 w 664038"/>
              <a:gd name="connsiteY14" fmla="*/ 112105 h 185924"/>
              <a:gd name="connsiteX15" fmla="*/ 492588 w 664038"/>
              <a:gd name="connsiteY15" fmla="*/ 126392 h 185924"/>
              <a:gd name="connsiteX16" fmla="*/ 497351 w 664038"/>
              <a:gd name="connsiteY16" fmla="*/ 150205 h 185924"/>
              <a:gd name="connsiteX17" fmla="*/ 516401 w 664038"/>
              <a:gd name="connsiteY17" fmla="*/ 164492 h 185924"/>
              <a:gd name="connsiteX18" fmla="*/ 542594 w 664038"/>
              <a:gd name="connsiteY18" fmla="*/ 176399 h 185924"/>
              <a:gd name="connsiteX19" fmla="*/ 566407 w 664038"/>
              <a:gd name="connsiteY19" fmla="*/ 183542 h 185924"/>
              <a:gd name="connsiteX20" fmla="*/ 592601 w 664038"/>
              <a:gd name="connsiteY20" fmla="*/ 181161 h 185924"/>
              <a:gd name="connsiteX21" fmla="*/ 623557 w 664038"/>
              <a:gd name="connsiteY21" fmla="*/ 185924 h 185924"/>
              <a:gd name="connsiteX22" fmla="*/ 664038 w 664038"/>
              <a:gd name="connsiteY22" fmla="*/ 185924 h 185924"/>
              <a:gd name="connsiteX0" fmla="*/ 0 w 664038"/>
              <a:gd name="connsiteY0" fmla="*/ 33524 h 185924"/>
              <a:gd name="connsiteX1" fmla="*/ 74316 w 664038"/>
              <a:gd name="connsiteY1" fmla="*/ 46706 h 185924"/>
              <a:gd name="connsiteX2" fmla="*/ 209240 w 664038"/>
              <a:gd name="connsiteY2" fmla="*/ 1 h 185924"/>
              <a:gd name="connsiteX3" fmla="*/ 136589 w 664038"/>
              <a:gd name="connsiteY3" fmla="*/ 25948 h 185924"/>
              <a:gd name="connsiteX4" fmla="*/ 271514 w 664038"/>
              <a:gd name="connsiteY4" fmla="*/ 0 h 185924"/>
              <a:gd name="connsiteX5" fmla="*/ 337807 w 664038"/>
              <a:gd name="connsiteY5" fmla="*/ 14474 h 185924"/>
              <a:gd name="connsiteX6" fmla="*/ 359238 w 664038"/>
              <a:gd name="connsiteY6" fmla="*/ 21617 h 185924"/>
              <a:gd name="connsiteX7" fmla="*/ 373526 w 664038"/>
              <a:gd name="connsiteY7" fmla="*/ 40667 h 185924"/>
              <a:gd name="connsiteX8" fmla="*/ 371144 w 664038"/>
              <a:gd name="connsiteY8" fmla="*/ 62099 h 185924"/>
              <a:gd name="connsiteX9" fmla="*/ 387813 w 664038"/>
              <a:gd name="connsiteY9" fmla="*/ 74005 h 185924"/>
              <a:gd name="connsiteX10" fmla="*/ 414007 w 664038"/>
              <a:gd name="connsiteY10" fmla="*/ 95436 h 185924"/>
              <a:gd name="connsiteX11" fmla="*/ 411626 w 664038"/>
              <a:gd name="connsiteY11" fmla="*/ 109724 h 185924"/>
              <a:gd name="connsiteX12" fmla="*/ 435438 w 664038"/>
              <a:gd name="connsiteY12" fmla="*/ 114486 h 185924"/>
              <a:gd name="connsiteX13" fmla="*/ 456869 w 664038"/>
              <a:gd name="connsiteY13" fmla="*/ 104961 h 185924"/>
              <a:gd name="connsiteX14" fmla="*/ 471157 w 664038"/>
              <a:gd name="connsiteY14" fmla="*/ 112105 h 185924"/>
              <a:gd name="connsiteX15" fmla="*/ 492588 w 664038"/>
              <a:gd name="connsiteY15" fmla="*/ 126392 h 185924"/>
              <a:gd name="connsiteX16" fmla="*/ 497351 w 664038"/>
              <a:gd name="connsiteY16" fmla="*/ 150205 h 185924"/>
              <a:gd name="connsiteX17" fmla="*/ 516401 w 664038"/>
              <a:gd name="connsiteY17" fmla="*/ 164492 h 185924"/>
              <a:gd name="connsiteX18" fmla="*/ 542594 w 664038"/>
              <a:gd name="connsiteY18" fmla="*/ 176399 h 185924"/>
              <a:gd name="connsiteX19" fmla="*/ 566407 w 664038"/>
              <a:gd name="connsiteY19" fmla="*/ 183542 h 185924"/>
              <a:gd name="connsiteX20" fmla="*/ 592601 w 664038"/>
              <a:gd name="connsiteY20" fmla="*/ 181161 h 185924"/>
              <a:gd name="connsiteX21" fmla="*/ 623557 w 664038"/>
              <a:gd name="connsiteY21" fmla="*/ 185924 h 185924"/>
              <a:gd name="connsiteX22" fmla="*/ 664038 w 664038"/>
              <a:gd name="connsiteY22" fmla="*/ 185924 h 185924"/>
              <a:gd name="connsiteX0" fmla="*/ 0 w 664038"/>
              <a:gd name="connsiteY0" fmla="*/ 33524 h 185924"/>
              <a:gd name="connsiteX1" fmla="*/ 74316 w 664038"/>
              <a:gd name="connsiteY1" fmla="*/ 46706 h 185924"/>
              <a:gd name="connsiteX2" fmla="*/ 209240 w 664038"/>
              <a:gd name="connsiteY2" fmla="*/ 1 h 185924"/>
              <a:gd name="connsiteX3" fmla="*/ 146968 w 664038"/>
              <a:gd name="connsiteY3" fmla="*/ 10380 h 185924"/>
              <a:gd name="connsiteX4" fmla="*/ 271514 w 664038"/>
              <a:gd name="connsiteY4" fmla="*/ 0 h 185924"/>
              <a:gd name="connsiteX5" fmla="*/ 337807 w 664038"/>
              <a:gd name="connsiteY5" fmla="*/ 14474 h 185924"/>
              <a:gd name="connsiteX6" fmla="*/ 359238 w 664038"/>
              <a:gd name="connsiteY6" fmla="*/ 21617 h 185924"/>
              <a:gd name="connsiteX7" fmla="*/ 373526 w 664038"/>
              <a:gd name="connsiteY7" fmla="*/ 40667 h 185924"/>
              <a:gd name="connsiteX8" fmla="*/ 371144 w 664038"/>
              <a:gd name="connsiteY8" fmla="*/ 62099 h 185924"/>
              <a:gd name="connsiteX9" fmla="*/ 387813 w 664038"/>
              <a:gd name="connsiteY9" fmla="*/ 74005 h 185924"/>
              <a:gd name="connsiteX10" fmla="*/ 414007 w 664038"/>
              <a:gd name="connsiteY10" fmla="*/ 95436 h 185924"/>
              <a:gd name="connsiteX11" fmla="*/ 411626 w 664038"/>
              <a:gd name="connsiteY11" fmla="*/ 109724 h 185924"/>
              <a:gd name="connsiteX12" fmla="*/ 435438 w 664038"/>
              <a:gd name="connsiteY12" fmla="*/ 114486 h 185924"/>
              <a:gd name="connsiteX13" fmla="*/ 456869 w 664038"/>
              <a:gd name="connsiteY13" fmla="*/ 104961 h 185924"/>
              <a:gd name="connsiteX14" fmla="*/ 471157 w 664038"/>
              <a:gd name="connsiteY14" fmla="*/ 112105 h 185924"/>
              <a:gd name="connsiteX15" fmla="*/ 492588 w 664038"/>
              <a:gd name="connsiteY15" fmla="*/ 126392 h 185924"/>
              <a:gd name="connsiteX16" fmla="*/ 497351 w 664038"/>
              <a:gd name="connsiteY16" fmla="*/ 150205 h 185924"/>
              <a:gd name="connsiteX17" fmla="*/ 516401 w 664038"/>
              <a:gd name="connsiteY17" fmla="*/ 164492 h 185924"/>
              <a:gd name="connsiteX18" fmla="*/ 542594 w 664038"/>
              <a:gd name="connsiteY18" fmla="*/ 176399 h 185924"/>
              <a:gd name="connsiteX19" fmla="*/ 566407 w 664038"/>
              <a:gd name="connsiteY19" fmla="*/ 183542 h 185924"/>
              <a:gd name="connsiteX20" fmla="*/ 592601 w 664038"/>
              <a:gd name="connsiteY20" fmla="*/ 181161 h 185924"/>
              <a:gd name="connsiteX21" fmla="*/ 623557 w 664038"/>
              <a:gd name="connsiteY21" fmla="*/ 185924 h 185924"/>
              <a:gd name="connsiteX22" fmla="*/ 664038 w 664038"/>
              <a:gd name="connsiteY22" fmla="*/ 185924 h 185924"/>
              <a:gd name="connsiteX0" fmla="*/ 0 w 664038"/>
              <a:gd name="connsiteY0" fmla="*/ 33524 h 185924"/>
              <a:gd name="connsiteX1" fmla="*/ 74316 w 664038"/>
              <a:gd name="connsiteY1" fmla="*/ 46706 h 185924"/>
              <a:gd name="connsiteX2" fmla="*/ 209240 w 664038"/>
              <a:gd name="connsiteY2" fmla="*/ 1 h 185924"/>
              <a:gd name="connsiteX3" fmla="*/ 146968 w 664038"/>
              <a:gd name="connsiteY3" fmla="*/ 10380 h 185924"/>
              <a:gd name="connsiteX4" fmla="*/ 276704 w 664038"/>
              <a:gd name="connsiteY4" fmla="*/ 0 h 185924"/>
              <a:gd name="connsiteX5" fmla="*/ 337807 w 664038"/>
              <a:gd name="connsiteY5" fmla="*/ 14474 h 185924"/>
              <a:gd name="connsiteX6" fmla="*/ 359238 w 664038"/>
              <a:gd name="connsiteY6" fmla="*/ 21617 h 185924"/>
              <a:gd name="connsiteX7" fmla="*/ 373526 w 664038"/>
              <a:gd name="connsiteY7" fmla="*/ 40667 h 185924"/>
              <a:gd name="connsiteX8" fmla="*/ 371144 w 664038"/>
              <a:gd name="connsiteY8" fmla="*/ 62099 h 185924"/>
              <a:gd name="connsiteX9" fmla="*/ 387813 w 664038"/>
              <a:gd name="connsiteY9" fmla="*/ 74005 h 185924"/>
              <a:gd name="connsiteX10" fmla="*/ 414007 w 664038"/>
              <a:gd name="connsiteY10" fmla="*/ 95436 h 185924"/>
              <a:gd name="connsiteX11" fmla="*/ 411626 w 664038"/>
              <a:gd name="connsiteY11" fmla="*/ 109724 h 185924"/>
              <a:gd name="connsiteX12" fmla="*/ 435438 w 664038"/>
              <a:gd name="connsiteY12" fmla="*/ 114486 h 185924"/>
              <a:gd name="connsiteX13" fmla="*/ 456869 w 664038"/>
              <a:gd name="connsiteY13" fmla="*/ 104961 h 185924"/>
              <a:gd name="connsiteX14" fmla="*/ 471157 w 664038"/>
              <a:gd name="connsiteY14" fmla="*/ 112105 h 185924"/>
              <a:gd name="connsiteX15" fmla="*/ 492588 w 664038"/>
              <a:gd name="connsiteY15" fmla="*/ 126392 h 185924"/>
              <a:gd name="connsiteX16" fmla="*/ 497351 w 664038"/>
              <a:gd name="connsiteY16" fmla="*/ 150205 h 185924"/>
              <a:gd name="connsiteX17" fmla="*/ 516401 w 664038"/>
              <a:gd name="connsiteY17" fmla="*/ 164492 h 185924"/>
              <a:gd name="connsiteX18" fmla="*/ 542594 w 664038"/>
              <a:gd name="connsiteY18" fmla="*/ 176399 h 185924"/>
              <a:gd name="connsiteX19" fmla="*/ 566407 w 664038"/>
              <a:gd name="connsiteY19" fmla="*/ 183542 h 185924"/>
              <a:gd name="connsiteX20" fmla="*/ 592601 w 664038"/>
              <a:gd name="connsiteY20" fmla="*/ 181161 h 185924"/>
              <a:gd name="connsiteX21" fmla="*/ 623557 w 664038"/>
              <a:gd name="connsiteY21" fmla="*/ 185924 h 185924"/>
              <a:gd name="connsiteX22" fmla="*/ 664038 w 664038"/>
              <a:gd name="connsiteY22" fmla="*/ 185924 h 185924"/>
              <a:gd name="connsiteX0" fmla="*/ 0 w 664038"/>
              <a:gd name="connsiteY0" fmla="*/ 33524 h 185924"/>
              <a:gd name="connsiteX1" fmla="*/ 79506 w 664038"/>
              <a:gd name="connsiteY1" fmla="*/ 23353 h 185924"/>
              <a:gd name="connsiteX2" fmla="*/ 209240 w 664038"/>
              <a:gd name="connsiteY2" fmla="*/ 1 h 185924"/>
              <a:gd name="connsiteX3" fmla="*/ 146968 w 664038"/>
              <a:gd name="connsiteY3" fmla="*/ 10380 h 185924"/>
              <a:gd name="connsiteX4" fmla="*/ 276704 w 664038"/>
              <a:gd name="connsiteY4" fmla="*/ 0 h 185924"/>
              <a:gd name="connsiteX5" fmla="*/ 337807 w 664038"/>
              <a:gd name="connsiteY5" fmla="*/ 14474 h 185924"/>
              <a:gd name="connsiteX6" fmla="*/ 359238 w 664038"/>
              <a:gd name="connsiteY6" fmla="*/ 21617 h 185924"/>
              <a:gd name="connsiteX7" fmla="*/ 373526 w 664038"/>
              <a:gd name="connsiteY7" fmla="*/ 40667 h 185924"/>
              <a:gd name="connsiteX8" fmla="*/ 371144 w 664038"/>
              <a:gd name="connsiteY8" fmla="*/ 62099 h 185924"/>
              <a:gd name="connsiteX9" fmla="*/ 387813 w 664038"/>
              <a:gd name="connsiteY9" fmla="*/ 74005 h 185924"/>
              <a:gd name="connsiteX10" fmla="*/ 414007 w 664038"/>
              <a:gd name="connsiteY10" fmla="*/ 95436 h 185924"/>
              <a:gd name="connsiteX11" fmla="*/ 411626 w 664038"/>
              <a:gd name="connsiteY11" fmla="*/ 109724 h 185924"/>
              <a:gd name="connsiteX12" fmla="*/ 435438 w 664038"/>
              <a:gd name="connsiteY12" fmla="*/ 114486 h 185924"/>
              <a:gd name="connsiteX13" fmla="*/ 456869 w 664038"/>
              <a:gd name="connsiteY13" fmla="*/ 104961 h 185924"/>
              <a:gd name="connsiteX14" fmla="*/ 471157 w 664038"/>
              <a:gd name="connsiteY14" fmla="*/ 112105 h 185924"/>
              <a:gd name="connsiteX15" fmla="*/ 492588 w 664038"/>
              <a:gd name="connsiteY15" fmla="*/ 126392 h 185924"/>
              <a:gd name="connsiteX16" fmla="*/ 497351 w 664038"/>
              <a:gd name="connsiteY16" fmla="*/ 150205 h 185924"/>
              <a:gd name="connsiteX17" fmla="*/ 516401 w 664038"/>
              <a:gd name="connsiteY17" fmla="*/ 164492 h 185924"/>
              <a:gd name="connsiteX18" fmla="*/ 542594 w 664038"/>
              <a:gd name="connsiteY18" fmla="*/ 176399 h 185924"/>
              <a:gd name="connsiteX19" fmla="*/ 566407 w 664038"/>
              <a:gd name="connsiteY19" fmla="*/ 183542 h 185924"/>
              <a:gd name="connsiteX20" fmla="*/ 592601 w 664038"/>
              <a:gd name="connsiteY20" fmla="*/ 181161 h 185924"/>
              <a:gd name="connsiteX21" fmla="*/ 623557 w 664038"/>
              <a:gd name="connsiteY21" fmla="*/ 185924 h 185924"/>
              <a:gd name="connsiteX22" fmla="*/ 664038 w 664038"/>
              <a:gd name="connsiteY22" fmla="*/ 185924 h 185924"/>
              <a:gd name="connsiteX0" fmla="*/ 0 w 664038"/>
              <a:gd name="connsiteY0" fmla="*/ 33524 h 185924"/>
              <a:gd name="connsiteX1" fmla="*/ 79506 w 664038"/>
              <a:gd name="connsiteY1" fmla="*/ 23353 h 185924"/>
              <a:gd name="connsiteX2" fmla="*/ 209240 w 664038"/>
              <a:gd name="connsiteY2" fmla="*/ 1 h 185924"/>
              <a:gd name="connsiteX3" fmla="*/ 133994 w 664038"/>
              <a:gd name="connsiteY3" fmla="*/ 10380 h 185924"/>
              <a:gd name="connsiteX4" fmla="*/ 276704 w 664038"/>
              <a:gd name="connsiteY4" fmla="*/ 0 h 185924"/>
              <a:gd name="connsiteX5" fmla="*/ 337807 w 664038"/>
              <a:gd name="connsiteY5" fmla="*/ 14474 h 185924"/>
              <a:gd name="connsiteX6" fmla="*/ 359238 w 664038"/>
              <a:gd name="connsiteY6" fmla="*/ 21617 h 185924"/>
              <a:gd name="connsiteX7" fmla="*/ 373526 w 664038"/>
              <a:gd name="connsiteY7" fmla="*/ 40667 h 185924"/>
              <a:gd name="connsiteX8" fmla="*/ 371144 w 664038"/>
              <a:gd name="connsiteY8" fmla="*/ 62099 h 185924"/>
              <a:gd name="connsiteX9" fmla="*/ 387813 w 664038"/>
              <a:gd name="connsiteY9" fmla="*/ 74005 h 185924"/>
              <a:gd name="connsiteX10" fmla="*/ 414007 w 664038"/>
              <a:gd name="connsiteY10" fmla="*/ 95436 h 185924"/>
              <a:gd name="connsiteX11" fmla="*/ 411626 w 664038"/>
              <a:gd name="connsiteY11" fmla="*/ 109724 h 185924"/>
              <a:gd name="connsiteX12" fmla="*/ 435438 w 664038"/>
              <a:gd name="connsiteY12" fmla="*/ 114486 h 185924"/>
              <a:gd name="connsiteX13" fmla="*/ 456869 w 664038"/>
              <a:gd name="connsiteY13" fmla="*/ 104961 h 185924"/>
              <a:gd name="connsiteX14" fmla="*/ 471157 w 664038"/>
              <a:gd name="connsiteY14" fmla="*/ 112105 h 185924"/>
              <a:gd name="connsiteX15" fmla="*/ 492588 w 664038"/>
              <a:gd name="connsiteY15" fmla="*/ 126392 h 185924"/>
              <a:gd name="connsiteX16" fmla="*/ 497351 w 664038"/>
              <a:gd name="connsiteY16" fmla="*/ 150205 h 185924"/>
              <a:gd name="connsiteX17" fmla="*/ 516401 w 664038"/>
              <a:gd name="connsiteY17" fmla="*/ 164492 h 185924"/>
              <a:gd name="connsiteX18" fmla="*/ 542594 w 664038"/>
              <a:gd name="connsiteY18" fmla="*/ 176399 h 185924"/>
              <a:gd name="connsiteX19" fmla="*/ 566407 w 664038"/>
              <a:gd name="connsiteY19" fmla="*/ 183542 h 185924"/>
              <a:gd name="connsiteX20" fmla="*/ 592601 w 664038"/>
              <a:gd name="connsiteY20" fmla="*/ 181161 h 185924"/>
              <a:gd name="connsiteX21" fmla="*/ 623557 w 664038"/>
              <a:gd name="connsiteY21" fmla="*/ 185924 h 185924"/>
              <a:gd name="connsiteX22" fmla="*/ 664038 w 664038"/>
              <a:gd name="connsiteY22" fmla="*/ 185924 h 185924"/>
              <a:gd name="connsiteX0" fmla="*/ 0 w 664038"/>
              <a:gd name="connsiteY0" fmla="*/ 33524 h 185924"/>
              <a:gd name="connsiteX1" fmla="*/ 79506 w 664038"/>
              <a:gd name="connsiteY1" fmla="*/ 23353 h 185924"/>
              <a:gd name="connsiteX2" fmla="*/ 183293 w 664038"/>
              <a:gd name="connsiteY2" fmla="*/ 1 h 185924"/>
              <a:gd name="connsiteX3" fmla="*/ 133994 w 664038"/>
              <a:gd name="connsiteY3" fmla="*/ 10380 h 185924"/>
              <a:gd name="connsiteX4" fmla="*/ 276704 w 664038"/>
              <a:gd name="connsiteY4" fmla="*/ 0 h 185924"/>
              <a:gd name="connsiteX5" fmla="*/ 337807 w 664038"/>
              <a:gd name="connsiteY5" fmla="*/ 14474 h 185924"/>
              <a:gd name="connsiteX6" fmla="*/ 359238 w 664038"/>
              <a:gd name="connsiteY6" fmla="*/ 21617 h 185924"/>
              <a:gd name="connsiteX7" fmla="*/ 373526 w 664038"/>
              <a:gd name="connsiteY7" fmla="*/ 40667 h 185924"/>
              <a:gd name="connsiteX8" fmla="*/ 371144 w 664038"/>
              <a:gd name="connsiteY8" fmla="*/ 62099 h 185924"/>
              <a:gd name="connsiteX9" fmla="*/ 387813 w 664038"/>
              <a:gd name="connsiteY9" fmla="*/ 74005 h 185924"/>
              <a:gd name="connsiteX10" fmla="*/ 414007 w 664038"/>
              <a:gd name="connsiteY10" fmla="*/ 95436 h 185924"/>
              <a:gd name="connsiteX11" fmla="*/ 411626 w 664038"/>
              <a:gd name="connsiteY11" fmla="*/ 109724 h 185924"/>
              <a:gd name="connsiteX12" fmla="*/ 435438 w 664038"/>
              <a:gd name="connsiteY12" fmla="*/ 114486 h 185924"/>
              <a:gd name="connsiteX13" fmla="*/ 456869 w 664038"/>
              <a:gd name="connsiteY13" fmla="*/ 104961 h 185924"/>
              <a:gd name="connsiteX14" fmla="*/ 471157 w 664038"/>
              <a:gd name="connsiteY14" fmla="*/ 112105 h 185924"/>
              <a:gd name="connsiteX15" fmla="*/ 492588 w 664038"/>
              <a:gd name="connsiteY15" fmla="*/ 126392 h 185924"/>
              <a:gd name="connsiteX16" fmla="*/ 497351 w 664038"/>
              <a:gd name="connsiteY16" fmla="*/ 150205 h 185924"/>
              <a:gd name="connsiteX17" fmla="*/ 516401 w 664038"/>
              <a:gd name="connsiteY17" fmla="*/ 164492 h 185924"/>
              <a:gd name="connsiteX18" fmla="*/ 542594 w 664038"/>
              <a:gd name="connsiteY18" fmla="*/ 176399 h 185924"/>
              <a:gd name="connsiteX19" fmla="*/ 566407 w 664038"/>
              <a:gd name="connsiteY19" fmla="*/ 183542 h 185924"/>
              <a:gd name="connsiteX20" fmla="*/ 592601 w 664038"/>
              <a:gd name="connsiteY20" fmla="*/ 181161 h 185924"/>
              <a:gd name="connsiteX21" fmla="*/ 623557 w 664038"/>
              <a:gd name="connsiteY21" fmla="*/ 185924 h 185924"/>
              <a:gd name="connsiteX22" fmla="*/ 664038 w 664038"/>
              <a:gd name="connsiteY22" fmla="*/ 185924 h 185924"/>
              <a:gd name="connsiteX0" fmla="*/ 0 w 664038"/>
              <a:gd name="connsiteY0" fmla="*/ 33524 h 185924"/>
              <a:gd name="connsiteX1" fmla="*/ 79506 w 664038"/>
              <a:gd name="connsiteY1" fmla="*/ 23353 h 185924"/>
              <a:gd name="connsiteX2" fmla="*/ 133994 w 664038"/>
              <a:gd name="connsiteY2" fmla="*/ 10380 h 185924"/>
              <a:gd name="connsiteX3" fmla="*/ 276704 w 664038"/>
              <a:gd name="connsiteY3" fmla="*/ 0 h 185924"/>
              <a:gd name="connsiteX4" fmla="*/ 337807 w 664038"/>
              <a:gd name="connsiteY4" fmla="*/ 14474 h 185924"/>
              <a:gd name="connsiteX5" fmla="*/ 359238 w 664038"/>
              <a:gd name="connsiteY5" fmla="*/ 21617 h 185924"/>
              <a:gd name="connsiteX6" fmla="*/ 373526 w 664038"/>
              <a:gd name="connsiteY6" fmla="*/ 40667 h 185924"/>
              <a:gd name="connsiteX7" fmla="*/ 371144 w 664038"/>
              <a:gd name="connsiteY7" fmla="*/ 62099 h 185924"/>
              <a:gd name="connsiteX8" fmla="*/ 387813 w 664038"/>
              <a:gd name="connsiteY8" fmla="*/ 74005 h 185924"/>
              <a:gd name="connsiteX9" fmla="*/ 414007 w 664038"/>
              <a:gd name="connsiteY9" fmla="*/ 95436 h 185924"/>
              <a:gd name="connsiteX10" fmla="*/ 411626 w 664038"/>
              <a:gd name="connsiteY10" fmla="*/ 109724 h 185924"/>
              <a:gd name="connsiteX11" fmla="*/ 435438 w 664038"/>
              <a:gd name="connsiteY11" fmla="*/ 114486 h 185924"/>
              <a:gd name="connsiteX12" fmla="*/ 456869 w 664038"/>
              <a:gd name="connsiteY12" fmla="*/ 104961 h 185924"/>
              <a:gd name="connsiteX13" fmla="*/ 471157 w 664038"/>
              <a:gd name="connsiteY13" fmla="*/ 112105 h 185924"/>
              <a:gd name="connsiteX14" fmla="*/ 492588 w 664038"/>
              <a:gd name="connsiteY14" fmla="*/ 126392 h 185924"/>
              <a:gd name="connsiteX15" fmla="*/ 497351 w 664038"/>
              <a:gd name="connsiteY15" fmla="*/ 150205 h 185924"/>
              <a:gd name="connsiteX16" fmla="*/ 516401 w 664038"/>
              <a:gd name="connsiteY16" fmla="*/ 164492 h 185924"/>
              <a:gd name="connsiteX17" fmla="*/ 542594 w 664038"/>
              <a:gd name="connsiteY17" fmla="*/ 176399 h 185924"/>
              <a:gd name="connsiteX18" fmla="*/ 566407 w 664038"/>
              <a:gd name="connsiteY18" fmla="*/ 183542 h 185924"/>
              <a:gd name="connsiteX19" fmla="*/ 592601 w 664038"/>
              <a:gd name="connsiteY19" fmla="*/ 181161 h 185924"/>
              <a:gd name="connsiteX20" fmla="*/ 623557 w 664038"/>
              <a:gd name="connsiteY20" fmla="*/ 185924 h 185924"/>
              <a:gd name="connsiteX21" fmla="*/ 664038 w 664038"/>
              <a:gd name="connsiteY21" fmla="*/ 185924 h 185924"/>
              <a:gd name="connsiteX0" fmla="*/ 0 w 664038"/>
              <a:gd name="connsiteY0" fmla="*/ 33524 h 185924"/>
              <a:gd name="connsiteX1" fmla="*/ 79506 w 664038"/>
              <a:gd name="connsiteY1" fmla="*/ 23353 h 185924"/>
              <a:gd name="connsiteX2" fmla="*/ 133994 w 664038"/>
              <a:gd name="connsiteY2" fmla="*/ 10380 h 185924"/>
              <a:gd name="connsiteX3" fmla="*/ 198862 w 664038"/>
              <a:gd name="connsiteY3" fmla="*/ 2596 h 185924"/>
              <a:gd name="connsiteX4" fmla="*/ 276704 w 664038"/>
              <a:gd name="connsiteY4" fmla="*/ 0 h 185924"/>
              <a:gd name="connsiteX5" fmla="*/ 337807 w 664038"/>
              <a:gd name="connsiteY5" fmla="*/ 14474 h 185924"/>
              <a:gd name="connsiteX6" fmla="*/ 359238 w 664038"/>
              <a:gd name="connsiteY6" fmla="*/ 21617 h 185924"/>
              <a:gd name="connsiteX7" fmla="*/ 373526 w 664038"/>
              <a:gd name="connsiteY7" fmla="*/ 40667 h 185924"/>
              <a:gd name="connsiteX8" fmla="*/ 371144 w 664038"/>
              <a:gd name="connsiteY8" fmla="*/ 62099 h 185924"/>
              <a:gd name="connsiteX9" fmla="*/ 387813 w 664038"/>
              <a:gd name="connsiteY9" fmla="*/ 74005 h 185924"/>
              <a:gd name="connsiteX10" fmla="*/ 414007 w 664038"/>
              <a:gd name="connsiteY10" fmla="*/ 95436 h 185924"/>
              <a:gd name="connsiteX11" fmla="*/ 411626 w 664038"/>
              <a:gd name="connsiteY11" fmla="*/ 109724 h 185924"/>
              <a:gd name="connsiteX12" fmla="*/ 435438 w 664038"/>
              <a:gd name="connsiteY12" fmla="*/ 114486 h 185924"/>
              <a:gd name="connsiteX13" fmla="*/ 456869 w 664038"/>
              <a:gd name="connsiteY13" fmla="*/ 104961 h 185924"/>
              <a:gd name="connsiteX14" fmla="*/ 471157 w 664038"/>
              <a:gd name="connsiteY14" fmla="*/ 112105 h 185924"/>
              <a:gd name="connsiteX15" fmla="*/ 492588 w 664038"/>
              <a:gd name="connsiteY15" fmla="*/ 126392 h 185924"/>
              <a:gd name="connsiteX16" fmla="*/ 497351 w 664038"/>
              <a:gd name="connsiteY16" fmla="*/ 150205 h 185924"/>
              <a:gd name="connsiteX17" fmla="*/ 516401 w 664038"/>
              <a:gd name="connsiteY17" fmla="*/ 164492 h 185924"/>
              <a:gd name="connsiteX18" fmla="*/ 542594 w 664038"/>
              <a:gd name="connsiteY18" fmla="*/ 176399 h 185924"/>
              <a:gd name="connsiteX19" fmla="*/ 566407 w 664038"/>
              <a:gd name="connsiteY19" fmla="*/ 183542 h 185924"/>
              <a:gd name="connsiteX20" fmla="*/ 592601 w 664038"/>
              <a:gd name="connsiteY20" fmla="*/ 181161 h 185924"/>
              <a:gd name="connsiteX21" fmla="*/ 623557 w 664038"/>
              <a:gd name="connsiteY21" fmla="*/ 185924 h 185924"/>
              <a:gd name="connsiteX22" fmla="*/ 664038 w 664038"/>
              <a:gd name="connsiteY22" fmla="*/ 185924 h 185924"/>
              <a:gd name="connsiteX0" fmla="*/ 0 w 664038"/>
              <a:gd name="connsiteY0" fmla="*/ 36117 h 188517"/>
              <a:gd name="connsiteX1" fmla="*/ 79506 w 664038"/>
              <a:gd name="connsiteY1" fmla="*/ 25946 h 188517"/>
              <a:gd name="connsiteX2" fmla="*/ 157346 w 664038"/>
              <a:gd name="connsiteY2" fmla="*/ 0 h 188517"/>
              <a:gd name="connsiteX3" fmla="*/ 198862 w 664038"/>
              <a:gd name="connsiteY3" fmla="*/ 5189 h 188517"/>
              <a:gd name="connsiteX4" fmla="*/ 276704 w 664038"/>
              <a:gd name="connsiteY4" fmla="*/ 2593 h 188517"/>
              <a:gd name="connsiteX5" fmla="*/ 337807 w 664038"/>
              <a:gd name="connsiteY5" fmla="*/ 17067 h 188517"/>
              <a:gd name="connsiteX6" fmla="*/ 359238 w 664038"/>
              <a:gd name="connsiteY6" fmla="*/ 24210 h 188517"/>
              <a:gd name="connsiteX7" fmla="*/ 373526 w 664038"/>
              <a:gd name="connsiteY7" fmla="*/ 43260 h 188517"/>
              <a:gd name="connsiteX8" fmla="*/ 371144 w 664038"/>
              <a:gd name="connsiteY8" fmla="*/ 64692 h 188517"/>
              <a:gd name="connsiteX9" fmla="*/ 387813 w 664038"/>
              <a:gd name="connsiteY9" fmla="*/ 76598 h 188517"/>
              <a:gd name="connsiteX10" fmla="*/ 414007 w 664038"/>
              <a:gd name="connsiteY10" fmla="*/ 98029 h 188517"/>
              <a:gd name="connsiteX11" fmla="*/ 411626 w 664038"/>
              <a:gd name="connsiteY11" fmla="*/ 112317 h 188517"/>
              <a:gd name="connsiteX12" fmla="*/ 435438 w 664038"/>
              <a:gd name="connsiteY12" fmla="*/ 117079 h 188517"/>
              <a:gd name="connsiteX13" fmla="*/ 456869 w 664038"/>
              <a:gd name="connsiteY13" fmla="*/ 107554 h 188517"/>
              <a:gd name="connsiteX14" fmla="*/ 471157 w 664038"/>
              <a:gd name="connsiteY14" fmla="*/ 114698 h 188517"/>
              <a:gd name="connsiteX15" fmla="*/ 492588 w 664038"/>
              <a:gd name="connsiteY15" fmla="*/ 128985 h 188517"/>
              <a:gd name="connsiteX16" fmla="*/ 497351 w 664038"/>
              <a:gd name="connsiteY16" fmla="*/ 152798 h 188517"/>
              <a:gd name="connsiteX17" fmla="*/ 516401 w 664038"/>
              <a:gd name="connsiteY17" fmla="*/ 167085 h 188517"/>
              <a:gd name="connsiteX18" fmla="*/ 542594 w 664038"/>
              <a:gd name="connsiteY18" fmla="*/ 178992 h 188517"/>
              <a:gd name="connsiteX19" fmla="*/ 566407 w 664038"/>
              <a:gd name="connsiteY19" fmla="*/ 186135 h 188517"/>
              <a:gd name="connsiteX20" fmla="*/ 592601 w 664038"/>
              <a:gd name="connsiteY20" fmla="*/ 183754 h 188517"/>
              <a:gd name="connsiteX21" fmla="*/ 623557 w 664038"/>
              <a:gd name="connsiteY21" fmla="*/ 188517 h 188517"/>
              <a:gd name="connsiteX22" fmla="*/ 664038 w 664038"/>
              <a:gd name="connsiteY22" fmla="*/ 188517 h 188517"/>
              <a:gd name="connsiteX0" fmla="*/ 0 w 664038"/>
              <a:gd name="connsiteY0" fmla="*/ 38713 h 191113"/>
              <a:gd name="connsiteX1" fmla="*/ 79506 w 664038"/>
              <a:gd name="connsiteY1" fmla="*/ 28542 h 191113"/>
              <a:gd name="connsiteX2" fmla="*/ 157346 w 664038"/>
              <a:gd name="connsiteY2" fmla="*/ 2596 h 191113"/>
              <a:gd name="connsiteX3" fmla="*/ 217026 w 664038"/>
              <a:gd name="connsiteY3" fmla="*/ 0 h 191113"/>
              <a:gd name="connsiteX4" fmla="*/ 276704 w 664038"/>
              <a:gd name="connsiteY4" fmla="*/ 5189 h 191113"/>
              <a:gd name="connsiteX5" fmla="*/ 337807 w 664038"/>
              <a:gd name="connsiteY5" fmla="*/ 19663 h 191113"/>
              <a:gd name="connsiteX6" fmla="*/ 359238 w 664038"/>
              <a:gd name="connsiteY6" fmla="*/ 26806 h 191113"/>
              <a:gd name="connsiteX7" fmla="*/ 373526 w 664038"/>
              <a:gd name="connsiteY7" fmla="*/ 45856 h 191113"/>
              <a:gd name="connsiteX8" fmla="*/ 371144 w 664038"/>
              <a:gd name="connsiteY8" fmla="*/ 67288 h 191113"/>
              <a:gd name="connsiteX9" fmla="*/ 387813 w 664038"/>
              <a:gd name="connsiteY9" fmla="*/ 79194 h 191113"/>
              <a:gd name="connsiteX10" fmla="*/ 414007 w 664038"/>
              <a:gd name="connsiteY10" fmla="*/ 100625 h 191113"/>
              <a:gd name="connsiteX11" fmla="*/ 411626 w 664038"/>
              <a:gd name="connsiteY11" fmla="*/ 114913 h 191113"/>
              <a:gd name="connsiteX12" fmla="*/ 435438 w 664038"/>
              <a:gd name="connsiteY12" fmla="*/ 119675 h 191113"/>
              <a:gd name="connsiteX13" fmla="*/ 456869 w 664038"/>
              <a:gd name="connsiteY13" fmla="*/ 110150 h 191113"/>
              <a:gd name="connsiteX14" fmla="*/ 471157 w 664038"/>
              <a:gd name="connsiteY14" fmla="*/ 117294 h 191113"/>
              <a:gd name="connsiteX15" fmla="*/ 492588 w 664038"/>
              <a:gd name="connsiteY15" fmla="*/ 131581 h 191113"/>
              <a:gd name="connsiteX16" fmla="*/ 497351 w 664038"/>
              <a:gd name="connsiteY16" fmla="*/ 155394 h 191113"/>
              <a:gd name="connsiteX17" fmla="*/ 516401 w 664038"/>
              <a:gd name="connsiteY17" fmla="*/ 169681 h 191113"/>
              <a:gd name="connsiteX18" fmla="*/ 542594 w 664038"/>
              <a:gd name="connsiteY18" fmla="*/ 181588 h 191113"/>
              <a:gd name="connsiteX19" fmla="*/ 566407 w 664038"/>
              <a:gd name="connsiteY19" fmla="*/ 188731 h 191113"/>
              <a:gd name="connsiteX20" fmla="*/ 592601 w 664038"/>
              <a:gd name="connsiteY20" fmla="*/ 186350 h 191113"/>
              <a:gd name="connsiteX21" fmla="*/ 623557 w 664038"/>
              <a:gd name="connsiteY21" fmla="*/ 191113 h 191113"/>
              <a:gd name="connsiteX22" fmla="*/ 664038 w 664038"/>
              <a:gd name="connsiteY22" fmla="*/ 191113 h 191113"/>
              <a:gd name="connsiteX0" fmla="*/ 0 w 664038"/>
              <a:gd name="connsiteY0" fmla="*/ 38713 h 191113"/>
              <a:gd name="connsiteX1" fmla="*/ 118427 w 664038"/>
              <a:gd name="connsiteY1" fmla="*/ 2596 h 191113"/>
              <a:gd name="connsiteX2" fmla="*/ 157346 w 664038"/>
              <a:gd name="connsiteY2" fmla="*/ 2596 h 191113"/>
              <a:gd name="connsiteX3" fmla="*/ 217026 w 664038"/>
              <a:gd name="connsiteY3" fmla="*/ 0 h 191113"/>
              <a:gd name="connsiteX4" fmla="*/ 276704 w 664038"/>
              <a:gd name="connsiteY4" fmla="*/ 5189 h 191113"/>
              <a:gd name="connsiteX5" fmla="*/ 337807 w 664038"/>
              <a:gd name="connsiteY5" fmla="*/ 19663 h 191113"/>
              <a:gd name="connsiteX6" fmla="*/ 359238 w 664038"/>
              <a:gd name="connsiteY6" fmla="*/ 26806 h 191113"/>
              <a:gd name="connsiteX7" fmla="*/ 373526 w 664038"/>
              <a:gd name="connsiteY7" fmla="*/ 45856 h 191113"/>
              <a:gd name="connsiteX8" fmla="*/ 371144 w 664038"/>
              <a:gd name="connsiteY8" fmla="*/ 67288 h 191113"/>
              <a:gd name="connsiteX9" fmla="*/ 387813 w 664038"/>
              <a:gd name="connsiteY9" fmla="*/ 79194 h 191113"/>
              <a:gd name="connsiteX10" fmla="*/ 414007 w 664038"/>
              <a:gd name="connsiteY10" fmla="*/ 100625 h 191113"/>
              <a:gd name="connsiteX11" fmla="*/ 411626 w 664038"/>
              <a:gd name="connsiteY11" fmla="*/ 114913 h 191113"/>
              <a:gd name="connsiteX12" fmla="*/ 435438 w 664038"/>
              <a:gd name="connsiteY12" fmla="*/ 119675 h 191113"/>
              <a:gd name="connsiteX13" fmla="*/ 456869 w 664038"/>
              <a:gd name="connsiteY13" fmla="*/ 110150 h 191113"/>
              <a:gd name="connsiteX14" fmla="*/ 471157 w 664038"/>
              <a:gd name="connsiteY14" fmla="*/ 117294 h 191113"/>
              <a:gd name="connsiteX15" fmla="*/ 492588 w 664038"/>
              <a:gd name="connsiteY15" fmla="*/ 131581 h 191113"/>
              <a:gd name="connsiteX16" fmla="*/ 497351 w 664038"/>
              <a:gd name="connsiteY16" fmla="*/ 155394 h 191113"/>
              <a:gd name="connsiteX17" fmla="*/ 516401 w 664038"/>
              <a:gd name="connsiteY17" fmla="*/ 169681 h 191113"/>
              <a:gd name="connsiteX18" fmla="*/ 542594 w 664038"/>
              <a:gd name="connsiteY18" fmla="*/ 181588 h 191113"/>
              <a:gd name="connsiteX19" fmla="*/ 566407 w 664038"/>
              <a:gd name="connsiteY19" fmla="*/ 188731 h 191113"/>
              <a:gd name="connsiteX20" fmla="*/ 592601 w 664038"/>
              <a:gd name="connsiteY20" fmla="*/ 186350 h 191113"/>
              <a:gd name="connsiteX21" fmla="*/ 623557 w 664038"/>
              <a:gd name="connsiteY21" fmla="*/ 191113 h 191113"/>
              <a:gd name="connsiteX22" fmla="*/ 664038 w 664038"/>
              <a:gd name="connsiteY22" fmla="*/ 191113 h 191113"/>
              <a:gd name="connsiteX0" fmla="*/ 0 w 664038"/>
              <a:gd name="connsiteY0" fmla="*/ 46496 h 198896"/>
              <a:gd name="connsiteX1" fmla="*/ 118427 w 664038"/>
              <a:gd name="connsiteY1" fmla="*/ 10379 h 198896"/>
              <a:gd name="connsiteX2" fmla="*/ 178103 w 664038"/>
              <a:gd name="connsiteY2" fmla="*/ 0 h 198896"/>
              <a:gd name="connsiteX3" fmla="*/ 217026 w 664038"/>
              <a:gd name="connsiteY3" fmla="*/ 7783 h 198896"/>
              <a:gd name="connsiteX4" fmla="*/ 276704 w 664038"/>
              <a:gd name="connsiteY4" fmla="*/ 12972 h 198896"/>
              <a:gd name="connsiteX5" fmla="*/ 337807 w 664038"/>
              <a:gd name="connsiteY5" fmla="*/ 27446 h 198896"/>
              <a:gd name="connsiteX6" fmla="*/ 359238 w 664038"/>
              <a:gd name="connsiteY6" fmla="*/ 34589 h 198896"/>
              <a:gd name="connsiteX7" fmla="*/ 373526 w 664038"/>
              <a:gd name="connsiteY7" fmla="*/ 53639 h 198896"/>
              <a:gd name="connsiteX8" fmla="*/ 371144 w 664038"/>
              <a:gd name="connsiteY8" fmla="*/ 75071 h 198896"/>
              <a:gd name="connsiteX9" fmla="*/ 387813 w 664038"/>
              <a:gd name="connsiteY9" fmla="*/ 86977 h 198896"/>
              <a:gd name="connsiteX10" fmla="*/ 414007 w 664038"/>
              <a:gd name="connsiteY10" fmla="*/ 108408 h 198896"/>
              <a:gd name="connsiteX11" fmla="*/ 411626 w 664038"/>
              <a:gd name="connsiteY11" fmla="*/ 122696 h 198896"/>
              <a:gd name="connsiteX12" fmla="*/ 435438 w 664038"/>
              <a:gd name="connsiteY12" fmla="*/ 127458 h 198896"/>
              <a:gd name="connsiteX13" fmla="*/ 456869 w 664038"/>
              <a:gd name="connsiteY13" fmla="*/ 117933 h 198896"/>
              <a:gd name="connsiteX14" fmla="*/ 471157 w 664038"/>
              <a:gd name="connsiteY14" fmla="*/ 125077 h 198896"/>
              <a:gd name="connsiteX15" fmla="*/ 492588 w 664038"/>
              <a:gd name="connsiteY15" fmla="*/ 139364 h 198896"/>
              <a:gd name="connsiteX16" fmla="*/ 497351 w 664038"/>
              <a:gd name="connsiteY16" fmla="*/ 163177 h 198896"/>
              <a:gd name="connsiteX17" fmla="*/ 516401 w 664038"/>
              <a:gd name="connsiteY17" fmla="*/ 177464 h 198896"/>
              <a:gd name="connsiteX18" fmla="*/ 542594 w 664038"/>
              <a:gd name="connsiteY18" fmla="*/ 189371 h 198896"/>
              <a:gd name="connsiteX19" fmla="*/ 566407 w 664038"/>
              <a:gd name="connsiteY19" fmla="*/ 196514 h 198896"/>
              <a:gd name="connsiteX20" fmla="*/ 592601 w 664038"/>
              <a:gd name="connsiteY20" fmla="*/ 194133 h 198896"/>
              <a:gd name="connsiteX21" fmla="*/ 623557 w 664038"/>
              <a:gd name="connsiteY21" fmla="*/ 198896 h 198896"/>
              <a:gd name="connsiteX22" fmla="*/ 664038 w 664038"/>
              <a:gd name="connsiteY22" fmla="*/ 198896 h 198896"/>
              <a:gd name="connsiteX0" fmla="*/ 0 w 568033"/>
              <a:gd name="connsiteY0" fmla="*/ 0 h 214673"/>
              <a:gd name="connsiteX1" fmla="*/ 22422 w 568033"/>
              <a:gd name="connsiteY1" fmla="*/ 26156 h 214673"/>
              <a:gd name="connsiteX2" fmla="*/ 82098 w 568033"/>
              <a:gd name="connsiteY2" fmla="*/ 15777 h 214673"/>
              <a:gd name="connsiteX3" fmla="*/ 121021 w 568033"/>
              <a:gd name="connsiteY3" fmla="*/ 23560 h 214673"/>
              <a:gd name="connsiteX4" fmla="*/ 180699 w 568033"/>
              <a:gd name="connsiteY4" fmla="*/ 28749 h 214673"/>
              <a:gd name="connsiteX5" fmla="*/ 241802 w 568033"/>
              <a:gd name="connsiteY5" fmla="*/ 43223 h 214673"/>
              <a:gd name="connsiteX6" fmla="*/ 263233 w 568033"/>
              <a:gd name="connsiteY6" fmla="*/ 50366 h 214673"/>
              <a:gd name="connsiteX7" fmla="*/ 277521 w 568033"/>
              <a:gd name="connsiteY7" fmla="*/ 69416 h 214673"/>
              <a:gd name="connsiteX8" fmla="*/ 275139 w 568033"/>
              <a:gd name="connsiteY8" fmla="*/ 90848 h 214673"/>
              <a:gd name="connsiteX9" fmla="*/ 291808 w 568033"/>
              <a:gd name="connsiteY9" fmla="*/ 102754 h 214673"/>
              <a:gd name="connsiteX10" fmla="*/ 318002 w 568033"/>
              <a:gd name="connsiteY10" fmla="*/ 124185 h 214673"/>
              <a:gd name="connsiteX11" fmla="*/ 315621 w 568033"/>
              <a:gd name="connsiteY11" fmla="*/ 138473 h 214673"/>
              <a:gd name="connsiteX12" fmla="*/ 339433 w 568033"/>
              <a:gd name="connsiteY12" fmla="*/ 143235 h 214673"/>
              <a:gd name="connsiteX13" fmla="*/ 360864 w 568033"/>
              <a:gd name="connsiteY13" fmla="*/ 133710 h 214673"/>
              <a:gd name="connsiteX14" fmla="*/ 375152 w 568033"/>
              <a:gd name="connsiteY14" fmla="*/ 140854 h 214673"/>
              <a:gd name="connsiteX15" fmla="*/ 396583 w 568033"/>
              <a:gd name="connsiteY15" fmla="*/ 155141 h 214673"/>
              <a:gd name="connsiteX16" fmla="*/ 401346 w 568033"/>
              <a:gd name="connsiteY16" fmla="*/ 178954 h 214673"/>
              <a:gd name="connsiteX17" fmla="*/ 420396 w 568033"/>
              <a:gd name="connsiteY17" fmla="*/ 193241 h 214673"/>
              <a:gd name="connsiteX18" fmla="*/ 446589 w 568033"/>
              <a:gd name="connsiteY18" fmla="*/ 205148 h 214673"/>
              <a:gd name="connsiteX19" fmla="*/ 470402 w 568033"/>
              <a:gd name="connsiteY19" fmla="*/ 212291 h 214673"/>
              <a:gd name="connsiteX20" fmla="*/ 496596 w 568033"/>
              <a:gd name="connsiteY20" fmla="*/ 209910 h 214673"/>
              <a:gd name="connsiteX21" fmla="*/ 527552 w 568033"/>
              <a:gd name="connsiteY21" fmla="*/ 214673 h 214673"/>
              <a:gd name="connsiteX22" fmla="*/ 568033 w 568033"/>
              <a:gd name="connsiteY22" fmla="*/ 214673 h 214673"/>
              <a:gd name="connsiteX0" fmla="*/ 0 w 568033"/>
              <a:gd name="connsiteY0" fmla="*/ 0 h 214673"/>
              <a:gd name="connsiteX1" fmla="*/ 43179 w 568033"/>
              <a:gd name="connsiteY1" fmla="*/ 7993 h 214673"/>
              <a:gd name="connsiteX2" fmla="*/ 82098 w 568033"/>
              <a:gd name="connsiteY2" fmla="*/ 15777 h 214673"/>
              <a:gd name="connsiteX3" fmla="*/ 121021 w 568033"/>
              <a:gd name="connsiteY3" fmla="*/ 23560 h 214673"/>
              <a:gd name="connsiteX4" fmla="*/ 180699 w 568033"/>
              <a:gd name="connsiteY4" fmla="*/ 28749 h 214673"/>
              <a:gd name="connsiteX5" fmla="*/ 241802 w 568033"/>
              <a:gd name="connsiteY5" fmla="*/ 43223 h 214673"/>
              <a:gd name="connsiteX6" fmla="*/ 263233 w 568033"/>
              <a:gd name="connsiteY6" fmla="*/ 50366 h 214673"/>
              <a:gd name="connsiteX7" fmla="*/ 277521 w 568033"/>
              <a:gd name="connsiteY7" fmla="*/ 69416 h 214673"/>
              <a:gd name="connsiteX8" fmla="*/ 275139 w 568033"/>
              <a:gd name="connsiteY8" fmla="*/ 90848 h 214673"/>
              <a:gd name="connsiteX9" fmla="*/ 291808 w 568033"/>
              <a:gd name="connsiteY9" fmla="*/ 102754 h 214673"/>
              <a:gd name="connsiteX10" fmla="*/ 318002 w 568033"/>
              <a:gd name="connsiteY10" fmla="*/ 124185 h 214673"/>
              <a:gd name="connsiteX11" fmla="*/ 315621 w 568033"/>
              <a:gd name="connsiteY11" fmla="*/ 138473 h 214673"/>
              <a:gd name="connsiteX12" fmla="*/ 339433 w 568033"/>
              <a:gd name="connsiteY12" fmla="*/ 143235 h 214673"/>
              <a:gd name="connsiteX13" fmla="*/ 360864 w 568033"/>
              <a:gd name="connsiteY13" fmla="*/ 133710 h 214673"/>
              <a:gd name="connsiteX14" fmla="*/ 375152 w 568033"/>
              <a:gd name="connsiteY14" fmla="*/ 140854 h 214673"/>
              <a:gd name="connsiteX15" fmla="*/ 396583 w 568033"/>
              <a:gd name="connsiteY15" fmla="*/ 155141 h 214673"/>
              <a:gd name="connsiteX16" fmla="*/ 401346 w 568033"/>
              <a:gd name="connsiteY16" fmla="*/ 178954 h 214673"/>
              <a:gd name="connsiteX17" fmla="*/ 420396 w 568033"/>
              <a:gd name="connsiteY17" fmla="*/ 193241 h 214673"/>
              <a:gd name="connsiteX18" fmla="*/ 446589 w 568033"/>
              <a:gd name="connsiteY18" fmla="*/ 205148 h 214673"/>
              <a:gd name="connsiteX19" fmla="*/ 470402 w 568033"/>
              <a:gd name="connsiteY19" fmla="*/ 212291 h 214673"/>
              <a:gd name="connsiteX20" fmla="*/ 496596 w 568033"/>
              <a:gd name="connsiteY20" fmla="*/ 209910 h 214673"/>
              <a:gd name="connsiteX21" fmla="*/ 527552 w 568033"/>
              <a:gd name="connsiteY21" fmla="*/ 214673 h 214673"/>
              <a:gd name="connsiteX22" fmla="*/ 568033 w 568033"/>
              <a:gd name="connsiteY22" fmla="*/ 214673 h 214673"/>
              <a:gd name="connsiteX0" fmla="*/ 0 w 568033"/>
              <a:gd name="connsiteY0" fmla="*/ 0 h 214673"/>
              <a:gd name="connsiteX1" fmla="*/ 43179 w 568033"/>
              <a:gd name="connsiteY1" fmla="*/ 7993 h 214673"/>
              <a:gd name="connsiteX2" fmla="*/ 82098 w 568033"/>
              <a:gd name="connsiteY2" fmla="*/ 15777 h 214673"/>
              <a:gd name="connsiteX3" fmla="*/ 121021 w 568033"/>
              <a:gd name="connsiteY3" fmla="*/ 23560 h 214673"/>
              <a:gd name="connsiteX4" fmla="*/ 170320 w 568033"/>
              <a:gd name="connsiteY4" fmla="*/ 28749 h 214673"/>
              <a:gd name="connsiteX5" fmla="*/ 241802 w 568033"/>
              <a:gd name="connsiteY5" fmla="*/ 43223 h 214673"/>
              <a:gd name="connsiteX6" fmla="*/ 263233 w 568033"/>
              <a:gd name="connsiteY6" fmla="*/ 50366 h 214673"/>
              <a:gd name="connsiteX7" fmla="*/ 277521 w 568033"/>
              <a:gd name="connsiteY7" fmla="*/ 69416 h 214673"/>
              <a:gd name="connsiteX8" fmla="*/ 275139 w 568033"/>
              <a:gd name="connsiteY8" fmla="*/ 90848 h 214673"/>
              <a:gd name="connsiteX9" fmla="*/ 291808 w 568033"/>
              <a:gd name="connsiteY9" fmla="*/ 102754 h 214673"/>
              <a:gd name="connsiteX10" fmla="*/ 318002 w 568033"/>
              <a:gd name="connsiteY10" fmla="*/ 124185 h 214673"/>
              <a:gd name="connsiteX11" fmla="*/ 315621 w 568033"/>
              <a:gd name="connsiteY11" fmla="*/ 138473 h 214673"/>
              <a:gd name="connsiteX12" fmla="*/ 339433 w 568033"/>
              <a:gd name="connsiteY12" fmla="*/ 143235 h 214673"/>
              <a:gd name="connsiteX13" fmla="*/ 360864 w 568033"/>
              <a:gd name="connsiteY13" fmla="*/ 133710 h 214673"/>
              <a:gd name="connsiteX14" fmla="*/ 375152 w 568033"/>
              <a:gd name="connsiteY14" fmla="*/ 140854 h 214673"/>
              <a:gd name="connsiteX15" fmla="*/ 396583 w 568033"/>
              <a:gd name="connsiteY15" fmla="*/ 155141 h 214673"/>
              <a:gd name="connsiteX16" fmla="*/ 401346 w 568033"/>
              <a:gd name="connsiteY16" fmla="*/ 178954 h 214673"/>
              <a:gd name="connsiteX17" fmla="*/ 420396 w 568033"/>
              <a:gd name="connsiteY17" fmla="*/ 193241 h 214673"/>
              <a:gd name="connsiteX18" fmla="*/ 446589 w 568033"/>
              <a:gd name="connsiteY18" fmla="*/ 205148 h 214673"/>
              <a:gd name="connsiteX19" fmla="*/ 470402 w 568033"/>
              <a:gd name="connsiteY19" fmla="*/ 212291 h 214673"/>
              <a:gd name="connsiteX20" fmla="*/ 496596 w 568033"/>
              <a:gd name="connsiteY20" fmla="*/ 209910 h 214673"/>
              <a:gd name="connsiteX21" fmla="*/ 527552 w 568033"/>
              <a:gd name="connsiteY21" fmla="*/ 214673 h 214673"/>
              <a:gd name="connsiteX22" fmla="*/ 568033 w 568033"/>
              <a:gd name="connsiteY22" fmla="*/ 214673 h 21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8033" h="214673">
                <a:moveTo>
                  <a:pt x="0" y="0"/>
                </a:moveTo>
                <a:lnTo>
                  <a:pt x="43179" y="7993"/>
                </a:lnTo>
                <a:lnTo>
                  <a:pt x="82098" y="15777"/>
                </a:lnTo>
                <a:lnTo>
                  <a:pt x="121021" y="23560"/>
                </a:lnTo>
                <a:lnTo>
                  <a:pt x="170320" y="28749"/>
                </a:lnTo>
                <a:lnTo>
                  <a:pt x="241802" y="43223"/>
                </a:lnTo>
                <a:lnTo>
                  <a:pt x="263233" y="50366"/>
                </a:lnTo>
                <a:lnTo>
                  <a:pt x="277521" y="69416"/>
                </a:lnTo>
                <a:lnTo>
                  <a:pt x="275139" y="90848"/>
                </a:lnTo>
                <a:lnTo>
                  <a:pt x="291808" y="102754"/>
                </a:lnTo>
                <a:lnTo>
                  <a:pt x="318002" y="124185"/>
                </a:lnTo>
                <a:lnTo>
                  <a:pt x="315621" y="138473"/>
                </a:lnTo>
                <a:lnTo>
                  <a:pt x="339433" y="143235"/>
                </a:lnTo>
                <a:lnTo>
                  <a:pt x="360864" y="133710"/>
                </a:lnTo>
                <a:lnTo>
                  <a:pt x="375152" y="140854"/>
                </a:lnTo>
                <a:lnTo>
                  <a:pt x="396583" y="155141"/>
                </a:lnTo>
                <a:lnTo>
                  <a:pt x="401346" y="178954"/>
                </a:lnTo>
                <a:lnTo>
                  <a:pt x="420396" y="193241"/>
                </a:lnTo>
                <a:lnTo>
                  <a:pt x="446589" y="205148"/>
                </a:lnTo>
                <a:lnTo>
                  <a:pt x="470402" y="212291"/>
                </a:lnTo>
                <a:lnTo>
                  <a:pt x="496596" y="209910"/>
                </a:lnTo>
                <a:lnTo>
                  <a:pt x="527552" y="214673"/>
                </a:lnTo>
                <a:lnTo>
                  <a:pt x="568033" y="214673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87" name="フリーフォーム 394">
            <a:extLst>
              <a:ext uri="{FF2B5EF4-FFF2-40B4-BE49-F238E27FC236}">
                <a16:creationId xmlns:a16="http://schemas.microsoft.com/office/drawing/2014/main" id="{60126F6D-C520-40FA-AC45-88FF014EAE54}"/>
              </a:ext>
            </a:extLst>
          </p:cNvPr>
          <p:cNvSpPr/>
          <p:nvPr/>
        </p:nvSpPr>
        <p:spPr>
          <a:xfrm>
            <a:off x="5367875" y="2513013"/>
            <a:ext cx="20638" cy="93662"/>
          </a:xfrm>
          <a:custGeom>
            <a:avLst/>
            <a:gdLst>
              <a:gd name="connsiteX0" fmla="*/ 28575 w 28575"/>
              <a:gd name="connsiteY0" fmla="*/ 0 h 130969"/>
              <a:gd name="connsiteX1" fmla="*/ 0 w 28575"/>
              <a:gd name="connsiteY1" fmla="*/ 42863 h 130969"/>
              <a:gd name="connsiteX2" fmla="*/ 2381 w 28575"/>
              <a:gd name="connsiteY2" fmla="*/ 80963 h 130969"/>
              <a:gd name="connsiteX3" fmla="*/ 0 w 28575"/>
              <a:gd name="connsiteY3" fmla="*/ 130969 h 13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" h="130969">
                <a:moveTo>
                  <a:pt x="28575" y="0"/>
                </a:moveTo>
                <a:lnTo>
                  <a:pt x="0" y="42863"/>
                </a:lnTo>
                <a:lnTo>
                  <a:pt x="2381" y="80963"/>
                </a:lnTo>
                <a:lnTo>
                  <a:pt x="0" y="130969"/>
                </a:ln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88" name="フリーフォーム 395">
            <a:extLst>
              <a:ext uri="{FF2B5EF4-FFF2-40B4-BE49-F238E27FC236}">
                <a16:creationId xmlns:a16="http://schemas.microsoft.com/office/drawing/2014/main" id="{712E035C-D258-49DC-AB22-634F3B34CFC1}"/>
              </a:ext>
            </a:extLst>
          </p:cNvPr>
          <p:cNvSpPr/>
          <p:nvPr/>
        </p:nvSpPr>
        <p:spPr>
          <a:xfrm>
            <a:off x="5312313" y="2479675"/>
            <a:ext cx="242887" cy="571500"/>
          </a:xfrm>
          <a:custGeom>
            <a:avLst/>
            <a:gdLst>
              <a:gd name="connsiteX0" fmla="*/ 0 w 333375"/>
              <a:gd name="connsiteY0" fmla="*/ 0 h 657225"/>
              <a:gd name="connsiteX1" fmla="*/ 23812 w 333375"/>
              <a:gd name="connsiteY1" fmla="*/ 69056 h 657225"/>
              <a:gd name="connsiteX2" fmla="*/ 45243 w 333375"/>
              <a:gd name="connsiteY2" fmla="*/ 114300 h 657225"/>
              <a:gd name="connsiteX3" fmla="*/ 47625 w 333375"/>
              <a:gd name="connsiteY3" fmla="*/ 147637 h 657225"/>
              <a:gd name="connsiteX4" fmla="*/ 78581 w 333375"/>
              <a:gd name="connsiteY4" fmla="*/ 161925 h 657225"/>
              <a:gd name="connsiteX5" fmla="*/ 102393 w 333375"/>
              <a:gd name="connsiteY5" fmla="*/ 204787 h 657225"/>
              <a:gd name="connsiteX6" fmla="*/ 128587 w 333375"/>
              <a:gd name="connsiteY6" fmla="*/ 233362 h 657225"/>
              <a:gd name="connsiteX7" fmla="*/ 152400 w 333375"/>
              <a:gd name="connsiteY7" fmla="*/ 250031 h 657225"/>
              <a:gd name="connsiteX8" fmla="*/ 159543 w 333375"/>
              <a:gd name="connsiteY8" fmla="*/ 273843 h 657225"/>
              <a:gd name="connsiteX9" fmla="*/ 183356 w 333375"/>
              <a:gd name="connsiteY9" fmla="*/ 290512 h 657225"/>
              <a:gd name="connsiteX10" fmla="*/ 195262 w 333375"/>
              <a:gd name="connsiteY10" fmla="*/ 316706 h 657225"/>
              <a:gd name="connsiteX11" fmla="*/ 226218 w 333375"/>
              <a:gd name="connsiteY11" fmla="*/ 319087 h 657225"/>
              <a:gd name="connsiteX12" fmla="*/ 254793 w 333375"/>
              <a:gd name="connsiteY12" fmla="*/ 309562 h 657225"/>
              <a:gd name="connsiteX13" fmla="*/ 288131 w 333375"/>
              <a:gd name="connsiteY13" fmla="*/ 328612 h 657225"/>
              <a:gd name="connsiteX14" fmla="*/ 295275 w 333375"/>
              <a:gd name="connsiteY14" fmla="*/ 392906 h 657225"/>
              <a:gd name="connsiteX15" fmla="*/ 307181 w 333375"/>
              <a:gd name="connsiteY15" fmla="*/ 428625 h 657225"/>
              <a:gd name="connsiteX16" fmla="*/ 321468 w 333375"/>
              <a:gd name="connsiteY16" fmla="*/ 476250 h 657225"/>
              <a:gd name="connsiteX17" fmla="*/ 333375 w 333375"/>
              <a:gd name="connsiteY17" fmla="*/ 523875 h 657225"/>
              <a:gd name="connsiteX18" fmla="*/ 321468 w 333375"/>
              <a:gd name="connsiteY18" fmla="*/ 578643 h 657225"/>
              <a:gd name="connsiteX19" fmla="*/ 295275 w 333375"/>
              <a:gd name="connsiteY19" fmla="*/ 604837 h 657225"/>
              <a:gd name="connsiteX20" fmla="*/ 273843 w 333375"/>
              <a:gd name="connsiteY20" fmla="*/ 640556 h 657225"/>
              <a:gd name="connsiteX21" fmla="*/ 273843 w 333375"/>
              <a:gd name="connsiteY21" fmla="*/ 657225 h 657225"/>
              <a:gd name="connsiteX0" fmla="*/ 0 w 333375"/>
              <a:gd name="connsiteY0" fmla="*/ 0 h 704850"/>
              <a:gd name="connsiteX1" fmla="*/ 23812 w 333375"/>
              <a:gd name="connsiteY1" fmla="*/ 69056 h 704850"/>
              <a:gd name="connsiteX2" fmla="*/ 45243 w 333375"/>
              <a:gd name="connsiteY2" fmla="*/ 114300 h 704850"/>
              <a:gd name="connsiteX3" fmla="*/ 47625 w 333375"/>
              <a:gd name="connsiteY3" fmla="*/ 147637 h 704850"/>
              <a:gd name="connsiteX4" fmla="*/ 78581 w 333375"/>
              <a:gd name="connsiteY4" fmla="*/ 161925 h 704850"/>
              <a:gd name="connsiteX5" fmla="*/ 102393 w 333375"/>
              <a:gd name="connsiteY5" fmla="*/ 204787 h 704850"/>
              <a:gd name="connsiteX6" fmla="*/ 128587 w 333375"/>
              <a:gd name="connsiteY6" fmla="*/ 233362 h 704850"/>
              <a:gd name="connsiteX7" fmla="*/ 152400 w 333375"/>
              <a:gd name="connsiteY7" fmla="*/ 250031 h 704850"/>
              <a:gd name="connsiteX8" fmla="*/ 159543 w 333375"/>
              <a:gd name="connsiteY8" fmla="*/ 273843 h 704850"/>
              <a:gd name="connsiteX9" fmla="*/ 183356 w 333375"/>
              <a:gd name="connsiteY9" fmla="*/ 290512 h 704850"/>
              <a:gd name="connsiteX10" fmla="*/ 195262 w 333375"/>
              <a:gd name="connsiteY10" fmla="*/ 316706 h 704850"/>
              <a:gd name="connsiteX11" fmla="*/ 226218 w 333375"/>
              <a:gd name="connsiteY11" fmla="*/ 319087 h 704850"/>
              <a:gd name="connsiteX12" fmla="*/ 254793 w 333375"/>
              <a:gd name="connsiteY12" fmla="*/ 309562 h 704850"/>
              <a:gd name="connsiteX13" fmla="*/ 288131 w 333375"/>
              <a:gd name="connsiteY13" fmla="*/ 328612 h 704850"/>
              <a:gd name="connsiteX14" fmla="*/ 295275 w 333375"/>
              <a:gd name="connsiteY14" fmla="*/ 392906 h 704850"/>
              <a:gd name="connsiteX15" fmla="*/ 307181 w 333375"/>
              <a:gd name="connsiteY15" fmla="*/ 428625 h 704850"/>
              <a:gd name="connsiteX16" fmla="*/ 321468 w 333375"/>
              <a:gd name="connsiteY16" fmla="*/ 476250 h 704850"/>
              <a:gd name="connsiteX17" fmla="*/ 333375 w 333375"/>
              <a:gd name="connsiteY17" fmla="*/ 523875 h 704850"/>
              <a:gd name="connsiteX18" fmla="*/ 321468 w 333375"/>
              <a:gd name="connsiteY18" fmla="*/ 578643 h 704850"/>
              <a:gd name="connsiteX19" fmla="*/ 295275 w 333375"/>
              <a:gd name="connsiteY19" fmla="*/ 604837 h 704850"/>
              <a:gd name="connsiteX20" fmla="*/ 273843 w 333375"/>
              <a:gd name="connsiteY20" fmla="*/ 640556 h 704850"/>
              <a:gd name="connsiteX21" fmla="*/ 288130 w 333375"/>
              <a:gd name="connsiteY21" fmla="*/ 704850 h 704850"/>
              <a:gd name="connsiteX0" fmla="*/ 0 w 333375"/>
              <a:gd name="connsiteY0" fmla="*/ 0 h 705229"/>
              <a:gd name="connsiteX1" fmla="*/ 23812 w 333375"/>
              <a:gd name="connsiteY1" fmla="*/ 69056 h 705229"/>
              <a:gd name="connsiteX2" fmla="*/ 45243 w 333375"/>
              <a:gd name="connsiteY2" fmla="*/ 114300 h 705229"/>
              <a:gd name="connsiteX3" fmla="*/ 47625 w 333375"/>
              <a:gd name="connsiteY3" fmla="*/ 147637 h 705229"/>
              <a:gd name="connsiteX4" fmla="*/ 78581 w 333375"/>
              <a:gd name="connsiteY4" fmla="*/ 161925 h 705229"/>
              <a:gd name="connsiteX5" fmla="*/ 102393 w 333375"/>
              <a:gd name="connsiteY5" fmla="*/ 204787 h 705229"/>
              <a:gd name="connsiteX6" fmla="*/ 128587 w 333375"/>
              <a:gd name="connsiteY6" fmla="*/ 233362 h 705229"/>
              <a:gd name="connsiteX7" fmla="*/ 152400 w 333375"/>
              <a:gd name="connsiteY7" fmla="*/ 250031 h 705229"/>
              <a:gd name="connsiteX8" fmla="*/ 159543 w 333375"/>
              <a:gd name="connsiteY8" fmla="*/ 273843 h 705229"/>
              <a:gd name="connsiteX9" fmla="*/ 183356 w 333375"/>
              <a:gd name="connsiteY9" fmla="*/ 290512 h 705229"/>
              <a:gd name="connsiteX10" fmla="*/ 195262 w 333375"/>
              <a:gd name="connsiteY10" fmla="*/ 316706 h 705229"/>
              <a:gd name="connsiteX11" fmla="*/ 226218 w 333375"/>
              <a:gd name="connsiteY11" fmla="*/ 319087 h 705229"/>
              <a:gd name="connsiteX12" fmla="*/ 254793 w 333375"/>
              <a:gd name="connsiteY12" fmla="*/ 309562 h 705229"/>
              <a:gd name="connsiteX13" fmla="*/ 288131 w 333375"/>
              <a:gd name="connsiteY13" fmla="*/ 328612 h 705229"/>
              <a:gd name="connsiteX14" fmla="*/ 295275 w 333375"/>
              <a:gd name="connsiteY14" fmla="*/ 392906 h 705229"/>
              <a:gd name="connsiteX15" fmla="*/ 307181 w 333375"/>
              <a:gd name="connsiteY15" fmla="*/ 428625 h 705229"/>
              <a:gd name="connsiteX16" fmla="*/ 321468 w 333375"/>
              <a:gd name="connsiteY16" fmla="*/ 476250 h 705229"/>
              <a:gd name="connsiteX17" fmla="*/ 333375 w 333375"/>
              <a:gd name="connsiteY17" fmla="*/ 523875 h 705229"/>
              <a:gd name="connsiteX18" fmla="*/ 321468 w 333375"/>
              <a:gd name="connsiteY18" fmla="*/ 578643 h 705229"/>
              <a:gd name="connsiteX19" fmla="*/ 295275 w 333375"/>
              <a:gd name="connsiteY19" fmla="*/ 604837 h 705229"/>
              <a:gd name="connsiteX20" fmla="*/ 273843 w 333375"/>
              <a:gd name="connsiteY20" fmla="*/ 640556 h 705229"/>
              <a:gd name="connsiteX21" fmla="*/ 288130 w 333375"/>
              <a:gd name="connsiteY21" fmla="*/ 704850 h 705229"/>
              <a:gd name="connsiteX22" fmla="*/ 280987 w 333375"/>
              <a:gd name="connsiteY22" fmla="*/ 666749 h 705229"/>
              <a:gd name="connsiteX0" fmla="*/ 0 w 333375"/>
              <a:gd name="connsiteY0" fmla="*/ 0 h 705255"/>
              <a:gd name="connsiteX1" fmla="*/ 23812 w 333375"/>
              <a:gd name="connsiteY1" fmla="*/ 69056 h 705255"/>
              <a:gd name="connsiteX2" fmla="*/ 45243 w 333375"/>
              <a:gd name="connsiteY2" fmla="*/ 114300 h 705255"/>
              <a:gd name="connsiteX3" fmla="*/ 47625 w 333375"/>
              <a:gd name="connsiteY3" fmla="*/ 147637 h 705255"/>
              <a:gd name="connsiteX4" fmla="*/ 78581 w 333375"/>
              <a:gd name="connsiteY4" fmla="*/ 161925 h 705255"/>
              <a:gd name="connsiteX5" fmla="*/ 102393 w 333375"/>
              <a:gd name="connsiteY5" fmla="*/ 204787 h 705255"/>
              <a:gd name="connsiteX6" fmla="*/ 128587 w 333375"/>
              <a:gd name="connsiteY6" fmla="*/ 233362 h 705255"/>
              <a:gd name="connsiteX7" fmla="*/ 152400 w 333375"/>
              <a:gd name="connsiteY7" fmla="*/ 250031 h 705255"/>
              <a:gd name="connsiteX8" fmla="*/ 159543 w 333375"/>
              <a:gd name="connsiteY8" fmla="*/ 273843 h 705255"/>
              <a:gd name="connsiteX9" fmla="*/ 183356 w 333375"/>
              <a:gd name="connsiteY9" fmla="*/ 290512 h 705255"/>
              <a:gd name="connsiteX10" fmla="*/ 195262 w 333375"/>
              <a:gd name="connsiteY10" fmla="*/ 316706 h 705255"/>
              <a:gd name="connsiteX11" fmla="*/ 226218 w 333375"/>
              <a:gd name="connsiteY11" fmla="*/ 319087 h 705255"/>
              <a:gd name="connsiteX12" fmla="*/ 254793 w 333375"/>
              <a:gd name="connsiteY12" fmla="*/ 309562 h 705255"/>
              <a:gd name="connsiteX13" fmla="*/ 288131 w 333375"/>
              <a:gd name="connsiteY13" fmla="*/ 328612 h 705255"/>
              <a:gd name="connsiteX14" fmla="*/ 295275 w 333375"/>
              <a:gd name="connsiteY14" fmla="*/ 392906 h 705255"/>
              <a:gd name="connsiteX15" fmla="*/ 307181 w 333375"/>
              <a:gd name="connsiteY15" fmla="*/ 428625 h 705255"/>
              <a:gd name="connsiteX16" fmla="*/ 321468 w 333375"/>
              <a:gd name="connsiteY16" fmla="*/ 476250 h 705255"/>
              <a:gd name="connsiteX17" fmla="*/ 333375 w 333375"/>
              <a:gd name="connsiteY17" fmla="*/ 523875 h 705255"/>
              <a:gd name="connsiteX18" fmla="*/ 321468 w 333375"/>
              <a:gd name="connsiteY18" fmla="*/ 578643 h 705255"/>
              <a:gd name="connsiteX19" fmla="*/ 295275 w 333375"/>
              <a:gd name="connsiteY19" fmla="*/ 604837 h 705255"/>
              <a:gd name="connsiteX20" fmla="*/ 273843 w 333375"/>
              <a:gd name="connsiteY20" fmla="*/ 640556 h 705255"/>
              <a:gd name="connsiteX21" fmla="*/ 288130 w 333375"/>
              <a:gd name="connsiteY21" fmla="*/ 704850 h 705255"/>
              <a:gd name="connsiteX22" fmla="*/ 273843 w 333375"/>
              <a:gd name="connsiteY22" fmla="*/ 669130 h 705255"/>
              <a:gd name="connsiteX0" fmla="*/ 0 w 333375"/>
              <a:gd name="connsiteY0" fmla="*/ 0 h 781178"/>
              <a:gd name="connsiteX1" fmla="*/ 23812 w 333375"/>
              <a:gd name="connsiteY1" fmla="*/ 69056 h 781178"/>
              <a:gd name="connsiteX2" fmla="*/ 45243 w 333375"/>
              <a:gd name="connsiteY2" fmla="*/ 114300 h 781178"/>
              <a:gd name="connsiteX3" fmla="*/ 47625 w 333375"/>
              <a:gd name="connsiteY3" fmla="*/ 147637 h 781178"/>
              <a:gd name="connsiteX4" fmla="*/ 78581 w 333375"/>
              <a:gd name="connsiteY4" fmla="*/ 161925 h 781178"/>
              <a:gd name="connsiteX5" fmla="*/ 102393 w 333375"/>
              <a:gd name="connsiteY5" fmla="*/ 204787 h 781178"/>
              <a:gd name="connsiteX6" fmla="*/ 128587 w 333375"/>
              <a:gd name="connsiteY6" fmla="*/ 233362 h 781178"/>
              <a:gd name="connsiteX7" fmla="*/ 152400 w 333375"/>
              <a:gd name="connsiteY7" fmla="*/ 250031 h 781178"/>
              <a:gd name="connsiteX8" fmla="*/ 159543 w 333375"/>
              <a:gd name="connsiteY8" fmla="*/ 273843 h 781178"/>
              <a:gd name="connsiteX9" fmla="*/ 183356 w 333375"/>
              <a:gd name="connsiteY9" fmla="*/ 290512 h 781178"/>
              <a:gd name="connsiteX10" fmla="*/ 195262 w 333375"/>
              <a:gd name="connsiteY10" fmla="*/ 316706 h 781178"/>
              <a:gd name="connsiteX11" fmla="*/ 226218 w 333375"/>
              <a:gd name="connsiteY11" fmla="*/ 319087 h 781178"/>
              <a:gd name="connsiteX12" fmla="*/ 254793 w 333375"/>
              <a:gd name="connsiteY12" fmla="*/ 309562 h 781178"/>
              <a:gd name="connsiteX13" fmla="*/ 288131 w 333375"/>
              <a:gd name="connsiteY13" fmla="*/ 328612 h 781178"/>
              <a:gd name="connsiteX14" fmla="*/ 295275 w 333375"/>
              <a:gd name="connsiteY14" fmla="*/ 392906 h 781178"/>
              <a:gd name="connsiteX15" fmla="*/ 307181 w 333375"/>
              <a:gd name="connsiteY15" fmla="*/ 428625 h 781178"/>
              <a:gd name="connsiteX16" fmla="*/ 321468 w 333375"/>
              <a:gd name="connsiteY16" fmla="*/ 476250 h 781178"/>
              <a:gd name="connsiteX17" fmla="*/ 333375 w 333375"/>
              <a:gd name="connsiteY17" fmla="*/ 523875 h 781178"/>
              <a:gd name="connsiteX18" fmla="*/ 321468 w 333375"/>
              <a:gd name="connsiteY18" fmla="*/ 578643 h 781178"/>
              <a:gd name="connsiteX19" fmla="*/ 295275 w 333375"/>
              <a:gd name="connsiteY19" fmla="*/ 604837 h 781178"/>
              <a:gd name="connsiteX20" fmla="*/ 273843 w 333375"/>
              <a:gd name="connsiteY20" fmla="*/ 640556 h 781178"/>
              <a:gd name="connsiteX21" fmla="*/ 330993 w 333375"/>
              <a:gd name="connsiteY21" fmla="*/ 781050 h 781178"/>
              <a:gd name="connsiteX22" fmla="*/ 273843 w 333375"/>
              <a:gd name="connsiteY22" fmla="*/ 669130 h 781178"/>
              <a:gd name="connsiteX0" fmla="*/ 0 w 333375"/>
              <a:gd name="connsiteY0" fmla="*/ 0 h 791041"/>
              <a:gd name="connsiteX1" fmla="*/ 23812 w 333375"/>
              <a:gd name="connsiteY1" fmla="*/ 69056 h 791041"/>
              <a:gd name="connsiteX2" fmla="*/ 45243 w 333375"/>
              <a:gd name="connsiteY2" fmla="*/ 114300 h 791041"/>
              <a:gd name="connsiteX3" fmla="*/ 47625 w 333375"/>
              <a:gd name="connsiteY3" fmla="*/ 147637 h 791041"/>
              <a:gd name="connsiteX4" fmla="*/ 78581 w 333375"/>
              <a:gd name="connsiteY4" fmla="*/ 161925 h 791041"/>
              <a:gd name="connsiteX5" fmla="*/ 102393 w 333375"/>
              <a:gd name="connsiteY5" fmla="*/ 204787 h 791041"/>
              <a:gd name="connsiteX6" fmla="*/ 128587 w 333375"/>
              <a:gd name="connsiteY6" fmla="*/ 233362 h 791041"/>
              <a:gd name="connsiteX7" fmla="*/ 152400 w 333375"/>
              <a:gd name="connsiteY7" fmla="*/ 250031 h 791041"/>
              <a:gd name="connsiteX8" fmla="*/ 159543 w 333375"/>
              <a:gd name="connsiteY8" fmla="*/ 273843 h 791041"/>
              <a:gd name="connsiteX9" fmla="*/ 183356 w 333375"/>
              <a:gd name="connsiteY9" fmla="*/ 290512 h 791041"/>
              <a:gd name="connsiteX10" fmla="*/ 195262 w 333375"/>
              <a:gd name="connsiteY10" fmla="*/ 316706 h 791041"/>
              <a:gd name="connsiteX11" fmla="*/ 226218 w 333375"/>
              <a:gd name="connsiteY11" fmla="*/ 319087 h 791041"/>
              <a:gd name="connsiteX12" fmla="*/ 254793 w 333375"/>
              <a:gd name="connsiteY12" fmla="*/ 309562 h 791041"/>
              <a:gd name="connsiteX13" fmla="*/ 288131 w 333375"/>
              <a:gd name="connsiteY13" fmla="*/ 328612 h 791041"/>
              <a:gd name="connsiteX14" fmla="*/ 295275 w 333375"/>
              <a:gd name="connsiteY14" fmla="*/ 392906 h 791041"/>
              <a:gd name="connsiteX15" fmla="*/ 307181 w 333375"/>
              <a:gd name="connsiteY15" fmla="*/ 428625 h 791041"/>
              <a:gd name="connsiteX16" fmla="*/ 321468 w 333375"/>
              <a:gd name="connsiteY16" fmla="*/ 476250 h 791041"/>
              <a:gd name="connsiteX17" fmla="*/ 333375 w 333375"/>
              <a:gd name="connsiteY17" fmla="*/ 523875 h 791041"/>
              <a:gd name="connsiteX18" fmla="*/ 321468 w 333375"/>
              <a:gd name="connsiteY18" fmla="*/ 578643 h 791041"/>
              <a:gd name="connsiteX19" fmla="*/ 295275 w 333375"/>
              <a:gd name="connsiteY19" fmla="*/ 604837 h 791041"/>
              <a:gd name="connsiteX20" fmla="*/ 273843 w 333375"/>
              <a:gd name="connsiteY20" fmla="*/ 640556 h 791041"/>
              <a:gd name="connsiteX21" fmla="*/ 330993 w 333375"/>
              <a:gd name="connsiteY21" fmla="*/ 781050 h 791041"/>
              <a:gd name="connsiteX22" fmla="*/ 242887 w 333375"/>
              <a:gd name="connsiteY22" fmla="*/ 788193 h 791041"/>
              <a:gd name="connsiteX0" fmla="*/ 0 w 333375"/>
              <a:gd name="connsiteY0" fmla="*/ 0 h 788747"/>
              <a:gd name="connsiteX1" fmla="*/ 23812 w 333375"/>
              <a:gd name="connsiteY1" fmla="*/ 69056 h 788747"/>
              <a:gd name="connsiteX2" fmla="*/ 45243 w 333375"/>
              <a:gd name="connsiteY2" fmla="*/ 114300 h 788747"/>
              <a:gd name="connsiteX3" fmla="*/ 47625 w 333375"/>
              <a:gd name="connsiteY3" fmla="*/ 147637 h 788747"/>
              <a:gd name="connsiteX4" fmla="*/ 78581 w 333375"/>
              <a:gd name="connsiteY4" fmla="*/ 161925 h 788747"/>
              <a:gd name="connsiteX5" fmla="*/ 102393 w 333375"/>
              <a:gd name="connsiteY5" fmla="*/ 204787 h 788747"/>
              <a:gd name="connsiteX6" fmla="*/ 128587 w 333375"/>
              <a:gd name="connsiteY6" fmla="*/ 233362 h 788747"/>
              <a:gd name="connsiteX7" fmla="*/ 152400 w 333375"/>
              <a:gd name="connsiteY7" fmla="*/ 250031 h 788747"/>
              <a:gd name="connsiteX8" fmla="*/ 159543 w 333375"/>
              <a:gd name="connsiteY8" fmla="*/ 273843 h 788747"/>
              <a:gd name="connsiteX9" fmla="*/ 183356 w 333375"/>
              <a:gd name="connsiteY9" fmla="*/ 290512 h 788747"/>
              <a:gd name="connsiteX10" fmla="*/ 195262 w 333375"/>
              <a:gd name="connsiteY10" fmla="*/ 316706 h 788747"/>
              <a:gd name="connsiteX11" fmla="*/ 226218 w 333375"/>
              <a:gd name="connsiteY11" fmla="*/ 319087 h 788747"/>
              <a:gd name="connsiteX12" fmla="*/ 254793 w 333375"/>
              <a:gd name="connsiteY12" fmla="*/ 309562 h 788747"/>
              <a:gd name="connsiteX13" fmla="*/ 288131 w 333375"/>
              <a:gd name="connsiteY13" fmla="*/ 328612 h 788747"/>
              <a:gd name="connsiteX14" fmla="*/ 295275 w 333375"/>
              <a:gd name="connsiteY14" fmla="*/ 392906 h 788747"/>
              <a:gd name="connsiteX15" fmla="*/ 307181 w 333375"/>
              <a:gd name="connsiteY15" fmla="*/ 428625 h 788747"/>
              <a:gd name="connsiteX16" fmla="*/ 321468 w 333375"/>
              <a:gd name="connsiteY16" fmla="*/ 476250 h 788747"/>
              <a:gd name="connsiteX17" fmla="*/ 333375 w 333375"/>
              <a:gd name="connsiteY17" fmla="*/ 523875 h 788747"/>
              <a:gd name="connsiteX18" fmla="*/ 321468 w 333375"/>
              <a:gd name="connsiteY18" fmla="*/ 578643 h 788747"/>
              <a:gd name="connsiteX19" fmla="*/ 295275 w 333375"/>
              <a:gd name="connsiteY19" fmla="*/ 604837 h 788747"/>
              <a:gd name="connsiteX20" fmla="*/ 273843 w 333375"/>
              <a:gd name="connsiteY20" fmla="*/ 640556 h 788747"/>
              <a:gd name="connsiteX21" fmla="*/ 288131 w 333375"/>
              <a:gd name="connsiteY21" fmla="*/ 711994 h 788747"/>
              <a:gd name="connsiteX22" fmla="*/ 242887 w 333375"/>
              <a:gd name="connsiteY22" fmla="*/ 788193 h 788747"/>
              <a:gd name="connsiteX0" fmla="*/ 0 w 335789"/>
              <a:gd name="connsiteY0" fmla="*/ 0 h 791113"/>
              <a:gd name="connsiteX1" fmla="*/ 23812 w 335789"/>
              <a:gd name="connsiteY1" fmla="*/ 69056 h 791113"/>
              <a:gd name="connsiteX2" fmla="*/ 45243 w 335789"/>
              <a:gd name="connsiteY2" fmla="*/ 114300 h 791113"/>
              <a:gd name="connsiteX3" fmla="*/ 47625 w 335789"/>
              <a:gd name="connsiteY3" fmla="*/ 147637 h 791113"/>
              <a:gd name="connsiteX4" fmla="*/ 78581 w 335789"/>
              <a:gd name="connsiteY4" fmla="*/ 161925 h 791113"/>
              <a:gd name="connsiteX5" fmla="*/ 102393 w 335789"/>
              <a:gd name="connsiteY5" fmla="*/ 204787 h 791113"/>
              <a:gd name="connsiteX6" fmla="*/ 128587 w 335789"/>
              <a:gd name="connsiteY6" fmla="*/ 233362 h 791113"/>
              <a:gd name="connsiteX7" fmla="*/ 152400 w 335789"/>
              <a:gd name="connsiteY7" fmla="*/ 250031 h 791113"/>
              <a:gd name="connsiteX8" fmla="*/ 159543 w 335789"/>
              <a:gd name="connsiteY8" fmla="*/ 273843 h 791113"/>
              <a:gd name="connsiteX9" fmla="*/ 183356 w 335789"/>
              <a:gd name="connsiteY9" fmla="*/ 290512 h 791113"/>
              <a:gd name="connsiteX10" fmla="*/ 195262 w 335789"/>
              <a:gd name="connsiteY10" fmla="*/ 316706 h 791113"/>
              <a:gd name="connsiteX11" fmla="*/ 226218 w 335789"/>
              <a:gd name="connsiteY11" fmla="*/ 319087 h 791113"/>
              <a:gd name="connsiteX12" fmla="*/ 254793 w 335789"/>
              <a:gd name="connsiteY12" fmla="*/ 309562 h 791113"/>
              <a:gd name="connsiteX13" fmla="*/ 288131 w 335789"/>
              <a:gd name="connsiteY13" fmla="*/ 328612 h 791113"/>
              <a:gd name="connsiteX14" fmla="*/ 295275 w 335789"/>
              <a:gd name="connsiteY14" fmla="*/ 392906 h 791113"/>
              <a:gd name="connsiteX15" fmla="*/ 307181 w 335789"/>
              <a:gd name="connsiteY15" fmla="*/ 428625 h 791113"/>
              <a:gd name="connsiteX16" fmla="*/ 321468 w 335789"/>
              <a:gd name="connsiteY16" fmla="*/ 476250 h 791113"/>
              <a:gd name="connsiteX17" fmla="*/ 333375 w 335789"/>
              <a:gd name="connsiteY17" fmla="*/ 523875 h 791113"/>
              <a:gd name="connsiteX18" fmla="*/ 321468 w 335789"/>
              <a:gd name="connsiteY18" fmla="*/ 578643 h 791113"/>
              <a:gd name="connsiteX19" fmla="*/ 295275 w 335789"/>
              <a:gd name="connsiteY19" fmla="*/ 604837 h 791113"/>
              <a:gd name="connsiteX20" fmla="*/ 273843 w 335789"/>
              <a:gd name="connsiteY20" fmla="*/ 640556 h 791113"/>
              <a:gd name="connsiteX21" fmla="*/ 288131 w 335789"/>
              <a:gd name="connsiteY21" fmla="*/ 711994 h 791113"/>
              <a:gd name="connsiteX22" fmla="*/ 335756 w 335789"/>
              <a:gd name="connsiteY22" fmla="*/ 790574 h 791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5789" h="791113">
                <a:moveTo>
                  <a:pt x="0" y="0"/>
                </a:moveTo>
                <a:lnTo>
                  <a:pt x="23812" y="69056"/>
                </a:lnTo>
                <a:lnTo>
                  <a:pt x="45243" y="114300"/>
                </a:lnTo>
                <a:lnTo>
                  <a:pt x="47625" y="147637"/>
                </a:lnTo>
                <a:lnTo>
                  <a:pt x="78581" y="161925"/>
                </a:lnTo>
                <a:lnTo>
                  <a:pt x="102393" y="204787"/>
                </a:lnTo>
                <a:lnTo>
                  <a:pt x="128587" y="233362"/>
                </a:lnTo>
                <a:lnTo>
                  <a:pt x="152400" y="250031"/>
                </a:lnTo>
                <a:lnTo>
                  <a:pt x="159543" y="273843"/>
                </a:lnTo>
                <a:lnTo>
                  <a:pt x="183356" y="290512"/>
                </a:lnTo>
                <a:lnTo>
                  <a:pt x="195262" y="316706"/>
                </a:lnTo>
                <a:lnTo>
                  <a:pt x="226218" y="319087"/>
                </a:lnTo>
                <a:lnTo>
                  <a:pt x="254793" y="309562"/>
                </a:lnTo>
                <a:lnTo>
                  <a:pt x="288131" y="328612"/>
                </a:lnTo>
                <a:lnTo>
                  <a:pt x="295275" y="392906"/>
                </a:lnTo>
                <a:lnTo>
                  <a:pt x="307181" y="428625"/>
                </a:lnTo>
                <a:lnTo>
                  <a:pt x="321468" y="476250"/>
                </a:lnTo>
                <a:lnTo>
                  <a:pt x="333375" y="523875"/>
                </a:lnTo>
                <a:lnTo>
                  <a:pt x="321468" y="578643"/>
                </a:lnTo>
                <a:lnTo>
                  <a:pt x="295275" y="604837"/>
                </a:lnTo>
                <a:lnTo>
                  <a:pt x="273843" y="640556"/>
                </a:lnTo>
                <a:cubicBezTo>
                  <a:pt x="278605" y="661987"/>
                  <a:pt x="283369" y="690563"/>
                  <a:pt x="288131" y="711994"/>
                </a:cubicBezTo>
                <a:cubicBezTo>
                  <a:pt x="289322" y="716359"/>
                  <a:pt x="337244" y="798512"/>
                  <a:pt x="335756" y="790574"/>
                </a:cubicBezTo>
              </a:path>
            </a:pathLst>
          </a:custGeom>
          <a:noFill/>
          <a:ln w="381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89" name="フリーフォーム 396">
            <a:extLst>
              <a:ext uri="{FF2B5EF4-FFF2-40B4-BE49-F238E27FC236}">
                <a16:creationId xmlns:a16="http://schemas.microsoft.com/office/drawing/2014/main" id="{12A03994-48B7-48DA-B8FF-217E16BC2F54}"/>
              </a:ext>
            </a:extLst>
          </p:cNvPr>
          <p:cNvSpPr/>
          <p:nvPr/>
        </p:nvSpPr>
        <p:spPr>
          <a:xfrm>
            <a:off x="4915438" y="1497013"/>
            <a:ext cx="139700" cy="41275"/>
          </a:xfrm>
          <a:custGeom>
            <a:avLst/>
            <a:gdLst>
              <a:gd name="connsiteX0" fmla="*/ 0 w 192882"/>
              <a:gd name="connsiteY0" fmla="*/ 0 h 57150"/>
              <a:gd name="connsiteX1" fmla="*/ 40482 w 192882"/>
              <a:gd name="connsiteY1" fmla="*/ 57150 h 57150"/>
              <a:gd name="connsiteX2" fmla="*/ 66675 w 192882"/>
              <a:gd name="connsiteY2" fmla="*/ 38100 h 57150"/>
              <a:gd name="connsiteX3" fmla="*/ 97632 w 192882"/>
              <a:gd name="connsiteY3" fmla="*/ 26194 h 57150"/>
              <a:gd name="connsiteX4" fmla="*/ 128588 w 192882"/>
              <a:gd name="connsiteY4" fmla="*/ 11907 h 57150"/>
              <a:gd name="connsiteX5" fmla="*/ 154782 w 192882"/>
              <a:gd name="connsiteY5" fmla="*/ 21432 h 57150"/>
              <a:gd name="connsiteX6" fmla="*/ 192882 w 192882"/>
              <a:gd name="connsiteY6" fmla="*/ 23813 h 57150"/>
              <a:gd name="connsiteX0" fmla="*/ 0 w 192882"/>
              <a:gd name="connsiteY0" fmla="*/ 0 h 57150"/>
              <a:gd name="connsiteX1" fmla="*/ 26194 w 192882"/>
              <a:gd name="connsiteY1" fmla="*/ 33338 h 57150"/>
              <a:gd name="connsiteX2" fmla="*/ 40482 w 192882"/>
              <a:gd name="connsiteY2" fmla="*/ 57150 h 57150"/>
              <a:gd name="connsiteX3" fmla="*/ 66675 w 192882"/>
              <a:gd name="connsiteY3" fmla="*/ 38100 h 57150"/>
              <a:gd name="connsiteX4" fmla="*/ 97632 w 192882"/>
              <a:gd name="connsiteY4" fmla="*/ 26194 h 57150"/>
              <a:gd name="connsiteX5" fmla="*/ 128588 w 192882"/>
              <a:gd name="connsiteY5" fmla="*/ 11907 h 57150"/>
              <a:gd name="connsiteX6" fmla="*/ 154782 w 192882"/>
              <a:gd name="connsiteY6" fmla="*/ 21432 h 57150"/>
              <a:gd name="connsiteX7" fmla="*/ 192882 w 192882"/>
              <a:gd name="connsiteY7" fmla="*/ 23813 h 57150"/>
              <a:gd name="connsiteX0" fmla="*/ 0 w 192882"/>
              <a:gd name="connsiteY0" fmla="*/ 0 h 57150"/>
              <a:gd name="connsiteX1" fmla="*/ 19050 w 192882"/>
              <a:gd name="connsiteY1" fmla="*/ 40482 h 57150"/>
              <a:gd name="connsiteX2" fmla="*/ 40482 w 192882"/>
              <a:gd name="connsiteY2" fmla="*/ 57150 h 57150"/>
              <a:gd name="connsiteX3" fmla="*/ 66675 w 192882"/>
              <a:gd name="connsiteY3" fmla="*/ 38100 h 57150"/>
              <a:gd name="connsiteX4" fmla="*/ 97632 w 192882"/>
              <a:gd name="connsiteY4" fmla="*/ 26194 h 57150"/>
              <a:gd name="connsiteX5" fmla="*/ 128588 w 192882"/>
              <a:gd name="connsiteY5" fmla="*/ 11907 h 57150"/>
              <a:gd name="connsiteX6" fmla="*/ 154782 w 192882"/>
              <a:gd name="connsiteY6" fmla="*/ 21432 h 57150"/>
              <a:gd name="connsiteX7" fmla="*/ 192882 w 192882"/>
              <a:gd name="connsiteY7" fmla="*/ 23813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882" h="57150">
                <a:moveTo>
                  <a:pt x="0" y="0"/>
                </a:moveTo>
                <a:lnTo>
                  <a:pt x="19050" y="40482"/>
                </a:lnTo>
                <a:lnTo>
                  <a:pt x="40482" y="57150"/>
                </a:lnTo>
                <a:lnTo>
                  <a:pt x="66675" y="38100"/>
                </a:lnTo>
                <a:lnTo>
                  <a:pt x="97632" y="26194"/>
                </a:lnTo>
                <a:lnTo>
                  <a:pt x="128588" y="11907"/>
                </a:lnTo>
                <a:lnTo>
                  <a:pt x="154782" y="21432"/>
                </a:lnTo>
                <a:lnTo>
                  <a:pt x="192882" y="23813"/>
                </a:lnTo>
              </a:path>
            </a:pathLst>
          </a:custGeom>
          <a:noFill/>
          <a:ln w="381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90" name="フリーフォーム 397">
            <a:extLst>
              <a:ext uri="{FF2B5EF4-FFF2-40B4-BE49-F238E27FC236}">
                <a16:creationId xmlns:a16="http://schemas.microsoft.com/office/drawing/2014/main" id="{B317C5C7-141D-4E32-8616-DBA047D38D68}"/>
              </a:ext>
            </a:extLst>
          </p:cNvPr>
          <p:cNvSpPr/>
          <p:nvPr/>
        </p:nvSpPr>
        <p:spPr>
          <a:xfrm>
            <a:off x="5040850" y="1598613"/>
            <a:ext cx="120650" cy="271462"/>
          </a:xfrm>
          <a:custGeom>
            <a:avLst/>
            <a:gdLst>
              <a:gd name="connsiteX0" fmla="*/ 2381 w 157163"/>
              <a:gd name="connsiteY0" fmla="*/ 0 h 392907"/>
              <a:gd name="connsiteX1" fmla="*/ 4763 w 157163"/>
              <a:gd name="connsiteY1" fmla="*/ 54769 h 392907"/>
              <a:gd name="connsiteX2" fmla="*/ 0 w 157163"/>
              <a:gd name="connsiteY2" fmla="*/ 83344 h 392907"/>
              <a:gd name="connsiteX3" fmla="*/ 14288 w 157163"/>
              <a:gd name="connsiteY3" fmla="*/ 116682 h 392907"/>
              <a:gd name="connsiteX4" fmla="*/ 30956 w 157163"/>
              <a:gd name="connsiteY4" fmla="*/ 147638 h 392907"/>
              <a:gd name="connsiteX5" fmla="*/ 33338 w 157163"/>
              <a:gd name="connsiteY5" fmla="*/ 169069 h 392907"/>
              <a:gd name="connsiteX6" fmla="*/ 38100 w 157163"/>
              <a:gd name="connsiteY6" fmla="*/ 195263 h 392907"/>
              <a:gd name="connsiteX7" fmla="*/ 59531 w 157163"/>
              <a:gd name="connsiteY7" fmla="*/ 207169 h 392907"/>
              <a:gd name="connsiteX8" fmla="*/ 88106 w 157163"/>
              <a:gd name="connsiteY8" fmla="*/ 219075 h 392907"/>
              <a:gd name="connsiteX9" fmla="*/ 109538 w 157163"/>
              <a:gd name="connsiteY9" fmla="*/ 257175 h 392907"/>
              <a:gd name="connsiteX10" fmla="*/ 145256 w 157163"/>
              <a:gd name="connsiteY10" fmla="*/ 352425 h 392907"/>
              <a:gd name="connsiteX11" fmla="*/ 157163 w 157163"/>
              <a:gd name="connsiteY11" fmla="*/ 392907 h 392907"/>
              <a:gd name="connsiteX0" fmla="*/ 2381 w 157163"/>
              <a:gd name="connsiteY0" fmla="*/ 0 h 392907"/>
              <a:gd name="connsiteX1" fmla="*/ 4763 w 157163"/>
              <a:gd name="connsiteY1" fmla="*/ 54769 h 392907"/>
              <a:gd name="connsiteX2" fmla="*/ 0 w 157163"/>
              <a:gd name="connsiteY2" fmla="*/ 83344 h 392907"/>
              <a:gd name="connsiteX3" fmla="*/ 14288 w 157163"/>
              <a:gd name="connsiteY3" fmla="*/ 116682 h 392907"/>
              <a:gd name="connsiteX4" fmla="*/ 30956 w 157163"/>
              <a:gd name="connsiteY4" fmla="*/ 147638 h 392907"/>
              <a:gd name="connsiteX5" fmla="*/ 33338 w 157163"/>
              <a:gd name="connsiteY5" fmla="*/ 169069 h 392907"/>
              <a:gd name="connsiteX6" fmla="*/ 38100 w 157163"/>
              <a:gd name="connsiteY6" fmla="*/ 195263 h 392907"/>
              <a:gd name="connsiteX7" fmla="*/ 59531 w 157163"/>
              <a:gd name="connsiteY7" fmla="*/ 207169 h 392907"/>
              <a:gd name="connsiteX8" fmla="*/ 88106 w 157163"/>
              <a:gd name="connsiteY8" fmla="*/ 219075 h 392907"/>
              <a:gd name="connsiteX9" fmla="*/ 109538 w 157163"/>
              <a:gd name="connsiteY9" fmla="*/ 257175 h 392907"/>
              <a:gd name="connsiteX10" fmla="*/ 133350 w 157163"/>
              <a:gd name="connsiteY10" fmla="*/ 335756 h 392907"/>
              <a:gd name="connsiteX11" fmla="*/ 157163 w 157163"/>
              <a:gd name="connsiteY11" fmla="*/ 392907 h 392907"/>
              <a:gd name="connsiteX0" fmla="*/ 2381 w 238125"/>
              <a:gd name="connsiteY0" fmla="*/ 0 h 483394"/>
              <a:gd name="connsiteX1" fmla="*/ 4763 w 238125"/>
              <a:gd name="connsiteY1" fmla="*/ 54769 h 483394"/>
              <a:gd name="connsiteX2" fmla="*/ 0 w 238125"/>
              <a:gd name="connsiteY2" fmla="*/ 83344 h 483394"/>
              <a:gd name="connsiteX3" fmla="*/ 14288 w 238125"/>
              <a:gd name="connsiteY3" fmla="*/ 116682 h 483394"/>
              <a:gd name="connsiteX4" fmla="*/ 30956 w 238125"/>
              <a:gd name="connsiteY4" fmla="*/ 147638 h 483394"/>
              <a:gd name="connsiteX5" fmla="*/ 33338 w 238125"/>
              <a:gd name="connsiteY5" fmla="*/ 169069 h 483394"/>
              <a:gd name="connsiteX6" fmla="*/ 38100 w 238125"/>
              <a:gd name="connsiteY6" fmla="*/ 195263 h 483394"/>
              <a:gd name="connsiteX7" fmla="*/ 59531 w 238125"/>
              <a:gd name="connsiteY7" fmla="*/ 207169 h 483394"/>
              <a:gd name="connsiteX8" fmla="*/ 88106 w 238125"/>
              <a:gd name="connsiteY8" fmla="*/ 219075 h 483394"/>
              <a:gd name="connsiteX9" fmla="*/ 109538 w 238125"/>
              <a:gd name="connsiteY9" fmla="*/ 257175 h 483394"/>
              <a:gd name="connsiteX10" fmla="*/ 133350 w 238125"/>
              <a:gd name="connsiteY10" fmla="*/ 335756 h 483394"/>
              <a:gd name="connsiteX11" fmla="*/ 238125 w 238125"/>
              <a:gd name="connsiteY11" fmla="*/ 483394 h 483394"/>
              <a:gd name="connsiteX0" fmla="*/ 2381 w 238125"/>
              <a:gd name="connsiteY0" fmla="*/ 0 h 483394"/>
              <a:gd name="connsiteX1" fmla="*/ 4763 w 238125"/>
              <a:gd name="connsiteY1" fmla="*/ 54769 h 483394"/>
              <a:gd name="connsiteX2" fmla="*/ 0 w 238125"/>
              <a:gd name="connsiteY2" fmla="*/ 83344 h 483394"/>
              <a:gd name="connsiteX3" fmla="*/ 14288 w 238125"/>
              <a:gd name="connsiteY3" fmla="*/ 116682 h 483394"/>
              <a:gd name="connsiteX4" fmla="*/ 30956 w 238125"/>
              <a:gd name="connsiteY4" fmla="*/ 147638 h 483394"/>
              <a:gd name="connsiteX5" fmla="*/ 33338 w 238125"/>
              <a:gd name="connsiteY5" fmla="*/ 169069 h 483394"/>
              <a:gd name="connsiteX6" fmla="*/ 38100 w 238125"/>
              <a:gd name="connsiteY6" fmla="*/ 195263 h 483394"/>
              <a:gd name="connsiteX7" fmla="*/ 59531 w 238125"/>
              <a:gd name="connsiteY7" fmla="*/ 207169 h 483394"/>
              <a:gd name="connsiteX8" fmla="*/ 88106 w 238125"/>
              <a:gd name="connsiteY8" fmla="*/ 219075 h 483394"/>
              <a:gd name="connsiteX9" fmla="*/ 109538 w 238125"/>
              <a:gd name="connsiteY9" fmla="*/ 257175 h 483394"/>
              <a:gd name="connsiteX10" fmla="*/ 133350 w 238125"/>
              <a:gd name="connsiteY10" fmla="*/ 335756 h 483394"/>
              <a:gd name="connsiteX11" fmla="*/ 161925 w 238125"/>
              <a:gd name="connsiteY11" fmla="*/ 369093 h 483394"/>
              <a:gd name="connsiteX12" fmla="*/ 238125 w 238125"/>
              <a:gd name="connsiteY12" fmla="*/ 483394 h 483394"/>
              <a:gd name="connsiteX0" fmla="*/ 2381 w 238125"/>
              <a:gd name="connsiteY0" fmla="*/ 0 h 483394"/>
              <a:gd name="connsiteX1" fmla="*/ 4763 w 238125"/>
              <a:gd name="connsiteY1" fmla="*/ 54769 h 483394"/>
              <a:gd name="connsiteX2" fmla="*/ 0 w 238125"/>
              <a:gd name="connsiteY2" fmla="*/ 83344 h 483394"/>
              <a:gd name="connsiteX3" fmla="*/ 14288 w 238125"/>
              <a:gd name="connsiteY3" fmla="*/ 116682 h 483394"/>
              <a:gd name="connsiteX4" fmla="*/ 30956 w 238125"/>
              <a:gd name="connsiteY4" fmla="*/ 147638 h 483394"/>
              <a:gd name="connsiteX5" fmla="*/ 33338 w 238125"/>
              <a:gd name="connsiteY5" fmla="*/ 169069 h 483394"/>
              <a:gd name="connsiteX6" fmla="*/ 38100 w 238125"/>
              <a:gd name="connsiteY6" fmla="*/ 195263 h 483394"/>
              <a:gd name="connsiteX7" fmla="*/ 59531 w 238125"/>
              <a:gd name="connsiteY7" fmla="*/ 207169 h 483394"/>
              <a:gd name="connsiteX8" fmla="*/ 88106 w 238125"/>
              <a:gd name="connsiteY8" fmla="*/ 219075 h 483394"/>
              <a:gd name="connsiteX9" fmla="*/ 109538 w 238125"/>
              <a:gd name="connsiteY9" fmla="*/ 257175 h 483394"/>
              <a:gd name="connsiteX10" fmla="*/ 133350 w 238125"/>
              <a:gd name="connsiteY10" fmla="*/ 335756 h 483394"/>
              <a:gd name="connsiteX11" fmla="*/ 138113 w 238125"/>
              <a:gd name="connsiteY11" fmla="*/ 376237 h 483394"/>
              <a:gd name="connsiteX12" fmla="*/ 238125 w 238125"/>
              <a:gd name="connsiteY12" fmla="*/ 483394 h 483394"/>
              <a:gd name="connsiteX0" fmla="*/ 2381 w 166688"/>
              <a:gd name="connsiteY0" fmla="*/ 0 h 376238"/>
              <a:gd name="connsiteX1" fmla="*/ 4763 w 166688"/>
              <a:gd name="connsiteY1" fmla="*/ 54769 h 376238"/>
              <a:gd name="connsiteX2" fmla="*/ 0 w 166688"/>
              <a:gd name="connsiteY2" fmla="*/ 83344 h 376238"/>
              <a:gd name="connsiteX3" fmla="*/ 14288 w 166688"/>
              <a:gd name="connsiteY3" fmla="*/ 116682 h 376238"/>
              <a:gd name="connsiteX4" fmla="*/ 30956 w 166688"/>
              <a:gd name="connsiteY4" fmla="*/ 147638 h 376238"/>
              <a:gd name="connsiteX5" fmla="*/ 33338 w 166688"/>
              <a:gd name="connsiteY5" fmla="*/ 169069 h 376238"/>
              <a:gd name="connsiteX6" fmla="*/ 38100 w 166688"/>
              <a:gd name="connsiteY6" fmla="*/ 195263 h 376238"/>
              <a:gd name="connsiteX7" fmla="*/ 59531 w 166688"/>
              <a:gd name="connsiteY7" fmla="*/ 207169 h 376238"/>
              <a:gd name="connsiteX8" fmla="*/ 88106 w 166688"/>
              <a:gd name="connsiteY8" fmla="*/ 219075 h 376238"/>
              <a:gd name="connsiteX9" fmla="*/ 109538 w 166688"/>
              <a:gd name="connsiteY9" fmla="*/ 257175 h 376238"/>
              <a:gd name="connsiteX10" fmla="*/ 133350 w 166688"/>
              <a:gd name="connsiteY10" fmla="*/ 335756 h 376238"/>
              <a:gd name="connsiteX11" fmla="*/ 138113 w 166688"/>
              <a:gd name="connsiteY11" fmla="*/ 376237 h 376238"/>
              <a:gd name="connsiteX12" fmla="*/ 166688 w 166688"/>
              <a:gd name="connsiteY12" fmla="*/ 376238 h 37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6688" h="376238">
                <a:moveTo>
                  <a:pt x="2381" y="0"/>
                </a:moveTo>
                <a:lnTo>
                  <a:pt x="4763" y="54769"/>
                </a:lnTo>
                <a:lnTo>
                  <a:pt x="0" y="83344"/>
                </a:lnTo>
                <a:lnTo>
                  <a:pt x="14288" y="116682"/>
                </a:lnTo>
                <a:lnTo>
                  <a:pt x="30956" y="147638"/>
                </a:lnTo>
                <a:lnTo>
                  <a:pt x="33338" y="169069"/>
                </a:lnTo>
                <a:lnTo>
                  <a:pt x="38100" y="195263"/>
                </a:lnTo>
                <a:lnTo>
                  <a:pt x="59531" y="207169"/>
                </a:lnTo>
                <a:lnTo>
                  <a:pt x="88106" y="219075"/>
                </a:lnTo>
                <a:lnTo>
                  <a:pt x="109538" y="257175"/>
                </a:lnTo>
                <a:lnTo>
                  <a:pt x="133350" y="335756"/>
                </a:lnTo>
                <a:lnTo>
                  <a:pt x="138113" y="376237"/>
                </a:lnTo>
                <a:lnTo>
                  <a:pt x="166688" y="376238"/>
                </a:lnTo>
              </a:path>
            </a:pathLst>
          </a:custGeom>
          <a:noFill/>
          <a:ln w="19050">
            <a:solidFill>
              <a:srgbClr val="00B0F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91" name="フリーフォーム 398">
            <a:extLst>
              <a:ext uri="{FF2B5EF4-FFF2-40B4-BE49-F238E27FC236}">
                <a16:creationId xmlns:a16="http://schemas.microsoft.com/office/drawing/2014/main" id="{EEA67A96-FAA9-473B-8B6D-D54616C74459}"/>
              </a:ext>
            </a:extLst>
          </p:cNvPr>
          <p:cNvSpPr/>
          <p:nvPr/>
        </p:nvSpPr>
        <p:spPr>
          <a:xfrm>
            <a:off x="4802725" y="1765300"/>
            <a:ext cx="163513" cy="139700"/>
          </a:xfrm>
          <a:custGeom>
            <a:avLst/>
            <a:gdLst>
              <a:gd name="connsiteX0" fmla="*/ 226219 w 226219"/>
              <a:gd name="connsiteY0" fmla="*/ 0 h 192881"/>
              <a:gd name="connsiteX1" fmla="*/ 145257 w 226219"/>
              <a:gd name="connsiteY1" fmla="*/ 26193 h 192881"/>
              <a:gd name="connsiteX2" fmla="*/ 135732 w 226219"/>
              <a:gd name="connsiteY2" fmla="*/ 19050 h 192881"/>
              <a:gd name="connsiteX3" fmla="*/ 104775 w 226219"/>
              <a:gd name="connsiteY3" fmla="*/ 35718 h 192881"/>
              <a:gd name="connsiteX4" fmla="*/ 69057 w 226219"/>
              <a:gd name="connsiteY4" fmla="*/ 38100 h 192881"/>
              <a:gd name="connsiteX5" fmla="*/ 59532 w 226219"/>
              <a:gd name="connsiteY5" fmla="*/ 73818 h 192881"/>
              <a:gd name="connsiteX6" fmla="*/ 50007 w 226219"/>
              <a:gd name="connsiteY6" fmla="*/ 97631 h 192881"/>
              <a:gd name="connsiteX7" fmla="*/ 50007 w 226219"/>
              <a:gd name="connsiteY7" fmla="*/ 126206 h 192881"/>
              <a:gd name="connsiteX8" fmla="*/ 28575 w 226219"/>
              <a:gd name="connsiteY8" fmla="*/ 161925 h 192881"/>
              <a:gd name="connsiteX9" fmla="*/ 0 w 226219"/>
              <a:gd name="connsiteY9" fmla="*/ 192881 h 192881"/>
              <a:gd name="connsiteX0" fmla="*/ 226219 w 226219"/>
              <a:gd name="connsiteY0" fmla="*/ 0 h 192881"/>
              <a:gd name="connsiteX1" fmla="*/ 183357 w 226219"/>
              <a:gd name="connsiteY1" fmla="*/ 16668 h 192881"/>
              <a:gd name="connsiteX2" fmla="*/ 145257 w 226219"/>
              <a:gd name="connsiteY2" fmla="*/ 26193 h 192881"/>
              <a:gd name="connsiteX3" fmla="*/ 135732 w 226219"/>
              <a:gd name="connsiteY3" fmla="*/ 19050 h 192881"/>
              <a:gd name="connsiteX4" fmla="*/ 104775 w 226219"/>
              <a:gd name="connsiteY4" fmla="*/ 35718 h 192881"/>
              <a:gd name="connsiteX5" fmla="*/ 69057 w 226219"/>
              <a:gd name="connsiteY5" fmla="*/ 38100 h 192881"/>
              <a:gd name="connsiteX6" fmla="*/ 59532 w 226219"/>
              <a:gd name="connsiteY6" fmla="*/ 73818 h 192881"/>
              <a:gd name="connsiteX7" fmla="*/ 50007 w 226219"/>
              <a:gd name="connsiteY7" fmla="*/ 97631 h 192881"/>
              <a:gd name="connsiteX8" fmla="*/ 50007 w 226219"/>
              <a:gd name="connsiteY8" fmla="*/ 126206 h 192881"/>
              <a:gd name="connsiteX9" fmla="*/ 28575 w 226219"/>
              <a:gd name="connsiteY9" fmla="*/ 161925 h 192881"/>
              <a:gd name="connsiteX10" fmla="*/ 0 w 226219"/>
              <a:gd name="connsiteY10" fmla="*/ 192881 h 192881"/>
              <a:gd name="connsiteX0" fmla="*/ 226219 w 226219"/>
              <a:gd name="connsiteY0" fmla="*/ 0 h 192881"/>
              <a:gd name="connsiteX1" fmla="*/ 192882 w 226219"/>
              <a:gd name="connsiteY1" fmla="*/ 30955 h 192881"/>
              <a:gd name="connsiteX2" fmla="*/ 145257 w 226219"/>
              <a:gd name="connsiteY2" fmla="*/ 26193 h 192881"/>
              <a:gd name="connsiteX3" fmla="*/ 135732 w 226219"/>
              <a:gd name="connsiteY3" fmla="*/ 19050 h 192881"/>
              <a:gd name="connsiteX4" fmla="*/ 104775 w 226219"/>
              <a:gd name="connsiteY4" fmla="*/ 35718 h 192881"/>
              <a:gd name="connsiteX5" fmla="*/ 69057 w 226219"/>
              <a:gd name="connsiteY5" fmla="*/ 38100 h 192881"/>
              <a:gd name="connsiteX6" fmla="*/ 59532 w 226219"/>
              <a:gd name="connsiteY6" fmla="*/ 73818 h 192881"/>
              <a:gd name="connsiteX7" fmla="*/ 50007 w 226219"/>
              <a:gd name="connsiteY7" fmla="*/ 97631 h 192881"/>
              <a:gd name="connsiteX8" fmla="*/ 50007 w 226219"/>
              <a:gd name="connsiteY8" fmla="*/ 126206 h 192881"/>
              <a:gd name="connsiteX9" fmla="*/ 28575 w 226219"/>
              <a:gd name="connsiteY9" fmla="*/ 161925 h 192881"/>
              <a:gd name="connsiteX10" fmla="*/ 0 w 226219"/>
              <a:gd name="connsiteY10" fmla="*/ 192881 h 19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219" h="192881">
                <a:moveTo>
                  <a:pt x="226219" y="0"/>
                </a:moveTo>
                <a:lnTo>
                  <a:pt x="192882" y="30955"/>
                </a:lnTo>
                <a:lnTo>
                  <a:pt x="145257" y="26193"/>
                </a:lnTo>
                <a:lnTo>
                  <a:pt x="135732" y="19050"/>
                </a:lnTo>
                <a:lnTo>
                  <a:pt x="104775" y="35718"/>
                </a:lnTo>
                <a:lnTo>
                  <a:pt x="69057" y="38100"/>
                </a:lnTo>
                <a:lnTo>
                  <a:pt x="59532" y="73818"/>
                </a:lnTo>
                <a:lnTo>
                  <a:pt x="50007" y="97631"/>
                </a:lnTo>
                <a:lnTo>
                  <a:pt x="50007" y="126206"/>
                </a:lnTo>
                <a:lnTo>
                  <a:pt x="28575" y="161925"/>
                </a:lnTo>
                <a:lnTo>
                  <a:pt x="0" y="192881"/>
                </a:lnTo>
              </a:path>
            </a:pathLst>
          </a:custGeom>
          <a:noFill/>
          <a:ln w="381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92" name="フリーフォーム 399">
            <a:extLst>
              <a:ext uri="{FF2B5EF4-FFF2-40B4-BE49-F238E27FC236}">
                <a16:creationId xmlns:a16="http://schemas.microsoft.com/office/drawing/2014/main" id="{245A7305-2E71-4DD3-9780-FD7BBFB0A7DC}"/>
              </a:ext>
            </a:extLst>
          </p:cNvPr>
          <p:cNvSpPr/>
          <p:nvPr/>
        </p:nvSpPr>
        <p:spPr>
          <a:xfrm>
            <a:off x="4999575" y="1744663"/>
            <a:ext cx="322263" cy="1616075"/>
          </a:xfrm>
          <a:custGeom>
            <a:avLst/>
            <a:gdLst>
              <a:gd name="connsiteX0" fmla="*/ 278606 w 278606"/>
              <a:gd name="connsiteY0" fmla="*/ 0 h 1012031"/>
              <a:gd name="connsiteX1" fmla="*/ 245269 w 278606"/>
              <a:gd name="connsiteY1" fmla="*/ 40481 h 1012031"/>
              <a:gd name="connsiteX2" fmla="*/ 250031 w 278606"/>
              <a:gd name="connsiteY2" fmla="*/ 59531 h 1012031"/>
              <a:gd name="connsiteX3" fmla="*/ 242888 w 278606"/>
              <a:gd name="connsiteY3" fmla="*/ 78581 h 1012031"/>
              <a:gd name="connsiteX4" fmla="*/ 235744 w 278606"/>
              <a:gd name="connsiteY4" fmla="*/ 90487 h 1012031"/>
              <a:gd name="connsiteX5" fmla="*/ 233363 w 278606"/>
              <a:gd name="connsiteY5" fmla="*/ 111918 h 1012031"/>
              <a:gd name="connsiteX6" fmla="*/ 207169 w 278606"/>
              <a:gd name="connsiteY6" fmla="*/ 111918 h 1012031"/>
              <a:gd name="connsiteX7" fmla="*/ 195263 w 278606"/>
              <a:gd name="connsiteY7" fmla="*/ 128587 h 1012031"/>
              <a:gd name="connsiteX8" fmla="*/ 188119 w 278606"/>
              <a:gd name="connsiteY8" fmla="*/ 145256 h 1012031"/>
              <a:gd name="connsiteX9" fmla="*/ 190500 w 278606"/>
              <a:gd name="connsiteY9" fmla="*/ 164306 h 1012031"/>
              <a:gd name="connsiteX10" fmla="*/ 176213 w 278606"/>
              <a:gd name="connsiteY10" fmla="*/ 188118 h 1012031"/>
              <a:gd name="connsiteX11" fmla="*/ 150019 w 278606"/>
              <a:gd name="connsiteY11" fmla="*/ 171450 h 1012031"/>
              <a:gd name="connsiteX12" fmla="*/ 123825 w 278606"/>
              <a:gd name="connsiteY12" fmla="*/ 173831 h 1012031"/>
              <a:gd name="connsiteX13" fmla="*/ 126206 w 278606"/>
              <a:gd name="connsiteY13" fmla="*/ 211931 h 1012031"/>
              <a:gd name="connsiteX14" fmla="*/ 128588 w 278606"/>
              <a:gd name="connsiteY14" fmla="*/ 233362 h 1012031"/>
              <a:gd name="connsiteX15" fmla="*/ 119063 w 278606"/>
              <a:gd name="connsiteY15" fmla="*/ 252412 h 1012031"/>
              <a:gd name="connsiteX16" fmla="*/ 97631 w 278606"/>
              <a:gd name="connsiteY16" fmla="*/ 273843 h 1012031"/>
              <a:gd name="connsiteX17" fmla="*/ 97631 w 278606"/>
              <a:gd name="connsiteY17" fmla="*/ 304800 h 1012031"/>
              <a:gd name="connsiteX18" fmla="*/ 64294 w 278606"/>
              <a:gd name="connsiteY18" fmla="*/ 300037 h 1012031"/>
              <a:gd name="connsiteX19" fmla="*/ 61913 w 278606"/>
              <a:gd name="connsiteY19" fmla="*/ 316706 h 1012031"/>
              <a:gd name="connsiteX20" fmla="*/ 71438 w 278606"/>
              <a:gd name="connsiteY20" fmla="*/ 342900 h 1012031"/>
              <a:gd name="connsiteX21" fmla="*/ 92869 w 278606"/>
              <a:gd name="connsiteY21" fmla="*/ 371475 h 1012031"/>
              <a:gd name="connsiteX22" fmla="*/ 116681 w 278606"/>
              <a:gd name="connsiteY22" fmla="*/ 404812 h 1012031"/>
              <a:gd name="connsiteX23" fmla="*/ 123825 w 278606"/>
              <a:gd name="connsiteY23" fmla="*/ 419100 h 1012031"/>
              <a:gd name="connsiteX24" fmla="*/ 154781 w 278606"/>
              <a:gd name="connsiteY24" fmla="*/ 431006 h 1012031"/>
              <a:gd name="connsiteX25" fmla="*/ 154781 w 278606"/>
              <a:gd name="connsiteY25" fmla="*/ 447675 h 1012031"/>
              <a:gd name="connsiteX26" fmla="*/ 140494 w 278606"/>
              <a:gd name="connsiteY26" fmla="*/ 466725 h 1012031"/>
              <a:gd name="connsiteX27" fmla="*/ 114300 w 278606"/>
              <a:gd name="connsiteY27" fmla="*/ 473868 h 1012031"/>
              <a:gd name="connsiteX28" fmla="*/ 102394 w 278606"/>
              <a:gd name="connsiteY28" fmla="*/ 492918 h 1012031"/>
              <a:gd name="connsiteX29" fmla="*/ 90488 w 278606"/>
              <a:gd name="connsiteY29" fmla="*/ 528637 h 1012031"/>
              <a:gd name="connsiteX30" fmla="*/ 102394 w 278606"/>
              <a:gd name="connsiteY30" fmla="*/ 552450 h 1012031"/>
              <a:gd name="connsiteX31" fmla="*/ 119063 w 278606"/>
              <a:gd name="connsiteY31" fmla="*/ 569118 h 1012031"/>
              <a:gd name="connsiteX32" fmla="*/ 119063 w 278606"/>
              <a:gd name="connsiteY32" fmla="*/ 592931 h 1012031"/>
              <a:gd name="connsiteX33" fmla="*/ 135731 w 278606"/>
              <a:gd name="connsiteY33" fmla="*/ 607218 h 1012031"/>
              <a:gd name="connsiteX34" fmla="*/ 116681 w 278606"/>
              <a:gd name="connsiteY34" fmla="*/ 623887 h 1012031"/>
              <a:gd name="connsiteX35" fmla="*/ 116681 w 278606"/>
              <a:gd name="connsiteY35" fmla="*/ 645318 h 1012031"/>
              <a:gd name="connsiteX36" fmla="*/ 130969 w 278606"/>
              <a:gd name="connsiteY36" fmla="*/ 666750 h 1012031"/>
              <a:gd name="connsiteX37" fmla="*/ 128588 w 278606"/>
              <a:gd name="connsiteY37" fmla="*/ 688181 h 1012031"/>
              <a:gd name="connsiteX38" fmla="*/ 128588 w 278606"/>
              <a:gd name="connsiteY38" fmla="*/ 711993 h 1012031"/>
              <a:gd name="connsiteX39" fmla="*/ 109538 w 278606"/>
              <a:gd name="connsiteY39" fmla="*/ 731043 h 1012031"/>
              <a:gd name="connsiteX40" fmla="*/ 126206 w 278606"/>
              <a:gd name="connsiteY40" fmla="*/ 759618 h 1012031"/>
              <a:gd name="connsiteX41" fmla="*/ 111919 w 278606"/>
              <a:gd name="connsiteY41" fmla="*/ 788193 h 1012031"/>
              <a:gd name="connsiteX42" fmla="*/ 100013 w 278606"/>
              <a:gd name="connsiteY42" fmla="*/ 814387 h 1012031"/>
              <a:gd name="connsiteX43" fmla="*/ 111919 w 278606"/>
              <a:gd name="connsiteY43" fmla="*/ 838200 h 1012031"/>
              <a:gd name="connsiteX44" fmla="*/ 119063 w 278606"/>
              <a:gd name="connsiteY44" fmla="*/ 866775 h 1012031"/>
              <a:gd name="connsiteX45" fmla="*/ 104775 w 278606"/>
              <a:gd name="connsiteY45" fmla="*/ 885825 h 1012031"/>
              <a:gd name="connsiteX46" fmla="*/ 88106 w 278606"/>
              <a:gd name="connsiteY46" fmla="*/ 909637 h 1012031"/>
              <a:gd name="connsiteX47" fmla="*/ 88106 w 278606"/>
              <a:gd name="connsiteY47" fmla="*/ 926306 h 1012031"/>
              <a:gd name="connsiteX48" fmla="*/ 78581 w 278606"/>
              <a:gd name="connsiteY48" fmla="*/ 950118 h 1012031"/>
              <a:gd name="connsiteX49" fmla="*/ 64294 w 278606"/>
              <a:gd name="connsiteY49" fmla="*/ 964406 h 1012031"/>
              <a:gd name="connsiteX50" fmla="*/ 38100 w 278606"/>
              <a:gd name="connsiteY50" fmla="*/ 962025 h 1012031"/>
              <a:gd name="connsiteX51" fmla="*/ 16669 w 278606"/>
              <a:gd name="connsiteY51" fmla="*/ 978693 h 1012031"/>
              <a:gd name="connsiteX52" fmla="*/ 2381 w 278606"/>
              <a:gd name="connsiteY52" fmla="*/ 1000125 h 1012031"/>
              <a:gd name="connsiteX53" fmla="*/ 0 w 278606"/>
              <a:gd name="connsiteY53" fmla="*/ 1012031 h 1012031"/>
              <a:gd name="connsiteX0" fmla="*/ 276225 w 323851"/>
              <a:gd name="connsiteY0" fmla="*/ 0 h 2021681"/>
              <a:gd name="connsiteX1" fmla="*/ 242888 w 323851"/>
              <a:gd name="connsiteY1" fmla="*/ 40481 h 2021681"/>
              <a:gd name="connsiteX2" fmla="*/ 247650 w 323851"/>
              <a:gd name="connsiteY2" fmla="*/ 59531 h 2021681"/>
              <a:gd name="connsiteX3" fmla="*/ 240507 w 323851"/>
              <a:gd name="connsiteY3" fmla="*/ 78581 h 2021681"/>
              <a:gd name="connsiteX4" fmla="*/ 233363 w 323851"/>
              <a:gd name="connsiteY4" fmla="*/ 90487 h 2021681"/>
              <a:gd name="connsiteX5" fmla="*/ 230982 w 323851"/>
              <a:gd name="connsiteY5" fmla="*/ 111918 h 2021681"/>
              <a:gd name="connsiteX6" fmla="*/ 204788 w 323851"/>
              <a:gd name="connsiteY6" fmla="*/ 111918 h 2021681"/>
              <a:gd name="connsiteX7" fmla="*/ 192882 w 323851"/>
              <a:gd name="connsiteY7" fmla="*/ 128587 h 2021681"/>
              <a:gd name="connsiteX8" fmla="*/ 185738 w 323851"/>
              <a:gd name="connsiteY8" fmla="*/ 145256 h 2021681"/>
              <a:gd name="connsiteX9" fmla="*/ 188119 w 323851"/>
              <a:gd name="connsiteY9" fmla="*/ 164306 h 2021681"/>
              <a:gd name="connsiteX10" fmla="*/ 173832 w 323851"/>
              <a:gd name="connsiteY10" fmla="*/ 188118 h 2021681"/>
              <a:gd name="connsiteX11" fmla="*/ 147638 w 323851"/>
              <a:gd name="connsiteY11" fmla="*/ 171450 h 2021681"/>
              <a:gd name="connsiteX12" fmla="*/ 121444 w 323851"/>
              <a:gd name="connsiteY12" fmla="*/ 173831 h 2021681"/>
              <a:gd name="connsiteX13" fmla="*/ 123825 w 323851"/>
              <a:gd name="connsiteY13" fmla="*/ 211931 h 2021681"/>
              <a:gd name="connsiteX14" fmla="*/ 126207 w 323851"/>
              <a:gd name="connsiteY14" fmla="*/ 233362 h 2021681"/>
              <a:gd name="connsiteX15" fmla="*/ 116682 w 323851"/>
              <a:gd name="connsiteY15" fmla="*/ 252412 h 2021681"/>
              <a:gd name="connsiteX16" fmla="*/ 95250 w 323851"/>
              <a:gd name="connsiteY16" fmla="*/ 273843 h 2021681"/>
              <a:gd name="connsiteX17" fmla="*/ 95250 w 323851"/>
              <a:gd name="connsiteY17" fmla="*/ 304800 h 2021681"/>
              <a:gd name="connsiteX18" fmla="*/ 61913 w 323851"/>
              <a:gd name="connsiteY18" fmla="*/ 300037 h 2021681"/>
              <a:gd name="connsiteX19" fmla="*/ 59532 w 323851"/>
              <a:gd name="connsiteY19" fmla="*/ 316706 h 2021681"/>
              <a:gd name="connsiteX20" fmla="*/ 69057 w 323851"/>
              <a:gd name="connsiteY20" fmla="*/ 342900 h 2021681"/>
              <a:gd name="connsiteX21" fmla="*/ 90488 w 323851"/>
              <a:gd name="connsiteY21" fmla="*/ 371475 h 2021681"/>
              <a:gd name="connsiteX22" fmla="*/ 114300 w 323851"/>
              <a:gd name="connsiteY22" fmla="*/ 404812 h 2021681"/>
              <a:gd name="connsiteX23" fmla="*/ 121444 w 323851"/>
              <a:gd name="connsiteY23" fmla="*/ 419100 h 2021681"/>
              <a:gd name="connsiteX24" fmla="*/ 152400 w 323851"/>
              <a:gd name="connsiteY24" fmla="*/ 431006 h 2021681"/>
              <a:gd name="connsiteX25" fmla="*/ 152400 w 323851"/>
              <a:gd name="connsiteY25" fmla="*/ 447675 h 2021681"/>
              <a:gd name="connsiteX26" fmla="*/ 138113 w 323851"/>
              <a:gd name="connsiteY26" fmla="*/ 466725 h 2021681"/>
              <a:gd name="connsiteX27" fmla="*/ 111919 w 323851"/>
              <a:gd name="connsiteY27" fmla="*/ 473868 h 2021681"/>
              <a:gd name="connsiteX28" fmla="*/ 100013 w 323851"/>
              <a:gd name="connsiteY28" fmla="*/ 492918 h 2021681"/>
              <a:gd name="connsiteX29" fmla="*/ 88107 w 323851"/>
              <a:gd name="connsiteY29" fmla="*/ 528637 h 2021681"/>
              <a:gd name="connsiteX30" fmla="*/ 100013 w 323851"/>
              <a:gd name="connsiteY30" fmla="*/ 552450 h 2021681"/>
              <a:gd name="connsiteX31" fmla="*/ 116682 w 323851"/>
              <a:gd name="connsiteY31" fmla="*/ 569118 h 2021681"/>
              <a:gd name="connsiteX32" fmla="*/ 116682 w 323851"/>
              <a:gd name="connsiteY32" fmla="*/ 592931 h 2021681"/>
              <a:gd name="connsiteX33" fmla="*/ 133350 w 323851"/>
              <a:gd name="connsiteY33" fmla="*/ 607218 h 2021681"/>
              <a:gd name="connsiteX34" fmla="*/ 114300 w 323851"/>
              <a:gd name="connsiteY34" fmla="*/ 623887 h 2021681"/>
              <a:gd name="connsiteX35" fmla="*/ 114300 w 323851"/>
              <a:gd name="connsiteY35" fmla="*/ 645318 h 2021681"/>
              <a:gd name="connsiteX36" fmla="*/ 128588 w 323851"/>
              <a:gd name="connsiteY36" fmla="*/ 666750 h 2021681"/>
              <a:gd name="connsiteX37" fmla="*/ 126207 w 323851"/>
              <a:gd name="connsiteY37" fmla="*/ 688181 h 2021681"/>
              <a:gd name="connsiteX38" fmla="*/ 126207 w 323851"/>
              <a:gd name="connsiteY38" fmla="*/ 711993 h 2021681"/>
              <a:gd name="connsiteX39" fmla="*/ 107157 w 323851"/>
              <a:gd name="connsiteY39" fmla="*/ 731043 h 2021681"/>
              <a:gd name="connsiteX40" fmla="*/ 123825 w 323851"/>
              <a:gd name="connsiteY40" fmla="*/ 759618 h 2021681"/>
              <a:gd name="connsiteX41" fmla="*/ 109538 w 323851"/>
              <a:gd name="connsiteY41" fmla="*/ 788193 h 2021681"/>
              <a:gd name="connsiteX42" fmla="*/ 97632 w 323851"/>
              <a:gd name="connsiteY42" fmla="*/ 814387 h 2021681"/>
              <a:gd name="connsiteX43" fmla="*/ 109538 w 323851"/>
              <a:gd name="connsiteY43" fmla="*/ 838200 h 2021681"/>
              <a:gd name="connsiteX44" fmla="*/ 116682 w 323851"/>
              <a:gd name="connsiteY44" fmla="*/ 866775 h 2021681"/>
              <a:gd name="connsiteX45" fmla="*/ 102394 w 323851"/>
              <a:gd name="connsiteY45" fmla="*/ 885825 h 2021681"/>
              <a:gd name="connsiteX46" fmla="*/ 85725 w 323851"/>
              <a:gd name="connsiteY46" fmla="*/ 909637 h 2021681"/>
              <a:gd name="connsiteX47" fmla="*/ 85725 w 323851"/>
              <a:gd name="connsiteY47" fmla="*/ 926306 h 2021681"/>
              <a:gd name="connsiteX48" fmla="*/ 76200 w 323851"/>
              <a:gd name="connsiteY48" fmla="*/ 950118 h 2021681"/>
              <a:gd name="connsiteX49" fmla="*/ 61913 w 323851"/>
              <a:gd name="connsiteY49" fmla="*/ 964406 h 2021681"/>
              <a:gd name="connsiteX50" fmla="*/ 35719 w 323851"/>
              <a:gd name="connsiteY50" fmla="*/ 962025 h 2021681"/>
              <a:gd name="connsiteX51" fmla="*/ 14288 w 323851"/>
              <a:gd name="connsiteY51" fmla="*/ 978693 h 2021681"/>
              <a:gd name="connsiteX52" fmla="*/ 0 w 323851"/>
              <a:gd name="connsiteY52" fmla="*/ 1000125 h 2021681"/>
              <a:gd name="connsiteX53" fmla="*/ 323851 w 323851"/>
              <a:gd name="connsiteY53" fmla="*/ 2021681 h 2021681"/>
              <a:gd name="connsiteX0" fmla="*/ 276225 w 323851"/>
              <a:gd name="connsiteY0" fmla="*/ 0 h 2021681"/>
              <a:gd name="connsiteX1" fmla="*/ 242888 w 323851"/>
              <a:gd name="connsiteY1" fmla="*/ 40481 h 2021681"/>
              <a:gd name="connsiteX2" fmla="*/ 247650 w 323851"/>
              <a:gd name="connsiteY2" fmla="*/ 59531 h 2021681"/>
              <a:gd name="connsiteX3" fmla="*/ 240507 w 323851"/>
              <a:gd name="connsiteY3" fmla="*/ 78581 h 2021681"/>
              <a:gd name="connsiteX4" fmla="*/ 233363 w 323851"/>
              <a:gd name="connsiteY4" fmla="*/ 90487 h 2021681"/>
              <a:gd name="connsiteX5" fmla="*/ 230982 w 323851"/>
              <a:gd name="connsiteY5" fmla="*/ 111918 h 2021681"/>
              <a:gd name="connsiteX6" fmla="*/ 204788 w 323851"/>
              <a:gd name="connsiteY6" fmla="*/ 111918 h 2021681"/>
              <a:gd name="connsiteX7" fmla="*/ 192882 w 323851"/>
              <a:gd name="connsiteY7" fmla="*/ 128587 h 2021681"/>
              <a:gd name="connsiteX8" fmla="*/ 185738 w 323851"/>
              <a:gd name="connsiteY8" fmla="*/ 145256 h 2021681"/>
              <a:gd name="connsiteX9" fmla="*/ 188119 w 323851"/>
              <a:gd name="connsiteY9" fmla="*/ 164306 h 2021681"/>
              <a:gd name="connsiteX10" fmla="*/ 173832 w 323851"/>
              <a:gd name="connsiteY10" fmla="*/ 188118 h 2021681"/>
              <a:gd name="connsiteX11" fmla="*/ 147638 w 323851"/>
              <a:gd name="connsiteY11" fmla="*/ 171450 h 2021681"/>
              <a:gd name="connsiteX12" fmla="*/ 121444 w 323851"/>
              <a:gd name="connsiteY12" fmla="*/ 173831 h 2021681"/>
              <a:gd name="connsiteX13" fmla="*/ 123825 w 323851"/>
              <a:gd name="connsiteY13" fmla="*/ 211931 h 2021681"/>
              <a:gd name="connsiteX14" fmla="*/ 126207 w 323851"/>
              <a:gd name="connsiteY14" fmla="*/ 233362 h 2021681"/>
              <a:gd name="connsiteX15" fmla="*/ 116682 w 323851"/>
              <a:gd name="connsiteY15" fmla="*/ 252412 h 2021681"/>
              <a:gd name="connsiteX16" fmla="*/ 95250 w 323851"/>
              <a:gd name="connsiteY16" fmla="*/ 273843 h 2021681"/>
              <a:gd name="connsiteX17" fmla="*/ 95250 w 323851"/>
              <a:gd name="connsiteY17" fmla="*/ 304800 h 2021681"/>
              <a:gd name="connsiteX18" fmla="*/ 61913 w 323851"/>
              <a:gd name="connsiteY18" fmla="*/ 300037 h 2021681"/>
              <a:gd name="connsiteX19" fmla="*/ 59532 w 323851"/>
              <a:gd name="connsiteY19" fmla="*/ 316706 h 2021681"/>
              <a:gd name="connsiteX20" fmla="*/ 69057 w 323851"/>
              <a:gd name="connsiteY20" fmla="*/ 342900 h 2021681"/>
              <a:gd name="connsiteX21" fmla="*/ 90488 w 323851"/>
              <a:gd name="connsiteY21" fmla="*/ 371475 h 2021681"/>
              <a:gd name="connsiteX22" fmla="*/ 114300 w 323851"/>
              <a:gd name="connsiteY22" fmla="*/ 404812 h 2021681"/>
              <a:gd name="connsiteX23" fmla="*/ 121444 w 323851"/>
              <a:gd name="connsiteY23" fmla="*/ 419100 h 2021681"/>
              <a:gd name="connsiteX24" fmla="*/ 152400 w 323851"/>
              <a:gd name="connsiteY24" fmla="*/ 431006 h 2021681"/>
              <a:gd name="connsiteX25" fmla="*/ 152400 w 323851"/>
              <a:gd name="connsiteY25" fmla="*/ 447675 h 2021681"/>
              <a:gd name="connsiteX26" fmla="*/ 138113 w 323851"/>
              <a:gd name="connsiteY26" fmla="*/ 466725 h 2021681"/>
              <a:gd name="connsiteX27" fmla="*/ 111919 w 323851"/>
              <a:gd name="connsiteY27" fmla="*/ 473868 h 2021681"/>
              <a:gd name="connsiteX28" fmla="*/ 100013 w 323851"/>
              <a:gd name="connsiteY28" fmla="*/ 492918 h 2021681"/>
              <a:gd name="connsiteX29" fmla="*/ 88107 w 323851"/>
              <a:gd name="connsiteY29" fmla="*/ 528637 h 2021681"/>
              <a:gd name="connsiteX30" fmla="*/ 100013 w 323851"/>
              <a:gd name="connsiteY30" fmla="*/ 552450 h 2021681"/>
              <a:gd name="connsiteX31" fmla="*/ 116682 w 323851"/>
              <a:gd name="connsiteY31" fmla="*/ 569118 h 2021681"/>
              <a:gd name="connsiteX32" fmla="*/ 116682 w 323851"/>
              <a:gd name="connsiteY32" fmla="*/ 592931 h 2021681"/>
              <a:gd name="connsiteX33" fmla="*/ 133350 w 323851"/>
              <a:gd name="connsiteY33" fmla="*/ 607218 h 2021681"/>
              <a:gd name="connsiteX34" fmla="*/ 114300 w 323851"/>
              <a:gd name="connsiteY34" fmla="*/ 623887 h 2021681"/>
              <a:gd name="connsiteX35" fmla="*/ 114300 w 323851"/>
              <a:gd name="connsiteY35" fmla="*/ 645318 h 2021681"/>
              <a:gd name="connsiteX36" fmla="*/ 128588 w 323851"/>
              <a:gd name="connsiteY36" fmla="*/ 666750 h 2021681"/>
              <a:gd name="connsiteX37" fmla="*/ 126207 w 323851"/>
              <a:gd name="connsiteY37" fmla="*/ 688181 h 2021681"/>
              <a:gd name="connsiteX38" fmla="*/ 126207 w 323851"/>
              <a:gd name="connsiteY38" fmla="*/ 711993 h 2021681"/>
              <a:gd name="connsiteX39" fmla="*/ 107157 w 323851"/>
              <a:gd name="connsiteY39" fmla="*/ 731043 h 2021681"/>
              <a:gd name="connsiteX40" fmla="*/ 123825 w 323851"/>
              <a:gd name="connsiteY40" fmla="*/ 759618 h 2021681"/>
              <a:gd name="connsiteX41" fmla="*/ 109538 w 323851"/>
              <a:gd name="connsiteY41" fmla="*/ 788193 h 2021681"/>
              <a:gd name="connsiteX42" fmla="*/ 97632 w 323851"/>
              <a:gd name="connsiteY42" fmla="*/ 814387 h 2021681"/>
              <a:gd name="connsiteX43" fmla="*/ 109538 w 323851"/>
              <a:gd name="connsiteY43" fmla="*/ 838200 h 2021681"/>
              <a:gd name="connsiteX44" fmla="*/ 116682 w 323851"/>
              <a:gd name="connsiteY44" fmla="*/ 866775 h 2021681"/>
              <a:gd name="connsiteX45" fmla="*/ 102394 w 323851"/>
              <a:gd name="connsiteY45" fmla="*/ 885825 h 2021681"/>
              <a:gd name="connsiteX46" fmla="*/ 85725 w 323851"/>
              <a:gd name="connsiteY46" fmla="*/ 909637 h 2021681"/>
              <a:gd name="connsiteX47" fmla="*/ 85725 w 323851"/>
              <a:gd name="connsiteY47" fmla="*/ 926306 h 2021681"/>
              <a:gd name="connsiteX48" fmla="*/ 76200 w 323851"/>
              <a:gd name="connsiteY48" fmla="*/ 950118 h 2021681"/>
              <a:gd name="connsiteX49" fmla="*/ 61913 w 323851"/>
              <a:gd name="connsiteY49" fmla="*/ 964406 h 2021681"/>
              <a:gd name="connsiteX50" fmla="*/ 35719 w 323851"/>
              <a:gd name="connsiteY50" fmla="*/ 962025 h 2021681"/>
              <a:gd name="connsiteX51" fmla="*/ 14288 w 323851"/>
              <a:gd name="connsiteY51" fmla="*/ 978693 h 2021681"/>
              <a:gd name="connsiteX52" fmla="*/ 0 w 323851"/>
              <a:gd name="connsiteY52" fmla="*/ 1000125 h 2021681"/>
              <a:gd name="connsiteX53" fmla="*/ 30957 w 323851"/>
              <a:gd name="connsiteY53" fmla="*/ 1100137 h 2021681"/>
              <a:gd name="connsiteX54" fmla="*/ 323851 w 323851"/>
              <a:gd name="connsiteY54" fmla="*/ 2021681 h 2021681"/>
              <a:gd name="connsiteX0" fmla="*/ 276225 w 323851"/>
              <a:gd name="connsiteY0" fmla="*/ 0 h 2021681"/>
              <a:gd name="connsiteX1" fmla="*/ 242888 w 323851"/>
              <a:gd name="connsiteY1" fmla="*/ 40481 h 2021681"/>
              <a:gd name="connsiteX2" fmla="*/ 247650 w 323851"/>
              <a:gd name="connsiteY2" fmla="*/ 59531 h 2021681"/>
              <a:gd name="connsiteX3" fmla="*/ 240507 w 323851"/>
              <a:gd name="connsiteY3" fmla="*/ 78581 h 2021681"/>
              <a:gd name="connsiteX4" fmla="*/ 233363 w 323851"/>
              <a:gd name="connsiteY4" fmla="*/ 90487 h 2021681"/>
              <a:gd name="connsiteX5" fmla="*/ 230982 w 323851"/>
              <a:gd name="connsiteY5" fmla="*/ 111918 h 2021681"/>
              <a:gd name="connsiteX6" fmla="*/ 204788 w 323851"/>
              <a:gd name="connsiteY6" fmla="*/ 111918 h 2021681"/>
              <a:gd name="connsiteX7" fmla="*/ 192882 w 323851"/>
              <a:gd name="connsiteY7" fmla="*/ 128587 h 2021681"/>
              <a:gd name="connsiteX8" fmla="*/ 185738 w 323851"/>
              <a:gd name="connsiteY8" fmla="*/ 145256 h 2021681"/>
              <a:gd name="connsiteX9" fmla="*/ 188119 w 323851"/>
              <a:gd name="connsiteY9" fmla="*/ 164306 h 2021681"/>
              <a:gd name="connsiteX10" fmla="*/ 173832 w 323851"/>
              <a:gd name="connsiteY10" fmla="*/ 188118 h 2021681"/>
              <a:gd name="connsiteX11" fmla="*/ 147638 w 323851"/>
              <a:gd name="connsiteY11" fmla="*/ 171450 h 2021681"/>
              <a:gd name="connsiteX12" fmla="*/ 121444 w 323851"/>
              <a:gd name="connsiteY12" fmla="*/ 173831 h 2021681"/>
              <a:gd name="connsiteX13" fmla="*/ 123825 w 323851"/>
              <a:gd name="connsiteY13" fmla="*/ 211931 h 2021681"/>
              <a:gd name="connsiteX14" fmla="*/ 126207 w 323851"/>
              <a:gd name="connsiteY14" fmla="*/ 233362 h 2021681"/>
              <a:gd name="connsiteX15" fmla="*/ 116682 w 323851"/>
              <a:gd name="connsiteY15" fmla="*/ 252412 h 2021681"/>
              <a:gd name="connsiteX16" fmla="*/ 95250 w 323851"/>
              <a:gd name="connsiteY16" fmla="*/ 273843 h 2021681"/>
              <a:gd name="connsiteX17" fmla="*/ 95250 w 323851"/>
              <a:gd name="connsiteY17" fmla="*/ 304800 h 2021681"/>
              <a:gd name="connsiteX18" fmla="*/ 61913 w 323851"/>
              <a:gd name="connsiteY18" fmla="*/ 300037 h 2021681"/>
              <a:gd name="connsiteX19" fmla="*/ 59532 w 323851"/>
              <a:gd name="connsiteY19" fmla="*/ 316706 h 2021681"/>
              <a:gd name="connsiteX20" fmla="*/ 69057 w 323851"/>
              <a:gd name="connsiteY20" fmla="*/ 342900 h 2021681"/>
              <a:gd name="connsiteX21" fmla="*/ 90488 w 323851"/>
              <a:gd name="connsiteY21" fmla="*/ 371475 h 2021681"/>
              <a:gd name="connsiteX22" fmla="*/ 114300 w 323851"/>
              <a:gd name="connsiteY22" fmla="*/ 404812 h 2021681"/>
              <a:gd name="connsiteX23" fmla="*/ 121444 w 323851"/>
              <a:gd name="connsiteY23" fmla="*/ 419100 h 2021681"/>
              <a:gd name="connsiteX24" fmla="*/ 152400 w 323851"/>
              <a:gd name="connsiteY24" fmla="*/ 431006 h 2021681"/>
              <a:gd name="connsiteX25" fmla="*/ 152400 w 323851"/>
              <a:gd name="connsiteY25" fmla="*/ 447675 h 2021681"/>
              <a:gd name="connsiteX26" fmla="*/ 138113 w 323851"/>
              <a:gd name="connsiteY26" fmla="*/ 466725 h 2021681"/>
              <a:gd name="connsiteX27" fmla="*/ 111919 w 323851"/>
              <a:gd name="connsiteY27" fmla="*/ 473868 h 2021681"/>
              <a:gd name="connsiteX28" fmla="*/ 100013 w 323851"/>
              <a:gd name="connsiteY28" fmla="*/ 492918 h 2021681"/>
              <a:gd name="connsiteX29" fmla="*/ 88107 w 323851"/>
              <a:gd name="connsiteY29" fmla="*/ 528637 h 2021681"/>
              <a:gd name="connsiteX30" fmla="*/ 100013 w 323851"/>
              <a:gd name="connsiteY30" fmla="*/ 552450 h 2021681"/>
              <a:gd name="connsiteX31" fmla="*/ 116682 w 323851"/>
              <a:gd name="connsiteY31" fmla="*/ 569118 h 2021681"/>
              <a:gd name="connsiteX32" fmla="*/ 116682 w 323851"/>
              <a:gd name="connsiteY32" fmla="*/ 592931 h 2021681"/>
              <a:gd name="connsiteX33" fmla="*/ 133350 w 323851"/>
              <a:gd name="connsiteY33" fmla="*/ 607218 h 2021681"/>
              <a:gd name="connsiteX34" fmla="*/ 114300 w 323851"/>
              <a:gd name="connsiteY34" fmla="*/ 623887 h 2021681"/>
              <a:gd name="connsiteX35" fmla="*/ 114300 w 323851"/>
              <a:gd name="connsiteY35" fmla="*/ 645318 h 2021681"/>
              <a:gd name="connsiteX36" fmla="*/ 128588 w 323851"/>
              <a:gd name="connsiteY36" fmla="*/ 666750 h 2021681"/>
              <a:gd name="connsiteX37" fmla="*/ 126207 w 323851"/>
              <a:gd name="connsiteY37" fmla="*/ 688181 h 2021681"/>
              <a:gd name="connsiteX38" fmla="*/ 126207 w 323851"/>
              <a:gd name="connsiteY38" fmla="*/ 711993 h 2021681"/>
              <a:gd name="connsiteX39" fmla="*/ 107157 w 323851"/>
              <a:gd name="connsiteY39" fmla="*/ 731043 h 2021681"/>
              <a:gd name="connsiteX40" fmla="*/ 123825 w 323851"/>
              <a:gd name="connsiteY40" fmla="*/ 759618 h 2021681"/>
              <a:gd name="connsiteX41" fmla="*/ 109538 w 323851"/>
              <a:gd name="connsiteY41" fmla="*/ 788193 h 2021681"/>
              <a:gd name="connsiteX42" fmla="*/ 97632 w 323851"/>
              <a:gd name="connsiteY42" fmla="*/ 814387 h 2021681"/>
              <a:gd name="connsiteX43" fmla="*/ 109538 w 323851"/>
              <a:gd name="connsiteY43" fmla="*/ 838200 h 2021681"/>
              <a:gd name="connsiteX44" fmla="*/ 116682 w 323851"/>
              <a:gd name="connsiteY44" fmla="*/ 866775 h 2021681"/>
              <a:gd name="connsiteX45" fmla="*/ 102394 w 323851"/>
              <a:gd name="connsiteY45" fmla="*/ 885825 h 2021681"/>
              <a:gd name="connsiteX46" fmla="*/ 85725 w 323851"/>
              <a:gd name="connsiteY46" fmla="*/ 909637 h 2021681"/>
              <a:gd name="connsiteX47" fmla="*/ 85725 w 323851"/>
              <a:gd name="connsiteY47" fmla="*/ 926306 h 2021681"/>
              <a:gd name="connsiteX48" fmla="*/ 76200 w 323851"/>
              <a:gd name="connsiteY48" fmla="*/ 950118 h 2021681"/>
              <a:gd name="connsiteX49" fmla="*/ 61913 w 323851"/>
              <a:gd name="connsiteY49" fmla="*/ 964406 h 2021681"/>
              <a:gd name="connsiteX50" fmla="*/ 35719 w 323851"/>
              <a:gd name="connsiteY50" fmla="*/ 962025 h 2021681"/>
              <a:gd name="connsiteX51" fmla="*/ 14288 w 323851"/>
              <a:gd name="connsiteY51" fmla="*/ 978693 h 2021681"/>
              <a:gd name="connsiteX52" fmla="*/ 0 w 323851"/>
              <a:gd name="connsiteY52" fmla="*/ 1000125 h 2021681"/>
              <a:gd name="connsiteX53" fmla="*/ 30957 w 323851"/>
              <a:gd name="connsiteY53" fmla="*/ 1100137 h 2021681"/>
              <a:gd name="connsiteX54" fmla="*/ 171450 w 323851"/>
              <a:gd name="connsiteY54" fmla="*/ 1557337 h 2021681"/>
              <a:gd name="connsiteX55" fmla="*/ 323851 w 323851"/>
              <a:gd name="connsiteY55" fmla="*/ 2021681 h 2021681"/>
              <a:gd name="connsiteX0" fmla="*/ 276225 w 323851"/>
              <a:gd name="connsiteY0" fmla="*/ 0 h 2021681"/>
              <a:gd name="connsiteX1" fmla="*/ 242888 w 323851"/>
              <a:gd name="connsiteY1" fmla="*/ 40481 h 2021681"/>
              <a:gd name="connsiteX2" fmla="*/ 247650 w 323851"/>
              <a:gd name="connsiteY2" fmla="*/ 59531 h 2021681"/>
              <a:gd name="connsiteX3" fmla="*/ 240507 w 323851"/>
              <a:gd name="connsiteY3" fmla="*/ 78581 h 2021681"/>
              <a:gd name="connsiteX4" fmla="*/ 233363 w 323851"/>
              <a:gd name="connsiteY4" fmla="*/ 90487 h 2021681"/>
              <a:gd name="connsiteX5" fmla="*/ 230982 w 323851"/>
              <a:gd name="connsiteY5" fmla="*/ 111918 h 2021681"/>
              <a:gd name="connsiteX6" fmla="*/ 204788 w 323851"/>
              <a:gd name="connsiteY6" fmla="*/ 111918 h 2021681"/>
              <a:gd name="connsiteX7" fmla="*/ 192882 w 323851"/>
              <a:gd name="connsiteY7" fmla="*/ 128587 h 2021681"/>
              <a:gd name="connsiteX8" fmla="*/ 185738 w 323851"/>
              <a:gd name="connsiteY8" fmla="*/ 145256 h 2021681"/>
              <a:gd name="connsiteX9" fmla="*/ 188119 w 323851"/>
              <a:gd name="connsiteY9" fmla="*/ 164306 h 2021681"/>
              <a:gd name="connsiteX10" fmla="*/ 173832 w 323851"/>
              <a:gd name="connsiteY10" fmla="*/ 188118 h 2021681"/>
              <a:gd name="connsiteX11" fmla="*/ 147638 w 323851"/>
              <a:gd name="connsiteY11" fmla="*/ 171450 h 2021681"/>
              <a:gd name="connsiteX12" fmla="*/ 121444 w 323851"/>
              <a:gd name="connsiteY12" fmla="*/ 173831 h 2021681"/>
              <a:gd name="connsiteX13" fmla="*/ 123825 w 323851"/>
              <a:gd name="connsiteY13" fmla="*/ 211931 h 2021681"/>
              <a:gd name="connsiteX14" fmla="*/ 126207 w 323851"/>
              <a:gd name="connsiteY14" fmla="*/ 233362 h 2021681"/>
              <a:gd name="connsiteX15" fmla="*/ 116682 w 323851"/>
              <a:gd name="connsiteY15" fmla="*/ 252412 h 2021681"/>
              <a:gd name="connsiteX16" fmla="*/ 95250 w 323851"/>
              <a:gd name="connsiteY16" fmla="*/ 273843 h 2021681"/>
              <a:gd name="connsiteX17" fmla="*/ 95250 w 323851"/>
              <a:gd name="connsiteY17" fmla="*/ 304800 h 2021681"/>
              <a:gd name="connsiteX18" fmla="*/ 61913 w 323851"/>
              <a:gd name="connsiteY18" fmla="*/ 300037 h 2021681"/>
              <a:gd name="connsiteX19" fmla="*/ 59532 w 323851"/>
              <a:gd name="connsiteY19" fmla="*/ 316706 h 2021681"/>
              <a:gd name="connsiteX20" fmla="*/ 69057 w 323851"/>
              <a:gd name="connsiteY20" fmla="*/ 342900 h 2021681"/>
              <a:gd name="connsiteX21" fmla="*/ 90488 w 323851"/>
              <a:gd name="connsiteY21" fmla="*/ 371475 h 2021681"/>
              <a:gd name="connsiteX22" fmla="*/ 114300 w 323851"/>
              <a:gd name="connsiteY22" fmla="*/ 404812 h 2021681"/>
              <a:gd name="connsiteX23" fmla="*/ 121444 w 323851"/>
              <a:gd name="connsiteY23" fmla="*/ 419100 h 2021681"/>
              <a:gd name="connsiteX24" fmla="*/ 152400 w 323851"/>
              <a:gd name="connsiteY24" fmla="*/ 431006 h 2021681"/>
              <a:gd name="connsiteX25" fmla="*/ 152400 w 323851"/>
              <a:gd name="connsiteY25" fmla="*/ 447675 h 2021681"/>
              <a:gd name="connsiteX26" fmla="*/ 138113 w 323851"/>
              <a:gd name="connsiteY26" fmla="*/ 466725 h 2021681"/>
              <a:gd name="connsiteX27" fmla="*/ 111919 w 323851"/>
              <a:gd name="connsiteY27" fmla="*/ 473868 h 2021681"/>
              <a:gd name="connsiteX28" fmla="*/ 100013 w 323851"/>
              <a:gd name="connsiteY28" fmla="*/ 492918 h 2021681"/>
              <a:gd name="connsiteX29" fmla="*/ 88107 w 323851"/>
              <a:gd name="connsiteY29" fmla="*/ 528637 h 2021681"/>
              <a:gd name="connsiteX30" fmla="*/ 100013 w 323851"/>
              <a:gd name="connsiteY30" fmla="*/ 552450 h 2021681"/>
              <a:gd name="connsiteX31" fmla="*/ 116682 w 323851"/>
              <a:gd name="connsiteY31" fmla="*/ 569118 h 2021681"/>
              <a:gd name="connsiteX32" fmla="*/ 116682 w 323851"/>
              <a:gd name="connsiteY32" fmla="*/ 592931 h 2021681"/>
              <a:gd name="connsiteX33" fmla="*/ 133350 w 323851"/>
              <a:gd name="connsiteY33" fmla="*/ 607218 h 2021681"/>
              <a:gd name="connsiteX34" fmla="*/ 114300 w 323851"/>
              <a:gd name="connsiteY34" fmla="*/ 623887 h 2021681"/>
              <a:gd name="connsiteX35" fmla="*/ 114300 w 323851"/>
              <a:gd name="connsiteY35" fmla="*/ 645318 h 2021681"/>
              <a:gd name="connsiteX36" fmla="*/ 128588 w 323851"/>
              <a:gd name="connsiteY36" fmla="*/ 666750 h 2021681"/>
              <a:gd name="connsiteX37" fmla="*/ 126207 w 323851"/>
              <a:gd name="connsiteY37" fmla="*/ 688181 h 2021681"/>
              <a:gd name="connsiteX38" fmla="*/ 126207 w 323851"/>
              <a:gd name="connsiteY38" fmla="*/ 711993 h 2021681"/>
              <a:gd name="connsiteX39" fmla="*/ 107157 w 323851"/>
              <a:gd name="connsiteY39" fmla="*/ 731043 h 2021681"/>
              <a:gd name="connsiteX40" fmla="*/ 123825 w 323851"/>
              <a:gd name="connsiteY40" fmla="*/ 759618 h 2021681"/>
              <a:gd name="connsiteX41" fmla="*/ 109538 w 323851"/>
              <a:gd name="connsiteY41" fmla="*/ 788193 h 2021681"/>
              <a:gd name="connsiteX42" fmla="*/ 97632 w 323851"/>
              <a:gd name="connsiteY42" fmla="*/ 814387 h 2021681"/>
              <a:gd name="connsiteX43" fmla="*/ 109538 w 323851"/>
              <a:gd name="connsiteY43" fmla="*/ 838200 h 2021681"/>
              <a:gd name="connsiteX44" fmla="*/ 116682 w 323851"/>
              <a:gd name="connsiteY44" fmla="*/ 866775 h 2021681"/>
              <a:gd name="connsiteX45" fmla="*/ 102394 w 323851"/>
              <a:gd name="connsiteY45" fmla="*/ 885825 h 2021681"/>
              <a:gd name="connsiteX46" fmla="*/ 85725 w 323851"/>
              <a:gd name="connsiteY46" fmla="*/ 909637 h 2021681"/>
              <a:gd name="connsiteX47" fmla="*/ 85725 w 323851"/>
              <a:gd name="connsiteY47" fmla="*/ 926306 h 2021681"/>
              <a:gd name="connsiteX48" fmla="*/ 76200 w 323851"/>
              <a:gd name="connsiteY48" fmla="*/ 950118 h 2021681"/>
              <a:gd name="connsiteX49" fmla="*/ 61913 w 323851"/>
              <a:gd name="connsiteY49" fmla="*/ 964406 h 2021681"/>
              <a:gd name="connsiteX50" fmla="*/ 35719 w 323851"/>
              <a:gd name="connsiteY50" fmla="*/ 962025 h 2021681"/>
              <a:gd name="connsiteX51" fmla="*/ 14288 w 323851"/>
              <a:gd name="connsiteY51" fmla="*/ 978693 h 2021681"/>
              <a:gd name="connsiteX52" fmla="*/ 0 w 323851"/>
              <a:gd name="connsiteY52" fmla="*/ 1000125 h 2021681"/>
              <a:gd name="connsiteX53" fmla="*/ 30957 w 323851"/>
              <a:gd name="connsiteY53" fmla="*/ 1100137 h 2021681"/>
              <a:gd name="connsiteX54" fmla="*/ 76200 w 323851"/>
              <a:gd name="connsiteY54" fmla="*/ 1254918 h 2021681"/>
              <a:gd name="connsiteX55" fmla="*/ 171450 w 323851"/>
              <a:gd name="connsiteY55" fmla="*/ 1557337 h 2021681"/>
              <a:gd name="connsiteX56" fmla="*/ 323851 w 323851"/>
              <a:gd name="connsiteY56" fmla="*/ 2021681 h 2021681"/>
              <a:gd name="connsiteX0" fmla="*/ 276225 w 323851"/>
              <a:gd name="connsiteY0" fmla="*/ 0 h 2021681"/>
              <a:gd name="connsiteX1" fmla="*/ 242888 w 323851"/>
              <a:gd name="connsiteY1" fmla="*/ 40481 h 2021681"/>
              <a:gd name="connsiteX2" fmla="*/ 247650 w 323851"/>
              <a:gd name="connsiteY2" fmla="*/ 59531 h 2021681"/>
              <a:gd name="connsiteX3" fmla="*/ 240507 w 323851"/>
              <a:gd name="connsiteY3" fmla="*/ 78581 h 2021681"/>
              <a:gd name="connsiteX4" fmla="*/ 233363 w 323851"/>
              <a:gd name="connsiteY4" fmla="*/ 90487 h 2021681"/>
              <a:gd name="connsiteX5" fmla="*/ 230982 w 323851"/>
              <a:gd name="connsiteY5" fmla="*/ 111918 h 2021681"/>
              <a:gd name="connsiteX6" fmla="*/ 204788 w 323851"/>
              <a:gd name="connsiteY6" fmla="*/ 111918 h 2021681"/>
              <a:gd name="connsiteX7" fmla="*/ 192882 w 323851"/>
              <a:gd name="connsiteY7" fmla="*/ 128587 h 2021681"/>
              <a:gd name="connsiteX8" fmla="*/ 185738 w 323851"/>
              <a:gd name="connsiteY8" fmla="*/ 145256 h 2021681"/>
              <a:gd name="connsiteX9" fmla="*/ 188119 w 323851"/>
              <a:gd name="connsiteY9" fmla="*/ 164306 h 2021681"/>
              <a:gd name="connsiteX10" fmla="*/ 173832 w 323851"/>
              <a:gd name="connsiteY10" fmla="*/ 188118 h 2021681"/>
              <a:gd name="connsiteX11" fmla="*/ 147638 w 323851"/>
              <a:gd name="connsiteY11" fmla="*/ 171450 h 2021681"/>
              <a:gd name="connsiteX12" fmla="*/ 121444 w 323851"/>
              <a:gd name="connsiteY12" fmla="*/ 173831 h 2021681"/>
              <a:gd name="connsiteX13" fmla="*/ 123825 w 323851"/>
              <a:gd name="connsiteY13" fmla="*/ 211931 h 2021681"/>
              <a:gd name="connsiteX14" fmla="*/ 126207 w 323851"/>
              <a:gd name="connsiteY14" fmla="*/ 233362 h 2021681"/>
              <a:gd name="connsiteX15" fmla="*/ 116682 w 323851"/>
              <a:gd name="connsiteY15" fmla="*/ 252412 h 2021681"/>
              <a:gd name="connsiteX16" fmla="*/ 95250 w 323851"/>
              <a:gd name="connsiteY16" fmla="*/ 273843 h 2021681"/>
              <a:gd name="connsiteX17" fmla="*/ 95250 w 323851"/>
              <a:gd name="connsiteY17" fmla="*/ 304800 h 2021681"/>
              <a:gd name="connsiteX18" fmla="*/ 61913 w 323851"/>
              <a:gd name="connsiteY18" fmla="*/ 300037 h 2021681"/>
              <a:gd name="connsiteX19" fmla="*/ 59532 w 323851"/>
              <a:gd name="connsiteY19" fmla="*/ 316706 h 2021681"/>
              <a:gd name="connsiteX20" fmla="*/ 69057 w 323851"/>
              <a:gd name="connsiteY20" fmla="*/ 342900 h 2021681"/>
              <a:gd name="connsiteX21" fmla="*/ 90488 w 323851"/>
              <a:gd name="connsiteY21" fmla="*/ 371475 h 2021681"/>
              <a:gd name="connsiteX22" fmla="*/ 114300 w 323851"/>
              <a:gd name="connsiteY22" fmla="*/ 404812 h 2021681"/>
              <a:gd name="connsiteX23" fmla="*/ 121444 w 323851"/>
              <a:gd name="connsiteY23" fmla="*/ 419100 h 2021681"/>
              <a:gd name="connsiteX24" fmla="*/ 152400 w 323851"/>
              <a:gd name="connsiteY24" fmla="*/ 431006 h 2021681"/>
              <a:gd name="connsiteX25" fmla="*/ 152400 w 323851"/>
              <a:gd name="connsiteY25" fmla="*/ 447675 h 2021681"/>
              <a:gd name="connsiteX26" fmla="*/ 138113 w 323851"/>
              <a:gd name="connsiteY26" fmla="*/ 466725 h 2021681"/>
              <a:gd name="connsiteX27" fmla="*/ 111919 w 323851"/>
              <a:gd name="connsiteY27" fmla="*/ 473868 h 2021681"/>
              <a:gd name="connsiteX28" fmla="*/ 100013 w 323851"/>
              <a:gd name="connsiteY28" fmla="*/ 492918 h 2021681"/>
              <a:gd name="connsiteX29" fmla="*/ 88107 w 323851"/>
              <a:gd name="connsiteY29" fmla="*/ 528637 h 2021681"/>
              <a:gd name="connsiteX30" fmla="*/ 100013 w 323851"/>
              <a:gd name="connsiteY30" fmla="*/ 552450 h 2021681"/>
              <a:gd name="connsiteX31" fmla="*/ 116682 w 323851"/>
              <a:gd name="connsiteY31" fmla="*/ 569118 h 2021681"/>
              <a:gd name="connsiteX32" fmla="*/ 116682 w 323851"/>
              <a:gd name="connsiteY32" fmla="*/ 592931 h 2021681"/>
              <a:gd name="connsiteX33" fmla="*/ 133350 w 323851"/>
              <a:gd name="connsiteY33" fmla="*/ 607218 h 2021681"/>
              <a:gd name="connsiteX34" fmla="*/ 114300 w 323851"/>
              <a:gd name="connsiteY34" fmla="*/ 623887 h 2021681"/>
              <a:gd name="connsiteX35" fmla="*/ 114300 w 323851"/>
              <a:gd name="connsiteY35" fmla="*/ 645318 h 2021681"/>
              <a:gd name="connsiteX36" fmla="*/ 128588 w 323851"/>
              <a:gd name="connsiteY36" fmla="*/ 666750 h 2021681"/>
              <a:gd name="connsiteX37" fmla="*/ 126207 w 323851"/>
              <a:gd name="connsiteY37" fmla="*/ 688181 h 2021681"/>
              <a:gd name="connsiteX38" fmla="*/ 126207 w 323851"/>
              <a:gd name="connsiteY38" fmla="*/ 711993 h 2021681"/>
              <a:gd name="connsiteX39" fmla="*/ 107157 w 323851"/>
              <a:gd name="connsiteY39" fmla="*/ 731043 h 2021681"/>
              <a:gd name="connsiteX40" fmla="*/ 123825 w 323851"/>
              <a:gd name="connsiteY40" fmla="*/ 759618 h 2021681"/>
              <a:gd name="connsiteX41" fmla="*/ 109538 w 323851"/>
              <a:gd name="connsiteY41" fmla="*/ 788193 h 2021681"/>
              <a:gd name="connsiteX42" fmla="*/ 97632 w 323851"/>
              <a:gd name="connsiteY42" fmla="*/ 814387 h 2021681"/>
              <a:gd name="connsiteX43" fmla="*/ 109538 w 323851"/>
              <a:gd name="connsiteY43" fmla="*/ 838200 h 2021681"/>
              <a:gd name="connsiteX44" fmla="*/ 116682 w 323851"/>
              <a:gd name="connsiteY44" fmla="*/ 866775 h 2021681"/>
              <a:gd name="connsiteX45" fmla="*/ 102394 w 323851"/>
              <a:gd name="connsiteY45" fmla="*/ 885825 h 2021681"/>
              <a:gd name="connsiteX46" fmla="*/ 85725 w 323851"/>
              <a:gd name="connsiteY46" fmla="*/ 909637 h 2021681"/>
              <a:gd name="connsiteX47" fmla="*/ 85725 w 323851"/>
              <a:gd name="connsiteY47" fmla="*/ 926306 h 2021681"/>
              <a:gd name="connsiteX48" fmla="*/ 76200 w 323851"/>
              <a:gd name="connsiteY48" fmla="*/ 950118 h 2021681"/>
              <a:gd name="connsiteX49" fmla="*/ 61913 w 323851"/>
              <a:gd name="connsiteY49" fmla="*/ 964406 h 2021681"/>
              <a:gd name="connsiteX50" fmla="*/ 35719 w 323851"/>
              <a:gd name="connsiteY50" fmla="*/ 962025 h 2021681"/>
              <a:gd name="connsiteX51" fmla="*/ 14288 w 323851"/>
              <a:gd name="connsiteY51" fmla="*/ 978693 h 2021681"/>
              <a:gd name="connsiteX52" fmla="*/ 0 w 323851"/>
              <a:gd name="connsiteY52" fmla="*/ 1000125 h 2021681"/>
              <a:gd name="connsiteX53" fmla="*/ 30957 w 323851"/>
              <a:gd name="connsiteY53" fmla="*/ 1100137 h 2021681"/>
              <a:gd name="connsiteX54" fmla="*/ 76200 w 323851"/>
              <a:gd name="connsiteY54" fmla="*/ 1254918 h 2021681"/>
              <a:gd name="connsiteX55" fmla="*/ 135732 w 323851"/>
              <a:gd name="connsiteY55" fmla="*/ 1452562 h 2021681"/>
              <a:gd name="connsiteX56" fmla="*/ 171450 w 323851"/>
              <a:gd name="connsiteY56" fmla="*/ 1557337 h 2021681"/>
              <a:gd name="connsiteX57" fmla="*/ 323851 w 323851"/>
              <a:gd name="connsiteY57" fmla="*/ 2021681 h 2021681"/>
              <a:gd name="connsiteX0" fmla="*/ 276225 w 323851"/>
              <a:gd name="connsiteY0" fmla="*/ 0 h 2021681"/>
              <a:gd name="connsiteX1" fmla="*/ 242888 w 323851"/>
              <a:gd name="connsiteY1" fmla="*/ 40481 h 2021681"/>
              <a:gd name="connsiteX2" fmla="*/ 247650 w 323851"/>
              <a:gd name="connsiteY2" fmla="*/ 59531 h 2021681"/>
              <a:gd name="connsiteX3" fmla="*/ 240507 w 323851"/>
              <a:gd name="connsiteY3" fmla="*/ 78581 h 2021681"/>
              <a:gd name="connsiteX4" fmla="*/ 233363 w 323851"/>
              <a:gd name="connsiteY4" fmla="*/ 90487 h 2021681"/>
              <a:gd name="connsiteX5" fmla="*/ 230982 w 323851"/>
              <a:gd name="connsiteY5" fmla="*/ 111918 h 2021681"/>
              <a:gd name="connsiteX6" fmla="*/ 204788 w 323851"/>
              <a:gd name="connsiteY6" fmla="*/ 111918 h 2021681"/>
              <a:gd name="connsiteX7" fmla="*/ 192882 w 323851"/>
              <a:gd name="connsiteY7" fmla="*/ 128587 h 2021681"/>
              <a:gd name="connsiteX8" fmla="*/ 185738 w 323851"/>
              <a:gd name="connsiteY8" fmla="*/ 145256 h 2021681"/>
              <a:gd name="connsiteX9" fmla="*/ 188119 w 323851"/>
              <a:gd name="connsiteY9" fmla="*/ 164306 h 2021681"/>
              <a:gd name="connsiteX10" fmla="*/ 173832 w 323851"/>
              <a:gd name="connsiteY10" fmla="*/ 188118 h 2021681"/>
              <a:gd name="connsiteX11" fmla="*/ 147638 w 323851"/>
              <a:gd name="connsiteY11" fmla="*/ 171450 h 2021681"/>
              <a:gd name="connsiteX12" fmla="*/ 121444 w 323851"/>
              <a:gd name="connsiteY12" fmla="*/ 173831 h 2021681"/>
              <a:gd name="connsiteX13" fmla="*/ 123825 w 323851"/>
              <a:gd name="connsiteY13" fmla="*/ 211931 h 2021681"/>
              <a:gd name="connsiteX14" fmla="*/ 126207 w 323851"/>
              <a:gd name="connsiteY14" fmla="*/ 233362 h 2021681"/>
              <a:gd name="connsiteX15" fmla="*/ 116682 w 323851"/>
              <a:gd name="connsiteY15" fmla="*/ 252412 h 2021681"/>
              <a:gd name="connsiteX16" fmla="*/ 95250 w 323851"/>
              <a:gd name="connsiteY16" fmla="*/ 273843 h 2021681"/>
              <a:gd name="connsiteX17" fmla="*/ 95250 w 323851"/>
              <a:gd name="connsiteY17" fmla="*/ 304800 h 2021681"/>
              <a:gd name="connsiteX18" fmla="*/ 61913 w 323851"/>
              <a:gd name="connsiteY18" fmla="*/ 300037 h 2021681"/>
              <a:gd name="connsiteX19" fmla="*/ 59532 w 323851"/>
              <a:gd name="connsiteY19" fmla="*/ 316706 h 2021681"/>
              <a:gd name="connsiteX20" fmla="*/ 69057 w 323851"/>
              <a:gd name="connsiteY20" fmla="*/ 342900 h 2021681"/>
              <a:gd name="connsiteX21" fmla="*/ 90488 w 323851"/>
              <a:gd name="connsiteY21" fmla="*/ 371475 h 2021681"/>
              <a:gd name="connsiteX22" fmla="*/ 114300 w 323851"/>
              <a:gd name="connsiteY22" fmla="*/ 404812 h 2021681"/>
              <a:gd name="connsiteX23" fmla="*/ 121444 w 323851"/>
              <a:gd name="connsiteY23" fmla="*/ 419100 h 2021681"/>
              <a:gd name="connsiteX24" fmla="*/ 152400 w 323851"/>
              <a:gd name="connsiteY24" fmla="*/ 431006 h 2021681"/>
              <a:gd name="connsiteX25" fmla="*/ 152400 w 323851"/>
              <a:gd name="connsiteY25" fmla="*/ 447675 h 2021681"/>
              <a:gd name="connsiteX26" fmla="*/ 138113 w 323851"/>
              <a:gd name="connsiteY26" fmla="*/ 466725 h 2021681"/>
              <a:gd name="connsiteX27" fmla="*/ 111919 w 323851"/>
              <a:gd name="connsiteY27" fmla="*/ 473868 h 2021681"/>
              <a:gd name="connsiteX28" fmla="*/ 100013 w 323851"/>
              <a:gd name="connsiteY28" fmla="*/ 492918 h 2021681"/>
              <a:gd name="connsiteX29" fmla="*/ 88107 w 323851"/>
              <a:gd name="connsiteY29" fmla="*/ 528637 h 2021681"/>
              <a:gd name="connsiteX30" fmla="*/ 100013 w 323851"/>
              <a:gd name="connsiteY30" fmla="*/ 552450 h 2021681"/>
              <a:gd name="connsiteX31" fmla="*/ 116682 w 323851"/>
              <a:gd name="connsiteY31" fmla="*/ 569118 h 2021681"/>
              <a:gd name="connsiteX32" fmla="*/ 116682 w 323851"/>
              <a:gd name="connsiteY32" fmla="*/ 592931 h 2021681"/>
              <a:gd name="connsiteX33" fmla="*/ 133350 w 323851"/>
              <a:gd name="connsiteY33" fmla="*/ 607218 h 2021681"/>
              <a:gd name="connsiteX34" fmla="*/ 114300 w 323851"/>
              <a:gd name="connsiteY34" fmla="*/ 623887 h 2021681"/>
              <a:gd name="connsiteX35" fmla="*/ 114300 w 323851"/>
              <a:gd name="connsiteY35" fmla="*/ 645318 h 2021681"/>
              <a:gd name="connsiteX36" fmla="*/ 128588 w 323851"/>
              <a:gd name="connsiteY36" fmla="*/ 666750 h 2021681"/>
              <a:gd name="connsiteX37" fmla="*/ 126207 w 323851"/>
              <a:gd name="connsiteY37" fmla="*/ 688181 h 2021681"/>
              <a:gd name="connsiteX38" fmla="*/ 126207 w 323851"/>
              <a:gd name="connsiteY38" fmla="*/ 711993 h 2021681"/>
              <a:gd name="connsiteX39" fmla="*/ 107157 w 323851"/>
              <a:gd name="connsiteY39" fmla="*/ 731043 h 2021681"/>
              <a:gd name="connsiteX40" fmla="*/ 123825 w 323851"/>
              <a:gd name="connsiteY40" fmla="*/ 759618 h 2021681"/>
              <a:gd name="connsiteX41" fmla="*/ 109538 w 323851"/>
              <a:gd name="connsiteY41" fmla="*/ 788193 h 2021681"/>
              <a:gd name="connsiteX42" fmla="*/ 97632 w 323851"/>
              <a:gd name="connsiteY42" fmla="*/ 814387 h 2021681"/>
              <a:gd name="connsiteX43" fmla="*/ 109538 w 323851"/>
              <a:gd name="connsiteY43" fmla="*/ 838200 h 2021681"/>
              <a:gd name="connsiteX44" fmla="*/ 116682 w 323851"/>
              <a:gd name="connsiteY44" fmla="*/ 866775 h 2021681"/>
              <a:gd name="connsiteX45" fmla="*/ 102394 w 323851"/>
              <a:gd name="connsiteY45" fmla="*/ 885825 h 2021681"/>
              <a:gd name="connsiteX46" fmla="*/ 85725 w 323851"/>
              <a:gd name="connsiteY46" fmla="*/ 909637 h 2021681"/>
              <a:gd name="connsiteX47" fmla="*/ 85725 w 323851"/>
              <a:gd name="connsiteY47" fmla="*/ 926306 h 2021681"/>
              <a:gd name="connsiteX48" fmla="*/ 76200 w 323851"/>
              <a:gd name="connsiteY48" fmla="*/ 950118 h 2021681"/>
              <a:gd name="connsiteX49" fmla="*/ 61913 w 323851"/>
              <a:gd name="connsiteY49" fmla="*/ 964406 h 2021681"/>
              <a:gd name="connsiteX50" fmla="*/ 35719 w 323851"/>
              <a:gd name="connsiteY50" fmla="*/ 962025 h 2021681"/>
              <a:gd name="connsiteX51" fmla="*/ 14288 w 323851"/>
              <a:gd name="connsiteY51" fmla="*/ 978693 h 2021681"/>
              <a:gd name="connsiteX52" fmla="*/ 0 w 323851"/>
              <a:gd name="connsiteY52" fmla="*/ 1000125 h 2021681"/>
              <a:gd name="connsiteX53" fmla="*/ 30957 w 323851"/>
              <a:gd name="connsiteY53" fmla="*/ 1100137 h 2021681"/>
              <a:gd name="connsiteX54" fmla="*/ 76200 w 323851"/>
              <a:gd name="connsiteY54" fmla="*/ 1254918 h 2021681"/>
              <a:gd name="connsiteX55" fmla="*/ 95250 w 323851"/>
              <a:gd name="connsiteY55" fmla="*/ 1316831 h 2021681"/>
              <a:gd name="connsiteX56" fmla="*/ 135732 w 323851"/>
              <a:gd name="connsiteY56" fmla="*/ 1452562 h 2021681"/>
              <a:gd name="connsiteX57" fmla="*/ 171450 w 323851"/>
              <a:gd name="connsiteY57" fmla="*/ 1557337 h 2021681"/>
              <a:gd name="connsiteX58" fmla="*/ 323851 w 323851"/>
              <a:gd name="connsiteY58" fmla="*/ 2021681 h 2021681"/>
              <a:gd name="connsiteX0" fmla="*/ 276225 w 323851"/>
              <a:gd name="connsiteY0" fmla="*/ 0 h 2021681"/>
              <a:gd name="connsiteX1" fmla="*/ 242888 w 323851"/>
              <a:gd name="connsiteY1" fmla="*/ 40481 h 2021681"/>
              <a:gd name="connsiteX2" fmla="*/ 247650 w 323851"/>
              <a:gd name="connsiteY2" fmla="*/ 59531 h 2021681"/>
              <a:gd name="connsiteX3" fmla="*/ 240507 w 323851"/>
              <a:gd name="connsiteY3" fmla="*/ 78581 h 2021681"/>
              <a:gd name="connsiteX4" fmla="*/ 233363 w 323851"/>
              <a:gd name="connsiteY4" fmla="*/ 90487 h 2021681"/>
              <a:gd name="connsiteX5" fmla="*/ 230982 w 323851"/>
              <a:gd name="connsiteY5" fmla="*/ 111918 h 2021681"/>
              <a:gd name="connsiteX6" fmla="*/ 204788 w 323851"/>
              <a:gd name="connsiteY6" fmla="*/ 111918 h 2021681"/>
              <a:gd name="connsiteX7" fmla="*/ 192882 w 323851"/>
              <a:gd name="connsiteY7" fmla="*/ 128587 h 2021681"/>
              <a:gd name="connsiteX8" fmla="*/ 185738 w 323851"/>
              <a:gd name="connsiteY8" fmla="*/ 145256 h 2021681"/>
              <a:gd name="connsiteX9" fmla="*/ 188119 w 323851"/>
              <a:gd name="connsiteY9" fmla="*/ 164306 h 2021681"/>
              <a:gd name="connsiteX10" fmla="*/ 173832 w 323851"/>
              <a:gd name="connsiteY10" fmla="*/ 188118 h 2021681"/>
              <a:gd name="connsiteX11" fmla="*/ 147638 w 323851"/>
              <a:gd name="connsiteY11" fmla="*/ 171450 h 2021681"/>
              <a:gd name="connsiteX12" fmla="*/ 121444 w 323851"/>
              <a:gd name="connsiteY12" fmla="*/ 173831 h 2021681"/>
              <a:gd name="connsiteX13" fmla="*/ 123825 w 323851"/>
              <a:gd name="connsiteY13" fmla="*/ 211931 h 2021681"/>
              <a:gd name="connsiteX14" fmla="*/ 126207 w 323851"/>
              <a:gd name="connsiteY14" fmla="*/ 233362 h 2021681"/>
              <a:gd name="connsiteX15" fmla="*/ 116682 w 323851"/>
              <a:gd name="connsiteY15" fmla="*/ 252412 h 2021681"/>
              <a:gd name="connsiteX16" fmla="*/ 95250 w 323851"/>
              <a:gd name="connsiteY16" fmla="*/ 273843 h 2021681"/>
              <a:gd name="connsiteX17" fmla="*/ 95250 w 323851"/>
              <a:gd name="connsiteY17" fmla="*/ 304800 h 2021681"/>
              <a:gd name="connsiteX18" fmla="*/ 61913 w 323851"/>
              <a:gd name="connsiteY18" fmla="*/ 300037 h 2021681"/>
              <a:gd name="connsiteX19" fmla="*/ 59532 w 323851"/>
              <a:gd name="connsiteY19" fmla="*/ 316706 h 2021681"/>
              <a:gd name="connsiteX20" fmla="*/ 69057 w 323851"/>
              <a:gd name="connsiteY20" fmla="*/ 342900 h 2021681"/>
              <a:gd name="connsiteX21" fmla="*/ 90488 w 323851"/>
              <a:gd name="connsiteY21" fmla="*/ 371475 h 2021681"/>
              <a:gd name="connsiteX22" fmla="*/ 114300 w 323851"/>
              <a:gd name="connsiteY22" fmla="*/ 404812 h 2021681"/>
              <a:gd name="connsiteX23" fmla="*/ 121444 w 323851"/>
              <a:gd name="connsiteY23" fmla="*/ 419100 h 2021681"/>
              <a:gd name="connsiteX24" fmla="*/ 152400 w 323851"/>
              <a:gd name="connsiteY24" fmla="*/ 431006 h 2021681"/>
              <a:gd name="connsiteX25" fmla="*/ 152400 w 323851"/>
              <a:gd name="connsiteY25" fmla="*/ 447675 h 2021681"/>
              <a:gd name="connsiteX26" fmla="*/ 138113 w 323851"/>
              <a:gd name="connsiteY26" fmla="*/ 466725 h 2021681"/>
              <a:gd name="connsiteX27" fmla="*/ 111919 w 323851"/>
              <a:gd name="connsiteY27" fmla="*/ 473868 h 2021681"/>
              <a:gd name="connsiteX28" fmla="*/ 100013 w 323851"/>
              <a:gd name="connsiteY28" fmla="*/ 492918 h 2021681"/>
              <a:gd name="connsiteX29" fmla="*/ 88107 w 323851"/>
              <a:gd name="connsiteY29" fmla="*/ 528637 h 2021681"/>
              <a:gd name="connsiteX30" fmla="*/ 100013 w 323851"/>
              <a:gd name="connsiteY30" fmla="*/ 552450 h 2021681"/>
              <a:gd name="connsiteX31" fmla="*/ 116682 w 323851"/>
              <a:gd name="connsiteY31" fmla="*/ 569118 h 2021681"/>
              <a:gd name="connsiteX32" fmla="*/ 116682 w 323851"/>
              <a:gd name="connsiteY32" fmla="*/ 592931 h 2021681"/>
              <a:gd name="connsiteX33" fmla="*/ 133350 w 323851"/>
              <a:gd name="connsiteY33" fmla="*/ 607218 h 2021681"/>
              <a:gd name="connsiteX34" fmla="*/ 114300 w 323851"/>
              <a:gd name="connsiteY34" fmla="*/ 623887 h 2021681"/>
              <a:gd name="connsiteX35" fmla="*/ 114300 w 323851"/>
              <a:gd name="connsiteY35" fmla="*/ 645318 h 2021681"/>
              <a:gd name="connsiteX36" fmla="*/ 128588 w 323851"/>
              <a:gd name="connsiteY36" fmla="*/ 666750 h 2021681"/>
              <a:gd name="connsiteX37" fmla="*/ 126207 w 323851"/>
              <a:gd name="connsiteY37" fmla="*/ 688181 h 2021681"/>
              <a:gd name="connsiteX38" fmla="*/ 126207 w 323851"/>
              <a:gd name="connsiteY38" fmla="*/ 711993 h 2021681"/>
              <a:gd name="connsiteX39" fmla="*/ 107157 w 323851"/>
              <a:gd name="connsiteY39" fmla="*/ 731043 h 2021681"/>
              <a:gd name="connsiteX40" fmla="*/ 123825 w 323851"/>
              <a:gd name="connsiteY40" fmla="*/ 759618 h 2021681"/>
              <a:gd name="connsiteX41" fmla="*/ 109538 w 323851"/>
              <a:gd name="connsiteY41" fmla="*/ 788193 h 2021681"/>
              <a:gd name="connsiteX42" fmla="*/ 97632 w 323851"/>
              <a:gd name="connsiteY42" fmla="*/ 814387 h 2021681"/>
              <a:gd name="connsiteX43" fmla="*/ 109538 w 323851"/>
              <a:gd name="connsiteY43" fmla="*/ 838200 h 2021681"/>
              <a:gd name="connsiteX44" fmla="*/ 116682 w 323851"/>
              <a:gd name="connsiteY44" fmla="*/ 866775 h 2021681"/>
              <a:gd name="connsiteX45" fmla="*/ 102394 w 323851"/>
              <a:gd name="connsiteY45" fmla="*/ 885825 h 2021681"/>
              <a:gd name="connsiteX46" fmla="*/ 85725 w 323851"/>
              <a:gd name="connsiteY46" fmla="*/ 909637 h 2021681"/>
              <a:gd name="connsiteX47" fmla="*/ 85725 w 323851"/>
              <a:gd name="connsiteY47" fmla="*/ 926306 h 2021681"/>
              <a:gd name="connsiteX48" fmla="*/ 76200 w 323851"/>
              <a:gd name="connsiteY48" fmla="*/ 950118 h 2021681"/>
              <a:gd name="connsiteX49" fmla="*/ 61913 w 323851"/>
              <a:gd name="connsiteY49" fmla="*/ 964406 h 2021681"/>
              <a:gd name="connsiteX50" fmla="*/ 35719 w 323851"/>
              <a:gd name="connsiteY50" fmla="*/ 962025 h 2021681"/>
              <a:gd name="connsiteX51" fmla="*/ 14288 w 323851"/>
              <a:gd name="connsiteY51" fmla="*/ 978693 h 2021681"/>
              <a:gd name="connsiteX52" fmla="*/ 0 w 323851"/>
              <a:gd name="connsiteY52" fmla="*/ 1000125 h 2021681"/>
              <a:gd name="connsiteX53" fmla="*/ 30957 w 323851"/>
              <a:gd name="connsiteY53" fmla="*/ 1100137 h 2021681"/>
              <a:gd name="connsiteX54" fmla="*/ 57150 w 323851"/>
              <a:gd name="connsiteY54" fmla="*/ 1181100 h 2021681"/>
              <a:gd name="connsiteX55" fmla="*/ 76200 w 323851"/>
              <a:gd name="connsiteY55" fmla="*/ 1254918 h 2021681"/>
              <a:gd name="connsiteX56" fmla="*/ 95250 w 323851"/>
              <a:gd name="connsiteY56" fmla="*/ 1316831 h 2021681"/>
              <a:gd name="connsiteX57" fmla="*/ 135732 w 323851"/>
              <a:gd name="connsiteY57" fmla="*/ 1452562 h 2021681"/>
              <a:gd name="connsiteX58" fmla="*/ 171450 w 323851"/>
              <a:gd name="connsiteY58" fmla="*/ 1557337 h 2021681"/>
              <a:gd name="connsiteX59" fmla="*/ 323851 w 323851"/>
              <a:gd name="connsiteY59" fmla="*/ 2021681 h 2021681"/>
              <a:gd name="connsiteX0" fmla="*/ 276225 w 323851"/>
              <a:gd name="connsiteY0" fmla="*/ 0 h 2021681"/>
              <a:gd name="connsiteX1" fmla="*/ 242888 w 323851"/>
              <a:gd name="connsiteY1" fmla="*/ 40481 h 2021681"/>
              <a:gd name="connsiteX2" fmla="*/ 247650 w 323851"/>
              <a:gd name="connsiteY2" fmla="*/ 59531 h 2021681"/>
              <a:gd name="connsiteX3" fmla="*/ 240507 w 323851"/>
              <a:gd name="connsiteY3" fmla="*/ 78581 h 2021681"/>
              <a:gd name="connsiteX4" fmla="*/ 233363 w 323851"/>
              <a:gd name="connsiteY4" fmla="*/ 90487 h 2021681"/>
              <a:gd name="connsiteX5" fmla="*/ 230982 w 323851"/>
              <a:gd name="connsiteY5" fmla="*/ 111918 h 2021681"/>
              <a:gd name="connsiteX6" fmla="*/ 204788 w 323851"/>
              <a:gd name="connsiteY6" fmla="*/ 111918 h 2021681"/>
              <a:gd name="connsiteX7" fmla="*/ 192882 w 323851"/>
              <a:gd name="connsiteY7" fmla="*/ 128587 h 2021681"/>
              <a:gd name="connsiteX8" fmla="*/ 185738 w 323851"/>
              <a:gd name="connsiteY8" fmla="*/ 145256 h 2021681"/>
              <a:gd name="connsiteX9" fmla="*/ 188119 w 323851"/>
              <a:gd name="connsiteY9" fmla="*/ 164306 h 2021681"/>
              <a:gd name="connsiteX10" fmla="*/ 173832 w 323851"/>
              <a:gd name="connsiteY10" fmla="*/ 188118 h 2021681"/>
              <a:gd name="connsiteX11" fmla="*/ 147638 w 323851"/>
              <a:gd name="connsiteY11" fmla="*/ 171450 h 2021681"/>
              <a:gd name="connsiteX12" fmla="*/ 121444 w 323851"/>
              <a:gd name="connsiteY12" fmla="*/ 173831 h 2021681"/>
              <a:gd name="connsiteX13" fmla="*/ 123825 w 323851"/>
              <a:gd name="connsiteY13" fmla="*/ 211931 h 2021681"/>
              <a:gd name="connsiteX14" fmla="*/ 126207 w 323851"/>
              <a:gd name="connsiteY14" fmla="*/ 233362 h 2021681"/>
              <a:gd name="connsiteX15" fmla="*/ 116682 w 323851"/>
              <a:gd name="connsiteY15" fmla="*/ 252412 h 2021681"/>
              <a:gd name="connsiteX16" fmla="*/ 95250 w 323851"/>
              <a:gd name="connsiteY16" fmla="*/ 273843 h 2021681"/>
              <a:gd name="connsiteX17" fmla="*/ 95250 w 323851"/>
              <a:gd name="connsiteY17" fmla="*/ 304800 h 2021681"/>
              <a:gd name="connsiteX18" fmla="*/ 61913 w 323851"/>
              <a:gd name="connsiteY18" fmla="*/ 300037 h 2021681"/>
              <a:gd name="connsiteX19" fmla="*/ 59532 w 323851"/>
              <a:gd name="connsiteY19" fmla="*/ 316706 h 2021681"/>
              <a:gd name="connsiteX20" fmla="*/ 69057 w 323851"/>
              <a:gd name="connsiteY20" fmla="*/ 342900 h 2021681"/>
              <a:gd name="connsiteX21" fmla="*/ 90488 w 323851"/>
              <a:gd name="connsiteY21" fmla="*/ 371475 h 2021681"/>
              <a:gd name="connsiteX22" fmla="*/ 114300 w 323851"/>
              <a:gd name="connsiteY22" fmla="*/ 404812 h 2021681"/>
              <a:gd name="connsiteX23" fmla="*/ 121444 w 323851"/>
              <a:gd name="connsiteY23" fmla="*/ 419100 h 2021681"/>
              <a:gd name="connsiteX24" fmla="*/ 152400 w 323851"/>
              <a:gd name="connsiteY24" fmla="*/ 431006 h 2021681"/>
              <a:gd name="connsiteX25" fmla="*/ 152400 w 323851"/>
              <a:gd name="connsiteY25" fmla="*/ 447675 h 2021681"/>
              <a:gd name="connsiteX26" fmla="*/ 138113 w 323851"/>
              <a:gd name="connsiteY26" fmla="*/ 466725 h 2021681"/>
              <a:gd name="connsiteX27" fmla="*/ 111919 w 323851"/>
              <a:gd name="connsiteY27" fmla="*/ 473868 h 2021681"/>
              <a:gd name="connsiteX28" fmla="*/ 100013 w 323851"/>
              <a:gd name="connsiteY28" fmla="*/ 492918 h 2021681"/>
              <a:gd name="connsiteX29" fmla="*/ 88107 w 323851"/>
              <a:gd name="connsiteY29" fmla="*/ 528637 h 2021681"/>
              <a:gd name="connsiteX30" fmla="*/ 100013 w 323851"/>
              <a:gd name="connsiteY30" fmla="*/ 552450 h 2021681"/>
              <a:gd name="connsiteX31" fmla="*/ 116682 w 323851"/>
              <a:gd name="connsiteY31" fmla="*/ 569118 h 2021681"/>
              <a:gd name="connsiteX32" fmla="*/ 116682 w 323851"/>
              <a:gd name="connsiteY32" fmla="*/ 592931 h 2021681"/>
              <a:gd name="connsiteX33" fmla="*/ 133350 w 323851"/>
              <a:gd name="connsiteY33" fmla="*/ 607218 h 2021681"/>
              <a:gd name="connsiteX34" fmla="*/ 114300 w 323851"/>
              <a:gd name="connsiteY34" fmla="*/ 623887 h 2021681"/>
              <a:gd name="connsiteX35" fmla="*/ 114300 w 323851"/>
              <a:gd name="connsiteY35" fmla="*/ 645318 h 2021681"/>
              <a:gd name="connsiteX36" fmla="*/ 128588 w 323851"/>
              <a:gd name="connsiteY36" fmla="*/ 666750 h 2021681"/>
              <a:gd name="connsiteX37" fmla="*/ 126207 w 323851"/>
              <a:gd name="connsiteY37" fmla="*/ 688181 h 2021681"/>
              <a:gd name="connsiteX38" fmla="*/ 126207 w 323851"/>
              <a:gd name="connsiteY38" fmla="*/ 711993 h 2021681"/>
              <a:gd name="connsiteX39" fmla="*/ 107157 w 323851"/>
              <a:gd name="connsiteY39" fmla="*/ 731043 h 2021681"/>
              <a:gd name="connsiteX40" fmla="*/ 123825 w 323851"/>
              <a:gd name="connsiteY40" fmla="*/ 759618 h 2021681"/>
              <a:gd name="connsiteX41" fmla="*/ 109538 w 323851"/>
              <a:gd name="connsiteY41" fmla="*/ 788193 h 2021681"/>
              <a:gd name="connsiteX42" fmla="*/ 97632 w 323851"/>
              <a:gd name="connsiteY42" fmla="*/ 814387 h 2021681"/>
              <a:gd name="connsiteX43" fmla="*/ 109538 w 323851"/>
              <a:gd name="connsiteY43" fmla="*/ 838200 h 2021681"/>
              <a:gd name="connsiteX44" fmla="*/ 116682 w 323851"/>
              <a:gd name="connsiteY44" fmla="*/ 866775 h 2021681"/>
              <a:gd name="connsiteX45" fmla="*/ 102394 w 323851"/>
              <a:gd name="connsiteY45" fmla="*/ 885825 h 2021681"/>
              <a:gd name="connsiteX46" fmla="*/ 85725 w 323851"/>
              <a:gd name="connsiteY46" fmla="*/ 909637 h 2021681"/>
              <a:gd name="connsiteX47" fmla="*/ 85725 w 323851"/>
              <a:gd name="connsiteY47" fmla="*/ 926306 h 2021681"/>
              <a:gd name="connsiteX48" fmla="*/ 76200 w 323851"/>
              <a:gd name="connsiteY48" fmla="*/ 950118 h 2021681"/>
              <a:gd name="connsiteX49" fmla="*/ 61913 w 323851"/>
              <a:gd name="connsiteY49" fmla="*/ 964406 h 2021681"/>
              <a:gd name="connsiteX50" fmla="*/ 35719 w 323851"/>
              <a:gd name="connsiteY50" fmla="*/ 962025 h 2021681"/>
              <a:gd name="connsiteX51" fmla="*/ 14288 w 323851"/>
              <a:gd name="connsiteY51" fmla="*/ 978693 h 2021681"/>
              <a:gd name="connsiteX52" fmla="*/ 0 w 323851"/>
              <a:gd name="connsiteY52" fmla="*/ 1000125 h 2021681"/>
              <a:gd name="connsiteX53" fmla="*/ 11907 w 323851"/>
              <a:gd name="connsiteY53" fmla="*/ 1054893 h 2021681"/>
              <a:gd name="connsiteX54" fmla="*/ 30957 w 323851"/>
              <a:gd name="connsiteY54" fmla="*/ 1100137 h 2021681"/>
              <a:gd name="connsiteX55" fmla="*/ 57150 w 323851"/>
              <a:gd name="connsiteY55" fmla="*/ 1181100 h 2021681"/>
              <a:gd name="connsiteX56" fmla="*/ 76200 w 323851"/>
              <a:gd name="connsiteY56" fmla="*/ 1254918 h 2021681"/>
              <a:gd name="connsiteX57" fmla="*/ 95250 w 323851"/>
              <a:gd name="connsiteY57" fmla="*/ 1316831 h 2021681"/>
              <a:gd name="connsiteX58" fmla="*/ 135732 w 323851"/>
              <a:gd name="connsiteY58" fmla="*/ 1452562 h 2021681"/>
              <a:gd name="connsiteX59" fmla="*/ 171450 w 323851"/>
              <a:gd name="connsiteY59" fmla="*/ 1557337 h 2021681"/>
              <a:gd name="connsiteX60" fmla="*/ 323851 w 323851"/>
              <a:gd name="connsiteY60" fmla="*/ 2021681 h 2021681"/>
              <a:gd name="connsiteX0" fmla="*/ 276225 w 323851"/>
              <a:gd name="connsiteY0" fmla="*/ 0 h 2021681"/>
              <a:gd name="connsiteX1" fmla="*/ 242888 w 323851"/>
              <a:gd name="connsiteY1" fmla="*/ 40481 h 2021681"/>
              <a:gd name="connsiteX2" fmla="*/ 247650 w 323851"/>
              <a:gd name="connsiteY2" fmla="*/ 59531 h 2021681"/>
              <a:gd name="connsiteX3" fmla="*/ 240507 w 323851"/>
              <a:gd name="connsiteY3" fmla="*/ 78581 h 2021681"/>
              <a:gd name="connsiteX4" fmla="*/ 233363 w 323851"/>
              <a:gd name="connsiteY4" fmla="*/ 90487 h 2021681"/>
              <a:gd name="connsiteX5" fmla="*/ 230982 w 323851"/>
              <a:gd name="connsiteY5" fmla="*/ 111918 h 2021681"/>
              <a:gd name="connsiteX6" fmla="*/ 204788 w 323851"/>
              <a:gd name="connsiteY6" fmla="*/ 111918 h 2021681"/>
              <a:gd name="connsiteX7" fmla="*/ 192882 w 323851"/>
              <a:gd name="connsiteY7" fmla="*/ 128587 h 2021681"/>
              <a:gd name="connsiteX8" fmla="*/ 185738 w 323851"/>
              <a:gd name="connsiteY8" fmla="*/ 145256 h 2021681"/>
              <a:gd name="connsiteX9" fmla="*/ 188119 w 323851"/>
              <a:gd name="connsiteY9" fmla="*/ 164306 h 2021681"/>
              <a:gd name="connsiteX10" fmla="*/ 173832 w 323851"/>
              <a:gd name="connsiteY10" fmla="*/ 188118 h 2021681"/>
              <a:gd name="connsiteX11" fmla="*/ 147638 w 323851"/>
              <a:gd name="connsiteY11" fmla="*/ 171450 h 2021681"/>
              <a:gd name="connsiteX12" fmla="*/ 121444 w 323851"/>
              <a:gd name="connsiteY12" fmla="*/ 173831 h 2021681"/>
              <a:gd name="connsiteX13" fmla="*/ 123825 w 323851"/>
              <a:gd name="connsiteY13" fmla="*/ 211931 h 2021681"/>
              <a:gd name="connsiteX14" fmla="*/ 126207 w 323851"/>
              <a:gd name="connsiteY14" fmla="*/ 233362 h 2021681"/>
              <a:gd name="connsiteX15" fmla="*/ 116682 w 323851"/>
              <a:gd name="connsiteY15" fmla="*/ 252412 h 2021681"/>
              <a:gd name="connsiteX16" fmla="*/ 95250 w 323851"/>
              <a:gd name="connsiteY16" fmla="*/ 273843 h 2021681"/>
              <a:gd name="connsiteX17" fmla="*/ 95250 w 323851"/>
              <a:gd name="connsiteY17" fmla="*/ 304800 h 2021681"/>
              <a:gd name="connsiteX18" fmla="*/ 61913 w 323851"/>
              <a:gd name="connsiteY18" fmla="*/ 300037 h 2021681"/>
              <a:gd name="connsiteX19" fmla="*/ 59532 w 323851"/>
              <a:gd name="connsiteY19" fmla="*/ 316706 h 2021681"/>
              <a:gd name="connsiteX20" fmla="*/ 69057 w 323851"/>
              <a:gd name="connsiteY20" fmla="*/ 342900 h 2021681"/>
              <a:gd name="connsiteX21" fmla="*/ 90488 w 323851"/>
              <a:gd name="connsiteY21" fmla="*/ 371475 h 2021681"/>
              <a:gd name="connsiteX22" fmla="*/ 114300 w 323851"/>
              <a:gd name="connsiteY22" fmla="*/ 404812 h 2021681"/>
              <a:gd name="connsiteX23" fmla="*/ 121444 w 323851"/>
              <a:gd name="connsiteY23" fmla="*/ 419100 h 2021681"/>
              <a:gd name="connsiteX24" fmla="*/ 152400 w 323851"/>
              <a:gd name="connsiteY24" fmla="*/ 431006 h 2021681"/>
              <a:gd name="connsiteX25" fmla="*/ 152400 w 323851"/>
              <a:gd name="connsiteY25" fmla="*/ 447675 h 2021681"/>
              <a:gd name="connsiteX26" fmla="*/ 138113 w 323851"/>
              <a:gd name="connsiteY26" fmla="*/ 466725 h 2021681"/>
              <a:gd name="connsiteX27" fmla="*/ 111919 w 323851"/>
              <a:gd name="connsiteY27" fmla="*/ 473868 h 2021681"/>
              <a:gd name="connsiteX28" fmla="*/ 100013 w 323851"/>
              <a:gd name="connsiteY28" fmla="*/ 492918 h 2021681"/>
              <a:gd name="connsiteX29" fmla="*/ 88107 w 323851"/>
              <a:gd name="connsiteY29" fmla="*/ 528637 h 2021681"/>
              <a:gd name="connsiteX30" fmla="*/ 100013 w 323851"/>
              <a:gd name="connsiteY30" fmla="*/ 552450 h 2021681"/>
              <a:gd name="connsiteX31" fmla="*/ 116682 w 323851"/>
              <a:gd name="connsiteY31" fmla="*/ 569118 h 2021681"/>
              <a:gd name="connsiteX32" fmla="*/ 116682 w 323851"/>
              <a:gd name="connsiteY32" fmla="*/ 592931 h 2021681"/>
              <a:gd name="connsiteX33" fmla="*/ 133350 w 323851"/>
              <a:gd name="connsiteY33" fmla="*/ 607218 h 2021681"/>
              <a:gd name="connsiteX34" fmla="*/ 114300 w 323851"/>
              <a:gd name="connsiteY34" fmla="*/ 623887 h 2021681"/>
              <a:gd name="connsiteX35" fmla="*/ 114300 w 323851"/>
              <a:gd name="connsiteY35" fmla="*/ 645318 h 2021681"/>
              <a:gd name="connsiteX36" fmla="*/ 128588 w 323851"/>
              <a:gd name="connsiteY36" fmla="*/ 666750 h 2021681"/>
              <a:gd name="connsiteX37" fmla="*/ 126207 w 323851"/>
              <a:gd name="connsiteY37" fmla="*/ 688181 h 2021681"/>
              <a:gd name="connsiteX38" fmla="*/ 126207 w 323851"/>
              <a:gd name="connsiteY38" fmla="*/ 711993 h 2021681"/>
              <a:gd name="connsiteX39" fmla="*/ 107157 w 323851"/>
              <a:gd name="connsiteY39" fmla="*/ 731043 h 2021681"/>
              <a:gd name="connsiteX40" fmla="*/ 123825 w 323851"/>
              <a:gd name="connsiteY40" fmla="*/ 759618 h 2021681"/>
              <a:gd name="connsiteX41" fmla="*/ 109538 w 323851"/>
              <a:gd name="connsiteY41" fmla="*/ 788193 h 2021681"/>
              <a:gd name="connsiteX42" fmla="*/ 97632 w 323851"/>
              <a:gd name="connsiteY42" fmla="*/ 814387 h 2021681"/>
              <a:gd name="connsiteX43" fmla="*/ 109538 w 323851"/>
              <a:gd name="connsiteY43" fmla="*/ 838200 h 2021681"/>
              <a:gd name="connsiteX44" fmla="*/ 116682 w 323851"/>
              <a:gd name="connsiteY44" fmla="*/ 866775 h 2021681"/>
              <a:gd name="connsiteX45" fmla="*/ 102394 w 323851"/>
              <a:gd name="connsiteY45" fmla="*/ 885825 h 2021681"/>
              <a:gd name="connsiteX46" fmla="*/ 85725 w 323851"/>
              <a:gd name="connsiteY46" fmla="*/ 909637 h 2021681"/>
              <a:gd name="connsiteX47" fmla="*/ 85725 w 323851"/>
              <a:gd name="connsiteY47" fmla="*/ 926306 h 2021681"/>
              <a:gd name="connsiteX48" fmla="*/ 76200 w 323851"/>
              <a:gd name="connsiteY48" fmla="*/ 950118 h 2021681"/>
              <a:gd name="connsiteX49" fmla="*/ 61913 w 323851"/>
              <a:gd name="connsiteY49" fmla="*/ 964406 h 2021681"/>
              <a:gd name="connsiteX50" fmla="*/ 35719 w 323851"/>
              <a:gd name="connsiteY50" fmla="*/ 962025 h 2021681"/>
              <a:gd name="connsiteX51" fmla="*/ 14288 w 323851"/>
              <a:gd name="connsiteY51" fmla="*/ 978693 h 2021681"/>
              <a:gd name="connsiteX52" fmla="*/ 0 w 323851"/>
              <a:gd name="connsiteY52" fmla="*/ 1000125 h 2021681"/>
              <a:gd name="connsiteX53" fmla="*/ 11907 w 323851"/>
              <a:gd name="connsiteY53" fmla="*/ 1054893 h 2021681"/>
              <a:gd name="connsiteX54" fmla="*/ 30957 w 323851"/>
              <a:gd name="connsiteY54" fmla="*/ 1100137 h 2021681"/>
              <a:gd name="connsiteX55" fmla="*/ 57150 w 323851"/>
              <a:gd name="connsiteY55" fmla="*/ 1181100 h 2021681"/>
              <a:gd name="connsiteX56" fmla="*/ 76200 w 323851"/>
              <a:gd name="connsiteY56" fmla="*/ 1254918 h 2021681"/>
              <a:gd name="connsiteX57" fmla="*/ 95250 w 323851"/>
              <a:gd name="connsiteY57" fmla="*/ 1316831 h 2021681"/>
              <a:gd name="connsiteX58" fmla="*/ 114300 w 323851"/>
              <a:gd name="connsiteY58" fmla="*/ 1383506 h 2021681"/>
              <a:gd name="connsiteX59" fmla="*/ 135732 w 323851"/>
              <a:gd name="connsiteY59" fmla="*/ 1452562 h 2021681"/>
              <a:gd name="connsiteX60" fmla="*/ 171450 w 323851"/>
              <a:gd name="connsiteY60" fmla="*/ 1557337 h 2021681"/>
              <a:gd name="connsiteX61" fmla="*/ 323851 w 323851"/>
              <a:gd name="connsiteY61" fmla="*/ 2021681 h 2021681"/>
              <a:gd name="connsiteX0" fmla="*/ 276225 w 323851"/>
              <a:gd name="connsiteY0" fmla="*/ 0 h 2021681"/>
              <a:gd name="connsiteX1" fmla="*/ 242888 w 323851"/>
              <a:gd name="connsiteY1" fmla="*/ 40481 h 2021681"/>
              <a:gd name="connsiteX2" fmla="*/ 247650 w 323851"/>
              <a:gd name="connsiteY2" fmla="*/ 59531 h 2021681"/>
              <a:gd name="connsiteX3" fmla="*/ 240507 w 323851"/>
              <a:gd name="connsiteY3" fmla="*/ 78581 h 2021681"/>
              <a:gd name="connsiteX4" fmla="*/ 233363 w 323851"/>
              <a:gd name="connsiteY4" fmla="*/ 90487 h 2021681"/>
              <a:gd name="connsiteX5" fmla="*/ 230982 w 323851"/>
              <a:gd name="connsiteY5" fmla="*/ 111918 h 2021681"/>
              <a:gd name="connsiteX6" fmla="*/ 204788 w 323851"/>
              <a:gd name="connsiteY6" fmla="*/ 111918 h 2021681"/>
              <a:gd name="connsiteX7" fmla="*/ 192882 w 323851"/>
              <a:gd name="connsiteY7" fmla="*/ 128587 h 2021681"/>
              <a:gd name="connsiteX8" fmla="*/ 185738 w 323851"/>
              <a:gd name="connsiteY8" fmla="*/ 145256 h 2021681"/>
              <a:gd name="connsiteX9" fmla="*/ 188119 w 323851"/>
              <a:gd name="connsiteY9" fmla="*/ 164306 h 2021681"/>
              <a:gd name="connsiteX10" fmla="*/ 173832 w 323851"/>
              <a:gd name="connsiteY10" fmla="*/ 188118 h 2021681"/>
              <a:gd name="connsiteX11" fmla="*/ 147638 w 323851"/>
              <a:gd name="connsiteY11" fmla="*/ 171450 h 2021681"/>
              <a:gd name="connsiteX12" fmla="*/ 121444 w 323851"/>
              <a:gd name="connsiteY12" fmla="*/ 173831 h 2021681"/>
              <a:gd name="connsiteX13" fmla="*/ 123825 w 323851"/>
              <a:gd name="connsiteY13" fmla="*/ 211931 h 2021681"/>
              <a:gd name="connsiteX14" fmla="*/ 126207 w 323851"/>
              <a:gd name="connsiteY14" fmla="*/ 233362 h 2021681"/>
              <a:gd name="connsiteX15" fmla="*/ 116682 w 323851"/>
              <a:gd name="connsiteY15" fmla="*/ 252412 h 2021681"/>
              <a:gd name="connsiteX16" fmla="*/ 95250 w 323851"/>
              <a:gd name="connsiteY16" fmla="*/ 273843 h 2021681"/>
              <a:gd name="connsiteX17" fmla="*/ 95250 w 323851"/>
              <a:gd name="connsiteY17" fmla="*/ 304800 h 2021681"/>
              <a:gd name="connsiteX18" fmla="*/ 61913 w 323851"/>
              <a:gd name="connsiteY18" fmla="*/ 300037 h 2021681"/>
              <a:gd name="connsiteX19" fmla="*/ 59532 w 323851"/>
              <a:gd name="connsiteY19" fmla="*/ 316706 h 2021681"/>
              <a:gd name="connsiteX20" fmla="*/ 69057 w 323851"/>
              <a:gd name="connsiteY20" fmla="*/ 342900 h 2021681"/>
              <a:gd name="connsiteX21" fmla="*/ 90488 w 323851"/>
              <a:gd name="connsiteY21" fmla="*/ 371475 h 2021681"/>
              <a:gd name="connsiteX22" fmla="*/ 114300 w 323851"/>
              <a:gd name="connsiteY22" fmla="*/ 404812 h 2021681"/>
              <a:gd name="connsiteX23" fmla="*/ 121444 w 323851"/>
              <a:gd name="connsiteY23" fmla="*/ 419100 h 2021681"/>
              <a:gd name="connsiteX24" fmla="*/ 152400 w 323851"/>
              <a:gd name="connsiteY24" fmla="*/ 431006 h 2021681"/>
              <a:gd name="connsiteX25" fmla="*/ 152400 w 323851"/>
              <a:gd name="connsiteY25" fmla="*/ 447675 h 2021681"/>
              <a:gd name="connsiteX26" fmla="*/ 138113 w 323851"/>
              <a:gd name="connsiteY26" fmla="*/ 466725 h 2021681"/>
              <a:gd name="connsiteX27" fmla="*/ 111919 w 323851"/>
              <a:gd name="connsiteY27" fmla="*/ 473868 h 2021681"/>
              <a:gd name="connsiteX28" fmla="*/ 100013 w 323851"/>
              <a:gd name="connsiteY28" fmla="*/ 492918 h 2021681"/>
              <a:gd name="connsiteX29" fmla="*/ 88107 w 323851"/>
              <a:gd name="connsiteY29" fmla="*/ 528637 h 2021681"/>
              <a:gd name="connsiteX30" fmla="*/ 100013 w 323851"/>
              <a:gd name="connsiteY30" fmla="*/ 552450 h 2021681"/>
              <a:gd name="connsiteX31" fmla="*/ 116682 w 323851"/>
              <a:gd name="connsiteY31" fmla="*/ 569118 h 2021681"/>
              <a:gd name="connsiteX32" fmla="*/ 116682 w 323851"/>
              <a:gd name="connsiteY32" fmla="*/ 592931 h 2021681"/>
              <a:gd name="connsiteX33" fmla="*/ 133350 w 323851"/>
              <a:gd name="connsiteY33" fmla="*/ 607218 h 2021681"/>
              <a:gd name="connsiteX34" fmla="*/ 114300 w 323851"/>
              <a:gd name="connsiteY34" fmla="*/ 623887 h 2021681"/>
              <a:gd name="connsiteX35" fmla="*/ 114300 w 323851"/>
              <a:gd name="connsiteY35" fmla="*/ 645318 h 2021681"/>
              <a:gd name="connsiteX36" fmla="*/ 128588 w 323851"/>
              <a:gd name="connsiteY36" fmla="*/ 666750 h 2021681"/>
              <a:gd name="connsiteX37" fmla="*/ 126207 w 323851"/>
              <a:gd name="connsiteY37" fmla="*/ 688181 h 2021681"/>
              <a:gd name="connsiteX38" fmla="*/ 126207 w 323851"/>
              <a:gd name="connsiteY38" fmla="*/ 711993 h 2021681"/>
              <a:gd name="connsiteX39" fmla="*/ 107157 w 323851"/>
              <a:gd name="connsiteY39" fmla="*/ 731043 h 2021681"/>
              <a:gd name="connsiteX40" fmla="*/ 123825 w 323851"/>
              <a:gd name="connsiteY40" fmla="*/ 759618 h 2021681"/>
              <a:gd name="connsiteX41" fmla="*/ 109538 w 323851"/>
              <a:gd name="connsiteY41" fmla="*/ 788193 h 2021681"/>
              <a:gd name="connsiteX42" fmla="*/ 97632 w 323851"/>
              <a:gd name="connsiteY42" fmla="*/ 814387 h 2021681"/>
              <a:gd name="connsiteX43" fmla="*/ 109538 w 323851"/>
              <a:gd name="connsiteY43" fmla="*/ 838200 h 2021681"/>
              <a:gd name="connsiteX44" fmla="*/ 116682 w 323851"/>
              <a:gd name="connsiteY44" fmla="*/ 866775 h 2021681"/>
              <a:gd name="connsiteX45" fmla="*/ 102394 w 323851"/>
              <a:gd name="connsiteY45" fmla="*/ 885825 h 2021681"/>
              <a:gd name="connsiteX46" fmla="*/ 85725 w 323851"/>
              <a:gd name="connsiteY46" fmla="*/ 909637 h 2021681"/>
              <a:gd name="connsiteX47" fmla="*/ 85725 w 323851"/>
              <a:gd name="connsiteY47" fmla="*/ 926306 h 2021681"/>
              <a:gd name="connsiteX48" fmla="*/ 76200 w 323851"/>
              <a:gd name="connsiteY48" fmla="*/ 950118 h 2021681"/>
              <a:gd name="connsiteX49" fmla="*/ 61913 w 323851"/>
              <a:gd name="connsiteY49" fmla="*/ 964406 h 2021681"/>
              <a:gd name="connsiteX50" fmla="*/ 35719 w 323851"/>
              <a:gd name="connsiteY50" fmla="*/ 962025 h 2021681"/>
              <a:gd name="connsiteX51" fmla="*/ 14288 w 323851"/>
              <a:gd name="connsiteY51" fmla="*/ 978693 h 2021681"/>
              <a:gd name="connsiteX52" fmla="*/ 0 w 323851"/>
              <a:gd name="connsiteY52" fmla="*/ 1000125 h 2021681"/>
              <a:gd name="connsiteX53" fmla="*/ 11907 w 323851"/>
              <a:gd name="connsiteY53" fmla="*/ 1054893 h 2021681"/>
              <a:gd name="connsiteX54" fmla="*/ 30957 w 323851"/>
              <a:gd name="connsiteY54" fmla="*/ 1100137 h 2021681"/>
              <a:gd name="connsiteX55" fmla="*/ 57150 w 323851"/>
              <a:gd name="connsiteY55" fmla="*/ 1181100 h 2021681"/>
              <a:gd name="connsiteX56" fmla="*/ 76200 w 323851"/>
              <a:gd name="connsiteY56" fmla="*/ 1254918 h 2021681"/>
              <a:gd name="connsiteX57" fmla="*/ 95250 w 323851"/>
              <a:gd name="connsiteY57" fmla="*/ 1316831 h 2021681"/>
              <a:gd name="connsiteX58" fmla="*/ 114300 w 323851"/>
              <a:gd name="connsiteY58" fmla="*/ 1383506 h 2021681"/>
              <a:gd name="connsiteX59" fmla="*/ 135732 w 323851"/>
              <a:gd name="connsiteY59" fmla="*/ 1452562 h 2021681"/>
              <a:gd name="connsiteX60" fmla="*/ 150019 w 323851"/>
              <a:gd name="connsiteY60" fmla="*/ 1504950 h 2021681"/>
              <a:gd name="connsiteX61" fmla="*/ 171450 w 323851"/>
              <a:gd name="connsiteY61" fmla="*/ 1557337 h 2021681"/>
              <a:gd name="connsiteX62" fmla="*/ 323851 w 323851"/>
              <a:gd name="connsiteY62" fmla="*/ 2021681 h 2021681"/>
              <a:gd name="connsiteX0" fmla="*/ 276225 w 323851"/>
              <a:gd name="connsiteY0" fmla="*/ 0 h 2021681"/>
              <a:gd name="connsiteX1" fmla="*/ 242888 w 323851"/>
              <a:gd name="connsiteY1" fmla="*/ 40481 h 2021681"/>
              <a:gd name="connsiteX2" fmla="*/ 247650 w 323851"/>
              <a:gd name="connsiteY2" fmla="*/ 59531 h 2021681"/>
              <a:gd name="connsiteX3" fmla="*/ 240507 w 323851"/>
              <a:gd name="connsiteY3" fmla="*/ 78581 h 2021681"/>
              <a:gd name="connsiteX4" fmla="*/ 233363 w 323851"/>
              <a:gd name="connsiteY4" fmla="*/ 90487 h 2021681"/>
              <a:gd name="connsiteX5" fmla="*/ 230982 w 323851"/>
              <a:gd name="connsiteY5" fmla="*/ 111918 h 2021681"/>
              <a:gd name="connsiteX6" fmla="*/ 204788 w 323851"/>
              <a:gd name="connsiteY6" fmla="*/ 111918 h 2021681"/>
              <a:gd name="connsiteX7" fmla="*/ 192882 w 323851"/>
              <a:gd name="connsiteY7" fmla="*/ 128587 h 2021681"/>
              <a:gd name="connsiteX8" fmla="*/ 185738 w 323851"/>
              <a:gd name="connsiteY8" fmla="*/ 145256 h 2021681"/>
              <a:gd name="connsiteX9" fmla="*/ 188119 w 323851"/>
              <a:gd name="connsiteY9" fmla="*/ 164306 h 2021681"/>
              <a:gd name="connsiteX10" fmla="*/ 173832 w 323851"/>
              <a:gd name="connsiteY10" fmla="*/ 188118 h 2021681"/>
              <a:gd name="connsiteX11" fmla="*/ 147638 w 323851"/>
              <a:gd name="connsiteY11" fmla="*/ 171450 h 2021681"/>
              <a:gd name="connsiteX12" fmla="*/ 121444 w 323851"/>
              <a:gd name="connsiteY12" fmla="*/ 173831 h 2021681"/>
              <a:gd name="connsiteX13" fmla="*/ 123825 w 323851"/>
              <a:gd name="connsiteY13" fmla="*/ 211931 h 2021681"/>
              <a:gd name="connsiteX14" fmla="*/ 126207 w 323851"/>
              <a:gd name="connsiteY14" fmla="*/ 233362 h 2021681"/>
              <a:gd name="connsiteX15" fmla="*/ 116682 w 323851"/>
              <a:gd name="connsiteY15" fmla="*/ 252412 h 2021681"/>
              <a:gd name="connsiteX16" fmla="*/ 95250 w 323851"/>
              <a:gd name="connsiteY16" fmla="*/ 273843 h 2021681"/>
              <a:gd name="connsiteX17" fmla="*/ 95250 w 323851"/>
              <a:gd name="connsiteY17" fmla="*/ 304800 h 2021681"/>
              <a:gd name="connsiteX18" fmla="*/ 61913 w 323851"/>
              <a:gd name="connsiteY18" fmla="*/ 300037 h 2021681"/>
              <a:gd name="connsiteX19" fmla="*/ 59532 w 323851"/>
              <a:gd name="connsiteY19" fmla="*/ 316706 h 2021681"/>
              <a:gd name="connsiteX20" fmla="*/ 69057 w 323851"/>
              <a:gd name="connsiteY20" fmla="*/ 342900 h 2021681"/>
              <a:gd name="connsiteX21" fmla="*/ 90488 w 323851"/>
              <a:gd name="connsiteY21" fmla="*/ 371475 h 2021681"/>
              <a:gd name="connsiteX22" fmla="*/ 114300 w 323851"/>
              <a:gd name="connsiteY22" fmla="*/ 404812 h 2021681"/>
              <a:gd name="connsiteX23" fmla="*/ 121444 w 323851"/>
              <a:gd name="connsiteY23" fmla="*/ 419100 h 2021681"/>
              <a:gd name="connsiteX24" fmla="*/ 152400 w 323851"/>
              <a:gd name="connsiteY24" fmla="*/ 431006 h 2021681"/>
              <a:gd name="connsiteX25" fmla="*/ 152400 w 323851"/>
              <a:gd name="connsiteY25" fmla="*/ 447675 h 2021681"/>
              <a:gd name="connsiteX26" fmla="*/ 138113 w 323851"/>
              <a:gd name="connsiteY26" fmla="*/ 466725 h 2021681"/>
              <a:gd name="connsiteX27" fmla="*/ 111919 w 323851"/>
              <a:gd name="connsiteY27" fmla="*/ 473868 h 2021681"/>
              <a:gd name="connsiteX28" fmla="*/ 100013 w 323851"/>
              <a:gd name="connsiteY28" fmla="*/ 492918 h 2021681"/>
              <a:gd name="connsiteX29" fmla="*/ 88107 w 323851"/>
              <a:gd name="connsiteY29" fmla="*/ 528637 h 2021681"/>
              <a:gd name="connsiteX30" fmla="*/ 100013 w 323851"/>
              <a:gd name="connsiteY30" fmla="*/ 552450 h 2021681"/>
              <a:gd name="connsiteX31" fmla="*/ 116682 w 323851"/>
              <a:gd name="connsiteY31" fmla="*/ 569118 h 2021681"/>
              <a:gd name="connsiteX32" fmla="*/ 116682 w 323851"/>
              <a:gd name="connsiteY32" fmla="*/ 592931 h 2021681"/>
              <a:gd name="connsiteX33" fmla="*/ 133350 w 323851"/>
              <a:gd name="connsiteY33" fmla="*/ 607218 h 2021681"/>
              <a:gd name="connsiteX34" fmla="*/ 114300 w 323851"/>
              <a:gd name="connsiteY34" fmla="*/ 623887 h 2021681"/>
              <a:gd name="connsiteX35" fmla="*/ 114300 w 323851"/>
              <a:gd name="connsiteY35" fmla="*/ 645318 h 2021681"/>
              <a:gd name="connsiteX36" fmla="*/ 128588 w 323851"/>
              <a:gd name="connsiteY36" fmla="*/ 666750 h 2021681"/>
              <a:gd name="connsiteX37" fmla="*/ 126207 w 323851"/>
              <a:gd name="connsiteY37" fmla="*/ 688181 h 2021681"/>
              <a:gd name="connsiteX38" fmla="*/ 126207 w 323851"/>
              <a:gd name="connsiteY38" fmla="*/ 711993 h 2021681"/>
              <a:gd name="connsiteX39" fmla="*/ 107157 w 323851"/>
              <a:gd name="connsiteY39" fmla="*/ 731043 h 2021681"/>
              <a:gd name="connsiteX40" fmla="*/ 123825 w 323851"/>
              <a:gd name="connsiteY40" fmla="*/ 759618 h 2021681"/>
              <a:gd name="connsiteX41" fmla="*/ 109538 w 323851"/>
              <a:gd name="connsiteY41" fmla="*/ 788193 h 2021681"/>
              <a:gd name="connsiteX42" fmla="*/ 97632 w 323851"/>
              <a:gd name="connsiteY42" fmla="*/ 814387 h 2021681"/>
              <a:gd name="connsiteX43" fmla="*/ 109538 w 323851"/>
              <a:gd name="connsiteY43" fmla="*/ 838200 h 2021681"/>
              <a:gd name="connsiteX44" fmla="*/ 116682 w 323851"/>
              <a:gd name="connsiteY44" fmla="*/ 866775 h 2021681"/>
              <a:gd name="connsiteX45" fmla="*/ 102394 w 323851"/>
              <a:gd name="connsiteY45" fmla="*/ 885825 h 2021681"/>
              <a:gd name="connsiteX46" fmla="*/ 85725 w 323851"/>
              <a:gd name="connsiteY46" fmla="*/ 909637 h 2021681"/>
              <a:gd name="connsiteX47" fmla="*/ 85725 w 323851"/>
              <a:gd name="connsiteY47" fmla="*/ 926306 h 2021681"/>
              <a:gd name="connsiteX48" fmla="*/ 76200 w 323851"/>
              <a:gd name="connsiteY48" fmla="*/ 950118 h 2021681"/>
              <a:gd name="connsiteX49" fmla="*/ 61913 w 323851"/>
              <a:gd name="connsiteY49" fmla="*/ 964406 h 2021681"/>
              <a:gd name="connsiteX50" fmla="*/ 35719 w 323851"/>
              <a:gd name="connsiteY50" fmla="*/ 962025 h 2021681"/>
              <a:gd name="connsiteX51" fmla="*/ 14288 w 323851"/>
              <a:gd name="connsiteY51" fmla="*/ 978693 h 2021681"/>
              <a:gd name="connsiteX52" fmla="*/ 0 w 323851"/>
              <a:gd name="connsiteY52" fmla="*/ 1000125 h 2021681"/>
              <a:gd name="connsiteX53" fmla="*/ 11907 w 323851"/>
              <a:gd name="connsiteY53" fmla="*/ 1054893 h 2021681"/>
              <a:gd name="connsiteX54" fmla="*/ 30957 w 323851"/>
              <a:gd name="connsiteY54" fmla="*/ 1100137 h 2021681"/>
              <a:gd name="connsiteX55" fmla="*/ 57150 w 323851"/>
              <a:gd name="connsiteY55" fmla="*/ 1181100 h 2021681"/>
              <a:gd name="connsiteX56" fmla="*/ 76200 w 323851"/>
              <a:gd name="connsiteY56" fmla="*/ 1254918 h 2021681"/>
              <a:gd name="connsiteX57" fmla="*/ 95250 w 323851"/>
              <a:gd name="connsiteY57" fmla="*/ 1316831 h 2021681"/>
              <a:gd name="connsiteX58" fmla="*/ 114300 w 323851"/>
              <a:gd name="connsiteY58" fmla="*/ 1383506 h 2021681"/>
              <a:gd name="connsiteX59" fmla="*/ 135732 w 323851"/>
              <a:gd name="connsiteY59" fmla="*/ 1452562 h 2021681"/>
              <a:gd name="connsiteX60" fmla="*/ 150019 w 323851"/>
              <a:gd name="connsiteY60" fmla="*/ 1504950 h 2021681"/>
              <a:gd name="connsiteX61" fmla="*/ 171450 w 323851"/>
              <a:gd name="connsiteY61" fmla="*/ 1557337 h 2021681"/>
              <a:gd name="connsiteX62" fmla="*/ 200025 w 323851"/>
              <a:gd name="connsiteY62" fmla="*/ 1643062 h 2021681"/>
              <a:gd name="connsiteX63" fmla="*/ 323851 w 323851"/>
              <a:gd name="connsiteY63" fmla="*/ 2021681 h 2021681"/>
              <a:gd name="connsiteX0" fmla="*/ 276225 w 323851"/>
              <a:gd name="connsiteY0" fmla="*/ 0 h 2021681"/>
              <a:gd name="connsiteX1" fmla="*/ 242888 w 323851"/>
              <a:gd name="connsiteY1" fmla="*/ 40481 h 2021681"/>
              <a:gd name="connsiteX2" fmla="*/ 247650 w 323851"/>
              <a:gd name="connsiteY2" fmla="*/ 59531 h 2021681"/>
              <a:gd name="connsiteX3" fmla="*/ 240507 w 323851"/>
              <a:gd name="connsiteY3" fmla="*/ 78581 h 2021681"/>
              <a:gd name="connsiteX4" fmla="*/ 233363 w 323851"/>
              <a:gd name="connsiteY4" fmla="*/ 90487 h 2021681"/>
              <a:gd name="connsiteX5" fmla="*/ 230982 w 323851"/>
              <a:gd name="connsiteY5" fmla="*/ 111918 h 2021681"/>
              <a:gd name="connsiteX6" fmla="*/ 204788 w 323851"/>
              <a:gd name="connsiteY6" fmla="*/ 111918 h 2021681"/>
              <a:gd name="connsiteX7" fmla="*/ 192882 w 323851"/>
              <a:gd name="connsiteY7" fmla="*/ 128587 h 2021681"/>
              <a:gd name="connsiteX8" fmla="*/ 185738 w 323851"/>
              <a:gd name="connsiteY8" fmla="*/ 145256 h 2021681"/>
              <a:gd name="connsiteX9" fmla="*/ 188119 w 323851"/>
              <a:gd name="connsiteY9" fmla="*/ 164306 h 2021681"/>
              <a:gd name="connsiteX10" fmla="*/ 173832 w 323851"/>
              <a:gd name="connsiteY10" fmla="*/ 188118 h 2021681"/>
              <a:gd name="connsiteX11" fmla="*/ 147638 w 323851"/>
              <a:gd name="connsiteY11" fmla="*/ 171450 h 2021681"/>
              <a:gd name="connsiteX12" fmla="*/ 121444 w 323851"/>
              <a:gd name="connsiteY12" fmla="*/ 173831 h 2021681"/>
              <a:gd name="connsiteX13" fmla="*/ 123825 w 323851"/>
              <a:gd name="connsiteY13" fmla="*/ 211931 h 2021681"/>
              <a:gd name="connsiteX14" fmla="*/ 126207 w 323851"/>
              <a:gd name="connsiteY14" fmla="*/ 233362 h 2021681"/>
              <a:gd name="connsiteX15" fmla="*/ 116682 w 323851"/>
              <a:gd name="connsiteY15" fmla="*/ 252412 h 2021681"/>
              <a:gd name="connsiteX16" fmla="*/ 95250 w 323851"/>
              <a:gd name="connsiteY16" fmla="*/ 273843 h 2021681"/>
              <a:gd name="connsiteX17" fmla="*/ 95250 w 323851"/>
              <a:gd name="connsiteY17" fmla="*/ 304800 h 2021681"/>
              <a:gd name="connsiteX18" fmla="*/ 61913 w 323851"/>
              <a:gd name="connsiteY18" fmla="*/ 300037 h 2021681"/>
              <a:gd name="connsiteX19" fmla="*/ 59532 w 323851"/>
              <a:gd name="connsiteY19" fmla="*/ 316706 h 2021681"/>
              <a:gd name="connsiteX20" fmla="*/ 69057 w 323851"/>
              <a:gd name="connsiteY20" fmla="*/ 342900 h 2021681"/>
              <a:gd name="connsiteX21" fmla="*/ 90488 w 323851"/>
              <a:gd name="connsiteY21" fmla="*/ 371475 h 2021681"/>
              <a:gd name="connsiteX22" fmla="*/ 114300 w 323851"/>
              <a:gd name="connsiteY22" fmla="*/ 404812 h 2021681"/>
              <a:gd name="connsiteX23" fmla="*/ 121444 w 323851"/>
              <a:gd name="connsiteY23" fmla="*/ 419100 h 2021681"/>
              <a:gd name="connsiteX24" fmla="*/ 152400 w 323851"/>
              <a:gd name="connsiteY24" fmla="*/ 431006 h 2021681"/>
              <a:gd name="connsiteX25" fmla="*/ 152400 w 323851"/>
              <a:gd name="connsiteY25" fmla="*/ 447675 h 2021681"/>
              <a:gd name="connsiteX26" fmla="*/ 138113 w 323851"/>
              <a:gd name="connsiteY26" fmla="*/ 466725 h 2021681"/>
              <a:gd name="connsiteX27" fmla="*/ 111919 w 323851"/>
              <a:gd name="connsiteY27" fmla="*/ 473868 h 2021681"/>
              <a:gd name="connsiteX28" fmla="*/ 100013 w 323851"/>
              <a:gd name="connsiteY28" fmla="*/ 492918 h 2021681"/>
              <a:gd name="connsiteX29" fmla="*/ 88107 w 323851"/>
              <a:gd name="connsiteY29" fmla="*/ 528637 h 2021681"/>
              <a:gd name="connsiteX30" fmla="*/ 100013 w 323851"/>
              <a:gd name="connsiteY30" fmla="*/ 552450 h 2021681"/>
              <a:gd name="connsiteX31" fmla="*/ 116682 w 323851"/>
              <a:gd name="connsiteY31" fmla="*/ 569118 h 2021681"/>
              <a:gd name="connsiteX32" fmla="*/ 116682 w 323851"/>
              <a:gd name="connsiteY32" fmla="*/ 592931 h 2021681"/>
              <a:gd name="connsiteX33" fmla="*/ 133350 w 323851"/>
              <a:gd name="connsiteY33" fmla="*/ 607218 h 2021681"/>
              <a:gd name="connsiteX34" fmla="*/ 114300 w 323851"/>
              <a:gd name="connsiteY34" fmla="*/ 623887 h 2021681"/>
              <a:gd name="connsiteX35" fmla="*/ 114300 w 323851"/>
              <a:gd name="connsiteY35" fmla="*/ 645318 h 2021681"/>
              <a:gd name="connsiteX36" fmla="*/ 128588 w 323851"/>
              <a:gd name="connsiteY36" fmla="*/ 666750 h 2021681"/>
              <a:gd name="connsiteX37" fmla="*/ 126207 w 323851"/>
              <a:gd name="connsiteY37" fmla="*/ 688181 h 2021681"/>
              <a:gd name="connsiteX38" fmla="*/ 126207 w 323851"/>
              <a:gd name="connsiteY38" fmla="*/ 711993 h 2021681"/>
              <a:gd name="connsiteX39" fmla="*/ 107157 w 323851"/>
              <a:gd name="connsiteY39" fmla="*/ 731043 h 2021681"/>
              <a:gd name="connsiteX40" fmla="*/ 123825 w 323851"/>
              <a:gd name="connsiteY40" fmla="*/ 759618 h 2021681"/>
              <a:gd name="connsiteX41" fmla="*/ 109538 w 323851"/>
              <a:gd name="connsiteY41" fmla="*/ 788193 h 2021681"/>
              <a:gd name="connsiteX42" fmla="*/ 97632 w 323851"/>
              <a:gd name="connsiteY42" fmla="*/ 814387 h 2021681"/>
              <a:gd name="connsiteX43" fmla="*/ 109538 w 323851"/>
              <a:gd name="connsiteY43" fmla="*/ 838200 h 2021681"/>
              <a:gd name="connsiteX44" fmla="*/ 116682 w 323851"/>
              <a:gd name="connsiteY44" fmla="*/ 866775 h 2021681"/>
              <a:gd name="connsiteX45" fmla="*/ 102394 w 323851"/>
              <a:gd name="connsiteY45" fmla="*/ 885825 h 2021681"/>
              <a:gd name="connsiteX46" fmla="*/ 85725 w 323851"/>
              <a:gd name="connsiteY46" fmla="*/ 909637 h 2021681"/>
              <a:gd name="connsiteX47" fmla="*/ 85725 w 323851"/>
              <a:gd name="connsiteY47" fmla="*/ 926306 h 2021681"/>
              <a:gd name="connsiteX48" fmla="*/ 76200 w 323851"/>
              <a:gd name="connsiteY48" fmla="*/ 950118 h 2021681"/>
              <a:gd name="connsiteX49" fmla="*/ 61913 w 323851"/>
              <a:gd name="connsiteY49" fmla="*/ 964406 h 2021681"/>
              <a:gd name="connsiteX50" fmla="*/ 35719 w 323851"/>
              <a:gd name="connsiteY50" fmla="*/ 962025 h 2021681"/>
              <a:gd name="connsiteX51" fmla="*/ 14288 w 323851"/>
              <a:gd name="connsiteY51" fmla="*/ 978693 h 2021681"/>
              <a:gd name="connsiteX52" fmla="*/ 0 w 323851"/>
              <a:gd name="connsiteY52" fmla="*/ 1000125 h 2021681"/>
              <a:gd name="connsiteX53" fmla="*/ 11907 w 323851"/>
              <a:gd name="connsiteY53" fmla="*/ 1054893 h 2021681"/>
              <a:gd name="connsiteX54" fmla="*/ 30957 w 323851"/>
              <a:gd name="connsiteY54" fmla="*/ 1100137 h 2021681"/>
              <a:gd name="connsiteX55" fmla="*/ 57150 w 323851"/>
              <a:gd name="connsiteY55" fmla="*/ 1181100 h 2021681"/>
              <a:gd name="connsiteX56" fmla="*/ 76200 w 323851"/>
              <a:gd name="connsiteY56" fmla="*/ 1254918 h 2021681"/>
              <a:gd name="connsiteX57" fmla="*/ 95250 w 323851"/>
              <a:gd name="connsiteY57" fmla="*/ 1316831 h 2021681"/>
              <a:gd name="connsiteX58" fmla="*/ 114300 w 323851"/>
              <a:gd name="connsiteY58" fmla="*/ 1383506 h 2021681"/>
              <a:gd name="connsiteX59" fmla="*/ 135732 w 323851"/>
              <a:gd name="connsiteY59" fmla="*/ 1452562 h 2021681"/>
              <a:gd name="connsiteX60" fmla="*/ 150019 w 323851"/>
              <a:gd name="connsiteY60" fmla="*/ 1504950 h 2021681"/>
              <a:gd name="connsiteX61" fmla="*/ 171450 w 323851"/>
              <a:gd name="connsiteY61" fmla="*/ 1557337 h 2021681"/>
              <a:gd name="connsiteX62" fmla="*/ 200025 w 323851"/>
              <a:gd name="connsiteY62" fmla="*/ 1643062 h 2021681"/>
              <a:gd name="connsiteX63" fmla="*/ 276225 w 323851"/>
              <a:gd name="connsiteY63" fmla="*/ 1885950 h 2021681"/>
              <a:gd name="connsiteX64" fmla="*/ 323851 w 323851"/>
              <a:gd name="connsiteY64" fmla="*/ 2021681 h 2021681"/>
              <a:gd name="connsiteX0" fmla="*/ 276225 w 323851"/>
              <a:gd name="connsiteY0" fmla="*/ 0 h 2021681"/>
              <a:gd name="connsiteX1" fmla="*/ 242888 w 323851"/>
              <a:gd name="connsiteY1" fmla="*/ 40481 h 2021681"/>
              <a:gd name="connsiteX2" fmla="*/ 247650 w 323851"/>
              <a:gd name="connsiteY2" fmla="*/ 59531 h 2021681"/>
              <a:gd name="connsiteX3" fmla="*/ 240507 w 323851"/>
              <a:gd name="connsiteY3" fmla="*/ 78581 h 2021681"/>
              <a:gd name="connsiteX4" fmla="*/ 233363 w 323851"/>
              <a:gd name="connsiteY4" fmla="*/ 90487 h 2021681"/>
              <a:gd name="connsiteX5" fmla="*/ 230982 w 323851"/>
              <a:gd name="connsiteY5" fmla="*/ 111918 h 2021681"/>
              <a:gd name="connsiteX6" fmla="*/ 204788 w 323851"/>
              <a:gd name="connsiteY6" fmla="*/ 111918 h 2021681"/>
              <a:gd name="connsiteX7" fmla="*/ 192882 w 323851"/>
              <a:gd name="connsiteY7" fmla="*/ 128587 h 2021681"/>
              <a:gd name="connsiteX8" fmla="*/ 185738 w 323851"/>
              <a:gd name="connsiteY8" fmla="*/ 145256 h 2021681"/>
              <a:gd name="connsiteX9" fmla="*/ 188119 w 323851"/>
              <a:gd name="connsiteY9" fmla="*/ 164306 h 2021681"/>
              <a:gd name="connsiteX10" fmla="*/ 173832 w 323851"/>
              <a:gd name="connsiteY10" fmla="*/ 188118 h 2021681"/>
              <a:gd name="connsiteX11" fmla="*/ 147638 w 323851"/>
              <a:gd name="connsiteY11" fmla="*/ 171450 h 2021681"/>
              <a:gd name="connsiteX12" fmla="*/ 121444 w 323851"/>
              <a:gd name="connsiteY12" fmla="*/ 173831 h 2021681"/>
              <a:gd name="connsiteX13" fmla="*/ 123825 w 323851"/>
              <a:gd name="connsiteY13" fmla="*/ 211931 h 2021681"/>
              <a:gd name="connsiteX14" fmla="*/ 126207 w 323851"/>
              <a:gd name="connsiteY14" fmla="*/ 233362 h 2021681"/>
              <a:gd name="connsiteX15" fmla="*/ 116682 w 323851"/>
              <a:gd name="connsiteY15" fmla="*/ 252412 h 2021681"/>
              <a:gd name="connsiteX16" fmla="*/ 95250 w 323851"/>
              <a:gd name="connsiteY16" fmla="*/ 273843 h 2021681"/>
              <a:gd name="connsiteX17" fmla="*/ 95250 w 323851"/>
              <a:gd name="connsiteY17" fmla="*/ 304800 h 2021681"/>
              <a:gd name="connsiteX18" fmla="*/ 61913 w 323851"/>
              <a:gd name="connsiteY18" fmla="*/ 300037 h 2021681"/>
              <a:gd name="connsiteX19" fmla="*/ 59532 w 323851"/>
              <a:gd name="connsiteY19" fmla="*/ 316706 h 2021681"/>
              <a:gd name="connsiteX20" fmla="*/ 69057 w 323851"/>
              <a:gd name="connsiteY20" fmla="*/ 342900 h 2021681"/>
              <a:gd name="connsiteX21" fmla="*/ 90488 w 323851"/>
              <a:gd name="connsiteY21" fmla="*/ 371475 h 2021681"/>
              <a:gd name="connsiteX22" fmla="*/ 114300 w 323851"/>
              <a:gd name="connsiteY22" fmla="*/ 404812 h 2021681"/>
              <a:gd name="connsiteX23" fmla="*/ 121444 w 323851"/>
              <a:gd name="connsiteY23" fmla="*/ 419100 h 2021681"/>
              <a:gd name="connsiteX24" fmla="*/ 152400 w 323851"/>
              <a:gd name="connsiteY24" fmla="*/ 431006 h 2021681"/>
              <a:gd name="connsiteX25" fmla="*/ 152400 w 323851"/>
              <a:gd name="connsiteY25" fmla="*/ 447675 h 2021681"/>
              <a:gd name="connsiteX26" fmla="*/ 138113 w 323851"/>
              <a:gd name="connsiteY26" fmla="*/ 466725 h 2021681"/>
              <a:gd name="connsiteX27" fmla="*/ 111919 w 323851"/>
              <a:gd name="connsiteY27" fmla="*/ 473868 h 2021681"/>
              <a:gd name="connsiteX28" fmla="*/ 100013 w 323851"/>
              <a:gd name="connsiteY28" fmla="*/ 492918 h 2021681"/>
              <a:gd name="connsiteX29" fmla="*/ 88107 w 323851"/>
              <a:gd name="connsiteY29" fmla="*/ 528637 h 2021681"/>
              <a:gd name="connsiteX30" fmla="*/ 100013 w 323851"/>
              <a:gd name="connsiteY30" fmla="*/ 552450 h 2021681"/>
              <a:gd name="connsiteX31" fmla="*/ 116682 w 323851"/>
              <a:gd name="connsiteY31" fmla="*/ 569118 h 2021681"/>
              <a:gd name="connsiteX32" fmla="*/ 116682 w 323851"/>
              <a:gd name="connsiteY32" fmla="*/ 592931 h 2021681"/>
              <a:gd name="connsiteX33" fmla="*/ 133350 w 323851"/>
              <a:gd name="connsiteY33" fmla="*/ 607218 h 2021681"/>
              <a:gd name="connsiteX34" fmla="*/ 114300 w 323851"/>
              <a:gd name="connsiteY34" fmla="*/ 623887 h 2021681"/>
              <a:gd name="connsiteX35" fmla="*/ 114300 w 323851"/>
              <a:gd name="connsiteY35" fmla="*/ 645318 h 2021681"/>
              <a:gd name="connsiteX36" fmla="*/ 128588 w 323851"/>
              <a:gd name="connsiteY36" fmla="*/ 666750 h 2021681"/>
              <a:gd name="connsiteX37" fmla="*/ 126207 w 323851"/>
              <a:gd name="connsiteY37" fmla="*/ 688181 h 2021681"/>
              <a:gd name="connsiteX38" fmla="*/ 126207 w 323851"/>
              <a:gd name="connsiteY38" fmla="*/ 711993 h 2021681"/>
              <a:gd name="connsiteX39" fmla="*/ 107157 w 323851"/>
              <a:gd name="connsiteY39" fmla="*/ 731043 h 2021681"/>
              <a:gd name="connsiteX40" fmla="*/ 123825 w 323851"/>
              <a:gd name="connsiteY40" fmla="*/ 759618 h 2021681"/>
              <a:gd name="connsiteX41" fmla="*/ 109538 w 323851"/>
              <a:gd name="connsiteY41" fmla="*/ 788193 h 2021681"/>
              <a:gd name="connsiteX42" fmla="*/ 97632 w 323851"/>
              <a:gd name="connsiteY42" fmla="*/ 814387 h 2021681"/>
              <a:gd name="connsiteX43" fmla="*/ 109538 w 323851"/>
              <a:gd name="connsiteY43" fmla="*/ 838200 h 2021681"/>
              <a:gd name="connsiteX44" fmla="*/ 116682 w 323851"/>
              <a:gd name="connsiteY44" fmla="*/ 866775 h 2021681"/>
              <a:gd name="connsiteX45" fmla="*/ 102394 w 323851"/>
              <a:gd name="connsiteY45" fmla="*/ 885825 h 2021681"/>
              <a:gd name="connsiteX46" fmla="*/ 85725 w 323851"/>
              <a:gd name="connsiteY46" fmla="*/ 909637 h 2021681"/>
              <a:gd name="connsiteX47" fmla="*/ 85725 w 323851"/>
              <a:gd name="connsiteY47" fmla="*/ 926306 h 2021681"/>
              <a:gd name="connsiteX48" fmla="*/ 76200 w 323851"/>
              <a:gd name="connsiteY48" fmla="*/ 950118 h 2021681"/>
              <a:gd name="connsiteX49" fmla="*/ 61913 w 323851"/>
              <a:gd name="connsiteY49" fmla="*/ 964406 h 2021681"/>
              <a:gd name="connsiteX50" fmla="*/ 35719 w 323851"/>
              <a:gd name="connsiteY50" fmla="*/ 962025 h 2021681"/>
              <a:gd name="connsiteX51" fmla="*/ 14288 w 323851"/>
              <a:gd name="connsiteY51" fmla="*/ 978693 h 2021681"/>
              <a:gd name="connsiteX52" fmla="*/ 0 w 323851"/>
              <a:gd name="connsiteY52" fmla="*/ 1000125 h 2021681"/>
              <a:gd name="connsiteX53" fmla="*/ 11907 w 323851"/>
              <a:gd name="connsiteY53" fmla="*/ 1054893 h 2021681"/>
              <a:gd name="connsiteX54" fmla="*/ 30957 w 323851"/>
              <a:gd name="connsiteY54" fmla="*/ 1100137 h 2021681"/>
              <a:gd name="connsiteX55" fmla="*/ 57150 w 323851"/>
              <a:gd name="connsiteY55" fmla="*/ 1181100 h 2021681"/>
              <a:gd name="connsiteX56" fmla="*/ 76200 w 323851"/>
              <a:gd name="connsiteY56" fmla="*/ 1254918 h 2021681"/>
              <a:gd name="connsiteX57" fmla="*/ 95250 w 323851"/>
              <a:gd name="connsiteY57" fmla="*/ 1316831 h 2021681"/>
              <a:gd name="connsiteX58" fmla="*/ 114300 w 323851"/>
              <a:gd name="connsiteY58" fmla="*/ 1383506 h 2021681"/>
              <a:gd name="connsiteX59" fmla="*/ 135732 w 323851"/>
              <a:gd name="connsiteY59" fmla="*/ 1452562 h 2021681"/>
              <a:gd name="connsiteX60" fmla="*/ 150019 w 323851"/>
              <a:gd name="connsiteY60" fmla="*/ 1504950 h 2021681"/>
              <a:gd name="connsiteX61" fmla="*/ 171450 w 323851"/>
              <a:gd name="connsiteY61" fmla="*/ 1557337 h 2021681"/>
              <a:gd name="connsiteX62" fmla="*/ 200025 w 323851"/>
              <a:gd name="connsiteY62" fmla="*/ 1643062 h 2021681"/>
              <a:gd name="connsiteX63" fmla="*/ 226219 w 323851"/>
              <a:gd name="connsiteY63" fmla="*/ 1731168 h 2021681"/>
              <a:gd name="connsiteX64" fmla="*/ 276225 w 323851"/>
              <a:gd name="connsiteY64" fmla="*/ 1885950 h 2021681"/>
              <a:gd name="connsiteX65" fmla="*/ 323851 w 323851"/>
              <a:gd name="connsiteY65" fmla="*/ 2021681 h 2021681"/>
              <a:gd name="connsiteX0" fmla="*/ 276225 w 323851"/>
              <a:gd name="connsiteY0" fmla="*/ 0 h 2021681"/>
              <a:gd name="connsiteX1" fmla="*/ 242888 w 323851"/>
              <a:gd name="connsiteY1" fmla="*/ 40481 h 2021681"/>
              <a:gd name="connsiteX2" fmla="*/ 247650 w 323851"/>
              <a:gd name="connsiteY2" fmla="*/ 59531 h 2021681"/>
              <a:gd name="connsiteX3" fmla="*/ 240507 w 323851"/>
              <a:gd name="connsiteY3" fmla="*/ 78581 h 2021681"/>
              <a:gd name="connsiteX4" fmla="*/ 233363 w 323851"/>
              <a:gd name="connsiteY4" fmla="*/ 90487 h 2021681"/>
              <a:gd name="connsiteX5" fmla="*/ 230982 w 323851"/>
              <a:gd name="connsiteY5" fmla="*/ 111918 h 2021681"/>
              <a:gd name="connsiteX6" fmla="*/ 204788 w 323851"/>
              <a:gd name="connsiteY6" fmla="*/ 111918 h 2021681"/>
              <a:gd name="connsiteX7" fmla="*/ 192882 w 323851"/>
              <a:gd name="connsiteY7" fmla="*/ 128587 h 2021681"/>
              <a:gd name="connsiteX8" fmla="*/ 185738 w 323851"/>
              <a:gd name="connsiteY8" fmla="*/ 145256 h 2021681"/>
              <a:gd name="connsiteX9" fmla="*/ 188119 w 323851"/>
              <a:gd name="connsiteY9" fmla="*/ 164306 h 2021681"/>
              <a:gd name="connsiteX10" fmla="*/ 173832 w 323851"/>
              <a:gd name="connsiteY10" fmla="*/ 188118 h 2021681"/>
              <a:gd name="connsiteX11" fmla="*/ 147638 w 323851"/>
              <a:gd name="connsiteY11" fmla="*/ 171450 h 2021681"/>
              <a:gd name="connsiteX12" fmla="*/ 121444 w 323851"/>
              <a:gd name="connsiteY12" fmla="*/ 173831 h 2021681"/>
              <a:gd name="connsiteX13" fmla="*/ 123825 w 323851"/>
              <a:gd name="connsiteY13" fmla="*/ 211931 h 2021681"/>
              <a:gd name="connsiteX14" fmla="*/ 126207 w 323851"/>
              <a:gd name="connsiteY14" fmla="*/ 233362 h 2021681"/>
              <a:gd name="connsiteX15" fmla="*/ 116682 w 323851"/>
              <a:gd name="connsiteY15" fmla="*/ 252412 h 2021681"/>
              <a:gd name="connsiteX16" fmla="*/ 95250 w 323851"/>
              <a:gd name="connsiteY16" fmla="*/ 273843 h 2021681"/>
              <a:gd name="connsiteX17" fmla="*/ 95250 w 323851"/>
              <a:gd name="connsiteY17" fmla="*/ 304800 h 2021681"/>
              <a:gd name="connsiteX18" fmla="*/ 61913 w 323851"/>
              <a:gd name="connsiteY18" fmla="*/ 300037 h 2021681"/>
              <a:gd name="connsiteX19" fmla="*/ 59532 w 323851"/>
              <a:gd name="connsiteY19" fmla="*/ 316706 h 2021681"/>
              <a:gd name="connsiteX20" fmla="*/ 69057 w 323851"/>
              <a:gd name="connsiteY20" fmla="*/ 342900 h 2021681"/>
              <a:gd name="connsiteX21" fmla="*/ 90488 w 323851"/>
              <a:gd name="connsiteY21" fmla="*/ 371475 h 2021681"/>
              <a:gd name="connsiteX22" fmla="*/ 114300 w 323851"/>
              <a:gd name="connsiteY22" fmla="*/ 404812 h 2021681"/>
              <a:gd name="connsiteX23" fmla="*/ 121444 w 323851"/>
              <a:gd name="connsiteY23" fmla="*/ 419100 h 2021681"/>
              <a:gd name="connsiteX24" fmla="*/ 152400 w 323851"/>
              <a:gd name="connsiteY24" fmla="*/ 431006 h 2021681"/>
              <a:gd name="connsiteX25" fmla="*/ 152400 w 323851"/>
              <a:gd name="connsiteY25" fmla="*/ 447675 h 2021681"/>
              <a:gd name="connsiteX26" fmla="*/ 138113 w 323851"/>
              <a:gd name="connsiteY26" fmla="*/ 466725 h 2021681"/>
              <a:gd name="connsiteX27" fmla="*/ 111919 w 323851"/>
              <a:gd name="connsiteY27" fmla="*/ 473868 h 2021681"/>
              <a:gd name="connsiteX28" fmla="*/ 100013 w 323851"/>
              <a:gd name="connsiteY28" fmla="*/ 492918 h 2021681"/>
              <a:gd name="connsiteX29" fmla="*/ 88107 w 323851"/>
              <a:gd name="connsiteY29" fmla="*/ 528637 h 2021681"/>
              <a:gd name="connsiteX30" fmla="*/ 100013 w 323851"/>
              <a:gd name="connsiteY30" fmla="*/ 552450 h 2021681"/>
              <a:gd name="connsiteX31" fmla="*/ 116682 w 323851"/>
              <a:gd name="connsiteY31" fmla="*/ 569118 h 2021681"/>
              <a:gd name="connsiteX32" fmla="*/ 116682 w 323851"/>
              <a:gd name="connsiteY32" fmla="*/ 592931 h 2021681"/>
              <a:gd name="connsiteX33" fmla="*/ 133350 w 323851"/>
              <a:gd name="connsiteY33" fmla="*/ 607218 h 2021681"/>
              <a:gd name="connsiteX34" fmla="*/ 114300 w 323851"/>
              <a:gd name="connsiteY34" fmla="*/ 623887 h 2021681"/>
              <a:gd name="connsiteX35" fmla="*/ 114300 w 323851"/>
              <a:gd name="connsiteY35" fmla="*/ 645318 h 2021681"/>
              <a:gd name="connsiteX36" fmla="*/ 128588 w 323851"/>
              <a:gd name="connsiteY36" fmla="*/ 666750 h 2021681"/>
              <a:gd name="connsiteX37" fmla="*/ 126207 w 323851"/>
              <a:gd name="connsiteY37" fmla="*/ 688181 h 2021681"/>
              <a:gd name="connsiteX38" fmla="*/ 126207 w 323851"/>
              <a:gd name="connsiteY38" fmla="*/ 711993 h 2021681"/>
              <a:gd name="connsiteX39" fmla="*/ 107157 w 323851"/>
              <a:gd name="connsiteY39" fmla="*/ 731043 h 2021681"/>
              <a:gd name="connsiteX40" fmla="*/ 123825 w 323851"/>
              <a:gd name="connsiteY40" fmla="*/ 759618 h 2021681"/>
              <a:gd name="connsiteX41" fmla="*/ 109538 w 323851"/>
              <a:gd name="connsiteY41" fmla="*/ 788193 h 2021681"/>
              <a:gd name="connsiteX42" fmla="*/ 97632 w 323851"/>
              <a:gd name="connsiteY42" fmla="*/ 814387 h 2021681"/>
              <a:gd name="connsiteX43" fmla="*/ 109538 w 323851"/>
              <a:gd name="connsiteY43" fmla="*/ 838200 h 2021681"/>
              <a:gd name="connsiteX44" fmla="*/ 116682 w 323851"/>
              <a:gd name="connsiteY44" fmla="*/ 866775 h 2021681"/>
              <a:gd name="connsiteX45" fmla="*/ 102394 w 323851"/>
              <a:gd name="connsiteY45" fmla="*/ 885825 h 2021681"/>
              <a:gd name="connsiteX46" fmla="*/ 85725 w 323851"/>
              <a:gd name="connsiteY46" fmla="*/ 909637 h 2021681"/>
              <a:gd name="connsiteX47" fmla="*/ 85725 w 323851"/>
              <a:gd name="connsiteY47" fmla="*/ 926306 h 2021681"/>
              <a:gd name="connsiteX48" fmla="*/ 76200 w 323851"/>
              <a:gd name="connsiteY48" fmla="*/ 950118 h 2021681"/>
              <a:gd name="connsiteX49" fmla="*/ 61913 w 323851"/>
              <a:gd name="connsiteY49" fmla="*/ 964406 h 2021681"/>
              <a:gd name="connsiteX50" fmla="*/ 35719 w 323851"/>
              <a:gd name="connsiteY50" fmla="*/ 962025 h 2021681"/>
              <a:gd name="connsiteX51" fmla="*/ 14288 w 323851"/>
              <a:gd name="connsiteY51" fmla="*/ 978693 h 2021681"/>
              <a:gd name="connsiteX52" fmla="*/ 0 w 323851"/>
              <a:gd name="connsiteY52" fmla="*/ 1000125 h 2021681"/>
              <a:gd name="connsiteX53" fmla="*/ 11907 w 323851"/>
              <a:gd name="connsiteY53" fmla="*/ 1054893 h 2021681"/>
              <a:gd name="connsiteX54" fmla="*/ 30957 w 323851"/>
              <a:gd name="connsiteY54" fmla="*/ 1100137 h 2021681"/>
              <a:gd name="connsiteX55" fmla="*/ 57150 w 323851"/>
              <a:gd name="connsiteY55" fmla="*/ 1181100 h 2021681"/>
              <a:gd name="connsiteX56" fmla="*/ 76200 w 323851"/>
              <a:gd name="connsiteY56" fmla="*/ 1254918 h 2021681"/>
              <a:gd name="connsiteX57" fmla="*/ 95250 w 323851"/>
              <a:gd name="connsiteY57" fmla="*/ 1316831 h 2021681"/>
              <a:gd name="connsiteX58" fmla="*/ 114300 w 323851"/>
              <a:gd name="connsiteY58" fmla="*/ 1383506 h 2021681"/>
              <a:gd name="connsiteX59" fmla="*/ 135732 w 323851"/>
              <a:gd name="connsiteY59" fmla="*/ 1452562 h 2021681"/>
              <a:gd name="connsiteX60" fmla="*/ 150019 w 323851"/>
              <a:gd name="connsiteY60" fmla="*/ 1504950 h 2021681"/>
              <a:gd name="connsiteX61" fmla="*/ 171450 w 323851"/>
              <a:gd name="connsiteY61" fmla="*/ 1557337 h 2021681"/>
              <a:gd name="connsiteX62" fmla="*/ 200025 w 323851"/>
              <a:gd name="connsiteY62" fmla="*/ 1643062 h 2021681"/>
              <a:gd name="connsiteX63" fmla="*/ 226219 w 323851"/>
              <a:gd name="connsiteY63" fmla="*/ 1731168 h 2021681"/>
              <a:gd name="connsiteX64" fmla="*/ 276225 w 323851"/>
              <a:gd name="connsiteY64" fmla="*/ 1885950 h 2021681"/>
              <a:gd name="connsiteX65" fmla="*/ 292894 w 323851"/>
              <a:gd name="connsiteY65" fmla="*/ 1928812 h 2021681"/>
              <a:gd name="connsiteX66" fmla="*/ 323851 w 323851"/>
              <a:gd name="connsiteY66" fmla="*/ 2021681 h 2021681"/>
              <a:gd name="connsiteX0" fmla="*/ 276225 w 323851"/>
              <a:gd name="connsiteY0" fmla="*/ 0 h 2021681"/>
              <a:gd name="connsiteX1" fmla="*/ 242888 w 323851"/>
              <a:gd name="connsiteY1" fmla="*/ 40481 h 2021681"/>
              <a:gd name="connsiteX2" fmla="*/ 247650 w 323851"/>
              <a:gd name="connsiteY2" fmla="*/ 59531 h 2021681"/>
              <a:gd name="connsiteX3" fmla="*/ 240507 w 323851"/>
              <a:gd name="connsiteY3" fmla="*/ 78581 h 2021681"/>
              <a:gd name="connsiteX4" fmla="*/ 233363 w 323851"/>
              <a:gd name="connsiteY4" fmla="*/ 90487 h 2021681"/>
              <a:gd name="connsiteX5" fmla="*/ 230982 w 323851"/>
              <a:gd name="connsiteY5" fmla="*/ 111918 h 2021681"/>
              <a:gd name="connsiteX6" fmla="*/ 204788 w 323851"/>
              <a:gd name="connsiteY6" fmla="*/ 111918 h 2021681"/>
              <a:gd name="connsiteX7" fmla="*/ 192882 w 323851"/>
              <a:gd name="connsiteY7" fmla="*/ 128587 h 2021681"/>
              <a:gd name="connsiteX8" fmla="*/ 185738 w 323851"/>
              <a:gd name="connsiteY8" fmla="*/ 145256 h 2021681"/>
              <a:gd name="connsiteX9" fmla="*/ 188119 w 323851"/>
              <a:gd name="connsiteY9" fmla="*/ 164306 h 2021681"/>
              <a:gd name="connsiteX10" fmla="*/ 173832 w 323851"/>
              <a:gd name="connsiteY10" fmla="*/ 188118 h 2021681"/>
              <a:gd name="connsiteX11" fmla="*/ 147638 w 323851"/>
              <a:gd name="connsiteY11" fmla="*/ 171450 h 2021681"/>
              <a:gd name="connsiteX12" fmla="*/ 121444 w 323851"/>
              <a:gd name="connsiteY12" fmla="*/ 173831 h 2021681"/>
              <a:gd name="connsiteX13" fmla="*/ 123825 w 323851"/>
              <a:gd name="connsiteY13" fmla="*/ 211931 h 2021681"/>
              <a:gd name="connsiteX14" fmla="*/ 126207 w 323851"/>
              <a:gd name="connsiteY14" fmla="*/ 233362 h 2021681"/>
              <a:gd name="connsiteX15" fmla="*/ 116682 w 323851"/>
              <a:gd name="connsiteY15" fmla="*/ 252412 h 2021681"/>
              <a:gd name="connsiteX16" fmla="*/ 95250 w 323851"/>
              <a:gd name="connsiteY16" fmla="*/ 273843 h 2021681"/>
              <a:gd name="connsiteX17" fmla="*/ 95250 w 323851"/>
              <a:gd name="connsiteY17" fmla="*/ 304800 h 2021681"/>
              <a:gd name="connsiteX18" fmla="*/ 61913 w 323851"/>
              <a:gd name="connsiteY18" fmla="*/ 300037 h 2021681"/>
              <a:gd name="connsiteX19" fmla="*/ 59532 w 323851"/>
              <a:gd name="connsiteY19" fmla="*/ 316706 h 2021681"/>
              <a:gd name="connsiteX20" fmla="*/ 69057 w 323851"/>
              <a:gd name="connsiteY20" fmla="*/ 342900 h 2021681"/>
              <a:gd name="connsiteX21" fmla="*/ 90488 w 323851"/>
              <a:gd name="connsiteY21" fmla="*/ 371475 h 2021681"/>
              <a:gd name="connsiteX22" fmla="*/ 114300 w 323851"/>
              <a:gd name="connsiteY22" fmla="*/ 404812 h 2021681"/>
              <a:gd name="connsiteX23" fmla="*/ 121444 w 323851"/>
              <a:gd name="connsiteY23" fmla="*/ 419100 h 2021681"/>
              <a:gd name="connsiteX24" fmla="*/ 152400 w 323851"/>
              <a:gd name="connsiteY24" fmla="*/ 431006 h 2021681"/>
              <a:gd name="connsiteX25" fmla="*/ 152400 w 323851"/>
              <a:gd name="connsiteY25" fmla="*/ 447675 h 2021681"/>
              <a:gd name="connsiteX26" fmla="*/ 138113 w 323851"/>
              <a:gd name="connsiteY26" fmla="*/ 466725 h 2021681"/>
              <a:gd name="connsiteX27" fmla="*/ 111919 w 323851"/>
              <a:gd name="connsiteY27" fmla="*/ 473868 h 2021681"/>
              <a:gd name="connsiteX28" fmla="*/ 100013 w 323851"/>
              <a:gd name="connsiteY28" fmla="*/ 492918 h 2021681"/>
              <a:gd name="connsiteX29" fmla="*/ 88107 w 323851"/>
              <a:gd name="connsiteY29" fmla="*/ 528637 h 2021681"/>
              <a:gd name="connsiteX30" fmla="*/ 100013 w 323851"/>
              <a:gd name="connsiteY30" fmla="*/ 552450 h 2021681"/>
              <a:gd name="connsiteX31" fmla="*/ 116682 w 323851"/>
              <a:gd name="connsiteY31" fmla="*/ 569118 h 2021681"/>
              <a:gd name="connsiteX32" fmla="*/ 116682 w 323851"/>
              <a:gd name="connsiteY32" fmla="*/ 592931 h 2021681"/>
              <a:gd name="connsiteX33" fmla="*/ 133350 w 323851"/>
              <a:gd name="connsiteY33" fmla="*/ 607218 h 2021681"/>
              <a:gd name="connsiteX34" fmla="*/ 114300 w 323851"/>
              <a:gd name="connsiteY34" fmla="*/ 623887 h 2021681"/>
              <a:gd name="connsiteX35" fmla="*/ 114300 w 323851"/>
              <a:gd name="connsiteY35" fmla="*/ 645318 h 2021681"/>
              <a:gd name="connsiteX36" fmla="*/ 128588 w 323851"/>
              <a:gd name="connsiteY36" fmla="*/ 666750 h 2021681"/>
              <a:gd name="connsiteX37" fmla="*/ 126207 w 323851"/>
              <a:gd name="connsiteY37" fmla="*/ 688181 h 2021681"/>
              <a:gd name="connsiteX38" fmla="*/ 126207 w 323851"/>
              <a:gd name="connsiteY38" fmla="*/ 711993 h 2021681"/>
              <a:gd name="connsiteX39" fmla="*/ 107157 w 323851"/>
              <a:gd name="connsiteY39" fmla="*/ 731043 h 2021681"/>
              <a:gd name="connsiteX40" fmla="*/ 123825 w 323851"/>
              <a:gd name="connsiteY40" fmla="*/ 759618 h 2021681"/>
              <a:gd name="connsiteX41" fmla="*/ 109538 w 323851"/>
              <a:gd name="connsiteY41" fmla="*/ 788193 h 2021681"/>
              <a:gd name="connsiteX42" fmla="*/ 97632 w 323851"/>
              <a:gd name="connsiteY42" fmla="*/ 814387 h 2021681"/>
              <a:gd name="connsiteX43" fmla="*/ 109538 w 323851"/>
              <a:gd name="connsiteY43" fmla="*/ 838200 h 2021681"/>
              <a:gd name="connsiteX44" fmla="*/ 116682 w 323851"/>
              <a:gd name="connsiteY44" fmla="*/ 866775 h 2021681"/>
              <a:gd name="connsiteX45" fmla="*/ 102394 w 323851"/>
              <a:gd name="connsiteY45" fmla="*/ 885825 h 2021681"/>
              <a:gd name="connsiteX46" fmla="*/ 85725 w 323851"/>
              <a:gd name="connsiteY46" fmla="*/ 909637 h 2021681"/>
              <a:gd name="connsiteX47" fmla="*/ 85725 w 323851"/>
              <a:gd name="connsiteY47" fmla="*/ 926306 h 2021681"/>
              <a:gd name="connsiteX48" fmla="*/ 76200 w 323851"/>
              <a:gd name="connsiteY48" fmla="*/ 950118 h 2021681"/>
              <a:gd name="connsiteX49" fmla="*/ 61913 w 323851"/>
              <a:gd name="connsiteY49" fmla="*/ 964406 h 2021681"/>
              <a:gd name="connsiteX50" fmla="*/ 35719 w 323851"/>
              <a:gd name="connsiteY50" fmla="*/ 962025 h 2021681"/>
              <a:gd name="connsiteX51" fmla="*/ 14288 w 323851"/>
              <a:gd name="connsiteY51" fmla="*/ 978693 h 2021681"/>
              <a:gd name="connsiteX52" fmla="*/ 0 w 323851"/>
              <a:gd name="connsiteY52" fmla="*/ 1000125 h 2021681"/>
              <a:gd name="connsiteX53" fmla="*/ 11907 w 323851"/>
              <a:gd name="connsiteY53" fmla="*/ 1054893 h 2021681"/>
              <a:gd name="connsiteX54" fmla="*/ 30957 w 323851"/>
              <a:gd name="connsiteY54" fmla="*/ 1100137 h 2021681"/>
              <a:gd name="connsiteX55" fmla="*/ 57150 w 323851"/>
              <a:gd name="connsiteY55" fmla="*/ 1181100 h 2021681"/>
              <a:gd name="connsiteX56" fmla="*/ 76200 w 323851"/>
              <a:gd name="connsiteY56" fmla="*/ 1254918 h 2021681"/>
              <a:gd name="connsiteX57" fmla="*/ 95250 w 323851"/>
              <a:gd name="connsiteY57" fmla="*/ 1316831 h 2021681"/>
              <a:gd name="connsiteX58" fmla="*/ 114300 w 323851"/>
              <a:gd name="connsiteY58" fmla="*/ 1383506 h 2021681"/>
              <a:gd name="connsiteX59" fmla="*/ 135732 w 323851"/>
              <a:gd name="connsiteY59" fmla="*/ 1452562 h 2021681"/>
              <a:gd name="connsiteX60" fmla="*/ 150019 w 323851"/>
              <a:gd name="connsiteY60" fmla="*/ 1504950 h 2021681"/>
              <a:gd name="connsiteX61" fmla="*/ 171450 w 323851"/>
              <a:gd name="connsiteY61" fmla="*/ 1557337 h 2021681"/>
              <a:gd name="connsiteX62" fmla="*/ 200025 w 323851"/>
              <a:gd name="connsiteY62" fmla="*/ 1643062 h 2021681"/>
              <a:gd name="connsiteX63" fmla="*/ 226219 w 323851"/>
              <a:gd name="connsiteY63" fmla="*/ 1731168 h 2021681"/>
              <a:gd name="connsiteX64" fmla="*/ 252413 w 323851"/>
              <a:gd name="connsiteY64" fmla="*/ 1809750 h 2021681"/>
              <a:gd name="connsiteX65" fmla="*/ 276225 w 323851"/>
              <a:gd name="connsiteY65" fmla="*/ 1885950 h 2021681"/>
              <a:gd name="connsiteX66" fmla="*/ 292894 w 323851"/>
              <a:gd name="connsiteY66" fmla="*/ 1928812 h 2021681"/>
              <a:gd name="connsiteX67" fmla="*/ 323851 w 323851"/>
              <a:gd name="connsiteY67" fmla="*/ 2021681 h 2021681"/>
              <a:gd name="connsiteX0" fmla="*/ 300037 w 347663"/>
              <a:gd name="connsiteY0" fmla="*/ 0 h 2021681"/>
              <a:gd name="connsiteX1" fmla="*/ 266700 w 347663"/>
              <a:gd name="connsiteY1" fmla="*/ 40481 h 2021681"/>
              <a:gd name="connsiteX2" fmla="*/ 271462 w 347663"/>
              <a:gd name="connsiteY2" fmla="*/ 59531 h 2021681"/>
              <a:gd name="connsiteX3" fmla="*/ 264319 w 347663"/>
              <a:gd name="connsiteY3" fmla="*/ 78581 h 2021681"/>
              <a:gd name="connsiteX4" fmla="*/ 257175 w 347663"/>
              <a:gd name="connsiteY4" fmla="*/ 90487 h 2021681"/>
              <a:gd name="connsiteX5" fmla="*/ 254794 w 347663"/>
              <a:gd name="connsiteY5" fmla="*/ 111918 h 2021681"/>
              <a:gd name="connsiteX6" fmla="*/ 228600 w 347663"/>
              <a:gd name="connsiteY6" fmla="*/ 111918 h 2021681"/>
              <a:gd name="connsiteX7" fmla="*/ 216694 w 347663"/>
              <a:gd name="connsiteY7" fmla="*/ 128587 h 2021681"/>
              <a:gd name="connsiteX8" fmla="*/ 209550 w 347663"/>
              <a:gd name="connsiteY8" fmla="*/ 145256 h 2021681"/>
              <a:gd name="connsiteX9" fmla="*/ 211931 w 347663"/>
              <a:gd name="connsiteY9" fmla="*/ 164306 h 2021681"/>
              <a:gd name="connsiteX10" fmla="*/ 197644 w 347663"/>
              <a:gd name="connsiteY10" fmla="*/ 188118 h 2021681"/>
              <a:gd name="connsiteX11" fmla="*/ 171450 w 347663"/>
              <a:gd name="connsiteY11" fmla="*/ 171450 h 2021681"/>
              <a:gd name="connsiteX12" fmla="*/ 145256 w 347663"/>
              <a:gd name="connsiteY12" fmla="*/ 173831 h 2021681"/>
              <a:gd name="connsiteX13" fmla="*/ 147637 w 347663"/>
              <a:gd name="connsiteY13" fmla="*/ 211931 h 2021681"/>
              <a:gd name="connsiteX14" fmla="*/ 150019 w 347663"/>
              <a:gd name="connsiteY14" fmla="*/ 233362 h 2021681"/>
              <a:gd name="connsiteX15" fmla="*/ 140494 w 347663"/>
              <a:gd name="connsiteY15" fmla="*/ 252412 h 2021681"/>
              <a:gd name="connsiteX16" fmla="*/ 119062 w 347663"/>
              <a:gd name="connsiteY16" fmla="*/ 273843 h 2021681"/>
              <a:gd name="connsiteX17" fmla="*/ 119062 w 347663"/>
              <a:gd name="connsiteY17" fmla="*/ 304800 h 2021681"/>
              <a:gd name="connsiteX18" fmla="*/ 85725 w 347663"/>
              <a:gd name="connsiteY18" fmla="*/ 300037 h 2021681"/>
              <a:gd name="connsiteX19" fmla="*/ 83344 w 347663"/>
              <a:gd name="connsiteY19" fmla="*/ 316706 h 2021681"/>
              <a:gd name="connsiteX20" fmla="*/ 92869 w 347663"/>
              <a:gd name="connsiteY20" fmla="*/ 342900 h 2021681"/>
              <a:gd name="connsiteX21" fmla="*/ 114300 w 347663"/>
              <a:gd name="connsiteY21" fmla="*/ 371475 h 2021681"/>
              <a:gd name="connsiteX22" fmla="*/ 138112 w 347663"/>
              <a:gd name="connsiteY22" fmla="*/ 404812 h 2021681"/>
              <a:gd name="connsiteX23" fmla="*/ 145256 w 347663"/>
              <a:gd name="connsiteY23" fmla="*/ 419100 h 2021681"/>
              <a:gd name="connsiteX24" fmla="*/ 176212 w 347663"/>
              <a:gd name="connsiteY24" fmla="*/ 431006 h 2021681"/>
              <a:gd name="connsiteX25" fmla="*/ 176212 w 347663"/>
              <a:gd name="connsiteY25" fmla="*/ 447675 h 2021681"/>
              <a:gd name="connsiteX26" fmla="*/ 161925 w 347663"/>
              <a:gd name="connsiteY26" fmla="*/ 466725 h 2021681"/>
              <a:gd name="connsiteX27" fmla="*/ 135731 w 347663"/>
              <a:gd name="connsiteY27" fmla="*/ 473868 h 2021681"/>
              <a:gd name="connsiteX28" fmla="*/ 123825 w 347663"/>
              <a:gd name="connsiteY28" fmla="*/ 492918 h 2021681"/>
              <a:gd name="connsiteX29" fmla="*/ 111919 w 347663"/>
              <a:gd name="connsiteY29" fmla="*/ 528637 h 2021681"/>
              <a:gd name="connsiteX30" fmla="*/ 123825 w 347663"/>
              <a:gd name="connsiteY30" fmla="*/ 552450 h 2021681"/>
              <a:gd name="connsiteX31" fmla="*/ 140494 w 347663"/>
              <a:gd name="connsiteY31" fmla="*/ 569118 h 2021681"/>
              <a:gd name="connsiteX32" fmla="*/ 140494 w 347663"/>
              <a:gd name="connsiteY32" fmla="*/ 592931 h 2021681"/>
              <a:gd name="connsiteX33" fmla="*/ 157162 w 347663"/>
              <a:gd name="connsiteY33" fmla="*/ 607218 h 2021681"/>
              <a:gd name="connsiteX34" fmla="*/ 138112 w 347663"/>
              <a:gd name="connsiteY34" fmla="*/ 623887 h 2021681"/>
              <a:gd name="connsiteX35" fmla="*/ 138112 w 347663"/>
              <a:gd name="connsiteY35" fmla="*/ 645318 h 2021681"/>
              <a:gd name="connsiteX36" fmla="*/ 152400 w 347663"/>
              <a:gd name="connsiteY36" fmla="*/ 666750 h 2021681"/>
              <a:gd name="connsiteX37" fmla="*/ 150019 w 347663"/>
              <a:gd name="connsiteY37" fmla="*/ 688181 h 2021681"/>
              <a:gd name="connsiteX38" fmla="*/ 150019 w 347663"/>
              <a:gd name="connsiteY38" fmla="*/ 711993 h 2021681"/>
              <a:gd name="connsiteX39" fmla="*/ 130969 w 347663"/>
              <a:gd name="connsiteY39" fmla="*/ 731043 h 2021681"/>
              <a:gd name="connsiteX40" fmla="*/ 147637 w 347663"/>
              <a:gd name="connsiteY40" fmla="*/ 759618 h 2021681"/>
              <a:gd name="connsiteX41" fmla="*/ 133350 w 347663"/>
              <a:gd name="connsiteY41" fmla="*/ 788193 h 2021681"/>
              <a:gd name="connsiteX42" fmla="*/ 121444 w 347663"/>
              <a:gd name="connsiteY42" fmla="*/ 814387 h 2021681"/>
              <a:gd name="connsiteX43" fmla="*/ 133350 w 347663"/>
              <a:gd name="connsiteY43" fmla="*/ 838200 h 2021681"/>
              <a:gd name="connsiteX44" fmla="*/ 140494 w 347663"/>
              <a:gd name="connsiteY44" fmla="*/ 866775 h 2021681"/>
              <a:gd name="connsiteX45" fmla="*/ 126206 w 347663"/>
              <a:gd name="connsiteY45" fmla="*/ 885825 h 2021681"/>
              <a:gd name="connsiteX46" fmla="*/ 109537 w 347663"/>
              <a:gd name="connsiteY46" fmla="*/ 909637 h 2021681"/>
              <a:gd name="connsiteX47" fmla="*/ 109537 w 347663"/>
              <a:gd name="connsiteY47" fmla="*/ 926306 h 2021681"/>
              <a:gd name="connsiteX48" fmla="*/ 100012 w 347663"/>
              <a:gd name="connsiteY48" fmla="*/ 950118 h 2021681"/>
              <a:gd name="connsiteX49" fmla="*/ 85725 w 347663"/>
              <a:gd name="connsiteY49" fmla="*/ 964406 h 2021681"/>
              <a:gd name="connsiteX50" fmla="*/ 59531 w 347663"/>
              <a:gd name="connsiteY50" fmla="*/ 962025 h 2021681"/>
              <a:gd name="connsiteX51" fmla="*/ 38100 w 347663"/>
              <a:gd name="connsiteY51" fmla="*/ 978693 h 2021681"/>
              <a:gd name="connsiteX52" fmla="*/ 23812 w 347663"/>
              <a:gd name="connsiteY52" fmla="*/ 1000125 h 2021681"/>
              <a:gd name="connsiteX53" fmla="*/ 0 w 347663"/>
              <a:gd name="connsiteY53" fmla="*/ 1023937 h 2021681"/>
              <a:gd name="connsiteX54" fmla="*/ 54769 w 347663"/>
              <a:gd name="connsiteY54" fmla="*/ 1100137 h 2021681"/>
              <a:gd name="connsiteX55" fmla="*/ 80962 w 347663"/>
              <a:gd name="connsiteY55" fmla="*/ 1181100 h 2021681"/>
              <a:gd name="connsiteX56" fmla="*/ 100012 w 347663"/>
              <a:gd name="connsiteY56" fmla="*/ 1254918 h 2021681"/>
              <a:gd name="connsiteX57" fmla="*/ 119062 w 347663"/>
              <a:gd name="connsiteY57" fmla="*/ 1316831 h 2021681"/>
              <a:gd name="connsiteX58" fmla="*/ 138112 w 347663"/>
              <a:gd name="connsiteY58" fmla="*/ 1383506 h 2021681"/>
              <a:gd name="connsiteX59" fmla="*/ 159544 w 347663"/>
              <a:gd name="connsiteY59" fmla="*/ 1452562 h 2021681"/>
              <a:gd name="connsiteX60" fmla="*/ 173831 w 347663"/>
              <a:gd name="connsiteY60" fmla="*/ 1504950 h 2021681"/>
              <a:gd name="connsiteX61" fmla="*/ 195262 w 347663"/>
              <a:gd name="connsiteY61" fmla="*/ 1557337 h 2021681"/>
              <a:gd name="connsiteX62" fmla="*/ 223837 w 347663"/>
              <a:gd name="connsiteY62" fmla="*/ 1643062 h 2021681"/>
              <a:gd name="connsiteX63" fmla="*/ 250031 w 347663"/>
              <a:gd name="connsiteY63" fmla="*/ 1731168 h 2021681"/>
              <a:gd name="connsiteX64" fmla="*/ 276225 w 347663"/>
              <a:gd name="connsiteY64" fmla="*/ 1809750 h 2021681"/>
              <a:gd name="connsiteX65" fmla="*/ 300037 w 347663"/>
              <a:gd name="connsiteY65" fmla="*/ 1885950 h 2021681"/>
              <a:gd name="connsiteX66" fmla="*/ 316706 w 347663"/>
              <a:gd name="connsiteY66" fmla="*/ 1928812 h 2021681"/>
              <a:gd name="connsiteX67" fmla="*/ 347663 w 347663"/>
              <a:gd name="connsiteY67" fmla="*/ 2021681 h 2021681"/>
              <a:gd name="connsiteX0" fmla="*/ 319086 w 366712"/>
              <a:gd name="connsiteY0" fmla="*/ 0 h 2021681"/>
              <a:gd name="connsiteX1" fmla="*/ 285749 w 366712"/>
              <a:gd name="connsiteY1" fmla="*/ 40481 h 2021681"/>
              <a:gd name="connsiteX2" fmla="*/ 290511 w 366712"/>
              <a:gd name="connsiteY2" fmla="*/ 59531 h 2021681"/>
              <a:gd name="connsiteX3" fmla="*/ 283368 w 366712"/>
              <a:gd name="connsiteY3" fmla="*/ 78581 h 2021681"/>
              <a:gd name="connsiteX4" fmla="*/ 276224 w 366712"/>
              <a:gd name="connsiteY4" fmla="*/ 90487 h 2021681"/>
              <a:gd name="connsiteX5" fmla="*/ 273843 w 366712"/>
              <a:gd name="connsiteY5" fmla="*/ 111918 h 2021681"/>
              <a:gd name="connsiteX6" fmla="*/ 247649 w 366712"/>
              <a:gd name="connsiteY6" fmla="*/ 111918 h 2021681"/>
              <a:gd name="connsiteX7" fmla="*/ 235743 w 366712"/>
              <a:gd name="connsiteY7" fmla="*/ 128587 h 2021681"/>
              <a:gd name="connsiteX8" fmla="*/ 228599 w 366712"/>
              <a:gd name="connsiteY8" fmla="*/ 145256 h 2021681"/>
              <a:gd name="connsiteX9" fmla="*/ 230980 w 366712"/>
              <a:gd name="connsiteY9" fmla="*/ 164306 h 2021681"/>
              <a:gd name="connsiteX10" fmla="*/ 216693 w 366712"/>
              <a:gd name="connsiteY10" fmla="*/ 188118 h 2021681"/>
              <a:gd name="connsiteX11" fmla="*/ 190499 w 366712"/>
              <a:gd name="connsiteY11" fmla="*/ 171450 h 2021681"/>
              <a:gd name="connsiteX12" fmla="*/ 164305 w 366712"/>
              <a:gd name="connsiteY12" fmla="*/ 173831 h 2021681"/>
              <a:gd name="connsiteX13" fmla="*/ 166686 w 366712"/>
              <a:gd name="connsiteY13" fmla="*/ 211931 h 2021681"/>
              <a:gd name="connsiteX14" fmla="*/ 169068 w 366712"/>
              <a:gd name="connsiteY14" fmla="*/ 233362 h 2021681"/>
              <a:gd name="connsiteX15" fmla="*/ 159543 w 366712"/>
              <a:gd name="connsiteY15" fmla="*/ 252412 h 2021681"/>
              <a:gd name="connsiteX16" fmla="*/ 138111 w 366712"/>
              <a:gd name="connsiteY16" fmla="*/ 273843 h 2021681"/>
              <a:gd name="connsiteX17" fmla="*/ 138111 w 366712"/>
              <a:gd name="connsiteY17" fmla="*/ 304800 h 2021681"/>
              <a:gd name="connsiteX18" fmla="*/ 104774 w 366712"/>
              <a:gd name="connsiteY18" fmla="*/ 300037 h 2021681"/>
              <a:gd name="connsiteX19" fmla="*/ 102393 w 366712"/>
              <a:gd name="connsiteY19" fmla="*/ 316706 h 2021681"/>
              <a:gd name="connsiteX20" fmla="*/ 111918 w 366712"/>
              <a:gd name="connsiteY20" fmla="*/ 342900 h 2021681"/>
              <a:gd name="connsiteX21" fmla="*/ 133349 w 366712"/>
              <a:gd name="connsiteY21" fmla="*/ 371475 h 2021681"/>
              <a:gd name="connsiteX22" fmla="*/ 157161 w 366712"/>
              <a:gd name="connsiteY22" fmla="*/ 404812 h 2021681"/>
              <a:gd name="connsiteX23" fmla="*/ 164305 w 366712"/>
              <a:gd name="connsiteY23" fmla="*/ 419100 h 2021681"/>
              <a:gd name="connsiteX24" fmla="*/ 195261 w 366712"/>
              <a:gd name="connsiteY24" fmla="*/ 431006 h 2021681"/>
              <a:gd name="connsiteX25" fmla="*/ 195261 w 366712"/>
              <a:gd name="connsiteY25" fmla="*/ 447675 h 2021681"/>
              <a:gd name="connsiteX26" fmla="*/ 180974 w 366712"/>
              <a:gd name="connsiteY26" fmla="*/ 466725 h 2021681"/>
              <a:gd name="connsiteX27" fmla="*/ 154780 w 366712"/>
              <a:gd name="connsiteY27" fmla="*/ 473868 h 2021681"/>
              <a:gd name="connsiteX28" fmla="*/ 142874 w 366712"/>
              <a:gd name="connsiteY28" fmla="*/ 492918 h 2021681"/>
              <a:gd name="connsiteX29" fmla="*/ 130968 w 366712"/>
              <a:gd name="connsiteY29" fmla="*/ 528637 h 2021681"/>
              <a:gd name="connsiteX30" fmla="*/ 142874 w 366712"/>
              <a:gd name="connsiteY30" fmla="*/ 552450 h 2021681"/>
              <a:gd name="connsiteX31" fmla="*/ 159543 w 366712"/>
              <a:gd name="connsiteY31" fmla="*/ 569118 h 2021681"/>
              <a:gd name="connsiteX32" fmla="*/ 159543 w 366712"/>
              <a:gd name="connsiteY32" fmla="*/ 592931 h 2021681"/>
              <a:gd name="connsiteX33" fmla="*/ 176211 w 366712"/>
              <a:gd name="connsiteY33" fmla="*/ 607218 h 2021681"/>
              <a:gd name="connsiteX34" fmla="*/ 157161 w 366712"/>
              <a:gd name="connsiteY34" fmla="*/ 623887 h 2021681"/>
              <a:gd name="connsiteX35" fmla="*/ 157161 w 366712"/>
              <a:gd name="connsiteY35" fmla="*/ 645318 h 2021681"/>
              <a:gd name="connsiteX36" fmla="*/ 171449 w 366712"/>
              <a:gd name="connsiteY36" fmla="*/ 666750 h 2021681"/>
              <a:gd name="connsiteX37" fmla="*/ 169068 w 366712"/>
              <a:gd name="connsiteY37" fmla="*/ 688181 h 2021681"/>
              <a:gd name="connsiteX38" fmla="*/ 169068 w 366712"/>
              <a:gd name="connsiteY38" fmla="*/ 711993 h 2021681"/>
              <a:gd name="connsiteX39" fmla="*/ 150018 w 366712"/>
              <a:gd name="connsiteY39" fmla="*/ 731043 h 2021681"/>
              <a:gd name="connsiteX40" fmla="*/ 166686 w 366712"/>
              <a:gd name="connsiteY40" fmla="*/ 759618 h 2021681"/>
              <a:gd name="connsiteX41" fmla="*/ 152399 w 366712"/>
              <a:gd name="connsiteY41" fmla="*/ 788193 h 2021681"/>
              <a:gd name="connsiteX42" fmla="*/ 140493 w 366712"/>
              <a:gd name="connsiteY42" fmla="*/ 814387 h 2021681"/>
              <a:gd name="connsiteX43" fmla="*/ 152399 w 366712"/>
              <a:gd name="connsiteY43" fmla="*/ 838200 h 2021681"/>
              <a:gd name="connsiteX44" fmla="*/ 159543 w 366712"/>
              <a:gd name="connsiteY44" fmla="*/ 866775 h 2021681"/>
              <a:gd name="connsiteX45" fmla="*/ 145255 w 366712"/>
              <a:gd name="connsiteY45" fmla="*/ 885825 h 2021681"/>
              <a:gd name="connsiteX46" fmla="*/ 128586 w 366712"/>
              <a:gd name="connsiteY46" fmla="*/ 909637 h 2021681"/>
              <a:gd name="connsiteX47" fmla="*/ 128586 w 366712"/>
              <a:gd name="connsiteY47" fmla="*/ 926306 h 2021681"/>
              <a:gd name="connsiteX48" fmla="*/ 119061 w 366712"/>
              <a:gd name="connsiteY48" fmla="*/ 950118 h 2021681"/>
              <a:gd name="connsiteX49" fmla="*/ 104774 w 366712"/>
              <a:gd name="connsiteY49" fmla="*/ 964406 h 2021681"/>
              <a:gd name="connsiteX50" fmla="*/ 78580 w 366712"/>
              <a:gd name="connsiteY50" fmla="*/ 962025 h 2021681"/>
              <a:gd name="connsiteX51" fmla="*/ 57149 w 366712"/>
              <a:gd name="connsiteY51" fmla="*/ 978693 h 2021681"/>
              <a:gd name="connsiteX52" fmla="*/ 42861 w 366712"/>
              <a:gd name="connsiteY52" fmla="*/ 1000125 h 2021681"/>
              <a:gd name="connsiteX53" fmla="*/ 19049 w 366712"/>
              <a:gd name="connsiteY53" fmla="*/ 1023937 h 2021681"/>
              <a:gd name="connsiteX54" fmla="*/ 0 w 366712"/>
              <a:gd name="connsiteY54" fmla="*/ 1033462 h 2021681"/>
              <a:gd name="connsiteX55" fmla="*/ 100011 w 366712"/>
              <a:gd name="connsiteY55" fmla="*/ 1181100 h 2021681"/>
              <a:gd name="connsiteX56" fmla="*/ 119061 w 366712"/>
              <a:gd name="connsiteY56" fmla="*/ 1254918 h 2021681"/>
              <a:gd name="connsiteX57" fmla="*/ 138111 w 366712"/>
              <a:gd name="connsiteY57" fmla="*/ 1316831 h 2021681"/>
              <a:gd name="connsiteX58" fmla="*/ 157161 w 366712"/>
              <a:gd name="connsiteY58" fmla="*/ 1383506 h 2021681"/>
              <a:gd name="connsiteX59" fmla="*/ 178593 w 366712"/>
              <a:gd name="connsiteY59" fmla="*/ 1452562 h 2021681"/>
              <a:gd name="connsiteX60" fmla="*/ 192880 w 366712"/>
              <a:gd name="connsiteY60" fmla="*/ 1504950 h 2021681"/>
              <a:gd name="connsiteX61" fmla="*/ 214311 w 366712"/>
              <a:gd name="connsiteY61" fmla="*/ 1557337 h 2021681"/>
              <a:gd name="connsiteX62" fmla="*/ 242886 w 366712"/>
              <a:gd name="connsiteY62" fmla="*/ 1643062 h 2021681"/>
              <a:gd name="connsiteX63" fmla="*/ 269080 w 366712"/>
              <a:gd name="connsiteY63" fmla="*/ 1731168 h 2021681"/>
              <a:gd name="connsiteX64" fmla="*/ 295274 w 366712"/>
              <a:gd name="connsiteY64" fmla="*/ 1809750 h 2021681"/>
              <a:gd name="connsiteX65" fmla="*/ 319086 w 366712"/>
              <a:gd name="connsiteY65" fmla="*/ 1885950 h 2021681"/>
              <a:gd name="connsiteX66" fmla="*/ 335755 w 366712"/>
              <a:gd name="connsiteY66" fmla="*/ 1928812 h 2021681"/>
              <a:gd name="connsiteX67" fmla="*/ 366712 w 366712"/>
              <a:gd name="connsiteY67" fmla="*/ 2021681 h 2021681"/>
              <a:gd name="connsiteX0" fmla="*/ 347662 w 395288"/>
              <a:gd name="connsiteY0" fmla="*/ 0 h 2021681"/>
              <a:gd name="connsiteX1" fmla="*/ 314325 w 395288"/>
              <a:gd name="connsiteY1" fmla="*/ 40481 h 2021681"/>
              <a:gd name="connsiteX2" fmla="*/ 319087 w 395288"/>
              <a:gd name="connsiteY2" fmla="*/ 59531 h 2021681"/>
              <a:gd name="connsiteX3" fmla="*/ 311944 w 395288"/>
              <a:gd name="connsiteY3" fmla="*/ 78581 h 2021681"/>
              <a:gd name="connsiteX4" fmla="*/ 304800 w 395288"/>
              <a:gd name="connsiteY4" fmla="*/ 90487 h 2021681"/>
              <a:gd name="connsiteX5" fmla="*/ 302419 w 395288"/>
              <a:gd name="connsiteY5" fmla="*/ 111918 h 2021681"/>
              <a:gd name="connsiteX6" fmla="*/ 276225 w 395288"/>
              <a:gd name="connsiteY6" fmla="*/ 111918 h 2021681"/>
              <a:gd name="connsiteX7" fmla="*/ 264319 w 395288"/>
              <a:gd name="connsiteY7" fmla="*/ 128587 h 2021681"/>
              <a:gd name="connsiteX8" fmla="*/ 257175 w 395288"/>
              <a:gd name="connsiteY8" fmla="*/ 145256 h 2021681"/>
              <a:gd name="connsiteX9" fmla="*/ 259556 w 395288"/>
              <a:gd name="connsiteY9" fmla="*/ 164306 h 2021681"/>
              <a:gd name="connsiteX10" fmla="*/ 245269 w 395288"/>
              <a:gd name="connsiteY10" fmla="*/ 188118 h 2021681"/>
              <a:gd name="connsiteX11" fmla="*/ 219075 w 395288"/>
              <a:gd name="connsiteY11" fmla="*/ 171450 h 2021681"/>
              <a:gd name="connsiteX12" fmla="*/ 192881 w 395288"/>
              <a:gd name="connsiteY12" fmla="*/ 173831 h 2021681"/>
              <a:gd name="connsiteX13" fmla="*/ 195262 w 395288"/>
              <a:gd name="connsiteY13" fmla="*/ 211931 h 2021681"/>
              <a:gd name="connsiteX14" fmla="*/ 197644 w 395288"/>
              <a:gd name="connsiteY14" fmla="*/ 233362 h 2021681"/>
              <a:gd name="connsiteX15" fmla="*/ 188119 w 395288"/>
              <a:gd name="connsiteY15" fmla="*/ 252412 h 2021681"/>
              <a:gd name="connsiteX16" fmla="*/ 166687 w 395288"/>
              <a:gd name="connsiteY16" fmla="*/ 273843 h 2021681"/>
              <a:gd name="connsiteX17" fmla="*/ 166687 w 395288"/>
              <a:gd name="connsiteY17" fmla="*/ 304800 h 2021681"/>
              <a:gd name="connsiteX18" fmla="*/ 133350 w 395288"/>
              <a:gd name="connsiteY18" fmla="*/ 300037 h 2021681"/>
              <a:gd name="connsiteX19" fmla="*/ 130969 w 395288"/>
              <a:gd name="connsiteY19" fmla="*/ 316706 h 2021681"/>
              <a:gd name="connsiteX20" fmla="*/ 140494 w 395288"/>
              <a:gd name="connsiteY20" fmla="*/ 342900 h 2021681"/>
              <a:gd name="connsiteX21" fmla="*/ 161925 w 395288"/>
              <a:gd name="connsiteY21" fmla="*/ 371475 h 2021681"/>
              <a:gd name="connsiteX22" fmla="*/ 185737 w 395288"/>
              <a:gd name="connsiteY22" fmla="*/ 404812 h 2021681"/>
              <a:gd name="connsiteX23" fmla="*/ 192881 w 395288"/>
              <a:gd name="connsiteY23" fmla="*/ 419100 h 2021681"/>
              <a:gd name="connsiteX24" fmla="*/ 223837 w 395288"/>
              <a:gd name="connsiteY24" fmla="*/ 431006 h 2021681"/>
              <a:gd name="connsiteX25" fmla="*/ 223837 w 395288"/>
              <a:gd name="connsiteY25" fmla="*/ 447675 h 2021681"/>
              <a:gd name="connsiteX26" fmla="*/ 209550 w 395288"/>
              <a:gd name="connsiteY26" fmla="*/ 466725 h 2021681"/>
              <a:gd name="connsiteX27" fmla="*/ 183356 w 395288"/>
              <a:gd name="connsiteY27" fmla="*/ 473868 h 2021681"/>
              <a:gd name="connsiteX28" fmla="*/ 171450 w 395288"/>
              <a:gd name="connsiteY28" fmla="*/ 492918 h 2021681"/>
              <a:gd name="connsiteX29" fmla="*/ 159544 w 395288"/>
              <a:gd name="connsiteY29" fmla="*/ 528637 h 2021681"/>
              <a:gd name="connsiteX30" fmla="*/ 171450 w 395288"/>
              <a:gd name="connsiteY30" fmla="*/ 552450 h 2021681"/>
              <a:gd name="connsiteX31" fmla="*/ 188119 w 395288"/>
              <a:gd name="connsiteY31" fmla="*/ 569118 h 2021681"/>
              <a:gd name="connsiteX32" fmla="*/ 188119 w 395288"/>
              <a:gd name="connsiteY32" fmla="*/ 592931 h 2021681"/>
              <a:gd name="connsiteX33" fmla="*/ 204787 w 395288"/>
              <a:gd name="connsiteY33" fmla="*/ 607218 h 2021681"/>
              <a:gd name="connsiteX34" fmla="*/ 185737 w 395288"/>
              <a:gd name="connsiteY34" fmla="*/ 623887 h 2021681"/>
              <a:gd name="connsiteX35" fmla="*/ 185737 w 395288"/>
              <a:gd name="connsiteY35" fmla="*/ 645318 h 2021681"/>
              <a:gd name="connsiteX36" fmla="*/ 200025 w 395288"/>
              <a:gd name="connsiteY36" fmla="*/ 666750 h 2021681"/>
              <a:gd name="connsiteX37" fmla="*/ 197644 w 395288"/>
              <a:gd name="connsiteY37" fmla="*/ 688181 h 2021681"/>
              <a:gd name="connsiteX38" fmla="*/ 197644 w 395288"/>
              <a:gd name="connsiteY38" fmla="*/ 711993 h 2021681"/>
              <a:gd name="connsiteX39" fmla="*/ 178594 w 395288"/>
              <a:gd name="connsiteY39" fmla="*/ 731043 h 2021681"/>
              <a:gd name="connsiteX40" fmla="*/ 195262 w 395288"/>
              <a:gd name="connsiteY40" fmla="*/ 759618 h 2021681"/>
              <a:gd name="connsiteX41" fmla="*/ 180975 w 395288"/>
              <a:gd name="connsiteY41" fmla="*/ 788193 h 2021681"/>
              <a:gd name="connsiteX42" fmla="*/ 169069 w 395288"/>
              <a:gd name="connsiteY42" fmla="*/ 814387 h 2021681"/>
              <a:gd name="connsiteX43" fmla="*/ 180975 w 395288"/>
              <a:gd name="connsiteY43" fmla="*/ 838200 h 2021681"/>
              <a:gd name="connsiteX44" fmla="*/ 188119 w 395288"/>
              <a:gd name="connsiteY44" fmla="*/ 866775 h 2021681"/>
              <a:gd name="connsiteX45" fmla="*/ 173831 w 395288"/>
              <a:gd name="connsiteY45" fmla="*/ 885825 h 2021681"/>
              <a:gd name="connsiteX46" fmla="*/ 157162 w 395288"/>
              <a:gd name="connsiteY46" fmla="*/ 909637 h 2021681"/>
              <a:gd name="connsiteX47" fmla="*/ 157162 w 395288"/>
              <a:gd name="connsiteY47" fmla="*/ 926306 h 2021681"/>
              <a:gd name="connsiteX48" fmla="*/ 147637 w 395288"/>
              <a:gd name="connsiteY48" fmla="*/ 950118 h 2021681"/>
              <a:gd name="connsiteX49" fmla="*/ 133350 w 395288"/>
              <a:gd name="connsiteY49" fmla="*/ 964406 h 2021681"/>
              <a:gd name="connsiteX50" fmla="*/ 107156 w 395288"/>
              <a:gd name="connsiteY50" fmla="*/ 962025 h 2021681"/>
              <a:gd name="connsiteX51" fmla="*/ 85725 w 395288"/>
              <a:gd name="connsiteY51" fmla="*/ 978693 h 2021681"/>
              <a:gd name="connsiteX52" fmla="*/ 71437 w 395288"/>
              <a:gd name="connsiteY52" fmla="*/ 1000125 h 2021681"/>
              <a:gd name="connsiteX53" fmla="*/ 47625 w 395288"/>
              <a:gd name="connsiteY53" fmla="*/ 1023937 h 2021681"/>
              <a:gd name="connsiteX54" fmla="*/ 28576 w 395288"/>
              <a:gd name="connsiteY54" fmla="*/ 1033462 h 2021681"/>
              <a:gd name="connsiteX55" fmla="*/ 0 w 395288"/>
              <a:gd name="connsiteY55" fmla="*/ 1019175 h 2021681"/>
              <a:gd name="connsiteX56" fmla="*/ 147637 w 395288"/>
              <a:gd name="connsiteY56" fmla="*/ 1254918 h 2021681"/>
              <a:gd name="connsiteX57" fmla="*/ 166687 w 395288"/>
              <a:gd name="connsiteY57" fmla="*/ 1316831 h 2021681"/>
              <a:gd name="connsiteX58" fmla="*/ 185737 w 395288"/>
              <a:gd name="connsiteY58" fmla="*/ 1383506 h 2021681"/>
              <a:gd name="connsiteX59" fmla="*/ 207169 w 395288"/>
              <a:gd name="connsiteY59" fmla="*/ 1452562 h 2021681"/>
              <a:gd name="connsiteX60" fmla="*/ 221456 w 395288"/>
              <a:gd name="connsiteY60" fmla="*/ 1504950 h 2021681"/>
              <a:gd name="connsiteX61" fmla="*/ 242887 w 395288"/>
              <a:gd name="connsiteY61" fmla="*/ 1557337 h 2021681"/>
              <a:gd name="connsiteX62" fmla="*/ 271462 w 395288"/>
              <a:gd name="connsiteY62" fmla="*/ 1643062 h 2021681"/>
              <a:gd name="connsiteX63" fmla="*/ 297656 w 395288"/>
              <a:gd name="connsiteY63" fmla="*/ 1731168 h 2021681"/>
              <a:gd name="connsiteX64" fmla="*/ 323850 w 395288"/>
              <a:gd name="connsiteY64" fmla="*/ 1809750 h 2021681"/>
              <a:gd name="connsiteX65" fmla="*/ 347662 w 395288"/>
              <a:gd name="connsiteY65" fmla="*/ 1885950 h 2021681"/>
              <a:gd name="connsiteX66" fmla="*/ 364331 w 395288"/>
              <a:gd name="connsiteY66" fmla="*/ 1928812 h 2021681"/>
              <a:gd name="connsiteX67" fmla="*/ 395288 w 395288"/>
              <a:gd name="connsiteY67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192881 w 421482"/>
              <a:gd name="connsiteY57" fmla="*/ 1316831 h 2021681"/>
              <a:gd name="connsiteX58" fmla="*/ 211931 w 421482"/>
              <a:gd name="connsiteY58" fmla="*/ 1383506 h 2021681"/>
              <a:gd name="connsiteX59" fmla="*/ 233363 w 421482"/>
              <a:gd name="connsiteY59" fmla="*/ 1452562 h 2021681"/>
              <a:gd name="connsiteX60" fmla="*/ 247650 w 421482"/>
              <a:gd name="connsiteY60" fmla="*/ 1504950 h 2021681"/>
              <a:gd name="connsiteX61" fmla="*/ 269081 w 421482"/>
              <a:gd name="connsiteY61" fmla="*/ 1557337 h 2021681"/>
              <a:gd name="connsiteX62" fmla="*/ 297656 w 421482"/>
              <a:gd name="connsiteY62" fmla="*/ 1643062 h 2021681"/>
              <a:gd name="connsiteX63" fmla="*/ 323850 w 421482"/>
              <a:gd name="connsiteY63" fmla="*/ 1731168 h 2021681"/>
              <a:gd name="connsiteX64" fmla="*/ 350044 w 421482"/>
              <a:gd name="connsiteY64" fmla="*/ 1809750 h 2021681"/>
              <a:gd name="connsiteX65" fmla="*/ 373856 w 421482"/>
              <a:gd name="connsiteY65" fmla="*/ 1885950 h 2021681"/>
              <a:gd name="connsiteX66" fmla="*/ 390525 w 421482"/>
              <a:gd name="connsiteY66" fmla="*/ 1928812 h 2021681"/>
              <a:gd name="connsiteX67" fmla="*/ 421482 w 421482"/>
              <a:gd name="connsiteY67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23812 w 421482"/>
              <a:gd name="connsiteY57" fmla="*/ 1121568 h 2021681"/>
              <a:gd name="connsiteX58" fmla="*/ 211931 w 421482"/>
              <a:gd name="connsiteY58" fmla="*/ 1383506 h 2021681"/>
              <a:gd name="connsiteX59" fmla="*/ 233363 w 421482"/>
              <a:gd name="connsiteY59" fmla="*/ 1452562 h 2021681"/>
              <a:gd name="connsiteX60" fmla="*/ 247650 w 421482"/>
              <a:gd name="connsiteY60" fmla="*/ 1504950 h 2021681"/>
              <a:gd name="connsiteX61" fmla="*/ 269081 w 421482"/>
              <a:gd name="connsiteY61" fmla="*/ 1557337 h 2021681"/>
              <a:gd name="connsiteX62" fmla="*/ 297656 w 421482"/>
              <a:gd name="connsiteY62" fmla="*/ 1643062 h 2021681"/>
              <a:gd name="connsiteX63" fmla="*/ 323850 w 421482"/>
              <a:gd name="connsiteY63" fmla="*/ 1731168 h 2021681"/>
              <a:gd name="connsiteX64" fmla="*/ 350044 w 421482"/>
              <a:gd name="connsiteY64" fmla="*/ 1809750 h 2021681"/>
              <a:gd name="connsiteX65" fmla="*/ 373856 w 421482"/>
              <a:gd name="connsiteY65" fmla="*/ 1885950 h 2021681"/>
              <a:gd name="connsiteX66" fmla="*/ 390525 w 421482"/>
              <a:gd name="connsiteY66" fmla="*/ 1928812 h 2021681"/>
              <a:gd name="connsiteX67" fmla="*/ 421482 w 421482"/>
              <a:gd name="connsiteY67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23812 w 421482"/>
              <a:gd name="connsiteY57" fmla="*/ 1121568 h 2021681"/>
              <a:gd name="connsiteX58" fmla="*/ 69056 w 421482"/>
              <a:gd name="connsiteY58" fmla="*/ 1119188 h 2021681"/>
              <a:gd name="connsiteX59" fmla="*/ 233363 w 421482"/>
              <a:gd name="connsiteY59" fmla="*/ 1452562 h 2021681"/>
              <a:gd name="connsiteX60" fmla="*/ 247650 w 421482"/>
              <a:gd name="connsiteY60" fmla="*/ 1504950 h 2021681"/>
              <a:gd name="connsiteX61" fmla="*/ 269081 w 421482"/>
              <a:gd name="connsiteY61" fmla="*/ 1557337 h 2021681"/>
              <a:gd name="connsiteX62" fmla="*/ 297656 w 421482"/>
              <a:gd name="connsiteY62" fmla="*/ 1643062 h 2021681"/>
              <a:gd name="connsiteX63" fmla="*/ 323850 w 421482"/>
              <a:gd name="connsiteY63" fmla="*/ 1731168 h 2021681"/>
              <a:gd name="connsiteX64" fmla="*/ 350044 w 421482"/>
              <a:gd name="connsiteY64" fmla="*/ 1809750 h 2021681"/>
              <a:gd name="connsiteX65" fmla="*/ 373856 w 421482"/>
              <a:gd name="connsiteY65" fmla="*/ 1885950 h 2021681"/>
              <a:gd name="connsiteX66" fmla="*/ 390525 w 421482"/>
              <a:gd name="connsiteY66" fmla="*/ 1928812 h 2021681"/>
              <a:gd name="connsiteX67" fmla="*/ 421482 w 421482"/>
              <a:gd name="connsiteY67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23812 w 421482"/>
              <a:gd name="connsiteY57" fmla="*/ 1121568 h 2021681"/>
              <a:gd name="connsiteX58" fmla="*/ 69056 w 421482"/>
              <a:gd name="connsiteY58" fmla="*/ 1119188 h 2021681"/>
              <a:gd name="connsiteX59" fmla="*/ 33338 w 421482"/>
              <a:gd name="connsiteY59" fmla="*/ 1188243 h 2021681"/>
              <a:gd name="connsiteX60" fmla="*/ 247650 w 421482"/>
              <a:gd name="connsiteY60" fmla="*/ 1504950 h 2021681"/>
              <a:gd name="connsiteX61" fmla="*/ 269081 w 421482"/>
              <a:gd name="connsiteY61" fmla="*/ 1557337 h 2021681"/>
              <a:gd name="connsiteX62" fmla="*/ 297656 w 421482"/>
              <a:gd name="connsiteY62" fmla="*/ 1643062 h 2021681"/>
              <a:gd name="connsiteX63" fmla="*/ 323850 w 421482"/>
              <a:gd name="connsiteY63" fmla="*/ 1731168 h 2021681"/>
              <a:gd name="connsiteX64" fmla="*/ 350044 w 421482"/>
              <a:gd name="connsiteY64" fmla="*/ 1809750 h 2021681"/>
              <a:gd name="connsiteX65" fmla="*/ 373856 w 421482"/>
              <a:gd name="connsiteY65" fmla="*/ 1885950 h 2021681"/>
              <a:gd name="connsiteX66" fmla="*/ 390525 w 421482"/>
              <a:gd name="connsiteY66" fmla="*/ 1928812 h 2021681"/>
              <a:gd name="connsiteX67" fmla="*/ 421482 w 421482"/>
              <a:gd name="connsiteY67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23812 w 421482"/>
              <a:gd name="connsiteY57" fmla="*/ 1121568 h 2021681"/>
              <a:gd name="connsiteX58" fmla="*/ 69056 w 421482"/>
              <a:gd name="connsiteY58" fmla="*/ 1131094 h 2021681"/>
              <a:gd name="connsiteX59" fmla="*/ 33338 w 421482"/>
              <a:gd name="connsiteY59" fmla="*/ 1188243 h 2021681"/>
              <a:gd name="connsiteX60" fmla="*/ 247650 w 421482"/>
              <a:gd name="connsiteY60" fmla="*/ 1504950 h 2021681"/>
              <a:gd name="connsiteX61" fmla="*/ 269081 w 421482"/>
              <a:gd name="connsiteY61" fmla="*/ 1557337 h 2021681"/>
              <a:gd name="connsiteX62" fmla="*/ 297656 w 421482"/>
              <a:gd name="connsiteY62" fmla="*/ 1643062 h 2021681"/>
              <a:gd name="connsiteX63" fmla="*/ 323850 w 421482"/>
              <a:gd name="connsiteY63" fmla="*/ 1731168 h 2021681"/>
              <a:gd name="connsiteX64" fmla="*/ 350044 w 421482"/>
              <a:gd name="connsiteY64" fmla="*/ 1809750 h 2021681"/>
              <a:gd name="connsiteX65" fmla="*/ 373856 w 421482"/>
              <a:gd name="connsiteY65" fmla="*/ 1885950 h 2021681"/>
              <a:gd name="connsiteX66" fmla="*/ 390525 w 421482"/>
              <a:gd name="connsiteY66" fmla="*/ 1928812 h 2021681"/>
              <a:gd name="connsiteX67" fmla="*/ 421482 w 421482"/>
              <a:gd name="connsiteY67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11906 w 421482"/>
              <a:gd name="connsiteY57" fmla="*/ 1078706 h 2021681"/>
              <a:gd name="connsiteX58" fmla="*/ 23812 w 421482"/>
              <a:gd name="connsiteY58" fmla="*/ 1121568 h 2021681"/>
              <a:gd name="connsiteX59" fmla="*/ 69056 w 421482"/>
              <a:gd name="connsiteY59" fmla="*/ 1131094 h 2021681"/>
              <a:gd name="connsiteX60" fmla="*/ 33338 w 421482"/>
              <a:gd name="connsiteY60" fmla="*/ 1188243 h 2021681"/>
              <a:gd name="connsiteX61" fmla="*/ 247650 w 421482"/>
              <a:gd name="connsiteY61" fmla="*/ 1504950 h 2021681"/>
              <a:gd name="connsiteX62" fmla="*/ 269081 w 421482"/>
              <a:gd name="connsiteY62" fmla="*/ 1557337 h 2021681"/>
              <a:gd name="connsiteX63" fmla="*/ 297656 w 421482"/>
              <a:gd name="connsiteY63" fmla="*/ 1643062 h 2021681"/>
              <a:gd name="connsiteX64" fmla="*/ 323850 w 421482"/>
              <a:gd name="connsiteY64" fmla="*/ 1731168 h 2021681"/>
              <a:gd name="connsiteX65" fmla="*/ 350044 w 421482"/>
              <a:gd name="connsiteY65" fmla="*/ 1809750 h 2021681"/>
              <a:gd name="connsiteX66" fmla="*/ 373856 w 421482"/>
              <a:gd name="connsiteY66" fmla="*/ 1885950 h 2021681"/>
              <a:gd name="connsiteX67" fmla="*/ 390525 w 421482"/>
              <a:gd name="connsiteY67" fmla="*/ 1928812 h 2021681"/>
              <a:gd name="connsiteX68" fmla="*/ 421482 w 421482"/>
              <a:gd name="connsiteY68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9056 w 421482"/>
              <a:gd name="connsiteY59" fmla="*/ 1131094 h 2021681"/>
              <a:gd name="connsiteX60" fmla="*/ 33338 w 421482"/>
              <a:gd name="connsiteY60" fmla="*/ 1188243 h 2021681"/>
              <a:gd name="connsiteX61" fmla="*/ 247650 w 421482"/>
              <a:gd name="connsiteY61" fmla="*/ 1504950 h 2021681"/>
              <a:gd name="connsiteX62" fmla="*/ 269081 w 421482"/>
              <a:gd name="connsiteY62" fmla="*/ 1557337 h 2021681"/>
              <a:gd name="connsiteX63" fmla="*/ 297656 w 421482"/>
              <a:gd name="connsiteY63" fmla="*/ 1643062 h 2021681"/>
              <a:gd name="connsiteX64" fmla="*/ 323850 w 421482"/>
              <a:gd name="connsiteY64" fmla="*/ 1731168 h 2021681"/>
              <a:gd name="connsiteX65" fmla="*/ 350044 w 421482"/>
              <a:gd name="connsiteY65" fmla="*/ 1809750 h 2021681"/>
              <a:gd name="connsiteX66" fmla="*/ 373856 w 421482"/>
              <a:gd name="connsiteY66" fmla="*/ 1885950 h 2021681"/>
              <a:gd name="connsiteX67" fmla="*/ 390525 w 421482"/>
              <a:gd name="connsiteY67" fmla="*/ 1928812 h 2021681"/>
              <a:gd name="connsiteX68" fmla="*/ 421482 w 421482"/>
              <a:gd name="connsiteY68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9056 w 421482"/>
              <a:gd name="connsiteY59" fmla="*/ 1131094 h 2021681"/>
              <a:gd name="connsiteX60" fmla="*/ 59531 w 421482"/>
              <a:gd name="connsiteY60" fmla="*/ 1147762 h 2021681"/>
              <a:gd name="connsiteX61" fmla="*/ 33338 w 421482"/>
              <a:gd name="connsiteY61" fmla="*/ 1188243 h 2021681"/>
              <a:gd name="connsiteX62" fmla="*/ 247650 w 421482"/>
              <a:gd name="connsiteY62" fmla="*/ 1504950 h 2021681"/>
              <a:gd name="connsiteX63" fmla="*/ 269081 w 421482"/>
              <a:gd name="connsiteY63" fmla="*/ 1557337 h 2021681"/>
              <a:gd name="connsiteX64" fmla="*/ 297656 w 421482"/>
              <a:gd name="connsiteY64" fmla="*/ 1643062 h 2021681"/>
              <a:gd name="connsiteX65" fmla="*/ 323850 w 421482"/>
              <a:gd name="connsiteY65" fmla="*/ 1731168 h 2021681"/>
              <a:gd name="connsiteX66" fmla="*/ 350044 w 421482"/>
              <a:gd name="connsiteY66" fmla="*/ 1809750 h 2021681"/>
              <a:gd name="connsiteX67" fmla="*/ 373856 w 421482"/>
              <a:gd name="connsiteY67" fmla="*/ 1885950 h 2021681"/>
              <a:gd name="connsiteX68" fmla="*/ 390525 w 421482"/>
              <a:gd name="connsiteY68" fmla="*/ 1928812 h 2021681"/>
              <a:gd name="connsiteX69" fmla="*/ 421482 w 421482"/>
              <a:gd name="connsiteY69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59531 w 421482"/>
              <a:gd name="connsiteY60" fmla="*/ 1147762 h 2021681"/>
              <a:gd name="connsiteX61" fmla="*/ 33338 w 421482"/>
              <a:gd name="connsiteY61" fmla="*/ 1188243 h 2021681"/>
              <a:gd name="connsiteX62" fmla="*/ 247650 w 421482"/>
              <a:gd name="connsiteY62" fmla="*/ 1504950 h 2021681"/>
              <a:gd name="connsiteX63" fmla="*/ 269081 w 421482"/>
              <a:gd name="connsiteY63" fmla="*/ 1557337 h 2021681"/>
              <a:gd name="connsiteX64" fmla="*/ 297656 w 421482"/>
              <a:gd name="connsiteY64" fmla="*/ 1643062 h 2021681"/>
              <a:gd name="connsiteX65" fmla="*/ 323850 w 421482"/>
              <a:gd name="connsiteY65" fmla="*/ 1731168 h 2021681"/>
              <a:gd name="connsiteX66" fmla="*/ 350044 w 421482"/>
              <a:gd name="connsiteY66" fmla="*/ 1809750 h 2021681"/>
              <a:gd name="connsiteX67" fmla="*/ 373856 w 421482"/>
              <a:gd name="connsiteY67" fmla="*/ 1885950 h 2021681"/>
              <a:gd name="connsiteX68" fmla="*/ 390525 w 421482"/>
              <a:gd name="connsiteY68" fmla="*/ 1928812 h 2021681"/>
              <a:gd name="connsiteX69" fmla="*/ 421482 w 421482"/>
              <a:gd name="connsiteY69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247650 w 421482"/>
              <a:gd name="connsiteY62" fmla="*/ 1504950 h 2021681"/>
              <a:gd name="connsiteX63" fmla="*/ 269081 w 421482"/>
              <a:gd name="connsiteY63" fmla="*/ 1557337 h 2021681"/>
              <a:gd name="connsiteX64" fmla="*/ 297656 w 421482"/>
              <a:gd name="connsiteY64" fmla="*/ 1643062 h 2021681"/>
              <a:gd name="connsiteX65" fmla="*/ 323850 w 421482"/>
              <a:gd name="connsiteY65" fmla="*/ 1731168 h 2021681"/>
              <a:gd name="connsiteX66" fmla="*/ 350044 w 421482"/>
              <a:gd name="connsiteY66" fmla="*/ 1809750 h 2021681"/>
              <a:gd name="connsiteX67" fmla="*/ 373856 w 421482"/>
              <a:gd name="connsiteY67" fmla="*/ 1885950 h 2021681"/>
              <a:gd name="connsiteX68" fmla="*/ 390525 w 421482"/>
              <a:gd name="connsiteY68" fmla="*/ 1928812 h 2021681"/>
              <a:gd name="connsiteX69" fmla="*/ 421482 w 421482"/>
              <a:gd name="connsiteY69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269081 w 421482"/>
              <a:gd name="connsiteY63" fmla="*/ 1557337 h 2021681"/>
              <a:gd name="connsiteX64" fmla="*/ 297656 w 421482"/>
              <a:gd name="connsiteY64" fmla="*/ 1643062 h 2021681"/>
              <a:gd name="connsiteX65" fmla="*/ 323850 w 421482"/>
              <a:gd name="connsiteY65" fmla="*/ 1731168 h 2021681"/>
              <a:gd name="connsiteX66" fmla="*/ 350044 w 421482"/>
              <a:gd name="connsiteY66" fmla="*/ 1809750 h 2021681"/>
              <a:gd name="connsiteX67" fmla="*/ 373856 w 421482"/>
              <a:gd name="connsiteY67" fmla="*/ 1885950 h 2021681"/>
              <a:gd name="connsiteX68" fmla="*/ 390525 w 421482"/>
              <a:gd name="connsiteY68" fmla="*/ 1928812 h 2021681"/>
              <a:gd name="connsiteX69" fmla="*/ 421482 w 421482"/>
              <a:gd name="connsiteY69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297656 w 421482"/>
              <a:gd name="connsiteY64" fmla="*/ 1643062 h 2021681"/>
              <a:gd name="connsiteX65" fmla="*/ 323850 w 421482"/>
              <a:gd name="connsiteY65" fmla="*/ 1731168 h 2021681"/>
              <a:gd name="connsiteX66" fmla="*/ 350044 w 421482"/>
              <a:gd name="connsiteY66" fmla="*/ 1809750 h 2021681"/>
              <a:gd name="connsiteX67" fmla="*/ 373856 w 421482"/>
              <a:gd name="connsiteY67" fmla="*/ 1885950 h 2021681"/>
              <a:gd name="connsiteX68" fmla="*/ 390525 w 421482"/>
              <a:gd name="connsiteY68" fmla="*/ 1928812 h 2021681"/>
              <a:gd name="connsiteX69" fmla="*/ 421482 w 421482"/>
              <a:gd name="connsiteY69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219074 w 421482"/>
              <a:gd name="connsiteY64" fmla="*/ 1440655 h 2021681"/>
              <a:gd name="connsiteX65" fmla="*/ 323850 w 421482"/>
              <a:gd name="connsiteY65" fmla="*/ 1731168 h 2021681"/>
              <a:gd name="connsiteX66" fmla="*/ 350044 w 421482"/>
              <a:gd name="connsiteY66" fmla="*/ 1809750 h 2021681"/>
              <a:gd name="connsiteX67" fmla="*/ 373856 w 421482"/>
              <a:gd name="connsiteY67" fmla="*/ 1885950 h 2021681"/>
              <a:gd name="connsiteX68" fmla="*/ 390525 w 421482"/>
              <a:gd name="connsiteY68" fmla="*/ 1928812 h 2021681"/>
              <a:gd name="connsiteX69" fmla="*/ 421482 w 421482"/>
              <a:gd name="connsiteY69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42875 w 421482"/>
              <a:gd name="connsiteY64" fmla="*/ 1362075 h 2021681"/>
              <a:gd name="connsiteX65" fmla="*/ 219074 w 421482"/>
              <a:gd name="connsiteY65" fmla="*/ 1440655 h 2021681"/>
              <a:gd name="connsiteX66" fmla="*/ 323850 w 421482"/>
              <a:gd name="connsiteY66" fmla="*/ 1731168 h 2021681"/>
              <a:gd name="connsiteX67" fmla="*/ 350044 w 421482"/>
              <a:gd name="connsiteY67" fmla="*/ 1809750 h 2021681"/>
              <a:gd name="connsiteX68" fmla="*/ 373856 w 421482"/>
              <a:gd name="connsiteY68" fmla="*/ 1885950 h 2021681"/>
              <a:gd name="connsiteX69" fmla="*/ 390525 w 421482"/>
              <a:gd name="connsiteY69" fmla="*/ 1928812 h 2021681"/>
              <a:gd name="connsiteX70" fmla="*/ 421482 w 421482"/>
              <a:gd name="connsiteY70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7156 w 421482"/>
              <a:gd name="connsiteY64" fmla="*/ 1366837 h 2021681"/>
              <a:gd name="connsiteX65" fmla="*/ 219074 w 421482"/>
              <a:gd name="connsiteY65" fmla="*/ 1440655 h 2021681"/>
              <a:gd name="connsiteX66" fmla="*/ 323850 w 421482"/>
              <a:gd name="connsiteY66" fmla="*/ 1731168 h 2021681"/>
              <a:gd name="connsiteX67" fmla="*/ 350044 w 421482"/>
              <a:gd name="connsiteY67" fmla="*/ 1809750 h 2021681"/>
              <a:gd name="connsiteX68" fmla="*/ 373856 w 421482"/>
              <a:gd name="connsiteY68" fmla="*/ 1885950 h 2021681"/>
              <a:gd name="connsiteX69" fmla="*/ 390525 w 421482"/>
              <a:gd name="connsiteY69" fmla="*/ 1928812 h 2021681"/>
              <a:gd name="connsiteX70" fmla="*/ 421482 w 421482"/>
              <a:gd name="connsiteY70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7156 w 421482"/>
              <a:gd name="connsiteY64" fmla="*/ 1366837 h 2021681"/>
              <a:gd name="connsiteX65" fmla="*/ 173831 w 421482"/>
              <a:gd name="connsiteY65" fmla="*/ 1409700 h 2021681"/>
              <a:gd name="connsiteX66" fmla="*/ 219074 w 421482"/>
              <a:gd name="connsiteY66" fmla="*/ 1440655 h 2021681"/>
              <a:gd name="connsiteX67" fmla="*/ 323850 w 421482"/>
              <a:gd name="connsiteY67" fmla="*/ 1731168 h 2021681"/>
              <a:gd name="connsiteX68" fmla="*/ 350044 w 421482"/>
              <a:gd name="connsiteY68" fmla="*/ 1809750 h 2021681"/>
              <a:gd name="connsiteX69" fmla="*/ 373856 w 421482"/>
              <a:gd name="connsiteY69" fmla="*/ 1885950 h 2021681"/>
              <a:gd name="connsiteX70" fmla="*/ 390525 w 421482"/>
              <a:gd name="connsiteY70" fmla="*/ 1928812 h 2021681"/>
              <a:gd name="connsiteX71" fmla="*/ 421482 w 421482"/>
              <a:gd name="connsiteY71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7156 w 421482"/>
              <a:gd name="connsiteY64" fmla="*/ 1366837 h 2021681"/>
              <a:gd name="connsiteX65" fmla="*/ 169068 w 421482"/>
              <a:gd name="connsiteY65" fmla="*/ 1423988 h 2021681"/>
              <a:gd name="connsiteX66" fmla="*/ 219074 w 421482"/>
              <a:gd name="connsiteY66" fmla="*/ 1440655 h 2021681"/>
              <a:gd name="connsiteX67" fmla="*/ 323850 w 421482"/>
              <a:gd name="connsiteY67" fmla="*/ 1731168 h 2021681"/>
              <a:gd name="connsiteX68" fmla="*/ 350044 w 421482"/>
              <a:gd name="connsiteY68" fmla="*/ 1809750 h 2021681"/>
              <a:gd name="connsiteX69" fmla="*/ 373856 w 421482"/>
              <a:gd name="connsiteY69" fmla="*/ 1885950 h 2021681"/>
              <a:gd name="connsiteX70" fmla="*/ 390525 w 421482"/>
              <a:gd name="connsiteY70" fmla="*/ 1928812 h 2021681"/>
              <a:gd name="connsiteX71" fmla="*/ 421482 w 421482"/>
              <a:gd name="connsiteY71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7156 w 421482"/>
              <a:gd name="connsiteY64" fmla="*/ 1366837 h 2021681"/>
              <a:gd name="connsiteX65" fmla="*/ 169068 w 421482"/>
              <a:gd name="connsiteY65" fmla="*/ 1423988 h 2021681"/>
              <a:gd name="connsiteX66" fmla="*/ 140494 w 421482"/>
              <a:gd name="connsiteY66" fmla="*/ 1397793 h 2021681"/>
              <a:gd name="connsiteX67" fmla="*/ 219074 w 421482"/>
              <a:gd name="connsiteY67" fmla="*/ 1440655 h 2021681"/>
              <a:gd name="connsiteX68" fmla="*/ 323850 w 421482"/>
              <a:gd name="connsiteY68" fmla="*/ 1731168 h 2021681"/>
              <a:gd name="connsiteX69" fmla="*/ 350044 w 421482"/>
              <a:gd name="connsiteY69" fmla="*/ 1809750 h 2021681"/>
              <a:gd name="connsiteX70" fmla="*/ 373856 w 421482"/>
              <a:gd name="connsiteY70" fmla="*/ 1885950 h 2021681"/>
              <a:gd name="connsiteX71" fmla="*/ 390525 w 421482"/>
              <a:gd name="connsiteY71" fmla="*/ 1928812 h 2021681"/>
              <a:gd name="connsiteX72" fmla="*/ 421482 w 421482"/>
              <a:gd name="connsiteY72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7156 w 421482"/>
              <a:gd name="connsiteY64" fmla="*/ 1366837 h 2021681"/>
              <a:gd name="connsiteX65" fmla="*/ 169068 w 421482"/>
              <a:gd name="connsiteY65" fmla="*/ 1423988 h 2021681"/>
              <a:gd name="connsiteX66" fmla="*/ 140494 w 421482"/>
              <a:gd name="connsiteY66" fmla="*/ 1383506 h 2021681"/>
              <a:gd name="connsiteX67" fmla="*/ 219074 w 421482"/>
              <a:gd name="connsiteY67" fmla="*/ 1440655 h 2021681"/>
              <a:gd name="connsiteX68" fmla="*/ 323850 w 421482"/>
              <a:gd name="connsiteY68" fmla="*/ 1731168 h 2021681"/>
              <a:gd name="connsiteX69" fmla="*/ 350044 w 421482"/>
              <a:gd name="connsiteY69" fmla="*/ 1809750 h 2021681"/>
              <a:gd name="connsiteX70" fmla="*/ 373856 w 421482"/>
              <a:gd name="connsiteY70" fmla="*/ 1885950 h 2021681"/>
              <a:gd name="connsiteX71" fmla="*/ 390525 w 421482"/>
              <a:gd name="connsiteY71" fmla="*/ 1928812 h 2021681"/>
              <a:gd name="connsiteX72" fmla="*/ 421482 w 421482"/>
              <a:gd name="connsiteY72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7156 w 421482"/>
              <a:gd name="connsiteY64" fmla="*/ 1366837 h 2021681"/>
              <a:gd name="connsiteX65" fmla="*/ 126206 w 421482"/>
              <a:gd name="connsiteY65" fmla="*/ 1443038 h 2021681"/>
              <a:gd name="connsiteX66" fmla="*/ 140494 w 421482"/>
              <a:gd name="connsiteY66" fmla="*/ 1383506 h 2021681"/>
              <a:gd name="connsiteX67" fmla="*/ 219074 w 421482"/>
              <a:gd name="connsiteY67" fmla="*/ 1440655 h 2021681"/>
              <a:gd name="connsiteX68" fmla="*/ 323850 w 421482"/>
              <a:gd name="connsiteY68" fmla="*/ 1731168 h 2021681"/>
              <a:gd name="connsiteX69" fmla="*/ 350044 w 421482"/>
              <a:gd name="connsiteY69" fmla="*/ 1809750 h 2021681"/>
              <a:gd name="connsiteX70" fmla="*/ 373856 w 421482"/>
              <a:gd name="connsiteY70" fmla="*/ 1885950 h 2021681"/>
              <a:gd name="connsiteX71" fmla="*/ 390525 w 421482"/>
              <a:gd name="connsiteY71" fmla="*/ 1928812 h 2021681"/>
              <a:gd name="connsiteX72" fmla="*/ 421482 w 421482"/>
              <a:gd name="connsiteY72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7156 w 421482"/>
              <a:gd name="connsiteY64" fmla="*/ 1366837 h 2021681"/>
              <a:gd name="connsiteX65" fmla="*/ 126206 w 421482"/>
              <a:gd name="connsiteY65" fmla="*/ 1443038 h 2021681"/>
              <a:gd name="connsiteX66" fmla="*/ 159544 w 421482"/>
              <a:gd name="connsiteY66" fmla="*/ 1416844 h 2021681"/>
              <a:gd name="connsiteX67" fmla="*/ 219074 w 421482"/>
              <a:gd name="connsiteY67" fmla="*/ 1440655 h 2021681"/>
              <a:gd name="connsiteX68" fmla="*/ 323850 w 421482"/>
              <a:gd name="connsiteY68" fmla="*/ 1731168 h 2021681"/>
              <a:gd name="connsiteX69" fmla="*/ 350044 w 421482"/>
              <a:gd name="connsiteY69" fmla="*/ 1809750 h 2021681"/>
              <a:gd name="connsiteX70" fmla="*/ 373856 w 421482"/>
              <a:gd name="connsiteY70" fmla="*/ 1885950 h 2021681"/>
              <a:gd name="connsiteX71" fmla="*/ 390525 w 421482"/>
              <a:gd name="connsiteY71" fmla="*/ 1928812 h 2021681"/>
              <a:gd name="connsiteX72" fmla="*/ 421482 w 421482"/>
              <a:gd name="connsiteY72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7156 w 421482"/>
              <a:gd name="connsiteY64" fmla="*/ 1366837 h 2021681"/>
              <a:gd name="connsiteX65" fmla="*/ 126206 w 421482"/>
              <a:gd name="connsiteY65" fmla="*/ 1443038 h 2021681"/>
              <a:gd name="connsiteX66" fmla="*/ 159544 w 421482"/>
              <a:gd name="connsiteY66" fmla="*/ 1416844 h 2021681"/>
              <a:gd name="connsiteX67" fmla="*/ 214311 w 421482"/>
              <a:gd name="connsiteY67" fmla="*/ 1454942 h 2021681"/>
              <a:gd name="connsiteX68" fmla="*/ 323850 w 421482"/>
              <a:gd name="connsiteY68" fmla="*/ 1731168 h 2021681"/>
              <a:gd name="connsiteX69" fmla="*/ 350044 w 421482"/>
              <a:gd name="connsiteY69" fmla="*/ 1809750 h 2021681"/>
              <a:gd name="connsiteX70" fmla="*/ 373856 w 421482"/>
              <a:gd name="connsiteY70" fmla="*/ 1885950 h 2021681"/>
              <a:gd name="connsiteX71" fmla="*/ 390525 w 421482"/>
              <a:gd name="connsiteY71" fmla="*/ 1928812 h 2021681"/>
              <a:gd name="connsiteX72" fmla="*/ 421482 w 421482"/>
              <a:gd name="connsiteY72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7156 w 421482"/>
              <a:gd name="connsiteY64" fmla="*/ 1366837 h 2021681"/>
              <a:gd name="connsiteX65" fmla="*/ 140494 w 421482"/>
              <a:gd name="connsiteY65" fmla="*/ 1385888 h 2021681"/>
              <a:gd name="connsiteX66" fmla="*/ 159544 w 421482"/>
              <a:gd name="connsiteY66" fmla="*/ 1416844 h 2021681"/>
              <a:gd name="connsiteX67" fmla="*/ 214311 w 421482"/>
              <a:gd name="connsiteY67" fmla="*/ 1454942 h 2021681"/>
              <a:gd name="connsiteX68" fmla="*/ 323850 w 421482"/>
              <a:gd name="connsiteY68" fmla="*/ 1731168 h 2021681"/>
              <a:gd name="connsiteX69" fmla="*/ 350044 w 421482"/>
              <a:gd name="connsiteY69" fmla="*/ 1809750 h 2021681"/>
              <a:gd name="connsiteX70" fmla="*/ 373856 w 421482"/>
              <a:gd name="connsiteY70" fmla="*/ 1885950 h 2021681"/>
              <a:gd name="connsiteX71" fmla="*/ 390525 w 421482"/>
              <a:gd name="connsiteY71" fmla="*/ 1928812 h 2021681"/>
              <a:gd name="connsiteX72" fmla="*/ 421482 w 421482"/>
              <a:gd name="connsiteY72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0012 w 421482"/>
              <a:gd name="connsiteY64" fmla="*/ 1350168 h 2021681"/>
              <a:gd name="connsiteX65" fmla="*/ 140494 w 421482"/>
              <a:gd name="connsiteY65" fmla="*/ 1385888 h 2021681"/>
              <a:gd name="connsiteX66" fmla="*/ 159544 w 421482"/>
              <a:gd name="connsiteY66" fmla="*/ 1416844 h 2021681"/>
              <a:gd name="connsiteX67" fmla="*/ 214311 w 421482"/>
              <a:gd name="connsiteY67" fmla="*/ 1454942 h 2021681"/>
              <a:gd name="connsiteX68" fmla="*/ 323850 w 421482"/>
              <a:gd name="connsiteY68" fmla="*/ 1731168 h 2021681"/>
              <a:gd name="connsiteX69" fmla="*/ 350044 w 421482"/>
              <a:gd name="connsiteY69" fmla="*/ 1809750 h 2021681"/>
              <a:gd name="connsiteX70" fmla="*/ 373856 w 421482"/>
              <a:gd name="connsiteY70" fmla="*/ 1885950 h 2021681"/>
              <a:gd name="connsiteX71" fmla="*/ 390525 w 421482"/>
              <a:gd name="connsiteY71" fmla="*/ 1928812 h 2021681"/>
              <a:gd name="connsiteX72" fmla="*/ 421482 w 421482"/>
              <a:gd name="connsiteY72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0012 w 421482"/>
              <a:gd name="connsiteY64" fmla="*/ 1350168 h 2021681"/>
              <a:gd name="connsiteX65" fmla="*/ 140494 w 421482"/>
              <a:gd name="connsiteY65" fmla="*/ 1385888 h 2021681"/>
              <a:gd name="connsiteX66" fmla="*/ 159544 w 421482"/>
              <a:gd name="connsiteY66" fmla="*/ 1416844 h 2021681"/>
              <a:gd name="connsiteX67" fmla="*/ 214311 w 421482"/>
              <a:gd name="connsiteY67" fmla="*/ 1454942 h 2021681"/>
              <a:gd name="connsiteX68" fmla="*/ 345281 w 421482"/>
              <a:gd name="connsiteY68" fmla="*/ 1719262 h 2021681"/>
              <a:gd name="connsiteX69" fmla="*/ 350044 w 421482"/>
              <a:gd name="connsiteY69" fmla="*/ 1809750 h 2021681"/>
              <a:gd name="connsiteX70" fmla="*/ 373856 w 421482"/>
              <a:gd name="connsiteY70" fmla="*/ 1885950 h 2021681"/>
              <a:gd name="connsiteX71" fmla="*/ 390525 w 421482"/>
              <a:gd name="connsiteY71" fmla="*/ 1928812 h 2021681"/>
              <a:gd name="connsiteX72" fmla="*/ 421482 w 421482"/>
              <a:gd name="connsiteY72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0012 w 421482"/>
              <a:gd name="connsiteY64" fmla="*/ 1350168 h 2021681"/>
              <a:gd name="connsiteX65" fmla="*/ 140494 w 421482"/>
              <a:gd name="connsiteY65" fmla="*/ 1385888 h 2021681"/>
              <a:gd name="connsiteX66" fmla="*/ 159544 w 421482"/>
              <a:gd name="connsiteY66" fmla="*/ 1416844 h 2021681"/>
              <a:gd name="connsiteX67" fmla="*/ 214311 w 421482"/>
              <a:gd name="connsiteY67" fmla="*/ 1454942 h 2021681"/>
              <a:gd name="connsiteX68" fmla="*/ 269081 w 421482"/>
              <a:gd name="connsiteY68" fmla="*/ 1571625 h 2021681"/>
              <a:gd name="connsiteX69" fmla="*/ 345281 w 421482"/>
              <a:gd name="connsiteY69" fmla="*/ 1719262 h 2021681"/>
              <a:gd name="connsiteX70" fmla="*/ 350044 w 421482"/>
              <a:gd name="connsiteY70" fmla="*/ 1809750 h 2021681"/>
              <a:gd name="connsiteX71" fmla="*/ 373856 w 421482"/>
              <a:gd name="connsiteY71" fmla="*/ 1885950 h 2021681"/>
              <a:gd name="connsiteX72" fmla="*/ 390525 w 421482"/>
              <a:gd name="connsiteY72" fmla="*/ 1928812 h 2021681"/>
              <a:gd name="connsiteX73" fmla="*/ 421482 w 421482"/>
              <a:gd name="connsiteY73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0012 w 421482"/>
              <a:gd name="connsiteY64" fmla="*/ 1350168 h 2021681"/>
              <a:gd name="connsiteX65" fmla="*/ 140494 w 421482"/>
              <a:gd name="connsiteY65" fmla="*/ 1385888 h 2021681"/>
              <a:gd name="connsiteX66" fmla="*/ 159544 w 421482"/>
              <a:gd name="connsiteY66" fmla="*/ 1416844 h 2021681"/>
              <a:gd name="connsiteX67" fmla="*/ 214311 w 421482"/>
              <a:gd name="connsiteY67" fmla="*/ 1454942 h 2021681"/>
              <a:gd name="connsiteX68" fmla="*/ 238125 w 421482"/>
              <a:gd name="connsiteY68" fmla="*/ 1507331 h 2021681"/>
              <a:gd name="connsiteX69" fmla="*/ 269081 w 421482"/>
              <a:gd name="connsiteY69" fmla="*/ 1571625 h 2021681"/>
              <a:gd name="connsiteX70" fmla="*/ 345281 w 421482"/>
              <a:gd name="connsiteY70" fmla="*/ 1719262 h 2021681"/>
              <a:gd name="connsiteX71" fmla="*/ 350044 w 421482"/>
              <a:gd name="connsiteY71" fmla="*/ 1809750 h 2021681"/>
              <a:gd name="connsiteX72" fmla="*/ 373856 w 421482"/>
              <a:gd name="connsiteY72" fmla="*/ 1885950 h 2021681"/>
              <a:gd name="connsiteX73" fmla="*/ 390525 w 421482"/>
              <a:gd name="connsiteY73" fmla="*/ 1928812 h 2021681"/>
              <a:gd name="connsiteX74" fmla="*/ 421482 w 421482"/>
              <a:gd name="connsiteY74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0012 w 421482"/>
              <a:gd name="connsiteY64" fmla="*/ 1350168 h 2021681"/>
              <a:gd name="connsiteX65" fmla="*/ 140494 w 421482"/>
              <a:gd name="connsiteY65" fmla="*/ 1385888 h 2021681"/>
              <a:gd name="connsiteX66" fmla="*/ 159544 w 421482"/>
              <a:gd name="connsiteY66" fmla="*/ 1416844 h 2021681"/>
              <a:gd name="connsiteX67" fmla="*/ 214311 w 421482"/>
              <a:gd name="connsiteY67" fmla="*/ 1454942 h 2021681"/>
              <a:gd name="connsiteX68" fmla="*/ 238125 w 421482"/>
              <a:gd name="connsiteY68" fmla="*/ 1507331 h 2021681"/>
              <a:gd name="connsiteX69" fmla="*/ 269081 w 421482"/>
              <a:gd name="connsiteY69" fmla="*/ 1571625 h 2021681"/>
              <a:gd name="connsiteX70" fmla="*/ 311944 w 421482"/>
              <a:gd name="connsiteY70" fmla="*/ 1645443 h 2021681"/>
              <a:gd name="connsiteX71" fmla="*/ 345281 w 421482"/>
              <a:gd name="connsiteY71" fmla="*/ 1719262 h 2021681"/>
              <a:gd name="connsiteX72" fmla="*/ 350044 w 421482"/>
              <a:gd name="connsiteY72" fmla="*/ 1809750 h 2021681"/>
              <a:gd name="connsiteX73" fmla="*/ 373856 w 421482"/>
              <a:gd name="connsiteY73" fmla="*/ 1885950 h 2021681"/>
              <a:gd name="connsiteX74" fmla="*/ 390525 w 421482"/>
              <a:gd name="connsiteY74" fmla="*/ 1928812 h 2021681"/>
              <a:gd name="connsiteX75" fmla="*/ 421482 w 421482"/>
              <a:gd name="connsiteY75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0012 w 421482"/>
              <a:gd name="connsiteY64" fmla="*/ 1350168 h 2021681"/>
              <a:gd name="connsiteX65" fmla="*/ 140494 w 421482"/>
              <a:gd name="connsiteY65" fmla="*/ 1385888 h 2021681"/>
              <a:gd name="connsiteX66" fmla="*/ 159544 w 421482"/>
              <a:gd name="connsiteY66" fmla="*/ 1416844 h 2021681"/>
              <a:gd name="connsiteX67" fmla="*/ 214311 w 421482"/>
              <a:gd name="connsiteY67" fmla="*/ 1454942 h 2021681"/>
              <a:gd name="connsiteX68" fmla="*/ 238125 w 421482"/>
              <a:gd name="connsiteY68" fmla="*/ 1507331 h 2021681"/>
              <a:gd name="connsiteX69" fmla="*/ 269081 w 421482"/>
              <a:gd name="connsiteY69" fmla="*/ 1571625 h 2021681"/>
              <a:gd name="connsiteX70" fmla="*/ 338137 w 421482"/>
              <a:gd name="connsiteY70" fmla="*/ 1643061 h 2021681"/>
              <a:gd name="connsiteX71" fmla="*/ 345281 w 421482"/>
              <a:gd name="connsiteY71" fmla="*/ 1719262 h 2021681"/>
              <a:gd name="connsiteX72" fmla="*/ 350044 w 421482"/>
              <a:gd name="connsiteY72" fmla="*/ 1809750 h 2021681"/>
              <a:gd name="connsiteX73" fmla="*/ 373856 w 421482"/>
              <a:gd name="connsiteY73" fmla="*/ 1885950 h 2021681"/>
              <a:gd name="connsiteX74" fmla="*/ 390525 w 421482"/>
              <a:gd name="connsiteY74" fmla="*/ 1928812 h 2021681"/>
              <a:gd name="connsiteX75" fmla="*/ 421482 w 421482"/>
              <a:gd name="connsiteY75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0012 w 421482"/>
              <a:gd name="connsiteY64" fmla="*/ 1350168 h 2021681"/>
              <a:gd name="connsiteX65" fmla="*/ 140494 w 421482"/>
              <a:gd name="connsiteY65" fmla="*/ 1385888 h 2021681"/>
              <a:gd name="connsiteX66" fmla="*/ 159544 w 421482"/>
              <a:gd name="connsiteY66" fmla="*/ 1416844 h 2021681"/>
              <a:gd name="connsiteX67" fmla="*/ 214311 w 421482"/>
              <a:gd name="connsiteY67" fmla="*/ 1454942 h 2021681"/>
              <a:gd name="connsiteX68" fmla="*/ 238125 w 421482"/>
              <a:gd name="connsiteY68" fmla="*/ 1507331 h 2021681"/>
              <a:gd name="connsiteX69" fmla="*/ 297656 w 421482"/>
              <a:gd name="connsiteY69" fmla="*/ 1571625 h 2021681"/>
              <a:gd name="connsiteX70" fmla="*/ 338137 w 421482"/>
              <a:gd name="connsiteY70" fmla="*/ 1643061 h 2021681"/>
              <a:gd name="connsiteX71" fmla="*/ 345281 w 421482"/>
              <a:gd name="connsiteY71" fmla="*/ 1719262 h 2021681"/>
              <a:gd name="connsiteX72" fmla="*/ 350044 w 421482"/>
              <a:gd name="connsiteY72" fmla="*/ 1809750 h 2021681"/>
              <a:gd name="connsiteX73" fmla="*/ 373856 w 421482"/>
              <a:gd name="connsiteY73" fmla="*/ 1885950 h 2021681"/>
              <a:gd name="connsiteX74" fmla="*/ 390525 w 421482"/>
              <a:gd name="connsiteY74" fmla="*/ 1928812 h 2021681"/>
              <a:gd name="connsiteX75" fmla="*/ 421482 w 421482"/>
              <a:gd name="connsiteY75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0012 w 421482"/>
              <a:gd name="connsiteY64" fmla="*/ 1350168 h 2021681"/>
              <a:gd name="connsiteX65" fmla="*/ 140494 w 421482"/>
              <a:gd name="connsiteY65" fmla="*/ 1385888 h 2021681"/>
              <a:gd name="connsiteX66" fmla="*/ 159544 w 421482"/>
              <a:gd name="connsiteY66" fmla="*/ 1416844 h 2021681"/>
              <a:gd name="connsiteX67" fmla="*/ 214311 w 421482"/>
              <a:gd name="connsiteY67" fmla="*/ 1454942 h 2021681"/>
              <a:gd name="connsiteX68" fmla="*/ 273844 w 421482"/>
              <a:gd name="connsiteY68" fmla="*/ 1478756 h 2021681"/>
              <a:gd name="connsiteX69" fmla="*/ 297656 w 421482"/>
              <a:gd name="connsiteY69" fmla="*/ 1571625 h 2021681"/>
              <a:gd name="connsiteX70" fmla="*/ 338137 w 421482"/>
              <a:gd name="connsiteY70" fmla="*/ 1643061 h 2021681"/>
              <a:gd name="connsiteX71" fmla="*/ 345281 w 421482"/>
              <a:gd name="connsiteY71" fmla="*/ 1719262 h 2021681"/>
              <a:gd name="connsiteX72" fmla="*/ 350044 w 421482"/>
              <a:gd name="connsiteY72" fmla="*/ 1809750 h 2021681"/>
              <a:gd name="connsiteX73" fmla="*/ 373856 w 421482"/>
              <a:gd name="connsiteY73" fmla="*/ 1885950 h 2021681"/>
              <a:gd name="connsiteX74" fmla="*/ 390525 w 421482"/>
              <a:gd name="connsiteY74" fmla="*/ 1928812 h 2021681"/>
              <a:gd name="connsiteX75" fmla="*/ 421482 w 421482"/>
              <a:gd name="connsiteY75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0012 w 421482"/>
              <a:gd name="connsiteY64" fmla="*/ 1350168 h 2021681"/>
              <a:gd name="connsiteX65" fmla="*/ 140494 w 421482"/>
              <a:gd name="connsiteY65" fmla="*/ 1385888 h 2021681"/>
              <a:gd name="connsiteX66" fmla="*/ 159544 w 421482"/>
              <a:gd name="connsiteY66" fmla="*/ 1416844 h 2021681"/>
              <a:gd name="connsiteX67" fmla="*/ 214311 w 421482"/>
              <a:gd name="connsiteY67" fmla="*/ 1454942 h 2021681"/>
              <a:gd name="connsiteX68" fmla="*/ 273844 w 421482"/>
              <a:gd name="connsiteY68" fmla="*/ 1478756 h 2021681"/>
              <a:gd name="connsiteX69" fmla="*/ 297656 w 421482"/>
              <a:gd name="connsiteY69" fmla="*/ 1571625 h 2021681"/>
              <a:gd name="connsiteX70" fmla="*/ 338137 w 421482"/>
              <a:gd name="connsiteY70" fmla="*/ 1643061 h 2021681"/>
              <a:gd name="connsiteX71" fmla="*/ 345281 w 421482"/>
              <a:gd name="connsiteY71" fmla="*/ 1683543 h 2021681"/>
              <a:gd name="connsiteX72" fmla="*/ 345281 w 421482"/>
              <a:gd name="connsiteY72" fmla="*/ 1719262 h 2021681"/>
              <a:gd name="connsiteX73" fmla="*/ 350044 w 421482"/>
              <a:gd name="connsiteY73" fmla="*/ 1809750 h 2021681"/>
              <a:gd name="connsiteX74" fmla="*/ 373856 w 421482"/>
              <a:gd name="connsiteY74" fmla="*/ 1885950 h 2021681"/>
              <a:gd name="connsiteX75" fmla="*/ 390525 w 421482"/>
              <a:gd name="connsiteY75" fmla="*/ 1928812 h 2021681"/>
              <a:gd name="connsiteX76" fmla="*/ 421482 w 421482"/>
              <a:gd name="connsiteY76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0012 w 421482"/>
              <a:gd name="connsiteY64" fmla="*/ 1350168 h 2021681"/>
              <a:gd name="connsiteX65" fmla="*/ 140494 w 421482"/>
              <a:gd name="connsiteY65" fmla="*/ 1385888 h 2021681"/>
              <a:gd name="connsiteX66" fmla="*/ 159544 w 421482"/>
              <a:gd name="connsiteY66" fmla="*/ 1416844 h 2021681"/>
              <a:gd name="connsiteX67" fmla="*/ 214311 w 421482"/>
              <a:gd name="connsiteY67" fmla="*/ 1454942 h 2021681"/>
              <a:gd name="connsiteX68" fmla="*/ 273844 w 421482"/>
              <a:gd name="connsiteY68" fmla="*/ 1478756 h 2021681"/>
              <a:gd name="connsiteX69" fmla="*/ 297656 w 421482"/>
              <a:gd name="connsiteY69" fmla="*/ 1571625 h 2021681"/>
              <a:gd name="connsiteX70" fmla="*/ 338137 w 421482"/>
              <a:gd name="connsiteY70" fmla="*/ 1643061 h 2021681"/>
              <a:gd name="connsiteX71" fmla="*/ 345281 w 421482"/>
              <a:gd name="connsiteY71" fmla="*/ 1683543 h 2021681"/>
              <a:gd name="connsiteX72" fmla="*/ 345281 w 421482"/>
              <a:gd name="connsiteY72" fmla="*/ 1719262 h 2021681"/>
              <a:gd name="connsiteX73" fmla="*/ 350044 w 421482"/>
              <a:gd name="connsiteY73" fmla="*/ 1809750 h 2021681"/>
              <a:gd name="connsiteX74" fmla="*/ 373856 w 421482"/>
              <a:gd name="connsiteY74" fmla="*/ 1885950 h 2021681"/>
              <a:gd name="connsiteX75" fmla="*/ 390525 w 421482"/>
              <a:gd name="connsiteY75" fmla="*/ 1928812 h 2021681"/>
              <a:gd name="connsiteX76" fmla="*/ 421482 w 421482"/>
              <a:gd name="connsiteY76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0012 w 421482"/>
              <a:gd name="connsiteY64" fmla="*/ 1350168 h 2021681"/>
              <a:gd name="connsiteX65" fmla="*/ 140494 w 421482"/>
              <a:gd name="connsiteY65" fmla="*/ 1385888 h 2021681"/>
              <a:gd name="connsiteX66" fmla="*/ 159544 w 421482"/>
              <a:gd name="connsiteY66" fmla="*/ 1416844 h 2021681"/>
              <a:gd name="connsiteX67" fmla="*/ 214311 w 421482"/>
              <a:gd name="connsiteY67" fmla="*/ 1454942 h 2021681"/>
              <a:gd name="connsiteX68" fmla="*/ 273844 w 421482"/>
              <a:gd name="connsiteY68" fmla="*/ 1478756 h 2021681"/>
              <a:gd name="connsiteX69" fmla="*/ 288131 w 421482"/>
              <a:gd name="connsiteY69" fmla="*/ 1531143 h 2021681"/>
              <a:gd name="connsiteX70" fmla="*/ 297656 w 421482"/>
              <a:gd name="connsiteY70" fmla="*/ 1571625 h 2021681"/>
              <a:gd name="connsiteX71" fmla="*/ 338137 w 421482"/>
              <a:gd name="connsiteY71" fmla="*/ 1643061 h 2021681"/>
              <a:gd name="connsiteX72" fmla="*/ 345281 w 421482"/>
              <a:gd name="connsiteY72" fmla="*/ 1683543 h 2021681"/>
              <a:gd name="connsiteX73" fmla="*/ 345281 w 421482"/>
              <a:gd name="connsiteY73" fmla="*/ 1719262 h 2021681"/>
              <a:gd name="connsiteX74" fmla="*/ 350044 w 421482"/>
              <a:gd name="connsiteY74" fmla="*/ 1809750 h 2021681"/>
              <a:gd name="connsiteX75" fmla="*/ 373856 w 421482"/>
              <a:gd name="connsiteY75" fmla="*/ 1885950 h 2021681"/>
              <a:gd name="connsiteX76" fmla="*/ 390525 w 421482"/>
              <a:gd name="connsiteY76" fmla="*/ 1928812 h 2021681"/>
              <a:gd name="connsiteX77" fmla="*/ 421482 w 421482"/>
              <a:gd name="connsiteY77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0012 w 421482"/>
              <a:gd name="connsiteY64" fmla="*/ 1350168 h 2021681"/>
              <a:gd name="connsiteX65" fmla="*/ 140494 w 421482"/>
              <a:gd name="connsiteY65" fmla="*/ 1385888 h 2021681"/>
              <a:gd name="connsiteX66" fmla="*/ 159544 w 421482"/>
              <a:gd name="connsiteY66" fmla="*/ 1416844 h 2021681"/>
              <a:gd name="connsiteX67" fmla="*/ 214311 w 421482"/>
              <a:gd name="connsiteY67" fmla="*/ 1454942 h 2021681"/>
              <a:gd name="connsiteX68" fmla="*/ 273844 w 421482"/>
              <a:gd name="connsiteY68" fmla="*/ 1478756 h 2021681"/>
              <a:gd name="connsiteX69" fmla="*/ 288131 w 421482"/>
              <a:gd name="connsiteY69" fmla="*/ 1531143 h 2021681"/>
              <a:gd name="connsiteX70" fmla="*/ 297656 w 421482"/>
              <a:gd name="connsiteY70" fmla="*/ 1571625 h 2021681"/>
              <a:gd name="connsiteX71" fmla="*/ 338137 w 421482"/>
              <a:gd name="connsiteY71" fmla="*/ 1643061 h 2021681"/>
              <a:gd name="connsiteX72" fmla="*/ 345281 w 421482"/>
              <a:gd name="connsiteY72" fmla="*/ 1683543 h 2021681"/>
              <a:gd name="connsiteX73" fmla="*/ 345281 w 421482"/>
              <a:gd name="connsiteY73" fmla="*/ 1719262 h 2021681"/>
              <a:gd name="connsiteX74" fmla="*/ 350044 w 421482"/>
              <a:gd name="connsiteY74" fmla="*/ 1809750 h 2021681"/>
              <a:gd name="connsiteX75" fmla="*/ 373856 w 421482"/>
              <a:gd name="connsiteY75" fmla="*/ 1885950 h 2021681"/>
              <a:gd name="connsiteX76" fmla="*/ 390525 w 421482"/>
              <a:gd name="connsiteY76" fmla="*/ 1928812 h 2021681"/>
              <a:gd name="connsiteX77" fmla="*/ 421482 w 421482"/>
              <a:gd name="connsiteY77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0012 w 421482"/>
              <a:gd name="connsiteY64" fmla="*/ 1350168 h 2021681"/>
              <a:gd name="connsiteX65" fmla="*/ 140494 w 421482"/>
              <a:gd name="connsiteY65" fmla="*/ 1385888 h 2021681"/>
              <a:gd name="connsiteX66" fmla="*/ 159544 w 421482"/>
              <a:gd name="connsiteY66" fmla="*/ 1416844 h 2021681"/>
              <a:gd name="connsiteX67" fmla="*/ 214311 w 421482"/>
              <a:gd name="connsiteY67" fmla="*/ 1454942 h 2021681"/>
              <a:gd name="connsiteX68" fmla="*/ 273844 w 421482"/>
              <a:gd name="connsiteY68" fmla="*/ 1478756 h 2021681"/>
              <a:gd name="connsiteX69" fmla="*/ 288131 w 421482"/>
              <a:gd name="connsiteY69" fmla="*/ 1531143 h 2021681"/>
              <a:gd name="connsiteX70" fmla="*/ 297656 w 421482"/>
              <a:gd name="connsiteY70" fmla="*/ 1571625 h 2021681"/>
              <a:gd name="connsiteX71" fmla="*/ 338137 w 421482"/>
              <a:gd name="connsiteY71" fmla="*/ 1643061 h 2021681"/>
              <a:gd name="connsiteX72" fmla="*/ 345281 w 421482"/>
              <a:gd name="connsiteY72" fmla="*/ 1683543 h 2021681"/>
              <a:gd name="connsiteX73" fmla="*/ 345281 w 421482"/>
              <a:gd name="connsiteY73" fmla="*/ 1719262 h 2021681"/>
              <a:gd name="connsiteX74" fmla="*/ 364332 w 421482"/>
              <a:gd name="connsiteY74" fmla="*/ 1814513 h 2021681"/>
              <a:gd name="connsiteX75" fmla="*/ 373856 w 421482"/>
              <a:gd name="connsiteY75" fmla="*/ 1885950 h 2021681"/>
              <a:gd name="connsiteX76" fmla="*/ 390525 w 421482"/>
              <a:gd name="connsiteY76" fmla="*/ 1928812 h 2021681"/>
              <a:gd name="connsiteX77" fmla="*/ 421482 w 421482"/>
              <a:gd name="connsiteY77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0012 w 421482"/>
              <a:gd name="connsiteY64" fmla="*/ 1350168 h 2021681"/>
              <a:gd name="connsiteX65" fmla="*/ 140494 w 421482"/>
              <a:gd name="connsiteY65" fmla="*/ 1385888 h 2021681"/>
              <a:gd name="connsiteX66" fmla="*/ 159544 w 421482"/>
              <a:gd name="connsiteY66" fmla="*/ 1416844 h 2021681"/>
              <a:gd name="connsiteX67" fmla="*/ 214311 w 421482"/>
              <a:gd name="connsiteY67" fmla="*/ 1454942 h 2021681"/>
              <a:gd name="connsiteX68" fmla="*/ 273844 w 421482"/>
              <a:gd name="connsiteY68" fmla="*/ 1478756 h 2021681"/>
              <a:gd name="connsiteX69" fmla="*/ 288131 w 421482"/>
              <a:gd name="connsiteY69" fmla="*/ 1531143 h 2021681"/>
              <a:gd name="connsiteX70" fmla="*/ 297656 w 421482"/>
              <a:gd name="connsiteY70" fmla="*/ 1571625 h 2021681"/>
              <a:gd name="connsiteX71" fmla="*/ 338137 w 421482"/>
              <a:gd name="connsiteY71" fmla="*/ 1643061 h 2021681"/>
              <a:gd name="connsiteX72" fmla="*/ 345281 w 421482"/>
              <a:gd name="connsiteY72" fmla="*/ 1683543 h 2021681"/>
              <a:gd name="connsiteX73" fmla="*/ 345281 w 421482"/>
              <a:gd name="connsiteY73" fmla="*/ 1719262 h 2021681"/>
              <a:gd name="connsiteX74" fmla="*/ 364332 w 421482"/>
              <a:gd name="connsiteY74" fmla="*/ 1814513 h 2021681"/>
              <a:gd name="connsiteX75" fmla="*/ 392906 w 421482"/>
              <a:gd name="connsiteY75" fmla="*/ 1888331 h 2021681"/>
              <a:gd name="connsiteX76" fmla="*/ 390525 w 421482"/>
              <a:gd name="connsiteY76" fmla="*/ 1928812 h 2021681"/>
              <a:gd name="connsiteX77" fmla="*/ 421482 w 421482"/>
              <a:gd name="connsiteY77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0012 w 421482"/>
              <a:gd name="connsiteY64" fmla="*/ 1350168 h 2021681"/>
              <a:gd name="connsiteX65" fmla="*/ 140494 w 421482"/>
              <a:gd name="connsiteY65" fmla="*/ 1385888 h 2021681"/>
              <a:gd name="connsiteX66" fmla="*/ 159544 w 421482"/>
              <a:gd name="connsiteY66" fmla="*/ 1416844 h 2021681"/>
              <a:gd name="connsiteX67" fmla="*/ 214311 w 421482"/>
              <a:gd name="connsiteY67" fmla="*/ 1454942 h 2021681"/>
              <a:gd name="connsiteX68" fmla="*/ 273844 w 421482"/>
              <a:gd name="connsiteY68" fmla="*/ 1478756 h 2021681"/>
              <a:gd name="connsiteX69" fmla="*/ 288131 w 421482"/>
              <a:gd name="connsiteY69" fmla="*/ 1531143 h 2021681"/>
              <a:gd name="connsiteX70" fmla="*/ 297656 w 421482"/>
              <a:gd name="connsiteY70" fmla="*/ 1571625 h 2021681"/>
              <a:gd name="connsiteX71" fmla="*/ 338137 w 421482"/>
              <a:gd name="connsiteY71" fmla="*/ 1643061 h 2021681"/>
              <a:gd name="connsiteX72" fmla="*/ 345281 w 421482"/>
              <a:gd name="connsiteY72" fmla="*/ 1683543 h 2021681"/>
              <a:gd name="connsiteX73" fmla="*/ 345281 w 421482"/>
              <a:gd name="connsiteY73" fmla="*/ 1719262 h 2021681"/>
              <a:gd name="connsiteX74" fmla="*/ 364332 w 421482"/>
              <a:gd name="connsiteY74" fmla="*/ 1814513 h 2021681"/>
              <a:gd name="connsiteX75" fmla="*/ 392906 w 421482"/>
              <a:gd name="connsiteY75" fmla="*/ 1888331 h 2021681"/>
              <a:gd name="connsiteX76" fmla="*/ 404812 w 421482"/>
              <a:gd name="connsiteY76" fmla="*/ 1938337 h 2021681"/>
              <a:gd name="connsiteX77" fmla="*/ 421482 w 421482"/>
              <a:gd name="connsiteY77" fmla="*/ 2021681 h 2021681"/>
              <a:gd name="connsiteX0" fmla="*/ 373856 w 442913"/>
              <a:gd name="connsiteY0" fmla="*/ 0 h 2235993"/>
              <a:gd name="connsiteX1" fmla="*/ 340519 w 442913"/>
              <a:gd name="connsiteY1" fmla="*/ 40481 h 2235993"/>
              <a:gd name="connsiteX2" fmla="*/ 345281 w 442913"/>
              <a:gd name="connsiteY2" fmla="*/ 59531 h 2235993"/>
              <a:gd name="connsiteX3" fmla="*/ 338138 w 442913"/>
              <a:gd name="connsiteY3" fmla="*/ 78581 h 2235993"/>
              <a:gd name="connsiteX4" fmla="*/ 330994 w 442913"/>
              <a:gd name="connsiteY4" fmla="*/ 90487 h 2235993"/>
              <a:gd name="connsiteX5" fmla="*/ 328613 w 442913"/>
              <a:gd name="connsiteY5" fmla="*/ 111918 h 2235993"/>
              <a:gd name="connsiteX6" fmla="*/ 302419 w 442913"/>
              <a:gd name="connsiteY6" fmla="*/ 111918 h 2235993"/>
              <a:gd name="connsiteX7" fmla="*/ 290513 w 442913"/>
              <a:gd name="connsiteY7" fmla="*/ 128587 h 2235993"/>
              <a:gd name="connsiteX8" fmla="*/ 283369 w 442913"/>
              <a:gd name="connsiteY8" fmla="*/ 145256 h 2235993"/>
              <a:gd name="connsiteX9" fmla="*/ 285750 w 442913"/>
              <a:gd name="connsiteY9" fmla="*/ 164306 h 2235993"/>
              <a:gd name="connsiteX10" fmla="*/ 271463 w 442913"/>
              <a:gd name="connsiteY10" fmla="*/ 188118 h 2235993"/>
              <a:gd name="connsiteX11" fmla="*/ 245269 w 442913"/>
              <a:gd name="connsiteY11" fmla="*/ 171450 h 2235993"/>
              <a:gd name="connsiteX12" fmla="*/ 219075 w 442913"/>
              <a:gd name="connsiteY12" fmla="*/ 173831 h 2235993"/>
              <a:gd name="connsiteX13" fmla="*/ 221456 w 442913"/>
              <a:gd name="connsiteY13" fmla="*/ 211931 h 2235993"/>
              <a:gd name="connsiteX14" fmla="*/ 223838 w 442913"/>
              <a:gd name="connsiteY14" fmla="*/ 233362 h 2235993"/>
              <a:gd name="connsiteX15" fmla="*/ 214313 w 442913"/>
              <a:gd name="connsiteY15" fmla="*/ 252412 h 2235993"/>
              <a:gd name="connsiteX16" fmla="*/ 192881 w 442913"/>
              <a:gd name="connsiteY16" fmla="*/ 273843 h 2235993"/>
              <a:gd name="connsiteX17" fmla="*/ 192881 w 442913"/>
              <a:gd name="connsiteY17" fmla="*/ 304800 h 2235993"/>
              <a:gd name="connsiteX18" fmla="*/ 159544 w 442913"/>
              <a:gd name="connsiteY18" fmla="*/ 300037 h 2235993"/>
              <a:gd name="connsiteX19" fmla="*/ 157163 w 442913"/>
              <a:gd name="connsiteY19" fmla="*/ 316706 h 2235993"/>
              <a:gd name="connsiteX20" fmla="*/ 166688 w 442913"/>
              <a:gd name="connsiteY20" fmla="*/ 342900 h 2235993"/>
              <a:gd name="connsiteX21" fmla="*/ 188119 w 442913"/>
              <a:gd name="connsiteY21" fmla="*/ 371475 h 2235993"/>
              <a:gd name="connsiteX22" fmla="*/ 211931 w 442913"/>
              <a:gd name="connsiteY22" fmla="*/ 404812 h 2235993"/>
              <a:gd name="connsiteX23" fmla="*/ 219075 w 442913"/>
              <a:gd name="connsiteY23" fmla="*/ 419100 h 2235993"/>
              <a:gd name="connsiteX24" fmla="*/ 250031 w 442913"/>
              <a:gd name="connsiteY24" fmla="*/ 431006 h 2235993"/>
              <a:gd name="connsiteX25" fmla="*/ 250031 w 442913"/>
              <a:gd name="connsiteY25" fmla="*/ 447675 h 2235993"/>
              <a:gd name="connsiteX26" fmla="*/ 235744 w 442913"/>
              <a:gd name="connsiteY26" fmla="*/ 466725 h 2235993"/>
              <a:gd name="connsiteX27" fmla="*/ 209550 w 442913"/>
              <a:gd name="connsiteY27" fmla="*/ 473868 h 2235993"/>
              <a:gd name="connsiteX28" fmla="*/ 197644 w 442913"/>
              <a:gd name="connsiteY28" fmla="*/ 492918 h 2235993"/>
              <a:gd name="connsiteX29" fmla="*/ 185738 w 442913"/>
              <a:gd name="connsiteY29" fmla="*/ 528637 h 2235993"/>
              <a:gd name="connsiteX30" fmla="*/ 197644 w 442913"/>
              <a:gd name="connsiteY30" fmla="*/ 552450 h 2235993"/>
              <a:gd name="connsiteX31" fmla="*/ 214313 w 442913"/>
              <a:gd name="connsiteY31" fmla="*/ 569118 h 2235993"/>
              <a:gd name="connsiteX32" fmla="*/ 214313 w 442913"/>
              <a:gd name="connsiteY32" fmla="*/ 592931 h 2235993"/>
              <a:gd name="connsiteX33" fmla="*/ 230981 w 442913"/>
              <a:gd name="connsiteY33" fmla="*/ 607218 h 2235993"/>
              <a:gd name="connsiteX34" fmla="*/ 211931 w 442913"/>
              <a:gd name="connsiteY34" fmla="*/ 623887 h 2235993"/>
              <a:gd name="connsiteX35" fmla="*/ 211931 w 442913"/>
              <a:gd name="connsiteY35" fmla="*/ 645318 h 2235993"/>
              <a:gd name="connsiteX36" fmla="*/ 226219 w 442913"/>
              <a:gd name="connsiteY36" fmla="*/ 666750 h 2235993"/>
              <a:gd name="connsiteX37" fmla="*/ 223838 w 442913"/>
              <a:gd name="connsiteY37" fmla="*/ 688181 h 2235993"/>
              <a:gd name="connsiteX38" fmla="*/ 223838 w 442913"/>
              <a:gd name="connsiteY38" fmla="*/ 711993 h 2235993"/>
              <a:gd name="connsiteX39" fmla="*/ 204788 w 442913"/>
              <a:gd name="connsiteY39" fmla="*/ 731043 h 2235993"/>
              <a:gd name="connsiteX40" fmla="*/ 221456 w 442913"/>
              <a:gd name="connsiteY40" fmla="*/ 759618 h 2235993"/>
              <a:gd name="connsiteX41" fmla="*/ 207169 w 442913"/>
              <a:gd name="connsiteY41" fmla="*/ 788193 h 2235993"/>
              <a:gd name="connsiteX42" fmla="*/ 195263 w 442913"/>
              <a:gd name="connsiteY42" fmla="*/ 814387 h 2235993"/>
              <a:gd name="connsiteX43" fmla="*/ 207169 w 442913"/>
              <a:gd name="connsiteY43" fmla="*/ 838200 h 2235993"/>
              <a:gd name="connsiteX44" fmla="*/ 214313 w 442913"/>
              <a:gd name="connsiteY44" fmla="*/ 866775 h 2235993"/>
              <a:gd name="connsiteX45" fmla="*/ 200025 w 442913"/>
              <a:gd name="connsiteY45" fmla="*/ 885825 h 2235993"/>
              <a:gd name="connsiteX46" fmla="*/ 183356 w 442913"/>
              <a:gd name="connsiteY46" fmla="*/ 909637 h 2235993"/>
              <a:gd name="connsiteX47" fmla="*/ 183356 w 442913"/>
              <a:gd name="connsiteY47" fmla="*/ 926306 h 2235993"/>
              <a:gd name="connsiteX48" fmla="*/ 173831 w 442913"/>
              <a:gd name="connsiteY48" fmla="*/ 950118 h 2235993"/>
              <a:gd name="connsiteX49" fmla="*/ 159544 w 442913"/>
              <a:gd name="connsiteY49" fmla="*/ 964406 h 2235993"/>
              <a:gd name="connsiteX50" fmla="*/ 133350 w 442913"/>
              <a:gd name="connsiteY50" fmla="*/ 962025 h 2235993"/>
              <a:gd name="connsiteX51" fmla="*/ 111919 w 442913"/>
              <a:gd name="connsiteY51" fmla="*/ 978693 h 2235993"/>
              <a:gd name="connsiteX52" fmla="*/ 97631 w 442913"/>
              <a:gd name="connsiteY52" fmla="*/ 1000125 h 2235993"/>
              <a:gd name="connsiteX53" fmla="*/ 73819 w 442913"/>
              <a:gd name="connsiteY53" fmla="*/ 1023937 h 2235993"/>
              <a:gd name="connsiteX54" fmla="*/ 54770 w 442913"/>
              <a:gd name="connsiteY54" fmla="*/ 1033462 h 2235993"/>
              <a:gd name="connsiteX55" fmla="*/ 26194 w 442913"/>
              <a:gd name="connsiteY55" fmla="*/ 1019175 h 2235993"/>
              <a:gd name="connsiteX56" fmla="*/ 0 w 442913"/>
              <a:gd name="connsiteY56" fmla="*/ 1045368 h 2235993"/>
              <a:gd name="connsiteX57" fmla="*/ 4763 w 442913"/>
              <a:gd name="connsiteY57" fmla="*/ 1085849 h 2235993"/>
              <a:gd name="connsiteX58" fmla="*/ 23812 w 442913"/>
              <a:gd name="connsiteY58" fmla="*/ 1121568 h 2235993"/>
              <a:gd name="connsiteX59" fmla="*/ 61912 w 442913"/>
              <a:gd name="connsiteY59" fmla="*/ 1119188 h 2235993"/>
              <a:gd name="connsiteX60" fmla="*/ 73818 w 442913"/>
              <a:gd name="connsiteY60" fmla="*/ 1140618 h 2235993"/>
              <a:gd name="connsiteX61" fmla="*/ 33338 w 442913"/>
              <a:gd name="connsiteY61" fmla="*/ 1188243 h 2235993"/>
              <a:gd name="connsiteX62" fmla="*/ 54768 w 442913"/>
              <a:gd name="connsiteY62" fmla="*/ 1252537 h 2235993"/>
              <a:gd name="connsiteX63" fmla="*/ 69056 w 442913"/>
              <a:gd name="connsiteY63" fmla="*/ 1295399 h 2235993"/>
              <a:gd name="connsiteX64" fmla="*/ 100012 w 442913"/>
              <a:gd name="connsiteY64" fmla="*/ 1350168 h 2235993"/>
              <a:gd name="connsiteX65" fmla="*/ 140494 w 442913"/>
              <a:gd name="connsiteY65" fmla="*/ 1385888 h 2235993"/>
              <a:gd name="connsiteX66" fmla="*/ 159544 w 442913"/>
              <a:gd name="connsiteY66" fmla="*/ 1416844 h 2235993"/>
              <a:gd name="connsiteX67" fmla="*/ 214311 w 442913"/>
              <a:gd name="connsiteY67" fmla="*/ 1454942 h 2235993"/>
              <a:gd name="connsiteX68" fmla="*/ 273844 w 442913"/>
              <a:gd name="connsiteY68" fmla="*/ 1478756 h 2235993"/>
              <a:gd name="connsiteX69" fmla="*/ 288131 w 442913"/>
              <a:gd name="connsiteY69" fmla="*/ 1531143 h 2235993"/>
              <a:gd name="connsiteX70" fmla="*/ 297656 w 442913"/>
              <a:gd name="connsiteY70" fmla="*/ 1571625 h 2235993"/>
              <a:gd name="connsiteX71" fmla="*/ 338137 w 442913"/>
              <a:gd name="connsiteY71" fmla="*/ 1643061 h 2235993"/>
              <a:gd name="connsiteX72" fmla="*/ 345281 w 442913"/>
              <a:gd name="connsiteY72" fmla="*/ 1683543 h 2235993"/>
              <a:gd name="connsiteX73" fmla="*/ 345281 w 442913"/>
              <a:gd name="connsiteY73" fmla="*/ 1719262 h 2235993"/>
              <a:gd name="connsiteX74" fmla="*/ 364332 w 442913"/>
              <a:gd name="connsiteY74" fmla="*/ 1814513 h 2235993"/>
              <a:gd name="connsiteX75" fmla="*/ 392906 w 442913"/>
              <a:gd name="connsiteY75" fmla="*/ 1888331 h 2235993"/>
              <a:gd name="connsiteX76" fmla="*/ 404812 w 442913"/>
              <a:gd name="connsiteY76" fmla="*/ 1938337 h 2235993"/>
              <a:gd name="connsiteX77" fmla="*/ 442913 w 442913"/>
              <a:gd name="connsiteY77" fmla="*/ 2235993 h 2235993"/>
              <a:gd name="connsiteX0" fmla="*/ 373856 w 442913"/>
              <a:gd name="connsiteY0" fmla="*/ 0 h 2235993"/>
              <a:gd name="connsiteX1" fmla="*/ 340519 w 442913"/>
              <a:gd name="connsiteY1" fmla="*/ 40481 h 2235993"/>
              <a:gd name="connsiteX2" fmla="*/ 345281 w 442913"/>
              <a:gd name="connsiteY2" fmla="*/ 59531 h 2235993"/>
              <a:gd name="connsiteX3" fmla="*/ 338138 w 442913"/>
              <a:gd name="connsiteY3" fmla="*/ 78581 h 2235993"/>
              <a:gd name="connsiteX4" fmla="*/ 330994 w 442913"/>
              <a:gd name="connsiteY4" fmla="*/ 90487 h 2235993"/>
              <a:gd name="connsiteX5" fmla="*/ 328613 w 442913"/>
              <a:gd name="connsiteY5" fmla="*/ 111918 h 2235993"/>
              <a:gd name="connsiteX6" fmla="*/ 302419 w 442913"/>
              <a:gd name="connsiteY6" fmla="*/ 111918 h 2235993"/>
              <a:gd name="connsiteX7" fmla="*/ 290513 w 442913"/>
              <a:gd name="connsiteY7" fmla="*/ 128587 h 2235993"/>
              <a:gd name="connsiteX8" fmla="*/ 283369 w 442913"/>
              <a:gd name="connsiteY8" fmla="*/ 145256 h 2235993"/>
              <a:gd name="connsiteX9" fmla="*/ 285750 w 442913"/>
              <a:gd name="connsiteY9" fmla="*/ 164306 h 2235993"/>
              <a:gd name="connsiteX10" fmla="*/ 271463 w 442913"/>
              <a:gd name="connsiteY10" fmla="*/ 188118 h 2235993"/>
              <a:gd name="connsiteX11" fmla="*/ 245269 w 442913"/>
              <a:gd name="connsiteY11" fmla="*/ 171450 h 2235993"/>
              <a:gd name="connsiteX12" fmla="*/ 219075 w 442913"/>
              <a:gd name="connsiteY12" fmla="*/ 173831 h 2235993"/>
              <a:gd name="connsiteX13" fmla="*/ 221456 w 442913"/>
              <a:gd name="connsiteY13" fmla="*/ 211931 h 2235993"/>
              <a:gd name="connsiteX14" fmla="*/ 223838 w 442913"/>
              <a:gd name="connsiteY14" fmla="*/ 233362 h 2235993"/>
              <a:gd name="connsiteX15" fmla="*/ 214313 w 442913"/>
              <a:gd name="connsiteY15" fmla="*/ 252412 h 2235993"/>
              <a:gd name="connsiteX16" fmla="*/ 192881 w 442913"/>
              <a:gd name="connsiteY16" fmla="*/ 273843 h 2235993"/>
              <a:gd name="connsiteX17" fmla="*/ 192881 w 442913"/>
              <a:gd name="connsiteY17" fmla="*/ 304800 h 2235993"/>
              <a:gd name="connsiteX18" fmla="*/ 159544 w 442913"/>
              <a:gd name="connsiteY18" fmla="*/ 300037 h 2235993"/>
              <a:gd name="connsiteX19" fmla="*/ 157163 w 442913"/>
              <a:gd name="connsiteY19" fmla="*/ 316706 h 2235993"/>
              <a:gd name="connsiteX20" fmla="*/ 166688 w 442913"/>
              <a:gd name="connsiteY20" fmla="*/ 342900 h 2235993"/>
              <a:gd name="connsiteX21" fmla="*/ 188119 w 442913"/>
              <a:gd name="connsiteY21" fmla="*/ 371475 h 2235993"/>
              <a:gd name="connsiteX22" fmla="*/ 211931 w 442913"/>
              <a:gd name="connsiteY22" fmla="*/ 404812 h 2235993"/>
              <a:gd name="connsiteX23" fmla="*/ 219075 w 442913"/>
              <a:gd name="connsiteY23" fmla="*/ 419100 h 2235993"/>
              <a:gd name="connsiteX24" fmla="*/ 250031 w 442913"/>
              <a:gd name="connsiteY24" fmla="*/ 431006 h 2235993"/>
              <a:gd name="connsiteX25" fmla="*/ 250031 w 442913"/>
              <a:gd name="connsiteY25" fmla="*/ 447675 h 2235993"/>
              <a:gd name="connsiteX26" fmla="*/ 235744 w 442913"/>
              <a:gd name="connsiteY26" fmla="*/ 466725 h 2235993"/>
              <a:gd name="connsiteX27" fmla="*/ 209550 w 442913"/>
              <a:gd name="connsiteY27" fmla="*/ 473868 h 2235993"/>
              <a:gd name="connsiteX28" fmla="*/ 197644 w 442913"/>
              <a:gd name="connsiteY28" fmla="*/ 492918 h 2235993"/>
              <a:gd name="connsiteX29" fmla="*/ 185738 w 442913"/>
              <a:gd name="connsiteY29" fmla="*/ 528637 h 2235993"/>
              <a:gd name="connsiteX30" fmla="*/ 197644 w 442913"/>
              <a:gd name="connsiteY30" fmla="*/ 552450 h 2235993"/>
              <a:gd name="connsiteX31" fmla="*/ 214313 w 442913"/>
              <a:gd name="connsiteY31" fmla="*/ 569118 h 2235993"/>
              <a:gd name="connsiteX32" fmla="*/ 214313 w 442913"/>
              <a:gd name="connsiteY32" fmla="*/ 592931 h 2235993"/>
              <a:gd name="connsiteX33" fmla="*/ 230981 w 442913"/>
              <a:gd name="connsiteY33" fmla="*/ 607218 h 2235993"/>
              <a:gd name="connsiteX34" fmla="*/ 211931 w 442913"/>
              <a:gd name="connsiteY34" fmla="*/ 623887 h 2235993"/>
              <a:gd name="connsiteX35" fmla="*/ 211931 w 442913"/>
              <a:gd name="connsiteY35" fmla="*/ 645318 h 2235993"/>
              <a:gd name="connsiteX36" fmla="*/ 226219 w 442913"/>
              <a:gd name="connsiteY36" fmla="*/ 666750 h 2235993"/>
              <a:gd name="connsiteX37" fmla="*/ 223838 w 442913"/>
              <a:gd name="connsiteY37" fmla="*/ 688181 h 2235993"/>
              <a:gd name="connsiteX38" fmla="*/ 223838 w 442913"/>
              <a:gd name="connsiteY38" fmla="*/ 711993 h 2235993"/>
              <a:gd name="connsiteX39" fmla="*/ 204788 w 442913"/>
              <a:gd name="connsiteY39" fmla="*/ 731043 h 2235993"/>
              <a:gd name="connsiteX40" fmla="*/ 221456 w 442913"/>
              <a:gd name="connsiteY40" fmla="*/ 759618 h 2235993"/>
              <a:gd name="connsiteX41" fmla="*/ 207169 w 442913"/>
              <a:gd name="connsiteY41" fmla="*/ 788193 h 2235993"/>
              <a:gd name="connsiteX42" fmla="*/ 195263 w 442913"/>
              <a:gd name="connsiteY42" fmla="*/ 814387 h 2235993"/>
              <a:gd name="connsiteX43" fmla="*/ 207169 w 442913"/>
              <a:gd name="connsiteY43" fmla="*/ 838200 h 2235993"/>
              <a:gd name="connsiteX44" fmla="*/ 214313 w 442913"/>
              <a:gd name="connsiteY44" fmla="*/ 866775 h 2235993"/>
              <a:gd name="connsiteX45" fmla="*/ 200025 w 442913"/>
              <a:gd name="connsiteY45" fmla="*/ 885825 h 2235993"/>
              <a:gd name="connsiteX46" fmla="*/ 183356 w 442913"/>
              <a:gd name="connsiteY46" fmla="*/ 909637 h 2235993"/>
              <a:gd name="connsiteX47" fmla="*/ 183356 w 442913"/>
              <a:gd name="connsiteY47" fmla="*/ 926306 h 2235993"/>
              <a:gd name="connsiteX48" fmla="*/ 173831 w 442913"/>
              <a:gd name="connsiteY48" fmla="*/ 950118 h 2235993"/>
              <a:gd name="connsiteX49" fmla="*/ 159544 w 442913"/>
              <a:gd name="connsiteY49" fmla="*/ 964406 h 2235993"/>
              <a:gd name="connsiteX50" fmla="*/ 133350 w 442913"/>
              <a:gd name="connsiteY50" fmla="*/ 962025 h 2235993"/>
              <a:gd name="connsiteX51" fmla="*/ 111919 w 442913"/>
              <a:gd name="connsiteY51" fmla="*/ 978693 h 2235993"/>
              <a:gd name="connsiteX52" fmla="*/ 97631 w 442913"/>
              <a:gd name="connsiteY52" fmla="*/ 1000125 h 2235993"/>
              <a:gd name="connsiteX53" fmla="*/ 73819 w 442913"/>
              <a:gd name="connsiteY53" fmla="*/ 1023937 h 2235993"/>
              <a:gd name="connsiteX54" fmla="*/ 54770 w 442913"/>
              <a:gd name="connsiteY54" fmla="*/ 1033462 h 2235993"/>
              <a:gd name="connsiteX55" fmla="*/ 26194 w 442913"/>
              <a:gd name="connsiteY55" fmla="*/ 1019175 h 2235993"/>
              <a:gd name="connsiteX56" fmla="*/ 0 w 442913"/>
              <a:gd name="connsiteY56" fmla="*/ 1045368 h 2235993"/>
              <a:gd name="connsiteX57" fmla="*/ 4763 w 442913"/>
              <a:gd name="connsiteY57" fmla="*/ 1085849 h 2235993"/>
              <a:gd name="connsiteX58" fmla="*/ 23812 w 442913"/>
              <a:gd name="connsiteY58" fmla="*/ 1121568 h 2235993"/>
              <a:gd name="connsiteX59" fmla="*/ 61912 w 442913"/>
              <a:gd name="connsiteY59" fmla="*/ 1119188 h 2235993"/>
              <a:gd name="connsiteX60" fmla="*/ 73818 w 442913"/>
              <a:gd name="connsiteY60" fmla="*/ 1140618 h 2235993"/>
              <a:gd name="connsiteX61" fmla="*/ 33338 w 442913"/>
              <a:gd name="connsiteY61" fmla="*/ 1188243 h 2235993"/>
              <a:gd name="connsiteX62" fmla="*/ 54768 w 442913"/>
              <a:gd name="connsiteY62" fmla="*/ 1252537 h 2235993"/>
              <a:gd name="connsiteX63" fmla="*/ 69056 w 442913"/>
              <a:gd name="connsiteY63" fmla="*/ 1295399 h 2235993"/>
              <a:gd name="connsiteX64" fmla="*/ 100012 w 442913"/>
              <a:gd name="connsiteY64" fmla="*/ 1350168 h 2235993"/>
              <a:gd name="connsiteX65" fmla="*/ 140494 w 442913"/>
              <a:gd name="connsiteY65" fmla="*/ 1385888 h 2235993"/>
              <a:gd name="connsiteX66" fmla="*/ 159544 w 442913"/>
              <a:gd name="connsiteY66" fmla="*/ 1416844 h 2235993"/>
              <a:gd name="connsiteX67" fmla="*/ 214311 w 442913"/>
              <a:gd name="connsiteY67" fmla="*/ 1454942 h 2235993"/>
              <a:gd name="connsiteX68" fmla="*/ 273844 w 442913"/>
              <a:gd name="connsiteY68" fmla="*/ 1478756 h 2235993"/>
              <a:gd name="connsiteX69" fmla="*/ 288131 w 442913"/>
              <a:gd name="connsiteY69" fmla="*/ 1531143 h 2235993"/>
              <a:gd name="connsiteX70" fmla="*/ 297656 w 442913"/>
              <a:gd name="connsiteY70" fmla="*/ 1571625 h 2235993"/>
              <a:gd name="connsiteX71" fmla="*/ 338137 w 442913"/>
              <a:gd name="connsiteY71" fmla="*/ 1643061 h 2235993"/>
              <a:gd name="connsiteX72" fmla="*/ 345281 w 442913"/>
              <a:gd name="connsiteY72" fmla="*/ 1683543 h 2235993"/>
              <a:gd name="connsiteX73" fmla="*/ 345281 w 442913"/>
              <a:gd name="connsiteY73" fmla="*/ 1719262 h 2235993"/>
              <a:gd name="connsiteX74" fmla="*/ 364332 w 442913"/>
              <a:gd name="connsiteY74" fmla="*/ 1814513 h 2235993"/>
              <a:gd name="connsiteX75" fmla="*/ 392906 w 442913"/>
              <a:gd name="connsiteY75" fmla="*/ 1888331 h 2235993"/>
              <a:gd name="connsiteX76" fmla="*/ 404812 w 442913"/>
              <a:gd name="connsiteY76" fmla="*/ 1938337 h 2235993"/>
              <a:gd name="connsiteX77" fmla="*/ 423863 w 442913"/>
              <a:gd name="connsiteY77" fmla="*/ 2069306 h 2235993"/>
              <a:gd name="connsiteX78" fmla="*/ 442913 w 442913"/>
              <a:gd name="connsiteY78" fmla="*/ 2235993 h 2235993"/>
              <a:gd name="connsiteX0" fmla="*/ 373856 w 442913"/>
              <a:gd name="connsiteY0" fmla="*/ 0 h 2235993"/>
              <a:gd name="connsiteX1" fmla="*/ 340519 w 442913"/>
              <a:gd name="connsiteY1" fmla="*/ 40481 h 2235993"/>
              <a:gd name="connsiteX2" fmla="*/ 345281 w 442913"/>
              <a:gd name="connsiteY2" fmla="*/ 59531 h 2235993"/>
              <a:gd name="connsiteX3" fmla="*/ 338138 w 442913"/>
              <a:gd name="connsiteY3" fmla="*/ 78581 h 2235993"/>
              <a:gd name="connsiteX4" fmla="*/ 330994 w 442913"/>
              <a:gd name="connsiteY4" fmla="*/ 90487 h 2235993"/>
              <a:gd name="connsiteX5" fmla="*/ 328613 w 442913"/>
              <a:gd name="connsiteY5" fmla="*/ 111918 h 2235993"/>
              <a:gd name="connsiteX6" fmla="*/ 302419 w 442913"/>
              <a:gd name="connsiteY6" fmla="*/ 111918 h 2235993"/>
              <a:gd name="connsiteX7" fmla="*/ 290513 w 442913"/>
              <a:gd name="connsiteY7" fmla="*/ 128587 h 2235993"/>
              <a:gd name="connsiteX8" fmla="*/ 283369 w 442913"/>
              <a:gd name="connsiteY8" fmla="*/ 145256 h 2235993"/>
              <a:gd name="connsiteX9" fmla="*/ 285750 w 442913"/>
              <a:gd name="connsiteY9" fmla="*/ 164306 h 2235993"/>
              <a:gd name="connsiteX10" fmla="*/ 271463 w 442913"/>
              <a:gd name="connsiteY10" fmla="*/ 188118 h 2235993"/>
              <a:gd name="connsiteX11" fmla="*/ 245269 w 442913"/>
              <a:gd name="connsiteY11" fmla="*/ 171450 h 2235993"/>
              <a:gd name="connsiteX12" fmla="*/ 219075 w 442913"/>
              <a:gd name="connsiteY12" fmla="*/ 173831 h 2235993"/>
              <a:gd name="connsiteX13" fmla="*/ 221456 w 442913"/>
              <a:gd name="connsiteY13" fmla="*/ 211931 h 2235993"/>
              <a:gd name="connsiteX14" fmla="*/ 223838 w 442913"/>
              <a:gd name="connsiteY14" fmla="*/ 233362 h 2235993"/>
              <a:gd name="connsiteX15" fmla="*/ 214313 w 442913"/>
              <a:gd name="connsiteY15" fmla="*/ 252412 h 2235993"/>
              <a:gd name="connsiteX16" fmla="*/ 192881 w 442913"/>
              <a:gd name="connsiteY16" fmla="*/ 273843 h 2235993"/>
              <a:gd name="connsiteX17" fmla="*/ 192881 w 442913"/>
              <a:gd name="connsiteY17" fmla="*/ 304800 h 2235993"/>
              <a:gd name="connsiteX18" fmla="*/ 159544 w 442913"/>
              <a:gd name="connsiteY18" fmla="*/ 300037 h 2235993"/>
              <a:gd name="connsiteX19" fmla="*/ 157163 w 442913"/>
              <a:gd name="connsiteY19" fmla="*/ 316706 h 2235993"/>
              <a:gd name="connsiteX20" fmla="*/ 166688 w 442913"/>
              <a:gd name="connsiteY20" fmla="*/ 342900 h 2235993"/>
              <a:gd name="connsiteX21" fmla="*/ 188119 w 442913"/>
              <a:gd name="connsiteY21" fmla="*/ 371475 h 2235993"/>
              <a:gd name="connsiteX22" fmla="*/ 211931 w 442913"/>
              <a:gd name="connsiteY22" fmla="*/ 404812 h 2235993"/>
              <a:gd name="connsiteX23" fmla="*/ 219075 w 442913"/>
              <a:gd name="connsiteY23" fmla="*/ 419100 h 2235993"/>
              <a:gd name="connsiteX24" fmla="*/ 250031 w 442913"/>
              <a:gd name="connsiteY24" fmla="*/ 431006 h 2235993"/>
              <a:gd name="connsiteX25" fmla="*/ 250031 w 442913"/>
              <a:gd name="connsiteY25" fmla="*/ 447675 h 2235993"/>
              <a:gd name="connsiteX26" fmla="*/ 235744 w 442913"/>
              <a:gd name="connsiteY26" fmla="*/ 466725 h 2235993"/>
              <a:gd name="connsiteX27" fmla="*/ 209550 w 442913"/>
              <a:gd name="connsiteY27" fmla="*/ 473868 h 2235993"/>
              <a:gd name="connsiteX28" fmla="*/ 197644 w 442913"/>
              <a:gd name="connsiteY28" fmla="*/ 492918 h 2235993"/>
              <a:gd name="connsiteX29" fmla="*/ 185738 w 442913"/>
              <a:gd name="connsiteY29" fmla="*/ 528637 h 2235993"/>
              <a:gd name="connsiteX30" fmla="*/ 197644 w 442913"/>
              <a:gd name="connsiteY30" fmla="*/ 552450 h 2235993"/>
              <a:gd name="connsiteX31" fmla="*/ 214313 w 442913"/>
              <a:gd name="connsiteY31" fmla="*/ 569118 h 2235993"/>
              <a:gd name="connsiteX32" fmla="*/ 214313 w 442913"/>
              <a:gd name="connsiteY32" fmla="*/ 592931 h 2235993"/>
              <a:gd name="connsiteX33" fmla="*/ 230981 w 442913"/>
              <a:gd name="connsiteY33" fmla="*/ 607218 h 2235993"/>
              <a:gd name="connsiteX34" fmla="*/ 211931 w 442913"/>
              <a:gd name="connsiteY34" fmla="*/ 623887 h 2235993"/>
              <a:gd name="connsiteX35" fmla="*/ 211931 w 442913"/>
              <a:gd name="connsiteY35" fmla="*/ 645318 h 2235993"/>
              <a:gd name="connsiteX36" fmla="*/ 226219 w 442913"/>
              <a:gd name="connsiteY36" fmla="*/ 666750 h 2235993"/>
              <a:gd name="connsiteX37" fmla="*/ 223838 w 442913"/>
              <a:gd name="connsiteY37" fmla="*/ 688181 h 2235993"/>
              <a:gd name="connsiteX38" fmla="*/ 223838 w 442913"/>
              <a:gd name="connsiteY38" fmla="*/ 711993 h 2235993"/>
              <a:gd name="connsiteX39" fmla="*/ 204788 w 442913"/>
              <a:gd name="connsiteY39" fmla="*/ 731043 h 2235993"/>
              <a:gd name="connsiteX40" fmla="*/ 221456 w 442913"/>
              <a:gd name="connsiteY40" fmla="*/ 759618 h 2235993"/>
              <a:gd name="connsiteX41" fmla="*/ 207169 w 442913"/>
              <a:gd name="connsiteY41" fmla="*/ 788193 h 2235993"/>
              <a:gd name="connsiteX42" fmla="*/ 195263 w 442913"/>
              <a:gd name="connsiteY42" fmla="*/ 814387 h 2235993"/>
              <a:gd name="connsiteX43" fmla="*/ 207169 w 442913"/>
              <a:gd name="connsiteY43" fmla="*/ 838200 h 2235993"/>
              <a:gd name="connsiteX44" fmla="*/ 214313 w 442913"/>
              <a:gd name="connsiteY44" fmla="*/ 866775 h 2235993"/>
              <a:gd name="connsiteX45" fmla="*/ 200025 w 442913"/>
              <a:gd name="connsiteY45" fmla="*/ 885825 h 2235993"/>
              <a:gd name="connsiteX46" fmla="*/ 183356 w 442913"/>
              <a:gd name="connsiteY46" fmla="*/ 909637 h 2235993"/>
              <a:gd name="connsiteX47" fmla="*/ 183356 w 442913"/>
              <a:gd name="connsiteY47" fmla="*/ 926306 h 2235993"/>
              <a:gd name="connsiteX48" fmla="*/ 173831 w 442913"/>
              <a:gd name="connsiteY48" fmla="*/ 950118 h 2235993"/>
              <a:gd name="connsiteX49" fmla="*/ 159544 w 442913"/>
              <a:gd name="connsiteY49" fmla="*/ 964406 h 2235993"/>
              <a:gd name="connsiteX50" fmla="*/ 133350 w 442913"/>
              <a:gd name="connsiteY50" fmla="*/ 962025 h 2235993"/>
              <a:gd name="connsiteX51" fmla="*/ 111919 w 442913"/>
              <a:gd name="connsiteY51" fmla="*/ 978693 h 2235993"/>
              <a:gd name="connsiteX52" fmla="*/ 97631 w 442913"/>
              <a:gd name="connsiteY52" fmla="*/ 1000125 h 2235993"/>
              <a:gd name="connsiteX53" fmla="*/ 73819 w 442913"/>
              <a:gd name="connsiteY53" fmla="*/ 1023937 h 2235993"/>
              <a:gd name="connsiteX54" fmla="*/ 54770 w 442913"/>
              <a:gd name="connsiteY54" fmla="*/ 1033462 h 2235993"/>
              <a:gd name="connsiteX55" fmla="*/ 26194 w 442913"/>
              <a:gd name="connsiteY55" fmla="*/ 1019175 h 2235993"/>
              <a:gd name="connsiteX56" fmla="*/ 0 w 442913"/>
              <a:gd name="connsiteY56" fmla="*/ 1045368 h 2235993"/>
              <a:gd name="connsiteX57" fmla="*/ 4763 w 442913"/>
              <a:gd name="connsiteY57" fmla="*/ 1085849 h 2235993"/>
              <a:gd name="connsiteX58" fmla="*/ 23812 w 442913"/>
              <a:gd name="connsiteY58" fmla="*/ 1121568 h 2235993"/>
              <a:gd name="connsiteX59" fmla="*/ 61912 w 442913"/>
              <a:gd name="connsiteY59" fmla="*/ 1119188 h 2235993"/>
              <a:gd name="connsiteX60" fmla="*/ 73818 w 442913"/>
              <a:gd name="connsiteY60" fmla="*/ 1140618 h 2235993"/>
              <a:gd name="connsiteX61" fmla="*/ 33338 w 442913"/>
              <a:gd name="connsiteY61" fmla="*/ 1188243 h 2235993"/>
              <a:gd name="connsiteX62" fmla="*/ 54768 w 442913"/>
              <a:gd name="connsiteY62" fmla="*/ 1252537 h 2235993"/>
              <a:gd name="connsiteX63" fmla="*/ 69056 w 442913"/>
              <a:gd name="connsiteY63" fmla="*/ 1295399 h 2235993"/>
              <a:gd name="connsiteX64" fmla="*/ 100012 w 442913"/>
              <a:gd name="connsiteY64" fmla="*/ 1350168 h 2235993"/>
              <a:gd name="connsiteX65" fmla="*/ 140494 w 442913"/>
              <a:gd name="connsiteY65" fmla="*/ 1385888 h 2235993"/>
              <a:gd name="connsiteX66" fmla="*/ 159544 w 442913"/>
              <a:gd name="connsiteY66" fmla="*/ 1416844 h 2235993"/>
              <a:gd name="connsiteX67" fmla="*/ 214311 w 442913"/>
              <a:gd name="connsiteY67" fmla="*/ 1454942 h 2235993"/>
              <a:gd name="connsiteX68" fmla="*/ 273844 w 442913"/>
              <a:gd name="connsiteY68" fmla="*/ 1478756 h 2235993"/>
              <a:gd name="connsiteX69" fmla="*/ 288131 w 442913"/>
              <a:gd name="connsiteY69" fmla="*/ 1531143 h 2235993"/>
              <a:gd name="connsiteX70" fmla="*/ 297656 w 442913"/>
              <a:gd name="connsiteY70" fmla="*/ 1571625 h 2235993"/>
              <a:gd name="connsiteX71" fmla="*/ 338137 w 442913"/>
              <a:gd name="connsiteY71" fmla="*/ 1643061 h 2235993"/>
              <a:gd name="connsiteX72" fmla="*/ 345281 w 442913"/>
              <a:gd name="connsiteY72" fmla="*/ 1683543 h 2235993"/>
              <a:gd name="connsiteX73" fmla="*/ 345281 w 442913"/>
              <a:gd name="connsiteY73" fmla="*/ 1719262 h 2235993"/>
              <a:gd name="connsiteX74" fmla="*/ 364332 w 442913"/>
              <a:gd name="connsiteY74" fmla="*/ 1814513 h 2235993"/>
              <a:gd name="connsiteX75" fmla="*/ 392906 w 442913"/>
              <a:gd name="connsiteY75" fmla="*/ 1888331 h 2235993"/>
              <a:gd name="connsiteX76" fmla="*/ 404812 w 442913"/>
              <a:gd name="connsiteY76" fmla="*/ 1938337 h 2235993"/>
              <a:gd name="connsiteX77" fmla="*/ 407194 w 442913"/>
              <a:gd name="connsiteY77" fmla="*/ 1985962 h 2235993"/>
              <a:gd name="connsiteX78" fmla="*/ 423863 w 442913"/>
              <a:gd name="connsiteY78" fmla="*/ 2069306 h 2235993"/>
              <a:gd name="connsiteX79" fmla="*/ 442913 w 442913"/>
              <a:gd name="connsiteY79" fmla="*/ 2235993 h 2235993"/>
              <a:gd name="connsiteX0" fmla="*/ 373856 w 442913"/>
              <a:gd name="connsiteY0" fmla="*/ 0 h 2235993"/>
              <a:gd name="connsiteX1" fmla="*/ 340519 w 442913"/>
              <a:gd name="connsiteY1" fmla="*/ 40481 h 2235993"/>
              <a:gd name="connsiteX2" fmla="*/ 345281 w 442913"/>
              <a:gd name="connsiteY2" fmla="*/ 59531 h 2235993"/>
              <a:gd name="connsiteX3" fmla="*/ 338138 w 442913"/>
              <a:gd name="connsiteY3" fmla="*/ 78581 h 2235993"/>
              <a:gd name="connsiteX4" fmla="*/ 330994 w 442913"/>
              <a:gd name="connsiteY4" fmla="*/ 90487 h 2235993"/>
              <a:gd name="connsiteX5" fmla="*/ 328613 w 442913"/>
              <a:gd name="connsiteY5" fmla="*/ 111918 h 2235993"/>
              <a:gd name="connsiteX6" fmla="*/ 302419 w 442913"/>
              <a:gd name="connsiteY6" fmla="*/ 111918 h 2235993"/>
              <a:gd name="connsiteX7" fmla="*/ 290513 w 442913"/>
              <a:gd name="connsiteY7" fmla="*/ 128587 h 2235993"/>
              <a:gd name="connsiteX8" fmla="*/ 283369 w 442913"/>
              <a:gd name="connsiteY8" fmla="*/ 145256 h 2235993"/>
              <a:gd name="connsiteX9" fmla="*/ 285750 w 442913"/>
              <a:gd name="connsiteY9" fmla="*/ 164306 h 2235993"/>
              <a:gd name="connsiteX10" fmla="*/ 271463 w 442913"/>
              <a:gd name="connsiteY10" fmla="*/ 188118 h 2235993"/>
              <a:gd name="connsiteX11" fmla="*/ 245269 w 442913"/>
              <a:gd name="connsiteY11" fmla="*/ 171450 h 2235993"/>
              <a:gd name="connsiteX12" fmla="*/ 219075 w 442913"/>
              <a:gd name="connsiteY12" fmla="*/ 173831 h 2235993"/>
              <a:gd name="connsiteX13" fmla="*/ 221456 w 442913"/>
              <a:gd name="connsiteY13" fmla="*/ 211931 h 2235993"/>
              <a:gd name="connsiteX14" fmla="*/ 223838 w 442913"/>
              <a:gd name="connsiteY14" fmla="*/ 233362 h 2235993"/>
              <a:gd name="connsiteX15" fmla="*/ 214313 w 442913"/>
              <a:gd name="connsiteY15" fmla="*/ 252412 h 2235993"/>
              <a:gd name="connsiteX16" fmla="*/ 192881 w 442913"/>
              <a:gd name="connsiteY16" fmla="*/ 273843 h 2235993"/>
              <a:gd name="connsiteX17" fmla="*/ 192881 w 442913"/>
              <a:gd name="connsiteY17" fmla="*/ 304800 h 2235993"/>
              <a:gd name="connsiteX18" fmla="*/ 159544 w 442913"/>
              <a:gd name="connsiteY18" fmla="*/ 300037 h 2235993"/>
              <a:gd name="connsiteX19" fmla="*/ 157163 w 442913"/>
              <a:gd name="connsiteY19" fmla="*/ 316706 h 2235993"/>
              <a:gd name="connsiteX20" fmla="*/ 166688 w 442913"/>
              <a:gd name="connsiteY20" fmla="*/ 342900 h 2235993"/>
              <a:gd name="connsiteX21" fmla="*/ 188119 w 442913"/>
              <a:gd name="connsiteY21" fmla="*/ 371475 h 2235993"/>
              <a:gd name="connsiteX22" fmla="*/ 211931 w 442913"/>
              <a:gd name="connsiteY22" fmla="*/ 404812 h 2235993"/>
              <a:gd name="connsiteX23" fmla="*/ 219075 w 442913"/>
              <a:gd name="connsiteY23" fmla="*/ 419100 h 2235993"/>
              <a:gd name="connsiteX24" fmla="*/ 250031 w 442913"/>
              <a:gd name="connsiteY24" fmla="*/ 431006 h 2235993"/>
              <a:gd name="connsiteX25" fmla="*/ 250031 w 442913"/>
              <a:gd name="connsiteY25" fmla="*/ 447675 h 2235993"/>
              <a:gd name="connsiteX26" fmla="*/ 235744 w 442913"/>
              <a:gd name="connsiteY26" fmla="*/ 466725 h 2235993"/>
              <a:gd name="connsiteX27" fmla="*/ 209550 w 442913"/>
              <a:gd name="connsiteY27" fmla="*/ 473868 h 2235993"/>
              <a:gd name="connsiteX28" fmla="*/ 197644 w 442913"/>
              <a:gd name="connsiteY28" fmla="*/ 492918 h 2235993"/>
              <a:gd name="connsiteX29" fmla="*/ 185738 w 442913"/>
              <a:gd name="connsiteY29" fmla="*/ 528637 h 2235993"/>
              <a:gd name="connsiteX30" fmla="*/ 197644 w 442913"/>
              <a:gd name="connsiteY30" fmla="*/ 552450 h 2235993"/>
              <a:gd name="connsiteX31" fmla="*/ 214313 w 442913"/>
              <a:gd name="connsiteY31" fmla="*/ 569118 h 2235993"/>
              <a:gd name="connsiteX32" fmla="*/ 214313 w 442913"/>
              <a:gd name="connsiteY32" fmla="*/ 592931 h 2235993"/>
              <a:gd name="connsiteX33" fmla="*/ 230981 w 442913"/>
              <a:gd name="connsiteY33" fmla="*/ 607218 h 2235993"/>
              <a:gd name="connsiteX34" fmla="*/ 211931 w 442913"/>
              <a:gd name="connsiteY34" fmla="*/ 623887 h 2235993"/>
              <a:gd name="connsiteX35" fmla="*/ 211931 w 442913"/>
              <a:gd name="connsiteY35" fmla="*/ 645318 h 2235993"/>
              <a:gd name="connsiteX36" fmla="*/ 226219 w 442913"/>
              <a:gd name="connsiteY36" fmla="*/ 666750 h 2235993"/>
              <a:gd name="connsiteX37" fmla="*/ 223838 w 442913"/>
              <a:gd name="connsiteY37" fmla="*/ 688181 h 2235993"/>
              <a:gd name="connsiteX38" fmla="*/ 223838 w 442913"/>
              <a:gd name="connsiteY38" fmla="*/ 711993 h 2235993"/>
              <a:gd name="connsiteX39" fmla="*/ 204788 w 442913"/>
              <a:gd name="connsiteY39" fmla="*/ 731043 h 2235993"/>
              <a:gd name="connsiteX40" fmla="*/ 221456 w 442913"/>
              <a:gd name="connsiteY40" fmla="*/ 759618 h 2235993"/>
              <a:gd name="connsiteX41" fmla="*/ 207169 w 442913"/>
              <a:gd name="connsiteY41" fmla="*/ 788193 h 2235993"/>
              <a:gd name="connsiteX42" fmla="*/ 195263 w 442913"/>
              <a:gd name="connsiteY42" fmla="*/ 814387 h 2235993"/>
              <a:gd name="connsiteX43" fmla="*/ 207169 w 442913"/>
              <a:gd name="connsiteY43" fmla="*/ 838200 h 2235993"/>
              <a:gd name="connsiteX44" fmla="*/ 214313 w 442913"/>
              <a:gd name="connsiteY44" fmla="*/ 866775 h 2235993"/>
              <a:gd name="connsiteX45" fmla="*/ 200025 w 442913"/>
              <a:gd name="connsiteY45" fmla="*/ 885825 h 2235993"/>
              <a:gd name="connsiteX46" fmla="*/ 183356 w 442913"/>
              <a:gd name="connsiteY46" fmla="*/ 909637 h 2235993"/>
              <a:gd name="connsiteX47" fmla="*/ 183356 w 442913"/>
              <a:gd name="connsiteY47" fmla="*/ 926306 h 2235993"/>
              <a:gd name="connsiteX48" fmla="*/ 173831 w 442913"/>
              <a:gd name="connsiteY48" fmla="*/ 950118 h 2235993"/>
              <a:gd name="connsiteX49" fmla="*/ 159544 w 442913"/>
              <a:gd name="connsiteY49" fmla="*/ 964406 h 2235993"/>
              <a:gd name="connsiteX50" fmla="*/ 133350 w 442913"/>
              <a:gd name="connsiteY50" fmla="*/ 962025 h 2235993"/>
              <a:gd name="connsiteX51" fmla="*/ 111919 w 442913"/>
              <a:gd name="connsiteY51" fmla="*/ 978693 h 2235993"/>
              <a:gd name="connsiteX52" fmla="*/ 97631 w 442913"/>
              <a:gd name="connsiteY52" fmla="*/ 1000125 h 2235993"/>
              <a:gd name="connsiteX53" fmla="*/ 73819 w 442913"/>
              <a:gd name="connsiteY53" fmla="*/ 1023937 h 2235993"/>
              <a:gd name="connsiteX54" fmla="*/ 54770 w 442913"/>
              <a:gd name="connsiteY54" fmla="*/ 1033462 h 2235993"/>
              <a:gd name="connsiteX55" fmla="*/ 26194 w 442913"/>
              <a:gd name="connsiteY55" fmla="*/ 1019175 h 2235993"/>
              <a:gd name="connsiteX56" fmla="*/ 0 w 442913"/>
              <a:gd name="connsiteY56" fmla="*/ 1045368 h 2235993"/>
              <a:gd name="connsiteX57" fmla="*/ 4763 w 442913"/>
              <a:gd name="connsiteY57" fmla="*/ 1085849 h 2235993"/>
              <a:gd name="connsiteX58" fmla="*/ 23812 w 442913"/>
              <a:gd name="connsiteY58" fmla="*/ 1121568 h 2235993"/>
              <a:gd name="connsiteX59" fmla="*/ 61912 w 442913"/>
              <a:gd name="connsiteY59" fmla="*/ 1119188 h 2235993"/>
              <a:gd name="connsiteX60" fmla="*/ 73818 w 442913"/>
              <a:gd name="connsiteY60" fmla="*/ 1140618 h 2235993"/>
              <a:gd name="connsiteX61" fmla="*/ 33338 w 442913"/>
              <a:gd name="connsiteY61" fmla="*/ 1188243 h 2235993"/>
              <a:gd name="connsiteX62" fmla="*/ 54768 w 442913"/>
              <a:gd name="connsiteY62" fmla="*/ 1252537 h 2235993"/>
              <a:gd name="connsiteX63" fmla="*/ 69056 w 442913"/>
              <a:gd name="connsiteY63" fmla="*/ 1295399 h 2235993"/>
              <a:gd name="connsiteX64" fmla="*/ 100012 w 442913"/>
              <a:gd name="connsiteY64" fmla="*/ 1350168 h 2235993"/>
              <a:gd name="connsiteX65" fmla="*/ 140494 w 442913"/>
              <a:gd name="connsiteY65" fmla="*/ 1385888 h 2235993"/>
              <a:gd name="connsiteX66" fmla="*/ 159544 w 442913"/>
              <a:gd name="connsiteY66" fmla="*/ 1416844 h 2235993"/>
              <a:gd name="connsiteX67" fmla="*/ 214311 w 442913"/>
              <a:gd name="connsiteY67" fmla="*/ 1454942 h 2235993"/>
              <a:gd name="connsiteX68" fmla="*/ 273844 w 442913"/>
              <a:gd name="connsiteY68" fmla="*/ 1478756 h 2235993"/>
              <a:gd name="connsiteX69" fmla="*/ 288131 w 442913"/>
              <a:gd name="connsiteY69" fmla="*/ 1531143 h 2235993"/>
              <a:gd name="connsiteX70" fmla="*/ 297656 w 442913"/>
              <a:gd name="connsiteY70" fmla="*/ 1571625 h 2235993"/>
              <a:gd name="connsiteX71" fmla="*/ 338137 w 442913"/>
              <a:gd name="connsiteY71" fmla="*/ 1643061 h 2235993"/>
              <a:gd name="connsiteX72" fmla="*/ 345281 w 442913"/>
              <a:gd name="connsiteY72" fmla="*/ 1683543 h 2235993"/>
              <a:gd name="connsiteX73" fmla="*/ 345281 w 442913"/>
              <a:gd name="connsiteY73" fmla="*/ 1719262 h 2235993"/>
              <a:gd name="connsiteX74" fmla="*/ 364332 w 442913"/>
              <a:gd name="connsiteY74" fmla="*/ 1814513 h 2235993"/>
              <a:gd name="connsiteX75" fmla="*/ 392906 w 442913"/>
              <a:gd name="connsiteY75" fmla="*/ 1888331 h 2235993"/>
              <a:gd name="connsiteX76" fmla="*/ 404812 w 442913"/>
              <a:gd name="connsiteY76" fmla="*/ 1938337 h 2235993"/>
              <a:gd name="connsiteX77" fmla="*/ 407194 w 442913"/>
              <a:gd name="connsiteY77" fmla="*/ 1985962 h 2235993"/>
              <a:gd name="connsiteX78" fmla="*/ 423863 w 442913"/>
              <a:gd name="connsiteY78" fmla="*/ 2069306 h 2235993"/>
              <a:gd name="connsiteX79" fmla="*/ 428625 w 442913"/>
              <a:gd name="connsiteY79" fmla="*/ 2116931 h 2235993"/>
              <a:gd name="connsiteX80" fmla="*/ 442913 w 442913"/>
              <a:gd name="connsiteY80" fmla="*/ 2235993 h 2235993"/>
              <a:gd name="connsiteX0" fmla="*/ 373856 w 445293"/>
              <a:gd name="connsiteY0" fmla="*/ 0 h 2235993"/>
              <a:gd name="connsiteX1" fmla="*/ 340519 w 445293"/>
              <a:gd name="connsiteY1" fmla="*/ 40481 h 2235993"/>
              <a:gd name="connsiteX2" fmla="*/ 345281 w 445293"/>
              <a:gd name="connsiteY2" fmla="*/ 59531 h 2235993"/>
              <a:gd name="connsiteX3" fmla="*/ 338138 w 445293"/>
              <a:gd name="connsiteY3" fmla="*/ 78581 h 2235993"/>
              <a:gd name="connsiteX4" fmla="*/ 330994 w 445293"/>
              <a:gd name="connsiteY4" fmla="*/ 90487 h 2235993"/>
              <a:gd name="connsiteX5" fmla="*/ 328613 w 445293"/>
              <a:gd name="connsiteY5" fmla="*/ 111918 h 2235993"/>
              <a:gd name="connsiteX6" fmla="*/ 302419 w 445293"/>
              <a:gd name="connsiteY6" fmla="*/ 111918 h 2235993"/>
              <a:gd name="connsiteX7" fmla="*/ 290513 w 445293"/>
              <a:gd name="connsiteY7" fmla="*/ 128587 h 2235993"/>
              <a:gd name="connsiteX8" fmla="*/ 283369 w 445293"/>
              <a:gd name="connsiteY8" fmla="*/ 145256 h 2235993"/>
              <a:gd name="connsiteX9" fmla="*/ 285750 w 445293"/>
              <a:gd name="connsiteY9" fmla="*/ 164306 h 2235993"/>
              <a:gd name="connsiteX10" fmla="*/ 271463 w 445293"/>
              <a:gd name="connsiteY10" fmla="*/ 188118 h 2235993"/>
              <a:gd name="connsiteX11" fmla="*/ 245269 w 445293"/>
              <a:gd name="connsiteY11" fmla="*/ 171450 h 2235993"/>
              <a:gd name="connsiteX12" fmla="*/ 219075 w 445293"/>
              <a:gd name="connsiteY12" fmla="*/ 173831 h 2235993"/>
              <a:gd name="connsiteX13" fmla="*/ 221456 w 445293"/>
              <a:gd name="connsiteY13" fmla="*/ 211931 h 2235993"/>
              <a:gd name="connsiteX14" fmla="*/ 223838 w 445293"/>
              <a:gd name="connsiteY14" fmla="*/ 233362 h 2235993"/>
              <a:gd name="connsiteX15" fmla="*/ 214313 w 445293"/>
              <a:gd name="connsiteY15" fmla="*/ 252412 h 2235993"/>
              <a:gd name="connsiteX16" fmla="*/ 192881 w 445293"/>
              <a:gd name="connsiteY16" fmla="*/ 273843 h 2235993"/>
              <a:gd name="connsiteX17" fmla="*/ 192881 w 445293"/>
              <a:gd name="connsiteY17" fmla="*/ 304800 h 2235993"/>
              <a:gd name="connsiteX18" fmla="*/ 159544 w 445293"/>
              <a:gd name="connsiteY18" fmla="*/ 300037 h 2235993"/>
              <a:gd name="connsiteX19" fmla="*/ 157163 w 445293"/>
              <a:gd name="connsiteY19" fmla="*/ 316706 h 2235993"/>
              <a:gd name="connsiteX20" fmla="*/ 166688 w 445293"/>
              <a:gd name="connsiteY20" fmla="*/ 342900 h 2235993"/>
              <a:gd name="connsiteX21" fmla="*/ 188119 w 445293"/>
              <a:gd name="connsiteY21" fmla="*/ 371475 h 2235993"/>
              <a:gd name="connsiteX22" fmla="*/ 211931 w 445293"/>
              <a:gd name="connsiteY22" fmla="*/ 404812 h 2235993"/>
              <a:gd name="connsiteX23" fmla="*/ 219075 w 445293"/>
              <a:gd name="connsiteY23" fmla="*/ 419100 h 2235993"/>
              <a:gd name="connsiteX24" fmla="*/ 250031 w 445293"/>
              <a:gd name="connsiteY24" fmla="*/ 431006 h 2235993"/>
              <a:gd name="connsiteX25" fmla="*/ 250031 w 445293"/>
              <a:gd name="connsiteY25" fmla="*/ 447675 h 2235993"/>
              <a:gd name="connsiteX26" fmla="*/ 235744 w 445293"/>
              <a:gd name="connsiteY26" fmla="*/ 466725 h 2235993"/>
              <a:gd name="connsiteX27" fmla="*/ 209550 w 445293"/>
              <a:gd name="connsiteY27" fmla="*/ 473868 h 2235993"/>
              <a:gd name="connsiteX28" fmla="*/ 197644 w 445293"/>
              <a:gd name="connsiteY28" fmla="*/ 492918 h 2235993"/>
              <a:gd name="connsiteX29" fmla="*/ 185738 w 445293"/>
              <a:gd name="connsiteY29" fmla="*/ 528637 h 2235993"/>
              <a:gd name="connsiteX30" fmla="*/ 197644 w 445293"/>
              <a:gd name="connsiteY30" fmla="*/ 552450 h 2235993"/>
              <a:gd name="connsiteX31" fmla="*/ 214313 w 445293"/>
              <a:gd name="connsiteY31" fmla="*/ 569118 h 2235993"/>
              <a:gd name="connsiteX32" fmla="*/ 214313 w 445293"/>
              <a:gd name="connsiteY32" fmla="*/ 592931 h 2235993"/>
              <a:gd name="connsiteX33" fmla="*/ 230981 w 445293"/>
              <a:gd name="connsiteY33" fmla="*/ 607218 h 2235993"/>
              <a:gd name="connsiteX34" fmla="*/ 211931 w 445293"/>
              <a:gd name="connsiteY34" fmla="*/ 623887 h 2235993"/>
              <a:gd name="connsiteX35" fmla="*/ 211931 w 445293"/>
              <a:gd name="connsiteY35" fmla="*/ 645318 h 2235993"/>
              <a:gd name="connsiteX36" fmla="*/ 226219 w 445293"/>
              <a:gd name="connsiteY36" fmla="*/ 666750 h 2235993"/>
              <a:gd name="connsiteX37" fmla="*/ 223838 w 445293"/>
              <a:gd name="connsiteY37" fmla="*/ 688181 h 2235993"/>
              <a:gd name="connsiteX38" fmla="*/ 223838 w 445293"/>
              <a:gd name="connsiteY38" fmla="*/ 711993 h 2235993"/>
              <a:gd name="connsiteX39" fmla="*/ 204788 w 445293"/>
              <a:gd name="connsiteY39" fmla="*/ 731043 h 2235993"/>
              <a:gd name="connsiteX40" fmla="*/ 221456 w 445293"/>
              <a:gd name="connsiteY40" fmla="*/ 759618 h 2235993"/>
              <a:gd name="connsiteX41" fmla="*/ 207169 w 445293"/>
              <a:gd name="connsiteY41" fmla="*/ 788193 h 2235993"/>
              <a:gd name="connsiteX42" fmla="*/ 195263 w 445293"/>
              <a:gd name="connsiteY42" fmla="*/ 814387 h 2235993"/>
              <a:gd name="connsiteX43" fmla="*/ 207169 w 445293"/>
              <a:gd name="connsiteY43" fmla="*/ 838200 h 2235993"/>
              <a:gd name="connsiteX44" fmla="*/ 214313 w 445293"/>
              <a:gd name="connsiteY44" fmla="*/ 866775 h 2235993"/>
              <a:gd name="connsiteX45" fmla="*/ 200025 w 445293"/>
              <a:gd name="connsiteY45" fmla="*/ 885825 h 2235993"/>
              <a:gd name="connsiteX46" fmla="*/ 183356 w 445293"/>
              <a:gd name="connsiteY46" fmla="*/ 909637 h 2235993"/>
              <a:gd name="connsiteX47" fmla="*/ 183356 w 445293"/>
              <a:gd name="connsiteY47" fmla="*/ 926306 h 2235993"/>
              <a:gd name="connsiteX48" fmla="*/ 173831 w 445293"/>
              <a:gd name="connsiteY48" fmla="*/ 950118 h 2235993"/>
              <a:gd name="connsiteX49" fmla="*/ 159544 w 445293"/>
              <a:gd name="connsiteY49" fmla="*/ 964406 h 2235993"/>
              <a:gd name="connsiteX50" fmla="*/ 133350 w 445293"/>
              <a:gd name="connsiteY50" fmla="*/ 962025 h 2235993"/>
              <a:gd name="connsiteX51" fmla="*/ 111919 w 445293"/>
              <a:gd name="connsiteY51" fmla="*/ 978693 h 2235993"/>
              <a:gd name="connsiteX52" fmla="*/ 97631 w 445293"/>
              <a:gd name="connsiteY52" fmla="*/ 1000125 h 2235993"/>
              <a:gd name="connsiteX53" fmla="*/ 73819 w 445293"/>
              <a:gd name="connsiteY53" fmla="*/ 1023937 h 2235993"/>
              <a:gd name="connsiteX54" fmla="*/ 54770 w 445293"/>
              <a:gd name="connsiteY54" fmla="*/ 1033462 h 2235993"/>
              <a:gd name="connsiteX55" fmla="*/ 26194 w 445293"/>
              <a:gd name="connsiteY55" fmla="*/ 1019175 h 2235993"/>
              <a:gd name="connsiteX56" fmla="*/ 0 w 445293"/>
              <a:gd name="connsiteY56" fmla="*/ 1045368 h 2235993"/>
              <a:gd name="connsiteX57" fmla="*/ 4763 w 445293"/>
              <a:gd name="connsiteY57" fmla="*/ 1085849 h 2235993"/>
              <a:gd name="connsiteX58" fmla="*/ 23812 w 445293"/>
              <a:gd name="connsiteY58" fmla="*/ 1121568 h 2235993"/>
              <a:gd name="connsiteX59" fmla="*/ 61912 w 445293"/>
              <a:gd name="connsiteY59" fmla="*/ 1119188 h 2235993"/>
              <a:gd name="connsiteX60" fmla="*/ 73818 w 445293"/>
              <a:gd name="connsiteY60" fmla="*/ 1140618 h 2235993"/>
              <a:gd name="connsiteX61" fmla="*/ 33338 w 445293"/>
              <a:gd name="connsiteY61" fmla="*/ 1188243 h 2235993"/>
              <a:gd name="connsiteX62" fmla="*/ 54768 w 445293"/>
              <a:gd name="connsiteY62" fmla="*/ 1252537 h 2235993"/>
              <a:gd name="connsiteX63" fmla="*/ 69056 w 445293"/>
              <a:gd name="connsiteY63" fmla="*/ 1295399 h 2235993"/>
              <a:gd name="connsiteX64" fmla="*/ 100012 w 445293"/>
              <a:gd name="connsiteY64" fmla="*/ 1350168 h 2235993"/>
              <a:gd name="connsiteX65" fmla="*/ 140494 w 445293"/>
              <a:gd name="connsiteY65" fmla="*/ 1385888 h 2235993"/>
              <a:gd name="connsiteX66" fmla="*/ 159544 w 445293"/>
              <a:gd name="connsiteY66" fmla="*/ 1416844 h 2235993"/>
              <a:gd name="connsiteX67" fmla="*/ 214311 w 445293"/>
              <a:gd name="connsiteY67" fmla="*/ 1454942 h 2235993"/>
              <a:gd name="connsiteX68" fmla="*/ 273844 w 445293"/>
              <a:gd name="connsiteY68" fmla="*/ 1478756 h 2235993"/>
              <a:gd name="connsiteX69" fmla="*/ 288131 w 445293"/>
              <a:gd name="connsiteY69" fmla="*/ 1531143 h 2235993"/>
              <a:gd name="connsiteX70" fmla="*/ 297656 w 445293"/>
              <a:gd name="connsiteY70" fmla="*/ 1571625 h 2235993"/>
              <a:gd name="connsiteX71" fmla="*/ 338137 w 445293"/>
              <a:gd name="connsiteY71" fmla="*/ 1643061 h 2235993"/>
              <a:gd name="connsiteX72" fmla="*/ 345281 w 445293"/>
              <a:gd name="connsiteY72" fmla="*/ 1683543 h 2235993"/>
              <a:gd name="connsiteX73" fmla="*/ 345281 w 445293"/>
              <a:gd name="connsiteY73" fmla="*/ 1719262 h 2235993"/>
              <a:gd name="connsiteX74" fmla="*/ 364332 w 445293"/>
              <a:gd name="connsiteY74" fmla="*/ 1814513 h 2235993"/>
              <a:gd name="connsiteX75" fmla="*/ 392906 w 445293"/>
              <a:gd name="connsiteY75" fmla="*/ 1888331 h 2235993"/>
              <a:gd name="connsiteX76" fmla="*/ 404812 w 445293"/>
              <a:gd name="connsiteY76" fmla="*/ 1938337 h 2235993"/>
              <a:gd name="connsiteX77" fmla="*/ 407194 w 445293"/>
              <a:gd name="connsiteY77" fmla="*/ 1985962 h 2235993"/>
              <a:gd name="connsiteX78" fmla="*/ 423863 w 445293"/>
              <a:gd name="connsiteY78" fmla="*/ 2069306 h 2235993"/>
              <a:gd name="connsiteX79" fmla="*/ 445293 w 445293"/>
              <a:gd name="connsiteY79" fmla="*/ 2097881 h 2235993"/>
              <a:gd name="connsiteX80" fmla="*/ 442913 w 445293"/>
              <a:gd name="connsiteY80" fmla="*/ 2235993 h 2235993"/>
              <a:gd name="connsiteX0" fmla="*/ 373856 w 445293"/>
              <a:gd name="connsiteY0" fmla="*/ 0 h 2235993"/>
              <a:gd name="connsiteX1" fmla="*/ 340519 w 445293"/>
              <a:gd name="connsiteY1" fmla="*/ 40481 h 2235993"/>
              <a:gd name="connsiteX2" fmla="*/ 345281 w 445293"/>
              <a:gd name="connsiteY2" fmla="*/ 59531 h 2235993"/>
              <a:gd name="connsiteX3" fmla="*/ 338138 w 445293"/>
              <a:gd name="connsiteY3" fmla="*/ 78581 h 2235993"/>
              <a:gd name="connsiteX4" fmla="*/ 330994 w 445293"/>
              <a:gd name="connsiteY4" fmla="*/ 90487 h 2235993"/>
              <a:gd name="connsiteX5" fmla="*/ 328613 w 445293"/>
              <a:gd name="connsiteY5" fmla="*/ 111918 h 2235993"/>
              <a:gd name="connsiteX6" fmla="*/ 302419 w 445293"/>
              <a:gd name="connsiteY6" fmla="*/ 111918 h 2235993"/>
              <a:gd name="connsiteX7" fmla="*/ 290513 w 445293"/>
              <a:gd name="connsiteY7" fmla="*/ 128587 h 2235993"/>
              <a:gd name="connsiteX8" fmla="*/ 283369 w 445293"/>
              <a:gd name="connsiteY8" fmla="*/ 145256 h 2235993"/>
              <a:gd name="connsiteX9" fmla="*/ 285750 w 445293"/>
              <a:gd name="connsiteY9" fmla="*/ 164306 h 2235993"/>
              <a:gd name="connsiteX10" fmla="*/ 271463 w 445293"/>
              <a:gd name="connsiteY10" fmla="*/ 188118 h 2235993"/>
              <a:gd name="connsiteX11" fmla="*/ 245269 w 445293"/>
              <a:gd name="connsiteY11" fmla="*/ 171450 h 2235993"/>
              <a:gd name="connsiteX12" fmla="*/ 219075 w 445293"/>
              <a:gd name="connsiteY12" fmla="*/ 173831 h 2235993"/>
              <a:gd name="connsiteX13" fmla="*/ 221456 w 445293"/>
              <a:gd name="connsiteY13" fmla="*/ 211931 h 2235993"/>
              <a:gd name="connsiteX14" fmla="*/ 223838 w 445293"/>
              <a:gd name="connsiteY14" fmla="*/ 233362 h 2235993"/>
              <a:gd name="connsiteX15" fmla="*/ 214313 w 445293"/>
              <a:gd name="connsiteY15" fmla="*/ 252412 h 2235993"/>
              <a:gd name="connsiteX16" fmla="*/ 192881 w 445293"/>
              <a:gd name="connsiteY16" fmla="*/ 273843 h 2235993"/>
              <a:gd name="connsiteX17" fmla="*/ 192881 w 445293"/>
              <a:gd name="connsiteY17" fmla="*/ 304800 h 2235993"/>
              <a:gd name="connsiteX18" fmla="*/ 159544 w 445293"/>
              <a:gd name="connsiteY18" fmla="*/ 300037 h 2235993"/>
              <a:gd name="connsiteX19" fmla="*/ 157163 w 445293"/>
              <a:gd name="connsiteY19" fmla="*/ 316706 h 2235993"/>
              <a:gd name="connsiteX20" fmla="*/ 166688 w 445293"/>
              <a:gd name="connsiteY20" fmla="*/ 342900 h 2235993"/>
              <a:gd name="connsiteX21" fmla="*/ 188119 w 445293"/>
              <a:gd name="connsiteY21" fmla="*/ 371475 h 2235993"/>
              <a:gd name="connsiteX22" fmla="*/ 211931 w 445293"/>
              <a:gd name="connsiteY22" fmla="*/ 404812 h 2235993"/>
              <a:gd name="connsiteX23" fmla="*/ 219075 w 445293"/>
              <a:gd name="connsiteY23" fmla="*/ 419100 h 2235993"/>
              <a:gd name="connsiteX24" fmla="*/ 250031 w 445293"/>
              <a:gd name="connsiteY24" fmla="*/ 431006 h 2235993"/>
              <a:gd name="connsiteX25" fmla="*/ 250031 w 445293"/>
              <a:gd name="connsiteY25" fmla="*/ 447675 h 2235993"/>
              <a:gd name="connsiteX26" fmla="*/ 235744 w 445293"/>
              <a:gd name="connsiteY26" fmla="*/ 466725 h 2235993"/>
              <a:gd name="connsiteX27" fmla="*/ 209550 w 445293"/>
              <a:gd name="connsiteY27" fmla="*/ 473868 h 2235993"/>
              <a:gd name="connsiteX28" fmla="*/ 197644 w 445293"/>
              <a:gd name="connsiteY28" fmla="*/ 492918 h 2235993"/>
              <a:gd name="connsiteX29" fmla="*/ 185738 w 445293"/>
              <a:gd name="connsiteY29" fmla="*/ 528637 h 2235993"/>
              <a:gd name="connsiteX30" fmla="*/ 197644 w 445293"/>
              <a:gd name="connsiteY30" fmla="*/ 552450 h 2235993"/>
              <a:gd name="connsiteX31" fmla="*/ 214313 w 445293"/>
              <a:gd name="connsiteY31" fmla="*/ 569118 h 2235993"/>
              <a:gd name="connsiteX32" fmla="*/ 214313 w 445293"/>
              <a:gd name="connsiteY32" fmla="*/ 592931 h 2235993"/>
              <a:gd name="connsiteX33" fmla="*/ 230981 w 445293"/>
              <a:gd name="connsiteY33" fmla="*/ 607218 h 2235993"/>
              <a:gd name="connsiteX34" fmla="*/ 211931 w 445293"/>
              <a:gd name="connsiteY34" fmla="*/ 623887 h 2235993"/>
              <a:gd name="connsiteX35" fmla="*/ 211931 w 445293"/>
              <a:gd name="connsiteY35" fmla="*/ 645318 h 2235993"/>
              <a:gd name="connsiteX36" fmla="*/ 226219 w 445293"/>
              <a:gd name="connsiteY36" fmla="*/ 666750 h 2235993"/>
              <a:gd name="connsiteX37" fmla="*/ 223838 w 445293"/>
              <a:gd name="connsiteY37" fmla="*/ 688181 h 2235993"/>
              <a:gd name="connsiteX38" fmla="*/ 223838 w 445293"/>
              <a:gd name="connsiteY38" fmla="*/ 711993 h 2235993"/>
              <a:gd name="connsiteX39" fmla="*/ 204788 w 445293"/>
              <a:gd name="connsiteY39" fmla="*/ 731043 h 2235993"/>
              <a:gd name="connsiteX40" fmla="*/ 221456 w 445293"/>
              <a:gd name="connsiteY40" fmla="*/ 759618 h 2235993"/>
              <a:gd name="connsiteX41" fmla="*/ 207169 w 445293"/>
              <a:gd name="connsiteY41" fmla="*/ 788193 h 2235993"/>
              <a:gd name="connsiteX42" fmla="*/ 195263 w 445293"/>
              <a:gd name="connsiteY42" fmla="*/ 814387 h 2235993"/>
              <a:gd name="connsiteX43" fmla="*/ 207169 w 445293"/>
              <a:gd name="connsiteY43" fmla="*/ 838200 h 2235993"/>
              <a:gd name="connsiteX44" fmla="*/ 214313 w 445293"/>
              <a:gd name="connsiteY44" fmla="*/ 866775 h 2235993"/>
              <a:gd name="connsiteX45" fmla="*/ 200025 w 445293"/>
              <a:gd name="connsiteY45" fmla="*/ 885825 h 2235993"/>
              <a:gd name="connsiteX46" fmla="*/ 183356 w 445293"/>
              <a:gd name="connsiteY46" fmla="*/ 909637 h 2235993"/>
              <a:gd name="connsiteX47" fmla="*/ 183356 w 445293"/>
              <a:gd name="connsiteY47" fmla="*/ 926306 h 2235993"/>
              <a:gd name="connsiteX48" fmla="*/ 173831 w 445293"/>
              <a:gd name="connsiteY48" fmla="*/ 950118 h 2235993"/>
              <a:gd name="connsiteX49" fmla="*/ 159544 w 445293"/>
              <a:gd name="connsiteY49" fmla="*/ 964406 h 2235993"/>
              <a:gd name="connsiteX50" fmla="*/ 133350 w 445293"/>
              <a:gd name="connsiteY50" fmla="*/ 962025 h 2235993"/>
              <a:gd name="connsiteX51" fmla="*/ 111919 w 445293"/>
              <a:gd name="connsiteY51" fmla="*/ 978693 h 2235993"/>
              <a:gd name="connsiteX52" fmla="*/ 97631 w 445293"/>
              <a:gd name="connsiteY52" fmla="*/ 1000125 h 2235993"/>
              <a:gd name="connsiteX53" fmla="*/ 73819 w 445293"/>
              <a:gd name="connsiteY53" fmla="*/ 1023937 h 2235993"/>
              <a:gd name="connsiteX54" fmla="*/ 54770 w 445293"/>
              <a:gd name="connsiteY54" fmla="*/ 1033462 h 2235993"/>
              <a:gd name="connsiteX55" fmla="*/ 26194 w 445293"/>
              <a:gd name="connsiteY55" fmla="*/ 1019175 h 2235993"/>
              <a:gd name="connsiteX56" fmla="*/ 0 w 445293"/>
              <a:gd name="connsiteY56" fmla="*/ 1045368 h 2235993"/>
              <a:gd name="connsiteX57" fmla="*/ 4763 w 445293"/>
              <a:gd name="connsiteY57" fmla="*/ 1085849 h 2235993"/>
              <a:gd name="connsiteX58" fmla="*/ 23812 w 445293"/>
              <a:gd name="connsiteY58" fmla="*/ 1121568 h 2235993"/>
              <a:gd name="connsiteX59" fmla="*/ 61912 w 445293"/>
              <a:gd name="connsiteY59" fmla="*/ 1119188 h 2235993"/>
              <a:gd name="connsiteX60" fmla="*/ 73818 w 445293"/>
              <a:gd name="connsiteY60" fmla="*/ 1140618 h 2235993"/>
              <a:gd name="connsiteX61" fmla="*/ 33338 w 445293"/>
              <a:gd name="connsiteY61" fmla="*/ 1188243 h 2235993"/>
              <a:gd name="connsiteX62" fmla="*/ 54768 w 445293"/>
              <a:gd name="connsiteY62" fmla="*/ 1252537 h 2235993"/>
              <a:gd name="connsiteX63" fmla="*/ 69056 w 445293"/>
              <a:gd name="connsiteY63" fmla="*/ 1295399 h 2235993"/>
              <a:gd name="connsiteX64" fmla="*/ 100012 w 445293"/>
              <a:gd name="connsiteY64" fmla="*/ 1350168 h 2235993"/>
              <a:gd name="connsiteX65" fmla="*/ 140494 w 445293"/>
              <a:gd name="connsiteY65" fmla="*/ 1385888 h 2235993"/>
              <a:gd name="connsiteX66" fmla="*/ 159544 w 445293"/>
              <a:gd name="connsiteY66" fmla="*/ 1416844 h 2235993"/>
              <a:gd name="connsiteX67" fmla="*/ 214311 w 445293"/>
              <a:gd name="connsiteY67" fmla="*/ 1454942 h 2235993"/>
              <a:gd name="connsiteX68" fmla="*/ 273844 w 445293"/>
              <a:gd name="connsiteY68" fmla="*/ 1478756 h 2235993"/>
              <a:gd name="connsiteX69" fmla="*/ 288131 w 445293"/>
              <a:gd name="connsiteY69" fmla="*/ 1531143 h 2235993"/>
              <a:gd name="connsiteX70" fmla="*/ 297656 w 445293"/>
              <a:gd name="connsiteY70" fmla="*/ 1571625 h 2235993"/>
              <a:gd name="connsiteX71" fmla="*/ 338137 w 445293"/>
              <a:gd name="connsiteY71" fmla="*/ 1643061 h 2235993"/>
              <a:gd name="connsiteX72" fmla="*/ 345281 w 445293"/>
              <a:gd name="connsiteY72" fmla="*/ 1683543 h 2235993"/>
              <a:gd name="connsiteX73" fmla="*/ 345281 w 445293"/>
              <a:gd name="connsiteY73" fmla="*/ 1719262 h 2235993"/>
              <a:gd name="connsiteX74" fmla="*/ 364332 w 445293"/>
              <a:gd name="connsiteY74" fmla="*/ 1814513 h 2235993"/>
              <a:gd name="connsiteX75" fmla="*/ 392906 w 445293"/>
              <a:gd name="connsiteY75" fmla="*/ 1888331 h 2235993"/>
              <a:gd name="connsiteX76" fmla="*/ 404812 w 445293"/>
              <a:gd name="connsiteY76" fmla="*/ 1938337 h 2235993"/>
              <a:gd name="connsiteX77" fmla="*/ 407194 w 445293"/>
              <a:gd name="connsiteY77" fmla="*/ 1985962 h 2235993"/>
              <a:gd name="connsiteX78" fmla="*/ 423863 w 445293"/>
              <a:gd name="connsiteY78" fmla="*/ 2059781 h 2235993"/>
              <a:gd name="connsiteX79" fmla="*/ 445293 w 445293"/>
              <a:gd name="connsiteY79" fmla="*/ 2097881 h 2235993"/>
              <a:gd name="connsiteX80" fmla="*/ 442913 w 445293"/>
              <a:gd name="connsiteY80" fmla="*/ 2235993 h 2235993"/>
              <a:gd name="connsiteX0" fmla="*/ 373856 w 445293"/>
              <a:gd name="connsiteY0" fmla="*/ 0 h 2235993"/>
              <a:gd name="connsiteX1" fmla="*/ 340519 w 445293"/>
              <a:gd name="connsiteY1" fmla="*/ 40481 h 2235993"/>
              <a:gd name="connsiteX2" fmla="*/ 345281 w 445293"/>
              <a:gd name="connsiteY2" fmla="*/ 59531 h 2235993"/>
              <a:gd name="connsiteX3" fmla="*/ 338138 w 445293"/>
              <a:gd name="connsiteY3" fmla="*/ 78581 h 2235993"/>
              <a:gd name="connsiteX4" fmla="*/ 330994 w 445293"/>
              <a:gd name="connsiteY4" fmla="*/ 90487 h 2235993"/>
              <a:gd name="connsiteX5" fmla="*/ 328613 w 445293"/>
              <a:gd name="connsiteY5" fmla="*/ 111918 h 2235993"/>
              <a:gd name="connsiteX6" fmla="*/ 302419 w 445293"/>
              <a:gd name="connsiteY6" fmla="*/ 111918 h 2235993"/>
              <a:gd name="connsiteX7" fmla="*/ 290513 w 445293"/>
              <a:gd name="connsiteY7" fmla="*/ 128587 h 2235993"/>
              <a:gd name="connsiteX8" fmla="*/ 283369 w 445293"/>
              <a:gd name="connsiteY8" fmla="*/ 145256 h 2235993"/>
              <a:gd name="connsiteX9" fmla="*/ 285750 w 445293"/>
              <a:gd name="connsiteY9" fmla="*/ 164306 h 2235993"/>
              <a:gd name="connsiteX10" fmla="*/ 271463 w 445293"/>
              <a:gd name="connsiteY10" fmla="*/ 188118 h 2235993"/>
              <a:gd name="connsiteX11" fmla="*/ 245269 w 445293"/>
              <a:gd name="connsiteY11" fmla="*/ 171450 h 2235993"/>
              <a:gd name="connsiteX12" fmla="*/ 219075 w 445293"/>
              <a:gd name="connsiteY12" fmla="*/ 173831 h 2235993"/>
              <a:gd name="connsiteX13" fmla="*/ 221456 w 445293"/>
              <a:gd name="connsiteY13" fmla="*/ 211931 h 2235993"/>
              <a:gd name="connsiteX14" fmla="*/ 223838 w 445293"/>
              <a:gd name="connsiteY14" fmla="*/ 233362 h 2235993"/>
              <a:gd name="connsiteX15" fmla="*/ 214313 w 445293"/>
              <a:gd name="connsiteY15" fmla="*/ 252412 h 2235993"/>
              <a:gd name="connsiteX16" fmla="*/ 192881 w 445293"/>
              <a:gd name="connsiteY16" fmla="*/ 273843 h 2235993"/>
              <a:gd name="connsiteX17" fmla="*/ 192881 w 445293"/>
              <a:gd name="connsiteY17" fmla="*/ 304800 h 2235993"/>
              <a:gd name="connsiteX18" fmla="*/ 159544 w 445293"/>
              <a:gd name="connsiteY18" fmla="*/ 300037 h 2235993"/>
              <a:gd name="connsiteX19" fmla="*/ 157163 w 445293"/>
              <a:gd name="connsiteY19" fmla="*/ 316706 h 2235993"/>
              <a:gd name="connsiteX20" fmla="*/ 166688 w 445293"/>
              <a:gd name="connsiteY20" fmla="*/ 342900 h 2235993"/>
              <a:gd name="connsiteX21" fmla="*/ 188119 w 445293"/>
              <a:gd name="connsiteY21" fmla="*/ 371475 h 2235993"/>
              <a:gd name="connsiteX22" fmla="*/ 211931 w 445293"/>
              <a:gd name="connsiteY22" fmla="*/ 404812 h 2235993"/>
              <a:gd name="connsiteX23" fmla="*/ 219075 w 445293"/>
              <a:gd name="connsiteY23" fmla="*/ 419100 h 2235993"/>
              <a:gd name="connsiteX24" fmla="*/ 250031 w 445293"/>
              <a:gd name="connsiteY24" fmla="*/ 431006 h 2235993"/>
              <a:gd name="connsiteX25" fmla="*/ 250031 w 445293"/>
              <a:gd name="connsiteY25" fmla="*/ 447675 h 2235993"/>
              <a:gd name="connsiteX26" fmla="*/ 235744 w 445293"/>
              <a:gd name="connsiteY26" fmla="*/ 466725 h 2235993"/>
              <a:gd name="connsiteX27" fmla="*/ 209550 w 445293"/>
              <a:gd name="connsiteY27" fmla="*/ 473868 h 2235993"/>
              <a:gd name="connsiteX28" fmla="*/ 197644 w 445293"/>
              <a:gd name="connsiteY28" fmla="*/ 492918 h 2235993"/>
              <a:gd name="connsiteX29" fmla="*/ 185738 w 445293"/>
              <a:gd name="connsiteY29" fmla="*/ 528637 h 2235993"/>
              <a:gd name="connsiteX30" fmla="*/ 197644 w 445293"/>
              <a:gd name="connsiteY30" fmla="*/ 552450 h 2235993"/>
              <a:gd name="connsiteX31" fmla="*/ 214313 w 445293"/>
              <a:gd name="connsiteY31" fmla="*/ 569118 h 2235993"/>
              <a:gd name="connsiteX32" fmla="*/ 214313 w 445293"/>
              <a:gd name="connsiteY32" fmla="*/ 592931 h 2235993"/>
              <a:gd name="connsiteX33" fmla="*/ 230981 w 445293"/>
              <a:gd name="connsiteY33" fmla="*/ 607218 h 2235993"/>
              <a:gd name="connsiteX34" fmla="*/ 211931 w 445293"/>
              <a:gd name="connsiteY34" fmla="*/ 623887 h 2235993"/>
              <a:gd name="connsiteX35" fmla="*/ 211931 w 445293"/>
              <a:gd name="connsiteY35" fmla="*/ 645318 h 2235993"/>
              <a:gd name="connsiteX36" fmla="*/ 226219 w 445293"/>
              <a:gd name="connsiteY36" fmla="*/ 666750 h 2235993"/>
              <a:gd name="connsiteX37" fmla="*/ 223838 w 445293"/>
              <a:gd name="connsiteY37" fmla="*/ 688181 h 2235993"/>
              <a:gd name="connsiteX38" fmla="*/ 223838 w 445293"/>
              <a:gd name="connsiteY38" fmla="*/ 711993 h 2235993"/>
              <a:gd name="connsiteX39" fmla="*/ 204788 w 445293"/>
              <a:gd name="connsiteY39" fmla="*/ 731043 h 2235993"/>
              <a:gd name="connsiteX40" fmla="*/ 221456 w 445293"/>
              <a:gd name="connsiteY40" fmla="*/ 759618 h 2235993"/>
              <a:gd name="connsiteX41" fmla="*/ 207169 w 445293"/>
              <a:gd name="connsiteY41" fmla="*/ 788193 h 2235993"/>
              <a:gd name="connsiteX42" fmla="*/ 195263 w 445293"/>
              <a:gd name="connsiteY42" fmla="*/ 814387 h 2235993"/>
              <a:gd name="connsiteX43" fmla="*/ 207169 w 445293"/>
              <a:gd name="connsiteY43" fmla="*/ 838200 h 2235993"/>
              <a:gd name="connsiteX44" fmla="*/ 214313 w 445293"/>
              <a:gd name="connsiteY44" fmla="*/ 866775 h 2235993"/>
              <a:gd name="connsiteX45" fmla="*/ 200025 w 445293"/>
              <a:gd name="connsiteY45" fmla="*/ 885825 h 2235993"/>
              <a:gd name="connsiteX46" fmla="*/ 183356 w 445293"/>
              <a:gd name="connsiteY46" fmla="*/ 909637 h 2235993"/>
              <a:gd name="connsiteX47" fmla="*/ 183356 w 445293"/>
              <a:gd name="connsiteY47" fmla="*/ 926306 h 2235993"/>
              <a:gd name="connsiteX48" fmla="*/ 173831 w 445293"/>
              <a:gd name="connsiteY48" fmla="*/ 950118 h 2235993"/>
              <a:gd name="connsiteX49" fmla="*/ 159544 w 445293"/>
              <a:gd name="connsiteY49" fmla="*/ 964406 h 2235993"/>
              <a:gd name="connsiteX50" fmla="*/ 133350 w 445293"/>
              <a:gd name="connsiteY50" fmla="*/ 962025 h 2235993"/>
              <a:gd name="connsiteX51" fmla="*/ 111919 w 445293"/>
              <a:gd name="connsiteY51" fmla="*/ 978693 h 2235993"/>
              <a:gd name="connsiteX52" fmla="*/ 97631 w 445293"/>
              <a:gd name="connsiteY52" fmla="*/ 1000125 h 2235993"/>
              <a:gd name="connsiteX53" fmla="*/ 73819 w 445293"/>
              <a:gd name="connsiteY53" fmla="*/ 1023937 h 2235993"/>
              <a:gd name="connsiteX54" fmla="*/ 54770 w 445293"/>
              <a:gd name="connsiteY54" fmla="*/ 1033462 h 2235993"/>
              <a:gd name="connsiteX55" fmla="*/ 26194 w 445293"/>
              <a:gd name="connsiteY55" fmla="*/ 1019175 h 2235993"/>
              <a:gd name="connsiteX56" fmla="*/ 0 w 445293"/>
              <a:gd name="connsiteY56" fmla="*/ 1045368 h 2235993"/>
              <a:gd name="connsiteX57" fmla="*/ 4763 w 445293"/>
              <a:gd name="connsiteY57" fmla="*/ 1085849 h 2235993"/>
              <a:gd name="connsiteX58" fmla="*/ 23812 w 445293"/>
              <a:gd name="connsiteY58" fmla="*/ 1121568 h 2235993"/>
              <a:gd name="connsiteX59" fmla="*/ 61912 w 445293"/>
              <a:gd name="connsiteY59" fmla="*/ 1119188 h 2235993"/>
              <a:gd name="connsiteX60" fmla="*/ 73818 w 445293"/>
              <a:gd name="connsiteY60" fmla="*/ 1140618 h 2235993"/>
              <a:gd name="connsiteX61" fmla="*/ 33338 w 445293"/>
              <a:gd name="connsiteY61" fmla="*/ 1188243 h 2235993"/>
              <a:gd name="connsiteX62" fmla="*/ 54768 w 445293"/>
              <a:gd name="connsiteY62" fmla="*/ 1252537 h 2235993"/>
              <a:gd name="connsiteX63" fmla="*/ 69056 w 445293"/>
              <a:gd name="connsiteY63" fmla="*/ 1295399 h 2235993"/>
              <a:gd name="connsiteX64" fmla="*/ 100012 w 445293"/>
              <a:gd name="connsiteY64" fmla="*/ 1350168 h 2235993"/>
              <a:gd name="connsiteX65" fmla="*/ 140494 w 445293"/>
              <a:gd name="connsiteY65" fmla="*/ 1385888 h 2235993"/>
              <a:gd name="connsiteX66" fmla="*/ 159544 w 445293"/>
              <a:gd name="connsiteY66" fmla="*/ 1416844 h 2235993"/>
              <a:gd name="connsiteX67" fmla="*/ 214311 w 445293"/>
              <a:gd name="connsiteY67" fmla="*/ 1454942 h 2235993"/>
              <a:gd name="connsiteX68" fmla="*/ 273844 w 445293"/>
              <a:gd name="connsiteY68" fmla="*/ 1478756 h 2235993"/>
              <a:gd name="connsiteX69" fmla="*/ 288131 w 445293"/>
              <a:gd name="connsiteY69" fmla="*/ 1531143 h 2235993"/>
              <a:gd name="connsiteX70" fmla="*/ 297656 w 445293"/>
              <a:gd name="connsiteY70" fmla="*/ 1571625 h 2235993"/>
              <a:gd name="connsiteX71" fmla="*/ 338137 w 445293"/>
              <a:gd name="connsiteY71" fmla="*/ 1643061 h 2235993"/>
              <a:gd name="connsiteX72" fmla="*/ 345281 w 445293"/>
              <a:gd name="connsiteY72" fmla="*/ 1683543 h 2235993"/>
              <a:gd name="connsiteX73" fmla="*/ 345281 w 445293"/>
              <a:gd name="connsiteY73" fmla="*/ 1719262 h 2235993"/>
              <a:gd name="connsiteX74" fmla="*/ 364332 w 445293"/>
              <a:gd name="connsiteY74" fmla="*/ 1814513 h 2235993"/>
              <a:gd name="connsiteX75" fmla="*/ 392906 w 445293"/>
              <a:gd name="connsiteY75" fmla="*/ 1888331 h 2235993"/>
              <a:gd name="connsiteX76" fmla="*/ 404812 w 445293"/>
              <a:gd name="connsiteY76" fmla="*/ 1938337 h 2235993"/>
              <a:gd name="connsiteX77" fmla="*/ 402431 w 445293"/>
              <a:gd name="connsiteY77" fmla="*/ 2012156 h 2235993"/>
              <a:gd name="connsiteX78" fmla="*/ 423863 w 445293"/>
              <a:gd name="connsiteY78" fmla="*/ 2059781 h 2235993"/>
              <a:gd name="connsiteX79" fmla="*/ 445293 w 445293"/>
              <a:gd name="connsiteY79" fmla="*/ 2097881 h 2235993"/>
              <a:gd name="connsiteX80" fmla="*/ 442913 w 445293"/>
              <a:gd name="connsiteY80" fmla="*/ 2235993 h 2235993"/>
              <a:gd name="connsiteX0" fmla="*/ 373856 w 445293"/>
              <a:gd name="connsiteY0" fmla="*/ 0 h 2235993"/>
              <a:gd name="connsiteX1" fmla="*/ 340519 w 445293"/>
              <a:gd name="connsiteY1" fmla="*/ 40481 h 2235993"/>
              <a:gd name="connsiteX2" fmla="*/ 345281 w 445293"/>
              <a:gd name="connsiteY2" fmla="*/ 59531 h 2235993"/>
              <a:gd name="connsiteX3" fmla="*/ 338138 w 445293"/>
              <a:gd name="connsiteY3" fmla="*/ 78581 h 2235993"/>
              <a:gd name="connsiteX4" fmla="*/ 330994 w 445293"/>
              <a:gd name="connsiteY4" fmla="*/ 90487 h 2235993"/>
              <a:gd name="connsiteX5" fmla="*/ 328613 w 445293"/>
              <a:gd name="connsiteY5" fmla="*/ 111918 h 2235993"/>
              <a:gd name="connsiteX6" fmla="*/ 302419 w 445293"/>
              <a:gd name="connsiteY6" fmla="*/ 111918 h 2235993"/>
              <a:gd name="connsiteX7" fmla="*/ 290513 w 445293"/>
              <a:gd name="connsiteY7" fmla="*/ 128587 h 2235993"/>
              <a:gd name="connsiteX8" fmla="*/ 283369 w 445293"/>
              <a:gd name="connsiteY8" fmla="*/ 145256 h 2235993"/>
              <a:gd name="connsiteX9" fmla="*/ 285750 w 445293"/>
              <a:gd name="connsiteY9" fmla="*/ 164306 h 2235993"/>
              <a:gd name="connsiteX10" fmla="*/ 271463 w 445293"/>
              <a:gd name="connsiteY10" fmla="*/ 188118 h 2235993"/>
              <a:gd name="connsiteX11" fmla="*/ 245269 w 445293"/>
              <a:gd name="connsiteY11" fmla="*/ 171450 h 2235993"/>
              <a:gd name="connsiteX12" fmla="*/ 219075 w 445293"/>
              <a:gd name="connsiteY12" fmla="*/ 173831 h 2235993"/>
              <a:gd name="connsiteX13" fmla="*/ 221456 w 445293"/>
              <a:gd name="connsiteY13" fmla="*/ 211931 h 2235993"/>
              <a:gd name="connsiteX14" fmla="*/ 223838 w 445293"/>
              <a:gd name="connsiteY14" fmla="*/ 233362 h 2235993"/>
              <a:gd name="connsiteX15" fmla="*/ 214313 w 445293"/>
              <a:gd name="connsiteY15" fmla="*/ 252412 h 2235993"/>
              <a:gd name="connsiteX16" fmla="*/ 192881 w 445293"/>
              <a:gd name="connsiteY16" fmla="*/ 273843 h 2235993"/>
              <a:gd name="connsiteX17" fmla="*/ 192881 w 445293"/>
              <a:gd name="connsiteY17" fmla="*/ 304800 h 2235993"/>
              <a:gd name="connsiteX18" fmla="*/ 159544 w 445293"/>
              <a:gd name="connsiteY18" fmla="*/ 300037 h 2235993"/>
              <a:gd name="connsiteX19" fmla="*/ 157163 w 445293"/>
              <a:gd name="connsiteY19" fmla="*/ 316706 h 2235993"/>
              <a:gd name="connsiteX20" fmla="*/ 166688 w 445293"/>
              <a:gd name="connsiteY20" fmla="*/ 342900 h 2235993"/>
              <a:gd name="connsiteX21" fmla="*/ 188119 w 445293"/>
              <a:gd name="connsiteY21" fmla="*/ 371475 h 2235993"/>
              <a:gd name="connsiteX22" fmla="*/ 211931 w 445293"/>
              <a:gd name="connsiteY22" fmla="*/ 404812 h 2235993"/>
              <a:gd name="connsiteX23" fmla="*/ 219075 w 445293"/>
              <a:gd name="connsiteY23" fmla="*/ 419100 h 2235993"/>
              <a:gd name="connsiteX24" fmla="*/ 250031 w 445293"/>
              <a:gd name="connsiteY24" fmla="*/ 431006 h 2235993"/>
              <a:gd name="connsiteX25" fmla="*/ 250031 w 445293"/>
              <a:gd name="connsiteY25" fmla="*/ 447675 h 2235993"/>
              <a:gd name="connsiteX26" fmla="*/ 235744 w 445293"/>
              <a:gd name="connsiteY26" fmla="*/ 466725 h 2235993"/>
              <a:gd name="connsiteX27" fmla="*/ 209550 w 445293"/>
              <a:gd name="connsiteY27" fmla="*/ 473868 h 2235993"/>
              <a:gd name="connsiteX28" fmla="*/ 197644 w 445293"/>
              <a:gd name="connsiteY28" fmla="*/ 492918 h 2235993"/>
              <a:gd name="connsiteX29" fmla="*/ 185738 w 445293"/>
              <a:gd name="connsiteY29" fmla="*/ 528637 h 2235993"/>
              <a:gd name="connsiteX30" fmla="*/ 197644 w 445293"/>
              <a:gd name="connsiteY30" fmla="*/ 552450 h 2235993"/>
              <a:gd name="connsiteX31" fmla="*/ 214313 w 445293"/>
              <a:gd name="connsiteY31" fmla="*/ 569118 h 2235993"/>
              <a:gd name="connsiteX32" fmla="*/ 214313 w 445293"/>
              <a:gd name="connsiteY32" fmla="*/ 592931 h 2235993"/>
              <a:gd name="connsiteX33" fmla="*/ 230981 w 445293"/>
              <a:gd name="connsiteY33" fmla="*/ 607218 h 2235993"/>
              <a:gd name="connsiteX34" fmla="*/ 211931 w 445293"/>
              <a:gd name="connsiteY34" fmla="*/ 623887 h 2235993"/>
              <a:gd name="connsiteX35" fmla="*/ 211931 w 445293"/>
              <a:gd name="connsiteY35" fmla="*/ 645318 h 2235993"/>
              <a:gd name="connsiteX36" fmla="*/ 226219 w 445293"/>
              <a:gd name="connsiteY36" fmla="*/ 666750 h 2235993"/>
              <a:gd name="connsiteX37" fmla="*/ 223838 w 445293"/>
              <a:gd name="connsiteY37" fmla="*/ 688181 h 2235993"/>
              <a:gd name="connsiteX38" fmla="*/ 223838 w 445293"/>
              <a:gd name="connsiteY38" fmla="*/ 711993 h 2235993"/>
              <a:gd name="connsiteX39" fmla="*/ 204788 w 445293"/>
              <a:gd name="connsiteY39" fmla="*/ 731043 h 2235993"/>
              <a:gd name="connsiteX40" fmla="*/ 221456 w 445293"/>
              <a:gd name="connsiteY40" fmla="*/ 759618 h 2235993"/>
              <a:gd name="connsiteX41" fmla="*/ 207169 w 445293"/>
              <a:gd name="connsiteY41" fmla="*/ 788193 h 2235993"/>
              <a:gd name="connsiteX42" fmla="*/ 195263 w 445293"/>
              <a:gd name="connsiteY42" fmla="*/ 814387 h 2235993"/>
              <a:gd name="connsiteX43" fmla="*/ 207169 w 445293"/>
              <a:gd name="connsiteY43" fmla="*/ 838200 h 2235993"/>
              <a:gd name="connsiteX44" fmla="*/ 214313 w 445293"/>
              <a:gd name="connsiteY44" fmla="*/ 866775 h 2235993"/>
              <a:gd name="connsiteX45" fmla="*/ 200025 w 445293"/>
              <a:gd name="connsiteY45" fmla="*/ 885825 h 2235993"/>
              <a:gd name="connsiteX46" fmla="*/ 183356 w 445293"/>
              <a:gd name="connsiteY46" fmla="*/ 909637 h 2235993"/>
              <a:gd name="connsiteX47" fmla="*/ 183356 w 445293"/>
              <a:gd name="connsiteY47" fmla="*/ 926306 h 2235993"/>
              <a:gd name="connsiteX48" fmla="*/ 173831 w 445293"/>
              <a:gd name="connsiteY48" fmla="*/ 950118 h 2235993"/>
              <a:gd name="connsiteX49" fmla="*/ 159544 w 445293"/>
              <a:gd name="connsiteY49" fmla="*/ 964406 h 2235993"/>
              <a:gd name="connsiteX50" fmla="*/ 133350 w 445293"/>
              <a:gd name="connsiteY50" fmla="*/ 962025 h 2235993"/>
              <a:gd name="connsiteX51" fmla="*/ 111919 w 445293"/>
              <a:gd name="connsiteY51" fmla="*/ 978693 h 2235993"/>
              <a:gd name="connsiteX52" fmla="*/ 97631 w 445293"/>
              <a:gd name="connsiteY52" fmla="*/ 1000125 h 2235993"/>
              <a:gd name="connsiteX53" fmla="*/ 73819 w 445293"/>
              <a:gd name="connsiteY53" fmla="*/ 1023937 h 2235993"/>
              <a:gd name="connsiteX54" fmla="*/ 54770 w 445293"/>
              <a:gd name="connsiteY54" fmla="*/ 1033462 h 2235993"/>
              <a:gd name="connsiteX55" fmla="*/ 26194 w 445293"/>
              <a:gd name="connsiteY55" fmla="*/ 1019175 h 2235993"/>
              <a:gd name="connsiteX56" fmla="*/ 0 w 445293"/>
              <a:gd name="connsiteY56" fmla="*/ 1045368 h 2235993"/>
              <a:gd name="connsiteX57" fmla="*/ 4763 w 445293"/>
              <a:gd name="connsiteY57" fmla="*/ 1085849 h 2235993"/>
              <a:gd name="connsiteX58" fmla="*/ 23812 w 445293"/>
              <a:gd name="connsiteY58" fmla="*/ 1121568 h 2235993"/>
              <a:gd name="connsiteX59" fmla="*/ 61912 w 445293"/>
              <a:gd name="connsiteY59" fmla="*/ 1119188 h 2235993"/>
              <a:gd name="connsiteX60" fmla="*/ 73818 w 445293"/>
              <a:gd name="connsiteY60" fmla="*/ 1140618 h 2235993"/>
              <a:gd name="connsiteX61" fmla="*/ 33338 w 445293"/>
              <a:gd name="connsiteY61" fmla="*/ 1188243 h 2235993"/>
              <a:gd name="connsiteX62" fmla="*/ 54768 w 445293"/>
              <a:gd name="connsiteY62" fmla="*/ 1252537 h 2235993"/>
              <a:gd name="connsiteX63" fmla="*/ 69056 w 445293"/>
              <a:gd name="connsiteY63" fmla="*/ 1295399 h 2235993"/>
              <a:gd name="connsiteX64" fmla="*/ 100012 w 445293"/>
              <a:gd name="connsiteY64" fmla="*/ 1350168 h 2235993"/>
              <a:gd name="connsiteX65" fmla="*/ 140494 w 445293"/>
              <a:gd name="connsiteY65" fmla="*/ 1385888 h 2235993"/>
              <a:gd name="connsiteX66" fmla="*/ 159544 w 445293"/>
              <a:gd name="connsiteY66" fmla="*/ 1416844 h 2235993"/>
              <a:gd name="connsiteX67" fmla="*/ 214311 w 445293"/>
              <a:gd name="connsiteY67" fmla="*/ 1454942 h 2235993"/>
              <a:gd name="connsiteX68" fmla="*/ 273844 w 445293"/>
              <a:gd name="connsiteY68" fmla="*/ 1478756 h 2235993"/>
              <a:gd name="connsiteX69" fmla="*/ 288131 w 445293"/>
              <a:gd name="connsiteY69" fmla="*/ 1531143 h 2235993"/>
              <a:gd name="connsiteX70" fmla="*/ 297656 w 445293"/>
              <a:gd name="connsiteY70" fmla="*/ 1571625 h 2235993"/>
              <a:gd name="connsiteX71" fmla="*/ 338137 w 445293"/>
              <a:gd name="connsiteY71" fmla="*/ 1643061 h 2235993"/>
              <a:gd name="connsiteX72" fmla="*/ 345281 w 445293"/>
              <a:gd name="connsiteY72" fmla="*/ 1683543 h 2235993"/>
              <a:gd name="connsiteX73" fmla="*/ 345281 w 445293"/>
              <a:gd name="connsiteY73" fmla="*/ 1719262 h 2235993"/>
              <a:gd name="connsiteX74" fmla="*/ 364332 w 445293"/>
              <a:gd name="connsiteY74" fmla="*/ 1814513 h 2235993"/>
              <a:gd name="connsiteX75" fmla="*/ 376237 w 445293"/>
              <a:gd name="connsiteY75" fmla="*/ 1871662 h 2235993"/>
              <a:gd name="connsiteX76" fmla="*/ 404812 w 445293"/>
              <a:gd name="connsiteY76" fmla="*/ 1938337 h 2235993"/>
              <a:gd name="connsiteX77" fmla="*/ 402431 w 445293"/>
              <a:gd name="connsiteY77" fmla="*/ 2012156 h 2235993"/>
              <a:gd name="connsiteX78" fmla="*/ 423863 w 445293"/>
              <a:gd name="connsiteY78" fmla="*/ 2059781 h 2235993"/>
              <a:gd name="connsiteX79" fmla="*/ 445293 w 445293"/>
              <a:gd name="connsiteY79" fmla="*/ 2097881 h 2235993"/>
              <a:gd name="connsiteX80" fmla="*/ 442913 w 445293"/>
              <a:gd name="connsiteY80" fmla="*/ 2235993 h 223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445293" h="2235993">
                <a:moveTo>
                  <a:pt x="373856" y="0"/>
                </a:moveTo>
                <a:lnTo>
                  <a:pt x="340519" y="40481"/>
                </a:lnTo>
                <a:lnTo>
                  <a:pt x="345281" y="59531"/>
                </a:lnTo>
                <a:lnTo>
                  <a:pt x="338138" y="78581"/>
                </a:lnTo>
                <a:lnTo>
                  <a:pt x="330994" y="90487"/>
                </a:lnTo>
                <a:lnTo>
                  <a:pt x="328613" y="111918"/>
                </a:lnTo>
                <a:lnTo>
                  <a:pt x="302419" y="111918"/>
                </a:lnTo>
                <a:lnTo>
                  <a:pt x="290513" y="128587"/>
                </a:lnTo>
                <a:lnTo>
                  <a:pt x="283369" y="145256"/>
                </a:lnTo>
                <a:lnTo>
                  <a:pt x="285750" y="164306"/>
                </a:lnTo>
                <a:lnTo>
                  <a:pt x="271463" y="188118"/>
                </a:lnTo>
                <a:lnTo>
                  <a:pt x="245269" y="171450"/>
                </a:lnTo>
                <a:lnTo>
                  <a:pt x="219075" y="173831"/>
                </a:lnTo>
                <a:lnTo>
                  <a:pt x="221456" y="211931"/>
                </a:lnTo>
                <a:lnTo>
                  <a:pt x="223838" y="233362"/>
                </a:lnTo>
                <a:lnTo>
                  <a:pt x="214313" y="252412"/>
                </a:lnTo>
                <a:lnTo>
                  <a:pt x="192881" y="273843"/>
                </a:lnTo>
                <a:lnTo>
                  <a:pt x="192881" y="304800"/>
                </a:lnTo>
                <a:lnTo>
                  <a:pt x="159544" y="300037"/>
                </a:lnTo>
                <a:lnTo>
                  <a:pt x="157163" y="316706"/>
                </a:lnTo>
                <a:lnTo>
                  <a:pt x="166688" y="342900"/>
                </a:lnTo>
                <a:lnTo>
                  <a:pt x="188119" y="371475"/>
                </a:lnTo>
                <a:lnTo>
                  <a:pt x="211931" y="404812"/>
                </a:lnTo>
                <a:lnTo>
                  <a:pt x="219075" y="419100"/>
                </a:lnTo>
                <a:lnTo>
                  <a:pt x="250031" y="431006"/>
                </a:lnTo>
                <a:lnTo>
                  <a:pt x="250031" y="447675"/>
                </a:lnTo>
                <a:lnTo>
                  <a:pt x="235744" y="466725"/>
                </a:lnTo>
                <a:lnTo>
                  <a:pt x="209550" y="473868"/>
                </a:lnTo>
                <a:lnTo>
                  <a:pt x="197644" y="492918"/>
                </a:lnTo>
                <a:lnTo>
                  <a:pt x="185738" y="528637"/>
                </a:lnTo>
                <a:lnTo>
                  <a:pt x="197644" y="552450"/>
                </a:lnTo>
                <a:lnTo>
                  <a:pt x="214313" y="569118"/>
                </a:lnTo>
                <a:lnTo>
                  <a:pt x="214313" y="592931"/>
                </a:lnTo>
                <a:lnTo>
                  <a:pt x="230981" y="607218"/>
                </a:lnTo>
                <a:lnTo>
                  <a:pt x="211931" y="623887"/>
                </a:lnTo>
                <a:lnTo>
                  <a:pt x="211931" y="645318"/>
                </a:lnTo>
                <a:lnTo>
                  <a:pt x="226219" y="666750"/>
                </a:lnTo>
                <a:lnTo>
                  <a:pt x="223838" y="688181"/>
                </a:lnTo>
                <a:lnTo>
                  <a:pt x="223838" y="711993"/>
                </a:lnTo>
                <a:lnTo>
                  <a:pt x="204788" y="731043"/>
                </a:lnTo>
                <a:lnTo>
                  <a:pt x="221456" y="759618"/>
                </a:lnTo>
                <a:lnTo>
                  <a:pt x="207169" y="788193"/>
                </a:lnTo>
                <a:lnTo>
                  <a:pt x="195263" y="814387"/>
                </a:lnTo>
                <a:lnTo>
                  <a:pt x="207169" y="838200"/>
                </a:lnTo>
                <a:lnTo>
                  <a:pt x="214313" y="866775"/>
                </a:lnTo>
                <a:lnTo>
                  <a:pt x="200025" y="885825"/>
                </a:lnTo>
                <a:lnTo>
                  <a:pt x="183356" y="909637"/>
                </a:lnTo>
                <a:lnTo>
                  <a:pt x="183356" y="926306"/>
                </a:lnTo>
                <a:lnTo>
                  <a:pt x="173831" y="950118"/>
                </a:lnTo>
                <a:lnTo>
                  <a:pt x="159544" y="964406"/>
                </a:lnTo>
                <a:lnTo>
                  <a:pt x="133350" y="962025"/>
                </a:lnTo>
                <a:lnTo>
                  <a:pt x="111919" y="978693"/>
                </a:lnTo>
                <a:lnTo>
                  <a:pt x="97631" y="1000125"/>
                </a:lnTo>
                <a:lnTo>
                  <a:pt x="73819" y="1023937"/>
                </a:lnTo>
                <a:lnTo>
                  <a:pt x="54770" y="1033462"/>
                </a:lnTo>
                <a:lnTo>
                  <a:pt x="26194" y="1019175"/>
                </a:lnTo>
                <a:lnTo>
                  <a:pt x="0" y="1045368"/>
                </a:lnTo>
                <a:lnTo>
                  <a:pt x="4763" y="1085849"/>
                </a:lnTo>
                <a:lnTo>
                  <a:pt x="23812" y="1121568"/>
                </a:lnTo>
                <a:lnTo>
                  <a:pt x="61912" y="1119188"/>
                </a:lnTo>
                <a:lnTo>
                  <a:pt x="73818" y="1140618"/>
                </a:lnTo>
                <a:lnTo>
                  <a:pt x="33338" y="1188243"/>
                </a:lnTo>
                <a:lnTo>
                  <a:pt x="54768" y="1252537"/>
                </a:lnTo>
                <a:lnTo>
                  <a:pt x="69056" y="1295399"/>
                </a:lnTo>
                <a:lnTo>
                  <a:pt x="100012" y="1350168"/>
                </a:lnTo>
                <a:lnTo>
                  <a:pt x="140494" y="1385888"/>
                </a:lnTo>
                <a:lnTo>
                  <a:pt x="159544" y="1416844"/>
                </a:lnTo>
                <a:lnTo>
                  <a:pt x="214311" y="1454942"/>
                </a:lnTo>
                <a:lnTo>
                  <a:pt x="273844" y="1478756"/>
                </a:lnTo>
                <a:lnTo>
                  <a:pt x="288131" y="1531143"/>
                </a:lnTo>
                <a:lnTo>
                  <a:pt x="297656" y="1571625"/>
                </a:lnTo>
                <a:lnTo>
                  <a:pt x="338137" y="1643061"/>
                </a:lnTo>
                <a:lnTo>
                  <a:pt x="345281" y="1683543"/>
                </a:lnTo>
                <a:lnTo>
                  <a:pt x="345281" y="1719262"/>
                </a:lnTo>
                <a:lnTo>
                  <a:pt x="364332" y="1814513"/>
                </a:lnTo>
                <a:lnTo>
                  <a:pt x="376237" y="1871662"/>
                </a:lnTo>
                <a:lnTo>
                  <a:pt x="404812" y="1938337"/>
                </a:lnTo>
                <a:cubicBezTo>
                  <a:pt x="404018" y="1962943"/>
                  <a:pt x="403225" y="1987550"/>
                  <a:pt x="402431" y="2012156"/>
                </a:cubicBezTo>
                <a:lnTo>
                  <a:pt x="423863" y="2059781"/>
                </a:lnTo>
                <a:lnTo>
                  <a:pt x="445293" y="2097881"/>
                </a:lnTo>
                <a:cubicBezTo>
                  <a:pt x="444500" y="2143918"/>
                  <a:pt x="443706" y="2189956"/>
                  <a:pt x="442913" y="2235993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93" name="フリーフォーム 400">
            <a:extLst>
              <a:ext uri="{FF2B5EF4-FFF2-40B4-BE49-F238E27FC236}">
                <a16:creationId xmlns:a16="http://schemas.microsoft.com/office/drawing/2014/main" id="{E7FB3402-AF85-43EB-818D-1522B7CF48C8}"/>
              </a:ext>
            </a:extLst>
          </p:cNvPr>
          <p:cNvSpPr/>
          <p:nvPr/>
        </p:nvSpPr>
        <p:spPr>
          <a:xfrm>
            <a:off x="4944013" y="2609850"/>
            <a:ext cx="319087" cy="439738"/>
          </a:xfrm>
          <a:custGeom>
            <a:avLst/>
            <a:gdLst>
              <a:gd name="connsiteX0" fmla="*/ 0 w 440531"/>
              <a:gd name="connsiteY0" fmla="*/ 0 h 607219"/>
              <a:gd name="connsiteX1" fmla="*/ 23813 w 440531"/>
              <a:gd name="connsiteY1" fmla="*/ 52388 h 607219"/>
              <a:gd name="connsiteX2" fmla="*/ 38100 w 440531"/>
              <a:gd name="connsiteY2" fmla="*/ 83344 h 607219"/>
              <a:gd name="connsiteX3" fmla="*/ 30956 w 440531"/>
              <a:gd name="connsiteY3" fmla="*/ 116682 h 607219"/>
              <a:gd name="connsiteX4" fmla="*/ 35719 w 440531"/>
              <a:gd name="connsiteY4" fmla="*/ 142875 h 607219"/>
              <a:gd name="connsiteX5" fmla="*/ 54769 w 440531"/>
              <a:gd name="connsiteY5" fmla="*/ 164307 h 607219"/>
              <a:gd name="connsiteX6" fmla="*/ 61913 w 440531"/>
              <a:gd name="connsiteY6" fmla="*/ 197644 h 607219"/>
              <a:gd name="connsiteX7" fmla="*/ 61913 w 440531"/>
              <a:gd name="connsiteY7" fmla="*/ 245269 h 607219"/>
              <a:gd name="connsiteX8" fmla="*/ 97631 w 440531"/>
              <a:gd name="connsiteY8" fmla="*/ 264319 h 607219"/>
              <a:gd name="connsiteX9" fmla="*/ 102394 w 440531"/>
              <a:gd name="connsiteY9" fmla="*/ 290513 h 607219"/>
              <a:gd name="connsiteX10" fmla="*/ 109538 w 440531"/>
              <a:gd name="connsiteY10" fmla="*/ 321469 h 607219"/>
              <a:gd name="connsiteX11" fmla="*/ 140494 w 440531"/>
              <a:gd name="connsiteY11" fmla="*/ 338138 h 607219"/>
              <a:gd name="connsiteX12" fmla="*/ 159544 w 440531"/>
              <a:gd name="connsiteY12" fmla="*/ 369094 h 607219"/>
              <a:gd name="connsiteX13" fmla="*/ 173831 w 440531"/>
              <a:gd name="connsiteY13" fmla="*/ 392907 h 607219"/>
              <a:gd name="connsiteX14" fmla="*/ 197644 w 440531"/>
              <a:gd name="connsiteY14" fmla="*/ 421482 h 607219"/>
              <a:gd name="connsiteX15" fmla="*/ 216694 w 440531"/>
              <a:gd name="connsiteY15" fmla="*/ 469107 h 607219"/>
              <a:gd name="connsiteX16" fmla="*/ 245269 w 440531"/>
              <a:gd name="connsiteY16" fmla="*/ 511969 h 607219"/>
              <a:gd name="connsiteX17" fmla="*/ 276225 w 440531"/>
              <a:gd name="connsiteY17" fmla="*/ 550069 h 607219"/>
              <a:gd name="connsiteX18" fmla="*/ 316706 w 440531"/>
              <a:gd name="connsiteY18" fmla="*/ 559594 h 607219"/>
              <a:gd name="connsiteX19" fmla="*/ 340519 w 440531"/>
              <a:gd name="connsiteY19" fmla="*/ 550069 h 607219"/>
              <a:gd name="connsiteX20" fmla="*/ 359569 w 440531"/>
              <a:gd name="connsiteY20" fmla="*/ 545307 h 607219"/>
              <a:gd name="connsiteX21" fmla="*/ 381000 w 440531"/>
              <a:gd name="connsiteY21" fmla="*/ 561975 h 607219"/>
              <a:gd name="connsiteX22" fmla="*/ 414338 w 440531"/>
              <a:gd name="connsiteY22" fmla="*/ 581025 h 607219"/>
              <a:gd name="connsiteX23" fmla="*/ 440531 w 440531"/>
              <a:gd name="connsiteY23" fmla="*/ 607219 h 6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40531" h="607219">
                <a:moveTo>
                  <a:pt x="0" y="0"/>
                </a:moveTo>
                <a:lnTo>
                  <a:pt x="23813" y="52388"/>
                </a:lnTo>
                <a:lnTo>
                  <a:pt x="38100" y="83344"/>
                </a:lnTo>
                <a:lnTo>
                  <a:pt x="30956" y="116682"/>
                </a:lnTo>
                <a:lnTo>
                  <a:pt x="35719" y="142875"/>
                </a:lnTo>
                <a:lnTo>
                  <a:pt x="54769" y="164307"/>
                </a:lnTo>
                <a:lnTo>
                  <a:pt x="61913" y="197644"/>
                </a:lnTo>
                <a:lnTo>
                  <a:pt x="61913" y="245269"/>
                </a:lnTo>
                <a:lnTo>
                  <a:pt x="97631" y="264319"/>
                </a:lnTo>
                <a:lnTo>
                  <a:pt x="102394" y="290513"/>
                </a:lnTo>
                <a:lnTo>
                  <a:pt x="109538" y="321469"/>
                </a:lnTo>
                <a:lnTo>
                  <a:pt x="140494" y="338138"/>
                </a:lnTo>
                <a:lnTo>
                  <a:pt x="159544" y="369094"/>
                </a:lnTo>
                <a:lnTo>
                  <a:pt x="173831" y="392907"/>
                </a:lnTo>
                <a:lnTo>
                  <a:pt x="197644" y="421482"/>
                </a:lnTo>
                <a:lnTo>
                  <a:pt x="216694" y="469107"/>
                </a:lnTo>
                <a:lnTo>
                  <a:pt x="245269" y="511969"/>
                </a:lnTo>
                <a:lnTo>
                  <a:pt x="276225" y="550069"/>
                </a:lnTo>
                <a:lnTo>
                  <a:pt x="316706" y="559594"/>
                </a:lnTo>
                <a:lnTo>
                  <a:pt x="340519" y="550069"/>
                </a:lnTo>
                <a:lnTo>
                  <a:pt x="359569" y="545307"/>
                </a:lnTo>
                <a:lnTo>
                  <a:pt x="381000" y="561975"/>
                </a:lnTo>
                <a:lnTo>
                  <a:pt x="414338" y="581025"/>
                </a:lnTo>
                <a:lnTo>
                  <a:pt x="440531" y="607219"/>
                </a:lnTo>
              </a:path>
            </a:pathLst>
          </a:custGeom>
          <a:noFill/>
          <a:ln w="381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97" name="フリーフォーム 404">
            <a:extLst>
              <a:ext uri="{FF2B5EF4-FFF2-40B4-BE49-F238E27FC236}">
                <a16:creationId xmlns:a16="http://schemas.microsoft.com/office/drawing/2014/main" id="{D715EC5A-6D14-4C46-9FFB-D8009C79B95A}"/>
              </a:ext>
            </a:extLst>
          </p:cNvPr>
          <p:cNvSpPr/>
          <p:nvPr/>
        </p:nvSpPr>
        <p:spPr>
          <a:xfrm>
            <a:off x="5790150" y="2827338"/>
            <a:ext cx="444500" cy="212725"/>
          </a:xfrm>
          <a:custGeom>
            <a:avLst/>
            <a:gdLst>
              <a:gd name="connsiteX0" fmla="*/ 0 w 616743"/>
              <a:gd name="connsiteY0" fmla="*/ 0 h 295275"/>
              <a:gd name="connsiteX1" fmla="*/ 59531 w 616743"/>
              <a:gd name="connsiteY1" fmla="*/ 23812 h 295275"/>
              <a:gd name="connsiteX2" fmla="*/ 90487 w 616743"/>
              <a:gd name="connsiteY2" fmla="*/ 28575 h 295275"/>
              <a:gd name="connsiteX3" fmla="*/ 114300 w 616743"/>
              <a:gd name="connsiteY3" fmla="*/ 28575 h 295275"/>
              <a:gd name="connsiteX4" fmla="*/ 147637 w 616743"/>
              <a:gd name="connsiteY4" fmla="*/ 40481 h 295275"/>
              <a:gd name="connsiteX5" fmla="*/ 192881 w 616743"/>
              <a:gd name="connsiteY5" fmla="*/ 33337 h 295275"/>
              <a:gd name="connsiteX6" fmla="*/ 228600 w 616743"/>
              <a:gd name="connsiteY6" fmla="*/ 40481 h 295275"/>
              <a:gd name="connsiteX7" fmla="*/ 250031 w 616743"/>
              <a:gd name="connsiteY7" fmla="*/ 47625 h 295275"/>
              <a:gd name="connsiteX8" fmla="*/ 269081 w 616743"/>
              <a:gd name="connsiteY8" fmla="*/ 45244 h 295275"/>
              <a:gd name="connsiteX9" fmla="*/ 309562 w 616743"/>
              <a:gd name="connsiteY9" fmla="*/ 71437 h 295275"/>
              <a:gd name="connsiteX10" fmla="*/ 340518 w 616743"/>
              <a:gd name="connsiteY10" fmla="*/ 107156 h 295275"/>
              <a:gd name="connsiteX11" fmla="*/ 338137 w 616743"/>
              <a:gd name="connsiteY11" fmla="*/ 130969 h 295275"/>
              <a:gd name="connsiteX12" fmla="*/ 326231 w 616743"/>
              <a:gd name="connsiteY12" fmla="*/ 152400 h 295275"/>
              <a:gd name="connsiteX13" fmla="*/ 321468 w 616743"/>
              <a:gd name="connsiteY13" fmla="*/ 185737 h 295275"/>
              <a:gd name="connsiteX14" fmla="*/ 335756 w 616743"/>
              <a:gd name="connsiteY14" fmla="*/ 207169 h 295275"/>
              <a:gd name="connsiteX15" fmla="*/ 359568 w 616743"/>
              <a:gd name="connsiteY15" fmla="*/ 235744 h 295275"/>
              <a:gd name="connsiteX16" fmla="*/ 378618 w 616743"/>
              <a:gd name="connsiteY16" fmla="*/ 247650 h 295275"/>
              <a:gd name="connsiteX17" fmla="*/ 407193 w 616743"/>
              <a:gd name="connsiteY17" fmla="*/ 269081 h 295275"/>
              <a:gd name="connsiteX18" fmla="*/ 459581 w 616743"/>
              <a:gd name="connsiteY18" fmla="*/ 278606 h 295275"/>
              <a:gd name="connsiteX19" fmla="*/ 531018 w 616743"/>
              <a:gd name="connsiteY19" fmla="*/ 273844 h 295275"/>
              <a:gd name="connsiteX20" fmla="*/ 588168 w 616743"/>
              <a:gd name="connsiteY20" fmla="*/ 273844 h 295275"/>
              <a:gd name="connsiteX21" fmla="*/ 616743 w 616743"/>
              <a:gd name="connsiteY21" fmla="*/ 295275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6743" h="295275">
                <a:moveTo>
                  <a:pt x="0" y="0"/>
                </a:moveTo>
                <a:lnTo>
                  <a:pt x="59531" y="23812"/>
                </a:lnTo>
                <a:lnTo>
                  <a:pt x="90487" y="28575"/>
                </a:lnTo>
                <a:lnTo>
                  <a:pt x="114300" y="28575"/>
                </a:lnTo>
                <a:lnTo>
                  <a:pt x="147637" y="40481"/>
                </a:lnTo>
                <a:lnTo>
                  <a:pt x="192881" y="33337"/>
                </a:lnTo>
                <a:lnTo>
                  <a:pt x="228600" y="40481"/>
                </a:lnTo>
                <a:lnTo>
                  <a:pt x="250031" y="47625"/>
                </a:lnTo>
                <a:lnTo>
                  <a:pt x="269081" y="45244"/>
                </a:lnTo>
                <a:lnTo>
                  <a:pt x="309562" y="71437"/>
                </a:lnTo>
                <a:lnTo>
                  <a:pt x="340518" y="107156"/>
                </a:lnTo>
                <a:lnTo>
                  <a:pt x="338137" y="130969"/>
                </a:lnTo>
                <a:lnTo>
                  <a:pt x="326231" y="152400"/>
                </a:lnTo>
                <a:lnTo>
                  <a:pt x="321468" y="185737"/>
                </a:lnTo>
                <a:lnTo>
                  <a:pt x="335756" y="207169"/>
                </a:lnTo>
                <a:lnTo>
                  <a:pt x="359568" y="235744"/>
                </a:lnTo>
                <a:lnTo>
                  <a:pt x="378618" y="247650"/>
                </a:lnTo>
                <a:lnTo>
                  <a:pt x="407193" y="269081"/>
                </a:lnTo>
                <a:lnTo>
                  <a:pt x="459581" y="278606"/>
                </a:lnTo>
                <a:lnTo>
                  <a:pt x="531018" y="273844"/>
                </a:lnTo>
                <a:lnTo>
                  <a:pt x="588168" y="273844"/>
                </a:lnTo>
                <a:lnTo>
                  <a:pt x="616743" y="295275"/>
                </a:lnTo>
              </a:path>
            </a:pathLst>
          </a:custGeom>
          <a:noFill/>
          <a:ln w="38100">
            <a:solidFill>
              <a:srgbClr val="00B0F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98" name="フリーフォーム 405">
            <a:extLst>
              <a:ext uri="{FF2B5EF4-FFF2-40B4-BE49-F238E27FC236}">
                <a16:creationId xmlns:a16="http://schemas.microsoft.com/office/drawing/2014/main" id="{59D81D26-B178-429A-BAB7-2E6442A0922C}"/>
              </a:ext>
            </a:extLst>
          </p:cNvPr>
          <p:cNvSpPr/>
          <p:nvPr/>
        </p:nvSpPr>
        <p:spPr>
          <a:xfrm>
            <a:off x="5733000" y="2881313"/>
            <a:ext cx="536575" cy="412750"/>
          </a:xfrm>
          <a:custGeom>
            <a:avLst/>
            <a:gdLst>
              <a:gd name="connsiteX0" fmla="*/ 0 w 740568"/>
              <a:gd name="connsiteY0" fmla="*/ 0 h 571500"/>
              <a:gd name="connsiteX1" fmla="*/ 47625 w 740568"/>
              <a:gd name="connsiteY1" fmla="*/ 35718 h 571500"/>
              <a:gd name="connsiteX2" fmla="*/ 64293 w 740568"/>
              <a:gd name="connsiteY2" fmla="*/ 69056 h 571500"/>
              <a:gd name="connsiteX3" fmla="*/ 83343 w 740568"/>
              <a:gd name="connsiteY3" fmla="*/ 88106 h 571500"/>
              <a:gd name="connsiteX4" fmla="*/ 71437 w 740568"/>
              <a:gd name="connsiteY4" fmla="*/ 119062 h 571500"/>
              <a:gd name="connsiteX5" fmla="*/ 71437 w 740568"/>
              <a:gd name="connsiteY5" fmla="*/ 145256 h 571500"/>
              <a:gd name="connsiteX6" fmla="*/ 109537 w 740568"/>
              <a:gd name="connsiteY6" fmla="*/ 166687 h 571500"/>
              <a:gd name="connsiteX7" fmla="*/ 154781 w 740568"/>
              <a:gd name="connsiteY7" fmla="*/ 190500 h 571500"/>
              <a:gd name="connsiteX8" fmla="*/ 180975 w 740568"/>
              <a:gd name="connsiteY8" fmla="*/ 204787 h 571500"/>
              <a:gd name="connsiteX9" fmla="*/ 228600 w 740568"/>
              <a:gd name="connsiteY9" fmla="*/ 216693 h 571500"/>
              <a:gd name="connsiteX10" fmla="*/ 247650 w 740568"/>
              <a:gd name="connsiteY10" fmla="*/ 252412 h 571500"/>
              <a:gd name="connsiteX11" fmla="*/ 288131 w 740568"/>
              <a:gd name="connsiteY11" fmla="*/ 280987 h 571500"/>
              <a:gd name="connsiteX12" fmla="*/ 328612 w 740568"/>
              <a:gd name="connsiteY12" fmla="*/ 304800 h 571500"/>
              <a:gd name="connsiteX13" fmla="*/ 354806 w 740568"/>
              <a:gd name="connsiteY13" fmla="*/ 328612 h 571500"/>
              <a:gd name="connsiteX14" fmla="*/ 366712 w 740568"/>
              <a:gd name="connsiteY14" fmla="*/ 357187 h 571500"/>
              <a:gd name="connsiteX15" fmla="*/ 354806 w 740568"/>
              <a:gd name="connsiteY15" fmla="*/ 388143 h 571500"/>
              <a:gd name="connsiteX16" fmla="*/ 350043 w 740568"/>
              <a:gd name="connsiteY16" fmla="*/ 419100 h 571500"/>
              <a:gd name="connsiteX17" fmla="*/ 342900 w 740568"/>
              <a:gd name="connsiteY17" fmla="*/ 445293 h 571500"/>
              <a:gd name="connsiteX18" fmla="*/ 352425 w 740568"/>
              <a:gd name="connsiteY18" fmla="*/ 483393 h 571500"/>
              <a:gd name="connsiteX19" fmla="*/ 409575 w 740568"/>
              <a:gd name="connsiteY19" fmla="*/ 526256 h 571500"/>
              <a:gd name="connsiteX20" fmla="*/ 440531 w 740568"/>
              <a:gd name="connsiteY20" fmla="*/ 547687 h 571500"/>
              <a:gd name="connsiteX21" fmla="*/ 507206 w 740568"/>
              <a:gd name="connsiteY21" fmla="*/ 571500 h 571500"/>
              <a:gd name="connsiteX22" fmla="*/ 540543 w 740568"/>
              <a:gd name="connsiteY22" fmla="*/ 571500 h 571500"/>
              <a:gd name="connsiteX23" fmla="*/ 590550 w 740568"/>
              <a:gd name="connsiteY23" fmla="*/ 569118 h 571500"/>
              <a:gd name="connsiteX24" fmla="*/ 619125 w 740568"/>
              <a:gd name="connsiteY24" fmla="*/ 569118 h 571500"/>
              <a:gd name="connsiteX25" fmla="*/ 671512 w 740568"/>
              <a:gd name="connsiteY25" fmla="*/ 550068 h 571500"/>
              <a:gd name="connsiteX26" fmla="*/ 704850 w 740568"/>
              <a:gd name="connsiteY26" fmla="*/ 550068 h 571500"/>
              <a:gd name="connsiteX27" fmla="*/ 740568 w 740568"/>
              <a:gd name="connsiteY27" fmla="*/ 566737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40568" h="571500">
                <a:moveTo>
                  <a:pt x="0" y="0"/>
                </a:moveTo>
                <a:lnTo>
                  <a:pt x="47625" y="35718"/>
                </a:lnTo>
                <a:lnTo>
                  <a:pt x="64293" y="69056"/>
                </a:lnTo>
                <a:lnTo>
                  <a:pt x="83343" y="88106"/>
                </a:lnTo>
                <a:lnTo>
                  <a:pt x="71437" y="119062"/>
                </a:lnTo>
                <a:lnTo>
                  <a:pt x="71437" y="145256"/>
                </a:lnTo>
                <a:lnTo>
                  <a:pt x="109537" y="166687"/>
                </a:lnTo>
                <a:lnTo>
                  <a:pt x="154781" y="190500"/>
                </a:lnTo>
                <a:lnTo>
                  <a:pt x="180975" y="204787"/>
                </a:lnTo>
                <a:lnTo>
                  <a:pt x="228600" y="216693"/>
                </a:lnTo>
                <a:lnTo>
                  <a:pt x="247650" y="252412"/>
                </a:lnTo>
                <a:lnTo>
                  <a:pt x="288131" y="280987"/>
                </a:lnTo>
                <a:lnTo>
                  <a:pt x="328612" y="304800"/>
                </a:lnTo>
                <a:lnTo>
                  <a:pt x="354806" y="328612"/>
                </a:lnTo>
                <a:lnTo>
                  <a:pt x="366712" y="357187"/>
                </a:lnTo>
                <a:lnTo>
                  <a:pt x="354806" y="388143"/>
                </a:lnTo>
                <a:lnTo>
                  <a:pt x="350043" y="419100"/>
                </a:lnTo>
                <a:lnTo>
                  <a:pt x="342900" y="445293"/>
                </a:lnTo>
                <a:lnTo>
                  <a:pt x="352425" y="483393"/>
                </a:lnTo>
                <a:lnTo>
                  <a:pt x="409575" y="526256"/>
                </a:lnTo>
                <a:lnTo>
                  <a:pt x="440531" y="547687"/>
                </a:lnTo>
                <a:lnTo>
                  <a:pt x="507206" y="571500"/>
                </a:lnTo>
                <a:lnTo>
                  <a:pt x="540543" y="571500"/>
                </a:lnTo>
                <a:lnTo>
                  <a:pt x="590550" y="569118"/>
                </a:lnTo>
                <a:lnTo>
                  <a:pt x="619125" y="569118"/>
                </a:lnTo>
                <a:lnTo>
                  <a:pt x="671512" y="550068"/>
                </a:lnTo>
                <a:lnTo>
                  <a:pt x="704850" y="550068"/>
                </a:lnTo>
                <a:lnTo>
                  <a:pt x="740568" y="566737"/>
                </a:lnTo>
              </a:path>
            </a:pathLst>
          </a:custGeom>
          <a:noFill/>
          <a:ln w="381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199" name="フリーフォーム 406">
            <a:extLst>
              <a:ext uri="{FF2B5EF4-FFF2-40B4-BE49-F238E27FC236}">
                <a16:creationId xmlns:a16="http://schemas.microsoft.com/office/drawing/2014/main" id="{C0C7A8BE-0CDA-43B2-B4B1-D450EC43EBD3}"/>
              </a:ext>
            </a:extLst>
          </p:cNvPr>
          <p:cNvSpPr/>
          <p:nvPr/>
        </p:nvSpPr>
        <p:spPr>
          <a:xfrm>
            <a:off x="5555200" y="3211513"/>
            <a:ext cx="517525" cy="893762"/>
          </a:xfrm>
          <a:custGeom>
            <a:avLst/>
            <a:gdLst>
              <a:gd name="connsiteX0" fmla="*/ 0 w 633412"/>
              <a:gd name="connsiteY0" fmla="*/ 4762 h 1102518"/>
              <a:gd name="connsiteX1" fmla="*/ 45244 w 633412"/>
              <a:gd name="connsiteY1" fmla="*/ 0 h 1102518"/>
              <a:gd name="connsiteX2" fmla="*/ 73819 w 633412"/>
              <a:gd name="connsiteY2" fmla="*/ 7143 h 1102518"/>
              <a:gd name="connsiteX3" fmla="*/ 97631 w 633412"/>
              <a:gd name="connsiteY3" fmla="*/ 23812 h 1102518"/>
              <a:gd name="connsiteX4" fmla="*/ 133350 w 633412"/>
              <a:gd name="connsiteY4" fmla="*/ 54768 h 1102518"/>
              <a:gd name="connsiteX5" fmla="*/ 150019 w 633412"/>
              <a:gd name="connsiteY5" fmla="*/ 97631 h 1102518"/>
              <a:gd name="connsiteX6" fmla="*/ 166687 w 633412"/>
              <a:gd name="connsiteY6" fmla="*/ 133350 h 1102518"/>
              <a:gd name="connsiteX7" fmla="*/ 166687 w 633412"/>
              <a:gd name="connsiteY7" fmla="*/ 176212 h 1102518"/>
              <a:gd name="connsiteX8" fmla="*/ 200025 w 633412"/>
              <a:gd name="connsiteY8" fmla="*/ 204787 h 1102518"/>
              <a:gd name="connsiteX9" fmla="*/ 209550 w 633412"/>
              <a:gd name="connsiteY9" fmla="*/ 235743 h 1102518"/>
              <a:gd name="connsiteX10" fmla="*/ 211931 w 633412"/>
              <a:gd name="connsiteY10" fmla="*/ 266700 h 1102518"/>
              <a:gd name="connsiteX11" fmla="*/ 221456 w 633412"/>
              <a:gd name="connsiteY11" fmla="*/ 307181 h 1102518"/>
              <a:gd name="connsiteX12" fmla="*/ 252412 w 633412"/>
              <a:gd name="connsiteY12" fmla="*/ 326231 h 1102518"/>
              <a:gd name="connsiteX13" fmla="*/ 273844 w 633412"/>
              <a:gd name="connsiteY13" fmla="*/ 359568 h 1102518"/>
              <a:gd name="connsiteX14" fmla="*/ 273844 w 633412"/>
              <a:gd name="connsiteY14" fmla="*/ 390525 h 1102518"/>
              <a:gd name="connsiteX15" fmla="*/ 297656 w 633412"/>
              <a:gd name="connsiteY15" fmla="*/ 419100 h 1102518"/>
              <a:gd name="connsiteX16" fmla="*/ 338137 w 633412"/>
              <a:gd name="connsiteY16" fmla="*/ 445293 h 1102518"/>
              <a:gd name="connsiteX17" fmla="*/ 354806 w 633412"/>
              <a:gd name="connsiteY17" fmla="*/ 504825 h 1102518"/>
              <a:gd name="connsiteX18" fmla="*/ 378619 w 633412"/>
              <a:gd name="connsiteY18" fmla="*/ 545306 h 1102518"/>
              <a:gd name="connsiteX19" fmla="*/ 402431 w 633412"/>
              <a:gd name="connsiteY19" fmla="*/ 588168 h 1102518"/>
              <a:gd name="connsiteX20" fmla="*/ 402431 w 633412"/>
              <a:gd name="connsiteY20" fmla="*/ 621506 h 1102518"/>
              <a:gd name="connsiteX21" fmla="*/ 419100 w 633412"/>
              <a:gd name="connsiteY21" fmla="*/ 661987 h 1102518"/>
              <a:gd name="connsiteX22" fmla="*/ 445294 w 633412"/>
              <a:gd name="connsiteY22" fmla="*/ 731043 h 1102518"/>
              <a:gd name="connsiteX23" fmla="*/ 466725 w 633412"/>
              <a:gd name="connsiteY23" fmla="*/ 788193 h 1102518"/>
              <a:gd name="connsiteX24" fmla="*/ 504825 w 633412"/>
              <a:gd name="connsiteY24" fmla="*/ 835818 h 1102518"/>
              <a:gd name="connsiteX25" fmla="*/ 552450 w 633412"/>
              <a:gd name="connsiteY25" fmla="*/ 890587 h 1102518"/>
              <a:gd name="connsiteX26" fmla="*/ 576262 w 633412"/>
              <a:gd name="connsiteY26" fmla="*/ 890587 h 1102518"/>
              <a:gd name="connsiteX27" fmla="*/ 581025 w 633412"/>
              <a:gd name="connsiteY27" fmla="*/ 912018 h 1102518"/>
              <a:gd name="connsiteX28" fmla="*/ 576262 w 633412"/>
              <a:gd name="connsiteY28" fmla="*/ 935831 h 1102518"/>
              <a:gd name="connsiteX29" fmla="*/ 604837 w 633412"/>
              <a:gd name="connsiteY29" fmla="*/ 942975 h 1102518"/>
              <a:gd name="connsiteX30" fmla="*/ 597694 w 633412"/>
              <a:gd name="connsiteY30" fmla="*/ 962025 h 1102518"/>
              <a:gd name="connsiteX31" fmla="*/ 592931 w 633412"/>
              <a:gd name="connsiteY31" fmla="*/ 988218 h 1102518"/>
              <a:gd name="connsiteX32" fmla="*/ 614362 w 633412"/>
              <a:gd name="connsiteY32" fmla="*/ 1002506 h 1102518"/>
              <a:gd name="connsiteX33" fmla="*/ 633412 w 633412"/>
              <a:gd name="connsiteY33" fmla="*/ 1016793 h 1102518"/>
              <a:gd name="connsiteX34" fmla="*/ 616744 w 633412"/>
              <a:gd name="connsiteY34" fmla="*/ 1045368 h 1102518"/>
              <a:gd name="connsiteX35" fmla="*/ 611981 w 633412"/>
              <a:gd name="connsiteY35" fmla="*/ 1076325 h 1102518"/>
              <a:gd name="connsiteX36" fmla="*/ 626269 w 633412"/>
              <a:gd name="connsiteY36" fmla="*/ 1102518 h 1102518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92931 w 716756"/>
              <a:gd name="connsiteY31" fmla="*/ 988218 h 1238249"/>
              <a:gd name="connsiteX32" fmla="*/ 614362 w 716756"/>
              <a:gd name="connsiteY32" fmla="*/ 1002506 h 1238249"/>
              <a:gd name="connsiteX33" fmla="*/ 633412 w 716756"/>
              <a:gd name="connsiteY33" fmla="*/ 1016793 h 1238249"/>
              <a:gd name="connsiteX34" fmla="*/ 616744 w 716756"/>
              <a:gd name="connsiteY34" fmla="*/ 1045368 h 1238249"/>
              <a:gd name="connsiteX35" fmla="*/ 611981 w 716756"/>
              <a:gd name="connsiteY35" fmla="*/ 1076325 h 1238249"/>
              <a:gd name="connsiteX36" fmla="*/ 716756 w 716756"/>
              <a:gd name="connsiteY36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92931 w 716756"/>
              <a:gd name="connsiteY31" fmla="*/ 988218 h 1238249"/>
              <a:gd name="connsiteX32" fmla="*/ 614362 w 716756"/>
              <a:gd name="connsiteY32" fmla="*/ 1002506 h 1238249"/>
              <a:gd name="connsiteX33" fmla="*/ 633412 w 716756"/>
              <a:gd name="connsiteY33" fmla="*/ 1016793 h 1238249"/>
              <a:gd name="connsiteX34" fmla="*/ 616744 w 716756"/>
              <a:gd name="connsiteY34" fmla="*/ 1045368 h 1238249"/>
              <a:gd name="connsiteX35" fmla="*/ 611981 w 716756"/>
              <a:gd name="connsiteY35" fmla="*/ 1076325 h 1238249"/>
              <a:gd name="connsiteX36" fmla="*/ 664369 w 716756"/>
              <a:gd name="connsiteY36" fmla="*/ 1150143 h 1238249"/>
              <a:gd name="connsiteX37" fmla="*/ 716756 w 716756"/>
              <a:gd name="connsiteY37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92931 w 716756"/>
              <a:gd name="connsiteY31" fmla="*/ 988218 h 1238249"/>
              <a:gd name="connsiteX32" fmla="*/ 614362 w 716756"/>
              <a:gd name="connsiteY32" fmla="*/ 1002506 h 1238249"/>
              <a:gd name="connsiteX33" fmla="*/ 633412 w 716756"/>
              <a:gd name="connsiteY33" fmla="*/ 1016793 h 1238249"/>
              <a:gd name="connsiteX34" fmla="*/ 616744 w 716756"/>
              <a:gd name="connsiteY34" fmla="*/ 1045368 h 1238249"/>
              <a:gd name="connsiteX35" fmla="*/ 611981 w 716756"/>
              <a:gd name="connsiteY35" fmla="*/ 1076325 h 1238249"/>
              <a:gd name="connsiteX36" fmla="*/ 664369 w 716756"/>
              <a:gd name="connsiteY36" fmla="*/ 1150143 h 1238249"/>
              <a:gd name="connsiteX37" fmla="*/ 638175 w 716756"/>
              <a:gd name="connsiteY37" fmla="*/ 1109662 h 1238249"/>
              <a:gd name="connsiteX38" fmla="*/ 716756 w 716756"/>
              <a:gd name="connsiteY38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92931 w 716756"/>
              <a:gd name="connsiteY31" fmla="*/ 988218 h 1238249"/>
              <a:gd name="connsiteX32" fmla="*/ 614362 w 716756"/>
              <a:gd name="connsiteY32" fmla="*/ 1002506 h 1238249"/>
              <a:gd name="connsiteX33" fmla="*/ 633412 w 716756"/>
              <a:gd name="connsiteY33" fmla="*/ 1016793 h 1238249"/>
              <a:gd name="connsiteX34" fmla="*/ 616744 w 716756"/>
              <a:gd name="connsiteY34" fmla="*/ 1045368 h 1238249"/>
              <a:gd name="connsiteX35" fmla="*/ 611981 w 716756"/>
              <a:gd name="connsiteY35" fmla="*/ 1076325 h 1238249"/>
              <a:gd name="connsiteX36" fmla="*/ 664369 w 716756"/>
              <a:gd name="connsiteY36" fmla="*/ 1150143 h 1238249"/>
              <a:gd name="connsiteX37" fmla="*/ 638175 w 716756"/>
              <a:gd name="connsiteY37" fmla="*/ 1109662 h 1238249"/>
              <a:gd name="connsiteX38" fmla="*/ 685800 w 716756"/>
              <a:gd name="connsiteY38" fmla="*/ 1188243 h 1238249"/>
              <a:gd name="connsiteX39" fmla="*/ 716756 w 716756"/>
              <a:gd name="connsiteY39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92931 w 716756"/>
              <a:gd name="connsiteY31" fmla="*/ 988218 h 1238249"/>
              <a:gd name="connsiteX32" fmla="*/ 614362 w 716756"/>
              <a:gd name="connsiteY32" fmla="*/ 1002506 h 1238249"/>
              <a:gd name="connsiteX33" fmla="*/ 633412 w 716756"/>
              <a:gd name="connsiteY33" fmla="*/ 1016793 h 1238249"/>
              <a:gd name="connsiteX34" fmla="*/ 616744 w 716756"/>
              <a:gd name="connsiteY34" fmla="*/ 1045368 h 1238249"/>
              <a:gd name="connsiteX35" fmla="*/ 611981 w 716756"/>
              <a:gd name="connsiteY35" fmla="*/ 1076325 h 1238249"/>
              <a:gd name="connsiteX36" fmla="*/ 664369 w 716756"/>
              <a:gd name="connsiteY36" fmla="*/ 1150143 h 1238249"/>
              <a:gd name="connsiteX37" fmla="*/ 638175 w 716756"/>
              <a:gd name="connsiteY37" fmla="*/ 1109662 h 1238249"/>
              <a:gd name="connsiteX38" fmla="*/ 688182 w 716756"/>
              <a:gd name="connsiteY38" fmla="*/ 1204911 h 1238249"/>
              <a:gd name="connsiteX39" fmla="*/ 716756 w 716756"/>
              <a:gd name="connsiteY39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92931 w 716756"/>
              <a:gd name="connsiteY31" fmla="*/ 988218 h 1238249"/>
              <a:gd name="connsiteX32" fmla="*/ 614362 w 716756"/>
              <a:gd name="connsiteY32" fmla="*/ 1002506 h 1238249"/>
              <a:gd name="connsiteX33" fmla="*/ 633412 w 716756"/>
              <a:gd name="connsiteY33" fmla="*/ 1016793 h 1238249"/>
              <a:gd name="connsiteX34" fmla="*/ 616744 w 716756"/>
              <a:gd name="connsiteY34" fmla="*/ 1045368 h 1238249"/>
              <a:gd name="connsiteX35" fmla="*/ 611981 w 716756"/>
              <a:gd name="connsiteY35" fmla="*/ 1076325 h 1238249"/>
              <a:gd name="connsiteX36" fmla="*/ 683419 w 716756"/>
              <a:gd name="connsiteY36" fmla="*/ 1157287 h 1238249"/>
              <a:gd name="connsiteX37" fmla="*/ 638175 w 716756"/>
              <a:gd name="connsiteY37" fmla="*/ 1109662 h 1238249"/>
              <a:gd name="connsiteX38" fmla="*/ 688182 w 716756"/>
              <a:gd name="connsiteY38" fmla="*/ 1204911 h 1238249"/>
              <a:gd name="connsiteX39" fmla="*/ 716756 w 716756"/>
              <a:gd name="connsiteY39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92931 w 716756"/>
              <a:gd name="connsiteY31" fmla="*/ 988218 h 1238249"/>
              <a:gd name="connsiteX32" fmla="*/ 614362 w 716756"/>
              <a:gd name="connsiteY32" fmla="*/ 1002506 h 1238249"/>
              <a:gd name="connsiteX33" fmla="*/ 633412 w 716756"/>
              <a:gd name="connsiteY33" fmla="*/ 1016793 h 1238249"/>
              <a:gd name="connsiteX34" fmla="*/ 616744 w 716756"/>
              <a:gd name="connsiteY34" fmla="*/ 1045368 h 1238249"/>
              <a:gd name="connsiteX35" fmla="*/ 611981 w 716756"/>
              <a:gd name="connsiteY35" fmla="*/ 1076325 h 1238249"/>
              <a:gd name="connsiteX36" fmla="*/ 683419 w 716756"/>
              <a:gd name="connsiteY36" fmla="*/ 1157287 h 1238249"/>
              <a:gd name="connsiteX37" fmla="*/ 633413 w 716756"/>
              <a:gd name="connsiteY37" fmla="*/ 1126331 h 1238249"/>
              <a:gd name="connsiteX38" fmla="*/ 688182 w 716756"/>
              <a:gd name="connsiteY38" fmla="*/ 1204911 h 1238249"/>
              <a:gd name="connsiteX39" fmla="*/ 716756 w 716756"/>
              <a:gd name="connsiteY39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92931 w 716756"/>
              <a:gd name="connsiteY31" fmla="*/ 988218 h 1238249"/>
              <a:gd name="connsiteX32" fmla="*/ 614362 w 716756"/>
              <a:gd name="connsiteY32" fmla="*/ 1002506 h 1238249"/>
              <a:gd name="connsiteX33" fmla="*/ 633412 w 716756"/>
              <a:gd name="connsiteY33" fmla="*/ 1016793 h 1238249"/>
              <a:gd name="connsiteX34" fmla="*/ 616744 w 716756"/>
              <a:gd name="connsiteY34" fmla="*/ 1045368 h 1238249"/>
              <a:gd name="connsiteX35" fmla="*/ 611981 w 716756"/>
              <a:gd name="connsiteY35" fmla="*/ 1076325 h 1238249"/>
              <a:gd name="connsiteX36" fmla="*/ 700088 w 716756"/>
              <a:gd name="connsiteY36" fmla="*/ 1097756 h 1238249"/>
              <a:gd name="connsiteX37" fmla="*/ 633413 w 716756"/>
              <a:gd name="connsiteY37" fmla="*/ 1126331 h 1238249"/>
              <a:gd name="connsiteX38" fmla="*/ 688182 w 716756"/>
              <a:gd name="connsiteY38" fmla="*/ 1204911 h 1238249"/>
              <a:gd name="connsiteX39" fmla="*/ 716756 w 716756"/>
              <a:gd name="connsiteY39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92931 w 716756"/>
              <a:gd name="connsiteY31" fmla="*/ 988218 h 1238249"/>
              <a:gd name="connsiteX32" fmla="*/ 614362 w 716756"/>
              <a:gd name="connsiteY32" fmla="*/ 1002506 h 1238249"/>
              <a:gd name="connsiteX33" fmla="*/ 633412 w 716756"/>
              <a:gd name="connsiteY33" fmla="*/ 1016793 h 1238249"/>
              <a:gd name="connsiteX34" fmla="*/ 616744 w 716756"/>
              <a:gd name="connsiteY34" fmla="*/ 1045368 h 1238249"/>
              <a:gd name="connsiteX35" fmla="*/ 611981 w 716756"/>
              <a:gd name="connsiteY35" fmla="*/ 1076325 h 1238249"/>
              <a:gd name="connsiteX36" fmla="*/ 700088 w 716756"/>
              <a:gd name="connsiteY36" fmla="*/ 1097756 h 1238249"/>
              <a:gd name="connsiteX37" fmla="*/ 688182 w 716756"/>
              <a:gd name="connsiteY37" fmla="*/ 1171575 h 1238249"/>
              <a:gd name="connsiteX38" fmla="*/ 688182 w 716756"/>
              <a:gd name="connsiteY38" fmla="*/ 1204911 h 1238249"/>
              <a:gd name="connsiteX39" fmla="*/ 716756 w 716756"/>
              <a:gd name="connsiteY39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92931 w 716756"/>
              <a:gd name="connsiteY31" fmla="*/ 988218 h 1238249"/>
              <a:gd name="connsiteX32" fmla="*/ 614362 w 716756"/>
              <a:gd name="connsiteY32" fmla="*/ 1002506 h 1238249"/>
              <a:gd name="connsiteX33" fmla="*/ 633412 w 716756"/>
              <a:gd name="connsiteY33" fmla="*/ 1016793 h 1238249"/>
              <a:gd name="connsiteX34" fmla="*/ 616744 w 716756"/>
              <a:gd name="connsiteY34" fmla="*/ 1045368 h 1238249"/>
              <a:gd name="connsiteX35" fmla="*/ 611981 w 716756"/>
              <a:gd name="connsiteY35" fmla="*/ 1076325 h 1238249"/>
              <a:gd name="connsiteX36" fmla="*/ 640556 w 716756"/>
              <a:gd name="connsiteY36" fmla="*/ 1119187 h 1238249"/>
              <a:gd name="connsiteX37" fmla="*/ 688182 w 716756"/>
              <a:gd name="connsiteY37" fmla="*/ 1171575 h 1238249"/>
              <a:gd name="connsiteX38" fmla="*/ 688182 w 716756"/>
              <a:gd name="connsiteY38" fmla="*/ 1204911 h 1238249"/>
              <a:gd name="connsiteX39" fmla="*/ 716756 w 716756"/>
              <a:gd name="connsiteY39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92931 w 716756"/>
              <a:gd name="connsiteY31" fmla="*/ 988218 h 1238249"/>
              <a:gd name="connsiteX32" fmla="*/ 614362 w 716756"/>
              <a:gd name="connsiteY32" fmla="*/ 1002506 h 1238249"/>
              <a:gd name="connsiteX33" fmla="*/ 633412 w 716756"/>
              <a:gd name="connsiteY33" fmla="*/ 1016793 h 1238249"/>
              <a:gd name="connsiteX34" fmla="*/ 616744 w 716756"/>
              <a:gd name="connsiteY34" fmla="*/ 1045368 h 1238249"/>
              <a:gd name="connsiteX35" fmla="*/ 611981 w 716756"/>
              <a:gd name="connsiteY35" fmla="*/ 1076325 h 1238249"/>
              <a:gd name="connsiteX36" fmla="*/ 640556 w 716756"/>
              <a:gd name="connsiteY36" fmla="*/ 1119187 h 1238249"/>
              <a:gd name="connsiteX37" fmla="*/ 688182 w 716756"/>
              <a:gd name="connsiteY37" fmla="*/ 1171575 h 1238249"/>
              <a:gd name="connsiteX38" fmla="*/ 669131 w 716756"/>
              <a:gd name="connsiteY38" fmla="*/ 1145381 h 1238249"/>
              <a:gd name="connsiteX39" fmla="*/ 688182 w 716756"/>
              <a:gd name="connsiteY39" fmla="*/ 1204911 h 1238249"/>
              <a:gd name="connsiteX40" fmla="*/ 716756 w 716756"/>
              <a:gd name="connsiteY40" fmla="*/ 1238249 h 1238249"/>
              <a:gd name="connsiteX0" fmla="*/ 0 w 826295"/>
              <a:gd name="connsiteY0" fmla="*/ 4762 h 1238249"/>
              <a:gd name="connsiteX1" fmla="*/ 45244 w 826295"/>
              <a:gd name="connsiteY1" fmla="*/ 0 h 1238249"/>
              <a:gd name="connsiteX2" fmla="*/ 73819 w 826295"/>
              <a:gd name="connsiteY2" fmla="*/ 7143 h 1238249"/>
              <a:gd name="connsiteX3" fmla="*/ 97631 w 826295"/>
              <a:gd name="connsiteY3" fmla="*/ 23812 h 1238249"/>
              <a:gd name="connsiteX4" fmla="*/ 133350 w 826295"/>
              <a:gd name="connsiteY4" fmla="*/ 54768 h 1238249"/>
              <a:gd name="connsiteX5" fmla="*/ 150019 w 826295"/>
              <a:gd name="connsiteY5" fmla="*/ 97631 h 1238249"/>
              <a:gd name="connsiteX6" fmla="*/ 166687 w 826295"/>
              <a:gd name="connsiteY6" fmla="*/ 133350 h 1238249"/>
              <a:gd name="connsiteX7" fmla="*/ 166687 w 826295"/>
              <a:gd name="connsiteY7" fmla="*/ 176212 h 1238249"/>
              <a:gd name="connsiteX8" fmla="*/ 200025 w 826295"/>
              <a:gd name="connsiteY8" fmla="*/ 204787 h 1238249"/>
              <a:gd name="connsiteX9" fmla="*/ 209550 w 826295"/>
              <a:gd name="connsiteY9" fmla="*/ 235743 h 1238249"/>
              <a:gd name="connsiteX10" fmla="*/ 211931 w 826295"/>
              <a:gd name="connsiteY10" fmla="*/ 266700 h 1238249"/>
              <a:gd name="connsiteX11" fmla="*/ 221456 w 826295"/>
              <a:gd name="connsiteY11" fmla="*/ 307181 h 1238249"/>
              <a:gd name="connsiteX12" fmla="*/ 252412 w 826295"/>
              <a:gd name="connsiteY12" fmla="*/ 326231 h 1238249"/>
              <a:gd name="connsiteX13" fmla="*/ 273844 w 826295"/>
              <a:gd name="connsiteY13" fmla="*/ 359568 h 1238249"/>
              <a:gd name="connsiteX14" fmla="*/ 273844 w 826295"/>
              <a:gd name="connsiteY14" fmla="*/ 390525 h 1238249"/>
              <a:gd name="connsiteX15" fmla="*/ 297656 w 826295"/>
              <a:gd name="connsiteY15" fmla="*/ 419100 h 1238249"/>
              <a:gd name="connsiteX16" fmla="*/ 338137 w 826295"/>
              <a:gd name="connsiteY16" fmla="*/ 445293 h 1238249"/>
              <a:gd name="connsiteX17" fmla="*/ 354806 w 826295"/>
              <a:gd name="connsiteY17" fmla="*/ 504825 h 1238249"/>
              <a:gd name="connsiteX18" fmla="*/ 378619 w 826295"/>
              <a:gd name="connsiteY18" fmla="*/ 545306 h 1238249"/>
              <a:gd name="connsiteX19" fmla="*/ 402431 w 826295"/>
              <a:gd name="connsiteY19" fmla="*/ 588168 h 1238249"/>
              <a:gd name="connsiteX20" fmla="*/ 402431 w 826295"/>
              <a:gd name="connsiteY20" fmla="*/ 621506 h 1238249"/>
              <a:gd name="connsiteX21" fmla="*/ 419100 w 826295"/>
              <a:gd name="connsiteY21" fmla="*/ 661987 h 1238249"/>
              <a:gd name="connsiteX22" fmla="*/ 445294 w 826295"/>
              <a:gd name="connsiteY22" fmla="*/ 731043 h 1238249"/>
              <a:gd name="connsiteX23" fmla="*/ 466725 w 826295"/>
              <a:gd name="connsiteY23" fmla="*/ 788193 h 1238249"/>
              <a:gd name="connsiteX24" fmla="*/ 504825 w 826295"/>
              <a:gd name="connsiteY24" fmla="*/ 835818 h 1238249"/>
              <a:gd name="connsiteX25" fmla="*/ 552450 w 826295"/>
              <a:gd name="connsiteY25" fmla="*/ 890587 h 1238249"/>
              <a:gd name="connsiteX26" fmla="*/ 576262 w 826295"/>
              <a:gd name="connsiteY26" fmla="*/ 890587 h 1238249"/>
              <a:gd name="connsiteX27" fmla="*/ 581025 w 826295"/>
              <a:gd name="connsiteY27" fmla="*/ 912018 h 1238249"/>
              <a:gd name="connsiteX28" fmla="*/ 576262 w 826295"/>
              <a:gd name="connsiteY28" fmla="*/ 935831 h 1238249"/>
              <a:gd name="connsiteX29" fmla="*/ 604837 w 826295"/>
              <a:gd name="connsiteY29" fmla="*/ 942975 h 1238249"/>
              <a:gd name="connsiteX30" fmla="*/ 597694 w 826295"/>
              <a:gd name="connsiteY30" fmla="*/ 962025 h 1238249"/>
              <a:gd name="connsiteX31" fmla="*/ 592931 w 826295"/>
              <a:gd name="connsiteY31" fmla="*/ 988218 h 1238249"/>
              <a:gd name="connsiteX32" fmla="*/ 614362 w 826295"/>
              <a:gd name="connsiteY32" fmla="*/ 1002506 h 1238249"/>
              <a:gd name="connsiteX33" fmla="*/ 633412 w 826295"/>
              <a:gd name="connsiteY33" fmla="*/ 1016793 h 1238249"/>
              <a:gd name="connsiteX34" fmla="*/ 616744 w 826295"/>
              <a:gd name="connsiteY34" fmla="*/ 1045368 h 1238249"/>
              <a:gd name="connsiteX35" fmla="*/ 611981 w 826295"/>
              <a:gd name="connsiteY35" fmla="*/ 1076325 h 1238249"/>
              <a:gd name="connsiteX36" fmla="*/ 640556 w 826295"/>
              <a:gd name="connsiteY36" fmla="*/ 1119187 h 1238249"/>
              <a:gd name="connsiteX37" fmla="*/ 826295 w 826295"/>
              <a:gd name="connsiteY37" fmla="*/ 1176337 h 1238249"/>
              <a:gd name="connsiteX38" fmla="*/ 669131 w 826295"/>
              <a:gd name="connsiteY38" fmla="*/ 1145381 h 1238249"/>
              <a:gd name="connsiteX39" fmla="*/ 688182 w 826295"/>
              <a:gd name="connsiteY39" fmla="*/ 1204911 h 1238249"/>
              <a:gd name="connsiteX40" fmla="*/ 716756 w 826295"/>
              <a:gd name="connsiteY40" fmla="*/ 1238249 h 1238249"/>
              <a:gd name="connsiteX0" fmla="*/ 0 w 826295"/>
              <a:gd name="connsiteY0" fmla="*/ 4762 h 1238249"/>
              <a:gd name="connsiteX1" fmla="*/ 45244 w 826295"/>
              <a:gd name="connsiteY1" fmla="*/ 0 h 1238249"/>
              <a:gd name="connsiteX2" fmla="*/ 73819 w 826295"/>
              <a:gd name="connsiteY2" fmla="*/ 7143 h 1238249"/>
              <a:gd name="connsiteX3" fmla="*/ 97631 w 826295"/>
              <a:gd name="connsiteY3" fmla="*/ 23812 h 1238249"/>
              <a:gd name="connsiteX4" fmla="*/ 133350 w 826295"/>
              <a:gd name="connsiteY4" fmla="*/ 54768 h 1238249"/>
              <a:gd name="connsiteX5" fmla="*/ 150019 w 826295"/>
              <a:gd name="connsiteY5" fmla="*/ 97631 h 1238249"/>
              <a:gd name="connsiteX6" fmla="*/ 166687 w 826295"/>
              <a:gd name="connsiteY6" fmla="*/ 133350 h 1238249"/>
              <a:gd name="connsiteX7" fmla="*/ 166687 w 826295"/>
              <a:gd name="connsiteY7" fmla="*/ 176212 h 1238249"/>
              <a:gd name="connsiteX8" fmla="*/ 200025 w 826295"/>
              <a:gd name="connsiteY8" fmla="*/ 204787 h 1238249"/>
              <a:gd name="connsiteX9" fmla="*/ 209550 w 826295"/>
              <a:gd name="connsiteY9" fmla="*/ 235743 h 1238249"/>
              <a:gd name="connsiteX10" fmla="*/ 211931 w 826295"/>
              <a:gd name="connsiteY10" fmla="*/ 266700 h 1238249"/>
              <a:gd name="connsiteX11" fmla="*/ 221456 w 826295"/>
              <a:gd name="connsiteY11" fmla="*/ 307181 h 1238249"/>
              <a:gd name="connsiteX12" fmla="*/ 252412 w 826295"/>
              <a:gd name="connsiteY12" fmla="*/ 326231 h 1238249"/>
              <a:gd name="connsiteX13" fmla="*/ 273844 w 826295"/>
              <a:gd name="connsiteY13" fmla="*/ 359568 h 1238249"/>
              <a:gd name="connsiteX14" fmla="*/ 273844 w 826295"/>
              <a:gd name="connsiteY14" fmla="*/ 390525 h 1238249"/>
              <a:gd name="connsiteX15" fmla="*/ 297656 w 826295"/>
              <a:gd name="connsiteY15" fmla="*/ 419100 h 1238249"/>
              <a:gd name="connsiteX16" fmla="*/ 338137 w 826295"/>
              <a:gd name="connsiteY16" fmla="*/ 445293 h 1238249"/>
              <a:gd name="connsiteX17" fmla="*/ 354806 w 826295"/>
              <a:gd name="connsiteY17" fmla="*/ 504825 h 1238249"/>
              <a:gd name="connsiteX18" fmla="*/ 378619 w 826295"/>
              <a:gd name="connsiteY18" fmla="*/ 545306 h 1238249"/>
              <a:gd name="connsiteX19" fmla="*/ 402431 w 826295"/>
              <a:gd name="connsiteY19" fmla="*/ 588168 h 1238249"/>
              <a:gd name="connsiteX20" fmla="*/ 402431 w 826295"/>
              <a:gd name="connsiteY20" fmla="*/ 621506 h 1238249"/>
              <a:gd name="connsiteX21" fmla="*/ 419100 w 826295"/>
              <a:gd name="connsiteY21" fmla="*/ 661987 h 1238249"/>
              <a:gd name="connsiteX22" fmla="*/ 445294 w 826295"/>
              <a:gd name="connsiteY22" fmla="*/ 731043 h 1238249"/>
              <a:gd name="connsiteX23" fmla="*/ 466725 w 826295"/>
              <a:gd name="connsiteY23" fmla="*/ 788193 h 1238249"/>
              <a:gd name="connsiteX24" fmla="*/ 504825 w 826295"/>
              <a:gd name="connsiteY24" fmla="*/ 835818 h 1238249"/>
              <a:gd name="connsiteX25" fmla="*/ 552450 w 826295"/>
              <a:gd name="connsiteY25" fmla="*/ 890587 h 1238249"/>
              <a:gd name="connsiteX26" fmla="*/ 576262 w 826295"/>
              <a:gd name="connsiteY26" fmla="*/ 890587 h 1238249"/>
              <a:gd name="connsiteX27" fmla="*/ 581025 w 826295"/>
              <a:gd name="connsiteY27" fmla="*/ 912018 h 1238249"/>
              <a:gd name="connsiteX28" fmla="*/ 576262 w 826295"/>
              <a:gd name="connsiteY28" fmla="*/ 935831 h 1238249"/>
              <a:gd name="connsiteX29" fmla="*/ 604837 w 826295"/>
              <a:gd name="connsiteY29" fmla="*/ 942975 h 1238249"/>
              <a:gd name="connsiteX30" fmla="*/ 597694 w 826295"/>
              <a:gd name="connsiteY30" fmla="*/ 962025 h 1238249"/>
              <a:gd name="connsiteX31" fmla="*/ 592931 w 826295"/>
              <a:gd name="connsiteY31" fmla="*/ 988218 h 1238249"/>
              <a:gd name="connsiteX32" fmla="*/ 614362 w 826295"/>
              <a:gd name="connsiteY32" fmla="*/ 1002506 h 1238249"/>
              <a:gd name="connsiteX33" fmla="*/ 633412 w 826295"/>
              <a:gd name="connsiteY33" fmla="*/ 1016793 h 1238249"/>
              <a:gd name="connsiteX34" fmla="*/ 616744 w 826295"/>
              <a:gd name="connsiteY34" fmla="*/ 1045368 h 1238249"/>
              <a:gd name="connsiteX35" fmla="*/ 611981 w 826295"/>
              <a:gd name="connsiteY35" fmla="*/ 1076325 h 1238249"/>
              <a:gd name="connsiteX36" fmla="*/ 640556 w 826295"/>
              <a:gd name="connsiteY36" fmla="*/ 1119187 h 1238249"/>
              <a:gd name="connsiteX37" fmla="*/ 826295 w 826295"/>
              <a:gd name="connsiteY37" fmla="*/ 1176337 h 1238249"/>
              <a:gd name="connsiteX38" fmla="*/ 673893 w 826295"/>
              <a:gd name="connsiteY38" fmla="*/ 1162050 h 1238249"/>
              <a:gd name="connsiteX39" fmla="*/ 688182 w 826295"/>
              <a:gd name="connsiteY39" fmla="*/ 1204911 h 1238249"/>
              <a:gd name="connsiteX40" fmla="*/ 716756 w 826295"/>
              <a:gd name="connsiteY40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92931 w 716756"/>
              <a:gd name="connsiteY31" fmla="*/ 988218 h 1238249"/>
              <a:gd name="connsiteX32" fmla="*/ 614362 w 716756"/>
              <a:gd name="connsiteY32" fmla="*/ 1002506 h 1238249"/>
              <a:gd name="connsiteX33" fmla="*/ 633412 w 716756"/>
              <a:gd name="connsiteY33" fmla="*/ 1016793 h 1238249"/>
              <a:gd name="connsiteX34" fmla="*/ 616744 w 716756"/>
              <a:gd name="connsiteY34" fmla="*/ 1045368 h 1238249"/>
              <a:gd name="connsiteX35" fmla="*/ 611981 w 716756"/>
              <a:gd name="connsiteY35" fmla="*/ 1076325 h 1238249"/>
              <a:gd name="connsiteX36" fmla="*/ 640556 w 716756"/>
              <a:gd name="connsiteY36" fmla="*/ 1119187 h 1238249"/>
              <a:gd name="connsiteX37" fmla="*/ 664370 w 716756"/>
              <a:gd name="connsiteY37" fmla="*/ 1150143 h 1238249"/>
              <a:gd name="connsiteX38" fmla="*/ 673893 w 716756"/>
              <a:gd name="connsiteY38" fmla="*/ 1162050 h 1238249"/>
              <a:gd name="connsiteX39" fmla="*/ 688182 w 716756"/>
              <a:gd name="connsiteY39" fmla="*/ 1204911 h 1238249"/>
              <a:gd name="connsiteX40" fmla="*/ 716756 w 716756"/>
              <a:gd name="connsiteY40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92931 w 716756"/>
              <a:gd name="connsiteY31" fmla="*/ 988218 h 1238249"/>
              <a:gd name="connsiteX32" fmla="*/ 614362 w 716756"/>
              <a:gd name="connsiteY32" fmla="*/ 1002506 h 1238249"/>
              <a:gd name="connsiteX33" fmla="*/ 631030 w 716756"/>
              <a:gd name="connsiteY33" fmla="*/ 1000124 h 1238249"/>
              <a:gd name="connsiteX34" fmla="*/ 616744 w 716756"/>
              <a:gd name="connsiteY34" fmla="*/ 1045368 h 1238249"/>
              <a:gd name="connsiteX35" fmla="*/ 611981 w 716756"/>
              <a:gd name="connsiteY35" fmla="*/ 1076325 h 1238249"/>
              <a:gd name="connsiteX36" fmla="*/ 640556 w 716756"/>
              <a:gd name="connsiteY36" fmla="*/ 1119187 h 1238249"/>
              <a:gd name="connsiteX37" fmla="*/ 664370 w 716756"/>
              <a:gd name="connsiteY37" fmla="*/ 1150143 h 1238249"/>
              <a:gd name="connsiteX38" fmla="*/ 673893 w 716756"/>
              <a:gd name="connsiteY38" fmla="*/ 1162050 h 1238249"/>
              <a:gd name="connsiteX39" fmla="*/ 688182 w 716756"/>
              <a:gd name="connsiteY39" fmla="*/ 1204911 h 1238249"/>
              <a:gd name="connsiteX40" fmla="*/ 716756 w 716756"/>
              <a:gd name="connsiteY40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92931 w 716756"/>
              <a:gd name="connsiteY31" fmla="*/ 988218 h 1238249"/>
              <a:gd name="connsiteX32" fmla="*/ 614362 w 716756"/>
              <a:gd name="connsiteY32" fmla="*/ 1002506 h 1238249"/>
              <a:gd name="connsiteX33" fmla="*/ 631030 w 716756"/>
              <a:gd name="connsiteY33" fmla="*/ 1000124 h 1238249"/>
              <a:gd name="connsiteX34" fmla="*/ 616744 w 716756"/>
              <a:gd name="connsiteY34" fmla="*/ 1045368 h 1238249"/>
              <a:gd name="connsiteX35" fmla="*/ 611981 w 716756"/>
              <a:gd name="connsiteY35" fmla="*/ 1076325 h 1238249"/>
              <a:gd name="connsiteX36" fmla="*/ 640556 w 716756"/>
              <a:gd name="connsiteY36" fmla="*/ 1119187 h 1238249"/>
              <a:gd name="connsiteX37" fmla="*/ 664370 w 716756"/>
              <a:gd name="connsiteY37" fmla="*/ 1150143 h 1238249"/>
              <a:gd name="connsiteX38" fmla="*/ 673893 w 716756"/>
              <a:gd name="connsiteY38" fmla="*/ 1162050 h 1238249"/>
              <a:gd name="connsiteX39" fmla="*/ 688182 w 716756"/>
              <a:gd name="connsiteY39" fmla="*/ 1204911 h 1238249"/>
              <a:gd name="connsiteX40" fmla="*/ 716756 w 716756"/>
              <a:gd name="connsiteY40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92931 w 716756"/>
              <a:gd name="connsiteY31" fmla="*/ 988218 h 1238249"/>
              <a:gd name="connsiteX32" fmla="*/ 614362 w 716756"/>
              <a:gd name="connsiteY32" fmla="*/ 1002506 h 1238249"/>
              <a:gd name="connsiteX33" fmla="*/ 631030 w 716756"/>
              <a:gd name="connsiteY33" fmla="*/ 1000124 h 1238249"/>
              <a:gd name="connsiteX34" fmla="*/ 623887 w 716756"/>
              <a:gd name="connsiteY34" fmla="*/ 1021556 h 1238249"/>
              <a:gd name="connsiteX35" fmla="*/ 616744 w 716756"/>
              <a:gd name="connsiteY35" fmla="*/ 1045368 h 1238249"/>
              <a:gd name="connsiteX36" fmla="*/ 611981 w 716756"/>
              <a:gd name="connsiteY36" fmla="*/ 1076325 h 1238249"/>
              <a:gd name="connsiteX37" fmla="*/ 640556 w 716756"/>
              <a:gd name="connsiteY37" fmla="*/ 1119187 h 1238249"/>
              <a:gd name="connsiteX38" fmla="*/ 664370 w 716756"/>
              <a:gd name="connsiteY38" fmla="*/ 1150143 h 1238249"/>
              <a:gd name="connsiteX39" fmla="*/ 673893 w 716756"/>
              <a:gd name="connsiteY39" fmla="*/ 1162050 h 1238249"/>
              <a:gd name="connsiteX40" fmla="*/ 688182 w 716756"/>
              <a:gd name="connsiteY40" fmla="*/ 1204911 h 1238249"/>
              <a:gd name="connsiteX41" fmla="*/ 716756 w 716756"/>
              <a:gd name="connsiteY41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92931 w 716756"/>
              <a:gd name="connsiteY31" fmla="*/ 988218 h 1238249"/>
              <a:gd name="connsiteX32" fmla="*/ 614362 w 716756"/>
              <a:gd name="connsiteY32" fmla="*/ 1002506 h 1238249"/>
              <a:gd name="connsiteX33" fmla="*/ 633411 w 716756"/>
              <a:gd name="connsiteY33" fmla="*/ 1009649 h 1238249"/>
              <a:gd name="connsiteX34" fmla="*/ 623887 w 716756"/>
              <a:gd name="connsiteY34" fmla="*/ 1021556 h 1238249"/>
              <a:gd name="connsiteX35" fmla="*/ 616744 w 716756"/>
              <a:gd name="connsiteY35" fmla="*/ 1045368 h 1238249"/>
              <a:gd name="connsiteX36" fmla="*/ 611981 w 716756"/>
              <a:gd name="connsiteY36" fmla="*/ 1076325 h 1238249"/>
              <a:gd name="connsiteX37" fmla="*/ 640556 w 716756"/>
              <a:gd name="connsiteY37" fmla="*/ 1119187 h 1238249"/>
              <a:gd name="connsiteX38" fmla="*/ 664370 w 716756"/>
              <a:gd name="connsiteY38" fmla="*/ 1150143 h 1238249"/>
              <a:gd name="connsiteX39" fmla="*/ 673893 w 716756"/>
              <a:gd name="connsiteY39" fmla="*/ 1162050 h 1238249"/>
              <a:gd name="connsiteX40" fmla="*/ 688182 w 716756"/>
              <a:gd name="connsiteY40" fmla="*/ 1204911 h 1238249"/>
              <a:gd name="connsiteX41" fmla="*/ 716756 w 716756"/>
              <a:gd name="connsiteY41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92931 w 716756"/>
              <a:gd name="connsiteY31" fmla="*/ 988218 h 1238249"/>
              <a:gd name="connsiteX32" fmla="*/ 614362 w 716756"/>
              <a:gd name="connsiteY32" fmla="*/ 1002506 h 1238249"/>
              <a:gd name="connsiteX33" fmla="*/ 633411 w 716756"/>
              <a:gd name="connsiteY33" fmla="*/ 1009649 h 1238249"/>
              <a:gd name="connsiteX34" fmla="*/ 623887 w 716756"/>
              <a:gd name="connsiteY34" fmla="*/ 1021556 h 1238249"/>
              <a:gd name="connsiteX35" fmla="*/ 616744 w 716756"/>
              <a:gd name="connsiteY35" fmla="*/ 1045368 h 1238249"/>
              <a:gd name="connsiteX36" fmla="*/ 611981 w 716756"/>
              <a:gd name="connsiteY36" fmla="*/ 1076325 h 1238249"/>
              <a:gd name="connsiteX37" fmla="*/ 640556 w 716756"/>
              <a:gd name="connsiteY37" fmla="*/ 1119187 h 1238249"/>
              <a:gd name="connsiteX38" fmla="*/ 664370 w 716756"/>
              <a:gd name="connsiteY38" fmla="*/ 1150143 h 1238249"/>
              <a:gd name="connsiteX39" fmla="*/ 673893 w 716756"/>
              <a:gd name="connsiteY39" fmla="*/ 1162050 h 1238249"/>
              <a:gd name="connsiteX40" fmla="*/ 688182 w 716756"/>
              <a:gd name="connsiteY40" fmla="*/ 1204911 h 1238249"/>
              <a:gd name="connsiteX41" fmla="*/ 716756 w 716756"/>
              <a:gd name="connsiteY41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52450 w 716756"/>
              <a:gd name="connsiteY31" fmla="*/ 1012031 h 1238249"/>
              <a:gd name="connsiteX32" fmla="*/ 614362 w 716756"/>
              <a:gd name="connsiteY32" fmla="*/ 1002506 h 1238249"/>
              <a:gd name="connsiteX33" fmla="*/ 633411 w 716756"/>
              <a:gd name="connsiteY33" fmla="*/ 1009649 h 1238249"/>
              <a:gd name="connsiteX34" fmla="*/ 623887 w 716756"/>
              <a:gd name="connsiteY34" fmla="*/ 1021556 h 1238249"/>
              <a:gd name="connsiteX35" fmla="*/ 616744 w 716756"/>
              <a:gd name="connsiteY35" fmla="*/ 1045368 h 1238249"/>
              <a:gd name="connsiteX36" fmla="*/ 611981 w 716756"/>
              <a:gd name="connsiteY36" fmla="*/ 1076325 h 1238249"/>
              <a:gd name="connsiteX37" fmla="*/ 640556 w 716756"/>
              <a:gd name="connsiteY37" fmla="*/ 1119187 h 1238249"/>
              <a:gd name="connsiteX38" fmla="*/ 664370 w 716756"/>
              <a:gd name="connsiteY38" fmla="*/ 1150143 h 1238249"/>
              <a:gd name="connsiteX39" fmla="*/ 673893 w 716756"/>
              <a:gd name="connsiteY39" fmla="*/ 1162050 h 1238249"/>
              <a:gd name="connsiteX40" fmla="*/ 688182 w 716756"/>
              <a:gd name="connsiteY40" fmla="*/ 1204911 h 1238249"/>
              <a:gd name="connsiteX41" fmla="*/ 716756 w 716756"/>
              <a:gd name="connsiteY41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52450 w 716756"/>
              <a:gd name="connsiteY31" fmla="*/ 1012031 h 1238249"/>
              <a:gd name="connsiteX32" fmla="*/ 576262 w 716756"/>
              <a:gd name="connsiteY32" fmla="*/ 985837 h 1238249"/>
              <a:gd name="connsiteX33" fmla="*/ 614362 w 716756"/>
              <a:gd name="connsiteY33" fmla="*/ 1002506 h 1238249"/>
              <a:gd name="connsiteX34" fmla="*/ 633411 w 716756"/>
              <a:gd name="connsiteY34" fmla="*/ 1009649 h 1238249"/>
              <a:gd name="connsiteX35" fmla="*/ 623887 w 716756"/>
              <a:gd name="connsiteY35" fmla="*/ 1021556 h 1238249"/>
              <a:gd name="connsiteX36" fmla="*/ 616744 w 716756"/>
              <a:gd name="connsiteY36" fmla="*/ 1045368 h 1238249"/>
              <a:gd name="connsiteX37" fmla="*/ 611981 w 716756"/>
              <a:gd name="connsiteY37" fmla="*/ 1076325 h 1238249"/>
              <a:gd name="connsiteX38" fmla="*/ 640556 w 716756"/>
              <a:gd name="connsiteY38" fmla="*/ 1119187 h 1238249"/>
              <a:gd name="connsiteX39" fmla="*/ 664370 w 716756"/>
              <a:gd name="connsiteY39" fmla="*/ 1150143 h 1238249"/>
              <a:gd name="connsiteX40" fmla="*/ 673893 w 716756"/>
              <a:gd name="connsiteY40" fmla="*/ 1162050 h 1238249"/>
              <a:gd name="connsiteX41" fmla="*/ 688182 w 716756"/>
              <a:gd name="connsiteY41" fmla="*/ 1204911 h 1238249"/>
              <a:gd name="connsiteX42" fmla="*/ 716756 w 716756"/>
              <a:gd name="connsiteY42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52450 w 716756"/>
              <a:gd name="connsiteY31" fmla="*/ 1012031 h 1238249"/>
              <a:gd name="connsiteX32" fmla="*/ 492918 w 716756"/>
              <a:gd name="connsiteY32" fmla="*/ 971549 h 1238249"/>
              <a:gd name="connsiteX33" fmla="*/ 614362 w 716756"/>
              <a:gd name="connsiteY33" fmla="*/ 1002506 h 1238249"/>
              <a:gd name="connsiteX34" fmla="*/ 633411 w 716756"/>
              <a:gd name="connsiteY34" fmla="*/ 1009649 h 1238249"/>
              <a:gd name="connsiteX35" fmla="*/ 623887 w 716756"/>
              <a:gd name="connsiteY35" fmla="*/ 1021556 h 1238249"/>
              <a:gd name="connsiteX36" fmla="*/ 616744 w 716756"/>
              <a:gd name="connsiteY36" fmla="*/ 1045368 h 1238249"/>
              <a:gd name="connsiteX37" fmla="*/ 611981 w 716756"/>
              <a:gd name="connsiteY37" fmla="*/ 1076325 h 1238249"/>
              <a:gd name="connsiteX38" fmla="*/ 640556 w 716756"/>
              <a:gd name="connsiteY38" fmla="*/ 1119187 h 1238249"/>
              <a:gd name="connsiteX39" fmla="*/ 664370 w 716756"/>
              <a:gd name="connsiteY39" fmla="*/ 1150143 h 1238249"/>
              <a:gd name="connsiteX40" fmla="*/ 673893 w 716756"/>
              <a:gd name="connsiteY40" fmla="*/ 1162050 h 1238249"/>
              <a:gd name="connsiteX41" fmla="*/ 688182 w 716756"/>
              <a:gd name="connsiteY41" fmla="*/ 1204911 h 1238249"/>
              <a:gd name="connsiteX42" fmla="*/ 716756 w 716756"/>
              <a:gd name="connsiteY42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81025 w 716756"/>
              <a:gd name="connsiteY31" fmla="*/ 983456 h 1238249"/>
              <a:gd name="connsiteX32" fmla="*/ 492918 w 716756"/>
              <a:gd name="connsiteY32" fmla="*/ 971549 h 1238249"/>
              <a:gd name="connsiteX33" fmla="*/ 614362 w 716756"/>
              <a:gd name="connsiteY33" fmla="*/ 1002506 h 1238249"/>
              <a:gd name="connsiteX34" fmla="*/ 633411 w 716756"/>
              <a:gd name="connsiteY34" fmla="*/ 1009649 h 1238249"/>
              <a:gd name="connsiteX35" fmla="*/ 623887 w 716756"/>
              <a:gd name="connsiteY35" fmla="*/ 1021556 h 1238249"/>
              <a:gd name="connsiteX36" fmla="*/ 616744 w 716756"/>
              <a:gd name="connsiteY36" fmla="*/ 1045368 h 1238249"/>
              <a:gd name="connsiteX37" fmla="*/ 611981 w 716756"/>
              <a:gd name="connsiteY37" fmla="*/ 1076325 h 1238249"/>
              <a:gd name="connsiteX38" fmla="*/ 640556 w 716756"/>
              <a:gd name="connsiteY38" fmla="*/ 1119187 h 1238249"/>
              <a:gd name="connsiteX39" fmla="*/ 664370 w 716756"/>
              <a:gd name="connsiteY39" fmla="*/ 1150143 h 1238249"/>
              <a:gd name="connsiteX40" fmla="*/ 673893 w 716756"/>
              <a:gd name="connsiteY40" fmla="*/ 1162050 h 1238249"/>
              <a:gd name="connsiteX41" fmla="*/ 688182 w 716756"/>
              <a:gd name="connsiteY41" fmla="*/ 1204911 h 1238249"/>
              <a:gd name="connsiteX42" fmla="*/ 716756 w 716756"/>
              <a:gd name="connsiteY42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81025 w 716756"/>
              <a:gd name="connsiteY31" fmla="*/ 983456 h 1238249"/>
              <a:gd name="connsiteX32" fmla="*/ 595311 w 716756"/>
              <a:gd name="connsiteY32" fmla="*/ 992980 h 1238249"/>
              <a:gd name="connsiteX33" fmla="*/ 614362 w 716756"/>
              <a:gd name="connsiteY33" fmla="*/ 1002506 h 1238249"/>
              <a:gd name="connsiteX34" fmla="*/ 633411 w 716756"/>
              <a:gd name="connsiteY34" fmla="*/ 1009649 h 1238249"/>
              <a:gd name="connsiteX35" fmla="*/ 623887 w 716756"/>
              <a:gd name="connsiteY35" fmla="*/ 1021556 h 1238249"/>
              <a:gd name="connsiteX36" fmla="*/ 616744 w 716756"/>
              <a:gd name="connsiteY36" fmla="*/ 1045368 h 1238249"/>
              <a:gd name="connsiteX37" fmla="*/ 611981 w 716756"/>
              <a:gd name="connsiteY37" fmla="*/ 1076325 h 1238249"/>
              <a:gd name="connsiteX38" fmla="*/ 640556 w 716756"/>
              <a:gd name="connsiteY38" fmla="*/ 1119187 h 1238249"/>
              <a:gd name="connsiteX39" fmla="*/ 664370 w 716756"/>
              <a:gd name="connsiteY39" fmla="*/ 1150143 h 1238249"/>
              <a:gd name="connsiteX40" fmla="*/ 673893 w 716756"/>
              <a:gd name="connsiteY40" fmla="*/ 1162050 h 1238249"/>
              <a:gd name="connsiteX41" fmla="*/ 688182 w 716756"/>
              <a:gd name="connsiteY41" fmla="*/ 1204911 h 1238249"/>
              <a:gd name="connsiteX42" fmla="*/ 716756 w 716756"/>
              <a:gd name="connsiteY42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81025 w 716756"/>
              <a:gd name="connsiteY31" fmla="*/ 983456 h 1238249"/>
              <a:gd name="connsiteX32" fmla="*/ 592930 w 716756"/>
              <a:gd name="connsiteY32" fmla="*/ 983455 h 1238249"/>
              <a:gd name="connsiteX33" fmla="*/ 614362 w 716756"/>
              <a:gd name="connsiteY33" fmla="*/ 1002506 h 1238249"/>
              <a:gd name="connsiteX34" fmla="*/ 633411 w 716756"/>
              <a:gd name="connsiteY34" fmla="*/ 1009649 h 1238249"/>
              <a:gd name="connsiteX35" fmla="*/ 623887 w 716756"/>
              <a:gd name="connsiteY35" fmla="*/ 1021556 h 1238249"/>
              <a:gd name="connsiteX36" fmla="*/ 616744 w 716756"/>
              <a:gd name="connsiteY36" fmla="*/ 1045368 h 1238249"/>
              <a:gd name="connsiteX37" fmla="*/ 611981 w 716756"/>
              <a:gd name="connsiteY37" fmla="*/ 1076325 h 1238249"/>
              <a:gd name="connsiteX38" fmla="*/ 640556 w 716756"/>
              <a:gd name="connsiteY38" fmla="*/ 1119187 h 1238249"/>
              <a:gd name="connsiteX39" fmla="*/ 664370 w 716756"/>
              <a:gd name="connsiteY39" fmla="*/ 1150143 h 1238249"/>
              <a:gd name="connsiteX40" fmla="*/ 673893 w 716756"/>
              <a:gd name="connsiteY40" fmla="*/ 1162050 h 1238249"/>
              <a:gd name="connsiteX41" fmla="*/ 688182 w 716756"/>
              <a:gd name="connsiteY41" fmla="*/ 1204911 h 1238249"/>
              <a:gd name="connsiteX42" fmla="*/ 716756 w 716756"/>
              <a:gd name="connsiteY42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81025 w 716756"/>
              <a:gd name="connsiteY31" fmla="*/ 983456 h 1238249"/>
              <a:gd name="connsiteX32" fmla="*/ 597692 w 716756"/>
              <a:gd name="connsiteY32" fmla="*/ 1021555 h 1238249"/>
              <a:gd name="connsiteX33" fmla="*/ 614362 w 716756"/>
              <a:gd name="connsiteY33" fmla="*/ 1002506 h 1238249"/>
              <a:gd name="connsiteX34" fmla="*/ 633411 w 716756"/>
              <a:gd name="connsiteY34" fmla="*/ 1009649 h 1238249"/>
              <a:gd name="connsiteX35" fmla="*/ 623887 w 716756"/>
              <a:gd name="connsiteY35" fmla="*/ 1021556 h 1238249"/>
              <a:gd name="connsiteX36" fmla="*/ 616744 w 716756"/>
              <a:gd name="connsiteY36" fmla="*/ 1045368 h 1238249"/>
              <a:gd name="connsiteX37" fmla="*/ 611981 w 716756"/>
              <a:gd name="connsiteY37" fmla="*/ 1076325 h 1238249"/>
              <a:gd name="connsiteX38" fmla="*/ 640556 w 716756"/>
              <a:gd name="connsiteY38" fmla="*/ 1119187 h 1238249"/>
              <a:gd name="connsiteX39" fmla="*/ 664370 w 716756"/>
              <a:gd name="connsiteY39" fmla="*/ 1150143 h 1238249"/>
              <a:gd name="connsiteX40" fmla="*/ 673893 w 716756"/>
              <a:gd name="connsiteY40" fmla="*/ 1162050 h 1238249"/>
              <a:gd name="connsiteX41" fmla="*/ 688182 w 716756"/>
              <a:gd name="connsiteY41" fmla="*/ 1204911 h 1238249"/>
              <a:gd name="connsiteX42" fmla="*/ 716756 w 716756"/>
              <a:gd name="connsiteY42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81025 w 716756"/>
              <a:gd name="connsiteY31" fmla="*/ 976312 h 1238249"/>
              <a:gd name="connsiteX32" fmla="*/ 597692 w 716756"/>
              <a:gd name="connsiteY32" fmla="*/ 1021555 h 1238249"/>
              <a:gd name="connsiteX33" fmla="*/ 614362 w 716756"/>
              <a:gd name="connsiteY33" fmla="*/ 1002506 h 1238249"/>
              <a:gd name="connsiteX34" fmla="*/ 633411 w 716756"/>
              <a:gd name="connsiteY34" fmla="*/ 1009649 h 1238249"/>
              <a:gd name="connsiteX35" fmla="*/ 623887 w 716756"/>
              <a:gd name="connsiteY35" fmla="*/ 1021556 h 1238249"/>
              <a:gd name="connsiteX36" fmla="*/ 616744 w 716756"/>
              <a:gd name="connsiteY36" fmla="*/ 1045368 h 1238249"/>
              <a:gd name="connsiteX37" fmla="*/ 611981 w 716756"/>
              <a:gd name="connsiteY37" fmla="*/ 1076325 h 1238249"/>
              <a:gd name="connsiteX38" fmla="*/ 640556 w 716756"/>
              <a:gd name="connsiteY38" fmla="*/ 1119187 h 1238249"/>
              <a:gd name="connsiteX39" fmla="*/ 664370 w 716756"/>
              <a:gd name="connsiteY39" fmla="*/ 1150143 h 1238249"/>
              <a:gd name="connsiteX40" fmla="*/ 673893 w 716756"/>
              <a:gd name="connsiteY40" fmla="*/ 1162050 h 1238249"/>
              <a:gd name="connsiteX41" fmla="*/ 688182 w 716756"/>
              <a:gd name="connsiteY41" fmla="*/ 1204911 h 1238249"/>
              <a:gd name="connsiteX42" fmla="*/ 716756 w 716756"/>
              <a:gd name="connsiteY42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81025 w 716756"/>
              <a:gd name="connsiteY31" fmla="*/ 976312 h 1238249"/>
              <a:gd name="connsiteX32" fmla="*/ 590548 w 716756"/>
              <a:gd name="connsiteY32" fmla="*/ 995361 h 1238249"/>
              <a:gd name="connsiteX33" fmla="*/ 614362 w 716756"/>
              <a:gd name="connsiteY33" fmla="*/ 1002506 h 1238249"/>
              <a:gd name="connsiteX34" fmla="*/ 633411 w 716756"/>
              <a:gd name="connsiteY34" fmla="*/ 1009649 h 1238249"/>
              <a:gd name="connsiteX35" fmla="*/ 623887 w 716756"/>
              <a:gd name="connsiteY35" fmla="*/ 1021556 h 1238249"/>
              <a:gd name="connsiteX36" fmla="*/ 616744 w 716756"/>
              <a:gd name="connsiteY36" fmla="*/ 1045368 h 1238249"/>
              <a:gd name="connsiteX37" fmla="*/ 611981 w 716756"/>
              <a:gd name="connsiteY37" fmla="*/ 1076325 h 1238249"/>
              <a:gd name="connsiteX38" fmla="*/ 640556 w 716756"/>
              <a:gd name="connsiteY38" fmla="*/ 1119187 h 1238249"/>
              <a:gd name="connsiteX39" fmla="*/ 664370 w 716756"/>
              <a:gd name="connsiteY39" fmla="*/ 1150143 h 1238249"/>
              <a:gd name="connsiteX40" fmla="*/ 673893 w 716756"/>
              <a:gd name="connsiteY40" fmla="*/ 1162050 h 1238249"/>
              <a:gd name="connsiteX41" fmla="*/ 688182 w 716756"/>
              <a:gd name="connsiteY41" fmla="*/ 1204911 h 1238249"/>
              <a:gd name="connsiteX42" fmla="*/ 716756 w 716756"/>
              <a:gd name="connsiteY42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81025 w 716756"/>
              <a:gd name="connsiteY31" fmla="*/ 976312 h 1238249"/>
              <a:gd name="connsiteX32" fmla="*/ 590548 w 716756"/>
              <a:gd name="connsiteY32" fmla="*/ 995361 h 1238249"/>
              <a:gd name="connsiteX33" fmla="*/ 614362 w 716756"/>
              <a:gd name="connsiteY33" fmla="*/ 990599 h 1238249"/>
              <a:gd name="connsiteX34" fmla="*/ 633411 w 716756"/>
              <a:gd name="connsiteY34" fmla="*/ 1009649 h 1238249"/>
              <a:gd name="connsiteX35" fmla="*/ 623887 w 716756"/>
              <a:gd name="connsiteY35" fmla="*/ 1021556 h 1238249"/>
              <a:gd name="connsiteX36" fmla="*/ 616744 w 716756"/>
              <a:gd name="connsiteY36" fmla="*/ 1045368 h 1238249"/>
              <a:gd name="connsiteX37" fmla="*/ 611981 w 716756"/>
              <a:gd name="connsiteY37" fmla="*/ 1076325 h 1238249"/>
              <a:gd name="connsiteX38" fmla="*/ 640556 w 716756"/>
              <a:gd name="connsiteY38" fmla="*/ 1119187 h 1238249"/>
              <a:gd name="connsiteX39" fmla="*/ 664370 w 716756"/>
              <a:gd name="connsiteY39" fmla="*/ 1150143 h 1238249"/>
              <a:gd name="connsiteX40" fmla="*/ 673893 w 716756"/>
              <a:gd name="connsiteY40" fmla="*/ 1162050 h 1238249"/>
              <a:gd name="connsiteX41" fmla="*/ 688182 w 716756"/>
              <a:gd name="connsiteY41" fmla="*/ 1204911 h 1238249"/>
              <a:gd name="connsiteX42" fmla="*/ 716756 w 716756"/>
              <a:gd name="connsiteY42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81025 w 716756"/>
              <a:gd name="connsiteY31" fmla="*/ 976312 h 1238249"/>
              <a:gd name="connsiteX32" fmla="*/ 590548 w 716756"/>
              <a:gd name="connsiteY32" fmla="*/ 995361 h 1238249"/>
              <a:gd name="connsiteX33" fmla="*/ 614362 w 716756"/>
              <a:gd name="connsiteY33" fmla="*/ 990599 h 1238249"/>
              <a:gd name="connsiteX34" fmla="*/ 633411 w 716756"/>
              <a:gd name="connsiteY34" fmla="*/ 1009649 h 1238249"/>
              <a:gd name="connsiteX35" fmla="*/ 619124 w 716756"/>
              <a:gd name="connsiteY35" fmla="*/ 1021556 h 1238249"/>
              <a:gd name="connsiteX36" fmla="*/ 616744 w 716756"/>
              <a:gd name="connsiteY36" fmla="*/ 1045368 h 1238249"/>
              <a:gd name="connsiteX37" fmla="*/ 611981 w 716756"/>
              <a:gd name="connsiteY37" fmla="*/ 1076325 h 1238249"/>
              <a:gd name="connsiteX38" fmla="*/ 640556 w 716756"/>
              <a:gd name="connsiteY38" fmla="*/ 1119187 h 1238249"/>
              <a:gd name="connsiteX39" fmla="*/ 664370 w 716756"/>
              <a:gd name="connsiteY39" fmla="*/ 1150143 h 1238249"/>
              <a:gd name="connsiteX40" fmla="*/ 673893 w 716756"/>
              <a:gd name="connsiteY40" fmla="*/ 1162050 h 1238249"/>
              <a:gd name="connsiteX41" fmla="*/ 688182 w 716756"/>
              <a:gd name="connsiteY41" fmla="*/ 1204911 h 1238249"/>
              <a:gd name="connsiteX42" fmla="*/ 716756 w 716756"/>
              <a:gd name="connsiteY42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81025 w 716756"/>
              <a:gd name="connsiteY31" fmla="*/ 976312 h 1238249"/>
              <a:gd name="connsiteX32" fmla="*/ 590548 w 716756"/>
              <a:gd name="connsiteY32" fmla="*/ 995361 h 1238249"/>
              <a:gd name="connsiteX33" fmla="*/ 614362 w 716756"/>
              <a:gd name="connsiteY33" fmla="*/ 990599 h 1238249"/>
              <a:gd name="connsiteX34" fmla="*/ 623886 w 716756"/>
              <a:gd name="connsiteY34" fmla="*/ 1004886 h 1238249"/>
              <a:gd name="connsiteX35" fmla="*/ 619124 w 716756"/>
              <a:gd name="connsiteY35" fmla="*/ 1021556 h 1238249"/>
              <a:gd name="connsiteX36" fmla="*/ 616744 w 716756"/>
              <a:gd name="connsiteY36" fmla="*/ 1045368 h 1238249"/>
              <a:gd name="connsiteX37" fmla="*/ 611981 w 716756"/>
              <a:gd name="connsiteY37" fmla="*/ 1076325 h 1238249"/>
              <a:gd name="connsiteX38" fmla="*/ 640556 w 716756"/>
              <a:gd name="connsiteY38" fmla="*/ 1119187 h 1238249"/>
              <a:gd name="connsiteX39" fmla="*/ 664370 w 716756"/>
              <a:gd name="connsiteY39" fmla="*/ 1150143 h 1238249"/>
              <a:gd name="connsiteX40" fmla="*/ 673893 w 716756"/>
              <a:gd name="connsiteY40" fmla="*/ 1162050 h 1238249"/>
              <a:gd name="connsiteX41" fmla="*/ 688182 w 716756"/>
              <a:gd name="connsiteY41" fmla="*/ 1204911 h 1238249"/>
              <a:gd name="connsiteX42" fmla="*/ 716756 w 716756"/>
              <a:gd name="connsiteY42" fmla="*/ 1238249 h 123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16756" h="1238249">
                <a:moveTo>
                  <a:pt x="0" y="4762"/>
                </a:moveTo>
                <a:lnTo>
                  <a:pt x="45244" y="0"/>
                </a:lnTo>
                <a:lnTo>
                  <a:pt x="73819" y="7143"/>
                </a:lnTo>
                <a:lnTo>
                  <a:pt x="97631" y="23812"/>
                </a:lnTo>
                <a:lnTo>
                  <a:pt x="133350" y="54768"/>
                </a:lnTo>
                <a:lnTo>
                  <a:pt x="150019" y="97631"/>
                </a:lnTo>
                <a:lnTo>
                  <a:pt x="166687" y="133350"/>
                </a:lnTo>
                <a:lnTo>
                  <a:pt x="166687" y="176212"/>
                </a:lnTo>
                <a:lnTo>
                  <a:pt x="200025" y="204787"/>
                </a:lnTo>
                <a:lnTo>
                  <a:pt x="209550" y="235743"/>
                </a:lnTo>
                <a:lnTo>
                  <a:pt x="211931" y="266700"/>
                </a:lnTo>
                <a:lnTo>
                  <a:pt x="221456" y="307181"/>
                </a:lnTo>
                <a:lnTo>
                  <a:pt x="252412" y="326231"/>
                </a:lnTo>
                <a:lnTo>
                  <a:pt x="273844" y="359568"/>
                </a:lnTo>
                <a:lnTo>
                  <a:pt x="273844" y="390525"/>
                </a:lnTo>
                <a:lnTo>
                  <a:pt x="297656" y="419100"/>
                </a:lnTo>
                <a:lnTo>
                  <a:pt x="338137" y="445293"/>
                </a:lnTo>
                <a:lnTo>
                  <a:pt x="354806" y="504825"/>
                </a:lnTo>
                <a:lnTo>
                  <a:pt x="378619" y="545306"/>
                </a:lnTo>
                <a:lnTo>
                  <a:pt x="402431" y="588168"/>
                </a:lnTo>
                <a:lnTo>
                  <a:pt x="402431" y="621506"/>
                </a:lnTo>
                <a:lnTo>
                  <a:pt x="419100" y="661987"/>
                </a:lnTo>
                <a:lnTo>
                  <a:pt x="445294" y="731043"/>
                </a:lnTo>
                <a:lnTo>
                  <a:pt x="466725" y="788193"/>
                </a:lnTo>
                <a:lnTo>
                  <a:pt x="504825" y="835818"/>
                </a:lnTo>
                <a:lnTo>
                  <a:pt x="552450" y="890587"/>
                </a:lnTo>
                <a:lnTo>
                  <a:pt x="576262" y="890587"/>
                </a:lnTo>
                <a:lnTo>
                  <a:pt x="581025" y="912018"/>
                </a:lnTo>
                <a:lnTo>
                  <a:pt x="576262" y="935831"/>
                </a:lnTo>
                <a:lnTo>
                  <a:pt x="604837" y="942975"/>
                </a:lnTo>
                <a:lnTo>
                  <a:pt x="597694" y="962025"/>
                </a:lnTo>
                <a:lnTo>
                  <a:pt x="581025" y="976312"/>
                </a:lnTo>
                <a:lnTo>
                  <a:pt x="590548" y="995361"/>
                </a:lnTo>
                <a:lnTo>
                  <a:pt x="614362" y="990599"/>
                </a:lnTo>
                <a:lnTo>
                  <a:pt x="623886" y="1004886"/>
                </a:lnTo>
                <a:lnTo>
                  <a:pt x="619124" y="1021556"/>
                </a:lnTo>
                <a:lnTo>
                  <a:pt x="616744" y="1045368"/>
                </a:lnTo>
                <a:lnTo>
                  <a:pt x="611981" y="1076325"/>
                </a:lnTo>
                <a:lnTo>
                  <a:pt x="640556" y="1119187"/>
                </a:lnTo>
                <a:lnTo>
                  <a:pt x="664370" y="1150143"/>
                </a:lnTo>
                <a:lnTo>
                  <a:pt x="673893" y="1162050"/>
                </a:lnTo>
                <a:lnTo>
                  <a:pt x="688182" y="1204911"/>
                </a:lnTo>
                <a:lnTo>
                  <a:pt x="716756" y="1238249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01" name="フリーフォーム 408">
            <a:extLst>
              <a:ext uri="{FF2B5EF4-FFF2-40B4-BE49-F238E27FC236}">
                <a16:creationId xmlns:a16="http://schemas.microsoft.com/office/drawing/2014/main" id="{030BF07D-0AA6-465D-957E-2A194D52A0F2}"/>
              </a:ext>
            </a:extLst>
          </p:cNvPr>
          <p:cNvSpPr/>
          <p:nvPr/>
        </p:nvSpPr>
        <p:spPr>
          <a:xfrm>
            <a:off x="5739350" y="3430588"/>
            <a:ext cx="136525" cy="20637"/>
          </a:xfrm>
          <a:custGeom>
            <a:avLst/>
            <a:gdLst>
              <a:gd name="connsiteX0" fmla="*/ 188118 w 188118"/>
              <a:gd name="connsiteY0" fmla="*/ 0 h 28575"/>
              <a:gd name="connsiteX1" fmla="*/ 123825 w 188118"/>
              <a:gd name="connsiteY1" fmla="*/ 26193 h 28575"/>
              <a:gd name="connsiteX2" fmla="*/ 104775 w 188118"/>
              <a:gd name="connsiteY2" fmla="*/ 23812 h 28575"/>
              <a:gd name="connsiteX3" fmla="*/ 83343 w 188118"/>
              <a:gd name="connsiteY3" fmla="*/ 21431 h 28575"/>
              <a:gd name="connsiteX4" fmla="*/ 57150 w 188118"/>
              <a:gd name="connsiteY4" fmla="*/ 28575 h 28575"/>
              <a:gd name="connsiteX5" fmla="*/ 0 w 188118"/>
              <a:gd name="connsiteY5" fmla="*/ 23812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118" h="28575">
                <a:moveTo>
                  <a:pt x="188118" y="0"/>
                </a:moveTo>
                <a:lnTo>
                  <a:pt x="123825" y="26193"/>
                </a:lnTo>
                <a:lnTo>
                  <a:pt x="104775" y="23812"/>
                </a:lnTo>
                <a:lnTo>
                  <a:pt x="83343" y="21431"/>
                </a:lnTo>
                <a:lnTo>
                  <a:pt x="57150" y="28575"/>
                </a:lnTo>
                <a:lnTo>
                  <a:pt x="0" y="23812"/>
                </a:lnTo>
              </a:path>
            </a:pathLst>
          </a:custGeom>
          <a:noFill/>
          <a:ln w="381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02" name="フリーフォーム 409">
            <a:extLst>
              <a:ext uri="{FF2B5EF4-FFF2-40B4-BE49-F238E27FC236}">
                <a16:creationId xmlns:a16="http://schemas.microsoft.com/office/drawing/2014/main" id="{253CA5D2-74CA-4FEB-A19D-F7A12D6D21FB}"/>
              </a:ext>
            </a:extLst>
          </p:cNvPr>
          <p:cNvSpPr/>
          <p:nvPr/>
        </p:nvSpPr>
        <p:spPr>
          <a:xfrm>
            <a:off x="5845713" y="3625850"/>
            <a:ext cx="44450" cy="11113"/>
          </a:xfrm>
          <a:custGeom>
            <a:avLst/>
            <a:gdLst>
              <a:gd name="connsiteX0" fmla="*/ 71438 w 71438"/>
              <a:gd name="connsiteY0" fmla="*/ 4763 h 4763"/>
              <a:gd name="connsiteX1" fmla="*/ 0 w 71438"/>
              <a:gd name="connsiteY1" fmla="*/ 0 h 4763"/>
              <a:gd name="connsiteX0" fmla="*/ 10000 w 10000"/>
              <a:gd name="connsiteY0" fmla="*/ 0 h 4999"/>
              <a:gd name="connsiteX1" fmla="*/ 0 w 10000"/>
              <a:gd name="connsiteY1" fmla="*/ 4999 h 4999"/>
              <a:gd name="connsiteX0" fmla="*/ 8667 w 8667"/>
              <a:gd name="connsiteY0" fmla="*/ 0 h 50004"/>
              <a:gd name="connsiteX1" fmla="*/ 0 w 8667"/>
              <a:gd name="connsiteY1" fmla="*/ 50004 h 50004"/>
              <a:gd name="connsiteX0" fmla="*/ 10139 w 10139"/>
              <a:gd name="connsiteY0" fmla="*/ 0 h 10740"/>
              <a:gd name="connsiteX1" fmla="*/ 139 w 10139"/>
              <a:gd name="connsiteY1" fmla="*/ 10000 h 10740"/>
              <a:gd name="connsiteX2" fmla="*/ 4370 w 10139"/>
              <a:gd name="connsiteY2" fmla="*/ 9999 h 10740"/>
              <a:gd name="connsiteX0" fmla="*/ 10091 w 10091"/>
              <a:gd name="connsiteY0" fmla="*/ 0 h 11999"/>
              <a:gd name="connsiteX1" fmla="*/ 91 w 10091"/>
              <a:gd name="connsiteY1" fmla="*/ 10000 h 11999"/>
              <a:gd name="connsiteX2" fmla="*/ 7014 w 10091"/>
              <a:gd name="connsiteY2" fmla="*/ 11999 h 11999"/>
              <a:gd name="connsiteX0" fmla="*/ 23885 w 23885"/>
              <a:gd name="connsiteY0" fmla="*/ 0 h 10434"/>
              <a:gd name="connsiteX1" fmla="*/ 13885 w 23885"/>
              <a:gd name="connsiteY1" fmla="*/ 10000 h 10434"/>
              <a:gd name="connsiteX2" fmla="*/ 40 w 23885"/>
              <a:gd name="connsiteY2" fmla="*/ 7999 h 10434"/>
              <a:gd name="connsiteX0" fmla="*/ 23873 w 23873"/>
              <a:gd name="connsiteY0" fmla="*/ 0 h 12306"/>
              <a:gd name="connsiteX1" fmla="*/ 20411 w 23873"/>
              <a:gd name="connsiteY1" fmla="*/ 12000 h 12306"/>
              <a:gd name="connsiteX2" fmla="*/ 28 w 23873"/>
              <a:gd name="connsiteY2" fmla="*/ 7999 h 12306"/>
              <a:gd name="connsiteX0" fmla="*/ 10083 w 10083"/>
              <a:gd name="connsiteY0" fmla="*/ 0 h 13998"/>
              <a:gd name="connsiteX1" fmla="*/ 6621 w 10083"/>
              <a:gd name="connsiteY1" fmla="*/ 12000 h 13998"/>
              <a:gd name="connsiteX2" fmla="*/ 83 w 10083"/>
              <a:gd name="connsiteY2" fmla="*/ 13998 h 1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83" h="13998">
                <a:moveTo>
                  <a:pt x="10083" y="0"/>
                </a:moveTo>
                <a:lnTo>
                  <a:pt x="6621" y="12000"/>
                </a:lnTo>
                <a:cubicBezTo>
                  <a:pt x="5659" y="13667"/>
                  <a:pt x="-798" y="13998"/>
                  <a:pt x="83" y="13998"/>
                </a:cubicBez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03" name="フリーフォーム 410">
            <a:extLst>
              <a:ext uri="{FF2B5EF4-FFF2-40B4-BE49-F238E27FC236}">
                <a16:creationId xmlns:a16="http://schemas.microsoft.com/office/drawing/2014/main" id="{B4359B76-8594-4219-81D9-466E003CFF07}"/>
              </a:ext>
            </a:extLst>
          </p:cNvPr>
          <p:cNvSpPr/>
          <p:nvPr/>
        </p:nvSpPr>
        <p:spPr>
          <a:xfrm>
            <a:off x="4947188" y="3979863"/>
            <a:ext cx="247650" cy="654050"/>
          </a:xfrm>
          <a:custGeom>
            <a:avLst/>
            <a:gdLst>
              <a:gd name="connsiteX0" fmla="*/ 302418 w 342900"/>
              <a:gd name="connsiteY0" fmla="*/ 0 h 904875"/>
              <a:gd name="connsiteX1" fmla="*/ 319087 w 342900"/>
              <a:gd name="connsiteY1" fmla="*/ 47625 h 904875"/>
              <a:gd name="connsiteX2" fmla="*/ 342900 w 342900"/>
              <a:gd name="connsiteY2" fmla="*/ 59532 h 904875"/>
              <a:gd name="connsiteX3" fmla="*/ 342900 w 342900"/>
              <a:gd name="connsiteY3" fmla="*/ 83344 h 904875"/>
              <a:gd name="connsiteX4" fmla="*/ 328612 w 342900"/>
              <a:gd name="connsiteY4" fmla="*/ 90488 h 904875"/>
              <a:gd name="connsiteX5" fmla="*/ 323850 w 342900"/>
              <a:gd name="connsiteY5" fmla="*/ 114300 h 904875"/>
              <a:gd name="connsiteX6" fmla="*/ 309562 w 342900"/>
              <a:gd name="connsiteY6" fmla="*/ 130969 h 904875"/>
              <a:gd name="connsiteX7" fmla="*/ 252412 w 342900"/>
              <a:gd name="connsiteY7" fmla="*/ 130969 h 904875"/>
              <a:gd name="connsiteX8" fmla="*/ 226218 w 342900"/>
              <a:gd name="connsiteY8" fmla="*/ 142875 h 904875"/>
              <a:gd name="connsiteX9" fmla="*/ 221456 w 342900"/>
              <a:gd name="connsiteY9" fmla="*/ 166688 h 904875"/>
              <a:gd name="connsiteX10" fmla="*/ 230981 w 342900"/>
              <a:gd name="connsiteY10" fmla="*/ 190500 h 904875"/>
              <a:gd name="connsiteX11" fmla="*/ 230981 w 342900"/>
              <a:gd name="connsiteY11" fmla="*/ 207169 h 904875"/>
              <a:gd name="connsiteX12" fmla="*/ 228600 w 342900"/>
              <a:gd name="connsiteY12" fmla="*/ 233363 h 904875"/>
              <a:gd name="connsiteX13" fmla="*/ 221456 w 342900"/>
              <a:gd name="connsiteY13" fmla="*/ 261938 h 904875"/>
              <a:gd name="connsiteX14" fmla="*/ 204787 w 342900"/>
              <a:gd name="connsiteY14" fmla="*/ 292894 h 904875"/>
              <a:gd name="connsiteX15" fmla="*/ 200025 w 342900"/>
              <a:gd name="connsiteY15" fmla="*/ 326232 h 904875"/>
              <a:gd name="connsiteX16" fmla="*/ 195262 w 342900"/>
              <a:gd name="connsiteY16" fmla="*/ 364332 h 904875"/>
              <a:gd name="connsiteX17" fmla="*/ 197643 w 342900"/>
              <a:gd name="connsiteY17" fmla="*/ 411957 h 904875"/>
              <a:gd name="connsiteX18" fmla="*/ 197643 w 342900"/>
              <a:gd name="connsiteY18" fmla="*/ 435769 h 904875"/>
              <a:gd name="connsiteX19" fmla="*/ 169068 w 342900"/>
              <a:gd name="connsiteY19" fmla="*/ 469107 h 904875"/>
              <a:gd name="connsiteX20" fmla="*/ 154781 w 342900"/>
              <a:gd name="connsiteY20" fmla="*/ 485775 h 904875"/>
              <a:gd name="connsiteX21" fmla="*/ 157162 w 342900"/>
              <a:gd name="connsiteY21" fmla="*/ 514350 h 904875"/>
              <a:gd name="connsiteX22" fmla="*/ 138112 w 342900"/>
              <a:gd name="connsiteY22" fmla="*/ 533400 h 904875"/>
              <a:gd name="connsiteX23" fmla="*/ 123825 w 342900"/>
              <a:gd name="connsiteY23" fmla="*/ 550069 h 904875"/>
              <a:gd name="connsiteX24" fmla="*/ 135731 w 342900"/>
              <a:gd name="connsiteY24" fmla="*/ 571500 h 904875"/>
              <a:gd name="connsiteX25" fmla="*/ 135731 w 342900"/>
              <a:gd name="connsiteY25" fmla="*/ 585788 h 904875"/>
              <a:gd name="connsiteX26" fmla="*/ 116681 w 342900"/>
              <a:gd name="connsiteY26" fmla="*/ 590550 h 904875"/>
              <a:gd name="connsiteX27" fmla="*/ 119062 w 342900"/>
              <a:gd name="connsiteY27" fmla="*/ 607219 h 904875"/>
              <a:gd name="connsiteX28" fmla="*/ 130968 w 342900"/>
              <a:gd name="connsiteY28" fmla="*/ 623888 h 904875"/>
              <a:gd name="connsiteX29" fmla="*/ 109537 w 342900"/>
              <a:gd name="connsiteY29" fmla="*/ 640557 h 904875"/>
              <a:gd name="connsiteX30" fmla="*/ 83343 w 342900"/>
              <a:gd name="connsiteY30" fmla="*/ 661988 h 904875"/>
              <a:gd name="connsiteX31" fmla="*/ 83343 w 342900"/>
              <a:gd name="connsiteY31" fmla="*/ 692944 h 904875"/>
              <a:gd name="connsiteX32" fmla="*/ 83343 w 342900"/>
              <a:gd name="connsiteY32" fmla="*/ 726282 h 904875"/>
              <a:gd name="connsiteX33" fmla="*/ 78581 w 342900"/>
              <a:gd name="connsiteY33" fmla="*/ 759619 h 904875"/>
              <a:gd name="connsiteX34" fmla="*/ 66675 w 342900"/>
              <a:gd name="connsiteY34" fmla="*/ 795338 h 904875"/>
              <a:gd name="connsiteX35" fmla="*/ 38100 w 342900"/>
              <a:gd name="connsiteY35" fmla="*/ 826294 h 904875"/>
              <a:gd name="connsiteX36" fmla="*/ 30956 w 342900"/>
              <a:gd name="connsiteY36" fmla="*/ 840582 h 904875"/>
              <a:gd name="connsiteX37" fmla="*/ 0 w 342900"/>
              <a:gd name="connsiteY37" fmla="*/ 904875 h 904875"/>
              <a:gd name="connsiteX0" fmla="*/ 302418 w 342900"/>
              <a:gd name="connsiteY0" fmla="*/ 0 h 904875"/>
              <a:gd name="connsiteX1" fmla="*/ 319087 w 342900"/>
              <a:gd name="connsiteY1" fmla="*/ 47625 h 904875"/>
              <a:gd name="connsiteX2" fmla="*/ 342900 w 342900"/>
              <a:gd name="connsiteY2" fmla="*/ 59532 h 904875"/>
              <a:gd name="connsiteX3" fmla="*/ 342900 w 342900"/>
              <a:gd name="connsiteY3" fmla="*/ 83344 h 904875"/>
              <a:gd name="connsiteX4" fmla="*/ 328612 w 342900"/>
              <a:gd name="connsiteY4" fmla="*/ 90488 h 904875"/>
              <a:gd name="connsiteX5" fmla="*/ 323850 w 342900"/>
              <a:gd name="connsiteY5" fmla="*/ 114300 h 904875"/>
              <a:gd name="connsiteX6" fmla="*/ 309562 w 342900"/>
              <a:gd name="connsiteY6" fmla="*/ 130969 h 904875"/>
              <a:gd name="connsiteX7" fmla="*/ 252412 w 342900"/>
              <a:gd name="connsiteY7" fmla="*/ 130969 h 904875"/>
              <a:gd name="connsiteX8" fmla="*/ 226218 w 342900"/>
              <a:gd name="connsiteY8" fmla="*/ 142875 h 904875"/>
              <a:gd name="connsiteX9" fmla="*/ 221456 w 342900"/>
              <a:gd name="connsiteY9" fmla="*/ 166688 h 904875"/>
              <a:gd name="connsiteX10" fmla="*/ 230981 w 342900"/>
              <a:gd name="connsiteY10" fmla="*/ 190500 h 904875"/>
              <a:gd name="connsiteX11" fmla="*/ 230981 w 342900"/>
              <a:gd name="connsiteY11" fmla="*/ 207169 h 904875"/>
              <a:gd name="connsiteX12" fmla="*/ 228600 w 342900"/>
              <a:gd name="connsiteY12" fmla="*/ 233363 h 904875"/>
              <a:gd name="connsiteX13" fmla="*/ 221456 w 342900"/>
              <a:gd name="connsiteY13" fmla="*/ 261938 h 904875"/>
              <a:gd name="connsiteX14" fmla="*/ 204787 w 342900"/>
              <a:gd name="connsiteY14" fmla="*/ 292894 h 904875"/>
              <a:gd name="connsiteX15" fmla="*/ 200025 w 342900"/>
              <a:gd name="connsiteY15" fmla="*/ 326232 h 904875"/>
              <a:gd name="connsiteX16" fmla="*/ 195262 w 342900"/>
              <a:gd name="connsiteY16" fmla="*/ 364332 h 904875"/>
              <a:gd name="connsiteX17" fmla="*/ 197643 w 342900"/>
              <a:gd name="connsiteY17" fmla="*/ 411957 h 904875"/>
              <a:gd name="connsiteX18" fmla="*/ 197643 w 342900"/>
              <a:gd name="connsiteY18" fmla="*/ 435769 h 904875"/>
              <a:gd name="connsiteX19" fmla="*/ 169068 w 342900"/>
              <a:gd name="connsiteY19" fmla="*/ 469107 h 904875"/>
              <a:gd name="connsiteX20" fmla="*/ 154781 w 342900"/>
              <a:gd name="connsiteY20" fmla="*/ 485775 h 904875"/>
              <a:gd name="connsiteX21" fmla="*/ 157162 w 342900"/>
              <a:gd name="connsiteY21" fmla="*/ 514350 h 904875"/>
              <a:gd name="connsiteX22" fmla="*/ 138112 w 342900"/>
              <a:gd name="connsiteY22" fmla="*/ 533400 h 904875"/>
              <a:gd name="connsiteX23" fmla="*/ 123825 w 342900"/>
              <a:gd name="connsiteY23" fmla="*/ 550069 h 904875"/>
              <a:gd name="connsiteX24" fmla="*/ 135731 w 342900"/>
              <a:gd name="connsiteY24" fmla="*/ 571500 h 904875"/>
              <a:gd name="connsiteX25" fmla="*/ 135731 w 342900"/>
              <a:gd name="connsiteY25" fmla="*/ 585788 h 904875"/>
              <a:gd name="connsiteX26" fmla="*/ 116681 w 342900"/>
              <a:gd name="connsiteY26" fmla="*/ 590550 h 904875"/>
              <a:gd name="connsiteX27" fmla="*/ 119062 w 342900"/>
              <a:gd name="connsiteY27" fmla="*/ 607219 h 904875"/>
              <a:gd name="connsiteX28" fmla="*/ 121443 w 342900"/>
              <a:gd name="connsiteY28" fmla="*/ 623888 h 904875"/>
              <a:gd name="connsiteX29" fmla="*/ 109537 w 342900"/>
              <a:gd name="connsiteY29" fmla="*/ 640557 h 904875"/>
              <a:gd name="connsiteX30" fmla="*/ 83343 w 342900"/>
              <a:gd name="connsiteY30" fmla="*/ 661988 h 904875"/>
              <a:gd name="connsiteX31" fmla="*/ 83343 w 342900"/>
              <a:gd name="connsiteY31" fmla="*/ 692944 h 904875"/>
              <a:gd name="connsiteX32" fmla="*/ 83343 w 342900"/>
              <a:gd name="connsiteY32" fmla="*/ 726282 h 904875"/>
              <a:gd name="connsiteX33" fmla="*/ 78581 w 342900"/>
              <a:gd name="connsiteY33" fmla="*/ 759619 h 904875"/>
              <a:gd name="connsiteX34" fmla="*/ 66675 w 342900"/>
              <a:gd name="connsiteY34" fmla="*/ 795338 h 904875"/>
              <a:gd name="connsiteX35" fmla="*/ 38100 w 342900"/>
              <a:gd name="connsiteY35" fmla="*/ 826294 h 904875"/>
              <a:gd name="connsiteX36" fmla="*/ 30956 w 342900"/>
              <a:gd name="connsiteY36" fmla="*/ 840582 h 904875"/>
              <a:gd name="connsiteX37" fmla="*/ 0 w 342900"/>
              <a:gd name="connsiteY37" fmla="*/ 904875 h 904875"/>
              <a:gd name="connsiteX0" fmla="*/ 302418 w 342900"/>
              <a:gd name="connsiteY0" fmla="*/ 0 h 904875"/>
              <a:gd name="connsiteX1" fmla="*/ 319087 w 342900"/>
              <a:gd name="connsiteY1" fmla="*/ 47625 h 904875"/>
              <a:gd name="connsiteX2" fmla="*/ 342900 w 342900"/>
              <a:gd name="connsiteY2" fmla="*/ 59532 h 904875"/>
              <a:gd name="connsiteX3" fmla="*/ 342900 w 342900"/>
              <a:gd name="connsiteY3" fmla="*/ 83344 h 904875"/>
              <a:gd name="connsiteX4" fmla="*/ 328612 w 342900"/>
              <a:gd name="connsiteY4" fmla="*/ 90488 h 904875"/>
              <a:gd name="connsiteX5" fmla="*/ 323850 w 342900"/>
              <a:gd name="connsiteY5" fmla="*/ 114300 h 904875"/>
              <a:gd name="connsiteX6" fmla="*/ 309562 w 342900"/>
              <a:gd name="connsiteY6" fmla="*/ 130969 h 904875"/>
              <a:gd name="connsiteX7" fmla="*/ 252412 w 342900"/>
              <a:gd name="connsiteY7" fmla="*/ 130969 h 904875"/>
              <a:gd name="connsiteX8" fmla="*/ 226218 w 342900"/>
              <a:gd name="connsiteY8" fmla="*/ 142875 h 904875"/>
              <a:gd name="connsiteX9" fmla="*/ 221456 w 342900"/>
              <a:gd name="connsiteY9" fmla="*/ 166688 h 904875"/>
              <a:gd name="connsiteX10" fmla="*/ 230981 w 342900"/>
              <a:gd name="connsiteY10" fmla="*/ 190500 h 904875"/>
              <a:gd name="connsiteX11" fmla="*/ 230981 w 342900"/>
              <a:gd name="connsiteY11" fmla="*/ 207169 h 904875"/>
              <a:gd name="connsiteX12" fmla="*/ 228600 w 342900"/>
              <a:gd name="connsiteY12" fmla="*/ 233363 h 904875"/>
              <a:gd name="connsiteX13" fmla="*/ 221456 w 342900"/>
              <a:gd name="connsiteY13" fmla="*/ 261938 h 904875"/>
              <a:gd name="connsiteX14" fmla="*/ 204787 w 342900"/>
              <a:gd name="connsiteY14" fmla="*/ 292894 h 904875"/>
              <a:gd name="connsiteX15" fmla="*/ 200025 w 342900"/>
              <a:gd name="connsiteY15" fmla="*/ 326232 h 904875"/>
              <a:gd name="connsiteX16" fmla="*/ 195262 w 342900"/>
              <a:gd name="connsiteY16" fmla="*/ 364332 h 904875"/>
              <a:gd name="connsiteX17" fmla="*/ 197643 w 342900"/>
              <a:gd name="connsiteY17" fmla="*/ 411957 h 904875"/>
              <a:gd name="connsiteX18" fmla="*/ 197643 w 342900"/>
              <a:gd name="connsiteY18" fmla="*/ 435769 h 904875"/>
              <a:gd name="connsiteX19" fmla="*/ 169068 w 342900"/>
              <a:gd name="connsiteY19" fmla="*/ 469107 h 904875"/>
              <a:gd name="connsiteX20" fmla="*/ 154781 w 342900"/>
              <a:gd name="connsiteY20" fmla="*/ 485775 h 904875"/>
              <a:gd name="connsiteX21" fmla="*/ 157162 w 342900"/>
              <a:gd name="connsiteY21" fmla="*/ 514350 h 904875"/>
              <a:gd name="connsiteX22" fmla="*/ 138112 w 342900"/>
              <a:gd name="connsiteY22" fmla="*/ 533400 h 904875"/>
              <a:gd name="connsiteX23" fmla="*/ 123825 w 342900"/>
              <a:gd name="connsiteY23" fmla="*/ 550069 h 904875"/>
              <a:gd name="connsiteX24" fmla="*/ 135731 w 342900"/>
              <a:gd name="connsiteY24" fmla="*/ 571500 h 904875"/>
              <a:gd name="connsiteX25" fmla="*/ 135731 w 342900"/>
              <a:gd name="connsiteY25" fmla="*/ 585788 h 904875"/>
              <a:gd name="connsiteX26" fmla="*/ 121443 w 342900"/>
              <a:gd name="connsiteY26" fmla="*/ 590550 h 904875"/>
              <a:gd name="connsiteX27" fmla="*/ 119062 w 342900"/>
              <a:gd name="connsiteY27" fmla="*/ 607219 h 904875"/>
              <a:gd name="connsiteX28" fmla="*/ 121443 w 342900"/>
              <a:gd name="connsiteY28" fmla="*/ 623888 h 904875"/>
              <a:gd name="connsiteX29" fmla="*/ 109537 w 342900"/>
              <a:gd name="connsiteY29" fmla="*/ 640557 h 904875"/>
              <a:gd name="connsiteX30" fmla="*/ 83343 w 342900"/>
              <a:gd name="connsiteY30" fmla="*/ 661988 h 904875"/>
              <a:gd name="connsiteX31" fmla="*/ 83343 w 342900"/>
              <a:gd name="connsiteY31" fmla="*/ 692944 h 904875"/>
              <a:gd name="connsiteX32" fmla="*/ 83343 w 342900"/>
              <a:gd name="connsiteY32" fmla="*/ 726282 h 904875"/>
              <a:gd name="connsiteX33" fmla="*/ 78581 w 342900"/>
              <a:gd name="connsiteY33" fmla="*/ 759619 h 904875"/>
              <a:gd name="connsiteX34" fmla="*/ 66675 w 342900"/>
              <a:gd name="connsiteY34" fmla="*/ 795338 h 904875"/>
              <a:gd name="connsiteX35" fmla="*/ 38100 w 342900"/>
              <a:gd name="connsiteY35" fmla="*/ 826294 h 904875"/>
              <a:gd name="connsiteX36" fmla="*/ 30956 w 342900"/>
              <a:gd name="connsiteY36" fmla="*/ 840582 h 904875"/>
              <a:gd name="connsiteX37" fmla="*/ 0 w 342900"/>
              <a:gd name="connsiteY37" fmla="*/ 904875 h 904875"/>
              <a:gd name="connsiteX0" fmla="*/ 302418 w 342900"/>
              <a:gd name="connsiteY0" fmla="*/ 0 h 904875"/>
              <a:gd name="connsiteX1" fmla="*/ 319087 w 342900"/>
              <a:gd name="connsiteY1" fmla="*/ 47625 h 904875"/>
              <a:gd name="connsiteX2" fmla="*/ 342900 w 342900"/>
              <a:gd name="connsiteY2" fmla="*/ 59532 h 904875"/>
              <a:gd name="connsiteX3" fmla="*/ 342900 w 342900"/>
              <a:gd name="connsiteY3" fmla="*/ 83344 h 904875"/>
              <a:gd name="connsiteX4" fmla="*/ 328612 w 342900"/>
              <a:gd name="connsiteY4" fmla="*/ 90488 h 904875"/>
              <a:gd name="connsiteX5" fmla="*/ 323850 w 342900"/>
              <a:gd name="connsiteY5" fmla="*/ 114300 h 904875"/>
              <a:gd name="connsiteX6" fmla="*/ 309562 w 342900"/>
              <a:gd name="connsiteY6" fmla="*/ 130969 h 904875"/>
              <a:gd name="connsiteX7" fmla="*/ 252412 w 342900"/>
              <a:gd name="connsiteY7" fmla="*/ 130969 h 904875"/>
              <a:gd name="connsiteX8" fmla="*/ 226218 w 342900"/>
              <a:gd name="connsiteY8" fmla="*/ 142875 h 904875"/>
              <a:gd name="connsiteX9" fmla="*/ 221456 w 342900"/>
              <a:gd name="connsiteY9" fmla="*/ 166688 h 904875"/>
              <a:gd name="connsiteX10" fmla="*/ 230981 w 342900"/>
              <a:gd name="connsiteY10" fmla="*/ 190500 h 904875"/>
              <a:gd name="connsiteX11" fmla="*/ 230981 w 342900"/>
              <a:gd name="connsiteY11" fmla="*/ 207169 h 904875"/>
              <a:gd name="connsiteX12" fmla="*/ 228600 w 342900"/>
              <a:gd name="connsiteY12" fmla="*/ 233363 h 904875"/>
              <a:gd name="connsiteX13" fmla="*/ 221456 w 342900"/>
              <a:gd name="connsiteY13" fmla="*/ 261938 h 904875"/>
              <a:gd name="connsiteX14" fmla="*/ 204787 w 342900"/>
              <a:gd name="connsiteY14" fmla="*/ 292894 h 904875"/>
              <a:gd name="connsiteX15" fmla="*/ 200025 w 342900"/>
              <a:gd name="connsiteY15" fmla="*/ 326232 h 904875"/>
              <a:gd name="connsiteX16" fmla="*/ 195262 w 342900"/>
              <a:gd name="connsiteY16" fmla="*/ 364332 h 904875"/>
              <a:gd name="connsiteX17" fmla="*/ 197643 w 342900"/>
              <a:gd name="connsiteY17" fmla="*/ 411957 h 904875"/>
              <a:gd name="connsiteX18" fmla="*/ 197643 w 342900"/>
              <a:gd name="connsiteY18" fmla="*/ 435769 h 904875"/>
              <a:gd name="connsiteX19" fmla="*/ 169068 w 342900"/>
              <a:gd name="connsiteY19" fmla="*/ 469107 h 904875"/>
              <a:gd name="connsiteX20" fmla="*/ 154781 w 342900"/>
              <a:gd name="connsiteY20" fmla="*/ 485775 h 904875"/>
              <a:gd name="connsiteX21" fmla="*/ 157162 w 342900"/>
              <a:gd name="connsiteY21" fmla="*/ 514350 h 904875"/>
              <a:gd name="connsiteX22" fmla="*/ 138112 w 342900"/>
              <a:gd name="connsiteY22" fmla="*/ 533400 h 904875"/>
              <a:gd name="connsiteX23" fmla="*/ 128588 w 342900"/>
              <a:gd name="connsiteY23" fmla="*/ 552450 h 904875"/>
              <a:gd name="connsiteX24" fmla="*/ 135731 w 342900"/>
              <a:gd name="connsiteY24" fmla="*/ 571500 h 904875"/>
              <a:gd name="connsiteX25" fmla="*/ 135731 w 342900"/>
              <a:gd name="connsiteY25" fmla="*/ 585788 h 904875"/>
              <a:gd name="connsiteX26" fmla="*/ 121443 w 342900"/>
              <a:gd name="connsiteY26" fmla="*/ 590550 h 904875"/>
              <a:gd name="connsiteX27" fmla="*/ 119062 w 342900"/>
              <a:gd name="connsiteY27" fmla="*/ 607219 h 904875"/>
              <a:gd name="connsiteX28" fmla="*/ 121443 w 342900"/>
              <a:gd name="connsiteY28" fmla="*/ 623888 h 904875"/>
              <a:gd name="connsiteX29" fmla="*/ 109537 w 342900"/>
              <a:gd name="connsiteY29" fmla="*/ 640557 h 904875"/>
              <a:gd name="connsiteX30" fmla="*/ 83343 w 342900"/>
              <a:gd name="connsiteY30" fmla="*/ 661988 h 904875"/>
              <a:gd name="connsiteX31" fmla="*/ 83343 w 342900"/>
              <a:gd name="connsiteY31" fmla="*/ 692944 h 904875"/>
              <a:gd name="connsiteX32" fmla="*/ 83343 w 342900"/>
              <a:gd name="connsiteY32" fmla="*/ 726282 h 904875"/>
              <a:gd name="connsiteX33" fmla="*/ 78581 w 342900"/>
              <a:gd name="connsiteY33" fmla="*/ 759619 h 904875"/>
              <a:gd name="connsiteX34" fmla="*/ 66675 w 342900"/>
              <a:gd name="connsiteY34" fmla="*/ 795338 h 904875"/>
              <a:gd name="connsiteX35" fmla="*/ 38100 w 342900"/>
              <a:gd name="connsiteY35" fmla="*/ 826294 h 904875"/>
              <a:gd name="connsiteX36" fmla="*/ 30956 w 342900"/>
              <a:gd name="connsiteY36" fmla="*/ 840582 h 904875"/>
              <a:gd name="connsiteX37" fmla="*/ 0 w 342900"/>
              <a:gd name="connsiteY37" fmla="*/ 904875 h 904875"/>
              <a:gd name="connsiteX0" fmla="*/ 302418 w 342900"/>
              <a:gd name="connsiteY0" fmla="*/ 0 h 904875"/>
              <a:gd name="connsiteX1" fmla="*/ 319087 w 342900"/>
              <a:gd name="connsiteY1" fmla="*/ 47625 h 904875"/>
              <a:gd name="connsiteX2" fmla="*/ 342900 w 342900"/>
              <a:gd name="connsiteY2" fmla="*/ 59532 h 904875"/>
              <a:gd name="connsiteX3" fmla="*/ 342900 w 342900"/>
              <a:gd name="connsiteY3" fmla="*/ 83344 h 904875"/>
              <a:gd name="connsiteX4" fmla="*/ 328612 w 342900"/>
              <a:gd name="connsiteY4" fmla="*/ 90488 h 904875"/>
              <a:gd name="connsiteX5" fmla="*/ 323850 w 342900"/>
              <a:gd name="connsiteY5" fmla="*/ 114300 h 904875"/>
              <a:gd name="connsiteX6" fmla="*/ 309562 w 342900"/>
              <a:gd name="connsiteY6" fmla="*/ 130969 h 904875"/>
              <a:gd name="connsiteX7" fmla="*/ 252412 w 342900"/>
              <a:gd name="connsiteY7" fmla="*/ 130969 h 904875"/>
              <a:gd name="connsiteX8" fmla="*/ 233362 w 342900"/>
              <a:gd name="connsiteY8" fmla="*/ 150019 h 904875"/>
              <a:gd name="connsiteX9" fmla="*/ 221456 w 342900"/>
              <a:gd name="connsiteY9" fmla="*/ 166688 h 904875"/>
              <a:gd name="connsiteX10" fmla="*/ 230981 w 342900"/>
              <a:gd name="connsiteY10" fmla="*/ 190500 h 904875"/>
              <a:gd name="connsiteX11" fmla="*/ 230981 w 342900"/>
              <a:gd name="connsiteY11" fmla="*/ 207169 h 904875"/>
              <a:gd name="connsiteX12" fmla="*/ 228600 w 342900"/>
              <a:gd name="connsiteY12" fmla="*/ 233363 h 904875"/>
              <a:gd name="connsiteX13" fmla="*/ 221456 w 342900"/>
              <a:gd name="connsiteY13" fmla="*/ 261938 h 904875"/>
              <a:gd name="connsiteX14" fmla="*/ 204787 w 342900"/>
              <a:gd name="connsiteY14" fmla="*/ 292894 h 904875"/>
              <a:gd name="connsiteX15" fmla="*/ 200025 w 342900"/>
              <a:gd name="connsiteY15" fmla="*/ 326232 h 904875"/>
              <a:gd name="connsiteX16" fmla="*/ 195262 w 342900"/>
              <a:gd name="connsiteY16" fmla="*/ 364332 h 904875"/>
              <a:gd name="connsiteX17" fmla="*/ 197643 w 342900"/>
              <a:gd name="connsiteY17" fmla="*/ 411957 h 904875"/>
              <a:gd name="connsiteX18" fmla="*/ 197643 w 342900"/>
              <a:gd name="connsiteY18" fmla="*/ 435769 h 904875"/>
              <a:gd name="connsiteX19" fmla="*/ 169068 w 342900"/>
              <a:gd name="connsiteY19" fmla="*/ 469107 h 904875"/>
              <a:gd name="connsiteX20" fmla="*/ 154781 w 342900"/>
              <a:gd name="connsiteY20" fmla="*/ 485775 h 904875"/>
              <a:gd name="connsiteX21" fmla="*/ 157162 w 342900"/>
              <a:gd name="connsiteY21" fmla="*/ 514350 h 904875"/>
              <a:gd name="connsiteX22" fmla="*/ 138112 w 342900"/>
              <a:gd name="connsiteY22" fmla="*/ 533400 h 904875"/>
              <a:gd name="connsiteX23" fmla="*/ 128588 w 342900"/>
              <a:gd name="connsiteY23" fmla="*/ 552450 h 904875"/>
              <a:gd name="connsiteX24" fmla="*/ 135731 w 342900"/>
              <a:gd name="connsiteY24" fmla="*/ 571500 h 904875"/>
              <a:gd name="connsiteX25" fmla="*/ 135731 w 342900"/>
              <a:gd name="connsiteY25" fmla="*/ 585788 h 904875"/>
              <a:gd name="connsiteX26" fmla="*/ 121443 w 342900"/>
              <a:gd name="connsiteY26" fmla="*/ 590550 h 904875"/>
              <a:gd name="connsiteX27" fmla="*/ 119062 w 342900"/>
              <a:gd name="connsiteY27" fmla="*/ 607219 h 904875"/>
              <a:gd name="connsiteX28" fmla="*/ 121443 w 342900"/>
              <a:gd name="connsiteY28" fmla="*/ 623888 h 904875"/>
              <a:gd name="connsiteX29" fmla="*/ 109537 w 342900"/>
              <a:gd name="connsiteY29" fmla="*/ 640557 h 904875"/>
              <a:gd name="connsiteX30" fmla="*/ 83343 w 342900"/>
              <a:gd name="connsiteY30" fmla="*/ 661988 h 904875"/>
              <a:gd name="connsiteX31" fmla="*/ 83343 w 342900"/>
              <a:gd name="connsiteY31" fmla="*/ 692944 h 904875"/>
              <a:gd name="connsiteX32" fmla="*/ 83343 w 342900"/>
              <a:gd name="connsiteY32" fmla="*/ 726282 h 904875"/>
              <a:gd name="connsiteX33" fmla="*/ 78581 w 342900"/>
              <a:gd name="connsiteY33" fmla="*/ 759619 h 904875"/>
              <a:gd name="connsiteX34" fmla="*/ 66675 w 342900"/>
              <a:gd name="connsiteY34" fmla="*/ 795338 h 904875"/>
              <a:gd name="connsiteX35" fmla="*/ 38100 w 342900"/>
              <a:gd name="connsiteY35" fmla="*/ 826294 h 904875"/>
              <a:gd name="connsiteX36" fmla="*/ 30956 w 342900"/>
              <a:gd name="connsiteY36" fmla="*/ 840582 h 904875"/>
              <a:gd name="connsiteX37" fmla="*/ 0 w 342900"/>
              <a:gd name="connsiteY37" fmla="*/ 904875 h 904875"/>
              <a:gd name="connsiteX0" fmla="*/ 302418 w 342900"/>
              <a:gd name="connsiteY0" fmla="*/ 0 h 904875"/>
              <a:gd name="connsiteX1" fmla="*/ 319087 w 342900"/>
              <a:gd name="connsiteY1" fmla="*/ 47625 h 904875"/>
              <a:gd name="connsiteX2" fmla="*/ 342900 w 342900"/>
              <a:gd name="connsiteY2" fmla="*/ 59532 h 904875"/>
              <a:gd name="connsiteX3" fmla="*/ 342900 w 342900"/>
              <a:gd name="connsiteY3" fmla="*/ 83344 h 904875"/>
              <a:gd name="connsiteX4" fmla="*/ 328612 w 342900"/>
              <a:gd name="connsiteY4" fmla="*/ 90488 h 904875"/>
              <a:gd name="connsiteX5" fmla="*/ 323850 w 342900"/>
              <a:gd name="connsiteY5" fmla="*/ 114300 h 904875"/>
              <a:gd name="connsiteX6" fmla="*/ 309562 w 342900"/>
              <a:gd name="connsiteY6" fmla="*/ 130969 h 904875"/>
              <a:gd name="connsiteX7" fmla="*/ 252412 w 342900"/>
              <a:gd name="connsiteY7" fmla="*/ 130969 h 904875"/>
              <a:gd name="connsiteX8" fmla="*/ 233362 w 342900"/>
              <a:gd name="connsiteY8" fmla="*/ 150019 h 904875"/>
              <a:gd name="connsiteX9" fmla="*/ 226218 w 342900"/>
              <a:gd name="connsiteY9" fmla="*/ 169069 h 904875"/>
              <a:gd name="connsiteX10" fmla="*/ 230981 w 342900"/>
              <a:gd name="connsiteY10" fmla="*/ 190500 h 904875"/>
              <a:gd name="connsiteX11" fmla="*/ 230981 w 342900"/>
              <a:gd name="connsiteY11" fmla="*/ 207169 h 904875"/>
              <a:gd name="connsiteX12" fmla="*/ 228600 w 342900"/>
              <a:gd name="connsiteY12" fmla="*/ 233363 h 904875"/>
              <a:gd name="connsiteX13" fmla="*/ 221456 w 342900"/>
              <a:gd name="connsiteY13" fmla="*/ 261938 h 904875"/>
              <a:gd name="connsiteX14" fmla="*/ 204787 w 342900"/>
              <a:gd name="connsiteY14" fmla="*/ 292894 h 904875"/>
              <a:gd name="connsiteX15" fmla="*/ 200025 w 342900"/>
              <a:gd name="connsiteY15" fmla="*/ 326232 h 904875"/>
              <a:gd name="connsiteX16" fmla="*/ 195262 w 342900"/>
              <a:gd name="connsiteY16" fmla="*/ 364332 h 904875"/>
              <a:gd name="connsiteX17" fmla="*/ 197643 w 342900"/>
              <a:gd name="connsiteY17" fmla="*/ 411957 h 904875"/>
              <a:gd name="connsiteX18" fmla="*/ 197643 w 342900"/>
              <a:gd name="connsiteY18" fmla="*/ 435769 h 904875"/>
              <a:gd name="connsiteX19" fmla="*/ 169068 w 342900"/>
              <a:gd name="connsiteY19" fmla="*/ 469107 h 904875"/>
              <a:gd name="connsiteX20" fmla="*/ 154781 w 342900"/>
              <a:gd name="connsiteY20" fmla="*/ 485775 h 904875"/>
              <a:gd name="connsiteX21" fmla="*/ 157162 w 342900"/>
              <a:gd name="connsiteY21" fmla="*/ 514350 h 904875"/>
              <a:gd name="connsiteX22" fmla="*/ 138112 w 342900"/>
              <a:gd name="connsiteY22" fmla="*/ 533400 h 904875"/>
              <a:gd name="connsiteX23" fmla="*/ 128588 w 342900"/>
              <a:gd name="connsiteY23" fmla="*/ 552450 h 904875"/>
              <a:gd name="connsiteX24" fmla="*/ 135731 w 342900"/>
              <a:gd name="connsiteY24" fmla="*/ 571500 h 904875"/>
              <a:gd name="connsiteX25" fmla="*/ 135731 w 342900"/>
              <a:gd name="connsiteY25" fmla="*/ 585788 h 904875"/>
              <a:gd name="connsiteX26" fmla="*/ 121443 w 342900"/>
              <a:gd name="connsiteY26" fmla="*/ 590550 h 904875"/>
              <a:gd name="connsiteX27" fmla="*/ 119062 w 342900"/>
              <a:gd name="connsiteY27" fmla="*/ 607219 h 904875"/>
              <a:gd name="connsiteX28" fmla="*/ 121443 w 342900"/>
              <a:gd name="connsiteY28" fmla="*/ 623888 h 904875"/>
              <a:gd name="connsiteX29" fmla="*/ 109537 w 342900"/>
              <a:gd name="connsiteY29" fmla="*/ 640557 h 904875"/>
              <a:gd name="connsiteX30" fmla="*/ 83343 w 342900"/>
              <a:gd name="connsiteY30" fmla="*/ 661988 h 904875"/>
              <a:gd name="connsiteX31" fmla="*/ 83343 w 342900"/>
              <a:gd name="connsiteY31" fmla="*/ 692944 h 904875"/>
              <a:gd name="connsiteX32" fmla="*/ 83343 w 342900"/>
              <a:gd name="connsiteY32" fmla="*/ 726282 h 904875"/>
              <a:gd name="connsiteX33" fmla="*/ 78581 w 342900"/>
              <a:gd name="connsiteY33" fmla="*/ 759619 h 904875"/>
              <a:gd name="connsiteX34" fmla="*/ 66675 w 342900"/>
              <a:gd name="connsiteY34" fmla="*/ 795338 h 904875"/>
              <a:gd name="connsiteX35" fmla="*/ 38100 w 342900"/>
              <a:gd name="connsiteY35" fmla="*/ 826294 h 904875"/>
              <a:gd name="connsiteX36" fmla="*/ 30956 w 342900"/>
              <a:gd name="connsiteY36" fmla="*/ 840582 h 904875"/>
              <a:gd name="connsiteX37" fmla="*/ 0 w 342900"/>
              <a:gd name="connsiteY37" fmla="*/ 904875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42900" h="904875">
                <a:moveTo>
                  <a:pt x="302418" y="0"/>
                </a:moveTo>
                <a:lnTo>
                  <a:pt x="319087" y="47625"/>
                </a:lnTo>
                <a:lnTo>
                  <a:pt x="342900" y="59532"/>
                </a:lnTo>
                <a:lnTo>
                  <a:pt x="342900" y="83344"/>
                </a:lnTo>
                <a:lnTo>
                  <a:pt x="328612" y="90488"/>
                </a:lnTo>
                <a:lnTo>
                  <a:pt x="323850" y="114300"/>
                </a:lnTo>
                <a:lnTo>
                  <a:pt x="309562" y="130969"/>
                </a:lnTo>
                <a:lnTo>
                  <a:pt x="252412" y="130969"/>
                </a:lnTo>
                <a:lnTo>
                  <a:pt x="233362" y="150019"/>
                </a:lnTo>
                <a:lnTo>
                  <a:pt x="226218" y="169069"/>
                </a:lnTo>
                <a:lnTo>
                  <a:pt x="230981" y="190500"/>
                </a:lnTo>
                <a:lnTo>
                  <a:pt x="230981" y="207169"/>
                </a:lnTo>
                <a:lnTo>
                  <a:pt x="228600" y="233363"/>
                </a:lnTo>
                <a:lnTo>
                  <a:pt x="221456" y="261938"/>
                </a:lnTo>
                <a:lnTo>
                  <a:pt x="204787" y="292894"/>
                </a:lnTo>
                <a:lnTo>
                  <a:pt x="200025" y="326232"/>
                </a:lnTo>
                <a:lnTo>
                  <a:pt x="195262" y="364332"/>
                </a:lnTo>
                <a:lnTo>
                  <a:pt x="197643" y="411957"/>
                </a:lnTo>
                <a:lnTo>
                  <a:pt x="197643" y="435769"/>
                </a:lnTo>
                <a:lnTo>
                  <a:pt x="169068" y="469107"/>
                </a:lnTo>
                <a:lnTo>
                  <a:pt x="154781" y="485775"/>
                </a:lnTo>
                <a:lnTo>
                  <a:pt x="157162" y="514350"/>
                </a:lnTo>
                <a:lnTo>
                  <a:pt x="138112" y="533400"/>
                </a:lnTo>
                <a:lnTo>
                  <a:pt x="128588" y="552450"/>
                </a:lnTo>
                <a:lnTo>
                  <a:pt x="135731" y="571500"/>
                </a:lnTo>
                <a:lnTo>
                  <a:pt x="135731" y="585788"/>
                </a:lnTo>
                <a:lnTo>
                  <a:pt x="121443" y="590550"/>
                </a:lnTo>
                <a:lnTo>
                  <a:pt x="119062" y="607219"/>
                </a:lnTo>
                <a:lnTo>
                  <a:pt x="121443" y="623888"/>
                </a:lnTo>
                <a:lnTo>
                  <a:pt x="109537" y="640557"/>
                </a:lnTo>
                <a:lnTo>
                  <a:pt x="83343" y="661988"/>
                </a:lnTo>
                <a:lnTo>
                  <a:pt x="83343" y="692944"/>
                </a:lnTo>
                <a:lnTo>
                  <a:pt x="83343" y="726282"/>
                </a:lnTo>
                <a:lnTo>
                  <a:pt x="78581" y="759619"/>
                </a:lnTo>
                <a:lnTo>
                  <a:pt x="66675" y="795338"/>
                </a:lnTo>
                <a:lnTo>
                  <a:pt x="38100" y="826294"/>
                </a:lnTo>
                <a:lnTo>
                  <a:pt x="30956" y="840582"/>
                </a:lnTo>
                <a:lnTo>
                  <a:pt x="0" y="904875"/>
                </a:ln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04" name="フリーフォーム 411">
            <a:extLst>
              <a:ext uri="{FF2B5EF4-FFF2-40B4-BE49-F238E27FC236}">
                <a16:creationId xmlns:a16="http://schemas.microsoft.com/office/drawing/2014/main" id="{0B81D7EB-EBE1-4C1A-A39C-859B963FEB27}"/>
              </a:ext>
            </a:extLst>
          </p:cNvPr>
          <p:cNvSpPr/>
          <p:nvPr/>
        </p:nvSpPr>
        <p:spPr>
          <a:xfrm>
            <a:off x="5366288" y="3698875"/>
            <a:ext cx="120650" cy="68263"/>
          </a:xfrm>
          <a:custGeom>
            <a:avLst/>
            <a:gdLst>
              <a:gd name="connsiteX0" fmla="*/ 161925 w 161925"/>
              <a:gd name="connsiteY0" fmla="*/ 0 h 95250"/>
              <a:gd name="connsiteX1" fmla="*/ 95250 w 161925"/>
              <a:gd name="connsiteY1" fmla="*/ 45243 h 95250"/>
              <a:gd name="connsiteX2" fmla="*/ 97631 w 161925"/>
              <a:gd name="connsiteY2" fmla="*/ 66675 h 95250"/>
              <a:gd name="connsiteX3" fmla="*/ 78581 w 161925"/>
              <a:gd name="connsiteY3" fmla="*/ 85725 h 95250"/>
              <a:gd name="connsiteX4" fmla="*/ 57150 w 161925"/>
              <a:gd name="connsiteY4" fmla="*/ 90487 h 95250"/>
              <a:gd name="connsiteX5" fmla="*/ 35719 w 161925"/>
              <a:gd name="connsiteY5" fmla="*/ 83343 h 95250"/>
              <a:gd name="connsiteX6" fmla="*/ 0 w 161925"/>
              <a:gd name="connsiteY6" fmla="*/ 95250 h 95250"/>
              <a:gd name="connsiteX0" fmla="*/ 166688 w 166688"/>
              <a:gd name="connsiteY0" fmla="*/ 0 h 92868"/>
              <a:gd name="connsiteX1" fmla="*/ 100013 w 166688"/>
              <a:gd name="connsiteY1" fmla="*/ 45243 h 92868"/>
              <a:gd name="connsiteX2" fmla="*/ 102394 w 166688"/>
              <a:gd name="connsiteY2" fmla="*/ 66675 h 92868"/>
              <a:gd name="connsiteX3" fmla="*/ 83344 w 166688"/>
              <a:gd name="connsiteY3" fmla="*/ 85725 h 92868"/>
              <a:gd name="connsiteX4" fmla="*/ 61913 w 166688"/>
              <a:gd name="connsiteY4" fmla="*/ 90487 h 92868"/>
              <a:gd name="connsiteX5" fmla="*/ 40482 w 166688"/>
              <a:gd name="connsiteY5" fmla="*/ 83343 h 92868"/>
              <a:gd name="connsiteX6" fmla="*/ 0 w 166688"/>
              <a:gd name="connsiteY6" fmla="*/ 92868 h 9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688" h="92868">
                <a:moveTo>
                  <a:pt x="166688" y="0"/>
                </a:moveTo>
                <a:lnTo>
                  <a:pt x="100013" y="45243"/>
                </a:lnTo>
                <a:lnTo>
                  <a:pt x="102394" y="66675"/>
                </a:lnTo>
                <a:lnTo>
                  <a:pt x="83344" y="85725"/>
                </a:lnTo>
                <a:lnTo>
                  <a:pt x="61913" y="90487"/>
                </a:lnTo>
                <a:lnTo>
                  <a:pt x="40482" y="83343"/>
                </a:lnTo>
                <a:lnTo>
                  <a:pt x="0" y="92868"/>
                </a:ln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05" name="フリーフォーム 412">
            <a:extLst>
              <a:ext uri="{FF2B5EF4-FFF2-40B4-BE49-F238E27FC236}">
                <a16:creationId xmlns:a16="http://schemas.microsoft.com/office/drawing/2014/main" id="{1EA5D947-649F-4E62-B0E7-4A66E3CAFBF7}"/>
              </a:ext>
            </a:extLst>
          </p:cNvPr>
          <p:cNvSpPr/>
          <p:nvPr/>
        </p:nvSpPr>
        <p:spPr>
          <a:xfrm>
            <a:off x="5458363" y="3790950"/>
            <a:ext cx="277812" cy="49213"/>
          </a:xfrm>
          <a:custGeom>
            <a:avLst/>
            <a:gdLst>
              <a:gd name="connsiteX0" fmla="*/ 381000 w 381000"/>
              <a:gd name="connsiteY0" fmla="*/ 69056 h 69056"/>
              <a:gd name="connsiteX1" fmla="*/ 321469 w 381000"/>
              <a:gd name="connsiteY1" fmla="*/ 33337 h 69056"/>
              <a:gd name="connsiteX2" fmla="*/ 292894 w 381000"/>
              <a:gd name="connsiteY2" fmla="*/ 14287 h 69056"/>
              <a:gd name="connsiteX3" fmla="*/ 254794 w 381000"/>
              <a:gd name="connsiteY3" fmla="*/ 14287 h 69056"/>
              <a:gd name="connsiteX4" fmla="*/ 226219 w 381000"/>
              <a:gd name="connsiteY4" fmla="*/ 16669 h 69056"/>
              <a:gd name="connsiteX5" fmla="*/ 207169 w 381000"/>
              <a:gd name="connsiteY5" fmla="*/ 0 h 69056"/>
              <a:gd name="connsiteX6" fmla="*/ 188119 w 381000"/>
              <a:gd name="connsiteY6" fmla="*/ 0 h 69056"/>
              <a:gd name="connsiteX7" fmla="*/ 161925 w 381000"/>
              <a:gd name="connsiteY7" fmla="*/ 19050 h 69056"/>
              <a:gd name="connsiteX8" fmla="*/ 140494 w 381000"/>
              <a:gd name="connsiteY8" fmla="*/ 28575 h 69056"/>
              <a:gd name="connsiteX9" fmla="*/ 100013 w 381000"/>
              <a:gd name="connsiteY9" fmla="*/ 30956 h 69056"/>
              <a:gd name="connsiteX10" fmla="*/ 64294 w 381000"/>
              <a:gd name="connsiteY10" fmla="*/ 33337 h 69056"/>
              <a:gd name="connsiteX11" fmla="*/ 35719 w 381000"/>
              <a:gd name="connsiteY11" fmla="*/ 45244 h 69056"/>
              <a:gd name="connsiteX12" fmla="*/ 0 w 381000"/>
              <a:gd name="connsiteY12" fmla="*/ 35719 h 69056"/>
              <a:gd name="connsiteX0" fmla="*/ 383381 w 383381"/>
              <a:gd name="connsiteY0" fmla="*/ 69056 h 69056"/>
              <a:gd name="connsiteX1" fmla="*/ 323850 w 383381"/>
              <a:gd name="connsiteY1" fmla="*/ 33337 h 69056"/>
              <a:gd name="connsiteX2" fmla="*/ 295275 w 383381"/>
              <a:gd name="connsiteY2" fmla="*/ 14287 h 69056"/>
              <a:gd name="connsiteX3" fmla="*/ 257175 w 383381"/>
              <a:gd name="connsiteY3" fmla="*/ 14287 h 69056"/>
              <a:gd name="connsiteX4" fmla="*/ 228600 w 383381"/>
              <a:gd name="connsiteY4" fmla="*/ 16669 h 69056"/>
              <a:gd name="connsiteX5" fmla="*/ 209550 w 383381"/>
              <a:gd name="connsiteY5" fmla="*/ 0 h 69056"/>
              <a:gd name="connsiteX6" fmla="*/ 190500 w 383381"/>
              <a:gd name="connsiteY6" fmla="*/ 0 h 69056"/>
              <a:gd name="connsiteX7" fmla="*/ 164306 w 383381"/>
              <a:gd name="connsiteY7" fmla="*/ 19050 h 69056"/>
              <a:gd name="connsiteX8" fmla="*/ 142875 w 383381"/>
              <a:gd name="connsiteY8" fmla="*/ 28575 h 69056"/>
              <a:gd name="connsiteX9" fmla="*/ 102394 w 383381"/>
              <a:gd name="connsiteY9" fmla="*/ 30956 h 69056"/>
              <a:gd name="connsiteX10" fmla="*/ 66675 w 383381"/>
              <a:gd name="connsiteY10" fmla="*/ 33337 h 69056"/>
              <a:gd name="connsiteX11" fmla="*/ 38100 w 383381"/>
              <a:gd name="connsiteY11" fmla="*/ 45244 h 69056"/>
              <a:gd name="connsiteX12" fmla="*/ 0 w 383381"/>
              <a:gd name="connsiteY12" fmla="*/ 38101 h 6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3381" h="69056">
                <a:moveTo>
                  <a:pt x="383381" y="69056"/>
                </a:moveTo>
                <a:lnTo>
                  <a:pt x="323850" y="33337"/>
                </a:lnTo>
                <a:lnTo>
                  <a:pt x="295275" y="14287"/>
                </a:lnTo>
                <a:lnTo>
                  <a:pt x="257175" y="14287"/>
                </a:lnTo>
                <a:lnTo>
                  <a:pt x="228600" y="16669"/>
                </a:lnTo>
                <a:lnTo>
                  <a:pt x="209550" y="0"/>
                </a:lnTo>
                <a:lnTo>
                  <a:pt x="190500" y="0"/>
                </a:lnTo>
                <a:lnTo>
                  <a:pt x="164306" y="19050"/>
                </a:lnTo>
                <a:lnTo>
                  <a:pt x="142875" y="28575"/>
                </a:lnTo>
                <a:lnTo>
                  <a:pt x="102394" y="30956"/>
                </a:lnTo>
                <a:lnTo>
                  <a:pt x="66675" y="33337"/>
                </a:lnTo>
                <a:lnTo>
                  <a:pt x="38100" y="45244"/>
                </a:lnTo>
                <a:lnTo>
                  <a:pt x="0" y="38101"/>
                </a:ln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06" name="フリーフォーム 413">
            <a:extLst>
              <a:ext uri="{FF2B5EF4-FFF2-40B4-BE49-F238E27FC236}">
                <a16:creationId xmlns:a16="http://schemas.microsoft.com/office/drawing/2014/main" id="{684242E3-C2ED-496F-ADB1-8B6257DB9F1C}"/>
              </a:ext>
            </a:extLst>
          </p:cNvPr>
          <p:cNvSpPr/>
          <p:nvPr/>
        </p:nvSpPr>
        <p:spPr>
          <a:xfrm>
            <a:off x="5366288" y="3767138"/>
            <a:ext cx="346075" cy="130175"/>
          </a:xfrm>
          <a:custGeom>
            <a:avLst/>
            <a:gdLst>
              <a:gd name="connsiteX0" fmla="*/ 466725 w 466725"/>
              <a:gd name="connsiteY0" fmla="*/ 180975 h 180975"/>
              <a:gd name="connsiteX1" fmla="*/ 402431 w 466725"/>
              <a:gd name="connsiteY1" fmla="*/ 173832 h 180975"/>
              <a:gd name="connsiteX2" fmla="*/ 378618 w 466725"/>
              <a:gd name="connsiteY2" fmla="*/ 161925 h 180975"/>
              <a:gd name="connsiteX3" fmla="*/ 357187 w 466725"/>
              <a:gd name="connsiteY3" fmla="*/ 171450 h 180975"/>
              <a:gd name="connsiteX4" fmla="*/ 323850 w 466725"/>
              <a:gd name="connsiteY4" fmla="*/ 171450 h 180975"/>
              <a:gd name="connsiteX5" fmla="*/ 285750 w 466725"/>
              <a:gd name="connsiteY5" fmla="*/ 159544 h 180975"/>
              <a:gd name="connsiteX6" fmla="*/ 257175 w 466725"/>
              <a:gd name="connsiteY6" fmla="*/ 138113 h 180975"/>
              <a:gd name="connsiteX7" fmla="*/ 242887 w 466725"/>
              <a:gd name="connsiteY7" fmla="*/ 119063 h 180975"/>
              <a:gd name="connsiteX8" fmla="*/ 226218 w 466725"/>
              <a:gd name="connsiteY8" fmla="*/ 102394 h 180975"/>
              <a:gd name="connsiteX9" fmla="*/ 204787 w 466725"/>
              <a:gd name="connsiteY9" fmla="*/ 97632 h 180975"/>
              <a:gd name="connsiteX10" fmla="*/ 169068 w 466725"/>
              <a:gd name="connsiteY10" fmla="*/ 104775 h 180975"/>
              <a:gd name="connsiteX11" fmla="*/ 152400 w 466725"/>
              <a:gd name="connsiteY11" fmla="*/ 100013 h 180975"/>
              <a:gd name="connsiteX12" fmla="*/ 119062 w 466725"/>
              <a:gd name="connsiteY12" fmla="*/ 73819 h 180975"/>
              <a:gd name="connsiteX13" fmla="*/ 95250 w 466725"/>
              <a:gd name="connsiteY13" fmla="*/ 59532 h 180975"/>
              <a:gd name="connsiteX14" fmla="*/ 71437 w 466725"/>
              <a:gd name="connsiteY14" fmla="*/ 47625 h 180975"/>
              <a:gd name="connsiteX15" fmla="*/ 40481 w 466725"/>
              <a:gd name="connsiteY15" fmla="*/ 45244 h 180975"/>
              <a:gd name="connsiteX16" fmla="*/ 21431 w 466725"/>
              <a:gd name="connsiteY16" fmla="*/ 35719 h 180975"/>
              <a:gd name="connsiteX17" fmla="*/ 0 w 466725"/>
              <a:gd name="connsiteY17" fmla="*/ 0 h 180975"/>
              <a:gd name="connsiteX0" fmla="*/ 478632 w 478632"/>
              <a:gd name="connsiteY0" fmla="*/ 180975 h 180975"/>
              <a:gd name="connsiteX1" fmla="*/ 414338 w 478632"/>
              <a:gd name="connsiteY1" fmla="*/ 173832 h 180975"/>
              <a:gd name="connsiteX2" fmla="*/ 390525 w 478632"/>
              <a:gd name="connsiteY2" fmla="*/ 161925 h 180975"/>
              <a:gd name="connsiteX3" fmla="*/ 369094 w 478632"/>
              <a:gd name="connsiteY3" fmla="*/ 171450 h 180975"/>
              <a:gd name="connsiteX4" fmla="*/ 335757 w 478632"/>
              <a:gd name="connsiteY4" fmla="*/ 171450 h 180975"/>
              <a:gd name="connsiteX5" fmla="*/ 297657 w 478632"/>
              <a:gd name="connsiteY5" fmla="*/ 159544 h 180975"/>
              <a:gd name="connsiteX6" fmla="*/ 269082 w 478632"/>
              <a:gd name="connsiteY6" fmla="*/ 138113 h 180975"/>
              <a:gd name="connsiteX7" fmla="*/ 254794 w 478632"/>
              <a:gd name="connsiteY7" fmla="*/ 119063 h 180975"/>
              <a:gd name="connsiteX8" fmla="*/ 238125 w 478632"/>
              <a:gd name="connsiteY8" fmla="*/ 102394 h 180975"/>
              <a:gd name="connsiteX9" fmla="*/ 216694 w 478632"/>
              <a:gd name="connsiteY9" fmla="*/ 97632 h 180975"/>
              <a:gd name="connsiteX10" fmla="*/ 180975 w 478632"/>
              <a:gd name="connsiteY10" fmla="*/ 104775 h 180975"/>
              <a:gd name="connsiteX11" fmla="*/ 164307 w 478632"/>
              <a:gd name="connsiteY11" fmla="*/ 100013 h 180975"/>
              <a:gd name="connsiteX12" fmla="*/ 130969 w 478632"/>
              <a:gd name="connsiteY12" fmla="*/ 73819 h 180975"/>
              <a:gd name="connsiteX13" fmla="*/ 107157 w 478632"/>
              <a:gd name="connsiteY13" fmla="*/ 59532 h 180975"/>
              <a:gd name="connsiteX14" fmla="*/ 83344 w 478632"/>
              <a:gd name="connsiteY14" fmla="*/ 47625 h 180975"/>
              <a:gd name="connsiteX15" fmla="*/ 52388 w 478632"/>
              <a:gd name="connsiteY15" fmla="*/ 45244 h 180975"/>
              <a:gd name="connsiteX16" fmla="*/ 33338 w 478632"/>
              <a:gd name="connsiteY16" fmla="*/ 35719 h 180975"/>
              <a:gd name="connsiteX17" fmla="*/ 0 w 478632"/>
              <a:gd name="connsiteY17" fmla="*/ 0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8632" h="180975">
                <a:moveTo>
                  <a:pt x="478632" y="180975"/>
                </a:moveTo>
                <a:lnTo>
                  <a:pt x="414338" y="173832"/>
                </a:lnTo>
                <a:lnTo>
                  <a:pt x="390525" y="161925"/>
                </a:lnTo>
                <a:lnTo>
                  <a:pt x="369094" y="171450"/>
                </a:lnTo>
                <a:lnTo>
                  <a:pt x="335757" y="171450"/>
                </a:lnTo>
                <a:lnTo>
                  <a:pt x="297657" y="159544"/>
                </a:lnTo>
                <a:lnTo>
                  <a:pt x="269082" y="138113"/>
                </a:lnTo>
                <a:lnTo>
                  <a:pt x="254794" y="119063"/>
                </a:lnTo>
                <a:lnTo>
                  <a:pt x="238125" y="102394"/>
                </a:lnTo>
                <a:lnTo>
                  <a:pt x="216694" y="97632"/>
                </a:lnTo>
                <a:lnTo>
                  <a:pt x="180975" y="104775"/>
                </a:lnTo>
                <a:lnTo>
                  <a:pt x="164307" y="100013"/>
                </a:lnTo>
                <a:lnTo>
                  <a:pt x="130969" y="73819"/>
                </a:lnTo>
                <a:lnTo>
                  <a:pt x="107157" y="59532"/>
                </a:lnTo>
                <a:lnTo>
                  <a:pt x="83344" y="47625"/>
                </a:lnTo>
                <a:lnTo>
                  <a:pt x="52388" y="45244"/>
                </a:lnTo>
                <a:lnTo>
                  <a:pt x="33338" y="35719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07" name="フリーフォーム 414">
            <a:extLst>
              <a:ext uri="{FF2B5EF4-FFF2-40B4-BE49-F238E27FC236}">
                <a16:creationId xmlns:a16="http://schemas.microsoft.com/office/drawing/2014/main" id="{E049D76D-B19F-49F1-91C8-3239E5596B78}"/>
              </a:ext>
            </a:extLst>
          </p:cNvPr>
          <p:cNvSpPr/>
          <p:nvPr/>
        </p:nvSpPr>
        <p:spPr>
          <a:xfrm>
            <a:off x="4359813" y="3762375"/>
            <a:ext cx="1052512" cy="935038"/>
          </a:xfrm>
          <a:custGeom>
            <a:avLst/>
            <a:gdLst>
              <a:gd name="connsiteX0" fmla="*/ 23812 w 216693"/>
              <a:gd name="connsiteY0" fmla="*/ 0 h 1021556"/>
              <a:gd name="connsiteX1" fmla="*/ 57150 w 216693"/>
              <a:gd name="connsiteY1" fmla="*/ 52388 h 1021556"/>
              <a:gd name="connsiteX2" fmla="*/ 69056 w 216693"/>
              <a:gd name="connsiteY2" fmla="*/ 83344 h 1021556"/>
              <a:gd name="connsiteX3" fmla="*/ 95250 w 216693"/>
              <a:gd name="connsiteY3" fmla="*/ 109538 h 1021556"/>
              <a:gd name="connsiteX4" fmla="*/ 128587 w 216693"/>
              <a:gd name="connsiteY4" fmla="*/ 150019 h 1021556"/>
              <a:gd name="connsiteX5" fmla="*/ 150018 w 216693"/>
              <a:gd name="connsiteY5" fmla="*/ 183356 h 1021556"/>
              <a:gd name="connsiteX6" fmla="*/ 159543 w 216693"/>
              <a:gd name="connsiteY6" fmla="*/ 211931 h 1021556"/>
              <a:gd name="connsiteX7" fmla="*/ 164306 w 216693"/>
              <a:gd name="connsiteY7" fmla="*/ 235744 h 1021556"/>
              <a:gd name="connsiteX8" fmla="*/ 152400 w 216693"/>
              <a:gd name="connsiteY8" fmla="*/ 264319 h 1021556"/>
              <a:gd name="connsiteX9" fmla="*/ 128587 w 216693"/>
              <a:gd name="connsiteY9" fmla="*/ 283369 h 1021556"/>
              <a:gd name="connsiteX10" fmla="*/ 121443 w 216693"/>
              <a:gd name="connsiteY10" fmla="*/ 302419 h 1021556"/>
              <a:gd name="connsiteX11" fmla="*/ 130968 w 216693"/>
              <a:gd name="connsiteY11" fmla="*/ 319088 h 1021556"/>
              <a:gd name="connsiteX12" fmla="*/ 128587 w 216693"/>
              <a:gd name="connsiteY12" fmla="*/ 340519 h 1021556"/>
              <a:gd name="connsiteX13" fmla="*/ 114300 w 216693"/>
              <a:gd name="connsiteY13" fmla="*/ 369094 h 1021556"/>
              <a:gd name="connsiteX14" fmla="*/ 107156 w 216693"/>
              <a:gd name="connsiteY14" fmla="*/ 395288 h 1021556"/>
              <a:gd name="connsiteX15" fmla="*/ 85725 w 216693"/>
              <a:gd name="connsiteY15" fmla="*/ 431006 h 1021556"/>
              <a:gd name="connsiteX16" fmla="*/ 66675 w 216693"/>
              <a:gd name="connsiteY16" fmla="*/ 452438 h 1021556"/>
              <a:gd name="connsiteX17" fmla="*/ 64293 w 216693"/>
              <a:gd name="connsiteY17" fmla="*/ 476250 h 1021556"/>
              <a:gd name="connsiteX18" fmla="*/ 80962 w 216693"/>
              <a:gd name="connsiteY18" fmla="*/ 500063 h 1021556"/>
              <a:gd name="connsiteX19" fmla="*/ 83343 w 216693"/>
              <a:gd name="connsiteY19" fmla="*/ 526256 h 1021556"/>
              <a:gd name="connsiteX20" fmla="*/ 64293 w 216693"/>
              <a:gd name="connsiteY20" fmla="*/ 545306 h 1021556"/>
              <a:gd name="connsiteX21" fmla="*/ 28575 w 216693"/>
              <a:gd name="connsiteY21" fmla="*/ 566738 h 1021556"/>
              <a:gd name="connsiteX22" fmla="*/ 7143 w 216693"/>
              <a:gd name="connsiteY22" fmla="*/ 590550 h 1021556"/>
              <a:gd name="connsiteX23" fmla="*/ 0 w 216693"/>
              <a:gd name="connsiteY23" fmla="*/ 614363 h 1021556"/>
              <a:gd name="connsiteX24" fmla="*/ 4762 w 216693"/>
              <a:gd name="connsiteY24" fmla="*/ 645319 h 1021556"/>
              <a:gd name="connsiteX25" fmla="*/ 26193 w 216693"/>
              <a:gd name="connsiteY25" fmla="*/ 664369 h 1021556"/>
              <a:gd name="connsiteX26" fmla="*/ 52387 w 216693"/>
              <a:gd name="connsiteY26" fmla="*/ 673894 h 1021556"/>
              <a:gd name="connsiteX27" fmla="*/ 85725 w 216693"/>
              <a:gd name="connsiteY27" fmla="*/ 678656 h 1021556"/>
              <a:gd name="connsiteX28" fmla="*/ 109537 w 216693"/>
              <a:gd name="connsiteY28" fmla="*/ 692944 h 1021556"/>
              <a:gd name="connsiteX29" fmla="*/ 123825 w 216693"/>
              <a:gd name="connsiteY29" fmla="*/ 719138 h 1021556"/>
              <a:gd name="connsiteX30" fmla="*/ 142875 w 216693"/>
              <a:gd name="connsiteY30" fmla="*/ 776288 h 1021556"/>
              <a:gd name="connsiteX31" fmla="*/ 176212 w 216693"/>
              <a:gd name="connsiteY31" fmla="*/ 840581 h 1021556"/>
              <a:gd name="connsiteX32" fmla="*/ 178593 w 216693"/>
              <a:gd name="connsiteY32" fmla="*/ 890588 h 1021556"/>
              <a:gd name="connsiteX33" fmla="*/ 178593 w 216693"/>
              <a:gd name="connsiteY33" fmla="*/ 933450 h 1021556"/>
              <a:gd name="connsiteX34" fmla="*/ 188118 w 216693"/>
              <a:gd name="connsiteY34" fmla="*/ 981075 h 1021556"/>
              <a:gd name="connsiteX35" fmla="*/ 216693 w 216693"/>
              <a:gd name="connsiteY35" fmla="*/ 1021556 h 1021556"/>
              <a:gd name="connsiteX0" fmla="*/ 23812 w 188118"/>
              <a:gd name="connsiteY0" fmla="*/ 0 h 1271588"/>
              <a:gd name="connsiteX1" fmla="*/ 57150 w 188118"/>
              <a:gd name="connsiteY1" fmla="*/ 52388 h 1271588"/>
              <a:gd name="connsiteX2" fmla="*/ 69056 w 188118"/>
              <a:gd name="connsiteY2" fmla="*/ 83344 h 1271588"/>
              <a:gd name="connsiteX3" fmla="*/ 95250 w 188118"/>
              <a:gd name="connsiteY3" fmla="*/ 109538 h 1271588"/>
              <a:gd name="connsiteX4" fmla="*/ 128587 w 188118"/>
              <a:gd name="connsiteY4" fmla="*/ 150019 h 1271588"/>
              <a:gd name="connsiteX5" fmla="*/ 150018 w 188118"/>
              <a:gd name="connsiteY5" fmla="*/ 183356 h 1271588"/>
              <a:gd name="connsiteX6" fmla="*/ 159543 w 188118"/>
              <a:gd name="connsiteY6" fmla="*/ 211931 h 1271588"/>
              <a:gd name="connsiteX7" fmla="*/ 164306 w 188118"/>
              <a:gd name="connsiteY7" fmla="*/ 235744 h 1271588"/>
              <a:gd name="connsiteX8" fmla="*/ 152400 w 188118"/>
              <a:gd name="connsiteY8" fmla="*/ 264319 h 1271588"/>
              <a:gd name="connsiteX9" fmla="*/ 128587 w 188118"/>
              <a:gd name="connsiteY9" fmla="*/ 283369 h 1271588"/>
              <a:gd name="connsiteX10" fmla="*/ 121443 w 188118"/>
              <a:gd name="connsiteY10" fmla="*/ 302419 h 1271588"/>
              <a:gd name="connsiteX11" fmla="*/ 130968 w 188118"/>
              <a:gd name="connsiteY11" fmla="*/ 319088 h 1271588"/>
              <a:gd name="connsiteX12" fmla="*/ 128587 w 188118"/>
              <a:gd name="connsiteY12" fmla="*/ 340519 h 1271588"/>
              <a:gd name="connsiteX13" fmla="*/ 114300 w 188118"/>
              <a:gd name="connsiteY13" fmla="*/ 369094 h 1271588"/>
              <a:gd name="connsiteX14" fmla="*/ 107156 w 188118"/>
              <a:gd name="connsiteY14" fmla="*/ 395288 h 1271588"/>
              <a:gd name="connsiteX15" fmla="*/ 85725 w 188118"/>
              <a:gd name="connsiteY15" fmla="*/ 431006 h 1271588"/>
              <a:gd name="connsiteX16" fmla="*/ 66675 w 188118"/>
              <a:gd name="connsiteY16" fmla="*/ 452438 h 1271588"/>
              <a:gd name="connsiteX17" fmla="*/ 64293 w 188118"/>
              <a:gd name="connsiteY17" fmla="*/ 476250 h 1271588"/>
              <a:gd name="connsiteX18" fmla="*/ 80962 w 188118"/>
              <a:gd name="connsiteY18" fmla="*/ 500063 h 1271588"/>
              <a:gd name="connsiteX19" fmla="*/ 83343 w 188118"/>
              <a:gd name="connsiteY19" fmla="*/ 526256 h 1271588"/>
              <a:gd name="connsiteX20" fmla="*/ 64293 w 188118"/>
              <a:gd name="connsiteY20" fmla="*/ 545306 h 1271588"/>
              <a:gd name="connsiteX21" fmla="*/ 28575 w 188118"/>
              <a:gd name="connsiteY21" fmla="*/ 566738 h 1271588"/>
              <a:gd name="connsiteX22" fmla="*/ 7143 w 188118"/>
              <a:gd name="connsiteY22" fmla="*/ 590550 h 1271588"/>
              <a:gd name="connsiteX23" fmla="*/ 0 w 188118"/>
              <a:gd name="connsiteY23" fmla="*/ 614363 h 1271588"/>
              <a:gd name="connsiteX24" fmla="*/ 4762 w 188118"/>
              <a:gd name="connsiteY24" fmla="*/ 645319 h 1271588"/>
              <a:gd name="connsiteX25" fmla="*/ 26193 w 188118"/>
              <a:gd name="connsiteY25" fmla="*/ 664369 h 1271588"/>
              <a:gd name="connsiteX26" fmla="*/ 52387 w 188118"/>
              <a:gd name="connsiteY26" fmla="*/ 673894 h 1271588"/>
              <a:gd name="connsiteX27" fmla="*/ 85725 w 188118"/>
              <a:gd name="connsiteY27" fmla="*/ 678656 h 1271588"/>
              <a:gd name="connsiteX28" fmla="*/ 109537 w 188118"/>
              <a:gd name="connsiteY28" fmla="*/ 692944 h 1271588"/>
              <a:gd name="connsiteX29" fmla="*/ 123825 w 188118"/>
              <a:gd name="connsiteY29" fmla="*/ 719138 h 1271588"/>
              <a:gd name="connsiteX30" fmla="*/ 142875 w 188118"/>
              <a:gd name="connsiteY30" fmla="*/ 776288 h 1271588"/>
              <a:gd name="connsiteX31" fmla="*/ 176212 w 188118"/>
              <a:gd name="connsiteY31" fmla="*/ 840581 h 1271588"/>
              <a:gd name="connsiteX32" fmla="*/ 178593 w 188118"/>
              <a:gd name="connsiteY32" fmla="*/ 890588 h 1271588"/>
              <a:gd name="connsiteX33" fmla="*/ 178593 w 188118"/>
              <a:gd name="connsiteY33" fmla="*/ 933450 h 1271588"/>
              <a:gd name="connsiteX34" fmla="*/ 188118 w 188118"/>
              <a:gd name="connsiteY34" fmla="*/ 981075 h 1271588"/>
              <a:gd name="connsiteX35" fmla="*/ 138112 w 188118"/>
              <a:gd name="connsiteY35" fmla="*/ 1271588 h 1271588"/>
              <a:gd name="connsiteX0" fmla="*/ 23812 w 188118"/>
              <a:gd name="connsiteY0" fmla="*/ 0 h 1271588"/>
              <a:gd name="connsiteX1" fmla="*/ 57150 w 188118"/>
              <a:gd name="connsiteY1" fmla="*/ 52388 h 1271588"/>
              <a:gd name="connsiteX2" fmla="*/ 69056 w 188118"/>
              <a:gd name="connsiteY2" fmla="*/ 83344 h 1271588"/>
              <a:gd name="connsiteX3" fmla="*/ 95250 w 188118"/>
              <a:gd name="connsiteY3" fmla="*/ 109538 h 1271588"/>
              <a:gd name="connsiteX4" fmla="*/ 128587 w 188118"/>
              <a:gd name="connsiteY4" fmla="*/ 150019 h 1271588"/>
              <a:gd name="connsiteX5" fmla="*/ 150018 w 188118"/>
              <a:gd name="connsiteY5" fmla="*/ 183356 h 1271588"/>
              <a:gd name="connsiteX6" fmla="*/ 159543 w 188118"/>
              <a:gd name="connsiteY6" fmla="*/ 211931 h 1271588"/>
              <a:gd name="connsiteX7" fmla="*/ 164306 w 188118"/>
              <a:gd name="connsiteY7" fmla="*/ 235744 h 1271588"/>
              <a:gd name="connsiteX8" fmla="*/ 152400 w 188118"/>
              <a:gd name="connsiteY8" fmla="*/ 264319 h 1271588"/>
              <a:gd name="connsiteX9" fmla="*/ 128587 w 188118"/>
              <a:gd name="connsiteY9" fmla="*/ 283369 h 1271588"/>
              <a:gd name="connsiteX10" fmla="*/ 121443 w 188118"/>
              <a:gd name="connsiteY10" fmla="*/ 302419 h 1271588"/>
              <a:gd name="connsiteX11" fmla="*/ 130968 w 188118"/>
              <a:gd name="connsiteY11" fmla="*/ 319088 h 1271588"/>
              <a:gd name="connsiteX12" fmla="*/ 128587 w 188118"/>
              <a:gd name="connsiteY12" fmla="*/ 340519 h 1271588"/>
              <a:gd name="connsiteX13" fmla="*/ 114300 w 188118"/>
              <a:gd name="connsiteY13" fmla="*/ 369094 h 1271588"/>
              <a:gd name="connsiteX14" fmla="*/ 107156 w 188118"/>
              <a:gd name="connsiteY14" fmla="*/ 395288 h 1271588"/>
              <a:gd name="connsiteX15" fmla="*/ 85725 w 188118"/>
              <a:gd name="connsiteY15" fmla="*/ 431006 h 1271588"/>
              <a:gd name="connsiteX16" fmla="*/ 66675 w 188118"/>
              <a:gd name="connsiteY16" fmla="*/ 452438 h 1271588"/>
              <a:gd name="connsiteX17" fmla="*/ 64293 w 188118"/>
              <a:gd name="connsiteY17" fmla="*/ 476250 h 1271588"/>
              <a:gd name="connsiteX18" fmla="*/ 80962 w 188118"/>
              <a:gd name="connsiteY18" fmla="*/ 500063 h 1271588"/>
              <a:gd name="connsiteX19" fmla="*/ 83343 w 188118"/>
              <a:gd name="connsiteY19" fmla="*/ 526256 h 1271588"/>
              <a:gd name="connsiteX20" fmla="*/ 64293 w 188118"/>
              <a:gd name="connsiteY20" fmla="*/ 545306 h 1271588"/>
              <a:gd name="connsiteX21" fmla="*/ 28575 w 188118"/>
              <a:gd name="connsiteY21" fmla="*/ 566738 h 1271588"/>
              <a:gd name="connsiteX22" fmla="*/ 7143 w 188118"/>
              <a:gd name="connsiteY22" fmla="*/ 590550 h 1271588"/>
              <a:gd name="connsiteX23" fmla="*/ 0 w 188118"/>
              <a:gd name="connsiteY23" fmla="*/ 614363 h 1271588"/>
              <a:gd name="connsiteX24" fmla="*/ 4762 w 188118"/>
              <a:gd name="connsiteY24" fmla="*/ 645319 h 1271588"/>
              <a:gd name="connsiteX25" fmla="*/ 26193 w 188118"/>
              <a:gd name="connsiteY25" fmla="*/ 664369 h 1271588"/>
              <a:gd name="connsiteX26" fmla="*/ 52387 w 188118"/>
              <a:gd name="connsiteY26" fmla="*/ 673894 h 1271588"/>
              <a:gd name="connsiteX27" fmla="*/ 85725 w 188118"/>
              <a:gd name="connsiteY27" fmla="*/ 678656 h 1271588"/>
              <a:gd name="connsiteX28" fmla="*/ 109537 w 188118"/>
              <a:gd name="connsiteY28" fmla="*/ 692944 h 1271588"/>
              <a:gd name="connsiteX29" fmla="*/ 123825 w 188118"/>
              <a:gd name="connsiteY29" fmla="*/ 719138 h 1271588"/>
              <a:gd name="connsiteX30" fmla="*/ 142875 w 188118"/>
              <a:gd name="connsiteY30" fmla="*/ 776288 h 1271588"/>
              <a:gd name="connsiteX31" fmla="*/ 176212 w 188118"/>
              <a:gd name="connsiteY31" fmla="*/ 840581 h 1271588"/>
              <a:gd name="connsiteX32" fmla="*/ 178593 w 188118"/>
              <a:gd name="connsiteY32" fmla="*/ 890588 h 1271588"/>
              <a:gd name="connsiteX33" fmla="*/ 178593 w 188118"/>
              <a:gd name="connsiteY33" fmla="*/ 933450 h 1271588"/>
              <a:gd name="connsiteX34" fmla="*/ 188118 w 188118"/>
              <a:gd name="connsiteY34" fmla="*/ 981075 h 1271588"/>
              <a:gd name="connsiteX35" fmla="*/ 171450 w 188118"/>
              <a:gd name="connsiteY35" fmla="*/ 1095375 h 1271588"/>
              <a:gd name="connsiteX36" fmla="*/ 138112 w 188118"/>
              <a:gd name="connsiteY36" fmla="*/ 1271588 h 1271588"/>
              <a:gd name="connsiteX0" fmla="*/ 23812 w 233363"/>
              <a:gd name="connsiteY0" fmla="*/ 0 h 1271588"/>
              <a:gd name="connsiteX1" fmla="*/ 57150 w 233363"/>
              <a:gd name="connsiteY1" fmla="*/ 52388 h 1271588"/>
              <a:gd name="connsiteX2" fmla="*/ 69056 w 233363"/>
              <a:gd name="connsiteY2" fmla="*/ 83344 h 1271588"/>
              <a:gd name="connsiteX3" fmla="*/ 95250 w 233363"/>
              <a:gd name="connsiteY3" fmla="*/ 109538 h 1271588"/>
              <a:gd name="connsiteX4" fmla="*/ 128587 w 233363"/>
              <a:gd name="connsiteY4" fmla="*/ 150019 h 1271588"/>
              <a:gd name="connsiteX5" fmla="*/ 150018 w 233363"/>
              <a:gd name="connsiteY5" fmla="*/ 183356 h 1271588"/>
              <a:gd name="connsiteX6" fmla="*/ 159543 w 233363"/>
              <a:gd name="connsiteY6" fmla="*/ 211931 h 1271588"/>
              <a:gd name="connsiteX7" fmla="*/ 164306 w 233363"/>
              <a:gd name="connsiteY7" fmla="*/ 235744 h 1271588"/>
              <a:gd name="connsiteX8" fmla="*/ 152400 w 233363"/>
              <a:gd name="connsiteY8" fmla="*/ 264319 h 1271588"/>
              <a:gd name="connsiteX9" fmla="*/ 128587 w 233363"/>
              <a:gd name="connsiteY9" fmla="*/ 283369 h 1271588"/>
              <a:gd name="connsiteX10" fmla="*/ 121443 w 233363"/>
              <a:gd name="connsiteY10" fmla="*/ 302419 h 1271588"/>
              <a:gd name="connsiteX11" fmla="*/ 130968 w 233363"/>
              <a:gd name="connsiteY11" fmla="*/ 319088 h 1271588"/>
              <a:gd name="connsiteX12" fmla="*/ 128587 w 233363"/>
              <a:gd name="connsiteY12" fmla="*/ 340519 h 1271588"/>
              <a:gd name="connsiteX13" fmla="*/ 114300 w 233363"/>
              <a:gd name="connsiteY13" fmla="*/ 369094 h 1271588"/>
              <a:gd name="connsiteX14" fmla="*/ 107156 w 233363"/>
              <a:gd name="connsiteY14" fmla="*/ 395288 h 1271588"/>
              <a:gd name="connsiteX15" fmla="*/ 85725 w 233363"/>
              <a:gd name="connsiteY15" fmla="*/ 431006 h 1271588"/>
              <a:gd name="connsiteX16" fmla="*/ 66675 w 233363"/>
              <a:gd name="connsiteY16" fmla="*/ 452438 h 1271588"/>
              <a:gd name="connsiteX17" fmla="*/ 64293 w 233363"/>
              <a:gd name="connsiteY17" fmla="*/ 476250 h 1271588"/>
              <a:gd name="connsiteX18" fmla="*/ 80962 w 233363"/>
              <a:gd name="connsiteY18" fmla="*/ 500063 h 1271588"/>
              <a:gd name="connsiteX19" fmla="*/ 83343 w 233363"/>
              <a:gd name="connsiteY19" fmla="*/ 526256 h 1271588"/>
              <a:gd name="connsiteX20" fmla="*/ 64293 w 233363"/>
              <a:gd name="connsiteY20" fmla="*/ 545306 h 1271588"/>
              <a:gd name="connsiteX21" fmla="*/ 28575 w 233363"/>
              <a:gd name="connsiteY21" fmla="*/ 566738 h 1271588"/>
              <a:gd name="connsiteX22" fmla="*/ 7143 w 233363"/>
              <a:gd name="connsiteY22" fmla="*/ 590550 h 1271588"/>
              <a:gd name="connsiteX23" fmla="*/ 0 w 233363"/>
              <a:gd name="connsiteY23" fmla="*/ 614363 h 1271588"/>
              <a:gd name="connsiteX24" fmla="*/ 4762 w 233363"/>
              <a:gd name="connsiteY24" fmla="*/ 645319 h 1271588"/>
              <a:gd name="connsiteX25" fmla="*/ 26193 w 233363"/>
              <a:gd name="connsiteY25" fmla="*/ 664369 h 1271588"/>
              <a:gd name="connsiteX26" fmla="*/ 52387 w 233363"/>
              <a:gd name="connsiteY26" fmla="*/ 673894 h 1271588"/>
              <a:gd name="connsiteX27" fmla="*/ 85725 w 233363"/>
              <a:gd name="connsiteY27" fmla="*/ 678656 h 1271588"/>
              <a:gd name="connsiteX28" fmla="*/ 109537 w 233363"/>
              <a:gd name="connsiteY28" fmla="*/ 692944 h 1271588"/>
              <a:gd name="connsiteX29" fmla="*/ 123825 w 233363"/>
              <a:gd name="connsiteY29" fmla="*/ 719138 h 1271588"/>
              <a:gd name="connsiteX30" fmla="*/ 142875 w 233363"/>
              <a:gd name="connsiteY30" fmla="*/ 776288 h 1271588"/>
              <a:gd name="connsiteX31" fmla="*/ 176212 w 233363"/>
              <a:gd name="connsiteY31" fmla="*/ 840581 h 1271588"/>
              <a:gd name="connsiteX32" fmla="*/ 178593 w 233363"/>
              <a:gd name="connsiteY32" fmla="*/ 890588 h 1271588"/>
              <a:gd name="connsiteX33" fmla="*/ 178593 w 233363"/>
              <a:gd name="connsiteY33" fmla="*/ 933450 h 1271588"/>
              <a:gd name="connsiteX34" fmla="*/ 188118 w 233363"/>
              <a:gd name="connsiteY34" fmla="*/ 981075 h 1271588"/>
              <a:gd name="connsiteX35" fmla="*/ 233363 w 233363"/>
              <a:gd name="connsiteY35" fmla="*/ 1069182 h 1271588"/>
              <a:gd name="connsiteX36" fmla="*/ 138112 w 233363"/>
              <a:gd name="connsiteY36" fmla="*/ 1271588 h 1271588"/>
              <a:gd name="connsiteX0" fmla="*/ 23812 w 233363"/>
              <a:gd name="connsiteY0" fmla="*/ 0 h 1271588"/>
              <a:gd name="connsiteX1" fmla="*/ 57150 w 233363"/>
              <a:gd name="connsiteY1" fmla="*/ 52388 h 1271588"/>
              <a:gd name="connsiteX2" fmla="*/ 69056 w 233363"/>
              <a:gd name="connsiteY2" fmla="*/ 83344 h 1271588"/>
              <a:gd name="connsiteX3" fmla="*/ 95250 w 233363"/>
              <a:gd name="connsiteY3" fmla="*/ 109538 h 1271588"/>
              <a:gd name="connsiteX4" fmla="*/ 128587 w 233363"/>
              <a:gd name="connsiteY4" fmla="*/ 150019 h 1271588"/>
              <a:gd name="connsiteX5" fmla="*/ 150018 w 233363"/>
              <a:gd name="connsiteY5" fmla="*/ 183356 h 1271588"/>
              <a:gd name="connsiteX6" fmla="*/ 159543 w 233363"/>
              <a:gd name="connsiteY6" fmla="*/ 211931 h 1271588"/>
              <a:gd name="connsiteX7" fmla="*/ 164306 w 233363"/>
              <a:gd name="connsiteY7" fmla="*/ 235744 h 1271588"/>
              <a:gd name="connsiteX8" fmla="*/ 152400 w 233363"/>
              <a:gd name="connsiteY8" fmla="*/ 264319 h 1271588"/>
              <a:gd name="connsiteX9" fmla="*/ 128587 w 233363"/>
              <a:gd name="connsiteY9" fmla="*/ 283369 h 1271588"/>
              <a:gd name="connsiteX10" fmla="*/ 121443 w 233363"/>
              <a:gd name="connsiteY10" fmla="*/ 302419 h 1271588"/>
              <a:gd name="connsiteX11" fmla="*/ 130968 w 233363"/>
              <a:gd name="connsiteY11" fmla="*/ 319088 h 1271588"/>
              <a:gd name="connsiteX12" fmla="*/ 128587 w 233363"/>
              <a:gd name="connsiteY12" fmla="*/ 340519 h 1271588"/>
              <a:gd name="connsiteX13" fmla="*/ 114300 w 233363"/>
              <a:gd name="connsiteY13" fmla="*/ 369094 h 1271588"/>
              <a:gd name="connsiteX14" fmla="*/ 107156 w 233363"/>
              <a:gd name="connsiteY14" fmla="*/ 395288 h 1271588"/>
              <a:gd name="connsiteX15" fmla="*/ 85725 w 233363"/>
              <a:gd name="connsiteY15" fmla="*/ 431006 h 1271588"/>
              <a:gd name="connsiteX16" fmla="*/ 66675 w 233363"/>
              <a:gd name="connsiteY16" fmla="*/ 452438 h 1271588"/>
              <a:gd name="connsiteX17" fmla="*/ 64293 w 233363"/>
              <a:gd name="connsiteY17" fmla="*/ 476250 h 1271588"/>
              <a:gd name="connsiteX18" fmla="*/ 80962 w 233363"/>
              <a:gd name="connsiteY18" fmla="*/ 500063 h 1271588"/>
              <a:gd name="connsiteX19" fmla="*/ 83343 w 233363"/>
              <a:gd name="connsiteY19" fmla="*/ 526256 h 1271588"/>
              <a:gd name="connsiteX20" fmla="*/ 64293 w 233363"/>
              <a:gd name="connsiteY20" fmla="*/ 545306 h 1271588"/>
              <a:gd name="connsiteX21" fmla="*/ 28575 w 233363"/>
              <a:gd name="connsiteY21" fmla="*/ 566738 h 1271588"/>
              <a:gd name="connsiteX22" fmla="*/ 7143 w 233363"/>
              <a:gd name="connsiteY22" fmla="*/ 590550 h 1271588"/>
              <a:gd name="connsiteX23" fmla="*/ 0 w 233363"/>
              <a:gd name="connsiteY23" fmla="*/ 614363 h 1271588"/>
              <a:gd name="connsiteX24" fmla="*/ 4762 w 233363"/>
              <a:gd name="connsiteY24" fmla="*/ 645319 h 1271588"/>
              <a:gd name="connsiteX25" fmla="*/ 26193 w 233363"/>
              <a:gd name="connsiteY25" fmla="*/ 664369 h 1271588"/>
              <a:gd name="connsiteX26" fmla="*/ 52387 w 233363"/>
              <a:gd name="connsiteY26" fmla="*/ 673894 h 1271588"/>
              <a:gd name="connsiteX27" fmla="*/ 85725 w 233363"/>
              <a:gd name="connsiteY27" fmla="*/ 678656 h 1271588"/>
              <a:gd name="connsiteX28" fmla="*/ 109537 w 233363"/>
              <a:gd name="connsiteY28" fmla="*/ 692944 h 1271588"/>
              <a:gd name="connsiteX29" fmla="*/ 123825 w 233363"/>
              <a:gd name="connsiteY29" fmla="*/ 719138 h 1271588"/>
              <a:gd name="connsiteX30" fmla="*/ 142875 w 233363"/>
              <a:gd name="connsiteY30" fmla="*/ 776288 h 1271588"/>
              <a:gd name="connsiteX31" fmla="*/ 176212 w 233363"/>
              <a:gd name="connsiteY31" fmla="*/ 840581 h 1271588"/>
              <a:gd name="connsiteX32" fmla="*/ 178593 w 233363"/>
              <a:gd name="connsiteY32" fmla="*/ 890588 h 1271588"/>
              <a:gd name="connsiteX33" fmla="*/ 178593 w 233363"/>
              <a:gd name="connsiteY33" fmla="*/ 933450 h 1271588"/>
              <a:gd name="connsiteX34" fmla="*/ 188118 w 233363"/>
              <a:gd name="connsiteY34" fmla="*/ 981075 h 1271588"/>
              <a:gd name="connsiteX35" fmla="*/ 207168 w 233363"/>
              <a:gd name="connsiteY35" fmla="*/ 1019175 h 1271588"/>
              <a:gd name="connsiteX36" fmla="*/ 233363 w 233363"/>
              <a:gd name="connsiteY36" fmla="*/ 1069182 h 1271588"/>
              <a:gd name="connsiteX37" fmla="*/ 138112 w 233363"/>
              <a:gd name="connsiteY37" fmla="*/ 1271588 h 1271588"/>
              <a:gd name="connsiteX0" fmla="*/ 23812 w 233363"/>
              <a:gd name="connsiteY0" fmla="*/ 0 h 1271588"/>
              <a:gd name="connsiteX1" fmla="*/ 57150 w 233363"/>
              <a:gd name="connsiteY1" fmla="*/ 52388 h 1271588"/>
              <a:gd name="connsiteX2" fmla="*/ 69056 w 233363"/>
              <a:gd name="connsiteY2" fmla="*/ 83344 h 1271588"/>
              <a:gd name="connsiteX3" fmla="*/ 95250 w 233363"/>
              <a:gd name="connsiteY3" fmla="*/ 109538 h 1271588"/>
              <a:gd name="connsiteX4" fmla="*/ 128587 w 233363"/>
              <a:gd name="connsiteY4" fmla="*/ 150019 h 1271588"/>
              <a:gd name="connsiteX5" fmla="*/ 150018 w 233363"/>
              <a:gd name="connsiteY5" fmla="*/ 183356 h 1271588"/>
              <a:gd name="connsiteX6" fmla="*/ 159543 w 233363"/>
              <a:gd name="connsiteY6" fmla="*/ 211931 h 1271588"/>
              <a:gd name="connsiteX7" fmla="*/ 164306 w 233363"/>
              <a:gd name="connsiteY7" fmla="*/ 235744 h 1271588"/>
              <a:gd name="connsiteX8" fmla="*/ 152400 w 233363"/>
              <a:gd name="connsiteY8" fmla="*/ 264319 h 1271588"/>
              <a:gd name="connsiteX9" fmla="*/ 128587 w 233363"/>
              <a:gd name="connsiteY9" fmla="*/ 283369 h 1271588"/>
              <a:gd name="connsiteX10" fmla="*/ 121443 w 233363"/>
              <a:gd name="connsiteY10" fmla="*/ 302419 h 1271588"/>
              <a:gd name="connsiteX11" fmla="*/ 130968 w 233363"/>
              <a:gd name="connsiteY11" fmla="*/ 319088 h 1271588"/>
              <a:gd name="connsiteX12" fmla="*/ 128587 w 233363"/>
              <a:gd name="connsiteY12" fmla="*/ 340519 h 1271588"/>
              <a:gd name="connsiteX13" fmla="*/ 114300 w 233363"/>
              <a:gd name="connsiteY13" fmla="*/ 369094 h 1271588"/>
              <a:gd name="connsiteX14" fmla="*/ 107156 w 233363"/>
              <a:gd name="connsiteY14" fmla="*/ 395288 h 1271588"/>
              <a:gd name="connsiteX15" fmla="*/ 85725 w 233363"/>
              <a:gd name="connsiteY15" fmla="*/ 431006 h 1271588"/>
              <a:gd name="connsiteX16" fmla="*/ 66675 w 233363"/>
              <a:gd name="connsiteY16" fmla="*/ 452438 h 1271588"/>
              <a:gd name="connsiteX17" fmla="*/ 64293 w 233363"/>
              <a:gd name="connsiteY17" fmla="*/ 476250 h 1271588"/>
              <a:gd name="connsiteX18" fmla="*/ 80962 w 233363"/>
              <a:gd name="connsiteY18" fmla="*/ 500063 h 1271588"/>
              <a:gd name="connsiteX19" fmla="*/ 83343 w 233363"/>
              <a:gd name="connsiteY19" fmla="*/ 526256 h 1271588"/>
              <a:gd name="connsiteX20" fmla="*/ 64293 w 233363"/>
              <a:gd name="connsiteY20" fmla="*/ 545306 h 1271588"/>
              <a:gd name="connsiteX21" fmla="*/ 28575 w 233363"/>
              <a:gd name="connsiteY21" fmla="*/ 566738 h 1271588"/>
              <a:gd name="connsiteX22" fmla="*/ 7143 w 233363"/>
              <a:gd name="connsiteY22" fmla="*/ 590550 h 1271588"/>
              <a:gd name="connsiteX23" fmla="*/ 0 w 233363"/>
              <a:gd name="connsiteY23" fmla="*/ 614363 h 1271588"/>
              <a:gd name="connsiteX24" fmla="*/ 4762 w 233363"/>
              <a:gd name="connsiteY24" fmla="*/ 645319 h 1271588"/>
              <a:gd name="connsiteX25" fmla="*/ 26193 w 233363"/>
              <a:gd name="connsiteY25" fmla="*/ 664369 h 1271588"/>
              <a:gd name="connsiteX26" fmla="*/ 52387 w 233363"/>
              <a:gd name="connsiteY26" fmla="*/ 673894 h 1271588"/>
              <a:gd name="connsiteX27" fmla="*/ 85725 w 233363"/>
              <a:gd name="connsiteY27" fmla="*/ 678656 h 1271588"/>
              <a:gd name="connsiteX28" fmla="*/ 109537 w 233363"/>
              <a:gd name="connsiteY28" fmla="*/ 692944 h 1271588"/>
              <a:gd name="connsiteX29" fmla="*/ 123825 w 233363"/>
              <a:gd name="connsiteY29" fmla="*/ 719138 h 1271588"/>
              <a:gd name="connsiteX30" fmla="*/ 142875 w 233363"/>
              <a:gd name="connsiteY30" fmla="*/ 776288 h 1271588"/>
              <a:gd name="connsiteX31" fmla="*/ 176212 w 233363"/>
              <a:gd name="connsiteY31" fmla="*/ 840581 h 1271588"/>
              <a:gd name="connsiteX32" fmla="*/ 178593 w 233363"/>
              <a:gd name="connsiteY32" fmla="*/ 890588 h 1271588"/>
              <a:gd name="connsiteX33" fmla="*/ 178593 w 233363"/>
              <a:gd name="connsiteY33" fmla="*/ 933450 h 1271588"/>
              <a:gd name="connsiteX34" fmla="*/ 188118 w 233363"/>
              <a:gd name="connsiteY34" fmla="*/ 981075 h 1271588"/>
              <a:gd name="connsiteX35" fmla="*/ 207168 w 233363"/>
              <a:gd name="connsiteY35" fmla="*/ 1019175 h 1271588"/>
              <a:gd name="connsiteX36" fmla="*/ 233363 w 233363"/>
              <a:gd name="connsiteY36" fmla="*/ 1069182 h 1271588"/>
              <a:gd name="connsiteX37" fmla="*/ 211931 w 233363"/>
              <a:gd name="connsiteY37" fmla="*/ 1126331 h 1271588"/>
              <a:gd name="connsiteX38" fmla="*/ 138112 w 233363"/>
              <a:gd name="connsiteY38" fmla="*/ 1271588 h 1271588"/>
              <a:gd name="connsiteX0" fmla="*/ 23812 w 233363"/>
              <a:gd name="connsiteY0" fmla="*/ 0 h 1271588"/>
              <a:gd name="connsiteX1" fmla="*/ 57150 w 233363"/>
              <a:gd name="connsiteY1" fmla="*/ 52388 h 1271588"/>
              <a:gd name="connsiteX2" fmla="*/ 69056 w 233363"/>
              <a:gd name="connsiteY2" fmla="*/ 83344 h 1271588"/>
              <a:gd name="connsiteX3" fmla="*/ 95250 w 233363"/>
              <a:gd name="connsiteY3" fmla="*/ 109538 h 1271588"/>
              <a:gd name="connsiteX4" fmla="*/ 128587 w 233363"/>
              <a:gd name="connsiteY4" fmla="*/ 150019 h 1271588"/>
              <a:gd name="connsiteX5" fmla="*/ 150018 w 233363"/>
              <a:gd name="connsiteY5" fmla="*/ 183356 h 1271588"/>
              <a:gd name="connsiteX6" fmla="*/ 159543 w 233363"/>
              <a:gd name="connsiteY6" fmla="*/ 211931 h 1271588"/>
              <a:gd name="connsiteX7" fmla="*/ 164306 w 233363"/>
              <a:gd name="connsiteY7" fmla="*/ 235744 h 1271588"/>
              <a:gd name="connsiteX8" fmla="*/ 152400 w 233363"/>
              <a:gd name="connsiteY8" fmla="*/ 264319 h 1271588"/>
              <a:gd name="connsiteX9" fmla="*/ 128587 w 233363"/>
              <a:gd name="connsiteY9" fmla="*/ 283369 h 1271588"/>
              <a:gd name="connsiteX10" fmla="*/ 121443 w 233363"/>
              <a:gd name="connsiteY10" fmla="*/ 302419 h 1271588"/>
              <a:gd name="connsiteX11" fmla="*/ 130968 w 233363"/>
              <a:gd name="connsiteY11" fmla="*/ 319088 h 1271588"/>
              <a:gd name="connsiteX12" fmla="*/ 128587 w 233363"/>
              <a:gd name="connsiteY12" fmla="*/ 340519 h 1271588"/>
              <a:gd name="connsiteX13" fmla="*/ 114300 w 233363"/>
              <a:gd name="connsiteY13" fmla="*/ 369094 h 1271588"/>
              <a:gd name="connsiteX14" fmla="*/ 107156 w 233363"/>
              <a:gd name="connsiteY14" fmla="*/ 395288 h 1271588"/>
              <a:gd name="connsiteX15" fmla="*/ 85725 w 233363"/>
              <a:gd name="connsiteY15" fmla="*/ 431006 h 1271588"/>
              <a:gd name="connsiteX16" fmla="*/ 66675 w 233363"/>
              <a:gd name="connsiteY16" fmla="*/ 452438 h 1271588"/>
              <a:gd name="connsiteX17" fmla="*/ 64293 w 233363"/>
              <a:gd name="connsiteY17" fmla="*/ 476250 h 1271588"/>
              <a:gd name="connsiteX18" fmla="*/ 80962 w 233363"/>
              <a:gd name="connsiteY18" fmla="*/ 500063 h 1271588"/>
              <a:gd name="connsiteX19" fmla="*/ 83343 w 233363"/>
              <a:gd name="connsiteY19" fmla="*/ 526256 h 1271588"/>
              <a:gd name="connsiteX20" fmla="*/ 64293 w 233363"/>
              <a:gd name="connsiteY20" fmla="*/ 545306 h 1271588"/>
              <a:gd name="connsiteX21" fmla="*/ 28575 w 233363"/>
              <a:gd name="connsiteY21" fmla="*/ 566738 h 1271588"/>
              <a:gd name="connsiteX22" fmla="*/ 7143 w 233363"/>
              <a:gd name="connsiteY22" fmla="*/ 590550 h 1271588"/>
              <a:gd name="connsiteX23" fmla="*/ 0 w 233363"/>
              <a:gd name="connsiteY23" fmla="*/ 614363 h 1271588"/>
              <a:gd name="connsiteX24" fmla="*/ 4762 w 233363"/>
              <a:gd name="connsiteY24" fmla="*/ 645319 h 1271588"/>
              <a:gd name="connsiteX25" fmla="*/ 26193 w 233363"/>
              <a:gd name="connsiteY25" fmla="*/ 664369 h 1271588"/>
              <a:gd name="connsiteX26" fmla="*/ 52387 w 233363"/>
              <a:gd name="connsiteY26" fmla="*/ 673894 h 1271588"/>
              <a:gd name="connsiteX27" fmla="*/ 85725 w 233363"/>
              <a:gd name="connsiteY27" fmla="*/ 678656 h 1271588"/>
              <a:gd name="connsiteX28" fmla="*/ 109537 w 233363"/>
              <a:gd name="connsiteY28" fmla="*/ 692944 h 1271588"/>
              <a:gd name="connsiteX29" fmla="*/ 123825 w 233363"/>
              <a:gd name="connsiteY29" fmla="*/ 719138 h 1271588"/>
              <a:gd name="connsiteX30" fmla="*/ 142875 w 233363"/>
              <a:gd name="connsiteY30" fmla="*/ 776288 h 1271588"/>
              <a:gd name="connsiteX31" fmla="*/ 176212 w 233363"/>
              <a:gd name="connsiteY31" fmla="*/ 840581 h 1271588"/>
              <a:gd name="connsiteX32" fmla="*/ 178593 w 233363"/>
              <a:gd name="connsiteY32" fmla="*/ 890588 h 1271588"/>
              <a:gd name="connsiteX33" fmla="*/ 178593 w 233363"/>
              <a:gd name="connsiteY33" fmla="*/ 933450 h 1271588"/>
              <a:gd name="connsiteX34" fmla="*/ 188118 w 233363"/>
              <a:gd name="connsiteY34" fmla="*/ 981075 h 1271588"/>
              <a:gd name="connsiteX35" fmla="*/ 207168 w 233363"/>
              <a:gd name="connsiteY35" fmla="*/ 1019175 h 1271588"/>
              <a:gd name="connsiteX36" fmla="*/ 233363 w 233363"/>
              <a:gd name="connsiteY36" fmla="*/ 1069182 h 1271588"/>
              <a:gd name="connsiteX37" fmla="*/ 164306 w 233363"/>
              <a:gd name="connsiteY37" fmla="*/ 1169194 h 1271588"/>
              <a:gd name="connsiteX38" fmla="*/ 138112 w 233363"/>
              <a:gd name="connsiteY38" fmla="*/ 1271588 h 1271588"/>
              <a:gd name="connsiteX0" fmla="*/ 23812 w 233363"/>
              <a:gd name="connsiteY0" fmla="*/ 0 h 1271588"/>
              <a:gd name="connsiteX1" fmla="*/ 57150 w 233363"/>
              <a:gd name="connsiteY1" fmla="*/ 52388 h 1271588"/>
              <a:gd name="connsiteX2" fmla="*/ 69056 w 233363"/>
              <a:gd name="connsiteY2" fmla="*/ 83344 h 1271588"/>
              <a:gd name="connsiteX3" fmla="*/ 95250 w 233363"/>
              <a:gd name="connsiteY3" fmla="*/ 109538 h 1271588"/>
              <a:gd name="connsiteX4" fmla="*/ 128587 w 233363"/>
              <a:gd name="connsiteY4" fmla="*/ 150019 h 1271588"/>
              <a:gd name="connsiteX5" fmla="*/ 150018 w 233363"/>
              <a:gd name="connsiteY5" fmla="*/ 183356 h 1271588"/>
              <a:gd name="connsiteX6" fmla="*/ 159543 w 233363"/>
              <a:gd name="connsiteY6" fmla="*/ 211931 h 1271588"/>
              <a:gd name="connsiteX7" fmla="*/ 164306 w 233363"/>
              <a:gd name="connsiteY7" fmla="*/ 235744 h 1271588"/>
              <a:gd name="connsiteX8" fmla="*/ 152400 w 233363"/>
              <a:gd name="connsiteY8" fmla="*/ 264319 h 1271588"/>
              <a:gd name="connsiteX9" fmla="*/ 128587 w 233363"/>
              <a:gd name="connsiteY9" fmla="*/ 283369 h 1271588"/>
              <a:gd name="connsiteX10" fmla="*/ 121443 w 233363"/>
              <a:gd name="connsiteY10" fmla="*/ 302419 h 1271588"/>
              <a:gd name="connsiteX11" fmla="*/ 130968 w 233363"/>
              <a:gd name="connsiteY11" fmla="*/ 319088 h 1271588"/>
              <a:gd name="connsiteX12" fmla="*/ 128587 w 233363"/>
              <a:gd name="connsiteY12" fmla="*/ 340519 h 1271588"/>
              <a:gd name="connsiteX13" fmla="*/ 114300 w 233363"/>
              <a:gd name="connsiteY13" fmla="*/ 369094 h 1271588"/>
              <a:gd name="connsiteX14" fmla="*/ 107156 w 233363"/>
              <a:gd name="connsiteY14" fmla="*/ 395288 h 1271588"/>
              <a:gd name="connsiteX15" fmla="*/ 85725 w 233363"/>
              <a:gd name="connsiteY15" fmla="*/ 431006 h 1271588"/>
              <a:gd name="connsiteX16" fmla="*/ 66675 w 233363"/>
              <a:gd name="connsiteY16" fmla="*/ 452438 h 1271588"/>
              <a:gd name="connsiteX17" fmla="*/ 64293 w 233363"/>
              <a:gd name="connsiteY17" fmla="*/ 476250 h 1271588"/>
              <a:gd name="connsiteX18" fmla="*/ 80962 w 233363"/>
              <a:gd name="connsiteY18" fmla="*/ 500063 h 1271588"/>
              <a:gd name="connsiteX19" fmla="*/ 83343 w 233363"/>
              <a:gd name="connsiteY19" fmla="*/ 526256 h 1271588"/>
              <a:gd name="connsiteX20" fmla="*/ 64293 w 233363"/>
              <a:gd name="connsiteY20" fmla="*/ 545306 h 1271588"/>
              <a:gd name="connsiteX21" fmla="*/ 28575 w 233363"/>
              <a:gd name="connsiteY21" fmla="*/ 566738 h 1271588"/>
              <a:gd name="connsiteX22" fmla="*/ 7143 w 233363"/>
              <a:gd name="connsiteY22" fmla="*/ 590550 h 1271588"/>
              <a:gd name="connsiteX23" fmla="*/ 0 w 233363"/>
              <a:gd name="connsiteY23" fmla="*/ 614363 h 1271588"/>
              <a:gd name="connsiteX24" fmla="*/ 4762 w 233363"/>
              <a:gd name="connsiteY24" fmla="*/ 645319 h 1271588"/>
              <a:gd name="connsiteX25" fmla="*/ 26193 w 233363"/>
              <a:gd name="connsiteY25" fmla="*/ 664369 h 1271588"/>
              <a:gd name="connsiteX26" fmla="*/ 52387 w 233363"/>
              <a:gd name="connsiteY26" fmla="*/ 673894 h 1271588"/>
              <a:gd name="connsiteX27" fmla="*/ 85725 w 233363"/>
              <a:gd name="connsiteY27" fmla="*/ 678656 h 1271588"/>
              <a:gd name="connsiteX28" fmla="*/ 109537 w 233363"/>
              <a:gd name="connsiteY28" fmla="*/ 692944 h 1271588"/>
              <a:gd name="connsiteX29" fmla="*/ 123825 w 233363"/>
              <a:gd name="connsiteY29" fmla="*/ 719138 h 1271588"/>
              <a:gd name="connsiteX30" fmla="*/ 142875 w 233363"/>
              <a:gd name="connsiteY30" fmla="*/ 776288 h 1271588"/>
              <a:gd name="connsiteX31" fmla="*/ 176212 w 233363"/>
              <a:gd name="connsiteY31" fmla="*/ 840581 h 1271588"/>
              <a:gd name="connsiteX32" fmla="*/ 178593 w 233363"/>
              <a:gd name="connsiteY32" fmla="*/ 890588 h 1271588"/>
              <a:gd name="connsiteX33" fmla="*/ 178593 w 233363"/>
              <a:gd name="connsiteY33" fmla="*/ 933450 h 1271588"/>
              <a:gd name="connsiteX34" fmla="*/ 188118 w 233363"/>
              <a:gd name="connsiteY34" fmla="*/ 981075 h 1271588"/>
              <a:gd name="connsiteX35" fmla="*/ 207168 w 233363"/>
              <a:gd name="connsiteY35" fmla="*/ 1019175 h 1271588"/>
              <a:gd name="connsiteX36" fmla="*/ 233363 w 233363"/>
              <a:gd name="connsiteY36" fmla="*/ 1069182 h 1271588"/>
              <a:gd name="connsiteX37" fmla="*/ 164306 w 233363"/>
              <a:gd name="connsiteY37" fmla="*/ 1169194 h 1271588"/>
              <a:gd name="connsiteX38" fmla="*/ 197643 w 233363"/>
              <a:gd name="connsiteY38" fmla="*/ 1121569 h 1271588"/>
              <a:gd name="connsiteX39" fmla="*/ 138112 w 233363"/>
              <a:gd name="connsiteY39" fmla="*/ 1271588 h 1271588"/>
              <a:gd name="connsiteX0" fmla="*/ 23812 w 233363"/>
              <a:gd name="connsiteY0" fmla="*/ 0 h 1271588"/>
              <a:gd name="connsiteX1" fmla="*/ 57150 w 233363"/>
              <a:gd name="connsiteY1" fmla="*/ 52388 h 1271588"/>
              <a:gd name="connsiteX2" fmla="*/ 69056 w 233363"/>
              <a:gd name="connsiteY2" fmla="*/ 83344 h 1271588"/>
              <a:gd name="connsiteX3" fmla="*/ 95250 w 233363"/>
              <a:gd name="connsiteY3" fmla="*/ 109538 h 1271588"/>
              <a:gd name="connsiteX4" fmla="*/ 128587 w 233363"/>
              <a:gd name="connsiteY4" fmla="*/ 150019 h 1271588"/>
              <a:gd name="connsiteX5" fmla="*/ 150018 w 233363"/>
              <a:gd name="connsiteY5" fmla="*/ 183356 h 1271588"/>
              <a:gd name="connsiteX6" fmla="*/ 159543 w 233363"/>
              <a:gd name="connsiteY6" fmla="*/ 211931 h 1271588"/>
              <a:gd name="connsiteX7" fmla="*/ 164306 w 233363"/>
              <a:gd name="connsiteY7" fmla="*/ 235744 h 1271588"/>
              <a:gd name="connsiteX8" fmla="*/ 152400 w 233363"/>
              <a:gd name="connsiteY8" fmla="*/ 264319 h 1271588"/>
              <a:gd name="connsiteX9" fmla="*/ 128587 w 233363"/>
              <a:gd name="connsiteY9" fmla="*/ 283369 h 1271588"/>
              <a:gd name="connsiteX10" fmla="*/ 121443 w 233363"/>
              <a:gd name="connsiteY10" fmla="*/ 302419 h 1271588"/>
              <a:gd name="connsiteX11" fmla="*/ 130968 w 233363"/>
              <a:gd name="connsiteY11" fmla="*/ 319088 h 1271588"/>
              <a:gd name="connsiteX12" fmla="*/ 128587 w 233363"/>
              <a:gd name="connsiteY12" fmla="*/ 340519 h 1271588"/>
              <a:gd name="connsiteX13" fmla="*/ 114300 w 233363"/>
              <a:gd name="connsiteY13" fmla="*/ 369094 h 1271588"/>
              <a:gd name="connsiteX14" fmla="*/ 107156 w 233363"/>
              <a:gd name="connsiteY14" fmla="*/ 395288 h 1271588"/>
              <a:gd name="connsiteX15" fmla="*/ 85725 w 233363"/>
              <a:gd name="connsiteY15" fmla="*/ 431006 h 1271588"/>
              <a:gd name="connsiteX16" fmla="*/ 66675 w 233363"/>
              <a:gd name="connsiteY16" fmla="*/ 452438 h 1271588"/>
              <a:gd name="connsiteX17" fmla="*/ 64293 w 233363"/>
              <a:gd name="connsiteY17" fmla="*/ 476250 h 1271588"/>
              <a:gd name="connsiteX18" fmla="*/ 80962 w 233363"/>
              <a:gd name="connsiteY18" fmla="*/ 500063 h 1271588"/>
              <a:gd name="connsiteX19" fmla="*/ 83343 w 233363"/>
              <a:gd name="connsiteY19" fmla="*/ 526256 h 1271588"/>
              <a:gd name="connsiteX20" fmla="*/ 64293 w 233363"/>
              <a:gd name="connsiteY20" fmla="*/ 545306 h 1271588"/>
              <a:gd name="connsiteX21" fmla="*/ 28575 w 233363"/>
              <a:gd name="connsiteY21" fmla="*/ 566738 h 1271588"/>
              <a:gd name="connsiteX22" fmla="*/ 7143 w 233363"/>
              <a:gd name="connsiteY22" fmla="*/ 590550 h 1271588"/>
              <a:gd name="connsiteX23" fmla="*/ 0 w 233363"/>
              <a:gd name="connsiteY23" fmla="*/ 614363 h 1271588"/>
              <a:gd name="connsiteX24" fmla="*/ 4762 w 233363"/>
              <a:gd name="connsiteY24" fmla="*/ 645319 h 1271588"/>
              <a:gd name="connsiteX25" fmla="*/ 26193 w 233363"/>
              <a:gd name="connsiteY25" fmla="*/ 664369 h 1271588"/>
              <a:gd name="connsiteX26" fmla="*/ 52387 w 233363"/>
              <a:gd name="connsiteY26" fmla="*/ 673894 h 1271588"/>
              <a:gd name="connsiteX27" fmla="*/ 85725 w 233363"/>
              <a:gd name="connsiteY27" fmla="*/ 678656 h 1271588"/>
              <a:gd name="connsiteX28" fmla="*/ 109537 w 233363"/>
              <a:gd name="connsiteY28" fmla="*/ 692944 h 1271588"/>
              <a:gd name="connsiteX29" fmla="*/ 123825 w 233363"/>
              <a:gd name="connsiteY29" fmla="*/ 719138 h 1271588"/>
              <a:gd name="connsiteX30" fmla="*/ 142875 w 233363"/>
              <a:gd name="connsiteY30" fmla="*/ 776288 h 1271588"/>
              <a:gd name="connsiteX31" fmla="*/ 176212 w 233363"/>
              <a:gd name="connsiteY31" fmla="*/ 840581 h 1271588"/>
              <a:gd name="connsiteX32" fmla="*/ 178593 w 233363"/>
              <a:gd name="connsiteY32" fmla="*/ 890588 h 1271588"/>
              <a:gd name="connsiteX33" fmla="*/ 178593 w 233363"/>
              <a:gd name="connsiteY33" fmla="*/ 933450 h 1271588"/>
              <a:gd name="connsiteX34" fmla="*/ 188118 w 233363"/>
              <a:gd name="connsiteY34" fmla="*/ 981075 h 1271588"/>
              <a:gd name="connsiteX35" fmla="*/ 207168 w 233363"/>
              <a:gd name="connsiteY35" fmla="*/ 1019175 h 1271588"/>
              <a:gd name="connsiteX36" fmla="*/ 233363 w 233363"/>
              <a:gd name="connsiteY36" fmla="*/ 1069182 h 1271588"/>
              <a:gd name="connsiteX37" fmla="*/ 164306 w 233363"/>
              <a:gd name="connsiteY37" fmla="*/ 1169194 h 1271588"/>
              <a:gd name="connsiteX38" fmla="*/ 140493 w 233363"/>
              <a:gd name="connsiteY38" fmla="*/ 1228725 h 1271588"/>
              <a:gd name="connsiteX39" fmla="*/ 138112 w 233363"/>
              <a:gd name="connsiteY39" fmla="*/ 1271588 h 1271588"/>
              <a:gd name="connsiteX0" fmla="*/ 23812 w 233363"/>
              <a:gd name="connsiteY0" fmla="*/ 0 h 1271588"/>
              <a:gd name="connsiteX1" fmla="*/ 57150 w 233363"/>
              <a:gd name="connsiteY1" fmla="*/ 52388 h 1271588"/>
              <a:gd name="connsiteX2" fmla="*/ 69056 w 233363"/>
              <a:gd name="connsiteY2" fmla="*/ 83344 h 1271588"/>
              <a:gd name="connsiteX3" fmla="*/ 95250 w 233363"/>
              <a:gd name="connsiteY3" fmla="*/ 109538 h 1271588"/>
              <a:gd name="connsiteX4" fmla="*/ 128587 w 233363"/>
              <a:gd name="connsiteY4" fmla="*/ 150019 h 1271588"/>
              <a:gd name="connsiteX5" fmla="*/ 150018 w 233363"/>
              <a:gd name="connsiteY5" fmla="*/ 183356 h 1271588"/>
              <a:gd name="connsiteX6" fmla="*/ 159543 w 233363"/>
              <a:gd name="connsiteY6" fmla="*/ 211931 h 1271588"/>
              <a:gd name="connsiteX7" fmla="*/ 164306 w 233363"/>
              <a:gd name="connsiteY7" fmla="*/ 235744 h 1271588"/>
              <a:gd name="connsiteX8" fmla="*/ 152400 w 233363"/>
              <a:gd name="connsiteY8" fmla="*/ 264319 h 1271588"/>
              <a:gd name="connsiteX9" fmla="*/ 128587 w 233363"/>
              <a:gd name="connsiteY9" fmla="*/ 283369 h 1271588"/>
              <a:gd name="connsiteX10" fmla="*/ 121443 w 233363"/>
              <a:gd name="connsiteY10" fmla="*/ 302419 h 1271588"/>
              <a:gd name="connsiteX11" fmla="*/ 130968 w 233363"/>
              <a:gd name="connsiteY11" fmla="*/ 319088 h 1271588"/>
              <a:gd name="connsiteX12" fmla="*/ 128587 w 233363"/>
              <a:gd name="connsiteY12" fmla="*/ 340519 h 1271588"/>
              <a:gd name="connsiteX13" fmla="*/ 114300 w 233363"/>
              <a:gd name="connsiteY13" fmla="*/ 369094 h 1271588"/>
              <a:gd name="connsiteX14" fmla="*/ 107156 w 233363"/>
              <a:gd name="connsiteY14" fmla="*/ 395288 h 1271588"/>
              <a:gd name="connsiteX15" fmla="*/ 85725 w 233363"/>
              <a:gd name="connsiteY15" fmla="*/ 431006 h 1271588"/>
              <a:gd name="connsiteX16" fmla="*/ 66675 w 233363"/>
              <a:gd name="connsiteY16" fmla="*/ 452438 h 1271588"/>
              <a:gd name="connsiteX17" fmla="*/ 64293 w 233363"/>
              <a:gd name="connsiteY17" fmla="*/ 476250 h 1271588"/>
              <a:gd name="connsiteX18" fmla="*/ 80962 w 233363"/>
              <a:gd name="connsiteY18" fmla="*/ 500063 h 1271588"/>
              <a:gd name="connsiteX19" fmla="*/ 83343 w 233363"/>
              <a:gd name="connsiteY19" fmla="*/ 526256 h 1271588"/>
              <a:gd name="connsiteX20" fmla="*/ 64293 w 233363"/>
              <a:gd name="connsiteY20" fmla="*/ 545306 h 1271588"/>
              <a:gd name="connsiteX21" fmla="*/ 28575 w 233363"/>
              <a:gd name="connsiteY21" fmla="*/ 566738 h 1271588"/>
              <a:gd name="connsiteX22" fmla="*/ 7143 w 233363"/>
              <a:gd name="connsiteY22" fmla="*/ 590550 h 1271588"/>
              <a:gd name="connsiteX23" fmla="*/ 0 w 233363"/>
              <a:gd name="connsiteY23" fmla="*/ 614363 h 1271588"/>
              <a:gd name="connsiteX24" fmla="*/ 4762 w 233363"/>
              <a:gd name="connsiteY24" fmla="*/ 645319 h 1271588"/>
              <a:gd name="connsiteX25" fmla="*/ 26193 w 233363"/>
              <a:gd name="connsiteY25" fmla="*/ 664369 h 1271588"/>
              <a:gd name="connsiteX26" fmla="*/ 52387 w 233363"/>
              <a:gd name="connsiteY26" fmla="*/ 673894 h 1271588"/>
              <a:gd name="connsiteX27" fmla="*/ 85725 w 233363"/>
              <a:gd name="connsiteY27" fmla="*/ 678656 h 1271588"/>
              <a:gd name="connsiteX28" fmla="*/ 109537 w 233363"/>
              <a:gd name="connsiteY28" fmla="*/ 692944 h 1271588"/>
              <a:gd name="connsiteX29" fmla="*/ 123825 w 233363"/>
              <a:gd name="connsiteY29" fmla="*/ 719138 h 1271588"/>
              <a:gd name="connsiteX30" fmla="*/ 142875 w 233363"/>
              <a:gd name="connsiteY30" fmla="*/ 776288 h 1271588"/>
              <a:gd name="connsiteX31" fmla="*/ 176212 w 233363"/>
              <a:gd name="connsiteY31" fmla="*/ 840581 h 1271588"/>
              <a:gd name="connsiteX32" fmla="*/ 178593 w 233363"/>
              <a:gd name="connsiteY32" fmla="*/ 890588 h 1271588"/>
              <a:gd name="connsiteX33" fmla="*/ 178593 w 233363"/>
              <a:gd name="connsiteY33" fmla="*/ 933450 h 1271588"/>
              <a:gd name="connsiteX34" fmla="*/ 188118 w 233363"/>
              <a:gd name="connsiteY34" fmla="*/ 981075 h 1271588"/>
              <a:gd name="connsiteX35" fmla="*/ 207168 w 233363"/>
              <a:gd name="connsiteY35" fmla="*/ 1019175 h 1271588"/>
              <a:gd name="connsiteX36" fmla="*/ 233363 w 233363"/>
              <a:gd name="connsiteY36" fmla="*/ 1069182 h 1271588"/>
              <a:gd name="connsiteX37" fmla="*/ 200025 w 233363"/>
              <a:gd name="connsiteY37" fmla="*/ 1121569 h 1271588"/>
              <a:gd name="connsiteX38" fmla="*/ 164306 w 233363"/>
              <a:gd name="connsiteY38" fmla="*/ 1169194 h 1271588"/>
              <a:gd name="connsiteX39" fmla="*/ 140493 w 233363"/>
              <a:gd name="connsiteY39" fmla="*/ 1228725 h 1271588"/>
              <a:gd name="connsiteX40" fmla="*/ 138112 w 233363"/>
              <a:gd name="connsiteY40" fmla="*/ 1271588 h 1271588"/>
              <a:gd name="connsiteX0" fmla="*/ 23812 w 233363"/>
              <a:gd name="connsiteY0" fmla="*/ 0 h 1271588"/>
              <a:gd name="connsiteX1" fmla="*/ 57150 w 233363"/>
              <a:gd name="connsiteY1" fmla="*/ 52388 h 1271588"/>
              <a:gd name="connsiteX2" fmla="*/ 69056 w 233363"/>
              <a:gd name="connsiteY2" fmla="*/ 83344 h 1271588"/>
              <a:gd name="connsiteX3" fmla="*/ 95250 w 233363"/>
              <a:gd name="connsiteY3" fmla="*/ 109538 h 1271588"/>
              <a:gd name="connsiteX4" fmla="*/ 128587 w 233363"/>
              <a:gd name="connsiteY4" fmla="*/ 150019 h 1271588"/>
              <a:gd name="connsiteX5" fmla="*/ 150018 w 233363"/>
              <a:gd name="connsiteY5" fmla="*/ 183356 h 1271588"/>
              <a:gd name="connsiteX6" fmla="*/ 159543 w 233363"/>
              <a:gd name="connsiteY6" fmla="*/ 211931 h 1271588"/>
              <a:gd name="connsiteX7" fmla="*/ 164306 w 233363"/>
              <a:gd name="connsiteY7" fmla="*/ 235744 h 1271588"/>
              <a:gd name="connsiteX8" fmla="*/ 152400 w 233363"/>
              <a:gd name="connsiteY8" fmla="*/ 264319 h 1271588"/>
              <a:gd name="connsiteX9" fmla="*/ 128587 w 233363"/>
              <a:gd name="connsiteY9" fmla="*/ 283369 h 1271588"/>
              <a:gd name="connsiteX10" fmla="*/ 121443 w 233363"/>
              <a:gd name="connsiteY10" fmla="*/ 302419 h 1271588"/>
              <a:gd name="connsiteX11" fmla="*/ 130968 w 233363"/>
              <a:gd name="connsiteY11" fmla="*/ 319088 h 1271588"/>
              <a:gd name="connsiteX12" fmla="*/ 128587 w 233363"/>
              <a:gd name="connsiteY12" fmla="*/ 340519 h 1271588"/>
              <a:gd name="connsiteX13" fmla="*/ 114300 w 233363"/>
              <a:gd name="connsiteY13" fmla="*/ 369094 h 1271588"/>
              <a:gd name="connsiteX14" fmla="*/ 107156 w 233363"/>
              <a:gd name="connsiteY14" fmla="*/ 395288 h 1271588"/>
              <a:gd name="connsiteX15" fmla="*/ 85725 w 233363"/>
              <a:gd name="connsiteY15" fmla="*/ 431006 h 1271588"/>
              <a:gd name="connsiteX16" fmla="*/ 66675 w 233363"/>
              <a:gd name="connsiteY16" fmla="*/ 452438 h 1271588"/>
              <a:gd name="connsiteX17" fmla="*/ 64293 w 233363"/>
              <a:gd name="connsiteY17" fmla="*/ 476250 h 1271588"/>
              <a:gd name="connsiteX18" fmla="*/ 80962 w 233363"/>
              <a:gd name="connsiteY18" fmla="*/ 500063 h 1271588"/>
              <a:gd name="connsiteX19" fmla="*/ 83343 w 233363"/>
              <a:gd name="connsiteY19" fmla="*/ 526256 h 1271588"/>
              <a:gd name="connsiteX20" fmla="*/ 64293 w 233363"/>
              <a:gd name="connsiteY20" fmla="*/ 545306 h 1271588"/>
              <a:gd name="connsiteX21" fmla="*/ 28575 w 233363"/>
              <a:gd name="connsiteY21" fmla="*/ 566738 h 1271588"/>
              <a:gd name="connsiteX22" fmla="*/ 7143 w 233363"/>
              <a:gd name="connsiteY22" fmla="*/ 590550 h 1271588"/>
              <a:gd name="connsiteX23" fmla="*/ 0 w 233363"/>
              <a:gd name="connsiteY23" fmla="*/ 614363 h 1271588"/>
              <a:gd name="connsiteX24" fmla="*/ 4762 w 233363"/>
              <a:gd name="connsiteY24" fmla="*/ 645319 h 1271588"/>
              <a:gd name="connsiteX25" fmla="*/ 26193 w 233363"/>
              <a:gd name="connsiteY25" fmla="*/ 664369 h 1271588"/>
              <a:gd name="connsiteX26" fmla="*/ 52387 w 233363"/>
              <a:gd name="connsiteY26" fmla="*/ 673894 h 1271588"/>
              <a:gd name="connsiteX27" fmla="*/ 85725 w 233363"/>
              <a:gd name="connsiteY27" fmla="*/ 678656 h 1271588"/>
              <a:gd name="connsiteX28" fmla="*/ 109537 w 233363"/>
              <a:gd name="connsiteY28" fmla="*/ 692944 h 1271588"/>
              <a:gd name="connsiteX29" fmla="*/ 123825 w 233363"/>
              <a:gd name="connsiteY29" fmla="*/ 719138 h 1271588"/>
              <a:gd name="connsiteX30" fmla="*/ 142875 w 233363"/>
              <a:gd name="connsiteY30" fmla="*/ 776288 h 1271588"/>
              <a:gd name="connsiteX31" fmla="*/ 176212 w 233363"/>
              <a:gd name="connsiteY31" fmla="*/ 840581 h 1271588"/>
              <a:gd name="connsiteX32" fmla="*/ 178593 w 233363"/>
              <a:gd name="connsiteY32" fmla="*/ 890588 h 1271588"/>
              <a:gd name="connsiteX33" fmla="*/ 178593 w 233363"/>
              <a:gd name="connsiteY33" fmla="*/ 933450 h 1271588"/>
              <a:gd name="connsiteX34" fmla="*/ 188118 w 233363"/>
              <a:gd name="connsiteY34" fmla="*/ 981075 h 1271588"/>
              <a:gd name="connsiteX35" fmla="*/ 207168 w 233363"/>
              <a:gd name="connsiteY35" fmla="*/ 1019175 h 1271588"/>
              <a:gd name="connsiteX36" fmla="*/ 233363 w 233363"/>
              <a:gd name="connsiteY36" fmla="*/ 1069182 h 1271588"/>
              <a:gd name="connsiteX37" fmla="*/ 200025 w 233363"/>
              <a:gd name="connsiteY37" fmla="*/ 1135857 h 1271588"/>
              <a:gd name="connsiteX38" fmla="*/ 164306 w 233363"/>
              <a:gd name="connsiteY38" fmla="*/ 1169194 h 1271588"/>
              <a:gd name="connsiteX39" fmla="*/ 140493 w 233363"/>
              <a:gd name="connsiteY39" fmla="*/ 1228725 h 1271588"/>
              <a:gd name="connsiteX40" fmla="*/ 138112 w 233363"/>
              <a:gd name="connsiteY40" fmla="*/ 1271588 h 1271588"/>
              <a:gd name="connsiteX0" fmla="*/ 1247775 w 1457326"/>
              <a:gd name="connsiteY0" fmla="*/ 0 h 1524000"/>
              <a:gd name="connsiteX1" fmla="*/ 1281113 w 1457326"/>
              <a:gd name="connsiteY1" fmla="*/ 52388 h 1524000"/>
              <a:gd name="connsiteX2" fmla="*/ 1293019 w 1457326"/>
              <a:gd name="connsiteY2" fmla="*/ 83344 h 1524000"/>
              <a:gd name="connsiteX3" fmla="*/ 1319213 w 1457326"/>
              <a:gd name="connsiteY3" fmla="*/ 109538 h 1524000"/>
              <a:gd name="connsiteX4" fmla="*/ 1352550 w 1457326"/>
              <a:gd name="connsiteY4" fmla="*/ 150019 h 1524000"/>
              <a:gd name="connsiteX5" fmla="*/ 1373981 w 1457326"/>
              <a:gd name="connsiteY5" fmla="*/ 183356 h 1524000"/>
              <a:gd name="connsiteX6" fmla="*/ 1383506 w 1457326"/>
              <a:gd name="connsiteY6" fmla="*/ 211931 h 1524000"/>
              <a:gd name="connsiteX7" fmla="*/ 1388269 w 1457326"/>
              <a:gd name="connsiteY7" fmla="*/ 235744 h 1524000"/>
              <a:gd name="connsiteX8" fmla="*/ 1376363 w 1457326"/>
              <a:gd name="connsiteY8" fmla="*/ 264319 h 1524000"/>
              <a:gd name="connsiteX9" fmla="*/ 1352550 w 1457326"/>
              <a:gd name="connsiteY9" fmla="*/ 283369 h 1524000"/>
              <a:gd name="connsiteX10" fmla="*/ 1345406 w 1457326"/>
              <a:gd name="connsiteY10" fmla="*/ 302419 h 1524000"/>
              <a:gd name="connsiteX11" fmla="*/ 1354931 w 1457326"/>
              <a:gd name="connsiteY11" fmla="*/ 319088 h 1524000"/>
              <a:gd name="connsiteX12" fmla="*/ 1352550 w 1457326"/>
              <a:gd name="connsiteY12" fmla="*/ 340519 h 1524000"/>
              <a:gd name="connsiteX13" fmla="*/ 1338263 w 1457326"/>
              <a:gd name="connsiteY13" fmla="*/ 369094 h 1524000"/>
              <a:gd name="connsiteX14" fmla="*/ 1331119 w 1457326"/>
              <a:gd name="connsiteY14" fmla="*/ 395288 h 1524000"/>
              <a:gd name="connsiteX15" fmla="*/ 1309688 w 1457326"/>
              <a:gd name="connsiteY15" fmla="*/ 431006 h 1524000"/>
              <a:gd name="connsiteX16" fmla="*/ 1290638 w 1457326"/>
              <a:gd name="connsiteY16" fmla="*/ 452438 h 1524000"/>
              <a:gd name="connsiteX17" fmla="*/ 1288256 w 1457326"/>
              <a:gd name="connsiteY17" fmla="*/ 476250 h 1524000"/>
              <a:gd name="connsiteX18" fmla="*/ 1304925 w 1457326"/>
              <a:gd name="connsiteY18" fmla="*/ 500063 h 1524000"/>
              <a:gd name="connsiteX19" fmla="*/ 1307306 w 1457326"/>
              <a:gd name="connsiteY19" fmla="*/ 526256 h 1524000"/>
              <a:gd name="connsiteX20" fmla="*/ 1288256 w 1457326"/>
              <a:gd name="connsiteY20" fmla="*/ 545306 h 1524000"/>
              <a:gd name="connsiteX21" fmla="*/ 1252538 w 1457326"/>
              <a:gd name="connsiteY21" fmla="*/ 566738 h 1524000"/>
              <a:gd name="connsiteX22" fmla="*/ 1231106 w 1457326"/>
              <a:gd name="connsiteY22" fmla="*/ 590550 h 1524000"/>
              <a:gd name="connsiteX23" fmla="*/ 1223963 w 1457326"/>
              <a:gd name="connsiteY23" fmla="*/ 614363 h 1524000"/>
              <a:gd name="connsiteX24" fmla="*/ 1228725 w 1457326"/>
              <a:gd name="connsiteY24" fmla="*/ 645319 h 1524000"/>
              <a:gd name="connsiteX25" fmla="*/ 1250156 w 1457326"/>
              <a:gd name="connsiteY25" fmla="*/ 664369 h 1524000"/>
              <a:gd name="connsiteX26" fmla="*/ 1276350 w 1457326"/>
              <a:gd name="connsiteY26" fmla="*/ 673894 h 1524000"/>
              <a:gd name="connsiteX27" fmla="*/ 1309688 w 1457326"/>
              <a:gd name="connsiteY27" fmla="*/ 678656 h 1524000"/>
              <a:gd name="connsiteX28" fmla="*/ 1333500 w 1457326"/>
              <a:gd name="connsiteY28" fmla="*/ 692944 h 1524000"/>
              <a:gd name="connsiteX29" fmla="*/ 1347788 w 1457326"/>
              <a:gd name="connsiteY29" fmla="*/ 719138 h 1524000"/>
              <a:gd name="connsiteX30" fmla="*/ 1366838 w 1457326"/>
              <a:gd name="connsiteY30" fmla="*/ 776288 h 1524000"/>
              <a:gd name="connsiteX31" fmla="*/ 1400175 w 1457326"/>
              <a:gd name="connsiteY31" fmla="*/ 840581 h 1524000"/>
              <a:gd name="connsiteX32" fmla="*/ 1402556 w 1457326"/>
              <a:gd name="connsiteY32" fmla="*/ 890588 h 1524000"/>
              <a:gd name="connsiteX33" fmla="*/ 1402556 w 1457326"/>
              <a:gd name="connsiteY33" fmla="*/ 933450 h 1524000"/>
              <a:gd name="connsiteX34" fmla="*/ 1412081 w 1457326"/>
              <a:gd name="connsiteY34" fmla="*/ 981075 h 1524000"/>
              <a:gd name="connsiteX35" fmla="*/ 1431131 w 1457326"/>
              <a:gd name="connsiteY35" fmla="*/ 1019175 h 1524000"/>
              <a:gd name="connsiteX36" fmla="*/ 1457326 w 1457326"/>
              <a:gd name="connsiteY36" fmla="*/ 1069182 h 1524000"/>
              <a:gd name="connsiteX37" fmla="*/ 1423988 w 1457326"/>
              <a:gd name="connsiteY37" fmla="*/ 1135857 h 1524000"/>
              <a:gd name="connsiteX38" fmla="*/ 1388269 w 1457326"/>
              <a:gd name="connsiteY38" fmla="*/ 1169194 h 1524000"/>
              <a:gd name="connsiteX39" fmla="*/ 1364456 w 1457326"/>
              <a:gd name="connsiteY39" fmla="*/ 1228725 h 1524000"/>
              <a:gd name="connsiteX40" fmla="*/ 0 w 1457326"/>
              <a:gd name="connsiteY40" fmla="*/ 1524000 h 1524000"/>
              <a:gd name="connsiteX0" fmla="*/ 1247775 w 1457326"/>
              <a:gd name="connsiteY0" fmla="*/ 0 h 1524000"/>
              <a:gd name="connsiteX1" fmla="*/ 1281113 w 1457326"/>
              <a:gd name="connsiteY1" fmla="*/ 52388 h 1524000"/>
              <a:gd name="connsiteX2" fmla="*/ 1293019 w 1457326"/>
              <a:gd name="connsiteY2" fmla="*/ 83344 h 1524000"/>
              <a:gd name="connsiteX3" fmla="*/ 1319213 w 1457326"/>
              <a:gd name="connsiteY3" fmla="*/ 109538 h 1524000"/>
              <a:gd name="connsiteX4" fmla="*/ 1352550 w 1457326"/>
              <a:gd name="connsiteY4" fmla="*/ 150019 h 1524000"/>
              <a:gd name="connsiteX5" fmla="*/ 1373981 w 1457326"/>
              <a:gd name="connsiteY5" fmla="*/ 183356 h 1524000"/>
              <a:gd name="connsiteX6" fmla="*/ 1383506 w 1457326"/>
              <a:gd name="connsiteY6" fmla="*/ 211931 h 1524000"/>
              <a:gd name="connsiteX7" fmla="*/ 1388269 w 1457326"/>
              <a:gd name="connsiteY7" fmla="*/ 235744 h 1524000"/>
              <a:gd name="connsiteX8" fmla="*/ 1376363 w 1457326"/>
              <a:gd name="connsiteY8" fmla="*/ 264319 h 1524000"/>
              <a:gd name="connsiteX9" fmla="*/ 1352550 w 1457326"/>
              <a:gd name="connsiteY9" fmla="*/ 283369 h 1524000"/>
              <a:gd name="connsiteX10" fmla="*/ 1345406 w 1457326"/>
              <a:gd name="connsiteY10" fmla="*/ 302419 h 1524000"/>
              <a:gd name="connsiteX11" fmla="*/ 1354931 w 1457326"/>
              <a:gd name="connsiteY11" fmla="*/ 319088 h 1524000"/>
              <a:gd name="connsiteX12" fmla="*/ 1352550 w 1457326"/>
              <a:gd name="connsiteY12" fmla="*/ 340519 h 1524000"/>
              <a:gd name="connsiteX13" fmla="*/ 1338263 w 1457326"/>
              <a:gd name="connsiteY13" fmla="*/ 369094 h 1524000"/>
              <a:gd name="connsiteX14" fmla="*/ 1331119 w 1457326"/>
              <a:gd name="connsiteY14" fmla="*/ 395288 h 1524000"/>
              <a:gd name="connsiteX15" fmla="*/ 1309688 w 1457326"/>
              <a:gd name="connsiteY15" fmla="*/ 431006 h 1524000"/>
              <a:gd name="connsiteX16" fmla="*/ 1290638 w 1457326"/>
              <a:gd name="connsiteY16" fmla="*/ 452438 h 1524000"/>
              <a:gd name="connsiteX17" fmla="*/ 1288256 w 1457326"/>
              <a:gd name="connsiteY17" fmla="*/ 476250 h 1524000"/>
              <a:gd name="connsiteX18" fmla="*/ 1304925 w 1457326"/>
              <a:gd name="connsiteY18" fmla="*/ 500063 h 1524000"/>
              <a:gd name="connsiteX19" fmla="*/ 1307306 w 1457326"/>
              <a:gd name="connsiteY19" fmla="*/ 526256 h 1524000"/>
              <a:gd name="connsiteX20" fmla="*/ 1288256 w 1457326"/>
              <a:gd name="connsiteY20" fmla="*/ 545306 h 1524000"/>
              <a:gd name="connsiteX21" fmla="*/ 1252538 w 1457326"/>
              <a:gd name="connsiteY21" fmla="*/ 566738 h 1524000"/>
              <a:gd name="connsiteX22" fmla="*/ 1231106 w 1457326"/>
              <a:gd name="connsiteY22" fmla="*/ 590550 h 1524000"/>
              <a:gd name="connsiteX23" fmla="*/ 1223963 w 1457326"/>
              <a:gd name="connsiteY23" fmla="*/ 614363 h 1524000"/>
              <a:gd name="connsiteX24" fmla="*/ 1228725 w 1457326"/>
              <a:gd name="connsiteY24" fmla="*/ 645319 h 1524000"/>
              <a:gd name="connsiteX25" fmla="*/ 1250156 w 1457326"/>
              <a:gd name="connsiteY25" fmla="*/ 664369 h 1524000"/>
              <a:gd name="connsiteX26" fmla="*/ 1276350 w 1457326"/>
              <a:gd name="connsiteY26" fmla="*/ 673894 h 1524000"/>
              <a:gd name="connsiteX27" fmla="*/ 1309688 w 1457326"/>
              <a:gd name="connsiteY27" fmla="*/ 678656 h 1524000"/>
              <a:gd name="connsiteX28" fmla="*/ 1333500 w 1457326"/>
              <a:gd name="connsiteY28" fmla="*/ 692944 h 1524000"/>
              <a:gd name="connsiteX29" fmla="*/ 1347788 w 1457326"/>
              <a:gd name="connsiteY29" fmla="*/ 719138 h 1524000"/>
              <a:gd name="connsiteX30" fmla="*/ 1366838 w 1457326"/>
              <a:gd name="connsiteY30" fmla="*/ 776288 h 1524000"/>
              <a:gd name="connsiteX31" fmla="*/ 1400175 w 1457326"/>
              <a:gd name="connsiteY31" fmla="*/ 840581 h 1524000"/>
              <a:gd name="connsiteX32" fmla="*/ 1402556 w 1457326"/>
              <a:gd name="connsiteY32" fmla="*/ 890588 h 1524000"/>
              <a:gd name="connsiteX33" fmla="*/ 1402556 w 1457326"/>
              <a:gd name="connsiteY33" fmla="*/ 933450 h 1524000"/>
              <a:gd name="connsiteX34" fmla="*/ 1412081 w 1457326"/>
              <a:gd name="connsiteY34" fmla="*/ 981075 h 1524000"/>
              <a:gd name="connsiteX35" fmla="*/ 1431131 w 1457326"/>
              <a:gd name="connsiteY35" fmla="*/ 1019175 h 1524000"/>
              <a:gd name="connsiteX36" fmla="*/ 1457326 w 1457326"/>
              <a:gd name="connsiteY36" fmla="*/ 1069182 h 1524000"/>
              <a:gd name="connsiteX37" fmla="*/ 1423988 w 1457326"/>
              <a:gd name="connsiteY37" fmla="*/ 1135857 h 1524000"/>
              <a:gd name="connsiteX38" fmla="*/ 1388269 w 1457326"/>
              <a:gd name="connsiteY38" fmla="*/ 1169194 h 1524000"/>
              <a:gd name="connsiteX39" fmla="*/ 1364456 w 1457326"/>
              <a:gd name="connsiteY39" fmla="*/ 1228725 h 1524000"/>
              <a:gd name="connsiteX40" fmla="*/ 962025 w 1457326"/>
              <a:gd name="connsiteY40" fmla="*/ 1319213 h 1524000"/>
              <a:gd name="connsiteX41" fmla="*/ 0 w 1457326"/>
              <a:gd name="connsiteY41" fmla="*/ 1524000 h 1524000"/>
              <a:gd name="connsiteX0" fmla="*/ 1247775 w 1457326"/>
              <a:gd name="connsiteY0" fmla="*/ 0 h 1524000"/>
              <a:gd name="connsiteX1" fmla="*/ 1281113 w 1457326"/>
              <a:gd name="connsiteY1" fmla="*/ 52388 h 1524000"/>
              <a:gd name="connsiteX2" fmla="*/ 1293019 w 1457326"/>
              <a:gd name="connsiteY2" fmla="*/ 83344 h 1524000"/>
              <a:gd name="connsiteX3" fmla="*/ 1319213 w 1457326"/>
              <a:gd name="connsiteY3" fmla="*/ 109538 h 1524000"/>
              <a:gd name="connsiteX4" fmla="*/ 1352550 w 1457326"/>
              <a:gd name="connsiteY4" fmla="*/ 150019 h 1524000"/>
              <a:gd name="connsiteX5" fmla="*/ 1373981 w 1457326"/>
              <a:gd name="connsiteY5" fmla="*/ 183356 h 1524000"/>
              <a:gd name="connsiteX6" fmla="*/ 1383506 w 1457326"/>
              <a:gd name="connsiteY6" fmla="*/ 211931 h 1524000"/>
              <a:gd name="connsiteX7" fmla="*/ 1388269 w 1457326"/>
              <a:gd name="connsiteY7" fmla="*/ 235744 h 1524000"/>
              <a:gd name="connsiteX8" fmla="*/ 1376363 w 1457326"/>
              <a:gd name="connsiteY8" fmla="*/ 264319 h 1524000"/>
              <a:gd name="connsiteX9" fmla="*/ 1352550 w 1457326"/>
              <a:gd name="connsiteY9" fmla="*/ 283369 h 1524000"/>
              <a:gd name="connsiteX10" fmla="*/ 1345406 w 1457326"/>
              <a:gd name="connsiteY10" fmla="*/ 302419 h 1524000"/>
              <a:gd name="connsiteX11" fmla="*/ 1354931 w 1457326"/>
              <a:gd name="connsiteY11" fmla="*/ 319088 h 1524000"/>
              <a:gd name="connsiteX12" fmla="*/ 1352550 w 1457326"/>
              <a:gd name="connsiteY12" fmla="*/ 340519 h 1524000"/>
              <a:gd name="connsiteX13" fmla="*/ 1338263 w 1457326"/>
              <a:gd name="connsiteY13" fmla="*/ 369094 h 1524000"/>
              <a:gd name="connsiteX14" fmla="*/ 1331119 w 1457326"/>
              <a:gd name="connsiteY14" fmla="*/ 395288 h 1524000"/>
              <a:gd name="connsiteX15" fmla="*/ 1309688 w 1457326"/>
              <a:gd name="connsiteY15" fmla="*/ 431006 h 1524000"/>
              <a:gd name="connsiteX16" fmla="*/ 1290638 w 1457326"/>
              <a:gd name="connsiteY16" fmla="*/ 452438 h 1524000"/>
              <a:gd name="connsiteX17" fmla="*/ 1288256 w 1457326"/>
              <a:gd name="connsiteY17" fmla="*/ 476250 h 1524000"/>
              <a:gd name="connsiteX18" fmla="*/ 1304925 w 1457326"/>
              <a:gd name="connsiteY18" fmla="*/ 500063 h 1524000"/>
              <a:gd name="connsiteX19" fmla="*/ 1307306 w 1457326"/>
              <a:gd name="connsiteY19" fmla="*/ 526256 h 1524000"/>
              <a:gd name="connsiteX20" fmla="*/ 1288256 w 1457326"/>
              <a:gd name="connsiteY20" fmla="*/ 545306 h 1524000"/>
              <a:gd name="connsiteX21" fmla="*/ 1252538 w 1457326"/>
              <a:gd name="connsiteY21" fmla="*/ 566738 h 1524000"/>
              <a:gd name="connsiteX22" fmla="*/ 1231106 w 1457326"/>
              <a:gd name="connsiteY22" fmla="*/ 590550 h 1524000"/>
              <a:gd name="connsiteX23" fmla="*/ 1223963 w 1457326"/>
              <a:gd name="connsiteY23" fmla="*/ 614363 h 1524000"/>
              <a:gd name="connsiteX24" fmla="*/ 1228725 w 1457326"/>
              <a:gd name="connsiteY24" fmla="*/ 645319 h 1524000"/>
              <a:gd name="connsiteX25" fmla="*/ 1250156 w 1457326"/>
              <a:gd name="connsiteY25" fmla="*/ 664369 h 1524000"/>
              <a:gd name="connsiteX26" fmla="*/ 1276350 w 1457326"/>
              <a:gd name="connsiteY26" fmla="*/ 673894 h 1524000"/>
              <a:gd name="connsiteX27" fmla="*/ 1309688 w 1457326"/>
              <a:gd name="connsiteY27" fmla="*/ 678656 h 1524000"/>
              <a:gd name="connsiteX28" fmla="*/ 1333500 w 1457326"/>
              <a:gd name="connsiteY28" fmla="*/ 692944 h 1524000"/>
              <a:gd name="connsiteX29" fmla="*/ 1347788 w 1457326"/>
              <a:gd name="connsiteY29" fmla="*/ 719138 h 1524000"/>
              <a:gd name="connsiteX30" fmla="*/ 1366838 w 1457326"/>
              <a:gd name="connsiteY30" fmla="*/ 776288 h 1524000"/>
              <a:gd name="connsiteX31" fmla="*/ 1400175 w 1457326"/>
              <a:gd name="connsiteY31" fmla="*/ 840581 h 1524000"/>
              <a:gd name="connsiteX32" fmla="*/ 1402556 w 1457326"/>
              <a:gd name="connsiteY32" fmla="*/ 890588 h 1524000"/>
              <a:gd name="connsiteX33" fmla="*/ 1402556 w 1457326"/>
              <a:gd name="connsiteY33" fmla="*/ 933450 h 1524000"/>
              <a:gd name="connsiteX34" fmla="*/ 1412081 w 1457326"/>
              <a:gd name="connsiteY34" fmla="*/ 981075 h 1524000"/>
              <a:gd name="connsiteX35" fmla="*/ 1431131 w 1457326"/>
              <a:gd name="connsiteY35" fmla="*/ 1019175 h 1524000"/>
              <a:gd name="connsiteX36" fmla="*/ 1457326 w 1457326"/>
              <a:gd name="connsiteY36" fmla="*/ 1069182 h 1524000"/>
              <a:gd name="connsiteX37" fmla="*/ 1423988 w 1457326"/>
              <a:gd name="connsiteY37" fmla="*/ 1135857 h 1524000"/>
              <a:gd name="connsiteX38" fmla="*/ 1388269 w 1457326"/>
              <a:gd name="connsiteY38" fmla="*/ 1169194 h 1524000"/>
              <a:gd name="connsiteX39" fmla="*/ 1364456 w 1457326"/>
              <a:gd name="connsiteY39" fmla="*/ 1228725 h 1524000"/>
              <a:gd name="connsiteX40" fmla="*/ 819150 w 1457326"/>
              <a:gd name="connsiteY40" fmla="*/ 1435895 h 1524000"/>
              <a:gd name="connsiteX41" fmla="*/ 0 w 1457326"/>
              <a:gd name="connsiteY41" fmla="*/ 1524000 h 1524000"/>
              <a:gd name="connsiteX0" fmla="*/ 1247775 w 1457326"/>
              <a:gd name="connsiteY0" fmla="*/ 0 h 1524000"/>
              <a:gd name="connsiteX1" fmla="*/ 1281113 w 1457326"/>
              <a:gd name="connsiteY1" fmla="*/ 52388 h 1524000"/>
              <a:gd name="connsiteX2" fmla="*/ 1293019 w 1457326"/>
              <a:gd name="connsiteY2" fmla="*/ 83344 h 1524000"/>
              <a:gd name="connsiteX3" fmla="*/ 1319213 w 1457326"/>
              <a:gd name="connsiteY3" fmla="*/ 109538 h 1524000"/>
              <a:gd name="connsiteX4" fmla="*/ 1352550 w 1457326"/>
              <a:gd name="connsiteY4" fmla="*/ 150019 h 1524000"/>
              <a:gd name="connsiteX5" fmla="*/ 1373981 w 1457326"/>
              <a:gd name="connsiteY5" fmla="*/ 183356 h 1524000"/>
              <a:gd name="connsiteX6" fmla="*/ 1383506 w 1457326"/>
              <a:gd name="connsiteY6" fmla="*/ 211931 h 1524000"/>
              <a:gd name="connsiteX7" fmla="*/ 1388269 w 1457326"/>
              <a:gd name="connsiteY7" fmla="*/ 235744 h 1524000"/>
              <a:gd name="connsiteX8" fmla="*/ 1376363 w 1457326"/>
              <a:gd name="connsiteY8" fmla="*/ 264319 h 1524000"/>
              <a:gd name="connsiteX9" fmla="*/ 1352550 w 1457326"/>
              <a:gd name="connsiteY9" fmla="*/ 283369 h 1524000"/>
              <a:gd name="connsiteX10" fmla="*/ 1345406 w 1457326"/>
              <a:gd name="connsiteY10" fmla="*/ 302419 h 1524000"/>
              <a:gd name="connsiteX11" fmla="*/ 1354931 w 1457326"/>
              <a:gd name="connsiteY11" fmla="*/ 319088 h 1524000"/>
              <a:gd name="connsiteX12" fmla="*/ 1352550 w 1457326"/>
              <a:gd name="connsiteY12" fmla="*/ 340519 h 1524000"/>
              <a:gd name="connsiteX13" fmla="*/ 1338263 w 1457326"/>
              <a:gd name="connsiteY13" fmla="*/ 369094 h 1524000"/>
              <a:gd name="connsiteX14" fmla="*/ 1331119 w 1457326"/>
              <a:gd name="connsiteY14" fmla="*/ 395288 h 1524000"/>
              <a:gd name="connsiteX15" fmla="*/ 1309688 w 1457326"/>
              <a:gd name="connsiteY15" fmla="*/ 431006 h 1524000"/>
              <a:gd name="connsiteX16" fmla="*/ 1290638 w 1457326"/>
              <a:gd name="connsiteY16" fmla="*/ 452438 h 1524000"/>
              <a:gd name="connsiteX17" fmla="*/ 1288256 w 1457326"/>
              <a:gd name="connsiteY17" fmla="*/ 476250 h 1524000"/>
              <a:gd name="connsiteX18" fmla="*/ 1304925 w 1457326"/>
              <a:gd name="connsiteY18" fmla="*/ 500063 h 1524000"/>
              <a:gd name="connsiteX19" fmla="*/ 1307306 w 1457326"/>
              <a:gd name="connsiteY19" fmla="*/ 526256 h 1524000"/>
              <a:gd name="connsiteX20" fmla="*/ 1288256 w 1457326"/>
              <a:gd name="connsiteY20" fmla="*/ 545306 h 1524000"/>
              <a:gd name="connsiteX21" fmla="*/ 1252538 w 1457326"/>
              <a:gd name="connsiteY21" fmla="*/ 566738 h 1524000"/>
              <a:gd name="connsiteX22" fmla="*/ 1231106 w 1457326"/>
              <a:gd name="connsiteY22" fmla="*/ 590550 h 1524000"/>
              <a:gd name="connsiteX23" fmla="*/ 1223963 w 1457326"/>
              <a:gd name="connsiteY23" fmla="*/ 614363 h 1524000"/>
              <a:gd name="connsiteX24" fmla="*/ 1228725 w 1457326"/>
              <a:gd name="connsiteY24" fmla="*/ 645319 h 1524000"/>
              <a:gd name="connsiteX25" fmla="*/ 1250156 w 1457326"/>
              <a:gd name="connsiteY25" fmla="*/ 664369 h 1524000"/>
              <a:gd name="connsiteX26" fmla="*/ 1276350 w 1457326"/>
              <a:gd name="connsiteY26" fmla="*/ 673894 h 1524000"/>
              <a:gd name="connsiteX27" fmla="*/ 1309688 w 1457326"/>
              <a:gd name="connsiteY27" fmla="*/ 678656 h 1524000"/>
              <a:gd name="connsiteX28" fmla="*/ 1333500 w 1457326"/>
              <a:gd name="connsiteY28" fmla="*/ 692944 h 1524000"/>
              <a:gd name="connsiteX29" fmla="*/ 1347788 w 1457326"/>
              <a:gd name="connsiteY29" fmla="*/ 719138 h 1524000"/>
              <a:gd name="connsiteX30" fmla="*/ 1366838 w 1457326"/>
              <a:gd name="connsiteY30" fmla="*/ 776288 h 1524000"/>
              <a:gd name="connsiteX31" fmla="*/ 1400175 w 1457326"/>
              <a:gd name="connsiteY31" fmla="*/ 840581 h 1524000"/>
              <a:gd name="connsiteX32" fmla="*/ 1402556 w 1457326"/>
              <a:gd name="connsiteY32" fmla="*/ 890588 h 1524000"/>
              <a:gd name="connsiteX33" fmla="*/ 1402556 w 1457326"/>
              <a:gd name="connsiteY33" fmla="*/ 933450 h 1524000"/>
              <a:gd name="connsiteX34" fmla="*/ 1412081 w 1457326"/>
              <a:gd name="connsiteY34" fmla="*/ 981075 h 1524000"/>
              <a:gd name="connsiteX35" fmla="*/ 1431131 w 1457326"/>
              <a:gd name="connsiteY35" fmla="*/ 1019175 h 1524000"/>
              <a:gd name="connsiteX36" fmla="*/ 1457326 w 1457326"/>
              <a:gd name="connsiteY36" fmla="*/ 1069182 h 1524000"/>
              <a:gd name="connsiteX37" fmla="*/ 1423988 w 1457326"/>
              <a:gd name="connsiteY37" fmla="*/ 1135857 h 1524000"/>
              <a:gd name="connsiteX38" fmla="*/ 1388269 w 1457326"/>
              <a:gd name="connsiteY38" fmla="*/ 1169194 h 1524000"/>
              <a:gd name="connsiteX39" fmla="*/ 1364456 w 1457326"/>
              <a:gd name="connsiteY39" fmla="*/ 1228725 h 1524000"/>
              <a:gd name="connsiteX40" fmla="*/ 1169194 w 1457326"/>
              <a:gd name="connsiteY40" fmla="*/ 1302544 h 1524000"/>
              <a:gd name="connsiteX41" fmla="*/ 819150 w 1457326"/>
              <a:gd name="connsiteY41" fmla="*/ 1435895 h 1524000"/>
              <a:gd name="connsiteX42" fmla="*/ 0 w 1457326"/>
              <a:gd name="connsiteY42" fmla="*/ 1524000 h 1524000"/>
              <a:gd name="connsiteX0" fmla="*/ 1247775 w 1457326"/>
              <a:gd name="connsiteY0" fmla="*/ 0 h 1524000"/>
              <a:gd name="connsiteX1" fmla="*/ 1281113 w 1457326"/>
              <a:gd name="connsiteY1" fmla="*/ 52388 h 1524000"/>
              <a:gd name="connsiteX2" fmla="*/ 1293019 w 1457326"/>
              <a:gd name="connsiteY2" fmla="*/ 83344 h 1524000"/>
              <a:gd name="connsiteX3" fmla="*/ 1319213 w 1457326"/>
              <a:gd name="connsiteY3" fmla="*/ 109538 h 1524000"/>
              <a:gd name="connsiteX4" fmla="*/ 1352550 w 1457326"/>
              <a:gd name="connsiteY4" fmla="*/ 150019 h 1524000"/>
              <a:gd name="connsiteX5" fmla="*/ 1373981 w 1457326"/>
              <a:gd name="connsiteY5" fmla="*/ 183356 h 1524000"/>
              <a:gd name="connsiteX6" fmla="*/ 1383506 w 1457326"/>
              <a:gd name="connsiteY6" fmla="*/ 211931 h 1524000"/>
              <a:gd name="connsiteX7" fmla="*/ 1388269 w 1457326"/>
              <a:gd name="connsiteY7" fmla="*/ 235744 h 1524000"/>
              <a:gd name="connsiteX8" fmla="*/ 1376363 w 1457326"/>
              <a:gd name="connsiteY8" fmla="*/ 264319 h 1524000"/>
              <a:gd name="connsiteX9" fmla="*/ 1352550 w 1457326"/>
              <a:gd name="connsiteY9" fmla="*/ 283369 h 1524000"/>
              <a:gd name="connsiteX10" fmla="*/ 1345406 w 1457326"/>
              <a:gd name="connsiteY10" fmla="*/ 302419 h 1524000"/>
              <a:gd name="connsiteX11" fmla="*/ 1354931 w 1457326"/>
              <a:gd name="connsiteY11" fmla="*/ 319088 h 1524000"/>
              <a:gd name="connsiteX12" fmla="*/ 1352550 w 1457326"/>
              <a:gd name="connsiteY12" fmla="*/ 340519 h 1524000"/>
              <a:gd name="connsiteX13" fmla="*/ 1338263 w 1457326"/>
              <a:gd name="connsiteY13" fmla="*/ 369094 h 1524000"/>
              <a:gd name="connsiteX14" fmla="*/ 1331119 w 1457326"/>
              <a:gd name="connsiteY14" fmla="*/ 395288 h 1524000"/>
              <a:gd name="connsiteX15" fmla="*/ 1309688 w 1457326"/>
              <a:gd name="connsiteY15" fmla="*/ 431006 h 1524000"/>
              <a:gd name="connsiteX16" fmla="*/ 1290638 w 1457326"/>
              <a:gd name="connsiteY16" fmla="*/ 452438 h 1524000"/>
              <a:gd name="connsiteX17" fmla="*/ 1288256 w 1457326"/>
              <a:gd name="connsiteY17" fmla="*/ 476250 h 1524000"/>
              <a:gd name="connsiteX18" fmla="*/ 1304925 w 1457326"/>
              <a:gd name="connsiteY18" fmla="*/ 500063 h 1524000"/>
              <a:gd name="connsiteX19" fmla="*/ 1307306 w 1457326"/>
              <a:gd name="connsiteY19" fmla="*/ 526256 h 1524000"/>
              <a:gd name="connsiteX20" fmla="*/ 1288256 w 1457326"/>
              <a:gd name="connsiteY20" fmla="*/ 545306 h 1524000"/>
              <a:gd name="connsiteX21" fmla="*/ 1252538 w 1457326"/>
              <a:gd name="connsiteY21" fmla="*/ 566738 h 1524000"/>
              <a:gd name="connsiteX22" fmla="*/ 1231106 w 1457326"/>
              <a:gd name="connsiteY22" fmla="*/ 590550 h 1524000"/>
              <a:gd name="connsiteX23" fmla="*/ 1223963 w 1457326"/>
              <a:gd name="connsiteY23" fmla="*/ 614363 h 1524000"/>
              <a:gd name="connsiteX24" fmla="*/ 1228725 w 1457326"/>
              <a:gd name="connsiteY24" fmla="*/ 645319 h 1524000"/>
              <a:gd name="connsiteX25" fmla="*/ 1250156 w 1457326"/>
              <a:gd name="connsiteY25" fmla="*/ 664369 h 1524000"/>
              <a:gd name="connsiteX26" fmla="*/ 1276350 w 1457326"/>
              <a:gd name="connsiteY26" fmla="*/ 673894 h 1524000"/>
              <a:gd name="connsiteX27" fmla="*/ 1309688 w 1457326"/>
              <a:gd name="connsiteY27" fmla="*/ 678656 h 1524000"/>
              <a:gd name="connsiteX28" fmla="*/ 1333500 w 1457326"/>
              <a:gd name="connsiteY28" fmla="*/ 692944 h 1524000"/>
              <a:gd name="connsiteX29" fmla="*/ 1347788 w 1457326"/>
              <a:gd name="connsiteY29" fmla="*/ 719138 h 1524000"/>
              <a:gd name="connsiteX30" fmla="*/ 1366838 w 1457326"/>
              <a:gd name="connsiteY30" fmla="*/ 776288 h 1524000"/>
              <a:gd name="connsiteX31" fmla="*/ 1400175 w 1457326"/>
              <a:gd name="connsiteY31" fmla="*/ 840581 h 1524000"/>
              <a:gd name="connsiteX32" fmla="*/ 1402556 w 1457326"/>
              <a:gd name="connsiteY32" fmla="*/ 890588 h 1524000"/>
              <a:gd name="connsiteX33" fmla="*/ 1402556 w 1457326"/>
              <a:gd name="connsiteY33" fmla="*/ 933450 h 1524000"/>
              <a:gd name="connsiteX34" fmla="*/ 1412081 w 1457326"/>
              <a:gd name="connsiteY34" fmla="*/ 981075 h 1524000"/>
              <a:gd name="connsiteX35" fmla="*/ 1431131 w 1457326"/>
              <a:gd name="connsiteY35" fmla="*/ 1019175 h 1524000"/>
              <a:gd name="connsiteX36" fmla="*/ 1457326 w 1457326"/>
              <a:gd name="connsiteY36" fmla="*/ 1069182 h 1524000"/>
              <a:gd name="connsiteX37" fmla="*/ 1423988 w 1457326"/>
              <a:gd name="connsiteY37" fmla="*/ 1135857 h 1524000"/>
              <a:gd name="connsiteX38" fmla="*/ 1388269 w 1457326"/>
              <a:gd name="connsiteY38" fmla="*/ 1169194 h 1524000"/>
              <a:gd name="connsiteX39" fmla="*/ 1364456 w 1457326"/>
              <a:gd name="connsiteY39" fmla="*/ 1228725 h 1524000"/>
              <a:gd name="connsiteX40" fmla="*/ 1278731 w 1457326"/>
              <a:gd name="connsiteY40" fmla="*/ 1257300 h 1524000"/>
              <a:gd name="connsiteX41" fmla="*/ 1169194 w 1457326"/>
              <a:gd name="connsiteY41" fmla="*/ 1302544 h 1524000"/>
              <a:gd name="connsiteX42" fmla="*/ 819150 w 1457326"/>
              <a:gd name="connsiteY42" fmla="*/ 1435895 h 1524000"/>
              <a:gd name="connsiteX43" fmla="*/ 0 w 1457326"/>
              <a:gd name="connsiteY43" fmla="*/ 1524000 h 1524000"/>
              <a:gd name="connsiteX0" fmla="*/ 1247775 w 1457326"/>
              <a:gd name="connsiteY0" fmla="*/ 0 h 1524000"/>
              <a:gd name="connsiteX1" fmla="*/ 1281113 w 1457326"/>
              <a:gd name="connsiteY1" fmla="*/ 52388 h 1524000"/>
              <a:gd name="connsiteX2" fmla="*/ 1293019 w 1457326"/>
              <a:gd name="connsiteY2" fmla="*/ 83344 h 1524000"/>
              <a:gd name="connsiteX3" fmla="*/ 1319213 w 1457326"/>
              <a:gd name="connsiteY3" fmla="*/ 109538 h 1524000"/>
              <a:gd name="connsiteX4" fmla="*/ 1352550 w 1457326"/>
              <a:gd name="connsiteY4" fmla="*/ 150019 h 1524000"/>
              <a:gd name="connsiteX5" fmla="*/ 1373981 w 1457326"/>
              <a:gd name="connsiteY5" fmla="*/ 183356 h 1524000"/>
              <a:gd name="connsiteX6" fmla="*/ 1383506 w 1457326"/>
              <a:gd name="connsiteY6" fmla="*/ 211931 h 1524000"/>
              <a:gd name="connsiteX7" fmla="*/ 1388269 w 1457326"/>
              <a:gd name="connsiteY7" fmla="*/ 235744 h 1524000"/>
              <a:gd name="connsiteX8" fmla="*/ 1376363 w 1457326"/>
              <a:gd name="connsiteY8" fmla="*/ 264319 h 1524000"/>
              <a:gd name="connsiteX9" fmla="*/ 1352550 w 1457326"/>
              <a:gd name="connsiteY9" fmla="*/ 283369 h 1524000"/>
              <a:gd name="connsiteX10" fmla="*/ 1345406 w 1457326"/>
              <a:gd name="connsiteY10" fmla="*/ 302419 h 1524000"/>
              <a:gd name="connsiteX11" fmla="*/ 1354931 w 1457326"/>
              <a:gd name="connsiteY11" fmla="*/ 319088 h 1524000"/>
              <a:gd name="connsiteX12" fmla="*/ 1352550 w 1457326"/>
              <a:gd name="connsiteY12" fmla="*/ 340519 h 1524000"/>
              <a:gd name="connsiteX13" fmla="*/ 1338263 w 1457326"/>
              <a:gd name="connsiteY13" fmla="*/ 369094 h 1524000"/>
              <a:gd name="connsiteX14" fmla="*/ 1331119 w 1457326"/>
              <a:gd name="connsiteY14" fmla="*/ 395288 h 1524000"/>
              <a:gd name="connsiteX15" fmla="*/ 1309688 w 1457326"/>
              <a:gd name="connsiteY15" fmla="*/ 431006 h 1524000"/>
              <a:gd name="connsiteX16" fmla="*/ 1290638 w 1457326"/>
              <a:gd name="connsiteY16" fmla="*/ 452438 h 1524000"/>
              <a:gd name="connsiteX17" fmla="*/ 1288256 w 1457326"/>
              <a:gd name="connsiteY17" fmla="*/ 476250 h 1524000"/>
              <a:gd name="connsiteX18" fmla="*/ 1304925 w 1457326"/>
              <a:gd name="connsiteY18" fmla="*/ 500063 h 1524000"/>
              <a:gd name="connsiteX19" fmla="*/ 1307306 w 1457326"/>
              <a:gd name="connsiteY19" fmla="*/ 526256 h 1524000"/>
              <a:gd name="connsiteX20" fmla="*/ 1288256 w 1457326"/>
              <a:gd name="connsiteY20" fmla="*/ 545306 h 1524000"/>
              <a:gd name="connsiteX21" fmla="*/ 1252538 w 1457326"/>
              <a:gd name="connsiteY21" fmla="*/ 566738 h 1524000"/>
              <a:gd name="connsiteX22" fmla="*/ 1231106 w 1457326"/>
              <a:gd name="connsiteY22" fmla="*/ 590550 h 1524000"/>
              <a:gd name="connsiteX23" fmla="*/ 1223963 w 1457326"/>
              <a:gd name="connsiteY23" fmla="*/ 614363 h 1524000"/>
              <a:gd name="connsiteX24" fmla="*/ 1228725 w 1457326"/>
              <a:gd name="connsiteY24" fmla="*/ 645319 h 1524000"/>
              <a:gd name="connsiteX25" fmla="*/ 1250156 w 1457326"/>
              <a:gd name="connsiteY25" fmla="*/ 664369 h 1524000"/>
              <a:gd name="connsiteX26" fmla="*/ 1276350 w 1457326"/>
              <a:gd name="connsiteY26" fmla="*/ 673894 h 1524000"/>
              <a:gd name="connsiteX27" fmla="*/ 1309688 w 1457326"/>
              <a:gd name="connsiteY27" fmla="*/ 678656 h 1524000"/>
              <a:gd name="connsiteX28" fmla="*/ 1333500 w 1457326"/>
              <a:gd name="connsiteY28" fmla="*/ 692944 h 1524000"/>
              <a:gd name="connsiteX29" fmla="*/ 1347788 w 1457326"/>
              <a:gd name="connsiteY29" fmla="*/ 719138 h 1524000"/>
              <a:gd name="connsiteX30" fmla="*/ 1366838 w 1457326"/>
              <a:gd name="connsiteY30" fmla="*/ 776288 h 1524000"/>
              <a:gd name="connsiteX31" fmla="*/ 1400175 w 1457326"/>
              <a:gd name="connsiteY31" fmla="*/ 840581 h 1524000"/>
              <a:gd name="connsiteX32" fmla="*/ 1402556 w 1457326"/>
              <a:gd name="connsiteY32" fmla="*/ 890588 h 1524000"/>
              <a:gd name="connsiteX33" fmla="*/ 1402556 w 1457326"/>
              <a:gd name="connsiteY33" fmla="*/ 933450 h 1524000"/>
              <a:gd name="connsiteX34" fmla="*/ 1412081 w 1457326"/>
              <a:gd name="connsiteY34" fmla="*/ 981075 h 1524000"/>
              <a:gd name="connsiteX35" fmla="*/ 1431131 w 1457326"/>
              <a:gd name="connsiteY35" fmla="*/ 1019175 h 1524000"/>
              <a:gd name="connsiteX36" fmla="*/ 1457326 w 1457326"/>
              <a:gd name="connsiteY36" fmla="*/ 1069182 h 1524000"/>
              <a:gd name="connsiteX37" fmla="*/ 1423988 w 1457326"/>
              <a:gd name="connsiteY37" fmla="*/ 1135857 h 1524000"/>
              <a:gd name="connsiteX38" fmla="*/ 1388269 w 1457326"/>
              <a:gd name="connsiteY38" fmla="*/ 1169194 h 1524000"/>
              <a:gd name="connsiteX39" fmla="*/ 1364456 w 1457326"/>
              <a:gd name="connsiteY39" fmla="*/ 1228725 h 1524000"/>
              <a:gd name="connsiteX40" fmla="*/ 1278731 w 1457326"/>
              <a:gd name="connsiteY40" fmla="*/ 1257300 h 1524000"/>
              <a:gd name="connsiteX41" fmla="*/ 1169194 w 1457326"/>
              <a:gd name="connsiteY41" fmla="*/ 1302544 h 1524000"/>
              <a:gd name="connsiteX42" fmla="*/ 1007269 w 1457326"/>
              <a:gd name="connsiteY42" fmla="*/ 1357313 h 1524000"/>
              <a:gd name="connsiteX43" fmla="*/ 819150 w 1457326"/>
              <a:gd name="connsiteY43" fmla="*/ 1435895 h 1524000"/>
              <a:gd name="connsiteX44" fmla="*/ 0 w 1457326"/>
              <a:gd name="connsiteY44" fmla="*/ 1524000 h 1524000"/>
              <a:gd name="connsiteX0" fmla="*/ 1247775 w 1457326"/>
              <a:gd name="connsiteY0" fmla="*/ 0 h 1524000"/>
              <a:gd name="connsiteX1" fmla="*/ 1281113 w 1457326"/>
              <a:gd name="connsiteY1" fmla="*/ 52388 h 1524000"/>
              <a:gd name="connsiteX2" fmla="*/ 1293019 w 1457326"/>
              <a:gd name="connsiteY2" fmla="*/ 83344 h 1524000"/>
              <a:gd name="connsiteX3" fmla="*/ 1319213 w 1457326"/>
              <a:gd name="connsiteY3" fmla="*/ 109538 h 1524000"/>
              <a:gd name="connsiteX4" fmla="*/ 1352550 w 1457326"/>
              <a:gd name="connsiteY4" fmla="*/ 150019 h 1524000"/>
              <a:gd name="connsiteX5" fmla="*/ 1373981 w 1457326"/>
              <a:gd name="connsiteY5" fmla="*/ 183356 h 1524000"/>
              <a:gd name="connsiteX6" fmla="*/ 1383506 w 1457326"/>
              <a:gd name="connsiteY6" fmla="*/ 211931 h 1524000"/>
              <a:gd name="connsiteX7" fmla="*/ 1388269 w 1457326"/>
              <a:gd name="connsiteY7" fmla="*/ 235744 h 1524000"/>
              <a:gd name="connsiteX8" fmla="*/ 1376363 w 1457326"/>
              <a:gd name="connsiteY8" fmla="*/ 264319 h 1524000"/>
              <a:gd name="connsiteX9" fmla="*/ 1352550 w 1457326"/>
              <a:gd name="connsiteY9" fmla="*/ 283369 h 1524000"/>
              <a:gd name="connsiteX10" fmla="*/ 1345406 w 1457326"/>
              <a:gd name="connsiteY10" fmla="*/ 302419 h 1524000"/>
              <a:gd name="connsiteX11" fmla="*/ 1354931 w 1457326"/>
              <a:gd name="connsiteY11" fmla="*/ 319088 h 1524000"/>
              <a:gd name="connsiteX12" fmla="*/ 1352550 w 1457326"/>
              <a:gd name="connsiteY12" fmla="*/ 340519 h 1524000"/>
              <a:gd name="connsiteX13" fmla="*/ 1338263 w 1457326"/>
              <a:gd name="connsiteY13" fmla="*/ 369094 h 1524000"/>
              <a:gd name="connsiteX14" fmla="*/ 1331119 w 1457326"/>
              <a:gd name="connsiteY14" fmla="*/ 395288 h 1524000"/>
              <a:gd name="connsiteX15" fmla="*/ 1309688 w 1457326"/>
              <a:gd name="connsiteY15" fmla="*/ 431006 h 1524000"/>
              <a:gd name="connsiteX16" fmla="*/ 1290638 w 1457326"/>
              <a:gd name="connsiteY16" fmla="*/ 452438 h 1524000"/>
              <a:gd name="connsiteX17" fmla="*/ 1288256 w 1457326"/>
              <a:gd name="connsiteY17" fmla="*/ 476250 h 1524000"/>
              <a:gd name="connsiteX18" fmla="*/ 1304925 w 1457326"/>
              <a:gd name="connsiteY18" fmla="*/ 500063 h 1524000"/>
              <a:gd name="connsiteX19" fmla="*/ 1307306 w 1457326"/>
              <a:gd name="connsiteY19" fmla="*/ 526256 h 1524000"/>
              <a:gd name="connsiteX20" fmla="*/ 1288256 w 1457326"/>
              <a:gd name="connsiteY20" fmla="*/ 545306 h 1524000"/>
              <a:gd name="connsiteX21" fmla="*/ 1252538 w 1457326"/>
              <a:gd name="connsiteY21" fmla="*/ 566738 h 1524000"/>
              <a:gd name="connsiteX22" fmla="*/ 1231106 w 1457326"/>
              <a:gd name="connsiteY22" fmla="*/ 590550 h 1524000"/>
              <a:gd name="connsiteX23" fmla="*/ 1223963 w 1457326"/>
              <a:gd name="connsiteY23" fmla="*/ 614363 h 1524000"/>
              <a:gd name="connsiteX24" fmla="*/ 1228725 w 1457326"/>
              <a:gd name="connsiteY24" fmla="*/ 645319 h 1524000"/>
              <a:gd name="connsiteX25" fmla="*/ 1250156 w 1457326"/>
              <a:gd name="connsiteY25" fmla="*/ 664369 h 1524000"/>
              <a:gd name="connsiteX26" fmla="*/ 1276350 w 1457326"/>
              <a:gd name="connsiteY26" fmla="*/ 673894 h 1524000"/>
              <a:gd name="connsiteX27" fmla="*/ 1309688 w 1457326"/>
              <a:gd name="connsiteY27" fmla="*/ 678656 h 1524000"/>
              <a:gd name="connsiteX28" fmla="*/ 1333500 w 1457326"/>
              <a:gd name="connsiteY28" fmla="*/ 692944 h 1524000"/>
              <a:gd name="connsiteX29" fmla="*/ 1347788 w 1457326"/>
              <a:gd name="connsiteY29" fmla="*/ 719138 h 1524000"/>
              <a:gd name="connsiteX30" fmla="*/ 1366838 w 1457326"/>
              <a:gd name="connsiteY30" fmla="*/ 776288 h 1524000"/>
              <a:gd name="connsiteX31" fmla="*/ 1400175 w 1457326"/>
              <a:gd name="connsiteY31" fmla="*/ 840581 h 1524000"/>
              <a:gd name="connsiteX32" fmla="*/ 1402556 w 1457326"/>
              <a:gd name="connsiteY32" fmla="*/ 890588 h 1524000"/>
              <a:gd name="connsiteX33" fmla="*/ 1402556 w 1457326"/>
              <a:gd name="connsiteY33" fmla="*/ 933450 h 1524000"/>
              <a:gd name="connsiteX34" fmla="*/ 1412081 w 1457326"/>
              <a:gd name="connsiteY34" fmla="*/ 981075 h 1524000"/>
              <a:gd name="connsiteX35" fmla="*/ 1431131 w 1457326"/>
              <a:gd name="connsiteY35" fmla="*/ 1019175 h 1524000"/>
              <a:gd name="connsiteX36" fmla="*/ 1457326 w 1457326"/>
              <a:gd name="connsiteY36" fmla="*/ 1069182 h 1524000"/>
              <a:gd name="connsiteX37" fmla="*/ 1423988 w 1457326"/>
              <a:gd name="connsiteY37" fmla="*/ 1135857 h 1524000"/>
              <a:gd name="connsiteX38" fmla="*/ 1388269 w 1457326"/>
              <a:gd name="connsiteY38" fmla="*/ 1169194 h 1524000"/>
              <a:gd name="connsiteX39" fmla="*/ 1364456 w 1457326"/>
              <a:gd name="connsiteY39" fmla="*/ 1228725 h 1524000"/>
              <a:gd name="connsiteX40" fmla="*/ 1278731 w 1457326"/>
              <a:gd name="connsiteY40" fmla="*/ 1257300 h 1524000"/>
              <a:gd name="connsiteX41" fmla="*/ 1169194 w 1457326"/>
              <a:gd name="connsiteY41" fmla="*/ 1302544 h 1524000"/>
              <a:gd name="connsiteX42" fmla="*/ 1007269 w 1457326"/>
              <a:gd name="connsiteY42" fmla="*/ 1357313 h 1524000"/>
              <a:gd name="connsiteX43" fmla="*/ 819150 w 1457326"/>
              <a:gd name="connsiteY43" fmla="*/ 1435895 h 1524000"/>
              <a:gd name="connsiteX44" fmla="*/ 573881 w 1457326"/>
              <a:gd name="connsiteY44" fmla="*/ 1462088 h 1524000"/>
              <a:gd name="connsiteX45" fmla="*/ 0 w 1457326"/>
              <a:gd name="connsiteY45" fmla="*/ 1524000 h 1524000"/>
              <a:gd name="connsiteX0" fmla="*/ 1247775 w 1457326"/>
              <a:gd name="connsiteY0" fmla="*/ 0 h 1524000"/>
              <a:gd name="connsiteX1" fmla="*/ 1281113 w 1457326"/>
              <a:gd name="connsiteY1" fmla="*/ 52388 h 1524000"/>
              <a:gd name="connsiteX2" fmla="*/ 1293019 w 1457326"/>
              <a:gd name="connsiteY2" fmla="*/ 83344 h 1524000"/>
              <a:gd name="connsiteX3" fmla="*/ 1319213 w 1457326"/>
              <a:gd name="connsiteY3" fmla="*/ 109538 h 1524000"/>
              <a:gd name="connsiteX4" fmla="*/ 1352550 w 1457326"/>
              <a:gd name="connsiteY4" fmla="*/ 150019 h 1524000"/>
              <a:gd name="connsiteX5" fmla="*/ 1373981 w 1457326"/>
              <a:gd name="connsiteY5" fmla="*/ 183356 h 1524000"/>
              <a:gd name="connsiteX6" fmla="*/ 1383506 w 1457326"/>
              <a:gd name="connsiteY6" fmla="*/ 211931 h 1524000"/>
              <a:gd name="connsiteX7" fmla="*/ 1388269 w 1457326"/>
              <a:gd name="connsiteY7" fmla="*/ 235744 h 1524000"/>
              <a:gd name="connsiteX8" fmla="*/ 1376363 w 1457326"/>
              <a:gd name="connsiteY8" fmla="*/ 264319 h 1524000"/>
              <a:gd name="connsiteX9" fmla="*/ 1352550 w 1457326"/>
              <a:gd name="connsiteY9" fmla="*/ 283369 h 1524000"/>
              <a:gd name="connsiteX10" fmla="*/ 1345406 w 1457326"/>
              <a:gd name="connsiteY10" fmla="*/ 302419 h 1524000"/>
              <a:gd name="connsiteX11" fmla="*/ 1354931 w 1457326"/>
              <a:gd name="connsiteY11" fmla="*/ 319088 h 1524000"/>
              <a:gd name="connsiteX12" fmla="*/ 1352550 w 1457326"/>
              <a:gd name="connsiteY12" fmla="*/ 340519 h 1524000"/>
              <a:gd name="connsiteX13" fmla="*/ 1338263 w 1457326"/>
              <a:gd name="connsiteY13" fmla="*/ 369094 h 1524000"/>
              <a:gd name="connsiteX14" fmla="*/ 1331119 w 1457326"/>
              <a:gd name="connsiteY14" fmla="*/ 395288 h 1524000"/>
              <a:gd name="connsiteX15" fmla="*/ 1309688 w 1457326"/>
              <a:gd name="connsiteY15" fmla="*/ 431006 h 1524000"/>
              <a:gd name="connsiteX16" fmla="*/ 1290638 w 1457326"/>
              <a:gd name="connsiteY16" fmla="*/ 452438 h 1524000"/>
              <a:gd name="connsiteX17" fmla="*/ 1288256 w 1457326"/>
              <a:gd name="connsiteY17" fmla="*/ 476250 h 1524000"/>
              <a:gd name="connsiteX18" fmla="*/ 1304925 w 1457326"/>
              <a:gd name="connsiteY18" fmla="*/ 500063 h 1524000"/>
              <a:gd name="connsiteX19" fmla="*/ 1307306 w 1457326"/>
              <a:gd name="connsiteY19" fmla="*/ 526256 h 1524000"/>
              <a:gd name="connsiteX20" fmla="*/ 1288256 w 1457326"/>
              <a:gd name="connsiteY20" fmla="*/ 545306 h 1524000"/>
              <a:gd name="connsiteX21" fmla="*/ 1252538 w 1457326"/>
              <a:gd name="connsiteY21" fmla="*/ 566738 h 1524000"/>
              <a:gd name="connsiteX22" fmla="*/ 1231106 w 1457326"/>
              <a:gd name="connsiteY22" fmla="*/ 590550 h 1524000"/>
              <a:gd name="connsiteX23" fmla="*/ 1223963 w 1457326"/>
              <a:gd name="connsiteY23" fmla="*/ 614363 h 1524000"/>
              <a:gd name="connsiteX24" fmla="*/ 1228725 w 1457326"/>
              <a:gd name="connsiteY24" fmla="*/ 645319 h 1524000"/>
              <a:gd name="connsiteX25" fmla="*/ 1250156 w 1457326"/>
              <a:gd name="connsiteY25" fmla="*/ 664369 h 1524000"/>
              <a:gd name="connsiteX26" fmla="*/ 1276350 w 1457326"/>
              <a:gd name="connsiteY26" fmla="*/ 673894 h 1524000"/>
              <a:gd name="connsiteX27" fmla="*/ 1309688 w 1457326"/>
              <a:gd name="connsiteY27" fmla="*/ 678656 h 1524000"/>
              <a:gd name="connsiteX28" fmla="*/ 1333500 w 1457326"/>
              <a:gd name="connsiteY28" fmla="*/ 692944 h 1524000"/>
              <a:gd name="connsiteX29" fmla="*/ 1347788 w 1457326"/>
              <a:gd name="connsiteY29" fmla="*/ 719138 h 1524000"/>
              <a:gd name="connsiteX30" fmla="*/ 1366838 w 1457326"/>
              <a:gd name="connsiteY30" fmla="*/ 776288 h 1524000"/>
              <a:gd name="connsiteX31" fmla="*/ 1400175 w 1457326"/>
              <a:gd name="connsiteY31" fmla="*/ 840581 h 1524000"/>
              <a:gd name="connsiteX32" fmla="*/ 1402556 w 1457326"/>
              <a:gd name="connsiteY32" fmla="*/ 890588 h 1524000"/>
              <a:gd name="connsiteX33" fmla="*/ 1402556 w 1457326"/>
              <a:gd name="connsiteY33" fmla="*/ 933450 h 1524000"/>
              <a:gd name="connsiteX34" fmla="*/ 1412081 w 1457326"/>
              <a:gd name="connsiteY34" fmla="*/ 981075 h 1524000"/>
              <a:gd name="connsiteX35" fmla="*/ 1431131 w 1457326"/>
              <a:gd name="connsiteY35" fmla="*/ 1019175 h 1524000"/>
              <a:gd name="connsiteX36" fmla="*/ 1457326 w 1457326"/>
              <a:gd name="connsiteY36" fmla="*/ 1069182 h 1524000"/>
              <a:gd name="connsiteX37" fmla="*/ 1423988 w 1457326"/>
              <a:gd name="connsiteY37" fmla="*/ 1135857 h 1524000"/>
              <a:gd name="connsiteX38" fmla="*/ 1388269 w 1457326"/>
              <a:gd name="connsiteY38" fmla="*/ 1169194 h 1524000"/>
              <a:gd name="connsiteX39" fmla="*/ 1364456 w 1457326"/>
              <a:gd name="connsiteY39" fmla="*/ 1228725 h 1524000"/>
              <a:gd name="connsiteX40" fmla="*/ 1278731 w 1457326"/>
              <a:gd name="connsiteY40" fmla="*/ 1257300 h 1524000"/>
              <a:gd name="connsiteX41" fmla="*/ 1169194 w 1457326"/>
              <a:gd name="connsiteY41" fmla="*/ 1302544 h 1524000"/>
              <a:gd name="connsiteX42" fmla="*/ 1007269 w 1457326"/>
              <a:gd name="connsiteY42" fmla="*/ 1357313 h 1524000"/>
              <a:gd name="connsiteX43" fmla="*/ 819150 w 1457326"/>
              <a:gd name="connsiteY43" fmla="*/ 1435895 h 1524000"/>
              <a:gd name="connsiteX44" fmla="*/ 573881 w 1457326"/>
              <a:gd name="connsiteY44" fmla="*/ 1462088 h 1524000"/>
              <a:gd name="connsiteX45" fmla="*/ 300038 w 1457326"/>
              <a:gd name="connsiteY45" fmla="*/ 1490663 h 1524000"/>
              <a:gd name="connsiteX46" fmla="*/ 0 w 1457326"/>
              <a:gd name="connsiteY46" fmla="*/ 1524000 h 1524000"/>
              <a:gd name="connsiteX0" fmla="*/ 1247775 w 1457326"/>
              <a:gd name="connsiteY0" fmla="*/ 0 h 1524000"/>
              <a:gd name="connsiteX1" fmla="*/ 1281113 w 1457326"/>
              <a:gd name="connsiteY1" fmla="*/ 52388 h 1524000"/>
              <a:gd name="connsiteX2" fmla="*/ 1293019 w 1457326"/>
              <a:gd name="connsiteY2" fmla="*/ 83344 h 1524000"/>
              <a:gd name="connsiteX3" fmla="*/ 1319213 w 1457326"/>
              <a:gd name="connsiteY3" fmla="*/ 109538 h 1524000"/>
              <a:gd name="connsiteX4" fmla="*/ 1352550 w 1457326"/>
              <a:gd name="connsiteY4" fmla="*/ 150019 h 1524000"/>
              <a:gd name="connsiteX5" fmla="*/ 1373981 w 1457326"/>
              <a:gd name="connsiteY5" fmla="*/ 183356 h 1524000"/>
              <a:gd name="connsiteX6" fmla="*/ 1383506 w 1457326"/>
              <a:gd name="connsiteY6" fmla="*/ 211931 h 1524000"/>
              <a:gd name="connsiteX7" fmla="*/ 1388269 w 1457326"/>
              <a:gd name="connsiteY7" fmla="*/ 235744 h 1524000"/>
              <a:gd name="connsiteX8" fmla="*/ 1376363 w 1457326"/>
              <a:gd name="connsiteY8" fmla="*/ 264319 h 1524000"/>
              <a:gd name="connsiteX9" fmla="*/ 1352550 w 1457326"/>
              <a:gd name="connsiteY9" fmla="*/ 283369 h 1524000"/>
              <a:gd name="connsiteX10" fmla="*/ 1345406 w 1457326"/>
              <a:gd name="connsiteY10" fmla="*/ 302419 h 1524000"/>
              <a:gd name="connsiteX11" fmla="*/ 1354931 w 1457326"/>
              <a:gd name="connsiteY11" fmla="*/ 319088 h 1524000"/>
              <a:gd name="connsiteX12" fmla="*/ 1352550 w 1457326"/>
              <a:gd name="connsiteY12" fmla="*/ 340519 h 1524000"/>
              <a:gd name="connsiteX13" fmla="*/ 1338263 w 1457326"/>
              <a:gd name="connsiteY13" fmla="*/ 369094 h 1524000"/>
              <a:gd name="connsiteX14" fmla="*/ 1331119 w 1457326"/>
              <a:gd name="connsiteY14" fmla="*/ 395288 h 1524000"/>
              <a:gd name="connsiteX15" fmla="*/ 1309688 w 1457326"/>
              <a:gd name="connsiteY15" fmla="*/ 431006 h 1524000"/>
              <a:gd name="connsiteX16" fmla="*/ 1290638 w 1457326"/>
              <a:gd name="connsiteY16" fmla="*/ 452438 h 1524000"/>
              <a:gd name="connsiteX17" fmla="*/ 1288256 w 1457326"/>
              <a:gd name="connsiteY17" fmla="*/ 476250 h 1524000"/>
              <a:gd name="connsiteX18" fmla="*/ 1304925 w 1457326"/>
              <a:gd name="connsiteY18" fmla="*/ 500063 h 1524000"/>
              <a:gd name="connsiteX19" fmla="*/ 1307306 w 1457326"/>
              <a:gd name="connsiteY19" fmla="*/ 526256 h 1524000"/>
              <a:gd name="connsiteX20" fmla="*/ 1288256 w 1457326"/>
              <a:gd name="connsiteY20" fmla="*/ 545306 h 1524000"/>
              <a:gd name="connsiteX21" fmla="*/ 1252538 w 1457326"/>
              <a:gd name="connsiteY21" fmla="*/ 566738 h 1524000"/>
              <a:gd name="connsiteX22" fmla="*/ 1231106 w 1457326"/>
              <a:gd name="connsiteY22" fmla="*/ 590550 h 1524000"/>
              <a:gd name="connsiteX23" fmla="*/ 1223963 w 1457326"/>
              <a:gd name="connsiteY23" fmla="*/ 614363 h 1524000"/>
              <a:gd name="connsiteX24" fmla="*/ 1228725 w 1457326"/>
              <a:gd name="connsiteY24" fmla="*/ 645319 h 1524000"/>
              <a:gd name="connsiteX25" fmla="*/ 1250156 w 1457326"/>
              <a:gd name="connsiteY25" fmla="*/ 664369 h 1524000"/>
              <a:gd name="connsiteX26" fmla="*/ 1276350 w 1457326"/>
              <a:gd name="connsiteY26" fmla="*/ 673894 h 1524000"/>
              <a:gd name="connsiteX27" fmla="*/ 1309688 w 1457326"/>
              <a:gd name="connsiteY27" fmla="*/ 678656 h 1524000"/>
              <a:gd name="connsiteX28" fmla="*/ 1333500 w 1457326"/>
              <a:gd name="connsiteY28" fmla="*/ 692944 h 1524000"/>
              <a:gd name="connsiteX29" fmla="*/ 1347788 w 1457326"/>
              <a:gd name="connsiteY29" fmla="*/ 719138 h 1524000"/>
              <a:gd name="connsiteX30" fmla="*/ 1366838 w 1457326"/>
              <a:gd name="connsiteY30" fmla="*/ 776288 h 1524000"/>
              <a:gd name="connsiteX31" fmla="*/ 1400175 w 1457326"/>
              <a:gd name="connsiteY31" fmla="*/ 840581 h 1524000"/>
              <a:gd name="connsiteX32" fmla="*/ 1402556 w 1457326"/>
              <a:gd name="connsiteY32" fmla="*/ 890588 h 1524000"/>
              <a:gd name="connsiteX33" fmla="*/ 1402556 w 1457326"/>
              <a:gd name="connsiteY33" fmla="*/ 933450 h 1524000"/>
              <a:gd name="connsiteX34" fmla="*/ 1412081 w 1457326"/>
              <a:gd name="connsiteY34" fmla="*/ 981075 h 1524000"/>
              <a:gd name="connsiteX35" fmla="*/ 1431131 w 1457326"/>
              <a:gd name="connsiteY35" fmla="*/ 1019175 h 1524000"/>
              <a:gd name="connsiteX36" fmla="*/ 1457326 w 1457326"/>
              <a:gd name="connsiteY36" fmla="*/ 1069182 h 1524000"/>
              <a:gd name="connsiteX37" fmla="*/ 1423988 w 1457326"/>
              <a:gd name="connsiteY37" fmla="*/ 1135857 h 1524000"/>
              <a:gd name="connsiteX38" fmla="*/ 1388269 w 1457326"/>
              <a:gd name="connsiteY38" fmla="*/ 1169194 h 1524000"/>
              <a:gd name="connsiteX39" fmla="*/ 1364456 w 1457326"/>
              <a:gd name="connsiteY39" fmla="*/ 1228725 h 1524000"/>
              <a:gd name="connsiteX40" fmla="*/ 1278731 w 1457326"/>
              <a:gd name="connsiteY40" fmla="*/ 1257300 h 1524000"/>
              <a:gd name="connsiteX41" fmla="*/ 1169194 w 1457326"/>
              <a:gd name="connsiteY41" fmla="*/ 1302544 h 1524000"/>
              <a:gd name="connsiteX42" fmla="*/ 1007269 w 1457326"/>
              <a:gd name="connsiteY42" fmla="*/ 1357313 h 1524000"/>
              <a:gd name="connsiteX43" fmla="*/ 819150 w 1457326"/>
              <a:gd name="connsiteY43" fmla="*/ 1435895 h 1524000"/>
              <a:gd name="connsiteX44" fmla="*/ 573881 w 1457326"/>
              <a:gd name="connsiteY44" fmla="*/ 1462088 h 1524000"/>
              <a:gd name="connsiteX45" fmla="*/ 300038 w 1457326"/>
              <a:gd name="connsiteY45" fmla="*/ 1490663 h 1524000"/>
              <a:gd name="connsiteX46" fmla="*/ 116681 w 1457326"/>
              <a:gd name="connsiteY46" fmla="*/ 1509713 h 1524000"/>
              <a:gd name="connsiteX47" fmla="*/ 0 w 1457326"/>
              <a:gd name="connsiteY47" fmla="*/ 1524000 h 1524000"/>
              <a:gd name="connsiteX0" fmla="*/ 1247775 w 1457326"/>
              <a:gd name="connsiteY0" fmla="*/ 0 h 1524000"/>
              <a:gd name="connsiteX1" fmla="*/ 1281113 w 1457326"/>
              <a:gd name="connsiteY1" fmla="*/ 52388 h 1524000"/>
              <a:gd name="connsiteX2" fmla="*/ 1293019 w 1457326"/>
              <a:gd name="connsiteY2" fmla="*/ 83344 h 1524000"/>
              <a:gd name="connsiteX3" fmla="*/ 1319213 w 1457326"/>
              <a:gd name="connsiteY3" fmla="*/ 109538 h 1524000"/>
              <a:gd name="connsiteX4" fmla="*/ 1352550 w 1457326"/>
              <a:gd name="connsiteY4" fmla="*/ 150019 h 1524000"/>
              <a:gd name="connsiteX5" fmla="*/ 1373981 w 1457326"/>
              <a:gd name="connsiteY5" fmla="*/ 183356 h 1524000"/>
              <a:gd name="connsiteX6" fmla="*/ 1383506 w 1457326"/>
              <a:gd name="connsiteY6" fmla="*/ 211931 h 1524000"/>
              <a:gd name="connsiteX7" fmla="*/ 1388269 w 1457326"/>
              <a:gd name="connsiteY7" fmla="*/ 235744 h 1524000"/>
              <a:gd name="connsiteX8" fmla="*/ 1376363 w 1457326"/>
              <a:gd name="connsiteY8" fmla="*/ 264319 h 1524000"/>
              <a:gd name="connsiteX9" fmla="*/ 1352550 w 1457326"/>
              <a:gd name="connsiteY9" fmla="*/ 283369 h 1524000"/>
              <a:gd name="connsiteX10" fmla="*/ 1345406 w 1457326"/>
              <a:gd name="connsiteY10" fmla="*/ 302419 h 1524000"/>
              <a:gd name="connsiteX11" fmla="*/ 1354931 w 1457326"/>
              <a:gd name="connsiteY11" fmla="*/ 319088 h 1524000"/>
              <a:gd name="connsiteX12" fmla="*/ 1352550 w 1457326"/>
              <a:gd name="connsiteY12" fmla="*/ 340519 h 1524000"/>
              <a:gd name="connsiteX13" fmla="*/ 1338263 w 1457326"/>
              <a:gd name="connsiteY13" fmla="*/ 369094 h 1524000"/>
              <a:gd name="connsiteX14" fmla="*/ 1331119 w 1457326"/>
              <a:gd name="connsiteY14" fmla="*/ 395288 h 1524000"/>
              <a:gd name="connsiteX15" fmla="*/ 1309688 w 1457326"/>
              <a:gd name="connsiteY15" fmla="*/ 431006 h 1524000"/>
              <a:gd name="connsiteX16" fmla="*/ 1290638 w 1457326"/>
              <a:gd name="connsiteY16" fmla="*/ 452438 h 1524000"/>
              <a:gd name="connsiteX17" fmla="*/ 1288256 w 1457326"/>
              <a:gd name="connsiteY17" fmla="*/ 476250 h 1524000"/>
              <a:gd name="connsiteX18" fmla="*/ 1304925 w 1457326"/>
              <a:gd name="connsiteY18" fmla="*/ 500063 h 1524000"/>
              <a:gd name="connsiteX19" fmla="*/ 1307306 w 1457326"/>
              <a:gd name="connsiteY19" fmla="*/ 526256 h 1524000"/>
              <a:gd name="connsiteX20" fmla="*/ 1288256 w 1457326"/>
              <a:gd name="connsiteY20" fmla="*/ 545306 h 1524000"/>
              <a:gd name="connsiteX21" fmla="*/ 1252538 w 1457326"/>
              <a:gd name="connsiteY21" fmla="*/ 566738 h 1524000"/>
              <a:gd name="connsiteX22" fmla="*/ 1231106 w 1457326"/>
              <a:gd name="connsiteY22" fmla="*/ 590550 h 1524000"/>
              <a:gd name="connsiteX23" fmla="*/ 1223963 w 1457326"/>
              <a:gd name="connsiteY23" fmla="*/ 614363 h 1524000"/>
              <a:gd name="connsiteX24" fmla="*/ 1228725 w 1457326"/>
              <a:gd name="connsiteY24" fmla="*/ 645319 h 1524000"/>
              <a:gd name="connsiteX25" fmla="*/ 1250156 w 1457326"/>
              <a:gd name="connsiteY25" fmla="*/ 664369 h 1524000"/>
              <a:gd name="connsiteX26" fmla="*/ 1276350 w 1457326"/>
              <a:gd name="connsiteY26" fmla="*/ 673894 h 1524000"/>
              <a:gd name="connsiteX27" fmla="*/ 1309688 w 1457326"/>
              <a:gd name="connsiteY27" fmla="*/ 678656 h 1524000"/>
              <a:gd name="connsiteX28" fmla="*/ 1333500 w 1457326"/>
              <a:gd name="connsiteY28" fmla="*/ 692944 h 1524000"/>
              <a:gd name="connsiteX29" fmla="*/ 1347788 w 1457326"/>
              <a:gd name="connsiteY29" fmla="*/ 719138 h 1524000"/>
              <a:gd name="connsiteX30" fmla="*/ 1366838 w 1457326"/>
              <a:gd name="connsiteY30" fmla="*/ 776288 h 1524000"/>
              <a:gd name="connsiteX31" fmla="*/ 1400175 w 1457326"/>
              <a:gd name="connsiteY31" fmla="*/ 840581 h 1524000"/>
              <a:gd name="connsiteX32" fmla="*/ 1402556 w 1457326"/>
              <a:gd name="connsiteY32" fmla="*/ 890588 h 1524000"/>
              <a:gd name="connsiteX33" fmla="*/ 1402556 w 1457326"/>
              <a:gd name="connsiteY33" fmla="*/ 933450 h 1524000"/>
              <a:gd name="connsiteX34" fmla="*/ 1412081 w 1457326"/>
              <a:gd name="connsiteY34" fmla="*/ 981075 h 1524000"/>
              <a:gd name="connsiteX35" fmla="*/ 1431131 w 1457326"/>
              <a:gd name="connsiteY35" fmla="*/ 1019175 h 1524000"/>
              <a:gd name="connsiteX36" fmla="*/ 1457326 w 1457326"/>
              <a:gd name="connsiteY36" fmla="*/ 1069182 h 1524000"/>
              <a:gd name="connsiteX37" fmla="*/ 1423988 w 1457326"/>
              <a:gd name="connsiteY37" fmla="*/ 1135857 h 1524000"/>
              <a:gd name="connsiteX38" fmla="*/ 1388269 w 1457326"/>
              <a:gd name="connsiteY38" fmla="*/ 1169194 h 1524000"/>
              <a:gd name="connsiteX39" fmla="*/ 1364456 w 1457326"/>
              <a:gd name="connsiteY39" fmla="*/ 1228725 h 1524000"/>
              <a:gd name="connsiteX40" fmla="*/ 1278731 w 1457326"/>
              <a:gd name="connsiteY40" fmla="*/ 1257300 h 1524000"/>
              <a:gd name="connsiteX41" fmla="*/ 1169194 w 1457326"/>
              <a:gd name="connsiteY41" fmla="*/ 1302544 h 1524000"/>
              <a:gd name="connsiteX42" fmla="*/ 1007269 w 1457326"/>
              <a:gd name="connsiteY42" fmla="*/ 1357313 h 1524000"/>
              <a:gd name="connsiteX43" fmla="*/ 819150 w 1457326"/>
              <a:gd name="connsiteY43" fmla="*/ 1435895 h 1524000"/>
              <a:gd name="connsiteX44" fmla="*/ 573881 w 1457326"/>
              <a:gd name="connsiteY44" fmla="*/ 1462088 h 1524000"/>
              <a:gd name="connsiteX45" fmla="*/ 423863 w 1457326"/>
              <a:gd name="connsiteY45" fmla="*/ 1481138 h 1524000"/>
              <a:gd name="connsiteX46" fmla="*/ 300038 w 1457326"/>
              <a:gd name="connsiteY46" fmla="*/ 1490663 h 1524000"/>
              <a:gd name="connsiteX47" fmla="*/ 116681 w 1457326"/>
              <a:gd name="connsiteY47" fmla="*/ 1509713 h 1524000"/>
              <a:gd name="connsiteX48" fmla="*/ 0 w 1457326"/>
              <a:gd name="connsiteY48" fmla="*/ 1524000 h 1524000"/>
              <a:gd name="connsiteX0" fmla="*/ 1247775 w 1457326"/>
              <a:gd name="connsiteY0" fmla="*/ 0 h 1524000"/>
              <a:gd name="connsiteX1" fmla="*/ 1281113 w 1457326"/>
              <a:gd name="connsiteY1" fmla="*/ 52388 h 1524000"/>
              <a:gd name="connsiteX2" fmla="*/ 1293019 w 1457326"/>
              <a:gd name="connsiteY2" fmla="*/ 83344 h 1524000"/>
              <a:gd name="connsiteX3" fmla="*/ 1319213 w 1457326"/>
              <a:gd name="connsiteY3" fmla="*/ 109538 h 1524000"/>
              <a:gd name="connsiteX4" fmla="*/ 1352550 w 1457326"/>
              <a:gd name="connsiteY4" fmla="*/ 150019 h 1524000"/>
              <a:gd name="connsiteX5" fmla="*/ 1373981 w 1457326"/>
              <a:gd name="connsiteY5" fmla="*/ 183356 h 1524000"/>
              <a:gd name="connsiteX6" fmla="*/ 1383506 w 1457326"/>
              <a:gd name="connsiteY6" fmla="*/ 211931 h 1524000"/>
              <a:gd name="connsiteX7" fmla="*/ 1388269 w 1457326"/>
              <a:gd name="connsiteY7" fmla="*/ 235744 h 1524000"/>
              <a:gd name="connsiteX8" fmla="*/ 1376363 w 1457326"/>
              <a:gd name="connsiteY8" fmla="*/ 264319 h 1524000"/>
              <a:gd name="connsiteX9" fmla="*/ 1352550 w 1457326"/>
              <a:gd name="connsiteY9" fmla="*/ 283369 h 1524000"/>
              <a:gd name="connsiteX10" fmla="*/ 1345406 w 1457326"/>
              <a:gd name="connsiteY10" fmla="*/ 302419 h 1524000"/>
              <a:gd name="connsiteX11" fmla="*/ 1354931 w 1457326"/>
              <a:gd name="connsiteY11" fmla="*/ 319088 h 1524000"/>
              <a:gd name="connsiteX12" fmla="*/ 1352550 w 1457326"/>
              <a:gd name="connsiteY12" fmla="*/ 340519 h 1524000"/>
              <a:gd name="connsiteX13" fmla="*/ 1338263 w 1457326"/>
              <a:gd name="connsiteY13" fmla="*/ 369094 h 1524000"/>
              <a:gd name="connsiteX14" fmla="*/ 1331119 w 1457326"/>
              <a:gd name="connsiteY14" fmla="*/ 395288 h 1524000"/>
              <a:gd name="connsiteX15" fmla="*/ 1309688 w 1457326"/>
              <a:gd name="connsiteY15" fmla="*/ 431006 h 1524000"/>
              <a:gd name="connsiteX16" fmla="*/ 1290638 w 1457326"/>
              <a:gd name="connsiteY16" fmla="*/ 452438 h 1524000"/>
              <a:gd name="connsiteX17" fmla="*/ 1288256 w 1457326"/>
              <a:gd name="connsiteY17" fmla="*/ 476250 h 1524000"/>
              <a:gd name="connsiteX18" fmla="*/ 1304925 w 1457326"/>
              <a:gd name="connsiteY18" fmla="*/ 500063 h 1524000"/>
              <a:gd name="connsiteX19" fmla="*/ 1307306 w 1457326"/>
              <a:gd name="connsiteY19" fmla="*/ 526256 h 1524000"/>
              <a:gd name="connsiteX20" fmla="*/ 1288256 w 1457326"/>
              <a:gd name="connsiteY20" fmla="*/ 545306 h 1524000"/>
              <a:gd name="connsiteX21" fmla="*/ 1252538 w 1457326"/>
              <a:gd name="connsiteY21" fmla="*/ 566738 h 1524000"/>
              <a:gd name="connsiteX22" fmla="*/ 1231106 w 1457326"/>
              <a:gd name="connsiteY22" fmla="*/ 590550 h 1524000"/>
              <a:gd name="connsiteX23" fmla="*/ 1223963 w 1457326"/>
              <a:gd name="connsiteY23" fmla="*/ 614363 h 1524000"/>
              <a:gd name="connsiteX24" fmla="*/ 1228725 w 1457326"/>
              <a:gd name="connsiteY24" fmla="*/ 645319 h 1524000"/>
              <a:gd name="connsiteX25" fmla="*/ 1250156 w 1457326"/>
              <a:gd name="connsiteY25" fmla="*/ 664369 h 1524000"/>
              <a:gd name="connsiteX26" fmla="*/ 1276350 w 1457326"/>
              <a:gd name="connsiteY26" fmla="*/ 673894 h 1524000"/>
              <a:gd name="connsiteX27" fmla="*/ 1309688 w 1457326"/>
              <a:gd name="connsiteY27" fmla="*/ 678656 h 1524000"/>
              <a:gd name="connsiteX28" fmla="*/ 1333500 w 1457326"/>
              <a:gd name="connsiteY28" fmla="*/ 692944 h 1524000"/>
              <a:gd name="connsiteX29" fmla="*/ 1347788 w 1457326"/>
              <a:gd name="connsiteY29" fmla="*/ 719138 h 1524000"/>
              <a:gd name="connsiteX30" fmla="*/ 1366838 w 1457326"/>
              <a:gd name="connsiteY30" fmla="*/ 776288 h 1524000"/>
              <a:gd name="connsiteX31" fmla="*/ 1400175 w 1457326"/>
              <a:gd name="connsiteY31" fmla="*/ 840581 h 1524000"/>
              <a:gd name="connsiteX32" fmla="*/ 1402556 w 1457326"/>
              <a:gd name="connsiteY32" fmla="*/ 890588 h 1524000"/>
              <a:gd name="connsiteX33" fmla="*/ 1402556 w 1457326"/>
              <a:gd name="connsiteY33" fmla="*/ 933450 h 1524000"/>
              <a:gd name="connsiteX34" fmla="*/ 1412081 w 1457326"/>
              <a:gd name="connsiteY34" fmla="*/ 981075 h 1524000"/>
              <a:gd name="connsiteX35" fmla="*/ 1431131 w 1457326"/>
              <a:gd name="connsiteY35" fmla="*/ 1019175 h 1524000"/>
              <a:gd name="connsiteX36" fmla="*/ 1457326 w 1457326"/>
              <a:gd name="connsiteY36" fmla="*/ 1069182 h 1524000"/>
              <a:gd name="connsiteX37" fmla="*/ 1423988 w 1457326"/>
              <a:gd name="connsiteY37" fmla="*/ 1135857 h 1524000"/>
              <a:gd name="connsiteX38" fmla="*/ 1388269 w 1457326"/>
              <a:gd name="connsiteY38" fmla="*/ 1169194 h 1524000"/>
              <a:gd name="connsiteX39" fmla="*/ 1364456 w 1457326"/>
              <a:gd name="connsiteY39" fmla="*/ 1228725 h 1524000"/>
              <a:gd name="connsiteX40" fmla="*/ 1278731 w 1457326"/>
              <a:gd name="connsiteY40" fmla="*/ 1257300 h 1524000"/>
              <a:gd name="connsiteX41" fmla="*/ 1169194 w 1457326"/>
              <a:gd name="connsiteY41" fmla="*/ 1302544 h 1524000"/>
              <a:gd name="connsiteX42" fmla="*/ 1007269 w 1457326"/>
              <a:gd name="connsiteY42" fmla="*/ 1357313 h 1524000"/>
              <a:gd name="connsiteX43" fmla="*/ 819150 w 1457326"/>
              <a:gd name="connsiteY43" fmla="*/ 1435895 h 1524000"/>
              <a:gd name="connsiteX44" fmla="*/ 692944 w 1457326"/>
              <a:gd name="connsiteY44" fmla="*/ 1450181 h 1524000"/>
              <a:gd name="connsiteX45" fmla="*/ 573881 w 1457326"/>
              <a:gd name="connsiteY45" fmla="*/ 1462088 h 1524000"/>
              <a:gd name="connsiteX46" fmla="*/ 423863 w 1457326"/>
              <a:gd name="connsiteY46" fmla="*/ 1481138 h 1524000"/>
              <a:gd name="connsiteX47" fmla="*/ 300038 w 1457326"/>
              <a:gd name="connsiteY47" fmla="*/ 1490663 h 1524000"/>
              <a:gd name="connsiteX48" fmla="*/ 116681 w 1457326"/>
              <a:gd name="connsiteY48" fmla="*/ 1509713 h 1524000"/>
              <a:gd name="connsiteX49" fmla="*/ 0 w 1457326"/>
              <a:gd name="connsiteY49" fmla="*/ 1524000 h 1524000"/>
              <a:gd name="connsiteX0" fmla="*/ 1247775 w 1457326"/>
              <a:gd name="connsiteY0" fmla="*/ 0 h 1524000"/>
              <a:gd name="connsiteX1" fmla="*/ 1281113 w 1457326"/>
              <a:gd name="connsiteY1" fmla="*/ 52388 h 1524000"/>
              <a:gd name="connsiteX2" fmla="*/ 1293019 w 1457326"/>
              <a:gd name="connsiteY2" fmla="*/ 83344 h 1524000"/>
              <a:gd name="connsiteX3" fmla="*/ 1319213 w 1457326"/>
              <a:gd name="connsiteY3" fmla="*/ 109538 h 1524000"/>
              <a:gd name="connsiteX4" fmla="*/ 1352550 w 1457326"/>
              <a:gd name="connsiteY4" fmla="*/ 150019 h 1524000"/>
              <a:gd name="connsiteX5" fmla="*/ 1373981 w 1457326"/>
              <a:gd name="connsiteY5" fmla="*/ 183356 h 1524000"/>
              <a:gd name="connsiteX6" fmla="*/ 1383506 w 1457326"/>
              <a:gd name="connsiteY6" fmla="*/ 211931 h 1524000"/>
              <a:gd name="connsiteX7" fmla="*/ 1388269 w 1457326"/>
              <a:gd name="connsiteY7" fmla="*/ 235744 h 1524000"/>
              <a:gd name="connsiteX8" fmla="*/ 1376363 w 1457326"/>
              <a:gd name="connsiteY8" fmla="*/ 264319 h 1524000"/>
              <a:gd name="connsiteX9" fmla="*/ 1352550 w 1457326"/>
              <a:gd name="connsiteY9" fmla="*/ 283369 h 1524000"/>
              <a:gd name="connsiteX10" fmla="*/ 1345406 w 1457326"/>
              <a:gd name="connsiteY10" fmla="*/ 302419 h 1524000"/>
              <a:gd name="connsiteX11" fmla="*/ 1354931 w 1457326"/>
              <a:gd name="connsiteY11" fmla="*/ 319088 h 1524000"/>
              <a:gd name="connsiteX12" fmla="*/ 1352550 w 1457326"/>
              <a:gd name="connsiteY12" fmla="*/ 340519 h 1524000"/>
              <a:gd name="connsiteX13" fmla="*/ 1338263 w 1457326"/>
              <a:gd name="connsiteY13" fmla="*/ 369094 h 1524000"/>
              <a:gd name="connsiteX14" fmla="*/ 1331119 w 1457326"/>
              <a:gd name="connsiteY14" fmla="*/ 395288 h 1524000"/>
              <a:gd name="connsiteX15" fmla="*/ 1309688 w 1457326"/>
              <a:gd name="connsiteY15" fmla="*/ 431006 h 1524000"/>
              <a:gd name="connsiteX16" fmla="*/ 1290638 w 1457326"/>
              <a:gd name="connsiteY16" fmla="*/ 452438 h 1524000"/>
              <a:gd name="connsiteX17" fmla="*/ 1288256 w 1457326"/>
              <a:gd name="connsiteY17" fmla="*/ 476250 h 1524000"/>
              <a:gd name="connsiteX18" fmla="*/ 1304925 w 1457326"/>
              <a:gd name="connsiteY18" fmla="*/ 500063 h 1524000"/>
              <a:gd name="connsiteX19" fmla="*/ 1307306 w 1457326"/>
              <a:gd name="connsiteY19" fmla="*/ 526256 h 1524000"/>
              <a:gd name="connsiteX20" fmla="*/ 1288256 w 1457326"/>
              <a:gd name="connsiteY20" fmla="*/ 545306 h 1524000"/>
              <a:gd name="connsiteX21" fmla="*/ 1252538 w 1457326"/>
              <a:gd name="connsiteY21" fmla="*/ 566738 h 1524000"/>
              <a:gd name="connsiteX22" fmla="*/ 1231106 w 1457326"/>
              <a:gd name="connsiteY22" fmla="*/ 590550 h 1524000"/>
              <a:gd name="connsiteX23" fmla="*/ 1223963 w 1457326"/>
              <a:gd name="connsiteY23" fmla="*/ 614363 h 1524000"/>
              <a:gd name="connsiteX24" fmla="*/ 1228725 w 1457326"/>
              <a:gd name="connsiteY24" fmla="*/ 645319 h 1524000"/>
              <a:gd name="connsiteX25" fmla="*/ 1250156 w 1457326"/>
              <a:gd name="connsiteY25" fmla="*/ 664369 h 1524000"/>
              <a:gd name="connsiteX26" fmla="*/ 1276350 w 1457326"/>
              <a:gd name="connsiteY26" fmla="*/ 673894 h 1524000"/>
              <a:gd name="connsiteX27" fmla="*/ 1309688 w 1457326"/>
              <a:gd name="connsiteY27" fmla="*/ 678656 h 1524000"/>
              <a:gd name="connsiteX28" fmla="*/ 1333500 w 1457326"/>
              <a:gd name="connsiteY28" fmla="*/ 692944 h 1524000"/>
              <a:gd name="connsiteX29" fmla="*/ 1347788 w 1457326"/>
              <a:gd name="connsiteY29" fmla="*/ 719138 h 1524000"/>
              <a:gd name="connsiteX30" fmla="*/ 1366838 w 1457326"/>
              <a:gd name="connsiteY30" fmla="*/ 776288 h 1524000"/>
              <a:gd name="connsiteX31" fmla="*/ 1400175 w 1457326"/>
              <a:gd name="connsiteY31" fmla="*/ 840581 h 1524000"/>
              <a:gd name="connsiteX32" fmla="*/ 1402556 w 1457326"/>
              <a:gd name="connsiteY32" fmla="*/ 890588 h 1524000"/>
              <a:gd name="connsiteX33" fmla="*/ 1402556 w 1457326"/>
              <a:gd name="connsiteY33" fmla="*/ 933450 h 1524000"/>
              <a:gd name="connsiteX34" fmla="*/ 1412081 w 1457326"/>
              <a:gd name="connsiteY34" fmla="*/ 981075 h 1524000"/>
              <a:gd name="connsiteX35" fmla="*/ 1431131 w 1457326"/>
              <a:gd name="connsiteY35" fmla="*/ 1019175 h 1524000"/>
              <a:gd name="connsiteX36" fmla="*/ 1457326 w 1457326"/>
              <a:gd name="connsiteY36" fmla="*/ 1069182 h 1524000"/>
              <a:gd name="connsiteX37" fmla="*/ 1423988 w 1457326"/>
              <a:gd name="connsiteY37" fmla="*/ 1135857 h 1524000"/>
              <a:gd name="connsiteX38" fmla="*/ 1388269 w 1457326"/>
              <a:gd name="connsiteY38" fmla="*/ 1169194 h 1524000"/>
              <a:gd name="connsiteX39" fmla="*/ 1364456 w 1457326"/>
              <a:gd name="connsiteY39" fmla="*/ 1228725 h 1524000"/>
              <a:gd name="connsiteX40" fmla="*/ 1278731 w 1457326"/>
              <a:gd name="connsiteY40" fmla="*/ 1257300 h 1524000"/>
              <a:gd name="connsiteX41" fmla="*/ 1169194 w 1457326"/>
              <a:gd name="connsiteY41" fmla="*/ 1302544 h 1524000"/>
              <a:gd name="connsiteX42" fmla="*/ 1007269 w 1457326"/>
              <a:gd name="connsiteY42" fmla="*/ 1357313 h 1524000"/>
              <a:gd name="connsiteX43" fmla="*/ 926306 w 1457326"/>
              <a:gd name="connsiteY43" fmla="*/ 1395413 h 1524000"/>
              <a:gd name="connsiteX44" fmla="*/ 819150 w 1457326"/>
              <a:gd name="connsiteY44" fmla="*/ 1435895 h 1524000"/>
              <a:gd name="connsiteX45" fmla="*/ 692944 w 1457326"/>
              <a:gd name="connsiteY45" fmla="*/ 1450181 h 1524000"/>
              <a:gd name="connsiteX46" fmla="*/ 573881 w 1457326"/>
              <a:gd name="connsiteY46" fmla="*/ 1462088 h 1524000"/>
              <a:gd name="connsiteX47" fmla="*/ 423863 w 1457326"/>
              <a:gd name="connsiteY47" fmla="*/ 1481138 h 1524000"/>
              <a:gd name="connsiteX48" fmla="*/ 300038 w 1457326"/>
              <a:gd name="connsiteY48" fmla="*/ 1490663 h 1524000"/>
              <a:gd name="connsiteX49" fmla="*/ 116681 w 1457326"/>
              <a:gd name="connsiteY49" fmla="*/ 1509713 h 1524000"/>
              <a:gd name="connsiteX50" fmla="*/ 0 w 1457326"/>
              <a:gd name="connsiteY50" fmla="*/ 1524000 h 1524000"/>
              <a:gd name="connsiteX0" fmla="*/ 1247775 w 1457326"/>
              <a:gd name="connsiteY0" fmla="*/ 0 h 1524000"/>
              <a:gd name="connsiteX1" fmla="*/ 1281113 w 1457326"/>
              <a:gd name="connsiteY1" fmla="*/ 52388 h 1524000"/>
              <a:gd name="connsiteX2" fmla="*/ 1293019 w 1457326"/>
              <a:gd name="connsiteY2" fmla="*/ 83344 h 1524000"/>
              <a:gd name="connsiteX3" fmla="*/ 1319213 w 1457326"/>
              <a:gd name="connsiteY3" fmla="*/ 109538 h 1524000"/>
              <a:gd name="connsiteX4" fmla="*/ 1352550 w 1457326"/>
              <a:gd name="connsiteY4" fmla="*/ 150019 h 1524000"/>
              <a:gd name="connsiteX5" fmla="*/ 1373981 w 1457326"/>
              <a:gd name="connsiteY5" fmla="*/ 183356 h 1524000"/>
              <a:gd name="connsiteX6" fmla="*/ 1383506 w 1457326"/>
              <a:gd name="connsiteY6" fmla="*/ 211931 h 1524000"/>
              <a:gd name="connsiteX7" fmla="*/ 1388269 w 1457326"/>
              <a:gd name="connsiteY7" fmla="*/ 235744 h 1524000"/>
              <a:gd name="connsiteX8" fmla="*/ 1376363 w 1457326"/>
              <a:gd name="connsiteY8" fmla="*/ 264319 h 1524000"/>
              <a:gd name="connsiteX9" fmla="*/ 1352550 w 1457326"/>
              <a:gd name="connsiteY9" fmla="*/ 283369 h 1524000"/>
              <a:gd name="connsiteX10" fmla="*/ 1345406 w 1457326"/>
              <a:gd name="connsiteY10" fmla="*/ 302419 h 1524000"/>
              <a:gd name="connsiteX11" fmla="*/ 1354931 w 1457326"/>
              <a:gd name="connsiteY11" fmla="*/ 319088 h 1524000"/>
              <a:gd name="connsiteX12" fmla="*/ 1352550 w 1457326"/>
              <a:gd name="connsiteY12" fmla="*/ 340519 h 1524000"/>
              <a:gd name="connsiteX13" fmla="*/ 1338263 w 1457326"/>
              <a:gd name="connsiteY13" fmla="*/ 369094 h 1524000"/>
              <a:gd name="connsiteX14" fmla="*/ 1331119 w 1457326"/>
              <a:gd name="connsiteY14" fmla="*/ 395288 h 1524000"/>
              <a:gd name="connsiteX15" fmla="*/ 1309688 w 1457326"/>
              <a:gd name="connsiteY15" fmla="*/ 431006 h 1524000"/>
              <a:gd name="connsiteX16" fmla="*/ 1290638 w 1457326"/>
              <a:gd name="connsiteY16" fmla="*/ 452438 h 1524000"/>
              <a:gd name="connsiteX17" fmla="*/ 1288256 w 1457326"/>
              <a:gd name="connsiteY17" fmla="*/ 476250 h 1524000"/>
              <a:gd name="connsiteX18" fmla="*/ 1304925 w 1457326"/>
              <a:gd name="connsiteY18" fmla="*/ 500063 h 1524000"/>
              <a:gd name="connsiteX19" fmla="*/ 1307306 w 1457326"/>
              <a:gd name="connsiteY19" fmla="*/ 526256 h 1524000"/>
              <a:gd name="connsiteX20" fmla="*/ 1288256 w 1457326"/>
              <a:gd name="connsiteY20" fmla="*/ 545306 h 1524000"/>
              <a:gd name="connsiteX21" fmla="*/ 1252538 w 1457326"/>
              <a:gd name="connsiteY21" fmla="*/ 566738 h 1524000"/>
              <a:gd name="connsiteX22" fmla="*/ 1231106 w 1457326"/>
              <a:gd name="connsiteY22" fmla="*/ 590550 h 1524000"/>
              <a:gd name="connsiteX23" fmla="*/ 1223963 w 1457326"/>
              <a:gd name="connsiteY23" fmla="*/ 614363 h 1524000"/>
              <a:gd name="connsiteX24" fmla="*/ 1228725 w 1457326"/>
              <a:gd name="connsiteY24" fmla="*/ 645319 h 1524000"/>
              <a:gd name="connsiteX25" fmla="*/ 1250156 w 1457326"/>
              <a:gd name="connsiteY25" fmla="*/ 664369 h 1524000"/>
              <a:gd name="connsiteX26" fmla="*/ 1276350 w 1457326"/>
              <a:gd name="connsiteY26" fmla="*/ 673894 h 1524000"/>
              <a:gd name="connsiteX27" fmla="*/ 1309688 w 1457326"/>
              <a:gd name="connsiteY27" fmla="*/ 678656 h 1524000"/>
              <a:gd name="connsiteX28" fmla="*/ 1333500 w 1457326"/>
              <a:gd name="connsiteY28" fmla="*/ 692944 h 1524000"/>
              <a:gd name="connsiteX29" fmla="*/ 1347788 w 1457326"/>
              <a:gd name="connsiteY29" fmla="*/ 719138 h 1524000"/>
              <a:gd name="connsiteX30" fmla="*/ 1366838 w 1457326"/>
              <a:gd name="connsiteY30" fmla="*/ 776288 h 1524000"/>
              <a:gd name="connsiteX31" fmla="*/ 1400175 w 1457326"/>
              <a:gd name="connsiteY31" fmla="*/ 840581 h 1524000"/>
              <a:gd name="connsiteX32" fmla="*/ 1402556 w 1457326"/>
              <a:gd name="connsiteY32" fmla="*/ 890588 h 1524000"/>
              <a:gd name="connsiteX33" fmla="*/ 1402556 w 1457326"/>
              <a:gd name="connsiteY33" fmla="*/ 933450 h 1524000"/>
              <a:gd name="connsiteX34" fmla="*/ 1412081 w 1457326"/>
              <a:gd name="connsiteY34" fmla="*/ 981075 h 1524000"/>
              <a:gd name="connsiteX35" fmla="*/ 1431131 w 1457326"/>
              <a:gd name="connsiteY35" fmla="*/ 1019175 h 1524000"/>
              <a:gd name="connsiteX36" fmla="*/ 1457326 w 1457326"/>
              <a:gd name="connsiteY36" fmla="*/ 1069182 h 1524000"/>
              <a:gd name="connsiteX37" fmla="*/ 1423988 w 1457326"/>
              <a:gd name="connsiteY37" fmla="*/ 1135857 h 1524000"/>
              <a:gd name="connsiteX38" fmla="*/ 1388269 w 1457326"/>
              <a:gd name="connsiteY38" fmla="*/ 1169194 h 1524000"/>
              <a:gd name="connsiteX39" fmla="*/ 1364456 w 1457326"/>
              <a:gd name="connsiteY39" fmla="*/ 1228725 h 1524000"/>
              <a:gd name="connsiteX40" fmla="*/ 1278731 w 1457326"/>
              <a:gd name="connsiteY40" fmla="*/ 1257300 h 1524000"/>
              <a:gd name="connsiteX41" fmla="*/ 1169194 w 1457326"/>
              <a:gd name="connsiteY41" fmla="*/ 1302544 h 1524000"/>
              <a:gd name="connsiteX42" fmla="*/ 1095375 w 1457326"/>
              <a:gd name="connsiteY42" fmla="*/ 1323975 h 1524000"/>
              <a:gd name="connsiteX43" fmla="*/ 1007269 w 1457326"/>
              <a:gd name="connsiteY43" fmla="*/ 1357313 h 1524000"/>
              <a:gd name="connsiteX44" fmla="*/ 926306 w 1457326"/>
              <a:gd name="connsiteY44" fmla="*/ 1395413 h 1524000"/>
              <a:gd name="connsiteX45" fmla="*/ 819150 w 1457326"/>
              <a:gd name="connsiteY45" fmla="*/ 1435895 h 1524000"/>
              <a:gd name="connsiteX46" fmla="*/ 692944 w 1457326"/>
              <a:gd name="connsiteY46" fmla="*/ 1450181 h 1524000"/>
              <a:gd name="connsiteX47" fmla="*/ 573881 w 1457326"/>
              <a:gd name="connsiteY47" fmla="*/ 1462088 h 1524000"/>
              <a:gd name="connsiteX48" fmla="*/ 423863 w 1457326"/>
              <a:gd name="connsiteY48" fmla="*/ 1481138 h 1524000"/>
              <a:gd name="connsiteX49" fmla="*/ 300038 w 1457326"/>
              <a:gd name="connsiteY49" fmla="*/ 1490663 h 1524000"/>
              <a:gd name="connsiteX50" fmla="*/ 116681 w 1457326"/>
              <a:gd name="connsiteY50" fmla="*/ 1509713 h 1524000"/>
              <a:gd name="connsiteX51" fmla="*/ 0 w 1457326"/>
              <a:gd name="connsiteY51" fmla="*/ 1524000 h 1524000"/>
              <a:gd name="connsiteX0" fmla="*/ 1247775 w 1457326"/>
              <a:gd name="connsiteY0" fmla="*/ 0 h 1524000"/>
              <a:gd name="connsiteX1" fmla="*/ 1281113 w 1457326"/>
              <a:gd name="connsiteY1" fmla="*/ 52388 h 1524000"/>
              <a:gd name="connsiteX2" fmla="*/ 1293019 w 1457326"/>
              <a:gd name="connsiteY2" fmla="*/ 83344 h 1524000"/>
              <a:gd name="connsiteX3" fmla="*/ 1319213 w 1457326"/>
              <a:gd name="connsiteY3" fmla="*/ 109538 h 1524000"/>
              <a:gd name="connsiteX4" fmla="*/ 1352550 w 1457326"/>
              <a:gd name="connsiteY4" fmla="*/ 150019 h 1524000"/>
              <a:gd name="connsiteX5" fmla="*/ 1373981 w 1457326"/>
              <a:gd name="connsiteY5" fmla="*/ 183356 h 1524000"/>
              <a:gd name="connsiteX6" fmla="*/ 1383506 w 1457326"/>
              <a:gd name="connsiteY6" fmla="*/ 211931 h 1524000"/>
              <a:gd name="connsiteX7" fmla="*/ 1388269 w 1457326"/>
              <a:gd name="connsiteY7" fmla="*/ 235744 h 1524000"/>
              <a:gd name="connsiteX8" fmla="*/ 1376363 w 1457326"/>
              <a:gd name="connsiteY8" fmla="*/ 264319 h 1524000"/>
              <a:gd name="connsiteX9" fmla="*/ 1352550 w 1457326"/>
              <a:gd name="connsiteY9" fmla="*/ 283369 h 1524000"/>
              <a:gd name="connsiteX10" fmla="*/ 1345406 w 1457326"/>
              <a:gd name="connsiteY10" fmla="*/ 302419 h 1524000"/>
              <a:gd name="connsiteX11" fmla="*/ 1354931 w 1457326"/>
              <a:gd name="connsiteY11" fmla="*/ 319088 h 1524000"/>
              <a:gd name="connsiteX12" fmla="*/ 1352550 w 1457326"/>
              <a:gd name="connsiteY12" fmla="*/ 340519 h 1524000"/>
              <a:gd name="connsiteX13" fmla="*/ 1338263 w 1457326"/>
              <a:gd name="connsiteY13" fmla="*/ 369094 h 1524000"/>
              <a:gd name="connsiteX14" fmla="*/ 1331119 w 1457326"/>
              <a:gd name="connsiteY14" fmla="*/ 395288 h 1524000"/>
              <a:gd name="connsiteX15" fmla="*/ 1309688 w 1457326"/>
              <a:gd name="connsiteY15" fmla="*/ 431006 h 1524000"/>
              <a:gd name="connsiteX16" fmla="*/ 1290638 w 1457326"/>
              <a:gd name="connsiteY16" fmla="*/ 452438 h 1524000"/>
              <a:gd name="connsiteX17" fmla="*/ 1288256 w 1457326"/>
              <a:gd name="connsiteY17" fmla="*/ 476250 h 1524000"/>
              <a:gd name="connsiteX18" fmla="*/ 1304925 w 1457326"/>
              <a:gd name="connsiteY18" fmla="*/ 500063 h 1524000"/>
              <a:gd name="connsiteX19" fmla="*/ 1307306 w 1457326"/>
              <a:gd name="connsiteY19" fmla="*/ 526256 h 1524000"/>
              <a:gd name="connsiteX20" fmla="*/ 1288256 w 1457326"/>
              <a:gd name="connsiteY20" fmla="*/ 545306 h 1524000"/>
              <a:gd name="connsiteX21" fmla="*/ 1252538 w 1457326"/>
              <a:gd name="connsiteY21" fmla="*/ 566738 h 1524000"/>
              <a:gd name="connsiteX22" fmla="*/ 1231106 w 1457326"/>
              <a:gd name="connsiteY22" fmla="*/ 590550 h 1524000"/>
              <a:gd name="connsiteX23" fmla="*/ 1223963 w 1457326"/>
              <a:gd name="connsiteY23" fmla="*/ 614363 h 1524000"/>
              <a:gd name="connsiteX24" fmla="*/ 1228725 w 1457326"/>
              <a:gd name="connsiteY24" fmla="*/ 645319 h 1524000"/>
              <a:gd name="connsiteX25" fmla="*/ 1250156 w 1457326"/>
              <a:gd name="connsiteY25" fmla="*/ 664369 h 1524000"/>
              <a:gd name="connsiteX26" fmla="*/ 1276350 w 1457326"/>
              <a:gd name="connsiteY26" fmla="*/ 673894 h 1524000"/>
              <a:gd name="connsiteX27" fmla="*/ 1309688 w 1457326"/>
              <a:gd name="connsiteY27" fmla="*/ 678656 h 1524000"/>
              <a:gd name="connsiteX28" fmla="*/ 1333500 w 1457326"/>
              <a:gd name="connsiteY28" fmla="*/ 692944 h 1524000"/>
              <a:gd name="connsiteX29" fmla="*/ 1347788 w 1457326"/>
              <a:gd name="connsiteY29" fmla="*/ 719138 h 1524000"/>
              <a:gd name="connsiteX30" fmla="*/ 1366838 w 1457326"/>
              <a:gd name="connsiteY30" fmla="*/ 776288 h 1524000"/>
              <a:gd name="connsiteX31" fmla="*/ 1400175 w 1457326"/>
              <a:gd name="connsiteY31" fmla="*/ 840581 h 1524000"/>
              <a:gd name="connsiteX32" fmla="*/ 1402556 w 1457326"/>
              <a:gd name="connsiteY32" fmla="*/ 890588 h 1524000"/>
              <a:gd name="connsiteX33" fmla="*/ 1402556 w 1457326"/>
              <a:gd name="connsiteY33" fmla="*/ 933450 h 1524000"/>
              <a:gd name="connsiteX34" fmla="*/ 1412081 w 1457326"/>
              <a:gd name="connsiteY34" fmla="*/ 981075 h 1524000"/>
              <a:gd name="connsiteX35" fmla="*/ 1431131 w 1457326"/>
              <a:gd name="connsiteY35" fmla="*/ 1019175 h 1524000"/>
              <a:gd name="connsiteX36" fmla="*/ 1457326 w 1457326"/>
              <a:gd name="connsiteY36" fmla="*/ 1069182 h 1524000"/>
              <a:gd name="connsiteX37" fmla="*/ 1423988 w 1457326"/>
              <a:gd name="connsiteY37" fmla="*/ 1135857 h 1524000"/>
              <a:gd name="connsiteX38" fmla="*/ 1388269 w 1457326"/>
              <a:gd name="connsiteY38" fmla="*/ 1169194 h 1524000"/>
              <a:gd name="connsiteX39" fmla="*/ 1364456 w 1457326"/>
              <a:gd name="connsiteY39" fmla="*/ 1228725 h 1524000"/>
              <a:gd name="connsiteX40" fmla="*/ 1278731 w 1457326"/>
              <a:gd name="connsiteY40" fmla="*/ 1257300 h 1524000"/>
              <a:gd name="connsiteX41" fmla="*/ 1223963 w 1457326"/>
              <a:gd name="connsiteY41" fmla="*/ 1276350 h 1524000"/>
              <a:gd name="connsiteX42" fmla="*/ 1169194 w 1457326"/>
              <a:gd name="connsiteY42" fmla="*/ 1302544 h 1524000"/>
              <a:gd name="connsiteX43" fmla="*/ 1095375 w 1457326"/>
              <a:gd name="connsiteY43" fmla="*/ 1323975 h 1524000"/>
              <a:gd name="connsiteX44" fmla="*/ 1007269 w 1457326"/>
              <a:gd name="connsiteY44" fmla="*/ 1357313 h 1524000"/>
              <a:gd name="connsiteX45" fmla="*/ 926306 w 1457326"/>
              <a:gd name="connsiteY45" fmla="*/ 1395413 h 1524000"/>
              <a:gd name="connsiteX46" fmla="*/ 819150 w 1457326"/>
              <a:gd name="connsiteY46" fmla="*/ 1435895 h 1524000"/>
              <a:gd name="connsiteX47" fmla="*/ 692944 w 1457326"/>
              <a:gd name="connsiteY47" fmla="*/ 1450181 h 1524000"/>
              <a:gd name="connsiteX48" fmla="*/ 573881 w 1457326"/>
              <a:gd name="connsiteY48" fmla="*/ 1462088 h 1524000"/>
              <a:gd name="connsiteX49" fmla="*/ 423863 w 1457326"/>
              <a:gd name="connsiteY49" fmla="*/ 1481138 h 1524000"/>
              <a:gd name="connsiteX50" fmla="*/ 300038 w 1457326"/>
              <a:gd name="connsiteY50" fmla="*/ 1490663 h 1524000"/>
              <a:gd name="connsiteX51" fmla="*/ 116681 w 1457326"/>
              <a:gd name="connsiteY51" fmla="*/ 1509713 h 1524000"/>
              <a:gd name="connsiteX52" fmla="*/ 0 w 1457326"/>
              <a:gd name="connsiteY52" fmla="*/ 1524000 h 1524000"/>
              <a:gd name="connsiteX0" fmla="*/ 1247775 w 1457326"/>
              <a:gd name="connsiteY0" fmla="*/ 0 h 1524000"/>
              <a:gd name="connsiteX1" fmla="*/ 1281113 w 1457326"/>
              <a:gd name="connsiteY1" fmla="*/ 52388 h 1524000"/>
              <a:gd name="connsiteX2" fmla="*/ 1293019 w 1457326"/>
              <a:gd name="connsiteY2" fmla="*/ 83344 h 1524000"/>
              <a:gd name="connsiteX3" fmla="*/ 1319213 w 1457326"/>
              <a:gd name="connsiteY3" fmla="*/ 109538 h 1524000"/>
              <a:gd name="connsiteX4" fmla="*/ 1352550 w 1457326"/>
              <a:gd name="connsiteY4" fmla="*/ 150019 h 1524000"/>
              <a:gd name="connsiteX5" fmla="*/ 1373981 w 1457326"/>
              <a:gd name="connsiteY5" fmla="*/ 183356 h 1524000"/>
              <a:gd name="connsiteX6" fmla="*/ 1383506 w 1457326"/>
              <a:gd name="connsiteY6" fmla="*/ 211931 h 1524000"/>
              <a:gd name="connsiteX7" fmla="*/ 1388269 w 1457326"/>
              <a:gd name="connsiteY7" fmla="*/ 235744 h 1524000"/>
              <a:gd name="connsiteX8" fmla="*/ 1376363 w 1457326"/>
              <a:gd name="connsiteY8" fmla="*/ 264319 h 1524000"/>
              <a:gd name="connsiteX9" fmla="*/ 1352550 w 1457326"/>
              <a:gd name="connsiteY9" fmla="*/ 283369 h 1524000"/>
              <a:gd name="connsiteX10" fmla="*/ 1345406 w 1457326"/>
              <a:gd name="connsiteY10" fmla="*/ 302419 h 1524000"/>
              <a:gd name="connsiteX11" fmla="*/ 1354931 w 1457326"/>
              <a:gd name="connsiteY11" fmla="*/ 319088 h 1524000"/>
              <a:gd name="connsiteX12" fmla="*/ 1352550 w 1457326"/>
              <a:gd name="connsiteY12" fmla="*/ 340519 h 1524000"/>
              <a:gd name="connsiteX13" fmla="*/ 1338263 w 1457326"/>
              <a:gd name="connsiteY13" fmla="*/ 369094 h 1524000"/>
              <a:gd name="connsiteX14" fmla="*/ 1331119 w 1457326"/>
              <a:gd name="connsiteY14" fmla="*/ 395288 h 1524000"/>
              <a:gd name="connsiteX15" fmla="*/ 1309688 w 1457326"/>
              <a:gd name="connsiteY15" fmla="*/ 431006 h 1524000"/>
              <a:gd name="connsiteX16" fmla="*/ 1290638 w 1457326"/>
              <a:gd name="connsiteY16" fmla="*/ 452438 h 1524000"/>
              <a:gd name="connsiteX17" fmla="*/ 1288256 w 1457326"/>
              <a:gd name="connsiteY17" fmla="*/ 476250 h 1524000"/>
              <a:gd name="connsiteX18" fmla="*/ 1304925 w 1457326"/>
              <a:gd name="connsiteY18" fmla="*/ 500063 h 1524000"/>
              <a:gd name="connsiteX19" fmla="*/ 1307306 w 1457326"/>
              <a:gd name="connsiteY19" fmla="*/ 526256 h 1524000"/>
              <a:gd name="connsiteX20" fmla="*/ 1288256 w 1457326"/>
              <a:gd name="connsiteY20" fmla="*/ 545306 h 1524000"/>
              <a:gd name="connsiteX21" fmla="*/ 1252538 w 1457326"/>
              <a:gd name="connsiteY21" fmla="*/ 566738 h 1524000"/>
              <a:gd name="connsiteX22" fmla="*/ 1231106 w 1457326"/>
              <a:gd name="connsiteY22" fmla="*/ 590550 h 1524000"/>
              <a:gd name="connsiteX23" fmla="*/ 1223963 w 1457326"/>
              <a:gd name="connsiteY23" fmla="*/ 614363 h 1524000"/>
              <a:gd name="connsiteX24" fmla="*/ 1228725 w 1457326"/>
              <a:gd name="connsiteY24" fmla="*/ 645319 h 1524000"/>
              <a:gd name="connsiteX25" fmla="*/ 1250156 w 1457326"/>
              <a:gd name="connsiteY25" fmla="*/ 664369 h 1524000"/>
              <a:gd name="connsiteX26" fmla="*/ 1276350 w 1457326"/>
              <a:gd name="connsiteY26" fmla="*/ 673894 h 1524000"/>
              <a:gd name="connsiteX27" fmla="*/ 1309688 w 1457326"/>
              <a:gd name="connsiteY27" fmla="*/ 678656 h 1524000"/>
              <a:gd name="connsiteX28" fmla="*/ 1333500 w 1457326"/>
              <a:gd name="connsiteY28" fmla="*/ 692944 h 1524000"/>
              <a:gd name="connsiteX29" fmla="*/ 1347788 w 1457326"/>
              <a:gd name="connsiteY29" fmla="*/ 719138 h 1524000"/>
              <a:gd name="connsiteX30" fmla="*/ 1366838 w 1457326"/>
              <a:gd name="connsiteY30" fmla="*/ 776288 h 1524000"/>
              <a:gd name="connsiteX31" fmla="*/ 1400175 w 1457326"/>
              <a:gd name="connsiteY31" fmla="*/ 840581 h 1524000"/>
              <a:gd name="connsiteX32" fmla="*/ 1402556 w 1457326"/>
              <a:gd name="connsiteY32" fmla="*/ 890588 h 1524000"/>
              <a:gd name="connsiteX33" fmla="*/ 1402556 w 1457326"/>
              <a:gd name="connsiteY33" fmla="*/ 933450 h 1524000"/>
              <a:gd name="connsiteX34" fmla="*/ 1412081 w 1457326"/>
              <a:gd name="connsiteY34" fmla="*/ 981075 h 1524000"/>
              <a:gd name="connsiteX35" fmla="*/ 1431131 w 1457326"/>
              <a:gd name="connsiteY35" fmla="*/ 1019175 h 1524000"/>
              <a:gd name="connsiteX36" fmla="*/ 1457326 w 1457326"/>
              <a:gd name="connsiteY36" fmla="*/ 1069182 h 1524000"/>
              <a:gd name="connsiteX37" fmla="*/ 1423988 w 1457326"/>
              <a:gd name="connsiteY37" fmla="*/ 1135857 h 1524000"/>
              <a:gd name="connsiteX38" fmla="*/ 1388269 w 1457326"/>
              <a:gd name="connsiteY38" fmla="*/ 1169194 h 1524000"/>
              <a:gd name="connsiteX39" fmla="*/ 1364456 w 1457326"/>
              <a:gd name="connsiteY39" fmla="*/ 1228725 h 1524000"/>
              <a:gd name="connsiteX40" fmla="*/ 1314450 w 1457326"/>
              <a:gd name="connsiteY40" fmla="*/ 1243013 h 1524000"/>
              <a:gd name="connsiteX41" fmla="*/ 1278731 w 1457326"/>
              <a:gd name="connsiteY41" fmla="*/ 1257300 h 1524000"/>
              <a:gd name="connsiteX42" fmla="*/ 1223963 w 1457326"/>
              <a:gd name="connsiteY42" fmla="*/ 1276350 h 1524000"/>
              <a:gd name="connsiteX43" fmla="*/ 1169194 w 1457326"/>
              <a:gd name="connsiteY43" fmla="*/ 1302544 h 1524000"/>
              <a:gd name="connsiteX44" fmla="*/ 1095375 w 1457326"/>
              <a:gd name="connsiteY44" fmla="*/ 1323975 h 1524000"/>
              <a:gd name="connsiteX45" fmla="*/ 1007269 w 1457326"/>
              <a:gd name="connsiteY45" fmla="*/ 1357313 h 1524000"/>
              <a:gd name="connsiteX46" fmla="*/ 926306 w 1457326"/>
              <a:gd name="connsiteY46" fmla="*/ 1395413 h 1524000"/>
              <a:gd name="connsiteX47" fmla="*/ 819150 w 1457326"/>
              <a:gd name="connsiteY47" fmla="*/ 1435895 h 1524000"/>
              <a:gd name="connsiteX48" fmla="*/ 692944 w 1457326"/>
              <a:gd name="connsiteY48" fmla="*/ 1450181 h 1524000"/>
              <a:gd name="connsiteX49" fmla="*/ 573881 w 1457326"/>
              <a:gd name="connsiteY49" fmla="*/ 1462088 h 1524000"/>
              <a:gd name="connsiteX50" fmla="*/ 423863 w 1457326"/>
              <a:gd name="connsiteY50" fmla="*/ 1481138 h 1524000"/>
              <a:gd name="connsiteX51" fmla="*/ 300038 w 1457326"/>
              <a:gd name="connsiteY51" fmla="*/ 1490663 h 1524000"/>
              <a:gd name="connsiteX52" fmla="*/ 116681 w 1457326"/>
              <a:gd name="connsiteY52" fmla="*/ 1509713 h 1524000"/>
              <a:gd name="connsiteX53" fmla="*/ 0 w 1457326"/>
              <a:gd name="connsiteY53" fmla="*/ 1524000 h 1524000"/>
              <a:gd name="connsiteX0" fmla="*/ 1247775 w 1457326"/>
              <a:gd name="connsiteY0" fmla="*/ 0 h 1524000"/>
              <a:gd name="connsiteX1" fmla="*/ 1281113 w 1457326"/>
              <a:gd name="connsiteY1" fmla="*/ 52388 h 1524000"/>
              <a:gd name="connsiteX2" fmla="*/ 1293019 w 1457326"/>
              <a:gd name="connsiteY2" fmla="*/ 83344 h 1524000"/>
              <a:gd name="connsiteX3" fmla="*/ 1319213 w 1457326"/>
              <a:gd name="connsiteY3" fmla="*/ 109538 h 1524000"/>
              <a:gd name="connsiteX4" fmla="*/ 1352550 w 1457326"/>
              <a:gd name="connsiteY4" fmla="*/ 150019 h 1524000"/>
              <a:gd name="connsiteX5" fmla="*/ 1373981 w 1457326"/>
              <a:gd name="connsiteY5" fmla="*/ 183356 h 1524000"/>
              <a:gd name="connsiteX6" fmla="*/ 1383506 w 1457326"/>
              <a:gd name="connsiteY6" fmla="*/ 211931 h 1524000"/>
              <a:gd name="connsiteX7" fmla="*/ 1388269 w 1457326"/>
              <a:gd name="connsiteY7" fmla="*/ 235744 h 1524000"/>
              <a:gd name="connsiteX8" fmla="*/ 1376363 w 1457326"/>
              <a:gd name="connsiteY8" fmla="*/ 264319 h 1524000"/>
              <a:gd name="connsiteX9" fmla="*/ 1352550 w 1457326"/>
              <a:gd name="connsiteY9" fmla="*/ 283369 h 1524000"/>
              <a:gd name="connsiteX10" fmla="*/ 1345406 w 1457326"/>
              <a:gd name="connsiteY10" fmla="*/ 302419 h 1524000"/>
              <a:gd name="connsiteX11" fmla="*/ 1354931 w 1457326"/>
              <a:gd name="connsiteY11" fmla="*/ 319088 h 1524000"/>
              <a:gd name="connsiteX12" fmla="*/ 1352550 w 1457326"/>
              <a:gd name="connsiteY12" fmla="*/ 340519 h 1524000"/>
              <a:gd name="connsiteX13" fmla="*/ 1338263 w 1457326"/>
              <a:gd name="connsiteY13" fmla="*/ 369094 h 1524000"/>
              <a:gd name="connsiteX14" fmla="*/ 1331119 w 1457326"/>
              <a:gd name="connsiteY14" fmla="*/ 395288 h 1524000"/>
              <a:gd name="connsiteX15" fmla="*/ 1309688 w 1457326"/>
              <a:gd name="connsiteY15" fmla="*/ 431006 h 1524000"/>
              <a:gd name="connsiteX16" fmla="*/ 1290638 w 1457326"/>
              <a:gd name="connsiteY16" fmla="*/ 452438 h 1524000"/>
              <a:gd name="connsiteX17" fmla="*/ 1288256 w 1457326"/>
              <a:gd name="connsiteY17" fmla="*/ 476250 h 1524000"/>
              <a:gd name="connsiteX18" fmla="*/ 1304925 w 1457326"/>
              <a:gd name="connsiteY18" fmla="*/ 500063 h 1524000"/>
              <a:gd name="connsiteX19" fmla="*/ 1307306 w 1457326"/>
              <a:gd name="connsiteY19" fmla="*/ 526256 h 1524000"/>
              <a:gd name="connsiteX20" fmla="*/ 1288256 w 1457326"/>
              <a:gd name="connsiteY20" fmla="*/ 545306 h 1524000"/>
              <a:gd name="connsiteX21" fmla="*/ 1252538 w 1457326"/>
              <a:gd name="connsiteY21" fmla="*/ 566738 h 1524000"/>
              <a:gd name="connsiteX22" fmla="*/ 1231106 w 1457326"/>
              <a:gd name="connsiteY22" fmla="*/ 590550 h 1524000"/>
              <a:gd name="connsiteX23" fmla="*/ 1223963 w 1457326"/>
              <a:gd name="connsiteY23" fmla="*/ 614363 h 1524000"/>
              <a:gd name="connsiteX24" fmla="*/ 1228725 w 1457326"/>
              <a:gd name="connsiteY24" fmla="*/ 645319 h 1524000"/>
              <a:gd name="connsiteX25" fmla="*/ 1250156 w 1457326"/>
              <a:gd name="connsiteY25" fmla="*/ 664369 h 1524000"/>
              <a:gd name="connsiteX26" fmla="*/ 1276350 w 1457326"/>
              <a:gd name="connsiteY26" fmla="*/ 673894 h 1524000"/>
              <a:gd name="connsiteX27" fmla="*/ 1309688 w 1457326"/>
              <a:gd name="connsiteY27" fmla="*/ 678656 h 1524000"/>
              <a:gd name="connsiteX28" fmla="*/ 1333500 w 1457326"/>
              <a:gd name="connsiteY28" fmla="*/ 692944 h 1524000"/>
              <a:gd name="connsiteX29" fmla="*/ 1347788 w 1457326"/>
              <a:gd name="connsiteY29" fmla="*/ 719138 h 1524000"/>
              <a:gd name="connsiteX30" fmla="*/ 1366838 w 1457326"/>
              <a:gd name="connsiteY30" fmla="*/ 776288 h 1524000"/>
              <a:gd name="connsiteX31" fmla="*/ 1400175 w 1457326"/>
              <a:gd name="connsiteY31" fmla="*/ 840581 h 1524000"/>
              <a:gd name="connsiteX32" fmla="*/ 1402556 w 1457326"/>
              <a:gd name="connsiteY32" fmla="*/ 890588 h 1524000"/>
              <a:gd name="connsiteX33" fmla="*/ 1402556 w 1457326"/>
              <a:gd name="connsiteY33" fmla="*/ 933450 h 1524000"/>
              <a:gd name="connsiteX34" fmla="*/ 1412081 w 1457326"/>
              <a:gd name="connsiteY34" fmla="*/ 981075 h 1524000"/>
              <a:gd name="connsiteX35" fmla="*/ 1431131 w 1457326"/>
              <a:gd name="connsiteY35" fmla="*/ 1019175 h 1524000"/>
              <a:gd name="connsiteX36" fmla="*/ 1457326 w 1457326"/>
              <a:gd name="connsiteY36" fmla="*/ 1069182 h 1524000"/>
              <a:gd name="connsiteX37" fmla="*/ 1423988 w 1457326"/>
              <a:gd name="connsiteY37" fmla="*/ 1135857 h 1524000"/>
              <a:gd name="connsiteX38" fmla="*/ 1388269 w 1457326"/>
              <a:gd name="connsiteY38" fmla="*/ 1169194 h 1524000"/>
              <a:gd name="connsiteX39" fmla="*/ 1364456 w 1457326"/>
              <a:gd name="connsiteY39" fmla="*/ 1228725 h 1524000"/>
              <a:gd name="connsiteX40" fmla="*/ 1314450 w 1457326"/>
              <a:gd name="connsiteY40" fmla="*/ 1243013 h 1524000"/>
              <a:gd name="connsiteX41" fmla="*/ 1278731 w 1457326"/>
              <a:gd name="connsiteY41" fmla="*/ 1257300 h 1524000"/>
              <a:gd name="connsiteX42" fmla="*/ 1223963 w 1457326"/>
              <a:gd name="connsiteY42" fmla="*/ 1276350 h 1524000"/>
              <a:gd name="connsiteX43" fmla="*/ 1169194 w 1457326"/>
              <a:gd name="connsiteY43" fmla="*/ 1302544 h 1524000"/>
              <a:gd name="connsiteX44" fmla="*/ 1095375 w 1457326"/>
              <a:gd name="connsiteY44" fmla="*/ 1323975 h 1524000"/>
              <a:gd name="connsiteX45" fmla="*/ 1007269 w 1457326"/>
              <a:gd name="connsiteY45" fmla="*/ 1357313 h 1524000"/>
              <a:gd name="connsiteX46" fmla="*/ 926306 w 1457326"/>
              <a:gd name="connsiteY46" fmla="*/ 1395413 h 1524000"/>
              <a:gd name="connsiteX47" fmla="*/ 819150 w 1457326"/>
              <a:gd name="connsiteY47" fmla="*/ 1435895 h 1524000"/>
              <a:gd name="connsiteX48" fmla="*/ 750094 w 1457326"/>
              <a:gd name="connsiteY48" fmla="*/ 1445419 h 1524000"/>
              <a:gd name="connsiteX49" fmla="*/ 692944 w 1457326"/>
              <a:gd name="connsiteY49" fmla="*/ 1450181 h 1524000"/>
              <a:gd name="connsiteX50" fmla="*/ 573881 w 1457326"/>
              <a:gd name="connsiteY50" fmla="*/ 1462088 h 1524000"/>
              <a:gd name="connsiteX51" fmla="*/ 423863 w 1457326"/>
              <a:gd name="connsiteY51" fmla="*/ 1481138 h 1524000"/>
              <a:gd name="connsiteX52" fmla="*/ 300038 w 1457326"/>
              <a:gd name="connsiteY52" fmla="*/ 1490663 h 1524000"/>
              <a:gd name="connsiteX53" fmla="*/ 116681 w 1457326"/>
              <a:gd name="connsiteY53" fmla="*/ 1509713 h 1524000"/>
              <a:gd name="connsiteX54" fmla="*/ 0 w 1457326"/>
              <a:gd name="connsiteY54" fmla="*/ 1524000 h 1524000"/>
              <a:gd name="connsiteX0" fmla="*/ 1247775 w 1457326"/>
              <a:gd name="connsiteY0" fmla="*/ 0 h 1524000"/>
              <a:gd name="connsiteX1" fmla="*/ 1281113 w 1457326"/>
              <a:gd name="connsiteY1" fmla="*/ 52388 h 1524000"/>
              <a:gd name="connsiteX2" fmla="*/ 1293019 w 1457326"/>
              <a:gd name="connsiteY2" fmla="*/ 83344 h 1524000"/>
              <a:gd name="connsiteX3" fmla="*/ 1319213 w 1457326"/>
              <a:gd name="connsiteY3" fmla="*/ 109538 h 1524000"/>
              <a:gd name="connsiteX4" fmla="*/ 1352550 w 1457326"/>
              <a:gd name="connsiteY4" fmla="*/ 150019 h 1524000"/>
              <a:gd name="connsiteX5" fmla="*/ 1373981 w 1457326"/>
              <a:gd name="connsiteY5" fmla="*/ 183356 h 1524000"/>
              <a:gd name="connsiteX6" fmla="*/ 1383506 w 1457326"/>
              <a:gd name="connsiteY6" fmla="*/ 211931 h 1524000"/>
              <a:gd name="connsiteX7" fmla="*/ 1388269 w 1457326"/>
              <a:gd name="connsiteY7" fmla="*/ 235744 h 1524000"/>
              <a:gd name="connsiteX8" fmla="*/ 1376363 w 1457326"/>
              <a:gd name="connsiteY8" fmla="*/ 264319 h 1524000"/>
              <a:gd name="connsiteX9" fmla="*/ 1352550 w 1457326"/>
              <a:gd name="connsiteY9" fmla="*/ 283369 h 1524000"/>
              <a:gd name="connsiteX10" fmla="*/ 1345406 w 1457326"/>
              <a:gd name="connsiteY10" fmla="*/ 302419 h 1524000"/>
              <a:gd name="connsiteX11" fmla="*/ 1354931 w 1457326"/>
              <a:gd name="connsiteY11" fmla="*/ 319088 h 1524000"/>
              <a:gd name="connsiteX12" fmla="*/ 1352550 w 1457326"/>
              <a:gd name="connsiteY12" fmla="*/ 340519 h 1524000"/>
              <a:gd name="connsiteX13" fmla="*/ 1338263 w 1457326"/>
              <a:gd name="connsiteY13" fmla="*/ 369094 h 1524000"/>
              <a:gd name="connsiteX14" fmla="*/ 1331119 w 1457326"/>
              <a:gd name="connsiteY14" fmla="*/ 395288 h 1524000"/>
              <a:gd name="connsiteX15" fmla="*/ 1309688 w 1457326"/>
              <a:gd name="connsiteY15" fmla="*/ 431006 h 1524000"/>
              <a:gd name="connsiteX16" fmla="*/ 1290638 w 1457326"/>
              <a:gd name="connsiteY16" fmla="*/ 452438 h 1524000"/>
              <a:gd name="connsiteX17" fmla="*/ 1288256 w 1457326"/>
              <a:gd name="connsiteY17" fmla="*/ 476250 h 1524000"/>
              <a:gd name="connsiteX18" fmla="*/ 1304925 w 1457326"/>
              <a:gd name="connsiteY18" fmla="*/ 500063 h 1524000"/>
              <a:gd name="connsiteX19" fmla="*/ 1307306 w 1457326"/>
              <a:gd name="connsiteY19" fmla="*/ 526256 h 1524000"/>
              <a:gd name="connsiteX20" fmla="*/ 1288256 w 1457326"/>
              <a:gd name="connsiteY20" fmla="*/ 545306 h 1524000"/>
              <a:gd name="connsiteX21" fmla="*/ 1252538 w 1457326"/>
              <a:gd name="connsiteY21" fmla="*/ 566738 h 1524000"/>
              <a:gd name="connsiteX22" fmla="*/ 1231106 w 1457326"/>
              <a:gd name="connsiteY22" fmla="*/ 590550 h 1524000"/>
              <a:gd name="connsiteX23" fmla="*/ 1223963 w 1457326"/>
              <a:gd name="connsiteY23" fmla="*/ 614363 h 1524000"/>
              <a:gd name="connsiteX24" fmla="*/ 1228725 w 1457326"/>
              <a:gd name="connsiteY24" fmla="*/ 645319 h 1524000"/>
              <a:gd name="connsiteX25" fmla="*/ 1250156 w 1457326"/>
              <a:gd name="connsiteY25" fmla="*/ 664369 h 1524000"/>
              <a:gd name="connsiteX26" fmla="*/ 1276350 w 1457326"/>
              <a:gd name="connsiteY26" fmla="*/ 673894 h 1524000"/>
              <a:gd name="connsiteX27" fmla="*/ 1309688 w 1457326"/>
              <a:gd name="connsiteY27" fmla="*/ 678656 h 1524000"/>
              <a:gd name="connsiteX28" fmla="*/ 1333500 w 1457326"/>
              <a:gd name="connsiteY28" fmla="*/ 692944 h 1524000"/>
              <a:gd name="connsiteX29" fmla="*/ 1347788 w 1457326"/>
              <a:gd name="connsiteY29" fmla="*/ 719138 h 1524000"/>
              <a:gd name="connsiteX30" fmla="*/ 1366838 w 1457326"/>
              <a:gd name="connsiteY30" fmla="*/ 776288 h 1524000"/>
              <a:gd name="connsiteX31" fmla="*/ 1400175 w 1457326"/>
              <a:gd name="connsiteY31" fmla="*/ 840581 h 1524000"/>
              <a:gd name="connsiteX32" fmla="*/ 1402556 w 1457326"/>
              <a:gd name="connsiteY32" fmla="*/ 890588 h 1524000"/>
              <a:gd name="connsiteX33" fmla="*/ 1402556 w 1457326"/>
              <a:gd name="connsiteY33" fmla="*/ 933450 h 1524000"/>
              <a:gd name="connsiteX34" fmla="*/ 1412081 w 1457326"/>
              <a:gd name="connsiteY34" fmla="*/ 981075 h 1524000"/>
              <a:gd name="connsiteX35" fmla="*/ 1431131 w 1457326"/>
              <a:gd name="connsiteY35" fmla="*/ 1019175 h 1524000"/>
              <a:gd name="connsiteX36" fmla="*/ 1457326 w 1457326"/>
              <a:gd name="connsiteY36" fmla="*/ 1069182 h 1524000"/>
              <a:gd name="connsiteX37" fmla="*/ 1423988 w 1457326"/>
              <a:gd name="connsiteY37" fmla="*/ 1135857 h 1524000"/>
              <a:gd name="connsiteX38" fmla="*/ 1388269 w 1457326"/>
              <a:gd name="connsiteY38" fmla="*/ 1169194 h 1524000"/>
              <a:gd name="connsiteX39" fmla="*/ 1364456 w 1457326"/>
              <a:gd name="connsiteY39" fmla="*/ 1228725 h 1524000"/>
              <a:gd name="connsiteX40" fmla="*/ 1314450 w 1457326"/>
              <a:gd name="connsiteY40" fmla="*/ 1243013 h 1524000"/>
              <a:gd name="connsiteX41" fmla="*/ 1278731 w 1457326"/>
              <a:gd name="connsiteY41" fmla="*/ 1257300 h 1524000"/>
              <a:gd name="connsiteX42" fmla="*/ 1223963 w 1457326"/>
              <a:gd name="connsiteY42" fmla="*/ 1276350 h 1524000"/>
              <a:gd name="connsiteX43" fmla="*/ 1169194 w 1457326"/>
              <a:gd name="connsiteY43" fmla="*/ 1302544 h 1524000"/>
              <a:gd name="connsiteX44" fmla="*/ 1095375 w 1457326"/>
              <a:gd name="connsiteY44" fmla="*/ 1323975 h 1524000"/>
              <a:gd name="connsiteX45" fmla="*/ 1007269 w 1457326"/>
              <a:gd name="connsiteY45" fmla="*/ 1357313 h 1524000"/>
              <a:gd name="connsiteX46" fmla="*/ 926306 w 1457326"/>
              <a:gd name="connsiteY46" fmla="*/ 1395413 h 1524000"/>
              <a:gd name="connsiteX47" fmla="*/ 819150 w 1457326"/>
              <a:gd name="connsiteY47" fmla="*/ 1435895 h 1524000"/>
              <a:gd name="connsiteX48" fmla="*/ 750094 w 1457326"/>
              <a:gd name="connsiteY48" fmla="*/ 1445419 h 1524000"/>
              <a:gd name="connsiteX49" fmla="*/ 692944 w 1457326"/>
              <a:gd name="connsiteY49" fmla="*/ 1450181 h 1524000"/>
              <a:gd name="connsiteX50" fmla="*/ 626269 w 1457326"/>
              <a:gd name="connsiteY50" fmla="*/ 1454944 h 1524000"/>
              <a:gd name="connsiteX51" fmla="*/ 573881 w 1457326"/>
              <a:gd name="connsiteY51" fmla="*/ 1462088 h 1524000"/>
              <a:gd name="connsiteX52" fmla="*/ 423863 w 1457326"/>
              <a:gd name="connsiteY52" fmla="*/ 1481138 h 1524000"/>
              <a:gd name="connsiteX53" fmla="*/ 300038 w 1457326"/>
              <a:gd name="connsiteY53" fmla="*/ 1490663 h 1524000"/>
              <a:gd name="connsiteX54" fmla="*/ 116681 w 1457326"/>
              <a:gd name="connsiteY54" fmla="*/ 1509713 h 1524000"/>
              <a:gd name="connsiteX55" fmla="*/ 0 w 1457326"/>
              <a:gd name="connsiteY55" fmla="*/ 1524000 h 1524000"/>
              <a:gd name="connsiteX0" fmla="*/ 1247775 w 1457326"/>
              <a:gd name="connsiteY0" fmla="*/ 0 h 1524000"/>
              <a:gd name="connsiteX1" fmla="*/ 1281113 w 1457326"/>
              <a:gd name="connsiteY1" fmla="*/ 52388 h 1524000"/>
              <a:gd name="connsiteX2" fmla="*/ 1293019 w 1457326"/>
              <a:gd name="connsiteY2" fmla="*/ 83344 h 1524000"/>
              <a:gd name="connsiteX3" fmla="*/ 1319213 w 1457326"/>
              <a:gd name="connsiteY3" fmla="*/ 109538 h 1524000"/>
              <a:gd name="connsiteX4" fmla="*/ 1352550 w 1457326"/>
              <a:gd name="connsiteY4" fmla="*/ 150019 h 1524000"/>
              <a:gd name="connsiteX5" fmla="*/ 1373981 w 1457326"/>
              <a:gd name="connsiteY5" fmla="*/ 183356 h 1524000"/>
              <a:gd name="connsiteX6" fmla="*/ 1383506 w 1457326"/>
              <a:gd name="connsiteY6" fmla="*/ 211931 h 1524000"/>
              <a:gd name="connsiteX7" fmla="*/ 1388269 w 1457326"/>
              <a:gd name="connsiteY7" fmla="*/ 235744 h 1524000"/>
              <a:gd name="connsiteX8" fmla="*/ 1376363 w 1457326"/>
              <a:gd name="connsiteY8" fmla="*/ 264319 h 1524000"/>
              <a:gd name="connsiteX9" fmla="*/ 1352550 w 1457326"/>
              <a:gd name="connsiteY9" fmla="*/ 283369 h 1524000"/>
              <a:gd name="connsiteX10" fmla="*/ 1345406 w 1457326"/>
              <a:gd name="connsiteY10" fmla="*/ 302419 h 1524000"/>
              <a:gd name="connsiteX11" fmla="*/ 1354931 w 1457326"/>
              <a:gd name="connsiteY11" fmla="*/ 319088 h 1524000"/>
              <a:gd name="connsiteX12" fmla="*/ 1352550 w 1457326"/>
              <a:gd name="connsiteY12" fmla="*/ 340519 h 1524000"/>
              <a:gd name="connsiteX13" fmla="*/ 1338263 w 1457326"/>
              <a:gd name="connsiteY13" fmla="*/ 369094 h 1524000"/>
              <a:gd name="connsiteX14" fmla="*/ 1331119 w 1457326"/>
              <a:gd name="connsiteY14" fmla="*/ 395288 h 1524000"/>
              <a:gd name="connsiteX15" fmla="*/ 1309688 w 1457326"/>
              <a:gd name="connsiteY15" fmla="*/ 431006 h 1524000"/>
              <a:gd name="connsiteX16" fmla="*/ 1290638 w 1457326"/>
              <a:gd name="connsiteY16" fmla="*/ 452438 h 1524000"/>
              <a:gd name="connsiteX17" fmla="*/ 1288256 w 1457326"/>
              <a:gd name="connsiteY17" fmla="*/ 476250 h 1524000"/>
              <a:gd name="connsiteX18" fmla="*/ 1304925 w 1457326"/>
              <a:gd name="connsiteY18" fmla="*/ 500063 h 1524000"/>
              <a:gd name="connsiteX19" fmla="*/ 1307306 w 1457326"/>
              <a:gd name="connsiteY19" fmla="*/ 526256 h 1524000"/>
              <a:gd name="connsiteX20" fmla="*/ 1288256 w 1457326"/>
              <a:gd name="connsiteY20" fmla="*/ 545306 h 1524000"/>
              <a:gd name="connsiteX21" fmla="*/ 1252538 w 1457326"/>
              <a:gd name="connsiteY21" fmla="*/ 566738 h 1524000"/>
              <a:gd name="connsiteX22" fmla="*/ 1231106 w 1457326"/>
              <a:gd name="connsiteY22" fmla="*/ 590550 h 1524000"/>
              <a:gd name="connsiteX23" fmla="*/ 1223963 w 1457326"/>
              <a:gd name="connsiteY23" fmla="*/ 614363 h 1524000"/>
              <a:gd name="connsiteX24" fmla="*/ 1228725 w 1457326"/>
              <a:gd name="connsiteY24" fmla="*/ 645319 h 1524000"/>
              <a:gd name="connsiteX25" fmla="*/ 1250156 w 1457326"/>
              <a:gd name="connsiteY25" fmla="*/ 664369 h 1524000"/>
              <a:gd name="connsiteX26" fmla="*/ 1276350 w 1457326"/>
              <a:gd name="connsiteY26" fmla="*/ 673894 h 1524000"/>
              <a:gd name="connsiteX27" fmla="*/ 1309688 w 1457326"/>
              <a:gd name="connsiteY27" fmla="*/ 678656 h 1524000"/>
              <a:gd name="connsiteX28" fmla="*/ 1333500 w 1457326"/>
              <a:gd name="connsiteY28" fmla="*/ 692944 h 1524000"/>
              <a:gd name="connsiteX29" fmla="*/ 1347788 w 1457326"/>
              <a:gd name="connsiteY29" fmla="*/ 719138 h 1524000"/>
              <a:gd name="connsiteX30" fmla="*/ 1366838 w 1457326"/>
              <a:gd name="connsiteY30" fmla="*/ 776288 h 1524000"/>
              <a:gd name="connsiteX31" fmla="*/ 1400175 w 1457326"/>
              <a:gd name="connsiteY31" fmla="*/ 840581 h 1524000"/>
              <a:gd name="connsiteX32" fmla="*/ 1402556 w 1457326"/>
              <a:gd name="connsiteY32" fmla="*/ 890588 h 1524000"/>
              <a:gd name="connsiteX33" fmla="*/ 1402556 w 1457326"/>
              <a:gd name="connsiteY33" fmla="*/ 933450 h 1524000"/>
              <a:gd name="connsiteX34" fmla="*/ 1412081 w 1457326"/>
              <a:gd name="connsiteY34" fmla="*/ 981075 h 1524000"/>
              <a:gd name="connsiteX35" fmla="*/ 1431131 w 1457326"/>
              <a:gd name="connsiteY35" fmla="*/ 1019175 h 1524000"/>
              <a:gd name="connsiteX36" fmla="*/ 1457326 w 1457326"/>
              <a:gd name="connsiteY36" fmla="*/ 1069182 h 1524000"/>
              <a:gd name="connsiteX37" fmla="*/ 1423988 w 1457326"/>
              <a:gd name="connsiteY37" fmla="*/ 1135857 h 1524000"/>
              <a:gd name="connsiteX38" fmla="*/ 1388269 w 1457326"/>
              <a:gd name="connsiteY38" fmla="*/ 1169194 h 1524000"/>
              <a:gd name="connsiteX39" fmla="*/ 1364456 w 1457326"/>
              <a:gd name="connsiteY39" fmla="*/ 1228725 h 1524000"/>
              <a:gd name="connsiteX40" fmla="*/ 1314450 w 1457326"/>
              <a:gd name="connsiteY40" fmla="*/ 1243013 h 1524000"/>
              <a:gd name="connsiteX41" fmla="*/ 1278731 w 1457326"/>
              <a:gd name="connsiteY41" fmla="*/ 1257300 h 1524000"/>
              <a:gd name="connsiteX42" fmla="*/ 1223963 w 1457326"/>
              <a:gd name="connsiteY42" fmla="*/ 1276350 h 1524000"/>
              <a:gd name="connsiteX43" fmla="*/ 1169194 w 1457326"/>
              <a:gd name="connsiteY43" fmla="*/ 1302544 h 1524000"/>
              <a:gd name="connsiteX44" fmla="*/ 1095375 w 1457326"/>
              <a:gd name="connsiteY44" fmla="*/ 1323975 h 1524000"/>
              <a:gd name="connsiteX45" fmla="*/ 1007269 w 1457326"/>
              <a:gd name="connsiteY45" fmla="*/ 1357313 h 1524000"/>
              <a:gd name="connsiteX46" fmla="*/ 926306 w 1457326"/>
              <a:gd name="connsiteY46" fmla="*/ 1395413 h 1524000"/>
              <a:gd name="connsiteX47" fmla="*/ 819150 w 1457326"/>
              <a:gd name="connsiteY47" fmla="*/ 1435895 h 1524000"/>
              <a:gd name="connsiteX48" fmla="*/ 750094 w 1457326"/>
              <a:gd name="connsiteY48" fmla="*/ 1445419 h 1524000"/>
              <a:gd name="connsiteX49" fmla="*/ 692944 w 1457326"/>
              <a:gd name="connsiteY49" fmla="*/ 1450181 h 1524000"/>
              <a:gd name="connsiteX50" fmla="*/ 626269 w 1457326"/>
              <a:gd name="connsiteY50" fmla="*/ 1454944 h 1524000"/>
              <a:gd name="connsiteX51" fmla="*/ 573881 w 1457326"/>
              <a:gd name="connsiteY51" fmla="*/ 1462088 h 1524000"/>
              <a:gd name="connsiteX52" fmla="*/ 504825 w 1457326"/>
              <a:gd name="connsiteY52" fmla="*/ 1471613 h 1524000"/>
              <a:gd name="connsiteX53" fmla="*/ 423863 w 1457326"/>
              <a:gd name="connsiteY53" fmla="*/ 1481138 h 1524000"/>
              <a:gd name="connsiteX54" fmla="*/ 300038 w 1457326"/>
              <a:gd name="connsiteY54" fmla="*/ 1490663 h 1524000"/>
              <a:gd name="connsiteX55" fmla="*/ 116681 w 1457326"/>
              <a:gd name="connsiteY55" fmla="*/ 1509713 h 1524000"/>
              <a:gd name="connsiteX56" fmla="*/ 0 w 1457326"/>
              <a:gd name="connsiteY56" fmla="*/ 1524000 h 1524000"/>
              <a:gd name="connsiteX0" fmla="*/ 1247775 w 1457326"/>
              <a:gd name="connsiteY0" fmla="*/ 0 h 1524000"/>
              <a:gd name="connsiteX1" fmla="*/ 1281113 w 1457326"/>
              <a:gd name="connsiteY1" fmla="*/ 52388 h 1524000"/>
              <a:gd name="connsiteX2" fmla="*/ 1293019 w 1457326"/>
              <a:gd name="connsiteY2" fmla="*/ 83344 h 1524000"/>
              <a:gd name="connsiteX3" fmla="*/ 1319213 w 1457326"/>
              <a:gd name="connsiteY3" fmla="*/ 109538 h 1524000"/>
              <a:gd name="connsiteX4" fmla="*/ 1352550 w 1457326"/>
              <a:gd name="connsiteY4" fmla="*/ 150019 h 1524000"/>
              <a:gd name="connsiteX5" fmla="*/ 1373981 w 1457326"/>
              <a:gd name="connsiteY5" fmla="*/ 183356 h 1524000"/>
              <a:gd name="connsiteX6" fmla="*/ 1383506 w 1457326"/>
              <a:gd name="connsiteY6" fmla="*/ 211931 h 1524000"/>
              <a:gd name="connsiteX7" fmla="*/ 1388269 w 1457326"/>
              <a:gd name="connsiteY7" fmla="*/ 235744 h 1524000"/>
              <a:gd name="connsiteX8" fmla="*/ 1376363 w 1457326"/>
              <a:gd name="connsiteY8" fmla="*/ 264319 h 1524000"/>
              <a:gd name="connsiteX9" fmla="*/ 1352550 w 1457326"/>
              <a:gd name="connsiteY9" fmla="*/ 283369 h 1524000"/>
              <a:gd name="connsiteX10" fmla="*/ 1345406 w 1457326"/>
              <a:gd name="connsiteY10" fmla="*/ 302419 h 1524000"/>
              <a:gd name="connsiteX11" fmla="*/ 1354931 w 1457326"/>
              <a:gd name="connsiteY11" fmla="*/ 319088 h 1524000"/>
              <a:gd name="connsiteX12" fmla="*/ 1352550 w 1457326"/>
              <a:gd name="connsiteY12" fmla="*/ 340519 h 1524000"/>
              <a:gd name="connsiteX13" fmla="*/ 1338263 w 1457326"/>
              <a:gd name="connsiteY13" fmla="*/ 369094 h 1524000"/>
              <a:gd name="connsiteX14" fmla="*/ 1331119 w 1457326"/>
              <a:gd name="connsiteY14" fmla="*/ 395288 h 1524000"/>
              <a:gd name="connsiteX15" fmla="*/ 1309688 w 1457326"/>
              <a:gd name="connsiteY15" fmla="*/ 431006 h 1524000"/>
              <a:gd name="connsiteX16" fmla="*/ 1290638 w 1457326"/>
              <a:gd name="connsiteY16" fmla="*/ 452438 h 1524000"/>
              <a:gd name="connsiteX17" fmla="*/ 1288256 w 1457326"/>
              <a:gd name="connsiteY17" fmla="*/ 476250 h 1524000"/>
              <a:gd name="connsiteX18" fmla="*/ 1304925 w 1457326"/>
              <a:gd name="connsiteY18" fmla="*/ 500063 h 1524000"/>
              <a:gd name="connsiteX19" fmla="*/ 1307306 w 1457326"/>
              <a:gd name="connsiteY19" fmla="*/ 526256 h 1524000"/>
              <a:gd name="connsiteX20" fmla="*/ 1288256 w 1457326"/>
              <a:gd name="connsiteY20" fmla="*/ 545306 h 1524000"/>
              <a:gd name="connsiteX21" fmla="*/ 1252538 w 1457326"/>
              <a:gd name="connsiteY21" fmla="*/ 566738 h 1524000"/>
              <a:gd name="connsiteX22" fmla="*/ 1231106 w 1457326"/>
              <a:gd name="connsiteY22" fmla="*/ 590550 h 1524000"/>
              <a:gd name="connsiteX23" fmla="*/ 1223963 w 1457326"/>
              <a:gd name="connsiteY23" fmla="*/ 614363 h 1524000"/>
              <a:gd name="connsiteX24" fmla="*/ 1228725 w 1457326"/>
              <a:gd name="connsiteY24" fmla="*/ 645319 h 1524000"/>
              <a:gd name="connsiteX25" fmla="*/ 1250156 w 1457326"/>
              <a:gd name="connsiteY25" fmla="*/ 664369 h 1524000"/>
              <a:gd name="connsiteX26" fmla="*/ 1276350 w 1457326"/>
              <a:gd name="connsiteY26" fmla="*/ 673894 h 1524000"/>
              <a:gd name="connsiteX27" fmla="*/ 1309688 w 1457326"/>
              <a:gd name="connsiteY27" fmla="*/ 678656 h 1524000"/>
              <a:gd name="connsiteX28" fmla="*/ 1333500 w 1457326"/>
              <a:gd name="connsiteY28" fmla="*/ 692944 h 1524000"/>
              <a:gd name="connsiteX29" fmla="*/ 1347788 w 1457326"/>
              <a:gd name="connsiteY29" fmla="*/ 719138 h 1524000"/>
              <a:gd name="connsiteX30" fmla="*/ 1366838 w 1457326"/>
              <a:gd name="connsiteY30" fmla="*/ 776288 h 1524000"/>
              <a:gd name="connsiteX31" fmla="*/ 1400175 w 1457326"/>
              <a:gd name="connsiteY31" fmla="*/ 840581 h 1524000"/>
              <a:gd name="connsiteX32" fmla="*/ 1402556 w 1457326"/>
              <a:gd name="connsiteY32" fmla="*/ 890588 h 1524000"/>
              <a:gd name="connsiteX33" fmla="*/ 1402556 w 1457326"/>
              <a:gd name="connsiteY33" fmla="*/ 933450 h 1524000"/>
              <a:gd name="connsiteX34" fmla="*/ 1412081 w 1457326"/>
              <a:gd name="connsiteY34" fmla="*/ 981075 h 1524000"/>
              <a:gd name="connsiteX35" fmla="*/ 1431131 w 1457326"/>
              <a:gd name="connsiteY35" fmla="*/ 1019175 h 1524000"/>
              <a:gd name="connsiteX36" fmla="*/ 1457326 w 1457326"/>
              <a:gd name="connsiteY36" fmla="*/ 1069182 h 1524000"/>
              <a:gd name="connsiteX37" fmla="*/ 1423988 w 1457326"/>
              <a:gd name="connsiteY37" fmla="*/ 1135857 h 1524000"/>
              <a:gd name="connsiteX38" fmla="*/ 1388269 w 1457326"/>
              <a:gd name="connsiteY38" fmla="*/ 1169194 h 1524000"/>
              <a:gd name="connsiteX39" fmla="*/ 1364456 w 1457326"/>
              <a:gd name="connsiteY39" fmla="*/ 1228725 h 1524000"/>
              <a:gd name="connsiteX40" fmla="*/ 1314450 w 1457326"/>
              <a:gd name="connsiteY40" fmla="*/ 1243013 h 1524000"/>
              <a:gd name="connsiteX41" fmla="*/ 1278731 w 1457326"/>
              <a:gd name="connsiteY41" fmla="*/ 1257300 h 1524000"/>
              <a:gd name="connsiteX42" fmla="*/ 1223963 w 1457326"/>
              <a:gd name="connsiteY42" fmla="*/ 1276350 h 1524000"/>
              <a:gd name="connsiteX43" fmla="*/ 1169194 w 1457326"/>
              <a:gd name="connsiteY43" fmla="*/ 1302544 h 1524000"/>
              <a:gd name="connsiteX44" fmla="*/ 1095375 w 1457326"/>
              <a:gd name="connsiteY44" fmla="*/ 1323975 h 1524000"/>
              <a:gd name="connsiteX45" fmla="*/ 1007269 w 1457326"/>
              <a:gd name="connsiteY45" fmla="*/ 1357313 h 1524000"/>
              <a:gd name="connsiteX46" fmla="*/ 926306 w 1457326"/>
              <a:gd name="connsiteY46" fmla="*/ 1395413 h 1524000"/>
              <a:gd name="connsiteX47" fmla="*/ 819150 w 1457326"/>
              <a:gd name="connsiteY47" fmla="*/ 1435895 h 1524000"/>
              <a:gd name="connsiteX48" fmla="*/ 750094 w 1457326"/>
              <a:gd name="connsiteY48" fmla="*/ 1445419 h 1524000"/>
              <a:gd name="connsiteX49" fmla="*/ 692944 w 1457326"/>
              <a:gd name="connsiteY49" fmla="*/ 1450181 h 1524000"/>
              <a:gd name="connsiteX50" fmla="*/ 626269 w 1457326"/>
              <a:gd name="connsiteY50" fmla="*/ 1454944 h 1524000"/>
              <a:gd name="connsiteX51" fmla="*/ 573881 w 1457326"/>
              <a:gd name="connsiteY51" fmla="*/ 1462088 h 1524000"/>
              <a:gd name="connsiteX52" fmla="*/ 504825 w 1457326"/>
              <a:gd name="connsiteY52" fmla="*/ 1471613 h 1524000"/>
              <a:gd name="connsiteX53" fmla="*/ 423863 w 1457326"/>
              <a:gd name="connsiteY53" fmla="*/ 1481138 h 1524000"/>
              <a:gd name="connsiteX54" fmla="*/ 357188 w 1457326"/>
              <a:gd name="connsiteY54" fmla="*/ 1485900 h 1524000"/>
              <a:gd name="connsiteX55" fmla="*/ 300038 w 1457326"/>
              <a:gd name="connsiteY55" fmla="*/ 1490663 h 1524000"/>
              <a:gd name="connsiteX56" fmla="*/ 116681 w 1457326"/>
              <a:gd name="connsiteY56" fmla="*/ 1509713 h 1524000"/>
              <a:gd name="connsiteX57" fmla="*/ 0 w 1457326"/>
              <a:gd name="connsiteY57" fmla="*/ 1524000 h 1524000"/>
              <a:gd name="connsiteX0" fmla="*/ 1247775 w 1457326"/>
              <a:gd name="connsiteY0" fmla="*/ 0 h 1524000"/>
              <a:gd name="connsiteX1" fmla="*/ 1281113 w 1457326"/>
              <a:gd name="connsiteY1" fmla="*/ 52388 h 1524000"/>
              <a:gd name="connsiteX2" fmla="*/ 1293019 w 1457326"/>
              <a:gd name="connsiteY2" fmla="*/ 83344 h 1524000"/>
              <a:gd name="connsiteX3" fmla="*/ 1319213 w 1457326"/>
              <a:gd name="connsiteY3" fmla="*/ 109538 h 1524000"/>
              <a:gd name="connsiteX4" fmla="*/ 1352550 w 1457326"/>
              <a:gd name="connsiteY4" fmla="*/ 150019 h 1524000"/>
              <a:gd name="connsiteX5" fmla="*/ 1373981 w 1457326"/>
              <a:gd name="connsiteY5" fmla="*/ 183356 h 1524000"/>
              <a:gd name="connsiteX6" fmla="*/ 1383506 w 1457326"/>
              <a:gd name="connsiteY6" fmla="*/ 211931 h 1524000"/>
              <a:gd name="connsiteX7" fmla="*/ 1388269 w 1457326"/>
              <a:gd name="connsiteY7" fmla="*/ 235744 h 1524000"/>
              <a:gd name="connsiteX8" fmla="*/ 1376363 w 1457326"/>
              <a:gd name="connsiteY8" fmla="*/ 264319 h 1524000"/>
              <a:gd name="connsiteX9" fmla="*/ 1352550 w 1457326"/>
              <a:gd name="connsiteY9" fmla="*/ 283369 h 1524000"/>
              <a:gd name="connsiteX10" fmla="*/ 1345406 w 1457326"/>
              <a:gd name="connsiteY10" fmla="*/ 302419 h 1524000"/>
              <a:gd name="connsiteX11" fmla="*/ 1354931 w 1457326"/>
              <a:gd name="connsiteY11" fmla="*/ 319088 h 1524000"/>
              <a:gd name="connsiteX12" fmla="*/ 1352550 w 1457326"/>
              <a:gd name="connsiteY12" fmla="*/ 340519 h 1524000"/>
              <a:gd name="connsiteX13" fmla="*/ 1338263 w 1457326"/>
              <a:gd name="connsiteY13" fmla="*/ 369094 h 1524000"/>
              <a:gd name="connsiteX14" fmla="*/ 1331119 w 1457326"/>
              <a:gd name="connsiteY14" fmla="*/ 395288 h 1524000"/>
              <a:gd name="connsiteX15" fmla="*/ 1309688 w 1457326"/>
              <a:gd name="connsiteY15" fmla="*/ 431006 h 1524000"/>
              <a:gd name="connsiteX16" fmla="*/ 1290638 w 1457326"/>
              <a:gd name="connsiteY16" fmla="*/ 452438 h 1524000"/>
              <a:gd name="connsiteX17" fmla="*/ 1288256 w 1457326"/>
              <a:gd name="connsiteY17" fmla="*/ 476250 h 1524000"/>
              <a:gd name="connsiteX18" fmla="*/ 1304925 w 1457326"/>
              <a:gd name="connsiteY18" fmla="*/ 500063 h 1524000"/>
              <a:gd name="connsiteX19" fmla="*/ 1307306 w 1457326"/>
              <a:gd name="connsiteY19" fmla="*/ 526256 h 1524000"/>
              <a:gd name="connsiteX20" fmla="*/ 1288256 w 1457326"/>
              <a:gd name="connsiteY20" fmla="*/ 545306 h 1524000"/>
              <a:gd name="connsiteX21" fmla="*/ 1252538 w 1457326"/>
              <a:gd name="connsiteY21" fmla="*/ 566738 h 1524000"/>
              <a:gd name="connsiteX22" fmla="*/ 1231106 w 1457326"/>
              <a:gd name="connsiteY22" fmla="*/ 590550 h 1524000"/>
              <a:gd name="connsiteX23" fmla="*/ 1223963 w 1457326"/>
              <a:gd name="connsiteY23" fmla="*/ 614363 h 1524000"/>
              <a:gd name="connsiteX24" fmla="*/ 1228725 w 1457326"/>
              <a:gd name="connsiteY24" fmla="*/ 645319 h 1524000"/>
              <a:gd name="connsiteX25" fmla="*/ 1250156 w 1457326"/>
              <a:gd name="connsiteY25" fmla="*/ 664369 h 1524000"/>
              <a:gd name="connsiteX26" fmla="*/ 1276350 w 1457326"/>
              <a:gd name="connsiteY26" fmla="*/ 673894 h 1524000"/>
              <a:gd name="connsiteX27" fmla="*/ 1309688 w 1457326"/>
              <a:gd name="connsiteY27" fmla="*/ 678656 h 1524000"/>
              <a:gd name="connsiteX28" fmla="*/ 1333500 w 1457326"/>
              <a:gd name="connsiteY28" fmla="*/ 692944 h 1524000"/>
              <a:gd name="connsiteX29" fmla="*/ 1347788 w 1457326"/>
              <a:gd name="connsiteY29" fmla="*/ 719138 h 1524000"/>
              <a:gd name="connsiteX30" fmla="*/ 1366838 w 1457326"/>
              <a:gd name="connsiteY30" fmla="*/ 776288 h 1524000"/>
              <a:gd name="connsiteX31" fmla="*/ 1400175 w 1457326"/>
              <a:gd name="connsiteY31" fmla="*/ 840581 h 1524000"/>
              <a:gd name="connsiteX32" fmla="*/ 1402556 w 1457326"/>
              <a:gd name="connsiteY32" fmla="*/ 890588 h 1524000"/>
              <a:gd name="connsiteX33" fmla="*/ 1402556 w 1457326"/>
              <a:gd name="connsiteY33" fmla="*/ 933450 h 1524000"/>
              <a:gd name="connsiteX34" fmla="*/ 1412081 w 1457326"/>
              <a:gd name="connsiteY34" fmla="*/ 981075 h 1524000"/>
              <a:gd name="connsiteX35" fmla="*/ 1431131 w 1457326"/>
              <a:gd name="connsiteY35" fmla="*/ 1019175 h 1524000"/>
              <a:gd name="connsiteX36" fmla="*/ 1457326 w 1457326"/>
              <a:gd name="connsiteY36" fmla="*/ 1069182 h 1524000"/>
              <a:gd name="connsiteX37" fmla="*/ 1423988 w 1457326"/>
              <a:gd name="connsiteY37" fmla="*/ 1135857 h 1524000"/>
              <a:gd name="connsiteX38" fmla="*/ 1388269 w 1457326"/>
              <a:gd name="connsiteY38" fmla="*/ 1169194 h 1524000"/>
              <a:gd name="connsiteX39" fmla="*/ 1364456 w 1457326"/>
              <a:gd name="connsiteY39" fmla="*/ 1228725 h 1524000"/>
              <a:gd name="connsiteX40" fmla="*/ 1314450 w 1457326"/>
              <a:gd name="connsiteY40" fmla="*/ 1243013 h 1524000"/>
              <a:gd name="connsiteX41" fmla="*/ 1278731 w 1457326"/>
              <a:gd name="connsiteY41" fmla="*/ 1257300 h 1524000"/>
              <a:gd name="connsiteX42" fmla="*/ 1223963 w 1457326"/>
              <a:gd name="connsiteY42" fmla="*/ 1276350 h 1524000"/>
              <a:gd name="connsiteX43" fmla="*/ 1169194 w 1457326"/>
              <a:gd name="connsiteY43" fmla="*/ 1302544 h 1524000"/>
              <a:gd name="connsiteX44" fmla="*/ 1095375 w 1457326"/>
              <a:gd name="connsiteY44" fmla="*/ 1323975 h 1524000"/>
              <a:gd name="connsiteX45" fmla="*/ 1007269 w 1457326"/>
              <a:gd name="connsiteY45" fmla="*/ 1357313 h 1524000"/>
              <a:gd name="connsiteX46" fmla="*/ 926306 w 1457326"/>
              <a:gd name="connsiteY46" fmla="*/ 1395413 h 1524000"/>
              <a:gd name="connsiteX47" fmla="*/ 819150 w 1457326"/>
              <a:gd name="connsiteY47" fmla="*/ 1435895 h 1524000"/>
              <a:gd name="connsiteX48" fmla="*/ 750094 w 1457326"/>
              <a:gd name="connsiteY48" fmla="*/ 1445419 h 1524000"/>
              <a:gd name="connsiteX49" fmla="*/ 692944 w 1457326"/>
              <a:gd name="connsiteY49" fmla="*/ 1450181 h 1524000"/>
              <a:gd name="connsiteX50" fmla="*/ 626269 w 1457326"/>
              <a:gd name="connsiteY50" fmla="*/ 1454944 h 1524000"/>
              <a:gd name="connsiteX51" fmla="*/ 573881 w 1457326"/>
              <a:gd name="connsiteY51" fmla="*/ 1462088 h 1524000"/>
              <a:gd name="connsiteX52" fmla="*/ 504825 w 1457326"/>
              <a:gd name="connsiteY52" fmla="*/ 1471613 h 1524000"/>
              <a:gd name="connsiteX53" fmla="*/ 423863 w 1457326"/>
              <a:gd name="connsiteY53" fmla="*/ 1481138 h 1524000"/>
              <a:gd name="connsiteX54" fmla="*/ 357188 w 1457326"/>
              <a:gd name="connsiteY54" fmla="*/ 1485900 h 1524000"/>
              <a:gd name="connsiteX55" fmla="*/ 300038 w 1457326"/>
              <a:gd name="connsiteY55" fmla="*/ 1490663 h 1524000"/>
              <a:gd name="connsiteX56" fmla="*/ 216694 w 1457326"/>
              <a:gd name="connsiteY56" fmla="*/ 1502569 h 1524000"/>
              <a:gd name="connsiteX57" fmla="*/ 116681 w 1457326"/>
              <a:gd name="connsiteY57" fmla="*/ 1509713 h 1524000"/>
              <a:gd name="connsiteX58" fmla="*/ 0 w 1457326"/>
              <a:gd name="connsiteY58" fmla="*/ 1524000 h 1524000"/>
              <a:gd name="connsiteX0" fmla="*/ 1247775 w 1457326"/>
              <a:gd name="connsiteY0" fmla="*/ 0 h 1524000"/>
              <a:gd name="connsiteX1" fmla="*/ 1281113 w 1457326"/>
              <a:gd name="connsiteY1" fmla="*/ 52388 h 1524000"/>
              <a:gd name="connsiteX2" fmla="*/ 1293019 w 1457326"/>
              <a:gd name="connsiteY2" fmla="*/ 83344 h 1524000"/>
              <a:gd name="connsiteX3" fmla="*/ 1319213 w 1457326"/>
              <a:gd name="connsiteY3" fmla="*/ 109538 h 1524000"/>
              <a:gd name="connsiteX4" fmla="*/ 1352550 w 1457326"/>
              <a:gd name="connsiteY4" fmla="*/ 150019 h 1524000"/>
              <a:gd name="connsiteX5" fmla="*/ 1373981 w 1457326"/>
              <a:gd name="connsiteY5" fmla="*/ 183356 h 1524000"/>
              <a:gd name="connsiteX6" fmla="*/ 1383506 w 1457326"/>
              <a:gd name="connsiteY6" fmla="*/ 211931 h 1524000"/>
              <a:gd name="connsiteX7" fmla="*/ 1388269 w 1457326"/>
              <a:gd name="connsiteY7" fmla="*/ 235744 h 1524000"/>
              <a:gd name="connsiteX8" fmla="*/ 1376363 w 1457326"/>
              <a:gd name="connsiteY8" fmla="*/ 264319 h 1524000"/>
              <a:gd name="connsiteX9" fmla="*/ 1352550 w 1457326"/>
              <a:gd name="connsiteY9" fmla="*/ 283369 h 1524000"/>
              <a:gd name="connsiteX10" fmla="*/ 1345406 w 1457326"/>
              <a:gd name="connsiteY10" fmla="*/ 302419 h 1524000"/>
              <a:gd name="connsiteX11" fmla="*/ 1354931 w 1457326"/>
              <a:gd name="connsiteY11" fmla="*/ 319088 h 1524000"/>
              <a:gd name="connsiteX12" fmla="*/ 1352550 w 1457326"/>
              <a:gd name="connsiteY12" fmla="*/ 340519 h 1524000"/>
              <a:gd name="connsiteX13" fmla="*/ 1338263 w 1457326"/>
              <a:gd name="connsiteY13" fmla="*/ 369094 h 1524000"/>
              <a:gd name="connsiteX14" fmla="*/ 1331119 w 1457326"/>
              <a:gd name="connsiteY14" fmla="*/ 395288 h 1524000"/>
              <a:gd name="connsiteX15" fmla="*/ 1309688 w 1457326"/>
              <a:gd name="connsiteY15" fmla="*/ 431006 h 1524000"/>
              <a:gd name="connsiteX16" fmla="*/ 1290638 w 1457326"/>
              <a:gd name="connsiteY16" fmla="*/ 452438 h 1524000"/>
              <a:gd name="connsiteX17" fmla="*/ 1288256 w 1457326"/>
              <a:gd name="connsiteY17" fmla="*/ 476250 h 1524000"/>
              <a:gd name="connsiteX18" fmla="*/ 1304925 w 1457326"/>
              <a:gd name="connsiteY18" fmla="*/ 500063 h 1524000"/>
              <a:gd name="connsiteX19" fmla="*/ 1307306 w 1457326"/>
              <a:gd name="connsiteY19" fmla="*/ 526256 h 1524000"/>
              <a:gd name="connsiteX20" fmla="*/ 1288256 w 1457326"/>
              <a:gd name="connsiteY20" fmla="*/ 545306 h 1524000"/>
              <a:gd name="connsiteX21" fmla="*/ 1252538 w 1457326"/>
              <a:gd name="connsiteY21" fmla="*/ 566738 h 1524000"/>
              <a:gd name="connsiteX22" fmla="*/ 1231106 w 1457326"/>
              <a:gd name="connsiteY22" fmla="*/ 590550 h 1524000"/>
              <a:gd name="connsiteX23" fmla="*/ 1223963 w 1457326"/>
              <a:gd name="connsiteY23" fmla="*/ 614363 h 1524000"/>
              <a:gd name="connsiteX24" fmla="*/ 1228725 w 1457326"/>
              <a:gd name="connsiteY24" fmla="*/ 645319 h 1524000"/>
              <a:gd name="connsiteX25" fmla="*/ 1250156 w 1457326"/>
              <a:gd name="connsiteY25" fmla="*/ 664369 h 1524000"/>
              <a:gd name="connsiteX26" fmla="*/ 1276350 w 1457326"/>
              <a:gd name="connsiteY26" fmla="*/ 673894 h 1524000"/>
              <a:gd name="connsiteX27" fmla="*/ 1309688 w 1457326"/>
              <a:gd name="connsiteY27" fmla="*/ 678656 h 1524000"/>
              <a:gd name="connsiteX28" fmla="*/ 1333500 w 1457326"/>
              <a:gd name="connsiteY28" fmla="*/ 692944 h 1524000"/>
              <a:gd name="connsiteX29" fmla="*/ 1347788 w 1457326"/>
              <a:gd name="connsiteY29" fmla="*/ 719138 h 1524000"/>
              <a:gd name="connsiteX30" fmla="*/ 1366838 w 1457326"/>
              <a:gd name="connsiteY30" fmla="*/ 776288 h 1524000"/>
              <a:gd name="connsiteX31" fmla="*/ 1400175 w 1457326"/>
              <a:gd name="connsiteY31" fmla="*/ 840581 h 1524000"/>
              <a:gd name="connsiteX32" fmla="*/ 1402556 w 1457326"/>
              <a:gd name="connsiteY32" fmla="*/ 890588 h 1524000"/>
              <a:gd name="connsiteX33" fmla="*/ 1402556 w 1457326"/>
              <a:gd name="connsiteY33" fmla="*/ 933450 h 1524000"/>
              <a:gd name="connsiteX34" fmla="*/ 1412081 w 1457326"/>
              <a:gd name="connsiteY34" fmla="*/ 981075 h 1524000"/>
              <a:gd name="connsiteX35" fmla="*/ 1431131 w 1457326"/>
              <a:gd name="connsiteY35" fmla="*/ 1019175 h 1524000"/>
              <a:gd name="connsiteX36" fmla="*/ 1457326 w 1457326"/>
              <a:gd name="connsiteY36" fmla="*/ 1069182 h 1524000"/>
              <a:gd name="connsiteX37" fmla="*/ 1423988 w 1457326"/>
              <a:gd name="connsiteY37" fmla="*/ 1135857 h 1524000"/>
              <a:gd name="connsiteX38" fmla="*/ 1388269 w 1457326"/>
              <a:gd name="connsiteY38" fmla="*/ 1169194 h 1524000"/>
              <a:gd name="connsiteX39" fmla="*/ 1364456 w 1457326"/>
              <a:gd name="connsiteY39" fmla="*/ 1228725 h 1524000"/>
              <a:gd name="connsiteX40" fmla="*/ 1314450 w 1457326"/>
              <a:gd name="connsiteY40" fmla="*/ 1243013 h 1524000"/>
              <a:gd name="connsiteX41" fmla="*/ 1278731 w 1457326"/>
              <a:gd name="connsiteY41" fmla="*/ 1257300 h 1524000"/>
              <a:gd name="connsiteX42" fmla="*/ 1223963 w 1457326"/>
              <a:gd name="connsiteY42" fmla="*/ 1276350 h 1524000"/>
              <a:gd name="connsiteX43" fmla="*/ 1169194 w 1457326"/>
              <a:gd name="connsiteY43" fmla="*/ 1302544 h 1524000"/>
              <a:gd name="connsiteX44" fmla="*/ 1095375 w 1457326"/>
              <a:gd name="connsiteY44" fmla="*/ 1323975 h 1524000"/>
              <a:gd name="connsiteX45" fmla="*/ 1007269 w 1457326"/>
              <a:gd name="connsiteY45" fmla="*/ 1357313 h 1524000"/>
              <a:gd name="connsiteX46" fmla="*/ 926306 w 1457326"/>
              <a:gd name="connsiteY46" fmla="*/ 1395413 h 1524000"/>
              <a:gd name="connsiteX47" fmla="*/ 819150 w 1457326"/>
              <a:gd name="connsiteY47" fmla="*/ 1435895 h 1524000"/>
              <a:gd name="connsiteX48" fmla="*/ 750094 w 1457326"/>
              <a:gd name="connsiteY48" fmla="*/ 1445419 h 1524000"/>
              <a:gd name="connsiteX49" fmla="*/ 692944 w 1457326"/>
              <a:gd name="connsiteY49" fmla="*/ 1450181 h 1524000"/>
              <a:gd name="connsiteX50" fmla="*/ 626269 w 1457326"/>
              <a:gd name="connsiteY50" fmla="*/ 1454944 h 1524000"/>
              <a:gd name="connsiteX51" fmla="*/ 573881 w 1457326"/>
              <a:gd name="connsiteY51" fmla="*/ 1462088 h 1524000"/>
              <a:gd name="connsiteX52" fmla="*/ 504825 w 1457326"/>
              <a:gd name="connsiteY52" fmla="*/ 1471613 h 1524000"/>
              <a:gd name="connsiteX53" fmla="*/ 423863 w 1457326"/>
              <a:gd name="connsiteY53" fmla="*/ 1481138 h 1524000"/>
              <a:gd name="connsiteX54" fmla="*/ 357188 w 1457326"/>
              <a:gd name="connsiteY54" fmla="*/ 1485900 h 1524000"/>
              <a:gd name="connsiteX55" fmla="*/ 300038 w 1457326"/>
              <a:gd name="connsiteY55" fmla="*/ 1490663 h 1524000"/>
              <a:gd name="connsiteX56" fmla="*/ 216694 w 1457326"/>
              <a:gd name="connsiteY56" fmla="*/ 1502569 h 1524000"/>
              <a:gd name="connsiteX57" fmla="*/ 116681 w 1457326"/>
              <a:gd name="connsiteY57" fmla="*/ 1509713 h 1524000"/>
              <a:gd name="connsiteX58" fmla="*/ 59531 w 1457326"/>
              <a:gd name="connsiteY58" fmla="*/ 1514475 h 1524000"/>
              <a:gd name="connsiteX59" fmla="*/ 0 w 1457326"/>
              <a:gd name="connsiteY59" fmla="*/ 1524000 h 1524000"/>
              <a:gd name="connsiteX0" fmla="*/ 1247775 w 1457326"/>
              <a:gd name="connsiteY0" fmla="*/ 0 h 1524000"/>
              <a:gd name="connsiteX1" fmla="*/ 1281113 w 1457326"/>
              <a:gd name="connsiteY1" fmla="*/ 52388 h 1524000"/>
              <a:gd name="connsiteX2" fmla="*/ 1293019 w 1457326"/>
              <a:gd name="connsiteY2" fmla="*/ 83344 h 1524000"/>
              <a:gd name="connsiteX3" fmla="*/ 1319213 w 1457326"/>
              <a:gd name="connsiteY3" fmla="*/ 109538 h 1524000"/>
              <a:gd name="connsiteX4" fmla="*/ 1352550 w 1457326"/>
              <a:gd name="connsiteY4" fmla="*/ 150019 h 1524000"/>
              <a:gd name="connsiteX5" fmla="*/ 1373981 w 1457326"/>
              <a:gd name="connsiteY5" fmla="*/ 183356 h 1524000"/>
              <a:gd name="connsiteX6" fmla="*/ 1383506 w 1457326"/>
              <a:gd name="connsiteY6" fmla="*/ 211931 h 1524000"/>
              <a:gd name="connsiteX7" fmla="*/ 1388269 w 1457326"/>
              <a:gd name="connsiteY7" fmla="*/ 235744 h 1524000"/>
              <a:gd name="connsiteX8" fmla="*/ 1376363 w 1457326"/>
              <a:gd name="connsiteY8" fmla="*/ 264319 h 1524000"/>
              <a:gd name="connsiteX9" fmla="*/ 1352550 w 1457326"/>
              <a:gd name="connsiteY9" fmla="*/ 283369 h 1524000"/>
              <a:gd name="connsiteX10" fmla="*/ 1345406 w 1457326"/>
              <a:gd name="connsiteY10" fmla="*/ 302419 h 1524000"/>
              <a:gd name="connsiteX11" fmla="*/ 1354931 w 1457326"/>
              <a:gd name="connsiteY11" fmla="*/ 319088 h 1524000"/>
              <a:gd name="connsiteX12" fmla="*/ 1352550 w 1457326"/>
              <a:gd name="connsiteY12" fmla="*/ 340519 h 1524000"/>
              <a:gd name="connsiteX13" fmla="*/ 1338263 w 1457326"/>
              <a:gd name="connsiteY13" fmla="*/ 369094 h 1524000"/>
              <a:gd name="connsiteX14" fmla="*/ 1331119 w 1457326"/>
              <a:gd name="connsiteY14" fmla="*/ 395288 h 1524000"/>
              <a:gd name="connsiteX15" fmla="*/ 1309688 w 1457326"/>
              <a:gd name="connsiteY15" fmla="*/ 431006 h 1524000"/>
              <a:gd name="connsiteX16" fmla="*/ 1290638 w 1457326"/>
              <a:gd name="connsiteY16" fmla="*/ 452438 h 1524000"/>
              <a:gd name="connsiteX17" fmla="*/ 1288256 w 1457326"/>
              <a:gd name="connsiteY17" fmla="*/ 476250 h 1524000"/>
              <a:gd name="connsiteX18" fmla="*/ 1304925 w 1457326"/>
              <a:gd name="connsiteY18" fmla="*/ 500063 h 1524000"/>
              <a:gd name="connsiteX19" fmla="*/ 1307306 w 1457326"/>
              <a:gd name="connsiteY19" fmla="*/ 526256 h 1524000"/>
              <a:gd name="connsiteX20" fmla="*/ 1288256 w 1457326"/>
              <a:gd name="connsiteY20" fmla="*/ 545306 h 1524000"/>
              <a:gd name="connsiteX21" fmla="*/ 1252538 w 1457326"/>
              <a:gd name="connsiteY21" fmla="*/ 566738 h 1524000"/>
              <a:gd name="connsiteX22" fmla="*/ 1231106 w 1457326"/>
              <a:gd name="connsiteY22" fmla="*/ 590550 h 1524000"/>
              <a:gd name="connsiteX23" fmla="*/ 1223963 w 1457326"/>
              <a:gd name="connsiteY23" fmla="*/ 614363 h 1524000"/>
              <a:gd name="connsiteX24" fmla="*/ 1228725 w 1457326"/>
              <a:gd name="connsiteY24" fmla="*/ 645319 h 1524000"/>
              <a:gd name="connsiteX25" fmla="*/ 1250156 w 1457326"/>
              <a:gd name="connsiteY25" fmla="*/ 664369 h 1524000"/>
              <a:gd name="connsiteX26" fmla="*/ 1276350 w 1457326"/>
              <a:gd name="connsiteY26" fmla="*/ 673894 h 1524000"/>
              <a:gd name="connsiteX27" fmla="*/ 1309688 w 1457326"/>
              <a:gd name="connsiteY27" fmla="*/ 678656 h 1524000"/>
              <a:gd name="connsiteX28" fmla="*/ 1333500 w 1457326"/>
              <a:gd name="connsiteY28" fmla="*/ 692944 h 1524000"/>
              <a:gd name="connsiteX29" fmla="*/ 1347788 w 1457326"/>
              <a:gd name="connsiteY29" fmla="*/ 719138 h 1524000"/>
              <a:gd name="connsiteX30" fmla="*/ 1366838 w 1457326"/>
              <a:gd name="connsiteY30" fmla="*/ 776288 h 1524000"/>
              <a:gd name="connsiteX31" fmla="*/ 1400175 w 1457326"/>
              <a:gd name="connsiteY31" fmla="*/ 840581 h 1524000"/>
              <a:gd name="connsiteX32" fmla="*/ 1402556 w 1457326"/>
              <a:gd name="connsiteY32" fmla="*/ 890588 h 1524000"/>
              <a:gd name="connsiteX33" fmla="*/ 1402556 w 1457326"/>
              <a:gd name="connsiteY33" fmla="*/ 933450 h 1524000"/>
              <a:gd name="connsiteX34" fmla="*/ 1412081 w 1457326"/>
              <a:gd name="connsiteY34" fmla="*/ 981075 h 1524000"/>
              <a:gd name="connsiteX35" fmla="*/ 1431131 w 1457326"/>
              <a:gd name="connsiteY35" fmla="*/ 1019175 h 1524000"/>
              <a:gd name="connsiteX36" fmla="*/ 1457326 w 1457326"/>
              <a:gd name="connsiteY36" fmla="*/ 1069182 h 1524000"/>
              <a:gd name="connsiteX37" fmla="*/ 1423988 w 1457326"/>
              <a:gd name="connsiteY37" fmla="*/ 1135857 h 1524000"/>
              <a:gd name="connsiteX38" fmla="*/ 1388269 w 1457326"/>
              <a:gd name="connsiteY38" fmla="*/ 1169194 h 1524000"/>
              <a:gd name="connsiteX39" fmla="*/ 1364456 w 1457326"/>
              <a:gd name="connsiteY39" fmla="*/ 1228725 h 1524000"/>
              <a:gd name="connsiteX40" fmla="*/ 1376363 w 1457326"/>
              <a:gd name="connsiteY40" fmla="*/ 1278732 h 1524000"/>
              <a:gd name="connsiteX41" fmla="*/ 1278731 w 1457326"/>
              <a:gd name="connsiteY41" fmla="*/ 1257300 h 1524000"/>
              <a:gd name="connsiteX42" fmla="*/ 1223963 w 1457326"/>
              <a:gd name="connsiteY42" fmla="*/ 1276350 h 1524000"/>
              <a:gd name="connsiteX43" fmla="*/ 1169194 w 1457326"/>
              <a:gd name="connsiteY43" fmla="*/ 1302544 h 1524000"/>
              <a:gd name="connsiteX44" fmla="*/ 1095375 w 1457326"/>
              <a:gd name="connsiteY44" fmla="*/ 1323975 h 1524000"/>
              <a:gd name="connsiteX45" fmla="*/ 1007269 w 1457326"/>
              <a:gd name="connsiteY45" fmla="*/ 1357313 h 1524000"/>
              <a:gd name="connsiteX46" fmla="*/ 926306 w 1457326"/>
              <a:gd name="connsiteY46" fmla="*/ 1395413 h 1524000"/>
              <a:gd name="connsiteX47" fmla="*/ 819150 w 1457326"/>
              <a:gd name="connsiteY47" fmla="*/ 1435895 h 1524000"/>
              <a:gd name="connsiteX48" fmla="*/ 750094 w 1457326"/>
              <a:gd name="connsiteY48" fmla="*/ 1445419 h 1524000"/>
              <a:gd name="connsiteX49" fmla="*/ 692944 w 1457326"/>
              <a:gd name="connsiteY49" fmla="*/ 1450181 h 1524000"/>
              <a:gd name="connsiteX50" fmla="*/ 626269 w 1457326"/>
              <a:gd name="connsiteY50" fmla="*/ 1454944 h 1524000"/>
              <a:gd name="connsiteX51" fmla="*/ 573881 w 1457326"/>
              <a:gd name="connsiteY51" fmla="*/ 1462088 h 1524000"/>
              <a:gd name="connsiteX52" fmla="*/ 504825 w 1457326"/>
              <a:gd name="connsiteY52" fmla="*/ 1471613 h 1524000"/>
              <a:gd name="connsiteX53" fmla="*/ 423863 w 1457326"/>
              <a:gd name="connsiteY53" fmla="*/ 1481138 h 1524000"/>
              <a:gd name="connsiteX54" fmla="*/ 357188 w 1457326"/>
              <a:gd name="connsiteY54" fmla="*/ 1485900 h 1524000"/>
              <a:gd name="connsiteX55" fmla="*/ 300038 w 1457326"/>
              <a:gd name="connsiteY55" fmla="*/ 1490663 h 1524000"/>
              <a:gd name="connsiteX56" fmla="*/ 216694 w 1457326"/>
              <a:gd name="connsiteY56" fmla="*/ 1502569 h 1524000"/>
              <a:gd name="connsiteX57" fmla="*/ 116681 w 1457326"/>
              <a:gd name="connsiteY57" fmla="*/ 1509713 h 1524000"/>
              <a:gd name="connsiteX58" fmla="*/ 59531 w 1457326"/>
              <a:gd name="connsiteY58" fmla="*/ 1514475 h 1524000"/>
              <a:gd name="connsiteX59" fmla="*/ 0 w 1457326"/>
              <a:gd name="connsiteY59" fmla="*/ 1524000 h 1524000"/>
              <a:gd name="connsiteX0" fmla="*/ 1247775 w 1457326"/>
              <a:gd name="connsiteY0" fmla="*/ 0 h 1524000"/>
              <a:gd name="connsiteX1" fmla="*/ 1281113 w 1457326"/>
              <a:gd name="connsiteY1" fmla="*/ 52388 h 1524000"/>
              <a:gd name="connsiteX2" fmla="*/ 1293019 w 1457326"/>
              <a:gd name="connsiteY2" fmla="*/ 83344 h 1524000"/>
              <a:gd name="connsiteX3" fmla="*/ 1319213 w 1457326"/>
              <a:gd name="connsiteY3" fmla="*/ 109538 h 1524000"/>
              <a:gd name="connsiteX4" fmla="*/ 1352550 w 1457326"/>
              <a:gd name="connsiteY4" fmla="*/ 150019 h 1524000"/>
              <a:gd name="connsiteX5" fmla="*/ 1373981 w 1457326"/>
              <a:gd name="connsiteY5" fmla="*/ 183356 h 1524000"/>
              <a:gd name="connsiteX6" fmla="*/ 1383506 w 1457326"/>
              <a:gd name="connsiteY6" fmla="*/ 211931 h 1524000"/>
              <a:gd name="connsiteX7" fmla="*/ 1388269 w 1457326"/>
              <a:gd name="connsiteY7" fmla="*/ 235744 h 1524000"/>
              <a:gd name="connsiteX8" fmla="*/ 1376363 w 1457326"/>
              <a:gd name="connsiteY8" fmla="*/ 264319 h 1524000"/>
              <a:gd name="connsiteX9" fmla="*/ 1352550 w 1457326"/>
              <a:gd name="connsiteY9" fmla="*/ 283369 h 1524000"/>
              <a:gd name="connsiteX10" fmla="*/ 1345406 w 1457326"/>
              <a:gd name="connsiteY10" fmla="*/ 302419 h 1524000"/>
              <a:gd name="connsiteX11" fmla="*/ 1354931 w 1457326"/>
              <a:gd name="connsiteY11" fmla="*/ 319088 h 1524000"/>
              <a:gd name="connsiteX12" fmla="*/ 1352550 w 1457326"/>
              <a:gd name="connsiteY12" fmla="*/ 340519 h 1524000"/>
              <a:gd name="connsiteX13" fmla="*/ 1338263 w 1457326"/>
              <a:gd name="connsiteY13" fmla="*/ 369094 h 1524000"/>
              <a:gd name="connsiteX14" fmla="*/ 1331119 w 1457326"/>
              <a:gd name="connsiteY14" fmla="*/ 395288 h 1524000"/>
              <a:gd name="connsiteX15" fmla="*/ 1309688 w 1457326"/>
              <a:gd name="connsiteY15" fmla="*/ 431006 h 1524000"/>
              <a:gd name="connsiteX16" fmla="*/ 1290638 w 1457326"/>
              <a:gd name="connsiteY16" fmla="*/ 452438 h 1524000"/>
              <a:gd name="connsiteX17" fmla="*/ 1288256 w 1457326"/>
              <a:gd name="connsiteY17" fmla="*/ 476250 h 1524000"/>
              <a:gd name="connsiteX18" fmla="*/ 1304925 w 1457326"/>
              <a:gd name="connsiteY18" fmla="*/ 500063 h 1524000"/>
              <a:gd name="connsiteX19" fmla="*/ 1307306 w 1457326"/>
              <a:gd name="connsiteY19" fmla="*/ 526256 h 1524000"/>
              <a:gd name="connsiteX20" fmla="*/ 1288256 w 1457326"/>
              <a:gd name="connsiteY20" fmla="*/ 545306 h 1524000"/>
              <a:gd name="connsiteX21" fmla="*/ 1252538 w 1457326"/>
              <a:gd name="connsiteY21" fmla="*/ 566738 h 1524000"/>
              <a:gd name="connsiteX22" fmla="*/ 1231106 w 1457326"/>
              <a:gd name="connsiteY22" fmla="*/ 590550 h 1524000"/>
              <a:gd name="connsiteX23" fmla="*/ 1223963 w 1457326"/>
              <a:gd name="connsiteY23" fmla="*/ 614363 h 1524000"/>
              <a:gd name="connsiteX24" fmla="*/ 1228725 w 1457326"/>
              <a:gd name="connsiteY24" fmla="*/ 645319 h 1524000"/>
              <a:gd name="connsiteX25" fmla="*/ 1250156 w 1457326"/>
              <a:gd name="connsiteY25" fmla="*/ 664369 h 1524000"/>
              <a:gd name="connsiteX26" fmla="*/ 1276350 w 1457326"/>
              <a:gd name="connsiteY26" fmla="*/ 673894 h 1524000"/>
              <a:gd name="connsiteX27" fmla="*/ 1309688 w 1457326"/>
              <a:gd name="connsiteY27" fmla="*/ 678656 h 1524000"/>
              <a:gd name="connsiteX28" fmla="*/ 1333500 w 1457326"/>
              <a:gd name="connsiteY28" fmla="*/ 692944 h 1524000"/>
              <a:gd name="connsiteX29" fmla="*/ 1347788 w 1457326"/>
              <a:gd name="connsiteY29" fmla="*/ 719138 h 1524000"/>
              <a:gd name="connsiteX30" fmla="*/ 1366838 w 1457326"/>
              <a:gd name="connsiteY30" fmla="*/ 776288 h 1524000"/>
              <a:gd name="connsiteX31" fmla="*/ 1400175 w 1457326"/>
              <a:gd name="connsiteY31" fmla="*/ 840581 h 1524000"/>
              <a:gd name="connsiteX32" fmla="*/ 1402556 w 1457326"/>
              <a:gd name="connsiteY32" fmla="*/ 890588 h 1524000"/>
              <a:gd name="connsiteX33" fmla="*/ 1402556 w 1457326"/>
              <a:gd name="connsiteY33" fmla="*/ 933450 h 1524000"/>
              <a:gd name="connsiteX34" fmla="*/ 1412081 w 1457326"/>
              <a:gd name="connsiteY34" fmla="*/ 981075 h 1524000"/>
              <a:gd name="connsiteX35" fmla="*/ 1431131 w 1457326"/>
              <a:gd name="connsiteY35" fmla="*/ 1019175 h 1524000"/>
              <a:gd name="connsiteX36" fmla="*/ 1457326 w 1457326"/>
              <a:gd name="connsiteY36" fmla="*/ 1069182 h 1524000"/>
              <a:gd name="connsiteX37" fmla="*/ 1423988 w 1457326"/>
              <a:gd name="connsiteY37" fmla="*/ 1135857 h 1524000"/>
              <a:gd name="connsiteX38" fmla="*/ 1388269 w 1457326"/>
              <a:gd name="connsiteY38" fmla="*/ 1169194 h 1524000"/>
              <a:gd name="connsiteX39" fmla="*/ 1364456 w 1457326"/>
              <a:gd name="connsiteY39" fmla="*/ 1228725 h 1524000"/>
              <a:gd name="connsiteX40" fmla="*/ 1376363 w 1457326"/>
              <a:gd name="connsiteY40" fmla="*/ 1278732 h 1524000"/>
              <a:gd name="connsiteX41" fmla="*/ 1295400 w 1457326"/>
              <a:gd name="connsiteY41" fmla="*/ 1285875 h 1524000"/>
              <a:gd name="connsiteX42" fmla="*/ 1223963 w 1457326"/>
              <a:gd name="connsiteY42" fmla="*/ 1276350 h 1524000"/>
              <a:gd name="connsiteX43" fmla="*/ 1169194 w 1457326"/>
              <a:gd name="connsiteY43" fmla="*/ 1302544 h 1524000"/>
              <a:gd name="connsiteX44" fmla="*/ 1095375 w 1457326"/>
              <a:gd name="connsiteY44" fmla="*/ 1323975 h 1524000"/>
              <a:gd name="connsiteX45" fmla="*/ 1007269 w 1457326"/>
              <a:gd name="connsiteY45" fmla="*/ 1357313 h 1524000"/>
              <a:gd name="connsiteX46" fmla="*/ 926306 w 1457326"/>
              <a:gd name="connsiteY46" fmla="*/ 1395413 h 1524000"/>
              <a:gd name="connsiteX47" fmla="*/ 819150 w 1457326"/>
              <a:gd name="connsiteY47" fmla="*/ 1435895 h 1524000"/>
              <a:gd name="connsiteX48" fmla="*/ 750094 w 1457326"/>
              <a:gd name="connsiteY48" fmla="*/ 1445419 h 1524000"/>
              <a:gd name="connsiteX49" fmla="*/ 692944 w 1457326"/>
              <a:gd name="connsiteY49" fmla="*/ 1450181 h 1524000"/>
              <a:gd name="connsiteX50" fmla="*/ 626269 w 1457326"/>
              <a:gd name="connsiteY50" fmla="*/ 1454944 h 1524000"/>
              <a:gd name="connsiteX51" fmla="*/ 573881 w 1457326"/>
              <a:gd name="connsiteY51" fmla="*/ 1462088 h 1524000"/>
              <a:gd name="connsiteX52" fmla="*/ 504825 w 1457326"/>
              <a:gd name="connsiteY52" fmla="*/ 1471613 h 1524000"/>
              <a:gd name="connsiteX53" fmla="*/ 423863 w 1457326"/>
              <a:gd name="connsiteY53" fmla="*/ 1481138 h 1524000"/>
              <a:gd name="connsiteX54" fmla="*/ 357188 w 1457326"/>
              <a:gd name="connsiteY54" fmla="*/ 1485900 h 1524000"/>
              <a:gd name="connsiteX55" fmla="*/ 300038 w 1457326"/>
              <a:gd name="connsiteY55" fmla="*/ 1490663 h 1524000"/>
              <a:gd name="connsiteX56" fmla="*/ 216694 w 1457326"/>
              <a:gd name="connsiteY56" fmla="*/ 1502569 h 1524000"/>
              <a:gd name="connsiteX57" fmla="*/ 116681 w 1457326"/>
              <a:gd name="connsiteY57" fmla="*/ 1509713 h 1524000"/>
              <a:gd name="connsiteX58" fmla="*/ 59531 w 1457326"/>
              <a:gd name="connsiteY58" fmla="*/ 1514475 h 1524000"/>
              <a:gd name="connsiteX59" fmla="*/ 0 w 1457326"/>
              <a:gd name="connsiteY59" fmla="*/ 1524000 h 1524000"/>
              <a:gd name="connsiteX0" fmla="*/ 1247775 w 1457326"/>
              <a:gd name="connsiteY0" fmla="*/ 0 h 1524000"/>
              <a:gd name="connsiteX1" fmla="*/ 1281113 w 1457326"/>
              <a:gd name="connsiteY1" fmla="*/ 52388 h 1524000"/>
              <a:gd name="connsiteX2" fmla="*/ 1293019 w 1457326"/>
              <a:gd name="connsiteY2" fmla="*/ 83344 h 1524000"/>
              <a:gd name="connsiteX3" fmla="*/ 1319213 w 1457326"/>
              <a:gd name="connsiteY3" fmla="*/ 109538 h 1524000"/>
              <a:gd name="connsiteX4" fmla="*/ 1352550 w 1457326"/>
              <a:gd name="connsiteY4" fmla="*/ 150019 h 1524000"/>
              <a:gd name="connsiteX5" fmla="*/ 1373981 w 1457326"/>
              <a:gd name="connsiteY5" fmla="*/ 183356 h 1524000"/>
              <a:gd name="connsiteX6" fmla="*/ 1383506 w 1457326"/>
              <a:gd name="connsiteY6" fmla="*/ 211931 h 1524000"/>
              <a:gd name="connsiteX7" fmla="*/ 1388269 w 1457326"/>
              <a:gd name="connsiteY7" fmla="*/ 235744 h 1524000"/>
              <a:gd name="connsiteX8" fmla="*/ 1376363 w 1457326"/>
              <a:gd name="connsiteY8" fmla="*/ 264319 h 1524000"/>
              <a:gd name="connsiteX9" fmla="*/ 1352550 w 1457326"/>
              <a:gd name="connsiteY9" fmla="*/ 283369 h 1524000"/>
              <a:gd name="connsiteX10" fmla="*/ 1345406 w 1457326"/>
              <a:gd name="connsiteY10" fmla="*/ 302419 h 1524000"/>
              <a:gd name="connsiteX11" fmla="*/ 1354931 w 1457326"/>
              <a:gd name="connsiteY11" fmla="*/ 319088 h 1524000"/>
              <a:gd name="connsiteX12" fmla="*/ 1352550 w 1457326"/>
              <a:gd name="connsiteY12" fmla="*/ 340519 h 1524000"/>
              <a:gd name="connsiteX13" fmla="*/ 1338263 w 1457326"/>
              <a:gd name="connsiteY13" fmla="*/ 369094 h 1524000"/>
              <a:gd name="connsiteX14" fmla="*/ 1331119 w 1457326"/>
              <a:gd name="connsiteY14" fmla="*/ 395288 h 1524000"/>
              <a:gd name="connsiteX15" fmla="*/ 1309688 w 1457326"/>
              <a:gd name="connsiteY15" fmla="*/ 431006 h 1524000"/>
              <a:gd name="connsiteX16" fmla="*/ 1290638 w 1457326"/>
              <a:gd name="connsiteY16" fmla="*/ 452438 h 1524000"/>
              <a:gd name="connsiteX17" fmla="*/ 1288256 w 1457326"/>
              <a:gd name="connsiteY17" fmla="*/ 476250 h 1524000"/>
              <a:gd name="connsiteX18" fmla="*/ 1304925 w 1457326"/>
              <a:gd name="connsiteY18" fmla="*/ 500063 h 1524000"/>
              <a:gd name="connsiteX19" fmla="*/ 1307306 w 1457326"/>
              <a:gd name="connsiteY19" fmla="*/ 526256 h 1524000"/>
              <a:gd name="connsiteX20" fmla="*/ 1288256 w 1457326"/>
              <a:gd name="connsiteY20" fmla="*/ 545306 h 1524000"/>
              <a:gd name="connsiteX21" fmla="*/ 1252538 w 1457326"/>
              <a:gd name="connsiteY21" fmla="*/ 566738 h 1524000"/>
              <a:gd name="connsiteX22" fmla="*/ 1231106 w 1457326"/>
              <a:gd name="connsiteY22" fmla="*/ 590550 h 1524000"/>
              <a:gd name="connsiteX23" fmla="*/ 1223963 w 1457326"/>
              <a:gd name="connsiteY23" fmla="*/ 614363 h 1524000"/>
              <a:gd name="connsiteX24" fmla="*/ 1228725 w 1457326"/>
              <a:gd name="connsiteY24" fmla="*/ 645319 h 1524000"/>
              <a:gd name="connsiteX25" fmla="*/ 1250156 w 1457326"/>
              <a:gd name="connsiteY25" fmla="*/ 664369 h 1524000"/>
              <a:gd name="connsiteX26" fmla="*/ 1276350 w 1457326"/>
              <a:gd name="connsiteY26" fmla="*/ 673894 h 1524000"/>
              <a:gd name="connsiteX27" fmla="*/ 1309688 w 1457326"/>
              <a:gd name="connsiteY27" fmla="*/ 678656 h 1524000"/>
              <a:gd name="connsiteX28" fmla="*/ 1333500 w 1457326"/>
              <a:gd name="connsiteY28" fmla="*/ 692944 h 1524000"/>
              <a:gd name="connsiteX29" fmla="*/ 1347788 w 1457326"/>
              <a:gd name="connsiteY29" fmla="*/ 719138 h 1524000"/>
              <a:gd name="connsiteX30" fmla="*/ 1366838 w 1457326"/>
              <a:gd name="connsiteY30" fmla="*/ 776288 h 1524000"/>
              <a:gd name="connsiteX31" fmla="*/ 1400175 w 1457326"/>
              <a:gd name="connsiteY31" fmla="*/ 840581 h 1524000"/>
              <a:gd name="connsiteX32" fmla="*/ 1402556 w 1457326"/>
              <a:gd name="connsiteY32" fmla="*/ 890588 h 1524000"/>
              <a:gd name="connsiteX33" fmla="*/ 1402556 w 1457326"/>
              <a:gd name="connsiteY33" fmla="*/ 933450 h 1524000"/>
              <a:gd name="connsiteX34" fmla="*/ 1412081 w 1457326"/>
              <a:gd name="connsiteY34" fmla="*/ 981075 h 1524000"/>
              <a:gd name="connsiteX35" fmla="*/ 1431131 w 1457326"/>
              <a:gd name="connsiteY35" fmla="*/ 1019175 h 1524000"/>
              <a:gd name="connsiteX36" fmla="*/ 1457326 w 1457326"/>
              <a:gd name="connsiteY36" fmla="*/ 1069182 h 1524000"/>
              <a:gd name="connsiteX37" fmla="*/ 1423988 w 1457326"/>
              <a:gd name="connsiteY37" fmla="*/ 1135857 h 1524000"/>
              <a:gd name="connsiteX38" fmla="*/ 1388269 w 1457326"/>
              <a:gd name="connsiteY38" fmla="*/ 1169194 h 1524000"/>
              <a:gd name="connsiteX39" fmla="*/ 1364456 w 1457326"/>
              <a:gd name="connsiteY39" fmla="*/ 1228725 h 1524000"/>
              <a:gd name="connsiteX40" fmla="*/ 1376363 w 1457326"/>
              <a:gd name="connsiteY40" fmla="*/ 1278732 h 1524000"/>
              <a:gd name="connsiteX41" fmla="*/ 1295400 w 1457326"/>
              <a:gd name="connsiteY41" fmla="*/ 1285875 h 1524000"/>
              <a:gd name="connsiteX42" fmla="*/ 1231106 w 1457326"/>
              <a:gd name="connsiteY42" fmla="*/ 1302544 h 1524000"/>
              <a:gd name="connsiteX43" fmla="*/ 1169194 w 1457326"/>
              <a:gd name="connsiteY43" fmla="*/ 1302544 h 1524000"/>
              <a:gd name="connsiteX44" fmla="*/ 1095375 w 1457326"/>
              <a:gd name="connsiteY44" fmla="*/ 1323975 h 1524000"/>
              <a:gd name="connsiteX45" fmla="*/ 1007269 w 1457326"/>
              <a:gd name="connsiteY45" fmla="*/ 1357313 h 1524000"/>
              <a:gd name="connsiteX46" fmla="*/ 926306 w 1457326"/>
              <a:gd name="connsiteY46" fmla="*/ 1395413 h 1524000"/>
              <a:gd name="connsiteX47" fmla="*/ 819150 w 1457326"/>
              <a:gd name="connsiteY47" fmla="*/ 1435895 h 1524000"/>
              <a:gd name="connsiteX48" fmla="*/ 750094 w 1457326"/>
              <a:gd name="connsiteY48" fmla="*/ 1445419 h 1524000"/>
              <a:gd name="connsiteX49" fmla="*/ 692944 w 1457326"/>
              <a:gd name="connsiteY49" fmla="*/ 1450181 h 1524000"/>
              <a:gd name="connsiteX50" fmla="*/ 626269 w 1457326"/>
              <a:gd name="connsiteY50" fmla="*/ 1454944 h 1524000"/>
              <a:gd name="connsiteX51" fmla="*/ 573881 w 1457326"/>
              <a:gd name="connsiteY51" fmla="*/ 1462088 h 1524000"/>
              <a:gd name="connsiteX52" fmla="*/ 504825 w 1457326"/>
              <a:gd name="connsiteY52" fmla="*/ 1471613 h 1524000"/>
              <a:gd name="connsiteX53" fmla="*/ 423863 w 1457326"/>
              <a:gd name="connsiteY53" fmla="*/ 1481138 h 1524000"/>
              <a:gd name="connsiteX54" fmla="*/ 357188 w 1457326"/>
              <a:gd name="connsiteY54" fmla="*/ 1485900 h 1524000"/>
              <a:gd name="connsiteX55" fmla="*/ 300038 w 1457326"/>
              <a:gd name="connsiteY55" fmla="*/ 1490663 h 1524000"/>
              <a:gd name="connsiteX56" fmla="*/ 216694 w 1457326"/>
              <a:gd name="connsiteY56" fmla="*/ 1502569 h 1524000"/>
              <a:gd name="connsiteX57" fmla="*/ 116681 w 1457326"/>
              <a:gd name="connsiteY57" fmla="*/ 1509713 h 1524000"/>
              <a:gd name="connsiteX58" fmla="*/ 59531 w 1457326"/>
              <a:gd name="connsiteY58" fmla="*/ 1514475 h 1524000"/>
              <a:gd name="connsiteX59" fmla="*/ 0 w 1457326"/>
              <a:gd name="connsiteY59" fmla="*/ 1524000 h 1524000"/>
              <a:gd name="connsiteX0" fmla="*/ 1247775 w 1457326"/>
              <a:gd name="connsiteY0" fmla="*/ 0 h 1524000"/>
              <a:gd name="connsiteX1" fmla="*/ 1281113 w 1457326"/>
              <a:gd name="connsiteY1" fmla="*/ 52388 h 1524000"/>
              <a:gd name="connsiteX2" fmla="*/ 1293019 w 1457326"/>
              <a:gd name="connsiteY2" fmla="*/ 83344 h 1524000"/>
              <a:gd name="connsiteX3" fmla="*/ 1319213 w 1457326"/>
              <a:gd name="connsiteY3" fmla="*/ 109538 h 1524000"/>
              <a:gd name="connsiteX4" fmla="*/ 1352550 w 1457326"/>
              <a:gd name="connsiteY4" fmla="*/ 150019 h 1524000"/>
              <a:gd name="connsiteX5" fmla="*/ 1373981 w 1457326"/>
              <a:gd name="connsiteY5" fmla="*/ 183356 h 1524000"/>
              <a:gd name="connsiteX6" fmla="*/ 1383506 w 1457326"/>
              <a:gd name="connsiteY6" fmla="*/ 211931 h 1524000"/>
              <a:gd name="connsiteX7" fmla="*/ 1388269 w 1457326"/>
              <a:gd name="connsiteY7" fmla="*/ 235744 h 1524000"/>
              <a:gd name="connsiteX8" fmla="*/ 1376363 w 1457326"/>
              <a:gd name="connsiteY8" fmla="*/ 264319 h 1524000"/>
              <a:gd name="connsiteX9" fmla="*/ 1352550 w 1457326"/>
              <a:gd name="connsiteY9" fmla="*/ 283369 h 1524000"/>
              <a:gd name="connsiteX10" fmla="*/ 1345406 w 1457326"/>
              <a:gd name="connsiteY10" fmla="*/ 302419 h 1524000"/>
              <a:gd name="connsiteX11" fmla="*/ 1354931 w 1457326"/>
              <a:gd name="connsiteY11" fmla="*/ 319088 h 1524000"/>
              <a:gd name="connsiteX12" fmla="*/ 1352550 w 1457326"/>
              <a:gd name="connsiteY12" fmla="*/ 340519 h 1524000"/>
              <a:gd name="connsiteX13" fmla="*/ 1338263 w 1457326"/>
              <a:gd name="connsiteY13" fmla="*/ 369094 h 1524000"/>
              <a:gd name="connsiteX14" fmla="*/ 1331119 w 1457326"/>
              <a:gd name="connsiteY14" fmla="*/ 395288 h 1524000"/>
              <a:gd name="connsiteX15" fmla="*/ 1309688 w 1457326"/>
              <a:gd name="connsiteY15" fmla="*/ 431006 h 1524000"/>
              <a:gd name="connsiteX16" fmla="*/ 1290638 w 1457326"/>
              <a:gd name="connsiteY16" fmla="*/ 452438 h 1524000"/>
              <a:gd name="connsiteX17" fmla="*/ 1288256 w 1457326"/>
              <a:gd name="connsiteY17" fmla="*/ 476250 h 1524000"/>
              <a:gd name="connsiteX18" fmla="*/ 1304925 w 1457326"/>
              <a:gd name="connsiteY18" fmla="*/ 500063 h 1524000"/>
              <a:gd name="connsiteX19" fmla="*/ 1307306 w 1457326"/>
              <a:gd name="connsiteY19" fmla="*/ 526256 h 1524000"/>
              <a:gd name="connsiteX20" fmla="*/ 1288256 w 1457326"/>
              <a:gd name="connsiteY20" fmla="*/ 545306 h 1524000"/>
              <a:gd name="connsiteX21" fmla="*/ 1252538 w 1457326"/>
              <a:gd name="connsiteY21" fmla="*/ 566738 h 1524000"/>
              <a:gd name="connsiteX22" fmla="*/ 1231106 w 1457326"/>
              <a:gd name="connsiteY22" fmla="*/ 590550 h 1524000"/>
              <a:gd name="connsiteX23" fmla="*/ 1223963 w 1457326"/>
              <a:gd name="connsiteY23" fmla="*/ 614363 h 1524000"/>
              <a:gd name="connsiteX24" fmla="*/ 1228725 w 1457326"/>
              <a:gd name="connsiteY24" fmla="*/ 645319 h 1524000"/>
              <a:gd name="connsiteX25" fmla="*/ 1250156 w 1457326"/>
              <a:gd name="connsiteY25" fmla="*/ 664369 h 1524000"/>
              <a:gd name="connsiteX26" fmla="*/ 1276350 w 1457326"/>
              <a:gd name="connsiteY26" fmla="*/ 673894 h 1524000"/>
              <a:gd name="connsiteX27" fmla="*/ 1309688 w 1457326"/>
              <a:gd name="connsiteY27" fmla="*/ 678656 h 1524000"/>
              <a:gd name="connsiteX28" fmla="*/ 1333500 w 1457326"/>
              <a:gd name="connsiteY28" fmla="*/ 692944 h 1524000"/>
              <a:gd name="connsiteX29" fmla="*/ 1347788 w 1457326"/>
              <a:gd name="connsiteY29" fmla="*/ 719138 h 1524000"/>
              <a:gd name="connsiteX30" fmla="*/ 1366838 w 1457326"/>
              <a:gd name="connsiteY30" fmla="*/ 776288 h 1524000"/>
              <a:gd name="connsiteX31" fmla="*/ 1400175 w 1457326"/>
              <a:gd name="connsiteY31" fmla="*/ 840581 h 1524000"/>
              <a:gd name="connsiteX32" fmla="*/ 1402556 w 1457326"/>
              <a:gd name="connsiteY32" fmla="*/ 890588 h 1524000"/>
              <a:gd name="connsiteX33" fmla="*/ 1402556 w 1457326"/>
              <a:gd name="connsiteY33" fmla="*/ 933450 h 1524000"/>
              <a:gd name="connsiteX34" fmla="*/ 1412081 w 1457326"/>
              <a:gd name="connsiteY34" fmla="*/ 981075 h 1524000"/>
              <a:gd name="connsiteX35" fmla="*/ 1431131 w 1457326"/>
              <a:gd name="connsiteY35" fmla="*/ 1019175 h 1524000"/>
              <a:gd name="connsiteX36" fmla="*/ 1457326 w 1457326"/>
              <a:gd name="connsiteY36" fmla="*/ 1069182 h 1524000"/>
              <a:gd name="connsiteX37" fmla="*/ 1423988 w 1457326"/>
              <a:gd name="connsiteY37" fmla="*/ 1135857 h 1524000"/>
              <a:gd name="connsiteX38" fmla="*/ 1388269 w 1457326"/>
              <a:gd name="connsiteY38" fmla="*/ 1169194 h 1524000"/>
              <a:gd name="connsiteX39" fmla="*/ 1364456 w 1457326"/>
              <a:gd name="connsiteY39" fmla="*/ 1228725 h 1524000"/>
              <a:gd name="connsiteX40" fmla="*/ 1376363 w 1457326"/>
              <a:gd name="connsiteY40" fmla="*/ 1278732 h 1524000"/>
              <a:gd name="connsiteX41" fmla="*/ 1295400 w 1457326"/>
              <a:gd name="connsiteY41" fmla="*/ 1285875 h 1524000"/>
              <a:gd name="connsiteX42" fmla="*/ 1231106 w 1457326"/>
              <a:gd name="connsiteY42" fmla="*/ 1302544 h 1524000"/>
              <a:gd name="connsiteX43" fmla="*/ 1183482 w 1457326"/>
              <a:gd name="connsiteY43" fmla="*/ 1345406 h 1524000"/>
              <a:gd name="connsiteX44" fmla="*/ 1095375 w 1457326"/>
              <a:gd name="connsiteY44" fmla="*/ 1323975 h 1524000"/>
              <a:gd name="connsiteX45" fmla="*/ 1007269 w 1457326"/>
              <a:gd name="connsiteY45" fmla="*/ 1357313 h 1524000"/>
              <a:gd name="connsiteX46" fmla="*/ 926306 w 1457326"/>
              <a:gd name="connsiteY46" fmla="*/ 1395413 h 1524000"/>
              <a:gd name="connsiteX47" fmla="*/ 819150 w 1457326"/>
              <a:gd name="connsiteY47" fmla="*/ 1435895 h 1524000"/>
              <a:gd name="connsiteX48" fmla="*/ 750094 w 1457326"/>
              <a:gd name="connsiteY48" fmla="*/ 1445419 h 1524000"/>
              <a:gd name="connsiteX49" fmla="*/ 692944 w 1457326"/>
              <a:gd name="connsiteY49" fmla="*/ 1450181 h 1524000"/>
              <a:gd name="connsiteX50" fmla="*/ 626269 w 1457326"/>
              <a:gd name="connsiteY50" fmla="*/ 1454944 h 1524000"/>
              <a:gd name="connsiteX51" fmla="*/ 573881 w 1457326"/>
              <a:gd name="connsiteY51" fmla="*/ 1462088 h 1524000"/>
              <a:gd name="connsiteX52" fmla="*/ 504825 w 1457326"/>
              <a:gd name="connsiteY52" fmla="*/ 1471613 h 1524000"/>
              <a:gd name="connsiteX53" fmla="*/ 423863 w 1457326"/>
              <a:gd name="connsiteY53" fmla="*/ 1481138 h 1524000"/>
              <a:gd name="connsiteX54" fmla="*/ 357188 w 1457326"/>
              <a:gd name="connsiteY54" fmla="*/ 1485900 h 1524000"/>
              <a:gd name="connsiteX55" fmla="*/ 300038 w 1457326"/>
              <a:gd name="connsiteY55" fmla="*/ 1490663 h 1524000"/>
              <a:gd name="connsiteX56" fmla="*/ 216694 w 1457326"/>
              <a:gd name="connsiteY56" fmla="*/ 1502569 h 1524000"/>
              <a:gd name="connsiteX57" fmla="*/ 116681 w 1457326"/>
              <a:gd name="connsiteY57" fmla="*/ 1509713 h 1524000"/>
              <a:gd name="connsiteX58" fmla="*/ 59531 w 1457326"/>
              <a:gd name="connsiteY58" fmla="*/ 1514475 h 1524000"/>
              <a:gd name="connsiteX59" fmla="*/ 0 w 1457326"/>
              <a:gd name="connsiteY59" fmla="*/ 1524000 h 1524000"/>
              <a:gd name="connsiteX0" fmla="*/ 1247775 w 1457326"/>
              <a:gd name="connsiteY0" fmla="*/ 0 h 1524000"/>
              <a:gd name="connsiteX1" fmla="*/ 1281113 w 1457326"/>
              <a:gd name="connsiteY1" fmla="*/ 52388 h 1524000"/>
              <a:gd name="connsiteX2" fmla="*/ 1293019 w 1457326"/>
              <a:gd name="connsiteY2" fmla="*/ 83344 h 1524000"/>
              <a:gd name="connsiteX3" fmla="*/ 1319213 w 1457326"/>
              <a:gd name="connsiteY3" fmla="*/ 109538 h 1524000"/>
              <a:gd name="connsiteX4" fmla="*/ 1352550 w 1457326"/>
              <a:gd name="connsiteY4" fmla="*/ 150019 h 1524000"/>
              <a:gd name="connsiteX5" fmla="*/ 1373981 w 1457326"/>
              <a:gd name="connsiteY5" fmla="*/ 183356 h 1524000"/>
              <a:gd name="connsiteX6" fmla="*/ 1383506 w 1457326"/>
              <a:gd name="connsiteY6" fmla="*/ 211931 h 1524000"/>
              <a:gd name="connsiteX7" fmla="*/ 1388269 w 1457326"/>
              <a:gd name="connsiteY7" fmla="*/ 235744 h 1524000"/>
              <a:gd name="connsiteX8" fmla="*/ 1376363 w 1457326"/>
              <a:gd name="connsiteY8" fmla="*/ 264319 h 1524000"/>
              <a:gd name="connsiteX9" fmla="*/ 1352550 w 1457326"/>
              <a:gd name="connsiteY9" fmla="*/ 283369 h 1524000"/>
              <a:gd name="connsiteX10" fmla="*/ 1345406 w 1457326"/>
              <a:gd name="connsiteY10" fmla="*/ 302419 h 1524000"/>
              <a:gd name="connsiteX11" fmla="*/ 1354931 w 1457326"/>
              <a:gd name="connsiteY11" fmla="*/ 319088 h 1524000"/>
              <a:gd name="connsiteX12" fmla="*/ 1352550 w 1457326"/>
              <a:gd name="connsiteY12" fmla="*/ 340519 h 1524000"/>
              <a:gd name="connsiteX13" fmla="*/ 1338263 w 1457326"/>
              <a:gd name="connsiteY13" fmla="*/ 369094 h 1524000"/>
              <a:gd name="connsiteX14" fmla="*/ 1331119 w 1457326"/>
              <a:gd name="connsiteY14" fmla="*/ 395288 h 1524000"/>
              <a:gd name="connsiteX15" fmla="*/ 1309688 w 1457326"/>
              <a:gd name="connsiteY15" fmla="*/ 431006 h 1524000"/>
              <a:gd name="connsiteX16" fmla="*/ 1290638 w 1457326"/>
              <a:gd name="connsiteY16" fmla="*/ 452438 h 1524000"/>
              <a:gd name="connsiteX17" fmla="*/ 1288256 w 1457326"/>
              <a:gd name="connsiteY17" fmla="*/ 476250 h 1524000"/>
              <a:gd name="connsiteX18" fmla="*/ 1304925 w 1457326"/>
              <a:gd name="connsiteY18" fmla="*/ 500063 h 1524000"/>
              <a:gd name="connsiteX19" fmla="*/ 1307306 w 1457326"/>
              <a:gd name="connsiteY19" fmla="*/ 526256 h 1524000"/>
              <a:gd name="connsiteX20" fmla="*/ 1288256 w 1457326"/>
              <a:gd name="connsiteY20" fmla="*/ 545306 h 1524000"/>
              <a:gd name="connsiteX21" fmla="*/ 1252538 w 1457326"/>
              <a:gd name="connsiteY21" fmla="*/ 566738 h 1524000"/>
              <a:gd name="connsiteX22" fmla="*/ 1231106 w 1457326"/>
              <a:gd name="connsiteY22" fmla="*/ 590550 h 1524000"/>
              <a:gd name="connsiteX23" fmla="*/ 1223963 w 1457326"/>
              <a:gd name="connsiteY23" fmla="*/ 614363 h 1524000"/>
              <a:gd name="connsiteX24" fmla="*/ 1228725 w 1457326"/>
              <a:gd name="connsiteY24" fmla="*/ 645319 h 1524000"/>
              <a:gd name="connsiteX25" fmla="*/ 1250156 w 1457326"/>
              <a:gd name="connsiteY25" fmla="*/ 664369 h 1524000"/>
              <a:gd name="connsiteX26" fmla="*/ 1276350 w 1457326"/>
              <a:gd name="connsiteY26" fmla="*/ 673894 h 1524000"/>
              <a:gd name="connsiteX27" fmla="*/ 1309688 w 1457326"/>
              <a:gd name="connsiteY27" fmla="*/ 678656 h 1524000"/>
              <a:gd name="connsiteX28" fmla="*/ 1333500 w 1457326"/>
              <a:gd name="connsiteY28" fmla="*/ 692944 h 1524000"/>
              <a:gd name="connsiteX29" fmla="*/ 1347788 w 1457326"/>
              <a:gd name="connsiteY29" fmla="*/ 719138 h 1524000"/>
              <a:gd name="connsiteX30" fmla="*/ 1366838 w 1457326"/>
              <a:gd name="connsiteY30" fmla="*/ 776288 h 1524000"/>
              <a:gd name="connsiteX31" fmla="*/ 1400175 w 1457326"/>
              <a:gd name="connsiteY31" fmla="*/ 840581 h 1524000"/>
              <a:gd name="connsiteX32" fmla="*/ 1402556 w 1457326"/>
              <a:gd name="connsiteY32" fmla="*/ 890588 h 1524000"/>
              <a:gd name="connsiteX33" fmla="*/ 1402556 w 1457326"/>
              <a:gd name="connsiteY33" fmla="*/ 933450 h 1524000"/>
              <a:gd name="connsiteX34" fmla="*/ 1412081 w 1457326"/>
              <a:gd name="connsiteY34" fmla="*/ 981075 h 1524000"/>
              <a:gd name="connsiteX35" fmla="*/ 1431131 w 1457326"/>
              <a:gd name="connsiteY35" fmla="*/ 1019175 h 1524000"/>
              <a:gd name="connsiteX36" fmla="*/ 1457326 w 1457326"/>
              <a:gd name="connsiteY36" fmla="*/ 1069182 h 1524000"/>
              <a:gd name="connsiteX37" fmla="*/ 1423988 w 1457326"/>
              <a:gd name="connsiteY37" fmla="*/ 1135857 h 1524000"/>
              <a:gd name="connsiteX38" fmla="*/ 1388269 w 1457326"/>
              <a:gd name="connsiteY38" fmla="*/ 1169194 h 1524000"/>
              <a:gd name="connsiteX39" fmla="*/ 1364456 w 1457326"/>
              <a:gd name="connsiteY39" fmla="*/ 1228725 h 1524000"/>
              <a:gd name="connsiteX40" fmla="*/ 1376363 w 1457326"/>
              <a:gd name="connsiteY40" fmla="*/ 1278732 h 1524000"/>
              <a:gd name="connsiteX41" fmla="*/ 1295400 w 1457326"/>
              <a:gd name="connsiteY41" fmla="*/ 1285875 h 1524000"/>
              <a:gd name="connsiteX42" fmla="*/ 1231106 w 1457326"/>
              <a:gd name="connsiteY42" fmla="*/ 1302544 h 1524000"/>
              <a:gd name="connsiteX43" fmla="*/ 1183482 w 1457326"/>
              <a:gd name="connsiteY43" fmla="*/ 1345406 h 1524000"/>
              <a:gd name="connsiteX44" fmla="*/ 1131094 w 1457326"/>
              <a:gd name="connsiteY44" fmla="*/ 1364456 h 1524000"/>
              <a:gd name="connsiteX45" fmla="*/ 1007269 w 1457326"/>
              <a:gd name="connsiteY45" fmla="*/ 1357313 h 1524000"/>
              <a:gd name="connsiteX46" fmla="*/ 926306 w 1457326"/>
              <a:gd name="connsiteY46" fmla="*/ 1395413 h 1524000"/>
              <a:gd name="connsiteX47" fmla="*/ 819150 w 1457326"/>
              <a:gd name="connsiteY47" fmla="*/ 1435895 h 1524000"/>
              <a:gd name="connsiteX48" fmla="*/ 750094 w 1457326"/>
              <a:gd name="connsiteY48" fmla="*/ 1445419 h 1524000"/>
              <a:gd name="connsiteX49" fmla="*/ 692944 w 1457326"/>
              <a:gd name="connsiteY49" fmla="*/ 1450181 h 1524000"/>
              <a:gd name="connsiteX50" fmla="*/ 626269 w 1457326"/>
              <a:gd name="connsiteY50" fmla="*/ 1454944 h 1524000"/>
              <a:gd name="connsiteX51" fmla="*/ 573881 w 1457326"/>
              <a:gd name="connsiteY51" fmla="*/ 1462088 h 1524000"/>
              <a:gd name="connsiteX52" fmla="*/ 504825 w 1457326"/>
              <a:gd name="connsiteY52" fmla="*/ 1471613 h 1524000"/>
              <a:gd name="connsiteX53" fmla="*/ 423863 w 1457326"/>
              <a:gd name="connsiteY53" fmla="*/ 1481138 h 1524000"/>
              <a:gd name="connsiteX54" fmla="*/ 357188 w 1457326"/>
              <a:gd name="connsiteY54" fmla="*/ 1485900 h 1524000"/>
              <a:gd name="connsiteX55" fmla="*/ 300038 w 1457326"/>
              <a:gd name="connsiteY55" fmla="*/ 1490663 h 1524000"/>
              <a:gd name="connsiteX56" fmla="*/ 216694 w 1457326"/>
              <a:gd name="connsiteY56" fmla="*/ 1502569 h 1524000"/>
              <a:gd name="connsiteX57" fmla="*/ 116681 w 1457326"/>
              <a:gd name="connsiteY57" fmla="*/ 1509713 h 1524000"/>
              <a:gd name="connsiteX58" fmla="*/ 59531 w 1457326"/>
              <a:gd name="connsiteY58" fmla="*/ 1514475 h 1524000"/>
              <a:gd name="connsiteX59" fmla="*/ 0 w 1457326"/>
              <a:gd name="connsiteY59" fmla="*/ 1524000 h 1524000"/>
              <a:gd name="connsiteX0" fmla="*/ 1247775 w 1457326"/>
              <a:gd name="connsiteY0" fmla="*/ 0 h 1524000"/>
              <a:gd name="connsiteX1" fmla="*/ 1281113 w 1457326"/>
              <a:gd name="connsiteY1" fmla="*/ 52388 h 1524000"/>
              <a:gd name="connsiteX2" fmla="*/ 1293019 w 1457326"/>
              <a:gd name="connsiteY2" fmla="*/ 83344 h 1524000"/>
              <a:gd name="connsiteX3" fmla="*/ 1319213 w 1457326"/>
              <a:gd name="connsiteY3" fmla="*/ 109538 h 1524000"/>
              <a:gd name="connsiteX4" fmla="*/ 1352550 w 1457326"/>
              <a:gd name="connsiteY4" fmla="*/ 150019 h 1524000"/>
              <a:gd name="connsiteX5" fmla="*/ 1373981 w 1457326"/>
              <a:gd name="connsiteY5" fmla="*/ 183356 h 1524000"/>
              <a:gd name="connsiteX6" fmla="*/ 1383506 w 1457326"/>
              <a:gd name="connsiteY6" fmla="*/ 211931 h 1524000"/>
              <a:gd name="connsiteX7" fmla="*/ 1388269 w 1457326"/>
              <a:gd name="connsiteY7" fmla="*/ 235744 h 1524000"/>
              <a:gd name="connsiteX8" fmla="*/ 1376363 w 1457326"/>
              <a:gd name="connsiteY8" fmla="*/ 264319 h 1524000"/>
              <a:gd name="connsiteX9" fmla="*/ 1352550 w 1457326"/>
              <a:gd name="connsiteY9" fmla="*/ 283369 h 1524000"/>
              <a:gd name="connsiteX10" fmla="*/ 1345406 w 1457326"/>
              <a:gd name="connsiteY10" fmla="*/ 302419 h 1524000"/>
              <a:gd name="connsiteX11" fmla="*/ 1354931 w 1457326"/>
              <a:gd name="connsiteY11" fmla="*/ 319088 h 1524000"/>
              <a:gd name="connsiteX12" fmla="*/ 1352550 w 1457326"/>
              <a:gd name="connsiteY12" fmla="*/ 340519 h 1524000"/>
              <a:gd name="connsiteX13" fmla="*/ 1338263 w 1457326"/>
              <a:gd name="connsiteY13" fmla="*/ 369094 h 1524000"/>
              <a:gd name="connsiteX14" fmla="*/ 1331119 w 1457326"/>
              <a:gd name="connsiteY14" fmla="*/ 395288 h 1524000"/>
              <a:gd name="connsiteX15" fmla="*/ 1309688 w 1457326"/>
              <a:gd name="connsiteY15" fmla="*/ 431006 h 1524000"/>
              <a:gd name="connsiteX16" fmla="*/ 1290638 w 1457326"/>
              <a:gd name="connsiteY16" fmla="*/ 452438 h 1524000"/>
              <a:gd name="connsiteX17" fmla="*/ 1288256 w 1457326"/>
              <a:gd name="connsiteY17" fmla="*/ 476250 h 1524000"/>
              <a:gd name="connsiteX18" fmla="*/ 1304925 w 1457326"/>
              <a:gd name="connsiteY18" fmla="*/ 500063 h 1524000"/>
              <a:gd name="connsiteX19" fmla="*/ 1307306 w 1457326"/>
              <a:gd name="connsiteY19" fmla="*/ 526256 h 1524000"/>
              <a:gd name="connsiteX20" fmla="*/ 1288256 w 1457326"/>
              <a:gd name="connsiteY20" fmla="*/ 545306 h 1524000"/>
              <a:gd name="connsiteX21" fmla="*/ 1252538 w 1457326"/>
              <a:gd name="connsiteY21" fmla="*/ 566738 h 1524000"/>
              <a:gd name="connsiteX22" fmla="*/ 1231106 w 1457326"/>
              <a:gd name="connsiteY22" fmla="*/ 590550 h 1524000"/>
              <a:gd name="connsiteX23" fmla="*/ 1223963 w 1457326"/>
              <a:gd name="connsiteY23" fmla="*/ 614363 h 1524000"/>
              <a:gd name="connsiteX24" fmla="*/ 1228725 w 1457326"/>
              <a:gd name="connsiteY24" fmla="*/ 645319 h 1524000"/>
              <a:gd name="connsiteX25" fmla="*/ 1250156 w 1457326"/>
              <a:gd name="connsiteY25" fmla="*/ 664369 h 1524000"/>
              <a:gd name="connsiteX26" fmla="*/ 1276350 w 1457326"/>
              <a:gd name="connsiteY26" fmla="*/ 673894 h 1524000"/>
              <a:gd name="connsiteX27" fmla="*/ 1309688 w 1457326"/>
              <a:gd name="connsiteY27" fmla="*/ 678656 h 1524000"/>
              <a:gd name="connsiteX28" fmla="*/ 1333500 w 1457326"/>
              <a:gd name="connsiteY28" fmla="*/ 692944 h 1524000"/>
              <a:gd name="connsiteX29" fmla="*/ 1347788 w 1457326"/>
              <a:gd name="connsiteY29" fmla="*/ 719138 h 1524000"/>
              <a:gd name="connsiteX30" fmla="*/ 1366838 w 1457326"/>
              <a:gd name="connsiteY30" fmla="*/ 776288 h 1524000"/>
              <a:gd name="connsiteX31" fmla="*/ 1400175 w 1457326"/>
              <a:gd name="connsiteY31" fmla="*/ 840581 h 1524000"/>
              <a:gd name="connsiteX32" fmla="*/ 1402556 w 1457326"/>
              <a:gd name="connsiteY32" fmla="*/ 890588 h 1524000"/>
              <a:gd name="connsiteX33" fmla="*/ 1402556 w 1457326"/>
              <a:gd name="connsiteY33" fmla="*/ 933450 h 1524000"/>
              <a:gd name="connsiteX34" fmla="*/ 1412081 w 1457326"/>
              <a:gd name="connsiteY34" fmla="*/ 981075 h 1524000"/>
              <a:gd name="connsiteX35" fmla="*/ 1431131 w 1457326"/>
              <a:gd name="connsiteY35" fmla="*/ 1019175 h 1524000"/>
              <a:gd name="connsiteX36" fmla="*/ 1457326 w 1457326"/>
              <a:gd name="connsiteY36" fmla="*/ 1069182 h 1524000"/>
              <a:gd name="connsiteX37" fmla="*/ 1423988 w 1457326"/>
              <a:gd name="connsiteY37" fmla="*/ 1135857 h 1524000"/>
              <a:gd name="connsiteX38" fmla="*/ 1388269 w 1457326"/>
              <a:gd name="connsiteY38" fmla="*/ 1169194 h 1524000"/>
              <a:gd name="connsiteX39" fmla="*/ 1364456 w 1457326"/>
              <a:gd name="connsiteY39" fmla="*/ 1228725 h 1524000"/>
              <a:gd name="connsiteX40" fmla="*/ 1376363 w 1457326"/>
              <a:gd name="connsiteY40" fmla="*/ 1278732 h 1524000"/>
              <a:gd name="connsiteX41" fmla="*/ 1295400 w 1457326"/>
              <a:gd name="connsiteY41" fmla="*/ 1285875 h 1524000"/>
              <a:gd name="connsiteX42" fmla="*/ 1231106 w 1457326"/>
              <a:gd name="connsiteY42" fmla="*/ 1302544 h 1524000"/>
              <a:gd name="connsiteX43" fmla="*/ 1183482 w 1457326"/>
              <a:gd name="connsiteY43" fmla="*/ 1345406 h 1524000"/>
              <a:gd name="connsiteX44" fmla="*/ 1131094 w 1457326"/>
              <a:gd name="connsiteY44" fmla="*/ 1364456 h 1524000"/>
              <a:gd name="connsiteX45" fmla="*/ 1081088 w 1457326"/>
              <a:gd name="connsiteY45" fmla="*/ 1385888 h 1524000"/>
              <a:gd name="connsiteX46" fmla="*/ 926306 w 1457326"/>
              <a:gd name="connsiteY46" fmla="*/ 1395413 h 1524000"/>
              <a:gd name="connsiteX47" fmla="*/ 819150 w 1457326"/>
              <a:gd name="connsiteY47" fmla="*/ 1435895 h 1524000"/>
              <a:gd name="connsiteX48" fmla="*/ 750094 w 1457326"/>
              <a:gd name="connsiteY48" fmla="*/ 1445419 h 1524000"/>
              <a:gd name="connsiteX49" fmla="*/ 692944 w 1457326"/>
              <a:gd name="connsiteY49" fmla="*/ 1450181 h 1524000"/>
              <a:gd name="connsiteX50" fmla="*/ 626269 w 1457326"/>
              <a:gd name="connsiteY50" fmla="*/ 1454944 h 1524000"/>
              <a:gd name="connsiteX51" fmla="*/ 573881 w 1457326"/>
              <a:gd name="connsiteY51" fmla="*/ 1462088 h 1524000"/>
              <a:gd name="connsiteX52" fmla="*/ 504825 w 1457326"/>
              <a:gd name="connsiteY52" fmla="*/ 1471613 h 1524000"/>
              <a:gd name="connsiteX53" fmla="*/ 423863 w 1457326"/>
              <a:gd name="connsiteY53" fmla="*/ 1481138 h 1524000"/>
              <a:gd name="connsiteX54" fmla="*/ 357188 w 1457326"/>
              <a:gd name="connsiteY54" fmla="*/ 1485900 h 1524000"/>
              <a:gd name="connsiteX55" fmla="*/ 300038 w 1457326"/>
              <a:gd name="connsiteY55" fmla="*/ 1490663 h 1524000"/>
              <a:gd name="connsiteX56" fmla="*/ 216694 w 1457326"/>
              <a:gd name="connsiteY56" fmla="*/ 1502569 h 1524000"/>
              <a:gd name="connsiteX57" fmla="*/ 116681 w 1457326"/>
              <a:gd name="connsiteY57" fmla="*/ 1509713 h 1524000"/>
              <a:gd name="connsiteX58" fmla="*/ 59531 w 1457326"/>
              <a:gd name="connsiteY58" fmla="*/ 1514475 h 1524000"/>
              <a:gd name="connsiteX59" fmla="*/ 0 w 1457326"/>
              <a:gd name="connsiteY59" fmla="*/ 1524000 h 1524000"/>
              <a:gd name="connsiteX0" fmla="*/ 1247775 w 1457326"/>
              <a:gd name="connsiteY0" fmla="*/ 0 h 1524000"/>
              <a:gd name="connsiteX1" fmla="*/ 1281113 w 1457326"/>
              <a:gd name="connsiteY1" fmla="*/ 52388 h 1524000"/>
              <a:gd name="connsiteX2" fmla="*/ 1293019 w 1457326"/>
              <a:gd name="connsiteY2" fmla="*/ 83344 h 1524000"/>
              <a:gd name="connsiteX3" fmla="*/ 1319213 w 1457326"/>
              <a:gd name="connsiteY3" fmla="*/ 109538 h 1524000"/>
              <a:gd name="connsiteX4" fmla="*/ 1352550 w 1457326"/>
              <a:gd name="connsiteY4" fmla="*/ 150019 h 1524000"/>
              <a:gd name="connsiteX5" fmla="*/ 1373981 w 1457326"/>
              <a:gd name="connsiteY5" fmla="*/ 183356 h 1524000"/>
              <a:gd name="connsiteX6" fmla="*/ 1383506 w 1457326"/>
              <a:gd name="connsiteY6" fmla="*/ 211931 h 1524000"/>
              <a:gd name="connsiteX7" fmla="*/ 1388269 w 1457326"/>
              <a:gd name="connsiteY7" fmla="*/ 235744 h 1524000"/>
              <a:gd name="connsiteX8" fmla="*/ 1376363 w 1457326"/>
              <a:gd name="connsiteY8" fmla="*/ 264319 h 1524000"/>
              <a:gd name="connsiteX9" fmla="*/ 1352550 w 1457326"/>
              <a:gd name="connsiteY9" fmla="*/ 283369 h 1524000"/>
              <a:gd name="connsiteX10" fmla="*/ 1345406 w 1457326"/>
              <a:gd name="connsiteY10" fmla="*/ 302419 h 1524000"/>
              <a:gd name="connsiteX11" fmla="*/ 1354931 w 1457326"/>
              <a:gd name="connsiteY11" fmla="*/ 319088 h 1524000"/>
              <a:gd name="connsiteX12" fmla="*/ 1352550 w 1457326"/>
              <a:gd name="connsiteY12" fmla="*/ 340519 h 1524000"/>
              <a:gd name="connsiteX13" fmla="*/ 1338263 w 1457326"/>
              <a:gd name="connsiteY13" fmla="*/ 369094 h 1524000"/>
              <a:gd name="connsiteX14" fmla="*/ 1331119 w 1457326"/>
              <a:gd name="connsiteY14" fmla="*/ 395288 h 1524000"/>
              <a:gd name="connsiteX15" fmla="*/ 1309688 w 1457326"/>
              <a:gd name="connsiteY15" fmla="*/ 431006 h 1524000"/>
              <a:gd name="connsiteX16" fmla="*/ 1290638 w 1457326"/>
              <a:gd name="connsiteY16" fmla="*/ 452438 h 1524000"/>
              <a:gd name="connsiteX17" fmla="*/ 1288256 w 1457326"/>
              <a:gd name="connsiteY17" fmla="*/ 476250 h 1524000"/>
              <a:gd name="connsiteX18" fmla="*/ 1304925 w 1457326"/>
              <a:gd name="connsiteY18" fmla="*/ 500063 h 1524000"/>
              <a:gd name="connsiteX19" fmla="*/ 1307306 w 1457326"/>
              <a:gd name="connsiteY19" fmla="*/ 526256 h 1524000"/>
              <a:gd name="connsiteX20" fmla="*/ 1288256 w 1457326"/>
              <a:gd name="connsiteY20" fmla="*/ 545306 h 1524000"/>
              <a:gd name="connsiteX21" fmla="*/ 1252538 w 1457326"/>
              <a:gd name="connsiteY21" fmla="*/ 566738 h 1524000"/>
              <a:gd name="connsiteX22" fmla="*/ 1231106 w 1457326"/>
              <a:gd name="connsiteY22" fmla="*/ 590550 h 1524000"/>
              <a:gd name="connsiteX23" fmla="*/ 1223963 w 1457326"/>
              <a:gd name="connsiteY23" fmla="*/ 614363 h 1524000"/>
              <a:gd name="connsiteX24" fmla="*/ 1228725 w 1457326"/>
              <a:gd name="connsiteY24" fmla="*/ 645319 h 1524000"/>
              <a:gd name="connsiteX25" fmla="*/ 1250156 w 1457326"/>
              <a:gd name="connsiteY25" fmla="*/ 664369 h 1524000"/>
              <a:gd name="connsiteX26" fmla="*/ 1276350 w 1457326"/>
              <a:gd name="connsiteY26" fmla="*/ 673894 h 1524000"/>
              <a:gd name="connsiteX27" fmla="*/ 1309688 w 1457326"/>
              <a:gd name="connsiteY27" fmla="*/ 678656 h 1524000"/>
              <a:gd name="connsiteX28" fmla="*/ 1333500 w 1457326"/>
              <a:gd name="connsiteY28" fmla="*/ 692944 h 1524000"/>
              <a:gd name="connsiteX29" fmla="*/ 1347788 w 1457326"/>
              <a:gd name="connsiteY29" fmla="*/ 719138 h 1524000"/>
              <a:gd name="connsiteX30" fmla="*/ 1366838 w 1457326"/>
              <a:gd name="connsiteY30" fmla="*/ 776288 h 1524000"/>
              <a:gd name="connsiteX31" fmla="*/ 1400175 w 1457326"/>
              <a:gd name="connsiteY31" fmla="*/ 840581 h 1524000"/>
              <a:gd name="connsiteX32" fmla="*/ 1402556 w 1457326"/>
              <a:gd name="connsiteY32" fmla="*/ 890588 h 1524000"/>
              <a:gd name="connsiteX33" fmla="*/ 1402556 w 1457326"/>
              <a:gd name="connsiteY33" fmla="*/ 933450 h 1524000"/>
              <a:gd name="connsiteX34" fmla="*/ 1412081 w 1457326"/>
              <a:gd name="connsiteY34" fmla="*/ 981075 h 1524000"/>
              <a:gd name="connsiteX35" fmla="*/ 1431131 w 1457326"/>
              <a:gd name="connsiteY35" fmla="*/ 1019175 h 1524000"/>
              <a:gd name="connsiteX36" fmla="*/ 1457326 w 1457326"/>
              <a:gd name="connsiteY36" fmla="*/ 1069182 h 1524000"/>
              <a:gd name="connsiteX37" fmla="*/ 1423988 w 1457326"/>
              <a:gd name="connsiteY37" fmla="*/ 1135857 h 1524000"/>
              <a:gd name="connsiteX38" fmla="*/ 1388269 w 1457326"/>
              <a:gd name="connsiteY38" fmla="*/ 1169194 h 1524000"/>
              <a:gd name="connsiteX39" fmla="*/ 1364456 w 1457326"/>
              <a:gd name="connsiteY39" fmla="*/ 1228725 h 1524000"/>
              <a:gd name="connsiteX40" fmla="*/ 1376363 w 1457326"/>
              <a:gd name="connsiteY40" fmla="*/ 1278732 h 1524000"/>
              <a:gd name="connsiteX41" fmla="*/ 1295400 w 1457326"/>
              <a:gd name="connsiteY41" fmla="*/ 1285875 h 1524000"/>
              <a:gd name="connsiteX42" fmla="*/ 1231106 w 1457326"/>
              <a:gd name="connsiteY42" fmla="*/ 1302544 h 1524000"/>
              <a:gd name="connsiteX43" fmla="*/ 1183482 w 1457326"/>
              <a:gd name="connsiteY43" fmla="*/ 1345406 h 1524000"/>
              <a:gd name="connsiteX44" fmla="*/ 1131094 w 1457326"/>
              <a:gd name="connsiteY44" fmla="*/ 1364456 h 1524000"/>
              <a:gd name="connsiteX45" fmla="*/ 1081088 w 1457326"/>
              <a:gd name="connsiteY45" fmla="*/ 1385888 h 1524000"/>
              <a:gd name="connsiteX46" fmla="*/ 947737 w 1457326"/>
              <a:gd name="connsiteY46" fmla="*/ 1378744 h 1524000"/>
              <a:gd name="connsiteX47" fmla="*/ 819150 w 1457326"/>
              <a:gd name="connsiteY47" fmla="*/ 1435895 h 1524000"/>
              <a:gd name="connsiteX48" fmla="*/ 750094 w 1457326"/>
              <a:gd name="connsiteY48" fmla="*/ 1445419 h 1524000"/>
              <a:gd name="connsiteX49" fmla="*/ 692944 w 1457326"/>
              <a:gd name="connsiteY49" fmla="*/ 1450181 h 1524000"/>
              <a:gd name="connsiteX50" fmla="*/ 626269 w 1457326"/>
              <a:gd name="connsiteY50" fmla="*/ 1454944 h 1524000"/>
              <a:gd name="connsiteX51" fmla="*/ 573881 w 1457326"/>
              <a:gd name="connsiteY51" fmla="*/ 1462088 h 1524000"/>
              <a:gd name="connsiteX52" fmla="*/ 504825 w 1457326"/>
              <a:gd name="connsiteY52" fmla="*/ 1471613 h 1524000"/>
              <a:gd name="connsiteX53" fmla="*/ 423863 w 1457326"/>
              <a:gd name="connsiteY53" fmla="*/ 1481138 h 1524000"/>
              <a:gd name="connsiteX54" fmla="*/ 357188 w 1457326"/>
              <a:gd name="connsiteY54" fmla="*/ 1485900 h 1524000"/>
              <a:gd name="connsiteX55" fmla="*/ 300038 w 1457326"/>
              <a:gd name="connsiteY55" fmla="*/ 1490663 h 1524000"/>
              <a:gd name="connsiteX56" fmla="*/ 216694 w 1457326"/>
              <a:gd name="connsiteY56" fmla="*/ 1502569 h 1524000"/>
              <a:gd name="connsiteX57" fmla="*/ 116681 w 1457326"/>
              <a:gd name="connsiteY57" fmla="*/ 1509713 h 1524000"/>
              <a:gd name="connsiteX58" fmla="*/ 59531 w 1457326"/>
              <a:gd name="connsiteY58" fmla="*/ 1514475 h 1524000"/>
              <a:gd name="connsiteX59" fmla="*/ 0 w 1457326"/>
              <a:gd name="connsiteY59" fmla="*/ 1524000 h 1524000"/>
              <a:gd name="connsiteX0" fmla="*/ 1247775 w 1457326"/>
              <a:gd name="connsiteY0" fmla="*/ 0 h 1524000"/>
              <a:gd name="connsiteX1" fmla="*/ 1281113 w 1457326"/>
              <a:gd name="connsiteY1" fmla="*/ 52388 h 1524000"/>
              <a:gd name="connsiteX2" fmla="*/ 1293019 w 1457326"/>
              <a:gd name="connsiteY2" fmla="*/ 83344 h 1524000"/>
              <a:gd name="connsiteX3" fmla="*/ 1319213 w 1457326"/>
              <a:gd name="connsiteY3" fmla="*/ 109538 h 1524000"/>
              <a:gd name="connsiteX4" fmla="*/ 1352550 w 1457326"/>
              <a:gd name="connsiteY4" fmla="*/ 150019 h 1524000"/>
              <a:gd name="connsiteX5" fmla="*/ 1373981 w 1457326"/>
              <a:gd name="connsiteY5" fmla="*/ 183356 h 1524000"/>
              <a:gd name="connsiteX6" fmla="*/ 1383506 w 1457326"/>
              <a:gd name="connsiteY6" fmla="*/ 211931 h 1524000"/>
              <a:gd name="connsiteX7" fmla="*/ 1388269 w 1457326"/>
              <a:gd name="connsiteY7" fmla="*/ 235744 h 1524000"/>
              <a:gd name="connsiteX8" fmla="*/ 1376363 w 1457326"/>
              <a:gd name="connsiteY8" fmla="*/ 264319 h 1524000"/>
              <a:gd name="connsiteX9" fmla="*/ 1352550 w 1457326"/>
              <a:gd name="connsiteY9" fmla="*/ 283369 h 1524000"/>
              <a:gd name="connsiteX10" fmla="*/ 1345406 w 1457326"/>
              <a:gd name="connsiteY10" fmla="*/ 302419 h 1524000"/>
              <a:gd name="connsiteX11" fmla="*/ 1354931 w 1457326"/>
              <a:gd name="connsiteY11" fmla="*/ 319088 h 1524000"/>
              <a:gd name="connsiteX12" fmla="*/ 1352550 w 1457326"/>
              <a:gd name="connsiteY12" fmla="*/ 340519 h 1524000"/>
              <a:gd name="connsiteX13" fmla="*/ 1338263 w 1457326"/>
              <a:gd name="connsiteY13" fmla="*/ 369094 h 1524000"/>
              <a:gd name="connsiteX14" fmla="*/ 1331119 w 1457326"/>
              <a:gd name="connsiteY14" fmla="*/ 395288 h 1524000"/>
              <a:gd name="connsiteX15" fmla="*/ 1309688 w 1457326"/>
              <a:gd name="connsiteY15" fmla="*/ 431006 h 1524000"/>
              <a:gd name="connsiteX16" fmla="*/ 1290638 w 1457326"/>
              <a:gd name="connsiteY16" fmla="*/ 452438 h 1524000"/>
              <a:gd name="connsiteX17" fmla="*/ 1288256 w 1457326"/>
              <a:gd name="connsiteY17" fmla="*/ 476250 h 1524000"/>
              <a:gd name="connsiteX18" fmla="*/ 1304925 w 1457326"/>
              <a:gd name="connsiteY18" fmla="*/ 500063 h 1524000"/>
              <a:gd name="connsiteX19" fmla="*/ 1307306 w 1457326"/>
              <a:gd name="connsiteY19" fmla="*/ 526256 h 1524000"/>
              <a:gd name="connsiteX20" fmla="*/ 1288256 w 1457326"/>
              <a:gd name="connsiteY20" fmla="*/ 545306 h 1524000"/>
              <a:gd name="connsiteX21" fmla="*/ 1252538 w 1457326"/>
              <a:gd name="connsiteY21" fmla="*/ 566738 h 1524000"/>
              <a:gd name="connsiteX22" fmla="*/ 1231106 w 1457326"/>
              <a:gd name="connsiteY22" fmla="*/ 590550 h 1524000"/>
              <a:gd name="connsiteX23" fmla="*/ 1223963 w 1457326"/>
              <a:gd name="connsiteY23" fmla="*/ 614363 h 1524000"/>
              <a:gd name="connsiteX24" fmla="*/ 1228725 w 1457326"/>
              <a:gd name="connsiteY24" fmla="*/ 645319 h 1524000"/>
              <a:gd name="connsiteX25" fmla="*/ 1250156 w 1457326"/>
              <a:gd name="connsiteY25" fmla="*/ 664369 h 1524000"/>
              <a:gd name="connsiteX26" fmla="*/ 1276350 w 1457326"/>
              <a:gd name="connsiteY26" fmla="*/ 673894 h 1524000"/>
              <a:gd name="connsiteX27" fmla="*/ 1309688 w 1457326"/>
              <a:gd name="connsiteY27" fmla="*/ 678656 h 1524000"/>
              <a:gd name="connsiteX28" fmla="*/ 1333500 w 1457326"/>
              <a:gd name="connsiteY28" fmla="*/ 692944 h 1524000"/>
              <a:gd name="connsiteX29" fmla="*/ 1347788 w 1457326"/>
              <a:gd name="connsiteY29" fmla="*/ 719138 h 1524000"/>
              <a:gd name="connsiteX30" fmla="*/ 1366838 w 1457326"/>
              <a:gd name="connsiteY30" fmla="*/ 776288 h 1524000"/>
              <a:gd name="connsiteX31" fmla="*/ 1400175 w 1457326"/>
              <a:gd name="connsiteY31" fmla="*/ 840581 h 1524000"/>
              <a:gd name="connsiteX32" fmla="*/ 1402556 w 1457326"/>
              <a:gd name="connsiteY32" fmla="*/ 890588 h 1524000"/>
              <a:gd name="connsiteX33" fmla="*/ 1402556 w 1457326"/>
              <a:gd name="connsiteY33" fmla="*/ 933450 h 1524000"/>
              <a:gd name="connsiteX34" fmla="*/ 1412081 w 1457326"/>
              <a:gd name="connsiteY34" fmla="*/ 981075 h 1524000"/>
              <a:gd name="connsiteX35" fmla="*/ 1431131 w 1457326"/>
              <a:gd name="connsiteY35" fmla="*/ 1019175 h 1524000"/>
              <a:gd name="connsiteX36" fmla="*/ 1457326 w 1457326"/>
              <a:gd name="connsiteY36" fmla="*/ 1069182 h 1524000"/>
              <a:gd name="connsiteX37" fmla="*/ 1423988 w 1457326"/>
              <a:gd name="connsiteY37" fmla="*/ 1135857 h 1524000"/>
              <a:gd name="connsiteX38" fmla="*/ 1388269 w 1457326"/>
              <a:gd name="connsiteY38" fmla="*/ 1169194 h 1524000"/>
              <a:gd name="connsiteX39" fmla="*/ 1364456 w 1457326"/>
              <a:gd name="connsiteY39" fmla="*/ 1228725 h 1524000"/>
              <a:gd name="connsiteX40" fmla="*/ 1376363 w 1457326"/>
              <a:gd name="connsiteY40" fmla="*/ 1278732 h 1524000"/>
              <a:gd name="connsiteX41" fmla="*/ 1295400 w 1457326"/>
              <a:gd name="connsiteY41" fmla="*/ 1285875 h 1524000"/>
              <a:gd name="connsiteX42" fmla="*/ 1231106 w 1457326"/>
              <a:gd name="connsiteY42" fmla="*/ 1302544 h 1524000"/>
              <a:gd name="connsiteX43" fmla="*/ 1183482 w 1457326"/>
              <a:gd name="connsiteY43" fmla="*/ 1345406 h 1524000"/>
              <a:gd name="connsiteX44" fmla="*/ 1131094 w 1457326"/>
              <a:gd name="connsiteY44" fmla="*/ 1364456 h 1524000"/>
              <a:gd name="connsiteX45" fmla="*/ 1081088 w 1457326"/>
              <a:gd name="connsiteY45" fmla="*/ 1385888 h 1524000"/>
              <a:gd name="connsiteX46" fmla="*/ 1028700 w 1457326"/>
              <a:gd name="connsiteY46" fmla="*/ 1383506 h 1524000"/>
              <a:gd name="connsiteX47" fmla="*/ 947737 w 1457326"/>
              <a:gd name="connsiteY47" fmla="*/ 1378744 h 1524000"/>
              <a:gd name="connsiteX48" fmla="*/ 819150 w 1457326"/>
              <a:gd name="connsiteY48" fmla="*/ 1435895 h 1524000"/>
              <a:gd name="connsiteX49" fmla="*/ 750094 w 1457326"/>
              <a:gd name="connsiteY49" fmla="*/ 1445419 h 1524000"/>
              <a:gd name="connsiteX50" fmla="*/ 692944 w 1457326"/>
              <a:gd name="connsiteY50" fmla="*/ 1450181 h 1524000"/>
              <a:gd name="connsiteX51" fmla="*/ 626269 w 1457326"/>
              <a:gd name="connsiteY51" fmla="*/ 1454944 h 1524000"/>
              <a:gd name="connsiteX52" fmla="*/ 573881 w 1457326"/>
              <a:gd name="connsiteY52" fmla="*/ 1462088 h 1524000"/>
              <a:gd name="connsiteX53" fmla="*/ 504825 w 1457326"/>
              <a:gd name="connsiteY53" fmla="*/ 1471613 h 1524000"/>
              <a:gd name="connsiteX54" fmla="*/ 423863 w 1457326"/>
              <a:gd name="connsiteY54" fmla="*/ 1481138 h 1524000"/>
              <a:gd name="connsiteX55" fmla="*/ 357188 w 1457326"/>
              <a:gd name="connsiteY55" fmla="*/ 1485900 h 1524000"/>
              <a:gd name="connsiteX56" fmla="*/ 300038 w 1457326"/>
              <a:gd name="connsiteY56" fmla="*/ 1490663 h 1524000"/>
              <a:gd name="connsiteX57" fmla="*/ 216694 w 1457326"/>
              <a:gd name="connsiteY57" fmla="*/ 1502569 h 1524000"/>
              <a:gd name="connsiteX58" fmla="*/ 116681 w 1457326"/>
              <a:gd name="connsiteY58" fmla="*/ 1509713 h 1524000"/>
              <a:gd name="connsiteX59" fmla="*/ 59531 w 1457326"/>
              <a:gd name="connsiteY59" fmla="*/ 1514475 h 1524000"/>
              <a:gd name="connsiteX60" fmla="*/ 0 w 1457326"/>
              <a:gd name="connsiteY60" fmla="*/ 1524000 h 1524000"/>
              <a:gd name="connsiteX0" fmla="*/ 1247775 w 1457326"/>
              <a:gd name="connsiteY0" fmla="*/ 0 h 1524000"/>
              <a:gd name="connsiteX1" fmla="*/ 1281113 w 1457326"/>
              <a:gd name="connsiteY1" fmla="*/ 52388 h 1524000"/>
              <a:gd name="connsiteX2" fmla="*/ 1293019 w 1457326"/>
              <a:gd name="connsiteY2" fmla="*/ 83344 h 1524000"/>
              <a:gd name="connsiteX3" fmla="*/ 1319213 w 1457326"/>
              <a:gd name="connsiteY3" fmla="*/ 109538 h 1524000"/>
              <a:gd name="connsiteX4" fmla="*/ 1352550 w 1457326"/>
              <a:gd name="connsiteY4" fmla="*/ 150019 h 1524000"/>
              <a:gd name="connsiteX5" fmla="*/ 1373981 w 1457326"/>
              <a:gd name="connsiteY5" fmla="*/ 183356 h 1524000"/>
              <a:gd name="connsiteX6" fmla="*/ 1383506 w 1457326"/>
              <a:gd name="connsiteY6" fmla="*/ 211931 h 1524000"/>
              <a:gd name="connsiteX7" fmla="*/ 1388269 w 1457326"/>
              <a:gd name="connsiteY7" fmla="*/ 235744 h 1524000"/>
              <a:gd name="connsiteX8" fmla="*/ 1376363 w 1457326"/>
              <a:gd name="connsiteY8" fmla="*/ 264319 h 1524000"/>
              <a:gd name="connsiteX9" fmla="*/ 1352550 w 1457326"/>
              <a:gd name="connsiteY9" fmla="*/ 283369 h 1524000"/>
              <a:gd name="connsiteX10" fmla="*/ 1345406 w 1457326"/>
              <a:gd name="connsiteY10" fmla="*/ 302419 h 1524000"/>
              <a:gd name="connsiteX11" fmla="*/ 1354931 w 1457326"/>
              <a:gd name="connsiteY11" fmla="*/ 319088 h 1524000"/>
              <a:gd name="connsiteX12" fmla="*/ 1352550 w 1457326"/>
              <a:gd name="connsiteY12" fmla="*/ 340519 h 1524000"/>
              <a:gd name="connsiteX13" fmla="*/ 1338263 w 1457326"/>
              <a:gd name="connsiteY13" fmla="*/ 369094 h 1524000"/>
              <a:gd name="connsiteX14" fmla="*/ 1331119 w 1457326"/>
              <a:gd name="connsiteY14" fmla="*/ 395288 h 1524000"/>
              <a:gd name="connsiteX15" fmla="*/ 1309688 w 1457326"/>
              <a:gd name="connsiteY15" fmla="*/ 431006 h 1524000"/>
              <a:gd name="connsiteX16" fmla="*/ 1290638 w 1457326"/>
              <a:gd name="connsiteY16" fmla="*/ 452438 h 1524000"/>
              <a:gd name="connsiteX17" fmla="*/ 1288256 w 1457326"/>
              <a:gd name="connsiteY17" fmla="*/ 476250 h 1524000"/>
              <a:gd name="connsiteX18" fmla="*/ 1304925 w 1457326"/>
              <a:gd name="connsiteY18" fmla="*/ 500063 h 1524000"/>
              <a:gd name="connsiteX19" fmla="*/ 1307306 w 1457326"/>
              <a:gd name="connsiteY19" fmla="*/ 526256 h 1524000"/>
              <a:gd name="connsiteX20" fmla="*/ 1288256 w 1457326"/>
              <a:gd name="connsiteY20" fmla="*/ 545306 h 1524000"/>
              <a:gd name="connsiteX21" fmla="*/ 1252538 w 1457326"/>
              <a:gd name="connsiteY21" fmla="*/ 566738 h 1524000"/>
              <a:gd name="connsiteX22" fmla="*/ 1231106 w 1457326"/>
              <a:gd name="connsiteY22" fmla="*/ 590550 h 1524000"/>
              <a:gd name="connsiteX23" fmla="*/ 1223963 w 1457326"/>
              <a:gd name="connsiteY23" fmla="*/ 614363 h 1524000"/>
              <a:gd name="connsiteX24" fmla="*/ 1228725 w 1457326"/>
              <a:gd name="connsiteY24" fmla="*/ 645319 h 1524000"/>
              <a:gd name="connsiteX25" fmla="*/ 1250156 w 1457326"/>
              <a:gd name="connsiteY25" fmla="*/ 664369 h 1524000"/>
              <a:gd name="connsiteX26" fmla="*/ 1276350 w 1457326"/>
              <a:gd name="connsiteY26" fmla="*/ 673894 h 1524000"/>
              <a:gd name="connsiteX27" fmla="*/ 1309688 w 1457326"/>
              <a:gd name="connsiteY27" fmla="*/ 678656 h 1524000"/>
              <a:gd name="connsiteX28" fmla="*/ 1333500 w 1457326"/>
              <a:gd name="connsiteY28" fmla="*/ 692944 h 1524000"/>
              <a:gd name="connsiteX29" fmla="*/ 1347788 w 1457326"/>
              <a:gd name="connsiteY29" fmla="*/ 719138 h 1524000"/>
              <a:gd name="connsiteX30" fmla="*/ 1366838 w 1457326"/>
              <a:gd name="connsiteY30" fmla="*/ 776288 h 1524000"/>
              <a:gd name="connsiteX31" fmla="*/ 1400175 w 1457326"/>
              <a:gd name="connsiteY31" fmla="*/ 840581 h 1524000"/>
              <a:gd name="connsiteX32" fmla="*/ 1402556 w 1457326"/>
              <a:gd name="connsiteY32" fmla="*/ 890588 h 1524000"/>
              <a:gd name="connsiteX33" fmla="*/ 1402556 w 1457326"/>
              <a:gd name="connsiteY33" fmla="*/ 933450 h 1524000"/>
              <a:gd name="connsiteX34" fmla="*/ 1412081 w 1457326"/>
              <a:gd name="connsiteY34" fmla="*/ 981075 h 1524000"/>
              <a:gd name="connsiteX35" fmla="*/ 1431131 w 1457326"/>
              <a:gd name="connsiteY35" fmla="*/ 1019175 h 1524000"/>
              <a:gd name="connsiteX36" fmla="*/ 1457326 w 1457326"/>
              <a:gd name="connsiteY36" fmla="*/ 1069182 h 1524000"/>
              <a:gd name="connsiteX37" fmla="*/ 1423988 w 1457326"/>
              <a:gd name="connsiteY37" fmla="*/ 1135857 h 1524000"/>
              <a:gd name="connsiteX38" fmla="*/ 1388269 w 1457326"/>
              <a:gd name="connsiteY38" fmla="*/ 1169194 h 1524000"/>
              <a:gd name="connsiteX39" fmla="*/ 1364456 w 1457326"/>
              <a:gd name="connsiteY39" fmla="*/ 1228725 h 1524000"/>
              <a:gd name="connsiteX40" fmla="*/ 1376363 w 1457326"/>
              <a:gd name="connsiteY40" fmla="*/ 1278732 h 1524000"/>
              <a:gd name="connsiteX41" fmla="*/ 1295400 w 1457326"/>
              <a:gd name="connsiteY41" fmla="*/ 1285875 h 1524000"/>
              <a:gd name="connsiteX42" fmla="*/ 1231106 w 1457326"/>
              <a:gd name="connsiteY42" fmla="*/ 1302544 h 1524000"/>
              <a:gd name="connsiteX43" fmla="*/ 1183482 w 1457326"/>
              <a:gd name="connsiteY43" fmla="*/ 1345406 h 1524000"/>
              <a:gd name="connsiteX44" fmla="*/ 1131094 w 1457326"/>
              <a:gd name="connsiteY44" fmla="*/ 1364456 h 1524000"/>
              <a:gd name="connsiteX45" fmla="*/ 1081088 w 1457326"/>
              <a:gd name="connsiteY45" fmla="*/ 1385888 h 1524000"/>
              <a:gd name="connsiteX46" fmla="*/ 1012031 w 1457326"/>
              <a:gd name="connsiteY46" fmla="*/ 1383506 h 1524000"/>
              <a:gd name="connsiteX47" fmla="*/ 947737 w 1457326"/>
              <a:gd name="connsiteY47" fmla="*/ 1378744 h 1524000"/>
              <a:gd name="connsiteX48" fmla="*/ 819150 w 1457326"/>
              <a:gd name="connsiteY48" fmla="*/ 1435895 h 1524000"/>
              <a:gd name="connsiteX49" fmla="*/ 750094 w 1457326"/>
              <a:gd name="connsiteY49" fmla="*/ 1445419 h 1524000"/>
              <a:gd name="connsiteX50" fmla="*/ 692944 w 1457326"/>
              <a:gd name="connsiteY50" fmla="*/ 1450181 h 1524000"/>
              <a:gd name="connsiteX51" fmla="*/ 626269 w 1457326"/>
              <a:gd name="connsiteY51" fmla="*/ 1454944 h 1524000"/>
              <a:gd name="connsiteX52" fmla="*/ 573881 w 1457326"/>
              <a:gd name="connsiteY52" fmla="*/ 1462088 h 1524000"/>
              <a:gd name="connsiteX53" fmla="*/ 504825 w 1457326"/>
              <a:gd name="connsiteY53" fmla="*/ 1471613 h 1524000"/>
              <a:gd name="connsiteX54" fmla="*/ 423863 w 1457326"/>
              <a:gd name="connsiteY54" fmla="*/ 1481138 h 1524000"/>
              <a:gd name="connsiteX55" fmla="*/ 357188 w 1457326"/>
              <a:gd name="connsiteY55" fmla="*/ 1485900 h 1524000"/>
              <a:gd name="connsiteX56" fmla="*/ 300038 w 1457326"/>
              <a:gd name="connsiteY56" fmla="*/ 1490663 h 1524000"/>
              <a:gd name="connsiteX57" fmla="*/ 216694 w 1457326"/>
              <a:gd name="connsiteY57" fmla="*/ 1502569 h 1524000"/>
              <a:gd name="connsiteX58" fmla="*/ 116681 w 1457326"/>
              <a:gd name="connsiteY58" fmla="*/ 1509713 h 1524000"/>
              <a:gd name="connsiteX59" fmla="*/ 59531 w 1457326"/>
              <a:gd name="connsiteY59" fmla="*/ 1514475 h 1524000"/>
              <a:gd name="connsiteX60" fmla="*/ 0 w 1457326"/>
              <a:gd name="connsiteY60" fmla="*/ 1524000 h 1524000"/>
              <a:gd name="connsiteX0" fmla="*/ 1247775 w 1457326"/>
              <a:gd name="connsiteY0" fmla="*/ 0 h 1524000"/>
              <a:gd name="connsiteX1" fmla="*/ 1281113 w 1457326"/>
              <a:gd name="connsiteY1" fmla="*/ 52388 h 1524000"/>
              <a:gd name="connsiteX2" fmla="*/ 1293019 w 1457326"/>
              <a:gd name="connsiteY2" fmla="*/ 83344 h 1524000"/>
              <a:gd name="connsiteX3" fmla="*/ 1319213 w 1457326"/>
              <a:gd name="connsiteY3" fmla="*/ 109538 h 1524000"/>
              <a:gd name="connsiteX4" fmla="*/ 1352550 w 1457326"/>
              <a:gd name="connsiteY4" fmla="*/ 150019 h 1524000"/>
              <a:gd name="connsiteX5" fmla="*/ 1373981 w 1457326"/>
              <a:gd name="connsiteY5" fmla="*/ 183356 h 1524000"/>
              <a:gd name="connsiteX6" fmla="*/ 1383506 w 1457326"/>
              <a:gd name="connsiteY6" fmla="*/ 211931 h 1524000"/>
              <a:gd name="connsiteX7" fmla="*/ 1388269 w 1457326"/>
              <a:gd name="connsiteY7" fmla="*/ 235744 h 1524000"/>
              <a:gd name="connsiteX8" fmla="*/ 1376363 w 1457326"/>
              <a:gd name="connsiteY8" fmla="*/ 264319 h 1524000"/>
              <a:gd name="connsiteX9" fmla="*/ 1352550 w 1457326"/>
              <a:gd name="connsiteY9" fmla="*/ 283369 h 1524000"/>
              <a:gd name="connsiteX10" fmla="*/ 1345406 w 1457326"/>
              <a:gd name="connsiteY10" fmla="*/ 302419 h 1524000"/>
              <a:gd name="connsiteX11" fmla="*/ 1354931 w 1457326"/>
              <a:gd name="connsiteY11" fmla="*/ 319088 h 1524000"/>
              <a:gd name="connsiteX12" fmla="*/ 1352550 w 1457326"/>
              <a:gd name="connsiteY12" fmla="*/ 340519 h 1524000"/>
              <a:gd name="connsiteX13" fmla="*/ 1338263 w 1457326"/>
              <a:gd name="connsiteY13" fmla="*/ 369094 h 1524000"/>
              <a:gd name="connsiteX14" fmla="*/ 1331119 w 1457326"/>
              <a:gd name="connsiteY14" fmla="*/ 395288 h 1524000"/>
              <a:gd name="connsiteX15" fmla="*/ 1309688 w 1457326"/>
              <a:gd name="connsiteY15" fmla="*/ 431006 h 1524000"/>
              <a:gd name="connsiteX16" fmla="*/ 1290638 w 1457326"/>
              <a:gd name="connsiteY16" fmla="*/ 452438 h 1524000"/>
              <a:gd name="connsiteX17" fmla="*/ 1288256 w 1457326"/>
              <a:gd name="connsiteY17" fmla="*/ 476250 h 1524000"/>
              <a:gd name="connsiteX18" fmla="*/ 1304925 w 1457326"/>
              <a:gd name="connsiteY18" fmla="*/ 500063 h 1524000"/>
              <a:gd name="connsiteX19" fmla="*/ 1307306 w 1457326"/>
              <a:gd name="connsiteY19" fmla="*/ 526256 h 1524000"/>
              <a:gd name="connsiteX20" fmla="*/ 1288256 w 1457326"/>
              <a:gd name="connsiteY20" fmla="*/ 545306 h 1524000"/>
              <a:gd name="connsiteX21" fmla="*/ 1252538 w 1457326"/>
              <a:gd name="connsiteY21" fmla="*/ 566738 h 1524000"/>
              <a:gd name="connsiteX22" fmla="*/ 1231106 w 1457326"/>
              <a:gd name="connsiteY22" fmla="*/ 590550 h 1524000"/>
              <a:gd name="connsiteX23" fmla="*/ 1223963 w 1457326"/>
              <a:gd name="connsiteY23" fmla="*/ 614363 h 1524000"/>
              <a:gd name="connsiteX24" fmla="*/ 1228725 w 1457326"/>
              <a:gd name="connsiteY24" fmla="*/ 645319 h 1524000"/>
              <a:gd name="connsiteX25" fmla="*/ 1250156 w 1457326"/>
              <a:gd name="connsiteY25" fmla="*/ 664369 h 1524000"/>
              <a:gd name="connsiteX26" fmla="*/ 1276350 w 1457326"/>
              <a:gd name="connsiteY26" fmla="*/ 673894 h 1524000"/>
              <a:gd name="connsiteX27" fmla="*/ 1309688 w 1457326"/>
              <a:gd name="connsiteY27" fmla="*/ 678656 h 1524000"/>
              <a:gd name="connsiteX28" fmla="*/ 1333500 w 1457326"/>
              <a:gd name="connsiteY28" fmla="*/ 692944 h 1524000"/>
              <a:gd name="connsiteX29" fmla="*/ 1347788 w 1457326"/>
              <a:gd name="connsiteY29" fmla="*/ 719138 h 1524000"/>
              <a:gd name="connsiteX30" fmla="*/ 1366838 w 1457326"/>
              <a:gd name="connsiteY30" fmla="*/ 776288 h 1524000"/>
              <a:gd name="connsiteX31" fmla="*/ 1400175 w 1457326"/>
              <a:gd name="connsiteY31" fmla="*/ 840581 h 1524000"/>
              <a:gd name="connsiteX32" fmla="*/ 1402556 w 1457326"/>
              <a:gd name="connsiteY32" fmla="*/ 890588 h 1524000"/>
              <a:gd name="connsiteX33" fmla="*/ 1402556 w 1457326"/>
              <a:gd name="connsiteY33" fmla="*/ 933450 h 1524000"/>
              <a:gd name="connsiteX34" fmla="*/ 1412081 w 1457326"/>
              <a:gd name="connsiteY34" fmla="*/ 981075 h 1524000"/>
              <a:gd name="connsiteX35" fmla="*/ 1431131 w 1457326"/>
              <a:gd name="connsiteY35" fmla="*/ 1019175 h 1524000"/>
              <a:gd name="connsiteX36" fmla="*/ 1457326 w 1457326"/>
              <a:gd name="connsiteY36" fmla="*/ 1069182 h 1524000"/>
              <a:gd name="connsiteX37" fmla="*/ 1423988 w 1457326"/>
              <a:gd name="connsiteY37" fmla="*/ 1135857 h 1524000"/>
              <a:gd name="connsiteX38" fmla="*/ 1388269 w 1457326"/>
              <a:gd name="connsiteY38" fmla="*/ 1169194 h 1524000"/>
              <a:gd name="connsiteX39" fmla="*/ 1364456 w 1457326"/>
              <a:gd name="connsiteY39" fmla="*/ 1228725 h 1524000"/>
              <a:gd name="connsiteX40" fmla="*/ 1376363 w 1457326"/>
              <a:gd name="connsiteY40" fmla="*/ 1278732 h 1524000"/>
              <a:gd name="connsiteX41" fmla="*/ 1295400 w 1457326"/>
              <a:gd name="connsiteY41" fmla="*/ 1285875 h 1524000"/>
              <a:gd name="connsiteX42" fmla="*/ 1231106 w 1457326"/>
              <a:gd name="connsiteY42" fmla="*/ 1302544 h 1524000"/>
              <a:gd name="connsiteX43" fmla="*/ 1183482 w 1457326"/>
              <a:gd name="connsiteY43" fmla="*/ 1345406 h 1524000"/>
              <a:gd name="connsiteX44" fmla="*/ 1131094 w 1457326"/>
              <a:gd name="connsiteY44" fmla="*/ 1364456 h 1524000"/>
              <a:gd name="connsiteX45" fmla="*/ 1081088 w 1457326"/>
              <a:gd name="connsiteY45" fmla="*/ 1385888 h 1524000"/>
              <a:gd name="connsiteX46" fmla="*/ 1012031 w 1457326"/>
              <a:gd name="connsiteY46" fmla="*/ 1383506 h 1524000"/>
              <a:gd name="connsiteX47" fmla="*/ 947737 w 1457326"/>
              <a:gd name="connsiteY47" fmla="*/ 1378744 h 1524000"/>
              <a:gd name="connsiteX48" fmla="*/ 819150 w 1457326"/>
              <a:gd name="connsiteY48" fmla="*/ 1435895 h 1524000"/>
              <a:gd name="connsiteX49" fmla="*/ 750094 w 1457326"/>
              <a:gd name="connsiteY49" fmla="*/ 1445419 h 1524000"/>
              <a:gd name="connsiteX50" fmla="*/ 692944 w 1457326"/>
              <a:gd name="connsiteY50" fmla="*/ 1450181 h 1524000"/>
              <a:gd name="connsiteX51" fmla="*/ 626269 w 1457326"/>
              <a:gd name="connsiteY51" fmla="*/ 1454944 h 1524000"/>
              <a:gd name="connsiteX52" fmla="*/ 573881 w 1457326"/>
              <a:gd name="connsiteY52" fmla="*/ 1462088 h 1524000"/>
              <a:gd name="connsiteX53" fmla="*/ 504825 w 1457326"/>
              <a:gd name="connsiteY53" fmla="*/ 1471613 h 1524000"/>
              <a:gd name="connsiteX54" fmla="*/ 423863 w 1457326"/>
              <a:gd name="connsiteY54" fmla="*/ 1481138 h 1524000"/>
              <a:gd name="connsiteX55" fmla="*/ 357188 w 1457326"/>
              <a:gd name="connsiteY55" fmla="*/ 1485900 h 1524000"/>
              <a:gd name="connsiteX56" fmla="*/ 300038 w 1457326"/>
              <a:gd name="connsiteY56" fmla="*/ 1490663 h 1524000"/>
              <a:gd name="connsiteX57" fmla="*/ 216694 w 1457326"/>
              <a:gd name="connsiteY57" fmla="*/ 1502569 h 1524000"/>
              <a:gd name="connsiteX58" fmla="*/ 116681 w 1457326"/>
              <a:gd name="connsiteY58" fmla="*/ 1509713 h 1524000"/>
              <a:gd name="connsiteX59" fmla="*/ 59531 w 1457326"/>
              <a:gd name="connsiteY59" fmla="*/ 1514475 h 1524000"/>
              <a:gd name="connsiteX60" fmla="*/ 0 w 1457326"/>
              <a:gd name="connsiteY60" fmla="*/ 1524000 h 1524000"/>
              <a:gd name="connsiteX0" fmla="*/ 1247775 w 1457326"/>
              <a:gd name="connsiteY0" fmla="*/ 0 h 1524000"/>
              <a:gd name="connsiteX1" fmla="*/ 1281113 w 1457326"/>
              <a:gd name="connsiteY1" fmla="*/ 52388 h 1524000"/>
              <a:gd name="connsiteX2" fmla="*/ 1293019 w 1457326"/>
              <a:gd name="connsiteY2" fmla="*/ 83344 h 1524000"/>
              <a:gd name="connsiteX3" fmla="*/ 1319213 w 1457326"/>
              <a:gd name="connsiteY3" fmla="*/ 109538 h 1524000"/>
              <a:gd name="connsiteX4" fmla="*/ 1352550 w 1457326"/>
              <a:gd name="connsiteY4" fmla="*/ 150019 h 1524000"/>
              <a:gd name="connsiteX5" fmla="*/ 1373981 w 1457326"/>
              <a:gd name="connsiteY5" fmla="*/ 183356 h 1524000"/>
              <a:gd name="connsiteX6" fmla="*/ 1383506 w 1457326"/>
              <a:gd name="connsiteY6" fmla="*/ 211931 h 1524000"/>
              <a:gd name="connsiteX7" fmla="*/ 1388269 w 1457326"/>
              <a:gd name="connsiteY7" fmla="*/ 235744 h 1524000"/>
              <a:gd name="connsiteX8" fmla="*/ 1376363 w 1457326"/>
              <a:gd name="connsiteY8" fmla="*/ 264319 h 1524000"/>
              <a:gd name="connsiteX9" fmla="*/ 1352550 w 1457326"/>
              <a:gd name="connsiteY9" fmla="*/ 283369 h 1524000"/>
              <a:gd name="connsiteX10" fmla="*/ 1345406 w 1457326"/>
              <a:gd name="connsiteY10" fmla="*/ 302419 h 1524000"/>
              <a:gd name="connsiteX11" fmla="*/ 1354931 w 1457326"/>
              <a:gd name="connsiteY11" fmla="*/ 319088 h 1524000"/>
              <a:gd name="connsiteX12" fmla="*/ 1352550 w 1457326"/>
              <a:gd name="connsiteY12" fmla="*/ 340519 h 1524000"/>
              <a:gd name="connsiteX13" fmla="*/ 1338263 w 1457326"/>
              <a:gd name="connsiteY13" fmla="*/ 369094 h 1524000"/>
              <a:gd name="connsiteX14" fmla="*/ 1331119 w 1457326"/>
              <a:gd name="connsiteY14" fmla="*/ 395288 h 1524000"/>
              <a:gd name="connsiteX15" fmla="*/ 1309688 w 1457326"/>
              <a:gd name="connsiteY15" fmla="*/ 431006 h 1524000"/>
              <a:gd name="connsiteX16" fmla="*/ 1290638 w 1457326"/>
              <a:gd name="connsiteY16" fmla="*/ 452438 h 1524000"/>
              <a:gd name="connsiteX17" fmla="*/ 1288256 w 1457326"/>
              <a:gd name="connsiteY17" fmla="*/ 476250 h 1524000"/>
              <a:gd name="connsiteX18" fmla="*/ 1304925 w 1457326"/>
              <a:gd name="connsiteY18" fmla="*/ 500063 h 1524000"/>
              <a:gd name="connsiteX19" fmla="*/ 1307306 w 1457326"/>
              <a:gd name="connsiteY19" fmla="*/ 526256 h 1524000"/>
              <a:gd name="connsiteX20" fmla="*/ 1288256 w 1457326"/>
              <a:gd name="connsiteY20" fmla="*/ 545306 h 1524000"/>
              <a:gd name="connsiteX21" fmla="*/ 1252538 w 1457326"/>
              <a:gd name="connsiteY21" fmla="*/ 566738 h 1524000"/>
              <a:gd name="connsiteX22" fmla="*/ 1231106 w 1457326"/>
              <a:gd name="connsiteY22" fmla="*/ 590550 h 1524000"/>
              <a:gd name="connsiteX23" fmla="*/ 1223963 w 1457326"/>
              <a:gd name="connsiteY23" fmla="*/ 614363 h 1524000"/>
              <a:gd name="connsiteX24" fmla="*/ 1228725 w 1457326"/>
              <a:gd name="connsiteY24" fmla="*/ 645319 h 1524000"/>
              <a:gd name="connsiteX25" fmla="*/ 1250156 w 1457326"/>
              <a:gd name="connsiteY25" fmla="*/ 664369 h 1524000"/>
              <a:gd name="connsiteX26" fmla="*/ 1276350 w 1457326"/>
              <a:gd name="connsiteY26" fmla="*/ 673894 h 1524000"/>
              <a:gd name="connsiteX27" fmla="*/ 1309688 w 1457326"/>
              <a:gd name="connsiteY27" fmla="*/ 678656 h 1524000"/>
              <a:gd name="connsiteX28" fmla="*/ 1333500 w 1457326"/>
              <a:gd name="connsiteY28" fmla="*/ 692944 h 1524000"/>
              <a:gd name="connsiteX29" fmla="*/ 1347788 w 1457326"/>
              <a:gd name="connsiteY29" fmla="*/ 719138 h 1524000"/>
              <a:gd name="connsiteX30" fmla="*/ 1366838 w 1457326"/>
              <a:gd name="connsiteY30" fmla="*/ 776288 h 1524000"/>
              <a:gd name="connsiteX31" fmla="*/ 1400175 w 1457326"/>
              <a:gd name="connsiteY31" fmla="*/ 840581 h 1524000"/>
              <a:gd name="connsiteX32" fmla="*/ 1402556 w 1457326"/>
              <a:gd name="connsiteY32" fmla="*/ 890588 h 1524000"/>
              <a:gd name="connsiteX33" fmla="*/ 1402556 w 1457326"/>
              <a:gd name="connsiteY33" fmla="*/ 933450 h 1524000"/>
              <a:gd name="connsiteX34" fmla="*/ 1412081 w 1457326"/>
              <a:gd name="connsiteY34" fmla="*/ 981075 h 1524000"/>
              <a:gd name="connsiteX35" fmla="*/ 1431131 w 1457326"/>
              <a:gd name="connsiteY35" fmla="*/ 1019175 h 1524000"/>
              <a:gd name="connsiteX36" fmla="*/ 1457326 w 1457326"/>
              <a:gd name="connsiteY36" fmla="*/ 1069182 h 1524000"/>
              <a:gd name="connsiteX37" fmla="*/ 1423988 w 1457326"/>
              <a:gd name="connsiteY37" fmla="*/ 1135857 h 1524000"/>
              <a:gd name="connsiteX38" fmla="*/ 1388269 w 1457326"/>
              <a:gd name="connsiteY38" fmla="*/ 1169194 h 1524000"/>
              <a:gd name="connsiteX39" fmla="*/ 1364456 w 1457326"/>
              <a:gd name="connsiteY39" fmla="*/ 1228725 h 1524000"/>
              <a:gd name="connsiteX40" fmla="*/ 1376363 w 1457326"/>
              <a:gd name="connsiteY40" fmla="*/ 1278732 h 1524000"/>
              <a:gd name="connsiteX41" fmla="*/ 1295400 w 1457326"/>
              <a:gd name="connsiteY41" fmla="*/ 1285875 h 1524000"/>
              <a:gd name="connsiteX42" fmla="*/ 1231106 w 1457326"/>
              <a:gd name="connsiteY42" fmla="*/ 1302544 h 1524000"/>
              <a:gd name="connsiteX43" fmla="*/ 1178719 w 1457326"/>
              <a:gd name="connsiteY43" fmla="*/ 1343025 h 1524000"/>
              <a:gd name="connsiteX44" fmla="*/ 1131094 w 1457326"/>
              <a:gd name="connsiteY44" fmla="*/ 1364456 h 1524000"/>
              <a:gd name="connsiteX45" fmla="*/ 1081088 w 1457326"/>
              <a:gd name="connsiteY45" fmla="*/ 1385888 h 1524000"/>
              <a:gd name="connsiteX46" fmla="*/ 1012031 w 1457326"/>
              <a:gd name="connsiteY46" fmla="*/ 1383506 h 1524000"/>
              <a:gd name="connsiteX47" fmla="*/ 947737 w 1457326"/>
              <a:gd name="connsiteY47" fmla="*/ 1378744 h 1524000"/>
              <a:gd name="connsiteX48" fmla="*/ 819150 w 1457326"/>
              <a:gd name="connsiteY48" fmla="*/ 1435895 h 1524000"/>
              <a:gd name="connsiteX49" fmla="*/ 750094 w 1457326"/>
              <a:gd name="connsiteY49" fmla="*/ 1445419 h 1524000"/>
              <a:gd name="connsiteX50" fmla="*/ 692944 w 1457326"/>
              <a:gd name="connsiteY50" fmla="*/ 1450181 h 1524000"/>
              <a:gd name="connsiteX51" fmla="*/ 626269 w 1457326"/>
              <a:gd name="connsiteY51" fmla="*/ 1454944 h 1524000"/>
              <a:gd name="connsiteX52" fmla="*/ 573881 w 1457326"/>
              <a:gd name="connsiteY52" fmla="*/ 1462088 h 1524000"/>
              <a:gd name="connsiteX53" fmla="*/ 504825 w 1457326"/>
              <a:gd name="connsiteY53" fmla="*/ 1471613 h 1524000"/>
              <a:gd name="connsiteX54" fmla="*/ 423863 w 1457326"/>
              <a:gd name="connsiteY54" fmla="*/ 1481138 h 1524000"/>
              <a:gd name="connsiteX55" fmla="*/ 357188 w 1457326"/>
              <a:gd name="connsiteY55" fmla="*/ 1485900 h 1524000"/>
              <a:gd name="connsiteX56" fmla="*/ 300038 w 1457326"/>
              <a:gd name="connsiteY56" fmla="*/ 1490663 h 1524000"/>
              <a:gd name="connsiteX57" fmla="*/ 216694 w 1457326"/>
              <a:gd name="connsiteY57" fmla="*/ 1502569 h 1524000"/>
              <a:gd name="connsiteX58" fmla="*/ 116681 w 1457326"/>
              <a:gd name="connsiteY58" fmla="*/ 1509713 h 1524000"/>
              <a:gd name="connsiteX59" fmla="*/ 59531 w 1457326"/>
              <a:gd name="connsiteY59" fmla="*/ 1514475 h 1524000"/>
              <a:gd name="connsiteX60" fmla="*/ 0 w 1457326"/>
              <a:gd name="connsiteY60" fmla="*/ 1524000 h 1524000"/>
              <a:gd name="connsiteX0" fmla="*/ 1247775 w 1457326"/>
              <a:gd name="connsiteY0" fmla="*/ 0 h 1524000"/>
              <a:gd name="connsiteX1" fmla="*/ 1281113 w 1457326"/>
              <a:gd name="connsiteY1" fmla="*/ 52388 h 1524000"/>
              <a:gd name="connsiteX2" fmla="*/ 1293019 w 1457326"/>
              <a:gd name="connsiteY2" fmla="*/ 83344 h 1524000"/>
              <a:gd name="connsiteX3" fmla="*/ 1319213 w 1457326"/>
              <a:gd name="connsiteY3" fmla="*/ 109538 h 1524000"/>
              <a:gd name="connsiteX4" fmla="*/ 1352550 w 1457326"/>
              <a:gd name="connsiteY4" fmla="*/ 150019 h 1524000"/>
              <a:gd name="connsiteX5" fmla="*/ 1373981 w 1457326"/>
              <a:gd name="connsiteY5" fmla="*/ 183356 h 1524000"/>
              <a:gd name="connsiteX6" fmla="*/ 1383506 w 1457326"/>
              <a:gd name="connsiteY6" fmla="*/ 211931 h 1524000"/>
              <a:gd name="connsiteX7" fmla="*/ 1388269 w 1457326"/>
              <a:gd name="connsiteY7" fmla="*/ 235744 h 1524000"/>
              <a:gd name="connsiteX8" fmla="*/ 1376363 w 1457326"/>
              <a:gd name="connsiteY8" fmla="*/ 264319 h 1524000"/>
              <a:gd name="connsiteX9" fmla="*/ 1352550 w 1457326"/>
              <a:gd name="connsiteY9" fmla="*/ 283369 h 1524000"/>
              <a:gd name="connsiteX10" fmla="*/ 1345406 w 1457326"/>
              <a:gd name="connsiteY10" fmla="*/ 302419 h 1524000"/>
              <a:gd name="connsiteX11" fmla="*/ 1354931 w 1457326"/>
              <a:gd name="connsiteY11" fmla="*/ 319088 h 1524000"/>
              <a:gd name="connsiteX12" fmla="*/ 1352550 w 1457326"/>
              <a:gd name="connsiteY12" fmla="*/ 340519 h 1524000"/>
              <a:gd name="connsiteX13" fmla="*/ 1338263 w 1457326"/>
              <a:gd name="connsiteY13" fmla="*/ 369094 h 1524000"/>
              <a:gd name="connsiteX14" fmla="*/ 1331119 w 1457326"/>
              <a:gd name="connsiteY14" fmla="*/ 395288 h 1524000"/>
              <a:gd name="connsiteX15" fmla="*/ 1309688 w 1457326"/>
              <a:gd name="connsiteY15" fmla="*/ 431006 h 1524000"/>
              <a:gd name="connsiteX16" fmla="*/ 1290638 w 1457326"/>
              <a:gd name="connsiteY16" fmla="*/ 452438 h 1524000"/>
              <a:gd name="connsiteX17" fmla="*/ 1288256 w 1457326"/>
              <a:gd name="connsiteY17" fmla="*/ 476250 h 1524000"/>
              <a:gd name="connsiteX18" fmla="*/ 1304925 w 1457326"/>
              <a:gd name="connsiteY18" fmla="*/ 500063 h 1524000"/>
              <a:gd name="connsiteX19" fmla="*/ 1307306 w 1457326"/>
              <a:gd name="connsiteY19" fmla="*/ 526256 h 1524000"/>
              <a:gd name="connsiteX20" fmla="*/ 1288256 w 1457326"/>
              <a:gd name="connsiteY20" fmla="*/ 545306 h 1524000"/>
              <a:gd name="connsiteX21" fmla="*/ 1252538 w 1457326"/>
              <a:gd name="connsiteY21" fmla="*/ 566738 h 1524000"/>
              <a:gd name="connsiteX22" fmla="*/ 1231106 w 1457326"/>
              <a:gd name="connsiteY22" fmla="*/ 590550 h 1524000"/>
              <a:gd name="connsiteX23" fmla="*/ 1223963 w 1457326"/>
              <a:gd name="connsiteY23" fmla="*/ 614363 h 1524000"/>
              <a:gd name="connsiteX24" fmla="*/ 1228725 w 1457326"/>
              <a:gd name="connsiteY24" fmla="*/ 645319 h 1524000"/>
              <a:gd name="connsiteX25" fmla="*/ 1250156 w 1457326"/>
              <a:gd name="connsiteY25" fmla="*/ 664369 h 1524000"/>
              <a:gd name="connsiteX26" fmla="*/ 1276350 w 1457326"/>
              <a:gd name="connsiteY26" fmla="*/ 673894 h 1524000"/>
              <a:gd name="connsiteX27" fmla="*/ 1309688 w 1457326"/>
              <a:gd name="connsiteY27" fmla="*/ 678656 h 1524000"/>
              <a:gd name="connsiteX28" fmla="*/ 1333500 w 1457326"/>
              <a:gd name="connsiteY28" fmla="*/ 692944 h 1524000"/>
              <a:gd name="connsiteX29" fmla="*/ 1347788 w 1457326"/>
              <a:gd name="connsiteY29" fmla="*/ 719138 h 1524000"/>
              <a:gd name="connsiteX30" fmla="*/ 1366838 w 1457326"/>
              <a:gd name="connsiteY30" fmla="*/ 776288 h 1524000"/>
              <a:gd name="connsiteX31" fmla="*/ 1400175 w 1457326"/>
              <a:gd name="connsiteY31" fmla="*/ 840581 h 1524000"/>
              <a:gd name="connsiteX32" fmla="*/ 1402556 w 1457326"/>
              <a:gd name="connsiteY32" fmla="*/ 890588 h 1524000"/>
              <a:gd name="connsiteX33" fmla="*/ 1402556 w 1457326"/>
              <a:gd name="connsiteY33" fmla="*/ 933450 h 1524000"/>
              <a:gd name="connsiteX34" fmla="*/ 1412081 w 1457326"/>
              <a:gd name="connsiteY34" fmla="*/ 981075 h 1524000"/>
              <a:gd name="connsiteX35" fmla="*/ 1431131 w 1457326"/>
              <a:gd name="connsiteY35" fmla="*/ 1019175 h 1524000"/>
              <a:gd name="connsiteX36" fmla="*/ 1457326 w 1457326"/>
              <a:gd name="connsiteY36" fmla="*/ 1069182 h 1524000"/>
              <a:gd name="connsiteX37" fmla="*/ 1423988 w 1457326"/>
              <a:gd name="connsiteY37" fmla="*/ 1135857 h 1524000"/>
              <a:gd name="connsiteX38" fmla="*/ 1388269 w 1457326"/>
              <a:gd name="connsiteY38" fmla="*/ 1169194 h 1524000"/>
              <a:gd name="connsiteX39" fmla="*/ 1364456 w 1457326"/>
              <a:gd name="connsiteY39" fmla="*/ 1228725 h 1524000"/>
              <a:gd name="connsiteX40" fmla="*/ 1376363 w 1457326"/>
              <a:gd name="connsiteY40" fmla="*/ 1278732 h 1524000"/>
              <a:gd name="connsiteX41" fmla="*/ 1295400 w 1457326"/>
              <a:gd name="connsiteY41" fmla="*/ 1285875 h 1524000"/>
              <a:gd name="connsiteX42" fmla="*/ 1204912 w 1457326"/>
              <a:gd name="connsiteY42" fmla="*/ 1304925 h 1524000"/>
              <a:gd name="connsiteX43" fmla="*/ 1178719 w 1457326"/>
              <a:gd name="connsiteY43" fmla="*/ 1343025 h 1524000"/>
              <a:gd name="connsiteX44" fmla="*/ 1131094 w 1457326"/>
              <a:gd name="connsiteY44" fmla="*/ 1364456 h 1524000"/>
              <a:gd name="connsiteX45" fmla="*/ 1081088 w 1457326"/>
              <a:gd name="connsiteY45" fmla="*/ 1385888 h 1524000"/>
              <a:gd name="connsiteX46" fmla="*/ 1012031 w 1457326"/>
              <a:gd name="connsiteY46" fmla="*/ 1383506 h 1524000"/>
              <a:gd name="connsiteX47" fmla="*/ 947737 w 1457326"/>
              <a:gd name="connsiteY47" fmla="*/ 1378744 h 1524000"/>
              <a:gd name="connsiteX48" fmla="*/ 819150 w 1457326"/>
              <a:gd name="connsiteY48" fmla="*/ 1435895 h 1524000"/>
              <a:gd name="connsiteX49" fmla="*/ 750094 w 1457326"/>
              <a:gd name="connsiteY49" fmla="*/ 1445419 h 1524000"/>
              <a:gd name="connsiteX50" fmla="*/ 692944 w 1457326"/>
              <a:gd name="connsiteY50" fmla="*/ 1450181 h 1524000"/>
              <a:gd name="connsiteX51" fmla="*/ 626269 w 1457326"/>
              <a:gd name="connsiteY51" fmla="*/ 1454944 h 1524000"/>
              <a:gd name="connsiteX52" fmla="*/ 573881 w 1457326"/>
              <a:gd name="connsiteY52" fmla="*/ 1462088 h 1524000"/>
              <a:gd name="connsiteX53" fmla="*/ 504825 w 1457326"/>
              <a:gd name="connsiteY53" fmla="*/ 1471613 h 1524000"/>
              <a:gd name="connsiteX54" fmla="*/ 423863 w 1457326"/>
              <a:gd name="connsiteY54" fmla="*/ 1481138 h 1524000"/>
              <a:gd name="connsiteX55" fmla="*/ 357188 w 1457326"/>
              <a:gd name="connsiteY55" fmla="*/ 1485900 h 1524000"/>
              <a:gd name="connsiteX56" fmla="*/ 300038 w 1457326"/>
              <a:gd name="connsiteY56" fmla="*/ 1490663 h 1524000"/>
              <a:gd name="connsiteX57" fmla="*/ 216694 w 1457326"/>
              <a:gd name="connsiteY57" fmla="*/ 1502569 h 1524000"/>
              <a:gd name="connsiteX58" fmla="*/ 116681 w 1457326"/>
              <a:gd name="connsiteY58" fmla="*/ 1509713 h 1524000"/>
              <a:gd name="connsiteX59" fmla="*/ 59531 w 1457326"/>
              <a:gd name="connsiteY59" fmla="*/ 1514475 h 1524000"/>
              <a:gd name="connsiteX60" fmla="*/ 0 w 1457326"/>
              <a:gd name="connsiteY60" fmla="*/ 1524000 h 1524000"/>
              <a:gd name="connsiteX0" fmla="*/ 1247775 w 1457326"/>
              <a:gd name="connsiteY0" fmla="*/ 0 h 1524000"/>
              <a:gd name="connsiteX1" fmla="*/ 1281113 w 1457326"/>
              <a:gd name="connsiteY1" fmla="*/ 52388 h 1524000"/>
              <a:gd name="connsiteX2" fmla="*/ 1293019 w 1457326"/>
              <a:gd name="connsiteY2" fmla="*/ 83344 h 1524000"/>
              <a:gd name="connsiteX3" fmla="*/ 1319213 w 1457326"/>
              <a:gd name="connsiteY3" fmla="*/ 109538 h 1524000"/>
              <a:gd name="connsiteX4" fmla="*/ 1352550 w 1457326"/>
              <a:gd name="connsiteY4" fmla="*/ 150019 h 1524000"/>
              <a:gd name="connsiteX5" fmla="*/ 1373981 w 1457326"/>
              <a:gd name="connsiteY5" fmla="*/ 183356 h 1524000"/>
              <a:gd name="connsiteX6" fmla="*/ 1383506 w 1457326"/>
              <a:gd name="connsiteY6" fmla="*/ 211931 h 1524000"/>
              <a:gd name="connsiteX7" fmla="*/ 1388269 w 1457326"/>
              <a:gd name="connsiteY7" fmla="*/ 235744 h 1524000"/>
              <a:gd name="connsiteX8" fmla="*/ 1376363 w 1457326"/>
              <a:gd name="connsiteY8" fmla="*/ 264319 h 1524000"/>
              <a:gd name="connsiteX9" fmla="*/ 1352550 w 1457326"/>
              <a:gd name="connsiteY9" fmla="*/ 283369 h 1524000"/>
              <a:gd name="connsiteX10" fmla="*/ 1345406 w 1457326"/>
              <a:gd name="connsiteY10" fmla="*/ 302419 h 1524000"/>
              <a:gd name="connsiteX11" fmla="*/ 1354931 w 1457326"/>
              <a:gd name="connsiteY11" fmla="*/ 319088 h 1524000"/>
              <a:gd name="connsiteX12" fmla="*/ 1352550 w 1457326"/>
              <a:gd name="connsiteY12" fmla="*/ 340519 h 1524000"/>
              <a:gd name="connsiteX13" fmla="*/ 1338263 w 1457326"/>
              <a:gd name="connsiteY13" fmla="*/ 369094 h 1524000"/>
              <a:gd name="connsiteX14" fmla="*/ 1331119 w 1457326"/>
              <a:gd name="connsiteY14" fmla="*/ 395288 h 1524000"/>
              <a:gd name="connsiteX15" fmla="*/ 1309688 w 1457326"/>
              <a:gd name="connsiteY15" fmla="*/ 431006 h 1524000"/>
              <a:gd name="connsiteX16" fmla="*/ 1290638 w 1457326"/>
              <a:gd name="connsiteY16" fmla="*/ 452438 h 1524000"/>
              <a:gd name="connsiteX17" fmla="*/ 1288256 w 1457326"/>
              <a:gd name="connsiteY17" fmla="*/ 476250 h 1524000"/>
              <a:gd name="connsiteX18" fmla="*/ 1304925 w 1457326"/>
              <a:gd name="connsiteY18" fmla="*/ 500063 h 1524000"/>
              <a:gd name="connsiteX19" fmla="*/ 1307306 w 1457326"/>
              <a:gd name="connsiteY19" fmla="*/ 526256 h 1524000"/>
              <a:gd name="connsiteX20" fmla="*/ 1288256 w 1457326"/>
              <a:gd name="connsiteY20" fmla="*/ 545306 h 1524000"/>
              <a:gd name="connsiteX21" fmla="*/ 1252538 w 1457326"/>
              <a:gd name="connsiteY21" fmla="*/ 566738 h 1524000"/>
              <a:gd name="connsiteX22" fmla="*/ 1231106 w 1457326"/>
              <a:gd name="connsiteY22" fmla="*/ 590550 h 1524000"/>
              <a:gd name="connsiteX23" fmla="*/ 1223963 w 1457326"/>
              <a:gd name="connsiteY23" fmla="*/ 614363 h 1524000"/>
              <a:gd name="connsiteX24" fmla="*/ 1228725 w 1457326"/>
              <a:gd name="connsiteY24" fmla="*/ 645319 h 1524000"/>
              <a:gd name="connsiteX25" fmla="*/ 1250156 w 1457326"/>
              <a:gd name="connsiteY25" fmla="*/ 664369 h 1524000"/>
              <a:gd name="connsiteX26" fmla="*/ 1276350 w 1457326"/>
              <a:gd name="connsiteY26" fmla="*/ 673894 h 1524000"/>
              <a:gd name="connsiteX27" fmla="*/ 1309688 w 1457326"/>
              <a:gd name="connsiteY27" fmla="*/ 678656 h 1524000"/>
              <a:gd name="connsiteX28" fmla="*/ 1333500 w 1457326"/>
              <a:gd name="connsiteY28" fmla="*/ 692944 h 1524000"/>
              <a:gd name="connsiteX29" fmla="*/ 1347788 w 1457326"/>
              <a:gd name="connsiteY29" fmla="*/ 719138 h 1524000"/>
              <a:gd name="connsiteX30" fmla="*/ 1366838 w 1457326"/>
              <a:gd name="connsiteY30" fmla="*/ 776288 h 1524000"/>
              <a:gd name="connsiteX31" fmla="*/ 1400175 w 1457326"/>
              <a:gd name="connsiteY31" fmla="*/ 840581 h 1524000"/>
              <a:gd name="connsiteX32" fmla="*/ 1402556 w 1457326"/>
              <a:gd name="connsiteY32" fmla="*/ 890588 h 1524000"/>
              <a:gd name="connsiteX33" fmla="*/ 1402556 w 1457326"/>
              <a:gd name="connsiteY33" fmla="*/ 933450 h 1524000"/>
              <a:gd name="connsiteX34" fmla="*/ 1412081 w 1457326"/>
              <a:gd name="connsiteY34" fmla="*/ 981075 h 1524000"/>
              <a:gd name="connsiteX35" fmla="*/ 1431131 w 1457326"/>
              <a:gd name="connsiteY35" fmla="*/ 1019175 h 1524000"/>
              <a:gd name="connsiteX36" fmla="*/ 1457326 w 1457326"/>
              <a:gd name="connsiteY36" fmla="*/ 1069182 h 1524000"/>
              <a:gd name="connsiteX37" fmla="*/ 1423988 w 1457326"/>
              <a:gd name="connsiteY37" fmla="*/ 1135857 h 1524000"/>
              <a:gd name="connsiteX38" fmla="*/ 1388269 w 1457326"/>
              <a:gd name="connsiteY38" fmla="*/ 1169194 h 1524000"/>
              <a:gd name="connsiteX39" fmla="*/ 1364456 w 1457326"/>
              <a:gd name="connsiteY39" fmla="*/ 1228725 h 1524000"/>
              <a:gd name="connsiteX40" fmla="*/ 1376363 w 1457326"/>
              <a:gd name="connsiteY40" fmla="*/ 1278732 h 1524000"/>
              <a:gd name="connsiteX41" fmla="*/ 1295400 w 1457326"/>
              <a:gd name="connsiteY41" fmla="*/ 1285875 h 1524000"/>
              <a:gd name="connsiteX42" fmla="*/ 1259681 w 1457326"/>
              <a:gd name="connsiteY42" fmla="*/ 1293019 h 1524000"/>
              <a:gd name="connsiteX43" fmla="*/ 1204912 w 1457326"/>
              <a:gd name="connsiteY43" fmla="*/ 1304925 h 1524000"/>
              <a:gd name="connsiteX44" fmla="*/ 1178719 w 1457326"/>
              <a:gd name="connsiteY44" fmla="*/ 1343025 h 1524000"/>
              <a:gd name="connsiteX45" fmla="*/ 1131094 w 1457326"/>
              <a:gd name="connsiteY45" fmla="*/ 1364456 h 1524000"/>
              <a:gd name="connsiteX46" fmla="*/ 1081088 w 1457326"/>
              <a:gd name="connsiteY46" fmla="*/ 1385888 h 1524000"/>
              <a:gd name="connsiteX47" fmla="*/ 1012031 w 1457326"/>
              <a:gd name="connsiteY47" fmla="*/ 1383506 h 1524000"/>
              <a:gd name="connsiteX48" fmla="*/ 947737 w 1457326"/>
              <a:gd name="connsiteY48" fmla="*/ 1378744 h 1524000"/>
              <a:gd name="connsiteX49" fmla="*/ 819150 w 1457326"/>
              <a:gd name="connsiteY49" fmla="*/ 1435895 h 1524000"/>
              <a:gd name="connsiteX50" fmla="*/ 750094 w 1457326"/>
              <a:gd name="connsiteY50" fmla="*/ 1445419 h 1524000"/>
              <a:gd name="connsiteX51" fmla="*/ 692944 w 1457326"/>
              <a:gd name="connsiteY51" fmla="*/ 1450181 h 1524000"/>
              <a:gd name="connsiteX52" fmla="*/ 626269 w 1457326"/>
              <a:gd name="connsiteY52" fmla="*/ 1454944 h 1524000"/>
              <a:gd name="connsiteX53" fmla="*/ 573881 w 1457326"/>
              <a:gd name="connsiteY53" fmla="*/ 1462088 h 1524000"/>
              <a:gd name="connsiteX54" fmla="*/ 504825 w 1457326"/>
              <a:gd name="connsiteY54" fmla="*/ 1471613 h 1524000"/>
              <a:gd name="connsiteX55" fmla="*/ 423863 w 1457326"/>
              <a:gd name="connsiteY55" fmla="*/ 1481138 h 1524000"/>
              <a:gd name="connsiteX56" fmla="*/ 357188 w 1457326"/>
              <a:gd name="connsiteY56" fmla="*/ 1485900 h 1524000"/>
              <a:gd name="connsiteX57" fmla="*/ 300038 w 1457326"/>
              <a:gd name="connsiteY57" fmla="*/ 1490663 h 1524000"/>
              <a:gd name="connsiteX58" fmla="*/ 216694 w 1457326"/>
              <a:gd name="connsiteY58" fmla="*/ 1502569 h 1524000"/>
              <a:gd name="connsiteX59" fmla="*/ 116681 w 1457326"/>
              <a:gd name="connsiteY59" fmla="*/ 1509713 h 1524000"/>
              <a:gd name="connsiteX60" fmla="*/ 59531 w 1457326"/>
              <a:gd name="connsiteY60" fmla="*/ 1514475 h 1524000"/>
              <a:gd name="connsiteX61" fmla="*/ 0 w 1457326"/>
              <a:gd name="connsiteY61" fmla="*/ 1524000 h 1524000"/>
              <a:gd name="connsiteX0" fmla="*/ 1247775 w 1457326"/>
              <a:gd name="connsiteY0" fmla="*/ 0 h 1524000"/>
              <a:gd name="connsiteX1" fmla="*/ 1281113 w 1457326"/>
              <a:gd name="connsiteY1" fmla="*/ 52388 h 1524000"/>
              <a:gd name="connsiteX2" fmla="*/ 1293019 w 1457326"/>
              <a:gd name="connsiteY2" fmla="*/ 83344 h 1524000"/>
              <a:gd name="connsiteX3" fmla="*/ 1319213 w 1457326"/>
              <a:gd name="connsiteY3" fmla="*/ 109538 h 1524000"/>
              <a:gd name="connsiteX4" fmla="*/ 1352550 w 1457326"/>
              <a:gd name="connsiteY4" fmla="*/ 150019 h 1524000"/>
              <a:gd name="connsiteX5" fmla="*/ 1373981 w 1457326"/>
              <a:gd name="connsiteY5" fmla="*/ 183356 h 1524000"/>
              <a:gd name="connsiteX6" fmla="*/ 1383506 w 1457326"/>
              <a:gd name="connsiteY6" fmla="*/ 211931 h 1524000"/>
              <a:gd name="connsiteX7" fmla="*/ 1388269 w 1457326"/>
              <a:gd name="connsiteY7" fmla="*/ 235744 h 1524000"/>
              <a:gd name="connsiteX8" fmla="*/ 1376363 w 1457326"/>
              <a:gd name="connsiteY8" fmla="*/ 264319 h 1524000"/>
              <a:gd name="connsiteX9" fmla="*/ 1352550 w 1457326"/>
              <a:gd name="connsiteY9" fmla="*/ 283369 h 1524000"/>
              <a:gd name="connsiteX10" fmla="*/ 1345406 w 1457326"/>
              <a:gd name="connsiteY10" fmla="*/ 302419 h 1524000"/>
              <a:gd name="connsiteX11" fmla="*/ 1354931 w 1457326"/>
              <a:gd name="connsiteY11" fmla="*/ 319088 h 1524000"/>
              <a:gd name="connsiteX12" fmla="*/ 1352550 w 1457326"/>
              <a:gd name="connsiteY12" fmla="*/ 340519 h 1524000"/>
              <a:gd name="connsiteX13" fmla="*/ 1338263 w 1457326"/>
              <a:gd name="connsiteY13" fmla="*/ 369094 h 1524000"/>
              <a:gd name="connsiteX14" fmla="*/ 1331119 w 1457326"/>
              <a:gd name="connsiteY14" fmla="*/ 395288 h 1524000"/>
              <a:gd name="connsiteX15" fmla="*/ 1309688 w 1457326"/>
              <a:gd name="connsiteY15" fmla="*/ 431006 h 1524000"/>
              <a:gd name="connsiteX16" fmla="*/ 1290638 w 1457326"/>
              <a:gd name="connsiteY16" fmla="*/ 452438 h 1524000"/>
              <a:gd name="connsiteX17" fmla="*/ 1288256 w 1457326"/>
              <a:gd name="connsiteY17" fmla="*/ 476250 h 1524000"/>
              <a:gd name="connsiteX18" fmla="*/ 1304925 w 1457326"/>
              <a:gd name="connsiteY18" fmla="*/ 500063 h 1524000"/>
              <a:gd name="connsiteX19" fmla="*/ 1307306 w 1457326"/>
              <a:gd name="connsiteY19" fmla="*/ 526256 h 1524000"/>
              <a:gd name="connsiteX20" fmla="*/ 1288256 w 1457326"/>
              <a:gd name="connsiteY20" fmla="*/ 545306 h 1524000"/>
              <a:gd name="connsiteX21" fmla="*/ 1252538 w 1457326"/>
              <a:gd name="connsiteY21" fmla="*/ 566738 h 1524000"/>
              <a:gd name="connsiteX22" fmla="*/ 1231106 w 1457326"/>
              <a:gd name="connsiteY22" fmla="*/ 590550 h 1524000"/>
              <a:gd name="connsiteX23" fmla="*/ 1223963 w 1457326"/>
              <a:gd name="connsiteY23" fmla="*/ 614363 h 1524000"/>
              <a:gd name="connsiteX24" fmla="*/ 1228725 w 1457326"/>
              <a:gd name="connsiteY24" fmla="*/ 645319 h 1524000"/>
              <a:gd name="connsiteX25" fmla="*/ 1250156 w 1457326"/>
              <a:gd name="connsiteY25" fmla="*/ 664369 h 1524000"/>
              <a:gd name="connsiteX26" fmla="*/ 1276350 w 1457326"/>
              <a:gd name="connsiteY26" fmla="*/ 673894 h 1524000"/>
              <a:gd name="connsiteX27" fmla="*/ 1309688 w 1457326"/>
              <a:gd name="connsiteY27" fmla="*/ 678656 h 1524000"/>
              <a:gd name="connsiteX28" fmla="*/ 1333500 w 1457326"/>
              <a:gd name="connsiteY28" fmla="*/ 692944 h 1524000"/>
              <a:gd name="connsiteX29" fmla="*/ 1347788 w 1457326"/>
              <a:gd name="connsiteY29" fmla="*/ 719138 h 1524000"/>
              <a:gd name="connsiteX30" fmla="*/ 1366838 w 1457326"/>
              <a:gd name="connsiteY30" fmla="*/ 776288 h 1524000"/>
              <a:gd name="connsiteX31" fmla="*/ 1400175 w 1457326"/>
              <a:gd name="connsiteY31" fmla="*/ 840581 h 1524000"/>
              <a:gd name="connsiteX32" fmla="*/ 1402556 w 1457326"/>
              <a:gd name="connsiteY32" fmla="*/ 890588 h 1524000"/>
              <a:gd name="connsiteX33" fmla="*/ 1402556 w 1457326"/>
              <a:gd name="connsiteY33" fmla="*/ 933450 h 1524000"/>
              <a:gd name="connsiteX34" fmla="*/ 1412081 w 1457326"/>
              <a:gd name="connsiteY34" fmla="*/ 981075 h 1524000"/>
              <a:gd name="connsiteX35" fmla="*/ 1431131 w 1457326"/>
              <a:gd name="connsiteY35" fmla="*/ 1019175 h 1524000"/>
              <a:gd name="connsiteX36" fmla="*/ 1457326 w 1457326"/>
              <a:gd name="connsiteY36" fmla="*/ 1069182 h 1524000"/>
              <a:gd name="connsiteX37" fmla="*/ 1423988 w 1457326"/>
              <a:gd name="connsiteY37" fmla="*/ 1135857 h 1524000"/>
              <a:gd name="connsiteX38" fmla="*/ 1388269 w 1457326"/>
              <a:gd name="connsiteY38" fmla="*/ 1169194 h 1524000"/>
              <a:gd name="connsiteX39" fmla="*/ 1364456 w 1457326"/>
              <a:gd name="connsiteY39" fmla="*/ 1228725 h 1524000"/>
              <a:gd name="connsiteX40" fmla="*/ 1376363 w 1457326"/>
              <a:gd name="connsiteY40" fmla="*/ 1278732 h 1524000"/>
              <a:gd name="connsiteX41" fmla="*/ 1295400 w 1457326"/>
              <a:gd name="connsiteY41" fmla="*/ 1285875 h 1524000"/>
              <a:gd name="connsiteX42" fmla="*/ 1247775 w 1457326"/>
              <a:gd name="connsiteY42" fmla="*/ 1293019 h 1524000"/>
              <a:gd name="connsiteX43" fmla="*/ 1204912 w 1457326"/>
              <a:gd name="connsiteY43" fmla="*/ 1304925 h 1524000"/>
              <a:gd name="connsiteX44" fmla="*/ 1178719 w 1457326"/>
              <a:gd name="connsiteY44" fmla="*/ 1343025 h 1524000"/>
              <a:gd name="connsiteX45" fmla="*/ 1131094 w 1457326"/>
              <a:gd name="connsiteY45" fmla="*/ 1364456 h 1524000"/>
              <a:gd name="connsiteX46" fmla="*/ 1081088 w 1457326"/>
              <a:gd name="connsiteY46" fmla="*/ 1385888 h 1524000"/>
              <a:gd name="connsiteX47" fmla="*/ 1012031 w 1457326"/>
              <a:gd name="connsiteY47" fmla="*/ 1383506 h 1524000"/>
              <a:gd name="connsiteX48" fmla="*/ 947737 w 1457326"/>
              <a:gd name="connsiteY48" fmla="*/ 1378744 h 1524000"/>
              <a:gd name="connsiteX49" fmla="*/ 819150 w 1457326"/>
              <a:gd name="connsiteY49" fmla="*/ 1435895 h 1524000"/>
              <a:gd name="connsiteX50" fmla="*/ 750094 w 1457326"/>
              <a:gd name="connsiteY50" fmla="*/ 1445419 h 1524000"/>
              <a:gd name="connsiteX51" fmla="*/ 692944 w 1457326"/>
              <a:gd name="connsiteY51" fmla="*/ 1450181 h 1524000"/>
              <a:gd name="connsiteX52" fmla="*/ 626269 w 1457326"/>
              <a:gd name="connsiteY52" fmla="*/ 1454944 h 1524000"/>
              <a:gd name="connsiteX53" fmla="*/ 573881 w 1457326"/>
              <a:gd name="connsiteY53" fmla="*/ 1462088 h 1524000"/>
              <a:gd name="connsiteX54" fmla="*/ 504825 w 1457326"/>
              <a:gd name="connsiteY54" fmla="*/ 1471613 h 1524000"/>
              <a:gd name="connsiteX55" fmla="*/ 423863 w 1457326"/>
              <a:gd name="connsiteY55" fmla="*/ 1481138 h 1524000"/>
              <a:gd name="connsiteX56" fmla="*/ 357188 w 1457326"/>
              <a:gd name="connsiteY56" fmla="*/ 1485900 h 1524000"/>
              <a:gd name="connsiteX57" fmla="*/ 300038 w 1457326"/>
              <a:gd name="connsiteY57" fmla="*/ 1490663 h 1524000"/>
              <a:gd name="connsiteX58" fmla="*/ 216694 w 1457326"/>
              <a:gd name="connsiteY58" fmla="*/ 1502569 h 1524000"/>
              <a:gd name="connsiteX59" fmla="*/ 116681 w 1457326"/>
              <a:gd name="connsiteY59" fmla="*/ 1509713 h 1524000"/>
              <a:gd name="connsiteX60" fmla="*/ 59531 w 1457326"/>
              <a:gd name="connsiteY60" fmla="*/ 1514475 h 1524000"/>
              <a:gd name="connsiteX61" fmla="*/ 0 w 1457326"/>
              <a:gd name="connsiteY61" fmla="*/ 1524000 h 1524000"/>
              <a:gd name="connsiteX0" fmla="*/ 1247775 w 1457326"/>
              <a:gd name="connsiteY0" fmla="*/ 0 h 1524000"/>
              <a:gd name="connsiteX1" fmla="*/ 1281113 w 1457326"/>
              <a:gd name="connsiteY1" fmla="*/ 52388 h 1524000"/>
              <a:gd name="connsiteX2" fmla="*/ 1293019 w 1457326"/>
              <a:gd name="connsiteY2" fmla="*/ 83344 h 1524000"/>
              <a:gd name="connsiteX3" fmla="*/ 1319213 w 1457326"/>
              <a:gd name="connsiteY3" fmla="*/ 109538 h 1524000"/>
              <a:gd name="connsiteX4" fmla="*/ 1352550 w 1457326"/>
              <a:gd name="connsiteY4" fmla="*/ 150019 h 1524000"/>
              <a:gd name="connsiteX5" fmla="*/ 1373981 w 1457326"/>
              <a:gd name="connsiteY5" fmla="*/ 183356 h 1524000"/>
              <a:gd name="connsiteX6" fmla="*/ 1383506 w 1457326"/>
              <a:gd name="connsiteY6" fmla="*/ 211931 h 1524000"/>
              <a:gd name="connsiteX7" fmla="*/ 1388269 w 1457326"/>
              <a:gd name="connsiteY7" fmla="*/ 235744 h 1524000"/>
              <a:gd name="connsiteX8" fmla="*/ 1376363 w 1457326"/>
              <a:gd name="connsiteY8" fmla="*/ 264319 h 1524000"/>
              <a:gd name="connsiteX9" fmla="*/ 1352550 w 1457326"/>
              <a:gd name="connsiteY9" fmla="*/ 283369 h 1524000"/>
              <a:gd name="connsiteX10" fmla="*/ 1345406 w 1457326"/>
              <a:gd name="connsiteY10" fmla="*/ 302419 h 1524000"/>
              <a:gd name="connsiteX11" fmla="*/ 1354931 w 1457326"/>
              <a:gd name="connsiteY11" fmla="*/ 319088 h 1524000"/>
              <a:gd name="connsiteX12" fmla="*/ 1352550 w 1457326"/>
              <a:gd name="connsiteY12" fmla="*/ 340519 h 1524000"/>
              <a:gd name="connsiteX13" fmla="*/ 1338263 w 1457326"/>
              <a:gd name="connsiteY13" fmla="*/ 369094 h 1524000"/>
              <a:gd name="connsiteX14" fmla="*/ 1331119 w 1457326"/>
              <a:gd name="connsiteY14" fmla="*/ 395288 h 1524000"/>
              <a:gd name="connsiteX15" fmla="*/ 1309688 w 1457326"/>
              <a:gd name="connsiteY15" fmla="*/ 431006 h 1524000"/>
              <a:gd name="connsiteX16" fmla="*/ 1290638 w 1457326"/>
              <a:gd name="connsiteY16" fmla="*/ 452438 h 1524000"/>
              <a:gd name="connsiteX17" fmla="*/ 1288256 w 1457326"/>
              <a:gd name="connsiteY17" fmla="*/ 476250 h 1524000"/>
              <a:gd name="connsiteX18" fmla="*/ 1304925 w 1457326"/>
              <a:gd name="connsiteY18" fmla="*/ 500063 h 1524000"/>
              <a:gd name="connsiteX19" fmla="*/ 1307306 w 1457326"/>
              <a:gd name="connsiteY19" fmla="*/ 526256 h 1524000"/>
              <a:gd name="connsiteX20" fmla="*/ 1288256 w 1457326"/>
              <a:gd name="connsiteY20" fmla="*/ 545306 h 1524000"/>
              <a:gd name="connsiteX21" fmla="*/ 1252538 w 1457326"/>
              <a:gd name="connsiteY21" fmla="*/ 566738 h 1524000"/>
              <a:gd name="connsiteX22" fmla="*/ 1231106 w 1457326"/>
              <a:gd name="connsiteY22" fmla="*/ 590550 h 1524000"/>
              <a:gd name="connsiteX23" fmla="*/ 1223963 w 1457326"/>
              <a:gd name="connsiteY23" fmla="*/ 614363 h 1524000"/>
              <a:gd name="connsiteX24" fmla="*/ 1228725 w 1457326"/>
              <a:gd name="connsiteY24" fmla="*/ 645319 h 1524000"/>
              <a:gd name="connsiteX25" fmla="*/ 1250156 w 1457326"/>
              <a:gd name="connsiteY25" fmla="*/ 664369 h 1524000"/>
              <a:gd name="connsiteX26" fmla="*/ 1276350 w 1457326"/>
              <a:gd name="connsiteY26" fmla="*/ 673894 h 1524000"/>
              <a:gd name="connsiteX27" fmla="*/ 1309688 w 1457326"/>
              <a:gd name="connsiteY27" fmla="*/ 678656 h 1524000"/>
              <a:gd name="connsiteX28" fmla="*/ 1333500 w 1457326"/>
              <a:gd name="connsiteY28" fmla="*/ 692944 h 1524000"/>
              <a:gd name="connsiteX29" fmla="*/ 1347788 w 1457326"/>
              <a:gd name="connsiteY29" fmla="*/ 719138 h 1524000"/>
              <a:gd name="connsiteX30" fmla="*/ 1366838 w 1457326"/>
              <a:gd name="connsiteY30" fmla="*/ 776288 h 1524000"/>
              <a:gd name="connsiteX31" fmla="*/ 1400175 w 1457326"/>
              <a:gd name="connsiteY31" fmla="*/ 840581 h 1524000"/>
              <a:gd name="connsiteX32" fmla="*/ 1402556 w 1457326"/>
              <a:gd name="connsiteY32" fmla="*/ 890588 h 1524000"/>
              <a:gd name="connsiteX33" fmla="*/ 1402556 w 1457326"/>
              <a:gd name="connsiteY33" fmla="*/ 933450 h 1524000"/>
              <a:gd name="connsiteX34" fmla="*/ 1412081 w 1457326"/>
              <a:gd name="connsiteY34" fmla="*/ 981075 h 1524000"/>
              <a:gd name="connsiteX35" fmla="*/ 1431131 w 1457326"/>
              <a:gd name="connsiteY35" fmla="*/ 1019175 h 1524000"/>
              <a:gd name="connsiteX36" fmla="*/ 1457326 w 1457326"/>
              <a:gd name="connsiteY36" fmla="*/ 1069182 h 1524000"/>
              <a:gd name="connsiteX37" fmla="*/ 1423988 w 1457326"/>
              <a:gd name="connsiteY37" fmla="*/ 1135857 h 1524000"/>
              <a:gd name="connsiteX38" fmla="*/ 1388269 w 1457326"/>
              <a:gd name="connsiteY38" fmla="*/ 1169194 h 1524000"/>
              <a:gd name="connsiteX39" fmla="*/ 1364456 w 1457326"/>
              <a:gd name="connsiteY39" fmla="*/ 1228725 h 1524000"/>
              <a:gd name="connsiteX40" fmla="*/ 1376363 w 1457326"/>
              <a:gd name="connsiteY40" fmla="*/ 1278732 h 1524000"/>
              <a:gd name="connsiteX41" fmla="*/ 1319213 w 1457326"/>
              <a:gd name="connsiteY41" fmla="*/ 1288256 h 1524000"/>
              <a:gd name="connsiteX42" fmla="*/ 1247775 w 1457326"/>
              <a:gd name="connsiteY42" fmla="*/ 1293019 h 1524000"/>
              <a:gd name="connsiteX43" fmla="*/ 1204912 w 1457326"/>
              <a:gd name="connsiteY43" fmla="*/ 1304925 h 1524000"/>
              <a:gd name="connsiteX44" fmla="*/ 1178719 w 1457326"/>
              <a:gd name="connsiteY44" fmla="*/ 1343025 h 1524000"/>
              <a:gd name="connsiteX45" fmla="*/ 1131094 w 1457326"/>
              <a:gd name="connsiteY45" fmla="*/ 1364456 h 1524000"/>
              <a:gd name="connsiteX46" fmla="*/ 1081088 w 1457326"/>
              <a:gd name="connsiteY46" fmla="*/ 1385888 h 1524000"/>
              <a:gd name="connsiteX47" fmla="*/ 1012031 w 1457326"/>
              <a:gd name="connsiteY47" fmla="*/ 1383506 h 1524000"/>
              <a:gd name="connsiteX48" fmla="*/ 947737 w 1457326"/>
              <a:gd name="connsiteY48" fmla="*/ 1378744 h 1524000"/>
              <a:gd name="connsiteX49" fmla="*/ 819150 w 1457326"/>
              <a:gd name="connsiteY49" fmla="*/ 1435895 h 1524000"/>
              <a:gd name="connsiteX50" fmla="*/ 750094 w 1457326"/>
              <a:gd name="connsiteY50" fmla="*/ 1445419 h 1524000"/>
              <a:gd name="connsiteX51" fmla="*/ 692944 w 1457326"/>
              <a:gd name="connsiteY51" fmla="*/ 1450181 h 1524000"/>
              <a:gd name="connsiteX52" fmla="*/ 626269 w 1457326"/>
              <a:gd name="connsiteY52" fmla="*/ 1454944 h 1524000"/>
              <a:gd name="connsiteX53" fmla="*/ 573881 w 1457326"/>
              <a:gd name="connsiteY53" fmla="*/ 1462088 h 1524000"/>
              <a:gd name="connsiteX54" fmla="*/ 504825 w 1457326"/>
              <a:gd name="connsiteY54" fmla="*/ 1471613 h 1524000"/>
              <a:gd name="connsiteX55" fmla="*/ 423863 w 1457326"/>
              <a:gd name="connsiteY55" fmla="*/ 1481138 h 1524000"/>
              <a:gd name="connsiteX56" fmla="*/ 357188 w 1457326"/>
              <a:gd name="connsiteY56" fmla="*/ 1485900 h 1524000"/>
              <a:gd name="connsiteX57" fmla="*/ 300038 w 1457326"/>
              <a:gd name="connsiteY57" fmla="*/ 1490663 h 1524000"/>
              <a:gd name="connsiteX58" fmla="*/ 216694 w 1457326"/>
              <a:gd name="connsiteY58" fmla="*/ 1502569 h 1524000"/>
              <a:gd name="connsiteX59" fmla="*/ 116681 w 1457326"/>
              <a:gd name="connsiteY59" fmla="*/ 1509713 h 1524000"/>
              <a:gd name="connsiteX60" fmla="*/ 59531 w 1457326"/>
              <a:gd name="connsiteY60" fmla="*/ 1514475 h 1524000"/>
              <a:gd name="connsiteX61" fmla="*/ 0 w 1457326"/>
              <a:gd name="connsiteY61" fmla="*/ 1524000 h 1524000"/>
              <a:gd name="connsiteX0" fmla="*/ 1247775 w 1457326"/>
              <a:gd name="connsiteY0" fmla="*/ 0 h 1524000"/>
              <a:gd name="connsiteX1" fmla="*/ 1281113 w 1457326"/>
              <a:gd name="connsiteY1" fmla="*/ 52388 h 1524000"/>
              <a:gd name="connsiteX2" fmla="*/ 1293019 w 1457326"/>
              <a:gd name="connsiteY2" fmla="*/ 83344 h 1524000"/>
              <a:gd name="connsiteX3" fmla="*/ 1319213 w 1457326"/>
              <a:gd name="connsiteY3" fmla="*/ 109538 h 1524000"/>
              <a:gd name="connsiteX4" fmla="*/ 1352550 w 1457326"/>
              <a:gd name="connsiteY4" fmla="*/ 150019 h 1524000"/>
              <a:gd name="connsiteX5" fmla="*/ 1373981 w 1457326"/>
              <a:gd name="connsiteY5" fmla="*/ 183356 h 1524000"/>
              <a:gd name="connsiteX6" fmla="*/ 1383506 w 1457326"/>
              <a:gd name="connsiteY6" fmla="*/ 211931 h 1524000"/>
              <a:gd name="connsiteX7" fmla="*/ 1388269 w 1457326"/>
              <a:gd name="connsiteY7" fmla="*/ 235744 h 1524000"/>
              <a:gd name="connsiteX8" fmla="*/ 1376363 w 1457326"/>
              <a:gd name="connsiteY8" fmla="*/ 264319 h 1524000"/>
              <a:gd name="connsiteX9" fmla="*/ 1352550 w 1457326"/>
              <a:gd name="connsiteY9" fmla="*/ 283369 h 1524000"/>
              <a:gd name="connsiteX10" fmla="*/ 1345406 w 1457326"/>
              <a:gd name="connsiteY10" fmla="*/ 302419 h 1524000"/>
              <a:gd name="connsiteX11" fmla="*/ 1354931 w 1457326"/>
              <a:gd name="connsiteY11" fmla="*/ 319088 h 1524000"/>
              <a:gd name="connsiteX12" fmla="*/ 1352550 w 1457326"/>
              <a:gd name="connsiteY12" fmla="*/ 340519 h 1524000"/>
              <a:gd name="connsiteX13" fmla="*/ 1338263 w 1457326"/>
              <a:gd name="connsiteY13" fmla="*/ 369094 h 1524000"/>
              <a:gd name="connsiteX14" fmla="*/ 1331119 w 1457326"/>
              <a:gd name="connsiteY14" fmla="*/ 395288 h 1524000"/>
              <a:gd name="connsiteX15" fmla="*/ 1309688 w 1457326"/>
              <a:gd name="connsiteY15" fmla="*/ 431006 h 1524000"/>
              <a:gd name="connsiteX16" fmla="*/ 1290638 w 1457326"/>
              <a:gd name="connsiteY16" fmla="*/ 452438 h 1524000"/>
              <a:gd name="connsiteX17" fmla="*/ 1288256 w 1457326"/>
              <a:gd name="connsiteY17" fmla="*/ 476250 h 1524000"/>
              <a:gd name="connsiteX18" fmla="*/ 1304925 w 1457326"/>
              <a:gd name="connsiteY18" fmla="*/ 500063 h 1524000"/>
              <a:gd name="connsiteX19" fmla="*/ 1307306 w 1457326"/>
              <a:gd name="connsiteY19" fmla="*/ 526256 h 1524000"/>
              <a:gd name="connsiteX20" fmla="*/ 1288256 w 1457326"/>
              <a:gd name="connsiteY20" fmla="*/ 545306 h 1524000"/>
              <a:gd name="connsiteX21" fmla="*/ 1252538 w 1457326"/>
              <a:gd name="connsiteY21" fmla="*/ 566738 h 1524000"/>
              <a:gd name="connsiteX22" fmla="*/ 1231106 w 1457326"/>
              <a:gd name="connsiteY22" fmla="*/ 590550 h 1524000"/>
              <a:gd name="connsiteX23" fmla="*/ 1223963 w 1457326"/>
              <a:gd name="connsiteY23" fmla="*/ 614363 h 1524000"/>
              <a:gd name="connsiteX24" fmla="*/ 1228725 w 1457326"/>
              <a:gd name="connsiteY24" fmla="*/ 645319 h 1524000"/>
              <a:gd name="connsiteX25" fmla="*/ 1250156 w 1457326"/>
              <a:gd name="connsiteY25" fmla="*/ 664369 h 1524000"/>
              <a:gd name="connsiteX26" fmla="*/ 1276350 w 1457326"/>
              <a:gd name="connsiteY26" fmla="*/ 673894 h 1524000"/>
              <a:gd name="connsiteX27" fmla="*/ 1309688 w 1457326"/>
              <a:gd name="connsiteY27" fmla="*/ 678656 h 1524000"/>
              <a:gd name="connsiteX28" fmla="*/ 1333500 w 1457326"/>
              <a:gd name="connsiteY28" fmla="*/ 692944 h 1524000"/>
              <a:gd name="connsiteX29" fmla="*/ 1347788 w 1457326"/>
              <a:gd name="connsiteY29" fmla="*/ 719138 h 1524000"/>
              <a:gd name="connsiteX30" fmla="*/ 1366838 w 1457326"/>
              <a:gd name="connsiteY30" fmla="*/ 776288 h 1524000"/>
              <a:gd name="connsiteX31" fmla="*/ 1400175 w 1457326"/>
              <a:gd name="connsiteY31" fmla="*/ 840581 h 1524000"/>
              <a:gd name="connsiteX32" fmla="*/ 1402556 w 1457326"/>
              <a:gd name="connsiteY32" fmla="*/ 890588 h 1524000"/>
              <a:gd name="connsiteX33" fmla="*/ 1402556 w 1457326"/>
              <a:gd name="connsiteY33" fmla="*/ 933450 h 1524000"/>
              <a:gd name="connsiteX34" fmla="*/ 1412081 w 1457326"/>
              <a:gd name="connsiteY34" fmla="*/ 981075 h 1524000"/>
              <a:gd name="connsiteX35" fmla="*/ 1431131 w 1457326"/>
              <a:gd name="connsiteY35" fmla="*/ 1019175 h 1524000"/>
              <a:gd name="connsiteX36" fmla="*/ 1457326 w 1457326"/>
              <a:gd name="connsiteY36" fmla="*/ 1069182 h 1524000"/>
              <a:gd name="connsiteX37" fmla="*/ 1423988 w 1457326"/>
              <a:gd name="connsiteY37" fmla="*/ 1135857 h 1524000"/>
              <a:gd name="connsiteX38" fmla="*/ 1388269 w 1457326"/>
              <a:gd name="connsiteY38" fmla="*/ 1169194 h 1524000"/>
              <a:gd name="connsiteX39" fmla="*/ 1364456 w 1457326"/>
              <a:gd name="connsiteY39" fmla="*/ 1228725 h 1524000"/>
              <a:gd name="connsiteX40" fmla="*/ 1364456 w 1457326"/>
              <a:gd name="connsiteY40" fmla="*/ 1281113 h 1524000"/>
              <a:gd name="connsiteX41" fmla="*/ 1319213 w 1457326"/>
              <a:gd name="connsiteY41" fmla="*/ 1288256 h 1524000"/>
              <a:gd name="connsiteX42" fmla="*/ 1247775 w 1457326"/>
              <a:gd name="connsiteY42" fmla="*/ 1293019 h 1524000"/>
              <a:gd name="connsiteX43" fmla="*/ 1204912 w 1457326"/>
              <a:gd name="connsiteY43" fmla="*/ 1304925 h 1524000"/>
              <a:gd name="connsiteX44" fmla="*/ 1178719 w 1457326"/>
              <a:gd name="connsiteY44" fmla="*/ 1343025 h 1524000"/>
              <a:gd name="connsiteX45" fmla="*/ 1131094 w 1457326"/>
              <a:gd name="connsiteY45" fmla="*/ 1364456 h 1524000"/>
              <a:gd name="connsiteX46" fmla="*/ 1081088 w 1457326"/>
              <a:gd name="connsiteY46" fmla="*/ 1385888 h 1524000"/>
              <a:gd name="connsiteX47" fmla="*/ 1012031 w 1457326"/>
              <a:gd name="connsiteY47" fmla="*/ 1383506 h 1524000"/>
              <a:gd name="connsiteX48" fmla="*/ 947737 w 1457326"/>
              <a:gd name="connsiteY48" fmla="*/ 1378744 h 1524000"/>
              <a:gd name="connsiteX49" fmla="*/ 819150 w 1457326"/>
              <a:gd name="connsiteY49" fmla="*/ 1435895 h 1524000"/>
              <a:gd name="connsiteX50" fmla="*/ 750094 w 1457326"/>
              <a:gd name="connsiteY50" fmla="*/ 1445419 h 1524000"/>
              <a:gd name="connsiteX51" fmla="*/ 692944 w 1457326"/>
              <a:gd name="connsiteY51" fmla="*/ 1450181 h 1524000"/>
              <a:gd name="connsiteX52" fmla="*/ 626269 w 1457326"/>
              <a:gd name="connsiteY52" fmla="*/ 1454944 h 1524000"/>
              <a:gd name="connsiteX53" fmla="*/ 573881 w 1457326"/>
              <a:gd name="connsiteY53" fmla="*/ 1462088 h 1524000"/>
              <a:gd name="connsiteX54" fmla="*/ 504825 w 1457326"/>
              <a:gd name="connsiteY54" fmla="*/ 1471613 h 1524000"/>
              <a:gd name="connsiteX55" fmla="*/ 423863 w 1457326"/>
              <a:gd name="connsiteY55" fmla="*/ 1481138 h 1524000"/>
              <a:gd name="connsiteX56" fmla="*/ 357188 w 1457326"/>
              <a:gd name="connsiteY56" fmla="*/ 1485900 h 1524000"/>
              <a:gd name="connsiteX57" fmla="*/ 300038 w 1457326"/>
              <a:gd name="connsiteY57" fmla="*/ 1490663 h 1524000"/>
              <a:gd name="connsiteX58" fmla="*/ 216694 w 1457326"/>
              <a:gd name="connsiteY58" fmla="*/ 1502569 h 1524000"/>
              <a:gd name="connsiteX59" fmla="*/ 116681 w 1457326"/>
              <a:gd name="connsiteY59" fmla="*/ 1509713 h 1524000"/>
              <a:gd name="connsiteX60" fmla="*/ 59531 w 1457326"/>
              <a:gd name="connsiteY60" fmla="*/ 1514475 h 1524000"/>
              <a:gd name="connsiteX61" fmla="*/ 0 w 1457326"/>
              <a:gd name="connsiteY61" fmla="*/ 1524000 h 1524000"/>
              <a:gd name="connsiteX0" fmla="*/ 1247775 w 1457326"/>
              <a:gd name="connsiteY0" fmla="*/ 0 h 1524000"/>
              <a:gd name="connsiteX1" fmla="*/ 1281113 w 1457326"/>
              <a:gd name="connsiteY1" fmla="*/ 52388 h 1524000"/>
              <a:gd name="connsiteX2" fmla="*/ 1293019 w 1457326"/>
              <a:gd name="connsiteY2" fmla="*/ 83344 h 1524000"/>
              <a:gd name="connsiteX3" fmla="*/ 1319213 w 1457326"/>
              <a:gd name="connsiteY3" fmla="*/ 109538 h 1524000"/>
              <a:gd name="connsiteX4" fmla="*/ 1352550 w 1457326"/>
              <a:gd name="connsiteY4" fmla="*/ 150019 h 1524000"/>
              <a:gd name="connsiteX5" fmla="*/ 1373981 w 1457326"/>
              <a:gd name="connsiteY5" fmla="*/ 183356 h 1524000"/>
              <a:gd name="connsiteX6" fmla="*/ 1383506 w 1457326"/>
              <a:gd name="connsiteY6" fmla="*/ 211931 h 1524000"/>
              <a:gd name="connsiteX7" fmla="*/ 1388269 w 1457326"/>
              <a:gd name="connsiteY7" fmla="*/ 235744 h 1524000"/>
              <a:gd name="connsiteX8" fmla="*/ 1376363 w 1457326"/>
              <a:gd name="connsiteY8" fmla="*/ 264319 h 1524000"/>
              <a:gd name="connsiteX9" fmla="*/ 1352550 w 1457326"/>
              <a:gd name="connsiteY9" fmla="*/ 283369 h 1524000"/>
              <a:gd name="connsiteX10" fmla="*/ 1345406 w 1457326"/>
              <a:gd name="connsiteY10" fmla="*/ 302419 h 1524000"/>
              <a:gd name="connsiteX11" fmla="*/ 1354931 w 1457326"/>
              <a:gd name="connsiteY11" fmla="*/ 319088 h 1524000"/>
              <a:gd name="connsiteX12" fmla="*/ 1352550 w 1457326"/>
              <a:gd name="connsiteY12" fmla="*/ 340519 h 1524000"/>
              <a:gd name="connsiteX13" fmla="*/ 1338263 w 1457326"/>
              <a:gd name="connsiteY13" fmla="*/ 369094 h 1524000"/>
              <a:gd name="connsiteX14" fmla="*/ 1331119 w 1457326"/>
              <a:gd name="connsiteY14" fmla="*/ 395288 h 1524000"/>
              <a:gd name="connsiteX15" fmla="*/ 1309688 w 1457326"/>
              <a:gd name="connsiteY15" fmla="*/ 431006 h 1524000"/>
              <a:gd name="connsiteX16" fmla="*/ 1290638 w 1457326"/>
              <a:gd name="connsiteY16" fmla="*/ 452438 h 1524000"/>
              <a:gd name="connsiteX17" fmla="*/ 1288256 w 1457326"/>
              <a:gd name="connsiteY17" fmla="*/ 476250 h 1524000"/>
              <a:gd name="connsiteX18" fmla="*/ 1304925 w 1457326"/>
              <a:gd name="connsiteY18" fmla="*/ 500063 h 1524000"/>
              <a:gd name="connsiteX19" fmla="*/ 1307306 w 1457326"/>
              <a:gd name="connsiteY19" fmla="*/ 526256 h 1524000"/>
              <a:gd name="connsiteX20" fmla="*/ 1288256 w 1457326"/>
              <a:gd name="connsiteY20" fmla="*/ 545306 h 1524000"/>
              <a:gd name="connsiteX21" fmla="*/ 1252538 w 1457326"/>
              <a:gd name="connsiteY21" fmla="*/ 566738 h 1524000"/>
              <a:gd name="connsiteX22" fmla="*/ 1231106 w 1457326"/>
              <a:gd name="connsiteY22" fmla="*/ 590550 h 1524000"/>
              <a:gd name="connsiteX23" fmla="*/ 1223963 w 1457326"/>
              <a:gd name="connsiteY23" fmla="*/ 614363 h 1524000"/>
              <a:gd name="connsiteX24" fmla="*/ 1228725 w 1457326"/>
              <a:gd name="connsiteY24" fmla="*/ 645319 h 1524000"/>
              <a:gd name="connsiteX25" fmla="*/ 1250156 w 1457326"/>
              <a:gd name="connsiteY25" fmla="*/ 664369 h 1524000"/>
              <a:gd name="connsiteX26" fmla="*/ 1276350 w 1457326"/>
              <a:gd name="connsiteY26" fmla="*/ 673894 h 1524000"/>
              <a:gd name="connsiteX27" fmla="*/ 1309688 w 1457326"/>
              <a:gd name="connsiteY27" fmla="*/ 678656 h 1524000"/>
              <a:gd name="connsiteX28" fmla="*/ 1333500 w 1457326"/>
              <a:gd name="connsiteY28" fmla="*/ 692944 h 1524000"/>
              <a:gd name="connsiteX29" fmla="*/ 1347788 w 1457326"/>
              <a:gd name="connsiteY29" fmla="*/ 719138 h 1524000"/>
              <a:gd name="connsiteX30" fmla="*/ 1366838 w 1457326"/>
              <a:gd name="connsiteY30" fmla="*/ 776288 h 1524000"/>
              <a:gd name="connsiteX31" fmla="*/ 1400175 w 1457326"/>
              <a:gd name="connsiteY31" fmla="*/ 840581 h 1524000"/>
              <a:gd name="connsiteX32" fmla="*/ 1402556 w 1457326"/>
              <a:gd name="connsiteY32" fmla="*/ 890588 h 1524000"/>
              <a:gd name="connsiteX33" fmla="*/ 1402556 w 1457326"/>
              <a:gd name="connsiteY33" fmla="*/ 933450 h 1524000"/>
              <a:gd name="connsiteX34" fmla="*/ 1412081 w 1457326"/>
              <a:gd name="connsiteY34" fmla="*/ 981075 h 1524000"/>
              <a:gd name="connsiteX35" fmla="*/ 1431131 w 1457326"/>
              <a:gd name="connsiteY35" fmla="*/ 1019175 h 1524000"/>
              <a:gd name="connsiteX36" fmla="*/ 1457326 w 1457326"/>
              <a:gd name="connsiteY36" fmla="*/ 1069182 h 1524000"/>
              <a:gd name="connsiteX37" fmla="*/ 1423988 w 1457326"/>
              <a:gd name="connsiteY37" fmla="*/ 1135857 h 1524000"/>
              <a:gd name="connsiteX38" fmla="*/ 1388269 w 1457326"/>
              <a:gd name="connsiteY38" fmla="*/ 1169194 h 1524000"/>
              <a:gd name="connsiteX39" fmla="*/ 1364456 w 1457326"/>
              <a:gd name="connsiteY39" fmla="*/ 1228725 h 1524000"/>
              <a:gd name="connsiteX40" fmla="*/ 1364456 w 1457326"/>
              <a:gd name="connsiteY40" fmla="*/ 1281113 h 1524000"/>
              <a:gd name="connsiteX41" fmla="*/ 1297782 w 1457326"/>
              <a:gd name="connsiteY41" fmla="*/ 1288256 h 1524000"/>
              <a:gd name="connsiteX42" fmla="*/ 1247775 w 1457326"/>
              <a:gd name="connsiteY42" fmla="*/ 1293019 h 1524000"/>
              <a:gd name="connsiteX43" fmla="*/ 1204912 w 1457326"/>
              <a:gd name="connsiteY43" fmla="*/ 1304925 h 1524000"/>
              <a:gd name="connsiteX44" fmla="*/ 1178719 w 1457326"/>
              <a:gd name="connsiteY44" fmla="*/ 1343025 h 1524000"/>
              <a:gd name="connsiteX45" fmla="*/ 1131094 w 1457326"/>
              <a:gd name="connsiteY45" fmla="*/ 1364456 h 1524000"/>
              <a:gd name="connsiteX46" fmla="*/ 1081088 w 1457326"/>
              <a:gd name="connsiteY46" fmla="*/ 1385888 h 1524000"/>
              <a:gd name="connsiteX47" fmla="*/ 1012031 w 1457326"/>
              <a:gd name="connsiteY47" fmla="*/ 1383506 h 1524000"/>
              <a:gd name="connsiteX48" fmla="*/ 947737 w 1457326"/>
              <a:gd name="connsiteY48" fmla="*/ 1378744 h 1524000"/>
              <a:gd name="connsiteX49" fmla="*/ 819150 w 1457326"/>
              <a:gd name="connsiteY49" fmla="*/ 1435895 h 1524000"/>
              <a:gd name="connsiteX50" fmla="*/ 750094 w 1457326"/>
              <a:gd name="connsiteY50" fmla="*/ 1445419 h 1524000"/>
              <a:gd name="connsiteX51" fmla="*/ 692944 w 1457326"/>
              <a:gd name="connsiteY51" fmla="*/ 1450181 h 1524000"/>
              <a:gd name="connsiteX52" fmla="*/ 626269 w 1457326"/>
              <a:gd name="connsiteY52" fmla="*/ 1454944 h 1524000"/>
              <a:gd name="connsiteX53" fmla="*/ 573881 w 1457326"/>
              <a:gd name="connsiteY53" fmla="*/ 1462088 h 1524000"/>
              <a:gd name="connsiteX54" fmla="*/ 504825 w 1457326"/>
              <a:gd name="connsiteY54" fmla="*/ 1471613 h 1524000"/>
              <a:gd name="connsiteX55" fmla="*/ 423863 w 1457326"/>
              <a:gd name="connsiteY55" fmla="*/ 1481138 h 1524000"/>
              <a:gd name="connsiteX56" fmla="*/ 357188 w 1457326"/>
              <a:gd name="connsiteY56" fmla="*/ 1485900 h 1524000"/>
              <a:gd name="connsiteX57" fmla="*/ 300038 w 1457326"/>
              <a:gd name="connsiteY57" fmla="*/ 1490663 h 1524000"/>
              <a:gd name="connsiteX58" fmla="*/ 216694 w 1457326"/>
              <a:gd name="connsiteY58" fmla="*/ 1502569 h 1524000"/>
              <a:gd name="connsiteX59" fmla="*/ 116681 w 1457326"/>
              <a:gd name="connsiteY59" fmla="*/ 1509713 h 1524000"/>
              <a:gd name="connsiteX60" fmla="*/ 59531 w 1457326"/>
              <a:gd name="connsiteY60" fmla="*/ 1514475 h 1524000"/>
              <a:gd name="connsiteX61" fmla="*/ 0 w 1457326"/>
              <a:gd name="connsiteY61" fmla="*/ 1524000 h 1524000"/>
              <a:gd name="connsiteX0" fmla="*/ 1247775 w 1457326"/>
              <a:gd name="connsiteY0" fmla="*/ 0 h 1524000"/>
              <a:gd name="connsiteX1" fmla="*/ 1281113 w 1457326"/>
              <a:gd name="connsiteY1" fmla="*/ 52388 h 1524000"/>
              <a:gd name="connsiteX2" fmla="*/ 1293019 w 1457326"/>
              <a:gd name="connsiteY2" fmla="*/ 83344 h 1524000"/>
              <a:gd name="connsiteX3" fmla="*/ 1319213 w 1457326"/>
              <a:gd name="connsiteY3" fmla="*/ 109538 h 1524000"/>
              <a:gd name="connsiteX4" fmla="*/ 1352550 w 1457326"/>
              <a:gd name="connsiteY4" fmla="*/ 150019 h 1524000"/>
              <a:gd name="connsiteX5" fmla="*/ 1373981 w 1457326"/>
              <a:gd name="connsiteY5" fmla="*/ 183356 h 1524000"/>
              <a:gd name="connsiteX6" fmla="*/ 1383506 w 1457326"/>
              <a:gd name="connsiteY6" fmla="*/ 211931 h 1524000"/>
              <a:gd name="connsiteX7" fmla="*/ 1388269 w 1457326"/>
              <a:gd name="connsiteY7" fmla="*/ 235744 h 1524000"/>
              <a:gd name="connsiteX8" fmla="*/ 1376363 w 1457326"/>
              <a:gd name="connsiteY8" fmla="*/ 264319 h 1524000"/>
              <a:gd name="connsiteX9" fmla="*/ 1352550 w 1457326"/>
              <a:gd name="connsiteY9" fmla="*/ 283369 h 1524000"/>
              <a:gd name="connsiteX10" fmla="*/ 1345406 w 1457326"/>
              <a:gd name="connsiteY10" fmla="*/ 302419 h 1524000"/>
              <a:gd name="connsiteX11" fmla="*/ 1354931 w 1457326"/>
              <a:gd name="connsiteY11" fmla="*/ 319088 h 1524000"/>
              <a:gd name="connsiteX12" fmla="*/ 1352550 w 1457326"/>
              <a:gd name="connsiteY12" fmla="*/ 340519 h 1524000"/>
              <a:gd name="connsiteX13" fmla="*/ 1338263 w 1457326"/>
              <a:gd name="connsiteY13" fmla="*/ 369094 h 1524000"/>
              <a:gd name="connsiteX14" fmla="*/ 1331119 w 1457326"/>
              <a:gd name="connsiteY14" fmla="*/ 395288 h 1524000"/>
              <a:gd name="connsiteX15" fmla="*/ 1309688 w 1457326"/>
              <a:gd name="connsiteY15" fmla="*/ 431006 h 1524000"/>
              <a:gd name="connsiteX16" fmla="*/ 1290638 w 1457326"/>
              <a:gd name="connsiteY16" fmla="*/ 452438 h 1524000"/>
              <a:gd name="connsiteX17" fmla="*/ 1288256 w 1457326"/>
              <a:gd name="connsiteY17" fmla="*/ 476250 h 1524000"/>
              <a:gd name="connsiteX18" fmla="*/ 1304925 w 1457326"/>
              <a:gd name="connsiteY18" fmla="*/ 500063 h 1524000"/>
              <a:gd name="connsiteX19" fmla="*/ 1307306 w 1457326"/>
              <a:gd name="connsiteY19" fmla="*/ 526256 h 1524000"/>
              <a:gd name="connsiteX20" fmla="*/ 1288256 w 1457326"/>
              <a:gd name="connsiteY20" fmla="*/ 545306 h 1524000"/>
              <a:gd name="connsiteX21" fmla="*/ 1252538 w 1457326"/>
              <a:gd name="connsiteY21" fmla="*/ 566738 h 1524000"/>
              <a:gd name="connsiteX22" fmla="*/ 1231106 w 1457326"/>
              <a:gd name="connsiteY22" fmla="*/ 590550 h 1524000"/>
              <a:gd name="connsiteX23" fmla="*/ 1223963 w 1457326"/>
              <a:gd name="connsiteY23" fmla="*/ 614363 h 1524000"/>
              <a:gd name="connsiteX24" fmla="*/ 1228725 w 1457326"/>
              <a:gd name="connsiteY24" fmla="*/ 645319 h 1524000"/>
              <a:gd name="connsiteX25" fmla="*/ 1250156 w 1457326"/>
              <a:gd name="connsiteY25" fmla="*/ 664369 h 1524000"/>
              <a:gd name="connsiteX26" fmla="*/ 1276350 w 1457326"/>
              <a:gd name="connsiteY26" fmla="*/ 673894 h 1524000"/>
              <a:gd name="connsiteX27" fmla="*/ 1309688 w 1457326"/>
              <a:gd name="connsiteY27" fmla="*/ 678656 h 1524000"/>
              <a:gd name="connsiteX28" fmla="*/ 1333500 w 1457326"/>
              <a:gd name="connsiteY28" fmla="*/ 692944 h 1524000"/>
              <a:gd name="connsiteX29" fmla="*/ 1347788 w 1457326"/>
              <a:gd name="connsiteY29" fmla="*/ 719138 h 1524000"/>
              <a:gd name="connsiteX30" fmla="*/ 1366838 w 1457326"/>
              <a:gd name="connsiteY30" fmla="*/ 776288 h 1524000"/>
              <a:gd name="connsiteX31" fmla="*/ 1400175 w 1457326"/>
              <a:gd name="connsiteY31" fmla="*/ 840581 h 1524000"/>
              <a:gd name="connsiteX32" fmla="*/ 1402556 w 1457326"/>
              <a:gd name="connsiteY32" fmla="*/ 890588 h 1524000"/>
              <a:gd name="connsiteX33" fmla="*/ 1402556 w 1457326"/>
              <a:gd name="connsiteY33" fmla="*/ 933450 h 1524000"/>
              <a:gd name="connsiteX34" fmla="*/ 1412081 w 1457326"/>
              <a:gd name="connsiteY34" fmla="*/ 981075 h 1524000"/>
              <a:gd name="connsiteX35" fmla="*/ 1431131 w 1457326"/>
              <a:gd name="connsiteY35" fmla="*/ 1019175 h 1524000"/>
              <a:gd name="connsiteX36" fmla="*/ 1457326 w 1457326"/>
              <a:gd name="connsiteY36" fmla="*/ 1069182 h 1524000"/>
              <a:gd name="connsiteX37" fmla="*/ 1423988 w 1457326"/>
              <a:gd name="connsiteY37" fmla="*/ 1135857 h 1524000"/>
              <a:gd name="connsiteX38" fmla="*/ 1388269 w 1457326"/>
              <a:gd name="connsiteY38" fmla="*/ 1169194 h 1524000"/>
              <a:gd name="connsiteX39" fmla="*/ 1364456 w 1457326"/>
              <a:gd name="connsiteY39" fmla="*/ 1228725 h 1524000"/>
              <a:gd name="connsiteX40" fmla="*/ 1364456 w 1457326"/>
              <a:gd name="connsiteY40" fmla="*/ 1281113 h 1524000"/>
              <a:gd name="connsiteX41" fmla="*/ 1297782 w 1457326"/>
              <a:gd name="connsiteY41" fmla="*/ 1288256 h 1524000"/>
              <a:gd name="connsiteX42" fmla="*/ 1247775 w 1457326"/>
              <a:gd name="connsiteY42" fmla="*/ 1293019 h 1524000"/>
              <a:gd name="connsiteX43" fmla="*/ 1207293 w 1457326"/>
              <a:gd name="connsiteY43" fmla="*/ 1309687 h 1524000"/>
              <a:gd name="connsiteX44" fmla="*/ 1178719 w 1457326"/>
              <a:gd name="connsiteY44" fmla="*/ 1343025 h 1524000"/>
              <a:gd name="connsiteX45" fmla="*/ 1131094 w 1457326"/>
              <a:gd name="connsiteY45" fmla="*/ 1364456 h 1524000"/>
              <a:gd name="connsiteX46" fmla="*/ 1081088 w 1457326"/>
              <a:gd name="connsiteY46" fmla="*/ 1385888 h 1524000"/>
              <a:gd name="connsiteX47" fmla="*/ 1012031 w 1457326"/>
              <a:gd name="connsiteY47" fmla="*/ 1383506 h 1524000"/>
              <a:gd name="connsiteX48" fmla="*/ 947737 w 1457326"/>
              <a:gd name="connsiteY48" fmla="*/ 1378744 h 1524000"/>
              <a:gd name="connsiteX49" fmla="*/ 819150 w 1457326"/>
              <a:gd name="connsiteY49" fmla="*/ 1435895 h 1524000"/>
              <a:gd name="connsiteX50" fmla="*/ 750094 w 1457326"/>
              <a:gd name="connsiteY50" fmla="*/ 1445419 h 1524000"/>
              <a:gd name="connsiteX51" fmla="*/ 692944 w 1457326"/>
              <a:gd name="connsiteY51" fmla="*/ 1450181 h 1524000"/>
              <a:gd name="connsiteX52" fmla="*/ 626269 w 1457326"/>
              <a:gd name="connsiteY52" fmla="*/ 1454944 h 1524000"/>
              <a:gd name="connsiteX53" fmla="*/ 573881 w 1457326"/>
              <a:gd name="connsiteY53" fmla="*/ 1462088 h 1524000"/>
              <a:gd name="connsiteX54" fmla="*/ 504825 w 1457326"/>
              <a:gd name="connsiteY54" fmla="*/ 1471613 h 1524000"/>
              <a:gd name="connsiteX55" fmla="*/ 423863 w 1457326"/>
              <a:gd name="connsiteY55" fmla="*/ 1481138 h 1524000"/>
              <a:gd name="connsiteX56" fmla="*/ 357188 w 1457326"/>
              <a:gd name="connsiteY56" fmla="*/ 1485900 h 1524000"/>
              <a:gd name="connsiteX57" fmla="*/ 300038 w 1457326"/>
              <a:gd name="connsiteY57" fmla="*/ 1490663 h 1524000"/>
              <a:gd name="connsiteX58" fmla="*/ 216694 w 1457326"/>
              <a:gd name="connsiteY58" fmla="*/ 1502569 h 1524000"/>
              <a:gd name="connsiteX59" fmla="*/ 116681 w 1457326"/>
              <a:gd name="connsiteY59" fmla="*/ 1509713 h 1524000"/>
              <a:gd name="connsiteX60" fmla="*/ 59531 w 1457326"/>
              <a:gd name="connsiteY60" fmla="*/ 1514475 h 1524000"/>
              <a:gd name="connsiteX61" fmla="*/ 0 w 1457326"/>
              <a:gd name="connsiteY61" fmla="*/ 1524000 h 1524000"/>
              <a:gd name="connsiteX0" fmla="*/ 1247775 w 1457326"/>
              <a:gd name="connsiteY0" fmla="*/ 0 h 1524000"/>
              <a:gd name="connsiteX1" fmla="*/ 1281113 w 1457326"/>
              <a:gd name="connsiteY1" fmla="*/ 52388 h 1524000"/>
              <a:gd name="connsiteX2" fmla="*/ 1293019 w 1457326"/>
              <a:gd name="connsiteY2" fmla="*/ 83344 h 1524000"/>
              <a:gd name="connsiteX3" fmla="*/ 1319213 w 1457326"/>
              <a:gd name="connsiteY3" fmla="*/ 109538 h 1524000"/>
              <a:gd name="connsiteX4" fmla="*/ 1352550 w 1457326"/>
              <a:gd name="connsiteY4" fmla="*/ 150019 h 1524000"/>
              <a:gd name="connsiteX5" fmla="*/ 1373981 w 1457326"/>
              <a:gd name="connsiteY5" fmla="*/ 183356 h 1524000"/>
              <a:gd name="connsiteX6" fmla="*/ 1383506 w 1457326"/>
              <a:gd name="connsiteY6" fmla="*/ 211931 h 1524000"/>
              <a:gd name="connsiteX7" fmla="*/ 1388269 w 1457326"/>
              <a:gd name="connsiteY7" fmla="*/ 235744 h 1524000"/>
              <a:gd name="connsiteX8" fmla="*/ 1376363 w 1457326"/>
              <a:gd name="connsiteY8" fmla="*/ 264319 h 1524000"/>
              <a:gd name="connsiteX9" fmla="*/ 1352550 w 1457326"/>
              <a:gd name="connsiteY9" fmla="*/ 283369 h 1524000"/>
              <a:gd name="connsiteX10" fmla="*/ 1345406 w 1457326"/>
              <a:gd name="connsiteY10" fmla="*/ 302419 h 1524000"/>
              <a:gd name="connsiteX11" fmla="*/ 1354931 w 1457326"/>
              <a:gd name="connsiteY11" fmla="*/ 319088 h 1524000"/>
              <a:gd name="connsiteX12" fmla="*/ 1352550 w 1457326"/>
              <a:gd name="connsiteY12" fmla="*/ 340519 h 1524000"/>
              <a:gd name="connsiteX13" fmla="*/ 1338263 w 1457326"/>
              <a:gd name="connsiteY13" fmla="*/ 369094 h 1524000"/>
              <a:gd name="connsiteX14" fmla="*/ 1331119 w 1457326"/>
              <a:gd name="connsiteY14" fmla="*/ 395288 h 1524000"/>
              <a:gd name="connsiteX15" fmla="*/ 1309688 w 1457326"/>
              <a:gd name="connsiteY15" fmla="*/ 431006 h 1524000"/>
              <a:gd name="connsiteX16" fmla="*/ 1290638 w 1457326"/>
              <a:gd name="connsiteY16" fmla="*/ 452438 h 1524000"/>
              <a:gd name="connsiteX17" fmla="*/ 1288256 w 1457326"/>
              <a:gd name="connsiteY17" fmla="*/ 476250 h 1524000"/>
              <a:gd name="connsiteX18" fmla="*/ 1304925 w 1457326"/>
              <a:gd name="connsiteY18" fmla="*/ 500063 h 1524000"/>
              <a:gd name="connsiteX19" fmla="*/ 1307306 w 1457326"/>
              <a:gd name="connsiteY19" fmla="*/ 526256 h 1524000"/>
              <a:gd name="connsiteX20" fmla="*/ 1288256 w 1457326"/>
              <a:gd name="connsiteY20" fmla="*/ 545306 h 1524000"/>
              <a:gd name="connsiteX21" fmla="*/ 1252538 w 1457326"/>
              <a:gd name="connsiteY21" fmla="*/ 566738 h 1524000"/>
              <a:gd name="connsiteX22" fmla="*/ 1231106 w 1457326"/>
              <a:gd name="connsiteY22" fmla="*/ 590550 h 1524000"/>
              <a:gd name="connsiteX23" fmla="*/ 1223963 w 1457326"/>
              <a:gd name="connsiteY23" fmla="*/ 614363 h 1524000"/>
              <a:gd name="connsiteX24" fmla="*/ 1228725 w 1457326"/>
              <a:gd name="connsiteY24" fmla="*/ 645319 h 1524000"/>
              <a:gd name="connsiteX25" fmla="*/ 1250156 w 1457326"/>
              <a:gd name="connsiteY25" fmla="*/ 664369 h 1524000"/>
              <a:gd name="connsiteX26" fmla="*/ 1276350 w 1457326"/>
              <a:gd name="connsiteY26" fmla="*/ 673894 h 1524000"/>
              <a:gd name="connsiteX27" fmla="*/ 1309688 w 1457326"/>
              <a:gd name="connsiteY27" fmla="*/ 678656 h 1524000"/>
              <a:gd name="connsiteX28" fmla="*/ 1333500 w 1457326"/>
              <a:gd name="connsiteY28" fmla="*/ 692944 h 1524000"/>
              <a:gd name="connsiteX29" fmla="*/ 1347788 w 1457326"/>
              <a:gd name="connsiteY29" fmla="*/ 719138 h 1524000"/>
              <a:gd name="connsiteX30" fmla="*/ 1366838 w 1457326"/>
              <a:gd name="connsiteY30" fmla="*/ 776288 h 1524000"/>
              <a:gd name="connsiteX31" fmla="*/ 1400175 w 1457326"/>
              <a:gd name="connsiteY31" fmla="*/ 840581 h 1524000"/>
              <a:gd name="connsiteX32" fmla="*/ 1402556 w 1457326"/>
              <a:gd name="connsiteY32" fmla="*/ 890588 h 1524000"/>
              <a:gd name="connsiteX33" fmla="*/ 1402556 w 1457326"/>
              <a:gd name="connsiteY33" fmla="*/ 933450 h 1524000"/>
              <a:gd name="connsiteX34" fmla="*/ 1412081 w 1457326"/>
              <a:gd name="connsiteY34" fmla="*/ 981075 h 1524000"/>
              <a:gd name="connsiteX35" fmla="*/ 1431131 w 1457326"/>
              <a:gd name="connsiteY35" fmla="*/ 1019175 h 1524000"/>
              <a:gd name="connsiteX36" fmla="*/ 1457326 w 1457326"/>
              <a:gd name="connsiteY36" fmla="*/ 1069182 h 1524000"/>
              <a:gd name="connsiteX37" fmla="*/ 1423988 w 1457326"/>
              <a:gd name="connsiteY37" fmla="*/ 1135857 h 1524000"/>
              <a:gd name="connsiteX38" fmla="*/ 1388269 w 1457326"/>
              <a:gd name="connsiteY38" fmla="*/ 1169194 h 1524000"/>
              <a:gd name="connsiteX39" fmla="*/ 1364456 w 1457326"/>
              <a:gd name="connsiteY39" fmla="*/ 1228725 h 1524000"/>
              <a:gd name="connsiteX40" fmla="*/ 1364456 w 1457326"/>
              <a:gd name="connsiteY40" fmla="*/ 1281113 h 1524000"/>
              <a:gd name="connsiteX41" fmla="*/ 1297782 w 1457326"/>
              <a:gd name="connsiteY41" fmla="*/ 1288256 h 1524000"/>
              <a:gd name="connsiteX42" fmla="*/ 1247775 w 1457326"/>
              <a:gd name="connsiteY42" fmla="*/ 1293019 h 1524000"/>
              <a:gd name="connsiteX43" fmla="*/ 1207293 w 1457326"/>
              <a:gd name="connsiteY43" fmla="*/ 1309687 h 1524000"/>
              <a:gd name="connsiteX44" fmla="*/ 1173957 w 1457326"/>
              <a:gd name="connsiteY44" fmla="*/ 1345407 h 1524000"/>
              <a:gd name="connsiteX45" fmla="*/ 1131094 w 1457326"/>
              <a:gd name="connsiteY45" fmla="*/ 1364456 h 1524000"/>
              <a:gd name="connsiteX46" fmla="*/ 1081088 w 1457326"/>
              <a:gd name="connsiteY46" fmla="*/ 1385888 h 1524000"/>
              <a:gd name="connsiteX47" fmla="*/ 1012031 w 1457326"/>
              <a:gd name="connsiteY47" fmla="*/ 1383506 h 1524000"/>
              <a:gd name="connsiteX48" fmla="*/ 947737 w 1457326"/>
              <a:gd name="connsiteY48" fmla="*/ 1378744 h 1524000"/>
              <a:gd name="connsiteX49" fmla="*/ 819150 w 1457326"/>
              <a:gd name="connsiteY49" fmla="*/ 1435895 h 1524000"/>
              <a:gd name="connsiteX50" fmla="*/ 750094 w 1457326"/>
              <a:gd name="connsiteY50" fmla="*/ 1445419 h 1524000"/>
              <a:gd name="connsiteX51" fmla="*/ 692944 w 1457326"/>
              <a:gd name="connsiteY51" fmla="*/ 1450181 h 1524000"/>
              <a:gd name="connsiteX52" fmla="*/ 626269 w 1457326"/>
              <a:gd name="connsiteY52" fmla="*/ 1454944 h 1524000"/>
              <a:gd name="connsiteX53" fmla="*/ 573881 w 1457326"/>
              <a:gd name="connsiteY53" fmla="*/ 1462088 h 1524000"/>
              <a:gd name="connsiteX54" fmla="*/ 504825 w 1457326"/>
              <a:gd name="connsiteY54" fmla="*/ 1471613 h 1524000"/>
              <a:gd name="connsiteX55" fmla="*/ 423863 w 1457326"/>
              <a:gd name="connsiteY55" fmla="*/ 1481138 h 1524000"/>
              <a:gd name="connsiteX56" fmla="*/ 357188 w 1457326"/>
              <a:gd name="connsiteY56" fmla="*/ 1485900 h 1524000"/>
              <a:gd name="connsiteX57" fmla="*/ 300038 w 1457326"/>
              <a:gd name="connsiteY57" fmla="*/ 1490663 h 1524000"/>
              <a:gd name="connsiteX58" fmla="*/ 216694 w 1457326"/>
              <a:gd name="connsiteY58" fmla="*/ 1502569 h 1524000"/>
              <a:gd name="connsiteX59" fmla="*/ 116681 w 1457326"/>
              <a:gd name="connsiteY59" fmla="*/ 1509713 h 1524000"/>
              <a:gd name="connsiteX60" fmla="*/ 59531 w 1457326"/>
              <a:gd name="connsiteY60" fmla="*/ 1514475 h 1524000"/>
              <a:gd name="connsiteX61" fmla="*/ 0 w 1457326"/>
              <a:gd name="connsiteY61" fmla="*/ 1524000 h 1524000"/>
              <a:gd name="connsiteX0" fmla="*/ 1247775 w 1457326"/>
              <a:gd name="connsiteY0" fmla="*/ 0 h 1524000"/>
              <a:gd name="connsiteX1" fmla="*/ 1281113 w 1457326"/>
              <a:gd name="connsiteY1" fmla="*/ 52388 h 1524000"/>
              <a:gd name="connsiteX2" fmla="*/ 1293019 w 1457326"/>
              <a:gd name="connsiteY2" fmla="*/ 83344 h 1524000"/>
              <a:gd name="connsiteX3" fmla="*/ 1319213 w 1457326"/>
              <a:gd name="connsiteY3" fmla="*/ 109538 h 1524000"/>
              <a:gd name="connsiteX4" fmla="*/ 1352550 w 1457326"/>
              <a:gd name="connsiteY4" fmla="*/ 150019 h 1524000"/>
              <a:gd name="connsiteX5" fmla="*/ 1373981 w 1457326"/>
              <a:gd name="connsiteY5" fmla="*/ 183356 h 1524000"/>
              <a:gd name="connsiteX6" fmla="*/ 1383506 w 1457326"/>
              <a:gd name="connsiteY6" fmla="*/ 211931 h 1524000"/>
              <a:gd name="connsiteX7" fmla="*/ 1388269 w 1457326"/>
              <a:gd name="connsiteY7" fmla="*/ 235744 h 1524000"/>
              <a:gd name="connsiteX8" fmla="*/ 1376363 w 1457326"/>
              <a:gd name="connsiteY8" fmla="*/ 264319 h 1524000"/>
              <a:gd name="connsiteX9" fmla="*/ 1352550 w 1457326"/>
              <a:gd name="connsiteY9" fmla="*/ 283369 h 1524000"/>
              <a:gd name="connsiteX10" fmla="*/ 1345406 w 1457326"/>
              <a:gd name="connsiteY10" fmla="*/ 302419 h 1524000"/>
              <a:gd name="connsiteX11" fmla="*/ 1354931 w 1457326"/>
              <a:gd name="connsiteY11" fmla="*/ 319088 h 1524000"/>
              <a:gd name="connsiteX12" fmla="*/ 1352550 w 1457326"/>
              <a:gd name="connsiteY12" fmla="*/ 340519 h 1524000"/>
              <a:gd name="connsiteX13" fmla="*/ 1338263 w 1457326"/>
              <a:gd name="connsiteY13" fmla="*/ 369094 h 1524000"/>
              <a:gd name="connsiteX14" fmla="*/ 1331119 w 1457326"/>
              <a:gd name="connsiteY14" fmla="*/ 395288 h 1524000"/>
              <a:gd name="connsiteX15" fmla="*/ 1309688 w 1457326"/>
              <a:gd name="connsiteY15" fmla="*/ 431006 h 1524000"/>
              <a:gd name="connsiteX16" fmla="*/ 1290638 w 1457326"/>
              <a:gd name="connsiteY16" fmla="*/ 452438 h 1524000"/>
              <a:gd name="connsiteX17" fmla="*/ 1288256 w 1457326"/>
              <a:gd name="connsiteY17" fmla="*/ 476250 h 1524000"/>
              <a:gd name="connsiteX18" fmla="*/ 1304925 w 1457326"/>
              <a:gd name="connsiteY18" fmla="*/ 500063 h 1524000"/>
              <a:gd name="connsiteX19" fmla="*/ 1307306 w 1457326"/>
              <a:gd name="connsiteY19" fmla="*/ 526256 h 1524000"/>
              <a:gd name="connsiteX20" fmla="*/ 1288256 w 1457326"/>
              <a:gd name="connsiteY20" fmla="*/ 545306 h 1524000"/>
              <a:gd name="connsiteX21" fmla="*/ 1252538 w 1457326"/>
              <a:gd name="connsiteY21" fmla="*/ 566738 h 1524000"/>
              <a:gd name="connsiteX22" fmla="*/ 1231106 w 1457326"/>
              <a:gd name="connsiteY22" fmla="*/ 590550 h 1524000"/>
              <a:gd name="connsiteX23" fmla="*/ 1223963 w 1457326"/>
              <a:gd name="connsiteY23" fmla="*/ 614363 h 1524000"/>
              <a:gd name="connsiteX24" fmla="*/ 1228725 w 1457326"/>
              <a:gd name="connsiteY24" fmla="*/ 645319 h 1524000"/>
              <a:gd name="connsiteX25" fmla="*/ 1250156 w 1457326"/>
              <a:gd name="connsiteY25" fmla="*/ 664369 h 1524000"/>
              <a:gd name="connsiteX26" fmla="*/ 1276350 w 1457326"/>
              <a:gd name="connsiteY26" fmla="*/ 673894 h 1524000"/>
              <a:gd name="connsiteX27" fmla="*/ 1309688 w 1457326"/>
              <a:gd name="connsiteY27" fmla="*/ 678656 h 1524000"/>
              <a:gd name="connsiteX28" fmla="*/ 1333500 w 1457326"/>
              <a:gd name="connsiteY28" fmla="*/ 692944 h 1524000"/>
              <a:gd name="connsiteX29" fmla="*/ 1347788 w 1457326"/>
              <a:gd name="connsiteY29" fmla="*/ 719138 h 1524000"/>
              <a:gd name="connsiteX30" fmla="*/ 1366838 w 1457326"/>
              <a:gd name="connsiteY30" fmla="*/ 776288 h 1524000"/>
              <a:gd name="connsiteX31" fmla="*/ 1400175 w 1457326"/>
              <a:gd name="connsiteY31" fmla="*/ 840581 h 1524000"/>
              <a:gd name="connsiteX32" fmla="*/ 1402556 w 1457326"/>
              <a:gd name="connsiteY32" fmla="*/ 890588 h 1524000"/>
              <a:gd name="connsiteX33" fmla="*/ 1402556 w 1457326"/>
              <a:gd name="connsiteY33" fmla="*/ 933450 h 1524000"/>
              <a:gd name="connsiteX34" fmla="*/ 1412081 w 1457326"/>
              <a:gd name="connsiteY34" fmla="*/ 981075 h 1524000"/>
              <a:gd name="connsiteX35" fmla="*/ 1431131 w 1457326"/>
              <a:gd name="connsiteY35" fmla="*/ 1019175 h 1524000"/>
              <a:gd name="connsiteX36" fmla="*/ 1457326 w 1457326"/>
              <a:gd name="connsiteY36" fmla="*/ 1069182 h 1524000"/>
              <a:gd name="connsiteX37" fmla="*/ 1423988 w 1457326"/>
              <a:gd name="connsiteY37" fmla="*/ 1135857 h 1524000"/>
              <a:gd name="connsiteX38" fmla="*/ 1388269 w 1457326"/>
              <a:gd name="connsiteY38" fmla="*/ 1169194 h 1524000"/>
              <a:gd name="connsiteX39" fmla="*/ 1364456 w 1457326"/>
              <a:gd name="connsiteY39" fmla="*/ 1228725 h 1524000"/>
              <a:gd name="connsiteX40" fmla="*/ 1364456 w 1457326"/>
              <a:gd name="connsiteY40" fmla="*/ 1281113 h 1524000"/>
              <a:gd name="connsiteX41" fmla="*/ 1297782 w 1457326"/>
              <a:gd name="connsiteY41" fmla="*/ 1288256 h 1524000"/>
              <a:gd name="connsiteX42" fmla="*/ 1247775 w 1457326"/>
              <a:gd name="connsiteY42" fmla="*/ 1293019 h 1524000"/>
              <a:gd name="connsiteX43" fmla="*/ 1207293 w 1457326"/>
              <a:gd name="connsiteY43" fmla="*/ 1309687 h 1524000"/>
              <a:gd name="connsiteX44" fmla="*/ 1173957 w 1457326"/>
              <a:gd name="connsiteY44" fmla="*/ 1345407 h 1524000"/>
              <a:gd name="connsiteX45" fmla="*/ 1131094 w 1457326"/>
              <a:gd name="connsiteY45" fmla="*/ 1364456 h 1524000"/>
              <a:gd name="connsiteX46" fmla="*/ 1081088 w 1457326"/>
              <a:gd name="connsiteY46" fmla="*/ 1385888 h 1524000"/>
              <a:gd name="connsiteX47" fmla="*/ 1012031 w 1457326"/>
              <a:gd name="connsiteY47" fmla="*/ 1383506 h 1524000"/>
              <a:gd name="connsiteX48" fmla="*/ 947737 w 1457326"/>
              <a:gd name="connsiteY48" fmla="*/ 1378744 h 1524000"/>
              <a:gd name="connsiteX49" fmla="*/ 904875 w 1457326"/>
              <a:gd name="connsiteY49" fmla="*/ 1395413 h 1524000"/>
              <a:gd name="connsiteX50" fmla="*/ 819150 w 1457326"/>
              <a:gd name="connsiteY50" fmla="*/ 1435895 h 1524000"/>
              <a:gd name="connsiteX51" fmla="*/ 750094 w 1457326"/>
              <a:gd name="connsiteY51" fmla="*/ 1445419 h 1524000"/>
              <a:gd name="connsiteX52" fmla="*/ 692944 w 1457326"/>
              <a:gd name="connsiteY52" fmla="*/ 1450181 h 1524000"/>
              <a:gd name="connsiteX53" fmla="*/ 626269 w 1457326"/>
              <a:gd name="connsiteY53" fmla="*/ 1454944 h 1524000"/>
              <a:gd name="connsiteX54" fmla="*/ 573881 w 1457326"/>
              <a:gd name="connsiteY54" fmla="*/ 1462088 h 1524000"/>
              <a:gd name="connsiteX55" fmla="*/ 504825 w 1457326"/>
              <a:gd name="connsiteY55" fmla="*/ 1471613 h 1524000"/>
              <a:gd name="connsiteX56" fmla="*/ 423863 w 1457326"/>
              <a:gd name="connsiteY56" fmla="*/ 1481138 h 1524000"/>
              <a:gd name="connsiteX57" fmla="*/ 357188 w 1457326"/>
              <a:gd name="connsiteY57" fmla="*/ 1485900 h 1524000"/>
              <a:gd name="connsiteX58" fmla="*/ 300038 w 1457326"/>
              <a:gd name="connsiteY58" fmla="*/ 1490663 h 1524000"/>
              <a:gd name="connsiteX59" fmla="*/ 216694 w 1457326"/>
              <a:gd name="connsiteY59" fmla="*/ 1502569 h 1524000"/>
              <a:gd name="connsiteX60" fmla="*/ 116681 w 1457326"/>
              <a:gd name="connsiteY60" fmla="*/ 1509713 h 1524000"/>
              <a:gd name="connsiteX61" fmla="*/ 59531 w 1457326"/>
              <a:gd name="connsiteY61" fmla="*/ 1514475 h 1524000"/>
              <a:gd name="connsiteX62" fmla="*/ 0 w 1457326"/>
              <a:gd name="connsiteY62" fmla="*/ 1524000 h 1524000"/>
              <a:gd name="connsiteX0" fmla="*/ 1247775 w 1457326"/>
              <a:gd name="connsiteY0" fmla="*/ 0 h 1524000"/>
              <a:gd name="connsiteX1" fmla="*/ 1281113 w 1457326"/>
              <a:gd name="connsiteY1" fmla="*/ 52388 h 1524000"/>
              <a:gd name="connsiteX2" fmla="*/ 1293019 w 1457326"/>
              <a:gd name="connsiteY2" fmla="*/ 83344 h 1524000"/>
              <a:gd name="connsiteX3" fmla="*/ 1319213 w 1457326"/>
              <a:gd name="connsiteY3" fmla="*/ 109538 h 1524000"/>
              <a:gd name="connsiteX4" fmla="*/ 1352550 w 1457326"/>
              <a:gd name="connsiteY4" fmla="*/ 150019 h 1524000"/>
              <a:gd name="connsiteX5" fmla="*/ 1373981 w 1457326"/>
              <a:gd name="connsiteY5" fmla="*/ 183356 h 1524000"/>
              <a:gd name="connsiteX6" fmla="*/ 1383506 w 1457326"/>
              <a:gd name="connsiteY6" fmla="*/ 211931 h 1524000"/>
              <a:gd name="connsiteX7" fmla="*/ 1388269 w 1457326"/>
              <a:gd name="connsiteY7" fmla="*/ 235744 h 1524000"/>
              <a:gd name="connsiteX8" fmla="*/ 1376363 w 1457326"/>
              <a:gd name="connsiteY8" fmla="*/ 264319 h 1524000"/>
              <a:gd name="connsiteX9" fmla="*/ 1352550 w 1457326"/>
              <a:gd name="connsiteY9" fmla="*/ 283369 h 1524000"/>
              <a:gd name="connsiteX10" fmla="*/ 1345406 w 1457326"/>
              <a:gd name="connsiteY10" fmla="*/ 302419 h 1524000"/>
              <a:gd name="connsiteX11" fmla="*/ 1354931 w 1457326"/>
              <a:gd name="connsiteY11" fmla="*/ 319088 h 1524000"/>
              <a:gd name="connsiteX12" fmla="*/ 1352550 w 1457326"/>
              <a:gd name="connsiteY12" fmla="*/ 340519 h 1524000"/>
              <a:gd name="connsiteX13" fmla="*/ 1338263 w 1457326"/>
              <a:gd name="connsiteY13" fmla="*/ 369094 h 1524000"/>
              <a:gd name="connsiteX14" fmla="*/ 1331119 w 1457326"/>
              <a:gd name="connsiteY14" fmla="*/ 395288 h 1524000"/>
              <a:gd name="connsiteX15" fmla="*/ 1309688 w 1457326"/>
              <a:gd name="connsiteY15" fmla="*/ 431006 h 1524000"/>
              <a:gd name="connsiteX16" fmla="*/ 1290638 w 1457326"/>
              <a:gd name="connsiteY16" fmla="*/ 452438 h 1524000"/>
              <a:gd name="connsiteX17" fmla="*/ 1288256 w 1457326"/>
              <a:gd name="connsiteY17" fmla="*/ 476250 h 1524000"/>
              <a:gd name="connsiteX18" fmla="*/ 1304925 w 1457326"/>
              <a:gd name="connsiteY18" fmla="*/ 500063 h 1524000"/>
              <a:gd name="connsiteX19" fmla="*/ 1307306 w 1457326"/>
              <a:gd name="connsiteY19" fmla="*/ 526256 h 1524000"/>
              <a:gd name="connsiteX20" fmla="*/ 1288256 w 1457326"/>
              <a:gd name="connsiteY20" fmla="*/ 545306 h 1524000"/>
              <a:gd name="connsiteX21" fmla="*/ 1252538 w 1457326"/>
              <a:gd name="connsiteY21" fmla="*/ 566738 h 1524000"/>
              <a:gd name="connsiteX22" fmla="*/ 1231106 w 1457326"/>
              <a:gd name="connsiteY22" fmla="*/ 590550 h 1524000"/>
              <a:gd name="connsiteX23" fmla="*/ 1223963 w 1457326"/>
              <a:gd name="connsiteY23" fmla="*/ 614363 h 1524000"/>
              <a:gd name="connsiteX24" fmla="*/ 1228725 w 1457326"/>
              <a:gd name="connsiteY24" fmla="*/ 645319 h 1524000"/>
              <a:gd name="connsiteX25" fmla="*/ 1250156 w 1457326"/>
              <a:gd name="connsiteY25" fmla="*/ 664369 h 1524000"/>
              <a:gd name="connsiteX26" fmla="*/ 1276350 w 1457326"/>
              <a:gd name="connsiteY26" fmla="*/ 673894 h 1524000"/>
              <a:gd name="connsiteX27" fmla="*/ 1309688 w 1457326"/>
              <a:gd name="connsiteY27" fmla="*/ 678656 h 1524000"/>
              <a:gd name="connsiteX28" fmla="*/ 1333500 w 1457326"/>
              <a:gd name="connsiteY28" fmla="*/ 692944 h 1524000"/>
              <a:gd name="connsiteX29" fmla="*/ 1347788 w 1457326"/>
              <a:gd name="connsiteY29" fmla="*/ 719138 h 1524000"/>
              <a:gd name="connsiteX30" fmla="*/ 1366838 w 1457326"/>
              <a:gd name="connsiteY30" fmla="*/ 776288 h 1524000"/>
              <a:gd name="connsiteX31" fmla="*/ 1400175 w 1457326"/>
              <a:gd name="connsiteY31" fmla="*/ 840581 h 1524000"/>
              <a:gd name="connsiteX32" fmla="*/ 1402556 w 1457326"/>
              <a:gd name="connsiteY32" fmla="*/ 890588 h 1524000"/>
              <a:gd name="connsiteX33" fmla="*/ 1402556 w 1457326"/>
              <a:gd name="connsiteY33" fmla="*/ 933450 h 1524000"/>
              <a:gd name="connsiteX34" fmla="*/ 1412081 w 1457326"/>
              <a:gd name="connsiteY34" fmla="*/ 981075 h 1524000"/>
              <a:gd name="connsiteX35" fmla="*/ 1431131 w 1457326"/>
              <a:gd name="connsiteY35" fmla="*/ 1019175 h 1524000"/>
              <a:gd name="connsiteX36" fmla="*/ 1457326 w 1457326"/>
              <a:gd name="connsiteY36" fmla="*/ 1069182 h 1524000"/>
              <a:gd name="connsiteX37" fmla="*/ 1423988 w 1457326"/>
              <a:gd name="connsiteY37" fmla="*/ 1135857 h 1524000"/>
              <a:gd name="connsiteX38" fmla="*/ 1388269 w 1457326"/>
              <a:gd name="connsiteY38" fmla="*/ 1169194 h 1524000"/>
              <a:gd name="connsiteX39" fmla="*/ 1364456 w 1457326"/>
              <a:gd name="connsiteY39" fmla="*/ 1228725 h 1524000"/>
              <a:gd name="connsiteX40" fmla="*/ 1364456 w 1457326"/>
              <a:gd name="connsiteY40" fmla="*/ 1281113 h 1524000"/>
              <a:gd name="connsiteX41" fmla="*/ 1297782 w 1457326"/>
              <a:gd name="connsiteY41" fmla="*/ 1288256 h 1524000"/>
              <a:gd name="connsiteX42" fmla="*/ 1247775 w 1457326"/>
              <a:gd name="connsiteY42" fmla="*/ 1293019 h 1524000"/>
              <a:gd name="connsiteX43" fmla="*/ 1207293 w 1457326"/>
              <a:gd name="connsiteY43" fmla="*/ 1309687 h 1524000"/>
              <a:gd name="connsiteX44" fmla="*/ 1173957 w 1457326"/>
              <a:gd name="connsiteY44" fmla="*/ 1345407 h 1524000"/>
              <a:gd name="connsiteX45" fmla="*/ 1131094 w 1457326"/>
              <a:gd name="connsiteY45" fmla="*/ 1364456 h 1524000"/>
              <a:gd name="connsiteX46" fmla="*/ 1081088 w 1457326"/>
              <a:gd name="connsiteY46" fmla="*/ 1385888 h 1524000"/>
              <a:gd name="connsiteX47" fmla="*/ 1012031 w 1457326"/>
              <a:gd name="connsiteY47" fmla="*/ 1383506 h 1524000"/>
              <a:gd name="connsiteX48" fmla="*/ 947737 w 1457326"/>
              <a:gd name="connsiteY48" fmla="*/ 1378744 h 1524000"/>
              <a:gd name="connsiteX49" fmla="*/ 902493 w 1457326"/>
              <a:gd name="connsiteY49" fmla="*/ 1416845 h 1524000"/>
              <a:gd name="connsiteX50" fmla="*/ 819150 w 1457326"/>
              <a:gd name="connsiteY50" fmla="*/ 1435895 h 1524000"/>
              <a:gd name="connsiteX51" fmla="*/ 750094 w 1457326"/>
              <a:gd name="connsiteY51" fmla="*/ 1445419 h 1524000"/>
              <a:gd name="connsiteX52" fmla="*/ 692944 w 1457326"/>
              <a:gd name="connsiteY52" fmla="*/ 1450181 h 1524000"/>
              <a:gd name="connsiteX53" fmla="*/ 626269 w 1457326"/>
              <a:gd name="connsiteY53" fmla="*/ 1454944 h 1524000"/>
              <a:gd name="connsiteX54" fmla="*/ 573881 w 1457326"/>
              <a:gd name="connsiteY54" fmla="*/ 1462088 h 1524000"/>
              <a:gd name="connsiteX55" fmla="*/ 504825 w 1457326"/>
              <a:gd name="connsiteY55" fmla="*/ 1471613 h 1524000"/>
              <a:gd name="connsiteX56" fmla="*/ 423863 w 1457326"/>
              <a:gd name="connsiteY56" fmla="*/ 1481138 h 1524000"/>
              <a:gd name="connsiteX57" fmla="*/ 357188 w 1457326"/>
              <a:gd name="connsiteY57" fmla="*/ 1485900 h 1524000"/>
              <a:gd name="connsiteX58" fmla="*/ 300038 w 1457326"/>
              <a:gd name="connsiteY58" fmla="*/ 1490663 h 1524000"/>
              <a:gd name="connsiteX59" fmla="*/ 216694 w 1457326"/>
              <a:gd name="connsiteY59" fmla="*/ 1502569 h 1524000"/>
              <a:gd name="connsiteX60" fmla="*/ 116681 w 1457326"/>
              <a:gd name="connsiteY60" fmla="*/ 1509713 h 1524000"/>
              <a:gd name="connsiteX61" fmla="*/ 59531 w 1457326"/>
              <a:gd name="connsiteY61" fmla="*/ 1514475 h 1524000"/>
              <a:gd name="connsiteX62" fmla="*/ 0 w 1457326"/>
              <a:gd name="connsiteY62" fmla="*/ 1524000 h 1524000"/>
              <a:gd name="connsiteX0" fmla="*/ 1247775 w 1457326"/>
              <a:gd name="connsiteY0" fmla="*/ 0 h 1524000"/>
              <a:gd name="connsiteX1" fmla="*/ 1281113 w 1457326"/>
              <a:gd name="connsiteY1" fmla="*/ 52388 h 1524000"/>
              <a:gd name="connsiteX2" fmla="*/ 1293019 w 1457326"/>
              <a:gd name="connsiteY2" fmla="*/ 83344 h 1524000"/>
              <a:gd name="connsiteX3" fmla="*/ 1319213 w 1457326"/>
              <a:gd name="connsiteY3" fmla="*/ 109538 h 1524000"/>
              <a:gd name="connsiteX4" fmla="*/ 1352550 w 1457326"/>
              <a:gd name="connsiteY4" fmla="*/ 150019 h 1524000"/>
              <a:gd name="connsiteX5" fmla="*/ 1373981 w 1457326"/>
              <a:gd name="connsiteY5" fmla="*/ 183356 h 1524000"/>
              <a:gd name="connsiteX6" fmla="*/ 1383506 w 1457326"/>
              <a:gd name="connsiteY6" fmla="*/ 211931 h 1524000"/>
              <a:gd name="connsiteX7" fmla="*/ 1388269 w 1457326"/>
              <a:gd name="connsiteY7" fmla="*/ 235744 h 1524000"/>
              <a:gd name="connsiteX8" fmla="*/ 1376363 w 1457326"/>
              <a:gd name="connsiteY8" fmla="*/ 264319 h 1524000"/>
              <a:gd name="connsiteX9" fmla="*/ 1352550 w 1457326"/>
              <a:gd name="connsiteY9" fmla="*/ 283369 h 1524000"/>
              <a:gd name="connsiteX10" fmla="*/ 1345406 w 1457326"/>
              <a:gd name="connsiteY10" fmla="*/ 302419 h 1524000"/>
              <a:gd name="connsiteX11" fmla="*/ 1354931 w 1457326"/>
              <a:gd name="connsiteY11" fmla="*/ 319088 h 1524000"/>
              <a:gd name="connsiteX12" fmla="*/ 1352550 w 1457326"/>
              <a:gd name="connsiteY12" fmla="*/ 340519 h 1524000"/>
              <a:gd name="connsiteX13" fmla="*/ 1338263 w 1457326"/>
              <a:gd name="connsiteY13" fmla="*/ 369094 h 1524000"/>
              <a:gd name="connsiteX14" fmla="*/ 1331119 w 1457326"/>
              <a:gd name="connsiteY14" fmla="*/ 395288 h 1524000"/>
              <a:gd name="connsiteX15" fmla="*/ 1309688 w 1457326"/>
              <a:gd name="connsiteY15" fmla="*/ 431006 h 1524000"/>
              <a:gd name="connsiteX16" fmla="*/ 1290638 w 1457326"/>
              <a:gd name="connsiteY16" fmla="*/ 452438 h 1524000"/>
              <a:gd name="connsiteX17" fmla="*/ 1288256 w 1457326"/>
              <a:gd name="connsiteY17" fmla="*/ 476250 h 1524000"/>
              <a:gd name="connsiteX18" fmla="*/ 1304925 w 1457326"/>
              <a:gd name="connsiteY18" fmla="*/ 500063 h 1524000"/>
              <a:gd name="connsiteX19" fmla="*/ 1307306 w 1457326"/>
              <a:gd name="connsiteY19" fmla="*/ 526256 h 1524000"/>
              <a:gd name="connsiteX20" fmla="*/ 1288256 w 1457326"/>
              <a:gd name="connsiteY20" fmla="*/ 545306 h 1524000"/>
              <a:gd name="connsiteX21" fmla="*/ 1252538 w 1457326"/>
              <a:gd name="connsiteY21" fmla="*/ 566738 h 1524000"/>
              <a:gd name="connsiteX22" fmla="*/ 1231106 w 1457326"/>
              <a:gd name="connsiteY22" fmla="*/ 590550 h 1524000"/>
              <a:gd name="connsiteX23" fmla="*/ 1223963 w 1457326"/>
              <a:gd name="connsiteY23" fmla="*/ 614363 h 1524000"/>
              <a:gd name="connsiteX24" fmla="*/ 1228725 w 1457326"/>
              <a:gd name="connsiteY24" fmla="*/ 645319 h 1524000"/>
              <a:gd name="connsiteX25" fmla="*/ 1250156 w 1457326"/>
              <a:gd name="connsiteY25" fmla="*/ 664369 h 1524000"/>
              <a:gd name="connsiteX26" fmla="*/ 1276350 w 1457326"/>
              <a:gd name="connsiteY26" fmla="*/ 673894 h 1524000"/>
              <a:gd name="connsiteX27" fmla="*/ 1309688 w 1457326"/>
              <a:gd name="connsiteY27" fmla="*/ 678656 h 1524000"/>
              <a:gd name="connsiteX28" fmla="*/ 1333500 w 1457326"/>
              <a:gd name="connsiteY28" fmla="*/ 692944 h 1524000"/>
              <a:gd name="connsiteX29" fmla="*/ 1347788 w 1457326"/>
              <a:gd name="connsiteY29" fmla="*/ 719138 h 1524000"/>
              <a:gd name="connsiteX30" fmla="*/ 1366838 w 1457326"/>
              <a:gd name="connsiteY30" fmla="*/ 776288 h 1524000"/>
              <a:gd name="connsiteX31" fmla="*/ 1400175 w 1457326"/>
              <a:gd name="connsiteY31" fmla="*/ 840581 h 1524000"/>
              <a:gd name="connsiteX32" fmla="*/ 1402556 w 1457326"/>
              <a:gd name="connsiteY32" fmla="*/ 890588 h 1524000"/>
              <a:gd name="connsiteX33" fmla="*/ 1402556 w 1457326"/>
              <a:gd name="connsiteY33" fmla="*/ 933450 h 1524000"/>
              <a:gd name="connsiteX34" fmla="*/ 1412081 w 1457326"/>
              <a:gd name="connsiteY34" fmla="*/ 981075 h 1524000"/>
              <a:gd name="connsiteX35" fmla="*/ 1431131 w 1457326"/>
              <a:gd name="connsiteY35" fmla="*/ 1019175 h 1524000"/>
              <a:gd name="connsiteX36" fmla="*/ 1457326 w 1457326"/>
              <a:gd name="connsiteY36" fmla="*/ 1069182 h 1524000"/>
              <a:gd name="connsiteX37" fmla="*/ 1423988 w 1457326"/>
              <a:gd name="connsiteY37" fmla="*/ 1135857 h 1524000"/>
              <a:gd name="connsiteX38" fmla="*/ 1388269 w 1457326"/>
              <a:gd name="connsiteY38" fmla="*/ 1169194 h 1524000"/>
              <a:gd name="connsiteX39" fmla="*/ 1364456 w 1457326"/>
              <a:gd name="connsiteY39" fmla="*/ 1228725 h 1524000"/>
              <a:gd name="connsiteX40" fmla="*/ 1364456 w 1457326"/>
              <a:gd name="connsiteY40" fmla="*/ 1281113 h 1524000"/>
              <a:gd name="connsiteX41" fmla="*/ 1297782 w 1457326"/>
              <a:gd name="connsiteY41" fmla="*/ 1288256 h 1524000"/>
              <a:gd name="connsiteX42" fmla="*/ 1247775 w 1457326"/>
              <a:gd name="connsiteY42" fmla="*/ 1293019 h 1524000"/>
              <a:gd name="connsiteX43" fmla="*/ 1207293 w 1457326"/>
              <a:gd name="connsiteY43" fmla="*/ 1309687 h 1524000"/>
              <a:gd name="connsiteX44" fmla="*/ 1173957 w 1457326"/>
              <a:gd name="connsiteY44" fmla="*/ 1345407 h 1524000"/>
              <a:gd name="connsiteX45" fmla="*/ 1131094 w 1457326"/>
              <a:gd name="connsiteY45" fmla="*/ 1364456 h 1524000"/>
              <a:gd name="connsiteX46" fmla="*/ 1081088 w 1457326"/>
              <a:gd name="connsiteY46" fmla="*/ 1385888 h 1524000"/>
              <a:gd name="connsiteX47" fmla="*/ 1012031 w 1457326"/>
              <a:gd name="connsiteY47" fmla="*/ 1383506 h 1524000"/>
              <a:gd name="connsiteX48" fmla="*/ 947737 w 1457326"/>
              <a:gd name="connsiteY48" fmla="*/ 1378744 h 1524000"/>
              <a:gd name="connsiteX49" fmla="*/ 902493 w 1457326"/>
              <a:gd name="connsiteY49" fmla="*/ 1412082 h 1524000"/>
              <a:gd name="connsiteX50" fmla="*/ 819150 w 1457326"/>
              <a:gd name="connsiteY50" fmla="*/ 1435895 h 1524000"/>
              <a:gd name="connsiteX51" fmla="*/ 750094 w 1457326"/>
              <a:gd name="connsiteY51" fmla="*/ 1445419 h 1524000"/>
              <a:gd name="connsiteX52" fmla="*/ 692944 w 1457326"/>
              <a:gd name="connsiteY52" fmla="*/ 1450181 h 1524000"/>
              <a:gd name="connsiteX53" fmla="*/ 626269 w 1457326"/>
              <a:gd name="connsiteY53" fmla="*/ 1454944 h 1524000"/>
              <a:gd name="connsiteX54" fmla="*/ 573881 w 1457326"/>
              <a:gd name="connsiteY54" fmla="*/ 1462088 h 1524000"/>
              <a:gd name="connsiteX55" fmla="*/ 504825 w 1457326"/>
              <a:gd name="connsiteY55" fmla="*/ 1471613 h 1524000"/>
              <a:gd name="connsiteX56" fmla="*/ 423863 w 1457326"/>
              <a:gd name="connsiteY56" fmla="*/ 1481138 h 1524000"/>
              <a:gd name="connsiteX57" fmla="*/ 357188 w 1457326"/>
              <a:gd name="connsiteY57" fmla="*/ 1485900 h 1524000"/>
              <a:gd name="connsiteX58" fmla="*/ 300038 w 1457326"/>
              <a:gd name="connsiteY58" fmla="*/ 1490663 h 1524000"/>
              <a:gd name="connsiteX59" fmla="*/ 216694 w 1457326"/>
              <a:gd name="connsiteY59" fmla="*/ 1502569 h 1524000"/>
              <a:gd name="connsiteX60" fmla="*/ 116681 w 1457326"/>
              <a:gd name="connsiteY60" fmla="*/ 1509713 h 1524000"/>
              <a:gd name="connsiteX61" fmla="*/ 59531 w 1457326"/>
              <a:gd name="connsiteY61" fmla="*/ 1514475 h 1524000"/>
              <a:gd name="connsiteX62" fmla="*/ 0 w 1457326"/>
              <a:gd name="connsiteY62" fmla="*/ 1524000 h 1524000"/>
              <a:gd name="connsiteX0" fmla="*/ 1247775 w 1457326"/>
              <a:gd name="connsiteY0" fmla="*/ 0 h 1528762"/>
              <a:gd name="connsiteX1" fmla="*/ 1281113 w 1457326"/>
              <a:gd name="connsiteY1" fmla="*/ 52388 h 1528762"/>
              <a:gd name="connsiteX2" fmla="*/ 1293019 w 1457326"/>
              <a:gd name="connsiteY2" fmla="*/ 83344 h 1528762"/>
              <a:gd name="connsiteX3" fmla="*/ 1319213 w 1457326"/>
              <a:gd name="connsiteY3" fmla="*/ 109538 h 1528762"/>
              <a:gd name="connsiteX4" fmla="*/ 1352550 w 1457326"/>
              <a:gd name="connsiteY4" fmla="*/ 150019 h 1528762"/>
              <a:gd name="connsiteX5" fmla="*/ 1373981 w 1457326"/>
              <a:gd name="connsiteY5" fmla="*/ 183356 h 1528762"/>
              <a:gd name="connsiteX6" fmla="*/ 1383506 w 1457326"/>
              <a:gd name="connsiteY6" fmla="*/ 211931 h 1528762"/>
              <a:gd name="connsiteX7" fmla="*/ 1388269 w 1457326"/>
              <a:gd name="connsiteY7" fmla="*/ 235744 h 1528762"/>
              <a:gd name="connsiteX8" fmla="*/ 1376363 w 1457326"/>
              <a:gd name="connsiteY8" fmla="*/ 264319 h 1528762"/>
              <a:gd name="connsiteX9" fmla="*/ 1352550 w 1457326"/>
              <a:gd name="connsiteY9" fmla="*/ 283369 h 1528762"/>
              <a:gd name="connsiteX10" fmla="*/ 1345406 w 1457326"/>
              <a:gd name="connsiteY10" fmla="*/ 302419 h 1528762"/>
              <a:gd name="connsiteX11" fmla="*/ 1354931 w 1457326"/>
              <a:gd name="connsiteY11" fmla="*/ 319088 h 1528762"/>
              <a:gd name="connsiteX12" fmla="*/ 1352550 w 1457326"/>
              <a:gd name="connsiteY12" fmla="*/ 340519 h 1528762"/>
              <a:gd name="connsiteX13" fmla="*/ 1338263 w 1457326"/>
              <a:gd name="connsiteY13" fmla="*/ 369094 h 1528762"/>
              <a:gd name="connsiteX14" fmla="*/ 1331119 w 1457326"/>
              <a:gd name="connsiteY14" fmla="*/ 395288 h 1528762"/>
              <a:gd name="connsiteX15" fmla="*/ 1309688 w 1457326"/>
              <a:gd name="connsiteY15" fmla="*/ 431006 h 1528762"/>
              <a:gd name="connsiteX16" fmla="*/ 1290638 w 1457326"/>
              <a:gd name="connsiteY16" fmla="*/ 452438 h 1528762"/>
              <a:gd name="connsiteX17" fmla="*/ 1288256 w 1457326"/>
              <a:gd name="connsiteY17" fmla="*/ 476250 h 1528762"/>
              <a:gd name="connsiteX18" fmla="*/ 1304925 w 1457326"/>
              <a:gd name="connsiteY18" fmla="*/ 500063 h 1528762"/>
              <a:gd name="connsiteX19" fmla="*/ 1307306 w 1457326"/>
              <a:gd name="connsiteY19" fmla="*/ 526256 h 1528762"/>
              <a:gd name="connsiteX20" fmla="*/ 1288256 w 1457326"/>
              <a:gd name="connsiteY20" fmla="*/ 545306 h 1528762"/>
              <a:gd name="connsiteX21" fmla="*/ 1252538 w 1457326"/>
              <a:gd name="connsiteY21" fmla="*/ 566738 h 1528762"/>
              <a:gd name="connsiteX22" fmla="*/ 1231106 w 1457326"/>
              <a:gd name="connsiteY22" fmla="*/ 590550 h 1528762"/>
              <a:gd name="connsiteX23" fmla="*/ 1223963 w 1457326"/>
              <a:gd name="connsiteY23" fmla="*/ 614363 h 1528762"/>
              <a:gd name="connsiteX24" fmla="*/ 1228725 w 1457326"/>
              <a:gd name="connsiteY24" fmla="*/ 645319 h 1528762"/>
              <a:gd name="connsiteX25" fmla="*/ 1250156 w 1457326"/>
              <a:gd name="connsiteY25" fmla="*/ 664369 h 1528762"/>
              <a:gd name="connsiteX26" fmla="*/ 1276350 w 1457326"/>
              <a:gd name="connsiteY26" fmla="*/ 673894 h 1528762"/>
              <a:gd name="connsiteX27" fmla="*/ 1309688 w 1457326"/>
              <a:gd name="connsiteY27" fmla="*/ 678656 h 1528762"/>
              <a:gd name="connsiteX28" fmla="*/ 1333500 w 1457326"/>
              <a:gd name="connsiteY28" fmla="*/ 692944 h 1528762"/>
              <a:gd name="connsiteX29" fmla="*/ 1347788 w 1457326"/>
              <a:gd name="connsiteY29" fmla="*/ 719138 h 1528762"/>
              <a:gd name="connsiteX30" fmla="*/ 1366838 w 1457326"/>
              <a:gd name="connsiteY30" fmla="*/ 776288 h 1528762"/>
              <a:gd name="connsiteX31" fmla="*/ 1400175 w 1457326"/>
              <a:gd name="connsiteY31" fmla="*/ 840581 h 1528762"/>
              <a:gd name="connsiteX32" fmla="*/ 1402556 w 1457326"/>
              <a:gd name="connsiteY32" fmla="*/ 890588 h 1528762"/>
              <a:gd name="connsiteX33" fmla="*/ 1402556 w 1457326"/>
              <a:gd name="connsiteY33" fmla="*/ 933450 h 1528762"/>
              <a:gd name="connsiteX34" fmla="*/ 1412081 w 1457326"/>
              <a:gd name="connsiteY34" fmla="*/ 981075 h 1528762"/>
              <a:gd name="connsiteX35" fmla="*/ 1431131 w 1457326"/>
              <a:gd name="connsiteY35" fmla="*/ 1019175 h 1528762"/>
              <a:gd name="connsiteX36" fmla="*/ 1457326 w 1457326"/>
              <a:gd name="connsiteY36" fmla="*/ 1069182 h 1528762"/>
              <a:gd name="connsiteX37" fmla="*/ 1423988 w 1457326"/>
              <a:gd name="connsiteY37" fmla="*/ 1135857 h 1528762"/>
              <a:gd name="connsiteX38" fmla="*/ 1388269 w 1457326"/>
              <a:gd name="connsiteY38" fmla="*/ 1169194 h 1528762"/>
              <a:gd name="connsiteX39" fmla="*/ 1364456 w 1457326"/>
              <a:gd name="connsiteY39" fmla="*/ 1228725 h 1528762"/>
              <a:gd name="connsiteX40" fmla="*/ 1364456 w 1457326"/>
              <a:gd name="connsiteY40" fmla="*/ 1281113 h 1528762"/>
              <a:gd name="connsiteX41" fmla="*/ 1297782 w 1457326"/>
              <a:gd name="connsiteY41" fmla="*/ 1288256 h 1528762"/>
              <a:gd name="connsiteX42" fmla="*/ 1247775 w 1457326"/>
              <a:gd name="connsiteY42" fmla="*/ 1293019 h 1528762"/>
              <a:gd name="connsiteX43" fmla="*/ 1207293 w 1457326"/>
              <a:gd name="connsiteY43" fmla="*/ 1309687 h 1528762"/>
              <a:gd name="connsiteX44" fmla="*/ 1173957 w 1457326"/>
              <a:gd name="connsiteY44" fmla="*/ 1345407 h 1528762"/>
              <a:gd name="connsiteX45" fmla="*/ 1131094 w 1457326"/>
              <a:gd name="connsiteY45" fmla="*/ 1364456 h 1528762"/>
              <a:gd name="connsiteX46" fmla="*/ 1081088 w 1457326"/>
              <a:gd name="connsiteY46" fmla="*/ 1385888 h 1528762"/>
              <a:gd name="connsiteX47" fmla="*/ 1012031 w 1457326"/>
              <a:gd name="connsiteY47" fmla="*/ 1383506 h 1528762"/>
              <a:gd name="connsiteX48" fmla="*/ 947737 w 1457326"/>
              <a:gd name="connsiteY48" fmla="*/ 1378744 h 1528762"/>
              <a:gd name="connsiteX49" fmla="*/ 902493 w 1457326"/>
              <a:gd name="connsiteY49" fmla="*/ 1412082 h 1528762"/>
              <a:gd name="connsiteX50" fmla="*/ 819150 w 1457326"/>
              <a:gd name="connsiteY50" fmla="*/ 1435895 h 1528762"/>
              <a:gd name="connsiteX51" fmla="*/ 750094 w 1457326"/>
              <a:gd name="connsiteY51" fmla="*/ 1445419 h 1528762"/>
              <a:gd name="connsiteX52" fmla="*/ 692944 w 1457326"/>
              <a:gd name="connsiteY52" fmla="*/ 1450181 h 1528762"/>
              <a:gd name="connsiteX53" fmla="*/ 626269 w 1457326"/>
              <a:gd name="connsiteY53" fmla="*/ 1454944 h 1528762"/>
              <a:gd name="connsiteX54" fmla="*/ 573881 w 1457326"/>
              <a:gd name="connsiteY54" fmla="*/ 1462088 h 1528762"/>
              <a:gd name="connsiteX55" fmla="*/ 504825 w 1457326"/>
              <a:gd name="connsiteY55" fmla="*/ 1471613 h 1528762"/>
              <a:gd name="connsiteX56" fmla="*/ 423863 w 1457326"/>
              <a:gd name="connsiteY56" fmla="*/ 1481138 h 1528762"/>
              <a:gd name="connsiteX57" fmla="*/ 357188 w 1457326"/>
              <a:gd name="connsiteY57" fmla="*/ 1485900 h 1528762"/>
              <a:gd name="connsiteX58" fmla="*/ 300038 w 1457326"/>
              <a:gd name="connsiteY58" fmla="*/ 1490663 h 1528762"/>
              <a:gd name="connsiteX59" fmla="*/ 216694 w 1457326"/>
              <a:gd name="connsiteY59" fmla="*/ 1502569 h 1528762"/>
              <a:gd name="connsiteX60" fmla="*/ 116681 w 1457326"/>
              <a:gd name="connsiteY60" fmla="*/ 1509713 h 1528762"/>
              <a:gd name="connsiteX61" fmla="*/ 45243 w 1457326"/>
              <a:gd name="connsiteY61" fmla="*/ 1528762 h 1528762"/>
              <a:gd name="connsiteX62" fmla="*/ 0 w 1457326"/>
              <a:gd name="connsiteY62" fmla="*/ 1524000 h 1528762"/>
              <a:gd name="connsiteX0" fmla="*/ 1247775 w 1457326"/>
              <a:gd name="connsiteY0" fmla="*/ 0 h 1528762"/>
              <a:gd name="connsiteX1" fmla="*/ 1281113 w 1457326"/>
              <a:gd name="connsiteY1" fmla="*/ 52388 h 1528762"/>
              <a:gd name="connsiteX2" fmla="*/ 1293019 w 1457326"/>
              <a:gd name="connsiteY2" fmla="*/ 83344 h 1528762"/>
              <a:gd name="connsiteX3" fmla="*/ 1319213 w 1457326"/>
              <a:gd name="connsiteY3" fmla="*/ 109538 h 1528762"/>
              <a:gd name="connsiteX4" fmla="*/ 1352550 w 1457326"/>
              <a:gd name="connsiteY4" fmla="*/ 150019 h 1528762"/>
              <a:gd name="connsiteX5" fmla="*/ 1373981 w 1457326"/>
              <a:gd name="connsiteY5" fmla="*/ 183356 h 1528762"/>
              <a:gd name="connsiteX6" fmla="*/ 1383506 w 1457326"/>
              <a:gd name="connsiteY6" fmla="*/ 211931 h 1528762"/>
              <a:gd name="connsiteX7" fmla="*/ 1388269 w 1457326"/>
              <a:gd name="connsiteY7" fmla="*/ 235744 h 1528762"/>
              <a:gd name="connsiteX8" fmla="*/ 1376363 w 1457326"/>
              <a:gd name="connsiteY8" fmla="*/ 264319 h 1528762"/>
              <a:gd name="connsiteX9" fmla="*/ 1352550 w 1457326"/>
              <a:gd name="connsiteY9" fmla="*/ 283369 h 1528762"/>
              <a:gd name="connsiteX10" fmla="*/ 1345406 w 1457326"/>
              <a:gd name="connsiteY10" fmla="*/ 302419 h 1528762"/>
              <a:gd name="connsiteX11" fmla="*/ 1354931 w 1457326"/>
              <a:gd name="connsiteY11" fmla="*/ 319088 h 1528762"/>
              <a:gd name="connsiteX12" fmla="*/ 1352550 w 1457326"/>
              <a:gd name="connsiteY12" fmla="*/ 340519 h 1528762"/>
              <a:gd name="connsiteX13" fmla="*/ 1338263 w 1457326"/>
              <a:gd name="connsiteY13" fmla="*/ 369094 h 1528762"/>
              <a:gd name="connsiteX14" fmla="*/ 1331119 w 1457326"/>
              <a:gd name="connsiteY14" fmla="*/ 395288 h 1528762"/>
              <a:gd name="connsiteX15" fmla="*/ 1309688 w 1457326"/>
              <a:gd name="connsiteY15" fmla="*/ 431006 h 1528762"/>
              <a:gd name="connsiteX16" fmla="*/ 1290638 w 1457326"/>
              <a:gd name="connsiteY16" fmla="*/ 452438 h 1528762"/>
              <a:gd name="connsiteX17" fmla="*/ 1288256 w 1457326"/>
              <a:gd name="connsiteY17" fmla="*/ 476250 h 1528762"/>
              <a:gd name="connsiteX18" fmla="*/ 1304925 w 1457326"/>
              <a:gd name="connsiteY18" fmla="*/ 500063 h 1528762"/>
              <a:gd name="connsiteX19" fmla="*/ 1307306 w 1457326"/>
              <a:gd name="connsiteY19" fmla="*/ 526256 h 1528762"/>
              <a:gd name="connsiteX20" fmla="*/ 1288256 w 1457326"/>
              <a:gd name="connsiteY20" fmla="*/ 545306 h 1528762"/>
              <a:gd name="connsiteX21" fmla="*/ 1252538 w 1457326"/>
              <a:gd name="connsiteY21" fmla="*/ 566738 h 1528762"/>
              <a:gd name="connsiteX22" fmla="*/ 1231106 w 1457326"/>
              <a:gd name="connsiteY22" fmla="*/ 590550 h 1528762"/>
              <a:gd name="connsiteX23" fmla="*/ 1223963 w 1457326"/>
              <a:gd name="connsiteY23" fmla="*/ 614363 h 1528762"/>
              <a:gd name="connsiteX24" fmla="*/ 1228725 w 1457326"/>
              <a:gd name="connsiteY24" fmla="*/ 645319 h 1528762"/>
              <a:gd name="connsiteX25" fmla="*/ 1250156 w 1457326"/>
              <a:gd name="connsiteY25" fmla="*/ 664369 h 1528762"/>
              <a:gd name="connsiteX26" fmla="*/ 1276350 w 1457326"/>
              <a:gd name="connsiteY26" fmla="*/ 673894 h 1528762"/>
              <a:gd name="connsiteX27" fmla="*/ 1309688 w 1457326"/>
              <a:gd name="connsiteY27" fmla="*/ 678656 h 1528762"/>
              <a:gd name="connsiteX28" fmla="*/ 1333500 w 1457326"/>
              <a:gd name="connsiteY28" fmla="*/ 692944 h 1528762"/>
              <a:gd name="connsiteX29" fmla="*/ 1347788 w 1457326"/>
              <a:gd name="connsiteY29" fmla="*/ 719138 h 1528762"/>
              <a:gd name="connsiteX30" fmla="*/ 1366838 w 1457326"/>
              <a:gd name="connsiteY30" fmla="*/ 776288 h 1528762"/>
              <a:gd name="connsiteX31" fmla="*/ 1400175 w 1457326"/>
              <a:gd name="connsiteY31" fmla="*/ 840581 h 1528762"/>
              <a:gd name="connsiteX32" fmla="*/ 1402556 w 1457326"/>
              <a:gd name="connsiteY32" fmla="*/ 890588 h 1528762"/>
              <a:gd name="connsiteX33" fmla="*/ 1402556 w 1457326"/>
              <a:gd name="connsiteY33" fmla="*/ 933450 h 1528762"/>
              <a:gd name="connsiteX34" fmla="*/ 1412081 w 1457326"/>
              <a:gd name="connsiteY34" fmla="*/ 981075 h 1528762"/>
              <a:gd name="connsiteX35" fmla="*/ 1431131 w 1457326"/>
              <a:gd name="connsiteY35" fmla="*/ 1019175 h 1528762"/>
              <a:gd name="connsiteX36" fmla="*/ 1457326 w 1457326"/>
              <a:gd name="connsiteY36" fmla="*/ 1069182 h 1528762"/>
              <a:gd name="connsiteX37" fmla="*/ 1423988 w 1457326"/>
              <a:gd name="connsiteY37" fmla="*/ 1135857 h 1528762"/>
              <a:gd name="connsiteX38" fmla="*/ 1388269 w 1457326"/>
              <a:gd name="connsiteY38" fmla="*/ 1169194 h 1528762"/>
              <a:gd name="connsiteX39" fmla="*/ 1364456 w 1457326"/>
              <a:gd name="connsiteY39" fmla="*/ 1228725 h 1528762"/>
              <a:gd name="connsiteX40" fmla="*/ 1364456 w 1457326"/>
              <a:gd name="connsiteY40" fmla="*/ 1281113 h 1528762"/>
              <a:gd name="connsiteX41" fmla="*/ 1297782 w 1457326"/>
              <a:gd name="connsiteY41" fmla="*/ 1288256 h 1528762"/>
              <a:gd name="connsiteX42" fmla="*/ 1247775 w 1457326"/>
              <a:gd name="connsiteY42" fmla="*/ 1293019 h 1528762"/>
              <a:gd name="connsiteX43" fmla="*/ 1207293 w 1457326"/>
              <a:gd name="connsiteY43" fmla="*/ 1309687 h 1528762"/>
              <a:gd name="connsiteX44" fmla="*/ 1173957 w 1457326"/>
              <a:gd name="connsiteY44" fmla="*/ 1345407 h 1528762"/>
              <a:gd name="connsiteX45" fmla="*/ 1131094 w 1457326"/>
              <a:gd name="connsiteY45" fmla="*/ 1364456 h 1528762"/>
              <a:gd name="connsiteX46" fmla="*/ 1081088 w 1457326"/>
              <a:gd name="connsiteY46" fmla="*/ 1385888 h 1528762"/>
              <a:gd name="connsiteX47" fmla="*/ 1012031 w 1457326"/>
              <a:gd name="connsiteY47" fmla="*/ 1383506 h 1528762"/>
              <a:gd name="connsiteX48" fmla="*/ 947737 w 1457326"/>
              <a:gd name="connsiteY48" fmla="*/ 1378744 h 1528762"/>
              <a:gd name="connsiteX49" fmla="*/ 902493 w 1457326"/>
              <a:gd name="connsiteY49" fmla="*/ 1412082 h 1528762"/>
              <a:gd name="connsiteX50" fmla="*/ 819150 w 1457326"/>
              <a:gd name="connsiteY50" fmla="*/ 1435895 h 1528762"/>
              <a:gd name="connsiteX51" fmla="*/ 750094 w 1457326"/>
              <a:gd name="connsiteY51" fmla="*/ 1445419 h 1528762"/>
              <a:gd name="connsiteX52" fmla="*/ 692944 w 1457326"/>
              <a:gd name="connsiteY52" fmla="*/ 1450181 h 1528762"/>
              <a:gd name="connsiteX53" fmla="*/ 626269 w 1457326"/>
              <a:gd name="connsiteY53" fmla="*/ 1454944 h 1528762"/>
              <a:gd name="connsiteX54" fmla="*/ 573881 w 1457326"/>
              <a:gd name="connsiteY54" fmla="*/ 1462088 h 1528762"/>
              <a:gd name="connsiteX55" fmla="*/ 504825 w 1457326"/>
              <a:gd name="connsiteY55" fmla="*/ 1471613 h 1528762"/>
              <a:gd name="connsiteX56" fmla="*/ 423863 w 1457326"/>
              <a:gd name="connsiteY56" fmla="*/ 1481138 h 1528762"/>
              <a:gd name="connsiteX57" fmla="*/ 357188 w 1457326"/>
              <a:gd name="connsiteY57" fmla="*/ 1485900 h 1528762"/>
              <a:gd name="connsiteX58" fmla="*/ 300038 w 1457326"/>
              <a:gd name="connsiteY58" fmla="*/ 1490663 h 1528762"/>
              <a:gd name="connsiteX59" fmla="*/ 216694 w 1457326"/>
              <a:gd name="connsiteY59" fmla="*/ 1502569 h 1528762"/>
              <a:gd name="connsiteX60" fmla="*/ 111918 w 1457326"/>
              <a:gd name="connsiteY60" fmla="*/ 1509713 h 1528762"/>
              <a:gd name="connsiteX61" fmla="*/ 45243 w 1457326"/>
              <a:gd name="connsiteY61" fmla="*/ 1528762 h 1528762"/>
              <a:gd name="connsiteX62" fmla="*/ 0 w 1457326"/>
              <a:gd name="connsiteY62" fmla="*/ 1524000 h 1528762"/>
              <a:gd name="connsiteX0" fmla="*/ 1247775 w 1457326"/>
              <a:gd name="connsiteY0" fmla="*/ 0 h 1528762"/>
              <a:gd name="connsiteX1" fmla="*/ 1281113 w 1457326"/>
              <a:gd name="connsiteY1" fmla="*/ 52388 h 1528762"/>
              <a:gd name="connsiteX2" fmla="*/ 1293019 w 1457326"/>
              <a:gd name="connsiteY2" fmla="*/ 83344 h 1528762"/>
              <a:gd name="connsiteX3" fmla="*/ 1319213 w 1457326"/>
              <a:gd name="connsiteY3" fmla="*/ 109538 h 1528762"/>
              <a:gd name="connsiteX4" fmla="*/ 1352550 w 1457326"/>
              <a:gd name="connsiteY4" fmla="*/ 150019 h 1528762"/>
              <a:gd name="connsiteX5" fmla="*/ 1373981 w 1457326"/>
              <a:gd name="connsiteY5" fmla="*/ 183356 h 1528762"/>
              <a:gd name="connsiteX6" fmla="*/ 1383506 w 1457326"/>
              <a:gd name="connsiteY6" fmla="*/ 211931 h 1528762"/>
              <a:gd name="connsiteX7" fmla="*/ 1388269 w 1457326"/>
              <a:gd name="connsiteY7" fmla="*/ 235744 h 1528762"/>
              <a:gd name="connsiteX8" fmla="*/ 1376363 w 1457326"/>
              <a:gd name="connsiteY8" fmla="*/ 264319 h 1528762"/>
              <a:gd name="connsiteX9" fmla="*/ 1352550 w 1457326"/>
              <a:gd name="connsiteY9" fmla="*/ 283369 h 1528762"/>
              <a:gd name="connsiteX10" fmla="*/ 1345406 w 1457326"/>
              <a:gd name="connsiteY10" fmla="*/ 302419 h 1528762"/>
              <a:gd name="connsiteX11" fmla="*/ 1354931 w 1457326"/>
              <a:gd name="connsiteY11" fmla="*/ 319088 h 1528762"/>
              <a:gd name="connsiteX12" fmla="*/ 1352550 w 1457326"/>
              <a:gd name="connsiteY12" fmla="*/ 340519 h 1528762"/>
              <a:gd name="connsiteX13" fmla="*/ 1338263 w 1457326"/>
              <a:gd name="connsiteY13" fmla="*/ 369094 h 1528762"/>
              <a:gd name="connsiteX14" fmla="*/ 1331119 w 1457326"/>
              <a:gd name="connsiteY14" fmla="*/ 395288 h 1528762"/>
              <a:gd name="connsiteX15" fmla="*/ 1309688 w 1457326"/>
              <a:gd name="connsiteY15" fmla="*/ 431006 h 1528762"/>
              <a:gd name="connsiteX16" fmla="*/ 1290638 w 1457326"/>
              <a:gd name="connsiteY16" fmla="*/ 452438 h 1528762"/>
              <a:gd name="connsiteX17" fmla="*/ 1288256 w 1457326"/>
              <a:gd name="connsiteY17" fmla="*/ 476250 h 1528762"/>
              <a:gd name="connsiteX18" fmla="*/ 1304925 w 1457326"/>
              <a:gd name="connsiteY18" fmla="*/ 500063 h 1528762"/>
              <a:gd name="connsiteX19" fmla="*/ 1307306 w 1457326"/>
              <a:gd name="connsiteY19" fmla="*/ 526256 h 1528762"/>
              <a:gd name="connsiteX20" fmla="*/ 1288256 w 1457326"/>
              <a:gd name="connsiteY20" fmla="*/ 545306 h 1528762"/>
              <a:gd name="connsiteX21" fmla="*/ 1252538 w 1457326"/>
              <a:gd name="connsiteY21" fmla="*/ 566738 h 1528762"/>
              <a:gd name="connsiteX22" fmla="*/ 1231106 w 1457326"/>
              <a:gd name="connsiteY22" fmla="*/ 590550 h 1528762"/>
              <a:gd name="connsiteX23" fmla="*/ 1223963 w 1457326"/>
              <a:gd name="connsiteY23" fmla="*/ 614363 h 1528762"/>
              <a:gd name="connsiteX24" fmla="*/ 1228725 w 1457326"/>
              <a:gd name="connsiteY24" fmla="*/ 645319 h 1528762"/>
              <a:gd name="connsiteX25" fmla="*/ 1250156 w 1457326"/>
              <a:gd name="connsiteY25" fmla="*/ 664369 h 1528762"/>
              <a:gd name="connsiteX26" fmla="*/ 1276350 w 1457326"/>
              <a:gd name="connsiteY26" fmla="*/ 673894 h 1528762"/>
              <a:gd name="connsiteX27" fmla="*/ 1309688 w 1457326"/>
              <a:gd name="connsiteY27" fmla="*/ 678656 h 1528762"/>
              <a:gd name="connsiteX28" fmla="*/ 1333500 w 1457326"/>
              <a:gd name="connsiteY28" fmla="*/ 692944 h 1528762"/>
              <a:gd name="connsiteX29" fmla="*/ 1347788 w 1457326"/>
              <a:gd name="connsiteY29" fmla="*/ 719138 h 1528762"/>
              <a:gd name="connsiteX30" fmla="*/ 1366838 w 1457326"/>
              <a:gd name="connsiteY30" fmla="*/ 776288 h 1528762"/>
              <a:gd name="connsiteX31" fmla="*/ 1400175 w 1457326"/>
              <a:gd name="connsiteY31" fmla="*/ 840581 h 1528762"/>
              <a:gd name="connsiteX32" fmla="*/ 1402556 w 1457326"/>
              <a:gd name="connsiteY32" fmla="*/ 890588 h 1528762"/>
              <a:gd name="connsiteX33" fmla="*/ 1402556 w 1457326"/>
              <a:gd name="connsiteY33" fmla="*/ 933450 h 1528762"/>
              <a:gd name="connsiteX34" fmla="*/ 1412081 w 1457326"/>
              <a:gd name="connsiteY34" fmla="*/ 981075 h 1528762"/>
              <a:gd name="connsiteX35" fmla="*/ 1431131 w 1457326"/>
              <a:gd name="connsiteY35" fmla="*/ 1019175 h 1528762"/>
              <a:gd name="connsiteX36" fmla="*/ 1457326 w 1457326"/>
              <a:gd name="connsiteY36" fmla="*/ 1069182 h 1528762"/>
              <a:gd name="connsiteX37" fmla="*/ 1423988 w 1457326"/>
              <a:gd name="connsiteY37" fmla="*/ 1135857 h 1528762"/>
              <a:gd name="connsiteX38" fmla="*/ 1388269 w 1457326"/>
              <a:gd name="connsiteY38" fmla="*/ 1169194 h 1528762"/>
              <a:gd name="connsiteX39" fmla="*/ 1364456 w 1457326"/>
              <a:gd name="connsiteY39" fmla="*/ 1228725 h 1528762"/>
              <a:gd name="connsiteX40" fmla="*/ 1364456 w 1457326"/>
              <a:gd name="connsiteY40" fmla="*/ 1281113 h 1528762"/>
              <a:gd name="connsiteX41" fmla="*/ 1297782 w 1457326"/>
              <a:gd name="connsiteY41" fmla="*/ 1288256 h 1528762"/>
              <a:gd name="connsiteX42" fmla="*/ 1247775 w 1457326"/>
              <a:gd name="connsiteY42" fmla="*/ 1293019 h 1528762"/>
              <a:gd name="connsiteX43" fmla="*/ 1207293 w 1457326"/>
              <a:gd name="connsiteY43" fmla="*/ 1309687 h 1528762"/>
              <a:gd name="connsiteX44" fmla="*/ 1173957 w 1457326"/>
              <a:gd name="connsiteY44" fmla="*/ 1345407 h 1528762"/>
              <a:gd name="connsiteX45" fmla="*/ 1131094 w 1457326"/>
              <a:gd name="connsiteY45" fmla="*/ 1364456 h 1528762"/>
              <a:gd name="connsiteX46" fmla="*/ 1081088 w 1457326"/>
              <a:gd name="connsiteY46" fmla="*/ 1385888 h 1528762"/>
              <a:gd name="connsiteX47" fmla="*/ 1012031 w 1457326"/>
              <a:gd name="connsiteY47" fmla="*/ 1383506 h 1528762"/>
              <a:gd name="connsiteX48" fmla="*/ 947737 w 1457326"/>
              <a:gd name="connsiteY48" fmla="*/ 1378744 h 1528762"/>
              <a:gd name="connsiteX49" fmla="*/ 902493 w 1457326"/>
              <a:gd name="connsiteY49" fmla="*/ 1412082 h 1528762"/>
              <a:gd name="connsiteX50" fmla="*/ 819150 w 1457326"/>
              <a:gd name="connsiteY50" fmla="*/ 1435895 h 1528762"/>
              <a:gd name="connsiteX51" fmla="*/ 750094 w 1457326"/>
              <a:gd name="connsiteY51" fmla="*/ 1445419 h 1528762"/>
              <a:gd name="connsiteX52" fmla="*/ 692944 w 1457326"/>
              <a:gd name="connsiteY52" fmla="*/ 1450181 h 1528762"/>
              <a:gd name="connsiteX53" fmla="*/ 626269 w 1457326"/>
              <a:gd name="connsiteY53" fmla="*/ 1454944 h 1528762"/>
              <a:gd name="connsiteX54" fmla="*/ 573881 w 1457326"/>
              <a:gd name="connsiteY54" fmla="*/ 1462088 h 1528762"/>
              <a:gd name="connsiteX55" fmla="*/ 504825 w 1457326"/>
              <a:gd name="connsiteY55" fmla="*/ 1471613 h 1528762"/>
              <a:gd name="connsiteX56" fmla="*/ 423863 w 1457326"/>
              <a:gd name="connsiteY56" fmla="*/ 1481138 h 1528762"/>
              <a:gd name="connsiteX57" fmla="*/ 357188 w 1457326"/>
              <a:gd name="connsiteY57" fmla="*/ 1485900 h 1528762"/>
              <a:gd name="connsiteX58" fmla="*/ 300038 w 1457326"/>
              <a:gd name="connsiteY58" fmla="*/ 1490663 h 1528762"/>
              <a:gd name="connsiteX59" fmla="*/ 169069 w 1457326"/>
              <a:gd name="connsiteY59" fmla="*/ 1473994 h 1528762"/>
              <a:gd name="connsiteX60" fmla="*/ 111918 w 1457326"/>
              <a:gd name="connsiteY60" fmla="*/ 1509713 h 1528762"/>
              <a:gd name="connsiteX61" fmla="*/ 45243 w 1457326"/>
              <a:gd name="connsiteY61" fmla="*/ 1528762 h 1528762"/>
              <a:gd name="connsiteX62" fmla="*/ 0 w 1457326"/>
              <a:gd name="connsiteY62" fmla="*/ 1524000 h 1528762"/>
              <a:gd name="connsiteX0" fmla="*/ 1247775 w 1457326"/>
              <a:gd name="connsiteY0" fmla="*/ 0 h 1528762"/>
              <a:gd name="connsiteX1" fmla="*/ 1281113 w 1457326"/>
              <a:gd name="connsiteY1" fmla="*/ 52388 h 1528762"/>
              <a:gd name="connsiteX2" fmla="*/ 1293019 w 1457326"/>
              <a:gd name="connsiteY2" fmla="*/ 83344 h 1528762"/>
              <a:gd name="connsiteX3" fmla="*/ 1319213 w 1457326"/>
              <a:gd name="connsiteY3" fmla="*/ 109538 h 1528762"/>
              <a:gd name="connsiteX4" fmla="*/ 1352550 w 1457326"/>
              <a:gd name="connsiteY4" fmla="*/ 150019 h 1528762"/>
              <a:gd name="connsiteX5" fmla="*/ 1373981 w 1457326"/>
              <a:gd name="connsiteY5" fmla="*/ 183356 h 1528762"/>
              <a:gd name="connsiteX6" fmla="*/ 1383506 w 1457326"/>
              <a:gd name="connsiteY6" fmla="*/ 211931 h 1528762"/>
              <a:gd name="connsiteX7" fmla="*/ 1388269 w 1457326"/>
              <a:gd name="connsiteY7" fmla="*/ 235744 h 1528762"/>
              <a:gd name="connsiteX8" fmla="*/ 1376363 w 1457326"/>
              <a:gd name="connsiteY8" fmla="*/ 264319 h 1528762"/>
              <a:gd name="connsiteX9" fmla="*/ 1352550 w 1457326"/>
              <a:gd name="connsiteY9" fmla="*/ 283369 h 1528762"/>
              <a:gd name="connsiteX10" fmla="*/ 1345406 w 1457326"/>
              <a:gd name="connsiteY10" fmla="*/ 302419 h 1528762"/>
              <a:gd name="connsiteX11" fmla="*/ 1354931 w 1457326"/>
              <a:gd name="connsiteY11" fmla="*/ 319088 h 1528762"/>
              <a:gd name="connsiteX12" fmla="*/ 1352550 w 1457326"/>
              <a:gd name="connsiteY12" fmla="*/ 340519 h 1528762"/>
              <a:gd name="connsiteX13" fmla="*/ 1338263 w 1457326"/>
              <a:gd name="connsiteY13" fmla="*/ 369094 h 1528762"/>
              <a:gd name="connsiteX14" fmla="*/ 1331119 w 1457326"/>
              <a:gd name="connsiteY14" fmla="*/ 395288 h 1528762"/>
              <a:gd name="connsiteX15" fmla="*/ 1309688 w 1457326"/>
              <a:gd name="connsiteY15" fmla="*/ 431006 h 1528762"/>
              <a:gd name="connsiteX16" fmla="*/ 1290638 w 1457326"/>
              <a:gd name="connsiteY16" fmla="*/ 452438 h 1528762"/>
              <a:gd name="connsiteX17" fmla="*/ 1288256 w 1457326"/>
              <a:gd name="connsiteY17" fmla="*/ 476250 h 1528762"/>
              <a:gd name="connsiteX18" fmla="*/ 1304925 w 1457326"/>
              <a:gd name="connsiteY18" fmla="*/ 500063 h 1528762"/>
              <a:gd name="connsiteX19" fmla="*/ 1307306 w 1457326"/>
              <a:gd name="connsiteY19" fmla="*/ 526256 h 1528762"/>
              <a:gd name="connsiteX20" fmla="*/ 1288256 w 1457326"/>
              <a:gd name="connsiteY20" fmla="*/ 545306 h 1528762"/>
              <a:gd name="connsiteX21" fmla="*/ 1252538 w 1457326"/>
              <a:gd name="connsiteY21" fmla="*/ 566738 h 1528762"/>
              <a:gd name="connsiteX22" fmla="*/ 1231106 w 1457326"/>
              <a:gd name="connsiteY22" fmla="*/ 590550 h 1528762"/>
              <a:gd name="connsiteX23" fmla="*/ 1223963 w 1457326"/>
              <a:gd name="connsiteY23" fmla="*/ 614363 h 1528762"/>
              <a:gd name="connsiteX24" fmla="*/ 1228725 w 1457326"/>
              <a:gd name="connsiteY24" fmla="*/ 645319 h 1528762"/>
              <a:gd name="connsiteX25" fmla="*/ 1250156 w 1457326"/>
              <a:gd name="connsiteY25" fmla="*/ 664369 h 1528762"/>
              <a:gd name="connsiteX26" fmla="*/ 1276350 w 1457326"/>
              <a:gd name="connsiteY26" fmla="*/ 673894 h 1528762"/>
              <a:gd name="connsiteX27" fmla="*/ 1309688 w 1457326"/>
              <a:gd name="connsiteY27" fmla="*/ 678656 h 1528762"/>
              <a:gd name="connsiteX28" fmla="*/ 1333500 w 1457326"/>
              <a:gd name="connsiteY28" fmla="*/ 692944 h 1528762"/>
              <a:gd name="connsiteX29" fmla="*/ 1347788 w 1457326"/>
              <a:gd name="connsiteY29" fmla="*/ 719138 h 1528762"/>
              <a:gd name="connsiteX30" fmla="*/ 1366838 w 1457326"/>
              <a:gd name="connsiteY30" fmla="*/ 776288 h 1528762"/>
              <a:gd name="connsiteX31" fmla="*/ 1400175 w 1457326"/>
              <a:gd name="connsiteY31" fmla="*/ 840581 h 1528762"/>
              <a:gd name="connsiteX32" fmla="*/ 1402556 w 1457326"/>
              <a:gd name="connsiteY32" fmla="*/ 890588 h 1528762"/>
              <a:gd name="connsiteX33" fmla="*/ 1402556 w 1457326"/>
              <a:gd name="connsiteY33" fmla="*/ 933450 h 1528762"/>
              <a:gd name="connsiteX34" fmla="*/ 1412081 w 1457326"/>
              <a:gd name="connsiteY34" fmla="*/ 981075 h 1528762"/>
              <a:gd name="connsiteX35" fmla="*/ 1431131 w 1457326"/>
              <a:gd name="connsiteY35" fmla="*/ 1019175 h 1528762"/>
              <a:gd name="connsiteX36" fmla="*/ 1457326 w 1457326"/>
              <a:gd name="connsiteY36" fmla="*/ 1069182 h 1528762"/>
              <a:gd name="connsiteX37" fmla="*/ 1423988 w 1457326"/>
              <a:gd name="connsiteY37" fmla="*/ 1135857 h 1528762"/>
              <a:gd name="connsiteX38" fmla="*/ 1388269 w 1457326"/>
              <a:gd name="connsiteY38" fmla="*/ 1169194 h 1528762"/>
              <a:gd name="connsiteX39" fmla="*/ 1364456 w 1457326"/>
              <a:gd name="connsiteY39" fmla="*/ 1228725 h 1528762"/>
              <a:gd name="connsiteX40" fmla="*/ 1364456 w 1457326"/>
              <a:gd name="connsiteY40" fmla="*/ 1281113 h 1528762"/>
              <a:gd name="connsiteX41" fmla="*/ 1297782 w 1457326"/>
              <a:gd name="connsiteY41" fmla="*/ 1288256 h 1528762"/>
              <a:gd name="connsiteX42" fmla="*/ 1247775 w 1457326"/>
              <a:gd name="connsiteY42" fmla="*/ 1293019 h 1528762"/>
              <a:gd name="connsiteX43" fmla="*/ 1207293 w 1457326"/>
              <a:gd name="connsiteY43" fmla="*/ 1309687 h 1528762"/>
              <a:gd name="connsiteX44" fmla="*/ 1173957 w 1457326"/>
              <a:gd name="connsiteY44" fmla="*/ 1345407 h 1528762"/>
              <a:gd name="connsiteX45" fmla="*/ 1131094 w 1457326"/>
              <a:gd name="connsiteY45" fmla="*/ 1364456 h 1528762"/>
              <a:gd name="connsiteX46" fmla="*/ 1081088 w 1457326"/>
              <a:gd name="connsiteY46" fmla="*/ 1385888 h 1528762"/>
              <a:gd name="connsiteX47" fmla="*/ 1012031 w 1457326"/>
              <a:gd name="connsiteY47" fmla="*/ 1383506 h 1528762"/>
              <a:gd name="connsiteX48" fmla="*/ 947737 w 1457326"/>
              <a:gd name="connsiteY48" fmla="*/ 1378744 h 1528762"/>
              <a:gd name="connsiteX49" fmla="*/ 902493 w 1457326"/>
              <a:gd name="connsiteY49" fmla="*/ 1412082 h 1528762"/>
              <a:gd name="connsiteX50" fmla="*/ 819150 w 1457326"/>
              <a:gd name="connsiteY50" fmla="*/ 1435895 h 1528762"/>
              <a:gd name="connsiteX51" fmla="*/ 750094 w 1457326"/>
              <a:gd name="connsiteY51" fmla="*/ 1445419 h 1528762"/>
              <a:gd name="connsiteX52" fmla="*/ 692944 w 1457326"/>
              <a:gd name="connsiteY52" fmla="*/ 1450181 h 1528762"/>
              <a:gd name="connsiteX53" fmla="*/ 626269 w 1457326"/>
              <a:gd name="connsiteY53" fmla="*/ 1454944 h 1528762"/>
              <a:gd name="connsiteX54" fmla="*/ 573881 w 1457326"/>
              <a:gd name="connsiteY54" fmla="*/ 1462088 h 1528762"/>
              <a:gd name="connsiteX55" fmla="*/ 504825 w 1457326"/>
              <a:gd name="connsiteY55" fmla="*/ 1471613 h 1528762"/>
              <a:gd name="connsiteX56" fmla="*/ 423863 w 1457326"/>
              <a:gd name="connsiteY56" fmla="*/ 1481138 h 1528762"/>
              <a:gd name="connsiteX57" fmla="*/ 357188 w 1457326"/>
              <a:gd name="connsiteY57" fmla="*/ 1485900 h 1528762"/>
              <a:gd name="connsiteX58" fmla="*/ 300038 w 1457326"/>
              <a:gd name="connsiteY58" fmla="*/ 1490663 h 1528762"/>
              <a:gd name="connsiteX59" fmla="*/ 169069 w 1457326"/>
              <a:gd name="connsiteY59" fmla="*/ 1473994 h 1528762"/>
              <a:gd name="connsiteX60" fmla="*/ 104775 w 1457326"/>
              <a:gd name="connsiteY60" fmla="*/ 1509713 h 1528762"/>
              <a:gd name="connsiteX61" fmla="*/ 45243 w 1457326"/>
              <a:gd name="connsiteY61" fmla="*/ 1528762 h 1528762"/>
              <a:gd name="connsiteX62" fmla="*/ 0 w 1457326"/>
              <a:gd name="connsiteY62" fmla="*/ 1524000 h 1528762"/>
              <a:gd name="connsiteX0" fmla="*/ 1247775 w 1457326"/>
              <a:gd name="connsiteY0" fmla="*/ 0 h 1528762"/>
              <a:gd name="connsiteX1" fmla="*/ 1281113 w 1457326"/>
              <a:gd name="connsiteY1" fmla="*/ 52388 h 1528762"/>
              <a:gd name="connsiteX2" fmla="*/ 1293019 w 1457326"/>
              <a:gd name="connsiteY2" fmla="*/ 83344 h 1528762"/>
              <a:gd name="connsiteX3" fmla="*/ 1319213 w 1457326"/>
              <a:gd name="connsiteY3" fmla="*/ 109538 h 1528762"/>
              <a:gd name="connsiteX4" fmla="*/ 1352550 w 1457326"/>
              <a:gd name="connsiteY4" fmla="*/ 150019 h 1528762"/>
              <a:gd name="connsiteX5" fmla="*/ 1373981 w 1457326"/>
              <a:gd name="connsiteY5" fmla="*/ 183356 h 1528762"/>
              <a:gd name="connsiteX6" fmla="*/ 1383506 w 1457326"/>
              <a:gd name="connsiteY6" fmla="*/ 211931 h 1528762"/>
              <a:gd name="connsiteX7" fmla="*/ 1388269 w 1457326"/>
              <a:gd name="connsiteY7" fmla="*/ 235744 h 1528762"/>
              <a:gd name="connsiteX8" fmla="*/ 1376363 w 1457326"/>
              <a:gd name="connsiteY8" fmla="*/ 264319 h 1528762"/>
              <a:gd name="connsiteX9" fmla="*/ 1352550 w 1457326"/>
              <a:gd name="connsiteY9" fmla="*/ 283369 h 1528762"/>
              <a:gd name="connsiteX10" fmla="*/ 1345406 w 1457326"/>
              <a:gd name="connsiteY10" fmla="*/ 302419 h 1528762"/>
              <a:gd name="connsiteX11" fmla="*/ 1354931 w 1457326"/>
              <a:gd name="connsiteY11" fmla="*/ 319088 h 1528762"/>
              <a:gd name="connsiteX12" fmla="*/ 1352550 w 1457326"/>
              <a:gd name="connsiteY12" fmla="*/ 340519 h 1528762"/>
              <a:gd name="connsiteX13" fmla="*/ 1338263 w 1457326"/>
              <a:gd name="connsiteY13" fmla="*/ 369094 h 1528762"/>
              <a:gd name="connsiteX14" fmla="*/ 1331119 w 1457326"/>
              <a:gd name="connsiteY14" fmla="*/ 395288 h 1528762"/>
              <a:gd name="connsiteX15" fmla="*/ 1309688 w 1457326"/>
              <a:gd name="connsiteY15" fmla="*/ 431006 h 1528762"/>
              <a:gd name="connsiteX16" fmla="*/ 1290638 w 1457326"/>
              <a:gd name="connsiteY16" fmla="*/ 452438 h 1528762"/>
              <a:gd name="connsiteX17" fmla="*/ 1288256 w 1457326"/>
              <a:gd name="connsiteY17" fmla="*/ 476250 h 1528762"/>
              <a:gd name="connsiteX18" fmla="*/ 1304925 w 1457326"/>
              <a:gd name="connsiteY18" fmla="*/ 500063 h 1528762"/>
              <a:gd name="connsiteX19" fmla="*/ 1307306 w 1457326"/>
              <a:gd name="connsiteY19" fmla="*/ 526256 h 1528762"/>
              <a:gd name="connsiteX20" fmla="*/ 1288256 w 1457326"/>
              <a:gd name="connsiteY20" fmla="*/ 545306 h 1528762"/>
              <a:gd name="connsiteX21" fmla="*/ 1252538 w 1457326"/>
              <a:gd name="connsiteY21" fmla="*/ 566738 h 1528762"/>
              <a:gd name="connsiteX22" fmla="*/ 1231106 w 1457326"/>
              <a:gd name="connsiteY22" fmla="*/ 590550 h 1528762"/>
              <a:gd name="connsiteX23" fmla="*/ 1223963 w 1457326"/>
              <a:gd name="connsiteY23" fmla="*/ 614363 h 1528762"/>
              <a:gd name="connsiteX24" fmla="*/ 1228725 w 1457326"/>
              <a:gd name="connsiteY24" fmla="*/ 645319 h 1528762"/>
              <a:gd name="connsiteX25" fmla="*/ 1250156 w 1457326"/>
              <a:gd name="connsiteY25" fmla="*/ 664369 h 1528762"/>
              <a:gd name="connsiteX26" fmla="*/ 1276350 w 1457326"/>
              <a:gd name="connsiteY26" fmla="*/ 673894 h 1528762"/>
              <a:gd name="connsiteX27" fmla="*/ 1309688 w 1457326"/>
              <a:gd name="connsiteY27" fmla="*/ 678656 h 1528762"/>
              <a:gd name="connsiteX28" fmla="*/ 1333500 w 1457326"/>
              <a:gd name="connsiteY28" fmla="*/ 692944 h 1528762"/>
              <a:gd name="connsiteX29" fmla="*/ 1347788 w 1457326"/>
              <a:gd name="connsiteY29" fmla="*/ 719138 h 1528762"/>
              <a:gd name="connsiteX30" fmla="*/ 1366838 w 1457326"/>
              <a:gd name="connsiteY30" fmla="*/ 776288 h 1528762"/>
              <a:gd name="connsiteX31" fmla="*/ 1400175 w 1457326"/>
              <a:gd name="connsiteY31" fmla="*/ 840581 h 1528762"/>
              <a:gd name="connsiteX32" fmla="*/ 1402556 w 1457326"/>
              <a:gd name="connsiteY32" fmla="*/ 890588 h 1528762"/>
              <a:gd name="connsiteX33" fmla="*/ 1402556 w 1457326"/>
              <a:gd name="connsiteY33" fmla="*/ 933450 h 1528762"/>
              <a:gd name="connsiteX34" fmla="*/ 1412081 w 1457326"/>
              <a:gd name="connsiteY34" fmla="*/ 981075 h 1528762"/>
              <a:gd name="connsiteX35" fmla="*/ 1431131 w 1457326"/>
              <a:gd name="connsiteY35" fmla="*/ 1019175 h 1528762"/>
              <a:gd name="connsiteX36" fmla="*/ 1457326 w 1457326"/>
              <a:gd name="connsiteY36" fmla="*/ 1069182 h 1528762"/>
              <a:gd name="connsiteX37" fmla="*/ 1423988 w 1457326"/>
              <a:gd name="connsiteY37" fmla="*/ 1135857 h 1528762"/>
              <a:gd name="connsiteX38" fmla="*/ 1388269 w 1457326"/>
              <a:gd name="connsiteY38" fmla="*/ 1169194 h 1528762"/>
              <a:gd name="connsiteX39" fmla="*/ 1364456 w 1457326"/>
              <a:gd name="connsiteY39" fmla="*/ 1228725 h 1528762"/>
              <a:gd name="connsiteX40" fmla="*/ 1364456 w 1457326"/>
              <a:gd name="connsiteY40" fmla="*/ 1281113 h 1528762"/>
              <a:gd name="connsiteX41" fmla="*/ 1297782 w 1457326"/>
              <a:gd name="connsiteY41" fmla="*/ 1288256 h 1528762"/>
              <a:gd name="connsiteX42" fmla="*/ 1247775 w 1457326"/>
              <a:gd name="connsiteY42" fmla="*/ 1293019 h 1528762"/>
              <a:gd name="connsiteX43" fmla="*/ 1207293 w 1457326"/>
              <a:gd name="connsiteY43" fmla="*/ 1309687 h 1528762"/>
              <a:gd name="connsiteX44" fmla="*/ 1173957 w 1457326"/>
              <a:gd name="connsiteY44" fmla="*/ 1345407 h 1528762"/>
              <a:gd name="connsiteX45" fmla="*/ 1131094 w 1457326"/>
              <a:gd name="connsiteY45" fmla="*/ 1364456 h 1528762"/>
              <a:gd name="connsiteX46" fmla="*/ 1081088 w 1457326"/>
              <a:gd name="connsiteY46" fmla="*/ 1385888 h 1528762"/>
              <a:gd name="connsiteX47" fmla="*/ 1012031 w 1457326"/>
              <a:gd name="connsiteY47" fmla="*/ 1383506 h 1528762"/>
              <a:gd name="connsiteX48" fmla="*/ 947737 w 1457326"/>
              <a:gd name="connsiteY48" fmla="*/ 1378744 h 1528762"/>
              <a:gd name="connsiteX49" fmla="*/ 902493 w 1457326"/>
              <a:gd name="connsiteY49" fmla="*/ 1412082 h 1528762"/>
              <a:gd name="connsiteX50" fmla="*/ 819150 w 1457326"/>
              <a:gd name="connsiteY50" fmla="*/ 1435895 h 1528762"/>
              <a:gd name="connsiteX51" fmla="*/ 750094 w 1457326"/>
              <a:gd name="connsiteY51" fmla="*/ 1445419 h 1528762"/>
              <a:gd name="connsiteX52" fmla="*/ 692944 w 1457326"/>
              <a:gd name="connsiteY52" fmla="*/ 1450181 h 1528762"/>
              <a:gd name="connsiteX53" fmla="*/ 626269 w 1457326"/>
              <a:gd name="connsiteY53" fmla="*/ 1454944 h 1528762"/>
              <a:gd name="connsiteX54" fmla="*/ 573881 w 1457326"/>
              <a:gd name="connsiteY54" fmla="*/ 1462088 h 1528762"/>
              <a:gd name="connsiteX55" fmla="*/ 504825 w 1457326"/>
              <a:gd name="connsiteY55" fmla="*/ 1471613 h 1528762"/>
              <a:gd name="connsiteX56" fmla="*/ 423863 w 1457326"/>
              <a:gd name="connsiteY56" fmla="*/ 1481138 h 1528762"/>
              <a:gd name="connsiteX57" fmla="*/ 357188 w 1457326"/>
              <a:gd name="connsiteY57" fmla="*/ 1485900 h 1528762"/>
              <a:gd name="connsiteX58" fmla="*/ 238125 w 1457326"/>
              <a:gd name="connsiteY58" fmla="*/ 1457326 h 1528762"/>
              <a:gd name="connsiteX59" fmla="*/ 169069 w 1457326"/>
              <a:gd name="connsiteY59" fmla="*/ 1473994 h 1528762"/>
              <a:gd name="connsiteX60" fmla="*/ 104775 w 1457326"/>
              <a:gd name="connsiteY60" fmla="*/ 1509713 h 1528762"/>
              <a:gd name="connsiteX61" fmla="*/ 45243 w 1457326"/>
              <a:gd name="connsiteY61" fmla="*/ 1528762 h 1528762"/>
              <a:gd name="connsiteX62" fmla="*/ 0 w 1457326"/>
              <a:gd name="connsiteY62" fmla="*/ 1524000 h 1528762"/>
              <a:gd name="connsiteX0" fmla="*/ 1247775 w 1457326"/>
              <a:gd name="connsiteY0" fmla="*/ 0 h 1528762"/>
              <a:gd name="connsiteX1" fmla="*/ 1281113 w 1457326"/>
              <a:gd name="connsiteY1" fmla="*/ 52388 h 1528762"/>
              <a:gd name="connsiteX2" fmla="*/ 1293019 w 1457326"/>
              <a:gd name="connsiteY2" fmla="*/ 83344 h 1528762"/>
              <a:gd name="connsiteX3" fmla="*/ 1319213 w 1457326"/>
              <a:gd name="connsiteY3" fmla="*/ 109538 h 1528762"/>
              <a:gd name="connsiteX4" fmla="*/ 1352550 w 1457326"/>
              <a:gd name="connsiteY4" fmla="*/ 150019 h 1528762"/>
              <a:gd name="connsiteX5" fmla="*/ 1373981 w 1457326"/>
              <a:gd name="connsiteY5" fmla="*/ 183356 h 1528762"/>
              <a:gd name="connsiteX6" fmla="*/ 1383506 w 1457326"/>
              <a:gd name="connsiteY6" fmla="*/ 211931 h 1528762"/>
              <a:gd name="connsiteX7" fmla="*/ 1388269 w 1457326"/>
              <a:gd name="connsiteY7" fmla="*/ 235744 h 1528762"/>
              <a:gd name="connsiteX8" fmla="*/ 1376363 w 1457326"/>
              <a:gd name="connsiteY8" fmla="*/ 264319 h 1528762"/>
              <a:gd name="connsiteX9" fmla="*/ 1352550 w 1457326"/>
              <a:gd name="connsiteY9" fmla="*/ 283369 h 1528762"/>
              <a:gd name="connsiteX10" fmla="*/ 1345406 w 1457326"/>
              <a:gd name="connsiteY10" fmla="*/ 302419 h 1528762"/>
              <a:gd name="connsiteX11" fmla="*/ 1354931 w 1457326"/>
              <a:gd name="connsiteY11" fmla="*/ 319088 h 1528762"/>
              <a:gd name="connsiteX12" fmla="*/ 1352550 w 1457326"/>
              <a:gd name="connsiteY12" fmla="*/ 340519 h 1528762"/>
              <a:gd name="connsiteX13" fmla="*/ 1338263 w 1457326"/>
              <a:gd name="connsiteY13" fmla="*/ 369094 h 1528762"/>
              <a:gd name="connsiteX14" fmla="*/ 1331119 w 1457326"/>
              <a:gd name="connsiteY14" fmla="*/ 395288 h 1528762"/>
              <a:gd name="connsiteX15" fmla="*/ 1309688 w 1457326"/>
              <a:gd name="connsiteY15" fmla="*/ 431006 h 1528762"/>
              <a:gd name="connsiteX16" fmla="*/ 1290638 w 1457326"/>
              <a:gd name="connsiteY16" fmla="*/ 452438 h 1528762"/>
              <a:gd name="connsiteX17" fmla="*/ 1288256 w 1457326"/>
              <a:gd name="connsiteY17" fmla="*/ 476250 h 1528762"/>
              <a:gd name="connsiteX18" fmla="*/ 1304925 w 1457326"/>
              <a:gd name="connsiteY18" fmla="*/ 500063 h 1528762"/>
              <a:gd name="connsiteX19" fmla="*/ 1307306 w 1457326"/>
              <a:gd name="connsiteY19" fmla="*/ 526256 h 1528762"/>
              <a:gd name="connsiteX20" fmla="*/ 1288256 w 1457326"/>
              <a:gd name="connsiteY20" fmla="*/ 545306 h 1528762"/>
              <a:gd name="connsiteX21" fmla="*/ 1252538 w 1457326"/>
              <a:gd name="connsiteY21" fmla="*/ 566738 h 1528762"/>
              <a:gd name="connsiteX22" fmla="*/ 1231106 w 1457326"/>
              <a:gd name="connsiteY22" fmla="*/ 590550 h 1528762"/>
              <a:gd name="connsiteX23" fmla="*/ 1223963 w 1457326"/>
              <a:gd name="connsiteY23" fmla="*/ 614363 h 1528762"/>
              <a:gd name="connsiteX24" fmla="*/ 1228725 w 1457326"/>
              <a:gd name="connsiteY24" fmla="*/ 645319 h 1528762"/>
              <a:gd name="connsiteX25" fmla="*/ 1250156 w 1457326"/>
              <a:gd name="connsiteY25" fmla="*/ 664369 h 1528762"/>
              <a:gd name="connsiteX26" fmla="*/ 1276350 w 1457326"/>
              <a:gd name="connsiteY26" fmla="*/ 673894 h 1528762"/>
              <a:gd name="connsiteX27" fmla="*/ 1309688 w 1457326"/>
              <a:gd name="connsiteY27" fmla="*/ 678656 h 1528762"/>
              <a:gd name="connsiteX28" fmla="*/ 1333500 w 1457326"/>
              <a:gd name="connsiteY28" fmla="*/ 692944 h 1528762"/>
              <a:gd name="connsiteX29" fmla="*/ 1347788 w 1457326"/>
              <a:gd name="connsiteY29" fmla="*/ 719138 h 1528762"/>
              <a:gd name="connsiteX30" fmla="*/ 1366838 w 1457326"/>
              <a:gd name="connsiteY30" fmla="*/ 776288 h 1528762"/>
              <a:gd name="connsiteX31" fmla="*/ 1400175 w 1457326"/>
              <a:gd name="connsiteY31" fmla="*/ 840581 h 1528762"/>
              <a:gd name="connsiteX32" fmla="*/ 1402556 w 1457326"/>
              <a:gd name="connsiteY32" fmla="*/ 890588 h 1528762"/>
              <a:gd name="connsiteX33" fmla="*/ 1402556 w 1457326"/>
              <a:gd name="connsiteY33" fmla="*/ 933450 h 1528762"/>
              <a:gd name="connsiteX34" fmla="*/ 1412081 w 1457326"/>
              <a:gd name="connsiteY34" fmla="*/ 981075 h 1528762"/>
              <a:gd name="connsiteX35" fmla="*/ 1431131 w 1457326"/>
              <a:gd name="connsiteY35" fmla="*/ 1019175 h 1528762"/>
              <a:gd name="connsiteX36" fmla="*/ 1457326 w 1457326"/>
              <a:gd name="connsiteY36" fmla="*/ 1069182 h 1528762"/>
              <a:gd name="connsiteX37" fmla="*/ 1423988 w 1457326"/>
              <a:gd name="connsiteY37" fmla="*/ 1135857 h 1528762"/>
              <a:gd name="connsiteX38" fmla="*/ 1388269 w 1457326"/>
              <a:gd name="connsiteY38" fmla="*/ 1169194 h 1528762"/>
              <a:gd name="connsiteX39" fmla="*/ 1364456 w 1457326"/>
              <a:gd name="connsiteY39" fmla="*/ 1228725 h 1528762"/>
              <a:gd name="connsiteX40" fmla="*/ 1364456 w 1457326"/>
              <a:gd name="connsiteY40" fmla="*/ 1281113 h 1528762"/>
              <a:gd name="connsiteX41" fmla="*/ 1297782 w 1457326"/>
              <a:gd name="connsiteY41" fmla="*/ 1288256 h 1528762"/>
              <a:gd name="connsiteX42" fmla="*/ 1247775 w 1457326"/>
              <a:gd name="connsiteY42" fmla="*/ 1293019 h 1528762"/>
              <a:gd name="connsiteX43" fmla="*/ 1207293 w 1457326"/>
              <a:gd name="connsiteY43" fmla="*/ 1309687 h 1528762"/>
              <a:gd name="connsiteX44" fmla="*/ 1173957 w 1457326"/>
              <a:gd name="connsiteY44" fmla="*/ 1345407 h 1528762"/>
              <a:gd name="connsiteX45" fmla="*/ 1131094 w 1457326"/>
              <a:gd name="connsiteY45" fmla="*/ 1364456 h 1528762"/>
              <a:gd name="connsiteX46" fmla="*/ 1081088 w 1457326"/>
              <a:gd name="connsiteY46" fmla="*/ 1385888 h 1528762"/>
              <a:gd name="connsiteX47" fmla="*/ 1012031 w 1457326"/>
              <a:gd name="connsiteY47" fmla="*/ 1383506 h 1528762"/>
              <a:gd name="connsiteX48" fmla="*/ 947737 w 1457326"/>
              <a:gd name="connsiteY48" fmla="*/ 1378744 h 1528762"/>
              <a:gd name="connsiteX49" fmla="*/ 902493 w 1457326"/>
              <a:gd name="connsiteY49" fmla="*/ 1412082 h 1528762"/>
              <a:gd name="connsiteX50" fmla="*/ 819150 w 1457326"/>
              <a:gd name="connsiteY50" fmla="*/ 1435895 h 1528762"/>
              <a:gd name="connsiteX51" fmla="*/ 750094 w 1457326"/>
              <a:gd name="connsiteY51" fmla="*/ 1445419 h 1528762"/>
              <a:gd name="connsiteX52" fmla="*/ 692944 w 1457326"/>
              <a:gd name="connsiteY52" fmla="*/ 1450181 h 1528762"/>
              <a:gd name="connsiteX53" fmla="*/ 626269 w 1457326"/>
              <a:gd name="connsiteY53" fmla="*/ 1454944 h 1528762"/>
              <a:gd name="connsiteX54" fmla="*/ 573881 w 1457326"/>
              <a:gd name="connsiteY54" fmla="*/ 1462088 h 1528762"/>
              <a:gd name="connsiteX55" fmla="*/ 504825 w 1457326"/>
              <a:gd name="connsiteY55" fmla="*/ 1471613 h 1528762"/>
              <a:gd name="connsiteX56" fmla="*/ 423863 w 1457326"/>
              <a:gd name="connsiteY56" fmla="*/ 1481138 h 1528762"/>
              <a:gd name="connsiteX57" fmla="*/ 290513 w 1457326"/>
              <a:gd name="connsiteY57" fmla="*/ 1462087 h 1528762"/>
              <a:gd name="connsiteX58" fmla="*/ 238125 w 1457326"/>
              <a:gd name="connsiteY58" fmla="*/ 1457326 h 1528762"/>
              <a:gd name="connsiteX59" fmla="*/ 169069 w 1457326"/>
              <a:gd name="connsiteY59" fmla="*/ 1473994 h 1528762"/>
              <a:gd name="connsiteX60" fmla="*/ 104775 w 1457326"/>
              <a:gd name="connsiteY60" fmla="*/ 1509713 h 1528762"/>
              <a:gd name="connsiteX61" fmla="*/ 45243 w 1457326"/>
              <a:gd name="connsiteY61" fmla="*/ 1528762 h 1528762"/>
              <a:gd name="connsiteX62" fmla="*/ 0 w 1457326"/>
              <a:gd name="connsiteY62" fmla="*/ 1524000 h 1528762"/>
              <a:gd name="connsiteX0" fmla="*/ 1247775 w 1457326"/>
              <a:gd name="connsiteY0" fmla="*/ 0 h 1528762"/>
              <a:gd name="connsiteX1" fmla="*/ 1281113 w 1457326"/>
              <a:gd name="connsiteY1" fmla="*/ 52388 h 1528762"/>
              <a:gd name="connsiteX2" fmla="*/ 1293019 w 1457326"/>
              <a:gd name="connsiteY2" fmla="*/ 83344 h 1528762"/>
              <a:gd name="connsiteX3" fmla="*/ 1319213 w 1457326"/>
              <a:gd name="connsiteY3" fmla="*/ 109538 h 1528762"/>
              <a:gd name="connsiteX4" fmla="*/ 1352550 w 1457326"/>
              <a:gd name="connsiteY4" fmla="*/ 150019 h 1528762"/>
              <a:gd name="connsiteX5" fmla="*/ 1373981 w 1457326"/>
              <a:gd name="connsiteY5" fmla="*/ 183356 h 1528762"/>
              <a:gd name="connsiteX6" fmla="*/ 1383506 w 1457326"/>
              <a:gd name="connsiteY6" fmla="*/ 211931 h 1528762"/>
              <a:gd name="connsiteX7" fmla="*/ 1388269 w 1457326"/>
              <a:gd name="connsiteY7" fmla="*/ 235744 h 1528762"/>
              <a:gd name="connsiteX8" fmla="*/ 1376363 w 1457326"/>
              <a:gd name="connsiteY8" fmla="*/ 264319 h 1528762"/>
              <a:gd name="connsiteX9" fmla="*/ 1352550 w 1457326"/>
              <a:gd name="connsiteY9" fmla="*/ 283369 h 1528762"/>
              <a:gd name="connsiteX10" fmla="*/ 1345406 w 1457326"/>
              <a:gd name="connsiteY10" fmla="*/ 302419 h 1528762"/>
              <a:gd name="connsiteX11" fmla="*/ 1354931 w 1457326"/>
              <a:gd name="connsiteY11" fmla="*/ 319088 h 1528762"/>
              <a:gd name="connsiteX12" fmla="*/ 1352550 w 1457326"/>
              <a:gd name="connsiteY12" fmla="*/ 340519 h 1528762"/>
              <a:gd name="connsiteX13" fmla="*/ 1338263 w 1457326"/>
              <a:gd name="connsiteY13" fmla="*/ 369094 h 1528762"/>
              <a:gd name="connsiteX14" fmla="*/ 1331119 w 1457326"/>
              <a:gd name="connsiteY14" fmla="*/ 395288 h 1528762"/>
              <a:gd name="connsiteX15" fmla="*/ 1309688 w 1457326"/>
              <a:gd name="connsiteY15" fmla="*/ 431006 h 1528762"/>
              <a:gd name="connsiteX16" fmla="*/ 1290638 w 1457326"/>
              <a:gd name="connsiteY16" fmla="*/ 452438 h 1528762"/>
              <a:gd name="connsiteX17" fmla="*/ 1288256 w 1457326"/>
              <a:gd name="connsiteY17" fmla="*/ 476250 h 1528762"/>
              <a:gd name="connsiteX18" fmla="*/ 1304925 w 1457326"/>
              <a:gd name="connsiteY18" fmla="*/ 500063 h 1528762"/>
              <a:gd name="connsiteX19" fmla="*/ 1307306 w 1457326"/>
              <a:gd name="connsiteY19" fmla="*/ 526256 h 1528762"/>
              <a:gd name="connsiteX20" fmla="*/ 1288256 w 1457326"/>
              <a:gd name="connsiteY20" fmla="*/ 545306 h 1528762"/>
              <a:gd name="connsiteX21" fmla="*/ 1252538 w 1457326"/>
              <a:gd name="connsiteY21" fmla="*/ 566738 h 1528762"/>
              <a:gd name="connsiteX22" fmla="*/ 1231106 w 1457326"/>
              <a:gd name="connsiteY22" fmla="*/ 590550 h 1528762"/>
              <a:gd name="connsiteX23" fmla="*/ 1223963 w 1457326"/>
              <a:gd name="connsiteY23" fmla="*/ 614363 h 1528762"/>
              <a:gd name="connsiteX24" fmla="*/ 1228725 w 1457326"/>
              <a:gd name="connsiteY24" fmla="*/ 645319 h 1528762"/>
              <a:gd name="connsiteX25" fmla="*/ 1250156 w 1457326"/>
              <a:gd name="connsiteY25" fmla="*/ 664369 h 1528762"/>
              <a:gd name="connsiteX26" fmla="*/ 1276350 w 1457326"/>
              <a:gd name="connsiteY26" fmla="*/ 673894 h 1528762"/>
              <a:gd name="connsiteX27" fmla="*/ 1309688 w 1457326"/>
              <a:gd name="connsiteY27" fmla="*/ 678656 h 1528762"/>
              <a:gd name="connsiteX28" fmla="*/ 1333500 w 1457326"/>
              <a:gd name="connsiteY28" fmla="*/ 692944 h 1528762"/>
              <a:gd name="connsiteX29" fmla="*/ 1347788 w 1457326"/>
              <a:gd name="connsiteY29" fmla="*/ 719138 h 1528762"/>
              <a:gd name="connsiteX30" fmla="*/ 1366838 w 1457326"/>
              <a:gd name="connsiteY30" fmla="*/ 776288 h 1528762"/>
              <a:gd name="connsiteX31" fmla="*/ 1400175 w 1457326"/>
              <a:gd name="connsiteY31" fmla="*/ 840581 h 1528762"/>
              <a:gd name="connsiteX32" fmla="*/ 1402556 w 1457326"/>
              <a:gd name="connsiteY32" fmla="*/ 890588 h 1528762"/>
              <a:gd name="connsiteX33" fmla="*/ 1402556 w 1457326"/>
              <a:gd name="connsiteY33" fmla="*/ 933450 h 1528762"/>
              <a:gd name="connsiteX34" fmla="*/ 1412081 w 1457326"/>
              <a:gd name="connsiteY34" fmla="*/ 981075 h 1528762"/>
              <a:gd name="connsiteX35" fmla="*/ 1431131 w 1457326"/>
              <a:gd name="connsiteY35" fmla="*/ 1019175 h 1528762"/>
              <a:gd name="connsiteX36" fmla="*/ 1457326 w 1457326"/>
              <a:gd name="connsiteY36" fmla="*/ 1069182 h 1528762"/>
              <a:gd name="connsiteX37" fmla="*/ 1423988 w 1457326"/>
              <a:gd name="connsiteY37" fmla="*/ 1135857 h 1528762"/>
              <a:gd name="connsiteX38" fmla="*/ 1388269 w 1457326"/>
              <a:gd name="connsiteY38" fmla="*/ 1169194 h 1528762"/>
              <a:gd name="connsiteX39" fmla="*/ 1364456 w 1457326"/>
              <a:gd name="connsiteY39" fmla="*/ 1228725 h 1528762"/>
              <a:gd name="connsiteX40" fmla="*/ 1364456 w 1457326"/>
              <a:gd name="connsiteY40" fmla="*/ 1281113 h 1528762"/>
              <a:gd name="connsiteX41" fmla="*/ 1297782 w 1457326"/>
              <a:gd name="connsiteY41" fmla="*/ 1288256 h 1528762"/>
              <a:gd name="connsiteX42" fmla="*/ 1247775 w 1457326"/>
              <a:gd name="connsiteY42" fmla="*/ 1293019 h 1528762"/>
              <a:gd name="connsiteX43" fmla="*/ 1207293 w 1457326"/>
              <a:gd name="connsiteY43" fmla="*/ 1309687 h 1528762"/>
              <a:gd name="connsiteX44" fmla="*/ 1173957 w 1457326"/>
              <a:gd name="connsiteY44" fmla="*/ 1345407 h 1528762"/>
              <a:gd name="connsiteX45" fmla="*/ 1131094 w 1457326"/>
              <a:gd name="connsiteY45" fmla="*/ 1364456 h 1528762"/>
              <a:gd name="connsiteX46" fmla="*/ 1081088 w 1457326"/>
              <a:gd name="connsiteY46" fmla="*/ 1385888 h 1528762"/>
              <a:gd name="connsiteX47" fmla="*/ 1012031 w 1457326"/>
              <a:gd name="connsiteY47" fmla="*/ 1383506 h 1528762"/>
              <a:gd name="connsiteX48" fmla="*/ 947737 w 1457326"/>
              <a:gd name="connsiteY48" fmla="*/ 1378744 h 1528762"/>
              <a:gd name="connsiteX49" fmla="*/ 902493 w 1457326"/>
              <a:gd name="connsiteY49" fmla="*/ 1412082 h 1528762"/>
              <a:gd name="connsiteX50" fmla="*/ 819150 w 1457326"/>
              <a:gd name="connsiteY50" fmla="*/ 1435895 h 1528762"/>
              <a:gd name="connsiteX51" fmla="*/ 750094 w 1457326"/>
              <a:gd name="connsiteY51" fmla="*/ 1445419 h 1528762"/>
              <a:gd name="connsiteX52" fmla="*/ 692944 w 1457326"/>
              <a:gd name="connsiteY52" fmla="*/ 1450181 h 1528762"/>
              <a:gd name="connsiteX53" fmla="*/ 626269 w 1457326"/>
              <a:gd name="connsiteY53" fmla="*/ 1454944 h 1528762"/>
              <a:gd name="connsiteX54" fmla="*/ 573881 w 1457326"/>
              <a:gd name="connsiteY54" fmla="*/ 1462088 h 1528762"/>
              <a:gd name="connsiteX55" fmla="*/ 504825 w 1457326"/>
              <a:gd name="connsiteY55" fmla="*/ 1471613 h 1528762"/>
              <a:gd name="connsiteX56" fmla="*/ 364332 w 1457326"/>
              <a:gd name="connsiteY56" fmla="*/ 1447800 h 1528762"/>
              <a:gd name="connsiteX57" fmla="*/ 290513 w 1457326"/>
              <a:gd name="connsiteY57" fmla="*/ 1462087 h 1528762"/>
              <a:gd name="connsiteX58" fmla="*/ 238125 w 1457326"/>
              <a:gd name="connsiteY58" fmla="*/ 1457326 h 1528762"/>
              <a:gd name="connsiteX59" fmla="*/ 169069 w 1457326"/>
              <a:gd name="connsiteY59" fmla="*/ 1473994 h 1528762"/>
              <a:gd name="connsiteX60" fmla="*/ 104775 w 1457326"/>
              <a:gd name="connsiteY60" fmla="*/ 1509713 h 1528762"/>
              <a:gd name="connsiteX61" fmla="*/ 45243 w 1457326"/>
              <a:gd name="connsiteY61" fmla="*/ 1528762 h 1528762"/>
              <a:gd name="connsiteX62" fmla="*/ 0 w 1457326"/>
              <a:gd name="connsiteY62" fmla="*/ 1524000 h 1528762"/>
              <a:gd name="connsiteX0" fmla="*/ 1247775 w 1457326"/>
              <a:gd name="connsiteY0" fmla="*/ 0 h 1528762"/>
              <a:gd name="connsiteX1" fmla="*/ 1281113 w 1457326"/>
              <a:gd name="connsiteY1" fmla="*/ 52388 h 1528762"/>
              <a:gd name="connsiteX2" fmla="*/ 1293019 w 1457326"/>
              <a:gd name="connsiteY2" fmla="*/ 83344 h 1528762"/>
              <a:gd name="connsiteX3" fmla="*/ 1319213 w 1457326"/>
              <a:gd name="connsiteY3" fmla="*/ 109538 h 1528762"/>
              <a:gd name="connsiteX4" fmla="*/ 1352550 w 1457326"/>
              <a:gd name="connsiteY4" fmla="*/ 150019 h 1528762"/>
              <a:gd name="connsiteX5" fmla="*/ 1373981 w 1457326"/>
              <a:gd name="connsiteY5" fmla="*/ 183356 h 1528762"/>
              <a:gd name="connsiteX6" fmla="*/ 1383506 w 1457326"/>
              <a:gd name="connsiteY6" fmla="*/ 211931 h 1528762"/>
              <a:gd name="connsiteX7" fmla="*/ 1388269 w 1457326"/>
              <a:gd name="connsiteY7" fmla="*/ 235744 h 1528762"/>
              <a:gd name="connsiteX8" fmla="*/ 1376363 w 1457326"/>
              <a:gd name="connsiteY8" fmla="*/ 264319 h 1528762"/>
              <a:gd name="connsiteX9" fmla="*/ 1352550 w 1457326"/>
              <a:gd name="connsiteY9" fmla="*/ 283369 h 1528762"/>
              <a:gd name="connsiteX10" fmla="*/ 1345406 w 1457326"/>
              <a:gd name="connsiteY10" fmla="*/ 302419 h 1528762"/>
              <a:gd name="connsiteX11" fmla="*/ 1354931 w 1457326"/>
              <a:gd name="connsiteY11" fmla="*/ 319088 h 1528762"/>
              <a:gd name="connsiteX12" fmla="*/ 1352550 w 1457326"/>
              <a:gd name="connsiteY12" fmla="*/ 340519 h 1528762"/>
              <a:gd name="connsiteX13" fmla="*/ 1338263 w 1457326"/>
              <a:gd name="connsiteY13" fmla="*/ 369094 h 1528762"/>
              <a:gd name="connsiteX14" fmla="*/ 1331119 w 1457326"/>
              <a:gd name="connsiteY14" fmla="*/ 395288 h 1528762"/>
              <a:gd name="connsiteX15" fmla="*/ 1309688 w 1457326"/>
              <a:gd name="connsiteY15" fmla="*/ 431006 h 1528762"/>
              <a:gd name="connsiteX16" fmla="*/ 1290638 w 1457326"/>
              <a:gd name="connsiteY16" fmla="*/ 452438 h 1528762"/>
              <a:gd name="connsiteX17" fmla="*/ 1288256 w 1457326"/>
              <a:gd name="connsiteY17" fmla="*/ 476250 h 1528762"/>
              <a:gd name="connsiteX18" fmla="*/ 1304925 w 1457326"/>
              <a:gd name="connsiteY18" fmla="*/ 500063 h 1528762"/>
              <a:gd name="connsiteX19" fmla="*/ 1307306 w 1457326"/>
              <a:gd name="connsiteY19" fmla="*/ 526256 h 1528762"/>
              <a:gd name="connsiteX20" fmla="*/ 1288256 w 1457326"/>
              <a:gd name="connsiteY20" fmla="*/ 545306 h 1528762"/>
              <a:gd name="connsiteX21" fmla="*/ 1252538 w 1457326"/>
              <a:gd name="connsiteY21" fmla="*/ 566738 h 1528762"/>
              <a:gd name="connsiteX22" fmla="*/ 1231106 w 1457326"/>
              <a:gd name="connsiteY22" fmla="*/ 590550 h 1528762"/>
              <a:gd name="connsiteX23" fmla="*/ 1223963 w 1457326"/>
              <a:gd name="connsiteY23" fmla="*/ 614363 h 1528762"/>
              <a:gd name="connsiteX24" fmla="*/ 1228725 w 1457326"/>
              <a:gd name="connsiteY24" fmla="*/ 645319 h 1528762"/>
              <a:gd name="connsiteX25" fmla="*/ 1250156 w 1457326"/>
              <a:gd name="connsiteY25" fmla="*/ 664369 h 1528762"/>
              <a:gd name="connsiteX26" fmla="*/ 1276350 w 1457326"/>
              <a:gd name="connsiteY26" fmla="*/ 673894 h 1528762"/>
              <a:gd name="connsiteX27" fmla="*/ 1309688 w 1457326"/>
              <a:gd name="connsiteY27" fmla="*/ 678656 h 1528762"/>
              <a:gd name="connsiteX28" fmla="*/ 1333500 w 1457326"/>
              <a:gd name="connsiteY28" fmla="*/ 692944 h 1528762"/>
              <a:gd name="connsiteX29" fmla="*/ 1347788 w 1457326"/>
              <a:gd name="connsiteY29" fmla="*/ 719138 h 1528762"/>
              <a:gd name="connsiteX30" fmla="*/ 1366838 w 1457326"/>
              <a:gd name="connsiteY30" fmla="*/ 776288 h 1528762"/>
              <a:gd name="connsiteX31" fmla="*/ 1400175 w 1457326"/>
              <a:gd name="connsiteY31" fmla="*/ 840581 h 1528762"/>
              <a:gd name="connsiteX32" fmla="*/ 1402556 w 1457326"/>
              <a:gd name="connsiteY32" fmla="*/ 890588 h 1528762"/>
              <a:gd name="connsiteX33" fmla="*/ 1402556 w 1457326"/>
              <a:gd name="connsiteY33" fmla="*/ 933450 h 1528762"/>
              <a:gd name="connsiteX34" fmla="*/ 1412081 w 1457326"/>
              <a:gd name="connsiteY34" fmla="*/ 981075 h 1528762"/>
              <a:gd name="connsiteX35" fmla="*/ 1431131 w 1457326"/>
              <a:gd name="connsiteY35" fmla="*/ 1019175 h 1528762"/>
              <a:gd name="connsiteX36" fmla="*/ 1457326 w 1457326"/>
              <a:gd name="connsiteY36" fmla="*/ 1069182 h 1528762"/>
              <a:gd name="connsiteX37" fmla="*/ 1423988 w 1457326"/>
              <a:gd name="connsiteY37" fmla="*/ 1135857 h 1528762"/>
              <a:gd name="connsiteX38" fmla="*/ 1388269 w 1457326"/>
              <a:gd name="connsiteY38" fmla="*/ 1169194 h 1528762"/>
              <a:gd name="connsiteX39" fmla="*/ 1364456 w 1457326"/>
              <a:gd name="connsiteY39" fmla="*/ 1228725 h 1528762"/>
              <a:gd name="connsiteX40" fmla="*/ 1364456 w 1457326"/>
              <a:gd name="connsiteY40" fmla="*/ 1281113 h 1528762"/>
              <a:gd name="connsiteX41" fmla="*/ 1297782 w 1457326"/>
              <a:gd name="connsiteY41" fmla="*/ 1288256 h 1528762"/>
              <a:gd name="connsiteX42" fmla="*/ 1247775 w 1457326"/>
              <a:gd name="connsiteY42" fmla="*/ 1293019 h 1528762"/>
              <a:gd name="connsiteX43" fmla="*/ 1207293 w 1457326"/>
              <a:gd name="connsiteY43" fmla="*/ 1309687 h 1528762"/>
              <a:gd name="connsiteX44" fmla="*/ 1173957 w 1457326"/>
              <a:gd name="connsiteY44" fmla="*/ 1345407 h 1528762"/>
              <a:gd name="connsiteX45" fmla="*/ 1131094 w 1457326"/>
              <a:gd name="connsiteY45" fmla="*/ 1364456 h 1528762"/>
              <a:gd name="connsiteX46" fmla="*/ 1081088 w 1457326"/>
              <a:gd name="connsiteY46" fmla="*/ 1385888 h 1528762"/>
              <a:gd name="connsiteX47" fmla="*/ 1012031 w 1457326"/>
              <a:gd name="connsiteY47" fmla="*/ 1383506 h 1528762"/>
              <a:gd name="connsiteX48" fmla="*/ 947737 w 1457326"/>
              <a:gd name="connsiteY48" fmla="*/ 1378744 h 1528762"/>
              <a:gd name="connsiteX49" fmla="*/ 902493 w 1457326"/>
              <a:gd name="connsiteY49" fmla="*/ 1412082 h 1528762"/>
              <a:gd name="connsiteX50" fmla="*/ 819150 w 1457326"/>
              <a:gd name="connsiteY50" fmla="*/ 1435895 h 1528762"/>
              <a:gd name="connsiteX51" fmla="*/ 750094 w 1457326"/>
              <a:gd name="connsiteY51" fmla="*/ 1445419 h 1528762"/>
              <a:gd name="connsiteX52" fmla="*/ 692944 w 1457326"/>
              <a:gd name="connsiteY52" fmla="*/ 1450181 h 1528762"/>
              <a:gd name="connsiteX53" fmla="*/ 626269 w 1457326"/>
              <a:gd name="connsiteY53" fmla="*/ 1454944 h 1528762"/>
              <a:gd name="connsiteX54" fmla="*/ 573881 w 1457326"/>
              <a:gd name="connsiteY54" fmla="*/ 1462088 h 1528762"/>
              <a:gd name="connsiteX55" fmla="*/ 504825 w 1457326"/>
              <a:gd name="connsiteY55" fmla="*/ 1471613 h 1528762"/>
              <a:gd name="connsiteX56" fmla="*/ 459581 w 1457326"/>
              <a:gd name="connsiteY56" fmla="*/ 1464469 h 1528762"/>
              <a:gd name="connsiteX57" fmla="*/ 364332 w 1457326"/>
              <a:gd name="connsiteY57" fmla="*/ 1447800 h 1528762"/>
              <a:gd name="connsiteX58" fmla="*/ 290513 w 1457326"/>
              <a:gd name="connsiteY58" fmla="*/ 1462087 h 1528762"/>
              <a:gd name="connsiteX59" fmla="*/ 238125 w 1457326"/>
              <a:gd name="connsiteY59" fmla="*/ 1457326 h 1528762"/>
              <a:gd name="connsiteX60" fmla="*/ 169069 w 1457326"/>
              <a:gd name="connsiteY60" fmla="*/ 1473994 h 1528762"/>
              <a:gd name="connsiteX61" fmla="*/ 104775 w 1457326"/>
              <a:gd name="connsiteY61" fmla="*/ 1509713 h 1528762"/>
              <a:gd name="connsiteX62" fmla="*/ 45243 w 1457326"/>
              <a:gd name="connsiteY62" fmla="*/ 1528762 h 1528762"/>
              <a:gd name="connsiteX63" fmla="*/ 0 w 1457326"/>
              <a:gd name="connsiteY63" fmla="*/ 1524000 h 1528762"/>
              <a:gd name="connsiteX0" fmla="*/ 1247775 w 1457326"/>
              <a:gd name="connsiteY0" fmla="*/ 0 h 1528762"/>
              <a:gd name="connsiteX1" fmla="*/ 1281113 w 1457326"/>
              <a:gd name="connsiteY1" fmla="*/ 52388 h 1528762"/>
              <a:gd name="connsiteX2" fmla="*/ 1293019 w 1457326"/>
              <a:gd name="connsiteY2" fmla="*/ 83344 h 1528762"/>
              <a:gd name="connsiteX3" fmla="*/ 1319213 w 1457326"/>
              <a:gd name="connsiteY3" fmla="*/ 109538 h 1528762"/>
              <a:gd name="connsiteX4" fmla="*/ 1352550 w 1457326"/>
              <a:gd name="connsiteY4" fmla="*/ 150019 h 1528762"/>
              <a:gd name="connsiteX5" fmla="*/ 1373981 w 1457326"/>
              <a:gd name="connsiteY5" fmla="*/ 183356 h 1528762"/>
              <a:gd name="connsiteX6" fmla="*/ 1383506 w 1457326"/>
              <a:gd name="connsiteY6" fmla="*/ 211931 h 1528762"/>
              <a:gd name="connsiteX7" fmla="*/ 1388269 w 1457326"/>
              <a:gd name="connsiteY7" fmla="*/ 235744 h 1528762"/>
              <a:gd name="connsiteX8" fmla="*/ 1376363 w 1457326"/>
              <a:gd name="connsiteY8" fmla="*/ 264319 h 1528762"/>
              <a:gd name="connsiteX9" fmla="*/ 1352550 w 1457326"/>
              <a:gd name="connsiteY9" fmla="*/ 283369 h 1528762"/>
              <a:gd name="connsiteX10" fmla="*/ 1345406 w 1457326"/>
              <a:gd name="connsiteY10" fmla="*/ 302419 h 1528762"/>
              <a:gd name="connsiteX11" fmla="*/ 1354931 w 1457326"/>
              <a:gd name="connsiteY11" fmla="*/ 319088 h 1528762"/>
              <a:gd name="connsiteX12" fmla="*/ 1352550 w 1457326"/>
              <a:gd name="connsiteY12" fmla="*/ 340519 h 1528762"/>
              <a:gd name="connsiteX13" fmla="*/ 1338263 w 1457326"/>
              <a:gd name="connsiteY13" fmla="*/ 369094 h 1528762"/>
              <a:gd name="connsiteX14" fmla="*/ 1331119 w 1457326"/>
              <a:gd name="connsiteY14" fmla="*/ 395288 h 1528762"/>
              <a:gd name="connsiteX15" fmla="*/ 1309688 w 1457326"/>
              <a:gd name="connsiteY15" fmla="*/ 431006 h 1528762"/>
              <a:gd name="connsiteX16" fmla="*/ 1290638 w 1457326"/>
              <a:gd name="connsiteY16" fmla="*/ 452438 h 1528762"/>
              <a:gd name="connsiteX17" fmla="*/ 1288256 w 1457326"/>
              <a:gd name="connsiteY17" fmla="*/ 476250 h 1528762"/>
              <a:gd name="connsiteX18" fmla="*/ 1304925 w 1457326"/>
              <a:gd name="connsiteY18" fmla="*/ 500063 h 1528762"/>
              <a:gd name="connsiteX19" fmla="*/ 1307306 w 1457326"/>
              <a:gd name="connsiteY19" fmla="*/ 526256 h 1528762"/>
              <a:gd name="connsiteX20" fmla="*/ 1288256 w 1457326"/>
              <a:gd name="connsiteY20" fmla="*/ 545306 h 1528762"/>
              <a:gd name="connsiteX21" fmla="*/ 1252538 w 1457326"/>
              <a:gd name="connsiteY21" fmla="*/ 566738 h 1528762"/>
              <a:gd name="connsiteX22" fmla="*/ 1231106 w 1457326"/>
              <a:gd name="connsiteY22" fmla="*/ 590550 h 1528762"/>
              <a:gd name="connsiteX23" fmla="*/ 1223963 w 1457326"/>
              <a:gd name="connsiteY23" fmla="*/ 614363 h 1528762"/>
              <a:gd name="connsiteX24" fmla="*/ 1228725 w 1457326"/>
              <a:gd name="connsiteY24" fmla="*/ 645319 h 1528762"/>
              <a:gd name="connsiteX25" fmla="*/ 1250156 w 1457326"/>
              <a:gd name="connsiteY25" fmla="*/ 664369 h 1528762"/>
              <a:gd name="connsiteX26" fmla="*/ 1276350 w 1457326"/>
              <a:gd name="connsiteY26" fmla="*/ 673894 h 1528762"/>
              <a:gd name="connsiteX27" fmla="*/ 1309688 w 1457326"/>
              <a:gd name="connsiteY27" fmla="*/ 678656 h 1528762"/>
              <a:gd name="connsiteX28" fmla="*/ 1333500 w 1457326"/>
              <a:gd name="connsiteY28" fmla="*/ 692944 h 1528762"/>
              <a:gd name="connsiteX29" fmla="*/ 1347788 w 1457326"/>
              <a:gd name="connsiteY29" fmla="*/ 719138 h 1528762"/>
              <a:gd name="connsiteX30" fmla="*/ 1366838 w 1457326"/>
              <a:gd name="connsiteY30" fmla="*/ 776288 h 1528762"/>
              <a:gd name="connsiteX31" fmla="*/ 1400175 w 1457326"/>
              <a:gd name="connsiteY31" fmla="*/ 840581 h 1528762"/>
              <a:gd name="connsiteX32" fmla="*/ 1402556 w 1457326"/>
              <a:gd name="connsiteY32" fmla="*/ 890588 h 1528762"/>
              <a:gd name="connsiteX33" fmla="*/ 1402556 w 1457326"/>
              <a:gd name="connsiteY33" fmla="*/ 933450 h 1528762"/>
              <a:gd name="connsiteX34" fmla="*/ 1412081 w 1457326"/>
              <a:gd name="connsiteY34" fmla="*/ 981075 h 1528762"/>
              <a:gd name="connsiteX35" fmla="*/ 1431131 w 1457326"/>
              <a:gd name="connsiteY35" fmla="*/ 1019175 h 1528762"/>
              <a:gd name="connsiteX36" fmla="*/ 1457326 w 1457326"/>
              <a:gd name="connsiteY36" fmla="*/ 1069182 h 1528762"/>
              <a:gd name="connsiteX37" fmla="*/ 1423988 w 1457326"/>
              <a:gd name="connsiteY37" fmla="*/ 1135857 h 1528762"/>
              <a:gd name="connsiteX38" fmla="*/ 1388269 w 1457326"/>
              <a:gd name="connsiteY38" fmla="*/ 1169194 h 1528762"/>
              <a:gd name="connsiteX39" fmla="*/ 1364456 w 1457326"/>
              <a:gd name="connsiteY39" fmla="*/ 1228725 h 1528762"/>
              <a:gd name="connsiteX40" fmla="*/ 1364456 w 1457326"/>
              <a:gd name="connsiteY40" fmla="*/ 1281113 h 1528762"/>
              <a:gd name="connsiteX41" fmla="*/ 1297782 w 1457326"/>
              <a:gd name="connsiteY41" fmla="*/ 1288256 h 1528762"/>
              <a:gd name="connsiteX42" fmla="*/ 1247775 w 1457326"/>
              <a:gd name="connsiteY42" fmla="*/ 1293019 h 1528762"/>
              <a:gd name="connsiteX43" fmla="*/ 1207293 w 1457326"/>
              <a:gd name="connsiteY43" fmla="*/ 1309687 h 1528762"/>
              <a:gd name="connsiteX44" fmla="*/ 1173957 w 1457326"/>
              <a:gd name="connsiteY44" fmla="*/ 1345407 h 1528762"/>
              <a:gd name="connsiteX45" fmla="*/ 1131094 w 1457326"/>
              <a:gd name="connsiteY45" fmla="*/ 1364456 h 1528762"/>
              <a:gd name="connsiteX46" fmla="*/ 1081088 w 1457326"/>
              <a:gd name="connsiteY46" fmla="*/ 1385888 h 1528762"/>
              <a:gd name="connsiteX47" fmla="*/ 1012031 w 1457326"/>
              <a:gd name="connsiteY47" fmla="*/ 1383506 h 1528762"/>
              <a:gd name="connsiteX48" fmla="*/ 947737 w 1457326"/>
              <a:gd name="connsiteY48" fmla="*/ 1378744 h 1528762"/>
              <a:gd name="connsiteX49" fmla="*/ 902493 w 1457326"/>
              <a:gd name="connsiteY49" fmla="*/ 1412082 h 1528762"/>
              <a:gd name="connsiteX50" fmla="*/ 819150 w 1457326"/>
              <a:gd name="connsiteY50" fmla="*/ 1435895 h 1528762"/>
              <a:gd name="connsiteX51" fmla="*/ 750094 w 1457326"/>
              <a:gd name="connsiteY51" fmla="*/ 1445419 h 1528762"/>
              <a:gd name="connsiteX52" fmla="*/ 692944 w 1457326"/>
              <a:gd name="connsiteY52" fmla="*/ 1450181 h 1528762"/>
              <a:gd name="connsiteX53" fmla="*/ 626269 w 1457326"/>
              <a:gd name="connsiteY53" fmla="*/ 1454944 h 1528762"/>
              <a:gd name="connsiteX54" fmla="*/ 573881 w 1457326"/>
              <a:gd name="connsiteY54" fmla="*/ 1462088 h 1528762"/>
              <a:gd name="connsiteX55" fmla="*/ 504825 w 1457326"/>
              <a:gd name="connsiteY55" fmla="*/ 1471613 h 1528762"/>
              <a:gd name="connsiteX56" fmla="*/ 411956 w 1457326"/>
              <a:gd name="connsiteY56" fmla="*/ 1471613 h 1528762"/>
              <a:gd name="connsiteX57" fmla="*/ 364332 w 1457326"/>
              <a:gd name="connsiteY57" fmla="*/ 1447800 h 1528762"/>
              <a:gd name="connsiteX58" fmla="*/ 290513 w 1457326"/>
              <a:gd name="connsiteY58" fmla="*/ 1462087 h 1528762"/>
              <a:gd name="connsiteX59" fmla="*/ 238125 w 1457326"/>
              <a:gd name="connsiteY59" fmla="*/ 1457326 h 1528762"/>
              <a:gd name="connsiteX60" fmla="*/ 169069 w 1457326"/>
              <a:gd name="connsiteY60" fmla="*/ 1473994 h 1528762"/>
              <a:gd name="connsiteX61" fmla="*/ 104775 w 1457326"/>
              <a:gd name="connsiteY61" fmla="*/ 1509713 h 1528762"/>
              <a:gd name="connsiteX62" fmla="*/ 45243 w 1457326"/>
              <a:gd name="connsiteY62" fmla="*/ 1528762 h 1528762"/>
              <a:gd name="connsiteX63" fmla="*/ 0 w 1457326"/>
              <a:gd name="connsiteY63" fmla="*/ 1524000 h 1528762"/>
              <a:gd name="connsiteX0" fmla="*/ 1247775 w 1457326"/>
              <a:gd name="connsiteY0" fmla="*/ 0 h 1528762"/>
              <a:gd name="connsiteX1" fmla="*/ 1281113 w 1457326"/>
              <a:gd name="connsiteY1" fmla="*/ 52388 h 1528762"/>
              <a:gd name="connsiteX2" fmla="*/ 1293019 w 1457326"/>
              <a:gd name="connsiteY2" fmla="*/ 83344 h 1528762"/>
              <a:gd name="connsiteX3" fmla="*/ 1319213 w 1457326"/>
              <a:gd name="connsiteY3" fmla="*/ 109538 h 1528762"/>
              <a:gd name="connsiteX4" fmla="*/ 1352550 w 1457326"/>
              <a:gd name="connsiteY4" fmla="*/ 150019 h 1528762"/>
              <a:gd name="connsiteX5" fmla="*/ 1373981 w 1457326"/>
              <a:gd name="connsiteY5" fmla="*/ 183356 h 1528762"/>
              <a:gd name="connsiteX6" fmla="*/ 1383506 w 1457326"/>
              <a:gd name="connsiteY6" fmla="*/ 211931 h 1528762"/>
              <a:gd name="connsiteX7" fmla="*/ 1388269 w 1457326"/>
              <a:gd name="connsiteY7" fmla="*/ 235744 h 1528762"/>
              <a:gd name="connsiteX8" fmla="*/ 1376363 w 1457326"/>
              <a:gd name="connsiteY8" fmla="*/ 264319 h 1528762"/>
              <a:gd name="connsiteX9" fmla="*/ 1352550 w 1457326"/>
              <a:gd name="connsiteY9" fmla="*/ 283369 h 1528762"/>
              <a:gd name="connsiteX10" fmla="*/ 1345406 w 1457326"/>
              <a:gd name="connsiteY10" fmla="*/ 302419 h 1528762"/>
              <a:gd name="connsiteX11" fmla="*/ 1354931 w 1457326"/>
              <a:gd name="connsiteY11" fmla="*/ 319088 h 1528762"/>
              <a:gd name="connsiteX12" fmla="*/ 1352550 w 1457326"/>
              <a:gd name="connsiteY12" fmla="*/ 340519 h 1528762"/>
              <a:gd name="connsiteX13" fmla="*/ 1338263 w 1457326"/>
              <a:gd name="connsiteY13" fmla="*/ 369094 h 1528762"/>
              <a:gd name="connsiteX14" fmla="*/ 1331119 w 1457326"/>
              <a:gd name="connsiteY14" fmla="*/ 395288 h 1528762"/>
              <a:gd name="connsiteX15" fmla="*/ 1309688 w 1457326"/>
              <a:gd name="connsiteY15" fmla="*/ 431006 h 1528762"/>
              <a:gd name="connsiteX16" fmla="*/ 1290638 w 1457326"/>
              <a:gd name="connsiteY16" fmla="*/ 452438 h 1528762"/>
              <a:gd name="connsiteX17" fmla="*/ 1288256 w 1457326"/>
              <a:gd name="connsiteY17" fmla="*/ 476250 h 1528762"/>
              <a:gd name="connsiteX18" fmla="*/ 1304925 w 1457326"/>
              <a:gd name="connsiteY18" fmla="*/ 500063 h 1528762"/>
              <a:gd name="connsiteX19" fmla="*/ 1307306 w 1457326"/>
              <a:gd name="connsiteY19" fmla="*/ 526256 h 1528762"/>
              <a:gd name="connsiteX20" fmla="*/ 1288256 w 1457326"/>
              <a:gd name="connsiteY20" fmla="*/ 545306 h 1528762"/>
              <a:gd name="connsiteX21" fmla="*/ 1252538 w 1457326"/>
              <a:gd name="connsiteY21" fmla="*/ 566738 h 1528762"/>
              <a:gd name="connsiteX22" fmla="*/ 1231106 w 1457326"/>
              <a:gd name="connsiteY22" fmla="*/ 590550 h 1528762"/>
              <a:gd name="connsiteX23" fmla="*/ 1223963 w 1457326"/>
              <a:gd name="connsiteY23" fmla="*/ 614363 h 1528762"/>
              <a:gd name="connsiteX24" fmla="*/ 1228725 w 1457326"/>
              <a:gd name="connsiteY24" fmla="*/ 645319 h 1528762"/>
              <a:gd name="connsiteX25" fmla="*/ 1250156 w 1457326"/>
              <a:gd name="connsiteY25" fmla="*/ 664369 h 1528762"/>
              <a:gd name="connsiteX26" fmla="*/ 1276350 w 1457326"/>
              <a:gd name="connsiteY26" fmla="*/ 673894 h 1528762"/>
              <a:gd name="connsiteX27" fmla="*/ 1309688 w 1457326"/>
              <a:gd name="connsiteY27" fmla="*/ 678656 h 1528762"/>
              <a:gd name="connsiteX28" fmla="*/ 1333500 w 1457326"/>
              <a:gd name="connsiteY28" fmla="*/ 692944 h 1528762"/>
              <a:gd name="connsiteX29" fmla="*/ 1347788 w 1457326"/>
              <a:gd name="connsiteY29" fmla="*/ 719138 h 1528762"/>
              <a:gd name="connsiteX30" fmla="*/ 1366838 w 1457326"/>
              <a:gd name="connsiteY30" fmla="*/ 776288 h 1528762"/>
              <a:gd name="connsiteX31" fmla="*/ 1400175 w 1457326"/>
              <a:gd name="connsiteY31" fmla="*/ 840581 h 1528762"/>
              <a:gd name="connsiteX32" fmla="*/ 1402556 w 1457326"/>
              <a:gd name="connsiteY32" fmla="*/ 890588 h 1528762"/>
              <a:gd name="connsiteX33" fmla="*/ 1402556 w 1457326"/>
              <a:gd name="connsiteY33" fmla="*/ 933450 h 1528762"/>
              <a:gd name="connsiteX34" fmla="*/ 1412081 w 1457326"/>
              <a:gd name="connsiteY34" fmla="*/ 981075 h 1528762"/>
              <a:gd name="connsiteX35" fmla="*/ 1431131 w 1457326"/>
              <a:gd name="connsiteY35" fmla="*/ 1019175 h 1528762"/>
              <a:gd name="connsiteX36" fmla="*/ 1457326 w 1457326"/>
              <a:gd name="connsiteY36" fmla="*/ 1069182 h 1528762"/>
              <a:gd name="connsiteX37" fmla="*/ 1423988 w 1457326"/>
              <a:gd name="connsiteY37" fmla="*/ 1135857 h 1528762"/>
              <a:gd name="connsiteX38" fmla="*/ 1388269 w 1457326"/>
              <a:gd name="connsiteY38" fmla="*/ 1169194 h 1528762"/>
              <a:gd name="connsiteX39" fmla="*/ 1364456 w 1457326"/>
              <a:gd name="connsiteY39" fmla="*/ 1228725 h 1528762"/>
              <a:gd name="connsiteX40" fmla="*/ 1364456 w 1457326"/>
              <a:gd name="connsiteY40" fmla="*/ 1281113 h 1528762"/>
              <a:gd name="connsiteX41" fmla="*/ 1297782 w 1457326"/>
              <a:gd name="connsiteY41" fmla="*/ 1288256 h 1528762"/>
              <a:gd name="connsiteX42" fmla="*/ 1247775 w 1457326"/>
              <a:gd name="connsiteY42" fmla="*/ 1293019 h 1528762"/>
              <a:gd name="connsiteX43" fmla="*/ 1207293 w 1457326"/>
              <a:gd name="connsiteY43" fmla="*/ 1309687 h 1528762"/>
              <a:gd name="connsiteX44" fmla="*/ 1173957 w 1457326"/>
              <a:gd name="connsiteY44" fmla="*/ 1345407 h 1528762"/>
              <a:gd name="connsiteX45" fmla="*/ 1131094 w 1457326"/>
              <a:gd name="connsiteY45" fmla="*/ 1364456 h 1528762"/>
              <a:gd name="connsiteX46" fmla="*/ 1081088 w 1457326"/>
              <a:gd name="connsiteY46" fmla="*/ 1385888 h 1528762"/>
              <a:gd name="connsiteX47" fmla="*/ 1012031 w 1457326"/>
              <a:gd name="connsiteY47" fmla="*/ 1383506 h 1528762"/>
              <a:gd name="connsiteX48" fmla="*/ 947737 w 1457326"/>
              <a:gd name="connsiteY48" fmla="*/ 1378744 h 1528762"/>
              <a:gd name="connsiteX49" fmla="*/ 902493 w 1457326"/>
              <a:gd name="connsiteY49" fmla="*/ 1412082 h 1528762"/>
              <a:gd name="connsiteX50" fmla="*/ 819150 w 1457326"/>
              <a:gd name="connsiteY50" fmla="*/ 1435895 h 1528762"/>
              <a:gd name="connsiteX51" fmla="*/ 750094 w 1457326"/>
              <a:gd name="connsiteY51" fmla="*/ 1445419 h 1528762"/>
              <a:gd name="connsiteX52" fmla="*/ 692944 w 1457326"/>
              <a:gd name="connsiteY52" fmla="*/ 1450181 h 1528762"/>
              <a:gd name="connsiteX53" fmla="*/ 626269 w 1457326"/>
              <a:gd name="connsiteY53" fmla="*/ 1454944 h 1528762"/>
              <a:gd name="connsiteX54" fmla="*/ 573881 w 1457326"/>
              <a:gd name="connsiteY54" fmla="*/ 1462088 h 1528762"/>
              <a:gd name="connsiteX55" fmla="*/ 504825 w 1457326"/>
              <a:gd name="connsiteY55" fmla="*/ 1471613 h 1528762"/>
              <a:gd name="connsiteX56" fmla="*/ 464344 w 1457326"/>
              <a:gd name="connsiteY56" fmla="*/ 1471613 h 1528762"/>
              <a:gd name="connsiteX57" fmla="*/ 411956 w 1457326"/>
              <a:gd name="connsiteY57" fmla="*/ 1471613 h 1528762"/>
              <a:gd name="connsiteX58" fmla="*/ 364332 w 1457326"/>
              <a:gd name="connsiteY58" fmla="*/ 1447800 h 1528762"/>
              <a:gd name="connsiteX59" fmla="*/ 290513 w 1457326"/>
              <a:gd name="connsiteY59" fmla="*/ 1462087 h 1528762"/>
              <a:gd name="connsiteX60" fmla="*/ 238125 w 1457326"/>
              <a:gd name="connsiteY60" fmla="*/ 1457326 h 1528762"/>
              <a:gd name="connsiteX61" fmla="*/ 169069 w 1457326"/>
              <a:gd name="connsiteY61" fmla="*/ 1473994 h 1528762"/>
              <a:gd name="connsiteX62" fmla="*/ 104775 w 1457326"/>
              <a:gd name="connsiteY62" fmla="*/ 1509713 h 1528762"/>
              <a:gd name="connsiteX63" fmla="*/ 45243 w 1457326"/>
              <a:gd name="connsiteY63" fmla="*/ 1528762 h 1528762"/>
              <a:gd name="connsiteX64" fmla="*/ 0 w 1457326"/>
              <a:gd name="connsiteY64" fmla="*/ 1524000 h 1528762"/>
              <a:gd name="connsiteX0" fmla="*/ 1247775 w 1457326"/>
              <a:gd name="connsiteY0" fmla="*/ 0 h 1528762"/>
              <a:gd name="connsiteX1" fmla="*/ 1281113 w 1457326"/>
              <a:gd name="connsiteY1" fmla="*/ 52388 h 1528762"/>
              <a:gd name="connsiteX2" fmla="*/ 1293019 w 1457326"/>
              <a:gd name="connsiteY2" fmla="*/ 83344 h 1528762"/>
              <a:gd name="connsiteX3" fmla="*/ 1319213 w 1457326"/>
              <a:gd name="connsiteY3" fmla="*/ 109538 h 1528762"/>
              <a:gd name="connsiteX4" fmla="*/ 1352550 w 1457326"/>
              <a:gd name="connsiteY4" fmla="*/ 150019 h 1528762"/>
              <a:gd name="connsiteX5" fmla="*/ 1373981 w 1457326"/>
              <a:gd name="connsiteY5" fmla="*/ 183356 h 1528762"/>
              <a:gd name="connsiteX6" fmla="*/ 1383506 w 1457326"/>
              <a:gd name="connsiteY6" fmla="*/ 211931 h 1528762"/>
              <a:gd name="connsiteX7" fmla="*/ 1388269 w 1457326"/>
              <a:gd name="connsiteY7" fmla="*/ 235744 h 1528762"/>
              <a:gd name="connsiteX8" fmla="*/ 1376363 w 1457326"/>
              <a:gd name="connsiteY8" fmla="*/ 264319 h 1528762"/>
              <a:gd name="connsiteX9" fmla="*/ 1352550 w 1457326"/>
              <a:gd name="connsiteY9" fmla="*/ 283369 h 1528762"/>
              <a:gd name="connsiteX10" fmla="*/ 1345406 w 1457326"/>
              <a:gd name="connsiteY10" fmla="*/ 302419 h 1528762"/>
              <a:gd name="connsiteX11" fmla="*/ 1354931 w 1457326"/>
              <a:gd name="connsiteY11" fmla="*/ 319088 h 1528762"/>
              <a:gd name="connsiteX12" fmla="*/ 1352550 w 1457326"/>
              <a:gd name="connsiteY12" fmla="*/ 340519 h 1528762"/>
              <a:gd name="connsiteX13" fmla="*/ 1338263 w 1457326"/>
              <a:gd name="connsiteY13" fmla="*/ 369094 h 1528762"/>
              <a:gd name="connsiteX14" fmla="*/ 1331119 w 1457326"/>
              <a:gd name="connsiteY14" fmla="*/ 395288 h 1528762"/>
              <a:gd name="connsiteX15" fmla="*/ 1309688 w 1457326"/>
              <a:gd name="connsiteY15" fmla="*/ 431006 h 1528762"/>
              <a:gd name="connsiteX16" fmla="*/ 1290638 w 1457326"/>
              <a:gd name="connsiteY16" fmla="*/ 452438 h 1528762"/>
              <a:gd name="connsiteX17" fmla="*/ 1288256 w 1457326"/>
              <a:gd name="connsiteY17" fmla="*/ 476250 h 1528762"/>
              <a:gd name="connsiteX18" fmla="*/ 1304925 w 1457326"/>
              <a:gd name="connsiteY18" fmla="*/ 500063 h 1528762"/>
              <a:gd name="connsiteX19" fmla="*/ 1307306 w 1457326"/>
              <a:gd name="connsiteY19" fmla="*/ 526256 h 1528762"/>
              <a:gd name="connsiteX20" fmla="*/ 1288256 w 1457326"/>
              <a:gd name="connsiteY20" fmla="*/ 545306 h 1528762"/>
              <a:gd name="connsiteX21" fmla="*/ 1252538 w 1457326"/>
              <a:gd name="connsiteY21" fmla="*/ 566738 h 1528762"/>
              <a:gd name="connsiteX22" fmla="*/ 1231106 w 1457326"/>
              <a:gd name="connsiteY22" fmla="*/ 590550 h 1528762"/>
              <a:gd name="connsiteX23" fmla="*/ 1223963 w 1457326"/>
              <a:gd name="connsiteY23" fmla="*/ 614363 h 1528762"/>
              <a:gd name="connsiteX24" fmla="*/ 1228725 w 1457326"/>
              <a:gd name="connsiteY24" fmla="*/ 645319 h 1528762"/>
              <a:gd name="connsiteX25" fmla="*/ 1250156 w 1457326"/>
              <a:gd name="connsiteY25" fmla="*/ 664369 h 1528762"/>
              <a:gd name="connsiteX26" fmla="*/ 1276350 w 1457326"/>
              <a:gd name="connsiteY26" fmla="*/ 673894 h 1528762"/>
              <a:gd name="connsiteX27" fmla="*/ 1309688 w 1457326"/>
              <a:gd name="connsiteY27" fmla="*/ 678656 h 1528762"/>
              <a:gd name="connsiteX28" fmla="*/ 1333500 w 1457326"/>
              <a:gd name="connsiteY28" fmla="*/ 692944 h 1528762"/>
              <a:gd name="connsiteX29" fmla="*/ 1347788 w 1457326"/>
              <a:gd name="connsiteY29" fmla="*/ 719138 h 1528762"/>
              <a:gd name="connsiteX30" fmla="*/ 1366838 w 1457326"/>
              <a:gd name="connsiteY30" fmla="*/ 776288 h 1528762"/>
              <a:gd name="connsiteX31" fmla="*/ 1400175 w 1457326"/>
              <a:gd name="connsiteY31" fmla="*/ 840581 h 1528762"/>
              <a:gd name="connsiteX32" fmla="*/ 1402556 w 1457326"/>
              <a:gd name="connsiteY32" fmla="*/ 890588 h 1528762"/>
              <a:gd name="connsiteX33" fmla="*/ 1402556 w 1457326"/>
              <a:gd name="connsiteY33" fmla="*/ 933450 h 1528762"/>
              <a:gd name="connsiteX34" fmla="*/ 1412081 w 1457326"/>
              <a:gd name="connsiteY34" fmla="*/ 981075 h 1528762"/>
              <a:gd name="connsiteX35" fmla="*/ 1431131 w 1457326"/>
              <a:gd name="connsiteY35" fmla="*/ 1019175 h 1528762"/>
              <a:gd name="connsiteX36" fmla="*/ 1457326 w 1457326"/>
              <a:gd name="connsiteY36" fmla="*/ 1069182 h 1528762"/>
              <a:gd name="connsiteX37" fmla="*/ 1423988 w 1457326"/>
              <a:gd name="connsiteY37" fmla="*/ 1135857 h 1528762"/>
              <a:gd name="connsiteX38" fmla="*/ 1388269 w 1457326"/>
              <a:gd name="connsiteY38" fmla="*/ 1169194 h 1528762"/>
              <a:gd name="connsiteX39" fmla="*/ 1364456 w 1457326"/>
              <a:gd name="connsiteY39" fmla="*/ 1228725 h 1528762"/>
              <a:gd name="connsiteX40" fmla="*/ 1364456 w 1457326"/>
              <a:gd name="connsiteY40" fmla="*/ 1281113 h 1528762"/>
              <a:gd name="connsiteX41" fmla="*/ 1297782 w 1457326"/>
              <a:gd name="connsiteY41" fmla="*/ 1288256 h 1528762"/>
              <a:gd name="connsiteX42" fmla="*/ 1247775 w 1457326"/>
              <a:gd name="connsiteY42" fmla="*/ 1293019 h 1528762"/>
              <a:gd name="connsiteX43" fmla="*/ 1207293 w 1457326"/>
              <a:gd name="connsiteY43" fmla="*/ 1309687 h 1528762"/>
              <a:gd name="connsiteX44" fmla="*/ 1173957 w 1457326"/>
              <a:gd name="connsiteY44" fmla="*/ 1345407 h 1528762"/>
              <a:gd name="connsiteX45" fmla="*/ 1131094 w 1457326"/>
              <a:gd name="connsiteY45" fmla="*/ 1364456 h 1528762"/>
              <a:gd name="connsiteX46" fmla="*/ 1081088 w 1457326"/>
              <a:gd name="connsiteY46" fmla="*/ 1385888 h 1528762"/>
              <a:gd name="connsiteX47" fmla="*/ 1012031 w 1457326"/>
              <a:gd name="connsiteY47" fmla="*/ 1383506 h 1528762"/>
              <a:gd name="connsiteX48" fmla="*/ 947737 w 1457326"/>
              <a:gd name="connsiteY48" fmla="*/ 1378744 h 1528762"/>
              <a:gd name="connsiteX49" fmla="*/ 902493 w 1457326"/>
              <a:gd name="connsiteY49" fmla="*/ 1412082 h 1528762"/>
              <a:gd name="connsiteX50" fmla="*/ 819150 w 1457326"/>
              <a:gd name="connsiteY50" fmla="*/ 1435895 h 1528762"/>
              <a:gd name="connsiteX51" fmla="*/ 750094 w 1457326"/>
              <a:gd name="connsiteY51" fmla="*/ 1445419 h 1528762"/>
              <a:gd name="connsiteX52" fmla="*/ 692944 w 1457326"/>
              <a:gd name="connsiteY52" fmla="*/ 1450181 h 1528762"/>
              <a:gd name="connsiteX53" fmla="*/ 626269 w 1457326"/>
              <a:gd name="connsiteY53" fmla="*/ 1454944 h 1528762"/>
              <a:gd name="connsiteX54" fmla="*/ 573881 w 1457326"/>
              <a:gd name="connsiteY54" fmla="*/ 1462088 h 1528762"/>
              <a:gd name="connsiteX55" fmla="*/ 504825 w 1457326"/>
              <a:gd name="connsiteY55" fmla="*/ 1471613 h 1528762"/>
              <a:gd name="connsiteX56" fmla="*/ 461962 w 1457326"/>
              <a:gd name="connsiteY56" fmla="*/ 1462088 h 1528762"/>
              <a:gd name="connsiteX57" fmla="*/ 411956 w 1457326"/>
              <a:gd name="connsiteY57" fmla="*/ 1471613 h 1528762"/>
              <a:gd name="connsiteX58" fmla="*/ 364332 w 1457326"/>
              <a:gd name="connsiteY58" fmla="*/ 1447800 h 1528762"/>
              <a:gd name="connsiteX59" fmla="*/ 290513 w 1457326"/>
              <a:gd name="connsiteY59" fmla="*/ 1462087 h 1528762"/>
              <a:gd name="connsiteX60" fmla="*/ 238125 w 1457326"/>
              <a:gd name="connsiteY60" fmla="*/ 1457326 h 1528762"/>
              <a:gd name="connsiteX61" fmla="*/ 169069 w 1457326"/>
              <a:gd name="connsiteY61" fmla="*/ 1473994 h 1528762"/>
              <a:gd name="connsiteX62" fmla="*/ 104775 w 1457326"/>
              <a:gd name="connsiteY62" fmla="*/ 1509713 h 1528762"/>
              <a:gd name="connsiteX63" fmla="*/ 45243 w 1457326"/>
              <a:gd name="connsiteY63" fmla="*/ 1528762 h 1528762"/>
              <a:gd name="connsiteX64" fmla="*/ 0 w 1457326"/>
              <a:gd name="connsiteY64" fmla="*/ 1524000 h 1528762"/>
              <a:gd name="connsiteX0" fmla="*/ 1247775 w 1457326"/>
              <a:gd name="connsiteY0" fmla="*/ 0 h 1528762"/>
              <a:gd name="connsiteX1" fmla="*/ 1281113 w 1457326"/>
              <a:gd name="connsiteY1" fmla="*/ 52388 h 1528762"/>
              <a:gd name="connsiteX2" fmla="*/ 1293019 w 1457326"/>
              <a:gd name="connsiteY2" fmla="*/ 83344 h 1528762"/>
              <a:gd name="connsiteX3" fmla="*/ 1319213 w 1457326"/>
              <a:gd name="connsiteY3" fmla="*/ 109538 h 1528762"/>
              <a:gd name="connsiteX4" fmla="*/ 1352550 w 1457326"/>
              <a:gd name="connsiteY4" fmla="*/ 150019 h 1528762"/>
              <a:gd name="connsiteX5" fmla="*/ 1373981 w 1457326"/>
              <a:gd name="connsiteY5" fmla="*/ 183356 h 1528762"/>
              <a:gd name="connsiteX6" fmla="*/ 1383506 w 1457326"/>
              <a:gd name="connsiteY6" fmla="*/ 211931 h 1528762"/>
              <a:gd name="connsiteX7" fmla="*/ 1388269 w 1457326"/>
              <a:gd name="connsiteY7" fmla="*/ 235744 h 1528762"/>
              <a:gd name="connsiteX8" fmla="*/ 1376363 w 1457326"/>
              <a:gd name="connsiteY8" fmla="*/ 264319 h 1528762"/>
              <a:gd name="connsiteX9" fmla="*/ 1352550 w 1457326"/>
              <a:gd name="connsiteY9" fmla="*/ 283369 h 1528762"/>
              <a:gd name="connsiteX10" fmla="*/ 1345406 w 1457326"/>
              <a:gd name="connsiteY10" fmla="*/ 302419 h 1528762"/>
              <a:gd name="connsiteX11" fmla="*/ 1354931 w 1457326"/>
              <a:gd name="connsiteY11" fmla="*/ 319088 h 1528762"/>
              <a:gd name="connsiteX12" fmla="*/ 1352550 w 1457326"/>
              <a:gd name="connsiteY12" fmla="*/ 340519 h 1528762"/>
              <a:gd name="connsiteX13" fmla="*/ 1338263 w 1457326"/>
              <a:gd name="connsiteY13" fmla="*/ 369094 h 1528762"/>
              <a:gd name="connsiteX14" fmla="*/ 1331119 w 1457326"/>
              <a:gd name="connsiteY14" fmla="*/ 395288 h 1528762"/>
              <a:gd name="connsiteX15" fmla="*/ 1309688 w 1457326"/>
              <a:gd name="connsiteY15" fmla="*/ 431006 h 1528762"/>
              <a:gd name="connsiteX16" fmla="*/ 1290638 w 1457326"/>
              <a:gd name="connsiteY16" fmla="*/ 452438 h 1528762"/>
              <a:gd name="connsiteX17" fmla="*/ 1288256 w 1457326"/>
              <a:gd name="connsiteY17" fmla="*/ 476250 h 1528762"/>
              <a:gd name="connsiteX18" fmla="*/ 1304925 w 1457326"/>
              <a:gd name="connsiteY18" fmla="*/ 500063 h 1528762"/>
              <a:gd name="connsiteX19" fmla="*/ 1307306 w 1457326"/>
              <a:gd name="connsiteY19" fmla="*/ 526256 h 1528762"/>
              <a:gd name="connsiteX20" fmla="*/ 1288256 w 1457326"/>
              <a:gd name="connsiteY20" fmla="*/ 545306 h 1528762"/>
              <a:gd name="connsiteX21" fmla="*/ 1252538 w 1457326"/>
              <a:gd name="connsiteY21" fmla="*/ 566738 h 1528762"/>
              <a:gd name="connsiteX22" fmla="*/ 1231106 w 1457326"/>
              <a:gd name="connsiteY22" fmla="*/ 590550 h 1528762"/>
              <a:gd name="connsiteX23" fmla="*/ 1223963 w 1457326"/>
              <a:gd name="connsiteY23" fmla="*/ 614363 h 1528762"/>
              <a:gd name="connsiteX24" fmla="*/ 1228725 w 1457326"/>
              <a:gd name="connsiteY24" fmla="*/ 645319 h 1528762"/>
              <a:gd name="connsiteX25" fmla="*/ 1250156 w 1457326"/>
              <a:gd name="connsiteY25" fmla="*/ 664369 h 1528762"/>
              <a:gd name="connsiteX26" fmla="*/ 1276350 w 1457326"/>
              <a:gd name="connsiteY26" fmla="*/ 673894 h 1528762"/>
              <a:gd name="connsiteX27" fmla="*/ 1309688 w 1457326"/>
              <a:gd name="connsiteY27" fmla="*/ 678656 h 1528762"/>
              <a:gd name="connsiteX28" fmla="*/ 1333500 w 1457326"/>
              <a:gd name="connsiteY28" fmla="*/ 692944 h 1528762"/>
              <a:gd name="connsiteX29" fmla="*/ 1347788 w 1457326"/>
              <a:gd name="connsiteY29" fmla="*/ 719138 h 1528762"/>
              <a:gd name="connsiteX30" fmla="*/ 1366838 w 1457326"/>
              <a:gd name="connsiteY30" fmla="*/ 776288 h 1528762"/>
              <a:gd name="connsiteX31" fmla="*/ 1400175 w 1457326"/>
              <a:gd name="connsiteY31" fmla="*/ 840581 h 1528762"/>
              <a:gd name="connsiteX32" fmla="*/ 1402556 w 1457326"/>
              <a:gd name="connsiteY32" fmla="*/ 890588 h 1528762"/>
              <a:gd name="connsiteX33" fmla="*/ 1402556 w 1457326"/>
              <a:gd name="connsiteY33" fmla="*/ 933450 h 1528762"/>
              <a:gd name="connsiteX34" fmla="*/ 1412081 w 1457326"/>
              <a:gd name="connsiteY34" fmla="*/ 981075 h 1528762"/>
              <a:gd name="connsiteX35" fmla="*/ 1431131 w 1457326"/>
              <a:gd name="connsiteY35" fmla="*/ 1019175 h 1528762"/>
              <a:gd name="connsiteX36" fmla="*/ 1457326 w 1457326"/>
              <a:gd name="connsiteY36" fmla="*/ 1069182 h 1528762"/>
              <a:gd name="connsiteX37" fmla="*/ 1423988 w 1457326"/>
              <a:gd name="connsiteY37" fmla="*/ 1135857 h 1528762"/>
              <a:gd name="connsiteX38" fmla="*/ 1388269 w 1457326"/>
              <a:gd name="connsiteY38" fmla="*/ 1169194 h 1528762"/>
              <a:gd name="connsiteX39" fmla="*/ 1364456 w 1457326"/>
              <a:gd name="connsiteY39" fmla="*/ 1228725 h 1528762"/>
              <a:gd name="connsiteX40" fmla="*/ 1364456 w 1457326"/>
              <a:gd name="connsiteY40" fmla="*/ 1281113 h 1528762"/>
              <a:gd name="connsiteX41" fmla="*/ 1297782 w 1457326"/>
              <a:gd name="connsiteY41" fmla="*/ 1288256 h 1528762"/>
              <a:gd name="connsiteX42" fmla="*/ 1247775 w 1457326"/>
              <a:gd name="connsiteY42" fmla="*/ 1293019 h 1528762"/>
              <a:gd name="connsiteX43" fmla="*/ 1207293 w 1457326"/>
              <a:gd name="connsiteY43" fmla="*/ 1309687 h 1528762"/>
              <a:gd name="connsiteX44" fmla="*/ 1173957 w 1457326"/>
              <a:gd name="connsiteY44" fmla="*/ 1345407 h 1528762"/>
              <a:gd name="connsiteX45" fmla="*/ 1131094 w 1457326"/>
              <a:gd name="connsiteY45" fmla="*/ 1364456 h 1528762"/>
              <a:gd name="connsiteX46" fmla="*/ 1081088 w 1457326"/>
              <a:gd name="connsiteY46" fmla="*/ 1385888 h 1528762"/>
              <a:gd name="connsiteX47" fmla="*/ 1012031 w 1457326"/>
              <a:gd name="connsiteY47" fmla="*/ 1383506 h 1528762"/>
              <a:gd name="connsiteX48" fmla="*/ 947737 w 1457326"/>
              <a:gd name="connsiteY48" fmla="*/ 1378744 h 1528762"/>
              <a:gd name="connsiteX49" fmla="*/ 902493 w 1457326"/>
              <a:gd name="connsiteY49" fmla="*/ 1412082 h 1528762"/>
              <a:gd name="connsiteX50" fmla="*/ 819150 w 1457326"/>
              <a:gd name="connsiteY50" fmla="*/ 1435895 h 1528762"/>
              <a:gd name="connsiteX51" fmla="*/ 750094 w 1457326"/>
              <a:gd name="connsiteY51" fmla="*/ 1445419 h 1528762"/>
              <a:gd name="connsiteX52" fmla="*/ 692944 w 1457326"/>
              <a:gd name="connsiteY52" fmla="*/ 1450181 h 1528762"/>
              <a:gd name="connsiteX53" fmla="*/ 626269 w 1457326"/>
              <a:gd name="connsiteY53" fmla="*/ 1454944 h 1528762"/>
              <a:gd name="connsiteX54" fmla="*/ 573881 w 1457326"/>
              <a:gd name="connsiteY54" fmla="*/ 1462088 h 1528762"/>
              <a:gd name="connsiteX55" fmla="*/ 507206 w 1457326"/>
              <a:gd name="connsiteY55" fmla="*/ 1462088 h 1528762"/>
              <a:gd name="connsiteX56" fmla="*/ 461962 w 1457326"/>
              <a:gd name="connsiteY56" fmla="*/ 1462088 h 1528762"/>
              <a:gd name="connsiteX57" fmla="*/ 411956 w 1457326"/>
              <a:gd name="connsiteY57" fmla="*/ 1471613 h 1528762"/>
              <a:gd name="connsiteX58" fmla="*/ 364332 w 1457326"/>
              <a:gd name="connsiteY58" fmla="*/ 1447800 h 1528762"/>
              <a:gd name="connsiteX59" fmla="*/ 290513 w 1457326"/>
              <a:gd name="connsiteY59" fmla="*/ 1462087 h 1528762"/>
              <a:gd name="connsiteX60" fmla="*/ 238125 w 1457326"/>
              <a:gd name="connsiteY60" fmla="*/ 1457326 h 1528762"/>
              <a:gd name="connsiteX61" fmla="*/ 169069 w 1457326"/>
              <a:gd name="connsiteY61" fmla="*/ 1473994 h 1528762"/>
              <a:gd name="connsiteX62" fmla="*/ 104775 w 1457326"/>
              <a:gd name="connsiteY62" fmla="*/ 1509713 h 1528762"/>
              <a:gd name="connsiteX63" fmla="*/ 45243 w 1457326"/>
              <a:gd name="connsiteY63" fmla="*/ 1528762 h 1528762"/>
              <a:gd name="connsiteX64" fmla="*/ 0 w 1457326"/>
              <a:gd name="connsiteY64" fmla="*/ 1524000 h 1528762"/>
              <a:gd name="connsiteX0" fmla="*/ 1247775 w 1457326"/>
              <a:gd name="connsiteY0" fmla="*/ 0 h 1528762"/>
              <a:gd name="connsiteX1" fmla="*/ 1281113 w 1457326"/>
              <a:gd name="connsiteY1" fmla="*/ 52388 h 1528762"/>
              <a:gd name="connsiteX2" fmla="*/ 1293019 w 1457326"/>
              <a:gd name="connsiteY2" fmla="*/ 83344 h 1528762"/>
              <a:gd name="connsiteX3" fmla="*/ 1319213 w 1457326"/>
              <a:gd name="connsiteY3" fmla="*/ 109538 h 1528762"/>
              <a:gd name="connsiteX4" fmla="*/ 1352550 w 1457326"/>
              <a:gd name="connsiteY4" fmla="*/ 150019 h 1528762"/>
              <a:gd name="connsiteX5" fmla="*/ 1373981 w 1457326"/>
              <a:gd name="connsiteY5" fmla="*/ 183356 h 1528762"/>
              <a:gd name="connsiteX6" fmla="*/ 1383506 w 1457326"/>
              <a:gd name="connsiteY6" fmla="*/ 211931 h 1528762"/>
              <a:gd name="connsiteX7" fmla="*/ 1388269 w 1457326"/>
              <a:gd name="connsiteY7" fmla="*/ 235744 h 1528762"/>
              <a:gd name="connsiteX8" fmla="*/ 1376363 w 1457326"/>
              <a:gd name="connsiteY8" fmla="*/ 264319 h 1528762"/>
              <a:gd name="connsiteX9" fmla="*/ 1352550 w 1457326"/>
              <a:gd name="connsiteY9" fmla="*/ 283369 h 1528762"/>
              <a:gd name="connsiteX10" fmla="*/ 1345406 w 1457326"/>
              <a:gd name="connsiteY10" fmla="*/ 302419 h 1528762"/>
              <a:gd name="connsiteX11" fmla="*/ 1354931 w 1457326"/>
              <a:gd name="connsiteY11" fmla="*/ 319088 h 1528762"/>
              <a:gd name="connsiteX12" fmla="*/ 1352550 w 1457326"/>
              <a:gd name="connsiteY12" fmla="*/ 340519 h 1528762"/>
              <a:gd name="connsiteX13" fmla="*/ 1338263 w 1457326"/>
              <a:gd name="connsiteY13" fmla="*/ 369094 h 1528762"/>
              <a:gd name="connsiteX14" fmla="*/ 1331119 w 1457326"/>
              <a:gd name="connsiteY14" fmla="*/ 395288 h 1528762"/>
              <a:gd name="connsiteX15" fmla="*/ 1309688 w 1457326"/>
              <a:gd name="connsiteY15" fmla="*/ 431006 h 1528762"/>
              <a:gd name="connsiteX16" fmla="*/ 1290638 w 1457326"/>
              <a:gd name="connsiteY16" fmla="*/ 452438 h 1528762"/>
              <a:gd name="connsiteX17" fmla="*/ 1288256 w 1457326"/>
              <a:gd name="connsiteY17" fmla="*/ 476250 h 1528762"/>
              <a:gd name="connsiteX18" fmla="*/ 1304925 w 1457326"/>
              <a:gd name="connsiteY18" fmla="*/ 500063 h 1528762"/>
              <a:gd name="connsiteX19" fmla="*/ 1307306 w 1457326"/>
              <a:gd name="connsiteY19" fmla="*/ 526256 h 1528762"/>
              <a:gd name="connsiteX20" fmla="*/ 1288256 w 1457326"/>
              <a:gd name="connsiteY20" fmla="*/ 545306 h 1528762"/>
              <a:gd name="connsiteX21" fmla="*/ 1252538 w 1457326"/>
              <a:gd name="connsiteY21" fmla="*/ 566738 h 1528762"/>
              <a:gd name="connsiteX22" fmla="*/ 1231106 w 1457326"/>
              <a:gd name="connsiteY22" fmla="*/ 590550 h 1528762"/>
              <a:gd name="connsiteX23" fmla="*/ 1223963 w 1457326"/>
              <a:gd name="connsiteY23" fmla="*/ 614363 h 1528762"/>
              <a:gd name="connsiteX24" fmla="*/ 1228725 w 1457326"/>
              <a:gd name="connsiteY24" fmla="*/ 645319 h 1528762"/>
              <a:gd name="connsiteX25" fmla="*/ 1250156 w 1457326"/>
              <a:gd name="connsiteY25" fmla="*/ 664369 h 1528762"/>
              <a:gd name="connsiteX26" fmla="*/ 1276350 w 1457326"/>
              <a:gd name="connsiteY26" fmla="*/ 673894 h 1528762"/>
              <a:gd name="connsiteX27" fmla="*/ 1309688 w 1457326"/>
              <a:gd name="connsiteY27" fmla="*/ 678656 h 1528762"/>
              <a:gd name="connsiteX28" fmla="*/ 1333500 w 1457326"/>
              <a:gd name="connsiteY28" fmla="*/ 692944 h 1528762"/>
              <a:gd name="connsiteX29" fmla="*/ 1347788 w 1457326"/>
              <a:gd name="connsiteY29" fmla="*/ 719138 h 1528762"/>
              <a:gd name="connsiteX30" fmla="*/ 1366838 w 1457326"/>
              <a:gd name="connsiteY30" fmla="*/ 776288 h 1528762"/>
              <a:gd name="connsiteX31" fmla="*/ 1400175 w 1457326"/>
              <a:gd name="connsiteY31" fmla="*/ 840581 h 1528762"/>
              <a:gd name="connsiteX32" fmla="*/ 1402556 w 1457326"/>
              <a:gd name="connsiteY32" fmla="*/ 890588 h 1528762"/>
              <a:gd name="connsiteX33" fmla="*/ 1402556 w 1457326"/>
              <a:gd name="connsiteY33" fmla="*/ 933450 h 1528762"/>
              <a:gd name="connsiteX34" fmla="*/ 1412081 w 1457326"/>
              <a:gd name="connsiteY34" fmla="*/ 981075 h 1528762"/>
              <a:gd name="connsiteX35" fmla="*/ 1431131 w 1457326"/>
              <a:gd name="connsiteY35" fmla="*/ 1019175 h 1528762"/>
              <a:gd name="connsiteX36" fmla="*/ 1457326 w 1457326"/>
              <a:gd name="connsiteY36" fmla="*/ 1069182 h 1528762"/>
              <a:gd name="connsiteX37" fmla="*/ 1423988 w 1457326"/>
              <a:gd name="connsiteY37" fmla="*/ 1135857 h 1528762"/>
              <a:gd name="connsiteX38" fmla="*/ 1388269 w 1457326"/>
              <a:gd name="connsiteY38" fmla="*/ 1169194 h 1528762"/>
              <a:gd name="connsiteX39" fmla="*/ 1364456 w 1457326"/>
              <a:gd name="connsiteY39" fmla="*/ 1228725 h 1528762"/>
              <a:gd name="connsiteX40" fmla="*/ 1364456 w 1457326"/>
              <a:gd name="connsiteY40" fmla="*/ 1281113 h 1528762"/>
              <a:gd name="connsiteX41" fmla="*/ 1297782 w 1457326"/>
              <a:gd name="connsiteY41" fmla="*/ 1288256 h 1528762"/>
              <a:gd name="connsiteX42" fmla="*/ 1247775 w 1457326"/>
              <a:gd name="connsiteY42" fmla="*/ 1293019 h 1528762"/>
              <a:gd name="connsiteX43" fmla="*/ 1207293 w 1457326"/>
              <a:gd name="connsiteY43" fmla="*/ 1309687 h 1528762"/>
              <a:gd name="connsiteX44" fmla="*/ 1173957 w 1457326"/>
              <a:gd name="connsiteY44" fmla="*/ 1345407 h 1528762"/>
              <a:gd name="connsiteX45" fmla="*/ 1131094 w 1457326"/>
              <a:gd name="connsiteY45" fmla="*/ 1364456 h 1528762"/>
              <a:gd name="connsiteX46" fmla="*/ 1081088 w 1457326"/>
              <a:gd name="connsiteY46" fmla="*/ 1385888 h 1528762"/>
              <a:gd name="connsiteX47" fmla="*/ 1012031 w 1457326"/>
              <a:gd name="connsiteY47" fmla="*/ 1383506 h 1528762"/>
              <a:gd name="connsiteX48" fmla="*/ 947737 w 1457326"/>
              <a:gd name="connsiteY48" fmla="*/ 1378744 h 1528762"/>
              <a:gd name="connsiteX49" fmla="*/ 902493 w 1457326"/>
              <a:gd name="connsiteY49" fmla="*/ 1412082 h 1528762"/>
              <a:gd name="connsiteX50" fmla="*/ 819150 w 1457326"/>
              <a:gd name="connsiteY50" fmla="*/ 1435895 h 1528762"/>
              <a:gd name="connsiteX51" fmla="*/ 750094 w 1457326"/>
              <a:gd name="connsiteY51" fmla="*/ 1445419 h 1528762"/>
              <a:gd name="connsiteX52" fmla="*/ 692944 w 1457326"/>
              <a:gd name="connsiteY52" fmla="*/ 1450181 h 1528762"/>
              <a:gd name="connsiteX53" fmla="*/ 626269 w 1457326"/>
              <a:gd name="connsiteY53" fmla="*/ 1454944 h 1528762"/>
              <a:gd name="connsiteX54" fmla="*/ 573881 w 1457326"/>
              <a:gd name="connsiteY54" fmla="*/ 1462088 h 1528762"/>
              <a:gd name="connsiteX55" fmla="*/ 507206 w 1457326"/>
              <a:gd name="connsiteY55" fmla="*/ 1462088 h 1528762"/>
              <a:gd name="connsiteX56" fmla="*/ 461962 w 1457326"/>
              <a:gd name="connsiteY56" fmla="*/ 1462088 h 1528762"/>
              <a:gd name="connsiteX57" fmla="*/ 411956 w 1457326"/>
              <a:gd name="connsiteY57" fmla="*/ 1464469 h 1528762"/>
              <a:gd name="connsiteX58" fmla="*/ 364332 w 1457326"/>
              <a:gd name="connsiteY58" fmla="*/ 1447800 h 1528762"/>
              <a:gd name="connsiteX59" fmla="*/ 290513 w 1457326"/>
              <a:gd name="connsiteY59" fmla="*/ 1462087 h 1528762"/>
              <a:gd name="connsiteX60" fmla="*/ 238125 w 1457326"/>
              <a:gd name="connsiteY60" fmla="*/ 1457326 h 1528762"/>
              <a:gd name="connsiteX61" fmla="*/ 169069 w 1457326"/>
              <a:gd name="connsiteY61" fmla="*/ 1473994 h 1528762"/>
              <a:gd name="connsiteX62" fmla="*/ 104775 w 1457326"/>
              <a:gd name="connsiteY62" fmla="*/ 1509713 h 1528762"/>
              <a:gd name="connsiteX63" fmla="*/ 45243 w 1457326"/>
              <a:gd name="connsiteY63" fmla="*/ 1528762 h 1528762"/>
              <a:gd name="connsiteX64" fmla="*/ 0 w 1457326"/>
              <a:gd name="connsiteY64" fmla="*/ 1524000 h 1528762"/>
              <a:gd name="connsiteX0" fmla="*/ 1247775 w 1457326"/>
              <a:gd name="connsiteY0" fmla="*/ 0 h 1528762"/>
              <a:gd name="connsiteX1" fmla="*/ 1281113 w 1457326"/>
              <a:gd name="connsiteY1" fmla="*/ 52388 h 1528762"/>
              <a:gd name="connsiteX2" fmla="*/ 1293019 w 1457326"/>
              <a:gd name="connsiteY2" fmla="*/ 83344 h 1528762"/>
              <a:gd name="connsiteX3" fmla="*/ 1319213 w 1457326"/>
              <a:gd name="connsiteY3" fmla="*/ 109538 h 1528762"/>
              <a:gd name="connsiteX4" fmla="*/ 1352550 w 1457326"/>
              <a:gd name="connsiteY4" fmla="*/ 150019 h 1528762"/>
              <a:gd name="connsiteX5" fmla="*/ 1373981 w 1457326"/>
              <a:gd name="connsiteY5" fmla="*/ 183356 h 1528762"/>
              <a:gd name="connsiteX6" fmla="*/ 1383506 w 1457326"/>
              <a:gd name="connsiteY6" fmla="*/ 211931 h 1528762"/>
              <a:gd name="connsiteX7" fmla="*/ 1388269 w 1457326"/>
              <a:gd name="connsiteY7" fmla="*/ 235744 h 1528762"/>
              <a:gd name="connsiteX8" fmla="*/ 1376363 w 1457326"/>
              <a:gd name="connsiteY8" fmla="*/ 264319 h 1528762"/>
              <a:gd name="connsiteX9" fmla="*/ 1352550 w 1457326"/>
              <a:gd name="connsiteY9" fmla="*/ 283369 h 1528762"/>
              <a:gd name="connsiteX10" fmla="*/ 1345406 w 1457326"/>
              <a:gd name="connsiteY10" fmla="*/ 302419 h 1528762"/>
              <a:gd name="connsiteX11" fmla="*/ 1354931 w 1457326"/>
              <a:gd name="connsiteY11" fmla="*/ 319088 h 1528762"/>
              <a:gd name="connsiteX12" fmla="*/ 1352550 w 1457326"/>
              <a:gd name="connsiteY12" fmla="*/ 340519 h 1528762"/>
              <a:gd name="connsiteX13" fmla="*/ 1338263 w 1457326"/>
              <a:gd name="connsiteY13" fmla="*/ 369094 h 1528762"/>
              <a:gd name="connsiteX14" fmla="*/ 1331119 w 1457326"/>
              <a:gd name="connsiteY14" fmla="*/ 395288 h 1528762"/>
              <a:gd name="connsiteX15" fmla="*/ 1309688 w 1457326"/>
              <a:gd name="connsiteY15" fmla="*/ 431006 h 1528762"/>
              <a:gd name="connsiteX16" fmla="*/ 1290638 w 1457326"/>
              <a:gd name="connsiteY16" fmla="*/ 452438 h 1528762"/>
              <a:gd name="connsiteX17" fmla="*/ 1288256 w 1457326"/>
              <a:gd name="connsiteY17" fmla="*/ 476250 h 1528762"/>
              <a:gd name="connsiteX18" fmla="*/ 1304925 w 1457326"/>
              <a:gd name="connsiteY18" fmla="*/ 500063 h 1528762"/>
              <a:gd name="connsiteX19" fmla="*/ 1307306 w 1457326"/>
              <a:gd name="connsiteY19" fmla="*/ 526256 h 1528762"/>
              <a:gd name="connsiteX20" fmla="*/ 1288256 w 1457326"/>
              <a:gd name="connsiteY20" fmla="*/ 545306 h 1528762"/>
              <a:gd name="connsiteX21" fmla="*/ 1252538 w 1457326"/>
              <a:gd name="connsiteY21" fmla="*/ 566738 h 1528762"/>
              <a:gd name="connsiteX22" fmla="*/ 1231106 w 1457326"/>
              <a:gd name="connsiteY22" fmla="*/ 590550 h 1528762"/>
              <a:gd name="connsiteX23" fmla="*/ 1223963 w 1457326"/>
              <a:gd name="connsiteY23" fmla="*/ 614363 h 1528762"/>
              <a:gd name="connsiteX24" fmla="*/ 1228725 w 1457326"/>
              <a:gd name="connsiteY24" fmla="*/ 645319 h 1528762"/>
              <a:gd name="connsiteX25" fmla="*/ 1250156 w 1457326"/>
              <a:gd name="connsiteY25" fmla="*/ 664369 h 1528762"/>
              <a:gd name="connsiteX26" fmla="*/ 1276350 w 1457326"/>
              <a:gd name="connsiteY26" fmla="*/ 673894 h 1528762"/>
              <a:gd name="connsiteX27" fmla="*/ 1309688 w 1457326"/>
              <a:gd name="connsiteY27" fmla="*/ 678656 h 1528762"/>
              <a:gd name="connsiteX28" fmla="*/ 1333500 w 1457326"/>
              <a:gd name="connsiteY28" fmla="*/ 692944 h 1528762"/>
              <a:gd name="connsiteX29" fmla="*/ 1347788 w 1457326"/>
              <a:gd name="connsiteY29" fmla="*/ 719138 h 1528762"/>
              <a:gd name="connsiteX30" fmla="*/ 1366838 w 1457326"/>
              <a:gd name="connsiteY30" fmla="*/ 776288 h 1528762"/>
              <a:gd name="connsiteX31" fmla="*/ 1400175 w 1457326"/>
              <a:gd name="connsiteY31" fmla="*/ 840581 h 1528762"/>
              <a:gd name="connsiteX32" fmla="*/ 1402556 w 1457326"/>
              <a:gd name="connsiteY32" fmla="*/ 890588 h 1528762"/>
              <a:gd name="connsiteX33" fmla="*/ 1402556 w 1457326"/>
              <a:gd name="connsiteY33" fmla="*/ 933450 h 1528762"/>
              <a:gd name="connsiteX34" fmla="*/ 1412081 w 1457326"/>
              <a:gd name="connsiteY34" fmla="*/ 981075 h 1528762"/>
              <a:gd name="connsiteX35" fmla="*/ 1431131 w 1457326"/>
              <a:gd name="connsiteY35" fmla="*/ 1019175 h 1528762"/>
              <a:gd name="connsiteX36" fmla="*/ 1457326 w 1457326"/>
              <a:gd name="connsiteY36" fmla="*/ 1069182 h 1528762"/>
              <a:gd name="connsiteX37" fmla="*/ 1423988 w 1457326"/>
              <a:gd name="connsiteY37" fmla="*/ 1135857 h 1528762"/>
              <a:gd name="connsiteX38" fmla="*/ 1388269 w 1457326"/>
              <a:gd name="connsiteY38" fmla="*/ 1169194 h 1528762"/>
              <a:gd name="connsiteX39" fmla="*/ 1364456 w 1457326"/>
              <a:gd name="connsiteY39" fmla="*/ 1228725 h 1528762"/>
              <a:gd name="connsiteX40" fmla="*/ 1364456 w 1457326"/>
              <a:gd name="connsiteY40" fmla="*/ 1281113 h 1528762"/>
              <a:gd name="connsiteX41" fmla="*/ 1297782 w 1457326"/>
              <a:gd name="connsiteY41" fmla="*/ 1288256 h 1528762"/>
              <a:gd name="connsiteX42" fmla="*/ 1247775 w 1457326"/>
              <a:gd name="connsiteY42" fmla="*/ 1293019 h 1528762"/>
              <a:gd name="connsiteX43" fmla="*/ 1207293 w 1457326"/>
              <a:gd name="connsiteY43" fmla="*/ 1309687 h 1528762"/>
              <a:gd name="connsiteX44" fmla="*/ 1173957 w 1457326"/>
              <a:gd name="connsiteY44" fmla="*/ 1345407 h 1528762"/>
              <a:gd name="connsiteX45" fmla="*/ 1131094 w 1457326"/>
              <a:gd name="connsiteY45" fmla="*/ 1364456 h 1528762"/>
              <a:gd name="connsiteX46" fmla="*/ 1081088 w 1457326"/>
              <a:gd name="connsiteY46" fmla="*/ 1385888 h 1528762"/>
              <a:gd name="connsiteX47" fmla="*/ 1012031 w 1457326"/>
              <a:gd name="connsiteY47" fmla="*/ 1383506 h 1528762"/>
              <a:gd name="connsiteX48" fmla="*/ 947737 w 1457326"/>
              <a:gd name="connsiteY48" fmla="*/ 1378744 h 1528762"/>
              <a:gd name="connsiteX49" fmla="*/ 902493 w 1457326"/>
              <a:gd name="connsiteY49" fmla="*/ 1412082 h 1528762"/>
              <a:gd name="connsiteX50" fmla="*/ 819150 w 1457326"/>
              <a:gd name="connsiteY50" fmla="*/ 1435895 h 1528762"/>
              <a:gd name="connsiteX51" fmla="*/ 750094 w 1457326"/>
              <a:gd name="connsiteY51" fmla="*/ 1445419 h 1528762"/>
              <a:gd name="connsiteX52" fmla="*/ 692944 w 1457326"/>
              <a:gd name="connsiteY52" fmla="*/ 1450181 h 1528762"/>
              <a:gd name="connsiteX53" fmla="*/ 626269 w 1457326"/>
              <a:gd name="connsiteY53" fmla="*/ 1454944 h 1528762"/>
              <a:gd name="connsiteX54" fmla="*/ 573881 w 1457326"/>
              <a:gd name="connsiteY54" fmla="*/ 1454944 h 1528762"/>
              <a:gd name="connsiteX55" fmla="*/ 507206 w 1457326"/>
              <a:gd name="connsiteY55" fmla="*/ 1462088 h 1528762"/>
              <a:gd name="connsiteX56" fmla="*/ 461962 w 1457326"/>
              <a:gd name="connsiteY56" fmla="*/ 1462088 h 1528762"/>
              <a:gd name="connsiteX57" fmla="*/ 411956 w 1457326"/>
              <a:gd name="connsiteY57" fmla="*/ 1464469 h 1528762"/>
              <a:gd name="connsiteX58" fmla="*/ 364332 w 1457326"/>
              <a:gd name="connsiteY58" fmla="*/ 1447800 h 1528762"/>
              <a:gd name="connsiteX59" fmla="*/ 290513 w 1457326"/>
              <a:gd name="connsiteY59" fmla="*/ 1462087 h 1528762"/>
              <a:gd name="connsiteX60" fmla="*/ 238125 w 1457326"/>
              <a:gd name="connsiteY60" fmla="*/ 1457326 h 1528762"/>
              <a:gd name="connsiteX61" fmla="*/ 169069 w 1457326"/>
              <a:gd name="connsiteY61" fmla="*/ 1473994 h 1528762"/>
              <a:gd name="connsiteX62" fmla="*/ 104775 w 1457326"/>
              <a:gd name="connsiteY62" fmla="*/ 1509713 h 1528762"/>
              <a:gd name="connsiteX63" fmla="*/ 45243 w 1457326"/>
              <a:gd name="connsiteY63" fmla="*/ 1528762 h 1528762"/>
              <a:gd name="connsiteX64" fmla="*/ 0 w 1457326"/>
              <a:gd name="connsiteY64" fmla="*/ 1524000 h 1528762"/>
              <a:gd name="connsiteX0" fmla="*/ 1240631 w 1457326"/>
              <a:gd name="connsiteY0" fmla="*/ 0 h 1538287"/>
              <a:gd name="connsiteX1" fmla="*/ 1281113 w 1457326"/>
              <a:gd name="connsiteY1" fmla="*/ 61913 h 1538287"/>
              <a:gd name="connsiteX2" fmla="*/ 1293019 w 1457326"/>
              <a:gd name="connsiteY2" fmla="*/ 92869 h 1538287"/>
              <a:gd name="connsiteX3" fmla="*/ 1319213 w 1457326"/>
              <a:gd name="connsiteY3" fmla="*/ 119063 h 1538287"/>
              <a:gd name="connsiteX4" fmla="*/ 1352550 w 1457326"/>
              <a:gd name="connsiteY4" fmla="*/ 159544 h 1538287"/>
              <a:gd name="connsiteX5" fmla="*/ 1373981 w 1457326"/>
              <a:gd name="connsiteY5" fmla="*/ 192881 h 1538287"/>
              <a:gd name="connsiteX6" fmla="*/ 1383506 w 1457326"/>
              <a:gd name="connsiteY6" fmla="*/ 221456 h 1538287"/>
              <a:gd name="connsiteX7" fmla="*/ 1388269 w 1457326"/>
              <a:gd name="connsiteY7" fmla="*/ 245269 h 1538287"/>
              <a:gd name="connsiteX8" fmla="*/ 1376363 w 1457326"/>
              <a:gd name="connsiteY8" fmla="*/ 273844 h 1538287"/>
              <a:gd name="connsiteX9" fmla="*/ 1352550 w 1457326"/>
              <a:gd name="connsiteY9" fmla="*/ 292894 h 1538287"/>
              <a:gd name="connsiteX10" fmla="*/ 1345406 w 1457326"/>
              <a:gd name="connsiteY10" fmla="*/ 311944 h 1538287"/>
              <a:gd name="connsiteX11" fmla="*/ 1354931 w 1457326"/>
              <a:gd name="connsiteY11" fmla="*/ 328613 h 1538287"/>
              <a:gd name="connsiteX12" fmla="*/ 1352550 w 1457326"/>
              <a:gd name="connsiteY12" fmla="*/ 350044 h 1538287"/>
              <a:gd name="connsiteX13" fmla="*/ 1338263 w 1457326"/>
              <a:gd name="connsiteY13" fmla="*/ 378619 h 1538287"/>
              <a:gd name="connsiteX14" fmla="*/ 1331119 w 1457326"/>
              <a:gd name="connsiteY14" fmla="*/ 404813 h 1538287"/>
              <a:gd name="connsiteX15" fmla="*/ 1309688 w 1457326"/>
              <a:gd name="connsiteY15" fmla="*/ 440531 h 1538287"/>
              <a:gd name="connsiteX16" fmla="*/ 1290638 w 1457326"/>
              <a:gd name="connsiteY16" fmla="*/ 461963 h 1538287"/>
              <a:gd name="connsiteX17" fmla="*/ 1288256 w 1457326"/>
              <a:gd name="connsiteY17" fmla="*/ 485775 h 1538287"/>
              <a:gd name="connsiteX18" fmla="*/ 1304925 w 1457326"/>
              <a:gd name="connsiteY18" fmla="*/ 509588 h 1538287"/>
              <a:gd name="connsiteX19" fmla="*/ 1307306 w 1457326"/>
              <a:gd name="connsiteY19" fmla="*/ 535781 h 1538287"/>
              <a:gd name="connsiteX20" fmla="*/ 1288256 w 1457326"/>
              <a:gd name="connsiteY20" fmla="*/ 554831 h 1538287"/>
              <a:gd name="connsiteX21" fmla="*/ 1252538 w 1457326"/>
              <a:gd name="connsiteY21" fmla="*/ 576263 h 1538287"/>
              <a:gd name="connsiteX22" fmla="*/ 1231106 w 1457326"/>
              <a:gd name="connsiteY22" fmla="*/ 600075 h 1538287"/>
              <a:gd name="connsiteX23" fmla="*/ 1223963 w 1457326"/>
              <a:gd name="connsiteY23" fmla="*/ 623888 h 1538287"/>
              <a:gd name="connsiteX24" fmla="*/ 1228725 w 1457326"/>
              <a:gd name="connsiteY24" fmla="*/ 654844 h 1538287"/>
              <a:gd name="connsiteX25" fmla="*/ 1250156 w 1457326"/>
              <a:gd name="connsiteY25" fmla="*/ 673894 h 1538287"/>
              <a:gd name="connsiteX26" fmla="*/ 1276350 w 1457326"/>
              <a:gd name="connsiteY26" fmla="*/ 683419 h 1538287"/>
              <a:gd name="connsiteX27" fmla="*/ 1309688 w 1457326"/>
              <a:gd name="connsiteY27" fmla="*/ 688181 h 1538287"/>
              <a:gd name="connsiteX28" fmla="*/ 1333500 w 1457326"/>
              <a:gd name="connsiteY28" fmla="*/ 702469 h 1538287"/>
              <a:gd name="connsiteX29" fmla="*/ 1347788 w 1457326"/>
              <a:gd name="connsiteY29" fmla="*/ 728663 h 1538287"/>
              <a:gd name="connsiteX30" fmla="*/ 1366838 w 1457326"/>
              <a:gd name="connsiteY30" fmla="*/ 785813 h 1538287"/>
              <a:gd name="connsiteX31" fmla="*/ 1400175 w 1457326"/>
              <a:gd name="connsiteY31" fmla="*/ 850106 h 1538287"/>
              <a:gd name="connsiteX32" fmla="*/ 1402556 w 1457326"/>
              <a:gd name="connsiteY32" fmla="*/ 900113 h 1538287"/>
              <a:gd name="connsiteX33" fmla="*/ 1402556 w 1457326"/>
              <a:gd name="connsiteY33" fmla="*/ 942975 h 1538287"/>
              <a:gd name="connsiteX34" fmla="*/ 1412081 w 1457326"/>
              <a:gd name="connsiteY34" fmla="*/ 990600 h 1538287"/>
              <a:gd name="connsiteX35" fmla="*/ 1431131 w 1457326"/>
              <a:gd name="connsiteY35" fmla="*/ 1028700 h 1538287"/>
              <a:gd name="connsiteX36" fmla="*/ 1457326 w 1457326"/>
              <a:gd name="connsiteY36" fmla="*/ 1078707 h 1538287"/>
              <a:gd name="connsiteX37" fmla="*/ 1423988 w 1457326"/>
              <a:gd name="connsiteY37" fmla="*/ 1145382 h 1538287"/>
              <a:gd name="connsiteX38" fmla="*/ 1388269 w 1457326"/>
              <a:gd name="connsiteY38" fmla="*/ 1178719 h 1538287"/>
              <a:gd name="connsiteX39" fmla="*/ 1364456 w 1457326"/>
              <a:gd name="connsiteY39" fmla="*/ 1238250 h 1538287"/>
              <a:gd name="connsiteX40" fmla="*/ 1364456 w 1457326"/>
              <a:gd name="connsiteY40" fmla="*/ 1290638 h 1538287"/>
              <a:gd name="connsiteX41" fmla="*/ 1297782 w 1457326"/>
              <a:gd name="connsiteY41" fmla="*/ 1297781 h 1538287"/>
              <a:gd name="connsiteX42" fmla="*/ 1247775 w 1457326"/>
              <a:gd name="connsiteY42" fmla="*/ 1302544 h 1538287"/>
              <a:gd name="connsiteX43" fmla="*/ 1207293 w 1457326"/>
              <a:gd name="connsiteY43" fmla="*/ 1319212 h 1538287"/>
              <a:gd name="connsiteX44" fmla="*/ 1173957 w 1457326"/>
              <a:gd name="connsiteY44" fmla="*/ 1354932 h 1538287"/>
              <a:gd name="connsiteX45" fmla="*/ 1131094 w 1457326"/>
              <a:gd name="connsiteY45" fmla="*/ 1373981 h 1538287"/>
              <a:gd name="connsiteX46" fmla="*/ 1081088 w 1457326"/>
              <a:gd name="connsiteY46" fmla="*/ 1395413 h 1538287"/>
              <a:gd name="connsiteX47" fmla="*/ 1012031 w 1457326"/>
              <a:gd name="connsiteY47" fmla="*/ 1393031 h 1538287"/>
              <a:gd name="connsiteX48" fmla="*/ 947737 w 1457326"/>
              <a:gd name="connsiteY48" fmla="*/ 1388269 h 1538287"/>
              <a:gd name="connsiteX49" fmla="*/ 902493 w 1457326"/>
              <a:gd name="connsiteY49" fmla="*/ 1421607 h 1538287"/>
              <a:gd name="connsiteX50" fmla="*/ 819150 w 1457326"/>
              <a:gd name="connsiteY50" fmla="*/ 1445420 h 1538287"/>
              <a:gd name="connsiteX51" fmla="*/ 750094 w 1457326"/>
              <a:gd name="connsiteY51" fmla="*/ 1454944 h 1538287"/>
              <a:gd name="connsiteX52" fmla="*/ 692944 w 1457326"/>
              <a:gd name="connsiteY52" fmla="*/ 1459706 h 1538287"/>
              <a:gd name="connsiteX53" fmla="*/ 626269 w 1457326"/>
              <a:gd name="connsiteY53" fmla="*/ 1464469 h 1538287"/>
              <a:gd name="connsiteX54" fmla="*/ 573881 w 1457326"/>
              <a:gd name="connsiteY54" fmla="*/ 1464469 h 1538287"/>
              <a:gd name="connsiteX55" fmla="*/ 507206 w 1457326"/>
              <a:gd name="connsiteY55" fmla="*/ 1471613 h 1538287"/>
              <a:gd name="connsiteX56" fmla="*/ 461962 w 1457326"/>
              <a:gd name="connsiteY56" fmla="*/ 1471613 h 1538287"/>
              <a:gd name="connsiteX57" fmla="*/ 411956 w 1457326"/>
              <a:gd name="connsiteY57" fmla="*/ 1473994 h 1538287"/>
              <a:gd name="connsiteX58" fmla="*/ 364332 w 1457326"/>
              <a:gd name="connsiteY58" fmla="*/ 1457325 h 1538287"/>
              <a:gd name="connsiteX59" fmla="*/ 290513 w 1457326"/>
              <a:gd name="connsiteY59" fmla="*/ 1471612 h 1538287"/>
              <a:gd name="connsiteX60" fmla="*/ 238125 w 1457326"/>
              <a:gd name="connsiteY60" fmla="*/ 1466851 h 1538287"/>
              <a:gd name="connsiteX61" fmla="*/ 169069 w 1457326"/>
              <a:gd name="connsiteY61" fmla="*/ 1483519 h 1538287"/>
              <a:gd name="connsiteX62" fmla="*/ 104775 w 1457326"/>
              <a:gd name="connsiteY62" fmla="*/ 1519238 h 1538287"/>
              <a:gd name="connsiteX63" fmla="*/ 45243 w 1457326"/>
              <a:gd name="connsiteY63" fmla="*/ 1538287 h 1538287"/>
              <a:gd name="connsiteX64" fmla="*/ 0 w 1457326"/>
              <a:gd name="connsiteY64" fmla="*/ 1533525 h 1538287"/>
              <a:gd name="connsiteX0" fmla="*/ 1228523 w 1457326"/>
              <a:gd name="connsiteY0" fmla="*/ 0 h 1550396"/>
              <a:gd name="connsiteX1" fmla="*/ 1281113 w 1457326"/>
              <a:gd name="connsiteY1" fmla="*/ 74022 h 1550396"/>
              <a:gd name="connsiteX2" fmla="*/ 1293019 w 1457326"/>
              <a:gd name="connsiteY2" fmla="*/ 104978 h 1550396"/>
              <a:gd name="connsiteX3" fmla="*/ 1319213 w 1457326"/>
              <a:gd name="connsiteY3" fmla="*/ 131172 h 1550396"/>
              <a:gd name="connsiteX4" fmla="*/ 1352550 w 1457326"/>
              <a:gd name="connsiteY4" fmla="*/ 171653 h 1550396"/>
              <a:gd name="connsiteX5" fmla="*/ 1373981 w 1457326"/>
              <a:gd name="connsiteY5" fmla="*/ 204990 h 1550396"/>
              <a:gd name="connsiteX6" fmla="*/ 1383506 w 1457326"/>
              <a:gd name="connsiteY6" fmla="*/ 233565 h 1550396"/>
              <a:gd name="connsiteX7" fmla="*/ 1388269 w 1457326"/>
              <a:gd name="connsiteY7" fmla="*/ 257378 h 1550396"/>
              <a:gd name="connsiteX8" fmla="*/ 1376363 w 1457326"/>
              <a:gd name="connsiteY8" fmla="*/ 285953 h 1550396"/>
              <a:gd name="connsiteX9" fmla="*/ 1352550 w 1457326"/>
              <a:gd name="connsiteY9" fmla="*/ 305003 h 1550396"/>
              <a:gd name="connsiteX10" fmla="*/ 1345406 w 1457326"/>
              <a:gd name="connsiteY10" fmla="*/ 324053 h 1550396"/>
              <a:gd name="connsiteX11" fmla="*/ 1354931 w 1457326"/>
              <a:gd name="connsiteY11" fmla="*/ 340722 h 1550396"/>
              <a:gd name="connsiteX12" fmla="*/ 1352550 w 1457326"/>
              <a:gd name="connsiteY12" fmla="*/ 362153 h 1550396"/>
              <a:gd name="connsiteX13" fmla="*/ 1338263 w 1457326"/>
              <a:gd name="connsiteY13" fmla="*/ 390728 h 1550396"/>
              <a:gd name="connsiteX14" fmla="*/ 1331119 w 1457326"/>
              <a:gd name="connsiteY14" fmla="*/ 416922 h 1550396"/>
              <a:gd name="connsiteX15" fmla="*/ 1309688 w 1457326"/>
              <a:gd name="connsiteY15" fmla="*/ 452640 h 1550396"/>
              <a:gd name="connsiteX16" fmla="*/ 1290638 w 1457326"/>
              <a:gd name="connsiteY16" fmla="*/ 474072 h 1550396"/>
              <a:gd name="connsiteX17" fmla="*/ 1288256 w 1457326"/>
              <a:gd name="connsiteY17" fmla="*/ 497884 h 1550396"/>
              <a:gd name="connsiteX18" fmla="*/ 1304925 w 1457326"/>
              <a:gd name="connsiteY18" fmla="*/ 521697 h 1550396"/>
              <a:gd name="connsiteX19" fmla="*/ 1307306 w 1457326"/>
              <a:gd name="connsiteY19" fmla="*/ 547890 h 1550396"/>
              <a:gd name="connsiteX20" fmla="*/ 1288256 w 1457326"/>
              <a:gd name="connsiteY20" fmla="*/ 566940 h 1550396"/>
              <a:gd name="connsiteX21" fmla="*/ 1252538 w 1457326"/>
              <a:gd name="connsiteY21" fmla="*/ 588372 h 1550396"/>
              <a:gd name="connsiteX22" fmla="*/ 1231106 w 1457326"/>
              <a:gd name="connsiteY22" fmla="*/ 612184 h 1550396"/>
              <a:gd name="connsiteX23" fmla="*/ 1223963 w 1457326"/>
              <a:gd name="connsiteY23" fmla="*/ 635997 h 1550396"/>
              <a:gd name="connsiteX24" fmla="*/ 1228725 w 1457326"/>
              <a:gd name="connsiteY24" fmla="*/ 666953 h 1550396"/>
              <a:gd name="connsiteX25" fmla="*/ 1250156 w 1457326"/>
              <a:gd name="connsiteY25" fmla="*/ 686003 h 1550396"/>
              <a:gd name="connsiteX26" fmla="*/ 1276350 w 1457326"/>
              <a:gd name="connsiteY26" fmla="*/ 695528 h 1550396"/>
              <a:gd name="connsiteX27" fmla="*/ 1309688 w 1457326"/>
              <a:gd name="connsiteY27" fmla="*/ 700290 h 1550396"/>
              <a:gd name="connsiteX28" fmla="*/ 1333500 w 1457326"/>
              <a:gd name="connsiteY28" fmla="*/ 714578 h 1550396"/>
              <a:gd name="connsiteX29" fmla="*/ 1347788 w 1457326"/>
              <a:gd name="connsiteY29" fmla="*/ 740772 h 1550396"/>
              <a:gd name="connsiteX30" fmla="*/ 1366838 w 1457326"/>
              <a:gd name="connsiteY30" fmla="*/ 797922 h 1550396"/>
              <a:gd name="connsiteX31" fmla="*/ 1400175 w 1457326"/>
              <a:gd name="connsiteY31" fmla="*/ 862215 h 1550396"/>
              <a:gd name="connsiteX32" fmla="*/ 1402556 w 1457326"/>
              <a:gd name="connsiteY32" fmla="*/ 912222 h 1550396"/>
              <a:gd name="connsiteX33" fmla="*/ 1402556 w 1457326"/>
              <a:gd name="connsiteY33" fmla="*/ 955084 h 1550396"/>
              <a:gd name="connsiteX34" fmla="*/ 1412081 w 1457326"/>
              <a:gd name="connsiteY34" fmla="*/ 1002709 h 1550396"/>
              <a:gd name="connsiteX35" fmla="*/ 1431131 w 1457326"/>
              <a:gd name="connsiteY35" fmla="*/ 1040809 h 1550396"/>
              <a:gd name="connsiteX36" fmla="*/ 1457326 w 1457326"/>
              <a:gd name="connsiteY36" fmla="*/ 1090816 h 1550396"/>
              <a:gd name="connsiteX37" fmla="*/ 1423988 w 1457326"/>
              <a:gd name="connsiteY37" fmla="*/ 1157491 h 1550396"/>
              <a:gd name="connsiteX38" fmla="*/ 1388269 w 1457326"/>
              <a:gd name="connsiteY38" fmla="*/ 1190828 h 1550396"/>
              <a:gd name="connsiteX39" fmla="*/ 1364456 w 1457326"/>
              <a:gd name="connsiteY39" fmla="*/ 1250359 h 1550396"/>
              <a:gd name="connsiteX40" fmla="*/ 1364456 w 1457326"/>
              <a:gd name="connsiteY40" fmla="*/ 1302747 h 1550396"/>
              <a:gd name="connsiteX41" fmla="*/ 1297782 w 1457326"/>
              <a:gd name="connsiteY41" fmla="*/ 1309890 h 1550396"/>
              <a:gd name="connsiteX42" fmla="*/ 1247775 w 1457326"/>
              <a:gd name="connsiteY42" fmla="*/ 1314653 h 1550396"/>
              <a:gd name="connsiteX43" fmla="*/ 1207293 w 1457326"/>
              <a:gd name="connsiteY43" fmla="*/ 1331321 h 1550396"/>
              <a:gd name="connsiteX44" fmla="*/ 1173957 w 1457326"/>
              <a:gd name="connsiteY44" fmla="*/ 1367041 h 1550396"/>
              <a:gd name="connsiteX45" fmla="*/ 1131094 w 1457326"/>
              <a:gd name="connsiteY45" fmla="*/ 1386090 h 1550396"/>
              <a:gd name="connsiteX46" fmla="*/ 1081088 w 1457326"/>
              <a:gd name="connsiteY46" fmla="*/ 1407522 h 1550396"/>
              <a:gd name="connsiteX47" fmla="*/ 1012031 w 1457326"/>
              <a:gd name="connsiteY47" fmla="*/ 1405140 h 1550396"/>
              <a:gd name="connsiteX48" fmla="*/ 947737 w 1457326"/>
              <a:gd name="connsiteY48" fmla="*/ 1400378 h 1550396"/>
              <a:gd name="connsiteX49" fmla="*/ 902493 w 1457326"/>
              <a:gd name="connsiteY49" fmla="*/ 1433716 h 1550396"/>
              <a:gd name="connsiteX50" fmla="*/ 819150 w 1457326"/>
              <a:gd name="connsiteY50" fmla="*/ 1457529 h 1550396"/>
              <a:gd name="connsiteX51" fmla="*/ 750094 w 1457326"/>
              <a:gd name="connsiteY51" fmla="*/ 1467053 h 1550396"/>
              <a:gd name="connsiteX52" fmla="*/ 692944 w 1457326"/>
              <a:gd name="connsiteY52" fmla="*/ 1471815 h 1550396"/>
              <a:gd name="connsiteX53" fmla="*/ 626269 w 1457326"/>
              <a:gd name="connsiteY53" fmla="*/ 1476578 h 1550396"/>
              <a:gd name="connsiteX54" fmla="*/ 573881 w 1457326"/>
              <a:gd name="connsiteY54" fmla="*/ 1476578 h 1550396"/>
              <a:gd name="connsiteX55" fmla="*/ 507206 w 1457326"/>
              <a:gd name="connsiteY55" fmla="*/ 1483722 h 1550396"/>
              <a:gd name="connsiteX56" fmla="*/ 461962 w 1457326"/>
              <a:gd name="connsiteY56" fmla="*/ 1483722 h 1550396"/>
              <a:gd name="connsiteX57" fmla="*/ 411956 w 1457326"/>
              <a:gd name="connsiteY57" fmla="*/ 1486103 h 1550396"/>
              <a:gd name="connsiteX58" fmla="*/ 364332 w 1457326"/>
              <a:gd name="connsiteY58" fmla="*/ 1469434 h 1550396"/>
              <a:gd name="connsiteX59" fmla="*/ 290513 w 1457326"/>
              <a:gd name="connsiteY59" fmla="*/ 1483721 h 1550396"/>
              <a:gd name="connsiteX60" fmla="*/ 238125 w 1457326"/>
              <a:gd name="connsiteY60" fmla="*/ 1478960 h 1550396"/>
              <a:gd name="connsiteX61" fmla="*/ 169069 w 1457326"/>
              <a:gd name="connsiteY61" fmla="*/ 1495628 h 1550396"/>
              <a:gd name="connsiteX62" fmla="*/ 104775 w 1457326"/>
              <a:gd name="connsiteY62" fmla="*/ 1531347 h 1550396"/>
              <a:gd name="connsiteX63" fmla="*/ 45243 w 1457326"/>
              <a:gd name="connsiteY63" fmla="*/ 1550396 h 1550396"/>
              <a:gd name="connsiteX64" fmla="*/ 0 w 1457326"/>
              <a:gd name="connsiteY64" fmla="*/ 1545634 h 1550396"/>
              <a:gd name="connsiteX0" fmla="*/ 1281113 w 1457326"/>
              <a:gd name="connsiteY0" fmla="*/ 1 h 1476375"/>
              <a:gd name="connsiteX1" fmla="*/ 1293019 w 1457326"/>
              <a:gd name="connsiteY1" fmla="*/ 30957 h 1476375"/>
              <a:gd name="connsiteX2" fmla="*/ 1319213 w 1457326"/>
              <a:gd name="connsiteY2" fmla="*/ 57151 h 1476375"/>
              <a:gd name="connsiteX3" fmla="*/ 1352550 w 1457326"/>
              <a:gd name="connsiteY3" fmla="*/ 97632 h 1476375"/>
              <a:gd name="connsiteX4" fmla="*/ 1373981 w 1457326"/>
              <a:gd name="connsiteY4" fmla="*/ 130969 h 1476375"/>
              <a:gd name="connsiteX5" fmla="*/ 1383506 w 1457326"/>
              <a:gd name="connsiteY5" fmla="*/ 159544 h 1476375"/>
              <a:gd name="connsiteX6" fmla="*/ 1388269 w 1457326"/>
              <a:gd name="connsiteY6" fmla="*/ 183357 h 1476375"/>
              <a:gd name="connsiteX7" fmla="*/ 1376363 w 1457326"/>
              <a:gd name="connsiteY7" fmla="*/ 211932 h 1476375"/>
              <a:gd name="connsiteX8" fmla="*/ 1352550 w 1457326"/>
              <a:gd name="connsiteY8" fmla="*/ 230982 h 1476375"/>
              <a:gd name="connsiteX9" fmla="*/ 1345406 w 1457326"/>
              <a:gd name="connsiteY9" fmla="*/ 250032 h 1476375"/>
              <a:gd name="connsiteX10" fmla="*/ 1354931 w 1457326"/>
              <a:gd name="connsiteY10" fmla="*/ 266701 h 1476375"/>
              <a:gd name="connsiteX11" fmla="*/ 1352550 w 1457326"/>
              <a:gd name="connsiteY11" fmla="*/ 288132 h 1476375"/>
              <a:gd name="connsiteX12" fmla="*/ 1338263 w 1457326"/>
              <a:gd name="connsiteY12" fmla="*/ 316707 h 1476375"/>
              <a:gd name="connsiteX13" fmla="*/ 1331119 w 1457326"/>
              <a:gd name="connsiteY13" fmla="*/ 342901 h 1476375"/>
              <a:gd name="connsiteX14" fmla="*/ 1309688 w 1457326"/>
              <a:gd name="connsiteY14" fmla="*/ 378619 h 1476375"/>
              <a:gd name="connsiteX15" fmla="*/ 1290638 w 1457326"/>
              <a:gd name="connsiteY15" fmla="*/ 400051 h 1476375"/>
              <a:gd name="connsiteX16" fmla="*/ 1288256 w 1457326"/>
              <a:gd name="connsiteY16" fmla="*/ 423863 h 1476375"/>
              <a:gd name="connsiteX17" fmla="*/ 1304925 w 1457326"/>
              <a:gd name="connsiteY17" fmla="*/ 447676 h 1476375"/>
              <a:gd name="connsiteX18" fmla="*/ 1307306 w 1457326"/>
              <a:gd name="connsiteY18" fmla="*/ 473869 h 1476375"/>
              <a:gd name="connsiteX19" fmla="*/ 1288256 w 1457326"/>
              <a:gd name="connsiteY19" fmla="*/ 492919 h 1476375"/>
              <a:gd name="connsiteX20" fmla="*/ 1252538 w 1457326"/>
              <a:gd name="connsiteY20" fmla="*/ 514351 h 1476375"/>
              <a:gd name="connsiteX21" fmla="*/ 1231106 w 1457326"/>
              <a:gd name="connsiteY21" fmla="*/ 538163 h 1476375"/>
              <a:gd name="connsiteX22" fmla="*/ 1223963 w 1457326"/>
              <a:gd name="connsiteY22" fmla="*/ 561976 h 1476375"/>
              <a:gd name="connsiteX23" fmla="*/ 1228725 w 1457326"/>
              <a:gd name="connsiteY23" fmla="*/ 592932 h 1476375"/>
              <a:gd name="connsiteX24" fmla="*/ 1250156 w 1457326"/>
              <a:gd name="connsiteY24" fmla="*/ 611982 h 1476375"/>
              <a:gd name="connsiteX25" fmla="*/ 1276350 w 1457326"/>
              <a:gd name="connsiteY25" fmla="*/ 621507 h 1476375"/>
              <a:gd name="connsiteX26" fmla="*/ 1309688 w 1457326"/>
              <a:gd name="connsiteY26" fmla="*/ 626269 h 1476375"/>
              <a:gd name="connsiteX27" fmla="*/ 1333500 w 1457326"/>
              <a:gd name="connsiteY27" fmla="*/ 640557 h 1476375"/>
              <a:gd name="connsiteX28" fmla="*/ 1347788 w 1457326"/>
              <a:gd name="connsiteY28" fmla="*/ 666751 h 1476375"/>
              <a:gd name="connsiteX29" fmla="*/ 1366838 w 1457326"/>
              <a:gd name="connsiteY29" fmla="*/ 723901 h 1476375"/>
              <a:gd name="connsiteX30" fmla="*/ 1400175 w 1457326"/>
              <a:gd name="connsiteY30" fmla="*/ 788194 h 1476375"/>
              <a:gd name="connsiteX31" fmla="*/ 1402556 w 1457326"/>
              <a:gd name="connsiteY31" fmla="*/ 838201 h 1476375"/>
              <a:gd name="connsiteX32" fmla="*/ 1402556 w 1457326"/>
              <a:gd name="connsiteY32" fmla="*/ 881063 h 1476375"/>
              <a:gd name="connsiteX33" fmla="*/ 1412081 w 1457326"/>
              <a:gd name="connsiteY33" fmla="*/ 928688 h 1476375"/>
              <a:gd name="connsiteX34" fmla="*/ 1431131 w 1457326"/>
              <a:gd name="connsiteY34" fmla="*/ 966788 h 1476375"/>
              <a:gd name="connsiteX35" fmla="*/ 1457326 w 1457326"/>
              <a:gd name="connsiteY35" fmla="*/ 1016795 h 1476375"/>
              <a:gd name="connsiteX36" fmla="*/ 1423988 w 1457326"/>
              <a:gd name="connsiteY36" fmla="*/ 1083470 h 1476375"/>
              <a:gd name="connsiteX37" fmla="*/ 1388269 w 1457326"/>
              <a:gd name="connsiteY37" fmla="*/ 1116807 h 1476375"/>
              <a:gd name="connsiteX38" fmla="*/ 1364456 w 1457326"/>
              <a:gd name="connsiteY38" fmla="*/ 1176338 h 1476375"/>
              <a:gd name="connsiteX39" fmla="*/ 1364456 w 1457326"/>
              <a:gd name="connsiteY39" fmla="*/ 1228726 h 1476375"/>
              <a:gd name="connsiteX40" fmla="*/ 1297782 w 1457326"/>
              <a:gd name="connsiteY40" fmla="*/ 1235869 h 1476375"/>
              <a:gd name="connsiteX41" fmla="*/ 1247775 w 1457326"/>
              <a:gd name="connsiteY41" fmla="*/ 1240632 h 1476375"/>
              <a:gd name="connsiteX42" fmla="*/ 1207293 w 1457326"/>
              <a:gd name="connsiteY42" fmla="*/ 1257300 h 1476375"/>
              <a:gd name="connsiteX43" fmla="*/ 1173957 w 1457326"/>
              <a:gd name="connsiteY43" fmla="*/ 1293020 h 1476375"/>
              <a:gd name="connsiteX44" fmla="*/ 1131094 w 1457326"/>
              <a:gd name="connsiteY44" fmla="*/ 1312069 h 1476375"/>
              <a:gd name="connsiteX45" fmla="*/ 1081088 w 1457326"/>
              <a:gd name="connsiteY45" fmla="*/ 1333501 h 1476375"/>
              <a:gd name="connsiteX46" fmla="*/ 1012031 w 1457326"/>
              <a:gd name="connsiteY46" fmla="*/ 1331119 h 1476375"/>
              <a:gd name="connsiteX47" fmla="*/ 947737 w 1457326"/>
              <a:gd name="connsiteY47" fmla="*/ 1326357 h 1476375"/>
              <a:gd name="connsiteX48" fmla="*/ 902493 w 1457326"/>
              <a:gd name="connsiteY48" fmla="*/ 1359695 h 1476375"/>
              <a:gd name="connsiteX49" fmla="*/ 819150 w 1457326"/>
              <a:gd name="connsiteY49" fmla="*/ 1383508 h 1476375"/>
              <a:gd name="connsiteX50" fmla="*/ 750094 w 1457326"/>
              <a:gd name="connsiteY50" fmla="*/ 1393032 h 1476375"/>
              <a:gd name="connsiteX51" fmla="*/ 692944 w 1457326"/>
              <a:gd name="connsiteY51" fmla="*/ 1397794 h 1476375"/>
              <a:gd name="connsiteX52" fmla="*/ 626269 w 1457326"/>
              <a:gd name="connsiteY52" fmla="*/ 1402557 h 1476375"/>
              <a:gd name="connsiteX53" fmla="*/ 573881 w 1457326"/>
              <a:gd name="connsiteY53" fmla="*/ 1402557 h 1476375"/>
              <a:gd name="connsiteX54" fmla="*/ 507206 w 1457326"/>
              <a:gd name="connsiteY54" fmla="*/ 1409701 h 1476375"/>
              <a:gd name="connsiteX55" fmla="*/ 461962 w 1457326"/>
              <a:gd name="connsiteY55" fmla="*/ 1409701 h 1476375"/>
              <a:gd name="connsiteX56" fmla="*/ 411956 w 1457326"/>
              <a:gd name="connsiteY56" fmla="*/ 1412082 h 1476375"/>
              <a:gd name="connsiteX57" fmla="*/ 364332 w 1457326"/>
              <a:gd name="connsiteY57" fmla="*/ 1395413 h 1476375"/>
              <a:gd name="connsiteX58" fmla="*/ 290513 w 1457326"/>
              <a:gd name="connsiteY58" fmla="*/ 1409700 h 1476375"/>
              <a:gd name="connsiteX59" fmla="*/ 238125 w 1457326"/>
              <a:gd name="connsiteY59" fmla="*/ 1404939 h 1476375"/>
              <a:gd name="connsiteX60" fmla="*/ 169069 w 1457326"/>
              <a:gd name="connsiteY60" fmla="*/ 1421607 h 1476375"/>
              <a:gd name="connsiteX61" fmla="*/ 104775 w 1457326"/>
              <a:gd name="connsiteY61" fmla="*/ 1457326 h 1476375"/>
              <a:gd name="connsiteX62" fmla="*/ 45243 w 1457326"/>
              <a:gd name="connsiteY62" fmla="*/ 1476375 h 1476375"/>
              <a:gd name="connsiteX63" fmla="*/ 0 w 1457326"/>
              <a:gd name="connsiteY63" fmla="*/ 1471613 h 1476375"/>
              <a:gd name="connsiteX0" fmla="*/ 1281113 w 1457326"/>
              <a:gd name="connsiteY0" fmla="*/ -1 h 1476373"/>
              <a:gd name="connsiteX1" fmla="*/ 1319213 w 1457326"/>
              <a:gd name="connsiteY1" fmla="*/ 57149 h 1476373"/>
              <a:gd name="connsiteX2" fmla="*/ 1352550 w 1457326"/>
              <a:gd name="connsiteY2" fmla="*/ 97630 h 1476373"/>
              <a:gd name="connsiteX3" fmla="*/ 1373981 w 1457326"/>
              <a:gd name="connsiteY3" fmla="*/ 130967 h 1476373"/>
              <a:gd name="connsiteX4" fmla="*/ 1383506 w 1457326"/>
              <a:gd name="connsiteY4" fmla="*/ 159542 h 1476373"/>
              <a:gd name="connsiteX5" fmla="*/ 1388269 w 1457326"/>
              <a:gd name="connsiteY5" fmla="*/ 183355 h 1476373"/>
              <a:gd name="connsiteX6" fmla="*/ 1376363 w 1457326"/>
              <a:gd name="connsiteY6" fmla="*/ 211930 h 1476373"/>
              <a:gd name="connsiteX7" fmla="*/ 1352550 w 1457326"/>
              <a:gd name="connsiteY7" fmla="*/ 230980 h 1476373"/>
              <a:gd name="connsiteX8" fmla="*/ 1345406 w 1457326"/>
              <a:gd name="connsiteY8" fmla="*/ 250030 h 1476373"/>
              <a:gd name="connsiteX9" fmla="*/ 1354931 w 1457326"/>
              <a:gd name="connsiteY9" fmla="*/ 266699 h 1476373"/>
              <a:gd name="connsiteX10" fmla="*/ 1352550 w 1457326"/>
              <a:gd name="connsiteY10" fmla="*/ 288130 h 1476373"/>
              <a:gd name="connsiteX11" fmla="*/ 1338263 w 1457326"/>
              <a:gd name="connsiteY11" fmla="*/ 316705 h 1476373"/>
              <a:gd name="connsiteX12" fmla="*/ 1331119 w 1457326"/>
              <a:gd name="connsiteY12" fmla="*/ 342899 h 1476373"/>
              <a:gd name="connsiteX13" fmla="*/ 1309688 w 1457326"/>
              <a:gd name="connsiteY13" fmla="*/ 378617 h 1476373"/>
              <a:gd name="connsiteX14" fmla="*/ 1290638 w 1457326"/>
              <a:gd name="connsiteY14" fmla="*/ 400049 h 1476373"/>
              <a:gd name="connsiteX15" fmla="*/ 1288256 w 1457326"/>
              <a:gd name="connsiteY15" fmla="*/ 423861 h 1476373"/>
              <a:gd name="connsiteX16" fmla="*/ 1304925 w 1457326"/>
              <a:gd name="connsiteY16" fmla="*/ 447674 h 1476373"/>
              <a:gd name="connsiteX17" fmla="*/ 1307306 w 1457326"/>
              <a:gd name="connsiteY17" fmla="*/ 473867 h 1476373"/>
              <a:gd name="connsiteX18" fmla="*/ 1288256 w 1457326"/>
              <a:gd name="connsiteY18" fmla="*/ 492917 h 1476373"/>
              <a:gd name="connsiteX19" fmla="*/ 1252538 w 1457326"/>
              <a:gd name="connsiteY19" fmla="*/ 514349 h 1476373"/>
              <a:gd name="connsiteX20" fmla="*/ 1231106 w 1457326"/>
              <a:gd name="connsiteY20" fmla="*/ 538161 h 1476373"/>
              <a:gd name="connsiteX21" fmla="*/ 1223963 w 1457326"/>
              <a:gd name="connsiteY21" fmla="*/ 561974 h 1476373"/>
              <a:gd name="connsiteX22" fmla="*/ 1228725 w 1457326"/>
              <a:gd name="connsiteY22" fmla="*/ 592930 h 1476373"/>
              <a:gd name="connsiteX23" fmla="*/ 1250156 w 1457326"/>
              <a:gd name="connsiteY23" fmla="*/ 611980 h 1476373"/>
              <a:gd name="connsiteX24" fmla="*/ 1276350 w 1457326"/>
              <a:gd name="connsiteY24" fmla="*/ 621505 h 1476373"/>
              <a:gd name="connsiteX25" fmla="*/ 1309688 w 1457326"/>
              <a:gd name="connsiteY25" fmla="*/ 626267 h 1476373"/>
              <a:gd name="connsiteX26" fmla="*/ 1333500 w 1457326"/>
              <a:gd name="connsiteY26" fmla="*/ 640555 h 1476373"/>
              <a:gd name="connsiteX27" fmla="*/ 1347788 w 1457326"/>
              <a:gd name="connsiteY27" fmla="*/ 666749 h 1476373"/>
              <a:gd name="connsiteX28" fmla="*/ 1366838 w 1457326"/>
              <a:gd name="connsiteY28" fmla="*/ 723899 h 1476373"/>
              <a:gd name="connsiteX29" fmla="*/ 1400175 w 1457326"/>
              <a:gd name="connsiteY29" fmla="*/ 788192 h 1476373"/>
              <a:gd name="connsiteX30" fmla="*/ 1402556 w 1457326"/>
              <a:gd name="connsiteY30" fmla="*/ 838199 h 1476373"/>
              <a:gd name="connsiteX31" fmla="*/ 1402556 w 1457326"/>
              <a:gd name="connsiteY31" fmla="*/ 881061 h 1476373"/>
              <a:gd name="connsiteX32" fmla="*/ 1412081 w 1457326"/>
              <a:gd name="connsiteY32" fmla="*/ 928686 h 1476373"/>
              <a:gd name="connsiteX33" fmla="*/ 1431131 w 1457326"/>
              <a:gd name="connsiteY33" fmla="*/ 966786 h 1476373"/>
              <a:gd name="connsiteX34" fmla="*/ 1457326 w 1457326"/>
              <a:gd name="connsiteY34" fmla="*/ 1016793 h 1476373"/>
              <a:gd name="connsiteX35" fmla="*/ 1423988 w 1457326"/>
              <a:gd name="connsiteY35" fmla="*/ 1083468 h 1476373"/>
              <a:gd name="connsiteX36" fmla="*/ 1388269 w 1457326"/>
              <a:gd name="connsiteY36" fmla="*/ 1116805 h 1476373"/>
              <a:gd name="connsiteX37" fmla="*/ 1364456 w 1457326"/>
              <a:gd name="connsiteY37" fmla="*/ 1176336 h 1476373"/>
              <a:gd name="connsiteX38" fmla="*/ 1364456 w 1457326"/>
              <a:gd name="connsiteY38" fmla="*/ 1228724 h 1476373"/>
              <a:gd name="connsiteX39" fmla="*/ 1297782 w 1457326"/>
              <a:gd name="connsiteY39" fmla="*/ 1235867 h 1476373"/>
              <a:gd name="connsiteX40" fmla="*/ 1247775 w 1457326"/>
              <a:gd name="connsiteY40" fmla="*/ 1240630 h 1476373"/>
              <a:gd name="connsiteX41" fmla="*/ 1207293 w 1457326"/>
              <a:gd name="connsiteY41" fmla="*/ 1257298 h 1476373"/>
              <a:gd name="connsiteX42" fmla="*/ 1173957 w 1457326"/>
              <a:gd name="connsiteY42" fmla="*/ 1293018 h 1476373"/>
              <a:gd name="connsiteX43" fmla="*/ 1131094 w 1457326"/>
              <a:gd name="connsiteY43" fmla="*/ 1312067 h 1476373"/>
              <a:gd name="connsiteX44" fmla="*/ 1081088 w 1457326"/>
              <a:gd name="connsiteY44" fmla="*/ 1333499 h 1476373"/>
              <a:gd name="connsiteX45" fmla="*/ 1012031 w 1457326"/>
              <a:gd name="connsiteY45" fmla="*/ 1331117 h 1476373"/>
              <a:gd name="connsiteX46" fmla="*/ 947737 w 1457326"/>
              <a:gd name="connsiteY46" fmla="*/ 1326355 h 1476373"/>
              <a:gd name="connsiteX47" fmla="*/ 902493 w 1457326"/>
              <a:gd name="connsiteY47" fmla="*/ 1359693 h 1476373"/>
              <a:gd name="connsiteX48" fmla="*/ 819150 w 1457326"/>
              <a:gd name="connsiteY48" fmla="*/ 1383506 h 1476373"/>
              <a:gd name="connsiteX49" fmla="*/ 750094 w 1457326"/>
              <a:gd name="connsiteY49" fmla="*/ 1393030 h 1476373"/>
              <a:gd name="connsiteX50" fmla="*/ 692944 w 1457326"/>
              <a:gd name="connsiteY50" fmla="*/ 1397792 h 1476373"/>
              <a:gd name="connsiteX51" fmla="*/ 626269 w 1457326"/>
              <a:gd name="connsiteY51" fmla="*/ 1402555 h 1476373"/>
              <a:gd name="connsiteX52" fmla="*/ 573881 w 1457326"/>
              <a:gd name="connsiteY52" fmla="*/ 1402555 h 1476373"/>
              <a:gd name="connsiteX53" fmla="*/ 507206 w 1457326"/>
              <a:gd name="connsiteY53" fmla="*/ 1409699 h 1476373"/>
              <a:gd name="connsiteX54" fmla="*/ 461962 w 1457326"/>
              <a:gd name="connsiteY54" fmla="*/ 1409699 h 1476373"/>
              <a:gd name="connsiteX55" fmla="*/ 411956 w 1457326"/>
              <a:gd name="connsiteY55" fmla="*/ 1412080 h 1476373"/>
              <a:gd name="connsiteX56" fmla="*/ 364332 w 1457326"/>
              <a:gd name="connsiteY56" fmla="*/ 1395411 h 1476373"/>
              <a:gd name="connsiteX57" fmla="*/ 290513 w 1457326"/>
              <a:gd name="connsiteY57" fmla="*/ 1409698 h 1476373"/>
              <a:gd name="connsiteX58" fmla="*/ 238125 w 1457326"/>
              <a:gd name="connsiteY58" fmla="*/ 1404937 h 1476373"/>
              <a:gd name="connsiteX59" fmla="*/ 169069 w 1457326"/>
              <a:gd name="connsiteY59" fmla="*/ 1421605 h 1476373"/>
              <a:gd name="connsiteX60" fmla="*/ 104775 w 1457326"/>
              <a:gd name="connsiteY60" fmla="*/ 1457324 h 1476373"/>
              <a:gd name="connsiteX61" fmla="*/ 45243 w 1457326"/>
              <a:gd name="connsiteY61" fmla="*/ 1476373 h 1476373"/>
              <a:gd name="connsiteX62" fmla="*/ 0 w 1457326"/>
              <a:gd name="connsiteY62" fmla="*/ 1471611 h 1476373"/>
              <a:gd name="connsiteX0" fmla="*/ 1319213 w 1457326"/>
              <a:gd name="connsiteY0" fmla="*/ 0 h 1419224"/>
              <a:gd name="connsiteX1" fmla="*/ 1352550 w 1457326"/>
              <a:gd name="connsiteY1" fmla="*/ 40481 h 1419224"/>
              <a:gd name="connsiteX2" fmla="*/ 1373981 w 1457326"/>
              <a:gd name="connsiteY2" fmla="*/ 73818 h 1419224"/>
              <a:gd name="connsiteX3" fmla="*/ 1383506 w 1457326"/>
              <a:gd name="connsiteY3" fmla="*/ 102393 h 1419224"/>
              <a:gd name="connsiteX4" fmla="*/ 1388269 w 1457326"/>
              <a:gd name="connsiteY4" fmla="*/ 126206 h 1419224"/>
              <a:gd name="connsiteX5" fmla="*/ 1376363 w 1457326"/>
              <a:gd name="connsiteY5" fmla="*/ 154781 h 1419224"/>
              <a:gd name="connsiteX6" fmla="*/ 1352550 w 1457326"/>
              <a:gd name="connsiteY6" fmla="*/ 173831 h 1419224"/>
              <a:gd name="connsiteX7" fmla="*/ 1345406 w 1457326"/>
              <a:gd name="connsiteY7" fmla="*/ 192881 h 1419224"/>
              <a:gd name="connsiteX8" fmla="*/ 1354931 w 1457326"/>
              <a:gd name="connsiteY8" fmla="*/ 209550 h 1419224"/>
              <a:gd name="connsiteX9" fmla="*/ 1352550 w 1457326"/>
              <a:gd name="connsiteY9" fmla="*/ 230981 h 1419224"/>
              <a:gd name="connsiteX10" fmla="*/ 1338263 w 1457326"/>
              <a:gd name="connsiteY10" fmla="*/ 259556 h 1419224"/>
              <a:gd name="connsiteX11" fmla="*/ 1331119 w 1457326"/>
              <a:gd name="connsiteY11" fmla="*/ 285750 h 1419224"/>
              <a:gd name="connsiteX12" fmla="*/ 1309688 w 1457326"/>
              <a:gd name="connsiteY12" fmla="*/ 321468 h 1419224"/>
              <a:gd name="connsiteX13" fmla="*/ 1290638 w 1457326"/>
              <a:gd name="connsiteY13" fmla="*/ 342900 h 1419224"/>
              <a:gd name="connsiteX14" fmla="*/ 1288256 w 1457326"/>
              <a:gd name="connsiteY14" fmla="*/ 366712 h 1419224"/>
              <a:gd name="connsiteX15" fmla="*/ 1304925 w 1457326"/>
              <a:gd name="connsiteY15" fmla="*/ 390525 h 1419224"/>
              <a:gd name="connsiteX16" fmla="*/ 1307306 w 1457326"/>
              <a:gd name="connsiteY16" fmla="*/ 416718 h 1419224"/>
              <a:gd name="connsiteX17" fmla="*/ 1288256 w 1457326"/>
              <a:gd name="connsiteY17" fmla="*/ 435768 h 1419224"/>
              <a:gd name="connsiteX18" fmla="*/ 1252538 w 1457326"/>
              <a:gd name="connsiteY18" fmla="*/ 457200 h 1419224"/>
              <a:gd name="connsiteX19" fmla="*/ 1231106 w 1457326"/>
              <a:gd name="connsiteY19" fmla="*/ 481012 h 1419224"/>
              <a:gd name="connsiteX20" fmla="*/ 1223963 w 1457326"/>
              <a:gd name="connsiteY20" fmla="*/ 504825 h 1419224"/>
              <a:gd name="connsiteX21" fmla="*/ 1228725 w 1457326"/>
              <a:gd name="connsiteY21" fmla="*/ 535781 h 1419224"/>
              <a:gd name="connsiteX22" fmla="*/ 1250156 w 1457326"/>
              <a:gd name="connsiteY22" fmla="*/ 554831 h 1419224"/>
              <a:gd name="connsiteX23" fmla="*/ 1276350 w 1457326"/>
              <a:gd name="connsiteY23" fmla="*/ 564356 h 1419224"/>
              <a:gd name="connsiteX24" fmla="*/ 1309688 w 1457326"/>
              <a:gd name="connsiteY24" fmla="*/ 569118 h 1419224"/>
              <a:gd name="connsiteX25" fmla="*/ 1333500 w 1457326"/>
              <a:gd name="connsiteY25" fmla="*/ 583406 h 1419224"/>
              <a:gd name="connsiteX26" fmla="*/ 1347788 w 1457326"/>
              <a:gd name="connsiteY26" fmla="*/ 609600 h 1419224"/>
              <a:gd name="connsiteX27" fmla="*/ 1366838 w 1457326"/>
              <a:gd name="connsiteY27" fmla="*/ 666750 h 1419224"/>
              <a:gd name="connsiteX28" fmla="*/ 1400175 w 1457326"/>
              <a:gd name="connsiteY28" fmla="*/ 731043 h 1419224"/>
              <a:gd name="connsiteX29" fmla="*/ 1402556 w 1457326"/>
              <a:gd name="connsiteY29" fmla="*/ 781050 h 1419224"/>
              <a:gd name="connsiteX30" fmla="*/ 1402556 w 1457326"/>
              <a:gd name="connsiteY30" fmla="*/ 823912 h 1419224"/>
              <a:gd name="connsiteX31" fmla="*/ 1412081 w 1457326"/>
              <a:gd name="connsiteY31" fmla="*/ 871537 h 1419224"/>
              <a:gd name="connsiteX32" fmla="*/ 1431131 w 1457326"/>
              <a:gd name="connsiteY32" fmla="*/ 909637 h 1419224"/>
              <a:gd name="connsiteX33" fmla="*/ 1457326 w 1457326"/>
              <a:gd name="connsiteY33" fmla="*/ 959644 h 1419224"/>
              <a:gd name="connsiteX34" fmla="*/ 1423988 w 1457326"/>
              <a:gd name="connsiteY34" fmla="*/ 1026319 h 1419224"/>
              <a:gd name="connsiteX35" fmla="*/ 1388269 w 1457326"/>
              <a:gd name="connsiteY35" fmla="*/ 1059656 h 1419224"/>
              <a:gd name="connsiteX36" fmla="*/ 1364456 w 1457326"/>
              <a:gd name="connsiteY36" fmla="*/ 1119187 h 1419224"/>
              <a:gd name="connsiteX37" fmla="*/ 1364456 w 1457326"/>
              <a:gd name="connsiteY37" fmla="*/ 1171575 h 1419224"/>
              <a:gd name="connsiteX38" fmla="*/ 1297782 w 1457326"/>
              <a:gd name="connsiteY38" fmla="*/ 1178718 h 1419224"/>
              <a:gd name="connsiteX39" fmla="*/ 1247775 w 1457326"/>
              <a:gd name="connsiteY39" fmla="*/ 1183481 h 1419224"/>
              <a:gd name="connsiteX40" fmla="*/ 1207293 w 1457326"/>
              <a:gd name="connsiteY40" fmla="*/ 1200149 h 1419224"/>
              <a:gd name="connsiteX41" fmla="*/ 1173957 w 1457326"/>
              <a:gd name="connsiteY41" fmla="*/ 1235869 h 1419224"/>
              <a:gd name="connsiteX42" fmla="*/ 1131094 w 1457326"/>
              <a:gd name="connsiteY42" fmla="*/ 1254918 h 1419224"/>
              <a:gd name="connsiteX43" fmla="*/ 1081088 w 1457326"/>
              <a:gd name="connsiteY43" fmla="*/ 1276350 h 1419224"/>
              <a:gd name="connsiteX44" fmla="*/ 1012031 w 1457326"/>
              <a:gd name="connsiteY44" fmla="*/ 1273968 h 1419224"/>
              <a:gd name="connsiteX45" fmla="*/ 947737 w 1457326"/>
              <a:gd name="connsiteY45" fmla="*/ 1269206 h 1419224"/>
              <a:gd name="connsiteX46" fmla="*/ 902493 w 1457326"/>
              <a:gd name="connsiteY46" fmla="*/ 1302544 h 1419224"/>
              <a:gd name="connsiteX47" fmla="*/ 819150 w 1457326"/>
              <a:gd name="connsiteY47" fmla="*/ 1326357 h 1419224"/>
              <a:gd name="connsiteX48" fmla="*/ 750094 w 1457326"/>
              <a:gd name="connsiteY48" fmla="*/ 1335881 h 1419224"/>
              <a:gd name="connsiteX49" fmla="*/ 692944 w 1457326"/>
              <a:gd name="connsiteY49" fmla="*/ 1340643 h 1419224"/>
              <a:gd name="connsiteX50" fmla="*/ 626269 w 1457326"/>
              <a:gd name="connsiteY50" fmla="*/ 1345406 h 1419224"/>
              <a:gd name="connsiteX51" fmla="*/ 573881 w 1457326"/>
              <a:gd name="connsiteY51" fmla="*/ 1345406 h 1419224"/>
              <a:gd name="connsiteX52" fmla="*/ 507206 w 1457326"/>
              <a:gd name="connsiteY52" fmla="*/ 1352550 h 1419224"/>
              <a:gd name="connsiteX53" fmla="*/ 461962 w 1457326"/>
              <a:gd name="connsiteY53" fmla="*/ 1352550 h 1419224"/>
              <a:gd name="connsiteX54" fmla="*/ 411956 w 1457326"/>
              <a:gd name="connsiteY54" fmla="*/ 1354931 h 1419224"/>
              <a:gd name="connsiteX55" fmla="*/ 364332 w 1457326"/>
              <a:gd name="connsiteY55" fmla="*/ 1338262 h 1419224"/>
              <a:gd name="connsiteX56" fmla="*/ 290513 w 1457326"/>
              <a:gd name="connsiteY56" fmla="*/ 1352549 h 1419224"/>
              <a:gd name="connsiteX57" fmla="*/ 238125 w 1457326"/>
              <a:gd name="connsiteY57" fmla="*/ 1347788 h 1419224"/>
              <a:gd name="connsiteX58" fmla="*/ 169069 w 1457326"/>
              <a:gd name="connsiteY58" fmla="*/ 1364456 h 1419224"/>
              <a:gd name="connsiteX59" fmla="*/ 104775 w 1457326"/>
              <a:gd name="connsiteY59" fmla="*/ 1400175 h 1419224"/>
              <a:gd name="connsiteX60" fmla="*/ 45243 w 1457326"/>
              <a:gd name="connsiteY60" fmla="*/ 1419224 h 1419224"/>
              <a:gd name="connsiteX61" fmla="*/ 0 w 1457326"/>
              <a:gd name="connsiteY61" fmla="*/ 1414462 h 1419224"/>
              <a:gd name="connsiteX0" fmla="*/ 1352550 w 1457326"/>
              <a:gd name="connsiteY0" fmla="*/ 0 h 1378743"/>
              <a:gd name="connsiteX1" fmla="*/ 1373981 w 1457326"/>
              <a:gd name="connsiteY1" fmla="*/ 33337 h 1378743"/>
              <a:gd name="connsiteX2" fmla="*/ 1383506 w 1457326"/>
              <a:gd name="connsiteY2" fmla="*/ 61912 h 1378743"/>
              <a:gd name="connsiteX3" fmla="*/ 1388269 w 1457326"/>
              <a:gd name="connsiteY3" fmla="*/ 85725 h 1378743"/>
              <a:gd name="connsiteX4" fmla="*/ 1376363 w 1457326"/>
              <a:gd name="connsiteY4" fmla="*/ 114300 h 1378743"/>
              <a:gd name="connsiteX5" fmla="*/ 1352550 w 1457326"/>
              <a:gd name="connsiteY5" fmla="*/ 133350 h 1378743"/>
              <a:gd name="connsiteX6" fmla="*/ 1345406 w 1457326"/>
              <a:gd name="connsiteY6" fmla="*/ 152400 h 1378743"/>
              <a:gd name="connsiteX7" fmla="*/ 1354931 w 1457326"/>
              <a:gd name="connsiteY7" fmla="*/ 169069 h 1378743"/>
              <a:gd name="connsiteX8" fmla="*/ 1352550 w 1457326"/>
              <a:gd name="connsiteY8" fmla="*/ 190500 h 1378743"/>
              <a:gd name="connsiteX9" fmla="*/ 1338263 w 1457326"/>
              <a:gd name="connsiteY9" fmla="*/ 219075 h 1378743"/>
              <a:gd name="connsiteX10" fmla="*/ 1331119 w 1457326"/>
              <a:gd name="connsiteY10" fmla="*/ 245269 h 1378743"/>
              <a:gd name="connsiteX11" fmla="*/ 1309688 w 1457326"/>
              <a:gd name="connsiteY11" fmla="*/ 280987 h 1378743"/>
              <a:gd name="connsiteX12" fmla="*/ 1290638 w 1457326"/>
              <a:gd name="connsiteY12" fmla="*/ 302419 h 1378743"/>
              <a:gd name="connsiteX13" fmla="*/ 1288256 w 1457326"/>
              <a:gd name="connsiteY13" fmla="*/ 326231 h 1378743"/>
              <a:gd name="connsiteX14" fmla="*/ 1304925 w 1457326"/>
              <a:gd name="connsiteY14" fmla="*/ 350044 h 1378743"/>
              <a:gd name="connsiteX15" fmla="*/ 1307306 w 1457326"/>
              <a:gd name="connsiteY15" fmla="*/ 376237 h 1378743"/>
              <a:gd name="connsiteX16" fmla="*/ 1288256 w 1457326"/>
              <a:gd name="connsiteY16" fmla="*/ 395287 h 1378743"/>
              <a:gd name="connsiteX17" fmla="*/ 1252538 w 1457326"/>
              <a:gd name="connsiteY17" fmla="*/ 416719 h 1378743"/>
              <a:gd name="connsiteX18" fmla="*/ 1231106 w 1457326"/>
              <a:gd name="connsiteY18" fmla="*/ 440531 h 1378743"/>
              <a:gd name="connsiteX19" fmla="*/ 1223963 w 1457326"/>
              <a:gd name="connsiteY19" fmla="*/ 464344 h 1378743"/>
              <a:gd name="connsiteX20" fmla="*/ 1228725 w 1457326"/>
              <a:gd name="connsiteY20" fmla="*/ 495300 h 1378743"/>
              <a:gd name="connsiteX21" fmla="*/ 1250156 w 1457326"/>
              <a:gd name="connsiteY21" fmla="*/ 514350 h 1378743"/>
              <a:gd name="connsiteX22" fmla="*/ 1276350 w 1457326"/>
              <a:gd name="connsiteY22" fmla="*/ 523875 h 1378743"/>
              <a:gd name="connsiteX23" fmla="*/ 1309688 w 1457326"/>
              <a:gd name="connsiteY23" fmla="*/ 528637 h 1378743"/>
              <a:gd name="connsiteX24" fmla="*/ 1333500 w 1457326"/>
              <a:gd name="connsiteY24" fmla="*/ 542925 h 1378743"/>
              <a:gd name="connsiteX25" fmla="*/ 1347788 w 1457326"/>
              <a:gd name="connsiteY25" fmla="*/ 569119 h 1378743"/>
              <a:gd name="connsiteX26" fmla="*/ 1366838 w 1457326"/>
              <a:gd name="connsiteY26" fmla="*/ 626269 h 1378743"/>
              <a:gd name="connsiteX27" fmla="*/ 1400175 w 1457326"/>
              <a:gd name="connsiteY27" fmla="*/ 690562 h 1378743"/>
              <a:gd name="connsiteX28" fmla="*/ 1402556 w 1457326"/>
              <a:gd name="connsiteY28" fmla="*/ 740569 h 1378743"/>
              <a:gd name="connsiteX29" fmla="*/ 1402556 w 1457326"/>
              <a:gd name="connsiteY29" fmla="*/ 783431 h 1378743"/>
              <a:gd name="connsiteX30" fmla="*/ 1412081 w 1457326"/>
              <a:gd name="connsiteY30" fmla="*/ 831056 h 1378743"/>
              <a:gd name="connsiteX31" fmla="*/ 1431131 w 1457326"/>
              <a:gd name="connsiteY31" fmla="*/ 869156 h 1378743"/>
              <a:gd name="connsiteX32" fmla="*/ 1457326 w 1457326"/>
              <a:gd name="connsiteY32" fmla="*/ 919163 h 1378743"/>
              <a:gd name="connsiteX33" fmla="*/ 1423988 w 1457326"/>
              <a:gd name="connsiteY33" fmla="*/ 985838 h 1378743"/>
              <a:gd name="connsiteX34" fmla="*/ 1388269 w 1457326"/>
              <a:gd name="connsiteY34" fmla="*/ 1019175 h 1378743"/>
              <a:gd name="connsiteX35" fmla="*/ 1364456 w 1457326"/>
              <a:gd name="connsiteY35" fmla="*/ 1078706 h 1378743"/>
              <a:gd name="connsiteX36" fmla="*/ 1364456 w 1457326"/>
              <a:gd name="connsiteY36" fmla="*/ 1131094 h 1378743"/>
              <a:gd name="connsiteX37" fmla="*/ 1297782 w 1457326"/>
              <a:gd name="connsiteY37" fmla="*/ 1138237 h 1378743"/>
              <a:gd name="connsiteX38" fmla="*/ 1247775 w 1457326"/>
              <a:gd name="connsiteY38" fmla="*/ 1143000 h 1378743"/>
              <a:gd name="connsiteX39" fmla="*/ 1207293 w 1457326"/>
              <a:gd name="connsiteY39" fmla="*/ 1159668 h 1378743"/>
              <a:gd name="connsiteX40" fmla="*/ 1173957 w 1457326"/>
              <a:gd name="connsiteY40" fmla="*/ 1195388 h 1378743"/>
              <a:gd name="connsiteX41" fmla="*/ 1131094 w 1457326"/>
              <a:gd name="connsiteY41" fmla="*/ 1214437 h 1378743"/>
              <a:gd name="connsiteX42" fmla="*/ 1081088 w 1457326"/>
              <a:gd name="connsiteY42" fmla="*/ 1235869 h 1378743"/>
              <a:gd name="connsiteX43" fmla="*/ 1012031 w 1457326"/>
              <a:gd name="connsiteY43" fmla="*/ 1233487 h 1378743"/>
              <a:gd name="connsiteX44" fmla="*/ 947737 w 1457326"/>
              <a:gd name="connsiteY44" fmla="*/ 1228725 h 1378743"/>
              <a:gd name="connsiteX45" fmla="*/ 902493 w 1457326"/>
              <a:gd name="connsiteY45" fmla="*/ 1262063 h 1378743"/>
              <a:gd name="connsiteX46" fmla="*/ 819150 w 1457326"/>
              <a:gd name="connsiteY46" fmla="*/ 1285876 h 1378743"/>
              <a:gd name="connsiteX47" fmla="*/ 750094 w 1457326"/>
              <a:gd name="connsiteY47" fmla="*/ 1295400 h 1378743"/>
              <a:gd name="connsiteX48" fmla="*/ 692944 w 1457326"/>
              <a:gd name="connsiteY48" fmla="*/ 1300162 h 1378743"/>
              <a:gd name="connsiteX49" fmla="*/ 626269 w 1457326"/>
              <a:gd name="connsiteY49" fmla="*/ 1304925 h 1378743"/>
              <a:gd name="connsiteX50" fmla="*/ 573881 w 1457326"/>
              <a:gd name="connsiteY50" fmla="*/ 1304925 h 1378743"/>
              <a:gd name="connsiteX51" fmla="*/ 507206 w 1457326"/>
              <a:gd name="connsiteY51" fmla="*/ 1312069 h 1378743"/>
              <a:gd name="connsiteX52" fmla="*/ 461962 w 1457326"/>
              <a:gd name="connsiteY52" fmla="*/ 1312069 h 1378743"/>
              <a:gd name="connsiteX53" fmla="*/ 411956 w 1457326"/>
              <a:gd name="connsiteY53" fmla="*/ 1314450 h 1378743"/>
              <a:gd name="connsiteX54" fmla="*/ 364332 w 1457326"/>
              <a:gd name="connsiteY54" fmla="*/ 1297781 h 1378743"/>
              <a:gd name="connsiteX55" fmla="*/ 290513 w 1457326"/>
              <a:gd name="connsiteY55" fmla="*/ 1312068 h 1378743"/>
              <a:gd name="connsiteX56" fmla="*/ 238125 w 1457326"/>
              <a:gd name="connsiteY56" fmla="*/ 1307307 h 1378743"/>
              <a:gd name="connsiteX57" fmla="*/ 169069 w 1457326"/>
              <a:gd name="connsiteY57" fmla="*/ 1323975 h 1378743"/>
              <a:gd name="connsiteX58" fmla="*/ 104775 w 1457326"/>
              <a:gd name="connsiteY58" fmla="*/ 1359694 h 1378743"/>
              <a:gd name="connsiteX59" fmla="*/ 45243 w 1457326"/>
              <a:gd name="connsiteY59" fmla="*/ 1378743 h 1378743"/>
              <a:gd name="connsiteX60" fmla="*/ 0 w 1457326"/>
              <a:gd name="connsiteY60" fmla="*/ 1373981 h 1378743"/>
              <a:gd name="connsiteX0" fmla="*/ 1373981 w 1457326"/>
              <a:gd name="connsiteY0" fmla="*/ 1 h 1345407"/>
              <a:gd name="connsiteX1" fmla="*/ 1383506 w 1457326"/>
              <a:gd name="connsiteY1" fmla="*/ 28576 h 1345407"/>
              <a:gd name="connsiteX2" fmla="*/ 1388269 w 1457326"/>
              <a:gd name="connsiteY2" fmla="*/ 52389 h 1345407"/>
              <a:gd name="connsiteX3" fmla="*/ 1376363 w 1457326"/>
              <a:gd name="connsiteY3" fmla="*/ 80964 h 1345407"/>
              <a:gd name="connsiteX4" fmla="*/ 1352550 w 1457326"/>
              <a:gd name="connsiteY4" fmla="*/ 100014 h 1345407"/>
              <a:gd name="connsiteX5" fmla="*/ 1345406 w 1457326"/>
              <a:gd name="connsiteY5" fmla="*/ 119064 h 1345407"/>
              <a:gd name="connsiteX6" fmla="*/ 1354931 w 1457326"/>
              <a:gd name="connsiteY6" fmla="*/ 135733 h 1345407"/>
              <a:gd name="connsiteX7" fmla="*/ 1352550 w 1457326"/>
              <a:gd name="connsiteY7" fmla="*/ 157164 h 1345407"/>
              <a:gd name="connsiteX8" fmla="*/ 1338263 w 1457326"/>
              <a:gd name="connsiteY8" fmla="*/ 185739 h 1345407"/>
              <a:gd name="connsiteX9" fmla="*/ 1331119 w 1457326"/>
              <a:gd name="connsiteY9" fmla="*/ 211933 h 1345407"/>
              <a:gd name="connsiteX10" fmla="*/ 1309688 w 1457326"/>
              <a:gd name="connsiteY10" fmla="*/ 247651 h 1345407"/>
              <a:gd name="connsiteX11" fmla="*/ 1290638 w 1457326"/>
              <a:gd name="connsiteY11" fmla="*/ 269083 h 1345407"/>
              <a:gd name="connsiteX12" fmla="*/ 1288256 w 1457326"/>
              <a:gd name="connsiteY12" fmla="*/ 292895 h 1345407"/>
              <a:gd name="connsiteX13" fmla="*/ 1304925 w 1457326"/>
              <a:gd name="connsiteY13" fmla="*/ 316708 h 1345407"/>
              <a:gd name="connsiteX14" fmla="*/ 1307306 w 1457326"/>
              <a:gd name="connsiteY14" fmla="*/ 342901 h 1345407"/>
              <a:gd name="connsiteX15" fmla="*/ 1288256 w 1457326"/>
              <a:gd name="connsiteY15" fmla="*/ 361951 h 1345407"/>
              <a:gd name="connsiteX16" fmla="*/ 1252538 w 1457326"/>
              <a:gd name="connsiteY16" fmla="*/ 383383 h 1345407"/>
              <a:gd name="connsiteX17" fmla="*/ 1231106 w 1457326"/>
              <a:gd name="connsiteY17" fmla="*/ 407195 h 1345407"/>
              <a:gd name="connsiteX18" fmla="*/ 1223963 w 1457326"/>
              <a:gd name="connsiteY18" fmla="*/ 431008 h 1345407"/>
              <a:gd name="connsiteX19" fmla="*/ 1228725 w 1457326"/>
              <a:gd name="connsiteY19" fmla="*/ 461964 h 1345407"/>
              <a:gd name="connsiteX20" fmla="*/ 1250156 w 1457326"/>
              <a:gd name="connsiteY20" fmla="*/ 481014 h 1345407"/>
              <a:gd name="connsiteX21" fmla="*/ 1276350 w 1457326"/>
              <a:gd name="connsiteY21" fmla="*/ 490539 h 1345407"/>
              <a:gd name="connsiteX22" fmla="*/ 1309688 w 1457326"/>
              <a:gd name="connsiteY22" fmla="*/ 495301 h 1345407"/>
              <a:gd name="connsiteX23" fmla="*/ 1333500 w 1457326"/>
              <a:gd name="connsiteY23" fmla="*/ 509589 h 1345407"/>
              <a:gd name="connsiteX24" fmla="*/ 1347788 w 1457326"/>
              <a:gd name="connsiteY24" fmla="*/ 535783 h 1345407"/>
              <a:gd name="connsiteX25" fmla="*/ 1366838 w 1457326"/>
              <a:gd name="connsiteY25" fmla="*/ 592933 h 1345407"/>
              <a:gd name="connsiteX26" fmla="*/ 1400175 w 1457326"/>
              <a:gd name="connsiteY26" fmla="*/ 657226 h 1345407"/>
              <a:gd name="connsiteX27" fmla="*/ 1402556 w 1457326"/>
              <a:gd name="connsiteY27" fmla="*/ 707233 h 1345407"/>
              <a:gd name="connsiteX28" fmla="*/ 1402556 w 1457326"/>
              <a:gd name="connsiteY28" fmla="*/ 750095 h 1345407"/>
              <a:gd name="connsiteX29" fmla="*/ 1412081 w 1457326"/>
              <a:gd name="connsiteY29" fmla="*/ 797720 h 1345407"/>
              <a:gd name="connsiteX30" fmla="*/ 1431131 w 1457326"/>
              <a:gd name="connsiteY30" fmla="*/ 835820 h 1345407"/>
              <a:gd name="connsiteX31" fmla="*/ 1457326 w 1457326"/>
              <a:gd name="connsiteY31" fmla="*/ 885827 h 1345407"/>
              <a:gd name="connsiteX32" fmla="*/ 1423988 w 1457326"/>
              <a:gd name="connsiteY32" fmla="*/ 952502 h 1345407"/>
              <a:gd name="connsiteX33" fmla="*/ 1388269 w 1457326"/>
              <a:gd name="connsiteY33" fmla="*/ 985839 h 1345407"/>
              <a:gd name="connsiteX34" fmla="*/ 1364456 w 1457326"/>
              <a:gd name="connsiteY34" fmla="*/ 1045370 h 1345407"/>
              <a:gd name="connsiteX35" fmla="*/ 1364456 w 1457326"/>
              <a:gd name="connsiteY35" fmla="*/ 1097758 h 1345407"/>
              <a:gd name="connsiteX36" fmla="*/ 1297782 w 1457326"/>
              <a:gd name="connsiteY36" fmla="*/ 1104901 h 1345407"/>
              <a:gd name="connsiteX37" fmla="*/ 1247775 w 1457326"/>
              <a:gd name="connsiteY37" fmla="*/ 1109664 h 1345407"/>
              <a:gd name="connsiteX38" fmla="*/ 1207293 w 1457326"/>
              <a:gd name="connsiteY38" fmla="*/ 1126332 h 1345407"/>
              <a:gd name="connsiteX39" fmla="*/ 1173957 w 1457326"/>
              <a:gd name="connsiteY39" fmla="*/ 1162052 h 1345407"/>
              <a:gd name="connsiteX40" fmla="*/ 1131094 w 1457326"/>
              <a:gd name="connsiteY40" fmla="*/ 1181101 h 1345407"/>
              <a:gd name="connsiteX41" fmla="*/ 1081088 w 1457326"/>
              <a:gd name="connsiteY41" fmla="*/ 1202533 h 1345407"/>
              <a:gd name="connsiteX42" fmla="*/ 1012031 w 1457326"/>
              <a:gd name="connsiteY42" fmla="*/ 1200151 h 1345407"/>
              <a:gd name="connsiteX43" fmla="*/ 947737 w 1457326"/>
              <a:gd name="connsiteY43" fmla="*/ 1195389 h 1345407"/>
              <a:gd name="connsiteX44" fmla="*/ 902493 w 1457326"/>
              <a:gd name="connsiteY44" fmla="*/ 1228727 h 1345407"/>
              <a:gd name="connsiteX45" fmla="*/ 819150 w 1457326"/>
              <a:gd name="connsiteY45" fmla="*/ 1252540 h 1345407"/>
              <a:gd name="connsiteX46" fmla="*/ 750094 w 1457326"/>
              <a:gd name="connsiteY46" fmla="*/ 1262064 h 1345407"/>
              <a:gd name="connsiteX47" fmla="*/ 692944 w 1457326"/>
              <a:gd name="connsiteY47" fmla="*/ 1266826 h 1345407"/>
              <a:gd name="connsiteX48" fmla="*/ 626269 w 1457326"/>
              <a:gd name="connsiteY48" fmla="*/ 1271589 h 1345407"/>
              <a:gd name="connsiteX49" fmla="*/ 573881 w 1457326"/>
              <a:gd name="connsiteY49" fmla="*/ 1271589 h 1345407"/>
              <a:gd name="connsiteX50" fmla="*/ 507206 w 1457326"/>
              <a:gd name="connsiteY50" fmla="*/ 1278733 h 1345407"/>
              <a:gd name="connsiteX51" fmla="*/ 461962 w 1457326"/>
              <a:gd name="connsiteY51" fmla="*/ 1278733 h 1345407"/>
              <a:gd name="connsiteX52" fmla="*/ 411956 w 1457326"/>
              <a:gd name="connsiteY52" fmla="*/ 1281114 h 1345407"/>
              <a:gd name="connsiteX53" fmla="*/ 364332 w 1457326"/>
              <a:gd name="connsiteY53" fmla="*/ 1264445 h 1345407"/>
              <a:gd name="connsiteX54" fmla="*/ 290513 w 1457326"/>
              <a:gd name="connsiteY54" fmla="*/ 1278732 h 1345407"/>
              <a:gd name="connsiteX55" fmla="*/ 238125 w 1457326"/>
              <a:gd name="connsiteY55" fmla="*/ 1273971 h 1345407"/>
              <a:gd name="connsiteX56" fmla="*/ 169069 w 1457326"/>
              <a:gd name="connsiteY56" fmla="*/ 1290639 h 1345407"/>
              <a:gd name="connsiteX57" fmla="*/ 104775 w 1457326"/>
              <a:gd name="connsiteY57" fmla="*/ 1326358 h 1345407"/>
              <a:gd name="connsiteX58" fmla="*/ 45243 w 1457326"/>
              <a:gd name="connsiteY58" fmla="*/ 1345407 h 1345407"/>
              <a:gd name="connsiteX59" fmla="*/ 0 w 1457326"/>
              <a:gd name="connsiteY59" fmla="*/ 1340645 h 1345407"/>
              <a:gd name="connsiteX0" fmla="*/ 1373981 w 1457326"/>
              <a:gd name="connsiteY0" fmla="*/ -1 h 1345405"/>
              <a:gd name="connsiteX1" fmla="*/ 1388269 w 1457326"/>
              <a:gd name="connsiteY1" fmla="*/ 52387 h 1345405"/>
              <a:gd name="connsiteX2" fmla="*/ 1376363 w 1457326"/>
              <a:gd name="connsiteY2" fmla="*/ 80962 h 1345405"/>
              <a:gd name="connsiteX3" fmla="*/ 1352550 w 1457326"/>
              <a:gd name="connsiteY3" fmla="*/ 100012 h 1345405"/>
              <a:gd name="connsiteX4" fmla="*/ 1345406 w 1457326"/>
              <a:gd name="connsiteY4" fmla="*/ 119062 h 1345405"/>
              <a:gd name="connsiteX5" fmla="*/ 1354931 w 1457326"/>
              <a:gd name="connsiteY5" fmla="*/ 135731 h 1345405"/>
              <a:gd name="connsiteX6" fmla="*/ 1352550 w 1457326"/>
              <a:gd name="connsiteY6" fmla="*/ 157162 h 1345405"/>
              <a:gd name="connsiteX7" fmla="*/ 1338263 w 1457326"/>
              <a:gd name="connsiteY7" fmla="*/ 185737 h 1345405"/>
              <a:gd name="connsiteX8" fmla="*/ 1331119 w 1457326"/>
              <a:gd name="connsiteY8" fmla="*/ 211931 h 1345405"/>
              <a:gd name="connsiteX9" fmla="*/ 1309688 w 1457326"/>
              <a:gd name="connsiteY9" fmla="*/ 247649 h 1345405"/>
              <a:gd name="connsiteX10" fmla="*/ 1290638 w 1457326"/>
              <a:gd name="connsiteY10" fmla="*/ 269081 h 1345405"/>
              <a:gd name="connsiteX11" fmla="*/ 1288256 w 1457326"/>
              <a:gd name="connsiteY11" fmla="*/ 292893 h 1345405"/>
              <a:gd name="connsiteX12" fmla="*/ 1304925 w 1457326"/>
              <a:gd name="connsiteY12" fmla="*/ 316706 h 1345405"/>
              <a:gd name="connsiteX13" fmla="*/ 1307306 w 1457326"/>
              <a:gd name="connsiteY13" fmla="*/ 342899 h 1345405"/>
              <a:gd name="connsiteX14" fmla="*/ 1288256 w 1457326"/>
              <a:gd name="connsiteY14" fmla="*/ 361949 h 1345405"/>
              <a:gd name="connsiteX15" fmla="*/ 1252538 w 1457326"/>
              <a:gd name="connsiteY15" fmla="*/ 383381 h 1345405"/>
              <a:gd name="connsiteX16" fmla="*/ 1231106 w 1457326"/>
              <a:gd name="connsiteY16" fmla="*/ 407193 h 1345405"/>
              <a:gd name="connsiteX17" fmla="*/ 1223963 w 1457326"/>
              <a:gd name="connsiteY17" fmla="*/ 431006 h 1345405"/>
              <a:gd name="connsiteX18" fmla="*/ 1228725 w 1457326"/>
              <a:gd name="connsiteY18" fmla="*/ 461962 h 1345405"/>
              <a:gd name="connsiteX19" fmla="*/ 1250156 w 1457326"/>
              <a:gd name="connsiteY19" fmla="*/ 481012 h 1345405"/>
              <a:gd name="connsiteX20" fmla="*/ 1276350 w 1457326"/>
              <a:gd name="connsiteY20" fmla="*/ 490537 h 1345405"/>
              <a:gd name="connsiteX21" fmla="*/ 1309688 w 1457326"/>
              <a:gd name="connsiteY21" fmla="*/ 495299 h 1345405"/>
              <a:gd name="connsiteX22" fmla="*/ 1333500 w 1457326"/>
              <a:gd name="connsiteY22" fmla="*/ 509587 h 1345405"/>
              <a:gd name="connsiteX23" fmla="*/ 1347788 w 1457326"/>
              <a:gd name="connsiteY23" fmla="*/ 535781 h 1345405"/>
              <a:gd name="connsiteX24" fmla="*/ 1366838 w 1457326"/>
              <a:gd name="connsiteY24" fmla="*/ 592931 h 1345405"/>
              <a:gd name="connsiteX25" fmla="*/ 1400175 w 1457326"/>
              <a:gd name="connsiteY25" fmla="*/ 657224 h 1345405"/>
              <a:gd name="connsiteX26" fmla="*/ 1402556 w 1457326"/>
              <a:gd name="connsiteY26" fmla="*/ 707231 h 1345405"/>
              <a:gd name="connsiteX27" fmla="*/ 1402556 w 1457326"/>
              <a:gd name="connsiteY27" fmla="*/ 750093 h 1345405"/>
              <a:gd name="connsiteX28" fmla="*/ 1412081 w 1457326"/>
              <a:gd name="connsiteY28" fmla="*/ 797718 h 1345405"/>
              <a:gd name="connsiteX29" fmla="*/ 1431131 w 1457326"/>
              <a:gd name="connsiteY29" fmla="*/ 835818 h 1345405"/>
              <a:gd name="connsiteX30" fmla="*/ 1457326 w 1457326"/>
              <a:gd name="connsiteY30" fmla="*/ 885825 h 1345405"/>
              <a:gd name="connsiteX31" fmla="*/ 1423988 w 1457326"/>
              <a:gd name="connsiteY31" fmla="*/ 952500 h 1345405"/>
              <a:gd name="connsiteX32" fmla="*/ 1388269 w 1457326"/>
              <a:gd name="connsiteY32" fmla="*/ 985837 h 1345405"/>
              <a:gd name="connsiteX33" fmla="*/ 1364456 w 1457326"/>
              <a:gd name="connsiteY33" fmla="*/ 1045368 h 1345405"/>
              <a:gd name="connsiteX34" fmla="*/ 1364456 w 1457326"/>
              <a:gd name="connsiteY34" fmla="*/ 1097756 h 1345405"/>
              <a:gd name="connsiteX35" fmla="*/ 1297782 w 1457326"/>
              <a:gd name="connsiteY35" fmla="*/ 1104899 h 1345405"/>
              <a:gd name="connsiteX36" fmla="*/ 1247775 w 1457326"/>
              <a:gd name="connsiteY36" fmla="*/ 1109662 h 1345405"/>
              <a:gd name="connsiteX37" fmla="*/ 1207293 w 1457326"/>
              <a:gd name="connsiteY37" fmla="*/ 1126330 h 1345405"/>
              <a:gd name="connsiteX38" fmla="*/ 1173957 w 1457326"/>
              <a:gd name="connsiteY38" fmla="*/ 1162050 h 1345405"/>
              <a:gd name="connsiteX39" fmla="*/ 1131094 w 1457326"/>
              <a:gd name="connsiteY39" fmla="*/ 1181099 h 1345405"/>
              <a:gd name="connsiteX40" fmla="*/ 1081088 w 1457326"/>
              <a:gd name="connsiteY40" fmla="*/ 1202531 h 1345405"/>
              <a:gd name="connsiteX41" fmla="*/ 1012031 w 1457326"/>
              <a:gd name="connsiteY41" fmla="*/ 1200149 h 1345405"/>
              <a:gd name="connsiteX42" fmla="*/ 947737 w 1457326"/>
              <a:gd name="connsiteY42" fmla="*/ 1195387 h 1345405"/>
              <a:gd name="connsiteX43" fmla="*/ 902493 w 1457326"/>
              <a:gd name="connsiteY43" fmla="*/ 1228725 h 1345405"/>
              <a:gd name="connsiteX44" fmla="*/ 819150 w 1457326"/>
              <a:gd name="connsiteY44" fmla="*/ 1252538 h 1345405"/>
              <a:gd name="connsiteX45" fmla="*/ 750094 w 1457326"/>
              <a:gd name="connsiteY45" fmla="*/ 1262062 h 1345405"/>
              <a:gd name="connsiteX46" fmla="*/ 692944 w 1457326"/>
              <a:gd name="connsiteY46" fmla="*/ 1266824 h 1345405"/>
              <a:gd name="connsiteX47" fmla="*/ 626269 w 1457326"/>
              <a:gd name="connsiteY47" fmla="*/ 1271587 h 1345405"/>
              <a:gd name="connsiteX48" fmla="*/ 573881 w 1457326"/>
              <a:gd name="connsiteY48" fmla="*/ 1271587 h 1345405"/>
              <a:gd name="connsiteX49" fmla="*/ 507206 w 1457326"/>
              <a:gd name="connsiteY49" fmla="*/ 1278731 h 1345405"/>
              <a:gd name="connsiteX50" fmla="*/ 461962 w 1457326"/>
              <a:gd name="connsiteY50" fmla="*/ 1278731 h 1345405"/>
              <a:gd name="connsiteX51" fmla="*/ 411956 w 1457326"/>
              <a:gd name="connsiteY51" fmla="*/ 1281112 h 1345405"/>
              <a:gd name="connsiteX52" fmla="*/ 364332 w 1457326"/>
              <a:gd name="connsiteY52" fmla="*/ 1264443 h 1345405"/>
              <a:gd name="connsiteX53" fmla="*/ 290513 w 1457326"/>
              <a:gd name="connsiteY53" fmla="*/ 1278730 h 1345405"/>
              <a:gd name="connsiteX54" fmla="*/ 238125 w 1457326"/>
              <a:gd name="connsiteY54" fmla="*/ 1273969 h 1345405"/>
              <a:gd name="connsiteX55" fmla="*/ 169069 w 1457326"/>
              <a:gd name="connsiteY55" fmla="*/ 1290637 h 1345405"/>
              <a:gd name="connsiteX56" fmla="*/ 104775 w 1457326"/>
              <a:gd name="connsiteY56" fmla="*/ 1326356 h 1345405"/>
              <a:gd name="connsiteX57" fmla="*/ 45243 w 1457326"/>
              <a:gd name="connsiteY57" fmla="*/ 1345405 h 1345405"/>
              <a:gd name="connsiteX58" fmla="*/ 0 w 1457326"/>
              <a:gd name="connsiteY58" fmla="*/ 1340643 h 1345405"/>
              <a:gd name="connsiteX0" fmla="*/ 1388269 w 1457326"/>
              <a:gd name="connsiteY0" fmla="*/ -1 h 1293017"/>
              <a:gd name="connsiteX1" fmla="*/ 1376363 w 1457326"/>
              <a:gd name="connsiteY1" fmla="*/ 28574 h 1293017"/>
              <a:gd name="connsiteX2" fmla="*/ 1352550 w 1457326"/>
              <a:gd name="connsiteY2" fmla="*/ 47624 h 1293017"/>
              <a:gd name="connsiteX3" fmla="*/ 1345406 w 1457326"/>
              <a:gd name="connsiteY3" fmla="*/ 66674 h 1293017"/>
              <a:gd name="connsiteX4" fmla="*/ 1354931 w 1457326"/>
              <a:gd name="connsiteY4" fmla="*/ 83343 h 1293017"/>
              <a:gd name="connsiteX5" fmla="*/ 1352550 w 1457326"/>
              <a:gd name="connsiteY5" fmla="*/ 104774 h 1293017"/>
              <a:gd name="connsiteX6" fmla="*/ 1338263 w 1457326"/>
              <a:gd name="connsiteY6" fmla="*/ 133349 h 1293017"/>
              <a:gd name="connsiteX7" fmla="*/ 1331119 w 1457326"/>
              <a:gd name="connsiteY7" fmla="*/ 159543 h 1293017"/>
              <a:gd name="connsiteX8" fmla="*/ 1309688 w 1457326"/>
              <a:gd name="connsiteY8" fmla="*/ 195261 h 1293017"/>
              <a:gd name="connsiteX9" fmla="*/ 1290638 w 1457326"/>
              <a:gd name="connsiteY9" fmla="*/ 216693 h 1293017"/>
              <a:gd name="connsiteX10" fmla="*/ 1288256 w 1457326"/>
              <a:gd name="connsiteY10" fmla="*/ 240505 h 1293017"/>
              <a:gd name="connsiteX11" fmla="*/ 1304925 w 1457326"/>
              <a:gd name="connsiteY11" fmla="*/ 264318 h 1293017"/>
              <a:gd name="connsiteX12" fmla="*/ 1307306 w 1457326"/>
              <a:gd name="connsiteY12" fmla="*/ 290511 h 1293017"/>
              <a:gd name="connsiteX13" fmla="*/ 1288256 w 1457326"/>
              <a:gd name="connsiteY13" fmla="*/ 309561 h 1293017"/>
              <a:gd name="connsiteX14" fmla="*/ 1252538 w 1457326"/>
              <a:gd name="connsiteY14" fmla="*/ 330993 h 1293017"/>
              <a:gd name="connsiteX15" fmla="*/ 1231106 w 1457326"/>
              <a:gd name="connsiteY15" fmla="*/ 354805 h 1293017"/>
              <a:gd name="connsiteX16" fmla="*/ 1223963 w 1457326"/>
              <a:gd name="connsiteY16" fmla="*/ 378618 h 1293017"/>
              <a:gd name="connsiteX17" fmla="*/ 1228725 w 1457326"/>
              <a:gd name="connsiteY17" fmla="*/ 409574 h 1293017"/>
              <a:gd name="connsiteX18" fmla="*/ 1250156 w 1457326"/>
              <a:gd name="connsiteY18" fmla="*/ 428624 h 1293017"/>
              <a:gd name="connsiteX19" fmla="*/ 1276350 w 1457326"/>
              <a:gd name="connsiteY19" fmla="*/ 438149 h 1293017"/>
              <a:gd name="connsiteX20" fmla="*/ 1309688 w 1457326"/>
              <a:gd name="connsiteY20" fmla="*/ 442911 h 1293017"/>
              <a:gd name="connsiteX21" fmla="*/ 1333500 w 1457326"/>
              <a:gd name="connsiteY21" fmla="*/ 457199 h 1293017"/>
              <a:gd name="connsiteX22" fmla="*/ 1347788 w 1457326"/>
              <a:gd name="connsiteY22" fmla="*/ 483393 h 1293017"/>
              <a:gd name="connsiteX23" fmla="*/ 1366838 w 1457326"/>
              <a:gd name="connsiteY23" fmla="*/ 540543 h 1293017"/>
              <a:gd name="connsiteX24" fmla="*/ 1400175 w 1457326"/>
              <a:gd name="connsiteY24" fmla="*/ 604836 h 1293017"/>
              <a:gd name="connsiteX25" fmla="*/ 1402556 w 1457326"/>
              <a:gd name="connsiteY25" fmla="*/ 654843 h 1293017"/>
              <a:gd name="connsiteX26" fmla="*/ 1402556 w 1457326"/>
              <a:gd name="connsiteY26" fmla="*/ 697705 h 1293017"/>
              <a:gd name="connsiteX27" fmla="*/ 1412081 w 1457326"/>
              <a:gd name="connsiteY27" fmla="*/ 745330 h 1293017"/>
              <a:gd name="connsiteX28" fmla="*/ 1431131 w 1457326"/>
              <a:gd name="connsiteY28" fmla="*/ 783430 h 1293017"/>
              <a:gd name="connsiteX29" fmla="*/ 1457326 w 1457326"/>
              <a:gd name="connsiteY29" fmla="*/ 833437 h 1293017"/>
              <a:gd name="connsiteX30" fmla="*/ 1423988 w 1457326"/>
              <a:gd name="connsiteY30" fmla="*/ 900112 h 1293017"/>
              <a:gd name="connsiteX31" fmla="*/ 1388269 w 1457326"/>
              <a:gd name="connsiteY31" fmla="*/ 933449 h 1293017"/>
              <a:gd name="connsiteX32" fmla="*/ 1364456 w 1457326"/>
              <a:gd name="connsiteY32" fmla="*/ 992980 h 1293017"/>
              <a:gd name="connsiteX33" fmla="*/ 1364456 w 1457326"/>
              <a:gd name="connsiteY33" fmla="*/ 1045368 h 1293017"/>
              <a:gd name="connsiteX34" fmla="*/ 1297782 w 1457326"/>
              <a:gd name="connsiteY34" fmla="*/ 1052511 h 1293017"/>
              <a:gd name="connsiteX35" fmla="*/ 1247775 w 1457326"/>
              <a:gd name="connsiteY35" fmla="*/ 1057274 h 1293017"/>
              <a:gd name="connsiteX36" fmla="*/ 1207293 w 1457326"/>
              <a:gd name="connsiteY36" fmla="*/ 1073942 h 1293017"/>
              <a:gd name="connsiteX37" fmla="*/ 1173957 w 1457326"/>
              <a:gd name="connsiteY37" fmla="*/ 1109662 h 1293017"/>
              <a:gd name="connsiteX38" fmla="*/ 1131094 w 1457326"/>
              <a:gd name="connsiteY38" fmla="*/ 1128711 h 1293017"/>
              <a:gd name="connsiteX39" fmla="*/ 1081088 w 1457326"/>
              <a:gd name="connsiteY39" fmla="*/ 1150143 h 1293017"/>
              <a:gd name="connsiteX40" fmla="*/ 1012031 w 1457326"/>
              <a:gd name="connsiteY40" fmla="*/ 1147761 h 1293017"/>
              <a:gd name="connsiteX41" fmla="*/ 947737 w 1457326"/>
              <a:gd name="connsiteY41" fmla="*/ 1142999 h 1293017"/>
              <a:gd name="connsiteX42" fmla="*/ 902493 w 1457326"/>
              <a:gd name="connsiteY42" fmla="*/ 1176337 h 1293017"/>
              <a:gd name="connsiteX43" fmla="*/ 819150 w 1457326"/>
              <a:gd name="connsiteY43" fmla="*/ 1200150 h 1293017"/>
              <a:gd name="connsiteX44" fmla="*/ 750094 w 1457326"/>
              <a:gd name="connsiteY44" fmla="*/ 1209674 h 1293017"/>
              <a:gd name="connsiteX45" fmla="*/ 692944 w 1457326"/>
              <a:gd name="connsiteY45" fmla="*/ 1214436 h 1293017"/>
              <a:gd name="connsiteX46" fmla="*/ 626269 w 1457326"/>
              <a:gd name="connsiteY46" fmla="*/ 1219199 h 1293017"/>
              <a:gd name="connsiteX47" fmla="*/ 573881 w 1457326"/>
              <a:gd name="connsiteY47" fmla="*/ 1219199 h 1293017"/>
              <a:gd name="connsiteX48" fmla="*/ 507206 w 1457326"/>
              <a:gd name="connsiteY48" fmla="*/ 1226343 h 1293017"/>
              <a:gd name="connsiteX49" fmla="*/ 461962 w 1457326"/>
              <a:gd name="connsiteY49" fmla="*/ 1226343 h 1293017"/>
              <a:gd name="connsiteX50" fmla="*/ 411956 w 1457326"/>
              <a:gd name="connsiteY50" fmla="*/ 1228724 h 1293017"/>
              <a:gd name="connsiteX51" fmla="*/ 364332 w 1457326"/>
              <a:gd name="connsiteY51" fmla="*/ 1212055 h 1293017"/>
              <a:gd name="connsiteX52" fmla="*/ 290513 w 1457326"/>
              <a:gd name="connsiteY52" fmla="*/ 1226342 h 1293017"/>
              <a:gd name="connsiteX53" fmla="*/ 238125 w 1457326"/>
              <a:gd name="connsiteY53" fmla="*/ 1221581 h 1293017"/>
              <a:gd name="connsiteX54" fmla="*/ 169069 w 1457326"/>
              <a:gd name="connsiteY54" fmla="*/ 1238249 h 1293017"/>
              <a:gd name="connsiteX55" fmla="*/ 104775 w 1457326"/>
              <a:gd name="connsiteY55" fmla="*/ 1273968 h 1293017"/>
              <a:gd name="connsiteX56" fmla="*/ 45243 w 1457326"/>
              <a:gd name="connsiteY56" fmla="*/ 1293017 h 1293017"/>
              <a:gd name="connsiteX57" fmla="*/ 0 w 1457326"/>
              <a:gd name="connsiteY57" fmla="*/ 1288255 h 1293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457326" h="1293017">
                <a:moveTo>
                  <a:pt x="1388269" y="-1"/>
                </a:moveTo>
                <a:lnTo>
                  <a:pt x="1376363" y="28574"/>
                </a:lnTo>
                <a:lnTo>
                  <a:pt x="1352550" y="47624"/>
                </a:lnTo>
                <a:lnTo>
                  <a:pt x="1345406" y="66674"/>
                </a:lnTo>
                <a:lnTo>
                  <a:pt x="1354931" y="83343"/>
                </a:lnTo>
                <a:lnTo>
                  <a:pt x="1352550" y="104774"/>
                </a:lnTo>
                <a:lnTo>
                  <a:pt x="1338263" y="133349"/>
                </a:lnTo>
                <a:lnTo>
                  <a:pt x="1331119" y="159543"/>
                </a:lnTo>
                <a:lnTo>
                  <a:pt x="1309688" y="195261"/>
                </a:lnTo>
                <a:lnTo>
                  <a:pt x="1290638" y="216693"/>
                </a:lnTo>
                <a:lnTo>
                  <a:pt x="1288256" y="240505"/>
                </a:lnTo>
                <a:lnTo>
                  <a:pt x="1304925" y="264318"/>
                </a:lnTo>
                <a:lnTo>
                  <a:pt x="1307306" y="290511"/>
                </a:lnTo>
                <a:lnTo>
                  <a:pt x="1288256" y="309561"/>
                </a:lnTo>
                <a:lnTo>
                  <a:pt x="1252538" y="330993"/>
                </a:lnTo>
                <a:lnTo>
                  <a:pt x="1231106" y="354805"/>
                </a:lnTo>
                <a:lnTo>
                  <a:pt x="1223963" y="378618"/>
                </a:lnTo>
                <a:lnTo>
                  <a:pt x="1228725" y="409574"/>
                </a:lnTo>
                <a:lnTo>
                  <a:pt x="1250156" y="428624"/>
                </a:lnTo>
                <a:lnTo>
                  <a:pt x="1276350" y="438149"/>
                </a:lnTo>
                <a:lnTo>
                  <a:pt x="1309688" y="442911"/>
                </a:lnTo>
                <a:lnTo>
                  <a:pt x="1333500" y="457199"/>
                </a:lnTo>
                <a:lnTo>
                  <a:pt x="1347788" y="483393"/>
                </a:lnTo>
                <a:lnTo>
                  <a:pt x="1366838" y="540543"/>
                </a:lnTo>
                <a:lnTo>
                  <a:pt x="1400175" y="604836"/>
                </a:lnTo>
                <a:lnTo>
                  <a:pt x="1402556" y="654843"/>
                </a:lnTo>
                <a:lnTo>
                  <a:pt x="1402556" y="697705"/>
                </a:lnTo>
                <a:lnTo>
                  <a:pt x="1412081" y="745330"/>
                </a:lnTo>
                <a:lnTo>
                  <a:pt x="1431131" y="783430"/>
                </a:lnTo>
                <a:lnTo>
                  <a:pt x="1457326" y="833437"/>
                </a:lnTo>
                <a:lnTo>
                  <a:pt x="1423988" y="900112"/>
                </a:lnTo>
                <a:lnTo>
                  <a:pt x="1388269" y="933449"/>
                </a:lnTo>
                <a:lnTo>
                  <a:pt x="1364456" y="992980"/>
                </a:lnTo>
                <a:lnTo>
                  <a:pt x="1364456" y="1045368"/>
                </a:lnTo>
                <a:lnTo>
                  <a:pt x="1297782" y="1052511"/>
                </a:lnTo>
                <a:lnTo>
                  <a:pt x="1247775" y="1057274"/>
                </a:lnTo>
                <a:lnTo>
                  <a:pt x="1207293" y="1073942"/>
                </a:lnTo>
                <a:lnTo>
                  <a:pt x="1173957" y="1109662"/>
                </a:lnTo>
                <a:lnTo>
                  <a:pt x="1131094" y="1128711"/>
                </a:lnTo>
                <a:lnTo>
                  <a:pt x="1081088" y="1150143"/>
                </a:lnTo>
                <a:lnTo>
                  <a:pt x="1012031" y="1147761"/>
                </a:lnTo>
                <a:lnTo>
                  <a:pt x="947737" y="1142999"/>
                </a:lnTo>
                <a:lnTo>
                  <a:pt x="902493" y="1176337"/>
                </a:lnTo>
                <a:lnTo>
                  <a:pt x="819150" y="1200150"/>
                </a:lnTo>
                <a:lnTo>
                  <a:pt x="750094" y="1209674"/>
                </a:lnTo>
                <a:lnTo>
                  <a:pt x="692944" y="1214436"/>
                </a:lnTo>
                <a:lnTo>
                  <a:pt x="626269" y="1219199"/>
                </a:lnTo>
                <a:lnTo>
                  <a:pt x="573881" y="1219199"/>
                </a:lnTo>
                <a:lnTo>
                  <a:pt x="507206" y="1226343"/>
                </a:lnTo>
                <a:lnTo>
                  <a:pt x="461962" y="1226343"/>
                </a:lnTo>
                <a:lnTo>
                  <a:pt x="411956" y="1228724"/>
                </a:lnTo>
                <a:lnTo>
                  <a:pt x="364332" y="1212055"/>
                </a:lnTo>
                <a:lnTo>
                  <a:pt x="290513" y="1226342"/>
                </a:lnTo>
                <a:lnTo>
                  <a:pt x="238125" y="1221581"/>
                </a:lnTo>
                <a:lnTo>
                  <a:pt x="169069" y="1238249"/>
                </a:lnTo>
                <a:lnTo>
                  <a:pt x="104775" y="1273968"/>
                </a:lnTo>
                <a:lnTo>
                  <a:pt x="45243" y="1293017"/>
                </a:lnTo>
                <a:lnTo>
                  <a:pt x="0" y="1288255"/>
                </a:lnTo>
              </a:path>
            </a:pathLst>
          </a:custGeom>
          <a:noFill/>
          <a:ln w="381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08" name="フリーフォーム 415">
            <a:extLst>
              <a:ext uri="{FF2B5EF4-FFF2-40B4-BE49-F238E27FC236}">
                <a16:creationId xmlns:a16="http://schemas.microsoft.com/office/drawing/2014/main" id="{1BE393FD-9B31-4092-9000-A6E886840975}"/>
              </a:ext>
            </a:extLst>
          </p:cNvPr>
          <p:cNvSpPr/>
          <p:nvPr/>
        </p:nvSpPr>
        <p:spPr>
          <a:xfrm>
            <a:off x="4370925" y="4349750"/>
            <a:ext cx="325438" cy="387350"/>
          </a:xfrm>
          <a:custGeom>
            <a:avLst/>
            <a:gdLst>
              <a:gd name="connsiteX0" fmla="*/ 445294 w 450056"/>
              <a:gd name="connsiteY0" fmla="*/ 535781 h 535781"/>
              <a:gd name="connsiteX1" fmla="*/ 450056 w 450056"/>
              <a:gd name="connsiteY1" fmla="*/ 450056 h 535781"/>
              <a:gd name="connsiteX2" fmla="*/ 445294 w 450056"/>
              <a:gd name="connsiteY2" fmla="*/ 411956 h 535781"/>
              <a:gd name="connsiteX3" fmla="*/ 440531 w 450056"/>
              <a:gd name="connsiteY3" fmla="*/ 364331 h 535781"/>
              <a:gd name="connsiteX4" fmla="*/ 440531 w 450056"/>
              <a:gd name="connsiteY4" fmla="*/ 283369 h 535781"/>
              <a:gd name="connsiteX5" fmla="*/ 450056 w 450056"/>
              <a:gd name="connsiteY5" fmla="*/ 128588 h 535781"/>
              <a:gd name="connsiteX6" fmla="*/ 450056 w 450056"/>
              <a:gd name="connsiteY6" fmla="*/ 88106 h 535781"/>
              <a:gd name="connsiteX7" fmla="*/ 423862 w 450056"/>
              <a:gd name="connsiteY7" fmla="*/ 71438 h 535781"/>
              <a:gd name="connsiteX8" fmla="*/ 390525 w 450056"/>
              <a:gd name="connsiteY8" fmla="*/ 57150 h 535781"/>
              <a:gd name="connsiteX9" fmla="*/ 359569 w 450056"/>
              <a:gd name="connsiteY9" fmla="*/ 30956 h 535781"/>
              <a:gd name="connsiteX10" fmla="*/ 319087 w 450056"/>
              <a:gd name="connsiteY10" fmla="*/ 26194 h 535781"/>
              <a:gd name="connsiteX11" fmla="*/ 245269 w 450056"/>
              <a:gd name="connsiteY11" fmla="*/ 11906 h 535781"/>
              <a:gd name="connsiteX12" fmla="*/ 128587 w 450056"/>
              <a:gd name="connsiteY12" fmla="*/ 2381 h 535781"/>
              <a:gd name="connsiteX13" fmla="*/ 85725 w 450056"/>
              <a:gd name="connsiteY13" fmla="*/ 0 h 535781"/>
              <a:gd name="connsiteX14" fmla="*/ 64294 w 450056"/>
              <a:gd name="connsiteY14" fmla="*/ 14288 h 535781"/>
              <a:gd name="connsiteX15" fmla="*/ 33337 w 450056"/>
              <a:gd name="connsiteY15" fmla="*/ 50006 h 535781"/>
              <a:gd name="connsiteX16" fmla="*/ 0 w 450056"/>
              <a:gd name="connsiteY16" fmla="*/ 85725 h 53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0056" h="535781">
                <a:moveTo>
                  <a:pt x="445294" y="535781"/>
                </a:moveTo>
                <a:lnTo>
                  <a:pt x="450056" y="450056"/>
                </a:lnTo>
                <a:lnTo>
                  <a:pt x="445294" y="411956"/>
                </a:lnTo>
                <a:lnTo>
                  <a:pt x="440531" y="364331"/>
                </a:lnTo>
                <a:lnTo>
                  <a:pt x="440531" y="283369"/>
                </a:lnTo>
                <a:lnTo>
                  <a:pt x="450056" y="128588"/>
                </a:lnTo>
                <a:lnTo>
                  <a:pt x="450056" y="88106"/>
                </a:lnTo>
                <a:lnTo>
                  <a:pt x="423862" y="71438"/>
                </a:lnTo>
                <a:lnTo>
                  <a:pt x="390525" y="57150"/>
                </a:lnTo>
                <a:lnTo>
                  <a:pt x="359569" y="30956"/>
                </a:lnTo>
                <a:lnTo>
                  <a:pt x="319087" y="26194"/>
                </a:lnTo>
                <a:lnTo>
                  <a:pt x="245269" y="11906"/>
                </a:lnTo>
                <a:lnTo>
                  <a:pt x="128587" y="2381"/>
                </a:lnTo>
                <a:lnTo>
                  <a:pt x="85725" y="0"/>
                </a:lnTo>
                <a:lnTo>
                  <a:pt x="64294" y="14288"/>
                </a:lnTo>
                <a:lnTo>
                  <a:pt x="33337" y="50006"/>
                </a:lnTo>
                <a:lnTo>
                  <a:pt x="0" y="85725"/>
                </a:ln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09" name="フリーフォーム 416">
            <a:extLst>
              <a:ext uri="{FF2B5EF4-FFF2-40B4-BE49-F238E27FC236}">
                <a16:creationId xmlns:a16="http://schemas.microsoft.com/office/drawing/2014/main" id="{59426116-236E-429C-AAB0-D4054DB22B72}"/>
              </a:ext>
            </a:extLst>
          </p:cNvPr>
          <p:cNvSpPr/>
          <p:nvPr/>
        </p:nvSpPr>
        <p:spPr>
          <a:xfrm>
            <a:off x="4412200" y="4689475"/>
            <a:ext cx="839788" cy="735013"/>
          </a:xfrm>
          <a:custGeom>
            <a:avLst/>
            <a:gdLst>
              <a:gd name="connsiteX0" fmla="*/ 1162050 w 1162050"/>
              <a:gd name="connsiteY0" fmla="*/ 1016794 h 1016794"/>
              <a:gd name="connsiteX1" fmla="*/ 1123950 w 1162050"/>
              <a:gd name="connsiteY1" fmla="*/ 952500 h 1016794"/>
              <a:gd name="connsiteX2" fmla="*/ 1092994 w 1162050"/>
              <a:gd name="connsiteY2" fmla="*/ 923925 h 1016794"/>
              <a:gd name="connsiteX3" fmla="*/ 1071562 w 1162050"/>
              <a:gd name="connsiteY3" fmla="*/ 907257 h 1016794"/>
              <a:gd name="connsiteX4" fmla="*/ 1042987 w 1162050"/>
              <a:gd name="connsiteY4" fmla="*/ 888207 h 1016794"/>
              <a:gd name="connsiteX5" fmla="*/ 1033462 w 1162050"/>
              <a:gd name="connsiteY5" fmla="*/ 862013 h 1016794"/>
              <a:gd name="connsiteX6" fmla="*/ 1026319 w 1162050"/>
              <a:gd name="connsiteY6" fmla="*/ 835819 h 1016794"/>
              <a:gd name="connsiteX7" fmla="*/ 1007269 w 1162050"/>
              <a:gd name="connsiteY7" fmla="*/ 800100 h 1016794"/>
              <a:gd name="connsiteX8" fmla="*/ 990600 w 1162050"/>
              <a:gd name="connsiteY8" fmla="*/ 764382 h 1016794"/>
              <a:gd name="connsiteX9" fmla="*/ 988219 w 1162050"/>
              <a:gd name="connsiteY9" fmla="*/ 721519 h 1016794"/>
              <a:gd name="connsiteX10" fmla="*/ 990600 w 1162050"/>
              <a:gd name="connsiteY10" fmla="*/ 659607 h 1016794"/>
              <a:gd name="connsiteX11" fmla="*/ 992981 w 1162050"/>
              <a:gd name="connsiteY11" fmla="*/ 628650 h 1016794"/>
              <a:gd name="connsiteX12" fmla="*/ 992981 w 1162050"/>
              <a:gd name="connsiteY12" fmla="*/ 581025 h 1016794"/>
              <a:gd name="connsiteX13" fmla="*/ 954881 w 1162050"/>
              <a:gd name="connsiteY13" fmla="*/ 526257 h 1016794"/>
              <a:gd name="connsiteX14" fmla="*/ 926306 w 1162050"/>
              <a:gd name="connsiteY14" fmla="*/ 476250 h 1016794"/>
              <a:gd name="connsiteX15" fmla="*/ 923925 w 1162050"/>
              <a:gd name="connsiteY15" fmla="*/ 435769 h 1016794"/>
              <a:gd name="connsiteX16" fmla="*/ 897731 w 1162050"/>
              <a:gd name="connsiteY16" fmla="*/ 409575 h 1016794"/>
              <a:gd name="connsiteX17" fmla="*/ 873919 w 1162050"/>
              <a:gd name="connsiteY17" fmla="*/ 378619 h 1016794"/>
              <a:gd name="connsiteX18" fmla="*/ 862012 w 1162050"/>
              <a:gd name="connsiteY18" fmla="*/ 330994 h 1016794"/>
              <a:gd name="connsiteX19" fmla="*/ 826294 w 1162050"/>
              <a:gd name="connsiteY19" fmla="*/ 302419 h 1016794"/>
              <a:gd name="connsiteX20" fmla="*/ 790575 w 1162050"/>
              <a:gd name="connsiteY20" fmla="*/ 273844 h 1016794"/>
              <a:gd name="connsiteX21" fmla="*/ 750094 w 1162050"/>
              <a:gd name="connsiteY21" fmla="*/ 219075 h 1016794"/>
              <a:gd name="connsiteX22" fmla="*/ 716756 w 1162050"/>
              <a:gd name="connsiteY22" fmla="*/ 150019 h 1016794"/>
              <a:gd name="connsiteX23" fmla="*/ 681037 w 1162050"/>
              <a:gd name="connsiteY23" fmla="*/ 111919 h 1016794"/>
              <a:gd name="connsiteX24" fmla="*/ 650081 w 1162050"/>
              <a:gd name="connsiteY24" fmla="*/ 83344 h 1016794"/>
              <a:gd name="connsiteX25" fmla="*/ 621506 w 1162050"/>
              <a:gd name="connsiteY25" fmla="*/ 80963 h 1016794"/>
              <a:gd name="connsiteX26" fmla="*/ 547687 w 1162050"/>
              <a:gd name="connsiteY26" fmla="*/ 73819 h 1016794"/>
              <a:gd name="connsiteX27" fmla="*/ 497681 w 1162050"/>
              <a:gd name="connsiteY27" fmla="*/ 78582 h 1016794"/>
              <a:gd name="connsiteX28" fmla="*/ 388144 w 1162050"/>
              <a:gd name="connsiteY28" fmla="*/ 69057 h 1016794"/>
              <a:gd name="connsiteX29" fmla="*/ 285750 w 1162050"/>
              <a:gd name="connsiteY29" fmla="*/ 59532 h 1016794"/>
              <a:gd name="connsiteX30" fmla="*/ 228600 w 1162050"/>
              <a:gd name="connsiteY30" fmla="*/ 52388 h 1016794"/>
              <a:gd name="connsiteX31" fmla="*/ 200025 w 1162050"/>
              <a:gd name="connsiteY31" fmla="*/ 50007 h 1016794"/>
              <a:gd name="connsiteX32" fmla="*/ 126206 w 1162050"/>
              <a:gd name="connsiteY32" fmla="*/ 40482 h 1016794"/>
              <a:gd name="connsiteX33" fmla="*/ 66675 w 1162050"/>
              <a:gd name="connsiteY33" fmla="*/ 26194 h 1016794"/>
              <a:gd name="connsiteX34" fmla="*/ 0 w 1162050"/>
              <a:gd name="connsiteY34" fmla="*/ 0 h 1016794"/>
              <a:gd name="connsiteX0" fmla="*/ 1162050 w 1162050"/>
              <a:gd name="connsiteY0" fmla="*/ 1016794 h 1016794"/>
              <a:gd name="connsiteX1" fmla="*/ 1123950 w 1162050"/>
              <a:gd name="connsiteY1" fmla="*/ 952500 h 1016794"/>
              <a:gd name="connsiteX2" fmla="*/ 1092994 w 1162050"/>
              <a:gd name="connsiteY2" fmla="*/ 923925 h 1016794"/>
              <a:gd name="connsiteX3" fmla="*/ 1071562 w 1162050"/>
              <a:gd name="connsiteY3" fmla="*/ 907257 h 1016794"/>
              <a:gd name="connsiteX4" fmla="*/ 1042987 w 1162050"/>
              <a:gd name="connsiteY4" fmla="*/ 888207 h 1016794"/>
              <a:gd name="connsiteX5" fmla="*/ 1033462 w 1162050"/>
              <a:gd name="connsiteY5" fmla="*/ 862013 h 1016794"/>
              <a:gd name="connsiteX6" fmla="*/ 1026319 w 1162050"/>
              <a:gd name="connsiteY6" fmla="*/ 835819 h 1016794"/>
              <a:gd name="connsiteX7" fmla="*/ 1007269 w 1162050"/>
              <a:gd name="connsiteY7" fmla="*/ 800100 h 1016794"/>
              <a:gd name="connsiteX8" fmla="*/ 990600 w 1162050"/>
              <a:gd name="connsiteY8" fmla="*/ 764382 h 1016794"/>
              <a:gd name="connsiteX9" fmla="*/ 988219 w 1162050"/>
              <a:gd name="connsiteY9" fmla="*/ 721519 h 1016794"/>
              <a:gd name="connsiteX10" fmla="*/ 990600 w 1162050"/>
              <a:gd name="connsiteY10" fmla="*/ 659607 h 1016794"/>
              <a:gd name="connsiteX11" fmla="*/ 992981 w 1162050"/>
              <a:gd name="connsiteY11" fmla="*/ 628650 h 1016794"/>
              <a:gd name="connsiteX12" fmla="*/ 992981 w 1162050"/>
              <a:gd name="connsiteY12" fmla="*/ 581025 h 1016794"/>
              <a:gd name="connsiteX13" fmla="*/ 971550 w 1162050"/>
              <a:gd name="connsiteY13" fmla="*/ 552450 h 1016794"/>
              <a:gd name="connsiteX14" fmla="*/ 954881 w 1162050"/>
              <a:gd name="connsiteY14" fmla="*/ 526257 h 1016794"/>
              <a:gd name="connsiteX15" fmla="*/ 926306 w 1162050"/>
              <a:gd name="connsiteY15" fmla="*/ 476250 h 1016794"/>
              <a:gd name="connsiteX16" fmla="*/ 923925 w 1162050"/>
              <a:gd name="connsiteY16" fmla="*/ 435769 h 1016794"/>
              <a:gd name="connsiteX17" fmla="*/ 897731 w 1162050"/>
              <a:gd name="connsiteY17" fmla="*/ 409575 h 1016794"/>
              <a:gd name="connsiteX18" fmla="*/ 873919 w 1162050"/>
              <a:gd name="connsiteY18" fmla="*/ 378619 h 1016794"/>
              <a:gd name="connsiteX19" fmla="*/ 862012 w 1162050"/>
              <a:gd name="connsiteY19" fmla="*/ 330994 h 1016794"/>
              <a:gd name="connsiteX20" fmla="*/ 826294 w 1162050"/>
              <a:gd name="connsiteY20" fmla="*/ 302419 h 1016794"/>
              <a:gd name="connsiteX21" fmla="*/ 790575 w 1162050"/>
              <a:gd name="connsiteY21" fmla="*/ 273844 h 1016794"/>
              <a:gd name="connsiteX22" fmla="*/ 750094 w 1162050"/>
              <a:gd name="connsiteY22" fmla="*/ 219075 h 1016794"/>
              <a:gd name="connsiteX23" fmla="*/ 716756 w 1162050"/>
              <a:gd name="connsiteY23" fmla="*/ 150019 h 1016794"/>
              <a:gd name="connsiteX24" fmla="*/ 681037 w 1162050"/>
              <a:gd name="connsiteY24" fmla="*/ 111919 h 1016794"/>
              <a:gd name="connsiteX25" fmla="*/ 650081 w 1162050"/>
              <a:gd name="connsiteY25" fmla="*/ 83344 h 1016794"/>
              <a:gd name="connsiteX26" fmla="*/ 621506 w 1162050"/>
              <a:gd name="connsiteY26" fmla="*/ 80963 h 1016794"/>
              <a:gd name="connsiteX27" fmla="*/ 547687 w 1162050"/>
              <a:gd name="connsiteY27" fmla="*/ 73819 h 1016794"/>
              <a:gd name="connsiteX28" fmla="*/ 497681 w 1162050"/>
              <a:gd name="connsiteY28" fmla="*/ 78582 h 1016794"/>
              <a:gd name="connsiteX29" fmla="*/ 388144 w 1162050"/>
              <a:gd name="connsiteY29" fmla="*/ 69057 h 1016794"/>
              <a:gd name="connsiteX30" fmla="*/ 285750 w 1162050"/>
              <a:gd name="connsiteY30" fmla="*/ 59532 h 1016794"/>
              <a:gd name="connsiteX31" fmla="*/ 228600 w 1162050"/>
              <a:gd name="connsiteY31" fmla="*/ 52388 h 1016794"/>
              <a:gd name="connsiteX32" fmla="*/ 200025 w 1162050"/>
              <a:gd name="connsiteY32" fmla="*/ 50007 h 1016794"/>
              <a:gd name="connsiteX33" fmla="*/ 126206 w 1162050"/>
              <a:gd name="connsiteY33" fmla="*/ 40482 h 1016794"/>
              <a:gd name="connsiteX34" fmla="*/ 66675 w 1162050"/>
              <a:gd name="connsiteY34" fmla="*/ 26194 h 1016794"/>
              <a:gd name="connsiteX35" fmla="*/ 0 w 1162050"/>
              <a:gd name="connsiteY35" fmla="*/ 0 h 1016794"/>
              <a:gd name="connsiteX0" fmla="*/ 1162050 w 1162050"/>
              <a:gd name="connsiteY0" fmla="*/ 1016794 h 1016794"/>
              <a:gd name="connsiteX1" fmla="*/ 1123950 w 1162050"/>
              <a:gd name="connsiteY1" fmla="*/ 952500 h 1016794"/>
              <a:gd name="connsiteX2" fmla="*/ 1092994 w 1162050"/>
              <a:gd name="connsiteY2" fmla="*/ 923925 h 1016794"/>
              <a:gd name="connsiteX3" fmla="*/ 1071562 w 1162050"/>
              <a:gd name="connsiteY3" fmla="*/ 907257 h 1016794"/>
              <a:gd name="connsiteX4" fmla="*/ 1042987 w 1162050"/>
              <a:gd name="connsiteY4" fmla="*/ 888207 h 1016794"/>
              <a:gd name="connsiteX5" fmla="*/ 1033462 w 1162050"/>
              <a:gd name="connsiteY5" fmla="*/ 862013 h 1016794"/>
              <a:gd name="connsiteX6" fmla="*/ 1026319 w 1162050"/>
              <a:gd name="connsiteY6" fmla="*/ 835819 h 1016794"/>
              <a:gd name="connsiteX7" fmla="*/ 1007269 w 1162050"/>
              <a:gd name="connsiteY7" fmla="*/ 800100 h 1016794"/>
              <a:gd name="connsiteX8" fmla="*/ 990600 w 1162050"/>
              <a:gd name="connsiteY8" fmla="*/ 764382 h 1016794"/>
              <a:gd name="connsiteX9" fmla="*/ 988219 w 1162050"/>
              <a:gd name="connsiteY9" fmla="*/ 721519 h 1016794"/>
              <a:gd name="connsiteX10" fmla="*/ 990600 w 1162050"/>
              <a:gd name="connsiteY10" fmla="*/ 659607 h 1016794"/>
              <a:gd name="connsiteX11" fmla="*/ 992981 w 1162050"/>
              <a:gd name="connsiteY11" fmla="*/ 628650 h 1016794"/>
              <a:gd name="connsiteX12" fmla="*/ 992981 w 1162050"/>
              <a:gd name="connsiteY12" fmla="*/ 600075 h 1016794"/>
              <a:gd name="connsiteX13" fmla="*/ 992981 w 1162050"/>
              <a:gd name="connsiteY13" fmla="*/ 581025 h 1016794"/>
              <a:gd name="connsiteX14" fmla="*/ 971550 w 1162050"/>
              <a:gd name="connsiteY14" fmla="*/ 552450 h 1016794"/>
              <a:gd name="connsiteX15" fmla="*/ 954881 w 1162050"/>
              <a:gd name="connsiteY15" fmla="*/ 526257 h 1016794"/>
              <a:gd name="connsiteX16" fmla="*/ 926306 w 1162050"/>
              <a:gd name="connsiteY16" fmla="*/ 476250 h 1016794"/>
              <a:gd name="connsiteX17" fmla="*/ 923925 w 1162050"/>
              <a:gd name="connsiteY17" fmla="*/ 435769 h 1016794"/>
              <a:gd name="connsiteX18" fmla="*/ 897731 w 1162050"/>
              <a:gd name="connsiteY18" fmla="*/ 409575 h 1016794"/>
              <a:gd name="connsiteX19" fmla="*/ 873919 w 1162050"/>
              <a:gd name="connsiteY19" fmla="*/ 378619 h 1016794"/>
              <a:gd name="connsiteX20" fmla="*/ 862012 w 1162050"/>
              <a:gd name="connsiteY20" fmla="*/ 330994 h 1016794"/>
              <a:gd name="connsiteX21" fmla="*/ 826294 w 1162050"/>
              <a:gd name="connsiteY21" fmla="*/ 302419 h 1016794"/>
              <a:gd name="connsiteX22" fmla="*/ 790575 w 1162050"/>
              <a:gd name="connsiteY22" fmla="*/ 273844 h 1016794"/>
              <a:gd name="connsiteX23" fmla="*/ 750094 w 1162050"/>
              <a:gd name="connsiteY23" fmla="*/ 219075 h 1016794"/>
              <a:gd name="connsiteX24" fmla="*/ 716756 w 1162050"/>
              <a:gd name="connsiteY24" fmla="*/ 150019 h 1016794"/>
              <a:gd name="connsiteX25" fmla="*/ 681037 w 1162050"/>
              <a:gd name="connsiteY25" fmla="*/ 111919 h 1016794"/>
              <a:gd name="connsiteX26" fmla="*/ 650081 w 1162050"/>
              <a:gd name="connsiteY26" fmla="*/ 83344 h 1016794"/>
              <a:gd name="connsiteX27" fmla="*/ 621506 w 1162050"/>
              <a:gd name="connsiteY27" fmla="*/ 80963 h 1016794"/>
              <a:gd name="connsiteX28" fmla="*/ 547687 w 1162050"/>
              <a:gd name="connsiteY28" fmla="*/ 73819 h 1016794"/>
              <a:gd name="connsiteX29" fmla="*/ 497681 w 1162050"/>
              <a:gd name="connsiteY29" fmla="*/ 78582 h 1016794"/>
              <a:gd name="connsiteX30" fmla="*/ 388144 w 1162050"/>
              <a:gd name="connsiteY30" fmla="*/ 69057 h 1016794"/>
              <a:gd name="connsiteX31" fmla="*/ 285750 w 1162050"/>
              <a:gd name="connsiteY31" fmla="*/ 59532 h 1016794"/>
              <a:gd name="connsiteX32" fmla="*/ 228600 w 1162050"/>
              <a:gd name="connsiteY32" fmla="*/ 52388 h 1016794"/>
              <a:gd name="connsiteX33" fmla="*/ 200025 w 1162050"/>
              <a:gd name="connsiteY33" fmla="*/ 50007 h 1016794"/>
              <a:gd name="connsiteX34" fmla="*/ 126206 w 1162050"/>
              <a:gd name="connsiteY34" fmla="*/ 40482 h 1016794"/>
              <a:gd name="connsiteX35" fmla="*/ 66675 w 1162050"/>
              <a:gd name="connsiteY35" fmla="*/ 26194 h 1016794"/>
              <a:gd name="connsiteX36" fmla="*/ 0 w 1162050"/>
              <a:gd name="connsiteY36" fmla="*/ 0 h 1016794"/>
              <a:gd name="connsiteX0" fmla="*/ 1162050 w 1162050"/>
              <a:gd name="connsiteY0" fmla="*/ 1016794 h 1016794"/>
              <a:gd name="connsiteX1" fmla="*/ 1123950 w 1162050"/>
              <a:gd name="connsiteY1" fmla="*/ 952500 h 1016794"/>
              <a:gd name="connsiteX2" fmla="*/ 1092994 w 1162050"/>
              <a:gd name="connsiteY2" fmla="*/ 923925 h 1016794"/>
              <a:gd name="connsiteX3" fmla="*/ 1071562 w 1162050"/>
              <a:gd name="connsiteY3" fmla="*/ 907257 h 1016794"/>
              <a:gd name="connsiteX4" fmla="*/ 1042987 w 1162050"/>
              <a:gd name="connsiteY4" fmla="*/ 888207 h 1016794"/>
              <a:gd name="connsiteX5" fmla="*/ 1033462 w 1162050"/>
              <a:gd name="connsiteY5" fmla="*/ 862013 h 1016794"/>
              <a:gd name="connsiteX6" fmla="*/ 1026319 w 1162050"/>
              <a:gd name="connsiteY6" fmla="*/ 835819 h 1016794"/>
              <a:gd name="connsiteX7" fmla="*/ 1007269 w 1162050"/>
              <a:gd name="connsiteY7" fmla="*/ 800100 h 1016794"/>
              <a:gd name="connsiteX8" fmla="*/ 990600 w 1162050"/>
              <a:gd name="connsiteY8" fmla="*/ 764382 h 1016794"/>
              <a:gd name="connsiteX9" fmla="*/ 988219 w 1162050"/>
              <a:gd name="connsiteY9" fmla="*/ 721519 h 1016794"/>
              <a:gd name="connsiteX10" fmla="*/ 990600 w 1162050"/>
              <a:gd name="connsiteY10" fmla="*/ 659607 h 1016794"/>
              <a:gd name="connsiteX11" fmla="*/ 992981 w 1162050"/>
              <a:gd name="connsiteY11" fmla="*/ 628650 h 1016794"/>
              <a:gd name="connsiteX12" fmla="*/ 992981 w 1162050"/>
              <a:gd name="connsiteY12" fmla="*/ 600075 h 1016794"/>
              <a:gd name="connsiteX13" fmla="*/ 983456 w 1162050"/>
              <a:gd name="connsiteY13" fmla="*/ 578644 h 1016794"/>
              <a:gd name="connsiteX14" fmla="*/ 971550 w 1162050"/>
              <a:gd name="connsiteY14" fmla="*/ 552450 h 1016794"/>
              <a:gd name="connsiteX15" fmla="*/ 954881 w 1162050"/>
              <a:gd name="connsiteY15" fmla="*/ 526257 h 1016794"/>
              <a:gd name="connsiteX16" fmla="*/ 926306 w 1162050"/>
              <a:gd name="connsiteY16" fmla="*/ 476250 h 1016794"/>
              <a:gd name="connsiteX17" fmla="*/ 923925 w 1162050"/>
              <a:gd name="connsiteY17" fmla="*/ 435769 h 1016794"/>
              <a:gd name="connsiteX18" fmla="*/ 897731 w 1162050"/>
              <a:gd name="connsiteY18" fmla="*/ 409575 h 1016794"/>
              <a:gd name="connsiteX19" fmla="*/ 873919 w 1162050"/>
              <a:gd name="connsiteY19" fmla="*/ 378619 h 1016794"/>
              <a:gd name="connsiteX20" fmla="*/ 862012 w 1162050"/>
              <a:gd name="connsiteY20" fmla="*/ 330994 h 1016794"/>
              <a:gd name="connsiteX21" fmla="*/ 826294 w 1162050"/>
              <a:gd name="connsiteY21" fmla="*/ 302419 h 1016794"/>
              <a:gd name="connsiteX22" fmla="*/ 790575 w 1162050"/>
              <a:gd name="connsiteY22" fmla="*/ 273844 h 1016794"/>
              <a:gd name="connsiteX23" fmla="*/ 750094 w 1162050"/>
              <a:gd name="connsiteY23" fmla="*/ 219075 h 1016794"/>
              <a:gd name="connsiteX24" fmla="*/ 716756 w 1162050"/>
              <a:gd name="connsiteY24" fmla="*/ 150019 h 1016794"/>
              <a:gd name="connsiteX25" fmla="*/ 681037 w 1162050"/>
              <a:gd name="connsiteY25" fmla="*/ 111919 h 1016794"/>
              <a:gd name="connsiteX26" fmla="*/ 650081 w 1162050"/>
              <a:gd name="connsiteY26" fmla="*/ 83344 h 1016794"/>
              <a:gd name="connsiteX27" fmla="*/ 621506 w 1162050"/>
              <a:gd name="connsiteY27" fmla="*/ 80963 h 1016794"/>
              <a:gd name="connsiteX28" fmla="*/ 547687 w 1162050"/>
              <a:gd name="connsiteY28" fmla="*/ 73819 h 1016794"/>
              <a:gd name="connsiteX29" fmla="*/ 497681 w 1162050"/>
              <a:gd name="connsiteY29" fmla="*/ 78582 h 1016794"/>
              <a:gd name="connsiteX30" fmla="*/ 388144 w 1162050"/>
              <a:gd name="connsiteY30" fmla="*/ 69057 h 1016794"/>
              <a:gd name="connsiteX31" fmla="*/ 285750 w 1162050"/>
              <a:gd name="connsiteY31" fmla="*/ 59532 h 1016794"/>
              <a:gd name="connsiteX32" fmla="*/ 228600 w 1162050"/>
              <a:gd name="connsiteY32" fmla="*/ 52388 h 1016794"/>
              <a:gd name="connsiteX33" fmla="*/ 200025 w 1162050"/>
              <a:gd name="connsiteY33" fmla="*/ 50007 h 1016794"/>
              <a:gd name="connsiteX34" fmla="*/ 126206 w 1162050"/>
              <a:gd name="connsiteY34" fmla="*/ 40482 h 1016794"/>
              <a:gd name="connsiteX35" fmla="*/ 66675 w 1162050"/>
              <a:gd name="connsiteY35" fmla="*/ 26194 h 1016794"/>
              <a:gd name="connsiteX36" fmla="*/ 0 w 1162050"/>
              <a:gd name="connsiteY36" fmla="*/ 0 h 1016794"/>
              <a:gd name="connsiteX0" fmla="*/ 1162050 w 1162050"/>
              <a:gd name="connsiteY0" fmla="*/ 1016794 h 1016794"/>
              <a:gd name="connsiteX1" fmla="*/ 1123950 w 1162050"/>
              <a:gd name="connsiteY1" fmla="*/ 952500 h 1016794"/>
              <a:gd name="connsiteX2" fmla="*/ 1092994 w 1162050"/>
              <a:gd name="connsiteY2" fmla="*/ 923925 h 1016794"/>
              <a:gd name="connsiteX3" fmla="*/ 1071562 w 1162050"/>
              <a:gd name="connsiteY3" fmla="*/ 907257 h 1016794"/>
              <a:gd name="connsiteX4" fmla="*/ 1047750 w 1162050"/>
              <a:gd name="connsiteY4" fmla="*/ 888207 h 1016794"/>
              <a:gd name="connsiteX5" fmla="*/ 1033462 w 1162050"/>
              <a:gd name="connsiteY5" fmla="*/ 862013 h 1016794"/>
              <a:gd name="connsiteX6" fmla="*/ 1026319 w 1162050"/>
              <a:gd name="connsiteY6" fmla="*/ 835819 h 1016794"/>
              <a:gd name="connsiteX7" fmla="*/ 1007269 w 1162050"/>
              <a:gd name="connsiteY7" fmla="*/ 800100 h 1016794"/>
              <a:gd name="connsiteX8" fmla="*/ 990600 w 1162050"/>
              <a:gd name="connsiteY8" fmla="*/ 764382 h 1016794"/>
              <a:gd name="connsiteX9" fmla="*/ 988219 w 1162050"/>
              <a:gd name="connsiteY9" fmla="*/ 721519 h 1016794"/>
              <a:gd name="connsiteX10" fmla="*/ 990600 w 1162050"/>
              <a:gd name="connsiteY10" fmla="*/ 659607 h 1016794"/>
              <a:gd name="connsiteX11" fmla="*/ 992981 w 1162050"/>
              <a:gd name="connsiteY11" fmla="*/ 628650 h 1016794"/>
              <a:gd name="connsiteX12" fmla="*/ 992981 w 1162050"/>
              <a:gd name="connsiteY12" fmla="*/ 600075 h 1016794"/>
              <a:gd name="connsiteX13" fmla="*/ 983456 w 1162050"/>
              <a:gd name="connsiteY13" fmla="*/ 578644 h 1016794"/>
              <a:gd name="connsiteX14" fmla="*/ 971550 w 1162050"/>
              <a:gd name="connsiteY14" fmla="*/ 552450 h 1016794"/>
              <a:gd name="connsiteX15" fmla="*/ 954881 w 1162050"/>
              <a:gd name="connsiteY15" fmla="*/ 526257 h 1016794"/>
              <a:gd name="connsiteX16" fmla="*/ 926306 w 1162050"/>
              <a:gd name="connsiteY16" fmla="*/ 476250 h 1016794"/>
              <a:gd name="connsiteX17" fmla="*/ 923925 w 1162050"/>
              <a:gd name="connsiteY17" fmla="*/ 435769 h 1016794"/>
              <a:gd name="connsiteX18" fmla="*/ 897731 w 1162050"/>
              <a:gd name="connsiteY18" fmla="*/ 409575 h 1016794"/>
              <a:gd name="connsiteX19" fmla="*/ 873919 w 1162050"/>
              <a:gd name="connsiteY19" fmla="*/ 378619 h 1016794"/>
              <a:gd name="connsiteX20" fmla="*/ 862012 w 1162050"/>
              <a:gd name="connsiteY20" fmla="*/ 330994 h 1016794"/>
              <a:gd name="connsiteX21" fmla="*/ 826294 w 1162050"/>
              <a:gd name="connsiteY21" fmla="*/ 302419 h 1016794"/>
              <a:gd name="connsiteX22" fmla="*/ 790575 w 1162050"/>
              <a:gd name="connsiteY22" fmla="*/ 273844 h 1016794"/>
              <a:gd name="connsiteX23" fmla="*/ 750094 w 1162050"/>
              <a:gd name="connsiteY23" fmla="*/ 219075 h 1016794"/>
              <a:gd name="connsiteX24" fmla="*/ 716756 w 1162050"/>
              <a:gd name="connsiteY24" fmla="*/ 150019 h 1016794"/>
              <a:gd name="connsiteX25" fmla="*/ 681037 w 1162050"/>
              <a:gd name="connsiteY25" fmla="*/ 111919 h 1016794"/>
              <a:gd name="connsiteX26" fmla="*/ 650081 w 1162050"/>
              <a:gd name="connsiteY26" fmla="*/ 83344 h 1016794"/>
              <a:gd name="connsiteX27" fmla="*/ 621506 w 1162050"/>
              <a:gd name="connsiteY27" fmla="*/ 80963 h 1016794"/>
              <a:gd name="connsiteX28" fmla="*/ 547687 w 1162050"/>
              <a:gd name="connsiteY28" fmla="*/ 73819 h 1016794"/>
              <a:gd name="connsiteX29" fmla="*/ 497681 w 1162050"/>
              <a:gd name="connsiteY29" fmla="*/ 78582 h 1016794"/>
              <a:gd name="connsiteX30" fmla="*/ 388144 w 1162050"/>
              <a:gd name="connsiteY30" fmla="*/ 69057 h 1016794"/>
              <a:gd name="connsiteX31" fmla="*/ 285750 w 1162050"/>
              <a:gd name="connsiteY31" fmla="*/ 59532 h 1016794"/>
              <a:gd name="connsiteX32" fmla="*/ 228600 w 1162050"/>
              <a:gd name="connsiteY32" fmla="*/ 52388 h 1016794"/>
              <a:gd name="connsiteX33" fmla="*/ 200025 w 1162050"/>
              <a:gd name="connsiteY33" fmla="*/ 50007 h 1016794"/>
              <a:gd name="connsiteX34" fmla="*/ 126206 w 1162050"/>
              <a:gd name="connsiteY34" fmla="*/ 40482 h 1016794"/>
              <a:gd name="connsiteX35" fmla="*/ 66675 w 1162050"/>
              <a:gd name="connsiteY35" fmla="*/ 26194 h 1016794"/>
              <a:gd name="connsiteX36" fmla="*/ 0 w 1162050"/>
              <a:gd name="connsiteY36" fmla="*/ 0 h 1016794"/>
              <a:gd name="connsiteX0" fmla="*/ 1162050 w 1162050"/>
              <a:gd name="connsiteY0" fmla="*/ 1016794 h 1016794"/>
              <a:gd name="connsiteX1" fmla="*/ 1123950 w 1162050"/>
              <a:gd name="connsiteY1" fmla="*/ 952500 h 1016794"/>
              <a:gd name="connsiteX2" fmla="*/ 1092994 w 1162050"/>
              <a:gd name="connsiteY2" fmla="*/ 923925 h 1016794"/>
              <a:gd name="connsiteX3" fmla="*/ 1071562 w 1162050"/>
              <a:gd name="connsiteY3" fmla="*/ 907257 h 1016794"/>
              <a:gd name="connsiteX4" fmla="*/ 1047750 w 1162050"/>
              <a:gd name="connsiteY4" fmla="*/ 888207 h 1016794"/>
              <a:gd name="connsiteX5" fmla="*/ 1033462 w 1162050"/>
              <a:gd name="connsiteY5" fmla="*/ 862013 h 1016794"/>
              <a:gd name="connsiteX6" fmla="*/ 1026319 w 1162050"/>
              <a:gd name="connsiteY6" fmla="*/ 835819 h 1016794"/>
              <a:gd name="connsiteX7" fmla="*/ 1007269 w 1162050"/>
              <a:gd name="connsiteY7" fmla="*/ 800100 h 1016794"/>
              <a:gd name="connsiteX8" fmla="*/ 990600 w 1162050"/>
              <a:gd name="connsiteY8" fmla="*/ 764382 h 1016794"/>
              <a:gd name="connsiteX9" fmla="*/ 988219 w 1162050"/>
              <a:gd name="connsiteY9" fmla="*/ 721519 h 1016794"/>
              <a:gd name="connsiteX10" fmla="*/ 990600 w 1162050"/>
              <a:gd name="connsiteY10" fmla="*/ 659607 h 1016794"/>
              <a:gd name="connsiteX11" fmla="*/ 992981 w 1162050"/>
              <a:gd name="connsiteY11" fmla="*/ 628650 h 1016794"/>
              <a:gd name="connsiteX12" fmla="*/ 992981 w 1162050"/>
              <a:gd name="connsiteY12" fmla="*/ 600075 h 1016794"/>
              <a:gd name="connsiteX13" fmla="*/ 983456 w 1162050"/>
              <a:gd name="connsiteY13" fmla="*/ 578644 h 1016794"/>
              <a:gd name="connsiteX14" fmla="*/ 971550 w 1162050"/>
              <a:gd name="connsiteY14" fmla="*/ 552450 h 1016794"/>
              <a:gd name="connsiteX15" fmla="*/ 954881 w 1162050"/>
              <a:gd name="connsiteY15" fmla="*/ 526257 h 1016794"/>
              <a:gd name="connsiteX16" fmla="*/ 926306 w 1162050"/>
              <a:gd name="connsiteY16" fmla="*/ 485775 h 1016794"/>
              <a:gd name="connsiteX17" fmla="*/ 923925 w 1162050"/>
              <a:gd name="connsiteY17" fmla="*/ 435769 h 1016794"/>
              <a:gd name="connsiteX18" fmla="*/ 897731 w 1162050"/>
              <a:gd name="connsiteY18" fmla="*/ 409575 h 1016794"/>
              <a:gd name="connsiteX19" fmla="*/ 873919 w 1162050"/>
              <a:gd name="connsiteY19" fmla="*/ 378619 h 1016794"/>
              <a:gd name="connsiteX20" fmla="*/ 862012 w 1162050"/>
              <a:gd name="connsiteY20" fmla="*/ 330994 h 1016794"/>
              <a:gd name="connsiteX21" fmla="*/ 826294 w 1162050"/>
              <a:gd name="connsiteY21" fmla="*/ 302419 h 1016794"/>
              <a:gd name="connsiteX22" fmla="*/ 790575 w 1162050"/>
              <a:gd name="connsiteY22" fmla="*/ 273844 h 1016794"/>
              <a:gd name="connsiteX23" fmla="*/ 750094 w 1162050"/>
              <a:gd name="connsiteY23" fmla="*/ 219075 h 1016794"/>
              <a:gd name="connsiteX24" fmla="*/ 716756 w 1162050"/>
              <a:gd name="connsiteY24" fmla="*/ 150019 h 1016794"/>
              <a:gd name="connsiteX25" fmla="*/ 681037 w 1162050"/>
              <a:gd name="connsiteY25" fmla="*/ 111919 h 1016794"/>
              <a:gd name="connsiteX26" fmla="*/ 650081 w 1162050"/>
              <a:gd name="connsiteY26" fmla="*/ 83344 h 1016794"/>
              <a:gd name="connsiteX27" fmla="*/ 621506 w 1162050"/>
              <a:gd name="connsiteY27" fmla="*/ 80963 h 1016794"/>
              <a:gd name="connsiteX28" fmla="*/ 547687 w 1162050"/>
              <a:gd name="connsiteY28" fmla="*/ 73819 h 1016794"/>
              <a:gd name="connsiteX29" fmla="*/ 497681 w 1162050"/>
              <a:gd name="connsiteY29" fmla="*/ 78582 h 1016794"/>
              <a:gd name="connsiteX30" fmla="*/ 388144 w 1162050"/>
              <a:gd name="connsiteY30" fmla="*/ 69057 h 1016794"/>
              <a:gd name="connsiteX31" fmla="*/ 285750 w 1162050"/>
              <a:gd name="connsiteY31" fmla="*/ 59532 h 1016794"/>
              <a:gd name="connsiteX32" fmla="*/ 228600 w 1162050"/>
              <a:gd name="connsiteY32" fmla="*/ 52388 h 1016794"/>
              <a:gd name="connsiteX33" fmla="*/ 200025 w 1162050"/>
              <a:gd name="connsiteY33" fmla="*/ 50007 h 1016794"/>
              <a:gd name="connsiteX34" fmla="*/ 126206 w 1162050"/>
              <a:gd name="connsiteY34" fmla="*/ 40482 h 1016794"/>
              <a:gd name="connsiteX35" fmla="*/ 66675 w 1162050"/>
              <a:gd name="connsiteY35" fmla="*/ 26194 h 1016794"/>
              <a:gd name="connsiteX36" fmla="*/ 0 w 1162050"/>
              <a:gd name="connsiteY36" fmla="*/ 0 h 1016794"/>
              <a:gd name="connsiteX0" fmla="*/ 1162050 w 1162050"/>
              <a:gd name="connsiteY0" fmla="*/ 1016794 h 1016794"/>
              <a:gd name="connsiteX1" fmla="*/ 1123950 w 1162050"/>
              <a:gd name="connsiteY1" fmla="*/ 952500 h 1016794"/>
              <a:gd name="connsiteX2" fmla="*/ 1092994 w 1162050"/>
              <a:gd name="connsiteY2" fmla="*/ 923925 h 1016794"/>
              <a:gd name="connsiteX3" fmla="*/ 1071562 w 1162050"/>
              <a:gd name="connsiteY3" fmla="*/ 907257 h 1016794"/>
              <a:gd name="connsiteX4" fmla="*/ 1047750 w 1162050"/>
              <a:gd name="connsiteY4" fmla="*/ 888207 h 1016794"/>
              <a:gd name="connsiteX5" fmla="*/ 1033462 w 1162050"/>
              <a:gd name="connsiteY5" fmla="*/ 862013 h 1016794"/>
              <a:gd name="connsiteX6" fmla="*/ 1026319 w 1162050"/>
              <a:gd name="connsiteY6" fmla="*/ 835819 h 1016794"/>
              <a:gd name="connsiteX7" fmla="*/ 1007269 w 1162050"/>
              <a:gd name="connsiteY7" fmla="*/ 800100 h 1016794"/>
              <a:gd name="connsiteX8" fmla="*/ 990600 w 1162050"/>
              <a:gd name="connsiteY8" fmla="*/ 764382 h 1016794"/>
              <a:gd name="connsiteX9" fmla="*/ 988219 w 1162050"/>
              <a:gd name="connsiteY9" fmla="*/ 721519 h 1016794"/>
              <a:gd name="connsiteX10" fmla="*/ 990600 w 1162050"/>
              <a:gd name="connsiteY10" fmla="*/ 659607 h 1016794"/>
              <a:gd name="connsiteX11" fmla="*/ 992981 w 1162050"/>
              <a:gd name="connsiteY11" fmla="*/ 628650 h 1016794"/>
              <a:gd name="connsiteX12" fmla="*/ 992981 w 1162050"/>
              <a:gd name="connsiteY12" fmla="*/ 600075 h 1016794"/>
              <a:gd name="connsiteX13" fmla="*/ 983456 w 1162050"/>
              <a:gd name="connsiteY13" fmla="*/ 578644 h 1016794"/>
              <a:gd name="connsiteX14" fmla="*/ 971550 w 1162050"/>
              <a:gd name="connsiteY14" fmla="*/ 552450 h 1016794"/>
              <a:gd name="connsiteX15" fmla="*/ 954881 w 1162050"/>
              <a:gd name="connsiteY15" fmla="*/ 526257 h 1016794"/>
              <a:gd name="connsiteX16" fmla="*/ 926306 w 1162050"/>
              <a:gd name="connsiteY16" fmla="*/ 485775 h 1016794"/>
              <a:gd name="connsiteX17" fmla="*/ 923925 w 1162050"/>
              <a:gd name="connsiteY17" fmla="*/ 435769 h 1016794"/>
              <a:gd name="connsiteX18" fmla="*/ 923925 w 1162050"/>
              <a:gd name="connsiteY18" fmla="*/ 457200 h 1016794"/>
              <a:gd name="connsiteX19" fmla="*/ 897731 w 1162050"/>
              <a:gd name="connsiteY19" fmla="*/ 409575 h 1016794"/>
              <a:gd name="connsiteX20" fmla="*/ 873919 w 1162050"/>
              <a:gd name="connsiteY20" fmla="*/ 378619 h 1016794"/>
              <a:gd name="connsiteX21" fmla="*/ 862012 w 1162050"/>
              <a:gd name="connsiteY21" fmla="*/ 330994 h 1016794"/>
              <a:gd name="connsiteX22" fmla="*/ 826294 w 1162050"/>
              <a:gd name="connsiteY22" fmla="*/ 302419 h 1016794"/>
              <a:gd name="connsiteX23" fmla="*/ 790575 w 1162050"/>
              <a:gd name="connsiteY23" fmla="*/ 273844 h 1016794"/>
              <a:gd name="connsiteX24" fmla="*/ 750094 w 1162050"/>
              <a:gd name="connsiteY24" fmla="*/ 219075 h 1016794"/>
              <a:gd name="connsiteX25" fmla="*/ 716756 w 1162050"/>
              <a:gd name="connsiteY25" fmla="*/ 150019 h 1016794"/>
              <a:gd name="connsiteX26" fmla="*/ 681037 w 1162050"/>
              <a:gd name="connsiteY26" fmla="*/ 111919 h 1016794"/>
              <a:gd name="connsiteX27" fmla="*/ 650081 w 1162050"/>
              <a:gd name="connsiteY27" fmla="*/ 83344 h 1016794"/>
              <a:gd name="connsiteX28" fmla="*/ 621506 w 1162050"/>
              <a:gd name="connsiteY28" fmla="*/ 80963 h 1016794"/>
              <a:gd name="connsiteX29" fmla="*/ 547687 w 1162050"/>
              <a:gd name="connsiteY29" fmla="*/ 73819 h 1016794"/>
              <a:gd name="connsiteX30" fmla="*/ 497681 w 1162050"/>
              <a:gd name="connsiteY30" fmla="*/ 78582 h 1016794"/>
              <a:gd name="connsiteX31" fmla="*/ 388144 w 1162050"/>
              <a:gd name="connsiteY31" fmla="*/ 69057 h 1016794"/>
              <a:gd name="connsiteX32" fmla="*/ 285750 w 1162050"/>
              <a:gd name="connsiteY32" fmla="*/ 59532 h 1016794"/>
              <a:gd name="connsiteX33" fmla="*/ 228600 w 1162050"/>
              <a:gd name="connsiteY33" fmla="*/ 52388 h 1016794"/>
              <a:gd name="connsiteX34" fmla="*/ 200025 w 1162050"/>
              <a:gd name="connsiteY34" fmla="*/ 50007 h 1016794"/>
              <a:gd name="connsiteX35" fmla="*/ 126206 w 1162050"/>
              <a:gd name="connsiteY35" fmla="*/ 40482 h 1016794"/>
              <a:gd name="connsiteX36" fmla="*/ 66675 w 1162050"/>
              <a:gd name="connsiteY36" fmla="*/ 26194 h 1016794"/>
              <a:gd name="connsiteX37" fmla="*/ 0 w 1162050"/>
              <a:gd name="connsiteY37" fmla="*/ 0 h 1016794"/>
              <a:gd name="connsiteX0" fmla="*/ 1162050 w 1162050"/>
              <a:gd name="connsiteY0" fmla="*/ 1016794 h 1016794"/>
              <a:gd name="connsiteX1" fmla="*/ 1123950 w 1162050"/>
              <a:gd name="connsiteY1" fmla="*/ 952500 h 1016794"/>
              <a:gd name="connsiteX2" fmla="*/ 1092994 w 1162050"/>
              <a:gd name="connsiteY2" fmla="*/ 923925 h 1016794"/>
              <a:gd name="connsiteX3" fmla="*/ 1071562 w 1162050"/>
              <a:gd name="connsiteY3" fmla="*/ 907257 h 1016794"/>
              <a:gd name="connsiteX4" fmla="*/ 1047750 w 1162050"/>
              <a:gd name="connsiteY4" fmla="*/ 888207 h 1016794"/>
              <a:gd name="connsiteX5" fmla="*/ 1033462 w 1162050"/>
              <a:gd name="connsiteY5" fmla="*/ 862013 h 1016794"/>
              <a:gd name="connsiteX6" fmla="*/ 1026319 w 1162050"/>
              <a:gd name="connsiteY6" fmla="*/ 835819 h 1016794"/>
              <a:gd name="connsiteX7" fmla="*/ 1007269 w 1162050"/>
              <a:gd name="connsiteY7" fmla="*/ 800100 h 1016794"/>
              <a:gd name="connsiteX8" fmla="*/ 990600 w 1162050"/>
              <a:gd name="connsiteY8" fmla="*/ 764382 h 1016794"/>
              <a:gd name="connsiteX9" fmla="*/ 988219 w 1162050"/>
              <a:gd name="connsiteY9" fmla="*/ 721519 h 1016794"/>
              <a:gd name="connsiteX10" fmla="*/ 990600 w 1162050"/>
              <a:gd name="connsiteY10" fmla="*/ 659607 h 1016794"/>
              <a:gd name="connsiteX11" fmla="*/ 992981 w 1162050"/>
              <a:gd name="connsiteY11" fmla="*/ 628650 h 1016794"/>
              <a:gd name="connsiteX12" fmla="*/ 992981 w 1162050"/>
              <a:gd name="connsiteY12" fmla="*/ 600075 h 1016794"/>
              <a:gd name="connsiteX13" fmla="*/ 983456 w 1162050"/>
              <a:gd name="connsiteY13" fmla="*/ 578644 h 1016794"/>
              <a:gd name="connsiteX14" fmla="*/ 971550 w 1162050"/>
              <a:gd name="connsiteY14" fmla="*/ 552450 h 1016794"/>
              <a:gd name="connsiteX15" fmla="*/ 954881 w 1162050"/>
              <a:gd name="connsiteY15" fmla="*/ 526257 h 1016794"/>
              <a:gd name="connsiteX16" fmla="*/ 926306 w 1162050"/>
              <a:gd name="connsiteY16" fmla="*/ 485775 h 1016794"/>
              <a:gd name="connsiteX17" fmla="*/ 988218 w 1162050"/>
              <a:gd name="connsiteY17" fmla="*/ 411957 h 1016794"/>
              <a:gd name="connsiteX18" fmla="*/ 923925 w 1162050"/>
              <a:gd name="connsiteY18" fmla="*/ 457200 h 1016794"/>
              <a:gd name="connsiteX19" fmla="*/ 897731 w 1162050"/>
              <a:gd name="connsiteY19" fmla="*/ 409575 h 1016794"/>
              <a:gd name="connsiteX20" fmla="*/ 873919 w 1162050"/>
              <a:gd name="connsiteY20" fmla="*/ 378619 h 1016794"/>
              <a:gd name="connsiteX21" fmla="*/ 862012 w 1162050"/>
              <a:gd name="connsiteY21" fmla="*/ 330994 h 1016794"/>
              <a:gd name="connsiteX22" fmla="*/ 826294 w 1162050"/>
              <a:gd name="connsiteY22" fmla="*/ 302419 h 1016794"/>
              <a:gd name="connsiteX23" fmla="*/ 790575 w 1162050"/>
              <a:gd name="connsiteY23" fmla="*/ 273844 h 1016794"/>
              <a:gd name="connsiteX24" fmla="*/ 750094 w 1162050"/>
              <a:gd name="connsiteY24" fmla="*/ 219075 h 1016794"/>
              <a:gd name="connsiteX25" fmla="*/ 716756 w 1162050"/>
              <a:gd name="connsiteY25" fmla="*/ 150019 h 1016794"/>
              <a:gd name="connsiteX26" fmla="*/ 681037 w 1162050"/>
              <a:gd name="connsiteY26" fmla="*/ 111919 h 1016794"/>
              <a:gd name="connsiteX27" fmla="*/ 650081 w 1162050"/>
              <a:gd name="connsiteY27" fmla="*/ 83344 h 1016794"/>
              <a:gd name="connsiteX28" fmla="*/ 621506 w 1162050"/>
              <a:gd name="connsiteY28" fmla="*/ 80963 h 1016794"/>
              <a:gd name="connsiteX29" fmla="*/ 547687 w 1162050"/>
              <a:gd name="connsiteY29" fmla="*/ 73819 h 1016794"/>
              <a:gd name="connsiteX30" fmla="*/ 497681 w 1162050"/>
              <a:gd name="connsiteY30" fmla="*/ 78582 h 1016794"/>
              <a:gd name="connsiteX31" fmla="*/ 388144 w 1162050"/>
              <a:gd name="connsiteY31" fmla="*/ 69057 h 1016794"/>
              <a:gd name="connsiteX32" fmla="*/ 285750 w 1162050"/>
              <a:gd name="connsiteY32" fmla="*/ 59532 h 1016794"/>
              <a:gd name="connsiteX33" fmla="*/ 228600 w 1162050"/>
              <a:gd name="connsiteY33" fmla="*/ 52388 h 1016794"/>
              <a:gd name="connsiteX34" fmla="*/ 200025 w 1162050"/>
              <a:gd name="connsiteY34" fmla="*/ 50007 h 1016794"/>
              <a:gd name="connsiteX35" fmla="*/ 126206 w 1162050"/>
              <a:gd name="connsiteY35" fmla="*/ 40482 h 1016794"/>
              <a:gd name="connsiteX36" fmla="*/ 66675 w 1162050"/>
              <a:gd name="connsiteY36" fmla="*/ 26194 h 1016794"/>
              <a:gd name="connsiteX37" fmla="*/ 0 w 1162050"/>
              <a:gd name="connsiteY37" fmla="*/ 0 h 1016794"/>
              <a:gd name="connsiteX0" fmla="*/ 1162050 w 1162050"/>
              <a:gd name="connsiteY0" fmla="*/ 1016794 h 1016794"/>
              <a:gd name="connsiteX1" fmla="*/ 1123950 w 1162050"/>
              <a:gd name="connsiteY1" fmla="*/ 952500 h 1016794"/>
              <a:gd name="connsiteX2" fmla="*/ 1092994 w 1162050"/>
              <a:gd name="connsiteY2" fmla="*/ 923925 h 1016794"/>
              <a:gd name="connsiteX3" fmla="*/ 1071562 w 1162050"/>
              <a:gd name="connsiteY3" fmla="*/ 907257 h 1016794"/>
              <a:gd name="connsiteX4" fmla="*/ 1047750 w 1162050"/>
              <a:gd name="connsiteY4" fmla="*/ 888207 h 1016794"/>
              <a:gd name="connsiteX5" fmla="*/ 1033462 w 1162050"/>
              <a:gd name="connsiteY5" fmla="*/ 862013 h 1016794"/>
              <a:gd name="connsiteX6" fmla="*/ 1026319 w 1162050"/>
              <a:gd name="connsiteY6" fmla="*/ 835819 h 1016794"/>
              <a:gd name="connsiteX7" fmla="*/ 1007269 w 1162050"/>
              <a:gd name="connsiteY7" fmla="*/ 800100 h 1016794"/>
              <a:gd name="connsiteX8" fmla="*/ 990600 w 1162050"/>
              <a:gd name="connsiteY8" fmla="*/ 764382 h 1016794"/>
              <a:gd name="connsiteX9" fmla="*/ 988219 w 1162050"/>
              <a:gd name="connsiteY9" fmla="*/ 721519 h 1016794"/>
              <a:gd name="connsiteX10" fmla="*/ 990600 w 1162050"/>
              <a:gd name="connsiteY10" fmla="*/ 659607 h 1016794"/>
              <a:gd name="connsiteX11" fmla="*/ 992981 w 1162050"/>
              <a:gd name="connsiteY11" fmla="*/ 628650 h 1016794"/>
              <a:gd name="connsiteX12" fmla="*/ 992981 w 1162050"/>
              <a:gd name="connsiteY12" fmla="*/ 600075 h 1016794"/>
              <a:gd name="connsiteX13" fmla="*/ 983456 w 1162050"/>
              <a:gd name="connsiteY13" fmla="*/ 578644 h 1016794"/>
              <a:gd name="connsiteX14" fmla="*/ 971550 w 1162050"/>
              <a:gd name="connsiteY14" fmla="*/ 552450 h 1016794"/>
              <a:gd name="connsiteX15" fmla="*/ 954881 w 1162050"/>
              <a:gd name="connsiteY15" fmla="*/ 526257 h 1016794"/>
              <a:gd name="connsiteX16" fmla="*/ 926306 w 1162050"/>
              <a:gd name="connsiteY16" fmla="*/ 485775 h 1016794"/>
              <a:gd name="connsiteX17" fmla="*/ 988218 w 1162050"/>
              <a:gd name="connsiteY17" fmla="*/ 411957 h 1016794"/>
              <a:gd name="connsiteX18" fmla="*/ 926306 w 1162050"/>
              <a:gd name="connsiteY18" fmla="*/ 442913 h 1016794"/>
              <a:gd name="connsiteX19" fmla="*/ 897731 w 1162050"/>
              <a:gd name="connsiteY19" fmla="*/ 409575 h 1016794"/>
              <a:gd name="connsiteX20" fmla="*/ 873919 w 1162050"/>
              <a:gd name="connsiteY20" fmla="*/ 378619 h 1016794"/>
              <a:gd name="connsiteX21" fmla="*/ 862012 w 1162050"/>
              <a:gd name="connsiteY21" fmla="*/ 330994 h 1016794"/>
              <a:gd name="connsiteX22" fmla="*/ 826294 w 1162050"/>
              <a:gd name="connsiteY22" fmla="*/ 302419 h 1016794"/>
              <a:gd name="connsiteX23" fmla="*/ 790575 w 1162050"/>
              <a:gd name="connsiteY23" fmla="*/ 273844 h 1016794"/>
              <a:gd name="connsiteX24" fmla="*/ 750094 w 1162050"/>
              <a:gd name="connsiteY24" fmla="*/ 219075 h 1016794"/>
              <a:gd name="connsiteX25" fmla="*/ 716756 w 1162050"/>
              <a:gd name="connsiteY25" fmla="*/ 150019 h 1016794"/>
              <a:gd name="connsiteX26" fmla="*/ 681037 w 1162050"/>
              <a:gd name="connsiteY26" fmla="*/ 111919 h 1016794"/>
              <a:gd name="connsiteX27" fmla="*/ 650081 w 1162050"/>
              <a:gd name="connsiteY27" fmla="*/ 83344 h 1016794"/>
              <a:gd name="connsiteX28" fmla="*/ 621506 w 1162050"/>
              <a:gd name="connsiteY28" fmla="*/ 80963 h 1016794"/>
              <a:gd name="connsiteX29" fmla="*/ 547687 w 1162050"/>
              <a:gd name="connsiteY29" fmla="*/ 73819 h 1016794"/>
              <a:gd name="connsiteX30" fmla="*/ 497681 w 1162050"/>
              <a:gd name="connsiteY30" fmla="*/ 78582 h 1016794"/>
              <a:gd name="connsiteX31" fmla="*/ 388144 w 1162050"/>
              <a:gd name="connsiteY31" fmla="*/ 69057 h 1016794"/>
              <a:gd name="connsiteX32" fmla="*/ 285750 w 1162050"/>
              <a:gd name="connsiteY32" fmla="*/ 59532 h 1016794"/>
              <a:gd name="connsiteX33" fmla="*/ 228600 w 1162050"/>
              <a:gd name="connsiteY33" fmla="*/ 52388 h 1016794"/>
              <a:gd name="connsiteX34" fmla="*/ 200025 w 1162050"/>
              <a:gd name="connsiteY34" fmla="*/ 50007 h 1016794"/>
              <a:gd name="connsiteX35" fmla="*/ 126206 w 1162050"/>
              <a:gd name="connsiteY35" fmla="*/ 40482 h 1016794"/>
              <a:gd name="connsiteX36" fmla="*/ 66675 w 1162050"/>
              <a:gd name="connsiteY36" fmla="*/ 26194 h 1016794"/>
              <a:gd name="connsiteX37" fmla="*/ 0 w 1162050"/>
              <a:gd name="connsiteY37" fmla="*/ 0 h 1016794"/>
              <a:gd name="connsiteX0" fmla="*/ 1162050 w 1162050"/>
              <a:gd name="connsiteY0" fmla="*/ 1016794 h 1016794"/>
              <a:gd name="connsiteX1" fmla="*/ 1123950 w 1162050"/>
              <a:gd name="connsiteY1" fmla="*/ 952500 h 1016794"/>
              <a:gd name="connsiteX2" fmla="*/ 1092994 w 1162050"/>
              <a:gd name="connsiteY2" fmla="*/ 923925 h 1016794"/>
              <a:gd name="connsiteX3" fmla="*/ 1071562 w 1162050"/>
              <a:gd name="connsiteY3" fmla="*/ 907257 h 1016794"/>
              <a:gd name="connsiteX4" fmla="*/ 1047750 w 1162050"/>
              <a:gd name="connsiteY4" fmla="*/ 888207 h 1016794"/>
              <a:gd name="connsiteX5" fmla="*/ 1033462 w 1162050"/>
              <a:gd name="connsiteY5" fmla="*/ 862013 h 1016794"/>
              <a:gd name="connsiteX6" fmla="*/ 1026319 w 1162050"/>
              <a:gd name="connsiteY6" fmla="*/ 835819 h 1016794"/>
              <a:gd name="connsiteX7" fmla="*/ 1007269 w 1162050"/>
              <a:gd name="connsiteY7" fmla="*/ 800100 h 1016794"/>
              <a:gd name="connsiteX8" fmla="*/ 990600 w 1162050"/>
              <a:gd name="connsiteY8" fmla="*/ 764382 h 1016794"/>
              <a:gd name="connsiteX9" fmla="*/ 988219 w 1162050"/>
              <a:gd name="connsiteY9" fmla="*/ 721519 h 1016794"/>
              <a:gd name="connsiteX10" fmla="*/ 990600 w 1162050"/>
              <a:gd name="connsiteY10" fmla="*/ 659607 h 1016794"/>
              <a:gd name="connsiteX11" fmla="*/ 992981 w 1162050"/>
              <a:gd name="connsiteY11" fmla="*/ 628650 h 1016794"/>
              <a:gd name="connsiteX12" fmla="*/ 992981 w 1162050"/>
              <a:gd name="connsiteY12" fmla="*/ 600075 h 1016794"/>
              <a:gd name="connsiteX13" fmla="*/ 983456 w 1162050"/>
              <a:gd name="connsiteY13" fmla="*/ 578644 h 1016794"/>
              <a:gd name="connsiteX14" fmla="*/ 971550 w 1162050"/>
              <a:gd name="connsiteY14" fmla="*/ 552450 h 1016794"/>
              <a:gd name="connsiteX15" fmla="*/ 954881 w 1162050"/>
              <a:gd name="connsiteY15" fmla="*/ 526257 h 1016794"/>
              <a:gd name="connsiteX16" fmla="*/ 926306 w 1162050"/>
              <a:gd name="connsiteY16" fmla="*/ 485775 h 1016794"/>
              <a:gd name="connsiteX17" fmla="*/ 926305 w 1162050"/>
              <a:gd name="connsiteY17" fmla="*/ 461963 h 1016794"/>
              <a:gd name="connsiteX18" fmla="*/ 926306 w 1162050"/>
              <a:gd name="connsiteY18" fmla="*/ 442913 h 1016794"/>
              <a:gd name="connsiteX19" fmla="*/ 897731 w 1162050"/>
              <a:gd name="connsiteY19" fmla="*/ 409575 h 1016794"/>
              <a:gd name="connsiteX20" fmla="*/ 873919 w 1162050"/>
              <a:gd name="connsiteY20" fmla="*/ 378619 h 1016794"/>
              <a:gd name="connsiteX21" fmla="*/ 862012 w 1162050"/>
              <a:gd name="connsiteY21" fmla="*/ 330994 h 1016794"/>
              <a:gd name="connsiteX22" fmla="*/ 826294 w 1162050"/>
              <a:gd name="connsiteY22" fmla="*/ 302419 h 1016794"/>
              <a:gd name="connsiteX23" fmla="*/ 790575 w 1162050"/>
              <a:gd name="connsiteY23" fmla="*/ 273844 h 1016794"/>
              <a:gd name="connsiteX24" fmla="*/ 750094 w 1162050"/>
              <a:gd name="connsiteY24" fmla="*/ 219075 h 1016794"/>
              <a:gd name="connsiteX25" fmla="*/ 716756 w 1162050"/>
              <a:gd name="connsiteY25" fmla="*/ 150019 h 1016794"/>
              <a:gd name="connsiteX26" fmla="*/ 681037 w 1162050"/>
              <a:gd name="connsiteY26" fmla="*/ 111919 h 1016794"/>
              <a:gd name="connsiteX27" fmla="*/ 650081 w 1162050"/>
              <a:gd name="connsiteY27" fmla="*/ 83344 h 1016794"/>
              <a:gd name="connsiteX28" fmla="*/ 621506 w 1162050"/>
              <a:gd name="connsiteY28" fmla="*/ 80963 h 1016794"/>
              <a:gd name="connsiteX29" fmla="*/ 547687 w 1162050"/>
              <a:gd name="connsiteY29" fmla="*/ 73819 h 1016794"/>
              <a:gd name="connsiteX30" fmla="*/ 497681 w 1162050"/>
              <a:gd name="connsiteY30" fmla="*/ 78582 h 1016794"/>
              <a:gd name="connsiteX31" fmla="*/ 388144 w 1162050"/>
              <a:gd name="connsiteY31" fmla="*/ 69057 h 1016794"/>
              <a:gd name="connsiteX32" fmla="*/ 285750 w 1162050"/>
              <a:gd name="connsiteY32" fmla="*/ 59532 h 1016794"/>
              <a:gd name="connsiteX33" fmla="*/ 228600 w 1162050"/>
              <a:gd name="connsiteY33" fmla="*/ 52388 h 1016794"/>
              <a:gd name="connsiteX34" fmla="*/ 200025 w 1162050"/>
              <a:gd name="connsiteY34" fmla="*/ 50007 h 1016794"/>
              <a:gd name="connsiteX35" fmla="*/ 126206 w 1162050"/>
              <a:gd name="connsiteY35" fmla="*/ 40482 h 1016794"/>
              <a:gd name="connsiteX36" fmla="*/ 66675 w 1162050"/>
              <a:gd name="connsiteY36" fmla="*/ 26194 h 1016794"/>
              <a:gd name="connsiteX37" fmla="*/ 0 w 1162050"/>
              <a:gd name="connsiteY37" fmla="*/ 0 h 1016794"/>
              <a:gd name="connsiteX0" fmla="*/ 1162050 w 1162050"/>
              <a:gd name="connsiteY0" fmla="*/ 1016794 h 1016794"/>
              <a:gd name="connsiteX1" fmla="*/ 1123950 w 1162050"/>
              <a:gd name="connsiteY1" fmla="*/ 952500 h 1016794"/>
              <a:gd name="connsiteX2" fmla="*/ 1092994 w 1162050"/>
              <a:gd name="connsiteY2" fmla="*/ 923925 h 1016794"/>
              <a:gd name="connsiteX3" fmla="*/ 1071562 w 1162050"/>
              <a:gd name="connsiteY3" fmla="*/ 907257 h 1016794"/>
              <a:gd name="connsiteX4" fmla="*/ 1047750 w 1162050"/>
              <a:gd name="connsiteY4" fmla="*/ 888207 h 1016794"/>
              <a:gd name="connsiteX5" fmla="*/ 1033462 w 1162050"/>
              <a:gd name="connsiteY5" fmla="*/ 862013 h 1016794"/>
              <a:gd name="connsiteX6" fmla="*/ 1026319 w 1162050"/>
              <a:gd name="connsiteY6" fmla="*/ 835819 h 1016794"/>
              <a:gd name="connsiteX7" fmla="*/ 1007269 w 1162050"/>
              <a:gd name="connsiteY7" fmla="*/ 800100 h 1016794"/>
              <a:gd name="connsiteX8" fmla="*/ 990600 w 1162050"/>
              <a:gd name="connsiteY8" fmla="*/ 764382 h 1016794"/>
              <a:gd name="connsiteX9" fmla="*/ 988219 w 1162050"/>
              <a:gd name="connsiteY9" fmla="*/ 721519 h 1016794"/>
              <a:gd name="connsiteX10" fmla="*/ 990600 w 1162050"/>
              <a:gd name="connsiteY10" fmla="*/ 659607 h 1016794"/>
              <a:gd name="connsiteX11" fmla="*/ 992981 w 1162050"/>
              <a:gd name="connsiteY11" fmla="*/ 628650 h 1016794"/>
              <a:gd name="connsiteX12" fmla="*/ 992981 w 1162050"/>
              <a:gd name="connsiteY12" fmla="*/ 600075 h 1016794"/>
              <a:gd name="connsiteX13" fmla="*/ 983456 w 1162050"/>
              <a:gd name="connsiteY13" fmla="*/ 578644 h 1016794"/>
              <a:gd name="connsiteX14" fmla="*/ 971550 w 1162050"/>
              <a:gd name="connsiteY14" fmla="*/ 552450 h 1016794"/>
              <a:gd name="connsiteX15" fmla="*/ 954881 w 1162050"/>
              <a:gd name="connsiteY15" fmla="*/ 526257 h 1016794"/>
              <a:gd name="connsiteX16" fmla="*/ 926306 w 1162050"/>
              <a:gd name="connsiteY16" fmla="*/ 485775 h 1016794"/>
              <a:gd name="connsiteX17" fmla="*/ 926305 w 1162050"/>
              <a:gd name="connsiteY17" fmla="*/ 461963 h 1016794"/>
              <a:gd name="connsiteX18" fmla="*/ 921544 w 1162050"/>
              <a:gd name="connsiteY18" fmla="*/ 438151 h 1016794"/>
              <a:gd name="connsiteX19" fmla="*/ 897731 w 1162050"/>
              <a:gd name="connsiteY19" fmla="*/ 409575 h 1016794"/>
              <a:gd name="connsiteX20" fmla="*/ 873919 w 1162050"/>
              <a:gd name="connsiteY20" fmla="*/ 378619 h 1016794"/>
              <a:gd name="connsiteX21" fmla="*/ 862012 w 1162050"/>
              <a:gd name="connsiteY21" fmla="*/ 330994 h 1016794"/>
              <a:gd name="connsiteX22" fmla="*/ 826294 w 1162050"/>
              <a:gd name="connsiteY22" fmla="*/ 302419 h 1016794"/>
              <a:gd name="connsiteX23" fmla="*/ 790575 w 1162050"/>
              <a:gd name="connsiteY23" fmla="*/ 273844 h 1016794"/>
              <a:gd name="connsiteX24" fmla="*/ 750094 w 1162050"/>
              <a:gd name="connsiteY24" fmla="*/ 219075 h 1016794"/>
              <a:gd name="connsiteX25" fmla="*/ 716756 w 1162050"/>
              <a:gd name="connsiteY25" fmla="*/ 150019 h 1016794"/>
              <a:gd name="connsiteX26" fmla="*/ 681037 w 1162050"/>
              <a:gd name="connsiteY26" fmla="*/ 111919 h 1016794"/>
              <a:gd name="connsiteX27" fmla="*/ 650081 w 1162050"/>
              <a:gd name="connsiteY27" fmla="*/ 83344 h 1016794"/>
              <a:gd name="connsiteX28" fmla="*/ 621506 w 1162050"/>
              <a:gd name="connsiteY28" fmla="*/ 80963 h 1016794"/>
              <a:gd name="connsiteX29" fmla="*/ 547687 w 1162050"/>
              <a:gd name="connsiteY29" fmla="*/ 73819 h 1016794"/>
              <a:gd name="connsiteX30" fmla="*/ 497681 w 1162050"/>
              <a:gd name="connsiteY30" fmla="*/ 78582 h 1016794"/>
              <a:gd name="connsiteX31" fmla="*/ 388144 w 1162050"/>
              <a:gd name="connsiteY31" fmla="*/ 69057 h 1016794"/>
              <a:gd name="connsiteX32" fmla="*/ 285750 w 1162050"/>
              <a:gd name="connsiteY32" fmla="*/ 59532 h 1016794"/>
              <a:gd name="connsiteX33" fmla="*/ 228600 w 1162050"/>
              <a:gd name="connsiteY33" fmla="*/ 52388 h 1016794"/>
              <a:gd name="connsiteX34" fmla="*/ 200025 w 1162050"/>
              <a:gd name="connsiteY34" fmla="*/ 50007 h 1016794"/>
              <a:gd name="connsiteX35" fmla="*/ 126206 w 1162050"/>
              <a:gd name="connsiteY35" fmla="*/ 40482 h 1016794"/>
              <a:gd name="connsiteX36" fmla="*/ 66675 w 1162050"/>
              <a:gd name="connsiteY36" fmla="*/ 26194 h 1016794"/>
              <a:gd name="connsiteX37" fmla="*/ 0 w 1162050"/>
              <a:gd name="connsiteY37" fmla="*/ 0 h 1016794"/>
              <a:gd name="connsiteX0" fmla="*/ 1162050 w 1162050"/>
              <a:gd name="connsiteY0" fmla="*/ 1016794 h 1016794"/>
              <a:gd name="connsiteX1" fmla="*/ 1123950 w 1162050"/>
              <a:gd name="connsiteY1" fmla="*/ 952500 h 1016794"/>
              <a:gd name="connsiteX2" fmla="*/ 1092994 w 1162050"/>
              <a:gd name="connsiteY2" fmla="*/ 923925 h 1016794"/>
              <a:gd name="connsiteX3" fmla="*/ 1071562 w 1162050"/>
              <a:gd name="connsiteY3" fmla="*/ 907257 h 1016794"/>
              <a:gd name="connsiteX4" fmla="*/ 1047750 w 1162050"/>
              <a:gd name="connsiteY4" fmla="*/ 888207 h 1016794"/>
              <a:gd name="connsiteX5" fmla="*/ 1033462 w 1162050"/>
              <a:gd name="connsiteY5" fmla="*/ 862013 h 1016794"/>
              <a:gd name="connsiteX6" fmla="*/ 1026319 w 1162050"/>
              <a:gd name="connsiteY6" fmla="*/ 835819 h 1016794"/>
              <a:gd name="connsiteX7" fmla="*/ 1007269 w 1162050"/>
              <a:gd name="connsiteY7" fmla="*/ 800100 h 1016794"/>
              <a:gd name="connsiteX8" fmla="*/ 990600 w 1162050"/>
              <a:gd name="connsiteY8" fmla="*/ 764382 h 1016794"/>
              <a:gd name="connsiteX9" fmla="*/ 988219 w 1162050"/>
              <a:gd name="connsiteY9" fmla="*/ 721519 h 1016794"/>
              <a:gd name="connsiteX10" fmla="*/ 990600 w 1162050"/>
              <a:gd name="connsiteY10" fmla="*/ 659607 h 1016794"/>
              <a:gd name="connsiteX11" fmla="*/ 992981 w 1162050"/>
              <a:gd name="connsiteY11" fmla="*/ 628650 h 1016794"/>
              <a:gd name="connsiteX12" fmla="*/ 992981 w 1162050"/>
              <a:gd name="connsiteY12" fmla="*/ 600075 h 1016794"/>
              <a:gd name="connsiteX13" fmla="*/ 983456 w 1162050"/>
              <a:gd name="connsiteY13" fmla="*/ 578644 h 1016794"/>
              <a:gd name="connsiteX14" fmla="*/ 971550 w 1162050"/>
              <a:gd name="connsiteY14" fmla="*/ 552450 h 1016794"/>
              <a:gd name="connsiteX15" fmla="*/ 954881 w 1162050"/>
              <a:gd name="connsiteY15" fmla="*/ 526257 h 1016794"/>
              <a:gd name="connsiteX16" fmla="*/ 926306 w 1162050"/>
              <a:gd name="connsiteY16" fmla="*/ 485775 h 1016794"/>
              <a:gd name="connsiteX17" fmla="*/ 926305 w 1162050"/>
              <a:gd name="connsiteY17" fmla="*/ 461963 h 1016794"/>
              <a:gd name="connsiteX18" fmla="*/ 921544 w 1162050"/>
              <a:gd name="connsiteY18" fmla="*/ 438151 h 1016794"/>
              <a:gd name="connsiteX19" fmla="*/ 897731 w 1162050"/>
              <a:gd name="connsiteY19" fmla="*/ 409575 h 1016794"/>
              <a:gd name="connsiteX20" fmla="*/ 876300 w 1162050"/>
              <a:gd name="connsiteY20" fmla="*/ 378619 h 1016794"/>
              <a:gd name="connsiteX21" fmla="*/ 862012 w 1162050"/>
              <a:gd name="connsiteY21" fmla="*/ 330994 h 1016794"/>
              <a:gd name="connsiteX22" fmla="*/ 826294 w 1162050"/>
              <a:gd name="connsiteY22" fmla="*/ 302419 h 1016794"/>
              <a:gd name="connsiteX23" fmla="*/ 790575 w 1162050"/>
              <a:gd name="connsiteY23" fmla="*/ 273844 h 1016794"/>
              <a:gd name="connsiteX24" fmla="*/ 750094 w 1162050"/>
              <a:gd name="connsiteY24" fmla="*/ 219075 h 1016794"/>
              <a:gd name="connsiteX25" fmla="*/ 716756 w 1162050"/>
              <a:gd name="connsiteY25" fmla="*/ 150019 h 1016794"/>
              <a:gd name="connsiteX26" fmla="*/ 681037 w 1162050"/>
              <a:gd name="connsiteY26" fmla="*/ 111919 h 1016794"/>
              <a:gd name="connsiteX27" fmla="*/ 650081 w 1162050"/>
              <a:gd name="connsiteY27" fmla="*/ 83344 h 1016794"/>
              <a:gd name="connsiteX28" fmla="*/ 621506 w 1162050"/>
              <a:gd name="connsiteY28" fmla="*/ 80963 h 1016794"/>
              <a:gd name="connsiteX29" fmla="*/ 547687 w 1162050"/>
              <a:gd name="connsiteY29" fmla="*/ 73819 h 1016794"/>
              <a:gd name="connsiteX30" fmla="*/ 497681 w 1162050"/>
              <a:gd name="connsiteY30" fmla="*/ 78582 h 1016794"/>
              <a:gd name="connsiteX31" fmla="*/ 388144 w 1162050"/>
              <a:gd name="connsiteY31" fmla="*/ 69057 h 1016794"/>
              <a:gd name="connsiteX32" fmla="*/ 285750 w 1162050"/>
              <a:gd name="connsiteY32" fmla="*/ 59532 h 1016794"/>
              <a:gd name="connsiteX33" fmla="*/ 228600 w 1162050"/>
              <a:gd name="connsiteY33" fmla="*/ 52388 h 1016794"/>
              <a:gd name="connsiteX34" fmla="*/ 200025 w 1162050"/>
              <a:gd name="connsiteY34" fmla="*/ 50007 h 1016794"/>
              <a:gd name="connsiteX35" fmla="*/ 126206 w 1162050"/>
              <a:gd name="connsiteY35" fmla="*/ 40482 h 1016794"/>
              <a:gd name="connsiteX36" fmla="*/ 66675 w 1162050"/>
              <a:gd name="connsiteY36" fmla="*/ 26194 h 1016794"/>
              <a:gd name="connsiteX37" fmla="*/ 0 w 1162050"/>
              <a:gd name="connsiteY37" fmla="*/ 0 h 1016794"/>
              <a:gd name="connsiteX0" fmla="*/ 1162050 w 1162050"/>
              <a:gd name="connsiteY0" fmla="*/ 1016794 h 1016794"/>
              <a:gd name="connsiteX1" fmla="*/ 1123950 w 1162050"/>
              <a:gd name="connsiteY1" fmla="*/ 952500 h 1016794"/>
              <a:gd name="connsiteX2" fmla="*/ 1092994 w 1162050"/>
              <a:gd name="connsiteY2" fmla="*/ 923925 h 1016794"/>
              <a:gd name="connsiteX3" fmla="*/ 1071562 w 1162050"/>
              <a:gd name="connsiteY3" fmla="*/ 907257 h 1016794"/>
              <a:gd name="connsiteX4" fmla="*/ 1047750 w 1162050"/>
              <a:gd name="connsiteY4" fmla="*/ 888207 h 1016794"/>
              <a:gd name="connsiteX5" fmla="*/ 1033462 w 1162050"/>
              <a:gd name="connsiteY5" fmla="*/ 862013 h 1016794"/>
              <a:gd name="connsiteX6" fmla="*/ 1026319 w 1162050"/>
              <a:gd name="connsiteY6" fmla="*/ 835819 h 1016794"/>
              <a:gd name="connsiteX7" fmla="*/ 1007269 w 1162050"/>
              <a:gd name="connsiteY7" fmla="*/ 800100 h 1016794"/>
              <a:gd name="connsiteX8" fmla="*/ 990600 w 1162050"/>
              <a:gd name="connsiteY8" fmla="*/ 764382 h 1016794"/>
              <a:gd name="connsiteX9" fmla="*/ 988219 w 1162050"/>
              <a:gd name="connsiteY9" fmla="*/ 721519 h 1016794"/>
              <a:gd name="connsiteX10" fmla="*/ 990600 w 1162050"/>
              <a:gd name="connsiteY10" fmla="*/ 659607 h 1016794"/>
              <a:gd name="connsiteX11" fmla="*/ 992981 w 1162050"/>
              <a:gd name="connsiteY11" fmla="*/ 628650 h 1016794"/>
              <a:gd name="connsiteX12" fmla="*/ 992981 w 1162050"/>
              <a:gd name="connsiteY12" fmla="*/ 600075 h 1016794"/>
              <a:gd name="connsiteX13" fmla="*/ 983456 w 1162050"/>
              <a:gd name="connsiteY13" fmla="*/ 578644 h 1016794"/>
              <a:gd name="connsiteX14" fmla="*/ 971550 w 1162050"/>
              <a:gd name="connsiteY14" fmla="*/ 552450 h 1016794"/>
              <a:gd name="connsiteX15" fmla="*/ 954881 w 1162050"/>
              <a:gd name="connsiteY15" fmla="*/ 526257 h 1016794"/>
              <a:gd name="connsiteX16" fmla="*/ 926306 w 1162050"/>
              <a:gd name="connsiteY16" fmla="*/ 485775 h 1016794"/>
              <a:gd name="connsiteX17" fmla="*/ 926305 w 1162050"/>
              <a:gd name="connsiteY17" fmla="*/ 461963 h 1016794"/>
              <a:gd name="connsiteX18" fmla="*/ 921544 w 1162050"/>
              <a:gd name="connsiteY18" fmla="*/ 438151 h 1016794"/>
              <a:gd name="connsiteX19" fmla="*/ 897731 w 1162050"/>
              <a:gd name="connsiteY19" fmla="*/ 409575 h 1016794"/>
              <a:gd name="connsiteX20" fmla="*/ 876300 w 1162050"/>
              <a:gd name="connsiteY20" fmla="*/ 378619 h 1016794"/>
              <a:gd name="connsiteX21" fmla="*/ 862012 w 1162050"/>
              <a:gd name="connsiteY21" fmla="*/ 330994 h 1016794"/>
              <a:gd name="connsiteX22" fmla="*/ 826294 w 1162050"/>
              <a:gd name="connsiteY22" fmla="*/ 302419 h 1016794"/>
              <a:gd name="connsiteX23" fmla="*/ 795337 w 1162050"/>
              <a:gd name="connsiteY23" fmla="*/ 269082 h 1016794"/>
              <a:gd name="connsiteX24" fmla="*/ 750094 w 1162050"/>
              <a:gd name="connsiteY24" fmla="*/ 219075 h 1016794"/>
              <a:gd name="connsiteX25" fmla="*/ 716756 w 1162050"/>
              <a:gd name="connsiteY25" fmla="*/ 150019 h 1016794"/>
              <a:gd name="connsiteX26" fmla="*/ 681037 w 1162050"/>
              <a:gd name="connsiteY26" fmla="*/ 111919 h 1016794"/>
              <a:gd name="connsiteX27" fmla="*/ 650081 w 1162050"/>
              <a:gd name="connsiteY27" fmla="*/ 83344 h 1016794"/>
              <a:gd name="connsiteX28" fmla="*/ 621506 w 1162050"/>
              <a:gd name="connsiteY28" fmla="*/ 80963 h 1016794"/>
              <a:gd name="connsiteX29" fmla="*/ 547687 w 1162050"/>
              <a:gd name="connsiteY29" fmla="*/ 73819 h 1016794"/>
              <a:gd name="connsiteX30" fmla="*/ 497681 w 1162050"/>
              <a:gd name="connsiteY30" fmla="*/ 78582 h 1016794"/>
              <a:gd name="connsiteX31" fmla="*/ 388144 w 1162050"/>
              <a:gd name="connsiteY31" fmla="*/ 69057 h 1016794"/>
              <a:gd name="connsiteX32" fmla="*/ 285750 w 1162050"/>
              <a:gd name="connsiteY32" fmla="*/ 59532 h 1016794"/>
              <a:gd name="connsiteX33" fmla="*/ 228600 w 1162050"/>
              <a:gd name="connsiteY33" fmla="*/ 52388 h 1016794"/>
              <a:gd name="connsiteX34" fmla="*/ 200025 w 1162050"/>
              <a:gd name="connsiteY34" fmla="*/ 50007 h 1016794"/>
              <a:gd name="connsiteX35" fmla="*/ 126206 w 1162050"/>
              <a:gd name="connsiteY35" fmla="*/ 40482 h 1016794"/>
              <a:gd name="connsiteX36" fmla="*/ 66675 w 1162050"/>
              <a:gd name="connsiteY36" fmla="*/ 26194 h 1016794"/>
              <a:gd name="connsiteX37" fmla="*/ 0 w 1162050"/>
              <a:gd name="connsiteY37" fmla="*/ 0 h 1016794"/>
              <a:gd name="connsiteX0" fmla="*/ 1162050 w 1162050"/>
              <a:gd name="connsiteY0" fmla="*/ 1016794 h 1016794"/>
              <a:gd name="connsiteX1" fmla="*/ 1123950 w 1162050"/>
              <a:gd name="connsiteY1" fmla="*/ 952500 h 1016794"/>
              <a:gd name="connsiteX2" fmla="*/ 1092994 w 1162050"/>
              <a:gd name="connsiteY2" fmla="*/ 923925 h 1016794"/>
              <a:gd name="connsiteX3" fmla="*/ 1071562 w 1162050"/>
              <a:gd name="connsiteY3" fmla="*/ 907257 h 1016794"/>
              <a:gd name="connsiteX4" fmla="*/ 1047750 w 1162050"/>
              <a:gd name="connsiteY4" fmla="*/ 888207 h 1016794"/>
              <a:gd name="connsiteX5" fmla="*/ 1033462 w 1162050"/>
              <a:gd name="connsiteY5" fmla="*/ 862013 h 1016794"/>
              <a:gd name="connsiteX6" fmla="*/ 1026319 w 1162050"/>
              <a:gd name="connsiteY6" fmla="*/ 835819 h 1016794"/>
              <a:gd name="connsiteX7" fmla="*/ 1007269 w 1162050"/>
              <a:gd name="connsiteY7" fmla="*/ 800100 h 1016794"/>
              <a:gd name="connsiteX8" fmla="*/ 990600 w 1162050"/>
              <a:gd name="connsiteY8" fmla="*/ 764382 h 1016794"/>
              <a:gd name="connsiteX9" fmla="*/ 988219 w 1162050"/>
              <a:gd name="connsiteY9" fmla="*/ 721519 h 1016794"/>
              <a:gd name="connsiteX10" fmla="*/ 990600 w 1162050"/>
              <a:gd name="connsiteY10" fmla="*/ 659607 h 1016794"/>
              <a:gd name="connsiteX11" fmla="*/ 992981 w 1162050"/>
              <a:gd name="connsiteY11" fmla="*/ 628650 h 1016794"/>
              <a:gd name="connsiteX12" fmla="*/ 992981 w 1162050"/>
              <a:gd name="connsiteY12" fmla="*/ 600075 h 1016794"/>
              <a:gd name="connsiteX13" fmla="*/ 983456 w 1162050"/>
              <a:gd name="connsiteY13" fmla="*/ 578644 h 1016794"/>
              <a:gd name="connsiteX14" fmla="*/ 971550 w 1162050"/>
              <a:gd name="connsiteY14" fmla="*/ 552450 h 1016794"/>
              <a:gd name="connsiteX15" fmla="*/ 954881 w 1162050"/>
              <a:gd name="connsiteY15" fmla="*/ 526257 h 1016794"/>
              <a:gd name="connsiteX16" fmla="*/ 926306 w 1162050"/>
              <a:gd name="connsiteY16" fmla="*/ 485775 h 1016794"/>
              <a:gd name="connsiteX17" fmla="*/ 926305 w 1162050"/>
              <a:gd name="connsiteY17" fmla="*/ 461963 h 1016794"/>
              <a:gd name="connsiteX18" fmla="*/ 921544 w 1162050"/>
              <a:gd name="connsiteY18" fmla="*/ 438151 h 1016794"/>
              <a:gd name="connsiteX19" fmla="*/ 897731 w 1162050"/>
              <a:gd name="connsiteY19" fmla="*/ 409575 h 1016794"/>
              <a:gd name="connsiteX20" fmla="*/ 876300 w 1162050"/>
              <a:gd name="connsiteY20" fmla="*/ 378619 h 1016794"/>
              <a:gd name="connsiteX21" fmla="*/ 862012 w 1162050"/>
              <a:gd name="connsiteY21" fmla="*/ 330994 h 1016794"/>
              <a:gd name="connsiteX22" fmla="*/ 826294 w 1162050"/>
              <a:gd name="connsiteY22" fmla="*/ 302419 h 1016794"/>
              <a:gd name="connsiteX23" fmla="*/ 795337 w 1162050"/>
              <a:gd name="connsiteY23" fmla="*/ 269082 h 1016794"/>
              <a:gd name="connsiteX24" fmla="*/ 752475 w 1162050"/>
              <a:gd name="connsiteY24" fmla="*/ 216694 h 1016794"/>
              <a:gd name="connsiteX25" fmla="*/ 716756 w 1162050"/>
              <a:gd name="connsiteY25" fmla="*/ 150019 h 1016794"/>
              <a:gd name="connsiteX26" fmla="*/ 681037 w 1162050"/>
              <a:gd name="connsiteY26" fmla="*/ 111919 h 1016794"/>
              <a:gd name="connsiteX27" fmla="*/ 650081 w 1162050"/>
              <a:gd name="connsiteY27" fmla="*/ 83344 h 1016794"/>
              <a:gd name="connsiteX28" fmla="*/ 621506 w 1162050"/>
              <a:gd name="connsiteY28" fmla="*/ 80963 h 1016794"/>
              <a:gd name="connsiteX29" fmla="*/ 547687 w 1162050"/>
              <a:gd name="connsiteY29" fmla="*/ 73819 h 1016794"/>
              <a:gd name="connsiteX30" fmla="*/ 497681 w 1162050"/>
              <a:gd name="connsiteY30" fmla="*/ 78582 h 1016794"/>
              <a:gd name="connsiteX31" fmla="*/ 388144 w 1162050"/>
              <a:gd name="connsiteY31" fmla="*/ 69057 h 1016794"/>
              <a:gd name="connsiteX32" fmla="*/ 285750 w 1162050"/>
              <a:gd name="connsiteY32" fmla="*/ 59532 h 1016794"/>
              <a:gd name="connsiteX33" fmla="*/ 228600 w 1162050"/>
              <a:gd name="connsiteY33" fmla="*/ 52388 h 1016794"/>
              <a:gd name="connsiteX34" fmla="*/ 200025 w 1162050"/>
              <a:gd name="connsiteY34" fmla="*/ 50007 h 1016794"/>
              <a:gd name="connsiteX35" fmla="*/ 126206 w 1162050"/>
              <a:gd name="connsiteY35" fmla="*/ 40482 h 1016794"/>
              <a:gd name="connsiteX36" fmla="*/ 66675 w 1162050"/>
              <a:gd name="connsiteY36" fmla="*/ 26194 h 1016794"/>
              <a:gd name="connsiteX37" fmla="*/ 0 w 1162050"/>
              <a:gd name="connsiteY37" fmla="*/ 0 h 101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62050" h="1016794">
                <a:moveTo>
                  <a:pt x="1162050" y="1016794"/>
                </a:moveTo>
                <a:lnTo>
                  <a:pt x="1123950" y="952500"/>
                </a:lnTo>
                <a:lnTo>
                  <a:pt x="1092994" y="923925"/>
                </a:lnTo>
                <a:lnTo>
                  <a:pt x="1071562" y="907257"/>
                </a:lnTo>
                <a:lnTo>
                  <a:pt x="1047750" y="888207"/>
                </a:lnTo>
                <a:lnTo>
                  <a:pt x="1033462" y="862013"/>
                </a:lnTo>
                <a:lnTo>
                  <a:pt x="1026319" y="835819"/>
                </a:lnTo>
                <a:lnTo>
                  <a:pt x="1007269" y="800100"/>
                </a:lnTo>
                <a:lnTo>
                  <a:pt x="990600" y="764382"/>
                </a:lnTo>
                <a:lnTo>
                  <a:pt x="988219" y="721519"/>
                </a:lnTo>
                <a:cubicBezTo>
                  <a:pt x="989013" y="700882"/>
                  <a:pt x="989806" y="680244"/>
                  <a:pt x="990600" y="659607"/>
                </a:cubicBezTo>
                <a:lnTo>
                  <a:pt x="992981" y="628650"/>
                </a:lnTo>
                <a:lnTo>
                  <a:pt x="992981" y="600075"/>
                </a:lnTo>
                <a:lnTo>
                  <a:pt x="983456" y="578644"/>
                </a:lnTo>
                <a:lnTo>
                  <a:pt x="971550" y="552450"/>
                </a:lnTo>
                <a:lnTo>
                  <a:pt x="954881" y="526257"/>
                </a:lnTo>
                <a:lnTo>
                  <a:pt x="926306" y="485775"/>
                </a:lnTo>
                <a:cubicBezTo>
                  <a:pt x="926306" y="477838"/>
                  <a:pt x="926305" y="469900"/>
                  <a:pt x="926305" y="461963"/>
                </a:cubicBezTo>
                <a:cubicBezTo>
                  <a:pt x="926305" y="455613"/>
                  <a:pt x="921544" y="444501"/>
                  <a:pt x="921544" y="438151"/>
                </a:cubicBezTo>
                <a:lnTo>
                  <a:pt x="897731" y="409575"/>
                </a:lnTo>
                <a:lnTo>
                  <a:pt x="876300" y="378619"/>
                </a:lnTo>
                <a:lnTo>
                  <a:pt x="862012" y="330994"/>
                </a:lnTo>
                <a:cubicBezTo>
                  <a:pt x="850106" y="321469"/>
                  <a:pt x="837407" y="312738"/>
                  <a:pt x="826294" y="302419"/>
                </a:cubicBezTo>
                <a:cubicBezTo>
                  <a:pt x="815181" y="292100"/>
                  <a:pt x="805656" y="280194"/>
                  <a:pt x="795337" y="269082"/>
                </a:cubicBezTo>
                <a:lnTo>
                  <a:pt x="752475" y="216694"/>
                </a:lnTo>
                <a:lnTo>
                  <a:pt x="716756" y="150019"/>
                </a:lnTo>
                <a:lnTo>
                  <a:pt x="681037" y="111919"/>
                </a:lnTo>
                <a:lnTo>
                  <a:pt x="650081" y="83344"/>
                </a:lnTo>
                <a:lnTo>
                  <a:pt x="621506" y="80963"/>
                </a:lnTo>
                <a:lnTo>
                  <a:pt x="547687" y="73819"/>
                </a:lnTo>
                <a:lnTo>
                  <a:pt x="497681" y="78582"/>
                </a:lnTo>
                <a:lnTo>
                  <a:pt x="388144" y="69057"/>
                </a:lnTo>
                <a:lnTo>
                  <a:pt x="285750" y="59532"/>
                </a:lnTo>
                <a:lnTo>
                  <a:pt x="228600" y="52388"/>
                </a:lnTo>
                <a:lnTo>
                  <a:pt x="200025" y="50007"/>
                </a:lnTo>
                <a:lnTo>
                  <a:pt x="126206" y="40482"/>
                </a:lnTo>
                <a:lnTo>
                  <a:pt x="66675" y="26194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10" name="フリーフォーム 417">
            <a:extLst>
              <a:ext uri="{FF2B5EF4-FFF2-40B4-BE49-F238E27FC236}">
                <a16:creationId xmlns:a16="http://schemas.microsoft.com/office/drawing/2014/main" id="{D6B9D0A8-FB5A-4165-83A5-E74798203EE1}"/>
              </a:ext>
            </a:extLst>
          </p:cNvPr>
          <p:cNvSpPr/>
          <p:nvPr/>
        </p:nvSpPr>
        <p:spPr>
          <a:xfrm>
            <a:off x="4529675" y="4724400"/>
            <a:ext cx="836613" cy="1262063"/>
          </a:xfrm>
          <a:custGeom>
            <a:avLst/>
            <a:gdLst>
              <a:gd name="connsiteX0" fmla="*/ 1157287 w 1157287"/>
              <a:gd name="connsiteY0" fmla="*/ 1100138 h 1100138"/>
              <a:gd name="connsiteX1" fmla="*/ 1152525 w 1157287"/>
              <a:gd name="connsiteY1" fmla="*/ 1035844 h 1100138"/>
              <a:gd name="connsiteX2" fmla="*/ 1128712 w 1157287"/>
              <a:gd name="connsiteY2" fmla="*/ 1002507 h 1100138"/>
              <a:gd name="connsiteX3" fmla="*/ 1121569 w 1157287"/>
              <a:gd name="connsiteY3" fmla="*/ 978694 h 1100138"/>
              <a:gd name="connsiteX4" fmla="*/ 1100137 w 1157287"/>
              <a:gd name="connsiteY4" fmla="*/ 942975 h 1100138"/>
              <a:gd name="connsiteX5" fmla="*/ 1092994 w 1157287"/>
              <a:gd name="connsiteY5" fmla="*/ 909638 h 1100138"/>
              <a:gd name="connsiteX6" fmla="*/ 1078706 w 1157287"/>
              <a:gd name="connsiteY6" fmla="*/ 892969 h 1100138"/>
              <a:gd name="connsiteX7" fmla="*/ 981075 w 1157287"/>
              <a:gd name="connsiteY7" fmla="*/ 890588 h 1100138"/>
              <a:gd name="connsiteX8" fmla="*/ 957262 w 1157287"/>
              <a:gd name="connsiteY8" fmla="*/ 859632 h 1100138"/>
              <a:gd name="connsiteX9" fmla="*/ 957262 w 1157287"/>
              <a:gd name="connsiteY9" fmla="*/ 838200 h 1100138"/>
              <a:gd name="connsiteX10" fmla="*/ 909637 w 1157287"/>
              <a:gd name="connsiteY10" fmla="*/ 800100 h 1100138"/>
              <a:gd name="connsiteX11" fmla="*/ 842962 w 1157287"/>
              <a:gd name="connsiteY11" fmla="*/ 757238 h 1100138"/>
              <a:gd name="connsiteX12" fmla="*/ 826294 w 1157287"/>
              <a:gd name="connsiteY12" fmla="*/ 735807 h 1100138"/>
              <a:gd name="connsiteX13" fmla="*/ 726281 w 1157287"/>
              <a:gd name="connsiteY13" fmla="*/ 740569 h 1100138"/>
              <a:gd name="connsiteX14" fmla="*/ 714375 w 1157287"/>
              <a:gd name="connsiteY14" fmla="*/ 731044 h 1100138"/>
              <a:gd name="connsiteX15" fmla="*/ 707231 w 1157287"/>
              <a:gd name="connsiteY15" fmla="*/ 700088 h 1100138"/>
              <a:gd name="connsiteX16" fmla="*/ 692944 w 1157287"/>
              <a:gd name="connsiteY16" fmla="*/ 669132 h 1100138"/>
              <a:gd name="connsiteX17" fmla="*/ 673894 w 1157287"/>
              <a:gd name="connsiteY17" fmla="*/ 647700 h 1100138"/>
              <a:gd name="connsiteX18" fmla="*/ 657225 w 1157287"/>
              <a:gd name="connsiteY18" fmla="*/ 628650 h 1100138"/>
              <a:gd name="connsiteX19" fmla="*/ 647700 w 1157287"/>
              <a:gd name="connsiteY19" fmla="*/ 597694 h 1100138"/>
              <a:gd name="connsiteX20" fmla="*/ 621506 w 1157287"/>
              <a:gd name="connsiteY20" fmla="*/ 573882 h 1100138"/>
              <a:gd name="connsiteX21" fmla="*/ 578644 w 1157287"/>
              <a:gd name="connsiteY21" fmla="*/ 550069 h 1100138"/>
              <a:gd name="connsiteX22" fmla="*/ 533400 w 1157287"/>
              <a:gd name="connsiteY22" fmla="*/ 542925 h 1100138"/>
              <a:gd name="connsiteX23" fmla="*/ 497681 w 1157287"/>
              <a:gd name="connsiteY23" fmla="*/ 511969 h 1100138"/>
              <a:gd name="connsiteX24" fmla="*/ 485775 w 1157287"/>
              <a:gd name="connsiteY24" fmla="*/ 497682 h 1100138"/>
              <a:gd name="connsiteX25" fmla="*/ 476250 w 1157287"/>
              <a:gd name="connsiteY25" fmla="*/ 478632 h 1100138"/>
              <a:gd name="connsiteX26" fmla="*/ 419100 w 1157287"/>
              <a:gd name="connsiteY26" fmla="*/ 457200 h 1100138"/>
              <a:gd name="connsiteX27" fmla="*/ 361950 w 1157287"/>
              <a:gd name="connsiteY27" fmla="*/ 433388 h 1100138"/>
              <a:gd name="connsiteX28" fmla="*/ 304800 w 1157287"/>
              <a:gd name="connsiteY28" fmla="*/ 392907 h 1100138"/>
              <a:gd name="connsiteX29" fmla="*/ 280987 w 1157287"/>
              <a:gd name="connsiteY29" fmla="*/ 352425 h 1100138"/>
              <a:gd name="connsiteX30" fmla="*/ 252412 w 1157287"/>
              <a:gd name="connsiteY30" fmla="*/ 345282 h 1100138"/>
              <a:gd name="connsiteX31" fmla="*/ 245269 w 1157287"/>
              <a:gd name="connsiteY31" fmla="*/ 290513 h 1100138"/>
              <a:gd name="connsiteX32" fmla="*/ 223837 w 1157287"/>
              <a:gd name="connsiteY32" fmla="*/ 252413 h 1100138"/>
              <a:gd name="connsiteX33" fmla="*/ 171450 w 1157287"/>
              <a:gd name="connsiteY33" fmla="*/ 226219 h 1100138"/>
              <a:gd name="connsiteX34" fmla="*/ 152400 w 1157287"/>
              <a:gd name="connsiteY34" fmla="*/ 202407 h 1100138"/>
              <a:gd name="connsiteX35" fmla="*/ 116681 w 1157287"/>
              <a:gd name="connsiteY35" fmla="*/ 178594 h 1100138"/>
              <a:gd name="connsiteX36" fmla="*/ 102394 w 1157287"/>
              <a:gd name="connsiteY36" fmla="*/ 154782 h 1100138"/>
              <a:gd name="connsiteX37" fmla="*/ 100012 w 1157287"/>
              <a:gd name="connsiteY37" fmla="*/ 133350 h 1100138"/>
              <a:gd name="connsiteX38" fmla="*/ 83344 w 1157287"/>
              <a:gd name="connsiteY38" fmla="*/ 126207 h 1100138"/>
              <a:gd name="connsiteX39" fmla="*/ 42862 w 1157287"/>
              <a:gd name="connsiteY39" fmla="*/ 119063 h 1100138"/>
              <a:gd name="connsiteX40" fmla="*/ 0 w 1157287"/>
              <a:gd name="connsiteY40" fmla="*/ 111919 h 1100138"/>
              <a:gd name="connsiteX41" fmla="*/ 7144 w 1157287"/>
              <a:gd name="connsiteY41" fmla="*/ 66675 h 1100138"/>
              <a:gd name="connsiteX42" fmla="*/ 14287 w 1157287"/>
              <a:gd name="connsiteY42" fmla="*/ 35719 h 1100138"/>
              <a:gd name="connsiteX43" fmla="*/ 16669 w 1157287"/>
              <a:gd name="connsiteY43" fmla="*/ 0 h 1100138"/>
              <a:gd name="connsiteX0" fmla="*/ 1157287 w 1157287"/>
              <a:gd name="connsiteY0" fmla="*/ 1100138 h 1100138"/>
              <a:gd name="connsiteX1" fmla="*/ 1152525 w 1157287"/>
              <a:gd name="connsiteY1" fmla="*/ 1035844 h 1100138"/>
              <a:gd name="connsiteX2" fmla="*/ 1128712 w 1157287"/>
              <a:gd name="connsiteY2" fmla="*/ 1002507 h 1100138"/>
              <a:gd name="connsiteX3" fmla="*/ 1121569 w 1157287"/>
              <a:gd name="connsiteY3" fmla="*/ 978694 h 1100138"/>
              <a:gd name="connsiteX4" fmla="*/ 1100137 w 1157287"/>
              <a:gd name="connsiteY4" fmla="*/ 942975 h 1100138"/>
              <a:gd name="connsiteX5" fmla="*/ 1092994 w 1157287"/>
              <a:gd name="connsiteY5" fmla="*/ 909638 h 1100138"/>
              <a:gd name="connsiteX6" fmla="*/ 1078706 w 1157287"/>
              <a:gd name="connsiteY6" fmla="*/ 892969 h 1100138"/>
              <a:gd name="connsiteX7" fmla="*/ 981075 w 1157287"/>
              <a:gd name="connsiteY7" fmla="*/ 890588 h 1100138"/>
              <a:gd name="connsiteX8" fmla="*/ 957262 w 1157287"/>
              <a:gd name="connsiteY8" fmla="*/ 859632 h 1100138"/>
              <a:gd name="connsiteX9" fmla="*/ 957262 w 1157287"/>
              <a:gd name="connsiteY9" fmla="*/ 838200 h 1100138"/>
              <a:gd name="connsiteX10" fmla="*/ 909637 w 1157287"/>
              <a:gd name="connsiteY10" fmla="*/ 800100 h 1100138"/>
              <a:gd name="connsiteX11" fmla="*/ 842962 w 1157287"/>
              <a:gd name="connsiteY11" fmla="*/ 757238 h 1100138"/>
              <a:gd name="connsiteX12" fmla="*/ 826294 w 1157287"/>
              <a:gd name="connsiteY12" fmla="*/ 735807 h 1100138"/>
              <a:gd name="connsiteX13" fmla="*/ 726281 w 1157287"/>
              <a:gd name="connsiteY13" fmla="*/ 740569 h 1100138"/>
              <a:gd name="connsiteX14" fmla="*/ 714375 w 1157287"/>
              <a:gd name="connsiteY14" fmla="*/ 731044 h 1100138"/>
              <a:gd name="connsiteX15" fmla="*/ 707231 w 1157287"/>
              <a:gd name="connsiteY15" fmla="*/ 700088 h 1100138"/>
              <a:gd name="connsiteX16" fmla="*/ 692944 w 1157287"/>
              <a:gd name="connsiteY16" fmla="*/ 669132 h 1100138"/>
              <a:gd name="connsiteX17" fmla="*/ 673894 w 1157287"/>
              <a:gd name="connsiteY17" fmla="*/ 647700 h 1100138"/>
              <a:gd name="connsiteX18" fmla="*/ 657225 w 1157287"/>
              <a:gd name="connsiteY18" fmla="*/ 628650 h 1100138"/>
              <a:gd name="connsiteX19" fmla="*/ 647700 w 1157287"/>
              <a:gd name="connsiteY19" fmla="*/ 597694 h 1100138"/>
              <a:gd name="connsiteX20" fmla="*/ 621506 w 1157287"/>
              <a:gd name="connsiteY20" fmla="*/ 573882 h 1100138"/>
              <a:gd name="connsiteX21" fmla="*/ 578644 w 1157287"/>
              <a:gd name="connsiteY21" fmla="*/ 550069 h 1100138"/>
              <a:gd name="connsiteX22" fmla="*/ 533400 w 1157287"/>
              <a:gd name="connsiteY22" fmla="*/ 542925 h 1100138"/>
              <a:gd name="connsiteX23" fmla="*/ 497681 w 1157287"/>
              <a:gd name="connsiteY23" fmla="*/ 511969 h 1100138"/>
              <a:gd name="connsiteX24" fmla="*/ 485775 w 1157287"/>
              <a:gd name="connsiteY24" fmla="*/ 497682 h 1100138"/>
              <a:gd name="connsiteX25" fmla="*/ 466725 w 1157287"/>
              <a:gd name="connsiteY25" fmla="*/ 473869 h 1100138"/>
              <a:gd name="connsiteX26" fmla="*/ 419100 w 1157287"/>
              <a:gd name="connsiteY26" fmla="*/ 457200 h 1100138"/>
              <a:gd name="connsiteX27" fmla="*/ 361950 w 1157287"/>
              <a:gd name="connsiteY27" fmla="*/ 433388 h 1100138"/>
              <a:gd name="connsiteX28" fmla="*/ 304800 w 1157287"/>
              <a:gd name="connsiteY28" fmla="*/ 392907 h 1100138"/>
              <a:gd name="connsiteX29" fmla="*/ 280987 w 1157287"/>
              <a:gd name="connsiteY29" fmla="*/ 352425 h 1100138"/>
              <a:gd name="connsiteX30" fmla="*/ 252412 w 1157287"/>
              <a:gd name="connsiteY30" fmla="*/ 345282 h 1100138"/>
              <a:gd name="connsiteX31" fmla="*/ 245269 w 1157287"/>
              <a:gd name="connsiteY31" fmla="*/ 290513 h 1100138"/>
              <a:gd name="connsiteX32" fmla="*/ 223837 w 1157287"/>
              <a:gd name="connsiteY32" fmla="*/ 252413 h 1100138"/>
              <a:gd name="connsiteX33" fmla="*/ 171450 w 1157287"/>
              <a:gd name="connsiteY33" fmla="*/ 226219 h 1100138"/>
              <a:gd name="connsiteX34" fmla="*/ 152400 w 1157287"/>
              <a:gd name="connsiteY34" fmla="*/ 202407 h 1100138"/>
              <a:gd name="connsiteX35" fmla="*/ 116681 w 1157287"/>
              <a:gd name="connsiteY35" fmla="*/ 178594 h 1100138"/>
              <a:gd name="connsiteX36" fmla="*/ 102394 w 1157287"/>
              <a:gd name="connsiteY36" fmla="*/ 154782 h 1100138"/>
              <a:gd name="connsiteX37" fmla="*/ 100012 w 1157287"/>
              <a:gd name="connsiteY37" fmla="*/ 133350 h 1100138"/>
              <a:gd name="connsiteX38" fmla="*/ 83344 w 1157287"/>
              <a:gd name="connsiteY38" fmla="*/ 126207 h 1100138"/>
              <a:gd name="connsiteX39" fmla="*/ 42862 w 1157287"/>
              <a:gd name="connsiteY39" fmla="*/ 119063 h 1100138"/>
              <a:gd name="connsiteX40" fmla="*/ 0 w 1157287"/>
              <a:gd name="connsiteY40" fmla="*/ 111919 h 1100138"/>
              <a:gd name="connsiteX41" fmla="*/ 7144 w 1157287"/>
              <a:gd name="connsiteY41" fmla="*/ 66675 h 1100138"/>
              <a:gd name="connsiteX42" fmla="*/ 14287 w 1157287"/>
              <a:gd name="connsiteY42" fmla="*/ 35719 h 1100138"/>
              <a:gd name="connsiteX43" fmla="*/ 16669 w 1157287"/>
              <a:gd name="connsiteY43" fmla="*/ 0 h 1100138"/>
              <a:gd name="connsiteX0" fmla="*/ 1157287 w 1157287"/>
              <a:gd name="connsiteY0" fmla="*/ 1100138 h 1100138"/>
              <a:gd name="connsiteX1" fmla="*/ 1152525 w 1157287"/>
              <a:gd name="connsiteY1" fmla="*/ 1035844 h 1100138"/>
              <a:gd name="connsiteX2" fmla="*/ 1128712 w 1157287"/>
              <a:gd name="connsiteY2" fmla="*/ 1002507 h 1100138"/>
              <a:gd name="connsiteX3" fmla="*/ 1121569 w 1157287"/>
              <a:gd name="connsiteY3" fmla="*/ 978694 h 1100138"/>
              <a:gd name="connsiteX4" fmla="*/ 1100137 w 1157287"/>
              <a:gd name="connsiteY4" fmla="*/ 942975 h 1100138"/>
              <a:gd name="connsiteX5" fmla="*/ 1092994 w 1157287"/>
              <a:gd name="connsiteY5" fmla="*/ 909638 h 1100138"/>
              <a:gd name="connsiteX6" fmla="*/ 1078706 w 1157287"/>
              <a:gd name="connsiteY6" fmla="*/ 892969 h 1100138"/>
              <a:gd name="connsiteX7" fmla="*/ 981075 w 1157287"/>
              <a:gd name="connsiteY7" fmla="*/ 890588 h 1100138"/>
              <a:gd name="connsiteX8" fmla="*/ 957262 w 1157287"/>
              <a:gd name="connsiteY8" fmla="*/ 859632 h 1100138"/>
              <a:gd name="connsiteX9" fmla="*/ 957262 w 1157287"/>
              <a:gd name="connsiteY9" fmla="*/ 838200 h 1100138"/>
              <a:gd name="connsiteX10" fmla="*/ 909637 w 1157287"/>
              <a:gd name="connsiteY10" fmla="*/ 800100 h 1100138"/>
              <a:gd name="connsiteX11" fmla="*/ 842962 w 1157287"/>
              <a:gd name="connsiteY11" fmla="*/ 757238 h 1100138"/>
              <a:gd name="connsiteX12" fmla="*/ 826294 w 1157287"/>
              <a:gd name="connsiteY12" fmla="*/ 735807 h 1100138"/>
              <a:gd name="connsiteX13" fmla="*/ 726281 w 1157287"/>
              <a:gd name="connsiteY13" fmla="*/ 740569 h 1100138"/>
              <a:gd name="connsiteX14" fmla="*/ 714375 w 1157287"/>
              <a:gd name="connsiteY14" fmla="*/ 731044 h 1100138"/>
              <a:gd name="connsiteX15" fmla="*/ 707231 w 1157287"/>
              <a:gd name="connsiteY15" fmla="*/ 700088 h 1100138"/>
              <a:gd name="connsiteX16" fmla="*/ 692944 w 1157287"/>
              <a:gd name="connsiteY16" fmla="*/ 669132 h 1100138"/>
              <a:gd name="connsiteX17" fmla="*/ 673894 w 1157287"/>
              <a:gd name="connsiteY17" fmla="*/ 647700 h 1100138"/>
              <a:gd name="connsiteX18" fmla="*/ 657225 w 1157287"/>
              <a:gd name="connsiteY18" fmla="*/ 628650 h 1100138"/>
              <a:gd name="connsiteX19" fmla="*/ 647700 w 1157287"/>
              <a:gd name="connsiteY19" fmla="*/ 597694 h 1100138"/>
              <a:gd name="connsiteX20" fmla="*/ 621506 w 1157287"/>
              <a:gd name="connsiteY20" fmla="*/ 573882 h 1100138"/>
              <a:gd name="connsiteX21" fmla="*/ 578644 w 1157287"/>
              <a:gd name="connsiteY21" fmla="*/ 550069 h 1100138"/>
              <a:gd name="connsiteX22" fmla="*/ 533400 w 1157287"/>
              <a:gd name="connsiteY22" fmla="*/ 542925 h 1100138"/>
              <a:gd name="connsiteX23" fmla="*/ 497681 w 1157287"/>
              <a:gd name="connsiteY23" fmla="*/ 511969 h 1100138"/>
              <a:gd name="connsiteX24" fmla="*/ 485775 w 1157287"/>
              <a:gd name="connsiteY24" fmla="*/ 497682 h 1100138"/>
              <a:gd name="connsiteX25" fmla="*/ 466725 w 1157287"/>
              <a:gd name="connsiteY25" fmla="*/ 473869 h 1100138"/>
              <a:gd name="connsiteX26" fmla="*/ 419100 w 1157287"/>
              <a:gd name="connsiteY26" fmla="*/ 457200 h 1100138"/>
              <a:gd name="connsiteX27" fmla="*/ 361950 w 1157287"/>
              <a:gd name="connsiteY27" fmla="*/ 433388 h 1100138"/>
              <a:gd name="connsiteX28" fmla="*/ 304800 w 1157287"/>
              <a:gd name="connsiteY28" fmla="*/ 392907 h 1100138"/>
              <a:gd name="connsiteX29" fmla="*/ 280987 w 1157287"/>
              <a:gd name="connsiteY29" fmla="*/ 352425 h 1100138"/>
              <a:gd name="connsiteX30" fmla="*/ 250030 w 1157287"/>
              <a:gd name="connsiteY30" fmla="*/ 338138 h 1100138"/>
              <a:gd name="connsiteX31" fmla="*/ 245269 w 1157287"/>
              <a:gd name="connsiteY31" fmla="*/ 290513 h 1100138"/>
              <a:gd name="connsiteX32" fmla="*/ 223837 w 1157287"/>
              <a:gd name="connsiteY32" fmla="*/ 252413 h 1100138"/>
              <a:gd name="connsiteX33" fmla="*/ 171450 w 1157287"/>
              <a:gd name="connsiteY33" fmla="*/ 226219 h 1100138"/>
              <a:gd name="connsiteX34" fmla="*/ 152400 w 1157287"/>
              <a:gd name="connsiteY34" fmla="*/ 202407 h 1100138"/>
              <a:gd name="connsiteX35" fmla="*/ 116681 w 1157287"/>
              <a:gd name="connsiteY35" fmla="*/ 178594 h 1100138"/>
              <a:gd name="connsiteX36" fmla="*/ 102394 w 1157287"/>
              <a:gd name="connsiteY36" fmla="*/ 154782 h 1100138"/>
              <a:gd name="connsiteX37" fmla="*/ 100012 w 1157287"/>
              <a:gd name="connsiteY37" fmla="*/ 133350 h 1100138"/>
              <a:gd name="connsiteX38" fmla="*/ 83344 w 1157287"/>
              <a:gd name="connsiteY38" fmla="*/ 126207 h 1100138"/>
              <a:gd name="connsiteX39" fmla="*/ 42862 w 1157287"/>
              <a:gd name="connsiteY39" fmla="*/ 119063 h 1100138"/>
              <a:gd name="connsiteX40" fmla="*/ 0 w 1157287"/>
              <a:gd name="connsiteY40" fmla="*/ 111919 h 1100138"/>
              <a:gd name="connsiteX41" fmla="*/ 7144 w 1157287"/>
              <a:gd name="connsiteY41" fmla="*/ 66675 h 1100138"/>
              <a:gd name="connsiteX42" fmla="*/ 14287 w 1157287"/>
              <a:gd name="connsiteY42" fmla="*/ 35719 h 1100138"/>
              <a:gd name="connsiteX43" fmla="*/ 16669 w 1157287"/>
              <a:gd name="connsiteY43" fmla="*/ 0 h 1100138"/>
              <a:gd name="connsiteX0" fmla="*/ 1157287 w 1157287"/>
              <a:gd name="connsiteY0" fmla="*/ 1747838 h 1747838"/>
              <a:gd name="connsiteX1" fmla="*/ 1152525 w 1157287"/>
              <a:gd name="connsiteY1" fmla="*/ 1683544 h 1747838"/>
              <a:gd name="connsiteX2" fmla="*/ 1128712 w 1157287"/>
              <a:gd name="connsiteY2" fmla="*/ 1650207 h 1747838"/>
              <a:gd name="connsiteX3" fmla="*/ 1121569 w 1157287"/>
              <a:gd name="connsiteY3" fmla="*/ 1626394 h 1747838"/>
              <a:gd name="connsiteX4" fmla="*/ 1100137 w 1157287"/>
              <a:gd name="connsiteY4" fmla="*/ 1590675 h 1747838"/>
              <a:gd name="connsiteX5" fmla="*/ 1092994 w 1157287"/>
              <a:gd name="connsiteY5" fmla="*/ 1557338 h 1747838"/>
              <a:gd name="connsiteX6" fmla="*/ 1078706 w 1157287"/>
              <a:gd name="connsiteY6" fmla="*/ 1540669 h 1747838"/>
              <a:gd name="connsiteX7" fmla="*/ 981075 w 1157287"/>
              <a:gd name="connsiteY7" fmla="*/ 1538288 h 1747838"/>
              <a:gd name="connsiteX8" fmla="*/ 957262 w 1157287"/>
              <a:gd name="connsiteY8" fmla="*/ 1507332 h 1747838"/>
              <a:gd name="connsiteX9" fmla="*/ 957262 w 1157287"/>
              <a:gd name="connsiteY9" fmla="*/ 1485900 h 1747838"/>
              <a:gd name="connsiteX10" fmla="*/ 909637 w 1157287"/>
              <a:gd name="connsiteY10" fmla="*/ 1447800 h 1747838"/>
              <a:gd name="connsiteX11" fmla="*/ 842962 w 1157287"/>
              <a:gd name="connsiteY11" fmla="*/ 1404938 h 1747838"/>
              <a:gd name="connsiteX12" fmla="*/ 826294 w 1157287"/>
              <a:gd name="connsiteY12" fmla="*/ 1383507 h 1747838"/>
              <a:gd name="connsiteX13" fmla="*/ 726281 w 1157287"/>
              <a:gd name="connsiteY13" fmla="*/ 1388269 h 1747838"/>
              <a:gd name="connsiteX14" fmla="*/ 714375 w 1157287"/>
              <a:gd name="connsiteY14" fmla="*/ 1378744 h 1747838"/>
              <a:gd name="connsiteX15" fmla="*/ 707231 w 1157287"/>
              <a:gd name="connsiteY15" fmla="*/ 1347788 h 1747838"/>
              <a:gd name="connsiteX16" fmla="*/ 692944 w 1157287"/>
              <a:gd name="connsiteY16" fmla="*/ 1316832 h 1747838"/>
              <a:gd name="connsiteX17" fmla="*/ 673894 w 1157287"/>
              <a:gd name="connsiteY17" fmla="*/ 1295400 h 1747838"/>
              <a:gd name="connsiteX18" fmla="*/ 657225 w 1157287"/>
              <a:gd name="connsiteY18" fmla="*/ 1276350 h 1747838"/>
              <a:gd name="connsiteX19" fmla="*/ 647700 w 1157287"/>
              <a:gd name="connsiteY19" fmla="*/ 1245394 h 1747838"/>
              <a:gd name="connsiteX20" fmla="*/ 621506 w 1157287"/>
              <a:gd name="connsiteY20" fmla="*/ 1221582 h 1747838"/>
              <a:gd name="connsiteX21" fmla="*/ 578644 w 1157287"/>
              <a:gd name="connsiteY21" fmla="*/ 1197769 h 1747838"/>
              <a:gd name="connsiteX22" fmla="*/ 533400 w 1157287"/>
              <a:gd name="connsiteY22" fmla="*/ 1190625 h 1747838"/>
              <a:gd name="connsiteX23" fmla="*/ 497681 w 1157287"/>
              <a:gd name="connsiteY23" fmla="*/ 1159669 h 1747838"/>
              <a:gd name="connsiteX24" fmla="*/ 485775 w 1157287"/>
              <a:gd name="connsiteY24" fmla="*/ 1145382 h 1747838"/>
              <a:gd name="connsiteX25" fmla="*/ 466725 w 1157287"/>
              <a:gd name="connsiteY25" fmla="*/ 1121569 h 1747838"/>
              <a:gd name="connsiteX26" fmla="*/ 419100 w 1157287"/>
              <a:gd name="connsiteY26" fmla="*/ 1104900 h 1747838"/>
              <a:gd name="connsiteX27" fmla="*/ 361950 w 1157287"/>
              <a:gd name="connsiteY27" fmla="*/ 1081088 h 1747838"/>
              <a:gd name="connsiteX28" fmla="*/ 304800 w 1157287"/>
              <a:gd name="connsiteY28" fmla="*/ 1040607 h 1747838"/>
              <a:gd name="connsiteX29" fmla="*/ 280987 w 1157287"/>
              <a:gd name="connsiteY29" fmla="*/ 1000125 h 1747838"/>
              <a:gd name="connsiteX30" fmla="*/ 250030 w 1157287"/>
              <a:gd name="connsiteY30" fmla="*/ 985838 h 1747838"/>
              <a:gd name="connsiteX31" fmla="*/ 245269 w 1157287"/>
              <a:gd name="connsiteY31" fmla="*/ 938213 h 1747838"/>
              <a:gd name="connsiteX32" fmla="*/ 223837 w 1157287"/>
              <a:gd name="connsiteY32" fmla="*/ 900113 h 1747838"/>
              <a:gd name="connsiteX33" fmla="*/ 171450 w 1157287"/>
              <a:gd name="connsiteY33" fmla="*/ 873919 h 1747838"/>
              <a:gd name="connsiteX34" fmla="*/ 152400 w 1157287"/>
              <a:gd name="connsiteY34" fmla="*/ 850107 h 1747838"/>
              <a:gd name="connsiteX35" fmla="*/ 116681 w 1157287"/>
              <a:gd name="connsiteY35" fmla="*/ 826294 h 1747838"/>
              <a:gd name="connsiteX36" fmla="*/ 102394 w 1157287"/>
              <a:gd name="connsiteY36" fmla="*/ 802482 h 1747838"/>
              <a:gd name="connsiteX37" fmla="*/ 100012 w 1157287"/>
              <a:gd name="connsiteY37" fmla="*/ 781050 h 1747838"/>
              <a:gd name="connsiteX38" fmla="*/ 83344 w 1157287"/>
              <a:gd name="connsiteY38" fmla="*/ 773907 h 1747838"/>
              <a:gd name="connsiteX39" fmla="*/ 42862 w 1157287"/>
              <a:gd name="connsiteY39" fmla="*/ 766763 h 1747838"/>
              <a:gd name="connsiteX40" fmla="*/ 0 w 1157287"/>
              <a:gd name="connsiteY40" fmla="*/ 759619 h 1747838"/>
              <a:gd name="connsiteX41" fmla="*/ 7144 w 1157287"/>
              <a:gd name="connsiteY41" fmla="*/ 714375 h 1747838"/>
              <a:gd name="connsiteX42" fmla="*/ 14287 w 1157287"/>
              <a:gd name="connsiteY42" fmla="*/ 683419 h 1747838"/>
              <a:gd name="connsiteX43" fmla="*/ 52388 w 1157287"/>
              <a:gd name="connsiteY43" fmla="*/ 0 h 1747838"/>
              <a:gd name="connsiteX0" fmla="*/ 1157287 w 1157287"/>
              <a:gd name="connsiteY0" fmla="*/ 1747838 h 1747838"/>
              <a:gd name="connsiteX1" fmla="*/ 1152525 w 1157287"/>
              <a:gd name="connsiteY1" fmla="*/ 1683544 h 1747838"/>
              <a:gd name="connsiteX2" fmla="*/ 1128712 w 1157287"/>
              <a:gd name="connsiteY2" fmla="*/ 1650207 h 1747838"/>
              <a:gd name="connsiteX3" fmla="*/ 1121569 w 1157287"/>
              <a:gd name="connsiteY3" fmla="*/ 1626394 h 1747838"/>
              <a:gd name="connsiteX4" fmla="*/ 1100137 w 1157287"/>
              <a:gd name="connsiteY4" fmla="*/ 1590675 h 1747838"/>
              <a:gd name="connsiteX5" fmla="*/ 1092994 w 1157287"/>
              <a:gd name="connsiteY5" fmla="*/ 1557338 h 1747838"/>
              <a:gd name="connsiteX6" fmla="*/ 1078706 w 1157287"/>
              <a:gd name="connsiteY6" fmla="*/ 1540669 h 1747838"/>
              <a:gd name="connsiteX7" fmla="*/ 981075 w 1157287"/>
              <a:gd name="connsiteY7" fmla="*/ 1538288 h 1747838"/>
              <a:gd name="connsiteX8" fmla="*/ 957262 w 1157287"/>
              <a:gd name="connsiteY8" fmla="*/ 1507332 h 1747838"/>
              <a:gd name="connsiteX9" fmla="*/ 957262 w 1157287"/>
              <a:gd name="connsiteY9" fmla="*/ 1485900 h 1747838"/>
              <a:gd name="connsiteX10" fmla="*/ 909637 w 1157287"/>
              <a:gd name="connsiteY10" fmla="*/ 1447800 h 1747838"/>
              <a:gd name="connsiteX11" fmla="*/ 842962 w 1157287"/>
              <a:gd name="connsiteY11" fmla="*/ 1404938 h 1747838"/>
              <a:gd name="connsiteX12" fmla="*/ 826294 w 1157287"/>
              <a:gd name="connsiteY12" fmla="*/ 1383507 h 1747838"/>
              <a:gd name="connsiteX13" fmla="*/ 726281 w 1157287"/>
              <a:gd name="connsiteY13" fmla="*/ 1388269 h 1747838"/>
              <a:gd name="connsiteX14" fmla="*/ 714375 w 1157287"/>
              <a:gd name="connsiteY14" fmla="*/ 1378744 h 1747838"/>
              <a:gd name="connsiteX15" fmla="*/ 707231 w 1157287"/>
              <a:gd name="connsiteY15" fmla="*/ 1347788 h 1747838"/>
              <a:gd name="connsiteX16" fmla="*/ 692944 w 1157287"/>
              <a:gd name="connsiteY16" fmla="*/ 1316832 h 1747838"/>
              <a:gd name="connsiteX17" fmla="*/ 673894 w 1157287"/>
              <a:gd name="connsiteY17" fmla="*/ 1295400 h 1747838"/>
              <a:gd name="connsiteX18" fmla="*/ 657225 w 1157287"/>
              <a:gd name="connsiteY18" fmla="*/ 1276350 h 1747838"/>
              <a:gd name="connsiteX19" fmla="*/ 647700 w 1157287"/>
              <a:gd name="connsiteY19" fmla="*/ 1245394 h 1747838"/>
              <a:gd name="connsiteX20" fmla="*/ 621506 w 1157287"/>
              <a:gd name="connsiteY20" fmla="*/ 1221582 h 1747838"/>
              <a:gd name="connsiteX21" fmla="*/ 578644 w 1157287"/>
              <a:gd name="connsiteY21" fmla="*/ 1197769 h 1747838"/>
              <a:gd name="connsiteX22" fmla="*/ 533400 w 1157287"/>
              <a:gd name="connsiteY22" fmla="*/ 1190625 h 1747838"/>
              <a:gd name="connsiteX23" fmla="*/ 497681 w 1157287"/>
              <a:gd name="connsiteY23" fmla="*/ 1159669 h 1747838"/>
              <a:gd name="connsiteX24" fmla="*/ 485775 w 1157287"/>
              <a:gd name="connsiteY24" fmla="*/ 1145382 h 1747838"/>
              <a:gd name="connsiteX25" fmla="*/ 466725 w 1157287"/>
              <a:gd name="connsiteY25" fmla="*/ 1121569 h 1747838"/>
              <a:gd name="connsiteX26" fmla="*/ 419100 w 1157287"/>
              <a:gd name="connsiteY26" fmla="*/ 1104900 h 1747838"/>
              <a:gd name="connsiteX27" fmla="*/ 361950 w 1157287"/>
              <a:gd name="connsiteY27" fmla="*/ 1081088 h 1747838"/>
              <a:gd name="connsiteX28" fmla="*/ 304800 w 1157287"/>
              <a:gd name="connsiteY28" fmla="*/ 1040607 h 1747838"/>
              <a:gd name="connsiteX29" fmla="*/ 280987 w 1157287"/>
              <a:gd name="connsiteY29" fmla="*/ 1000125 h 1747838"/>
              <a:gd name="connsiteX30" fmla="*/ 250030 w 1157287"/>
              <a:gd name="connsiteY30" fmla="*/ 985838 h 1747838"/>
              <a:gd name="connsiteX31" fmla="*/ 245269 w 1157287"/>
              <a:gd name="connsiteY31" fmla="*/ 938213 h 1747838"/>
              <a:gd name="connsiteX32" fmla="*/ 223837 w 1157287"/>
              <a:gd name="connsiteY32" fmla="*/ 900113 h 1747838"/>
              <a:gd name="connsiteX33" fmla="*/ 171450 w 1157287"/>
              <a:gd name="connsiteY33" fmla="*/ 873919 h 1747838"/>
              <a:gd name="connsiteX34" fmla="*/ 152400 w 1157287"/>
              <a:gd name="connsiteY34" fmla="*/ 850107 h 1747838"/>
              <a:gd name="connsiteX35" fmla="*/ 116681 w 1157287"/>
              <a:gd name="connsiteY35" fmla="*/ 826294 h 1747838"/>
              <a:gd name="connsiteX36" fmla="*/ 102394 w 1157287"/>
              <a:gd name="connsiteY36" fmla="*/ 802482 h 1747838"/>
              <a:gd name="connsiteX37" fmla="*/ 100012 w 1157287"/>
              <a:gd name="connsiteY37" fmla="*/ 781050 h 1747838"/>
              <a:gd name="connsiteX38" fmla="*/ 83344 w 1157287"/>
              <a:gd name="connsiteY38" fmla="*/ 773907 h 1747838"/>
              <a:gd name="connsiteX39" fmla="*/ 42862 w 1157287"/>
              <a:gd name="connsiteY39" fmla="*/ 766763 h 1747838"/>
              <a:gd name="connsiteX40" fmla="*/ 0 w 1157287"/>
              <a:gd name="connsiteY40" fmla="*/ 759619 h 1747838"/>
              <a:gd name="connsiteX41" fmla="*/ 7144 w 1157287"/>
              <a:gd name="connsiteY41" fmla="*/ 714375 h 1747838"/>
              <a:gd name="connsiteX42" fmla="*/ 14287 w 1157287"/>
              <a:gd name="connsiteY42" fmla="*/ 683419 h 1747838"/>
              <a:gd name="connsiteX43" fmla="*/ 50006 w 1157287"/>
              <a:gd name="connsiteY43" fmla="*/ 30957 h 1747838"/>
              <a:gd name="connsiteX44" fmla="*/ 52388 w 1157287"/>
              <a:gd name="connsiteY44" fmla="*/ 0 h 1747838"/>
              <a:gd name="connsiteX0" fmla="*/ 1157287 w 1157287"/>
              <a:gd name="connsiteY0" fmla="*/ 1747838 h 1747838"/>
              <a:gd name="connsiteX1" fmla="*/ 1152525 w 1157287"/>
              <a:gd name="connsiteY1" fmla="*/ 1683544 h 1747838"/>
              <a:gd name="connsiteX2" fmla="*/ 1128712 w 1157287"/>
              <a:gd name="connsiteY2" fmla="*/ 1650207 h 1747838"/>
              <a:gd name="connsiteX3" fmla="*/ 1121569 w 1157287"/>
              <a:gd name="connsiteY3" fmla="*/ 1626394 h 1747838"/>
              <a:gd name="connsiteX4" fmla="*/ 1100137 w 1157287"/>
              <a:gd name="connsiteY4" fmla="*/ 1590675 h 1747838"/>
              <a:gd name="connsiteX5" fmla="*/ 1092994 w 1157287"/>
              <a:gd name="connsiteY5" fmla="*/ 1557338 h 1747838"/>
              <a:gd name="connsiteX6" fmla="*/ 1078706 w 1157287"/>
              <a:gd name="connsiteY6" fmla="*/ 1540669 h 1747838"/>
              <a:gd name="connsiteX7" fmla="*/ 981075 w 1157287"/>
              <a:gd name="connsiteY7" fmla="*/ 1538288 h 1747838"/>
              <a:gd name="connsiteX8" fmla="*/ 957262 w 1157287"/>
              <a:gd name="connsiteY8" fmla="*/ 1507332 h 1747838"/>
              <a:gd name="connsiteX9" fmla="*/ 957262 w 1157287"/>
              <a:gd name="connsiteY9" fmla="*/ 1485900 h 1747838"/>
              <a:gd name="connsiteX10" fmla="*/ 909637 w 1157287"/>
              <a:gd name="connsiteY10" fmla="*/ 1447800 h 1747838"/>
              <a:gd name="connsiteX11" fmla="*/ 842962 w 1157287"/>
              <a:gd name="connsiteY11" fmla="*/ 1404938 h 1747838"/>
              <a:gd name="connsiteX12" fmla="*/ 826294 w 1157287"/>
              <a:gd name="connsiteY12" fmla="*/ 1383507 h 1747838"/>
              <a:gd name="connsiteX13" fmla="*/ 726281 w 1157287"/>
              <a:gd name="connsiteY13" fmla="*/ 1388269 h 1747838"/>
              <a:gd name="connsiteX14" fmla="*/ 714375 w 1157287"/>
              <a:gd name="connsiteY14" fmla="*/ 1378744 h 1747838"/>
              <a:gd name="connsiteX15" fmla="*/ 707231 w 1157287"/>
              <a:gd name="connsiteY15" fmla="*/ 1347788 h 1747838"/>
              <a:gd name="connsiteX16" fmla="*/ 692944 w 1157287"/>
              <a:gd name="connsiteY16" fmla="*/ 1316832 h 1747838"/>
              <a:gd name="connsiteX17" fmla="*/ 673894 w 1157287"/>
              <a:gd name="connsiteY17" fmla="*/ 1295400 h 1747838"/>
              <a:gd name="connsiteX18" fmla="*/ 657225 w 1157287"/>
              <a:gd name="connsiteY18" fmla="*/ 1276350 h 1747838"/>
              <a:gd name="connsiteX19" fmla="*/ 647700 w 1157287"/>
              <a:gd name="connsiteY19" fmla="*/ 1245394 h 1747838"/>
              <a:gd name="connsiteX20" fmla="*/ 621506 w 1157287"/>
              <a:gd name="connsiteY20" fmla="*/ 1221582 h 1747838"/>
              <a:gd name="connsiteX21" fmla="*/ 578644 w 1157287"/>
              <a:gd name="connsiteY21" fmla="*/ 1197769 h 1747838"/>
              <a:gd name="connsiteX22" fmla="*/ 533400 w 1157287"/>
              <a:gd name="connsiteY22" fmla="*/ 1190625 h 1747838"/>
              <a:gd name="connsiteX23" fmla="*/ 497681 w 1157287"/>
              <a:gd name="connsiteY23" fmla="*/ 1159669 h 1747838"/>
              <a:gd name="connsiteX24" fmla="*/ 485775 w 1157287"/>
              <a:gd name="connsiteY24" fmla="*/ 1145382 h 1747838"/>
              <a:gd name="connsiteX25" fmla="*/ 466725 w 1157287"/>
              <a:gd name="connsiteY25" fmla="*/ 1121569 h 1747838"/>
              <a:gd name="connsiteX26" fmla="*/ 419100 w 1157287"/>
              <a:gd name="connsiteY26" fmla="*/ 1104900 h 1747838"/>
              <a:gd name="connsiteX27" fmla="*/ 361950 w 1157287"/>
              <a:gd name="connsiteY27" fmla="*/ 1081088 h 1747838"/>
              <a:gd name="connsiteX28" fmla="*/ 304800 w 1157287"/>
              <a:gd name="connsiteY28" fmla="*/ 1040607 h 1747838"/>
              <a:gd name="connsiteX29" fmla="*/ 280987 w 1157287"/>
              <a:gd name="connsiteY29" fmla="*/ 1000125 h 1747838"/>
              <a:gd name="connsiteX30" fmla="*/ 250030 w 1157287"/>
              <a:gd name="connsiteY30" fmla="*/ 985838 h 1747838"/>
              <a:gd name="connsiteX31" fmla="*/ 245269 w 1157287"/>
              <a:gd name="connsiteY31" fmla="*/ 938213 h 1747838"/>
              <a:gd name="connsiteX32" fmla="*/ 223837 w 1157287"/>
              <a:gd name="connsiteY32" fmla="*/ 900113 h 1747838"/>
              <a:gd name="connsiteX33" fmla="*/ 171450 w 1157287"/>
              <a:gd name="connsiteY33" fmla="*/ 873919 h 1747838"/>
              <a:gd name="connsiteX34" fmla="*/ 152400 w 1157287"/>
              <a:gd name="connsiteY34" fmla="*/ 850107 h 1747838"/>
              <a:gd name="connsiteX35" fmla="*/ 116681 w 1157287"/>
              <a:gd name="connsiteY35" fmla="*/ 826294 h 1747838"/>
              <a:gd name="connsiteX36" fmla="*/ 102394 w 1157287"/>
              <a:gd name="connsiteY36" fmla="*/ 802482 h 1747838"/>
              <a:gd name="connsiteX37" fmla="*/ 100012 w 1157287"/>
              <a:gd name="connsiteY37" fmla="*/ 781050 h 1747838"/>
              <a:gd name="connsiteX38" fmla="*/ 83344 w 1157287"/>
              <a:gd name="connsiteY38" fmla="*/ 773907 h 1747838"/>
              <a:gd name="connsiteX39" fmla="*/ 42862 w 1157287"/>
              <a:gd name="connsiteY39" fmla="*/ 766763 h 1747838"/>
              <a:gd name="connsiteX40" fmla="*/ 0 w 1157287"/>
              <a:gd name="connsiteY40" fmla="*/ 759619 h 1747838"/>
              <a:gd name="connsiteX41" fmla="*/ 7144 w 1157287"/>
              <a:gd name="connsiteY41" fmla="*/ 714375 h 1747838"/>
              <a:gd name="connsiteX42" fmla="*/ 14287 w 1157287"/>
              <a:gd name="connsiteY42" fmla="*/ 683419 h 1747838"/>
              <a:gd name="connsiteX43" fmla="*/ 33337 w 1157287"/>
              <a:gd name="connsiteY43" fmla="*/ 354807 h 1747838"/>
              <a:gd name="connsiteX44" fmla="*/ 50006 w 1157287"/>
              <a:gd name="connsiteY44" fmla="*/ 30957 h 1747838"/>
              <a:gd name="connsiteX45" fmla="*/ 52388 w 1157287"/>
              <a:gd name="connsiteY45" fmla="*/ 0 h 1747838"/>
              <a:gd name="connsiteX0" fmla="*/ 1157287 w 1157287"/>
              <a:gd name="connsiteY0" fmla="*/ 1747838 h 1747838"/>
              <a:gd name="connsiteX1" fmla="*/ 1152525 w 1157287"/>
              <a:gd name="connsiteY1" fmla="*/ 1683544 h 1747838"/>
              <a:gd name="connsiteX2" fmla="*/ 1128712 w 1157287"/>
              <a:gd name="connsiteY2" fmla="*/ 1650207 h 1747838"/>
              <a:gd name="connsiteX3" fmla="*/ 1121569 w 1157287"/>
              <a:gd name="connsiteY3" fmla="*/ 1626394 h 1747838"/>
              <a:gd name="connsiteX4" fmla="*/ 1100137 w 1157287"/>
              <a:gd name="connsiteY4" fmla="*/ 1590675 h 1747838"/>
              <a:gd name="connsiteX5" fmla="*/ 1092994 w 1157287"/>
              <a:gd name="connsiteY5" fmla="*/ 1557338 h 1747838"/>
              <a:gd name="connsiteX6" fmla="*/ 1078706 w 1157287"/>
              <a:gd name="connsiteY6" fmla="*/ 1540669 h 1747838"/>
              <a:gd name="connsiteX7" fmla="*/ 981075 w 1157287"/>
              <a:gd name="connsiteY7" fmla="*/ 1538288 h 1747838"/>
              <a:gd name="connsiteX8" fmla="*/ 957262 w 1157287"/>
              <a:gd name="connsiteY8" fmla="*/ 1507332 h 1747838"/>
              <a:gd name="connsiteX9" fmla="*/ 957262 w 1157287"/>
              <a:gd name="connsiteY9" fmla="*/ 1485900 h 1747838"/>
              <a:gd name="connsiteX10" fmla="*/ 909637 w 1157287"/>
              <a:gd name="connsiteY10" fmla="*/ 1447800 h 1747838"/>
              <a:gd name="connsiteX11" fmla="*/ 842962 w 1157287"/>
              <a:gd name="connsiteY11" fmla="*/ 1404938 h 1747838"/>
              <a:gd name="connsiteX12" fmla="*/ 826294 w 1157287"/>
              <a:gd name="connsiteY12" fmla="*/ 1383507 h 1747838"/>
              <a:gd name="connsiteX13" fmla="*/ 726281 w 1157287"/>
              <a:gd name="connsiteY13" fmla="*/ 1388269 h 1747838"/>
              <a:gd name="connsiteX14" fmla="*/ 714375 w 1157287"/>
              <a:gd name="connsiteY14" fmla="*/ 1378744 h 1747838"/>
              <a:gd name="connsiteX15" fmla="*/ 707231 w 1157287"/>
              <a:gd name="connsiteY15" fmla="*/ 1347788 h 1747838"/>
              <a:gd name="connsiteX16" fmla="*/ 692944 w 1157287"/>
              <a:gd name="connsiteY16" fmla="*/ 1316832 h 1747838"/>
              <a:gd name="connsiteX17" fmla="*/ 673894 w 1157287"/>
              <a:gd name="connsiteY17" fmla="*/ 1295400 h 1747838"/>
              <a:gd name="connsiteX18" fmla="*/ 657225 w 1157287"/>
              <a:gd name="connsiteY18" fmla="*/ 1276350 h 1747838"/>
              <a:gd name="connsiteX19" fmla="*/ 647700 w 1157287"/>
              <a:gd name="connsiteY19" fmla="*/ 1245394 h 1747838"/>
              <a:gd name="connsiteX20" fmla="*/ 621506 w 1157287"/>
              <a:gd name="connsiteY20" fmla="*/ 1221582 h 1747838"/>
              <a:gd name="connsiteX21" fmla="*/ 578644 w 1157287"/>
              <a:gd name="connsiteY21" fmla="*/ 1197769 h 1747838"/>
              <a:gd name="connsiteX22" fmla="*/ 533400 w 1157287"/>
              <a:gd name="connsiteY22" fmla="*/ 1190625 h 1747838"/>
              <a:gd name="connsiteX23" fmla="*/ 497681 w 1157287"/>
              <a:gd name="connsiteY23" fmla="*/ 1159669 h 1747838"/>
              <a:gd name="connsiteX24" fmla="*/ 485775 w 1157287"/>
              <a:gd name="connsiteY24" fmla="*/ 1145382 h 1747838"/>
              <a:gd name="connsiteX25" fmla="*/ 466725 w 1157287"/>
              <a:gd name="connsiteY25" fmla="*/ 1121569 h 1747838"/>
              <a:gd name="connsiteX26" fmla="*/ 419100 w 1157287"/>
              <a:gd name="connsiteY26" fmla="*/ 1104900 h 1747838"/>
              <a:gd name="connsiteX27" fmla="*/ 361950 w 1157287"/>
              <a:gd name="connsiteY27" fmla="*/ 1081088 h 1747838"/>
              <a:gd name="connsiteX28" fmla="*/ 304800 w 1157287"/>
              <a:gd name="connsiteY28" fmla="*/ 1040607 h 1747838"/>
              <a:gd name="connsiteX29" fmla="*/ 280987 w 1157287"/>
              <a:gd name="connsiteY29" fmla="*/ 1000125 h 1747838"/>
              <a:gd name="connsiteX30" fmla="*/ 250030 w 1157287"/>
              <a:gd name="connsiteY30" fmla="*/ 985838 h 1747838"/>
              <a:gd name="connsiteX31" fmla="*/ 245269 w 1157287"/>
              <a:gd name="connsiteY31" fmla="*/ 938213 h 1747838"/>
              <a:gd name="connsiteX32" fmla="*/ 223837 w 1157287"/>
              <a:gd name="connsiteY32" fmla="*/ 900113 h 1747838"/>
              <a:gd name="connsiteX33" fmla="*/ 171450 w 1157287"/>
              <a:gd name="connsiteY33" fmla="*/ 873919 h 1747838"/>
              <a:gd name="connsiteX34" fmla="*/ 152400 w 1157287"/>
              <a:gd name="connsiteY34" fmla="*/ 850107 h 1747838"/>
              <a:gd name="connsiteX35" fmla="*/ 116681 w 1157287"/>
              <a:gd name="connsiteY35" fmla="*/ 826294 h 1747838"/>
              <a:gd name="connsiteX36" fmla="*/ 102394 w 1157287"/>
              <a:gd name="connsiteY36" fmla="*/ 802482 h 1747838"/>
              <a:gd name="connsiteX37" fmla="*/ 100012 w 1157287"/>
              <a:gd name="connsiteY37" fmla="*/ 781050 h 1747838"/>
              <a:gd name="connsiteX38" fmla="*/ 83344 w 1157287"/>
              <a:gd name="connsiteY38" fmla="*/ 773907 h 1747838"/>
              <a:gd name="connsiteX39" fmla="*/ 42862 w 1157287"/>
              <a:gd name="connsiteY39" fmla="*/ 766763 h 1747838"/>
              <a:gd name="connsiteX40" fmla="*/ 0 w 1157287"/>
              <a:gd name="connsiteY40" fmla="*/ 759619 h 1747838"/>
              <a:gd name="connsiteX41" fmla="*/ 7144 w 1157287"/>
              <a:gd name="connsiteY41" fmla="*/ 714375 h 1747838"/>
              <a:gd name="connsiteX42" fmla="*/ 14287 w 1157287"/>
              <a:gd name="connsiteY42" fmla="*/ 683419 h 1747838"/>
              <a:gd name="connsiteX43" fmla="*/ 26194 w 1157287"/>
              <a:gd name="connsiteY43" fmla="*/ 538163 h 1747838"/>
              <a:gd name="connsiteX44" fmla="*/ 33337 w 1157287"/>
              <a:gd name="connsiteY44" fmla="*/ 354807 h 1747838"/>
              <a:gd name="connsiteX45" fmla="*/ 50006 w 1157287"/>
              <a:gd name="connsiteY45" fmla="*/ 30957 h 1747838"/>
              <a:gd name="connsiteX46" fmla="*/ 52388 w 1157287"/>
              <a:gd name="connsiteY46" fmla="*/ 0 h 1747838"/>
              <a:gd name="connsiteX0" fmla="*/ 1157287 w 1157287"/>
              <a:gd name="connsiteY0" fmla="*/ 1747838 h 1747838"/>
              <a:gd name="connsiteX1" fmla="*/ 1152525 w 1157287"/>
              <a:gd name="connsiteY1" fmla="*/ 1683544 h 1747838"/>
              <a:gd name="connsiteX2" fmla="*/ 1128712 w 1157287"/>
              <a:gd name="connsiteY2" fmla="*/ 1650207 h 1747838"/>
              <a:gd name="connsiteX3" fmla="*/ 1121569 w 1157287"/>
              <a:gd name="connsiteY3" fmla="*/ 1626394 h 1747838"/>
              <a:gd name="connsiteX4" fmla="*/ 1100137 w 1157287"/>
              <a:gd name="connsiteY4" fmla="*/ 1590675 h 1747838"/>
              <a:gd name="connsiteX5" fmla="*/ 1092994 w 1157287"/>
              <a:gd name="connsiteY5" fmla="*/ 1557338 h 1747838"/>
              <a:gd name="connsiteX6" fmla="*/ 1078706 w 1157287"/>
              <a:gd name="connsiteY6" fmla="*/ 1540669 h 1747838"/>
              <a:gd name="connsiteX7" fmla="*/ 981075 w 1157287"/>
              <a:gd name="connsiteY7" fmla="*/ 1538288 h 1747838"/>
              <a:gd name="connsiteX8" fmla="*/ 957262 w 1157287"/>
              <a:gd name="connsiteY8" fmla="*/ 1507332 h 1747838"/>
              <a:gd name="connsiteX9" fmla="*/ 957262 w 1157287"/>
              <a:gd name="connsiteY9" fmla="*/ 1485900 h 1747838"/>
              <a:gd name="connsiteX10" fmla="*/ 909637 w 1157287"/>
              <a:gd name="connsiteY10" fmla="*/ 1447800 h 1747838"/>
              <a:gd name="connsiteX11" fmla="*/ 842962 w 1157287"/>
              <a:gd name="connsiteY11" fmla="*/ 1404938 h 1747838"/>
              <a:gd name="connsiteX12" fmla="*/ 826294 w 1157287"/>
              <a:gd name="connsiteY12" fmla="*/ 1383507 h 1747838"/>
              <a:gd name="connsiteX13" fmla="*/ 726281 w 1157287"/>
              <a:gd name="connsiteY13" fmla="*/ 1388269 h 1747838"/>
              <a:gd name="connsiteX14" fmla="*/ 714375 w 1157287"/>
              <a:gd name="connsiteY14" fmla="*/ 1378744 h 1747838"/>
              <a:gd name="connsiteX15" fmla="*/ 707231 w 1157287"/>
              <a:gd name="connsiteY15" fmla="*/ 1347788 h 1747838"/>
              <a:gd name="connsiteX16" fmla="*/ 692944 w 1157287"/>
              <a:gd name="connsiteY16" fmla="*/ 1316832 h 1747838"/>
              <a:gd name="connsiteX17" fmla="*/ 673894 w 1157287"/>
              <a:gd name="connsiteY17" fmla="*/ 1295400 h 1747838"/>
              <a:gd name="connsiteX18" fmla="*/ 657225 w 1157287"/>
              <a:gd name="connsiteY18" fmla="*/ 1276350 h 1747838"/>
              <a:gd name="connsiteX19" fmla="*/ 647700 w 1157287"/>
              <a:gd name="connsiteY19" fmla="*/ 1245394 h 1747838"/>
              <a:gd name="connsiteX20" fmla="*/ 621506 w 1157287"/>
              <a:gd name="connsiteY20" fmla="*/ 1221582 h 1747838"/>
              <a:gd name="connsiteX21" fmla="*/ 578644 w 1157287"/>
              <a:gd name="connsiteY21" fmla="*/ 1197769 h 1747838"/>
              <a:gd name="connsiteX22" fmla="*/ 533400 w 1157287"/>
              <a:gd name="connsiteY22" fmla="*/ 1190625 h 1747838"/>
              <a:gd name="connsiteX23" fmla="*/ 497681 w 1157287"/>
              <a:gd name="connsiteY23" fmla="*/ 1159669 h 1747838"/>
              <a:gd name="connsiteX24" fmla="*/ 485775 w 1157287"/>
              <a:gd name="connsiteY24" fmla="*/ 1145382 h 1747838"/>
              <a:gd name="connsiteX25" fmla="*/ 466725 w 1157287"/>
              <a:gd name="connsiteY25" fmla="*/ 1121569 h 1747838"/>
              <a:gd name="connsiteX26" fmla="*/ 419100 w 1157287"/>
              <a:gd name="connsiteY26" fmla="*/ 1104900 h 1747838"/>
              <a:gd name="connsiteX27" fmla="*/ 361950 w 1157287"/>
              <a:gd name="connsiteY27" fmla="*/ 1081088 h 1747838"/>
              <a:gd name="connsiteX28" fmla="*/ 304800 w 1157287"/>
              <a:gd name="connsiteY28" fmla="*/ 1040607 h 1747838"/>
              <a:gd name="connsiteX29" fmla="*/ 280987 w 1157287"/>
              <a:gd name="connsiteY29" fmla="*/ 1000125 h 1747838"/>
              <a:gd name="connsiteX30" fmla="*/ 250030 w 1157287"/>
              <a:gd name="connsiteY30" fmla="*/ 985838 h 1747838"/>
              <a:gd name="connsiteX31" fmla="*/ 245269 w 1157287"/>
              <a:gd name="connsiteY31" fmla="*/ 938213 h 1747838"/>
              <a:gd name="connsiteX32" fmla="*/ 223837 w 1157287"/>
              <a:gd name="connsiteY32" fmla="*/ 900113 h 1747838"/>
              <a:gd name="connsiteX33" fmla="*/ 171450 w 1157287"/>
              <a:gd name="connsiteY33" fmla="*/ 873919 h 1747838"/>
              <a:gd name="connsiteX34" fmla="*/ 152400 w 1157287"/>
              <a:gd name="connsiteY34" fmla="*/ 850107 h 1747838"/>
              <a:gd name="connsiteX35" fmla="*/ 116681 w 1157287"/>
              <a:gd name="connsiteY35" fmla="*/ 826294 h 1747838"/>
              <a:gd name="connsiteX36" fmla="*/ 102394 w 1157287"/>
              <a:gd name="connsiteY36" fmla="*/ 802482 h 1747838"/>
              <a:gd name="connsiteX37" fmla="*/ 100012 w 1157287"/>
              <a:gd name="connsiteY37" fmla="*/ 781050 h 1747838"/>
              <a:gd name="connsiteX38" fmla="*/ 83344 w 1157287"/>
              <a:gd name="connsiteY38" fmla="*/ 773907 h 1747838"/>
              <a:gd name="connsiteX39" fmla="*/ 42862 w 1157287"/>
              <a:gd name="connsiteY39" fmla="*/ 766763 h 1747838"/>
              <a:gd name="connsiteX40" fmla="*/ 0 w 1157287"/>
              <a:gd name="connsiteY40" fmla="*/ 759619 h 1747838"/>
              <a:gd name="connsiteX41" fmla="*/ 7144 w 1157287"/>
              <a:gd name="connsiteY41" fmla="*/ 714375 h 1747838"/>
              <a:gd name="connsiteX42" fmla="*/ 14287 w 1157287"/>
              <a:gd name="connsiteY42" fmla="*/ 683419 h 1747838"/>
              <a:gd name="connsiteX43" fmla="*/ 26194 w 1157287"/>
              <a:gd name="connsiteY43" fmla="*/ 538163 h 1747838"/>
              <a:gd name="connsiteX44" fmla="*/ 33337 w 1157287"/>
              <a:gd name="connsiteY44" fmla="*/ 354807 h 1747838"/>
              <a:gd name="connsiteX45" fmla="*/ 40481 w 1157287"/>
              <a:gd name="connsiteY45" fmla="*/ 192882 h 1747838"/>
              <a:gd name="connsiteX46" fmla="*/ 50006 w 1157287"/>
              <a:gd name="connsiteY46" fmla="*/ 30957 h 1747838"/>
              <a:gd name="connsiteX47" fmla="*/ 52388 w 1157287"/>
              <a:gd name="connsiteY47" fmla="*/ 0 h 1747838"/>
              <a:gd name="connsiteX0" fmla="*/ 1157287 w 1157287"/>
              <a:gd name="connsiteY0" fmla="*/ 1747838 h 1747838"/>
              <a:gd name="connsiteX1" fmla="*/ 1152525 w 1157287"/>
              <a:gd name="connsiteY1" fmla="*/ 1683544 h 1747838"/>
              <a:gd name="connsiteX2" fmla="*/ 1128712 w 1157287"/>
              <a:gd name="connsiteY2" fmla="*/ 1650207 h 1747838"/>
              <a:gd name="connsiteX3" fmla="*/ 1121569 w 1157287"/>
              <a:gd name="connsiteY3" fmla="*/ 1626394 h 1747838"/>
              <a:gd name="connsiteX4" fmla="*/ 1100137 w 1157287"/>
              <a:gd name="connsiteY4" fmla="*/ 1590675 h 1747838"/>
              <a:gd name="connsiteX5" fmla="*/ 1092994 w 1157287"/>
              <a:gd name="connsiteY5" fmla="*/ 1557338 h 1747838"/>
              <a:gd name="connsiteX6" fmla="*/ 1078706 w 1157287"/>
              <a:gd name="connsiteY6" fmla="*/ 1540669 h 1747838"/>
              <a:gd name="connsiteX7" fmla="*/ 981075 w 1157287"/>
              <a:gd name="connsiteY7" fmla="*/ 1538288 h 1747838"/>
              <a:gd name="connsiteX8" fmla="*/ 957262 w 1157287"/>
              <a:gd name="connsiteY8" fmla="*/ 1507332 h 1747838"/>
              <a:gd name="connsiteX9" fmla="*/ 957262 w 1157287"/>
              <a:gd name="connsiteY9" fmla="*/ 1485900 h 1747838"/>
              <a:gd name="connsiteX10" fmla="*/ 909637 w 1157287"/>
              <a:gd name="connsiteY10" fmla="*/ 1447800 h 1747838"/>
              <a:gd name="connsiteX11" fmla="*/ 842962 w 1157287"/>
              <a:gd name="connsiteY11" fmla="*/ 1404938 h 1747838"/>
              <a:gd name="connsiteX12" fmla="*/ 826294 w 1157287"/>
              <a:gd name="connsiteY12" fmla="*/ 1383507 h 1747838"/>
              <a:gd name="connsiteX13" fmla="*/ 726281 w 1157287"/>
              <a:gd name="connsiteY13" fmla="*/ 1388269 h 1747838"/>
              <a:gd name="connsiteX14" fmla="*/ 714375 w 1157287"/>
              <a:gd name="connsiteY14" fmla="*/ 1378744 h 1747838"/>
              <a:gd name="connsiteX15" fmla="*/ 707231 w 1157287"/>
              <a:gd name="connsiteY15" fmla="*/ 1347788 h 1747838"/>
              <a:gd name="connsiteX16" fmla="*/ 692944 w 1157287"/>
              <a:gd name="connsiteY16" fmla="*/ 1316832 h 1747838"/>
              <a:gd name="connsiteX17" fmla="*/ 673894 w 1157287"/>
              <a:gd name="connsiteY17" fmla="*/ 1295400 h 1747838"/>
              <a:gd name="connsiteX18" fmla="*/ 657225 w 1157287"/>
              <a:gd name="connsiteY18" fmla="*/ 1276350 h 1747838"/>
              <a:gd name="connsiteX19" fmla="*/ 647700 w 1157287"/>
              <a:gd name="connsiteY19" fmla="*/ 1245394 h 1747838"/>
              <a:gd name="connsiteX20" fmla="*/ 621506 w 1157287"/>
              <a:gd name="connsiteY20" fmla="*/ 1221582 h 1747838"/>
              <a:gd name="connsiteX21" fmla="*/ 578644 w 1157287"/>
              <a:gd name="connsiteY21" fmla="*/ 1197769 h 1747838"/>
              <a:gd name="connsiteX22" fmla="*/ 533400 w 1157287"/>
              <a:gd name="connsiteY22" fmla="*/ 1190625 h 1747838"/>
              <a:gd name="connsiteX23" fmla="*/ 497681 w 1157287"/>
              <a:gd name="connsiteY23" fmla="*/ 1159669 h 1747838"/>
              <a:gd name="connsiteX24" fmla="*/ 485775 w 1157287"/>
              <a:gd name="connsiteY24" fmla="*/ 1145382 h 1747838"/>
              <a:gd name="connsiteX25" fmla="*/ 466725 w 1157287"/>
              <a:gd name="connsiteY25" fmla="*/ 1121569 h 1747838"/>
              <a:gd name="connsiteX26" fmla="*/ 419100 w 1157287"/>
              <a:gd name="connsiteY26" fmla="*/ 1104900 h 1747838"/>
              <a:gd name="connsiteX27" fmla="*/ 361950 w 1157287"/>
              <a:gd name="connsiteY27" fmla="*/ 1081088 h 1747838"/>
              <a:gd name="connsiteX28" fmla="*/ 304800 w 1157287"/>
              <a:gd name="connsiteY28" fmla="*/ 1040607 h 1747838"/>
              <a:gd name="connsiteX29" fmla="*/ 280987 w 1157287"/>
              <a:gd name="connsiteY29" fmla="*/ 1000125 h 1747838"/>
              <a:gd name="connsiteX30" fmla="*/ 250030 w 1157287"/>
              <a:gd name="connsiteY30" fmla="*/ 985838 h 1747838"/>
              <a:gd name="connsiteX31" fmla="*/ 245269 w 1157287"/>
              <a:gd name="connsiteY31" fmla="*/ 938213 h 1747838"/>
              <a:gd name="connsiteX32" fmla="*/ 223837 w 1157287"/>
              <a:gd name="connsiteY32" fmla="*/ 900113 h 1747838"/>
              <a:gd name="connsiteX33" fmla="*/ 171450 w 1157287"/>
              <a:gd name="connsiteY33" fmla="*/ 873919 h 1747838"/>
              <a:gd name="connsiteX34" fmla="*/ 152400 w 1157287"/>
              <a:gd name="connsiteY34" fmla="*/ 850107 h 1747838"/>
              <a:gd name="connsiteX35" fmla="*/ 116681 w 1157287"/>
              <a:gd name="connsiteY35" fmla="*/ 826294 h 1747838"/>
              <a:gd name="connsiteX36" fmla="*/ 102394 w 1157287"/>
              <a:gd name="connsiteY36" fmla="*/ 802482 h 1747838"/>
              <a:gd name="connsiteX37" fmla="*/ 100012 w 1157287"/>
              <a:gd name="connsiteY37" fmla="*/ 781050 h 1747838"/>
              <a:gd name="connsiteX38" fmla="*/ 83344 w 1157287"/>
              <a:gd name="connsiteY38" fmla="*/ 773907 h 1747838"/>
              <a:gd name="connsiteX39" fmla="*/ 42862 w 1157287"/>
              <a:gd name="connsiteY39" fmla="*/ 766763 h 1747838"/>
              <a:gd name="connsiteX40" fmla="*/ 0 w 1157287"/>
              <a:gd name="connsiteY40" fmla="*/ 759619 h 1747838"/>
              <a:gd name="connsiteX41" fmla="*/ 7144 w 1157287"/>
              <a:gd name="connsiteY41" fmla="*/ 714375 h 1747838"/>
              <a:gd name="connsiteX42" fmla="*/ 14287 w 1157287"/>
              <a:gd name="connsiteY42" fmla="*/ 683419 h 1747838"/>
              <a:gd name="connsiteX43" fmla="*/ 26194 w 1157287"/>
              <a:gd name="connsiteY43" fmla="*/ 538163 h 1747838"/>
              <a:gd name="connsiteX44" fmla="*/ 26194 w 1157287"/>
              <a:gd name="connsiteY44" fmla="*/ 435769 h 1747838"/>
              <a:gd name="connsiteX45" fmla="*/ 33337 w 1157287"/>
              <a:gd name="connsiteY45" fmla="*/ 354807 h 1747838"/>
              <a:gd name="connsiteX46" fmla="*/ 40481 w 1157287"/>
              <a:gd name="connsiteY46" fmla="*/ 192882 h 1747838"/>
              <a:gd name="connsiteX47" fmla="*/ 50006 w 1157287"/>
              <a:gd name="connsiteY47" fmla="*/ 30957 h 1747838"/>
              <a:gd name="connsiteX48" fmla="*/ 52388 w 1157287"/>
              <a:gd name="connsiteY48" fmla="*/ 0 h 1747838"/>
              <a:gd name="connsiteX0" fmla="*/ 1157287 w 1157287"/>
              <a:gd name="connsiteY0" fmla="*/ 1747838 h 1747838"/>
              <a:gd name="connsiteX1" fmla="*/ 1152525 w 1157287"/>
              <a:gd name="connsiteY1" fmla="*/ 1683544 h 1747838"/>
              <a:gd name="connsiteX2" fmla="*/ 1128712 w 1157287"/>
              <a:gd name="connsiteY2" fmla="*/ 1650207 h 1747838"/>
              <a:gd name="connsiteX3" fmla="*/ 1121569 w 1157287"/>
              <a:gd name="connsiteY3" fmla="*/ 1626394 h 1747838"/>
              <a:gd name="connsiteX4" fmla="*/ 1100137 w 1157287"/>
              <a:gd name="connsiteY4" fmla="*/ 1590675 h 1747838"/>
              <a:gd name="connsiteX5" fmla="*/ 1092994 w 1157287"/>
              <a:gd name="connsiteY5" fmla="*/ 1557338 h 1747838"/>
              <a:gd name="connsiteX6" fmla="*/ 1078706 w 1157287"/>
              <a:gd name="connsiteY6" fmla="*/ 1540669 h 1747838"/>
              <a:gd name="connsiteX7" fmla="*/ 981075 w 1157287"/>
              <a:gd name="connsiteY7" fmla="*/ 1538288 h 1747838"/>
              <a:gd name="connsiteX8" fmla="*/ 957262 w 1157287"/>
              <a:gd name="connsiteY8" fmla="*/ 1507332 h 1747838"/>
              <a:gd name="connsiteX9" fmla="*/ 957262 w 1157287"/>
              <a:gd name="connsiteY9" fmla="*/ 1485900 h 1747838"/>
              <a:gd name="connsiteX10" fmla="*/ 909637 w 1157287"/>
              <a:gd name="connsiteY10" fmla="*/ 1447800 h 1747838"/>
              <a:gd name="connsiteX11" fmla="*/ 842962 w 1157287"/>
              <a:gd name="connsiteY11" fmla="*/ 1404938 h 1747838"/>
              <a:gd name="connsiteX12" fmla="*/ 826294 w 1157287"/>
              <a:gd name="connsiteY12" fmla="*/ 1383507 h 1747838"/>
              <a:gd name="connsiteX13" fmla="*/ 726281 w 1157287"/>
              <a:gd name="connsiteY13" fmla="*/ 1388269 h 1747838"/>
              <a:gd name="connsiteX14" fmla="*/ 714375 w 1157287"/>
              <a:gd name="connsiteY14" fmla="*/ 1378744 h 1747838"/>
              <a:gd name="connsiteX15" fmla="*/ 707231 w 1157287"/>
              <a:gd name="connsiteY15" fmla="*/ 1347788 h 1747838"/>
              <a:gd name="connsiteX16" fmla="*/ 692944 w 1157287"/>
              <a:gd name="connsiteY16" fmla="*/ 1316832 h 1747838"/>
              <a:gd name="connsiteX17" fmla="*/ 673894 w 1157287"/>
              <a:gd name="connsiteY17" fmla="*/ 1295400 h 1747838"/>
              <a:gd name="connsiteX18" fmla="*/ 657225 w 1157287"/>
              <a:gd name="connsiteY18" fmla="*/ 1276350 h 1747838"/>
              <a:gd name="connsiteX19" fmla="*/ 647700 w 1157287"/>
              <a:gd name="connsiteY19" fmla="*/ 1245394 h 1747838"/>
              <a:gd name="connsiteX20" fmla="*/ 621506 w 1157287"/>
              <a:gd name="connsiteY20" fmla="*/ 1221582 h 1747838"/>
              <a:gd name="connsiteX21" fmla="*/ 578644 w 1157287"/>
              <a:gd name="connsiteY21" fmla="*/ 1197769 h 1747838"/>
              <a:gd name="connsiteX22" fmla="*/ 533400 w 1157287"/>
              <a:gd name="connsiteY22" fmla="*/ 1190625 h 1747838"/>
              <a:gd name="connsiteX23" fmla="*/ 497681 w 1157287"/>
              <a:gd name="connsiteY23" fmla="*/ 1159669 h 1747838"/>
              <a:gd name="connsiteX24" fmla="*/ 485775 w 1157287"/>
              <a:gd name="connsiteY24" fmla="*/ 1145382 h 1747838"/>
              <a:gd name="connsiteX25" fmla="*/ 466725 w 1157287"/>
              <a:gd name="connsiteY25" fmla="*/ 1121569 h 1747838"/>
              <a:gd name="connsiteX26" fmla="*/ 419100 w 1157287"/>
              <a:gd name="connsiteY26" fmla="*/ 1104900 h 1747838"/>
              <a:gd name="connsiteX27" fmla="*/ 361950 w 1157287"/>
              <a:gd name="connsiteY27" fmla="*/ 1081088 h 1747838"/>
              <a:gd name="connsiteX28" fmla="*/ 304800 w 1157287"/>
              <a:gd name="connsiteY28" fmla="*/ 1040607 h 1747838"/>
              <a:gd name="connsiteX29" fmla="*/ 280987 w 1157287"/>
              <a:gd name="connsiteY29" fmla="*/ 1000125 h 1747838"/>
              <a:gd name="connsiteX30" fmla="*/ 250030 w 1157287"/>
              <a:gd name="connsiteY30" fmla="*/ 985838 h 1747838"/>
              <a:gd name="connsiteX31" fmla="*/ 245269 w 1157287"/>
              <a:gd name="connsiteY31" fmla="*/ 938213 h 1747838"/>
              <a:gd name="connsiteX32" fmla="*/ 223837 w 1157287"/>
              <a:gd name="connsiteY32" fmla="*/ 900113 h 1747838"/>
              <a:gd name="connsiteX33" fmla="*/ 171450 w 1157287"/>
              <a:gd name="connsiteY33" fmla="*/ 873919 h 1747838"/>
              <a:gd name="connsiteX34" fmla="*/ 152400 w 1157287"/>
              <a:gd name="connsiteY34" fmla="*/ 850107 h 1747838"/>
              <a:gd name="connsiteX35" fmla="*/ 116681 w 1157287"/>
              <a:gd name="connsiteY35" fmla="*/ 826294 h 1747838"/>
              <a:gd name="connsiteX36" fmla="*/ 102394 w 1157287"/>
              <a:gd name="connsiteY36" fmla="*/ 802482 h 1747838"/>
              <a:gd name="connsiteX37" fmla="*/ 100012 w 1157287"/>
              <a:gd name="connsiteY37" fmla="*/ 781050 h 1747838"/>
              <a:gd name="connsiteX38" fmla="*/ 83344 w 1157287"/>
              <a:gd name="connsiteY38" fmla="*/ 773907 h 1747838"/>
              <a:gd name="connsiteX39" fmla="*/ 42862 w 1157287"/>
              <a:gd name="connsiteY39" fmla="*/ 766763 h 1747838"/>
              <a:gd name="connsiteX40" fmla="*/ 0 w 1157287"/>
              <a:gd name="connsiteY40" fmla="*/ 759619 h 1747838"/>
              <a:gd name="connsiteX41" fmla="*/ 7144 w 1157287"/>
              <a:gd name="connsiteY41" fmla="*/ 714375 h 1747838"/>
              <a:gd name="connsiteX42" fmla="*/ 14287 w 1157287"/>
              <a:gd name="connsiteY42" fmla="*/ 683419 h 1747838"/>
              <a:gd name="connsiteX43" fmla="*/ 19050 w 1157287"/>
              <a:gd name="connsiteY43" fmla="*/ 602457 h 1747838"/>
              <a:gd name="connsiteX44" fmla="*/ 26194 w 1157287"/>
              <a:gd name="connsiteY44" fmla="*/ 538163 h 1747838"/>
              <a:gd name="connsiteX45" fmla="*/ 26194 w 1157287"/>
              <a:gd name="connsiteY45" fmla="*/ 435769 h 1747838"/>
              <a:gd name="connsiteX46" fmla="*/ 33337 w 1157287"/>
              <a:gd name="connsiteY46" fmla="*/ 354807 h 1747838"/>
              <a:gd name="connsiteX47" fmla="*/ 40481 w 1157287"/>
              <a:gd name="connsiteY47" fmla="*/ 192882 h 1747838"/>
              <a:gd name="connsiteX48" fmla="*/ 50006 w 1157287"/>
              <a:gd name="connsiteY48" fmla="*/ 30957 h 1747838"/>
              <a:gd name="connsiteX49" fmla="*/ 52388 w 1157287"/>
              <a:gd name="connsiteY49" fmla="*/ 0 h 1747838"/>
              <a:gd name="connsiteX0" fmla="*/ 1157287 w 1157287"/>
              <a:gd name="connsiteY0" fmla="*/ 1747838 h 1747838"/>
              <a:gd name="connsiteX1" fmla="*/ 1152525 w 1157287"/>
              <a:gd name="connsiteY1" fmla="*/ 1683544 h 1747838"/>
              <a:gd name="connsiteX2" fmla="*/ 1128712 w 1157287"/>
              <a:gd name="connsiteY2" fmla="*/ 1650207 h 1747838"/>
              <a:gd name="connsiteX3" fmla="*/ 1121569 w 1157287"/>
              <a:gd name="connsiteY3" fmla="*/ 1626394 h 1747838"/>
              <a:gd name="connsiteX4" fmla="*/ 1100137 w 1157287"/>
              <a:gd name="connsiteY4" fmla="*/ 1590675 h 1747838"/>
              <a:gd name="connsiteX5" fmla="*/ 1092994 w 1157287"/>
              <a:gd name="connsiteY5" fmla="*/ 1557338 h 1747838"/>
              <a:gd name="connsiteX6" fmla="*/ 1078706 w 1157287"/>
              <a:gd name="connsiteY6" fmla="*/ 1540669 h 1747838"/>
              <a:gd name="connsiteX7" fmla="*/ 981075 w 1157287"/>
              <a:gd name="connsiteY7" fmla="*/ 1538288 h 1747838"/>
              <a:gd name="connsiteX8" fmla="*/ 957262 w 1157287"/>
              <a:gd name="connsiteY8" fmla="*/ 1507332 h 1747838"/>
              <a:gd name="connsiteX9" fmla="*/ 957262 w 1157287"/>
              <a:gd name="connsiteY9" fmla="*/ 1485900 h 1747838"/>
              <a:gd name="connsiteX10" fmla="*/ 909637 w 1157287"/>
              <a:gd name="connsiteY10" fmla="*/ 1447800 h 1747838"/>
              <a:gd name="connsiteX11" fmla="*/ 842962 w 1157287"/>
              <a:gd name="connsiteY11" fmla="*/ 1404938 h 1747838"/>
              <a:gd name="connsiteX12" fmla="*/ 826294 w 1157287"/>
              <a:gd name="connsiteY12" fmla="*/ 1383507 h 1747838"/>
              <a:gd name="connsiteX13" fmla="*/ 726281 w 1157287"/>
              <a:gd name="connsiteY13" fmla="*/ 1388269 h 1747838"/>
              <a:gd name="connsiteX14" fmla="*/ 714375 w 1157287"/>
              <a:gd name="connsiteY14" fmla="*/ 1378744 h 1747838"/>
              <a:gd name="connsiteX15" fmla="*/ 707231 w 1157287"/>
              <a:gd name="connsiteY15" fmla="*/ 1347788 h 1747838"/>
              <a:gd name="connsiteX16" fmla="*/ 692944 w 1157287"/>
              <a:gd name="connsiteY16" fmla="*/ 1316832 h 1747838"/>
              <a:gd name="connsiteX17" fmla="*/ 673894 w 1157287"/>
              <a:gd name="connsiteY17" fmla="*/ 1295400 h 1747838"/>
              <a:gd name="connsiteX18" fmla="*/ 657225 w 1157287"/>
              <a:gd name="connsiteY18" fmla="*/ 1276350 h 1747838"/>
              <a:gd name="connsiteX19" fmla="*/ 647700 w 1157287"/>
              <a:gd name="connsiteY19" fmla="*/ 1245394 h 1747838"/>
              <a:gd name="connsiteX20" fmla="*/ 621506 w 1157287"/>
              <a:gd name="connsiteY20" fmla="*/ 1221582 h 1747838"/>
              <a:gd name="connsiteX21" fmla="*/ 578644 w 1157287"/>
              <a:gd name="connsiteY21" fmla="*/ 1197769 h 1747838"/>
              <a:gd name="connsiteX22" fmla="*/ 533400 w 1157287"/>
              <a:gd name="connsiteY22" fmla="*/ 1190625 h 1747838"/>
              <a:gd name="connsiteX23" fmla="*/ 497681 w 1157287"/>
              <a:gd name="connsiteY23" fmla="*/ 1159669 h 1747838"/>
              <a:gd name="connsiteX24" fmla="*/ 485775 w 1157287"/>
              <a:gd name="connsiteY24" fmla="*/ 1145382 h 1747838"/>
              <a:gd name="connsiteX25" fmla="*/ 466725 w 1157287"/>
              <a:gd name="connsiteY25" fmla="*/ 1121569 h 1747838"/>
              <a:gd name="connsiteX26" fmla="*/ 419100 w 1157287"/>
              <a:gd name="connsiteY26" fmla="*/ 1104900 h 1747838"/>
              <a:gd name="connsiteX27" fmla="*/ 361950 w 1157287"/>
              <a:gd name="connsiteY27" fmla="*/ 1081088 h 1747838"/>
              <a:gd name="connsiteX28" fmla="*/ 304800 w 1157287"/>
              <a:gd name="connsiteY28" fmla="*/ 1040607 h 1747838"/>
              <a:gd name="connsiteX29" fmla="*/ 280987 w 1157287"/>
              <a:gd name="connsiteY29" fmla="*/ 1000125 h 1747838"/>
              <a:gd name="connsiteX30" fmla="*/ 250030 w 1157287"/>
              <a:gd name="connsiteY30" fmla="*/ 985838 h 1747838"/>
              <a:gd name="connsiteX31" fmla="*/ 245269 w 1157287"/>
              <a:gd name="connsiteY31" fmla="*/ 938213 h 1747838"/>
              <a:gd name="connsiteX32" fmla="*/ 223837 w 1157287"/>
              <a:gd name="connsiteY32" fmla="*/ 900113 h 1747838"/>
              <a:gd name="connsiteX33" fmla="*/ 171450 w 1157287"/>
              <a:gd name="connsiteY33" fmla="*/ 873919 h 1747838"/>
              <a:gd name="connsiteX34" fmla="*/ 152400 w 1157287"/>
              <a:gd name="connsiteY34" fmla="*/ 850107 h 1747838"/>
              <a:gd name="connsiteX35" fmla="*/ 116681 w 1157287"/>
              <a:gd name="connsiteY35" fmla="*/ 826294 h 1747838"/>
              <a:gd name="connsiteX36" fmla="*/ 102394 w 1157287"/>
              <a:gd name="connsiteY36" fmla="*/ 802482 h 1747838"/>
              <a:gd name="connsiteX37" fmla="*/ 100012 w 1157287"/>
              <a:gd name="connsiteY37" fmla="*/ 781050 h 1747838"/>
              <a:gd name="connsiteX38" fmla="*/ 83344 w 1157287"/>
              <a:gd name="connsiteY38" fmla="*/ 773907 h 1747838"/>
              <a:gd name="connsiteX39" fmla="*/ 42862 w 1157287"/>
              <a:gd name="connsiteY39" fmla="*/ 766763 h 1747838"/>
              <a:gd name="connsiteX40" fmla="*/ 0 w 1157287"/>
              <a:gd name="connsiteY40" fmla="*/ 759619 h 1747838"/>
              <a:gd name="connsiteX41" fmla="*/ 7144 w 1157287"/>
              <a:gd name="connsiteY41" fmla="*/ 714375 h 1747838"/>
              <a:gd name="connsiteX42" fmla="*/ 14287 w 1157287"/>
              <a:gd name="connsiteY42" fmla="*/ 683419 h 1747838"/>
              <a:gd name="connsiteX43" fmla="*/ 19050 w 1157287"/>
              <a:gd name="connsiteY43" fmla="*/ 602457 h 1747838"/>
              <a:gd name="connsiteX44" fmla="*/ 26194 w 1157287"/>
              <a:gd name="connsiteY44" fmla="*/ 538163 h 1747838"/>
              <a:gd name="connsiteX45" fmla="*/ 26194 w 1157287"/>
              <a:gd name="connsiteY45" fmla="*/ 435769 h 1747838"/>
              <a:gd name="connsiteX46" fmla="*/ 33337 w 1157287"/>
              <a:gd name="connsiteY46" fmla="*/ 354807 h 1747838"/>
              <a:gd name="connsiteX47" fmla="*/ 38100 w 1157287"/>
              <a:gd name="connsiteY47" fmla="*/ 266700 h 1747838"/>
              <a:gd name="connsiteX48" fmla="*/ 40481 w 1157287"/>
              <a:gd name="connsiteY48" fmla="*/ 192882 h 1747838"/>
              <a:gd name="connsiteX49" fmla="*/ 50006 w 1157287"/>
              <a:gd name="connsiteY49" fmla="*/ 30957 h 1747838"/>
              <a:gd name="connsiteX50" fmla="*/ 52388 w 1157287"/>
              <a:gd name="connsiteY50" fmla="*/ 0 h 1747838"/>
              <a:gd name="connsiteX0" fmla="*/ 1157287 w 1157287"/>
              <a:gd name="connsiteY0" fmla="*/ 1747838 h 1747838"/>
              <a:gd name="connsiteX1" fmla="*/ 1152525 w 1157287"/>
              <a:gd name="connsiteY1" fmla="*/ 1683544 h 1747838"/>
              <a:gd name="connsiteX2" fmla="*/ 1128712 w 1157287"/>
              <a:gd name="connsiteY2" fmla="*/ 1650207 h 1747838"/>
              <a:gd name="connsiteX3" fmla="*/ 1121569 w 1157287"/>
              <a:gd name="connsiteY3" fmla="*/ 1626394 h 1747838"/>
              <a:gd name="connsiteX4" fmla="*/ 1100137 w 1157287"/>
              <a:gd name="connsiteY4" fmla="*/ 1590675 h 1747838"/>
              <a:gd name="connsiteX5" fmla="*/ 1092994 w 1157287"/>
              <a:gd name="connsiteY5" fmla="*/ 1557338 h 1747838"/>
              <a:gd name="connsiteX6" fmla="*/ 1078706 w 1157287"/>
              <a:gd name="connsiteY6" fmla="*/ 1540669 h 1747838"/>
              <a:gd name="connsiteX7" fmla="*/ 981075 w 1157287"/>
              <a:gd name="connsiteY7" fmla="*/ 1538288 h 1747838"/>
              <a:gd name="connsiteX8" fmla="*/ 957262 w 1157287"/>
              <a:gd name="connsiteY8" fmla="*/ 1507332 h 1747838"/>
              <a:gd name="connsiteX9" fmla="*/ 957262 w 1157287"/>
              <a:gd name="connsiteY9" fmla="*/ 1485900 h 1747838"/>
              <a:gd name="connsiteX10" fmla="*/ 909637 w 1157287"/>
              <a:gd name="connsiteY10" fmla="*/ 1447800 h 1747838"/>
              <a:gd name="connsiteX11" fmla="*/ 842962 w 1157287"/>
              <a:gd name="connsiteY11" fmla="*/ 1404938 h 1747838"/>
              <a:gd name="connsiteX12" fmla="*/ 826294 w 1157287"/>
              <a:gd name="connsiteY12" fmla="*/ 1383507 h 1747838"/>
              <a:gd name="connsiteX13" fmla="*/ 726281 w 1157287"/>
              <a:gd name="connsiteY13" fmla="*/ 1388269 h 1747838"/>
              <a:gd name="connsiteX14" fmla="*/ 714375 w 1157287"/>
              <a:gd name="connsiteY14" fmla="*/ 1378744 h 1747838"/>
              <a:gd name="connsiteX15" fmla="*/ 707231 w 1157287"/>
              <a:gd name="connsiteY15" fmla="*/ 1347788 h 1747838"/>
              <a:gd name="connsiteX16" fmla="*/ 692944 w 1157287"/>
              <a:gd name="connsiteY16" fmla="*/ 1316832 h 1747838"/>
              <a:gd name="connsiteX17" fmla="*/ 673894 w 1157287"/>
              <a:gd name="connsiteY17" fmla="*/ 1295400 h 1747838"/>
              <a:gd name="connsiteX18" fmla="*/ 657225 w 1157287"/>
              <a:gd name="connsiteY18" fmla="*/ 1276350 h 1747838"/>
              <a:gd name="connsiteX19" fmla="*/ 647700 w 1157287"/>
              <a:gd name="connsiteY19" fmla="*/ 1245394 h 1747838"/>
              <a:gd name="connsiteX20" fmla="*/ 621506 w 1157287"/>
              <a:gd name="connsiteY20" fmla="*/ 1221582 h 1747838"/>
              <a:gd name="connsiteX21" fmla="*/ 578644 w 1157287"/>
              <a:gd name="connsiteY21" fmla="*/ 1197769 h 1747838"/>
              <a:gd name="connsiteX22" fmla="*/ 533400 w 1157287"/>
              <a:gd name="connsiteY22" fmla="*/ 1190625 h 1747838"/>
              <a:gd name="connsiteX23" fmla="*/ 497681 w 1157287"/>
              <a:gd name="connsiteY23" fmla="*/ 1159669 h 1747838"/>
              <a:gd name="connsiteX24" fmla="*/ 485775 w 1157287"/>
              <a:gd name="connsiteY24" fmla="*/ 1145382 h 1747838"/>
              <a:gd name="connsiteX25" fmla="*/ 466725 w 1157287"/>
              <a:gd name="connsiteY25" fmla="*/ 1121569 h 1747838"/>
              <a:gd name="connsiteX26" fmla="*/ 419100 w 1157287"/>
              <a:gd name="connsiteY26" fmla="*/ 1104900 h 1747838"/>
              <a:gd name="connsiteX27" fmla="*/ 361950 w 1157287"/>
              <a:gd name="connsiteY27" fmla="*/ 1081088 h 1747838"/>
              <a:gd name="connsiteX28" fmla="*/ 304800 w 1157287"/>
              <a:gd name="connsiteY28" fmla="*/ 1040607 h 1747838"/>
              <a:gd name="connsiteX29" fmla="*/ 280987 w 1157287"/>
              <a:gd name="connsiteY29" fmla="*/ 1000125 h 1747838"/>
              <a:gd name="connsiteX30" fmla="*/ 250030 w 1157287"/>
              <a:gd name="connsiteY30" fmla="*/ 985838 h 1747838"/>
              <a:gd name="connsiteX31" fmla="*/ 245269 w 1157287"/>
              <a:gd name="connsiteY31" fmla="*/ 938213 h 1747838"/>
              <a:gd name="connsiteX32" fmla="*/ 223837 w 1157287"/>
              <a:gd name="connsiteY32" fmla="*/ 900113 h 1747838"/>
              <a:gd name="connsiteX33" fmla="*/ 171450 w 1157287"/>
              <a:gd name="connsiteY33" fmla="*/ 873919 h 1747838"/>
              <a:gd name="connsiteX34" fmla="*/ 152400 w 1157287"/>
              <a:gd name="connsiteY34" fmla="*/ 850107 h 1747838"/>
              <a:gd name="connsiteX35" fmla="*/ 116681 w 1157287"/>
              <a:gd name="connsiteY35" fmla="*/ 826294 h 1747838"/>
              <a:gd name="connsiteX36" fmla="*/ 102394 w 1157287"/>
              <a:gd name="connsiteY36" fmla="*/ 802482 h 1747838"/>
              <a:gd name="connsiteX37" fmla="*/ 100012 w 1157287"/>
              <a:gd name="connsiteY37" fmla="*/ 781050 h 1747838"/>
              <a:gd name="connsiteX38" fmla="*/ 83344 w 1157287"/>
              <a:gd name="connsiteY38" fmla="*/ 773907 h 1747838"/>
              <a:gd name="connsiteX39" fmla="*/ 42862 w 1157287"/>
              <a:gd name="connsiteY39" fmla="*/ 766763 h 1747838"/>
              <a:gd name="connsiteX40" fmla="*/ 0 w 1157287"/>
              <a:gd name="connsiteY40" fmla="*/ 759619 h 1747838"/>
              <a:gd name="connsiteX41" fmla="*/ 7144 w 1157287"/>
              <a:gd name="connsiteY41" fmla="*/ 714375 h 1747838"/>
              <a:gd name="connsiteX42" fmla="*/ 14287 w 1157287"/>
              <a:gd name="connsiteY42" fmla="*/ 683419 h 1747838"/>
              <a:gd name="connsiteX43" fmla="*/ 19050 w 1157287"/>
              <a:gd name="connsiteY43" fmla="*/ 602457 h 1747838"/>
              <a:gd name="connsiteX44" fmla="*/ 26194 w 1157287"/>
              <a:gd name="connsiteY44" fmla="*/ 538163 h 1747838"/>
              <a:gd name="connsiteX45" fmla="*/ 26194 w 1157287"/>
              <a:gd name="connsiteY45" fmla="*/ 435769 h 1747838"/>
              <a:gd name="connsiteX46" fmla="*/ 33337 w 1157287"/>
              <a:gd name="connsiteY46" fmla="*/ 354807 h 1747838"/>
              <a:gd name="connsiteX47" fmla="*/ 38100 w 1157287"/>
              <a:gd name="connsiteY47" fmla="*/ 266700 h 1747838"/>
              <a:gd name="connsiteX48" fmla="*/ 40481 w 1157287"/>
              <a:gd name="connsiteY48" fmla="*/ 192882 h 1747838"/>
              <a:gd name="connsiteX49" fmla="*/ 40481 w 1157287"/>
              <a:gd name="connsiteY49" fmla="*/ 116682 h 1747838"/>
              <a:gd name="connsiteX50" fmla="*/ 50006 w 1157287"/>
              <a:gd name="connsiteY50" fmla="*/ 30957 h 1747838"/>
              <a:gd name="connsiteX51" fmla="*/ 52388 w 1157287"/>
              <a:gd name="connsiteY51" fmla="*/ 0 h 1747838"/>
              <a:gd name="connsiteX0" fmla="*/ 1157287 w 1157287"/>
              <a:gd name="connsiteY0" fmla="*/ 1747838 h 1747838"/>
              <a:gd name="connsiteX1" fmla="*/ 1152525 w 1157287"/>
              <a:gd name="connsiteY1" fmla="*/ 1683544 h 1747838"/>
              <a:gd name="connsiteX2" fmla="*/ 1128712 w 1157287"/>
              <a:gd name="connsiteY2" fmla="*/ 1650207 h 1747838"/>
              <a:gd name="connsiteX3" fmla="*/ 1121569 w 1157287"/>
              <a:gd name="connsiteY3" fmla="*/ 1626394 h 1747838"/>
              <a:gd name="connsiteX4" fmla="*/ 1100137 w 1157287"/>
              <a:gd name="connsiteY4" fmla="*/ 1590675 h 1747838"/>
              <a:gd name="connsiteX5" fmla="*/ 1092994 w 1157287"/>
              <a:gd name="connsiteY5" fmla="*/ 1557338 h 1747838"/>
              <a:gd name="connsiteX6" fmla="*/ 1078706 w 1157287"/>
              <a:gd name="connsiteY6" fmla="*/ 1540669 h 1747838"/>
              <a:gd name="connsiteX7" fmla="*/ 981075 w 1157287"/>
              <a:gd name="connsiteY7" fmla="*/ 1538288 h 1747838"/>
              <a:gd name="connsiteX8" fmla="*/ 957262 w 1157287"/>
              <a:gd name="connsiteY8" fmla="*/ 1507332 h 1747838"/>
              <a:gd name="connsiteX9" fmla="*/ 957262 w 1157287"/>
              <a:gd name="connsiteY9" fmla="*/ 1485900 h 1747838"/>
              <a:gd name="connsiteX10" fmla="*/ 909637 w 1157287"/>
              <a:gd name="connsiteY10" fmla="*/ 1447800 h 1747838"/>
              <a:gd name="connsiteX11" fmla="*/ 842962 w 1157287"/>
              <a:gd name="connsiteY11" fmla="*/ 1404938 h 1747838"/>
              <a:gd name="connsiteX12" fmla="*/ 826294 w 1157287"/>
              <a:gd name="connsiteY12" fmla="*/ 1383507 h 1747838"/>
              <a:gd name="connsiteX13" fmla="*/ 726281 w 1157287"/>
              <a:gd name="connsiteY13" fmla="*/ 1388269 h 1747838"/>
              <a:gd name="connsiteX14" fmla="*/ 714375 w 1157287"/>
              <a:gd name="connsiteY14" fmla="*/ 1378744 h 1747838"/>
              <a:gd name="connsiteX15" fmla="*/ 707231 w 1157287"/>
              <a:gd name="connsiteY15" fmla="*/ 1347788 h 1747838"/>
              <a:gd name="connsiteX16" fmla="*/ 692944 w 1157287"/>
              <a:gd name="connsiteY16" fmla="*/ 1316832 h 1747838"/>
              <a:gd name="connsiteX17" fmla="*/ 673894 w 1157287"/>
              <a:gd name="connsiteY17" fmla="*/ 1295400 h 1747838"/>
              <a:gd name="connsiteX18" fmla="*/ 657225 w 1157287"/>
              <a:gd name="connsiteY18" fmla="*/ 1276350 h 1747838"/>
              <a:gd name="connsiteX19" fmla="*/ 647700 w 1157287"/>
              <a:gd name="connsiteY19" fmla="*/ 1245394 h 1747838"/>
              <a:gd name="connsiteX20" fmla="*/ 621506 w 1157287"/>
              <a:gd name="connsiteY20" fmla="*/ 1221582 h 1747838"/>
              <a:gd name="connsiteX21" fmla="*/ 578644 w 1157287"/>
              <a:gd name="connsiteY21" fmla="*/ 1197769 h 1747838"/>
              <a:gd name="connsiteX22" fmla="*/ 533400 w 1157287"/>
              <a:gd name="connsiteY22" fmla="*/ 1190625 h 1747838"/>
              <a:gd name="connsiteX23" fmla="*/ 497681 w 1157287"/>
              <a:gd name="connsiteY23" fmla="*/ 1159669 h 1747838"/>
              <a:gd name="connsiteX24" fmla="*/ 485775 w 1157287"/>
              <a:gd name="connsiteY24" fmla="*/ 1145382 h 1747838"/>
              <a:gd name="connsiteX25" fmla="*/ 466725 w 1157287"/>
              <a:gd name="connsiteY25" fmla="*/ 1121569 h 1747838"/>
              <a:gd name="connsiteX26" fmla="*/ 419100 w 1157287"/>
              <a:gd name="connsiteY26" fmla="*/ 1104900 h 1747838"/>
              <a:gd name="connsiteX27" fmla="*/ 361950 w 1157287"/>
              <a:gd name="connsiteY27" fmla="*/ 1081088 h 1747838"/>
              <a:gd name="connsiteX28" fmla="*/ 304800 w 1157287"/>
              <a:gd name="connsiteY28" fmla="*/ 1040607 h 1747838"/>
              <a:gd name="connsiteX29" fmla="*/ 280987 w 1157287"/>
              <a:gd name="connsiteY29" fmla="*/ 1000125 h 1747838"/>
              <a:gd name="connsiteX30" fmla="*/ 250030 w 1157287"/>
              <a:gd name="connsiteY30" fmla="*/ 985838 h 1747838"/>
              <a:gd name="connsiteX31" fmla="*/ 245269 w 1157287"/>
              <a:gd name="connsiteY31" fmla="*/ 938213 h 1747838"/>
              <a:gd name="connsiteX32" fmla="*/ 223837 w 1157287"/>
              <a:gd name="connsiteY32" fmla="*/ 900113 h 1747838"/>
              <a:gd name="connsiteX33" fmla="*/ 171450 w 1157287"/>
              <a:gd name="connsiteY33" fmla="*/ 873919 h 1747838"/>
              <a:gd name="connsiteX34" fmla="*/ 152400 w 1157287"/>
              <a:gd name="connsiteY34" fmla="*/ 850107 h 1747838"/>
              <a:gd name="connsiteX35" fmla="*/ 116681 w 1157287"/>
              <a:gd name="connsiteY35" fmla="*/ 826294 h 1747838"/>
              <a:gd name="connsiteX36" fmla="*/ 102394 w 1157287"/>
              <a:gd name="connsiteY36" fmla="*/ 802482 h 1747838"/>
              <a:gd name="connsiteX37" fmla="*/ 100012 w 1157287"/>
              <a:gd name="connsiteY37" fmla="*/ 781050 h 1747838"/>
              <a:gd name="connsiteX38" fmla="*/ 83344 w 1157287"/>
              <a:gd name="connsiteY38" fmla="*/ 773907 h 1747838"/>
              <a:gd name="connsiteX39" fmla="*/ 42862 w 1157287"/>
              <a:gd name="connsiteY39" fmla="*/ 766763 h 1747838"/>
              <a:gd name="connsiteX40" fmla="*/ 0 w 1157287"/>
              <a:gd name="connsiteY40" fmla="*/ 759619 h 1747838"/>
              <a:gd name="connsiteX41" fmla="*/ 7144 w 1157287"/>
              <a:gd name="connsiteY41" fmla="*/ 714375 h 1747838"/>
              <a:gd name="connsiteX42" fmla="*/ 11906 w 1157287"/>
              <a:gd name="connsiteY42" fmla="*/ 659606 h 1747838"/>
              <a:gd name="connsiteX43" fmla="*/ 19050 w 1157287"/>
              <a:gd name="connsiteY43" fmla="*/ 602457 h 1747838"/>
              <a:gd name="connsiteX44" fmla="*/ 26194 w 1157287"/>
              <a:gd name="connsiteY44" fmla="*/ 538163 h 1747838"/>
              <a:gd name="connsiteX45" fmla="*/ 26194 w 1157287"/>
              <a:gd name="connsiteY45" fmla="*/ 435769 h 1747838"/>
              <a:gd name="connsiteX46" fmla="*/ 33337 w 1157287"/>
              <a:gd name="connsiteY46" fmla="*/ 354807 h 1747838"/>
              <a:gd name="connsiteX47" fmla="*/ 38100 w 1157287"/>
              <a:gd name="connsiteY47" fmla="*/ 266700 h 1747838"/>
              <a:gd name="connsiteX48" fmla="*/ 40481 w 1157287"/>
              <a:gd name="connsiteY48" fmla="*/ 192882 h 1747838"/>
              <a:gd name="connsiteX49" fmla="*/ 40481 w 1157287"/>
              <a:gd name="connsiteY49" fmla="*/ 116682 h 1747838"/>
              <a:gd name="connsiteX50" fmla="*/ 50006 w 1157287"/>
              <a:gd name="connsiteY50" fmla="*/ 30957 h 1747838"/>
              <a:gd name="connsiteX51" fmla="*/ 52388 w 1157287"/>
              <a:gd name="connsiteY51" fmla="*/ 0 h 1747838"/>
              <a:gd name="connsiteX0" fmla="*/ 1157287 w 1157287"/>
              <a:gd name="connsiteY0" fmla="*/ 1747838 h 1747838"/>
              <a:gd name="connsiteX1" fmla="*/ 1152525 w 1157287"/>
              <a:gd name="connsiteY1" fmla="*/ 1683544 h 1747838"/>
              <a:gd name="connsiteX2" fmla="*/ 1128712 w 1157287"/>
              <a:gd name="connsiteY2" fmla="*/ 1650207 h 1747838"/>
              <a:gd name="connsiteX3" fmla="*/ 1121569 w 1157287"/>
              <a:gd name="connsiteY3" fmla="*/ 1626394 h 1747838"/>
              <a:gd name="connsiteX4" fmla="*/ 1100137 w 1157287"/>
              <a:gd name="connsiteY4" fmla="*/ 1590675 h 1747838"/>
              <a:gd name="connsiteX5" fmla="*/ 1092994 w 1157287"/>
              <a:gd name="connsiteY5" fmla="*/ 1557338 h 1747838"/>
              <a:gd name="connsiteX6" fmla="*/ 1078706 w 1157287"/>
              <a:gd name="connsiteY6" fmla="*/ 1540669 h 1747838"/>
              <a:gd name="connsiteX7" fmla="*/ 981075 w 1157287"/>
              <a:gd name="connsiteY7" fmla="*/ 1538288 h 1747838"/>
              <a:gd name="connsiteX8" fmla="*/ 957262 w 1157287"/>
              <a:gd name="connsiteY8" fmla="*/ 1507332 h 1747838"/>
              <a:gd name="connsiteX9" fmla="*/ 957262 w 1157287"/>
              <a:gd name="connsiteY9" fmla="*/ 1485900 h 1747838"/>
              <a:gd name="connsiteX10" fmla="*/ 909637 w 1157287"/>
              <a:gd name="connsiteY10" fmla="*/ 1447800 h 1747838"/>
              <a:gd name="connsiteX11" fmla="*/ 842962 w 1157287"/>
              <a:gd name="connsiteY11" fmla="*/ 1404938 h 1747838"/>
              <a:gd name="connsiteX12" fmla="*/ 826294 w 1157287"/>
              <a:gd name="connsiteY12" fmla="*/ 1383507 h 1747838"/>
              <a:gd name="connsiteX13" fmla="*/ 726281 w 1157287"/>
              <a:gd name="connsiteY13" fmla="*/ 1388269 h 1747838"/>
              <a:gd name="connsiteX14" fmla="*/ 714375 w 1157287"/>
              <a:gd name="connsiteY14" fmla="*/ 1378744 h 1747838"/>
              <a:gd name="connsiteX15" fmla="*/ 707231 w 1157287"/>
              <a:gd name="connsiteY15" fmla="*/ 1347788 h 1747838"/>
              <a:gd name="connsiteX16" fmla="*/ 692944 w 1157287"/>
              <a:gd name="connsiteY16" fmla="*/ 1316832 h 1747838"/>
              <a:gd name="connsiteX17" fmla="*/ 673894 w 1157287"/>
              <a:gd name="connsiteY17" fmla="*/ 1295400 h 1747838"/>
              <a:gd name="connsiteX18" fmla="*/ 657225 w 1157287"/>
              <a:gd name="connsiteY18" fmla="*/ 1276350 h 1747838"/>
              <a:gd name="connsiteX19" fmla="*/ 647700 w 1157287"/>
              <a:gd name="connsiteY19" fmla="*/ 1245394 h 1747838"/>
              <a:gd name="connsiteX20" fmla="*/ 621506 w 1157287"/>
              <a:gd name="connsiteY20" fmla="*/ 1221582 h 1747838"/>
              <a:gd name="connsiteX21" fmla="*/ 578644 w 1157287"/>
              <a:gd name="connsiteY21" fmla="*/ 1197769 h 1747838"/>
              <a:gd name="connsiteX22" fmla="*/ 533400 w 1157287"/>
              <a:gd name="connsiteY22" fmla="*/ 1190625 h 1747838"/>
              <a:gd name="connsiteX23" fmla="*/ 497681 w 1157287"/>
              <a:gd name="connsiteY23" fmla="*/ 1159669 h 1747838"/>
              <a:gd name="connsiteX24" fmla="*/ 485775 w 1157287"/>
              <a:gd name="connsiteY24" fmla="*/ 1145382 h 1747838"/>
              <a:gd name="connsiteX25" fmla="*/ 466725 w 1157287"/>
              <a:gd name="connsiteY25" fmla="*/ 1121569 h 1747838"/>
              <a:gd name="connsiteX26" fmla="*/ 419100 w 1157287"/>
              <a:gd name="connsiteY26" fmla="*/ 1104900 h 1747838"/>
              <a:gd name="connsiteX27" fmla="*/ 361950 w 1157287"/>
              <a:gd name="connsiteY27" fmla="*/ 1081088 h 1747838"/>
              <a:gd name="connsiteX28" fmla="*/ 304800 w 1157287"/>
              <a:gd name="connsiteY28" fmla="*/ 1040607 h 1747838"/>
              <a:gd name="connsiteX29" fmla="*/ 280987 w 1157287"/>
              <a:gd name="connsiteY29" fmla="*/ 1000125 h 1747838"/>
              <a:gd name="connsiteX30" fmla="*/ 250030 w 1157287"/>
              <a:gd name="connsiteY30" fmla="*/ 985838 h 1747838"/>
              <a:gd name="connsiteX31" fmla="*/ 245269 w 1157287"/>
              <a:gd name="connsiteY31" fmla="*/ 938213 h 1747838"/>
              <a:gd name="connsiteX32" fmla="*/ 223837 w 1157287"/>
              <a:gd name="connsiteY32" fmla="*/ 900113 h 1747838"/>
              <a:gd name="connsiteX33" fmla="*/ 171450 w 1157287"/>
              <a:gd name="connsiteY33" fmla="*/ 873919 h 1747838"/>
              <a:gd name="connsiteX34" fmla="*/ 152400 w 1157287"/>
              <a:gd name="connsiteY34" fmla="*/ 850107 h 1747838"/>
              <a:gd name="connsiteX35" fmla="*/ 116681 w 1157287"/>
              <a:gd name="connsiteY35" fmla="*/ 826294 h 1747838"/>
              <a:gd name="connsiteX36" fmla="*/ 102394 w 1157287"/>
              <a:gd name="connsiteY36" fmla="*/ 802482 h 1747838"/>
              <a:gd name="connsiteX37" fmla="*/ 100012 w 1157287"/>
              <a:gd name="connsiteY37" fmla="*/ 781050 h 1747838"/>
              <a:gd name="connsiteX38" fmla="*/ 83344 w 1157287"/>
              <a:gd name="connsiteY38" fmla="*/ 773907 h 1747838"/>
              <a:gd name="connsiteX39" fmla="*/ 42862 w 1157287"/>
              <a:gd name="connsiteY39" fmla="*/ 766763 h 1747838"/>
              <a:gd name="connsiteX40" fmla="*/ 0 w 1157287"/>
              <a:gd name="connsiteY40" fmla="*/ 759619 h 1747838"/>
              <a:gd name="connsiteX41" fmla="*/ 7144 w 1157287"/>
              <a:gd name="connsiteY41" fmla="*/ 714375 h 1747838"/>
              <a:gd name="connsiteX42" fmla="*/ 11906 w 1157287"/>
              <a:gd name="connsiteY42" fmla="*/ 659606 h 1747838"/>
              <a:gd name="connsiteX43" fmla="*/ 38100 w 1157287"/>
              <a:gd name="connsiteY43" fmla="*/ 595313 h 1747838"/>
              <a:gd name="connsiteX44" fmla="*/ 26194 w 1157287"/>
              <a:gd name="connsiteY44" fmla="*/ 538163 h 1747838"/>
              <a:gd name="connsiteX45" fmla="*/ 26194 w 1157287"/>
              <a:gd name="connsiteY45" fmla="*/ 435769 h 1747838"/>
              <a:gd name="connsiteX46" fmla="*/ 33337 w 1157287"/>
              <a:gd name="connsiteY46" fmla="*/ 354807 h 1747838"/>
              <a:gd name="connsiteX47" fmla="*/ 38100 w 1157287"/>
              <a:gd name="connsiteY47" fmla="*/ 266700 h 1747838"/>
              <a:gd name="connsiteX48" fmla="*/ 40481 w 1157287"/>
              <a:gd name="connsiteY48" fmla="*/ 192882 h 1747838"/>
              <a:gd name="connsiteX49" fmla="*/ 40481 w 1157287"/>
              <a:gd name="connsiteY49" fmla="*/ 116682 h 1747838"/>
              <a:gd name="connsiteX50" fmla="*/ 50006 w 1157287"/>
              <a:gd name="connsiteY50" fmla="*/ 30957 h 1747838"/>
              <a:gd name="connsiteX51" fmla="*/ 52388 w 1157287"/>
              <a:gd name="connsiteY51" fmla="*/ 0 h 1747838"/>
              <a:gd name="connsiteX0" fmla="*/ 1157287 w 1157287"/>
              <a:gd name="connsiteY0" fmla="*/ 1747838 h 1747838"/>
              <a:gd name="connsiteX1" fmla="*/ 1152525 w 1157287"/>
              <a:gd name="connsiteY1" fmla="*/ 1683544 h 1747838"/>
              <a:gd name="connsiteX2" fmla="*/ 1128712 w 1157287"/>
              <a:gd name="connsiteY2" fmla="*/ 1650207 h 1747838"/>
              <a:gd name="connsiteX3" fmla="*/ 1121569 w 1157287"/>
              <a:gd name="connsiteY3" fmla="*/ 1626394 h 1747838"/>
              <a:gd name="connsiteX4" fmla="*/ 1100137 w 1157287"/>
              <a:gd name="connsiteY4" fmla="*/ 1590675 h 1747838"/>
              <a:gd name="connsiteX5" fmla="*/ 1092994 w 1157287"/>
              <a:gd name="connsiteY5" fmla="*/ 1557338 h 1747838"/>
              <a:gd name="connsiteX6" fmla="*/ 1078706 w 1157287"/>
              <a:gd name="connsiteY6" fmla="*/ 1540669 h 1747838"/>
              <a:gd name="connsiteX7" fmla="*/ 981075 w 1157287"/>
              <a:gd name="connsiteY7" fmla="*/ 1538288 h 1747838"/>
              <a:gd name="connsiteX8" fmla="*/ 957262 w 1157287"/>
              <a:gd name="connsiteY8" fmla="*/ 1507332 h 1747838"/>
              <a:gd name="connsiteX9" fmla="*/ 957262 w 1157287"/>
              <a:gd name="connsiteY9" fmla="*/ 1485900 h 1747838"/>
              <a:gd name="connsiteX10" fmla="*/ 909637 w 1157287"/>
              <a:gd name="connsiteY10" fmla="*/ 1447800 h 1747838"/>
              <a:gd name="connsiteX11" fmla="*/ 842962 w 1157287"/>
              <a:gd name="connsiteY11" fmla="*/ 1404938 h 1747838"/>
              <a:gd name="connsiteX12" fmla="*/ 826294 w 1157287"/>
              <a:gd name="connsiteY12" fmla="*/ 1383507 h 1747838"/>
              <a:gd name="connsiteX13" fmla="*/ 726281 w 1157287"/>
              <a:gd name="connsiteY13" fmla="*/ 1388269 h 1747838"/>
              <a:gd name="connsiteX14" fmla="*/ 714375 w 1157287"/>
              <a:gd name="connsiteY14" fmla="*/ 1378744 h 1747838"/>
              <a:gd name="connsiteX15" fmla="*/ 707231 w 1157287"/>
              <a:gd name="connsiteY15" fmla="*/ 1347788 h 1747838"/>
              <a:gd name="connsiteX16" fmla="*/ 692944 w 1157287"/>
              <a:gd name="connsiteY16" fmla="*/ 1316832 h 1747838"/>
              <a:gd name="connsiteX17" fmla="*/ 673894 w 1157287"/>
              <a:gd name="connsiteY17" fmla="*/ 1295400 h 1747838"/>
              <a:gd name="connsiteX18" fmla="*/ 657225 w 1157287"/>
              <a:gd name="connsiteY18" fmla="*/ 1276350 h 1747838"/>
              <a:gd name="connsiteX19" fmla="*/ 647700 w 1157287"/>
              <a:gd name="connsiteY19" fmla="*/ 1245394 h 1747838"/>
              <a:gd name="connsiteX20" fmla="*/ 621506 w 1157287"/>
              <a:gd name="connsiteY20" fmla="*/ 1221582 h 1747838"/>
              <a:gd name="connsiteX21" fmla="*/ 578644 w 1157287"/>
              <a:gd name="connsiteY21" fmla="*/ 1197769 h 1747838"/>
              <a:gd name="connsiteX22" fmla="*/ 533400 w 1157287"/>
              <a:gd name="connsiteY22" fmla="*/ 1190625 h 1747838"/>
              <a:gd name="connsiteX23" fmla="*/ 497681 w 1157287"/>
              <a:gd name="connsiteY23" fmla="*/ 1159669 h 1747838"/>
              <a:gd name="connsiteX24" fmla="*/ 485775 w 1157287"/>
              <a:gd name="connsiteY24" fmla="*/ 1145382 h 1747838"/>
              <a:gd name="connsiteX25" fmla="*/ 466725 w 1157287"/>
              <a:gd name="connsiteY25" fmla="*/ 1121569 h 1747838"/>
              <a:gd name="connsiteX26" fmla="*/ 419100 w 1157287"/>
              <a:gd name="connsiteY26" fmla="*/ 1104900 h 1747838"/>
              <a:gd name="connsiteX27" fmla="*/ 361950 w 1157287"/>
              <a:gd name="connsiteY27" fmla="*/ 1081088 h 1747838"/>
              <a:gd name="connsiteX28" fmla="*/ 304800 w 1157287"/>
              <a:gd name="connsiteY28" fmla="*/ 1040607 h 1747838"/>
              <a:gd name="connsiteX29" fmla="*/ 280987 w 1157287"/>
              <a:gd name="connsiteY29" fmla="*/ 1000125 h 1747838"/>
              <a:gd name="connsiteX30" fmla="*/ 250030 w 1157287"/>
              <a:gd name="connsiteY30" fmla="*/ 985838 h 1747838"/>
              <a:gd name="connsiteX31" fmla="*/ 245269 w 1157287"/>
              <a:gd name="connsiteY31" fmla="*/ 938213 h 1747838"/>
              <a:gd name="connsiteX32" fmla="*/ 223837 w 1157287"/>
              <a:gd name="connsiteY32" fmla="*/ 900113 h 1747838"/>
              <a:gd name="connsiteX33" fmla="*/ 171450 w 1157287"/>
              <a:gd name="connsiteY33" fmla="*/ 873919 h 1747838"/>
              <a:gd name="connsiteX34" fmla="*/ 152400 w 1157287"/>
              <a:gd name="connsiteY34" fmla="*/ 850107 h 1747838"/>
              <a:gd name="connsiteX35" fmla="*/ 116681 w 1157287"/>
              <a:gd name="connsiteY35" fmla="*/ 826294 h 1747838"/>
              <a:gd name="connsiteX36" fmla="*/ 102394 w 1157287"/>
              <a:gd name="connsiteY36" fmla="*/ 802482 h 1747838"/>
              <a:gd name="connsiteX37" fmla="*/ 100012 w 1157287"/>
              <a:gd name="connsiteY37" fmla="*/ 781050 h 1747838"/>
              <a:gd name="connsiteX38" fmla="*/ 83344 w 1157287"/>
              <a:gd name="connsiteY38" fmla="*/ 773907 h 1747838"/>
              <a:gd name="connsiteX39" fmla="*/ 42862 w 1157287"/>
              <a:gd name="connsiteY39" fmla="*/ 766763 h 1747838"/>
              <a:gd name="connsiteX40" fmla="*/ 0 w 1157287"/>
              <a:gd name="connsiteY40" fmla="*/ 759619 h 1747838"/>
              <a:gd name="connsiteX41" fmla="*/ 7144 w 1157287"/>
              <a:gd name="connsiteY41" fmla="*/ 714375 h 1747838"/>
              <a:gd name="connsiteX42" fmla="*/ 11906 w 1157287"/>
              <a:gd name="connsiteY42" fmla="*/ 659606 h 1747838"/>
              <a:gd name="connsiteX43" fmla="*/ 38100 w 1157287"/>
              <a:gd name="connsiteY43" fmla="*/ 595313 h 1747838"/>
              <a:gd name="connsiteX44" fmla="*/ 33337 w 1157287"/>
              <a:gd name="connsiteY44" fmla="*/ 528638 h 1747838"/>
              <a:gd name="connsiteX45" fmla="*/ 26194 w 1157287"/>
              <a:gd name="connsiteY45" fmla="*/ 435769 h 1747838"/>
              <a:gd name="connsiteX46" fmla="*/ 33337 w 1157287"/>
              <a:gd name="connsiteY46" fmla="*/ 354807 h 1747838"/>
              <a:gd name="connsiteX47" fmla="*/ 38100 w 1157287"/>
              <a:gd name="connsiteY47" fmla="*/ 266700 h 1747838"/>
              <a:gd name="connsiteX48" fmla="*/ 40481 w 1157287"/>
              <a:gd name="connsiteY48" fmla="*/ 192882 h 1747838"/>
              <a:gd name="connsiteX49" fmla="*/ 40481 w 1157287"/>
              <a:gd name="connsiteY49" fmla="*/ 116682 h 1747838"/>
              <a:gd name="connsiteX50" fmla="*/ 50006 w 1157287"/>
              <a:gd name="connsiteY50" fmla="*/ 30957 h 1747838"/>
              <a:gd name="connsiteX51" fmla="*/ 52388 w 1157287"/>
              <a:gd name="connsiteY51" fmla="*/ 0 h 1747838"/>
              <a:gd name="connsiteX0" fmla="*/ 1157287 w 1157287"/>
              <a:gd name="connsiteY0" fmla="*/ 1747838 h 1747838"/>
              <a:gd name="connsiteX1" fmla="*/ 1152525 w 1157287"/>
              <a:gd name="connsiteY1" fmla="*/ 1683544 h 1747838"/>
              <a:gd name="connsiteX2" fmla="*/ 1128712 w 1157287"/>
              <a:gd name="connsiteY2" fmla="*/ 1650207 h 1747838"/>
              <a:gd name="connsiteX3" fmla="*/ 1121569 w 1157287"/>
              <a:gd name="connsiteY3" fmla="*/ 1626394 h 1747838"/>
              <a:gd name="connsiteX4" fmla="*/ 1100137 w 1157287"/>
              <a:gd name="connsiteY4" fmla="*/ 1590675 h 1747838"/>
              <a:gd name="connsiteX5" fmla="*/ 1092994 w 1157287"/>
              <a:gd name="connsiteY5" fmla="*/ 1557338 h 1747838"/>
              <a:gd name="connsiteX6" fmla="*/ 1078706 w 1157287"/>
              <a:gd name="connsiteY6" fmla="*/ 1540669 h 1747838"/>
              <a:gd name="connsiteX7" fmla="*/ 981075 w 1157287"/>
              <a:gd name="connsiteY7" fmla="*/ 1538288 h 1747838"/>
              <a:gd name="connsiteX8" fmla="*/ 957262 w 1157287"/>
              <a:gd name="connsiteY8" fmla="*/ 1507332 h 1747838"/>
              <a:gd name="connsiteX9" fmla="*/ 957262 w 1157287"/>
              <a:gd name="connsiteY9" fmla="*/ 1485900 h 1747838"/>
              <a:gd name="connsiteX10" fmla="*/ 909637 w 1157287"/>
              <a:gd name="connsiteY10" fmla="*/ 1447800 h 1747838"/>
              <a:gd name="connsiteX11" fmla="*/ 842962 w 1157287"/>
              <a:gd name="connsiteY11" fmla="*/ 1404938 h 1747838"/>
              <a:gd name="connsiteX12" fmla="*/ 826294 w 1157287"/>
              <a:gd name="connsiteY12" fmla="*/ 1383507 h 1747838"/>
              <a:gd name="connsiteX13" fmla="*/ 726281 w 1157287"/>
              <a:gd name="connsiteY13" fmla="*/ 1388269 h 1747838"/>
              <a:gd name="connsiteX14" fmla="*/ 714375 w 1157287"/>
              <a:gd name="connsiteY14" fmla="*/ 1378744 h 1747838"/>
              <a:gd name="connsiteX15" fmla="*/ 707231 w 1157287"/>
              <a:gd name="connsiteY15" fmla="*/ 1347788 h 1747838"/>
              <a:gd name="connsiteX16" fmla="*/ 692944 w 1157287"/>
              <a:gd name="connsiteY16" fmla="*/ 1316832 h 1747838"/>
              <a:gd name="connsiteX17" fmla="*/ 673894 w 1157287"/>
              <a:gd name="connsiteY17" fmla="*/ 1295400 h 1747838"/>
              <a:gd name="connsiteX18" fmla="*/ 657225 w 1157287"/>
              <a:gd name="connsiteY18" fmla="*/ 1276350 h 1747838"/>
              <a:gd name="connsiteX19" fmla="*/ 647700 w 1157287"/>
              <a:gd name="connsiteY19" fmla="*/ 1245394 h 1747838"/>
              <a:gd name="connsiteX20" fmla="*/ 621506 w 1157287"/>
              <a:gd name="connsiteY20" fmla="*/ 1221582 h 1747838"/>
              <a:gd name="connsiteX21" fmla="*/ 578644 w 1157287"/>
              <a:gd name="connsiteY21" fmla="*/ 1197769 h 1747838"/>
              <a:gd name="connsiteX22" fmla="*/ 533400 w 1157287"/>
              <a:gd name="connsiteY22" fmla="*/ 1190625 h 1747838"/>
              <a:gd name="connsiteX23" fmla="*/ 497681 w 1157287"/>
              <a:gd name="connsiteY23" fmla="*/ 1159669 h 1747838"/>
              <a:gd name="connsiteX24" fmla="*/ 485775 w 1157287"/>
              <a:gd name="connsiteY24" fmla="*/ 1145382 h 1747838"/>
              <a:gd name="connsiteX25" fmla="*/ 466725 w 1157287"/>
              <a:gd name="connsiteY25" fmla="*/ 1121569 h 1747838"/>
              <a:gd name="connsiteX26" fmla="*/ 419100 w 1157287"/>
              <a:gd name="connsiteY26" fmla="*/ 1104900 h 1747838"/>
              <a:gd name="connsiteX27" fmla="*/ 361950 w 1157287"/>
              <a:gd name="connsiteY27" fmla="*/ 1081088 h 1747838"/>
              <a:gd name="connsiteX28" fmla="*/ 304800 w 1157287"/>
              <a:gd name="connsiteY28" fmla="*/ 1040607 h 1747838"/>
              <a:gd name="connsiteX29" fmla="*/ 280987 w 1157287"/>
              <a:gd name="connsiteY29" fmla="*/ 1000125 h 1747838"/>
              <a:gd name="connsiteX30" fmla="*/ 250030 w 1157287"/>
              <a:gd name="connsiteY30" fmla="*/ 985838 h 1747838"/>
              <a:gd name="connsiteX31" fmla="*/ 245269 w 1157287"/>
              <a:gd name="connsiteY31" fmla="*/ 938213 h 1747838"/>
              <a:gd name="connsiteX32" fmla="*/ 223837 w 1157287"/>
              <a:gd name="connsiteY32" fmla="*/ 900113 h 1747838"/>
              <a:gd name="connsiteX33" fmla="*/ 171450 w 1157287"/>
              <a:gd name="connsiteY33" fmla="*/ 873919 h 1747838"/>
              <a:gd name="connsiteX34" fmla="*/ 152400 w 1157287"/>
              <a:gd name="connsiteY34" fmla="*/ 850107 h 1747838"/>
              <a:gd name="connsiteX35" fmla="*/ 116681 w 1157287"/>
              <a:gd name="connsiteY35" fmla="*/ 826294 h 1747838"/>
              <a:gd name="connsiteX36" fmla="*/ 102394 w 1157287"/>
              <a:gd name="connsiteY36" fmla="*/ 802482 h 1747838"/>
              <a:gd name="connsiteX37" fmla="*/ 100012 w 1157287"/>
              <a:gd name="connsiteY37" fmla="*/ 781050 h 1747838"/>
              <a:gd name="connsiteX38" fmla="*/ 83344 w 1157287"/>
              <a:gd name="connsiteY38" fmla="*/ 773907 h 1747838"/>
              <a:gd name="connsiteX39" fmla="*/ 42862 w 1157287"/>
              <a:gd name="connsiteY39" fmla="*/ 766763 h 1747838"/>
              <a:gd name="connsiteX40" fmla="*/ 0 w 1157287"/>
              <a:gd name="connsiteY40" fmla="*/ 759619 h 1747838"/>
              <a:gd name="connsiteX41" fmla="*/ 7144 w 1157287"/>
              <a:gd name="connsiteY41" fmla="*/ 714375 h 1747838"/>
              <a:gd name="connsiteX42" fmla="*/ 11906 w 1157287"/>
              <a:gd name="connsiteY42" fmla="*/ 659606 h 1747838"/>
              <a:gd name="connsiteX43" fmla="*/ 38100 w 1157287"/>
              <a:gd name="connsiteY43" fmla="*/ 595313 h 1747838"/>
              <a:gd name="connsiteX44" fmla="*/ 33337 w 1157287"/>
              <a:gd name="connsiteY44" fmla="*/ 528638 h 1747838"/>
              <a:gd name="connsiteX45" fmla="*/ 26194 w 1157287"/>
              <a:gd name="connsiteY45" fmla="*/ 435769 h 1747838"/>
              <a:gd name="connsiteX46" fmla="*/ 23812 w 1157287"/>
              <a:gd name="connsiteY46" fmla="*/ 352426 h 1747838"/>
              <a:gd name="connsiteX47" fmla="*/ 38100 w 1157287"/>
              <a:gd name="connsiteY47" fmla="*/ 266700 h 1747838"/>
              <a:gd name="connsiteX48" fmla="*/ 40481 w 1157287"/>
              <a:gd name="connsiteY48" fmla="*/ 192882 h 1747838"/>
              <a:gd name="connsiteX49" fmla="*/ 40481 w 1157287"/>
              <a:gd name="connsiteY49" fmla="*/ 116682 h 1747838"/>
              <a:gd name="connsiteX50" fmla="*/ 50006 w 1157287"/>
              <a:gd name="connsiteY50" fmla="*/ 30957 h 1747838"/>
              <a:gd name="connsiteX51" fmla="*/ 52388 w 1157287"/>
              <a:gd name="connsiteY51" fmla="*/ 0 h 1747838"/>
              <a:gd name="connsiteX0" fmla="*/ 1157287 w 1157287"/>
              <a:gd name="connsiteY0" fmla="*/ 1747838 h 1747838"/>
              <a:gd name="connsiteX1" fmla="*/ 1152525 w 1157287"/>
              <a:gd name="connsiteY1" fmla="*/ 1683544 h 1747838"/>
              <a:gd name="connsiteX2" fmla="*/ 1128712 w 1157287"/>
              <a:gd name="connsiteY2" fmla="*/ 1650207 h 1747838"/>
              <a:gd name="connsiteX3" fmla="*/ 1121569 w 1157287"/>
              <a:gd name="connsiteY3" fmla="*/ 1626394 h 1747838"/>
              <a:gd name="connsiteX4" fmla="*/ 1100137 w 1157287"/>
              <a:gd name="connsiteY4" fmla="*/ 1590675 h 1747838"/>
              <a:gd name="connsiteX5" fmla="*/ 1092994 w 1157287"/>
              <a:gd name="connsiteY5" fmla="*/ 1557338 h 1747838"/>
              <a:gd name="connsiteX6" fmla="*/ 1078706 w 1157287"/>
              <a:gd name="connsiteY6" fmla="*/ 1540669 h 1747838"/>
              <a:gd name="connsiteX7" fmla="*/ 981075 w 1157287"/>
              <a:gd name="connsiteY7" fmla="*/ 1538288 h 1747838"/>
              <a:gd name="connsiteX8" fmla="*/ 957262 w 1157287"/>
              <a:gd name="connsiteY8" fmla="*/ 1507332 h 1747838"/>
              <a:gd name="connsiteX9" fmla="*/ 957262 w 1157287"/>
              <a:gd name="connsiteY9" fmla="*/ 1485900 h 1747838"/>
              <a:gd name="connsiteX10" fmla="*/ 909637 w 1157287"/>
              <a:gd name="connsiteY10" fmla="*/ 1447800 h 1747838"/>
              <a:gd name="connsiteX11" fmla="*/ 842962 w 1157287"/>
              <a:gd name="connsiteY11" fmla="*/ 1404938 h 1747838"/>
              <a:gd name="connsiteX12" fmla="*/ 826294 w 1157287"/>
              <a:gd name="connsiteY12" fmla="*/ 1383507 h 1747838"/>
              <a:gd name="connsiteX13" fmla="*/ 726281 w 1157287"/>
              <a:gd name="connsiteY13" fmla="*/ 1388269 h 1747838"/>
              <a:gd name="connsiteX14" fmla="*/ 714375 w 1157287"/>
              <a:gd name="connsiteY14" fmla="*/ 1378744 h 1747838"/>
              <a:gd name="connsiteX15" fmla="*/ 707231 w 1157287"/>
              <a:gd name="connsiteY15" fmla="*/ 1347788 h 1747838"/>
              <a:gd name="connsiteX16" fmla="*/ 692944 w 1157287"/>
              <a:gd name="connsiteY16" fmla="*/ 1316832 h 1747838"/>
              <a:gd name="connsiteX17" fmla="*/ 673894 w 1157287"/>
              <a:gd name="connsiteY17" fmla="*/ 1295400 h 1747838"/>
              <a:gd name="connsiteX18" fmla="*/ 657225 w 1157287"/>
              <a:gd name="connsiteY18" fmla="*/ 1276350 h 1747838"/>
              <a:gd name="connsiteX19" fmla="*/ 647700 w 1157287"/>
              <a:gd name="connsiteY19" fmla="*/ 1245394 h 1747838"/>
              <a:gd name="connsiteX20" fmla="*/ 621506 w 1157287"/>
              <a:gd name="connsiteY20" fmla="*/ 1221582 h 1747838"/>
              <a:gd name="connsiteX21" fmla="*/ 578644 w 1157287"/>
              <a:gd name="connsiteY21" fmla="*/ 1197769 h 1747838"/>
              <a:gd name="connsiteX22" fmla="*/ 533400 w 1157287"/>
              <a:gd name="connsiteY22" fmla="*/ 1190625 h 1747838"/>
              <a:gd name="connsiteX23" fmla="*/ 497681 w 1157287"/>
              <a:gd name="connsiteY23" fmla="*/ 1159669 h 1747838"/>
              <a:gd name="connsiteX24" fmla="*/ 485775 w 1157287"/>
              <a:gd name="connsiteY24" fmla="*/ 1145382 h 1747838"/>
              <a:gd name="connsiteX25" fmla="*/ 466725 w 1157287"/>
              <a:gd name="connsiteY25" fmla="*/ 1121569 h 1747838"/>
              <a:gd name="connsiteX26" fmla="*/ 419100 w 1157287"/>
              <a:gd name="connsiteY26" fmla="*/ 1104900 h 1747838"/>
              <a:gd name="connsiteX27" fmla="*/ 361950 w 1157287"/>
              <a:gd name="connsiteY27" fmla="*/ 1081088 h 1747838"/>
              <a:gd name="connsiteX28" fmla="*/ 304800 w 1157287"/>
              <a:gd name="connsiteY28" fmla="*/ 1040607 h 1747838"/>
              <a:gd name="connsiteX29" fmla="*/ 280987 w 1157287"/>
              <a:gd name="connsiteY29" fmla="*/ 1000125 h 1747838"/>
              <a:gd name="connsiteX30" fmla="*/ 250030 w 1157287"/>
              <a:gd name="connsiteY30" fmla="*/ 985838 h 1747838"/>
              <a:gd name="connsiteX31" fmla="*/ 245269 w 1157287"/>
              <a:gd name="connsiteY31" fmla="*/ 938213 h 1747838"/>
              <a:gd name="connsiteX32" fmla="*/ 223837 w 1157287"/>
              <a:gd name="connsiteY32" fmla="*/ 900113 h 1747838"/>
              <a:gd name="connsiteX33" fmla="*/ 171450 w 1157287"/>
              <a:gd name="connsiteY33" fmla="*/ 873919 h 1747838"/>
              <a:gd name="connsiteX34" fmla="*/ 152400 w 1157287"/>
              <a:gd name="connsiteY34" fmla="*/ 850107 h 1747838"/>
              <a:gd name="connsiteX35" fmla="*/ 116681 w 1157287"/>
              <a:gd name="connsiteY35" fmla="*/ 826294 h 1747838"/>
              <a:gd name="connsiteX36" fmla="*/ 102394 w 1157287"/>
              <a:gd name="connsiteY36" fmla="*/ 802482 h 1747838"/>
              <a:gd name="connsiteX37" fmla="*/ 100012 w 1157287"/>
              <a:gd name="connsiteY37" fmla="*/ 781050 h 1747838"/>
              <a:gd name="connsiteX38" fmla="*/ 83344 w 1157287"/>
              <a:gd name="connsiteY38" fmla="*/ 773907 h 1747838"/>
              <a:gd name="connsiteX39" fmla="*/ 42862 w 1157287"/>
              <a:gd name="connsiteY39" fmla="*/ 766763 h 1747838"/>
              <a:gd name="connsiteX40" fmla="*/ 0 w 1157287"/>
              <a:gd name="connsiteY40" fmla="*/ 759619 h 1747838"/>
              <a:gd name="connsiteX41" fmla="*/ 7144 w 1157287"/>
              <a:gd name="connsiteY41" fmla="*/ 714375 h 1747838"/>
              <a:gd name="connsiteX42" fmla="*/ 11906 w 1157287"/>
              <a:gd name="connsiteY42" fmla="*/ 659606 h 1747838"/>
              <a:gd name="connsiteX43" fmla="*/ 38100 w 1157287"/>
              <a:gd name="connsiteY43" fmla="*/ 595313 h 1747838"/>
              <a:gd name="connsiteX44" fmla="*/ 33337 w 1157287"/>
              <a:gd name="connsiteY44" fmla="*/ 528638 h 1747838"/>
              <a:gd name="connsiteX45" fmla="*/ 26194 w 1157287"/>
              <a:gd name="connsiteY45" fmla="*/ 435769 h 1747838"/>
              <a:gd name="connsiteX46" fmla="*/ 23812 w 1157287"/>
              <a:gd name="connsiteY46" fmla="*/ 352426 h 1747838"/>
              <a:gd name="connsiteX47" fmla="*/ 26193 w 1157287"/>
              <a:gd name="connsiteY47" fmla="*/ 264319 h 1747838"/>
              <a:gd name="connsiteX48" fmla="*/ 40481 w 1157287"/>
              <a:gd name="connsiteY48" fmla="*/ 192882 h 1747838"/>
              <a:gd name="connsiteX49" fmla="*/ 40481 w 1157287"/>
              <a:gd name="connsiteY49" fmla="*/ 116682 h 1747838"/>
              <a:gd name="connsiteX50" fmla="*/ 50006 w 1157287"/>
              <a:gd name="connsiteY50" fmla="*/ 30957 h 1747838"/>
              <a:gd name="connsiteX51" fmla="*/ 52388 w 1157287"/>
              <a:gd name="connsiteY51" fmla="*/ 0 h 1747838"/>
              <a:gd name="connsiteX0" fmla="*/ 1157287 w 1157287"/>
              <a:gd name="connsiteY0" fmla="*/ 1747838 h 1747838"/>
              <a:gd name="connsiteX1" fmla="*/ 1152525 w 1157287"/>
              <a:gd name="connsiteY1" fmla="*/ 1683544 h 1747838"/>
              <a:gd name="connsiteX2" fmla="*/ 1128712 w 1157287"/>
              <a:gd name="connsiteY2" fmla="*/ 1650207 h 1747838"/>
              <a:gd name="connsiteX3" fmla="*/ 1121569 w 1157287"/>
              <a:gd name="connsiteY3" fmla="*/ 1626394 h 1747838"/>
              <a:gd name="connsiteX4" fmla="*/ 1100137 w 1157287"/>
              <a:gd name="connsiteY4" fmla="*/ 1590675 h 1747838"/>
              <a:gd name="connsiteX5" fmla="*/ 1092994 w 1157287"/>
              <a:gd name="connsiteY5" fmla="*/ 1557338 h 1747838"/>
              <a:gd name="connsiteX6" fmla="*/ 1078706 w 1157287"/>
              <a:gd name="connsiteY6" fmla="*/ 1540669 h 1747838"/>
              <a:gd name="connsiteX7" fmla="*/ 981075 w 1157287"/>
              <a:gd name="connsiteY7" fmla="*/ 1538288 h 1747838"/>
              <a:gd name="connsiteX8" fmla="*/ 957262 w 1157287"/>
              <a:gd name="connsiteY8" fmla="*/ 1507332 h 1747838"/>
              <a:gd name="connsiteX9" fmla="*/ 957262 w 1157287"/>
              <a:gd name="connsiteY9" fmla="*/ 1485900 h 1747838"/>
              <a:gd name="connsiteX10" fmla="*/ 909637 w 1157287"/>
              <a:gd name="connsiteY10" fmla="*/ 1447800 h 1747838"/>
              <a:gd name="connsiteX11" fmla="*/ 842962 w 1157287"/>
              <a:gd name="connsiteY11" fmla="*/ 1404938 h 1747838"/>
              <a:gd name="connsiteX12" fmla="*/ 826294 w 1157287"/>
              <a:gd name="connsiteY12" fmla="*/ 1383507 h 1747838"/>
              <a:gd name="connsiteX13" fmla="*/ 726281 w 1157287"/>
              <a:gd name="connsiteY13" fmla="*/ 1388269 h 1747838"/>
              <a:gd name="connsiteX14" fmla="*/ 714375 w 1157287"/>
              <a:gd name="connsiteY14" fmla="*/ 1378744 h 1747838"/>
              <a:gd name="connsiteX15" fmla="*/ 707231 w 1157287"/>
              <a:gd name="connsiteY15" fmla="*/ 1347788 h 1747838"/>
              <a:gd name="connsiteX16" fmla="*/ 692944 w 1157287"/>
              <a:gd name="connsiteY16" fmla="*/ 1316832 h 1747838"/>
              <a:gd name="connsiteX17" fmla="*/ 673894 w 1157287"/>
              <a:gd name="connsiteY17" fmla="*/ 1295400 h 1747838"/>
              <a:gd name="connsiteX18" fmla="*/ 657225 w 1157287"/>
              <a:gd name="connsiteY18" fmla="*/ 1276350 h 1747838"/>
              <a:gd name="connsiteX19" fmla="*/ 647700 w 1157287"/>
              <a:gd name="connsiteY19" fmla="*/ 1245394 h 1747838"/>
              <a:gd name="connsiteX20" fmla="*/ 621506 w 1157287"/>
              <a:gd name="connsiteY20" fmla="*/ 1221582 h 1747838"/>
              <a:gd name="connsiteX21" fmla="*/ 578644 w 1157287"/>
              <a:gd name="connsiteY21" fmla="*/ 1197769 h 1747838"/>
              <a:gd name="connsiteX22" fmla="*/ 533400 w 1157287"/>
              <a:gd name="connsiteY22" fmla="*/ 1190625 h 1747838"/>
              <a:gd name="connsiteX23" fmla="*/ 497681 w 1157287"/>
              <a:gd name="connsiteY23" fmla="*/ 1159669 h 1747838"/>
              <a:gd name="connsiteX24" fmla="*/ 485775 w 1157287"/>
              <a:gd name="connsiteY24" fmla="*/ 1145382 h 1747838"/>
              <a:gd name="connsiteX25" fmla="*/ 466725 w 1157287"/>
              <a:gd name="connsiteY25" fmla="*/ 1121569 h 1747838"/>
              <a:gd name="connsiteX26" fmla="*/ 419100 w 1157287"/>
              <a:gd name="connsiteY26" fmla="*/ 1104900 h 1747838"/>
              <a:gd name="connsiteX27" fmla="*/ 361950 w 1157287"/>
              <a:gd name="connsiteY27" fmla="*/ 1081088 h 1747838"/>
              <a:gd name="connsiteX28" fmla="*/ 304800 w 1157287"/>
              <a:gd name="connsiteY28" fmla="*/ 1040607 h 1747838"/>
              <a:gd name="connsiteX29" fmla="*/ 280987 w 1157287"/>
              <a:gd name="connsiteY29" fmla="*/ 1000125 h 1747838"/>
              <a:gd name="connsiteX30" fmla="*/ 250030 w 1157287"/>
              <a:gd name="connsiteY30" fmla="*/ 985838 h 1747838"/>
              <a:gd name="connsiteX31" fmla="*/ 245269 w 1157287"/>
              <a:gd name="connsiteY31" fmla="*/ 938213 h 1747838"/>
              <a:gd name="connsiteX32" fmla="*/ 223837 w 1157287"/>
              <a:gd name="connsiteY32" fmla="*/ 900113 h 1747838"/>
              <a:gd name="connsiteX33" fmla="*/ 171450 w 1157287"/>
              <a:gd name="connsiteY33" fmla="*/ 873919 h 1747838"/>
              <a:gd name="connsiteX34" fmla="*/ 152400 w 1157287"/>
              <a:gd name="connsiteY34" fmla="*/ 850107 h 1747838"/>
              <a:gd name="connsiteX35" fmla="*/ 116681 w 1157287"/>
              <a:gd name="connsiteY35" fmla="*/ 826294 h 1747838"/>
              <a:gd name="connsiteX36" fmla="*/ 102394 w 1157287"/>
              <a:gd name="connsiteY36" fmla="*/ 802482 h 1747838"/>
              <a:gd name="connsiteX37" fmla="*/ 100012 w 1157287"/>
              <a:gd name="connsiteY37" fmla="*/ 781050 h 1747838"/>
              <a:gd name="connsiteX38" fmla="*/ 83344 w 1157287"/>
              <a:gd name="connsiteY38" fmla="*/ 773907 h 1747838"/>
              <a:gd name="connsiteX39" fmla="*/ 42862 w 1157287"/>
              <a:gd name="connsiteY39" fmla="*/ 766763 h 1747838"/>
              <a:gd name="connsiteX40" fmla="*/ 0 w 1157287"/>
              <a:gd name="connsiteY40" fmla="*/ 759619 h 1747838"/>
              <a:gd name="connsiteX41" fmla="*/ 7144 w 1157287"/>
              <a:gd name="connsiteY41" fmla="*/ 714375 h 1747838"/>
              <a:gd name="connsiteX42" fmla="*/ 11906 w 1157287"/>
              <a:gd name="connsiteY42" fmla="*/ 659606 h 1747838"/>
              <a:gd name="connsiteX43" fmla="*/ 38100 w 1157287"/>
              <a:gd name="connsiteY43" fmla="*/ 595313 h 1747838"/>
              <a:gd name="connsiteX44" fmla="*/ 33337 w 1157287"/>
              <a:gd name="connsiteY44" fmla="*/ 528638 h 1747838"/>
              <a:gd name="connsiteX45" fmla="*/ 26194 w 1157287"/>
              <a:gd name="connsiteY45" fmla="*/ 435769 h 1747838"/>
              <a:gd name="connsiteX46" fmla="*/ 23812 w 1157287"/>
              <a:gd name="connsiteY46" fmla="*/ 352426 h 1747838"/>
              <a:gd name="connsiteX47" fmla="*/ 26193 w 1157287"/>
              <a:gd name="connsiteY47" fmla="*/ 264319 h 1747838"/>
              <a:gd name="connsiteX48" fmla="*/ 21431 w 1157287"/>
              <a:gd name="connsiteY48" fmla="*/ 188120 h 1747838"/>
              <a:gd name="connsiteX49" fmla="*/ 40481 w 1157287"/>
              <a:gd name="connsiteY49" fmla="*/ 116682 h 1747838"/>
              <a:gd name="connsiteX50" fmla="*/ 50006 w 1157287"/>
              <a:gd name="connsiteY50" fmla="*/ 30957 h 1747838"/>
              <a:gd name="connsiteX51" fmla="*/ 52388 w 1157287"/>
              <a:gd name="connsiteY51" fmla="*/ 0 h 1747838"/>
              <a:gd name="connsiteX0" fmla="*/ 1157287 w 1157287"/>
              <a:gd name="connsiteY0" fmla="*/ 1747838 h 1747838"/>
              <a:gd name="connsiteX1" fmla="*/ 1152525 w 1157287"/>
              <a:gd name="connsiteY1" fmla="*/ 1683544 h 1747838"/>
              <a:gd name="connsiteX2" fmla="*/ 1128712 w 1157287"/>
              <a:gd name="connsiteY2" fmla="*/ 1650207 h 1747838"/>
              <a:gd name="connsiteX3" fmla="*/ 1121569 w 1157287"/>
              <a:gd name="connsiteY3" fmla="*/ 1626394 h 1747838"/>
              <a:gd name="connsiteX4" fmla="*/ 1100137 w 1157287"/>
              <a:gd name="connsiteY4" fmla="*/ 1590675 h 1747838"/>
              <a:gd name="connsiteX5" fmla="*/ 1092994 w 1157287"/>
              <a:gd name="connsiteY5" fmla="*/ 1557338 h 1747838"/>
              <a:gd name="connsiteX6" fmla="*/ 1078706 w 1157287"/>
              <a:gd name="connsiteY6" fmla="*/ 1540669 h 1747838"/>
              <a:gd name="connsiteX7" fmla="*/ 981075 w 1157287"/>
              <a:gd name="connsiteY7" fmla="*/ 1538288 h 1747838"/>
              <a:gd name="connsiteX8" fmla="*/ 957262 w 1157287"/>
              <a:gd name="connsiteY8" fmla="*/ 1507332 h 1747838"/>
              <a:gd name="connsiteX9" fmla="*/ 957262 w 1157287"/>
              <a:gd name="connsiteY9" fmla="*/ 1485900 h 1747838"/>
              <a:gd name="connsiteX10" fmla="*/ 909637 w 1157287"/>
              <a:gd name="connsiteY10" fmla="*/ 1447800 h 1747838"/>
              <a:gd name="connsiteX11" fmla="*/ 842962 w 1157287"/>
              <a:gd name="connsiteY11" fmla="*/ 1404938 h 1747838"/>
              <a:gd name="connsiteX12" fmla="*/ 826294 w 1157287"/>
              <a:gd name="connsiteY12" fmla="*/ 1383507 h 1747838"/>
              <a:gd name="connsiteX13" fmla="*/ 726281 w 1157287"/>
              <a:gd name="connsiteY13" fmla="*/ 1388269 h 1747838"/>
              <a:gd name="connsiteX14" fmla="*/ 714375 w 1157287"/>
              <a:gd name="connsiteY14" fmla="*/ 1378744 h 1747838"/>
              <a:gd name="connsiteX15" fmla="*/ 707231 w 1157287"/>
              <a:gd name="connsiteY15" fmla="*/ 1347788 h 1747838"/>
              <a:gd name="connsiteX16" fmla="*/ 692944 w 1157287"/>
              <a:gd name="connsiteY16" fmla="*/ 1316832 h 1747838"/>
              <a:gd name="connsiteX17" fmla="*/ 673894 w 1157287"/>
              <a:gd name="connsiteY17" fmla="*/ 1295400 h 1747838"/>
              <a:gd name="connsiteX18" fmla="*/ 657225 w 1157287"/>
              <a:gd name="connsiteY18" fmla="*/ 1276350 h 1747838"/>
              <a:gd name="connsiteX19" fmla="*/ 647700 w 1157287"/>
              <a:gd name="connsiteY19" fmla="*/ 1245394 h 1747838"/>
              <a:gd name="connsiteX20" fmla="*/ 621506 w 1157287"/>
              <a:gd name="connsiteY20" fmla="*/ 1221582 h 1747838"/>
              <a:gd name="connsiteX21" fmla="*/ 578644 w 1157287"/>
              <a:gd name="connsiteY21" fmla="*/ 1197769 h 1747838"/>
              <a:gd name="connsiteX22" fmla="*/ 533400 w 1157287"/>
              <a:gd name="connsiteY22" fmla="*/ 1190625 h 1747838"/>
              <a:gd name="connsiteX23" fmla="*/ 497681 w 1157287"/>
              <a:gd name="connsiteY23" fmla="*/ 1159669 h 1747838"/>
              <a:gd name="connsiteX24" fmla="*/ 485775 w 1157287"/>
              <a:gd name="connsiteY24" fmla="*/ 1145382 h 1747838"/>
              <a:gd name="connsiteX25" fmla="*/ 466725 w 1157287"/>
              <a:gd name="connsiteY25" fmla="*/ 1121569 h 1747838"/>
              <a:gd name="connsiteX26" fmla="*/ 419100 w 1157287"/>
              <a:gd name="connsiteY26" fmla="*/ 1104900 h 1747838"/>
              <a:gd name="connsiteX27" fmla="*/ 361950 w 1157287"/>
              <a:gd name="connsiteY27" fmla="*/ 1081088 h 1747838"/>
              <a:gd name="connsiteX28" fmla="*/ 304800 w 1157287"/>
              <a:gd name="connsiteY28" fmla="*/ 1040607 h 1747838"/>
              <a:gd name="connsiteX29" fmla="*/ 280987 w 1157287"/>
              <a:gd name="connsiteY29" fmla="*/ 1000125 h 1747838"/>
              <a:gd name="connsiteX30" fmla="*/ 250030 w 1157287"/>
              <a:gd name="connsiteY30" fmla="*/ 985838 h 1747838"/>
              <a:gd name="connsiteX31" fmla="*/ 245269 w 1157287"/>
              <a:gd name="connsiteY31" fmla="*/ 938213 h 1747838"/>
              <a:gd name="connsiteX32" fmla="*/ 223837 w 1157287"/>
              <a:gd name="connsiteY32" fmla="*/ 900113 h 1747838"/>
              <a:gd name="connsiteX33" fmla="*/ 171450 w 1157287"/>
              <a:gd name="connsiteY33" fmla="*/ 873919 h 1747838"/>
              <a:gd name="connsiteX34" fmla="*/ 152400 w 1157287"/>
              <a:gd name="connsiteY34" fmla="*/ 850107 h 1747838"/>
              <a:gd name="connsiteX35" fmla="*/ 116681 w 1157287"/>
              <a:gd name="connsiteY35" fmla="*/ 826294 h 1747838"/>
              <a:gd name="connsiteX36" fmla="*/ 102394 w 1157287"/>
              <a:gd name="connsiteY36" fmla="*/ 802482 h 1747838"/>
              <a:gd name="connsiteX37" fmla="*/ 100012 w 1157287"/>
              <a:gd name="connsiteY37" fmla="*/ 781050 h 1747838"/>
              <a:gd name="connsiteX38" fmla="*/ 83344 w 1157287"/>
              <a:gd name="connsiteY38" fmla="*/ 773907 h 1747838"/>
              <a:gd name="connsiteX39" fmla="*/ 42862 w 1157287"/>
              <a:gd name="connsiteY39" fmla="*/ 766763 h 1747838"/>
              <a:gd name="connsiteX40" fmla="*/ 0 w 1157287"/>
              <a:gd name="connsiteY40" fmla="*/ 759619 h 1747838"/>
              <a:gd name="connsiteX41" fmla="*/ 7144 w 1157287"/>
              <a:gd name="connsiteY41" fmla="*/ 714375 h 1747838"/>
              <a:gd name="connsiteX42" fmla="*/ 11906 w 1157287"/>
              <a:gd name="connsiteY42" fmla="*/ 659606 h 1747838"/>
              <a:gd name="connsiteX43" fmla="*/ 38100 w 1157287"/>
              <a:gd name="connsiteY43" fmla="*/ 595313 h 1747838"/>
              <a:gd name="connsiteX44" fmla="*/ 33337 w 1157287"/>
              <a:gd name="connsiteY44" fmla="*/ 528638 h 1747838"/>
              <a:gd name="connsiteX45" fmla="*/ 26194 w 1157287"/>
              <a:gd name="connsiteY45" fmla="*/ 435769 h 1747838"/>
              <a:gd name="connsiteX46" fmla="*/ 23812 w 1157287"/>
              <a:gd name="connsiteY46" fmla="*/ 352426 h 1747838"/>
              <a:gd name="connsiteX47" fmla="*/ 26193 w 1157287"/>
              <a:gd name="connsiteY47" fmla="*/ 264319 h 1747838"/>
              <a:gd name="connsiteX48" fmla="*/ 21431 w 1157287"/>
              <a:gd name="connsiteY48" fmla="*/ 188120 h 1747838"/>
              <a:gd name="connsiteX49" fmla="*/ 45244 w 1157287"/>
              <a:gd name="connsiteY49" fmla="*/ 142875 h 1747838"/>
              <a:gd name="connsiteX50" fmla="*/ 50006 w 1157287"/>
              <a:gd name="connsiteY50" fmla="*/ 30957 h 1747838"/>
              <a:gd name="connsiteX51" fmla="*/ 52388 w 1157287"/>
              <a:gd name="connsiteY51" fmla="*/ 0 h 1747838"/>
              <a:gd name="connsiteX0" fmla="*/ 1157287 w 1157287"/>
              <a:gd name="connsiteY0" fmla="*/ 1747838 h 1747838"/>
              <a:gd name="connsiteX1" fmla="*/ 1152525 w 1157287"/>
              <a:gd name="connsiteY1" fmla="*/ 1683544 h 1747838"/>
              <a:gd name="connsiteX2" fmla="*/ 1128712 w 1157287"/>
              <a:gd name="connsiteY2" fmla="*/ 1650207 h 1747838"/>
              <a:gd name="connsiteX3" fmla="*/ 1121569 w 1157287"/>
              <a:gd name="connsiteY3" fmla="*/ 1626394 h 1747838"/>
              <a:gd name="connsiteX4" fmla="*/ 1100137 w 1157287"/>
              <a:gd name="connsiteY4" fmla="*/ 1590675 h 1747838"/>
              <a:gd name="connsiteX5" fmla="*/ 1092994 w 1157287"/>
              <a:gd name="connsiteY5" fmla="*/ 1557338 h 1747838"/>
              <a:gd name="connsiteX6" fmla="*/ 1078706 w 1157287"/>
              <a:gd name="connsiteY6" fmla="*/ 1540669 h 1747838"/>
              <a:gd name="connsiteX7" fmla="*/ 981075 w 1157287"/>
              <a:gd name="connsiteY7" fmla="*/ 1538288 h 1747838"/>
              <a:gd name="connsiteX8" fmla="*/ 957262 w 1157287"/>
              <a:gd name="connsiteY8" fmla="*/ 1507332 h 1747838"/>
              <a:gd name="connsiteX9" fmla="*/ 957262 w 1157287"/>
              <a:gd name="connsiteY9" fmla="*/ 1485900 h 1747838"/>
              <a:gd name="connsiteX10" fmla="*/ 909637 w 1157287"/>
              <a:gd name="connsiteY10" fmla="*/ 1447800 h 1747838"/>
              <a:gd name="connsiteX11" fmla="*/ 842962 w 1157287"/>
              <a:gd name="connsiteY11" fmla="*/ 1404938 h 1747838"/>
              <a:gd name="connsiteX12" fmla="*/ 826294 w 1157287"/>
              <a:gd name="connsiteY12" fmla="*/ 1383507 h 1747838"/>
              <a:gd name="connsiteX13" fmla="*/ 726281 w 1157287"/>
              <a:gd name="connsiteY13" fmla="*/ 1388269 h 1747838"/>
              <a:gd name="connsiteX14" fmla="*/ 714375 w 1157287"/>
              <a:gd name="connsiteY14" fmla="*/ 1378744 h 1747838"/>
              <a:gd name="connsiteX15" fmla="*/ 707231 w 1157287"/>
              <a:gd name="connsiteY15" fmla="*/ 1347788 h 1747838"/>
              <a:gd name="connsiteX16" fmla="*/ 692944 w 1157287"/>
              <a:gd name="connsiteY16" fmla="*/ 1316832 h 1747838"/>
              <a:gd name="connsiteX17" fmla="*/ 673894 w 1157287"/>
              <a:gd name="connsiteY17" fmla="*/ 1295400 h 1747838"/>
              <a:gd name="connsiteX18" fmla="*/ 657225 w 1157287"/>
              <a:gd name="connsiteY18" fmla="*/ 1276350 h 1747838"/>
              <a:gd name="connsiteX19" fmla="*/ 647700 w 1157287"/>
              <a:gd name="connsiteY19" fmla="*/ 1245394 h 1747838"/>
              <a:gd name="connsiteX20" fmla="*/ 621506 w 1157287"/>
              <a:gd name="connsiteY20" fmla="*/ 1221582 h 1747838"/>
              <a:gd name="connsiteX21" fmla="*/ 578644 w 1157287"/>
              <a:gd name="connsiteY21" fmla="*/ 1197769 h 1747838"/>
              <a:gd name="connsiteX22" fmla="*/ 533400 w 1157287"/>
              <a:gd name="connsiteY22" fmla="*/ 1190625 h 1747838"/>
              <a:gd name="connsiteX23" fmla="*/ 497681 w 1157287"/>
              <a:gd name="connsiteY23" fmla="*/ 1159669 h 1747838"/>
              <a:gd name="connsiteX24" fmla="*/ 485775 w 1157287"/>
              <a:gd name="connsiteY24" fmla="*/ 1145382 h 1747838"/>
              <a:gd name="connsiteX25" fmla="*/ 466725 w 1157287"/>
              <a:gd name="connsiteY25" fmla="*/ 1121569 h 1747838"/>
              <a:gd name="connsiteX26" fmla="*/ 419100 w 1157287"/>
              <a:gd name="connsiteY26" fmla="*/ 1104900 h 1747838"/>
              <a:gd name="connsiteX27" fmla="*/ 361950 w 1157287"/>
              <a:gd name="connsiteY27" fmla="*/ 1081088 h 1747838"/>
              <a:gd name="connsiteX28" fmla="*/ 304800 w 1157287"/>
              <a:gd name="connsiteY28" fmla="*/ 1040607 h 1747838"/>
              <a:gd name="connsiteX29" fmla="*/ 280987 w 1157287"/>
              <a:gd name="connsiteY29" fmla="*/ 1000125 h 1747838"/>
              <a:gd name="connsiteX30" fmla="*/ 250030 w 1157287"/>
              <a:gd name="connsiteY30" fmla="*/ 985838 h 1747838"/>
              <a:gd name="connsiteX31" fmla="*/ 245269 w 1157287"/>
              <a:gd name="connsiteY31" fmla="*/ 938213 h 1747838"/>
              <a:gd name="connsiteX32" fmla="*/ 223837 w 1157287"/>
              <a:gd name="connsiteY32" fmla="*/ 900113 h 1747838"/>
              <a:gd name="connsiteX33" fmla="*/ 171450 w 1157287"/>
              <a:gd name="connsiteY33" fmla="*/ 873919 h 1747838"/>
              <a:gd name="connsiteX34" fmla="*/ 152400 w 1157287"/>
              <a:gd name="connsiteY34" fmla="*/ 850107 h 1747838"/>
              <a:gd name="connsiteX35" fmla="*/ 116681 w 1157287"/>
              <a:gd name="connsiteY35" fmla="*/ 826294 h 1747838"/>
              <a:gd name="connsiteX36" fmla="*/ 102394 w 1157287"/>
              <a:gd name="connsiteY36" fmla="*/ 802482 h 1747838"/>
              <a:gd name="connsiteX37" fmla="*/ 100012 w 1157287"/>
              <a:gd name="connsiteY37" fmla="*/ 781050 h 1747838"/>
              <a:gd name="connsiteX38" fmla="*/ 83344 w 1157287"/>
              <a:gd name="connsiteY38" fmla="*/ 773907 h 1747838"/>
              <a:gd name="connsiteX39" fmla="*/ 42862 w 1157287"/>
              <a:gd name="connsiteY39" fmla="*/ 766763 h 1747838"/>
              <a:gd name="connsiteX40" fmla="*/ 0 w 1157287"/>
              <a:gd name="connsiteY40" fmla="*/ 759619 h 1747838"/>
              <a:gd name="connsiteX41" fmla="*/ 7144 w 1157287"/>
              <a:gd name="connsiteY41" fmla="*/ 714375 h 1747838"/>
              <a:gd name="connsiteX42" fmla="*/ 11906 w 1157287"/>
              <a:gd name="connsiteY42" fmla="*/ 659606 h 1747838"/>
              <a:gd name="connsiteX43" fmla="*/ 38100 w 1157287"/>
              <a:gd name="connsiteY43" fmla="*/ 595313 h 1747838"/>
              <a:gd name="connsiteX44" fmla="*/ 33337 w 1157287"/>
              <a:gd name="connsiteY44" fmla="*/ 528638 h 1747838"/>
              <a:gd name="connsiteX45" fmla="*/ 26194 w 1157287"/>
              <a:gd name="connsiteY45" fmla="*/ 435769 h 1747838"/>
              <a:gd name="connsiteX46" fmla="*/ 23812 w 1157287"/>
              <a:gd name="connsiteY46" fmla="*/ 352426 h 1747838"/>
              <a:gd name="connsiteX47" fmla="*/ 26193 w 1157287"/>
              <a:gd name="connsiteY47" fmla="*/ 264319 h 1747838"/>
              <a:gd name="connsiteX48" fmla="*/ 21431 w 1157287"/>
              <a:gd name="connsiteY48" fmla="*/ 188120 h 1747838"/>
              <a:gd name="connsiteX49" fmla="*/ 45244 w 1157287"/>
              <a:gd name="connsiteY49" fmla="*/ 142875 h 1747838"/>
              <a:gd name="connsiteX50" fmla="*/ 50006 w 1157287"/>
              <a:gd name="connsiteY50" fmla="*/ 73819 h 1747838"/>
              <a:gd name="connsiteX51" fmla="*/ 50006 w 1157287"/>
              <a:gd name="connsiteY51" fmla="*/ 30957 h 1747838"/>
              <a:gd name="connsiteX52" fmla="*/ 52388 w 1157287"/>
              <a:gd name="connsiteY52" fmla="*/ 0 h 1747838"/>
              <a:gd name="connsiteX0" fmla="*/ 1157287 w 1157287"/>
              <a:gd name="connsiteY0" fmla="*/ 1747838 h 1747838"/>
              <a:gd name="connsiteX1" fmla="*/ 1152525 w 1157287"/>
              <a:gd name="connsiteY1" fmla="*/ 1683544 h 1747838"/>
              <a:gd name="connsiteX2" fmla="*/ 1128712 w 1157287"/>
              <a:gd name="connsiteY2" fmla="*/ 1650207 h 1747838"/>
              <a:gd name="connsiteX3" fmla="*/ 1121569 w 1157287"/>
              <a:gd name="connsiteY3" fmla="*/ 1626394 h 1747838"/>
              <a:gd name="connsiteX4" fmla="*/ 1100137 w 1157287"/>
              <a:gd name="connsiteY4" fmla="*/ 1590675 h 1747838"/>
              <a:gd name="connsiteX5" fmla="*/ 1092994 w 1157287"/>
              <a:gd name="connsiteY5" fmla="*/ 1557338 h 1747838"/>
              <a:gd name="connsiteX6" fmla="*/ 1078706 w 1157287"/>
              <a:gd name="connsiteY6" fmla="*/ 1540669 h 1747838"/>
              <a:gd name="connsiteX7" fmla="*/ 981075 w 1157287"/>
              <a:gd name="connsiteY7" fmla="*/ 1538288 h 1747838"/>
              <a:gd name="connsiteX8" fmla="*/ 957262 w 1157287"/>
              <a:gd name="connsiteY8" fmla="*/ 1507332 h 1747838"/>
              <a:gd name="connsiteX9" fmla="*/ 957262 w 1157287"/>
              <a:gd name="connsiteY9" fmla="*/ 1485900 h 1747838"/>
              <a:gd name="connsiteX10" fmla="*/ 909637 w 1157287"/>
              <a:gd name="connsiteY10" fmla="*/ 1447800 h 1747838"/>
              <a:gd name="connsiteX11" fmla="*/ 842962 w 1157287"/>
              <a:gd name="connsiteY11" fmla="*/ 1404938 h 1747838"/>
              <a:gd name="connsiteX12" fmla="*/ 826294 w 1157287"/>
              <a:gd name="connsiteY12" fmla="*/ 1383507 h 1747838"/>
              <a:gd name="connsiteX13" fmla="*/ 726281 w 1157287"/>
              <a:gd name="connsiteY13" fmla="*/ 1388269 h 1747838"/>
              <a:gd name="connsiteX14" fmla="*/ 714375 w 1157287"/>
              <a:gd name="connsiteY14" fmla="*/ 1378744 h 1747838"/>
              <a:gd name="connsiteX15" fmla="*/ 707231 w 1157287"/>
              <a:gd name="connsiteY15" fmla="*/ 1347788 h 1747838"/>
              <a:gd name="connsiteX16" fmla="*/ 692944 w 1157287"/>
              <a:gd name="connsiteY16" fmla="*/ 1316832 h 1747838"/>
              <a:gd name="connsiteX17" fmla="*/ 673894 w 1157287"/>
              <a:gd name="connsiteY17" fmla="*/ 1295400 h 1747838"/>
              <a:gd name="connsiteX18" fmla="*/ 657225 w 1157287"/>
              <a:gd name="connsiteY18" fmla="*/ 1276350 h 1747838"/>
              <a:gd name="connsiteX19" fmla="*/ 647700 w 1157287"/>
              <a:gd name="connsiteY19" fmla="*/ 1245394 h 1747838"/>
              <a:gd name="connsiteX20" fmla="*/ 621506 w 1157287"/>
              <a:gd name="connsiteY20" fmla="*/ 1221582 h 1747838"/>
              <a:gd name="connsiteX21" fmla="*/ 578644 w 1157287"/>
              <a:gd name="connsiteY21" fmla="*/ 1197769 h 1747838"/>
              <a:gd name="connsiteX22" fmla="*/ 533400 w 1157287"/>
              <a:gd name="connsiteY22" fmla="*/ 1190625 h 1747838"/>
              <a:gd name="connsiteX23" fmla="*/ 497681 w 1157287"/>
              <a:gd name="connsiteY23" fmla="*/ 1159669 h 1747838"/>
              <a:gd name="connsiteX24" fmla="*/ 485775 w 1157287"/>
              <a:gd name="connsiteY24" fmla="*/ 1145382 h 1747838"/>
              <a:gd name="connsiteX25" fmla="*/ 466725 w 1157287"/>
              <a:gd name="connsiteY25" fmla="*/ 1121569 h 1747838"/>
              <a:gd name="connsiteX26" fmla="*/ 419100 w 1157287"/>
              <a:gd name="connsiteY26" fmla="*/ 1104900 h 1747838"/>
              <a:gd name="connsiteX27" fmla="*/ 361950 w 1157287"/>
              <a:gd name="connsiteY27" fmla="*/ 1081088 h 1747838"/>
              <a:gd name="connsiteX28" fmla="*/ 304800 w 1157287"/>
              <a:gd name="connsiteY28" fmla="*/ 1040607 h 1747838"/>
              <a:gd name="connsiteX29" fmla="*/ 280987 w 1157287"/>
              <a:gd name="connsiteY29" fmla="*/ 1000125 h 1747838"/>
              <a:gd name="connsiteX30" fmla="*/ 250030 w 1157287"/>
              <a:gd name="connsiteY30" fmla="*/ 985838 h 1747838"/>
              <a:gd name="connsiteX31" fmla="*/ 245269 w 1157287"/>
              <a:gd name="connsiteY31" fmla="*/ 938213 h 1747838"/>
              <a:gd name="connsiteX32" fmla="*/ 223837 w 1157287"/>
              <a:gd name="connsiteY32" fmla="*/ 900113 h 1747838"/>
              <a:gd name="connsiteX33" fmla="*/ 171450 w 1157287"/>
              <a:gd name="connsiteY33" fmla="*/ 873919 h 1747838"/>
              <a:gd name="connsiteX34" fmla="*/ 152400 w 1157287"/>
              <a:gd name="connsiteY34" fmla="*/ 850107 h 1747838"/>
              <a:gd name="connsiteX35" fmla="*/ 116681 w 1157287"/>
              <a:gd name="connsiteY35" fmla="*/ 826294 h 1747838"/>
              <a:gd name="connsiteX36" fmla="*/ 102394 w 1157287"/>
              <a:gd name="connsiteY36" fmla="*/ 802482 h 1747838"/>
              <a:gd name="connsiteX37" fmla="*/ 100012 w 1157287"/>
              <a:gd name="connsiteY37" fmla="*/ 781050 h 1747838"/>
              <a:gd name="connsiteX38" fmla="*/ 83344 w 1157287"/>
              <a:gd name="connsiteY38" fmla="*/ 773907 h 1747838"/>
              <a:gd name="connsiteX39" fmla="*/ 42862 w 1157287"/>
              <a:gd name="connsiteY39" fmla="*/ 766763 h 1747838"/>
              <a:gd name="connsiteX40" fmla="*/ 0 w 1157287"/>
              <a:gd name="connsiteY40" fmla="*/ 759619 h 1747838"/>
              <a:gd name="connsiteX41" fmla="*/ 7144 w 1157287"/>
              <a:gd name="connsiteY41" fmla="*/ 714375 h 1747838"/>
              <a:gd name="connsiteX42" fmla="*/ 11906 w 1157287"/>
              <a:gd name="connsiteY42" fmla="*/ 659606 h 1747838"/>
              <a:gd name="connsiteX43" fmla="*/ 38100 w 1157287"/>
              <a:gd name="connsiteY43" fmla="*/ 595313 h 1747838"/>
              <a:gd name="connsiteX44" fmla="*/ 33337 w 1157287"/>
              <a:gd name="connsiteY44" fmla="*/ 528638 h 1747838"/>
              <a:gd name="connsiteX45" fmla="*/ 26194 w 1157287"/>
              <a:gd name="connsiteY45" fmla="*/ 435769 h 1747838"/>
              <a:gd name="connsiteX46" fmla="*/ 23812 w 1157287"/>
              <a:gd name="connsiteY46" fmla="*/ 352426 h 1747838"/>
              <a:gd name="connsiteX47" fmla="*/ 26193 w 1157287"/>
              <a:gd name="connsiteY47" fmla="*/ 264319 h 1747838"/>
              <a:gd name="connsiteX48" fmla="*/ 21431 w 1157287"/>
              <a:gd name="connsiteY48" fmla="*/ 188120 h 1747838"/>
              <a:gd name="connsiteX49" fmla="*/ 45244 w 1157287"/>
              <a:gd name="connsiteY49" fmla="*/ 142875 h 1747838"/>
              <a:gd name="connsiteX50" fmla="*/ 38100 w 1157287"/>
              <a:gd name="connsiteY50" fmla="*/ 90487 h 1747838"/>
              <a:gd name="connsiteX51" fmla="*/ 50006 w 1157287"/>
              <a:gd name="connsiteY51" fmla="*/ 30957 h 1747838"/>
              <a:gd name="connsiteX52" fmla="*/ 52388 w 1157287"/>
              <a:gd name="connsiteY52" fmla="*/ 0 h 1747838"/>
              <a:gd name="connsiteX0" fmla="*/ 1157287 w 1157287"/>
              <a:gd name="connsiteY0" fmla="*/ 1747838 h 1747838"/>
              <a:gd name="connsiteX1" fmla="*/ 1152525 w 1157287"/>
              <a:gd name="connsiteY1" fmla="*/ 1683544 h 1747838"/>
              <a:gd name="connsiteX2" fmla="*/ 1128712 w 1157287"/>
              <a:gd name="connsiteY2" fmla="*/ 1650207 h 1747838"/>
              <a:gd name="connsiteX3" fmla="*/ 1121569 w 1157287"/>
              <a:gd name="connsiteY3" fmla="*/ 1626394 h 1747838"/>
              <a:gd name="connsiteX4" fmla="*/ 1100137 w 1157287"/>
              <a:gd name="connsiteY4" fmla="*/ 1590675 h 1747838"/>
              <a:gd name="connsiteX5" fmla="*/ 1092994 w 1157287"/>
              <a:gd name="connsiteY5" fmla="*/ 1557338 h 1747838"/>
              <a:gd name="connsiteX6" fmla="*/ 1078706 w 1157287"/>
              <a:gd name="connsiteY6" fmla="*/ 1540669 h 1747838"/>
              <a:gd name="connsiteX7" fmla="*/ 981075 w 1157287"/>
              <a:gd name="connsiteY7" fmla="*/ 1538288 h 1747838"/>
              <a:gd name="connsiteX8" fmla="*/ 957262 w 1157287"/>
              <a:gd name="connsiteY8" fmla="*/ 1507332 h 1747838"/>
              <a:gd name="connsiteX9" fmla="*/ 957262 w 1157287"/>
              <a:gd name="connsiteY9" fmla="*/ 1485900 h 1747838"/>
              <a:gd name="connsiteX10" fmla="*/ 909637 w 1157287"/>
              <a:gd name="connsiteY10" fmla="*/ 1447800 h 1747838"/>
              <a:gd name="connsiteX11" fmla="*/ 842962 w 1157287"/>
              <a:gd name="connsiteY11" fmla="*/ 1404938 h 1747838"/>
              <a:gd name="connsiteX12" fmla="*/ 826294 w 1157287"/>
              <a:gd name="connsiteY12" fmla="*/ 1383507 h 1747838"/>
              <a:gd name="connsiteX13" fmla="*/ 726281 w 1157287"/>
              <a:gd name="connsiteY13" fmla="*/ 1388269 h 1747838"/>
              <a:gd name="connsiteX14" fmla="*/ 714375 w 1157287"/>
              <a:gd name="connsiteY14" fmla="*/ 1378744 h 1747838"/>
              <a:gd name="connsiteX15" fmla="*/ 707231 w 1157287"/>
              <a:gd name="connsiteY15" fmla="*/ 1347788 h 1747838"/>
              <a:gd name="connsiteX16" fmla="*/ 692944 w 1157287"/>
              <a:gd name="connsiteY16" fmla="*/ 1316832 h 1747838"/>
              <a:gd name="connsiteX17" fmla="*/ 673894 w 1157287"/>
              <a:gd name="connsiteY17" fmla="*/ 1295400 h 1747838"/>
              <a:gd name="connsiteX18" fmla="*/ 657225 w 1157287"/>
              <a:gd name="connsiteY18" fmla="*/ 1276350 h 1747838"/>
              <a:gd name="connsiteX19" fmla="*/ 647700 w 1157287"/>
              <a:gd name="connsiteY19" fmla="*/ 1245394 h 1747838"/>
              <a:gd name="connsiteX20" fmla="*/ 621506 w 1157287"/>
              <a:gd name="connsiteY20" fmla="*/ 1221582 h 1747838"/>
              <a:gd name="connsiteX21" fmla="*/ 578644 w 1157287"/>
              <a:gd name="connsiteY21" fmla="*/ 1197769 h 1747838"/>
              <a:gd name="connsiteX22" fmla="*/ 533400 w 1157287"/>
              <a:gd name="connsiteY22" fmla="*/ 1190625 h 1747838"/>
              <a:gd name="connsiteX23" fmla="*/ 497681 w 1157287"/>
              <a:gd name="connsiteY23" fmla="*/ 1159669 h 1747838"/>
              <a:gd name="connsiteX24" fmla="*/ 485775 w 1157287"/>
              <a:gd name="connsiteY24" fmla="*/ 1145382 h 1747838"/>
              <a:gd name="connsiteX25" fmla="*/ 466725 w 1157287"/>
              <a:gd name="connsiteY25" fmla="*/ 1121569 h 1747838"/>
              <a:gd name="connsiteX26" fmla="*/ 419100 w 1157287"/>
              <a:gd name="connsiteY26" fmla="*/ 1104900 h 1747838"/>
              <a:gd name="connsiteX27" fmla="*/ 361950 w 1157287"/>
              <a:gd name="connsiteY27" fmla="*/ 1081088 h 1747838"/>
              <a:gd name="connsiteX28" fmla="*/ 304800 w 1157287"/>
              <a:gd name="connsiteY28" fmla="*/ 1040607 h 1747838"/>
              <a:gd name="connsiteX29" fmla="*/ 280987 w 1157287"/>
              <a:gd name="connsiteY29" fmla="*/ 1000125 h 1747838"/>
              <a:gd name="connsiteX30" fmla="*/ 250030 w 1157287"/>
              <a:gd name="connsiteY30" fmla="*/ 985838 h 1747838"/>
              <a:gd name="connsiteX31" fmla="*/ 245269 w 1157287"/>
              <a:gd name="connsiteY31" fmla="*/ 938213 h 1747838"/>
              <a:gd name="connsiteX32" fmla="*/ 223837 w 1157287"/>
              <a:gd name="connsiteY32" fmla="*/ 900113 h 1747838"/>
              <a:gd name="connsiteX33" fmla="*/ 171450 w 1157287"/>
              <a:gd name="connsiteY33" fmla="*/ 873919 h 1747838"/>
              <a:gd name="connsiteX34" fmla="*/ 152400 w 1157287"/>
              <a:gd name="connsiteY34" fmla="*/ 850107 h 1747838"/>
              <a:gd name="connsiteX35" fmla="*/ 116681 w 1157287"/>
              <a:gd name="connsiteY35" fmla="*/ 826294 h 1747838"/>
              <a:gd name="connsiteX36" fmla="*/ 102394 w 1157287"/>
              <a:gd name="connsiteY36" fmla="*/ 802482 h 1747838"/>
              <a:gd name="connsiteX37" fmla="*/ 100012 w 1157287"/>
              <a:gd name="connsiteY37" fmla="*/ 781050 h 1747838"/>
              <a:gd name="connsiteX38" fmla="*/ 83344 w 1157287"/>
              <a:gd name="connsiteY38" fmla="*/ 773907 h 1747838"/>
              <a:gd name="connsiteX39" fmla="*/ 42862 w 1157287"/>
              <a:gd name="connsiteY39" fmla="*/ 766763 h 1747838"/>
              <a:gd name="connsiteX40" fmla="*/ 0 w 1157287"/>
              <a:gd name="connsiteY40" fmla="*/ 759619 h 1747838"/>
              <a:gd name="connsiteX41" fmla="*/ 7144 w 1157287"/>
              <a:gd name="connsiteY41" fmla="*/ 714375 h 1747838"/>
              <a:gd name="connsiteX42" fmla="*/ 11906 w 1157287"/>
              <a:gd name="connsiteY42" fmla="*/ 659606 h 1747838"/>
              <a:gd name="connsiteX43" fmla="*/ 38100 w 1157287"/>
              <a:gd name="connsiteY43" fmla="*/ 595313 h 1747838"/>
              <a:gd name="connsiteX44" fmla="*/ 33337 w 1157287"/>
              <a:gd name="connsiteY44" fmla="*/ 528638 h 1747838"/>
              <a:gd name="connsiteX45" fmla="*/ 26194 w 1157287"/>
              <a:gd name="connsiteY45" fmla="*/ 435769 h 1747838"/>
              <a:gd name="connsiteX46" fmla="*/ 23812 w 1157287"/>
              <a:gd name="connsiteY46" fmla="*/ 352426 h 1747838"/>
              <a:gd name="connsiteX47" fmla="*/ 26193 w 1157287"/>
              <a:gd name="connsiteY47" fmla="*/ 264319 h 1747838"/>
              <a:gd name="connsiteX48" fmla="*/ 21431 w 1157287"/>
              <a:gd name="connsiteY48" fmla="*/ 188120 h 1747838"/>
              <a:gd name="connsiteX49" fmla="*/ 45244 w 1157287"/>
              <a:gd name="connsiteY49" fmla="*/ 142875 h 1747838"/>
              <a:gd name="connsiteX50" fmla="*/ 38100 w 1157287"/>
              <a:gd name="connsiteY50" fmla="*/ 90487 h 1747838"/>
              <a:gd name="connsiteX51" fmla="*/ 50006 w 1157287"/>
              <a:gd name="connsiteY51" fmla="*/ 40482 h 1747838"/>
              <a:gd name="connsiteX52" fmla="*/ 52388 w 1157287"/>
              <a:gd name="connsiteY52" fmla="*/ 0 h 1747838"/>
              <a:gd name="connsiteX0" fmla="*/ 1157287 w 1157287"/>
              <a:gd name="connsiteY0" fmla="*/ 1745456 h 1745456"/>
              <a:gd name="connsiteX1" fmla="*/ 1152525 w 1157287"/>
              <a:gd name="connsiteY1" fmla="*/ 1681162 h 1745456"/>
              <a:gd name="connsiteX2" fmla="*/ 1128712 w 1157287"/>
              <a:gd name="connsiteY2" fmla="*/ 1647825 h 1745456"/>
              <a:gd name="connsiteX3" fmla="*/ 1121569 w 1157287"/>
              <a:gd name="connsiteY3" fmla="*/ 1624012 h 1745456"/>
              <a:gd name="connsiteX4" fmla="*/ 1100137 w 1157287"/>
              <a:gd name="connsiteY4" fmla="*/ 1588293 h 1745456"/>
              <a:gd name="connsiteX5" fmla="*/ 1092994 w 1157287"/>
              <a:gd name="connsiteY5" fmla="*/ 1554956 h 1745456"/>
              <a:gd name="connsiteX6" fmla="*/ 1078706 w 1157287"/>
              <a:gd name="connsiteY6" fmla="*/ 1538287 h 1745456"/>
              <a:gd name="connsiteX7" fmla="*/ 981075 w 1157287"/>
              <a:gd name="connsiteY7" fmla="*/ 1535906 h 1745456"/>
              <a:gd name="connsiteX8" fmla="*/ 957262 w 1157287"/>
              <a:gd name="connsiteY8" fmla="*/ 1504950 h 1745456"/>
              <a:gd name="connsiteX9" fmla="*/ 957262 w 1157287"/>
              <a:gd name="connsiteY9" fmla="*/ 1483518 h 1745456"/>
              <a:gd name="connsiteX10" fmla="*/ 909637 w 1157287"/>
              <a:gd name="connsiteY10" fmla="*/ 1445418 h 1745456"/>
              <a:gd name="connsiteX11" fmla="*/ 842962 w 1157287"/>
              <a:gd name="connsiteY11" fmla="*/ 1402556 h 1745456"/>
              <a:gd name="connsiteX12" fmla="*/ 826294 w 1157287"/>
              <a:gd name="connsiteY12" fmla="*/ 1381125 h 1745456"/>
              <a:gd name="connsiteX13" fmla="*/ 726281 w 1157287"/>
              <a:gd name="connsiteY13" fmla="*/ 1385887 h 1745456"/>
              <a:gd name="connsiteX14" fmla="*/ 714375 w 1157287"/>
              <a:gd name="connsiteY14" fmla="*/ 1376362 h 1745456"/>
              <a:gd name="connsiteX15" fmla="*/ 707231 w 1157287"/>
              <a:gd name="connsiteY15" fmla="*/ 1345406 h 1745456"/>
              <a:gd name="connsiteX16" fmla="*/ 692944 w 1157287"/>
              <a:gd name="connsiteY16" fmla="*/ 1314450 h 1745456"/>
              <a:gd name="connsiteX17" fmla="*/ 673894 w 1157287"/>
              <a:gd name="connsiteY17" fmla="*/ 1293018 h 1745456"/>
              <a:gd name="connsiteX18" fmla="*/ 657225 w 1157287"/>
              <a:gd name="connsiteY18" fmla="*/ 1273968 h 1745456"/>
              <a:gd name="connsiteX19" fmla="*/ 647700 w 1157287"/>
              <a:gd name="connsiteY19" fmla="*/ 1243012 h 1745456"/>
              <a:gd name="connsiteX20" fmla="*/ 621506 w 1157287"/>
              <a:gd name="connsiteY20" fmla="*/ 1219200 h 1745456"/>
              <a:gd name="connsiteX21" fmla="*/ 578644 w 1157287"/>
              <a:gd name="connsiteY21" fmla="*/ 1195387 h 1745456"/>
              <a:gd name="connsiteX22" fmla="*/ 533400 w 1157287"/>
              <a:gd name="connsiteY22" fmla="*/ 1188243 h 1745456"/>
              <a:gd name="connsiteX23" fmla="*/ 497681 w 1157287"/>
              <a:gd name="connsiteY23" fmla="*/ 1157287 h 1745456"/>
              <a:gd name="connsiteX24" fmla="*/ 485775 w 1157287"/>
              <a:gd name="connsiteY24" fmla="*/ 1143000 h 1745456"/>
              <a:gd name="connsiteX25" fmla="*/ 466725 w 1157287"/>
              <a:gd name="connsiteY25" fmla="*/ 1119187 h 1745456"/>
              <a:gd name="connsiteX26" fmla="*/ 419100 w 1157287"/>
              <a:gd name="connsiteY26" fmla="*/ 1102518 h 1745456"/>
              <a:gd name="connsiteX27" fmla="*/ 361950 w 1157287"/>
              <a:gd name="connsiteY27" fmla="*/ 1078706 h 1745456"/>
              <a:gd name="connsiteX28" fmla="*/ 304800 w 1157287"/>
              <a:gd name="connsiteY28" fmla="*/ 1038225 h 1745456"/>
              <a:gd name="connsiteX29" fmla="*/ 280987 w 1157287"/>
              <a:gd name="connsiteY29" fmla="*/ 997743 h 1745456"/>
              <a:gd name="connsiteX30" fmla="*/ 250030 w 1157287"/>
              <a:gd name="connsiteY30" fmla="*/ 983456 h 1745456"/>
              <a:gd name="connsiteX31" fmla="*/ 245269 w 1157287"/>
              <a:gd name="connsiteY31" fmla="*/ 935831 h 1745456"/>
              <a:gd name="connsiteX32" fmla="*/ 223837 w 1157287"/>
              <a:gd name="connsiteY32" fmla="*/ 897731 h 1745456"/>
              <a:gd name="connsiteX33" fmla="*/ 171450 w 1157287"/>
              <a:gd name="connsiteY33" fmla="*/ 871537 h 1745456"/>
              <a:gd name="connsiteX34" fmla="*/ 152400 w 1157287"/>
              <a:gd name="connsiteY34" fmla="*/ 847725 h 1745456"/>
              <a:gd name="connsiteX35" fmla="*/ 116681 w 1157287"/>
              <a:gd name="connsiteY35" fmla="*/ 823912 h 1745456"/>
              <a:gd name="connsiteX36" fmla="*/ 102394 w 1157287"/>
              <a:gd name="connsiteY36" fmla="*/ 800100 h 1745456"/>
              <a:gd name="connsiteX37" fmla="*/ 100012 w 1157287"/>
              <a:gd name="connsiteY37" fmla="*/ 778668 h 1745456"/>
              <a:gd name="connsiteX38" fmla="*/ 83344 w 1157287"/>
              <a:gd name="connsiteY38" fmla="*/ 771525 h 1745456"/>
              <a:gd name="connsiteX39" fmla="*/ 42862 w 1157287"/>
              <a:gd name="connsiteY39" fmla="*/ 764381 h 1745456"/>
              <a:gd name="connsiteX40" fmla="*/ 0 w 1157287"/>
              <a:gd name="connsiteY40" fmla="*/ 757237 h 1745456"/>
              <a:gd name="connsiteX41" fmla="*/ 7144 w 1157287"/>
              <a:gd name="connsiteY41" fmla="*/ 711993 h 1745456"/>
              <a:gd name="connsiteX42" fmla="*/ 11906 w 1157287"/>
              <a:gd name="connsiteY42" fmla="*/ 657224 h 1745456"/>
              <a:gd name="connsiteX43" fmla="*/ 38100 w 1157287"/>
              <a:gd name="connsiteY43" fmla="*/ 592931 h 1745456"/>
              <a:gd name="connsiteX44" fmla="*/ 33337 w 1157287"/>
              <a:gd name="connsiteY44" fmla="*/ 526256 h 1745456"/>
              <a:gd name="connsiteX45" fmla="*/ 26194 w 1157287"/>
              <a:gd name="connsiteY45" fmla="*/ 433387 h 1745456"/>
              <a:gd name="connsiteX46" fmla="*/ 23812 w 1157287"/>
              <a:gd name="connsiteY46" fmla="*/ 350044 h 1745456"/>
              <a:gd name="connsiteX47" fmla="*/ 26193 w 1157287"/>
              <a:gd name="connsiteY47" fmla="*/ 261937 h 1745456"/>
              <a:gd name="connsiteX48" fmla="*/ 21431 w 1157287"/>
              <a:gd name="connsiteY48" fmla="*/ 185738 h 1745456"/>
              <a:gd name="connsiteX49" fmla="*/ 45244 w 1157287"/>
              <a:gd name="connsiteY49" fmla="*/ 140493 h 1745456"/>
              <a:gd name="connsiteX50" fmla="*/ 38100 w 1157287"/>
              <a:gd name="connsiteY50" fmla="*/ 88105 h 1745456"/>
              <a:gd name="connsiteX51" fmla="*/ 50006 w 1157287"/>
              <a:gd name="connsiteY51" fmla="*/ 38100 h 1745456"/>
              <a:gd name="connsiteX52" fmla="*/ 54770 w 1157287"/>
              <a:gd name="connsiteY52" fmla="*/ 0 h 174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57287" h="1745456">
                <a:moveTo>
                  <a:pt x="1157287" y="1745456"/>
                </a:moveTo>
                <a:lnTo>
                  <a:pt x="1152525" y="1681162"/>
                </a:lnTo>
                <a:lnTo>
                  <a:pt x="1128712" y="1647825"/>
                </a:lnTo>
                <a:lnTo>
                  <a:pt x="1121569" y="1624012"/>
                </a:lnTo>
                <a:lnTo>
                  <a:pt x="1100137" y="1588293"/>
                </a:lnTo>
                <a:lnTo>
                  <a:pt x="1092994" y="1554956"/>
                </a:lnTo>
                <a:lnTo>
                  <a:pt x="1078706" y="1538287"/>
                </a:lnTo>
                <a:lnTo>
                  <a:pt x="981075" y="1535906"/>
                </a:lnTo>
                <a:lnTo>
                  <a:pt x="957262" y="1504950"/>
                </a:lnTo>
                <a:lnTo>
                  <a:pt x="957262" y="1483518"/>
                </a:lnTo>
                <a:lnTo>
                  <a:pt x="909637" y="1445418"/>
                </a:lnTo>
                <a:lnTo>
                  <a:pt x="842962" y="1402556"/>
                </a:lnTo>
                <a:lnTo>
                  <a:pt x="826294" y="1381125"/>
                </a:lnTo>
                <a:lnTo>
                  <a:pt x="726281" y="1385887"/>
                </a:lnTo>
                <a:lnTo>
                  <a:pt x="714375" y="1376362"/>
                </a:lnTo>
                <a:lnTo>
                  <a:pt x="707231" y="1345406"/>
                </a:lnTo>
                <a:lnTo>
                  <a:pt x="692944" y="1314450"/>
                </a:lnTo>
                <a:lnTo>
                  <a:pt x="673894" y="1293018"/>
                </a:lnTo>
                <a:lnTo>
                  <a:pt x="657225" y="1273968"/>
                </a:lnTo>
                <a:lnTo>
                  <a:pt x="647700" y="1243012"/>
                </a:lnTo>
                <a:lnTo>
                  <a:pt x="621506" y="1219200"/>
                </a:lnTo>
                <a:lnTo>
                  <a:pt x="578644" y="1195387"/>
                </a:lnTo>
                <a:lnTo>
                  <a:pt x="533400" y="1188243"/>
                </a:lnTo>
                <a:lnTo>
                  <a:pt x="497681" y="1157287"/>
                </a:lnTo>
                <a:lnTo>
                  <a:pt x="485775" y="1143000"/>
                </a:lnTo>
                <a:lnTo>
                  <a:pt x="466725" y="1119187"/>
                </a:lnTo>
                <a:lnTo>
                  <a:pt x="419100" y="1102518"/>
                </a:lnTo>
                <a:lnTo>
                  <a:pt x="361950" y="1078706"/>
                </a:lnTo>
                <a:lnTo>
                  <a:pt x="304800" y="1038225"/>
                </a:lnTo>
                <a:lnTo>
                  <a:pt x="280987" y="997743"/>
                </a:lnTo>
                <a:lnTo>
                  <a:pt x="250030" y="983456"/>
                </a:lnTo>
                <a:lnTo>
                  <a:pt x="245269" y="935831"/>
                </a:lnTo>
                <a:lnTo>
                  <a:pt x="223837" y="897731"/>
                </a:lnTo>
                <a:lnTo>
                  <a:pt x="171450" y="871537"/>
                </a:lnTo>
                <a:lnTo>
                  <a:pt x="152400" y="847725"/>
                </a:lnTo>
                <a:lnTo>
                  <a:pt x="116681" y="823912"/>
                </a:lnTo>
                <a:lnTo>
                  <a:pt x="102394" y="800100"/>
                </a:lnTo>
                <a:lnTo>
                  <a:pt x="100012" y="778668"/>
                </a:lnTo>
                <a:lnTo>
                  <a:pt x="83344" y="771525"/>
                </a:lnTo>
                <a:lnTo>
                  <a:pt x="42862" y="764381"/>
                </a:lnTo>
                <a:lnTo>
                  <a:pt x="0" y="757237"/>
                </a:lnTo>
                <a:lnTo>
                  <a:pt x="7144" y="711993"/>
                </a:lnTo>
                <a:lnTo>
                  <a:pt x="11906" y="657224"/>
                </a:lnTo>
                <a:lnTo>
                  <a:pt x="38100" y="592931"/>
                </a:lnTo>
                <a:lnTo>
                  <a:pt x="33337" y="526256"/>
                </a:lnTo>
                <a:lnTo>
                  <a:pt x="26194" y="433387"/>
                </a:lnTo>
                <a:lnTo>
                  <a:pt x="23812" y="350044"/>
                </a:lnTo>
                <a:cubicBezTo>
                  <a:pt x="24606" y="320675"/>
                  <a:pt x="25399" y="291306"/>
                  <a:pt x="26193" y="261937"/>
                </a:cubicBezTo>
                <a:cubicBezTo>
                  <a:pt x="26987" y="237331"/>
                  <a:pt x="20637" y="210344"/>
                  <a:pt x="21431" y="185738"/>
                </a:cubicBezTo>
                <a:lnTo>
                  <a:pt x="45244" y="140493"/>
                </a:lnTo>
                <a:lnTo>
                  <a:pt x="38100" y="88105"/>
                </a:lnTo>
                <a:lnTo>
                  <a:pt x="50006" y="38100"/>
                </a:lnTo>
                <a:lnTo>
                  <a:pt x="54770" y="0"/>
                </a:ln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12" name="フリーフォーム 418">
            <a:extLst>
              <a:ext uri="{FF2B5EF4-FFF2-40B4-BE49-F238E27FC236}">
                <a16:creationId xmlns:a16="http://schemas.microsoft.com/office/drawing/2014/main" id="{E6909FB4-6117-4B20-B311-F468F8727EC1}"/>
              </a:ext>
            </a:extLst>
          </p:cNvPr>
          <p:cNvSpPr/>
          <p:nvPr/>
        </p:nvSpPr>
        <p:spPr>
          <a:xfrm>
            <a:off x="4634450" y="4735513"/>
            <a:ext cx="58738" cy="606425"/>
          </a:xfrm>
          <a:custGeom>
            <a:avLst/>
            <a:gdLst>
              <a:gd name="connsiteX0" fmla="*/ 80963 w 80963"/>
              <a:gd name="connsiteY0" fmla="*/ 0 h 838200"/>
              <a:gd name="connsiteX1" fmla="*/ 76200 w 80963"/>
              <a:gd name="connsiteY1" fmla="*/ 40481 h 838200"/>
              <a:gd name="connsiteX2" fmla="*/ 73819 w 80963"/>
              <a:gd name="connsiteY2" fmla="*/ 107156 h 838200"/>
              <a:gd name="connsiteX3" fmla="*/ 69056 w 80963"/>
              <a:gd name="connsiteY3" fmla="*/ 159544 h 838200"/>
              <a:gd name="connsiteX4" fmla="*/ 59531 w 80963"/>
              <a:gd name="connsiteY4" fmla="*/ 204788 h 838200"/>
              <a:gd name="connsiteX5" fmla="*/ 47625 w 80963"/>
              <a:gd name="connsiteY5" fmla="*/ 278606 h 838200"/>
              <a:gd name="connsiteX6" fmla="*/ 40481 w 80963"/>
              <a:gd name="connsiteY6" fmla="*/ 357188 h 838200"/>
              <a:gd name="connsiteX7" fmla="*/ 30956 w 80963"/>
              <a:gd name="connsiteY7" fmla="*/ 397669 h 838200"/>
              <a:gd name="connsiteX8" fmla="*/ 11906 w 80963"/>
              <a:gd name="connsiteY8" fmla="*/ 485775 h 838200"/>
              <a:gd name="connsiteX9" fmla="*/ 0 w 80963"/>
              <a:gd name="connsiteY9" fmla="*/ 538163 h 838200"/>
              <a:gd name="connsiteX10" fmla="*/ 0 w 80963"/>
              <a:gd name="connsiteY10" fmla="*/ 609600 h 838200"/>
              <a:gd name="connsiteX11" fmla="*/ 4763 w 80963"/>
              <a:gd name="connsiteY11" fmla="*/ 700088 h 838200"/>
              <a:gd name="connsiteX12" fmla="*/ 7144 w 80963"/>
              <a:gd name="connsiteY12" fmla="*/ 769144 h 838200"/>
              <a:gd name="connsiteX13" fmla="*/ 9525 w 80963"/>
              <a:gd name="connsiteY13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0963" h="838200">
                <a:moveTo>
                  <a:pt x="80963" y="0"/>
                </a:moveTo>
                <a:lnTo>
                  <a:pt x="76200" y="40481"/>
                </a:lnTo>
                <a:cubicBezTo>
                  <a:pt x="75406" y="62706"/>
                  <a:pt x="74613" y="84931"/>
                  <a:pt x="73819" y="107156"/>
                </a:cubicBezTo>
                <a:lnTo>
                  <a:pt x="69056" y="159544"/>
                </a:lnTo>
                <a:lnTo>
                  <a:pt x="59531" y="204788"/>
                </a:lnTo>
                <a:lnTo>
                  <a:pt x="47625" y="278606"/>
                </a:lnTo>
                <a:lnTo>
                  <a:pt x="40481" y="357188"/>
                </a:lnTo>
                <a:lnTo>
                  <a:pt x="30956" y="397669"/>
                </a:lnTo>
                <a:lnTo>
                  <a:pt x="11906" y="485775"/>
                </a:lnTo>
                <a:lnTo>
                  <a:pt x="0" y="538163"/>
                </a:lnTo>
                <a:lnTo>
                  <a:pt x="0" y="609600"/>
                </a:lnTo>
                <a:lnTo>
                  <a:pt x="4763" y="700088"/>
                </a:lnTo>
                <a:cubicBezTo>
                  <a:pt x="5557" y="723107"/>
                  <a:pt x="6350" y="746125"/>
                  <a:pt x="7144" y="769144"/>
                </a:cubicBezTo>
                <a:cubicBezTo>
                  <a:pt x="7938" y="792163"/>
                  <a:pt x="8731" y="815181"/>
                  <a:pt x="9525" y="838200"/>
                </a:cubicBez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14" name="フリーフォーム 419">
            <a:extLst>
              <a:ext uri="{FF2B5EF4-FFF2-40B4-BE49-F238E27FC236}">
                <a16:creationId xmlns:a16="http://schemas.microsoft.com/office/drawing/2014/main" id="{75F864F1-891C-401D-85C0-52F1A3882D02}"/>
              </a:ext>
            </a:extLst>
          </p:cNvPr>
          <p:cNvSpPr/>
          <p:nvPr/>
        </p:nvSpPr>
        <p:spPr>
          <a:xfrm>
            <a:off x="5348825" y="4513263"/>
            <a:ext cx="115888" cy="1376362"/>
          </a:xfrm>
          <a:custGeom>
            <a:avLst/>
            <a:gdLst>
              <a:gd name="connsiteX0" fmla="*/ 50007 w 54769"/>
              <a:gd name="connsiteY0" fmla="*/ 1035844 h 1035844"/>
              <a:gd name="connsiteX1" fmla="*/ 54769 w 54769"/>
              <a:gd name="connsiteY1" fmla="*/ 983456 h 1035844"/>
              <a:gd name="connsiteX2" fmla="*/ 45244 w 54769"/>
              <a:gd name="connsiteY2" fmla="*/ 950119 h 1035844"/>
              <a:gd name="connsiteX3" fmla="*/ 16669 w 54769"/>
              <a:gd name="connsiteY3" fmla="*/ 902494 h 1035844"/>
              <a:gd name="connsiteX4" fmla="*/ 19050 w 54769"/>
              <a:gd name="connsiteY4" fmla="*/ 802481 h 1035844"/>
              <a:gd name="connsiteX5" fmla="*/ 30957 w 54769"/>
              <a:gd name="connsiteY5" fmla="*/ 650081 h 1035844"/>
              <a:gd name="connsiteX6" fmla="*/ 50007 w 54769"/>
              <a:gd name="connsiteY6" fmla="*/ 569119 h 1035844"/>
              <a:gd name="connsiteX7" fmla="*/ 30957 w 54769"/>
              <a:gd name="connsiteY7" fmla="*/ 492919 h 1035844"/>
              <a:gd name="connsiteX8" fmla="*/ 19050 w 54769"/>
              <a:gd name="connsiteY8" fmla="*/ 423863 h 1035844"/>
              <a:gd name="connsiteX9" fmla="*/ 0 w 54769"/>
              <a:gd name="connsiteY9" fmla="*/ 366713 h 1035844"/>
              <a:gd name="connsiteX10" fmla="*/ 2382 w 54769"/>
              <a:gd name="connsiteY10" fmla="*/ 209550 h 1035844"/>
              <a:gd name="connsiteX11" fmla="*/ 4763 w 54769"/>
              <a:gd name="connsiteY11" fmla="*/ 90488 h 1035844"/>
              <a:gd name="connsiteX12" fmla="*/ 4763 w 54769"/>
              <a:gd name="connsiteY12" fmla="*/ 0 h 1035844"/>
              <a:gd name="connsiteX0" fmla="*/ 92869 w 97631"/>
              <a:gd name="connsiteY0" fmla="*/ 1902619 h 1902619"/>
              <a:gd name="connsiteX1" fmla="*/ 97631 w 97631"/>
              <a:gd name="connsiteY1" fmla="*/ 1850231 h 1902619"/>
              <a:gd name="connsiteX2" fmla="*/ 88106 w 97631"/>
              <a:gd name="connsiteY2" fmla="*/ 1816894 h 1902619"/>
              <a:gd name="connsiteX3" fmla="*/ 59531 w 97631"/>
              <a:gd name="connsiteY3" fmla="*/ 1769269 h 1902619"/>
              <a:gd name="connsiteX4" fmla="*/ 61912 w 97631"/>
              <a:gd name="connsiteY4" fmla="*/ 1669256 h 1902619"/>
              <a:gd name="connsiteX5" fmla="*/ 73819 w 97631"/>
              <a:gd name="connsiteY5" fmla="*/ 1516856 h 1902619"/>
              <a:gd name="connsiteX6" fmla="*/ 92869 w 97631"/>
              <a:gd name="connsiteY6" fmla="*/ 1435894 h 1902619"/>
              <a:gd name="connsiteX7" fmla="*/ 73819 w 97631"/>
              <a:gd name="connsiteY7" fmla="*/ 1359694 h 1902619"/>
              <a:gd name="connsiteX8" fmla="*/ 61912 w 97631"/>
              <a:gd name="connsiteY8" fmla="*/ 1290638 h 1902619"/>
              <a:gd name="connsiteX9" fmla="*/ 42862 w 97631"/>
              <a:gd name="connsiteY9" fmla="*/ 1233488 h 1902619"/>
              <a:gd name="connsiteX10" fmla="*/ 45244 w 97631"/>
              <a:gd name="connsiteY10" fmla="*/ 1076325 h 1902619"/>
              <a:gd name="connsiteX11" fmla="*/ 47625 w 97631"/>
              <a:gd name="connsiteY11" fmla="*/ 957263 h 1902619"/>
              <a:gd name="connsiteX12" fmla="*/ 0 w 97631"/>
              <a:gd name="connsiteY12" fmla="*/ 0 h 1902619"/>
              <a:gd name="connsiteX0" fmla="*/ 92869 w 97631"/>
              <a:gd name="connsiteY0" fmla="*/ 1902619 h 1902619"/>
              <a:gd name="connsiteX1" fmla="*/ 97631 w 97631"/>
              <a:gd name="connsiteY1" fmla="*/ 1850231 h 1902619"/>
              <a:gd name="connsiteX2" fmla="*/ 88106 w 97631"/>
              <a:gd name="connsiteY2" fmla="*/ 1816894 h 1902619"/>
              <a:gd name="connsiteX3" fmla="*/ 59531 w 97631"/>
              <a:gd name="connsiteY3" fmla="*/ 1769269 h 1902619"/>
              <a:gd name="connsiteX4" fmla="*/ 61912 w 97631"/>
              <a:gd name="connsiteY4" fmla="*/ 1669256 h 1902619"/>
              <a:gd name="connsiteX5" fmla="*/ 73819 w 97631"/>
              <a:gd name="connsiteY5" fmla="*/ 1516856 h 1902619"/>
              <a:gd name="connsiteX6" fmla="*/ 92869 w 97631"/>
              <a:gd name="connsiteY6" fmla="*/ 1435894 h 1902619"/>
              <a:gd name="connsiteX7" fmla="*/ 73819 w 97631"/>
              <a:gd name="connsiteY7" fmla="*/ 1359694 h 1902619"/>
              <a:gd name="connsiteX8" fmla="*/ 61912 w 97631"/>
              <a:gd name="connsiteY8" fmla="*/ 1290638 h 1902619"/>
              <a:gd name="connsiteX9" fmla="*/ 42862 w 97631"/>
              <a:gd name="connsiteY9" fmla="*/ 1233488 h 1902619"/>
              <a:gd name="connsiteX10" fmla="*/ 45244 w 97631"/>
              <a:gd name="connsiteY10" fmla="*/ 1076325 h 1902619"/>
              <a:gd name="connsiteX11" fmla="*/ 47625 w 97631"/>
              <a:gd name="connsiteY11" fmla="*/ 957263 h 1902619"/>
              <a:gd name="connsiteX12" fmla="*/ 4762 w 97631"/>
              <a:gd name="connsiteY12" fmla="*/ 109539 h 1902619"/>
              <a:gd name="connsiteX13" fmla="*/ 0 w 97631"/>
              <a:gd name="connsiteY13" fmla="*/ 0 h 1902619"/>
              <a:gd name="connsiteX0" fmla="*/ 92869 w 97631"/>
              <a:gd name="connsiteY0" fmla="*/ 1904999 h 1904999"/>
              <a:gd name="connsiteX1" fmla="*/ 97631 w 97631"/>
              <a:gd name="connsiteY1" fmla="*/ 1852611 h 1904999"/>
              <a:gd name="connsiteX2" fmla="*/ 88106 w 97631"/>
              <a:gd name="connsiteY2" fmla="*/ 1819274 h 1904999"/>
              <a:gd name="connsiteX3" fmla="*/ 59531 w 97631"/>
              <a:gd name="connsiteY3" fmla="*/ 1771649 h 1904999"/>
              <a:gd name="connsiteX4" fmla="*/ 61912 w 97631"/>
              <a:gd name="connsiteY4" fmla="*/ 1671636 h 1904999"/>
              <a:gd name="connsiteX5" fmla="*/ 73819 w 97631"/>
              <a:gd name="connsiteY5" fmla="*/ 1519236 h 1904999"/>
              <a:gd name="connsiteX6" fmla="*/ 92869 w 97631"/>
              <a:gd name="connsiteY6" fmla="*/ 1438274 h 1904999"/>
              <a:gd name="connsiteX7" fmla="*/ 73819 w 97631"/>
              <a:gd name="connsiteY7" fmla="*/ 1362074 h 1904999"/>
              <a:gd name="connsiteX8" fmla="*/ 61912 w 97631"/>
              <a:gd name="connsiteY8" fmla="*/ 1293018 h 1904999"/>
              <a:gd name="connsiteX9" fmla="*/ 42862 w 97631"/>
              <a:gd name="connsiteY9" fmla="*/ 1235868 h 1904999"/>
              <a:gd name="connsiteX10" fmla="*/ 45244 w 97631"/>
              <a:gd name="connsiteY10" fmla="*/ 1078705 h 1904999"/>
              <a:gd name="connsiteX11" fmla="*/ 47625 w 97631"/>
              <a:gd name="connsiteY11" fmla="*/ 959643 h 1904999"/>
              <a:gd name="connsiteX12" fmla="*/ 92868 w 97631"/>
              <a:gd name="connsiteY12" fmla="*/ 0 h 1904999"/>
              <a:gd name="connsiteX13" fmla="*/ 0 w 97631"/>
              <a:gd name="connsiteY13" fmla="*/ 2380 h 1904999"/>
              <a:gd name="connsiteX0" fmla="*/ 92869 w 97631"/>
              <a:gd name="connsiteY0" fmla="*/ 1904999 h 1904999"/>
              <a:gd name="connsiteX1" fmla="*/ 97631 w 97631"/>
              <a:gd name="connsiteY1" fmla="*/ 1852611 h 1904999"/>
              <a:gd name="connsiteX2" fmla="*/ 88106 w 97631"/>
              <a:gd name="connsiteY2" fmla="*/ 1819274 h 1904999"/>
              <a:gd name="connsiteX3" fmla="*/ 59531 w 97631"/>
              <a:gd name="connsiteY3" fmla="*/ 1771649 h 1904999"/>
              <a:gd name="connsiteX4" fmla="*/ 61912 w 97631"/>
              <a:gd name="connsiteY4" fmla="*/ 1671636 h 1904999"/>
              <a:gd name="connsiteX5" fmla="*/ 73819 w 97631"/>
              <a:gd name="connsiteY5" fmla="*/ 1519236 h 1904999"/>
              <a:gd name="connsiteX6" fmla="*/ 92869 w 97631"/>
              <a:gd name="connsiteY6" fmla="*/ 1438274 h 1904999"/>
              <a:gd name="connsiteX7" fmla="*/ 73819 w 97631"/>
              <a:gd name="connsiteY7" fmla="*/ 1362074 h 1904999"/>
              <a:gd name="connsiteX8" fmla="*/ 61912 w 97631"/>
              <a:gd name="connsiteY8" fmla="*/ 1293018 h 1904999"/>
              <a:gd name="connsiteX9" fmla="*/ 42862 w 97631"/>
              <a:gd name="connsiteY9" fmla="*/ 1235868 h 1904999"/>
              <a:gd name="connsiteX10" fmla="*/ 45244 w 97631"/>
              <a:gd name="connsiteY10" fmla="*/ 1078705 h 1904999"/>
              <a:gd name="connsiteX11" fmla="*/ 47625 w 97631"/>
              <a:gd name="connsiteY11" fmla="*/ 959643 h 1904999"/>
              <a:gd name="connsiteX12" fmla="*/ 71437 w 97631"/>
              <a:gd name="connsiteY12" fmla="*/ 500062 h 1904999"/>
              <a:gd name="connsiteX13" fmla="*/ 92868 w 97631"/>
              <a:gd name="connsiteY13" fmla="*/ 0 h 1904999"/>
              <a:gd name="connsiteX14" fmla="*/ 0 w 97631"/>
              <a:gd name="connsiteY14" fmla="*/ 2380 h 1904999"/>
              <a:gd name="connsiteX0" fmla="*/ 92869 w 147637"/>
              <a:gd name="connsiteY0" fmla="*/ 1904999 h 1904999"/>
              <a:gd name="connsiteX1" fmla="*/ 97631 w 147637"/>
              <a:gd name="connsiteY1" fmla="*/ 1852611 h 1904999"/>
              <a:gd name="connsiteX2" fmla="*/ 88106 w 147637"/>
              <a:gd name="connsiteY2" fmla="*/ 1819274 h 1904999"/>
              <a:gd name="connsiteX3" fmla="*/ 59531 w 147637"/>
              <a:gd name="connsiteY3" fmla="*/ 1771649 h 1904999"/>
              <a:gd name="connsiteX4" fmla="*/ 61912 w 147637"/>
              <a:gd name="connsiteY4" fmla="*/ 1671636 h 1904999"/>
              <a:gd name="connsiteX5" fmla="*/ 73819 w 147637"/>
              <a:gd name="connsiteY5" fmla="*/ 1519236 h 1904999"/>
              <a:gd name="connsiteX6" fmla="*/ 92869 w 147637"/>
              <a:gd name="connsiteY6" fmla="*/ 1438274 h 1904999"/>
              <a:gd name="connsiteX7" fmla="*/ 73819 w 147637"/>
              <a:gd name="connsiteY7" fmla="*/ 1362074 h 1904999"/>
              <a:gd name="connsiteX8" fmla="*/ 61912 w 147637"/>
              <a:gd name="connsiteY8" fmla="*/ 1293018 h 1904999"/>
              <a:gd name="connsiteX9" fmla="*/ 42862 w 147637"/>
              <a:gd name="connsiteY9" fmla="*/ 1235868 h 1904999"/>
              <a:gd name="connsiteX10" fmla="*/ 45244 w 147637"/>
              <a:gd name="connsiteY10" fmla="*/ 1078705 h 1904999"/>
              <a:gd name="connsiteX11" fmla="*/ 47625 w 147637"/>
              <a:gd name="connsiteY11" fmla="*/ 959643 h 1904999"/>
              <a:gd name="connsiteX12" fmla="*/ 147637 w 147637"/>
              <a:gd name="connsiteY12" fmla="*/ 500062 h 1904999"/>
              <a:gd name="connsiteX13" fmla="*/ 92868 w 147637"/>
              <a:gd name="connsiteY13" fmla="*/ 0 h 1904999"/>
              <a:gd name="connsiteX14" fmla="*/ 0 w 147637"/>
              <a:gd name="connsiteY14" fmla="*/ 2380 h 1904999"/>
              <a:gd name="connsiteX0" fmla="*/ 92869 w 147637"/>
              <a:gd name="connsiteY0" fmla="*/ 1904999 h 1904999"/>
              <a:gd name="connsiteX1" fmla="*/ 97631 w 147637"/>
              <a:gd name="connsiteY1" fmla="*/ 1852611 h 1904999"/>
              <a:gd name="connsiteX2" fmla="*/ 88106 w 147637"/>
              <a:gd name="connsiteY2" fmla="*/ 1819274 h 1904999"/>
              <a:gd name="connsiteX3" fmla="*/ 59531 w 147637"/>
              <a:gd name="connsiteY3" fmla="*/ 1771649 h 1904999"/>
              <a:gd name="connsiteX4" fmla="*/ 61912 w 147637"/>
              <a:gd name="connsiteY4" fmla="*/ 1671636 h 1904999"/>
              <a:gd name="connsiteX5" fmla="*/ 73819 w 147637"/>
              <a:gd name="connsiteY5" fmla="*/ 1519236 h 1904999"/>
              <a:gd name="connsiteX6" fmla="*/ 92869 w 147637"/>
              <a:gd name="connsiteY6" fmla="*/ 1438274 h 1904999"/>
              <a:gd name="connsiteX7" fmla="*/ 73819 w 147637"/>
              <a:gd name="connsiteY7" fmla="*/ 1362074 h 1904999"/>
              <a:gd name="connsiteX8" fmla="*/ 61912 w 147637"/>
              <a:gd name="connsiteY8" fmla="*/ 1293018 h 1904999"/>
              <a:gd name="connsiteX9" fmla="*/ 42862 w 147637"/>
              <a:gd name="connsiteY9" fmla="*/ 1235868 h 1904999"/>
              <a:gd name="connsiteX10" fmla="*/ 45244 w 147637"/>
              <a:gd name="connsiteY10" fmla="*/ 1078705 h 1904999"/>
              <a:gd name="connsiteX11" fmla="*/ 47625 w 147637"/>
              <a:gd name="connsiteY11" fmla="*/ 959643 h 1904999"/>
              <a:gd name="connsiteX12" fmla="*/ 92869 w 147637"/>
              <a:gd name="connsiteY12" fmla="*/ 759619 h 1904999"/>
              <a:gd name="connsiteX13" fmla="*/ 147637 w 147637"/>
              <a:gd name="connsiteY13" fmla="*/ 500062 h 1904999"/>
              <a:gd name="connsiteX14" fmla="*/ 92868 w 147637"/>
              <a:gd name="connsiteY14" fmla="*/ 0 h 1904999"/>
              <a:gd name="connsiteX15" fmla="*/ 0 w 147637"/>
              <a:gd name="connsiteY15" fmla="*/ 2380 h 1904999"/>
              <a:gd name="connsiteX0" fmla="*/ 92869 w 147637"/>
              <a:gd name="connsiteY0" fmla="*/ 1904999 h 1904999"/>
              <a:gd name="connsiteX1" fmla="*/ 97631 w 147637"/>
              <a:gd name="connsiteY1" fmla="*/ 1852611 h 1904999"/>
              <a:gd name="connsiteX2" fmla="*/ 88106 w 147637"/>
              <a:gd name="connsiteY2" fmla="*/ 1819274 h 1904999"/>
              <a:gd name="connsiteX3" fmla="*/ 59531 w 147637"/>
              <a:gd name="connsiteY3" fmla="*/ 1771649 h 1904999"/>
              <a:gd name="connsiteX4" fmla="*/ 61912 w 147637"/>
              <a:gd name="connsiteY4" fmla="*/ 1671636 h 1904999"/>
              <a:gd name="connsiteX5" fmla="*/ 73819 w 147637"/>
              <a:gd name="connsiteY5" fmla="*/ 1519236 h 1904999"/>
              <a:gd name="connsiteX6" fmla="*/ 92869 w 147637"/>
              <a:gd name="connsiteY6" fmla="*/ 1438274 h 1904999"/>
              <a:gd name="connsiteX7" fmla="*/ 73819 w 147637"/>
              <a:gd name="connsiteY7" fmla="*/ 1362074 h 1904999"/>
              <a:gd name="connsiteX8" fmla="*/ 61912 w 147637"/>
              <a:gd name="connsiteY8" fmla="*/ 1293018 h 1904999"/>
              <a:gd name="connsiteX9" fmla="*/ 42862 w 147637"/>
              <a:gd name="connsiteY9" fmla="*/ 1235868 h 1904999"/>
              <a:gd name="connsiteX10" fmla="*/ 45244 w 147637"/>
              <a:gd name="connsiteY10" fmla="*/ 1078705 h 1904999"/>
              <a:gd name="connsiteX11" fmla="*/ 47625 w 147637"/>
              <a:gd name="connsiteY11" fmla="*/ 959643 h 1904999"/>
              <a:gd name="connsiteX12" fmla="*/ 52388 w 147637"/>
              <a:gd name="connsiteY12" fmla="*/ 733425 h 1904999"/>
              <a:gd name="connsiteX13" fmla="*/ 147637 w 147637"/>
              <a:gd name="connsiteY13" fmla="*/ 500062 h 1904999"/>
              <a:gd name="connsiteX14" fmla="*/ 92868 w 147637"/>
              <a:gd name="connsiteY14" fmla="*/ 0 h 1904999"/>
              <a:gd name="connsiteX15" fmla="*/ 0 w 147637"/>
              <a:gd name="connsiteY15" fmla="*/ 2380 h 1904999"/>
              <a:gd name="connsiteX0" fmla="*/ 92869 w 147637"/>
              <a:gd name="connsiteY0" fmla="*/ 1904999 h 1904999"/>
              <a:gd name="connsiteX1" fmla="*/ 97631 w 147637"/>
              <a:gd name="connsiteY1" fmla="*/ 1852611 h 1904999"/>
              <a:gd name="connsiteX2" fmla="*/ 88106 w 147637"/>
              <a:gd name="connsiteY2" fmla="*/ 1819274 h 1904999"/>
              <a:gd name="connsiteX3" fmla="*/ 59531 w 147637"/>
              <a:gd name="connsiteY3" fmla="*/ 1771649 h 1904999"/>
              <a:gd name="connsiteX4" fmla="*/ 61912 w 147637"/>
              <a:gd name="connsiteY4" fmla="*/ 1671636 h 1904999"/>
              <a:gd name="connsiteX5" fmla="*/ 73819 w 147637"/>
              <a:gd name="connsiteY5" fmla="*/ 1519236 h 1904999"/>
              <a:gd name="connsiteX6" fmla="*/ 92869 w 147637"/>
              <a:gd name="connsiteY6" fmla="*/ 1438274 h 1904999"/>
              <a:gd name="connsiteX7" fmla="*/ 73819 w 147637"/>
              <a:gd name="connsiteY7" fmla="*/ 1362074 h 1904999"/>
              <a:gd name="connsiteX8" fmla="*/ 61912 w 147637"/>
              <a:gd name="connsiteY8" fmla="*/ 1293018 h 1904999"/>
              <a:gd name="connsiteX9" fmla="*/ 42862 w 147637"/>
              <a:gd name="connsiteY9" fmla="*/ 1235868 h 1904999"/>
              <a:gd name="connsiteX10" fmla="*/ 45244 w 147637"/>
              <a:gd name="connsiteY10" fmla="*/ 1078705 h 1904999"/>
              <a:gd name="connsiteX11" fmla="*/ 47625 w 147637"/>
              <a:gd name="connsiteY11" fmla="*/ 959643 h 1904999"/>
              <a:gd name="connsiteX12" fmla="*/ 52388 w 147637"/>
              <a:gd name="connsiteY12" fmla="*/ 733425 h 1904999"/>
              <a:gd name="connsiteX13" fmla="*/ 109537 w 147637"/>
              <a:gd name="connsiteY13" fmla="*/ 604837 h 1904999"/>
              <a:gd name="connsiteX14" fmla="*/ 147637 w 147637"/>
              <a:gd name="connsiteY14" fmla="*/ 500062 h 1904999"/>
              <a:gd name="connsiteX15" fmla="*/ 92868 w 147637"/>
              <a:gd name="connsiteY15" fmla="*/ 0 h 1904999"/>
              <a:gd name="connsiteX16" fmla="*/ 0 w 147637"/>
              <a:gd name="connsiteY16" fmla="*/ 2380 h 1904999"/>
              <a:gd name="connsiteX0" fmla="*/ 92869 w 147637"/>
              <a:gd name="connsiteY0" fmla="*/ 1904999 h 1904999"/>
              <a:gd name="connsiteX1" fmla="*/ 97631 w 147637"/>
              <a:gd name="connsiteY1" fmla="*/ 1852611 h 1904999"/>
              <a:gd name="connsiteX2" fmla="*/ 88106 w 147637"/>
              <a:gd name="connsiteY2" fmla="*/ 1819274 h 1904999"/>
              <a:gd name="connsiteX3" fmla="*/ 59531 w 147637"/>
              <a:gd name="connsiteY3" fmla="*/ 1771649 h 1904999"/>
              <a:gd name="connsiteX4" fmla="*/ 61912 w 147637"/>
              <a:gd name="connsiteY4" fmla="*/ 1671636 h 1904999"/>
              <a:gd name="connsiteX5" fmla="*/ 73819 w 147637"/>
              <a:gd name="connsiteY5" fmla="*/ 1519236 h 1904999"/>
              <a:gd name="connsiteX6" fmla="*/ 92869 w 147637"/>
              <a:gd name="connsiteY6" fmla="*/ 1438274 h 1904999"/>
              <a:gd name="connsiteX7" fmla="*/ 73819 w 147637"/>
              <a:gd name="connsiteY7" fmla="*/ 1362074 h 1904999"/>
              <a:gd name="connsiteX8" fmla="*/ 61912 w 147637"/>
              <a:gd name="connsiteY8" fmla="*/ 1293018 h 1904999"/>
              <a:gd name="connsiteX9" fmla="*/ 42862 w 147637"/>
              <a:gd name="connsiteY9" fmla="*/ 1235868 h 1904999"/>
              <a:gd name="connsiteX10" fmla="*/ 45244 w 147637"/>
              <a:gd name="connsiteY10" fmla="*/ 1078705 h 1904999"/>
              <a:gd name="connsiteX11" fmla="*/ 47625 w 147637"/>
              <a:gd name="connsiteY11" fmla="*/ 959643 h 1904999"/>
              <a:gd name="connsiteX12" fmla="*/ 52388 w 147637"/>
              <a:gd name="connsiteY12" fmla="*/ 733425 h 1904999"/>
              <a:gd name="connsiteX13" fmla="*/ 138112 w 147637"/>
              <a:gd name="connsiteY13" fmla="*/ 728662 h 1904999"/>
              <a:gd name="connsiteX14" fmla="*/ 147637 w 147637"/>
              <a:gd name="connsiteY14" fmla="*/ 500062 h 1904999"/>
              <a:gd name="connsiteX15" fmla="*/ 92868 w 147637"/>
              <a:gd name="connsiteY15" fmla="*/ 0 h 1904999"/>
              <a:gd name="connsiteX16" fmla="*/ 0 w 147637"/>
              <a:gd name="connsiteY16" fmla="*/ 2380 h 1904999"/>
              <a:gd name="connsiteX0" fmla="*/ 92869 w 147637"/>
              <a:gd name="connsiteY0" fmla="*/ 1904999 h 1904999"/>
              <a:gd name="connsiteX1" fmla="*/ 97631 w 147637"/>
              <a:gd name="connsiteY1" fmla="*/ 1852611 h 1904999"/>
              <a:gd name="connsiteX2" fmla="*/ 88106 w 147637"/>
              <a:gd name="connsiteY2" fmla="*/ 1819274 h 1904999"/>
              <a:gd name="connsiteX3" fmla="*/ 59531 w 147637"/>
              <a:gd name="connsiteY3" fmla="*/ 1771649 h 1904999"/>
              <a:gd name="connsiteX4" fmla="*/ 61912 w 147637"/>
              <a:gd name="connsiteY4" fmla="*/ 1671636 h 1904999"/>
              <a:gd name="connsiteX5" fmla="*/ 73819 w 147637"/>
              <a:gd name="connsiteY5" fmla="*/ 1519236 h 1904999"/>
              <a:gd name="connsiteX6" fmla="*/ 92869 w 147637"/>
              <a:gd name="connsiteY6" fmla="*/ 1438274 h 1904999"/>
              <a:gd name="connsiteX7" fmla="*/ 73819 w 147637"/>
              <a:gd name="connsiteY7" fmla="*/ 1362074 h 1904999"/>
              <a:gd name="connsiteX8" fmla="*/ 61912 w 147637"/>
              <a:gd name="connsiteY8" fmla="*/ 1293018 h 1904999"/>
              <a:gd name="connsiteX9" fmla="*/ 42862 w 147637"/>
              <a:gd name="connsiteY9" fmla="*/ 1235868 h 1904999"/>
              <a:gd name="connsiteX10" fmla="*/ 45244 w 147637"/>
              <a:gd name="connsiteY10" fmla="*/ 1078705 h 1904999"/>
              <a:gd name="connsiteX11" fmla="*/ 47625 w 147637"/>
              <a:gd name="connsiteY11" fmla="*/ 959643 h 1904999"/>
              <a:gd name="connsiteX12" fmla="*/ 52388 w 147637"/>
              <a:gd name="connsiteY12" fmla="*/ 733425 h 1904999"/>
              <a:gd name="connsiteX13" fmla="*/ 138112 w 147637"/>
              <a:gd name="connsiteY13" fmla="*/ 728662 h 1904999"/>
              <a:gd name="connsiteX14" fmla="*/ 147637 w 147637"/>
              <a:gd name="connsiteY14" fmla="*/ 500062 h 1904999"/>
              <a:gd name="connsiteX15" fmla="*/ 111919 w 147637"/>
              <a:gd name="connsiteY15" fmla="*/ 240506 h 1904999"/>
              <a:gd name="connsiteX16" fmla="*/ 92868 w 147637"/>
              <a:gd name="connsiteY16" fmla="*/ 0 h 1904999"/>
              <a:gd name="connsiteX17" fmla="*/ 0 w 147637"/>
              <a:gd name="connsiteY17" fmla="*/ 2380 h 1904999"/>
              <a:gd name="connsiteX0" fmla="*/ 92869 w 159544"/>
              <a:gd name="connsiteY0" fmla="*/ 1904999 h 1904999"/>
              <a:gd name="connsiteX1" fmla="*/ 97631 w 159544"/>
              <a:gd name="connsiteY1" fmla="*/ 1852611 h 1904999"/>
              <a:gd name="connsiteX2" fmla="*/ 88106 w 159544"/>
              <a:gd name="connsiteY2" fmla="*/ 1819274 h 1904999"/>
              <a:gd name="connsiteX3" fmla="*/ 59531 w 159544"/>
              <a:gd name="connsiteY3" fmla="*/ 1771649 h 1904999"/>
              <a:gd name="connsiteX4" fmla="*/ 61912 w 159544"/>
              <a:gd name="connsiteY4" fmla="*/ 1671636 h 1904999"/>
              <a:gd name="connsiteX5" fmla="*/ 73819 w 159544"/>
              <a:gd name="connsiteY5" fmla="*/ 1519236 h 1904999"/>
              <a:gd name="connsiteX6" fmla="*/ 92869 w 159544"/>
              <a:gd name="connsiteY6" fmla="*/ 1438274 h 1904999"/>
              <a:gd name="connsiteX7" fmla="*/ 73819 w 159544"/>
              <a:gd name="connsiteY7" fmla="*/ 1362074 h 1904999"/>
              <a:gd name="connsiteX8" fmla="*/ 61912 w 159544"/>
              <a:gd name="connsiteY8" fmla="*/ 1293018 h 1904999"/>
              <a:gd name="connsiteX9" fmla="*/ 42862 w 159544"/>
              <a:gd name="connsiteY9" fmla="*/ 1235868 h 1904999"/>
              <a:gd name="connsiteX10" fmla="*/ 45244 w 159544"/>
              <a:gd name="connsiteY10" fmla="*/ 1078705 h 1904999"/>
              <a:gd name="connsiteX11" fmla="*/ 47625 w 159544"/>
              <a:gd name="connsiteY11" fmla="*/ 959643 h 1904999"/>
              <a:gd name="connsiteX12" fmla="*/ 52388 w 159544"/>
              <a:gd name="connsiteY12" fmla="*/ 733425 h 1904999"/>
              <a:gd name="connsiteX13" fmla="*/ 138112 w 159544"/>
              <a:gd name="connsiteY13" fmla="*/ 728662 h 1904999"/>
              <a:gd name="connsiteX14" fmla="*/ 147637 w 159544"/>
              <a:gd name="connsiteY14" fmla="*/ 500062 h 1904999"/>
              <a:gd name="connsiteX15" fmla="*/ 159544 w 159544"/>
              <a:gd name="connsiteY15" fmla="*/ 211931 h 1904999"/>
              <a:gd name="connsiteX16" fmla="*/ 92868 w 159544"/>
              <a:gd name="connsiteY16" fmla="*/ 0 h 1904999"/>
              <a:gd name="connsiteX17" fmla="*/ 0 w 159544"/>
              <a:gd name="connsiteY17" fmla="*/ 2380 h 1904999"/>
              <a:gd name="connsiteX0" fmla="*/ 92869 w 154782"/>
              <a:gd name="connsiteY0" fmla="*/ 1904999 h 1904999"/>
              <a:gd name="connsiteX1" fmla="*/ 97631 w 154782"/>
              <a:gd name="connsiteY1" fmla="*/ 1852611 h 1904999"/>
              <a:gd name="connsiteX2" fmla="*/ 88106 w 154782"/>
              <a:gd name="connsiteY2" fmla="*/ 1819274 h 1904999"/>
              <a:gd name="connsiteX3" fmla="*/ 59531 w 154782"/>
              <a:gd name="connsiteY3" fmla="*/ 1771649 h 1904999"/>
              <a:gd name="connsiteX4" fmla="*/ 61912 w 154782"/>
              <a:gd name="connsiteY4" fmla="*/ 1671636 h 1904999"/>
              <a:gd name="connsiteX5" fmla="*/ 73819 w 154782"/>
              <a:gd name="connsiteY5" fmla="*/ 1519236 h 1904999"/>
              <a:gd name="connsiteX6" fmla="*/ 92869 w 154782"/>
              <a:gd name="connsiteY6" fmla="*/ 1438274 h 1904999"/>
              <a:gd name="connsiteX7" fmla="*/ 73819 w 154782"/>
              <a:gd name="connsiteY7" fmla="*/ 1362074 h 1904999"/>
              <a:gd name="connsiteX8" fmla="*/ 61912 w 154782"/>
              <a:gd name="connsiteY8" fmla="*/ 1293018 h 1904999"/>
              <a:gd name="connsiteX9" fmla="*/ 42862 w 154782"/>
              <a:gd name="connsiteY9" fmla="*/ 1235868 h 1904999"/>
              <a:gd name="connsiteX10" fmla="*/ 45244 w 154782"/>
              <a:gd name="connsiteY10" fmla="*/ 1078705 h 1904999"/>
              <a:gd name="connsiteX11" fmla="*/ 47625 w 154782"/>
              <a:gd name="connsiteY11" fmla="*/ 959643 h 1904999"/>
              <a:gd name="connsiteX12" fmla="*/ 52388 w 154782"/>
              <a:gd name="connsiteY12" fmla="*/ 733425 h 1904999"/>
              <a:gd name="connsiteX13" fmla="*/ 138112 w 154782"/>
              <a:gd name="connsiteY13" fmla="*/ 728662 h 1904999"/>
              <a:gd name="connsiteX14" fmla="*/ 147637 w 154782"/>
              <a:gd name="connsiteY14" fmla="*/ 500062 h 1904999"/>
              <a:gd name="connsiteX15" fmla="*/ 154782 w 154782"/>
              <a:gd name="connsiteY15" fmla="*/ 219075 h 1904999"/>
              <a:gd name="connsiteX16" fmla="*/ 92868 w 154782"/>
              <a:gd name="connsiteY16" fmla="*/ 0 h 1904999"/>
              <a:gd name="connsiteX17" fmla="*/ 0 w 154782"/>
              <a:gd name="connsiteY17" fmla="*/ 2380 h 1904999"/>
              <a:gd name="connsiteX0" fmla="*/ 92869 w 154782"/>
              <a:gd name="connsiteY0" fmla="*/ 1904999 h 1904999"/>
              <a:gd name="connsiteX1" fmla="*/ 97631 w 154782"/>
              <a:gd name="connsiteY1" fmla="*/ 1852611 h 1904999"/>
              <a:gd name="connsiteX2" fmla="*/ 88106 w 154782"/>
              <a:gd name="connsiteY2" fmla="*/ 1819274 h 1904999"/>
              <a:gd name="connsiteX3" fmla="*/ 59531 w 154782"/>
              <a:gd name="connsiteY3" fmla="*/ 1771649 h 1904999"/>
              <a:gd name="connsiteX4" fmla="*/ 61912 w 154782"/>
              <a:gd name="connsiteY4" fmla="*/ 1671636 h 1904999"/>
              <a:gd name="connsiteX5" fmla="*/ 73819 w 154782"/>
              <a:gd name="connsiteY5" fmla="*/ 1519236 h 1904999"/>
              <a:gd name="connsiteX6" fmla="*/ 92869 w 154782"/>
              <a:gd name="connsiteY6" fmla="*/ 1438274 h 1904999"/>
              <a:gd name="connsiteX7" fmla="*/ 73819 w 154782"/>
              <a:gd name="connsiteY7" fmla="*/ 1362074 h 1904999"/>
              <a:gd name="connsiteX8" fmla="*/ 61912 w 154782"/>
              <a:gd name="connsiteY8" fmla="*/ 1293018 h 1904999"/>
              <a:gd name="connsiteX9" fmla="*/ 42862 w 154782"/>
              <a:gd name="connsiteY9" fmla="*/ 1235868 h 1904999"/>
              <a:gd name="connsiteX10" fmla="*/ 45244 w 154782"/>
              <a:gd name="connsiteY10" fmla="*/ 1078705 h 1904999"/>
              <a:gd name="connsiteX11" fmla="*/ 47625 w 154782"/>
              <a:gd name="connsiteY11" fmla="*/ 959643 h 1904999"/>
              <a:gd name="connsiteX12" fmla="*/ 52388 w 154782"/>
              <a:gd name="connsiteY12" fmla="*/ 733425 h 1904999"/>
              <a:gd name="connsiteX13" fmla="*/ 138112 w 154782"/>
              <a:gd name="connsiteY13" fmla="*/ 728662 h 1904999"/>
              <a:gd name="connsiteX14" fmla="*/ 147637 w 154782"/>
              <a:gd name="connsiteY14" fmla="*/ 500062 h 1904999"/>
              <a:gd name="connsiteX15" fmla="*/ 154782 w 154782"/>
              <a:gd name="connsiteY15" fmla="*/ 219075 h 1904999"/>
              <a:gd name="connsiteX16" fmla="*/ 121443 w 154782"/>
              <a:gd name="connsiteY16" fmla="*/ 107156 h 1904999"/>
              <a:gd name="connsiteX17" fmla="*/ 92868 w 154782"/>
              <a:gd name="connsiteY17" fmla="*/ 0 h 1904999"/>
              <a:gd name="connsiteX18" fmla="*/ 0 w 154782"/>
              <a:gd name="connsiteY18" fmla="*/ 2380 h 1904999"/>
              <a:gd name="connsiteX0" fmla="*/ 92869 w 169068"/>
              <a:gd name="connsiteY0" fmla="*/ 1904999 h 1904999"/>
              <a:gd name="connsiteX1" fmla="*/ 97631 w 169068"/>
              <a:gd name="connsiteY1" fmla="*/ 1852611 h 1904999"/>
              <a:gd name="connsiteX2" fmla="*/ 88106 w 169068"/>
              <a:gd name="connsiteY2" fmla="*/ 1819274 h 1904999"/>
              <a:gd name="connsiteX3" fmla="*/ 59531 w 169068"/>
              <a:gd name="connsiteY3" fmla="*/ 1771649 h 1904999"/>
              <a:gd name="connsiteX4" fmla="*/ 61912 w 169068"/>
              <a:gd name="connsiteY4" fmla="*/ 1671636 h 1904999"/>
              <a:gd name="connsiteX5" fmla="*/ 73819 w 169068"/>
              <a:gd name="connsiteY5" fmla="*/ 1519236 h 1904999"/>
              <a:gd name="connsiteX6" fmla="*/ 92869 w 169068"/>
              <a:gd name="connsiteY6" fmla="*/ 1438274 h 1904999"/>
              <a:gd name="connsiteX7" fmla="*/ 73819 w 169068"/>
              <a:gd name="connsiteY7" fmla="*/ 1362074 h 1904999"/>
              <a:gd name="connsiteX8" fmla="*/ 61912 w 169068"/>
              <a:gd name="connsiteY8" fmla="*/ 1293018 h 1904999"/>
              <a:gd name="connsiteX9" fmla="*/ 42862 w 169068"/>
              <a:gd name="connsiteY9" fmla="*/ 1235868 h 1904999"/>
              <a:gd name="connsiteX10" fmla="*/ 45244 w 169068"/>
              <a:gd name="connsiteY10" fmla="*/ 1078705 h 1904999"/>
              <a:gd name="connsiteX11" fmla="*/ 47625 w 169068"/>
              <a:gd name="connsiteY11" fmla="*/ 959643 h 1904999"/>
              <a:gd name="connsiteX12" fmla="*/ 52388 w 169068"/>
              <a:gd name="connsiteY12" fmla="*/ 733425 h 1904999"/>
              <a:gd name="connsiteX13" fmla="*/ 138112 w 169068"/>
              <a:gd name="connsiteY13" fmla="*/ 728662 h 1904999"/>
              <a:gd name="connsiteX14" fmla="*/ 147637 w 169068"/>
              <a:gd name="connsiteY14" fmla="*/ 500062 h 1904999"/>
              <a:gd name="connsiteX15" fmla="*/ 154782 w 169068"/>
              <a:gd name="connsiteY15" fmla="*/ 219075 h 1904999"/>
              <a:gd name="connsiteX16" fmla="*/ 169068 w 169068"/>
              <a:gd name="connsiteY16" fmla="*/ 116681 h 1904999"/>
              <a:gd name="connsiteX17" fmla="*/ 92868 w 169068"/>
              <a:gd name="connsiteY17" fmla="*/ 0 h 1904999"/>
              <a:gd name="connsiteX18" fmla="*/ 0 w 169068"/>
              <a:gd name="connsiteY18" fmla="*/ 2380 h 1904999"/>
              <a:gd name="connsiteX0" fmla="*/ 92869 w 169068"/>
              <a:gd name="connsiteY0" fmla="*/ 1904999 h 1904999"/>
              <a:gd name="connsiteX1" fmla="*/ 97631 w 169068"/>
              <a:gd name="connsiteY1" fmla="*/ 1852611 h 1904999"/>
              <a:gd name="connsiteX2" fmla="*/ 88106 w 169068"/>
              <a:gd name="connsiteY2" fmla="*/ 1819274 h 1904999"/>
              <a:gd name="connsiteX3" fmla="*/ 59531 w 169068"/>
              <a:gd name="connsiteY3" fmla="*/ 1771649 h 1904999"/>
              <a:gd name="connsiteX4" fmla="*/ 61912 w 169068"/>
              <a:gd name="connsiteY4" fmla="*/ 1671636 h 1904999"/>
              <a:gd name="connsiteX5" fmla="*/ 73819 w 169068"/>
              <a:gd name="connsiteY5" fmla="*/ 1519236 h 1904999"/>
              <a:gd name="connsiteX6" fmla="*/ 92869 w 169068"/>
              <a:gd name="connsiteY6" fmla="*/ 1438274 h 1904999"/>
              <a:gd name="connsiteX7" fmla="*/ 73819 w 169068"/>
              <a:gd name="connsiteY7" fmla="*/ 1362074 h 1904999"/>
              <a:gd name="connsiteX8" fmla="*/ 61912 w 169068"/>
              <a:gd name="connsiteY8" fmla="*/ 1293018 h 1904999"/>
              <a:gd name="connsiteX9" fmla="*/ 42862 w 169068"/>
              <a:gd name="connsiteY9" fmla="*/ 1235868 h 1904999"/>
              <a:gd name="connsiteX10" fmla="*/ 45244 w 169068"/>
              <a:gd name="connsiteY10" fmla="*/ 1078705 h 1904999"/>
              <a:gd name="connsiteX11" fmla="*/ 47625 w 169068"/>
              <a:gd name="connsiteY11" fmla="*/ 959643 h 1904999"/>
              <a:gd name="connsiteX12" fmla="*/ 52388 w 169068"/>
              <a:gd name="connsiteY12" fmla="*/ 733425 h 1904999"/>
              <a:gd name="connsiteX13" fmla="*/ 138112 w 169068"/>
              <a:gd name="connsiteY13" fmla="*/ 728662 h 1904999"/>
              <a:gd name="connsiteX14" fmla="*/ 147637 w 169068"/>
              <a:gd name="connsiteY14" fmla="*/ 500062 h 1904999"/>
              <a:gd name="connsiteX15" fmla="*/ 154782 w 169068"/>
              <a:gd name="connsiteY15" fmla="*/ 219075 h 1904999"/>
              <a:gd name="connsiteX16" fmla="*/ 164305 w 169068"/>
              <a:gd name="connsiteY16" fmla="*/ 178594 h 1904999"/>
              <a:gd name="connsiteX17" fmla="*/ 169068 w 169068"/>
              <a:gd name="connsiteY17" fmla="*/ 116681 h 1904999"/>
              <a:gd name="connsiteX18" fmla="*/ 92868 w 169068"/>
              <a:gd name="connsiteY18" fmla="*/ 0 h 1904999"/>
              <a:gd name="connsiteX19" fmla="*/ 0 w 169068"/>
              <a:gd name="connsiteY19" fmla="*/ 2380 h 1904999"/>
              <a:gd name="connsiteX0" fmla="*/ 92869 w 164305"/>
              <a:gd name="connsiteY0" fmla="*/ 1904999 h 1904999"/>
              <a:gd name="connsiteX1" fmla="*/ 97631 w 164305"/>
              <a:gd name="connsiteY1" fmla="*/ 1852611 h 1904999"/>
              <a:gd name="connsiteX2" fmla="*/ 88106 w 164305"/>
              <a:gd name="connsiteY2" fmla="*/ 1819274 h 1904999"/>
              <a:gd name="connsiteX3" fmla="*/ 59531 w 164305"/>
              <a:gd name="connsiteY3" fmla="*/ 1771649 h 1904999"/>
              <a:gd name="connsiteX4" fmla="*/ 61912 w 164305"/>
              <a:gd name="connsiteY4" fmla="*/ 1671636 h 1904999"/>
              <a:gd name="connsiteX5" fmla="*/ 73819 w 164305"/>
              <a:gd name="connsiteY5" fmla="*/ 1519236 h 1904999"/>
              <a:gd name="connsiteX6" fmla="*/ 92869 w 164305"/>
              <a:gd name="connsiteY6" fmla="*/ 1438274 h 1904999"/>
              <a:gd name="connsiteX7" fmla="*/ 73819 w 164305"/>
              <a:gd name="connsiteY7" fmla="*/ 1362074 h 1904999"/>
              <a:gd name="connsiteX8" fmla="*/ 61912 w 164305"/>
              <a:gd name="connsiteY8" fmla="*/ 1293018 h 1904999"/>
              <a:gd name="connsiteX9" fmla="*/ 42862 w 164305"/>
              <a:gd name="connsiteY9" fmla="*/ 1235868 h 1904999"/>
              <a:gd name="connsiteX10" fmla="*/ 45244 w 164305"/>
              <a:gd name="connsiteY10" fmla="*/ 1078705 h 1904999"/>
              <a:gd name="connsiteX11" fmla="*/ 47625 w 164305"/>
              <a:gd name="connsiteY11" fmla="*/ 959643 h 1904999"/>
              <a:gd name="connsiteX12" fmla="*/ 52388 w 164305"/>
              <a:gd name="connsiteY12" fmla="*/ 733425 h 1904999"/>
              <a:gd name="connsiteX13" fmla="*/ 138112 w 164305"/>
              <a:gd name="connsiteY13" fmla="*/ 728662 h 1904999"/>
              <a:gd name="connsiteX14" fmla="*/ 147637 w 164305"/>
              <a:gd name="connsiteY14" fmla="*/ 500062 h 1904999"/>
              <a:gd name="connsiteX15" fmla="*/ 154782 w 164305"/>
              <a:gd name="connsiteY15" fmla="*/ 219075 h 1904999"/>
              <a:gd name="connsiteX16" fmla="*/ 164305 w 164305"/>
              <a:gd name="connsiteY16" fmla="*/ 178594 h 1904999"/>
              <a:gd name="connsiteX17" fmla="*/ 159543 w 164305"/>
              <a:gd name="connsiteY17" fmla="*/ 111918 h 1904999"/>
              <a:gd name="connsiteX18" fmla="*/ 92868 w 164305"/>
              <a:gd name="connsiteY18" fmla="*/ 0 h 1904999"/>
              <a:gd name="connsiteX19" fmla="*/ 0 w 164305"/>
              <a:gd name="connsiteY19" fmla="*/ 2380 h 1904999"/>
              <a:gd name="connsiteX0" fmla="*/ 92869 w 159543"/>
              <a:gd name="connsiteY0" fmla="*/ 1904999 h 1904999"/>
              <a:gd name="connsiteX1" fmla="*/ 97631 w 159543"/>
              <a:gd name="connsiteY1" fmla="*/ 1852611 h 1904999"/>
              <a:gd name="connsiteX2" fmla="*/ 88106 w 159543"/>
              <a:gd name="connsiteY2" fmla="*/ 1819274 h 1904999"/>
              <a:gd name="connsiteX3" fmla="*/ 59531 w 159543"/>
              <a:gd name="connsiteY3" fmla="*/ 1771649 h 1904999"/>
              <a:gd name="connsiteX4" fmla="*/ 61912 w 159543"/>
              <a:gd name="connsiteY4" fmla="*/ 1671636 h 1904999"/>
              <a:gd name="connsiteX5" fmla="*/ 73819 w 159543"/>
              <a:gd name="connsiteY5" fmla="*/ 1519236 h 1904999"/>
              <a:gd name="connsiteX6" fmla="*/ 92869 w 159543"/>
              <a:gd name="connsiteY6" fmla="*/ 1438274 h 1904999"/>
              <a:gd name="connsiteX7" fmla="*/ 73819 w 159543"/>
              <a:gd name="connsiteY7" fmla="*/ 1362074 h 1904999"/>
              <a:gd name="connsiteX8" fmla="*/ 61912 w 159543"/>
              <a:gd name="connsiteY8" fmla="*/ 1293018 h 1904999"/>
              <a:gd name="connsiteX9" fmla="*/ 42862 w 159543"/>
              <a:gd name="connsiteY9" fmla="*/ 1235868 h 1904999"/>
              <a:gd name="connsiteX10" fmla="*/ 45244 w 159543"/>
              <a:gd name="connsiteY10" fmla="*/ 1078705 h 1904999"/>
              <a:gd name="connsiteX11" fmla="*/ 47625 w 159543"/>
              <a:gd name="connsiteY11" fmla="*/ 959643 h 1904999"/>
              <a:gd name="connsiteX12" fmla="*/ 52388 w 159543"/>
              <a:gd name="connsiteY12" fmla="*/ 733425 h 1904999"/>
              <a:gd name="connsiteX13" fmla="*/ 138112 w 159543"/>
              <a:gd name="connsiteY13" fmla="*/ 728662 h 1904999"/>
              <a:gd name="connsiteX14" fmla="*/ 147637 w 159543"/>
              <a:gd name="connsiteY14" fmla="*/ 500062 h 1904999"/>
              <a:gd name="connsiteX15" fmla="*/ 154782 w 159543"/>
              <a:gd name="connsiteY15" fmla="*/ 219075 h 1904999"/>
              <a:gd name="connsiteX16" fmla="*/ 145255 w 159543"/>
              <a:gd name="connsiteY16" fmla="*/ 171451 h 1904999"/>
              <a:gd name="connsiteX17" fmla="*/ 159543 w 159543"/>
              <a:gd name="connsiteY17" fmla="*/ 111918 h 1904999"/>
              <a:gd name="connsiteX18" fmla="*/ 92868 w 159543"/>
              <a:gd name="connsiteY18" fmla="*/ 0 h 1904999"/>
              <a:gd name="connsiteX19" fmla="*/ 0 w 159543"/>
              <a:gd name="connsiteY19" fmla="*/ 2380 h 1904999"/>
              <a:gd name="connsiteX0" fmla="*/ 92869 w 159543"/>
              <a:gd name="connsiteY0" fmla="*/ 1904999 h 1904999"/>
              <a:gd name="connsiteX1" fmla="*/ 97631 w 159543"/>
              <a:gd name="connsiteY1" fmla="*/ 1852611 h 1904999"/>
              <a:gd name="connsiteX2" fmla="*/ 88106 w 159543"/>
              <a:gd name="connsiteY2" fmla="*/ 1819274 h 1904999"/>
              <a:gd name="connsiteX3" fmla="*/ 59531 w 159543"/>
              <a:gd name="connsiteY3" fmla="*/ 1771649 h 1904999"/>
              <a:gd name="connsiteX4" fmla="*/ 61912 w 159543"/>
              <a:gd name="connsiteY4" fmla="*/ 1671636 h 1904999"/>
              <a:gd name="connsiteX5" fmla="*/ 73819 w 159543"/>
              <a:gd name="connsiteY5" fmla="*/ 1519236 h 1904999"/>
              <a:gd name="connsiteX6" fmla="*/ 92869 w 159543"/>
              <a:gd name="connsiteY6" fmla="*/ 1438274 h 1904999"/>
              <a:gd name="connsiteX7" fmla="*/ 73819 w 159543"/>
              <a:gd name="connsiteY7" fmla="*/ 1362074 h 1904999"/>
              <a:gd name="connsiteX8" fmla="*/ 61912 w 159543"/>
              <a:gd name="connsiteY8" fmla="*/ 1293018 h 1904999"/>
              <a:gd name="connsiteX9" fmla="*/ 42862 w 159543"/>
              <a:gd name="connsiteY9" fmla="*/ 1235868 h 1904999"/>
              <a:gd name="connsiteX10" fmla="*/ 45244 w 159543"/>
              <a:gd name="connsiteY10" fmla="*/ 1078705 h 1904999"/>
              <a:gd name="connsiteX11" fmla="*/ 47625 w 159543"/>
              <a:gd name="connsiteY11" fmla="*/ 959643 h 1904999"/>
              <a:gd name="connsiteX12" fmla="*/ 52388 w 159543"/>
              <a:gd name="connsiteY12" fmla="*/ 733425 h 1904999"/>
              <a:gd name="connsiteX13" fmla="*/ 138112 w 159543"/>
              <a:gd name="connsiteY13" fmla="*/ 728662 h 1904999"/>
              <a:gd name="connsiteX14" fmla="*/ 147637 w 159543"/>
              <a:gd name="connsiteY14" fmla="*/ 500062 h 1904999"/>
              <a:gd name="connsiteX15" fmla="*/ 152400 w 159543"/>
              <a:gd name="connsiteY15" fmla="*/ 319087 h 1904999"/>
              <a:gd name="connsiteX16" fmla="*/ 154782 w 159543"/>
              <a:gd name="connsiteY16" fmla="*/ 219075 h 1904999"/>
              <a:gd name="connsiteX17" fmla="*/ 145255 w 159543"/>
              <a:gd name="connsiteY17" fmla="*/ 171451 h 1904999"/>
              <a:gd name="connsiteX18" fmla="*/ 159543 w 159543"/>
              <a:gd name="connsiteY18" fmla="*/ 111918 h 1904999"/>
              <a:gd name="connsiteX19" fmla="*/ 92868 w 159543"/>
              <a:gd name="connsiteY19" fmla="*/ 0 h 1904999"/>
              <a:gd name="connsiteX20" fmla="*/ 0 w 159543"/>
              <a:gd name="connsiteY20" fmla="*/ 2380 h 1904999"/>
              <a:gd name="connsiteX0" fmla="*/ 92869 w 159543"/>
              <a:gd name="connsiteY0" fmla="*/ 1904999 h 1904999"/>
              <a:gd name="connsiteX1" fmla="*/ 97631 w 159543"/>
              <a:gd name="connsiteY1" fmla="*/ 1852611 h 1904999"/>
              <a:gd name="connsiteX2" fmla="*/ 88106 w 159543"/>
              <a:gd name="connsiteY2" fmla="*/ 1819274 h 1904999"/>
              <a:gd name="connsiteX3" fmla="*/ 59531 w 159543"/>
              <a:gd name="connsiteY3" fmla="*/ 1771649 h 1904999"/>
              <a:gd name="connsiteX4" fmla="*/ 61912 w 159543"/>
              <a:gd name="connsiteY4" fmla="*/ 1671636 h 1904999"/>
              <a:gd name="connsiteX5" fmla="*/ 73819 w 159543"/>
              <a:gd name="connsiteY5" fmla="*/ 1519236 h 1904999"/>
              <a:gd name="connsiteX6" fmla="*/ 92869 w 159543"/>
              <a:gd name="connsiteY6" fmla="*/ 1438274 h 1904999"/>
              <a:gd name="connsiteX7" fmla="*/ 73819 w 159543"/>
              <a:gd name="connsiteY7" fmla="*/ 1362074 h 1904999"/>
              <a:gd name="connsiteX8" fmla="*/ 61912 w 159543"/>
              <a:gd name="connsiteY8" fmla="*/ 1293018 h 1904999"/>
              <a:gd name="connsiteX9" fmla="*/ 42862 w 159543"/>
              <a:gd name="connsiteY9" fmla="*/ 1235868 h 1904999"/>
              <a:gd name="connsiteX10" fmla="*/ 45244 w 159543"/>
              <a:gd name="connsiteY10" fmla="*/ 1078705 h 1904999"/>
              <a:gd name="connsiteX11" fmla="*/ 47625 w 159543"/>
              <a:gd name="connsiteY11" fmla="*/ 959643 h 1904999"/>
              <a:gd name="connsiteX12" fmla="*/ 52388 w 159543"/>
              <a:gd name="connsiteY12" fmla="*/ 733425 h 1904999"/>
              <a:gd name="connsiteX13" fmla="*/ 138112 w 159543"/>
              <a:gd name="connsiteY13" fmla="*/ 728662 h 1904999"/>
              <a:gd name="connsiteX14" fmla="*/ 147637 w 159543"/>
              <a:gd name="connsiteY14" fmla="*/ 500062 h 1904999"/>
              <a:gd name="connsiteX15" fmla="*/ 145256 w 159543"/>
              <a:gd name="connsiteY15" fmla="*/ 319087 h 1904999"/>
              <a:gd name="connsiteX16" fmla="*/ 154782 w 159543"/>
              <a:gd name="connsiteY16" fmla="*/ 219075 h 1904999"/>
              <a:gd name="connsiteX17" fmla="*/ 145255 w 159543"/>
              <a:gd name="connsiteY17" fmla="*/ 171451 h 1904999"/>
              <a:gd name="connsiteX18" fmla="*/ 159543 w 159543"/>
              <a:gd name="connsiteY18" fmla="*/ 111918 h 1904999"/>
              <a:gd name="connsiteX19" fmla="*/ 92868 w 159543"/>
              <a:gd name="connsiteY19" fmla="*/ 0 h 1904999"/>
              <a:gd name="connsiteX20" fmla="*/ 0 w 159543"/>
              <a:gd name="connsiteY20" fmla="*/ 2380 h 1904999"/>
              <a:gd name="connsiteX0" fmla="*/ 92869 w 159543"/>
              <a:gd name="connsiteY0" fmla="*/ 1904999 h 1904999"/>
              <a:gd name="connsiteX1" fmla="*/ 97631 w 159543"/>
              <a:gd name="connsiteY1" fmla="*/ 1852611 h 1904999"/>
              <a:gd name="connsiteX2" fmla="*/ 88106 w 159543"/>
              <a:gd name="connsiteY2" fmla="*/ 1819274 h 1904999"/>
              <a:gd name="connsiteX3" fmla="*/ 59531 w 159543"/>
              <a:gd name="connsiteY3" fmla="*/ 1771649 h 1904999"/>
              <a:gd name="connsiteX4" fmla="*/ 61912 w 159543"/>
              <a:gd name="connsiteY4" fmla="*/ 1671636 h 1904999"/>
              <a:gd name="connsiteX5" fmla="*/ 73819 w 159543"/>
              <a:gd name="connsiteY5" fmla="*/ 1519236 h 1904999"/>
              <a:gd name="connsiteX6" fmla="*/ 92869 w 159543"/>
              <a:gd name="connsiteY6" fmla="*/ 1438274 h 1904999"/>
              <a:gd name="connsiteX7" fmla="*/ 73819 w 159543"/>
              <a:gd name="connsiteY7" fmla="*/ 1362074 h 1904999"/>
              <a:gd name="connsiteX8" fmla="*/ 61912 w 159543"/>
              <a:gd name="connsiteY8" fmla="*/ 1293018 h 1904999"/>
              <a:gd name="connsiteX9" fmla="*/ 42862 w 159543"/>
              <a:gd name="connsiteY9" fmla="*/ 1235868 h 1904999"/>
              <a:gd name="connsiteX10" fmla="*/ 45244 w 159543"/>
              <a:gd name="connsiteY10" fmla="*/ 1078705 h 1904999"/>
              <a:gd name="connsiteX11" fmla="*/ 47625 w 159543"/>
              <a:gd name="connsiteY11" fmla="*/ 959643 h 1904999"/>
              <a:gd name="connsiteX12" fmla="*/ 52388 w 159543"/>
              <a:gd name="connsiteY12" fmla="*/ 733425 h 1904999"/>
              <a:gd name="connsiteX13" fmla="*/ 138112 w 159543"/>
              <a:gd name="connsiteY13" fmla="*/ 728662 h 1904999"/>
              <a:gd name="connsiteX14" fmla="*/ 147637 w 159543"/>
              <a:gd name="connsiteY14" fmla="*/ 500062 h 1904999"/>
              <a:gd name="connsiteX15" fmla="*/ 150019 w 159543"/>
              <a:gd name="connsiteY15" fmla="*/ 319087 h 1904999"/>
              <a:gd name="connsiteX16" fmla="*/ 154782 w 159543"/>
              <a:gd name="connsiteY16" fmla="*/ 219075 h 1904999"/>
              <a:gd name="connsiteX17" fmla="*/ 145255 w 159543"/>
              <a:gd name="connsiteY17" fmla="*/ 171451 h 1904999"/>
              <a:gd name="connsiteX18" fmla="*/ 159543 w 159543"/>
              <a:gd name="connsiteY18" fmla="*/ 111918 h 1904999"/>
              <a:gd name="connsiteX19" fmla="*/ 92868 w 159543"/>
              <a:gd name="connsiteY19" fmla="*/ 0 h 1904999"/>
              <a:gd name="connsiteX20" fmla="*/ 0 w 159543"/>
              <a:gd name="connsiteY20" fmla="*/ 2380 h 1904999"/>
              <a:gd name="connsiteX0" fmla="*/ 92869 w 159543"/>
              <a:gd name="connsiteY0" fmla="*/ 1904999 h 1904999"/>
              <a:gd name="connsiteX1" fmla="*/ 97631 w 159543"/>
              <a:gd name="connsiteY1" fmla="*/ 1852611 h 1904999"/>
              <a:gd name="connsiteX2" fmla="*/ 88106 w 159543"/>
              <a:gd name="connsiteY2" fmla="*/ 1819274 h 1904999"/>
              <a:gd name="connsiteX3" fmla="*/ 59531 w 159543"/>
              <a:gd name="connsiteY3" fmla="*/ 1771649 h 1904999"/>
              <a:gd name="connsiteX4" fmla="*/ 61912 w 159543"/>
              <a:gd name="connsiteY4" fmla="*/ 1671636 h 1904999"/>
              <a:gd name="connsiteX5" fmla="*/ 73819 w 159543"/>
              <a:gd name="connsiteY5" fmla="*/ 1519236 h 1904999"/>
              <a:gd name="connsiteX6" fmla="*/ 92869 w 159543"/>
              <a:gd name="connsiteY6" fmla="*/ 1438274 h 1904999"/>
              <a:gd name="connsiteX7" fmla="*/ 73819 w 159543"/>
              <a:gd name="connsiteY7" fmla="*/ 1362074 h 1904999"/>
              <a:gd name="connsiteX8" fmla="*/ 61912 w 159543"/>
              <a:gd name="connsiteY8" fmla="*/ 1293018 h 1904999"/>
              <a:gd name="connsiteX9" fmla="*/ 42862 w 159543"/>
              <a:gd name="connsiteY9" fmla="*/ 1235868 h 1904999"/>
              <a:gd name="connsiteX10" fmla="*/ 45244 w 159543"/>
              <a:gd name="connsiteY10" fmla="*/ 1078705 h 1904999"/>
              <a:gd name="connsiteX11" fmla="*/ 47625 w 159543"/>
              <a:gd name="connsiteY11" fmla="*/ 959643 h 1904999"/>
              <a:gd name="connsiteX12" fmla="*/ 52388 w 159543"/>
              <a:gd name="connsiteY12" fmla="*/ 733425 h 1904999"/>
              <a:gd name="connsiteX13" fmla="*/ 138112 w 159543"/>
              <a:gd name="connsiteY13" fmla="*/ 728662 h 1904999"/>
              <a:gd name="connsiteX14" fmla="*/ 147637 w 159543"/>
              <a:gd name="connsiteY14" fmla="*/ 571500 h 1904999"/>
              <a:gd name="connsiteX15" fmla="*/ 147637 w 159543"/>
              <a:gd name="connsiteY15" fmla="*/ 500062 h 1904999"/>
              <a:gd name="connsiteX16" fmla="*/ 150019 w 159543"/>
              <a:gd name="connsiteY16" fmla="*/ 319087 h 1904999"/>
              <a:gd name="connsiteX17" fmla="*/ 154782 w 159543"/>
              <a:gd name="connsiteY17" fmla="*/ 219075 h 1904999"/>
              <a:gd name="connsiteX18" fmla="*/ 145255 w 159543"/>
              <a:gd name="connsiteY18" fmla="*/ 171451 h 1904999"/>
              <a:gd name="connsiteX19" fmla="*/ 159543 w 159543"/>
              <a:gd name="connsiteY19" fmla="*/ 111918 h 1904999"/>
              <a:gd name="connsiteX20" fmla="*/ 92868 w 159543"/>
              <a:gd name="connsiteY20" fmla="*/ 0 h 1904999"/>
              <a:gd name="connsiteX21" fmla="*/ 0 w 159543"/>
              <a:gd name="connsiteY21" fmla="*/ 2380 h 1904999"/>
              <a:gd name="connsiteX0" fmla="*/ 92869 w 159543"/>
              <a:gd name="connsiteY0" fmla="*/ 1904999 h 1904999"/>
              <a:gd name="connsiteX1" fmla="*/ 97631 w 159543"/>
              <a:gd name="connsiteY1" fmla="*/ 1852611 h 1904999"/>
              <a:gd name="connsiteX2" fmla="*/ 88106 w 159543"/>
              <a:gd name="connsiteY2" fmla="*/ 1819274 h 1904999"/>
              <a:gd name="connsiteX3" fmla="*/ 59531 w 159543"/>
              <a:gd name="connsiteY3" fmla="*/ 1771649 h 1904999"/>
              <a:gd name="connsiteX4" fmla="*/ 61912 w 159543"/>
              <a:gd name="connsiteY4" fmla="*/ 1671636 h 1904999"/>
              <a:gd name="connsiteX5" fmla="*/ 73819 w 159543"/>
              <a:gd name="connsiteY5" fmla="*/ 1519236 h 1904999"/>
              <a:gd name="connsiteX6" fmla="*/ 92869 w 159543"/>
              <a:gd name="connsiteY6" fmla="*/ 1438274 h 1904999"/>
              <a:gd name="connsiteX7" fmla="*/ 73819 w 159543"/>
              <a:gd name="connsiteY7" fmla="*/ 1362074 h 1904999"/>
              <a:gd name="connsiteX8" fmla="*/ 61912 w 159543"/>
              <a:gd name="connsiteY8" fmla="*/ 1293018 h 1904999"/>
              <a:gd name="connsiteX9" fmla="*/ 42862 w 159543"/>
              <a:gd name="connsiteY9" fmla="*/ 1235868 h 1904999"/>
              <a:gd name="connsiteX10" fmla="*/ 45244 w 159543"/>
              <a:gd name="connsiteY10" fmla="*/ 1078705 h 1904999"/>
              <a:gd name="connsiteX11" fmla="*/ 47625 w 159543"/>
              <a:gd name="connsiteY11" fmla="*/ 959643 h 1904999"/>
              <a:gd name="connsiteX12" fmla="*/ 52388 w 159543"/>
              <a:gd name="connsiteY12" fmla="*/ 733425 h 1904999"/>
              <a:gd name="connsiteX13" fmla="*/ 138112 w 159543"/>
              <a:gd name="connsiteY13" fmla="*/ 728662 h 1904999"/>
              <a:gd name="connsiteX14" fmla="*/ 140493 w 159543"/>
              <a:gd name="connsiteY14" fmla="*/ 571500 h 1904999"/>
              <a:gd name="connsiteX15" fmla="*/ 147637 w 159543"/>
              <a:gd name="connsiteY15" fmla="*/ 500062 h 1904999"/>
              <a:gd name="connsiteX16" fmla="*/ 150019 w 159543"/>
              <a:gd name="connsiteY16" fmla="*/ 319087 h 1904999"/>
              <a:gd name="connsiteX17" fmla="*/ 154782 w 159543"/>
              <a:gd name="connsiteY17" fmla="*/ 219075 h 1904999"/>
              <a:gd name="connsiteX18" fmla="*/ 145255 w 159543"/>
              <a:gd name="connsiteY18" fmla="*/ 171451 h 1904999"/>
              <a:gd name="connsiteX19" fmla="*/ 159543 w 159543"/>
              <a:gd name="connsiteY19" fmla="*/ 111918 h 1904999"/>
              <a:gd name="connsiteX20" fmla="*/ 92868 w 159543"/>
              <a:gd name="connsiteY20" fmla="*/ 0 h 1904999"/>
              <a:gd name="connsiteX21" fmla="*/ 0 w 159543"/>
              <a:gd name="connsiteY21" fmla="*/ 2380 h 190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9543" h="1904999">
                <a:moveTo>
                  <a:pt x="92869" y="1904999"/>
                </a:moveTo>
                <a:lnTo>
                  <a:pt x="97631" y="1852611"/>
                </a:lnTo>
                <a:lnTo>
                  <a:pt x="88106" y="1819274"/>
                </a:lnTo>
                <a:lnTo>
                  <a:pt x="59531" y="1771649"/>
                </a:lnTo>
                <a:cubicBezTo>
                  <a:pt x="60325" y="1738311"/>
                  <a:pt x="61118" y="1704974"/>
                  <a:pt x="61912" y="1671636"/>
                </a:cubicBezTo>
                <a:lnTo>
                  <a:pt x="73819" y="1519236"/>
                </a:lnTo>
                <a:lnTo>
                  <a:pt x="92869" y="1438274"/>
                </a:lnTo>
                <a:lnTo>
                  <a:pt x="73819" y="1362074"/>
                </a:lnTo>
                <a:lnTo>
                  <a:pt x="61912" y="1293018"/>
                </a:lnTo>
                <a:lnTo>
                  <a:pt x="42862" y="1235868"/>
                </a:lnTo>
                <a:lnTo>
                  <a:pt x="45244" y="1078705"/>
                </a:lnTo>
                <a:cubicBezTo>
                  <a:pt x="46038" y="1039018"/>
                  <a:pt x="46831" y="999330"/>
                  <a:pt x="47625" y="959643"/>
                </a:cubicBezTo>
                <a:lnTo>
                  <a:pt x="52388" y="733425"/>
                </a:lnTo>
                <a:lnTo>
                  <a:pt x="138112" y="728662"/>
                </a:lnTo>
                <a:cubicBezTo>
                  <a:pt x="138906" y="676275"/>
                  <a:pt x="139699" y="623887"/>
                  <a:pt x="140493" y="571500"/>
                </a:cubicBezTo>
                <a:lnTo>
                  <a:pt x="147637" y="500062"/>
                </a:lnTo>
                <a:cubicBezTo>
                  <a:pt x="146843" y="439737"/>
                  <a:pt x="150813" y="379412"/>
                  <a:pt x="150019" y="319087"/>
                </a:cubicBezTo>
                <a:lnTo>
                  <a:pt x="154782" y="219075"/>
                </a:lnTo>
                <a:lnTo>
                  <a:pt x="145255" y="171451"/>
                </a:lnTo>
                <a:lnTo>
                  <a:pt x="159543" y="111918"/>
                </a:lnTo>
                <a:lnTo>
                  <a:pt x="92868" y="0"/>
                </a:lnTo>
                <a:lnTo>
                  <a:pt x="0" y="2380"/>
                </a:lnTo>
              </a:path>
            </a:pathLst>
          </a:custGeom>
          <a:noFill/>
          <a:ln w="381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15" name="フリーフォーム 420">
            <a:extLst>
              <a:ext uri="{FF2B5EF4-FFF2-40B4-BE49-F238E27FC236}">
                <a16:creationId xmlns:a16="http://schemas.microsoft.com/office/drawing/2014/main" id="{26AB3F36-9FCC-4D1C-8743-D20B0FBE35CF}"/>
              </a:ext>
            </a:extLst>
          </p:cNvPr>
          <p:cNvSpPr/>
          <p:nvPr/>
        </p:nvSpPr>
        <p:spPr>
          <a:xfrm>
            <a:off x="5334538" y="4016375"/>
            <a:ext cx="246062" cy="96838"/>
          </a:xfrm>
          <a:custGeom>
            <a:avLst/>
            <a:gdLst>
              <a:gd name="connsiteX0" fmla="*/ 340519 w 340519"/>
              <a:gd name="connsiteY0" fmla="*/ 14287 h 133350"/>
              <a:gd name="connsiteX1" fmla="*/ 290512 w 340519"/>
              <a:gd name="connsiteY1" fmla="*/ 23812 h 133350"/>
              <a:gd name="connsiteX2" fmla="*/ 238125 w 340519"/>
              <a:gd name="connsiteY2" fmla="*/ 0 h 133350"/>
              <a:gd name="connsiteX3" fmla="*/ 197644 w 340519"/>
              <a:gd name="connsiteY3" fmla="*/ 7143 h 133350"/>
              <a:gd name="connsiteX4" fmla="*/ 135731 w 340519"/>
              <a:gd name="connsiteY4" fmla="*/ 7143 h 133350"/>
              <a:gd name="connsiteX5" fmla="*/ 90487 w 340519"/>
              <a:gd name="connsiteY5" fmla="*/ 7143 h 133350"/>
              <a:gd name="connsiteX6" fmla="*/ 59531 w 340519"/>
              <a:gd name="connsiteY6" fmla="*/ 16668 h 133350"/>
              <a:gd name="connsiteX7" fmla="*/ 61912 w 340519"/>
              <a:gd name="connsiteY7" fmla="*/ 59531 h 133350"/>
              <a:gd name="connsiteX8" fmla="*/ 26194 w 340519"/>
              <a:gd name="connsiteY8" fmla="*/ 83343 h 133350"/>
              <a:gd name="connsiteX9" fmla="*/ 0 w 340519"/>
              <a:gd name="connsiteY9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519" h="133350">
                <a:moveTo>
                  <a:pt x="340519" y="14287"/>
                </a:moveTo>
                <a:lnTo>
                  <a:pt x="290512" y="23812"/>
                </a:lnTo>
                <a:lnTo>
                  <a:pt x="238125" y="0"/>
                </a:lnTo>
                <a:lnTo>
                  <a:pt x="197644" y="7143"/>
                </a:lnTo>
                <a:lnTo>
                  <a:pt x="135731" y="7143"/>
                </a:lnTo>
                <a:lnTo>
                  <a:pt x="90487" y="7143"/>
                </a:lnTo>
                <a:lnTo>
                  <a:pt x="59531" y="16668"/>
                </a:lnTo>
                <a:lnTo>
                  <a:pt x="61912" y="59531"/>
                </a:lnTo>
                <a:lnTo>
                  <a:pt x="26194" y="83343"/>
                </a:lnTo>
                <a:lnTo>
                  <a:pt x="0" y="133350"/>
                </a:ln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16" name="フリーフォーム 421">
            <a:extLst>
              <a:ext uri="{FF2B5EF4-FFF2-40B4-BE49-F238E27FC236}">
                <a16:creationId xmlns:a16="http://schemas.microsoft.com/office/drawing/2014/main" id="{4272E912-4CA4-45E4-A9A3-C40364B19936}"/>
              </a:ext>
            </a:extLst>
          </p:cNvPr>
          <p:cNvSpPr/>
          <p:nvPr/>
        </p:nvSpPr>
        <p:spPr>
          <a:xfrm>
            <a:off x="5129750" y="5168900"/>
            <a:ext cx="254000" cy="0"/>
          </a:xfrm>
          <a:custGeom>
            <a:avLst/>
            <a:gdLst>
              <a:gd name="connsiteX0" fmla="*/ 350044 w 350044"/>
              <a:gd name="connsiteY0" fmla="*/ 0 h 0"/>
              <a:gd name="connsiteX1" fmla="*/ 0 w 35004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0044">
                <a:moveTo>
                  <a:pt x="350044" y="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17" name="フリーフォーム 422">
            <a:extLst>
              <a:ext uri="{FF2B5EF4-FFF2-40B4-BE49-F238E27FC236}">
                <a16:creationId xmlns:a16="http://schemas.microsoft.com/office/drawing/2014/main" id="{CF9AF6AA-7680-483D-A868-9DEF31F1D996}"/>
              </a:ext>
            </a:extLst>
          </p:cNvPr>
          <p:cNvSpPr/>
          <p:nvPr/>
        </p:nvSpPr>
        <p:spPr>
          <a:xfrm>
            <a:off x="5383750" y="5240338"/>
            <a:ext cx="93663" cy="1587"/>
          </a:xfrm>
          <a:custGeom>
            <a:avLst/>
            <a:gdLst>
              <a:gd name="connsiteX0" fmla="*/ 130969 w 130969"/>
              <a:gd name="connsiteY0" fmla="*/ 2382 h 2382"/>
              <a:gd name="connsiteX1" fmla="*/ 0 w 130969"/>
              <a:gd name="connsiteY1" fmla="*/ 0 h 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969" h="2382">
                <a:moveTo>
                  <a:pt x="130969" y="2382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18" name="フリーフォーム 423">
            <a:extLst>
              <a:ext uri="{FF2B5EF4-FFF2-40B4-BE49-F238E27FC236}">
                <a16:creationId xmlns:a16="http://schemas.microsoft.com/office/drawing/2014/main" id="{EF9CF9B7-76BD-47B3-A805-680B504E136E}"/>
              </a:ext>
            </a:extLst>
          </p:cNvPr>
          <p:cNvSpPr/>
          <p:nvPr/>
        </p:nvSpPr>
        <p:spPr>
          <a:xfrm>
            <a:off x="5448838" y="5041900"/>
            <a:ext cx="69850" cy="88900"/>
          </a:xfrm>
          <a:custGeom>
            <a:avLst/>
            <a:gdLst>
              <a:gd name="connsiteX0" fmla="*/ 97631 w 97631"/>
              <a:gd name="connsiteY0" fmla="*/ 123825 h 123825"/>
              <a:gd name="connsiteX1" fmla="*/ 0 w 97631"/>
              <a:gd name="connsiteY1" fmla="*/ 116681 h 123825"/>
              <a:gd name="connsiteX2" fmla="*/ 0 w 97631"/>
              <a:gd name="connsiteY2" fmla="*/ 0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631" h="123825">
                <a:moveTo>
                  <a:pt x="97631" y="123825"/>
                </a:moveTo>
                <a:lnTo>
                  <a:pt x="0" y="116681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19" name="フリーフォーム 424">
            <a:extLst>
              <a:ext uri="{FF2B5EF4-FFF2-40B4-BE49-F238E27FC236}">
                <a16:creationId xmlns:a16="http://schemas.microsoft.com/office/drawing/2014/main" id="{571E6CD2-7509-4FD8-AA08-B73724220072}"/>
              </a:ext>
            </a:extLst>
          </p:cNvPr>
          <p:cNvSpPr/>
          <p:nvPr/>
        </p:nvSpPr>
        <p:spPr>
          <a:xfrm>
            <a:off x="5448838" y="5040313"/>
            <a:ext cx="77787" cy="1587"/>
          </a:xfrm>
          <a:custGeom>
            <a:avLst/>
            <a:gdLst>
              <a:gd name="connsiteX0" fmla="*/ 107157 w 107157"/>
              <a:gd name="connsiteY0" fmla="*/ 2382 h 2382"/>
              <a:gd name="connsiteX1" fmla="*/ 0 w 107157"/>
              <a:gd name="connsiteY1" fmla="*/ 0 h 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157" h="2382">
                <a:moveTo>
                  <a:pt x="107157" y="2382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20" name="フリーフォーム 425">
            <a:extLst>
              <a:ext uri="{FF2B5EF4-FFF2-40B4-BE49-F238E27FC236}">
                <a16:creationId xmlns:a16="http://schemas.microsoft.com/office/drawing/2014/main" id="{467E6DF1-FDCC-4E75-959B-4ECF8E73028C}"/>
              </a:ext>
            </a:extLst>
          </p:cNvPr>
          <p:cNvSpPr/>
          <p:nvPr/>
        </p:nvSpPr>
        <p:spPr>
          <a:xfrm>
            <a:off x="5456775" y="4833938"/>
            <a:ext cx="69850" cy="3175"/>
          </a:xfrm>
          <a:custGeom>
            <a:avLst/>
            <a:gdLst>
              <a:gd name="connsiteX0" fmla="*/ 95250 w 95250"/>
              <a:gd name="connsiteY0" fmla="*/ 4763 h 4763"/>
              <a:gd name="connsiteX1" fmla="*/ 0 w 95250"/>
              <a:gd name="connsiteY1" fmla="*/ 0 h 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0" h="4763">
                <a:moveTo>
                  <a:pt x="95250" y="4763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rgbClr val="00B0F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21" name="フリーフォーム 426">
            <a:extLst>
              <a:ext uri="{FF2B5EF4-FFF2-40B4-BE49-F238E27FC236}">
                <a16:creationId xmlns:a16="http://schemas.microsoft.com/office/drawing/2014/main" id="{3394333B-5168-4AF6-BA27-9351AA108791}"/>
              </a:ext>
            </a:extLst>
          </p:cNvPr>
          <p:cNvSpPr/>
          <p:nvPr/>
        </p:nvSpPr>
        <p:spPr>
          <a:xfrm>
            <a:off x="5458363" y="4748213"/>
            <a:ext cx="211137" cy="46037"/>
          </a:xfrm>
          <a:custGeom>
            <a:avLst/>
            <a:gdLst>
              <a:gd name="connsiteX0" fmla="*/ 290512 w 290512"/>
              <a:gd name="connsiteY0" fmla="*/ 57150 h 57150"/>
              <a:gd name="connsiteX1" fmla="*/ 209550 w 290512"/>
              <a:gd name="connsiteY1" fmla="*/ 40481 h 57150"/>
              <a:gd name="connsiteX2" fmla="*/ 145256 w 290512"/>
              <a:gd name="connsiteY2" fmla="*/ 26194 h 57150"/>
              <a:gd name="connsiteX3" fmla="*/ 119062 w 290512"/>
              <a:gd name="connsiteY3" fmla="*/ 19050 h 57150"/>
              <a:gd name="connsiteX4" fmla="*/ 69056 w 290512"/>
              <a:gd name="connsiteY4" fmla="*/ 0 h 57150"/>
              <a:gd name="connsiteX5" fmla="*/ 0 w 290512"/>
              <a:gd name="connsiteY5" fmla="*/ 0 h 57150"/>
              <a:gd name="connsiteX0" fmla="*/ 290512 w 290512"/>
              <a:gd name="connsiteY0" fmla="*/ 57150 h 57150"/>
              <a:gd name="connsiteX1" fmla="*/ 252412 w 290512"/>
              <a:gd name="connsiteY1" fmla="*/ 50006 h 57150"/>
              <a:gd name="connsiteX2" fmla="*/ 209550 w 290512"/>
              <a:gd name="connsiteY2" fmla="*/ 40481 h 57150"/>
              <a:gd name="connsiteX3" fmla="*/ 145256 w 290512"/>
              <a:gd name="connsiteY3" fmla="*/ 26194 h 57150"/>
              <a:gd name="connsiteX4" fmla="*/ 119062 w 290512"/>
              <a:gd name="connsiteY4" fmla="*/ 19050 h 57150"/>
              <a:gd name="connsiteX5" fmla="*/ 69056 w 290512"/>
              <a:gd name="connsiteY5" fmla="*/ 0 h 57150"/>
              <a:gd name="connsiteX6" fmla="*/ 0 w 290512"/>
              <a:gd name="connsiteY6" fmla="*/ 0 h 57150"/>
              <a:gd name="connsiteX0" fmla="*/ 290512 w 290512"/>
              <a:gd name="connsiteY0" fmla="*/ 57150 h 64293"/>
              <a:gd name="connsiteX1" fmla="*/ 242887 w 290512"/>
              <a:gd name="connsiteY1" fmla="*/ 64293 h 64293"/>
              <a:gd name="connsiteX2" fmla="*/ 209550 w 290512"/>
              <a:gd name="connsiteY2" fmla="*/ 40481 h 64293"/>
              <a:gd name="connsiteX3" fmla="*/ 145256 w 290512"/>
              <a:gd name="connsiteY3" fmla="*/ 26194 h 64293"/>
              <a:gd name="connsiteX4" fmla="*/ 119062 w 290512"/>
              <a:gd name="connsiteY4" fmla="*/ 19050 h 64293"/>
              <a:gd name="connsiteX5" fmla="*/ 69056 w 290512"/>
              <a:gd name="connsiteY5" fmla="*/ 0 h 64293"/>
              <a:gd name="connsiteX6" fmla="*/ 0 w 290512"/>
              <a:gd name="connsiteY6" fmla="*/ 0 h 64293"/>
              <a:gd name="connsiteX0" fmla="*/ 290512 w 290512"/>
              <a:gd name="connsiteY0" fmla="*/ 57150 h 64293"/>
              <a:gd name="connsiteX1" fmla="*/ 242887 w 290512"/>
              <a:gd name="connsiteY1" fmla="*/ 64293 h 64293"/>
              <a:gd name="connsiteX2" fmla="*/ 209550 w 290512"/>
              <a:gd name="connsiteY2" fmla="*/ 40481 h 64293"/>
              <a:gd name="connsiteX3" fmla="*/ 154781 w 290512"/>
              <a:gd name="connsiteY3" fmla="*/ 26194 h 64293"/>
              <a:gd name="connsiteX4" fmla="*/ 119062 w 290512"/>
              <a:gd name="connsiteY4" fmla="*/ 19050 h 64293"/>
              <a:gd name="connsiteX5" fmla="*/ 69056 w 290512"/>
              <a:gd name="connsiteY5" fmla="*/ 0 h 64293"/>
              <a:gd name="connsiteX6" fmla="*/ 0 w 290512"/>
              <a:gd name="connsiteY6" fmla="*/ 0 h 6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512" h="64293">
                <a:moveTo>
                  <a:pt x="290512" y="57150"/>
                </a:moveTo>
                <a:lnTo>
                  <a:pt x="242887" y="64293"/>
                </a:lnTo>
                <a:cubicBezTo>
                  <a:pt x="231775" y="56356"/>
                  <a:pt x="224234" y="46831"/>
                  <a:pt x="209550" y="40481"/>
                </a:cubicBezTo>
                <a:cubicBezTo>
                  <a:pt x="194866" y="34131"/>
                  <a:pt x="176212" y="30956"/>
                  <a:pt x="154781" y="26194"/>
                </a:cubicBezTo>
                <a:lnTo>
                  <a:pt x="119062" y="19050"/>
                </a:lnTo>
                <a:lnTo>
                  <a:pt x="69056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22" name="フリーフォーム 427">
            <a:extLst>
              <a:ext uri="{FF2B5EF4-FFF2-40B4-BE49-F238E27FC236}">
                <a16:creationId xmlns:a16="http://schemas.microsoft.com/office/drawing/2014/main" id="{7B98DA13-2719-42E9-B646-5EC8F37ED20D}"/>
              </a:ext>
            </a:extLst>
          </p:cNvPr>
          <p:cNvSpPr/>
          <p:nvPr/>
        </p:nvSpPr>
        <p:spPr>
          <a:xfrm>
            <a:off x="5464713" y="4670425"/>
            <a:ext cx="41275" cy="1588"/>
          </a:xfrm>
          <a:custGeom>
            <a:avLst/>
            <a:gdLst>
              <a:gd name="connsiteX0" fmla="*/ 57150 w 57150"/>
              <a:gd name="connsiteY0" fmla="*/ 2381 h 2381"/>
              <a:gd name="connsiteX1" fmla="*/ 0 w 57150"/>
              <a:gd name="connsiteY1" fmla="*/ 0 h 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0" h="2381">
                <a:moveTo>
                  <a:pt x="57150" y="2381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23" name="フリーフォーム 428">
            <a:extLst>
              <a:ext uri="{FF2B5EF4-FFF2-40B4-BE49-F238E27FC236}">
                <a16:creationId xmlns:a16="http://schemas.microsoft.com/office/drawing/2014/main" id="{326FC6D7-1DBC-411B-A71B-37D231FA8BB9}"/>
              </a:ext>
            </a:extLst>
          </p:cNvPr>
          <p:cNvSpPr/>
          <p:nvPr/>
        </p:nvSpPr>
        <p:spPr>
          <a:xfrm>
            <a:off x="5459950" y="4576763"/>
            <a:ext cx="169863" cy="34925"/>
          </a:xfrm>
          <a:custGeom>
            <a:avLst/>
            <a:gdLst>
              <a:gd name="connsiteX0" fmla="*/ 233363 w 233363"/>
              <a:gd name="connsiteY0" fmla="*/ 0 h 47625"/>
              <a:gd name="connsiteX1" fmla="*/ 190500 w 233363"/>
              <a:gd name="connsiteY1" fmla="*/ 33338 h 47625"/>
              <a:gd name="connsiteX2" fmla="*/ 138113 w 233363"/>
              <a:gd name="connsiteY2" fmla="*/ 40481 h 47625"/>
              <a:gd name="connsiteX3" fmla="*/ 64294 w 233363"/>
              <a:gd name="connsiteY3" fmla="*/ 42863 h 47625"/>
              <a:gd name="connsiteX4" fmla="*/ 0 w 233363"/>
              <a:gd name="connsiteY4" fmla="*/ 47625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63" h="47625">
                <a:moveTo>
                  <a:pt x="233363" y="0"/>
                </a:moveTo>
                <a:lnTo>
                  <a:pt x="190500" y="33338"/>
                </a:lnTo>
                <a:lnTo>
                  <a:pt x="138113" y="40481"/>
                </a:lnTo>
                <a:lnTo>
                  <a:pt x="64294" y="42863"/>
                </a:lnTo>
                <a:lnTo>
                  <a:pt x="0" y="47625"/>
                </a:lnTo>
              </a:path>
            </a:pathLst>
          </a:custGeom>
          <a:noFill/>
          <a:ln w="381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24" name="フリーフォーム 429">
            <a:extLst>
              <a:ext uri="{FF2B5EF4-FFF2-40B4-BE49-F238E27FC236}">
                <a16:creationId xmlns:a16="http://schemas.microsoft.com/office/drawing/2014/main" id="{6ECAD6EC-F317-400D-8043-D7DDC8B0E060}"/>
              </a:ext>
            </a:extLst>
          </p:cNvPr>
          <p:cNvSpPr/>
          <p:nvPr/>
        </p:nvSpPr>
        <p:spPr>
          <a:xfrm>
            <a:off x="5390100" y="4325938"/>
            <a:ext cx="155575" cy="90487"/>
          </a:xfrm>
          <a:custGeom>
            <a:avLst/>
            <a:gdLst>
              <a:gd name="connsiteX0" fmla="*/ 214312 w 214312"/>
              <a:gd name="connsiteY0" fmla="*/ 2381 h 126206"/>
              <a:gd name="connsiteX1" fmla="*/ 164306 w 214312"/>
              <a:gd name="connsiteY1" fmla="*/ 0 h 126206"/>
              <a:gd name="connsiteX2" fmla="*/ 150019 w 214312"/>
              <a:gd name="connsiteY2" fmla="*/ 47625 h 126206"/>
              <a:gd name="connsiteX3" fmla="*/ 140494 w 214312"/>
              <a:gd name="connsiteY3" fmla="*/ 126206 h 126206"/>
              <a:gd name="connsiteX4" fmla="*/ 73819 w 214312"/>
              <a:gd name="connsiteY4" fmla="*/ 123825 h 126206"/>
              <a:gd name="connsiteX5" fmla="*/ 0 w 214312"/>
              <a:gd name="connsiteY5" fmla="*/ 121443 h 12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312" h="126206">
                <a:moveTo>
                  <a:pt x="214312" y="2381"/>
                </a:moveTo>
                <a:lnTo>
                  <a:pt x="164306" y="0"/>
                </a:lnTo>
                <a:lnTo>
                  <a:pt x="150019" y="47625"/>
                </a:lnTo>
                <a:lnTo>
                  <a:pt x="140494" y="126206"/>
                </a:lnTo>
                <a:lnTo>
                  <a:pt x="73819" y="123825"/>
                </a:lnTo>
                <a:lnTo>
                  <a:pt x="0" y="121443"/>
                </a:ln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25" name="フリーフォーム 430">
            <a:extLst>
              <a:ext uri="{FF2B5EF4-FFF2-40B4-BE49-F238E27FC236}">
                <a16:creationId xmlns:a16="http://schemas.microsoft.com/office/drawing/2014/main" id="{5D87BB31-4002-4482-9033-A1F32B992B51}"/>
              </a:ext>
            </a:extLst>
          </p:cNvPr>
          <p:cNvSpPr/>
          <p:nvPr/>
        </p:nvSpPr>
        <p:spPr>
          <a:xfrm>
            <a:off x="5361525" y="4437063"/>
            <a:ext cx="250825" cy="76200"/>
          </a:xfrm>
          <a:custGeom>
            <a:avLst/>
            <a:gdLst>
              <a:gd name="connsiteX0" fmla="*/ 347662 w 347662"/>
              <a:gd name="connsiteY0" fmla="*/ 92869 h 104775"/>
              <a:gd name="connsiteX1" fmla="*/ 221456 w 347662"/>
              <a:gd name="connsiteY1" fmla="*/ 104775 h 104775"/>
              <a:gd name="connsiteX2" fmla="*/ 171450 w 347662"/>
              <a:gd name="connsiteY2" fmla="*/ 71437 h 104775"/>
              <a:gd name="connsiteX3" fmla="*/ 171450 w 347662"/>
              <a:gd name="connsiteY3" fmla="*/ 42862 h 104775"/>
              <a:gd name="connsiteX4" fmla="*/ 152400 w 347662"/>
              <a:gd name="connsiteY4" fmla="*/ 30956 h 104775"/>
              <a:gd name="connsiteX5" fmla="*/ 114300 w 347662"/>
              <a:gd name="connsiteY5" fmla="*/ 30956 h 104775"/>
              <a:gd name="connsiteX6" fmla="*/ 85725 w 347662"/>
              <a:gd name="connsiteY6" fmla="*/ 0 h 104775"/>
              <a:gd name="connsiteX7" fmla="*/ 45243 w 347662"/>
              <a:gd name="connsiteY7" fmla="*/ 2381 h 104775"/>
              <a:gd name="connsiteX8" fmla="*/ 0 w 347662"/>
              <a:gd name="connsiteY8" fmla="*/ 16669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7662" h="104775">
                <a:moveTo>
                  <a:pt x="347662" y="92869"/>
                </a:moveTo>
                <a:lnTo>
                  <a:pt x="221456" y="104775"/>
                </a:lnTo>
                <a:lnTo>
                  <a:pt x="171450" y="71437"/>
                </a:lnTo>
                <a:lnTo>
                  <a:pt x="171450" y="42862"/>
                </a:lnTo>
                <a:lnTo>
                  <a:pt x="152400" y="30956"/>
                </a:lnTo>
                <a:lnTo>
                  <a:pt x="114300" y="30956"/>
                </a:lnTo>
                <a:lnTo>
                  <a:pt x="85725" y="0"/>
                </a:lnTo>
                <a:lnTo>
                  <a:pt x="45243" y="2381"/>
                </a:lnTo>
                <a:lnTo>
                  <a:pt x="0" y="16669"/>
                </a:lnTo>
              </a:path>
            </a:pathLst>
          </a:custGeom>
          <a:noFill/>
          <a:ln w="381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26" name="フリーフォーム 431">
            <a:extLst>
              <a:ext uri="{FF2B5EF4-FFF2-40B4-BE49-F238E27FC236}">
                <a16:creationId xmlns:a16="http://schemas.microsoft.com/office/drawing/2014/main" id="{9322D3AB-B535-46FC-BD93-711758D327F3}"/>
              </a:ext>
            </a:extLst>
          </p:cNvPr>
          <p:cNvSpPr/>
          <p:nvPr/>
        </p:nvSpPr>
        <p:spPr>
          <a:xfrm>
            <a:off x="5391688" y="4186238"/>
            <a:ext cx="244475" cy="153987"/>
          </a:xfrm>
          <a:custGeom>
            <a:avLst/>
            <a:gdLst>
              <a:gd name="connsiteX0" fmla="*/ 338138 w 338138"/>
              <a:gd name="connsiteY0" fmla="*/ 0 h 211932"/>
              <a:gd name="connsiteX1" fmla="*/ 250031 w 338138"/>
              <a:gd name="connsiteY1" fmla="*/ 11907 h 211932"/>
              <a:gd name="connsiteX2" fmla="*/ 221456 w 338138"/>
              <a:gd name="connsiteY2" fmla="*/ 33338 h 211932"/>
              <a:gd name="connsiteX3" fmla="*/ 207169 w 338138"/>
              <a:gd name="connsiteY3" fmla="*/ 69057 h 211932"/>
              <a:gd name="connsiteX4" fmla="*/ 204788 w 338138"/>
              <a:gd name="connsiteY4" fmla="*/ 111919 h 211932"/>
              <a:gd name="connsiteX5" fmla="*/ 178594 w 338138"/>
              <a:gd name="connsiteY5" fmla="*/ 147638 h 211932"/>
              <a:gd name="connsiteX6" fmla="*/ 142875 w 338138"/>
              <a:gd name="connsiteY6" fmla="*/ 178594 h 211932"/>
              <a:gd name="connsiteX7" fmla="*/ 80963 w 338138"/>
              <a:gd name="connsiteY7" fmla="*/ 211932 h 211932"/>
              <a:gd name="connsiteX8" fmla="*/ 66675 w 338138"/>
              <a:gd name="connsiteY8" fmla="*/ 197644 h 211932"/>
              <a:gd name="connsiteX9" fmla="*/ 0 w 338138"/>
              <a:gd name="connsiteY9" fmla="*/ 197644 h 211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138" h="211932">
                <a:moveTo>
                  <a:pt x="338138" y="0"/>
                </a:moveTo>
                <a:lnTo>
                  <a:pt x="250031" y="11907"/>
                </a:lnTo>
                <a:lnTo>
                  <a:pt x="221456" y="33338"/>
                </a:lnTo>
                <a:lnTo>
                  <a:pt x="207169" y="69057"/>
                </a:lnTo>
                <a:lnTo>
                  <a:pt x="204788" y="111919"/>
                </a:lnTo>
                <a:lnTo>
                  <a:pt x="178594" y="147638"/>
                </a:lnTo>
                <a:lnTo>
                  <a:pt x="142875" y="178594"/>
                </a:lnTo>
                <a:lnTo>
                  <a:pt x="80963" y="211932"/>
                </a:lnTo>
                <a:lnTo>
                  <a:pt x="66675" y="197644"/>
                </a:lnTo>
                <a:lnTo>
                  <a:pt x="0" y="197644"/>
                </a:ln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27" name="フリーフォーム 432">
            <a:extLst>
              <a:ext uri="{FF2B5EF4-FFF2-40B4-BE49-F238E27FC236}">
                <a16:creationId xmlns:a16="http://schemas.microsoft.com/office/drawing/2014/main" id="{71F678B1-24F9-4824-BB18-56CF2B944844}"/>
              </a:ext>
            </a:extLst>
          </p:cNvPr>
          <p:cNvSpPr/>
          <p:nvPr/>
        </p:nvSpPr>
        <p:spPr>
          <a:xfrm>
            <a:off x="5374225" y="4183063"/>
            <a:ext cx="120650" cy="80962"/>
          </a:xfrm>
          <a:custGeom>
            <a:avLst/>
            <a:gdLst>
              <a:gd name="connsiteX0" fmla="*/ 166687 w 166687"/>
              <a:gd name="connsiteY0" fmla="*/ 0 h 111919"/>
              <a:gd name="connsiteX1" fmla="*/ 90487 w 166687"/>
              <a:gd name="connsiteY1" fmla="*/ 0 h 111919"/>
              <a:gd name="connsiteX2" fmla="*/ 69056 w 166687"/>
              <a:gd name="connsiteY2" fmla="*/ 40481 h 111919"/>
              <a:gd name="connsiteX3" fmla="*/ 66675 w 166687"/>
              <a:gd name="connsiteY3" fmla="*/ 71437 h 111919"/>
              <a:gd name="connsiteX4" fmla="*/ 69056 w 166687"/>
              <a:gd name="connsiteY4" fmla="*/ 111919 h 111919"/>
              <a:gd name="connsiteX5" fmla="*/ 0 w 166687"/>
              <a:gd name="connsiteY5" fmla="*/ 111919 h 111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687" h="111919">
                <a:moveTo>
                  <a:pt x="166687" y="0"/>
                </a:moveTo>
                <a:lnTo>
                  <a:pt x="90487" y="0"/>
                </a:lnTo>
                <a:lnTo>
                  <a:pt x="69056" y="40481"/>
                </a:lnTo>
                <a:lnTo>
                  <a:pt x="66675" y="71437"/>
                </a:lnTo>
                <a:lnTo>
                  <a:pt x="69056" y="111919"/>
                </a:lnTo>
                <a:lnTo>
                  <a:pt x="0" y="111919"/>
                </a:lnTo>
              </a:path>
            </a:pathLst>
          </a:custGeom>
          <a:noFill/>
          <a:ln w="381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28" name="フリーフォーム 433">
            <a:extLst>
              <a:ext uri="{FF2B5EF4-FFF2-40B4-BE49-F238E27FC236}">
                <a16:creationId xmlns:a16="http://schemas.microsoft.com/office/drawing/2014/main" id="{26976FF8-E9F0-43FD-A448-B8C5CF927743}"/>
              </a:ext>
            </a:extLst>
          </p:cNvPr>
          <p:cNvSpPr/>
          <p:nvPr/>
        </p:nvSpPr>
        <p:spPr>
          <a:xfrm>
            <a:off x="5367875" y="4129088"/>
            <a:ext cx="284163" cy="63500"/>
          </a:xfrm>
          <a:custGeom>
            <a:avLst/>
            <a:gdLst>
              <a:gd name="connsiteX0" fmla="*/ 392906 w 392906"/>
              <a:gd name="connsiteY0" fmla="*/ 30956 h 88106"/>
              <a:gd name="connsiteX1" fmla="*/ 283368 w 392906"/>
              <a:gd name="connsiteY1" fmla="*/ 9525 h 88106"/>
              <a:gd name="connsiteX2" fmla="*/ 240506 w 392906"/>
              <a:gd name="connsiteY2" fmla="*/ 4763 h 88106"/>
              <a:gd name="connsiteX3" fmla="*/ 171450 w 392906"/>
              <a:gd name="connsiteY3" fmla="*/ 0 h 88106"/>
              <a:gd name="connsiteX4" fmla="*/ 133350 w 392906"/>
              <a:gd name="connsiteY4" fmla="*/ 16669 h 88106"/>
              <a:gd name="connsiteX5" fmla="*/ 95250 w 392906"/>
              <a:gd name="connsiteY5" fmla="*/ 14288 h 88106"/>
              <a:gd name="connsiteX6" fmla="*/ 57150 w 392906"/>
              <a:gd name="connsiteY6" fmla="*/ 28575 h 88106"/>
              <a:gd name="connsiteX7" fmla="*/ 0 w 392906"/>
              <a:gd name="connsiteY7" fmla="*/ 88106 h 8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906" h="88106">
                <a:moveTo>
                  <a:pt x="392906" y="30956"/>
                </a:moveTo>
                <a:lnTo>
                  <a:pt x="283368" y="9525"/>
                </a:lnTo>
                <a:lnTo>
                  <a:pt x="240506" y="4763"/>
                </a:lnTo>
                <a:lnTo>
                  <a:pt x="171450" y="0"/>
                </a:lnTo>
                <a:lnTo>
                  <a:pt x="133350" y="16669"/>
                </a:lnTo>
                <a:lnTo>
                  <a:pt x="95250" y="14288"/>
                </a:lnTo>
                <a:lnTo>
                  <a:pt x="57150" y="28575"/>
                </a:lnTo>
                <a:lnTo>
                  <a:pt x="0" y="88106"/>
                </a:lnTo>
              </a:path>
            </a:pathLst>
          </a:custGeom>
          <a:noFill/>
          <a:ln w="381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29" name="フリーフォーム 434">
            <a:extLst>
              <a:ext uri="{FF2B5EF4-FFF2-40B4-BE49-F238E27FC236}">
                <a16:creationId xmlns:a16="http://schemas.microsoft.com/office/drawing/2014/main" id="{B622476A-4178-4A46-B58E-1D0922C5CCB2}"/>
              </a:ext>
            </a:extLst>
          </p:cNvPr>
          <p:cNvSpPr/>
          <p:nvPr/>
        </p:nvSpPr>
        <p:spPr>
          <a:xfrm>
            <a:off x="5342475" y="4100513"/>
            <a:ext cx="274638" cy="30162"/>
          </a:xfrm>
          <a:custGeom>
            <a:avLst/>
            <a:gdLst>
              <a:gd name="connsiteX0" fmla="*/ 381000 w 381000"/>
              <a:gd name="connsiteY0" fmla="*/ 42862 h 42862"/>
              <a:gd name="connsiteX1" fmla="*/ 304800 w 381000"/>
              <a:gd name="connsiteY1" fmla="*/ 0 h 42862"/>
              <a:gd name="connsiteX2" fmla="*/ 259556 w 381000"/>
              <a:gd name="connsiteY2" fmla="*/ 0 h 42862"/>
              <a:gd name="connsiteX3" fmla="*/ 200025 w 381000"/>
              <a:gd name="connsiteY3" fmla="*/ 7144 h 42862"/>
              <a:gd name="connsiteX4" fmla="*/ 121444 w 381000"/>
              <a:gd name="connsiteY4" fmla="*/ 7144 h 42862"/>
              <a:gd name="connsiteX5" fmla="*/ 0 w 381000"/>
              <a:gd name="connsiteY5" fmla="*/ 4762 h 4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000" h="42862">
                <a:moveTo>
                  <a:pt x="381000" y="42862"/>
                </a:moveTo>
                <a:lnTo>
                  <a:pt x="304800" y="0"/>
                </a:lnTo>
                <a:lnTo>
                  <a:pt x="259556" y="0"/>
                </a:lnTo>
                <a:lnTo>
                  <a:pt x="200025" y="7144"/>
                </a:lnTo>
                <a:lnTo>
                  <a:pt x="121444" y="7144"/>
                </a:lnTo>
                <a:lnTo>
                  <a:pt x="0" y="4762"/>
                </a:lnTo>
              </a:path>
            </a:pathLst>
          </a:custGeom>
          <a:noFill/>
          <a:ln w="381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30" name="フリーフォーム 435">
            <a:extLst>
              <a:ext uri="{FF2B5EF4-FFF2-40B4-BE49-F238E27FC236}">
                <a16:creationId xmlns:a16="http://schemas.microsoft.com/office/drawing/2014/main" id="{2BF42901-36EA-4F49-BF2B-4B7FB26F1131}"/>
              </a:ext>
            </a:extLst>
          </p:cNvPr>
          <p:cNvSpPr/>
          <p:nvPr/>
        </p:nvSpPr>
        <p:spPr>
          <a:xfrm>
            <a:off x="3450175" y="4359275"/>
            <a:ext cx="938213" cy="752475"/>
          </a:xfrm>
          <a:custGeom>
            <a:avLst/>
            <a:gdLst>
              <a:gd name="connsiteX0" fmla="*/ 1233488 w 1297781"/>
              <a:gd name="connsiteY0" fmla="*/ 0 h 1023938"/>
              <a:gd name="connsiteX1" fmla="*/ 1271588 w 1297781"/>
              <a:gd name="connsiteY1" fmla="*/ 52388 h 1023938"/>
              <a:gd name="connsiteX2" fmla="*/ 1285875 w 1297781"/>
              <a:gd name="connsiteY2" fmla="*/ 76200 h 1023938"/>
              <a:gd name="connsiteX3" fmla="*/ 1283494 w 1297781"/>
              <a:gd name="connsiteY3" fmla="*/ 114300 h 1023938"/>
              <a:gd name="connsiteX4" fmla="*/ 1264444 w 1297781"/>
              <a:gd name="connsiteY4" fmla="*/ 150019 h 1023938"/>
              <a:gd name="connsiteX5" fmla="*/ 1243013 w 1297781"/>
              <a:gd name="connsiteY5" fmla="*/ 173832 h 1023938"/>
              <a:gd name="connsiteX6" fmla="*/ 1240631 w 1297781"/>
              <a:gd name="connsiteY6" fmla="*/ 200025 h 1023938"/>
              <a:gd name="connsiteX7" fmla="*/ 1240631 w 1297781"/>
              <a:gd name="connsiteY7" fmla="*/ 250032 h 1023938"/>
              <a:gd name="connsiteX8" fmla="*/ 1264444 w 1297781"/>
              <a:gd name="connsiteY8" fmla="*/ 285750 h 1023938"/>
              <a:gd name="connsiteX9" fmla="*/ 1288256 w 1297781"/>
              <a:gd name="connsiteY9" fmla="*/ 316707 h 1023938"/>
              <a:gd name="connsiteX10" fmla="*/ 1297781 w 1297781"/>
              <a:gd name="connsiteY10" fmla="*/ 350044 h 1023938"/>
              <a:gd name="connsiteX11" fmla="*/ 1297781 w 1297781"/>
              <a:gd name="connsiteY11" fmla="*/ 376238 h 1023938"/>
              <a:gd name="connsiteX12" fmla="*/ 1295400 w 1297781"/>
              <a:gd name="connsiteY12" fmla="*/ 404813 h 1023938"/>
              <a:gd name="connsiteX13" fmla="*/ 1281113 w 1297781"/>
              <a:gd name="connsiteY13" fmla="*/ 423863 h 1023938"/>
              <a:gd name="connsiteX14" fmla="*/ 1259681 w 1297781"/>
              <a:gd name="connsiteY14" fmla="*/ 445294 h 1023938"/>
              <a:gd name="connsiteX15" fmla="*/ 1219200 w 1297781"/>
              <a:gd name="connsiteY15" fmla="*/ 457200 h 1023938"/>
              <a:gd name="connsiteX16" fmla="*/ 1162050 w 1297781"/>
              <a:gd name="connsiteY16" fmla="*/ 457200 h 1023938"/>
              <a:gd name="connsiteX17" fmla="*/ 1107281 w 1297781"/>
              <a:gd name="connsiteY17" fmla="*/ 440532 h 1023938"/>
              <a:gd name="connsiteX18" fmla="*/ 1064419 w 1297781"/>
              <a:gd name="connsiteY18" fmla="*/ 419100 h 1023938"/>
              <a:gd name="connsiteX19" fmla="*/ 1014413 w 1297781"/>
              <a:gd name="connsiteY19" fmla="*/ 409575 h 1023938"/>
              <a:gd name="connsiteX20" fmla="*/ 957263 w 1297781"/>
              <a:gd name="connsiteY20" fmla="*/ 411957 h 1023938"/>
              <a:gd name="connsiteX21" fmla="*/ 907256 w 1297781"/>
              <a:gd name="connsiteY21" fmla="*/ 411957 h 1023938"/>
              <a:gd name="connsiteX22" fmla="*/ 857250 w 1297781"/>
              <a:gd name="connsiteY22" fmla="*/ 419100 h 1023938"/>
              <a:gd name="connsiteX23" fmla="*/ 819150 w 1297781"/>
              <a:gd name="connsiteY23" fmla="*/ 445294 h 1023938"/>
              <a:gd name="connsiteX24" fmla="*/ 785813 w 1297781"/>
              <a:gd name="connsiteY24" fmla="*/ 488157 h 1023938"/>
              <a:gd name="connsiteX25" fmla="*/ 757238 w 1297781"/>
              <a:gd name="connsiteY25" fmla="*/ 533400 h 1023938"/>
              <a:gd name="connsiteX26" fmla="*/ 738188 w 1297781"/>
              <a:gd name="connsiteY26" fmla="*/ 569119 h 1023938"/>
              <a:gd name="connsiteX27" fmla="*/ 688181 w 1297781"/>
              <a:gd name="connsiteY27" fmla="*/ 597694 h 1023938"/>
              <a:gd name="connsiteX28" fmla="*/ 514350 w 1297781"/>
              <a:gd name="connsiteY28" fmla="*/ 657225 h 1023938"/>
              <a:gd name="connsiteX29" fmla="*/ 416719 w 1297781"/>
              <a:gd name="connsiteY29" fmla="*/ 692944 h 1023938"/>
              <a:gd name="connsiteX30" fmla="*/ 369094 w 1297781"/>
              <a:gd name="connsiteY30" fmla="*/ 716757 h 1023938"/>
              <a:gd name="connsiteX31" fmla="*/ 311944 w 1297781"/>
              <a:gd name="connsiteY31" fmla="*/ 747713 h 1023938"/>
              <a:gd name="connsiteX32" fmla="*/ 295275 w 1297781"/>
              <a:gd name="connsiteY32" fmla="*/ 769144 h 1023938"/>
              <a:gd name="connsiteX33" fmla="*/ 250031 w 1297781"/>
              <a:gd name="connsiteY33" fmla="*/ 831057 h 1023938"/>
              <a:gd name="connsiteX34" fmla="*/ 221456 w 1297781"/>
              <a:gd name="connsiteY34" fmla="*/ 871538 h 1023938"/>
              <a:gd name="connsiteX35" fmla="*/ 204788 w 1297781"/>
              <a:gd name="connsiteY35" fmla="*/ 902494 h 1023938"/>
              <a:gd name="connsiteX36" fmla="*/ 142875 w 1297781"/>
              <a:gd name="connsiteY36" fmla="*/ 947738 h 1023938"/>
              <a:gd name="connsiteX37" fmla="*/ 92869 w 1297781"/>
              <a:gd name="connsiteY37" fmla="*/ 966788 h 1023938"/>
              <a:gd name="connsiteX38" fmla="*/ 0 w 1297781"/>
              <a:gd name="connsiteY38" fmla="*/ 1023938 h 1023938"/>
              <a:gd name="connsiteX0" fmla="*/ 1233488 w 1297781"/>
              <a:gd name="connsiteY0" fmla="*/ 0 h 1023938"/>
              <a:gd name="connsiteX1" fmla="*/ 1250156 w 1297781"/>
              <a:gd name="connsiteY1" fmla="*/ 26194 h 1023938"/>
              <a:gd name="connsiteX2" fmla="*/ 1271588 w 1297781"/>
              <a:gd name="connsiteY2" fmla="*/ 52388 h 1023938"/>
              <a:gd name="connsiteX3" fmla="*/ 1285875 w 1297781"/>
              <a:gd name="connsiteY3" fmla="*/ 76200 h 1023938"/>
              <a:gd name="connsiteX4" fmla="*/ 1283494 w 1297781"/>
              <a:gd name="connsiteY4" fmla="*/ 114300 h 1023938"/>
              <a:gd name="connsiteX5" fmla="*/ 1264444 w 1297781"/>
              <a:gd name="connsiteY5" fmla="*/ 150019 h 1023938"/>
              <a:gd name="connsiteX6" fmla="*/ 1243013 w 1297781"/>
              <a:gd name="connsiteY6" fmla="*/ 173832 h 1023938"/>
              <a:gd name="connsiteX7" fmla="*/ 1240631 w 1297781"/>
              <a:gd name="connsiteY7" fmla="*/ 200025 h 1023938"/>
              <a:gd name="connsiteX8" fmla="*/ 1240631 w 1297781"/>
              <a:gd name="connsiteY8" fmla="*/ 250032 h 1023938"/>
              <a:gd name="connsiteX9" fmla="*/ 1264444 w 1297781"/>
              <a:gd name="connsiteY9" fmla="*/ 285750 h 1023938"/>
              <a:gd name="connsiteX10" fmla="*/ 1288256 w 1297781"/>
              <a:gd name="connsiteY10" fmla="*/ 316707 h 1023938"/>
              <a:gd name="connsiteX11" fmla="*/ 1297781 w 1297781"/>
              <a:gd name="connsiteY11" fmla="*/ 350044 h 1023938"/>
              <a:gd name="connsiteX12" fmla="*/ 1297781 w 1297781"/>
              <a:gd name="connsiteY12" fmla="*/ 376238 h 1023938"/>
              <a:gd name="connsiteX13" fmla="*/ 1295400 w 1297781"/>
              <a:gd name="connsiteY13" fmla="*/ 404813 h 1023938"/>
              <a:gd name="connsiteX14" fmla="*/ 1281113 w 1297781"/>
              <a:gd name="connsiteY14" fmla="*/ 423863 h 1023938"/>
              <a:gd name="connsiteX15" fmla="*/ 1259681 w 1297781"/>
              <a:gd name="connsiteY15" fmla="*/ 445294 h 1023938"/>
              <a:gd name="connsiteX16" fmla="*/ 1219200 w 1297781"/>
              <a:gd name="connsiteY16" fmla="*/ 457200 h 1023938"/>
              <a:gd name="connsiteX17" fmla="*/ 1162050 w 1297781"/>
              <a:gd name="connsiteY17" fmla="*/ 457200 h 1023938"/>
              <a:gd name="connsiteX18" fmla="*/ 1107281 w 1297781"/>
              <a:gd name="connsiteY18" fmla="*/ 440532 h 1023938"/>
              <a:gd name="connsiteX19" fmla="*/ 1064419 w 1297781"/>
              <a:gd name="connsiteY19" fmla="*/ 419100 h 1023938"/>
              <a:gd name="connsiteX20" fmla="*/ 1014413 w 1297781"/>
              <a:gd name="connsiteY20" fmla="*/ 409575 h 1023938"/>
              <a:gd name="connsiteX21" fmla="*/ 957263 w 1297781"/>
              <a:gd name="connsiteY21" fmla="*/ 411957 h 1023938"/>
              <a:gd name="connsiteX22" fmla="*/ 907256 w 1297781"/>
              <a:gd name="connsiteY22" fmla="*/ 411957 h 1023938"/>
              <a:gd name="connsiteX23" fmla="*/ 857250 w 1297781"/>
              <a:gd name="connsiteY23" fmla="*/ 419100 h 1023938"/>
              <a:gd name="connsiteX24" fmla="*/ 819150 w 1297781"/>
              <a:gd name="connsiteY24" fmla="*/ 445294 h 1023938"/>
              <a:gd name="connsiteX25" fmla="*/ 785813 w 1297781"/>
              <a:gd name="connsiteY25" fmla="*/ 488157 h 1023938"/>
              <a:gd name="connsiteX26" fmla="*/ 757238 w 1297781"/>
              <a:gd name="connsiteY26" fmla="*/ 533400 h 1023938"/>
              <a:gd name="connsiteX27" fmla="*/ 738188 w 1297781"/>
              <a:gd name="connsiteY27" fmla="*/ 569119 h 1023938"/>
              <a:gd name="connsiteX28" fmla="*/ 688181 w 1297781"/>
              <a:gd name="connsiteY28" fmla="*/ 597694 h 1023938"/>
              <a:gd name="connsiteX29" fmla="*/ 514350 w 1297781"/>
              <a:gd name="connsiteY29" fmla="*/ 657225 h 1023938"/>
              <a:gd name="connsiteX30" fmla="*/ 416719 w 1297781"/>
              <a:gd name="connsiteY30" fmla="*/ 692944 h 1023938"/>
              <a:gd name="connsiteX31" fmla="*/ 369094 w 1297781"/>
              <a:gd name="connsiteY31" fmla="*/ 716757 h 1023938"/>
              <a:gd name="connsiteX32" fmla="*/ 311944 w 1297781"/>
              <a:gd name="connsiteY32" fmla="*/ 747713 h 1023938"/>
              <a:gd name="connsiteX33" fmla="*/ 295275 w 1297781"/>
              <a:gd name="connsiteY33" fmla="*/ 769144 h 1023938"/>
              <a:gd name="connsiteX34" fmla="*/ 250031 w 1297781"/>
              <a:gd name="connsiteY34" fmla="*/ 831057 h 1023938"/>
              <a:gd name="connsiteX35" fmla="*/ 221456 w 1297781"/>
              <a:gd name="connsiteY35" fmla="*/ 871538 h 1023938"/>
              <a:gd name="connsiteX36" fmla="*/ 204788 w 1297781"/>
              <a:gd name="connsiteY36" fmla="*/ 902494 h 1023938"/>
              <a:gd name="connsiteX37" fmla="*/ 142875 w 1297781"/>
              <a:gd name="connsiteY37" fmla="*/ 947738 h 1023938"/>
              <a:gd name="connsiteX38" fmla="*/ 92869 w 1297781"/>
              <a:gd name="connsiteY38" fmla="*/ 966788 h 1023938"/>
              <a:gd name="connsiteX39" fmla="*/ 0 w 1297781"/>
              <a:gd name="connsiteY39" fmla="*/ 1023938 h 1023938"/>
              <a:gd name="connsiteX0" fmla="*/ 1190625 w 1297781"/>
              <a:gd name="connsiteY0" fmla="*/ 0 h 1042988"/>
              <a:gd name="connsiteX1" fmla="*/ 1250156 w 1297781"/>
              <a:gd name="connsiteY1" fmla="*/ 45244 h 1042988"/>
              <a:gd name="connsiteX2" fmla="*/ 1271588 w 1297781"/>
              <a:gd name="connsiteY2" fmla="*/ 71438 h 1042988"/>
              <a:gd name="connsiteX3" fmla="*/ 1285875 w 1297781"/>
              <a:gd name="connsiteY3" fmla="*/ 95250 h 1042988"/>
              <a:gd name="connsiteX4" fmla="*/ 1283494 w 1297781"/>
              <a:gd name="connsiteY4" fmla="*/ 133350 h 1042988"/>
              <a:gd name="connsiteX5" fmla="*/ 1264444 w 1297781"/>
              <a:gd name="connsiteY5" fmla="*/ 169069 h 1042988"/>
              <a:gd name="connsiteX6" fmla="*/ 1243013 w 1297781"/>
              <a:gd name="connsiteY6" fmla="*/ 192882 h 1042988"/>
              <a:gd name="connsiteX7" fmla="*/ 1240631 w 1297781"/>
              <a:gd name="connsiteY7" fmla="*/ 219075 h 1042988"/>
              <a:gd name="connsiteX8" fmla="*/ 1240631 w 1297781"/>
              <a:gd name="connsiteY8" fmla="*/ 269082 h 1042988"/>
              <a:gd name="connsiteX9" fmla="*/ 1264444 w 1297781"/>
              <a:gd name="connsiteY9" fmla="*/ 304800 h 1042988"/>
              <a:gd name="connsiteX10" fmla="*/ 1288256 w 1297781"/>
              <a:gd name="connsiteY10" fmla="*/ 335757 h 1042988"/>
              <a:gd name="connsiteX11" fmla="*/ 1297781 w 1297781"/>
              <a:gd name="connsiteY11" fmla="*/ 369094 h 1042988"/>
              <a:gd name="connsiteX12" fmla="*/ 1297781 w 1297781"/>
              <a:gd name="connsiteY12" fmla="*/ 395288 h 1042988"/>
              <a:gd name="connsiteX13" fmla="*/ 1295400 w 1297781"/>
              <a:gd name="connsiteY13" fmla="*/ 423863 h 1042988"/>
              <a:gd name="connsiteX14" fmla="*/ 1281113 w 1297781"/>
              <a:gd name="connsiteY14" fmla="*/ 442913 h 1042988"/>
              <a:gd name="connsiteX15" fmla="*/ 1259681 w 1297781"/>
              <a:gd name="connsiteY15" fmla="*/ 464344 h 1042988"/>
              <a:gd name="connsiteX16" fmla="*/ 1219200 w 1297781"/>
              <a:gd name="connsiteY16" fmla="*/ 476250 h 1042988"/>
              <a:gd name="connsiteX17" fmla="*/ 1162050 w 1297781"/>
              <a:gd name="connsiteY17" fmla="*/ 476250 h 1042988"/>
              <a:gd name="connsiteX18" fmla="*/ 1107281 w 1297781"/>
              <a:gd name="connsiteY18" fmla="*/ 459582 h 1042988"/>
              <a:gd name="connsiteX19" fmla="*/ 1064419 w 1297781"/>
              <a:gd name="connsiteY19" fmla="*/ 438150 h 1042988"/>
              <a:gd name="connsiteX20" fmla="*/ 1014413 w 1297781"/>
              <a:gd name="connsiteY20" fmla="*/ 428625 h 1042988"/>
              <a:gd name="connsiteX21" fmla="*/ 957263 w 1297781"/>
              <a:gd name="connsiteY21" fmla="*/ 431007 h 1042988"/>
              <a:gd name="connsiteX22" fmla="*/ 907256 w 1297781"/>
              <a:gd name="connsiteY22" fmla="*/ 431007 h 1042988"/>
              <a:gd name="connsiteX23" fmla="*/ 857250 w 1297781"/>
              <a:gd name="connsiteY23" fmla="*/ 438150 h 1042988"/>
              <a:gd name="connsiteX24" fmla="*/ 819150 w 1297781"/>
              <a:gd name="connsiteY24" fmla="*/ 464344 h 1042988"/>
              <a:gd name="connsiteX25" fmla="*/ 785813 w 1297781"/>
              <a:gd name="connsiteY25" fmla="*/ 507207 h 1042988"/>
              <a:gd name="connsiteX26" fmla="*/ 757238 w 1297781"/>
              <a:gd name="connsiteY26" fmla="*/ 552450 h 1042988"/>
              <a:gd name="connsiteX27" fmla="*/ 738188 w 1297781"/>
              <a:gd name="connsiteY27" fmla="*/ 588169 h 1042988"/>
              <a:gd name="connsiteX28" fmla="*/ 688181 w 1297781"/>
              <a:gd name="connsiteY28" fmla="*/ 616744 h 1042988"/>
              <a:gd name="connsiteX29" fmla="*/ 514350 w 1297781"/>
              <a:gd name="connsiteY29" fmla="*/ 676275 h 1042988"/>
              <a:gd name="connsiteX30" fmla="*/ 416719 w 1297781"/>
              <a:gd name="connsiteY30" fmla="*/ 711994 h 1042988"/>
              <a:gd name="connsiteX31" fmla="*/ 369094 w 1297781"/>
              <a:gd name="connsiteY31" fmla="*/ 735807 h 1042988"/>
              <a:gd name="connsiteX32" fmla="*/ 311944 w 1297781"/>
              <a:gd name="connsiteY32" fmla="*/ 766763 h 1042988"/>
              <a:gd name="connsiteX33" fmla="*/ 295275 w 1297781"/>
              <a:gd name="connsiteY33" fmla="*/ 788194 h 1042988"/>
              <a:gd name="connsiteX34" fmla="*/ 250031 w 1297781"/>
              <a:gd name="connsiteY34" fmla="*/ 850107 h 1042988"/>
              <a:gd name="connsiteX35" fmla="*/ 221456 w 1297781"/>
              <a:gd name="connsiteY35" fmla="*/ 890588 h 1042988"/>
              <a:gd name="connsiteX36" fmla="*/ 204788 w 1297781"/>
              <a:gd name="connsiteY36" fmla="*/ 921544 h 1042988"/>
              <a:gd name="connsiteX37" fmla="*/ 142875 w 1297781"/>
              <a:gd name="connsiteY37" fmla="*/ 966788 h 1042988"/>
              <a:gd name="connsiteX38" fmla="*/ 92869 w 1297781"/>
              <a:gd name="connsiteY38" fmla="*/ 985838 h 1042988"/>
              <a:gd name="connsiteX39" fmla="*/ 0 w 1297781"/>
              <a:gd name="connsiteY39" fmla="*/ 1042988 h 1042988"/>
              <a:gd name="connsiteX0" fmla="*/ 1190625 w 1297781"/>
              <a:gd name="connsiteY0" fmla="*/ 0 h 1042988"/>
              <a:gd name="connsiteX1" fmla="*/ 1228725 w 1297781"/>
              <a:gd name="connsiteY1" fmla="*/ 26194 h 1042988"/>
              <a:gd name="connsiteX2" fmla="*/ 1250156 w 1297781"/>
              <a:gd name="connsiteY2" fmla="*/ 45244 h 1042988"/>
              <a:gd name="connsiteX3" fmla="*/ 1271588 w 1297781"/>
              <a:gd name="connsiteY3" fmla="*/ 71438 h 1042988"/>
              <a:gd name="connsiteX4" fmla="*/ 1285875 w 1297781"/>
              <a:gd name="connsiteY4" fmla="*/ 95250 h 1042988"/>
              <a:gd name="connsiteX5" fmla="*/ 1283494 w 1297781"/>
              <a:gd name="connsiteY5" fmla="*/ 133350 h 1042988"/>
              <a:gd name="connsiteX6" fmla="*/ 1264444 w 1297781"/>
              <a:gd name="connsiteY6" fmla="*/ 169069 h 1042988"/>
              <a:gd name="connsiteX7" fmla="*/ 1243013 w 1297781"/>
              <a:gd name="connsiteY7" fmla="*/ 192882 h 1042988"/>
              <a:gd name="connsiteX8" fmla="*/ 1240631 w 1297781"/>
              <a:gd name="connsiteY8" fmla="*/ 219075 h 1042988"/>
              <a:gd name="connsiteX9" fmla="*/ 1240631 w 1297781"/>
              <a:gd name="connsiteY9" fmla="*/ 269082 h 1042988"/>
              <a:gd name="connsiteX10" fmla="*/ 1264444 w 1297781"/>
              <a:gd name="connsiteY10" fmla="*/ 304800 h 1042988"/>
              <a:gd name="connsiteX11" fmla="*/ 1288256 w 1297781"/>
              <a:gd name="connsiteY11" fmla="*/ 335757 h 1042988"/>
              <a:gd name="connsiteX12" fmla="*/ 1297781 w 1297781"/>
              <a:gd name="connsiteY12" fmla="*/ 369094 h 1042988"/>
              <a:gd name="connsiteX13" fmla="*/ 1297781 w 1297781"/>
              <a:gd name="connsiteY13" fmla="*/ 395288 h 1042988"/>
              <a:gd name="connsiteX14" fmla="*/ 1295400 w 1297781"/>
              <a:gd name="connsiteY14" fmla="*/ 423863 h 1042988"/>
              <a:gd name="connsiteX15" fmla="*/ 1281113 w 1297781"/>
              <a:gd name="connsiteY15" fmla="*/ 442913 h 1042988"/>
              <a:gd name="connsiteX16" fmla="*/ 1259681 w 1297781"/>
              <a:gd name="connsiteY16" fmla="*/ 464344 h 1042988"/>
              <a:gd name="connsiteX17" fmla="*/ 1219200 w 1297781"/>
              <a:gd name="connsiteY17" fmla="*/ 476250 h 1042988"/>
              <a:gd name="connsiteX18" fmla="*/ 1162050 w 1297781"/>
              <a:gd name="connsiteY18" fmla="*/ 476250 h 1042988"/>
              <a:gd name="connsiteX19" fmla="*/ 1107281 w 1297781"/>
              <a:gd name="connsiteY19" fmla="*/ 459582 h 1042988"/>
              <a:gd name="connsiteX20" fmla="*/ 1064419 w 1297781"/>
              <a:gd name="connsiteY20" fmla="*/ 438150 h 1042988"/>
              <a:gd name="connsiteX21" fmla="*/ 1014413 w 1297781"/>
              <a:gd name="connsiteY21" fmla="*/ 428625 h 1042988"/>
              <a:gd name="connsiteX22" fmla="*/ 957263 w 1297781"/>
              <a:gd name="connsiteY22" fmla="*/ 431007 h 1042988"/>
              <a:gd name="connsiteX23" fmla="*/ 907256 w 1297781"/>
              <a:gd name="connsiteY23" fmla="*/ 431007 h 1042988"/>
              <a:gd name="connsiteX24" fmla="*/ 857250 w 1297781"/>
              <a:gd name="connsiteY24" fmla="*/ 438150 h 1042988"/>
              <a:gd name="connsiteX25" fmla="*/ 819150 w 1297781"/>
              <a:gd name="connsiteY25" fmla="*/ 464344 h 1042988"/>
              <a:gd name="connsiteX26" fmla="*/ 785813 w 1297781"/>
              <a:gd name="connsiteY26" fmla="*/ 507207 h 1042988"/>
              <a:gd name="connsiteX27" fmla="*/ 757238 w 1297781"/>
              <a:gd name="connsiteY27" fmla="*/ 552450 h 1042988"/>
              <a:gd name="connsiteX28" fmla="*/ 738188 w 1297781"/>
              <a:gd name="connsiteY28" fmla="*/ 588169 h 1042988"/>
              <a:gd name="connsiteX29" fmla="*/ 688181 w 1297781"/>
              <a:gd name="connsiteY29" fmla="*/ 616744 h 1042988"/>
              <a:gd name="connsiteX30" fmla="*/ 514350 w 1297781"/>
              <a:gd name="connsiteY30" fmla="*/ 676275 h 1042988"/>
              <a:gd name="connsiteX31" fmla="*/ 416719 w 1297781"/>
              <a:gd name="connsiteY31" fmla="*/ 711994 h 1042988"/>
              <a:gd name="connsiteX32" fmla="*/ 369094 w 1297781"/>
              <a:gd name="connsiteY32" fmla="*/ 735807 h 1042988"/>
              <a:gd name="connsiteX33" fmla="*/ 311944 w 1297781"/>
              <a:gd name="connsiteY33" fmla="*/ 766763 h 1042988"/>
              <a:gd name="connsiteX34" fmla="*/ 295275 w 1297781"/>
              <a:gd name="connsiteY34" fmla="*/ 788194 h 1042988"/>
              <a:gd name="connsiteX35" fmla="*/ 250031 w 1297781"/>
              <a:gd name="connsiteY35" fmla="*/ 850107 h 1042988"/>
              <a:gd name="connsiteX36" fmla="*/ 221456 w 1297781"/>
              <a:gd name="connsiteY36" fmla="*/ 890588 h 1042988"/>
              <a:gd name="connsiteX37" fmla="*/ 204788 w 1297781"/>
              <a:gd name="connsiteY37" fmla="*/ 921544 h 1042988"/>
              <a:gd name="connsiteX38" fmla="*/ 142875 w 1297781"/>
              <a:gd name="connsiteY38" fmla="*/ 966788 h 1042988"/>
              <a:gd name="connsiteX39" fmla="*/ 92869 w 1297781"/>
              <a:gd name="connsiteY39" fmla="*/ 985838 h 1042988"/>
              <a:gd name="connsiteX40" fmla="*/ 0 w 1297781"/>
              <a:gd name="connsiteY40" fmla="*/ 1042988 h 1042988"/>
              <a:gd name="connsiteX0" fmla="*/ 1190625 w 1297781"/>
              <a:gd name="connsiteY0" fmla="*/ 0 h 1042988"/>
              <a:gd name="connsiteX1" fmla="*/ 1231107 w 1297781"/>
              <a:gd name="connsiteY1" fmla="*/ 14288 h 1042988"/>
              <a:gd name="connsiteX2" fmla="*/ 1250156 w 1297781"/>
              <a:gd name="connsiteY2" fmla="*/ 45244 h 1042988"/>
              <a:gd name="connsiteX3" fmla="*/ 1271588 w 1297781"/>
              <a:gd name="connsiteY3" fmla="*/ 71438 h 1042988"/>
              <a:gd name="connsiteX4" fmla="*/ 1285875 w 1297781"/>
              <a:gd name="connsiteY4" fmla="*/ 95250 h 1042988"/>
              <a:gd name="connsiteX5" fmla="*/ 1283494 w 1297781"/>
              <a:gd name="connsiteY5" fmla="*/ 133350 h 1042988"/>
              <a:gd name="connsiteX6" fmla="*/ 1264444 w 1297781"/>
              <a:gd name="connsiteY6" fmla="*/ 169069 h 1042988"/>
              <a:gd name="connsiteX7" fmla="*/ 1243013 w 1297781"/>
              <a:gd name="connsiteY7" fmla="*/ 192882 h 1042988"/>
              <a:gd name="connsiteX8" fmla="*/ 1240631 w 1297781"/>
              <a:gd name="connsiteY8" fmla="*/ 219075 h 1042988"/>
              <a:gd name="connsiteX9" fmla="*/ 1240631 w 1297781"/>
              <a:gd name="connsiteY9" fmla="*/ 269082 h 1042988"/>
              <a:gd name="connsiteX10" fmla="*/ 1264444 w 1297781"/>
              <a:gd name="connsiteY10" fmla="*/ 304800 h 1042988"/>
              <a:gd name="connsiteX11" fmla="*/ 1288256 w 1297781"/>
              <a:gd name="connsiteY11" fmla="*/ 335757 h 1042988"/>
              <a:gd name="connsiteX12" fmla="*/ 1297781 w 1297781"/>
              <a:gd name="connsiteY12" fmla="*/ 369094 h 1042988"/>
              <a:gd name="connsiteX13" fmla="*/ 1297781 w 1297781"/>
              <a:gd name="connsiteY13" fmla="*/ 395288 h 1042988"/>
              <a:gd name="connsiteX14" fmla="*/ 1295400 w 1297781"/>
              <a:gd name="connsiteY14" fmla="*/ 423863 h 1042988"/>
              <a:gd name="connsiteX15" fmla="*/ 1281113 w 1297781"/>
              <a:gd name="connsiteY15" fmla="*/ 442913 h 1042988"/>
              <a:gd name="connsiteX16" fmla="*/ 1259681 w 1297781"/>
              <a:gd name="connsiteY16" fmla="*/ 464344 h 1042988"/>
              <a:gd name="connsiteX17" fmla="*/ 1219200 w 1297781"/>
              <a:gd name="connsiteY17" fmla="*/ 476250 h 1042988"/>
              <a:gd name="connsiteX18" fmla="*/ 1162050 w 1297781"/>
              <a:gd name="connsiteY18" fmla="*/ 476250 h 1042988"/>
              <a:gd name="connsiteX19" fmla="*/ 1107281 w 1297781"/>
              <a:gd name="connsiteY19" fmla="*/ 459582 h 1042988"/>
              <a:gd name="connsiteX20" fmla="*/ 1064419 w 1297781"/>
              <a:gd name="connsiteY20" fmla="*/ 438150 h 1042988"/>
              <a:gd name="connsiteX21" fmla="*/ 1014413 w 1297781"/>
              <a:gd name="connsiteY21" fmla="*/ 428625 h 1042988"/>
              <a:gd name="connsiteX22" fmla="*/ 957263 w 1297781"/>
              <a:gd name="connsiteY22" fmla="*/ 431007 h 1042988"/>
              <a:gd name="connsiteX23" fmla="*/ 907256 w 1297781"/>
              <a:gd name="connsiteY23" fmla="*/ 431007 h 1042988"/>
              <a:gd name="connsiteX24" fmla="*/ 857250 w 1297781"/>
              <a:gd name="connsiteY24" fmla="*/ 438150 h 1042988"/>
              <a:gd name="connsiteX25" fmla="*/ 819150 w 1297781"/>
              <a:gd name="connsiteY25" fmla="*/ 464344 h 1042988"/>
              <a:gd name="connsiteX26" fmla="*/ 785813 w 1297781"/>
              <a:gd name="connsiteY26" fmla="*/ 507207 h 1042988"/>
              <a:gd name="connsiteX27" fmla="*/ 757238 w 1297781"/>
              <a:gd name="connsiteY27" fmla="*/ 552450 h 1042988"/>
              <a:gd name="connsiteX28" fmla="*/ 738188 w 1297781"/>
              <a:gd name="connsiteY28" fmla="*/ 588169 h 1042988"/>
              <a:gd name="connsiteX29" fmla="*/ 688181 w 1297781"/>
              <a:gd name="connsiteY29" fmla="*/ 616744 h 1042988"/>
              <a:gd name="connsiteX30" fmla="*/ 514350 w 1297781"/>
              <a:gd name="connsiteY30" fmla="*/ 676275 h 1042988"/>
              <a:gd name="connsiteX31" fmla="*/ 416719 w 1297781"/>
              <a:gd name="connsiteY31" fmla="*/ 711994 h 1042988"/>
              <a:gd name="connsiteX32" fmla="*/ 369094 w 1297781"/>
              <a:gd name="connsiteY32" fmla="*/ 735807 h 1042988"/>
              <a:gd name="connsiteX33" fmla="*/ 311944 w 1297781"/>
              <a:gd name="connsiteY33" fmla="*/ 766763 h 1042988"/>
              <a:gd name="connsiteX34" fmla="*/ 295275 w 1297781"/>
              <a:gd name="connsiteY34" fmla="*/ 788194 h 1042988"/>
              <a:gd name="connsiteX35" fmla="*/ 250031 w 1297781"/>
              <a:gd name="connsiteY35" fmla="*/ 850107 h 1042988"/>
              <a:gd name="connsiteX36" fmla="*/ 221456 w 1297781"/>
              <a:gd name="connsiteY36" fmla="*/ 890588 h 1042988"/>
              <a:gd name="connsiteX37" fmla="*/ 204788 w 1297781"/>
              <a:gd name="connsiteY37" fmla="*/ 921544 h 1042988"/>
              <a:gd name="connsiteX38" fmla="*/ 142875 w 1297781"/>
              <a:gd name="connsiteY38" fmla="*/ 966788 h 1042988"/>
              <a:gd name="connsiteX39" fmla="*/ 92869 w 1297781"/>
              <a:gd name="connsiteY39" fmla="*/ 985838 h 1042988"/>
              <a:gd name="connsiteX40" fmla="*/ 0 w 1297781"/>
              <a:gd name="connsiteY40" fmla="*/ 1042988 h 104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97781" h="1042988">
                <a:moveTo>
                  <a:pt x="1190625" y="0"/>
                </a:moveTo>
                <a:lnTo>
                  <a:pt x="1231107" y="14288"/>
                </a:lnTo>
                <a:lnTo>
                  <a:pt x="1250156" y="45244"/>
                </a:lnTo>
                <a:lnTo>
                  <a:pt x="1271588" y="71438"/>
                </a:lnTo>
                <a:lnTo>
                  <a:pt x="1285875" y="95250"/>
                </a:lnTo>
                <a:lnTo>
                  <a:pt x="1283494" y="133350"/>
                </a:lnTo>
                <a:lnTo>
                  <a:pt x="1264444" y="169069"/>
                </a:lnTo>
                <a:lnTo>
                  <a:pt x="1243013" y="192882"/>
                </a:lnTo>
                <a:lnTo>
                  <a:pt x="1240631" y="219075"/>
                </a:lnTo>
                <a:lnTo>
                  <a:pt x="1240631" y="269082"/>
                </a:lnTo>
                <a:lnTo>
                  <a:pt x="1264444" y="304800"/>
                </a:lnTo>
                <a:lnTo>
                  <a:pt x="1288256" y="335757"/>
                </a:lnTo>
                <a:lnTo>
                  <a:pt x="1297781" y="369094"/>
                </a:lnTo>
                <a:lnTo>
                  <a:pt x="1297781" y="395288"/>
                </a:lnTo>
                <a:lnTo>
                  <a:pt x="1295400" y="423863"/>
                </a:lnTo>
                <a:lnTo>
                  <a:pt x="1281113" y="442913"/>
                </a:lnTo>
                <a:lnTo>
                  <a:pt x="1259681" y="464344"/>
                </a:lnTo>
                <a:lnTo>
                  <a:pt x="1219200" y="476250"/>
                </a:lnTo>
                <a:lnTo>
                  <a:pt x="1162050" y="476250"/>
                </a:lnTo>
                <a:lnTo>
                  <a:pt x="1107281" y="459582"/>
                </a:lnTo>
                <a:lnTo>
                  <a:pt x="1064419" y="438150"/>
                </a:lnTo>
                <a:lnTo>
                  <a:pt x="1014413" y="428625"/>
                </a:lnTo>
                <a:lnTo>
                  <a:pt x="957263" y="431007"/>
                </a:lnTo>
                <a:lnTo>
                  <a:pt x="907256" y="431007"/>
                </a:lnTo>
                <a:lnTo>
                  <a:pt x="857250" y="438150"/>
                </a:lnTo>
                <a:lnTo>
                  <a:pt x="819150" y="464344"/>
                </a:lnTo>
                <a:lnTo>
                  <a:pt x="785813" y="507207"/>
                </a:lnTo>
                <a:lnTo>
                  <a:pt x="757238" y="552450"/>
                </a:lnTo>
                <a:lnTo>
                  <a:pt x="738188" y="588169"/>
                </a:lnTo>
                <a:lnTo>
                  <a:pt x="688181" y="616744"/>
                </a:lnTo>
                <a:lnTo>
                  <a:pt x="514350" y="676275"/>
                </a:lnTo>
                <a:lnTo>
                  <a:pt x="416719" y="711994"/>
                </a:lnTo>
                <a:lnTo>
                  <a:pt x="369094" y="735807"/>
                </a:lnTo>
                <a:lnTo>
                  <a:pt x="311944" y="766763"/>
                </a:lnTo>
                <a:lnTo>
                  <a:pt x="295275" y="788194"/>
                </a:lnTo>
                <a:lnTo>
                  <a:pt x="250031" y="850107"/>
                </a:lnTo>
                <a:lnTo>
                  <a:pt x="221456" y="890588"/>
                </a:lnTo>
                <a:lnTo>
                  <a:pt x="204788" y="921544"/>
                </a:lnTo>
                <a:lnTo>
                  <a:pt x="142875" y="966788"/>
                </a:lnTo>
                <a:lnTo>
                  <a:pt x="92869" y="985838"/>
                </a:lnTo>
                <a:lnTo>
                  <a:pt x="0" y="1042988"/>
                </a:ln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31" name="フリーフォーム 436">
            <a:extLst>
              <a:ext uri="{FF2B5EF4-FFF2-40B4-BE49-F238E27FC236}">
                <a16:creationId xmlns:a16="http://schemas.microsoft.com/office/drawing/2014/main" id="{F2421890-95E2-4A4D-BB48-86E1371B44E0}"/>
              </a:ext>
            </a:extLst>
          </p:cNvPr>
          <p:cNvSpPr/>
          <p:nvPr/>
        </p:nvSpPr>
        <p:spPr>
          <a:xfrm>
            <a:off x="3764500" y="4741863"/>
            <a:ext cx="53975" cy="127000"/>
          </a:xfrm>
          <a:custGeom>
            <a:avLst/>
            <a:gdLst>
              <a:gd name="connsiteX0" fmla="*/ 57150 w 76200"/>
              <a:gd name="connsiteY0" fmla="*/ 0 h 364332"/>
              <a:gd name="connsiteX1" fmla="*/ 73818 w 76200"/>
              <a:gd name="connsiteY1" fmla="*/ 78582 h 364332"/>
              <a:gd name="connsiteX2" fmla="*/ 76200 w 76200"/>
              <a:gd name="connsiteY2" fmla="*/ 200025 h 364332"/>
              <a:gd name="connsiteX3" fmla="*/ 47625 w 76200"/>
              <a:gd name="connsiteY3" fmla="*/ 285750 h 364332"/>
              <a:gd name="connsiteX4" fmla="*/ 0 w 76200"/>
              <a:gd name="connsiteY4" fmla="*/ 364332 h 364332"/>
              <a:gd name="connsiteX0" fmla="*/ 57150 w 76200"/>
              <a:gd name="connsiteY0" fmla="*/ 0 h 364332"/>
              <a:gd name="connsiteX1" fmla="*/ 76200 w 76200"/>
              <a:gd name="connsiteY1" fmla="*/ 200025 h 364332"/>
              <a:gd name="connsiteX2" fmla="*/ 47625 w 76200"/>
              <a:gd name="connsiteY2" fmla="*/ 285750 h 364332"/>
              <a:gd name="connsiteX3" fmla="*/ 0 w 76200"/>
              <a:gd name="connsiteY3" fmla="*/ 364332 h 364332"/>
              <a:gd name="connsiteX0" fmla="*/ 76200 w 76200"/>
              <a:gd name="connsiteY0" fmla="*/ 0 h 164307"/>
              <a:gd name="connsiteX1" fmla="*/ 47625 w 76200"/>
              <a:gd name="connsiteY1" fmla="*/ 85725 h 164307"/>
              <a:gd name="connsiteX2" fmla="*/ 0 w 76200"/>
              <a:gd name="connsiteY2" fmla="*/ 164307 h 164307"/>
              <a:gd name="connsiteX0" fmla="*/ 76200 w 76200"/>
              <a:gd name="connsiteY0" fmla="*/ 0 h 176213"/>
              <a:gd name="connsiteX1" fmla="*/ 47625 w 76200"/>
              <a:gd name="connsiteY1" fmla="*/ 97631 h 176213"/>
              <a:gd name="connsiteX2" fmla="*/ 0 w 76200"/>
              <a:gd name="connsiteY2" fmla="*/ 176213 h 176213"/>
              <a:gd name="connsiteX0" fmla="*/ 76200 w 76200"/>
              <a:gd name="connsiteY0" fmla="*/ 0 h 176213"/>
              <a:gd name="connsiteX1" fmla="*/ 61912 w 76200"/>
              <a:gd name="connsiteY1" fmla="*/ 59531 h 176213"/>
              <a:gd name="connsiteX2" fmla="*/ 47625 w 76200"/>
              <a:gd name="connsiteY2" fmla="*/ 97631 h 176213"/>
              <a:gd name="connsiteX3" fmla="*/ 0 w 76200"/>
              <a:gd name="connsiteY3" fmla="*/ 176213 h 176213"/>
              <a:gd name="connsiteX0" fmla="*/ 76200 w 76200"/>
              <a:gd name="connsiteY0" fmla="*/ 0 h 176213"/>
              <a:gd name="connsiteX1" fmla="*/ 61912 w 76200"/>
              <a:gd name="connsiteY1" fmla="*/ 59531 h 176213"/>
              <a:gd name="connsiteX2" fmla="*/ 47625 w 76200"/>
              <a:gd name="connsiteY2" fmla="*/ 97631 h 176213"/>
              <a:gd name="connsiteX3" fmla="*/ 0 w 76200"/>
              <a:gd name="connsiteY3" fmla="*/ 176213 h 1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" h="176213">
                <a:moveTo>
                  <a:pt x="76200" y="0"/>
                </a:moveTo>
                <a:lnTo>
                  <a:pt x="61912" y="59531"/>
                </a:lnTo>
                <a:lnTo>
                  <a:pt x="47625" y="97631"/>
                </a:lnTo>
                <a:lnTo>
                  <a:pt x="0" y="176213"/>
                </a:ln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32" name="フリーフォーム 437">
            <a:extLst>
              <a:ext uri="{FF2B5EF4-FFF2-40B4-BE49-F238E27FC236}">
                <a16:creationId xmlns:a16="http://schemas.microsoft.com/office/drawing/2014/main" id="{4AA5B36D-5E07-4722-AE6B-A984E2A574A4}"/>
              </a:ext>
            </a:extLst>
          </p:cNvPr>
          <p:cNvSpPr/>
          <p:nvPr/>
        </p:nvSpPr>
        <p:spPr>
          <a:xfrm>
            <a:off x="3359688" y="4646613"/>
            <a:ext cx="460375" cy="282575"/>
          </a:xfrm>
          <a:custGeom>
            <a:avLst/>
            <a:gdLst>
              <a:gd name="connsiteX0" fmla="*/ 616744 w 638175"/>
              <a:gd name="connsiteY0" fmla="*/ 0 h 447675"/>
              <a:gd name="connsiteX1" fmla="*/ 631031 w 638175"/>
              <a:gd name="connsiteY1" fmla="*/ 57150 h 447675"/>
              <a:gd name="connsiteX2" fmla="*/ 638175 w 638175"/>
              <a:gd name="connsiteY2" fmla="*/ 119063 h 447675"/>
              <a:gd name="connsiteX3" fmla="*/ 635794 w 638175"/>
              <a:gd name="connsiteY3" fmla="*/ 185738 h 447675"/>
              <a:gd name="connsiteX4" fmla="*/ 592931 w 638175"/>
              <a:gd name="connsiteY4" fmla="*/ 207169 h 447675"/>
              <a:gd name="connsiteX5" fmla="*/ 569119 w 638175"/>
              <a:gd name="connsiteY5" fmla="*/ 209550 h 447675"/>
              <a:gd name="connsiteX6" fmla="*/ 535781 w 638175"/>
              <a:gd name="connsiteY6" fmla="*/ 204788 h 447675"/>
              <a:gd name="connsiteX7" fmla="*/ 514350 w 638175"/>
              <a:gd name="connsiteY7" fmla="*/ 204788 h 447675"/>
              <a:gd name="connsiteX8" fmla="*/ 495300 w 638175"/>
              <a:gd name="connsiteY8" fmla="*/ 214313 h 447675"/>
              <a:gd name="connsiteX9" fmla="*/ 461962 w 638175"/>
              <a:gd name="connsiteY9" fmla="*/ 238125 h 447675"/>
              <a:gd name="connsiteX10" fmla="*/ 397669 w 638175"/>
              <a:gd name="connsiteY10" fmla="*/ 261938 h 447675"/>
              <a:gd name="connsiteX11" fmla="*/ 323850 w 638175"/>
              <a:gd name="connsiteY11" fmla="*/ 307182 h 447675"/>
              <a:gd name="connsiteX12" fmla="*/ 280987 w 638175"/>
              <a:gd name="connsiteY12" fmla="*/ 319088 h 447675"/>
              <a:gd name="connsiteX13" fmla="*/ 254794 w 638175"/>
              <a:gd name="connsiteY13" fmla="*/ 319088 h 447675"/>
              <a:gd name="connsiteX14" fmla="*/ 214312 w 638175"/>
              <a:gd name="connsiteY14" fmla="*/ 345282 h 447675"/>
              <a:gd name="connsiteX15" fmla="*/ 176212 w 638175"/>
              <a:gd name="connsiteY15" fmla="*/ 366713 h 447675"/>
              <a:gd name="connsiteX16" fmla="*/ 0 w 638175"/>
              <a:gd name="connsiteY16" fmla="*/ 447675 h 447675"/>
              <a:gd name="connsiteX0" fmla="*/ 616744 w 638175"/>
              <a:gd name="connsiteY0" fmla="*/ 0 h 447675"/>
              <a:gd name="connsiteX1" fmla="*/ 633412 w 638175"/>
              <a:gd name="connsiteY1" fmla="*/ 83344 h 447675"/>
              <a:gd name="connsiteX2" fmla="*/ 638175 w 638175"/>
              <a:gd name="connsiteY2" fmla="*/ 119063 h 447675"/>
              <a:gd name="connsiteX3" fmla="*/ 635794 w 638175"/>
              <a:gd name="connsiteY3" fmla="*/ 185738 h 447675"/>
              <a:gd name="connsiteX4" fmla="*/ 592931 w 638175"/>
              <a:gd name="connsiteY4" fmla="*/ 207169 h 447675"/>
              <a:gd name="connsiteX5" fmla="*/ 569119 w 638175"/>
              <a:gd name="connsiteY5" fmla="*/ 209550 h 447675"/>
              <a:gd name="connsiteX6" fmla="*/ 535781 w 638175"/>
              <a:gd name="connsiteY6" fmla="*/ 204788 h 447675"/>
              <a:gd name="connsiteX7" fmla="*/ 514350 w 638175"/>
              <a:gd name="connsiteY7" fmla="*/ 204788 h 447675"/>
              <a:gd name="connsiteX8" fmla="*/ 495300 w 638175"/>
              <a:gd name="connsiteY8" fmla="*/ 214313 h 447675"/>
              <a:gd name="connsiteX9" fmla="*/ 461962 w 638175"/>
              <a:gd name="connsiteY9" fmla="*/ 238125 h 447675"/>
              <a:gd name="connsiteX10" fmla="*/ 397669 w 638175"/>
              <a:gd name="connsiteY10" fmla="*/ 261938 h 447675"/>
              <a:gd name="connsiteX11" fmla="*/ 323850 w 638175"/>
              <a:gd name="connsiteY11" fmla="*/ 307182 h 447675"/>
              <a:gd name="connsiteX12" fmla="*/ 280987 w 638175"/>
              <a:gd name="connsiteY12" fmla="*/ 319088 h 447675"/>
              <a:gd name="connsiteX13" fmla="*/ 254794 w 638175"/>
              <a:gd name="connsiteY13" fmla="*/ 319088 h 447675"/>
              <a:gd name="connsiteX14" fmla="*/ 214312 w 638175"/>
              <a:gd name="connsiteY14" fmla="*/ 345282 h 447675"/>
              <a:gd name="connsiteX15" fmla="*/ 176212 w 638175"/>
              <a:gd name="connsiteY15" fmla="*/ 366713 h 447675"/>
              <a:gd name="connsiteX16" fmla="*/ 0 w 638175"/>
              <a:gd name="connsiteY16" fmla="*/ 447675 h 447675"/>
              <a:gd name="connsiteX0" fmla="*/ 623887 w 638175"/>
              <a:gd name="connsiteY0" fmla="*/ 0 h 392907"/>
              <a:gd name="connsiteX1" fmla="*/ 633412 w 638175"/>
              <a:gd name="connsiteY1" fmla="*/ 28576 h 392907"/>
              <a:gd name="connsiteX2" fmla="*/ 638175 w 638175"/>
              <a:gd name="connsiteY2" fmla="*/ 64295 h 392907"/>
              <a:gd name="connsiteX3" fmla="*/ 635794 w 638175"/>
              <a:gd name="connsiteY3" fmla="*/ 130970 h 392907"/>
              <a:gd name="connsiteX4" fmla="*/ 592931 w 638175"/>
              <a:gd name="connsiteY4" fmla="*/ 152401 h 392907"/>
              <a:gd name="connsiteX5" fmla="*/ 569119 w 638175"/>
              <a:gd name="connsiteY5" fmla="*/ 154782 h 392907"/>
              <a:gd name="connsiteX6" fmla="*/ 535781 w 638175"/>
              <a:gd name="connsiteY6" fmla="*/ 150020 h 392907"/>
              <a:gd name="connsiteX7" fmla="*/ 514350 w 638175"/>
              <a:gd name="connsiteY7" fmla="*/ 150020 h 392907"/>
              <a:gd name="connsiteX8" fmla="*/ 495300 w 638175"/>
              <a:gd name="connsiteY8" fmla="*/ 159545 h 392907"/>
              <a:gd name="connsiteX9" fmla="*/ 461962 w 638175"/>
              <a:gd name="connsiteY9" fmla="*/ 183357 h 392907"/>
              <a:gd name="connsiteX10" fmla="*/ 397669 w 638175"/>
              <a:gd name="connsiteY10" fmla="*/ 207170 h 392907"/>
              <a:gd name="connsiteX11" fmla="*/ 323850 w 638175"/>
              <a:gd name="connsiteY11" fmla="*/ 252414 h 392907"/>
              <a:gd name="connsiteX12" fmla="*/ 280987 w 638175"/>
              <a:gd name="connsiteY12" fmla="*/ 264320 h 392907"/>
              <a:gd name="connsiteX13" fmla="*/ 254794 w 638175"/>
              <a:gd name="connsiteY13" fmla="*/ 264320 h 392907"/>
              <a:gd name="connsiteX14" fmla="*/ 214312 w 638175"/>
              <a:gd name="connsiteY14" fmla="*/ 290514 h 392907"/>
              <a:gd name="connsiteX15" fmla="*/ 176212 w 638175"/>
              <a:gd name="connsiteY15" fmla="*/ 311945 h 392907"/>
              <a:gd name="connsiteX16" fmla="*/ 0 w 638175"/>
              <a:gd name="connsiteY16" fmla="*/ 392907 h 39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8175" h="392907">
                <a:moveTo>
                  <a:pt x="623887" y="0"/>
                </a:moveTo>
                <a:lnTo>
                  <a:pt x="633412" y="28576"/>
                </a:lnTo>
                <a:cubicBezTo>
                  <a:pt x="635793" y="49214"/>
                  <a:pt x="635794" y="43657"/>
                  <a:pt x="638175" y="64295"/>
                </a:cubicBezTo>
                <a:cubicBezTo>
                  <a:pt x="637381" y="86520"/>
                  <a:pt x="636588" y="108745"/>
                  <a:pt x="635794" y="130970"/>
                </a:cubicBezTo>
                <a:lnTo>
                  <a:pt x="592931" y="152401"/>
                </a:lnTo>
                <a:lnTo>
                  <a:pt x="569119" y="154782"/>
                </a:lnTo>
                <a:lnTo>
                  <a:pt x="535781" y="150020"/>
                </a:lnTo>
                <a:lnTo>
                  <a:pt x="514350" y="150020"/>
                </a:lnTo>
                <a:lnTo>
                  <a:pt x="495300" y="159545"/>
                </a:lnTo>
                <a:lnTo>
                  <a:pt x="461962" y="183357"/>
                </a:lnTo>
                <a:lnTo>
                  <a:pt x="397669" y="207170"/>
                </a:lnTo>
                <a:lnTo>
                  <a:pt x="323850" y="252414"/>
                </a:lnTo>
                <a:lnTo>
                  <a:pt x="280987" y="264320"/>
                </a:lnTo>
                <a:lnTo>
                  <a:pt x="254794" y="264320"/>
                </a:lnTo>
                <a:lnTo>
                  <a:pt x="214312" y="290514"/>
                </a:lnTo>
                <a:lnTo>
                  <a:pt x="176212" y="311945"/>
                </a:lnTo>
                <a:lnTo>
                  <a:pt x="0" y="392907"/>
                </a:ln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33" name="フリーフォーム 438">
            <a:extLst>
              <a:ext uri="{FF2B5EF4-FFF2-40B4-BE49-F238E27FC236}">
                <a16:creationId xmlns:a16="http://schemas.microsoft.com/office/drawing/2014/main" id="{7CAE5BA0-92AA-4979-AB66-288E957EED86}"/>
              </a:ext>
            </a:extLst>
          </p:cNvPr>
          <p:cNvSpPr/>
          <p:nvPr/>
        </p:nvSpPr>
        <p:spPr>
          <a:xfrm>
            <a:off x="3674013" y="4754563"/>
            <a:ext cx="331787" cy="715962"/>
          </a:xfrm>
          <a:custGeom>
            <a:avLst/>
            <a:gdLst>
              <a:gd name="connsiteX0" fmla="*/ 52387 w 59531"/>
              <a:gd name="connsiteY0" fmla="*/ 0 h 785812"/>
              <a:gd name="connsiteX1" fmla="*/ 59531 w 59531"/>
              <a:gd name="connsiteY1" fmla="*/ 59531 h 785812"/>
              <a:gd name="connsiteX2" fmla="*/ 59531 w 59531"/>
              <a:gd name="connsiteY2" fmla="*/ 80962 h 785812"/>
              <a:gd name="connsiteX3" fmla="*/ 54768 w 59531"/>
              <a:gd name="connsiteY3" fmla="*/ 116681 h 785812"/>
              <a:gd name="connsiteX4" fmla="*/ 54768 w 59531"/>
              <a:gd name="connsiteY4" fmla="*/ 152400 h 785812"/>
              <a:gd name="connsiteX5" fmla="*/ 16668 w 59531"/>
              <a:gd name="connsiteY5" fmla="*/ 240506 h 785812"/>
              <a:gd name="connsiteX6" fmla="*/ 21431 w 59531"/>
              <a:gd name="connsiteY6" fmla="*/ 290512 h 785812"/>
              <a:gd name="connsiteX7" fmla="*/ 40481 w 59531"/>
              <a:gd name="connsiteY7" fmla="*/ 359569 h 785812"/>
              <a:gd name="connsiteX8" fmla="*/ 45243 w 59531"/>
              <a:gd name="connsiteY8" fmla="*/ 416719 h 785812"/>
              <a:gd name="connsiteX9" fmla="*/ 47625 w 59531"/>
              <a:gd name="connsiteY9" fmla="*/ 464344 h 785812"/>
              <a:gd name="connsiteX10" fmla="*/ 28575 w 59531"/>
              <a:gd name="connsiteY10" fmla="*/ 511969 h 785812"/>
              <a:gd name="connsiteX11" fmla="*/ 11906 w 59531"/>
              <a:gd name="connsiteY11" fmla="*/ 559594 h 785812"/>
              <a:gd name="connsiteX12" fmla="*/ 0 w 59531"/>
              <a:gd name="connsiteY12" fmla="*/ 583406 h 785812"/>
              <a:gd name="connsiteX13" fmla="*/ 2381 w 59531"/>
              <a:gd name="connsiteY13" fmla="*/ 654844 h 785812"/>
              <a:gd name="connsiteX14" fmla="*/ 2381 w 59531"/>
              <a:gd name="connsiteY14" fmla="*/ 704850 h 785812"/>
              <a:gd name="connsiteX15" fmla="*/ 2381 w 59531"/>
              <a:gd name="connsiteY15" fmla="*/ 742950 h 785812"/>
              <a:gd name="connsiteX16" fmla="*/ 0 w 59531"/>
              <a:gd name="connsiteY16" fmla="*/ 785812 h 785812"/>
              <a:gd name="connsiteX0" fmla="*/ 452437 w 459581"/>
              <a:gd name="connsiteY0" fmla="*/ 0 h 957262"/>
              <a:gd name="connsiteX1" fmla="*/ 459581 w 459581"/>
              <a:gd name="connsiteY1" fmla="*/ 59531 h 957262"/>
              <a:gd name="connsiteX2" fmla="*/ 459581 w 459581"/>
              <a:gd name="connsiteY2" fmla="*/ 80962 h 957262"/>
              <a:gd name="connsiteX3" fmla="*/ 454818 w 459581"/>
              <a:gd name="connsiteY3" fmla="*/ 116681 h 957262"/>
              <a:gd name="connsiteX4" fmla="*/ 454818 w 459581"/>
              <a:gd name="connsiteY4" fmla="*/ 152400 h 957262"/>
              <a:gd name="connsiteX5" fmla="*/ 416718 w 459581"/>
              <a:gd name="connsiteY5" fmla="*/ 240506 h 957262"/>
              <a:gd name="connsiteX6" fmla="*/ 421481 w 459581"/>
              <a:gd name="connsiteY6" fmla="*/ 290512 h 957262"/>
              <a:gd name="connsiteX7" fmla="*/ 440531 w 459581"/>
              <a:gd name="connsiteY7" fmla="*/ 359569 h 957262"/>
              <a:gd name="connsiteX8" fmla="*/ 445293 w 459581"/>
              <a:gd name="connsiteY8" fmla="*/ 416719 h 957262"/>
              <a:gd name="connsiteX9" fmla="*/ 447675 w 459581"/>
              <a:gd name="connsiteY9" fmla="*/ 464344 h 957262"/>
              <a:gd name="connsiteX10" fmla="*/ 428625 w 459581"/>
              <a:gd name="connsiteY10" fmla="*/ 511969 h 957262"/>
              <a:gd name="connsiteX11" fmla="*/ 411956 w 459581"/>
              <a:gd name="connsiteY11" fmla="*/ 559594 h 957262"/>
              <a:gd name="connsiteX12" fmla="*/ 400050 w 459581"/>
              <a:gd name="connsiteY12" fmla="*/ 583406 h 957262"/>
              <a:gd name="connsiteX13" fmla="*/ 402431 w 459581"/>
              <a:gd name="connsiteY13" fmla="*/ 654844 h 957262"/>
              <a:gd name="connsiteX14" fmla="*/ 402431 w 459581"/>
              <a:gd name="connsiteY14" fmla="*/ 704850 h 957262"/>
              <a:gd name="connsiteX15" fmla="*/ 402431 w 459581"/>
              <a:gd name="connsiteY15" fmla="*/ 742950 h 957262"/>
              <a:gd name="connsiteX16" fmla="*/ 0 w 459581"/>
              <a:gd name="connsiteY16" fmla="*/ 957262 h 957262"/>
              <a:gd name="connsiteX0" fmla="*/ 452437 w 459581"/>
              <a:gd name="connsiteY0" fmla="*/ 0 h 957262"/>
              <a:gd name="connsiteX1" fmla="*/ 459581 w 459581"/>
              <a:gd name="connsiteY1" fmla="*/ 59531 h 957262"/>
              <a:gd name="connsiteX2" fmla="*/ 459581 w 459581"/>
              <a:gd name="connsiteY2" fmla="*/ 80962 h 957262"/>
              <a:gd name="connsiteX3" fmla="*/ 454818 w 459581"/>
              <a:gd name="connsiteY3" fmla="*/ 116681 h 957262"/>
              <a:gd name="connsiteX4" fmla="*/ 454818 w 459581"/>
              <a:gd name="connsiteY4" fmla="*/ 152400 h 957262"/>
              <a:gd name="connsiteX5" fmla="*/ 416718 w 459581"/>
              <a:gd name="connsiteY5" fmla="*/ 240506 h 957262"/>
              <a:gd name="connsiteX6" fmla="*/ 421481 w 459581"/>
              <a:gd name="connsiteY6" fmla="*/ 290512 h 957262"/>
              <a:gd name="connsiteX7" fmla="*/ 440531 w 459581"/>
              <a:gd name="connsiteY7" fmla="*/ 359569 h 957262"/>
              <a:gd name="connsiteX8" fmla="*/ 445293 w 459581"/>
              <a:gd name="connsiteY8" fmla="*/ 416719 h 957262"/>
              <a:gd name="connsiteX9" fmla="*/ 447675 w 459581"/>
              <a:gd name="connsiteY9" fmla="*/ 464344 h 957262"/>
              <a:gd name="connsiteX10" fmla="*/ 428625 w 459581"/>
              <a:gd name="connsiteY10" fmla="*/ 511969 h 957262"/>
              <a:gd name="connsiteX11" fmla="*/ 411956 w 459581"/>
              <a:gd name="connsiteY11" fmla="*/ 559594 h 957262"/>
              <a:gd name="connsiteX12" fmla="*/ 400050 w 459581"/>
              <a:gd name="connsiteY12" fmla="*/ 583406 h 957262"/>
              <a:gd name="connsiteX13" fmla="*/ 402431 w 459581"/>
              <a:gd name="connsiteY13" fmla="*/ 654844 h 957262"/>
              <a:gd name="connsiteX14" fmla="*/ 402431 w 459581"/>
              <a:gd name="connsiteY14" fmla="*/ 704850 h 957262"/>
              <a:gd name="connsiteX15" fmla="*/ 402431 w 459581"/>
              <a:gd name="connsiteY15" fmla="*/ 742950 h 957262"/>
              <a:gd name="connsiteX16" fmla="*/ 264318 w 459581"/>
              <a:gd name="connsiteY16" fmla="*/ 814387 h 957262"/>
              <a:gd name="connsiteX17" fmla="*/ 0 w 459581"/>
              <a:gd name="connsiteY17" fmla="*/ 957262 h 957262"/>
              <a:gd name="connsiteX0" fmla="*/ 452437 w 459581"/>
              <a:gd name="connsiteY0" fmla="*/ 0 h 957262"/>
              <a:gd name="connsiteX1" fmla="*/ 459581 w 459581"/>
              <a:gd name="connsiteY1" fmla="*/ 59531 h 957262"/>
              <a:gd name="connsiteX2" fmla="*/ 459581 w 459581"/>
              <a:gd name="connsiteY2" fmla="*/ 80962 h 957262"/>
              <a:gd name="connsiteX3" fmla="*/ 454818 w 459581"/>
              <a:gd name="connsiteY3" fmla="*/ 116681 h 957262"/>
              <a:gd name="connsiteX4" fmla="*/ 454818 w 459581"/>
              <a:gd name="connsiteY4" fmla="*/ 152400 h 957262"/>
              <a:gd name="connsiteX5" fmla="*/ 416718 w 459581"/>
              <a:gd name="connsiteY5" fmla="*/ 240506 h 957262"/>
              <a:gd name="connsiteX6" fmla="*/ 421481 w 459581"/>
              <a:gd name="connsiteY6" fmla="*/ 290512 h 957262"/>
              <a:gd name="connsiteX7" fmla="*/ 440531 w 459581"/>
              <a:gd name="connsiteY7" fmla="*/ 359569 h 957262"/>
              <a:gd name="connsiteX8" fmla="*/ 445293 w 459581"/>
              <a:gd name="connsiteY8" fmla="*/ 416719 h 957262"/>
              <a:gd name="connsiteX9" fmla="*/ 447675 w 459581"/>
              <a:gd name="connsiteY9" fmla="*/ 464344 h 957262"/>
              <a:gd name="connsiteX10" fmla="*/ 428625 w 459581"/>
              <a:gd name="connsiteY10" fmla="*/ 511969 h 957262"/>
              <a:gd name="connsiteX11" fmla="*/ 411956 w 459581"/>
              <a:gd name="connsiteY11" fmla="*/ 559594 h 957262"/>
              <a:gd name="connsiteX12" fmla="*/ 400050 w 459581"/>
              <a:gd name="connsiteY12" fmla="*/ 583406 h 957262"/>
              <a:gd name="connsiteX13" fmla="*/ 402431 w 459581"/>
              <a:gd name="connsiteY13" fmla="*/ 654844 h 957262"/>
              <a:gd name="connsiteX14" fmla="*/ 402431 w 459581"/>
              <a:gd name="connsiteY14" fmla="*/ 704850 h 957262"/>
              <a:gd name="connsiteX15" fmla="*/ 402431 w 459581"/>
              <a:gd name="connsiteY15" fmla="*/ 742950 h 957262"/>
              <a:gd name="connsiteX16" fmla="*/ 316706 w 459581"/>
              <a:gd name="connsiteY16" fmla="*/ 938212 h 957262"/>
              <a:gd name="connsiteX17" fmla="*/ 0 w 459581"/>
              <a:gd name="connsiteY17" fmla="*/ 957262 h 957262"/>
              <a:gd name="connsiteX0" fmla="*/ 452437 w 459581"/>
              <a:gd name="connsiteY0" fmla="*/ 0 h 957262"/>
              <a:gd name="connsiteX1" fmla="*/ 459581 w 459581"/>
              <a:gd name="connsiteY1" fmla="*/ 59531 h 957262"/>
              <a:gd name="connsiteX2" fmla="*/ 459581 w 459581"/>
              <a:gd name="connsiteY2" fmla="*/ 80962 h 957262"/>
              <a:gd name="connsiteX3" fmla="*/ 454818 w 459581"/>
              <a:gd name="connsiteY3" fmla="*/ 116681 h 957262"/>
              <a:gd name="connsiteX4" fmla="*/ 454818 w 459581"/>
              <a:gd name="connsiteY4" fmla="*/ 152400 h 957262"/>
              <a:gd name="connsiteX5" fmla="*/ 416718 w 459581"/>
              <a:gd name="connsiteY5" fmla="*/ 240506 h 957262"/>
              <a:gd name="connsiteX6" fmla="*/ 421481 w 459581"/>
              <a:gd name="connsiteY6" fmla="*/ 290512 h 957262"/>
              <a:gd name="connsiteX7" fmla="*/ 440531 w 459581"/>
              <a:gd name="connsiteY7" fmla="*/ 359569 h 957262"/>
              <a:gd name="connsiteX8" fmla="*/ 445293 w 459581"/>
              <a:gd name="connsiteY8" fmla="*/ 416719 h 957262"/>
              <a:gd name="connsiteX9" fmla="*/ 447675 w 459581"/>
              <a:gd name="connsiteY9" fmla="*/ 464344 h 957262"/>
              <a:gd name="connsiteX10" fmla="*/ 428625 w 459581"/>
              <a:gd name="connsiteY10" fmla="*/ 511969 h 957262"/>
              <a:gd name="connsiteX11" fmla="*/ 411956 w 459581"/>
              <a:gd name="connsiteY11" fmla="*/ 559594 h 957262"/>
              <a:gd name="connsiteX12" fmla="*/ 400050 w 459581"/>
              <a:gd name="connsiteY12" fmla="*/ 583406 h 957262"/>
              <a:gd name="connsiteX13" fmla="*/ 402431 w 459581"/>
              <a:gd name="connsiteY13" fmla="*/ 654844 h 957262"/>
              <a:gd name="connsiteX14" fmla="*/ 402431 w 459581"/>
              <a:gd name="connsiteY14" fmla="*/ 704850 h 957262"/>
              <a:gd name="connsiteX15" fmla="*/ 402431 w 459581"/>
              <a:gd name="connsiteY15" fmla="*/ 742950 h 957262"/>
              <a:gd name="connsiteX16" fmla="*/ 371475 w 459581"/>
              <a:gd name="connsiteY16" fmla="*/ 814387 h 957262"/>
              <a:gd name="connsiteX17" fmla="*/ 316706 w 459581"/>
              <a:gd name="connsiteY17" fmla="*/ 938212 h 957262"/>
              <a:gd name="connsiteX18" fmla="*/ 0 w 459581"/>
              <a:gd name="connsiteY18" fmla="*/ 957262 h 957262"/>
              <a:gd name="connsiteX0" fmla="*/ 452437 w 459581"/>
              <a:gd name="connsiteY0" fmla="*/ 0 h 957262"/>
              <a:gd name="connsiteX1" fmla="*/ 459581 w 459581"/>
              <a:gd name="connsiteY1" fmla="*/ 59531 h 957262"/>
              <a:gd name="connsiteX2" fmla="*/ 459581 w 459581"/>
              <a:gd name="connsiteY2" fmla="*/ 80962 h 957262"/>
              <a:gd name="connsiteX3" fmla="*/ 454818 w 459581"/>
              <a:gd name="connsiteY3" fmla="*/ 116681 h 957262"/>
              <a:gd name="connsiteX4" fmla="*/ 454818 w 459581"/>
              <a:gd name="connsiteY4" fmla="*/ 152400 h 957262"/>
              <a:gd name="connsiteX5" fmla="*/ 416718 w 459581"/>
              <a:gd name="connsiteY5" fmla="*/ 240506 h 957262"/>
              <a:gd name="connsiteX6" fmla="*/ 421481 w 459581"/>
              <a:gd name="connsiteY6" fmla="*/ 290512 h 957262"/>
              <a:gd name="connsiteX7" fmla="*/ 440531 w 459581"/>
              <a:gd name="connsiteY7" fmla="*/ 359569 h 957262"/>
              <a:gd name="connsiteX8" fmla="*/ 445293 w 459581"/>
              <a:gd name="connsiteY8" fmla="*/ 416719 h 957262"/>
              <a:gd name="connsiteX9" fmla="*/ 447675 w 459581"/>
              <a:gd name="connsiteY9" fmla="*/ 464344 h 957262"/>
              <a:gd name="connsiteX10" fmla="*/ 428625 w 459581"/>
              <a:gd name="connsiteY10" fmla="*/ 511969 h 957262"/>
              <a:gd name="connsiteX11" fmla="*/ 411956 w 459581"/>
              <a:gd name="connsiteY11" fmla="*/ 559594 h 957262"/>
              <a:gd name="connsiteX12" fmla="*/ 400050 w 459581"/>
              <a:gd name="connsiteY12" fmla="*/ 583406 h 957262"/>
              <a:gd name="connsiteX13" fmla="*/ 402431 w 459581"/>
              <a:gd name="connsiteY13" fmla="*/ 654844 h 957262"/>
              <a:gd name="connsiteX14" fmla="*/ 402431 w 459581"/>
              <a:gd name="connsiteY14" fmla="*/ 704850 h 957262"/>
              <a:gd name="connsiteX15" fmla="*/ 402431 w 459581"/>
              <a:gd name="connsiteY15" fmla="*/ 742950 h 957262"/>
              <a:gd name="connsiteX16" fmla="*/ 381000 w 459581"/>
              <a:gd name="connsiteY16" fmla="*/ 835819 h 957262"/>
              <a:gd name="connsiteX17" fmla="*/ 316706 w 459581"/>
              <a:gd name="connsiteY17" fmla="*/ 938212 h 957262"/>
              <a:gd name="connsiteX18" fmla="*/ 0 w 459581"/>
              <a:gd name="connsiteY18" fmla="*/ 957262 h 957262"/>
              <a:gd name="connsiteX0" fmla="*/ 452437 w 459581"/>
              <a:gd name="connsiteY0" fmla="*/ 0 h 957262"/>
              <a:gd name="connsiteX1" fmla="*/ 459581 w 459581"/>
              <a:gd name="connsiteY1" fmla="*/ 59531 h 957262"/>
              <a:gd name="connsiteX2" fmla="*/ 459581 w 459581"/>
              <a:gd name="connsiteY2" fmla="*/ 80962 h 957262"/>
              <a:gd name="connsiteX3" fmla="*/ 454818 w 459581"/>
              <a:gd name="connsiteY3" fmla="*/ 116681 h 957262"/>
              <a:gd name="connsiteX4" fmla="*/ 454818 w 459581"/>
              <a:gd name="connsiteY4" fmla="*/ 152400 h 957262"/>
              <a:gd name="connsiteX5" fmla="*/ 416718 w 459581"/>
              <a:gd name="connsiteY5" fmla="*/ 240506 h 957262"/>
              <a:gd name="connsiteX6" fmla="*/ 421481 w 459581"/>
              <a:gd name="connsiteY6" fmla="*/ 290512 h 957262"/>
              <a:gd name="connsiteX7" fmla="*/ 440531 w 459581"/>
              <a:gd name="connsiteY7" fmla="*/ 359569 h 957262"/>
              <a:gd name="connsiteX8" fmla="*/ 445293 w 459581"/>
              <a:gd name="connsiteY8" fmla="*/ 416719 h 957262"/>
              <a:gd name="connsiteX9" fmla="*/ 447675 w 459581"/>
              <a:gd name="connsiteY9" fmla="*/ 464344 h 957262"/>
              <a:gd name="connsiteX10" fmla="*/ 428625 w 459581"/>
              <a:gd name="connsiteY10" fmla="*/ 511969 h 957262"/>
              <a:gd name="connsiteX11" fmla="*/ 411956 w 459581"/>
              <a:gd name="connsiteY11" fmla="*/ 559594 h 957262"/>
              <a:gd name="connsiteX12" fmla="*/ 400050 w 459581"/>
              <a:gd name="connsiteY12" fmla="*/ 583406 h 957262"/>
              <a:gd name="connsiteX13" fmla="*/ 402431 w 459581"/>
              <a:gd name="connsiteY13" fmla="*/ 654844 h 957262"/>
              <a:gd name="connsiteX14" fmla="*/ 402431 w 459581"/>
              <a:gd name="connsiteY14" fmla="*/ 704850 h 957262"/>
              <a:gd name="connsiteX15" fmla="*/ 402431 w 459581"/>
              <a:gd name="connsiteY15" fmla="*/ 742950 h 957262"/>
              <a:gd name="connsiteX16" fmla="*/ 381000 w 459581"/>
              <a:gd name="connsiteY16" fmla="*/ 835819 h 957262"/>
              <a:gd name="connsiteX17" fmla="*/ 316706 w 459581"/>
              <a:gd name="connsiteY17" fmla="*/ 938212 h 957262"/>
              <a:gd name="connsiteX18" fmla="*/ 178593 w 459581"/>
              <a:gd name="connsiteY18" fmla="*/ 942975 h 957262"/>
              <a:gd name="connsiteX19" fmla="*/ 0 w 459581"/>
              <a:gd name="connsiteY19" fmla="*/ 957262 h 957262"/>
              <a:gd name="connsiteX0" fmla="*/ 452437 w 459581"/>
              <a:gd name="connsiteY0" fmla="*/ 0 h 997743"/>
              <a:gd name="connsiteX1" fmla="*/ 459581 w 459581"/>
              <a:gd name="connsiteY1" fmla="*/ 59531 h 997743"/>
              <a:gd name="connsiteX2" fmla="*/ 459581 w 459581"/>
              <a:gd name="connsiteY2" fmla="*/ 80962 h 997743"/>
              <a:gd name="connsiteX3" fmla="*/ 454818 w 459581"/>
              <a:gd name="connsiteY3" fmla="*/ 116681 h 997743"/>
              <a:gd name="connsiteX4" fmla="*/ 454818 w 459581"/>
              <a:gd name="connsiteY4" fmla="*/ 152400 h 997743"/>
              <a:gd name="connsiteX5" fmla="*/ 416718 w 459581"/>
              <a:gd name="connsiteY5" fmla="*/ 240506 h 997743"/>
              <a:gd name="connsiteX6" fmla="*/ 421481 w 459581"/>
              <a:gd name="connsiteY6" fmla="*/ 290512 h 997743"/>
              <a:gd name="connsiteX7" fmla="*/ 440531 w 459581"/>
              <a:gd name="connsiteY7" fmla="*/ 359569 h 997743"/>
              <a:gd name="connsiteX8" fmla="*/ 445293 w 459581"/>
              <a:gd name="connsiteY8" fmla="*/ 416719 h 997743"/>
              <a:gd name="connsiteX9" fmla="*/ 447675 w 459581"/>
              <a:gd name="connsiteY9" fmla="*/ 464344 h 997743"/>
              <a:gd name="connsiteX10" fmla="*/ 428625 w 459581"/>
              <a:gd name="connsiteY10" fmla="*/ 511969 h 997743"/>
              <a:gd name="connsiteX11" fmla="*/ 411956 w 459581"/>
              <a:gd name="connsiteY11" fmla="*/ 559594 h 997743"/>
              <a:gd name="connsiteX12" fmla="*/ 400050 w 459581"/>
              <a:gd name="connsiteY12" fmla="*/ 583406 h 997743"/>
              <a:gd name="connsiteX13" fmla="*/ 402431 w 459581"/>
              <a:gd name="connsiteY13" fmla="*/ 654844 h 997743"/>
              <a:gd name="connsiteX14" fmla="*/ 402431 w 459581"/>
              <a:gd name="connsiteY14" fmla="*/ 704850 h 997743"/>
              <a:gd name="connsiteX15" fmla="*/ 402431 w 459581"/>
              <a:gd name="connsiteY15" fmla="*/ 742950 h 997743"/>
              <a:gd name="connsiteX16" fmla="*/ 381000 w 459581"/>
              <a:gd name="connsiteY16" fmla="*/ 835819 h 997743"/>
              <a:gd name="connsiteX17" fmla="*/ 316706 w 459581"/>
              <a:gd name="connsiteY17" fmla="*/ 938212 h 997743"/>
              <a:gd name="connsiteX18" fmla="*/ 83343 w 459581"/>
              <a:gd name="connsiteY18" fmla="*/ 997743 h 997743"/>
              <a:gd name="connsiteX19" fmla="*/ 0 w 459581"/>
              <a:gd name="connsiteY19" fmla="*/ 957262 h 997743"/>
              <a:gd name="connsiteX0" fmla="*/ 452437 w 459581"/>
              <a:gd name="connsiteY0" fmla="*/ 0 h 997743"/>
              <a:gd name="connsiteX1" fmla="*/ 459581 w 459581"/>
              <a:gd name="connsiteY1" fmla="*/ 59531 h 997743"/>
              <a:gd name="connsiteX2" fmla="*/ 459581 w 459581"/>
              <a:gd name="connsiteY2" fmla="*/ 80962 h 997743"/>
              <a:gd name="connsiteX3" fmla="*/ 454818 w 459581"/>
              <a:gd name="connsiteY3" fmla="*/ 116681 h 997743"/>
              <a:gd name="connsiteX4" fmla="*/ 454818 w 459581"/>
              <a:gd name="connsiteY4" fmla="*/ 152400 h 997743"/>
              <a:gd name="connsiteX5" fmla="*/ 416718 w 459581"/>
              <a:gd name="connsiteY5" fmla="*/ 240506 h 997743"/>
              <a:gd name="connsiteX6" fmla="*/ 421481 w 459581"/>
              <a:gd name="connsiteY6" fmla="*/ 290512 h 997743"/>
              <a:gd name="connsiteX7" fmla="*/ 440531 w 459581"/>
              <a:gd name="connsiteY7" fmla="*/ 359569 h 997743"/>
              <a:gd name="connsiteX8" fmla="*/ 445293 w 459581"/>
              <a:gd name="connsiteY8" fmla="*/ 416719 h 997743"/>
              <a:gd name="connsiteX9" fmla="*/ 447675 w 459581"/>
              <a:gd name="connsiteY9" fmla="*/ 464344 h 997743"/>
              <a:gd name="connsiteX10" fmla="*/ 428625 w 459581"/>
              <a:gd name="connsiteY10" fmla="*/ 511969 h 997743"/>
              <a:gd name="connsiteX11" fmla="*/ 411956 w 459581"/>
              <a:gd name="connsiteY11" fmla="*/ 559594 h 997743"/>
              <a:gd name="connsiteX12" fmla="*/ 400050 w 459581"/>
              <a:gd name="connsiteY12" fmla="*/ 583406 h 997743"/>
              <a:gd name="connsiteX13" fmla="*/ 402431 w 459581"/>
              <a:gd name="connsiteY13" fmla="*/ 654844 h 997743"/>
              <a:gd name="connsiteX14" fmla="*/ 402431 w 459581"/>
              <a:gd name="connsiteY14" fmla="*/ 704850 h 997743"/>
              <a:gd name="connsiteX15" fmla="*/ 402431 w 459581"/>
              <a:gd name="connsiteY15" fmla="*/ 742950 h 997743"/>
              <a:gd name="connsiteX16" fmla="*/ 381000 w 459581"/>
              <a:gd name="connsiteY16" fmla="*/ 835819 h 997743"/>
              <a:gd name="connsiteX17" fmla="*/ 352425 w 459581"/>
              <a:gd name="connsiteY17" fmla="*/ 885825 h 997743"/>
              <a:gd name="connsiteX18" fmla="*/ 316706 w 459581"/>
              <a:gd name="connsiteY18" fmla="*/ 938212 h 997743"/>
              <a:gd name="connsiteX19" fmla="*/ 83343 w 459581"/>
              <a:gd name="connsiteY19" fmla="*/ 997743 h 997743"/>
              <a:gd name="connsiteX20" fmla="*/ 0 w 459581"/>
              <a:gd name="connsiteY20" fmla="*/ 957262 h 997743"/>
              <a:gd name="connsiteX0" fmla="*/ 452437 w 459581"/>
              <a:gd name="connsiteY0" fmla="*/ 0 h 997743"/>
              <a:gd name="connsiteX1" fmla="*/ 459581 w 459581"/>
              <a:gd name="connsiteY1" fmla="*/ 59531 h 997743"/>
              <a:gd name="connsiteX2" fmla="*/ 459581 w 459581"/>
              <a:gd name="connsiteY2" fmla="*/ 80962 h 997743"/>
              <a:gd name="connsiteX3" fmla="*/ 454818 w 459581"/>
              <a:gd name="connsiteY3" fmla="*/ 116681 h 997743"/>
              <a:gd name="connsiteX4" fmla="*/ 454818 w 459581"/>
              <a:gd name="connsiteY4" fmla="*/ 152400 h 997743"/>
              <a:gd name="connsiteX5" fmla="*/ 416718 w 459581"/>
              <a:gd name="connsiteY5" fmla="*/ 240506 h 997743"/>
              <a:gd name="connsiteX6" fmla="*/ 421481 w 459581"/>
              <a:gd name="connsiteY6" fmla="*/ 290512 h 997743"/>
              <a:gd name="connsiteX7" fmla="*/ 440531 w 459581"/>
              <a:gd name="connsiteY7" fmla="*/ 359569 h 997743"/>
              <a:gd name="connsiteX8" fmla="*/ 445293 w 459581"/>
              <a:gd name="connsiteY8" fmla="*/ 416719 h 997743"/>
              <a:gd name="connsiteX9" fmla="*/ 447675 w 459581"/>
              <a:gd name="connsiteY9" fmla="*/ 464344 h 997743"/>
              <a:gd name="connsiteX10" fmla="*/ 428625 w 459581"/>
              <a:gd name="connsiteY10" fmla="*/ 511969 h 997743"/>
              <a:gd name="connsiteX11" fmla="*/ 411956 w 459581"/>
              <a:gd name="connsiteY11" fmla="*/ 559594 h 997743"/>
              <a:gd name="connsiteX12" fmla="*/ 400050 w 459581"/>
              <a:gd name="connsiteY12" fmla="*/ 583406 h 997743"/>
              <a:gd name="connsiteX13" fmla="*/ 402431 w 459581"/>
              <a:gd name="connsiteY13" fmla="*/ 654844 h 997743"/>
              <a:gd name="connsiteX14" fmla="*/ 402431 w 459581"/>
              <a:gd name="connsiteY14" fmla="*/ 704850 h 997743"/>
              <a:gd name="connsiteX15" fmla="*/ 402431 w 459581"/>
              <a:gd name="connsiteY15" fmla="*/ 742950 h 997743"/>
              <a:gd name="connsiteX16" fmla="*/ 381000 w 459581"/>
              <a:gd name="connsiteY16" fmla="*/ 835819 h 997743"/>
              <a:gd name="connsiteX17" fmla="*/ 359569 w 459581"/>
              <a:gd name="connsiteY17" fmla="*/ 883443 h 997743"/>
              <a:gd name="connsiteX18" fmla="*/ 316706 w 459581"/>
              <a:gd name="connsiteY18" fmla="*/ 938212 h 997743"/>
              <a:gd name="connsiteX19" fmla="*/ 83343 w 459581"/>
              <a:gd name="connsiteY19" fmla="*/ 997743 h 997743"/>
              <a:gd name="connsiteX20" fmla="*/ 0 w 459581"/>
              <a:gd name="connsiteY20" fmla="*/ 957262 h 997743"/>
              <a:gd name="connsiteX0" fmla="*/ 452437 w 459581"/>
              <a:gd name="connsiteY0" fmla="*/ 0 h 997743"/>
              <a:gd name="connsiteX1" fmla="*/ 459581 w 459581"/>
              <a:gd name="connsiteY1" fmla="*/ 59531 h 997743"/>
              <a:gd name="connsiteX2" fmla="*/ 459581 w 459581"/>
              <a:gd name="connsiteY2" fmla="*/ 80962 h 997743"/>
              <a:gd name="connsiteX3" fmla="*/ 454818 w 459581"/>
              <a:gd name="connsiteY3" fmla="*/ 116681 h 997743"/>
              <a:gd name="connsiteX4" fmla="*/ 454818 w 459581"/>
              <a:gd name="connsiteY4" fmla="*/ 152400 h 997743"/>
              <a:gd name="connsiteX5" fmla="*/ 416718 w 459581"/>
              <a:gd name="connsiteY5" fmla="*/ 240506 h 997743"/>
              <a:gd name="connsiteX6" fmla="*/ 421481 w 459581"/>
              <a:gd name="connsiteY6" fmla="*/ 290512 h 997743"/>
              <a:gd name="connsiteX7" fmla="*/ 440531 w 459581"/>
              <a:gd name="connsiteY7" fmla="*/ 359569 h 997743"/>
              <a:gd name="connsiteX8" fmla="*/ 445293 w 459581"/>
              <a:gd name="connsiteY8" fmla="*/ 416719 h 997743"/>
              <a:gd name="connsiteX9" fmla="*/ 447675 w 459581"/>
              <a:gd name="connsiteY9" fmla="*/ 464344 h 997743"/>
              <a:gd name="connsiteX10" fmla="*/ 428625 w 459581"/>
              <a:gd name="connsiteY10" fmla="*/ 511969 h 997743"/>
              <a:gd name="connsiteX11" fmla="*/ 411956 w 459581"/>
              <a:gd name="connsiteY11" fmla="*/ 559594 h 997743"/>
              <a:gd name="connsiteX12" fmla="*/ 400050 w 459581"/>
              <a:gd name="connsiteY12" fmla="*/ 583406 h 997743"/>
              <a:gd name="connsiteX13" fmla="*/ 402431 w 459581"/>
              <a:gd name="connsiteY13" fmla="*/ 654844 h 997743"/>
              <a:gd name="connsiteX14" fmla="*/ 402431 w 459581"/>
              <a:gd name="connsiteY14" fmla="*/ 704850 h 997743"/>
              <a:gd name="connsiteX15" fmla="*/ 402431 w 459581"/>
              <a:gd name="connsiteY15" fmla="*/ 742950 h 997743"/>
              <a:gd name="connsiteX16" fmla="*/ 381000 w 459581"/>
              <a:gd name="connsiteY16" fmla="*/ 835819 h 997743"/>
              <a:gd name="connsiteX17" fmla="*/ 359569 w 459581"/>
              <a:gd name="connsiteY17" fmla="*/ 883443 h 997743"/>
              <a:gd name="connsiteX18" fmla="*/ 316706 w 459581"/>
              <a:gd name="connsiteY18" fmla="*/ 938212 h 997743"/>
              <a:gd name="connsiteX19" fmla="*/ 200025 w 459581"/>
              <a:gd name="connsiteY19" fmla="*/ 969169 h 997743"/>
              <a:gd name="connsiteX20" fmla="*/ 83343 w 459581"/>
              <a:gd name="connsiteY20" fmla="*/ 997743 h 997743"/>
              <a:gd name="connsiteX21" fmla="*/ 0 w 459581"/>
              <a:gd name="connsiteY21" fmla="*/ 957262 h 997743"/>
              <a:gd name="connsiteX0" fmla="*/ 452437 w 459581"/>
              <a:gd name="connsiteY0" fmla="*/ 0 h 990599"/>
              <a:gd name="connsiteX1" fmla="*/ 459581 w 459581"/>
              <a:gd name="connsiteY1" fmla="*/ 59531 h 990599"/>
              <a:gd name="connsiteX2" fmla="*/ 459581 w 459581"/>
              <a:gd name="connsiteY2" fmla="*/ 80962 h 990599"/>
              <a:gd name="connsiteX3" fmla="*/ 454818 w 459581"/>
              <a:gd name="connsiteY3" fmla="*/ 116681 h 990599"/>
              <a:gd name="connsiteX4" fmla="*/ 454818 w 459581"/>
              <a:gd name="connsiteY4" fmla="*/ 152400 h 990599"/>
              <a:gd name="connsiteX5" fmla="*/ 416718 w 459581"/>
              <a:gd name="connsiteY5" fmla="*/ 240506 h 990599"/>
              <a:gd name="connsiteX6" fmla="*/ 421481 w 459581"/>
              <a:gd name="connsiteY6" fmla="*/ 290512 h 990599"/>
              <a:gd name="connsiteX7" fmla="*/ 440531 w 459581"/>
              <a:gd name="connsiteY7" fmla="*/ 359569 h 990599"/>
              <a:gd name="connsiteX8" fmla="*/ 445293 w 459581"/>
              <a:gd name="connsiteY8" fmla="*/ 416719 h 990599"/>
              <a:gd name="connsiteX9" fmla="*/ 447675 w 459581"/>
              <a:gd name="connsiteY9" fmla="*/ 464344 h 990599"/>
              <a:gd name="connsiteX10" fmla="*/ 428625 w 459581"/>
              <a:gd name="connsiteY10" fmla="*/ 511969 h 990599"/>
              <a:gd name="connsiteX11" fmla="*/ 411956 w 459581"/>
              <a:gd name="connsiteY11" fmla="*/ 559594 h 990599"/>
              <a:gd name="connsiteX12" fmla="*/ 400050 w 459581"/>
              <a:gd name="connsiteY12" fmla="*/ 583406 h 990599"/>
              <a:gd name="connsiteX13" fmla="*/ 402431 w 459581"/>
              <a:gd name="connsiteY13" fmla="*/ 654844 h 990599"/>
              <a:gd name="connsiteX14" fmla="*/ 402431 w 459581"/>
              <a:gd name="connsiteY14" fmla="*/ 704850 h 990599"/>
              <a:gd name="connsiteX15" fmla="*/ 402431 w 459581"/>
              <a:gd name="connsiteY15" fmla="*/ 742950 h 990599"/>
              <a:gd name="connsiteX16" fmla="*/ 381000 w 459581"/>
              <a:gd name="connsiteY16" fmla="*/ 835819 h 990599"/>
              <a:gd name="connsiteX17" fmla="*/ 359569 w 459581"/>
              <a:gd name="connsiteY17" fmla="*/ 883443 h 990599"/>
              <a:gd name="connsiteX18" fmla="*/ 316706 w 459581"/>
              <a:gd name="connsiteY18" fmla="*/ 938212 h 990599"/>
              <a:gd name="connsiteX19" fmla="*/ 200025 w 459581"/>
              <a:gd name="connsiteY19" fmla="*/ 969169 h 990599"/>
              <a:gd name="connsiteX20" fmla="*/ 83343 w 459581"/>
              <a:gd name="connsiteY20" fmla="*/ 990599 h 990599"/>
              <a:gd name="connsiteX21" fmla="*/ 0 w 459581"/>
              <a:gd name="connsiteY21" fmla="*/ 957262 h 990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9581" h="990599">
                <a:moveTo>
                  <a:pt x="452437" y="0"/>
                </a:moveTo>
                <a:lnTo>
                  <a:pt x="459581" y="59531"/>
                </a:lnTo>
                <a:lnTo>
                  <a:pt x="459581" y="80962"/>
                </a:lnTo>
                <a:lnTo>
                  <a:pt x="454818" y="116681"/>
                </a:lnTo>
                <a:lnTo>
                  <a:pt x="454818" y="152400"/>
                </a:lnTo>
                <a:lnTo>
                  <a:pt x="416718" y="240506"/>
                </a:lnTo>
                <a:lnTo>
                  <a:pt x="421481" y="290512"/>
                </a:lnTo>
                <a:lnTo>
                  <a:pt x="440531" y="359569"/>
                </a:lnTo>
                <a:lnTo>
                  <a:pt x="445293" y="416719"/>
                </a:lnTo>
                <a:lnTo>
                  <a:pt x="447675" y="464344"/>
                </a:lnTo>
                <a:lnTo>
                  <a:pt x="428625" y="511969"/>
                </a:lnTo>
                <a:lnTo>
                  <a:pt x="411956" y="559594"/>
                </a:lnTo>
                <a:lnTo>
                  <a:pt x="400050" y="583406"/>
                </a:lnTo>
                <a:cubicBezTo>
                  <a:pt x="400844" y="607219"/>
                  <a:pt x="401637" y="631031"/>
                  <a:pt x="402431" y="654844"/>
                </a:cubicBezTo>
                <a:lnTo>
                  <a:pt x="402431" y="704850"/>
                </a:lnTo>
                <a:lnTo>
                  <a:pt x="402431" y="742950"/>
                </a:lnTo>
                <a:lnTo>
                  <a:pt x="381000" y="835819"/>
                </a:lnTo>
                <a:lnTo>
                  <a:pt x="359569" y="883443"/>
                </a:lnTo>
                <a:lnTo>
                  <a:pt x="316706" y="938212"/>
                </a:lnTo>
                <a:lnTo>
                  <a:pt x="200025" y="969169"/>
                </a:lnTo>
                <a:lnTo>
                  <a:pt x="83343" y="990599"/>
                </a:lnTo>
                <a:lnTo>
                  <a:pt x="0" y="957262"/>
                </a:ln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34" name="フリーフォーム 439">
            <a:extLst>
              <a:ext uri="{FF2B5EF4-FFF2-40B4-BE49-F238E27FC236}">
                <a16:creationId xmlns:a16="http://schemas.microsoft.com/office/drawing/2014/main" id="{AD851F9C-D565-4F56-BD33-F2FA9F8263BA}"/>
              </a:ext>
            </a:extLst>
          </p:cNvPr>
          <p:cNvSpPr/>
          <p:nvPr/>
        </p:nvSpPr>
        <p:spPr>
          <a:xfrm>
            <a:off x="3634325" y="4967288"/>
            <a:ext cx="344488" cy="282575"/>
          </a:xfrm>
          <a:custGeom>
            <a:avLst/>
            <a:gdLst>
              <a:gd name="connsiteX0" fmla="*/ 476250 w 476250"/>
              <a:gd name="connsiteY0" fmla="*/ 0 h 390525"/>
              <a:gd name="connsiteX1" fmla="*/ 421481 w 476250"/>
              <a:gd name="connsiteY1" fmla="*/ 14287 h 390525"/>
              <a:gd name="connsiteX2" fmla="*/ 392906 w 476250"/>
              <a:gd name="connsiteY2" fmla="*/ 21431 h 390525"/>
              <a:gd name="connsiteX3" fmla="*/ 352425 w 476250"/>
              <a:gd name="connsiteY3" fmla="*/ 40481 h 390525"/>
              <a:gd name="connsiteX4" fmla="*/ 307181 w 476250"/>
              <a:gd name="connsiteY4" fmla="*/ 90487 h 390525"/>
              <a:gd name="connsiteX5" fmla="*/ 276225 w 476250"/>
              <a:gd name="connsiteY5" fmla="*/ 128587 h 390525"/>
              <a:gd name="connsiteX6" fmla="*/ 240506 w 476250"/>
              <a:gd name="connsiteY6" fmla="*/ 188119 h 390525"/>
              <a:gd name="connsiteX7" fmla="*/ 202406 w 476250"/>
              <a:gd name="connsiteY7" fmla="*/ 240506 h 390525"/>
              <a:gd name="connsiteX8" fmla="*/ 176212 w 476250"/>
              <a:gd name="connsiteY8" fmla="*/ 288131 h 390525"/>
              <a:gd name="connsiteX9" fmla="*/ 159544 w 476250"/>
              <a:gd name="connsiteY9" fmla="*/ 314325 h 390525"/>
              <a:gd name="connsiteX10" fmla="*/ 140494 w 476250"/>
              <a:gd name="connsiteY10" fmla="*/ 330994 h 390525"/>
              <a:gd name="connsiteX11" fmla="*/ 73819 w 476250"/>
              <a:gd name="connsiteY11" fmla="*/ 354806 h 390525"/>
              <a:gd name="connsiteX12" fmla="*/ 0 w 476250"/>
              <a:gd name="connsiteY1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6250" h="390525">
                <a:moveTo>
                  <a:pt x="476250" y="0"/>
                </a:moveTo>
                <a:lnTo>
                  <a:pt x="421481" y="14287"/>
                </a:lnTo>
                <a:lnTo>
                  <a:pt x="392906" y="21431"/>
                </a:lnTo>
                <a:lnTo>
                  <a:pt x="352425" y="40481"/>
                </a:lnTo>
                <a:lnTo>
                  <a:pt x="307181" y="90487"/>
                </a:lnTo>
                <a:lnTo>
                  <a:pt x="276225" y="128587"/>
                </a:lnTo>
                <a:lnTo>
                  <a:pt x="240506" y="188119"/>
                </a:lnTo>
                <a:lnTo>
                  <a:pt x="202406" y="240506"/>
                </a:lnTo>
                <a:lnTo>
                  <a:pt x="176212" y="288131"/>
                </a:lnTo>
                <a:lnTo>
                  <a:pt x="159544" y="314325"/>
                </a:lnTo>
                <a:lnTo>
                  <a:pt x="140494" y="330994"/>
                </a:lnTo>
                <a:lnTo>
                  <a:pt x="73819" y="354806"/>
                </a:lnTo>
                <a:lnTo>
                  <a:pt x="0" y="390525"/>
                </a:ln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35" name="フリーフォーム 440">
            <a:extLst>
              <a:ext uri="{FF2B5EF4-FFF2-40B4-BE49-F238E27FC236}">
                <a16:creationId xmlns:a16="http://schemas.microsoft.com/office/drawing/2014/main" id="{3EFF24A9-5840-4972-AFCF-215C4A3E50AE}"/>
              </a:ext>
            </a:extLst>
          </p:cNvPr>
          <p:cNvSpPr/>
          <p:nvPr/>
        </p:nvSpPr>
        <p:spPr>
          <a:xfrm>
            <a:off x="4183600" y="5881688"/>
            <a:ext cx="134938" cy="50800"/>
          </a:xfrm>
          <a:custGeom>
            <a:avLst/>
            <a:gdLst>
              <a:gd name="connsiteX0" fmla="*/ 178593 w 178593"/>
              <a:gd name="connsiteY0" fmla="*/ 0 h 69056"/>
              <a:gd name="connsiteX1" fmla="*/ 80962 w 178593"/>
              <a:gd name="connsiteY1" fmla="*/ 50006 h 69056"/>
              <a:gd name="connsiteX2" fmla="*/ 0 w 178593"/>
              <a:gd name="connsiteY2" fmla="*/ 69056 h 69056"/>
              <a:gd name="connsiteX3" fmla="*/ 4762 w 178593"/>
              <a:gd name="connsiteY3" fmla="*/ 30956 h 69056"/>
              <a:gd name="connsiteX0" fmla="*/ 185737 w 185737"/>
              <a:gd name="connsiteY0" fmla="*/ 0 h 71438"/>
              <a:gd name="connsiteX1" fmla="*/ 80962 w 185737"/>
              <a:gd name="connsiteY1" fmla="*/ 52388 h 71438"/>
              <a:gd name="connsiteX2" fmla="*/ 0 w 185737"/>
              <a:gd name="connsiteY2" fmla="*/ 71438 h 71438"/>
              <a:gd name="connsiteX3" fmla="*/ 4762 w 185737"/>
              <a:gd name="connsiteY3" fmla="*/ 33338 h 7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737" h="71438">
                <a:moveTo>
                  <a:pt x="185737" y="0"/>
                </a:moveTo>
                <a:lnTo>
                  <a:pt x="80962" y="52388"/>
                </a:lnTo>
                <a:lnTo>
                  <a:pt x="0" y="71438"/>
                </a:lnTo>
                <a:lnTo>
                  <a:pt x="4762" y="33338"/>
                </a:ln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36" name="フリーフォーム 441">
            <a:extLst>
              <a:ext uri="{FF2B5EF4-FFF2-40B4-BE49-F238E27FC236}">
                <a16:creationId xmlns:a16="http://schemas.microsoft.com/office/drawing/2014/main" id="{23B38712-8CFC-417A-BB93-FD7A82F1D26F}"/>
              </a:ext>
            </a:extLst>
          </p:cNvPr>
          <p:cNvSpPr/>
          <p:nvPr/>
        </p:nvSpPr>
        <p:spPr>
          <a:xfrm>
            <a:off x="4351875" y="5878513"/>
            <a:ext cx="398463" cy="1738312"/>
          </a:xfrm>
          <a:custGeom>
            <a:avLst/>
            <a:gdLst>
              <a:gd name="connsiteX0" fmla="*/ 0 w 523875"/>
              <a:gd name="connsiteY0" fmla="*/ 0 h 1012031"/>
              <a:gd name="connsiteX1" fmla="*/ 59531 w 523875"/>
              <a:gd name="connsiteY1" fmla="*/ 16669 h 1012031"/>
              <a:gd name="connsiteX2" fmla="*/ 107156 w 523875"/>
              <a:gd name="connsiteY2" fmla="*/ 23812 h 1012031"/>
              <a:gd name="connsiteX3" fmla="*/ 123825 w 523875"/>
              <a:gd name="connsiteY3" fmla="*/ 30956 h 1012031"/>
              <a:gd name="connsiteX4" fmla="*/ 166687 w 523875"/>
              <a:gd name="connsiteY4" fmla="*/ 47625 h 1012031"/>
              <a:gd name="connsiteX5" fmla="*/ 278606 w 523875"/>
              <a:gd name="connsiteY5" fmla="*/ 71437 h 1012031"/>
              <a:gd name="connsiteX6" fmla="*/ 309562 w 523875"/>
              <a:gd name="connsiteY6" fmla="*/ 111919 h 1012031"/>
              <a:gd name="connsiteX7" fmla="*/ 338137 w 523875"/>
              <a:gd name="connsiteY7" fmla="*/ 161925 h 1012031"/>
              <a:gd name="connsiteX8" fmla="*/ 404812 w 523875"/>
              <a:gd name="connsiteY8" fmla="*/ 283369 h 1012031"/>
              <a:gd name="connsiteX9" fmla="*/ 459581 w 523875"/>
              <a:gd name="connsiteY9" fmla="*/ 288131 h 1012031"/>
              <a:gd name="connsiteX10" fmla="*/ 473868 w 523875"/>
              <a:gd name="connsiteY10" fmla="*/ 319087 h 1012031"/>
              <a:gd name="connsiteX11" fmla="*/ 502443 w 523875"/>
              <a:gd name="connsiteY11" fmla="*/ 345281 h 1012031"/>
              <a:gd name="connsiteX12" fmla="*/ 500062 w 523875"/>
              <a:gd name="connsiteY12" fmla="*/ 381000 h 1012031"/>
              <a:gd name="connsiteX13" fmla="*/ 500062 w 523875"/>
              <a:gd name="connsiteY13" fmla="*/ 409575 h 1012031"/>
              <a:gd name="connsiteX14" fmla="*/ 488156 w 523875"/>
              <a:gd name="connsiteY14" fmla="*/ 438150 h 1012031"/>
              <a:gd name="connsiteX15" fmla="*/ 504825 w 523875"/>
              <a:gd name="connsiteY15" fmla="*/ 466725 h 1012031"/>
              <a:gd name="connsiteX16" fmla="*/ 492918 w 523875"/>
              <a:gd name="connsiteY16" fmla="*/ 500062 h 1012031"/>
              <a:gd name="connsiteX17" fmla="*/ 500062 w 523875"/>
              <a:gd name="connsiteY17" fmla="*/ 535781 h 1012031"/>
              <a:gd name="connsiteX18" fmla="*/ 481012 w 523875"/>
              <a:gd name="connsiteY18" fmla="*/ 573881 h 1012031"/>
              <a:gd name="connsiteX19" fmla="*/ 483393 w 523875"/>
              <a:gd name="connsiteY19" fmla="*/ 597694 h 1012031"/>
              <a:gd name="connsiteX20" fmla="*/ 495300 w 523875"/>
              <a:gd name="connsiteY20" fmla="*/ 628650 h 1012031"/>
              <a:gd name="connsiteX21" fmla="*/ 490537 w 523875"/>
              <a:gd name="connsiteY21" fmla="*/ 681037 h 1012031"/>
              <a:gd name="connsiteX22" fmla="*/ 523875 w 523875"/>
              <a:gd name="connsiteY22" fmla="*/ 719137 h 1012031"/>
              <a:gd name="connsiteX23" fmla="*/ 521493 w 523875"/>
              <a:gd name="connsiteY23" fmla="*/ 733425 h 1012031"/>
              <a:gd name="connsiteX24" fmla="*/ 507206 w 523875"/>
              <a:gd name="connsiteY24" fmla="*/ 750094 h 1012031"/>
              <a:gd name="connsiteX25" fmla="*/ 507206 w 523875"/>
              <a:gd name="connsiteY25" fmla="*/ 776287 h 1012031"/>
              <a:gd name="connsiteX26" fmla="*/ 500062 w 523875"/>
              <a:gd name="connsiteY26" fmla="*/ 807244 h 1012031"/>
              <a:gd name="connsiteX27" fmla="*/ 509587 w 523875"/>
              <a:gd name="connsiteY27" fmla="*/ 850106 h 1012031"/>
              <a:gd name="connsiteX28" fmla="*/ 492918 w 523875"/>
              <a:gd name="connsiteY28" fmla="*/ 873919 h 1012031"/>
              <a:gd name="connsiteX29" fmla="*/ 500062 w 523875"/>
              <a:gd name="connsiteY29" fmla="*/ 895350 h 1012031"/>
              <a:gd name="connsiteX30" fmla="*/ 507206 w 523875"/>
              <a:gd name="connsiteY30" fmla="*/ 921544 h 1012031"/>
              <a:gd name="connsiteX31" fmla="*/ 492918 w 523875"/>
              <a:gd name="connsiteY31" fmla="*/ 935831 h 1012031"/>
              <a:gd name="connsiteX32" fmla="*/ 481012 w 523875"/>
              <a:gd name="connsiteY32" fmla="*/ 940594 h 1012031"/>
              <a:gd name="connsiteX33" fmla="*/ 476250 w 523875"/>
              <a:gd name="connsiteY33" fmla="*/ 971550 h 1012031"/>
              <a:gd name="connsiteX34" fmla="*/ 469106 w 523875"/>
              <a:gd name="connsiteY34" fmla="*/ 981075 h 1012031"/>
              <a:gd name="connsiteX35" fmla="*/ 447675 w 523875"/>
              <a:gd name="connsiteY35" fmla="*/ 992981 h 1012031"/>
              <a:gd name="connsiteX36" fmla="*/ 440531 w 523875"/>
              <a:gd name="connsiteY36" fmla="*/ 1012031 h 1012031"/>
              <a:gd name="connsiteX0" fmla="*/ 0 w 523875"/>
              <a:gd name="connsiteY0" fmla="*/ 0 h 2416969"/>
              <a:gd name="connsiteX1" fmla="*/ 59531 w 523875"/>
              <a:gd name="connsiteY1" fmla="*/ 16669 h 2416969"/>
              <a:gd name="connsiteX2" fmla="*/ 107156 w 523875"/>
              <a:gd name="connsiteY2" fmla="*/ 23812 h 2416969"/>
              <a:gd name="connsiteX3" fmla="*/ 123825 w 523875"/>
              <a:gd name="connsiteY3" fmla="*/ 30956 h 2416969"/>
              <a:gd name="connsiteX4" fmla="*/ 166687 w 523875"/>
              <a:gd name="connsiteY4" fmla="*/ 47625 h 2416969"/>
              <a:gd name="connsiteX5" fmla="*/ 278606 w 523875"/>
              <a:gd name="connsiteY5" fmla="*/ 71437 h 2416969"/>
              <a:gd name="connsiteX6" fmla="*/ 309562 w 523875"/>
              <a:gd name="connsiteY6" fmla="*/ 111919 h 2416969"/>
              <a:gd name="connsiteX7" fmla="*/ 338137 w 523875"/>
              <a:gd name="connsiteY7" fmla="*/ 161925 h 2416969"/>
              <a:gd name="connsiteX8" fmla="*/ 404812 w 523875"/>
              <a:gd name="connsiteY8" fmla="*/ 283369 h 2416969"/>
              <a:gd name="connsiteX9" fmla="*/ 459581 w 523875"/>
              <a:gd name="connsiteY9" fmla="*/ 288131 h 2416969"/>
              <a:gd name="connsiteX10" fmla="*/ 473868 w 523875"/>
              <a:gd name="connsiteY10" fmla="*/ 319087 h 2416969"/>
              <a:gd name="connsiteX11" fmla="*/ 502443 w 523875"/>
              <a:gd name="connsiteY11" fmla="*/ 345281 h 2416969"/>
              <a:gd name="connsiteX12" fmla="*/ 500062 w 523875"/>
              <a:gd name="connsiteY12" fmla="*/ 381000 h 2416969"/>
              <a:gd name="connsiteX13" fmla="*/ 500062 w 523875"/>
              <a:gd name="connsiteY13" fmla="*/ 409575 h 2416969"/>
              <a:gd name="connsiteX14" fmla="*/ 488156 w 523875"/>
              <a:gd name="connsiteY14" fmla="*/ 438150 h 2416969"/>
              <a:gd name="connsiteX15" fmla="*/ 504825 w 523875"/>
              <a:gd name="connsiteY15" fmla="*/ 466725 h 2416969"/>
              <a:gd name="connsiteX16" fmla="*/ 492918 w 523875"/>
              <a:gd name="connsiteY16" fmla="*/ 500062 h 2416969"/>
              <a:gd name="connsiteX17" fmla="*/ 500062 w 523875"/>
              <a:gd name="connsiteY17" fmla="*/ 535781 h 2416969"/>
              <a:gd name="connsiteX18" fmla="*/ 481012 w 523875"/>
              <a:gd name="connsiteY18" fmla="*/ 573881 h 2416969"/>
              <a:gd name="connsiteX19" fmla="*/ 483393 w 523875"/>
              <a:gd name="connsiteY19" fmla="*/ 597694 h 2416969"/>
              <a:gd name="connsiteX20" fmla="*/ 495300 w 523875"/>
              <a:gd name="connsiteY20" fmla="*/ 628650 h 2416969"/>
              <a:gd name="connsiteX21" fmla="*/ 490537 w 523875"/>
              <a:gd name="connsiteY21" fmla="*/ 681037 h 2416969"/>
              <a:gd name="connsiteX22" fmla="*/ 523875 w 523875"/>
              <a:gd name="connsiteY22" fmla="*/ 719137 h 2416969"/>
              <a:gd name="connsiteX23" fmla="*/ 521493 w 523875"/>
              <a:gd name="connsiteY23" fmla="*/ 733425 h 2416969"/>
              <a:gd name="connsiteX24" fmla="*/ 507206 w 523875"/>
              <a:gd name="connsiteY24" fmla="*/ 750094 h 2416969"/>
              <a:gd name="connsiteX25" fmla="*/ 507206 w 523875"/>
              <a:gd name="connsiteY25" fmla="*/ 776287 h 2416969"/>
              <a:gd name="connsiteX26" fmla="*/ 500062 w 523875"/>
              <a:gd name="connsiteY26" fmla="*/ 807244 h 2416969"/>
              <a:gd name="connsiteX27" fmla="*/ 509587 w 523875"/>
              <a:gd name="connsiteY27" fmla="*/ 850106 h 2416969"/>
              <a:gd name="connsiteX28" fmla="*/ 492918 w 523875"/>
              <a:gd name="connsiteY28" fmla="*/ 873919 h 2416969"/>
              <a:gd name="connsiteX29" fmla="*/ 500062 w 523875"/>
              <a:gd name="connsiteY29" fmla="*/ 895350 h 2416969"/>
              <a:gd name="connsiteX30" fmla="*/ 507206 w 523875"/>
              <a:gd name="connsiteY30" fmla="*/ 921544 h 2416969"/>
              <a:gd name="connsiteX31" fmla="*/ 492918 w 523875"/>
              <a:gd name="connsiteY31" fmla="*/ 935831 h 2416969"/>
              <a:gd name="connsiteX32" fmla="*/ 481012 w 523875"/>
              <a:gd name="connsiteY32" fmla="*/ 940594 h 2416969"/>
              <a:gd name="connsiteX33" fmla="*/ 476250 w 523875"/>
              <a:gd name="connsiteY33" fmla="*/ 971550 h 2416969"/>
              <a:gd name="connsiteX34" fmla="*/ 469106 w 523875"/>
              <a:gd name="connsiteY34" fmla="*/ 981075 h 2416969"/>
              <a:gd name="connsiteX35" fmla="*/ 447675 w 523875"/>
              <a:gd name="connsiteY35" fmla="*/ 992981 h 2416969"/>
              <a:gd name="connsiteX36" fmla="*/ 264318 w 523875"/>
              <a:gd name="connsiteY36" fmla="*/ 2416969 h 2416969"/>
              <a:gd name="connsiteX0" fmla="*/ 0 w 523875"/>
              <a:gd name="connsiteY0" fmla="*/ 0 h 2416969"/>
              <a:gd name="connsiteX1" fmla="*/ 59531 w 523875"/>
              <a:gd name="connsiteY1" fmla="*/ 16669 h 2416969"/>
              <a:gd name="connsiteX2" fmla="*/ 107156 w 523875"/>
              <a:gd name="connsiteY2" fmla="*/ 23812 h 2416969"/>
              <a:gd name="connsiteX3" fmla="*/ 123825 w 523875"/>
              <a:gd name="connsiteY3" fmla="*/ 30956 h 2416969"/>
              <a:gd name="connsiteX4" fmla="*/ 166687 w 523875"/>
              <a:gd name="connsiteY4" fmla="*/ 47625 h 2416969"/>
              <a:gd name="connsiteX5" fmla="*/ 278606 w 523875"/>
              <a:gd name="connsiteY5" fmla="*/ 71437 h 2416969"/>
              <a:gd name="connsiteX6" fmla="*/ 309562 w 523875"/>
              <a:gd name="connsiteY6" fmla="*/ 111919 h 2416969"/>
              <a:gd name="connsiteX7" fmla="*/ 338137 w 523875"/>
              <a:gd name="connsiteY7" fmla="*/ 161925 h 2416969"/>
              <a:gd name="connsiteX8" fmla="*/ 404812 w 523875"/>
              <a:gd name="connsiteY8" fmla="*/ 283369 h 2416969"/>
              <a:gd name="connsiteX9" fmla="*/ 459581 w 523875"/>
              <a:gd name="connsiteY9" fmla="*/ 288131 h 2416969"/>
              <a:gd name="connsiteX10" fmla="*/ 473868 w 523875"/>
              <a:gd name="connsiteY10" fmla="*/ 319087 h 2416969"/>
              <a:gd name="connsiteX11" fmla="*/ 502443 w 523875"/>
              <a:gd name="connsiteY11" fmla="*/ 345281 h 2416969"/>
              <a:gd name="connsiteX12" fmla="*/ 500062 w 523875"/>
              <a:gd name="connsiteY12" fmla="*/ 381000 h 2416969"/>
              <a:gd name="connsiteX13" fmla="*/ 500062 w 523875"/>
              <a:gd name="connsiteY13" fmla="*/ 409575 h 2416969"/>
              <a:gd name="connsiteX14" fmla="*/ 488156 w 523875"/>
              <a:gd name="connsiteY14" fmla="*/ 438150 h 2416969"/>
              <a:gd name="connsiteX15" fmla="*/ 504825 w 523875"/>
              <a:gd name="connsiteY15" fmla="*/ 466725 h 2416969"/>
              <a:gd name="connsiteX16" fmla="*/ 492918 w 523875"/>
              <a:gd name="connsiteY16" fmla="*/ 500062 h 2416969"/>
              <a:gd name="connsiteX17" fmla="*/ 500062 w 523875"/>
              <a:gd name="connsiteY17" fmla="*/ 535781 h 2416969"/>
              <a:gd name="connsiteX18" fmla="*/ 481012 w 523875"/>
              <a:gd name="connsiteY18" fmla="*/ 573881 h 2416969"/>
              <a:gd name="connsiteX19" fmla="*/ 483393 w 523875"/>
              <a:gd name="connsiteY19" fmla="*/ 597694 h 2416969"/>
              <a:gd name="connsiteX20" fmla="*/ 495300 w 523875"/>
              <a:gd name="connsiteY20" fmla="*/ 628650 h 2416969"/>
              <a:gd name="connsiteX21" fmla="*/ 490537 w 523875"/>
              <a:gd name="connsiteY21" fmla="*/ 681037 h 2416969"/>
              <a:gd name="connsiteX22" fmla="*/ 523875 w 523875"/>
              <a:gd name="connsiteY22" fmla="*/ 719137 h 2416969"/>
              <a:gd name="connsiteX23" fmla="*/ 521493 w 523875"/>
              <a:gd name="connsiteY23" fmla="*/ 733425 h 2416969"/>
              <a:gd name="connsiteX24" fmla="*/ 507206 w 523875"/>
              <a:gd name="connsiteY24" fmla="*/ 750094 h 2416969"/>
              <a:gd name="connsiteX25" fmla="*/ 507206 w 523875"/>
              <a:gd name="connsiteY25" fmla="*/ 776287 h 2416969"/>
              <a:gd name="connsiteX26" fmla="*/ 500062 w 523875"/>
              <a:gd name="connsiteY26" fmla="*/ 807244 h 2416969"/>
              <a:gd name="connsiteX27" fmla="*/ 509587 w 523875"/>
              <a:gd name="connsiteY27" fmla="*/ 850106 h 2416969"/>
              <a:gd name="connsiteX28" fmla="*/ 492918 w 523875"/>
              <a:gd name="connsiteY28" fmla="*/ 873919 h 2416969"/>
              <a:gd name="connsiteX29" fmla="*/ 500062 w 523875"/>
              <a:gd name="connsiteY29" fmla="*/ 895350 h 2416969"/>
              <a:gd name="connsiteX30" fmla="*/ 507206 w 523875"/>
              <a:gd name="connsiteY30" fmla="*/ 921544 h 2416969"/>
              <a:gd name="connsiteX31" fmla="*/ 492918 w 523875"/>
              <a:gd name="connsiteY31" fmla="*/ 935831 h 2416969"/>
              <a:gd name="connsiteX32" fmla="*/ 481012 w 523875"/>
              <a:gd name="connsiteY32" fmla="*/ 940594 h 2416969"/>
              <a:gd name="connsiteX33" fmla="*/ 476250 w 523875"/>
              <a:gd name="connsiteY33" fmla="*/ 971550 h 2416969"/>
              <a:gd name="connsiteX34" fmla="*/ 469106 w 523875"/>
              <a:gd name="connsiteY34" fmla="*/ 981075 h 2416969"/>
              <a:gd name="connsiteX35" fmla="*/ 447675 w 523875"/>
              <a:gd name="connsiteY35" fmla="*/ 992981 h 2416969"/>
              <a:gd name="connsiteX36" fmla="*/ 421481 w 523875"/>
              <a:gd name="connsiteY36" fmla="*/ 1188244 h 2416969"/>
              <a:gd name="connsiteX37" fmla="*/ 264318 w 523875"/>
              <a:gd name="connsiteY37" fmla="*/ 2416969 h 2416969"/>
              <a:gd name="connsiteX0" fmla="*/ 0 w 523875"/>
              <a:gd name="connsiteY0" fmla="*/ 0 h 2416969"/>
              <a:gd name="connsiteX1" fmla="*/ 59531 w 523875"/>
              <a:gd name="connsiteY1" fmla="*/ 16669 h 2416969"/>
              <a:gd name="connsiteX2" fmla="*/ 107156 w 523875"/>
              <a:gd name="connsiteY2" fmla="*/ 23812 h 2416969"/>
              <a:gd name="connsiteX3" fmla="*/ 123825 w 523875"/>
              <a:gd name="connsiteY3" fmla="*/ 30956 h 2416969"/>
              <a:gd name="connsiteX4" fmla="*/ 166687 w 523875"/>
              <a:gd name="connsiteY4" fmla="*/ 47625 h 2416969"/>
              <a:gd name="connsiteX5" fmla="*/ 278606 w 523875"/>
              <a:gd name="connsiteY5" fmla="*/ 71437 h 2416969"/>
              <a:gd name="connsiteX6" fmla="*/ 309562 w 523875"/>
              <a:gd name="connsiteY6" fmla="*/ 111919 h 2416969"/>
              <a:gd name="connsiteX7" fmla="*/ 338137 w 523875"/>
              <a:gd name="connsiteY7" fmla="*/ 161925 h 2416969"/>
              <a:gd name="connsiteX8" fmla="*/ 404812 w 523875"/>
              <a:gd name="connsiteY8" fmla="*/ 283369 h 2416969"/>
              <a:gd name="connsiteX9" fmla="*/ 459581 w 523875"/>
              <a:gd name="connsiteY9" fmla="*/ 288131 h 2416969"/>
              <a:gd name="connsiteX10" fmla="*/ 473868 w 523875"/>
              <a:gd name="connsiteY10" fmla="*/ 319087 h 2416969"/>
              <a:gd name="connsiteX11" fmla="*/ 502443 w 523875"/>
              <a:gd name="connsiteY11" fmla="*/ 345281 h 2416969"/>
              <a:gd name="connsiteX12" fmla="*/ 500062 w 523875"/>
              <a:gd name="connsiteY12" fmla="*/ 381000 h 2416969"/>
              <a:gd name="connsiteX13" fmla="*/ 500062 w 523875"/>
              <a:gd name="connsiteY13" fmla="*/ 409575 h 2416969"/>
              <a:gd name="connsiteX14" fmla="*/ 488156 w 523875"/>
              <a:gd name="connsiteY14" fmla="*/ 438150 h 2416969"/>
              <a:gd name="connsiteX15" fmla="*/ 504825 w 523875"/>
              <a:gd name="connsiteY15" fmla="*/ 466725 h 2416969"/>
              <a:gd name="connsiteX16" fmla="*/ 492918 w 523875"/>
              <a:gd name="connsiteY16" fmla="*/ 500062 h 2416969"/>
              <a:gd name="connsiteX17" fmla="*/ 500062 w 523875"/>
              <a:gd name="connsiteY17" fmla="*/ 535781 h 2416969"/>
              <a:gd name="connsiteX18" fmla="*/ 481012 w 523875"/>
              <a:gd name="connsiteY18" fmla="*/ 573881 h 2416969"/>
              <a:gd name="connsiteX19" fmla="*/ 483393 w 523875"/>
              <a:gd name="connsiteY19" fmla="*/ 597694 h 2416969"/>
              <a:gd name="connsiteX20" fmla="*/ 495300 w 523875"/>
              <a:gd name="connsiteY20" fmla="*/ 628650 h 2416969"/>
              <a:gd name="connsiteX21" fmla="*/ 490537 w 523875"/>
              <a:gd name="connsiteY21" fmla="*/ 681037 h 2416969"/>
              <a:gd name="connsiteX22" fmla="*/ 523875 w 523875"/>
              <a:gd name="connsiteY22" fmla="*/ 719137 h 2416969"/>
              <a:gd name="connsiteX23" fmla="*/ 521493 w 523875"/>
              <a:gd name="connsiteY23" fmla="*/ 733425 h 2416969"/>
              <a:gd name="connsiteX24" fmla="*/ 507206 w 523875"/>
              <a:gd name="connsiteY24" fmla="*/ 750094 h 2416969"/>
              <a:gd name="connsiteX25" fmla="*/ 507206 w 523875"/>
              <a:gd name="connsiteY25" fmla="*/ 776287 h 2416969"/>
              <a:gd name="connsiteX26" fmla="*/ 500062 w 523875"/>
              <a:gd name="connsiteY26" fmla="*/ 807244 h 2416969"/>
              <a:gd name="connsiteX27" fmla="*/ 509587 w 523875"/>
              <a:gd name="connsiteY27" fmla="*/ 850106 h 2416969"/>
              <a:gd name="connsiteX28" fmla="*/ 492918 w 523875"/>
              <a:gd name="connsiteY28" fmla="*/ 873919 h 2416969"/>
              <a:gd name="connsiteX29" fmla="*/ 500062 w 523875"/>
              <a:gd name="connsiteY29" fmla="*/ 895350 h 2416969"/>
              <a:gd name="connsiteX30" fmla="*/ 507206 w 523875"/>
              <a:gd name="connsiteY30" fmla="*/ 921544 h 2416969"/>
              <a:gd name="connsiteX31" fmla="*/ 492918 w 523875"/>
              <a:gd name="connsiteY31" fmla="*/ 935831 h 2416969"/>
              <a:gd name="connsiteX32" fmla="*/ 481012 w 523875"/>
              <a:gd name="connsiteY32" fmla="*/ 940594 h 2416969"/>
              <a:gd name="connsiteX33" fmla="*/ 476250 w 523875"/>
              <a:gd name="connsiteY33" fmla="*/ 971550 h 2416969"/>
              <a:gd name="connsiteX34" fmla="*/ 469106 w 523875"/>
              <a:gd name="connsiteY34" fmla="*/ 981075 h 2416969"/>
              <a:gd name="connsiteX35" fmla="*/ 447675 w 523875"/>
              <a:gd name="connsiteY35" fmla="*/ 992981 h 2416969"/>
              <a:gd name="connsiteX36" fmla="*/ 459581 w 523875"/>
              <a:gd name="connsiteY36" fmla="*/ 1288257 h 2416969"/>
              <a:gd name="connsiteX37" fmla="*/ 264318 w 523875"/>
              <a:gd name="connsiteY37" fmla="*/ 2416969 h 2416969"/>
              <a:gd name="connsiteX0" fmla="*/ 0 w 523875"/>
              <a:gd name="connsiteY0" fmla="*/ 0 h 2416969"/>
              <a:gd name="connsiteX1" fmla="*/ 59531 w 523875"/>
              <a:gd name="connsiteY1" fmla="*/ 16669 h 2416969"/>
              <a:gd name="connsiteX2" fmla="*/ 107156 w 523875"/>
              <a:gd name="connsiteY2" fmla="*/ 23812 h 2416969"/>
              <a:gd name="connsiteX3" fmla="*/ 123825 w 523875"/>
              <a:gd name="connsiteY3" fmla="*/ 30956 h 2416969"/>
              <a:gd name="connsiteX4" fmla="*/ 166687 w 523875"/>
              <a:gd name="connsiteY4" fmla="*/ 47625 h 2416969"/>
              <a:gd name="connsiteX5" fmla="*/ 278606 w 523875"/>
              <a:gd name="connsiteY5" fmla="*/ 71437 h 2416969"/>
              <a:gd name="connsiteX6" fmla="*/ 309562 w 523875"/>
              <a:gd name="connsiteY6" fmla="*/ 111919 h 2416969"/>
              <a:gd name="connsiteX7" fmla="*/ 338137 w 523875"/>
              <a:gd name="connsiteY7" fmla="*/ 161925 h 2416969"/>
              <a:gd name="connsiteX8" fmla="*/ 404812 w 523875"/>
              <a:gd name="connsiteY8" fmla="*/ 283369 h 2416969"/>
              <a:gd name="connsiteX9" fmla="*/ 459581 w 523875"/>
              <a:gd name="connsiteY9" fmla="*/ 288131 h 2416969"/>
              <a:gd name="connsiteX10" fmla="*/ 473868 w 523875"/>
              <a:gd name="connsiteY10" fmla="*/ 319087 h 2416969"/>
              <a:gd name="connsiteX11" fmla="*/ 502443 w 523875"/>
              <a:gd name="connsiteY11" fmla="*/ 345281 h 2416969"/>
              <a:gd name="connsiteX12" fmla="*/ 500062 w 523875"/>
              <a:gd name="connsiteY12" fmla="*/ 381000 h 2416969"/>
              <a:gd name="connsiteX13" fmla="*/ 500062 w 523875"/>
              <a:gd name="connsiteY13" fmla="*/ 409575 h 2416969"/>
              <a:gd name="connsiteX14" fmla="*/ 488156 w 523875"/>
              <a:gd name="connsiteY14" fmla="*/ 438150 h 2416969"/>
              <a:gd name="connsiteX15" fmla="*/ 504825 w 523875"/>
              <a:gd name="connsiteY15" fmla="*/ 466725 h 2416969"/>
              <a:gd name="connsiteX16" fmla="*/ 492918 w 523875"/>
              <a:gd name="connsiteY16" fmla="*/ 500062 h 2416969"/>
              <a:gd name="connsiteX17" fmla="*/ 500062 w 523875"/>
              <a:gd name="connsiteY17" fmla="*/ 535781 h 2416969"/>
              <a:gd name="connsiteX18" fmla="*/ 481012 w 523875"/>
              <a:gd name="connsiteY18" fmla="*/ 573881 h 2416969"/>
              <a:gd name="connsiteX19" fmla="*/ 483393 w 523875"/>
              <a:gd name="connsiteY19" fmla="*/ 597694 h 2416969"/>
              <a:gd name="connsiteX20" fmla="*/ 495300 w 523875"/>
              <a:gd name="connsiteY20" fmla="*/ 628650 h 2416969"/>
              <a:gd name="connsiteX21" fmla="*/ 490537 w 523875"/>
              <a:gd name="connsiteY21" fmla="*/ 681037 h 2416969"/>
              <a:gd name="connsiteX22" fmla="*/ 523875 w 523875"/>
              <a:gd name="connsiteY22" fmla="*/ 719137 h 2416969"/>
              <a:gd name="connsiteX23" fmla="*/ 521493 w 523875"/>
              <a:gd name="connsiteY23" fmla="*/ 733425 h 2416969"/>
              <a:gd name="connsiteX24" fmla="*/ 507206 w 523875"/>
              <a:gd name="connsiteY24" fmla="*/ 750094 h 2416969"/>
              <a:gd name="connsiteX25" fmla="*/ 507206 w 523875"/>
              <a:gd name="connsiteY25" fmla="*/ 776287 h 2416969"/>
              <a:gd name="connsiteX26" fmla="*/ 500062 w 523875"/>
              <a:gd name="connsiteY26" fmla="*/ 807244 h 2416969"/>
              <a:gd name="connsiteX27" fmla="*/ 509587 w 523875"/>
              <a:gd name="connsiteY27" fmla="*/ 850106 h 2416969"/>
              <a:gd name="connsiteX28" fmla="*/ 492918 w 523875"/>
              <a:gd name="connsiteY28" fmla="*/ 873919 h 2416969"/>
              <a:gd name="connsiteX29" fmla="*/ 500062 w 523875"/>
              <a:gd name="connsiteY29" fmla="*/ 895350 h 2416969"/>
              <a:gd name="connsiteX30" fmla="*/ 507206 w 523875"/>
              <a:gd name="connsiteY30" fmla="*/ 921544 h 2416969"/>
              <a:gd name="connsiteX31" fmla="*/ 492918 w 523875"/>
              <a:gd name="connsiteY31" fmla="*/ 935831 h 2416969"/>
              <a:gd name="connsiteX32" fmla="*/ 481012 w 523875"/>
              <a:gd name="connsiteY32" fmla="*/ 940594 h 2416969"/>
              <a:gd name="connsiteX33" fmla="*/ 476250 w 523875"/>
              <a:gd name="connsiteY33" fmla="*/ 971550 h 2416969"/>
              <a:gd name="connsiteX34" fmla="*/ 469106 w 523875"/>
              <a:gd name="connsiteY34" fmla="*/ 981075 h 2416969"/>
              <a:gd name="connsiteX35" fmla="*/ 447675 w 523875"/>
              <a:gd name="connsiteY35" fmla="*/ 992981 h 2416969"/>
              <a:gd name="connsiteX36" fmla="*/ 459581 w 523875"/>
              <a:gd name="connsiteY36" fmla="*/ 1288257 h 2416969"/>
              <a:gd name="connsiteX37" fmla="*/ 385762 w 523875"/>
              <a:gd name="connsiteY37" fmla="*/ 1738312 h 2416969"/>
              <a:gd name="connsiteX38" fmla="*/ 264318 w 523875"/>
              <a:gd name="connsiteY38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659605 w 659605"/>
              <a:gd name="connsiteY37" fmla="*/ 1728787 h 2416969"/>
              <a:gd name="connsiteX38" fmla="*/ 264318 w 659605"/>
              <a:gd name="connsiteY38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523875 w 659605"/>
              <a:gd name="connsiteY37" fmla="*/ 1428750 h 2416969"/>
              <a:gd name="connsiteX38" fmla="*/ 659605 w 659605"/>
              <a:gd name="connsiteY38" fmla="*/ 1728787 h 2416969"/>
              <a:gd name="connsiteX39" fmla="*/ 264318 w 659605"/>
              <a:gd name="connsiteY39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564356 w 659605"/>
              <a:gd name="connsiteY37" fmla="*/ 1493044 h 2416969"/>
              <a:gd name="connsiteX38" fmla="*/ 659605 w 659605"/>
              <a:gd name="connsiteY38" fmla="*/ 1728787 h 2416969"/>
              <a:gd name="connsiteX39" fmla="*/ 264318 w 659605"/>
              <a:gd name="connsiteY39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511968 w 659605"/>
              <a:gd name="connsiteY37" fmla="*/ 1383506 h 2416969"/>
              <a:gd name="connsiteX38" fmla="*/ 564356 w 659605"/>
              <a:gd name="connsiteY38" fmla="*/ 1493044 h 2416969"/>
              <a:gd name="connsiteX39" fmla="*/ 659605 w 659605"/>
              <a:gd name="connsiteY39" fmla="*/ 1728787 h 2416969"/>
              <a:gd name="connsiteX40" fmla="*/ 264318 w 659605"/>
              <a:gd name="connsiteY40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497681 w 659605"/>
              <a:gd name="connsiteY37" fmla="*/ 1383506 h 2416969"/>
              <a:gd name="connsiteX38" fmla="*/ 564356 w 659605"/>
              <a:gd name="connsiteY38" fmla="*/ 1493044 h 2416969"/>
              <a:gd name="connsiteX39" fmla="*/ 659605 w 659605"/>
              <a:gd name="connsiteY39" fmla="*/ 1728787 h 2416969"/>
              <a:gd name="connsiteX40" fmla="*/ 264318 w 659605"/>
              <a:gd name="connsiteY40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497681 w 659605"/>
              <a:gd name="connsiteY37" fmla="*/ 1383506 h 2416969"/>
              <a:gd name="connsiteX38" fmla="*/ 564356 w 659605"/>
              <a:gd name="connsiteY38" fmla="*/ 1493044 h 2416969"/>
              <a:gd name="connsiteX39" fmla="*/ 602456 w 659605"/>
              <a:gd name="connsiteY39" fmla="*/ 1590675 h 2416969"/>
              <a:gd name="connsiteX40" fmla="*/ 659605 w 659605"/>
              <a:gd name="connsiteY40" fmla="*/ 1728787 h 2416969"/>
              <a:gd name="connsiteX41" fmla="*/ 264318 w 659605"/>
              <a:gd name="connsiteY41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497681 w 659605"/>
              <a:gd name="connsiteY37" fmla="*/ 1383506 h 2416969"/>
              <a:gd name="connsiteX38" fmla="*/ 564356 w 659605"/>
              <a:gd name="connsiteY38" fmla="*/ 1493044 h 2416969"/>
              <a:gd name="connsiteX39" fmla="*/ 626268 w 659605"/>
              <a:gd name="connsiteY39" fmla="*/ 1588294 h 2416969"/>
              <a:gd name="connsiteX40" fmla="*/ 659605 w 659605"/>
              <a:gd name="connsiteY40" fmla="*/ 1728787 h 2416969"/>
              <a:gd name="connsiteX41" fmla="*/ 264318 w 659605"/>
              <a:gd name="connsiteY41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497681 w 659605"/>
              <a:gd name="connsiteY37" fmla="*/ 1383506 h 2416969"/>
              <a:gd name="connsiteX38" fmla="*/ 564356 w 659605"/>
              <a:gd name="connsiteY38" fmla="*/ 1493044 h 2416969"/>
              <a:gd name="connsiteX39" fmla="*/ 585787 w 659605"/>
              <a:gd name="connsiteY39" fmla="*/ 1528762 h 2416969"/>
              <a:gd name="connsiteX40" fmla="*/ 626268 w 659605"/>
              <a:gd name="connsiteY40" fmla="*/ 1588294 h 2416969"/>
              <a:gd name="connsiteX41" fmla="*/ 659605 w 659605"/>
              <a:gd name="connsiteY41" fmla="*/ 1728787 h 2416969"/>
              <a:gd name="connsiteX42" fmla="*/ 264318 w 659605"/>
              <a:gd name="connsiteY42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497681 w 659605"/>
              <a:gd name="connsiteY37" fmla="*/ 1383506 h 2416969"/>
              <a:gd name="connsiteX38" fmla="*/ 564356 w 659605"/>
              <a:gd name="connsiteY38" fmla="*/ 1493044 h 2416969"/>
              <a:gd name="connsiteX39" fmla="*/ 576262 w 659605"/>
              <a:gd name="connsiteY39" fmla="*/ 1528762 h 2416969"/>
              <a:gd name="connsiteX40" fmla="*/ 626268 w 659605"/>
              <a:gd name="connsiteY40" fmla="*/ 1588294 h 2416969"/>
              <a:gd name="connsiteX41" fmla="*/ 659605 w 659605"/>
              <a:gd name="connsiteY41" fmla="*/ 1728787 h 2416969"/>
              <a:gd name="connsiteX42" fmla="*/ 264318 w 659605"/>
              <a:gd name="connsiteY42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497681 w 659605"/>
              <a:gd name="connsiteY37" fmla="*/ 1383506 h 2416969"/>
              <a:gd name="connsiteX38" fmla="*/ 564356 w 659605"/>
              <a:gd name="connsiteY38" fmla="*/ 1493044 h 2416969"/>
              <a:gd name="connsiteX39" fmla="*/ 576262 w 659605"/>
              <a:gd name="connsiteY39" fmla="*/ 1528762 h 2416969"/>
              <a:gd name="connsiteX40" fmla="*/ 626268 w 659605"/>
              <a:gd name="connsiteY40" fmla="*/ 1588294 h 2416969"/>
              <a:gd name="connsiteX41" fmla="*/ 645318 w 659605"/>
              <a:gd name="connsiteY41" fmla="*/ 1666875 h 2416969"/>
              <a:gd name="connsiteX42" fmla="*/ 659605 w 659605"/>
              <a:gd name="connsiteY42" fmla="*/ 1728787 h 2416969"/>
              <a:gd name="connsiteX43" fmla="*/ 264318 w 659605"/>
              <a:gd name="connsiteY43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497681 w 659605"/>
              <a:gd name="connsiteY37" fmla="*/ 1383506 h 2416969"/>
              <a:gd name="connsiteX38" fmla="*/ 564356 w 659605"/>
              <a:gd name="connsiteY38" fmla="*/ 1493044 h 2416969"/>
              <a:gd name="connsiteX39" fmla="*/ 576262 w 659605"/>
              <a:gd name="connsiteY39" fmla="*/ 1528762 h 2416969"/>
              <a:gd name="connsiteX40" fmla="*/ 626268 w 659605"/>
              <a:gd name="connsiteY40" fmla="*/ 1588294 h 2416969"/>
              <a:gd name="connsiteX41" fmla="*/ 623887 w 659605"/>
              <a:gd name="connsiteY41" fmla="*/ 1676400 h 2416969"/>
              <a:gd name="connsiteX42" fmla="*/ 659605 w 659605"/>
              <a:gd name="connsiteY42" fmla="*/ 1728787 h 2416969"/>
              <a:gd name="connsiteX43" fmla="*/ 264318 w 659605"/>
              <a:gd name="connsiteY43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497681 w 659605"/>
              <a:gd name="connsiteY37" fmla="*/ 1383506 h 2416969"/>
              <a:gd name="connsiteX38" fmla="*/ 564356 w 659605"/>
              <a:gd name="connsiteY38" fmla="*/ 1493044 h 2416969"/>
              <a:gd name="connsiteX39" fmla="*/ 576262 w 659605"/>
              <a:gd name="connsiteY39" fmla="*/ 1528762 h 2416969"/>
              <a:gd name="connsiteX40" fmla="*/ 626268 w 659605"/>
              <a:gd name="connsiteY40" fmla="*/ 1588294 h 2416969"/>
              <a:gd name="connsiteX41" fmla="*/ 623887 w 659605"/>
              <a:gd name="connsiteY41" fmla="*/ 1676400 h 2416969"/>
              <a:gd name="connsiteX42" fmla="*/ 659605 w 659605"/>
              <a:gd name="connsiteY42" fmla="*/ 1728787 h 2416969"/>
              <a:gd name="connsiteX43" fmla="*/ 631031 w 659605"/>
              <a:gd name="connsiteY43" fmla="*/ 1771650 h 2416969"/>
              <a:gd name="connsiteX44" fmla="*/ 264318 w 659605"/>
              <a:gd name="connsiteY44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497681 w 659605"/>
              <a:gd name="connsiteY37" fmla="*/ 1383506 h 2416969"/>
              <a:gd name="connsiteX38" fmla="*/ 564356 w 659605"/>
              <a:gd name="connsiteY38" fmla="*/ 1493044 h 2416969"/>
              <a:gd name="connsiteX39" fmla="*/ 576262 w 659605"/>
              <a:gd name="connsiteY39" fmla="*/ 1528762 h 2416969"/>
              <a:gd name="connsiteX40" fmla="*/ 626268 w 659605"/>
              <a:gd name="connsiteY40" fmla="*/ 1588294 h 2416969"/>
              <a:gd name="connsiteX41" fmla="*/ 623887 w 659605"/>
              <a:gd name="connsiteY41" fmla="*/ 1676400 h 2416969"/>
              <a:gd name="connsiteX42" fmla="*/ 659605 w 659605"/>
              <a:gd name="connsiteY42" fmla="*/ 1728787 h 2416969"/>
              <a:gd name="connsiteX43" fmla="*/ 628649 w 659605"/>
              <a:gd name="connsiteY43" fmla="*/ 1764507 h 2416969"/>
              <a:gd name="connsiteX44" fmla="*/ 264318 w 659605"/>
              <a:gd name="connsiteY44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497681 w 659605"/>
              <a:gd name="connsiteY37" fmla="*/ 1383506 h 2416969"/>
              <a:gd name="connsiteX38" fmla="*/ 564356 w 659605"/>
              <a:gd name="connsiteY38" fmla="*/ 1493044 h 2416969"/>
              <a:gd name="connsiteX39" fmla="*/ 576262 w 659605"/>
              <a:gd name="connsiteY39" fmla="*/ 1528762 h 2416969"/>
              <a:gd name="connsiteX40" fmla="*/ 626268 w 659605"/>
              <a:gd name="connsiteY40" fmla="*/ 1588294 h 2416969"/>
              <a:gd name="connsiteX41" fmla="*/ 623887 w 659605"/>
              <a:gd name="connsiteY41" fmla="*/ 1676400 h 2416969"/>
              <a:gd name="connsiteX42" fmla="*/ 659605 w 659605"/>
              <a:gd name="connsiteY42" fmla="*/ 1728787 h 2416969"/>
              <a:gd name="connsiteX43" fmla="*/ 628649 w 659605"/>
              <a:gd name="connsiteY43" fmla="*/ 1764507 h 2416969"/>
              <a:gd name="connsiteX44" fmla="*/ 602456 w 659605"/>
              <a:gd name="connsiteY44" fmla="*/ 1812131 h 2416969"/>
              <a:gd name="connsiteX45" fmla="*/ 264318 w 659605"/>
              <a:gd name="connsiteY45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497681 w 659605"/>
              <a:gd name="connsiteY37" fmla="*/ 1383506 h 2416969"/>
              <a:gd name="connsiteX38" fmla="*/ 564356 w 659605"/>
              <a:gd name="connsiteY38" fmla="*/ 1493044 h 2416969"/>
              <a:gd name="connsiteX39" fmla="*/ 576262 w 659605"/>
              <a:gd name="connsiteY39" fmla="*/ 1528762 h 2416969"/>
              <a:gd name="connsiteX40" fmla="*/ 626268 w 659605"/>
              <a:gd name="connsiteY40" fmla="*/ 1588294 h 2416969"/>
              <a:gd name="connsiteX41" fmla="*/ 623887 w 659605"/>
              <a:gd name="connsiteY41" fmla="*/ 1676400 h 2416969"/>
              <a:gd name="connsiteX42" fmla="*/ 659605 w 659605"/>
              <a:gd name="connsiteY42" fmla="*/ 1728787 h 2416969"/>
              <a:gd name="connsiteX43" fmla="*/ 628649 w 659605"/>
              <a:gd name="connsiteY43" fmla="*/ 1764507 h 2416969"/>
              <a:gd name="connsiteX44" fmla="*/ 616743 w 659605"/>
              <a:gd name="connsiteY44" fmla="*/ 1862137 h 2416969"/>
              <a:gd name="connsiteX45" fmla="*/ 264318 w 659605"/>
              <a:gd name="connsiteY45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497681 w 659605"/>
              <a:gd name="connsiteY37" fmla="*/ 1383506 h 2416969"/>
              <a:gd name="connsiteX38" fmla="*/ 564356 w 659605"/>
              <a:gd name="connsiteY38" fmla="*/ 1493044 h 2416969"/>
              <a:gd name="connsiteX39" fmla="*/ 576262 w 659605"/>
              <a:gd name="connsiteY39" fmla="*/ 1528762 h 2416969"/>
              <a:gd name="connsiteX40" fmla="*/ 626268 w 659605"/>
              <a:gd name="connsiteY40" fmla="*/ 1588294 h 2416969"/>
              <a:gd name="connsiteX41" fmla="*/ 623887 w 659605"/>
              <a:gd name="connsiteY41" fmla="*/ 1676400 h 2416969"/>
              <a:gd name="connsiteX42" fmla="*/ 659605 w 659605"/>
              <a:gd name="connsiteY42" fmla="*/ 1728787 h 2416969"/>
              <a:gd name="connsiteX43" fmla="*/ 628649 w 659605"/>
              <a:gd name="connsiteY43" fmla="*/ 1764507 h 2416969"/>
              <a:gd name="connsiteX44" fmla="*/ 623887 w 659605"/>
              <a:gd name="connsiteY44" fmla="*/ 1802606 h 2416969"/>
              <a:gd name="connsiteX45" fmla="*/ 616743 w 659605"/>
              <a:gd name="connsiteY45" fmla="*/ 1862137 h 2416969"/>
              <a:gd name="connsiteX46" fmla="*/ 264318 w 659605"/>
              <a:gd name="connsiteY46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497681 w 659605"/>
              <a:gd name="connsiteY37" fmla="*/ 1383506 h 2416969"/>
              <a:gd name="connsiteX38" fmla="*/ 564356 w 659605"/>
              <a:gd name="connsiteY38" fmla="*/ 1493044 h 2416969"/>
              <a:gd name="connsiteX39" fmla="*/ 576262 w 659605"/>
              <a:gd name="connsiteY39" fmla="*/ 1528762 h 2416969"/>
              <a:gd name="connsiteX40" fmla="*/ 626268 w 659605"/>
              <a:gd name="connsiteY40" fmla="*/ 1588294 h 2416969"/>
              <a:gd name="connsiteX41" fmla="*/ 623887 w 659605"/>
              <a:gd name="connsiteY41" fmla="*/ 1676400 h 2416969"/>
              <a:gd name="connsiteX42" fmla="*/ 659605 w 659605"/>
              <a:gd name="connsiteY42" fmla="*/ 1728787 h 2416969"/>
              <a:gd name="connsiteX43" fmla="*/ 628649 w 659605"/>
              <a:gd name="connsiteY43" fmla="*/ 1764507 h 2416969"/>
              <a:gd name="connsiteX44" fmla="*/ 604837 w 659605"/>
              <a:gd name="connsiteY44" fmla="*/ 1804987 h 2416969"/>
              <a:gd name="connsiteX45" fmla="*/ 616743 w 659605"/>
              <a:gd name="connsiteY45" fmla="*/ 1862137 h 2416969"/>
              <a:gd name="connsiteX46" fmla="*/ 264318 w 659605"/>
              <a:gd name="connsiteY46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497681 w 659605"/>
              <a:gd name="connsiteY37" fmla="*/ 1383506 h 2416969"/>
              <a:gd name="connsiteX38" fmla="*/ 564356 w 659605"/>
              <a:gd name="connsiteY38" fmla="*/ 1493044 h 2416969"/>
              <a:gd name="connsiteX39" fmla="*/ 576262 w 659605"/>
              <a:gd name="connsiteY39" fmla="*/ 1528762 h 2416969"/>
              <a:gd name="connsiteX40" fmla="*/ 626268 w 659605"/>
              <a:gd name="connsiteY40" fmla="*/ 1588294 h 2416969"/>
              <a:gd name="connsiteX41" fmla="*/ 623887 w 659605"/>
              <a:gd name="connsiteY41" fmla="*/ 1676400 h 2416969"/>
              <a:gd name="connsiteX42" fmla="*/ 659605 w 659605"/>
              <a:gd name="connsiteY42" fmla="*/ 1728787 h 2416969"/>
              <a:gd name="connsiteX43" fmla="*/ 628649 w 659605"/>
              <a:gd name="connsiteY43" fmla="*/ 1764507 h 2416969"/>
              <a:gd name="connsiteX44" fmla="*/ 604837 w 659605"/>
              <a:gd name="connsiteY44" fmla="*/ 1804987 h 2416969"/>
              <a:gd name="connsiteX45" fmla="*/ 616743 w 659605"/>
              <a:gd name="connsiteY45" fmla="*/ 1862137 h 2416969"/>
              <a:gd name="connsiteX46" fmla="*/ 476250 w 659605"/>
              <a:gd name="connsiteY46" fmla="*/ 2074069 h 2416969"/>
              <a:gd name="connsiteX47" fmla="*/ 264318 w 659605"/>
              <a:gd name="connsiteY47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497681 w 659605"/>
              <a:gd name="connsiteY37" fmla="*/ 1383506 h 2416969"/>
              <a:gd name="connsiteX38" fmla="*/ 564356 w 659605"/>
              <a:gd name="connsiteY38" fmla="*/ 1493044 h 2416969"/>
              <a:gd name="connsiteX39" fmla="*/ 576262 w 659605"/>
              <a:gd name="connsiteY39" fmla="*/ 1528762 h 2416969"/>
              <a:gd name="connsiteX40" fmla="*/ 626268 w 659605"/>
              <a:gd name="connsiteY40" fmla="*/ 1588294 h 2416969"/>
              <a:gd name="connsiteX41" fmla="*/ 623887 w 659605"/>
              <a:gd name="connsiteY41" fmla="*/ 1676400 h 2416969"/>
              <a:gd name="connsiteX42" fmla="*/ 659605 w 659605"/>
              <a:gd name="connsiteY42" fmla="*/ 1728787 h 2416969"/>
              <a:gd name="connsiteX43" fmla="*/ 628649 w 659605"/>
              <a:gd name="connsiteY43" fmla="*/ 1764507 h 2416969"/>
              <a:gd name="connsiteX44" fmla="*/ 604837 w 659605"/>
              <a:gd name="connsiteY44" fmla="*/ 1804987 h 2416969"/>
              <a:gd name="connsiteX45" fmla="*/ 616743 w 659605"/>
              <a:gd name="connsiteY45" fmla="*/ 1862137 h 2416969"/>
              <a:gd name="connsiteX46" fmla="*/ 476250 w 659605"/>
              <a:gd name="connsiteY46" fmla="*/ 2074069 h 2416969"/>
              <a:gd name="connsiteX47" fmla="*/ 366712 w 659605"/>
              <a:gd name="connsiteY47" fmla="*/ 2245519 h 2416969"/>
              <a:gd name="connsiteX48" fmla="*/ 264318 w 659605"/>
              <a:gd name="connsiteY48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497681 w 659605"/>
              <a:gd name="connsiteY37" fmla="*/ 1383506 h 2416969"/>
              <a:gd name="connsiteX38" fmla="*/ 564356 w 659605"/>
              <a:gd name="connsiteY38" fmla="*/ 1493044 h 2416969"/>
              <a:gd name="connsiteX39" fmla="*/ 576262 w 659605"/>
              <a:gd name="connsiteY39" fmla="*/ 1528762 h 2416969"/>
              <a:gd name="connsiteX40" fmla="*/ 626268 w 659605"/>
              <a:gd name="connsiteY40" fmla="*/ 1588294 h 2416969"/>
              <a:gd name="connsiteX41" fmla="*/ 623887 w 659605"/>
              <a:gd name="connsiteY41" fmla="*/ 1676400 h 2416969"/>
              <a:gd name="connsiteX42" fmla="*/ 659605 w 659605"/>
              <a:gd name="connsiteY42" fmla="*/ 1728787 h 2416969"/>
              <a:gd name="connsiteX43" fmla="*/ 628649 w 659605"/>
              <a:gd name="connsiteY43" fmla="*/ 1764507 h 2416969"/>
              <a:gd name="connsiteX44" fmla="*/ 604837 w 659605"/>
              <a:gd name="connsiteY44" fmla="*/ 1804987 h 2416969"/>
              <a:gd name="connsiteX45" fmla="*/ 616743 w 659605"/>
              <a:gd name="connsiteY45" fmla="*/ 1862137 h 2416969"/>
              <a:gd name="connsiteX46" fmla="*/ 476250 w 659605"/>
              <a:gd name="connsiteY46" fmla="*/ 2074069 h 2416969"/>
              <a:gd name="connsiteX47" fmla="*/ 345281 w 659605"/>
              <a:gd name="connsiteY47" fmla="*/ 2226469 h 2416969"/>
              <a:gd name="connsiteX48" fmla="*/ 264318 w 659605"/>
              <a:gd name="connsiteY48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497681 w 659605"/>
              <a:gd name="connsiteY37" fmla="*/ 1383506 h 2416969"/>
              <a:gd name="connsiteX38" fmla="*/ 564356 w 659605"/>
              <a:gd name="connsiteY38" fmla="*/ 1493044 h 2416969"/>
              <a:gd name="connsiteX39" fmla="*/ 576262 w 659605"/>
              <a:gd name="connsiteY39" fmla="*/ 1528762 h 2416969"/>
              <a:gd name="connsiteX40" fmla="*/ 626268 w 659605"/>
              <a:gd name="connsiteY40" fmla="*/ 1588294 h 2416969"/>
              <a:gd name="connsiteX41" fmla="*/ 623887 w 659605"/>
              <a:gd name="connsiteY41" fmla="*/ 1676400 h 2416969"/>
              <a:gd name="connsiteX42" fmla="*/ 659605 w 659605"/>
              <a:gd name="connsiteY42" fmla="*/ 1728787 h 2416969"/>
              <a:gd name="connsiteX43" fmla="*/ 628649 w 659605"/>
              <a:gd name="connsiteY43" fmla="*/ 1764507 h 2416969"/>
              <a:gd name="connsiteX44" fmla="*/ 604837 w 659605"/>
              <a:gd name="connsiteY44" fmla="*/ 1804987 h 2416969"/>
              <a:gd name="connsiteX45" fmla="*/ 616743 w 659605"/>
              <a:gd name="connsiteY45" fmla="*/ 1862137 h 2416969"/>
              <a:gd name="connsiteX46" fmla="*/ 545306 w 659605"/>
              <a:gd name="connsiteY46" fmla="*/ 1969294 h 2416969"/>
              <a:gd name="connsiteX47" fmla="*/ 476250 w 659605"/>
              <a:gd name="connsiteY47" fmla="*/ 2074069 h 2416969"/>
              <a:gd name="connsiteX48" fmla="*/ 345281 w 659605"/>
              <a:gd name="connsiteY48" fmla="*/ 2226469 h 2416969"/>
              <a:gd name="connsiteX49" fmla="*/ 264318 w 659605"/>
              <a:gd name="connsiteY49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497681 w 659605"/>
              <a:gd name="connsiteY37" fmla="*/ 1383506 h 2416969"/>
              <a:gd name="connsiteX38" fmla="*/ 564356 w 659605"/>
              <a:gd name="connsiteY38" fmla="*/ 1493044 h 2416969"/>
              <a:gd name="connsiteX39" fmla="*/ 576262 w 659605"/>
              <a:gd name="connsiteY39" fmla="*/ 1528762 h 2416969"/>
              <a:gd name="connsiteX40" fmla="*/ 626268 w 659605"/>
              <a:gd name="connsiteY40" fmla="*/ 1588294 h 2416969"/>
              <a:gd name="connsiteX41" fmla="*/ 623887 w 659605"/>
              <a:gd name="connsiteY41" fmla="*/ 1676400 h 2416969"/>
              <a:gd name="connsiteX42" fmla="*/ 659605 w 659605"/>
              <a:gd name="connsiteY42" fmla="*/ 1728787 h 2416969"/>
              <a:gd name="connsiteX43" fmla="*/ 628649 w 659605"/>
              <a:gd name="connsiteY43" fmla="*/ 1764507 h 2416969"/>
              <a:gd name="connsiteX44" fmla="*/ 604837 w 659605"/>
              <a:gd name="connsiteY44" fmla="*/ 1804987 h 2416969"/>
              <a:gd name="connsiteX45" fmla="*/ 616743 w 659605"/>
              <a:gd name="connsiteY45" fmla="*/ 1862137 h 2416969"/>
              <a:gd name="connsiteX46" fmla="*/ 564356 w 659605"/>
              <a:gd name="connsiteY46" fmla="*/ 1983582 h 2416969"/>
              <a:gd name="connsiteX47" fmla="*/ 476250 w 659605"/>
              <a:gd name="connsiteY47" fmla="*/ 2074069 h 2416969"/>
              <a:gd name="connsiteX48" fmla="*/ 345281 w 659605"/>
              <a:gd name="connsiteY48" fmla="*/ 2226469 h 2416969"/>
              <a:gd name="connsiteX49" fmla="*/ 264318 w 659605"/>
              <a:gd name="connsiteY49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497681 w 659605"/>
              <a:gd name="connsiteY37" fmla="*/ 1383506 h 2416969"/>
              <a:gd name="connsiteX38" fmla="*/ 564356 w 659605"/>
              <a:gd name="connsiteY38" fmla="*/ 1493044 h 2416969"/>
              <a:gd name="connsiteX39" fmla="*/ 576262 w 659605"/>
              <a:gd name="connsiteY39" fmla="*/ 1528762 h 2416969"/>
              <a:gd name="connsiteX40" fmla="*/ 626268 w 659605"/>
              <a:gd name="connsiteY40" fmla="*/ 1588294 h 2416969"/>
              <a:gd name="connsiteX41" fmla="*/ 623887 w 659605"/>
              <a:gd name="connsiteY41" fmla="*/ 1676400 h 2416969"/>
              <a:gd name="connsiteX42" fmla="*/ 659605 w 659605"/>
              <a:gd name="connsiteY42" fmla="*/ 1728787 h 2416969"/>
              <a:gd name="connsiteX43" fmla="*/ 628649 w 659605"/>
              <a:gd name="connsiteY43" fmla="*/ 1764507 h 2416969"/>
              <a:gd name="connsiteX44" fmla="*/ 604837 w 659605"/>
              <a:gd name="connsiteY44" fmla="*/ 1804987 h 2416969"/>
              <a:gd name="connsiteX45" fmla="*/ 616743 w 659605"/>
              <a:gd name="connsiteY45" fmla="*/ 1862137 h 2416969"/>
              <a:gd name="connsiteX46" fmla="*/ 595312 w 659605"/>
              <a:gd name="connsiteY46" fmla="*/ 1914525 h 2416969"/>
              <a:gd name="connsiteX47" fmla="*/ 564356 w 659605"/>
              <a:gd name="connsiteY47" fmla="*/ 1983582 h 2416969"/>
              <a:gd name="connsiteX48" fmla="*/ 476250 w 659605"/>
              <a:gd name="connsiteY48" fmla="*/ 2074069 h 2416969"/>
              <a:gd name="connsiteX49" fmla="*/ 345281 w 659605"/>
              <a:gd name="connsiteY49" fmla="*/ 2226469 h 2416969"/>
              <a:gd name="connsiteX50" fmla="*/ 264318 w 659605"/>
              <a:gd name="connsiteY50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497681 w 659605"/>
              <a:gd name="connsiteY37" fmla="*/ 1383506 h 2416969"/>
              <a:gd name="connsiteX38" fmla="*/ 564356 w 659605"/>
              <a:gd name="connsiteY38" fmla="*/ 1493044 h 2416969"/>
              <a:gd name="connsiteX39" fmla="*/ 576262 w 659605"/>
              <a:gd name="connsiteY39" fmla="*/ 1528762 h 2416969"/>
              <a:gd name="connsiteX40" fmla="*/ 626268 w 659605"/>
              <a:gd name="connsiteY40" fmla="*/ 1588294 h 2416969"/>
              <a:gd name="connsiteX41" fmla="*/ 623887 w 659605"/>
              <a:gd name="connsiteY41" fmla="*/ 1676400 h 2416969"/>
              <a:gd name="connsiteX42" fmla="*/ 659605 w 659605"/>
              <a:gd name="connsiteY42" fmla="*/ 1728787 h 2416969"/>
              <a:gd name="connsiteX43" fmla="*/ 628649 w 659605"/>
              <a:gd name="connsiteY43" fmla="*/ 1764507 h 2416969"/>
              <a:gd name="connsiteX44" fmla="*/ 604837 w 659605"/>
              <a:gd name="connsiteY44" fmla="*/ 1804987 h 2416969"/>
              <a:gd name="connsiteX45" fmla="*/ 616743 w 659605"/>
              <a:gd name="connsiteY45" fmla="*/ 1862137 h 2416969"/>
              <a:gd name="connsiteX46" fmla="*/ 569118 w 659605"/>
              <a:gd name="connsiteY46" fmla="*/ 1924050 h 2416969"/>
              <a:gd name="connsiteX47" fmla="*/ 564356 w 659605"/>
              <a:gd name="connsiteY47" fmla="*/ 1983582 h 2416969"/>
              <a:gd name="connsiteX48" fmla="*/ 476250 w 659605"/>
              <a:gd name="connsiteY48" fmla="*/ 2074069 h 2416969"/>
              <a:gd name="connsiteX49" fmla="*/ 345281 w 659605"/>
              <a:gd name="connsiteY49" fmla="*/ 2226469 h 2416969"/>
              <a:gd name="connsiteX50" fmla="*/ 264318 w 659605"/>
              <a:gd name="connsiteY50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497681 w 659605"/>
              <a:gd name="connsiteY37" fmla="*/ 1383506 h 2416969"/>
              <a:gd name="connsiteX38" fmla="*/ 564356 w 659605"/>
              <a:gd name="connsiteY38" fmla="*/ 1493044 h 2416969"/>
              <a:gd name="connsiteX39" fmla="*/ 576262 w 659605"/>
              <a:gd name="connsiteY39" fmla="*/ 1528762 h 2416969"/>
              <a:gd name="connsiteX40" fmla="*/ 626268 w 659605"/>
              <a:gd name="connsiteY40" fmla="*/ 1588294 h 2416969"/>
              <a:gd name="connsiteX41" fmla="*/ 623887 w 659605"/>
              <a:gd name="connsiteY41" fmla="*/ 1676400 h 2416969"/>
              <a:gd name="connsiteX42" fmla="*/ 659605 w 659605"/>
              <a:gd name="connsiteY42" fmla="*/ 1728787 h 2416969"/>
              <a:gd name="connsiteX43" fmla="*/ 628649 w 659605"/>
              <a:gd name="connsiteY43" fmla="*/ 1764507 h 2416969"/>
              <a:gd name="connsiteX44" fmla="*/ 604837 w 659605"/>
              <a:gd name="connsiteY44" fmla="*/ 1804987 h 2416969"/>
              <a:gd name="connsiteX45" fmla="*/ 616743 w 659605"/>
              <a:gd name="connsiteY45" fmla="*/ 1862137 h 2416969"/>
              <a:gd name="connsiteX46" fmla="*/ 569118 w 659605"/>
              <a:gd name="connsiteY46" fmla="*/ 1924050 h 2416969"/>
              <a:gd name="connsiteX47" fmla="*/ 564356 w 659605"/>
              <a:gd name="connsiteY47" fmla="*/ 1983582 h 2416969"/>
              <a:gd name="connsiteX48" fmla="*/ 526256 w 659605"/>
              <a:gd name="connsiteY48" fmla="*/ 2021681 h 2416969"/>
              <a:gd name="connsiteX49" fmla="*/ 476250 w 659605"/>
              <a:gd name="connsiteY49" fmla="*/ 2074069 h 2416969"/>
              <a:gd name="connsiteX50" fmla="*/ 345281 w 659605"/>
              <a:gd name="connsiteY50" fmla="*/ 2226469 h 2416969"/>
              <a:gd name="connsiteX51" fmla="*/ 264318 w 659605"/>
              <a:gd name="connsiteY51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497681 w 659605"/>
              <a:gd name="connsiteY37" fmla="*/ 1383506 h 2416969"/>
              <a:gd name="connsiteX38" fmla="*/ 564356 w 659605"/>
              <a:gd name="connsiteY38" fmla="*/ 1493044 h 2416969"/>
              <a:gd name="connsiteX39" fmla="*/ 576262 w 659605"/>
              <a:gd name="connsiteY39" fmla="*/ 1528762 h 2416969"/>
              <a:gd name="connsiteX40" fmla="*/ 626268 w 659605"/>
              <a:gd name="connsiteY40" fmla="*/ 1588294 h 2416969"/>
              <a:gd name="connsiteX41" fmla="*/ 623887 w 659605"/>
              <a:gd name="connsiteY41" fmla="*/ 1676400 h 2416969"/>
              <a:gd name="connsiteX42" fmla="*/ 659605 w 659605"/>
              <a:gd name="connsiteY42" fmla="*/ 1728787 h 2416969"/>
              <a:gd name="connsiteX43" fmla="*/ 628649 w 659605"/>
              <a:gd name="connsiteY43" fmla="*/ 1764507 h 2416969"/>
              <a:gd name="connsiteX44" fmla="*/ 604837 w 659605"/>
              <a:gd name="connsiteY44" fmla="*/ 1804987 h 2416969"/>
              <a:gd name="connsiteX45" fmla="*/ 616743 w 659605"/>
              <a:gd name="connsiteY45" fmla="*/ 1862137 h 2416969"/>
              <a:gd name="connsiteX46" fmla="*/ 569118 w 659605"/>
              <a:gd name="connsiteY46" fmla="*/ 1924050 h 2416969"/>
              <a:gd name="connsiteX47" fmla="*/ 559593 w 659605"/>
              <a:gd name="connsiteY47" fmla="*/ 1978820 h 2416969"/>
              <a:gd name="connsiteX48" fmla="*/ 526256 w 659605"/>
              <a:gd name="connsiteY48" fmla="*/ 2021681 h 2416969"/>
              <a:gd name="connsiteX49" fmla="*/ 476250 w 659605"/>
              <a:gd name="connsiteY49" fmla="*/ 2074069 h 2416969"/>
              <a:gd name="connsiteX50" fmla="*/ 345281 w 659605"/>
              <a:gd name="connsiteY50" fmla="*/ 2226469 h 2416969"/>
              <a:gd name="connsiteX51" fmla="*/ 264318 w 659605"/>
              <a:gd name="connsiteY51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497681 w 659605"/>
              <a:gd name="connsiteY37" fmla="*/ 1383506 h 2416969"/>
              <a:gd name="connsiteX38" fmla="*/ 564356 w 659605"/>
              <a:gd name="connsiteY38" fmla="*/ 1493044 h 2416969"/>
              <a:gd name="connsiteX39" fmla="*/ 576262 w 659605"/>
              <a:gd name="connsiteY39" fmla="*/ 1528762 h 2416969"/>
              <a:gd name="connsiteX40" fmla="*/ 626268 w 659605"/>
              <a:gd name="connsiteY40" fmla="*/ 1588294 h 2416969"/>
              <a:gd name="connsiteX41" fmla="*/ 623887 w 659605"/>
              <a:gd name="connsiteY41" fmla="*/ 1676400 h 2416969"/>
              <a:gd name="connsiteX42" fmla="*/ 659605 w 659605"/>
              <a:gd name="connsiteY42" fmla="*/ 1728787 h 2416969"/>
              <a:gd name="connsiteX43" fmla="*/ 628649 w 659605"/>
              <a:gd name="connsiteY43" fmla="*/ 1764507 h 2416969"/>
              <a:gd name="connsiteX44" fmla="*/ 604837 w 659605"/>
              <a:gd name="connsiteY44" fmla="*/ 1804987 h 2416969"/>
              <a:gd name="connsiteX45" fmla="*/ 616743 w 659605"/>
              <a:gd name="connsiteY45" fmla="*/ 1862137 h 2416969"/>
              <a:gd name="connsiteX46" fmla="*/ 569118 w 659605"/>
              <a:gd name="connsiteY46" fmla="*/ 1924050 h 2416969"/>
              <a:gd name="connsiteX47" fmla="*/ 559593 w 659605"/>
              <a:gd name="connsiteY47" fmla="*/ 1978820 h 2416969"/>
              <a:gd name="connsiteX48" fmla="*/ 526256 w 659605"/>
              <a:gd name="connsiteY48" fmla="*/ 2021681 h 2416969"/>
              <a:gd name="connsiteX49" fmla="*/ 502443 w 659605"/>
              <a:gd name="connsiteY49" fmla="*/ 2047875 h 2416969"/>
              <a:gd name="connsiteX50" fmla="*/ 476250 w 659605"/>
              <a:gd name="connsiteY50" fmla="*/ 2074069 h 2416969"/>
              <a:gd name="connsiteX51" fmla="*/ 345281 w 659605"/>
              <a:gd name="connsiteY51" fmla="*/ 2226469 h 2416969"/>
              <a:gd name="connsiteX52" fmla="*/ 264318 w 659605"/>
              <a:gd name="connsiteY52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497681 w 659605"/>
              <a:gd name="connsiteY37" fmla="*/ 1383506 h 2416969"/>
              <a:gd name="connsiteX38" fmla="*/ 564356 w 659605"/>
              <a:gd name="connsiteY38" fmla="*/ 1493044 h 2416969"/>
              <a:gd name="connsiteX39" fmla="*/ 576262 w 659605"/>
              <a:gd name="connsiteY39" fmla="*/ 1528762 h 2416969"/>
              <a:gd name="connsiteX40" fmla="*/ 626268 w 659605"/>
              <a:gd name="connsiteY40" fmla="*/ 1588294 h 2416969"/>
              <a:gd name="connsiteX41" fmla="*/ 623887 w 659605"/>
              <a:gd name="connsiteY41" fmla="*/ 1676400 h 2416969"/>
              <a:gd name="connsiteX42" fmla="*/ 659605 w 659605"/>
              <a:gd name="connsiteY42" fmla="*/ 1728787 h 2416969"/>
              <a:gd name="connsiteX43" fmla="*/ 628649 w 659605"/>
              <a:gd name="connsiteY43" fmla="*/ 1764507 h 2416969"/>
              <a:gd name="connsiteX44" fmla="*/ 604837 w 659605"/>
              <a:gd name="connsiteY44" fmla="*/ 1804987 h 2416969"/>
              <a:gd name="connsiteX45" fmla="*/ 616743 w 659605"/>
              <a:gd name="connsiteY45" fmla="*/ 1862137 h 2416969"/>
              <a:gd name="connsiteX46" fmla="*/ 569118 w 659605"/>
              <a:gd name="connsiteY46" fmla="*/ 1924050 h 2416969"/>
              <a:gd name="connsiteX47" fmla="*/ 559593 w 659605"/>
              <a:gd name="connsiteY47" fmla="*/ 1978820 h 2416969"/>
              <a:gd name="connsiteX48" fmla="*/ 526256 w 659605"/>
              <a:gd name="connsiteY48" fmla="*/ 2021681 h 2416969"/>
              <a:gd name="connsiteX49" fmla="*/ 502443 w 659605"/>
              <a:gd name="connsiteY49" fmla="*/ 2062162 h 2416969"/>
              <a:gd name="connsiteX50" fmla="*/ 476250 w 659605"/>
              <a:gd name="connsiteY50" fmla="*/ 2074069 h 2416969"/>
              <a:gd name="connsiteX51" fmla="*/ 345281 w 659605"/>
              <a:gd name="connsiteY51" fmla="*/ 2226469 h 2416969"/>
              <a:gd name="connsiteX52" fmla="*/ 264318 w 659605"/>
              <a:gd name="connsiteY52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497681 w 659605"/>
              <a:gd name="connsiteY37" fmla="*/ 1383506 h 2416969"/>
              <a:gd name="connsiteX38" fmla="*/ 564356 w 659605"/>
              <a:gd name="connsiteY38" fmla="*/ 1493044 h 2416969"/>
              <a:gd name="connsiteX39" fmla="*/ 576262 w 659605"/>
              <a:gd name="connsiteY39" fmla="*/ 1528762 h 2416969"/>
              <a:gd name="connsiteX40" fmla="*/ 626268 w 659605"/>
              <a:gd name="connsiteY40" fmla="*/ 1588294 h 2416969"/>
              <a:gd name="connsiteX41" fmla="*/ 623887 w 659605"/>
              <a:gd name="connsiteY41" fmla="*/ 1676400 h 2416969"/>
              <a:gd name="connsiteX42" fmla="*/ 659605 w 659605"/>
              <a:gd name="connsiteY42" fmla="*/ 1728787 h 2416969"/>
              <a:gd name="connsiteX43" fmla="*/ 628649 w 659605"/>
              <a:gd name="connsiteY43" fmla="*/ 1764507 h 2416969"/>
              <a:gd name="connsiteX44" fmla="*/ 604837 w 659605"/>
              <a:gd name="connsiteY44" fmla="*/ 1804987 h 2416969"/>
              <a:gd name="connsiteX45" fmla="*/ 616743 w 659605"/>
              <a:gd name="connsiteY45" fmla="*/ 1862137 h 2416969"/>
              <a:gd name="connsiteX46" fmla="*/ 569118 w 659605"/>
              <a:gd name="connsiteY46" fmla="*/ 1924050 h 2416969"/>
              <a:gd name="connsiteX47" fmla="*/ 559593 w 659605"/>
              <a:gd name="connsiteY47" fmla="*/ 1978820 h 2416969"/>
              <a:gd name="connsiteX48" fmla="*/ 526256 w 659605"/>
              <a:gd name="connsiteY48" fmla="*/ 2021681 h 2416969"/>
              <a:gd name="connsiteX49" fmla="*/ 502443 w 659605"/>
              <a:gd name="connsiteY49" fmla="*/ 2062162 h 2416969"/>
              <a:gd name="connsiteX50" fmla="*/ 461962 w 659605"/>
              <a:gd name="connsiteY50" fmla="*/ 2083594 h 2416969"/>
              <a:gd name="connsiteX51" fmla="*/ 345281 w 659605"/>
              <a:gd name="connsiteY51" fmla="*/ 2226469 h 2416969"/>
              <a:gd name="connsiteX52" fmla="*/ 264318 w 659605"/>
              <a:gd name="connsiteY52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497681 w 659605"/>
              <a:gd name="connsiteY37" fmla="*/ 1383506 h 2416969"/>
              <a:gd name="connsiteX38" fmla="*/ 564356 w 659605"/>
              <a:gd name="connsiteY38" fmla="*/ 1493044 h 2416969"/>
              <a:gd name="connsiteX39" fmla="*/ 576262 w 659605"/>
              <a:gd name="connsiteY39" fmla="*/ 1528762 h 2416969"/>
              <a:gd name="connsiteX40" fmla="*/ 626268 w 659605"/>
              <a:gd name="connsiteY40" fmla="*/ 1588294 h 2416969"/>
              <a:gd name="connsiteX41" fmla="*/ 623887 w 659605"/>
              <a:gd name="connsiteY41" fmla="*/ 1676400 h 2416969"/>
              <a:gd name="connsiteX42" fmla="*/ 659605 w 659605"/>
              <a:gd name="connsiteY42" fmla="*/ 1728787 h 2416969"/>
              <a:gd name="connsiteX43" fmla="*/ 628649 w 659605"/>
              <a:gd name="connsiteY43" fmla="*/ 1764507 h 2416969"/>
              <a:gd name="connsiteX44" fmla="*/ 604837 w 659605"/>
              <a:gd name="connsiteY44" fmla="*/ 1804987 h 2416969"/>
              <a:gd name="connsiteX45" fmla="*/ 616743 w 659605"/>
              <a:gd name="connsiteY45" fmla="*/ 1862137 h 2416969"/>
              <a:gd name="connsiteX46" fmla="*/ 569118 w 659605"/>
              <a:gd name="connsiteY46" fmla="*/ 1924050 h 2416969"/>
              <a:gd name="connsiteX47" fmla="*/ 559593 w 659605"/>
              <a:gd name="connsiteY47" fmla="*/ 1978820 h 2416969"/>
              <a:gd name="connsiteX48" fmla="*/ 526256 w 659605"/>
              <a:gd name="connsiteY48" fmla="*/ 2021681 h 2416969"/>
              <a:gd name="connsiteX49" fmla="*/ 502443 w 659605"/>
              <a:gd name="connsiteY49" fmla="*/ 2062162 h 2416969"/>
              <a:gd name="connsiteX50" fmla="*/ 461962 w 659605"/>
              <a:gd name="connsiteY50" fmla="*/ 2083594 h 2416969"/>
              <a:gd name="connsiteX51" fmla="*/ 390525 w 659605"/>
              <a:gd name="connsiteY51" fmla="*/ 2171700 h 2416969"/>
              <a:gd name="connsiteX52" fmla="*/ 345281 w 659605"/>
              <a:gd name="connsiteY52" fmla="*/ 2226469 h 2416969"/>
              <a:gd name="connsiteX53" fmla="*/ 264318 w 659605"/>
              <a:gd name="connsiteY53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497681 w 659605"/>
              <a:gd name="connsiteY37" fmla="*/ 1383506 h 2416969"/>
              <a:gd name="connsiteX38" fmla="*/ 564356 w 659605"/>
              <a:gd name="connsiteY38" fmla="*/ 1493044 h 2416969"/>
              <a:gd name="connsiteX39" fmla="*/ 576262 w 659605"/>
              <a:gd name="connsiteY39" fmla="*/ 1528762 h 2416969"/>
              <a:gd name="connsiteX40" fmla="*/ 626268 w 659605"/>
              <a:gd name="connsiteY40" fmla="*/ 1588294 h 2416969"/>
              <a:gd name="connsiteX41" fmla="*/ 623887 w 659605"/>
              <a:gd name="connsiteY41" fmla="*/ 1676400 h 2416969"/>
              <a:gd name="connsiteX42" fmla="*/ 659605 w 659605"/>
              <a:gd name="connsiteY42" fmla="*/ 1728787 h 2416969"/>
              <a:gd name="connsiteX43" fmla="*/ 628649 w 659605"/>
              <a:gd name="connsiteY43" fmla="*/ 1764507 h 2416969"/>
              <a:gd name="connsiteX44" fmla="*/ 604837 w 659605"/>
              <a:gd name="connsiteY44" fmla="*/ 1804987 h 2416969"/>
              <a:gd name="connsiteX45" fmla="*/ 616743 w 659605"/>
              <a:gd name="connsiteY45" fmla="*/ 1862137 h 2416969"/>
              <a:gd name="connsiteX46" fmla="*/ 569118 w 659605"/>
              <a:gd name="connsiteY46" fmla="*/ 1924050 h 2416969"/>
              <a:gd name="connsiteX47" fmla="*/ 559593 w 659605"/>
              <a:gd name="connsiteY47" fmla="*/ 1978820 h 2416969"/>
              <a:gd name="connsiteX48" fmla="*/ 526256 w 659605"/>
              <a:gd name="connsiteY48" fmla="*/ 2021681 h 2416969"/>
              <a:gd name="connsiteX49" fmla="*/ 502443 w 659605"/>
              <a:gd name="connsiteY49" fmla="*/ 2062162 h 2416969"/>
              <a:gd name="connsiteX50" fmla="*/ 461962 w 659605"/>
              <a:gd name="connsiteY50" fmla="*/ 2083594 h 2416969"/>
              <a:gd name="connsiteX51" fmla="*/ 407194 w 659605"/>
              <a:gd name="connsiteY51" fmla="*/ 2140744 h 2416969"/>
              <a:gd name="connsiteX52" fmla="*/ 345281 w 659605"/>
              <a:gd name="connsiteY52" fmla="*/ 2226469 h 2416969"/>
              <a:gd name="connsiteX53" fmla="*/ 264318 w 659605"/>
              <a:gd name="connsiteY53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497681 w 659605"/>
              <a:gd name="connsiteY37" fmla="*/ 1383506 h 2416969"/>
              <a:gd name="connsiteX38" fmla="*/ 564356 w 659605"/>
              <a:gd name="connsiteY38" fmla="*/ 1493044 h 2416969"/>
              <a:gd name="connsiteX39" fmla="*/ 576262 w 659605"/>
              <a:gd name="connsiteY39" fmla="*/ 1528762 h 2416969"/>
              <a:gd name="connsiteX40" fmla="*/ 626268 w 659605"/>
              <a:gd name="connsiteY40" fmla="*/ 1588294 h 2416969"/>
              <a:gd name="connsiteX41" fmla="*/ 623887 w 659605"/>
              <a:gd name="connsiteY41" fmla="*/ 1676400 h 2416969"/>
              <a:gd name="connsiteX42" fmla="*/ 659605 w 659605"/>
              <a:gd name="connsiteY42" fmla="*/ 1728787 h 2416969"/>
              <a:gd name="connsiteX43" fmla="*/ 628649 w 659605"/>
              <a:gd name="connsiteY43" fmla="*/ 1764507 h 2416969"/>
              <a:gd name="connsiteX44" fmla="*/ 604837 w 659605"/>
              <a:gd name="connsiteY44" fmla="*/ 1804987 h 2416969"/>
              <a:gd name="connsiteX45" fmla="*/ 616743 w 659605"/>
              <a:gd name="connsiteY45" fmla="*/ 1862137 h 2416969"/>
              <a:gd name="connsiteX46" fmla="*/ 569118 w 659605"/>
              <a:gd name="connsiteY46" fmla="*/ 1924050 h 2416969"/>
              <a:gd name="connsiteX47" fmla="*/ 559593 w 659605"/>
              <a:gd name="connsiteY47" fmla="*/ 1978820 h 2416969"/>
              <a:gd name="connsiteX48" fmla="*/ 526256 w 659605"/>
              <a:gd name="connsiteY48" fmla="*/ 2021681 h 2416969"/>
              <a:gd name="connsiteX49" fmla="*/ 502443 w 659605"/>
              <a:gd name="connsiteY49" fmla="*/ 2062162 h 2416969"/>
              <a:gd name="connsiteX50" fmla="*/ 461962 w 659605"/>
              <a:gd name="connsiteY50" fmla="*/ 2083594 h 2416969"/>
              <a:gd name="connsiteX51" fmla="*/ 407194 w 659605"/>
              <a:gd name="connsiteY51" fmla="*/ 2140744 h 2416969"/>
              <a:gd name="connsiteX52" fmla="*/ 345281 w 659605"/>
              <a:gd name="connsiteY52" fmla="*/ 2226469 h 2416969"/>
              <a:gd name="connsiteX53" fmla="*/ 307181 w 659605"/>
              <a:gd name="connsiteY53" fmla="*/ 2307431 h 2416969"/>
              <a:gd name="connsiteX54" fmla="*/ 264318 w 659605"/>
              <a:gd name="connsiteY54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497681 w 659605"/>
              <a:gd name="connsiteY37" fmla="*/ 1383506 h 2416969"/>
              <a:gd name="connsiteX38" fmla="*/ 564356 w 659605"/>
              <a:gd name="connsiteY38" fmla="*/ 1493044 h 2416969"/>
              <a:gd name="connsiteX39" fmla="*/ 576262 w 659605"/>
              <a:gd name="connsiteY39" fmla="*/ 1528762 h 2416969"/>
              <a:gd name="connsiteX40" fmla="*/ 626268 w 659605"/>
              <a:gd name="connsiteY40" fmla="*/ 1588294 h 2416969"/>
              <a:gd name="connsiteX41" fmla="*/ 623887 w 659605"/>
              <a:gd name="connsiteY41" fmla="*/ 1676400 h 2416969"/>
              <a:gd name="connsiteX42" fmla="*/ 659605 w 659605"/>
              <a:gd name="connsiteY42" fmla="*/ 1728787 h 2416969"/>
              <a:gd name="connsiteX43" fmla="*/ 628649 w 659605"/>
              <a:gd name="connsiteY43" fmla="*/ 1764507 h 2416969"/>
              <a:gd name="connsiteX44" fmla="*/ 604837 w 659605"/>
              <a:gd name="connsiteY44" fmla="*/ 1804987 h 2416969"/>
              <a:gd name="connsiteX45" fmla="*/ 616743 w 659605"/>
              <a:gd name="connsiteY45" fmla="*/ 1862137 h 2416969"/>
              <a:gd name="connsiteX46" fmla="*/ 569118 w 659605"/>
              <a:gd name="connsiteY46" fmla="*/ 1924050 h 2416969"/>
              <a:gd name="connsiteX47" fmla="*/ 559593 w 659605"/>
              <a:gd name="connsiteY47" fmla="*/ 1978820 h 2416969"/>
              <a:gd name="connsiteX48" fmla="*/ 526256 w 659605"/>
              <a:gd name="connsiteY48" fmla="*/ 2021681 h 2416969"/>
              <a:gd name="connsiteX49" fmla="*/ 502443 w 659605"/>
              <a:gd name="connsiteY49" fmla="*/ 2062162 h 2416969"/>
              <a:gd name="connsiteX50" fmla="*/ 461962 w 659605"/>
              <a:gd name="connsiteY50" fmla="*/ 2083594 h 2416969"/>
              <a:gd name="connsiteX51" fmla="*/ 407194 w 659605"/>
              <a:gd name="connsiteY51" fmla="*/ 2140744 h 2416969"/>
              <a:gd name="connsiteX52" fmla="*/ 345281 w 659605"/>
              <a:gd name="connsiteY52" fmla="*/ 2226469 h 2416969"/>
              <a:gd name="connsiteX53" fmla="*/ 250031 w 659605"/>
              <a:gd name="connsiteY53" fmla="*/ 2364581 h 2416969"/>
              <a:gd name="connsiteX54" fmla="*/ 264318 w 659605"/>
              <a:gd name="connsiteY54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497681 w 659605"/>
              <a:gd name="connsiteY37" fmla="*/ 1383506 h 2416969"/>
              <a:gd name="connsiteX38" fmla="*/ 564356 w 659605"/>
              <a:gd name="connsiteY38" fmla="*/ 1493044 h 2416969"/>
              <a:gd name="connsiteX39" fmla="*/ 576262 w 659605"/>
              <a:gd name="connsiteY39" fmla="*/ 1528762 h 2416969"/>
              <a:gd name="connsiteX40" fmla="*/ 626268 w 659605"/>
              <a:gd name="connsiteY40" fmla="*/ 1588294 h 2416969"/>
              <a:gd name="connsiteX41" fmla="*/ 623887 w 659605"/>
              <a:gd name="connsiteY41" fmla="*/ 1676400 h 2416969"/>
              <a:gd name="connsiteX42" fmla="*/ 659605 w 659605"/>
              <a:gd name="connsiteY42" fmla="*/ 1728787 h 2416969"/>
              <a:gd name="connsiteX43" fmla="*/ 628649 w 659605"/>
              <a:gd name="connsiteY43" fmla="*/ 1764507 h 2416969"/>
              <a:gd name="connsiteX44" fmla="*/ 604837 w 659605"/>
              <a:gd name="connsiteY44" fmla="*/ 1804987 h 2416969"/>
              <a:gd name="connsiteX45" fmla="*/ 616743 w 659605"/>
              <a:gd name="connsiteY45" fmla="*/ 1862137 h 2416969"/>
              <a:gd name="connsiteX46" fmla="*/ 569118 w 659605"/>
              <a:gd name="connsiteY46" fmla="*/ 1924050 h 2416969"/>
              <a:gd name="connsiteX47" fmla="*/ 559593 w 659605"/>
              <a:gd name="connsiteY47" fmla="*/ 1978820 h 2416969"/>
              <a:gd name="connsiteX48" fmla="*/ 526256 w 659605"/>
              <a:gd name="connsiteY48" fmla="*/ 2021681 h 2416969"/>
              <a:gd name="connsiteX49" fmla="*/ 502443 w 659605"/>
              <a:gd name="connsiteY49" fmla="*/ 2062162 h 2416969"/>
              <a:gd name="connsiteX50" fmla="*/ 461962 w 659605"/>
              <a:gd name="connsiteY50" fmla="*/ 2083594 h 2416969"/>
              <a:gd name="connsiteX51" fmla="*/ 407194 w 659605"/>
              <a:gd name="connsiteY51" fmla="*/ 2140744 h 2416969"/>
              <a:gd name="connsiteX52" fmla="*/ 345281 w 659605"/>
              <a:gd name="connsiteY52" fmla="*/ 2226469 h 2416969"/>
              <a:gd name="connsiteX53" fmla="*/ 309562 w 659605"/>
              <a:gd name="connsiteY53" fmla="*/ 2274094 h 2416969"/>
              <a:gd name="connsiteX54" fmla="*/ 250031 w 659605"/>
              <a:gd name="connsiteY54" fmla="*/ 2364581 h 2416969"/>
              <a:gd name="connsiteX55" fmla="*/ 264318 w 659605"/>
              <a:gd name="connsiteY55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497681 w 659605"/>
              <a:gd name="connsiteY37" fmla="*/ 1383506 h 2416969"/>
              <a:gd name="connsiteX38" fmla="*/ 564356 w 659605"/>
              <a:gd name="connsiteY38" fmla="*/ 1493044 h 2416969"/>
              <a:gd name="connsiteX39" fmla="*/ 576262 w 659605"/>
              <a:gd name="connsiteY39" fmla="*/ 1528762 h 2416969"/>
              <a:gd name="connsiteX40" fmla="*/ 626268 w 659605"/>
              <a:gd name="connsiteY40" fmla="*/ 1588294 h 2416969"/>
              <a:gd name="connsiteX41" fmla="*/ 623887 w 659605"/>
              <a:gd name="connsiteY41" fmla="*/ 1676400 h 2416969"/>
              <a:gd name="connsiteX42" fmla="*/ 659605 w 659605"/>
              <a:gd name="connsiteY42" fmla="*/ 1728787 h 2416969"/>
              <a:gd name="connsiteX43" fmla="*/ 628649 w 659605"/>
              <a:gd name="connsiteY43" fmla="*/ 1764507 h 2416969"/>
              <a:gd name="connsiteX44" fmla="*/ 604837 w 659605"/>
              <a:gd name="connsiteY44" fmla="*/ 1804987 h 2416969"/>
              <a:gd name="connsiteX45" fmla="*/ 616743 w 659605"/>
              <a:gd name="connsiteY45" fmla="*/ 1862137 h 2416969"/>
              <a:gd name="connsiteX46" fmla="*/ 569118 w 659605"/>
              <a:gd name="connsiteY46" fmla="*/ 1924050 h 2416969"/>
              <a:gd name="connsiteX47" fmla="*/ 559593 w 659605"/>
              <a:gd name="connsiteY47" fmla="*/ 1978820 h 2416969"/>
              <a:gd name="connsiteX48" fmla="*/ 526256 w 659605"/>
              <a:gd name="connsiteY48" fmla="*/ 2021681 h 2416969"/>
              <a:gd name="connsiteX49" fmla="*/ 502443 w 659605"/>
              <a:gd name="connsiteY49" fmla="*/ 2062162 h 2416969"/>
              <a:gd name="connsiteX50" fmla="*/ 461962 w 659605"/>
              <a:gd name="connsiteY50" fmla="*/ 2083594 h 2416969"/>
              <a:gd name="connsiteX51" fmla="*/ 407194 w 659605"/>
              <a:gd name="connsiteY51" fmla="*/ 2140744 h 2416969"/>
              <a:gd name="connsiteX52" fmla="*/ 345281 w 659605"/>
              <a:gd name="connsiteY52" fmla="*/ 2226469 h 2416969"/>
              <a:gd name="connsiteX53" fmla="*/ 319087 w 659605"/>
              <a:gd name="connsiteY53" fmla="*/ 2295525 h 2416969"/>
              <a:gd name="connsiteX54" fmla="*/ 250031 w 659605"/>
              <a:gd name="connsiteY54" fmla="*/ 2364581 h 2416969"/>
              <a:gd name="connsiteX55" fmla="*/ 264318 w 659605"/>
              <a:gd name="connsiteY55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497681 w 659605"/>
              <a:gd name="connsiteY37" fmla="*/ 1383506 h 2416969"/>
              <a:gd name="connsiteX38" fmla="*/ 564356 w 659605"/>
              <a:gd name="connsiteY38" fmla="*/ 1493044 h 2416969"/>
              <a:gd name="connsiteX39" fmla="*/ 576262 w 659605"/>
              <a:gd name="connsiteY39" fmla="*/ 1528762 h 2416969"/>
              <a:gd name="connsiteX40" fmla="*/ 626268 w 659605"/>
              <a:gd name="connsiteY40" fmla="*/ 1588294 h 2416969"/>
              <a:gd name="connsiteX41" fmla="*/ 623887 w 659605"/>
              <a:gd name="connsiteY41" fmla="*/ 1676400 h 2416969"/>
              <a:gd name="connsiteX42" fmla="*/ 659605 w 659605"/>
              <a:gd name="connsiteY42" fmla="*/ 1728787 h 2416969"/>
              <a:gd name="connsiteX43" fmla="*/ 628649 w 659605"/>
              <a:gd name="connsiteY43" fmla="*/ 1764507 h 2416969"/>
              <a:gd name="connsiteX44" fmla="*/ 604837 w 659605"/>
              <a:gd name="connsiteY44" fmla="*/ 1804987 h 2416969"/>
              <a:gd name="connsiteX45" fmla="*/ 616743 w 659605"/>
              <a:gd name="connsiteY45" fmla="*/ 1862137 h 2416969"/>
              <a:gd name="connsiteX46" fmla="*/ 569118 w 659605"/>
              <a:gd name="connsiteY46" fmla="*/ 1924050 h 2416969"/>
              <a:gd name="connsiteX47" fmla="*/ 559593 w 659605"/>
              <a:gd name="connsiteY47" fmla="*/ 1978820 h 2416969"/>
              <a:gd name="connsiteX48" fmla="*/ 526256 w 659605"/>
              <a:gd name="connsiteY48" fmla="*/ 2021681 h 2416969"/>
              <a:gd name="connsiteX49" fmla="*/ 502443 w 659605"/>
              <a:gd name="connsiteY49" fmla="*/ 2062162 h 2416969"/>
              <a:gd name="connsiteX50" fmla="*/ 461962 w 659605"/>
              <a:gd name="connsiteY50" fmla="*/ 2083594 h 2416969"/>
              <a:gd name="connsiteX51" fmla="*/ 407194 w 659605"/>
              <a:gd name="connsiteY51" fmla="*/ 2140744 h 2416969"/>
              <a:gd name="connsiteX52" fmla="*/ 345281 w 659605"/>
              <a:gd name="connsiteY52" fmla="*/ 2226469 h 2416969"/>
              <a:gd name="connsiteX53" fmla="*/ 319087 w 659605"/>
              <a:gd name="connsiteY53" fmla="*/ 2295525 h 2416969"/>
              <a:gd name="connsiteX54" fmla="*/ 276225 w 659605"/>
              <a:gd name="connsiteY54" fmla="*/ 2338387 h 2416969"/>
              <a:gd name="connsiteX55" fmla="*/ 250031 w 659605"/>
              <a:gd name="connsiteY55" fmla="*/ 2364581 h 2416969"/>
              <a:gd name="connsiteX56" fmla="*/ 264318 w 659605"/>
              <a:gd name="connsiteY56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497681 w 659605"/>
              <a:gd name="connsiteY37" fmla="*/ 1383506 h 2416969"/>
              <a:gd name="connsiteX38" fmla="*/ 564356 w 659605"/>
              <a:gd name="connsiteY38" fmla="*/ 1493044 h 2416969"/>
              <a:gd name="connsiteX39" fmla="*/ 576262 w 659605"/>
              <a:gd name="connsiteY39" fmla="*/ 1528762 h 2416969"/>
              <a:gd name="connsiteX40" fmla="*/ 626268 w 659605"/>
              <a:gd name="connsiteY40" fmla="*/ 1588294 h 2416969"/>
              <a:gd name="connsiteX41" fmla="*/ 623887 w 659605"/>
              <a:gd name="connsiteY41" fmla="*/ 1676400 h 2416969"/>
              <a:gd name="connsiteX42" fmla="*/ 659605 w 659605"/>
              <a:gd name="connsiteY42" fmla="*/ 1728787 h 2416969"/>
              <a:gd name="connsiteX43" fmla="*/ 628649 w 659605"/>
              <a:gd name="connsiteY43" fmla="*/ 1764507 h 2416969"/>
              <a:gd name="connsiteX44" fmla="*/ 604837 w 659605"/>
              <a:gd name="connsiteY44" fmla="*/ 1804987 h 2416969"/>
              <a:gd name="connsiteX45" fmla="*/ 616743 w 659605"/>
              <a:gd name="connsiteY45" fmla="*/ 1862137 h 2416969"/>
              <a:gd name="connsiteX46" fmla="*/ 569118 w 659605"/>
              <a:gd name="connsiteY46" fmla="*/ 1924050 h 2416969"/>
              <a:gd name="connsiteX47" fmla="*/ 559593 w 659605"/>
              <a:gd name="connsiteY47" fmla="*/ 1978820 h 2416969"/>
              <a:gd name="connsiteX48" fmla="*/ 526256 w 659605"/>
              <a:gd name="connsiteY48" fmla="*/ 2021681 h 2416969"/>
              <a:gd name="connsiteX49" fmla="*/ 502443 w 659605"/>
              <a:gd name="connsiteY49" fmla="*/ 2062162 h 2416969"/>
              <a:gd name="connsiteX50" fmla="*/ 461962 w 659605"/>
              <a:gd name="connsiteY50" fmla="*/ 2083594 h 2416969"/>
              <a:gd name="connsiteX51" fmla="*/ 407194 w 659605"/>
              <a:gd name="connsiteY51" fmla="*/ 2140744 h 2416969"/>
              <a:gd name="connsiteX52" fmla="*/ 345281 w 659605"/>
              <a:gd name="connsiteY52" fmla="*/ 2226469 h 2416969"/>
              <a:gd name="connsiteX53" fmla="*/ 319087 w 659605"/>
              <a:gd name="connsiteY53" fmla="*/ 2295525 h 2416969"/>
              <a:gd name="connsiteX54" fmla="*/ 280987 w 659605"/>
              <a:gd name="connsiteY54" fmla="*/ 2340769 h 2416969"/>
              <a:gd name="connsiteX55" fmla="*/ 250031 w 659605"/>
              <a:gd name="connsiteY55" fmla="*/ 2364581 h 2416969"/>
              <a:gd name="connsiteX56" fmla="*/ 264318 w 659605"/>
              <a:gd name="connsiteY56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497681 w 659605"/>
              <a:gd name="connsiteY37" fmla="*/ 1383506 h 2416969"/>
              <a:gd name="connsiteX38" fmla="*/ 564356 w 659605"/>
              <a:gd name="connsiteY38" fmla="*/ 1493044 h 2416969"/>
              <a:gd name="connsiteX39" fmla="*/ 576262 w 659605"/>
              <a:gd name="connsiteY39" fmla="*/ 1528762 h 2416969"/>
              <a:gd name="connsiteX40" fmla="*/ 626268 w 659605"/>
              <a:gd name="connsiteY40" fmla="*/ 1588294 h 2416969"/>
              <a:gd name="connsiteX41" fmla="*/ 623887 w 659605"/>
              <a:gd name="connsiteY41" fmla="*/ 1676400 h 2416969"/>
              <a:gd name="connsiteX42" fmla="*/ 659605 w 659605"/>
              <a:gd name="connsiteY42" fmla="*/ 1728787 h 2416969"/>
              <a:gd name="connsiteX43" fmla="*/ 628649 w 659605"/>
              <a:gd name="connsiteY43" fmla="*/ 1764507 h 2416969"/>
              <a:gd name="connsiteX44" fmla="*/ 604837 w 659605"/>
              <a:gd name="connsiteY44" fmla="*/ 1804987 h 2416969"/>
              <a:gd name="connsiteX45" fmla="*/ 616743 w 659605"/>
              <a:gd name="connsiteY45" fmla="*/ 1862137 h 2416969"/>
              <a:gd name="connsiteX46" fmla="*/ 569118 w 659605"/>
              <a:gd name="connsiteY46" fmla="*/ 1924050 h 2416969"/>
              <a:gd name="connsiteX47" fmla="*/ 559593 w 659605"/>
              <a:gd name="connsiteY47" fmla="*/ 1978820 h 2416969"/>
              <a:gd name="connsiteX48" fmla="*/ 526256 w 659605"/>
              <a:gd name="connsiteY48" fmla="*/ 2021681 h 2416969"/>
              <a:gd name="connsiteX49" fmla="*/ 502443 w 659605"/>
              <a:gd name="connsiteY49" fmla="*/ 2062162 h 2416969"/>
              <a:gd name="connsiteX50" fmla="*/ 461962 w 659605"/>
              <a:gd name="connsiteY50" fmla="*/ 2083594 h 2416969"/>
              <a:gd name="connsiteX51" fmla="*/ 407194 w 659605"/>
              <a:gd name="connsiteY51" fmla="*/ 2140744 h 2416969"/>
              <a:gd name="connsiteX52" fmla="*/ 345281 w 659605"/>
              <a:gd name="connsiteY52" fmla="*/ 2226469 h 2416969"/>
              <a:gd name="connsiteX53" fmla="*/ 328612 w 659605"/>
              <a:gd name="connsiteY53" fmla="*/ 2266950 h 2416969"/>
              <a:gd name="connsiteX54" fmla="*/ 319087 w 659605"/>
              <a:gd name="connsiteY54" fmla="*/ 2295525 h 2416969"/>
              <a:gd name="connsiteX55" fmla="*/ 280987 w 659605"/>
              <a:gd name="connsiteY55" fmla="*/ 2340769 h 2416969"/>
              <a:gd name="connsiteX56" fmla="*/ 250031 w 659605"/>
              <a:gd name="connsiteY56" fmla="*/ 2364581 h 2416969"/>
              <a:gd name="connsiteX57" fmla="*/ 264318 w 659605"/>
              <a:gd name="connsiteY57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497681 w 659605"/>
              <a:gd name="connsiteY37" fmla="*/ 1383506 h 2416969"/>
              <a:gd name="connsiteX38" fmla="*/ 564356 w 659605"/>
              <a:gd name="connsiteY38" fmla="*/ 1493044 h 2416969"/>
              <a:gd name="connsiteX39" fmla="*/ 576262 w 659605"/>
              <a:gd name="connsiteY39" fmla="*/ 1528762 h 2416969"/>
              <a:gd name="connsiteX40" fmla="*/ 626268 w 659605"/>
              <a:gd name="connsiteY40" fmla="*/ 1588294 h 2416969"/>
              <a:gd name="connsiteX41" fmla="*/ 623887 w 659605"/>
              <a:gd name="connsiteY41" fmla="*/ 1676400 h 2416969"/>
              <a:gd name="connsiteX42" fmla="*/ 659605 w 659605"/>
              <a:gd name="connsiteY42" fmla="*/ 1728787 h 2416969"/>
              <a:gd name="connsiteX43" fmla="*/ 628649 w 659605"/>
              <a:gd name="connsiteY43" fmla="*/ 1764507 h 2416969"/>
              <a:gd name="connsiteX44" fmla="*/ 604837 w 659605"/>
              <a:gd name="connsiteY44" fmla="*/ 1804987 h 2416969"/>
              <a:gd name="connsiteX45" fmla="*/ 616743 w 659605"/>
              <a:gd name="connsiteY45" fmla="*/ 1862137 h 2416969"/>
              <a:gd name="connsiteX46" fmla="*/ 569118 w 659605"/>
              <a:gd name="connsiteY46" fmla="*/ 1924050 h 2416969"/>
              <a:gd name="connsiteX47" fmla="*/ 559593 w 659605"/>
              <a:gd name="connsiteY47" fmla="*/ 1978820 h 2416969"/>
              <a:gd name="connsiteX48" fmla="*/ 526256 w 659605"/>
              <a:gd name="connsiteY48" fmla="*/ 2021681 h 2416969"/>
              <a:gd name="connsiteX49" fmla="*/ 502443 w 659605"/>
              <a:gd name="connsiteY49" fmla="*/ 2062162 h 2416969"/>
              <a:gd name="connsiteX50" fmla="*/ 461962 w 659605"/>
              <a:gd name="connsiteY50" fmla="*/ 2083594 h 2416969"/>
              <a:gd name="connsiteX51" fmla="*/ 407194 w 659605"/>
              <a:gd name="connsiteY51" fmla="*/ 2140744 h 2416969"/>
              <a:gd name="connsiteX52" fmla="*/ 345281 w 659605"/>
              <a:gd name="connsiteY52" fmla="*/ 2226469 h 2416969"/>
              <a:gd name="connsiteX53" fmla="*/ 345281 w 659605"/>
              <a:gd name="connsiteY53" fmla="*/ 2266950 h 2416969"/>
              <a:gd name="connsiteX54" fmla="*/ 319087 w 659605"/>
              <a:gd name="connsiteY54" fmla="*/ 2295525 h 2416969"/>
              <a:gd name="connsiteX55" fmla="*/ 280987 w 659605"/>
              <a:gd name="connsiteY55" fmla="*/ 2340769 h 2416969"/>
              <a:gd name="connsiteX56" fmla="*/ 250031 w 659605"/>
              <a:gd name="connsiteY56" fmla="*/ 2364581 h 2416969"/>
              <a:gd name="connsiteX57" fmla="*/ 264318 w 659605"/>
              <a:gd name="connsiteY57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497681 w 659605"/>
              <a:gd name="connsiteY37" fmla="*/ 1383506 h 2416969"/>
              <a:gd name="connsiteX38" fmla="*/ 564356 w 659605"/>
              <a:gd name="connsiteY38" fmla="*/ 1493044 h 2416969"/>
              <a:gd name="connsiteX39" fmla="*/ 576262 w 659605"/>
              <a:gd name="connsiteY39" fmla="*/ 1528762 h 2416969"/>
              <a:gd name="connsiteX40" fmla="*/ 626268 w 659605"/>
              <a:gd name="connsiteY40" fmla="*/ 1588294 h 2416969"/>
              <a:gd name="connsiteX41" fmla="*/ 623887 w 659605"/>
              <a:gd name="connsiteY41" fmla="*/ 1676400 h 2416969"/>
              <a:gd name="connsiteX42" fmla="*/ 659605 w 659605"/>
              <a:gd name="connsiteY42" fmla="*/ 1728787 h 2416969"/>
              <a:gd name="connsiteX43" fmla="*/ 628649 w 659605"/>
              <a:gd name="connsiteY43" fmla="*/ 1764507 h 2416969"/>
              <a:gd name="connsiteX44" fmla="*/ 604837 w 659605"/>
              <a:gd name="connsiteY44" fmla="*/ 1804987 h 2416969"/>
              <a:gd name="connsiteX45" fmla="*/ 616743 w 659605"/>
              <a:gd name="connsiteY45" fmla="*/ 1862137 h 2416969"/>
              <a:gd name="connsiteX46" fmla="*/ 569118 w 659605"/>
              <a:gd name="connsiteY46" fmla="*/ 1924050 h 2416969"/>
              <a:gd name="connsiteX47" fmla="*/ 559593 w 659605"/>
              <a:gd name="connsiteY47" fmla="*/ 1978820 h 2416969"/>
              <a:gd name="connsiteX48" fmla="*/ 526256 w 659605"/>
              <a:gd name="connsiteY48" fmla="*/ 2021681 h 2416969"/>
              <a:gd name="connsiteX49" fmla="*/ 502443 w 659605"/>
              <a:gd name="connsiteY49" fmla="*/ 2062162 h 2416969"/>
              <a:gd name="connsiteX50" fmla="*/ 461962 w 659605"/>
              <a:gd name="connsiteY50" fmla="*/ 2083594 h 2416969"/>
              <a:gd name="connsiteX51" fmla="*/ 407194 w 659605"/>
              <a:gd name="connsiteY51" fmla="*/ 2140744 h 2416969"/>
              <a:gd name="connsiteX52" fmla="*/ 378618 w 659605"/>
              <a:gd name="connsiteY52" fmla="*/ 2181225 h 2416969"/>
              <a:gd name="connsiteX53" fmla="*/ 345281 w 659605"/>
              <a:gd name="connsiteY53" fmla="*/ 2226469 h 2416969"/>
              <a:gd name="connsiteX54" fmla="*/ 345281 w 659605"/>
              <a:gd name="connsiteY54" fmla="*/ 2266950 h 2416969"/>
              <a:gd name="connsiteX55" fmla="*/ 319087 w 659605"/>
              <a:gd name="connsiteY55" fmla="*/ 2295525 h 2416969"/>
              <a:gd name="connsiteX56" fmla="*/ 280987 w 659605"/>
              <a:gd name="connsiteY56" fmla="*/ 2340769 h 2416969"/>
              <a:gd name="connsiteX57" fmla="*/ 250031 w 659605"/>
              <a:gd name="connsiteY57" fmla="*/ 2364581 h 2416969"/>
              <a:gd name="connsiteX58" fmla="*/ 264318 w 659605"/>
              <a:gd name="connsiteY58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497681 w 659605"/>
              <a:gd name="connsiteY37" fmla="*/ 1383506 h 2416969"/>
              <a:gd name="connsiteX38" fmla="*/ 564356 w 659605"/>
              <a:gd name="connsiteY38" fmla="*/ 1493044 h 2416969"/>
              <a:gd name="connsiteX39" fmla="*/ 576262 w 659605"/>
              <a:gd name="connsiteY39" fmla="*/ 1528762 h 2416969"/>
              <a:gd name="connsiteX40" fmla="*/ 626268 w 659605"/>
              <a:gd name="connsiteY40" fmla="*/ 1588294 h 2416969"/>
              <a:gd name="connsiteX41" fmla="*/ 623887 w 659605"/>
              <a:gd name="connsiteY41" fmla="*/ 1676400 h 2416969"/>
              <a:gd name="connsiteX42" fmla="*/ 659605 w 659605"/>
              <a:gd name="connsiteY42" fmla="*/ 1728787 h 2416969"/>
              <a:gd name="connsiteX43" fmla="*/ 628649 w 659605"/>
              <a:gd name="connsiteY43" fmla="*/ 1764507 h 2416969"/>
              <a:gd name="connsiteX44" fmla="*/ 604837 w 659605"/>
              <a:gd name="connsiteY44" fmla="*/ 1804987 h 2416969"/>
              <a:gd name="connsiteX45" fmla="*/ 616743 w 659605"/>
              <a:gd name="connsiteY45" fmla="*/ 1862137 h 2416969"/>
              <a:gd name="connsiteX46" fmla="*/ 569118 w 659605"/>
              <a:gd name="connsiteY46" fmla="*/ 1924050 h 2416969"/>
              <a:gd name="connsiteX47" fmla="*/ 559593 w 659605"/>
              <a:gd name="connsiteY47" fmla="*/ 1978820 h 2416969"/>
              <a:gd name="connsiteX48" fmla="*/ 526256 w 659605"/>
              <a:gd name="connsiteY48" fmla="*/ 2021681 h 2416969"/>
              <a:gd name="connsiteX49" fmla="*/ 502443 w 659605"/>
              <a:gd name="connsiteY49" fmla="*/ 2062162 h 2416969"/>
              <a:gd name="connsiteX50" fmla="*/ 461962 w 659605"/>
              <a:gd name="connsiteY50" fmla="*/ 2083594 h 2416969"/>
              <a:gd name="connsiteX51" fmla="*/ 407194 w 659605"/>
              <a:gd name="connsiteY51" fmla="*/ 2140744 h 2416969"/>
              <a:gd name="connsiteX52" fmla="*/ 385762 w 659605"/>
              <a:gd name="connsiteY52" fmla="*/ 2185987 h 2416969"/>
              <a:gd name="connsiteX53" fmla="*/ 345281 w 659605"/>
              <a:gd name="connsiteY53" fmla="*/ 2226469 h 2416969"/>
              <a:gd name="connsiteX54" fmla="*/ 345281 w 659605"/>
              <a:gd name="connsiteY54" fmla="*/ 2266950 h 2416969"/>
              <a:gd name="connsiteX55" fmla="*/ 319087 w 659605"/>
              <a:gd name="connsiteY55" fmla="*/ 2295525 h 2416969"/>
              <a:gd name="connsiteX56" fmla="*/ 280987 w 659605"/>
              <a:gd name="connsiteY56" fmla="*/ 2340769 h 2416969"/>
              <a:gd name="connsiteX57" fmla="*/ 250031 w 659605"/>
              <a:gd name="connsiteY57" fmla="*/ 2364581 h 2416969"/>
              <a:gd name="connsiteX58" fmla="*/ 264318 w 659605"/>
              <a:gd name="connsiteY58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497681 w 659605"/>
              <a:gd name="connsiteY37" fmla="*/ 1383506 h 2416969"/>
              <a:gd name="connsiteX38" fmla="*/ 564356 w 659605"/>
              <a:gd name="connsiteY38" fmla="*/ 1493044 h 2416969"/>
              <a:gd name="connsiteX39" fmla="*/ 576262 w 659605"/>
              <a:gd name="connsiteY39" fmla="*/ 1528762 h 2416969"/>
              <a:gd name="connsiteX40" fmla="*/ 626268 w 659605"/>
              <a:gd name="connsiteY40" fmla="*/ 1588294 h 2416969"/>
              <a:gd name="connsiteX41" fmla="*/ 623887 w 659605"/>
              <a:gd name="connsiteY41" fmla="*/ 1676400 h 2416969"/>
              <a:gd name="connsiteX42" fmla="*/ 659605 w 659605"/>
              <a:gd name="connsiteY42" fmla="*/ 1728787 h 2416969"/>
              <a:gd name="connsiteX43" fmla="*/ 628649 w 659605"/>
              <a:gd name="connsiteY43" fmla="*/ 1764507 h 2416969"/>
              <a:gd name="connsiteX44" fmla="*/ 604837 w 659605"/>
              <a:gd name="connsiteY44" fmla="*/ 1804987 h 2416969"/>
              <a:gd name="connsiteX45" fmla="*/ 616743 w 659605"/>
              <a:gd name="connsiteY45" fmla="*/ 1862137 h 2416969"/>
              <a:gd name="connsiteX46" fmla="*/ 569118 w 659605"/>
              <a:gd name="connsiteY46" fmla="*/ 1924050 h 2416969"/>
              <a:gd name="connsiteX47" fmla="*/ 559593 w 659605"/>
              <a:gd name="connsiteY47" fmla="*/ 1978820 h 2416969"/>
              <a:gd name="connsiteX48" fmla="*/ 526256 w 659605"/>
              <a:gd name="connsiteY48" fmla="*/ 2021681 h 2416969"/>
              <a:gd name="connsiteX49" fmla="*/ 502443 w 659605"/>
              <a:gd name="connsiteY49" fmla="*/ 2062162 h 2416969"/>
              <a:gd name="connsiteX50" fmla="*/ 461962 w 659605"/>
              <a:gd name="connsiteY50" fmla="*/ 2083594 h 2416969"/>
              <a:gd name="connsiteX51" fmla="*/ 438150 w 659605"/>
              <a:gd name="connsiteY51" fmla="*/ 2114550 h 2416969"/>
              <a:gd name="connsiteX52" fmla="*/ 407194 w 659605"/>
              <a:gd name="connsiteY52" fmla="*/ 2140744 h 2416969"/>
              <a:gd name="connsiteX53" fmla="*/ 385762 w 659605"/>
              <a:gd name="connsiteY53" fmla="*/ 2185987 h 2416969"/>
              <a:gd name="connsiteX54" fmla="*/ 345281 w 659605"/>
              <a:gd name="connsiteY54" fmla="*/ 2226469 h 2416969"/>
              <a:gd name="connsiteX55" fmla="*/ 345281 w 659605"/>
              <a:gd name="connsiteY55" fmla="*/ 2266950 h 2416969"/>
              <a:gd name="connsiteX56" fmla="*/ 319087 w 659605"/>
              <a:gd name="connsiteY56" fmla="*/ 2295525 h 2416969"/>
              <a:gd name="connsiteX57" fmla="*/ 280987 w 659605"/>
              <a:gd name="connsiteY57" fmla="*/ 2340769 h 2416969"/>
              <a:gd name="connsiteX58" fmla="*/ 250031 w 659605"/>
              <a:gd name="connsiteY58" fmla="*/ 2364581 h 2416969"/>
              <a:gd name="connsiteX59" fmla="*/ 264318 w 659605"/>
              <a:gd name="connsiteY59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497681 w 659605"/>
              <a:gd name="connsiteY37" fmla="*/ 1383506 h 2416969"/>
              <a:gd name="connsiteX38" fmla="*/ 564356 w 659605"/>
              <a:gd name="connsiteY38" fmla="*/ 1493044 h 2416969"/>
              <a:gd name="connsiteX39" fmla="*/ 576262 w 659605"/>
              <a:gd name="connsiteY39" fmla="*/ 1528762 h 2416969"/>
              <a:gd name="connsiteX40" fmla="*/ 626268 w 659605"/>
              <a:gd name="connsiteY40" fmla="*/ 1588294 h 2416969"/>
              <a:gd name="connsiteX41" fmla="*/ 623887 w 659605"/>
              <a:gd name="connsiteY41" fmla="*/ 1676400 h 2416969"/>
              <a:gd name="connsiteX42" fmla="*/ 659605 w 659605"/>
              <a:gd name="connsiteY42" fmla="*/ 1728787 h 2416969"/>
              <a:gd name="connsiteX43" fmla="*/ 628649 w 659605"/>
              <a:gd name="connsiteY43" fmla="*/ 1764507 h 2416969"/>
              <a:gd name="connsiteX44" fmla="*/ 604837 w 659605"/>
              <a:gd name="connsiteY44" fmla="*/ 1804987 h 2416969"/>
              <a:gd name="connsiteX45" fmla="*/ 616743 w 659605"/>
              <a:gd name="connsiteY45" fmla="*/ 1862137 h 2416969"/>
              <a:gd name="connsiteX46" fmla="*/ 569118 w 659605"/>
              <a:gd name="connsiteY46" fmla="*/ 1924050 h 2416969"/>
              <a:gd name="connsiteX47" fmla="*/ 559593 w 659605"/>
              <a:gd name="connsiteY47" fmla="*/ 1978820 h 2416969"/>
              <a:gd name="connsiteX48" fmla="*/ 526256 w 659605"/>
              <a:gd name="connsiteY48" fmla="*/ 2021681 h 2416969"/>
              <a:gd name="connsiteX49" fmla="*/ 502443 w 659605"/>
              <a:gd name="connsiteY49" fmla="*/ 2062162 h 2416969"/>
              <a:gd name="connsiteX50" fmla="*/ 461962 w 659605"/>
              <a:gd name="connsiteY50" fmla="*/ 2083594 h 2416969"/>
              <a:gd name="connsiteX51" fmla="*/ 438150 w 659605"/>
              <a:gd name="connsiteY51" fmla="*/ 2114550 h 2416969"/>
              <a:gd name="connsiteX52" fmla="*/ 407194 w 659605"/>
              <a:gd name="connsiteY52" fmla="*/ 2150269 h 2416969"/>
              <a:gd name="connsiteX53" fmla="*/ 385762 w 659605"/>
              <a:gd name="connsiteY53" fmla="*/ 2185987 h 2416969"/>
              <a:gd name="connsiteX54" fmla="*/ 345281 w 659605"/>
              <a:gd name="connsiteY54" fmla="*/ 2226469 h 2416969"/>
              <a:gd name="connsiteX55" fmla="*/ 345281 w 659605"/>
              <a:gd name="connsiteY55" fmla="*/ 2266950 h 2416969"/>
              <a:gd name="connsiteX56" fmla="*/ 319087 w 659605"/>
              <a:gd name="connsiteY56" fmla="*/ 2295525 h 2416969"/>
              <a:gd name="connsiteX57" fmla="*/ 280987 w 659605"/>
              <a:gd name="connsiteY57" fmla="*/ 2340769 h 2416969"/>
              <a:gd name="connsiteX58" fmla="*/ 250031 w 659605"/>
              <a:gd name="connsiteY58" fmla="*/ 2364581 h 2416969"/>
              <a:gd name="connsiteX59" fmla="*/ 264318 w 659605"/>
              <a:gd name="connsiteY59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497681 w 659605"/>
              <a:gd name="connsiteY37" fmla="*/ 1383506 h 2416969"/>
              <a:gd name="connsiteX38" fmla="*/ 564356 w 659605"/>
              <a:gd name="connsiteY38" fmla="*/ 1493044 h 2416969"/>
              <a:gd name="connsiteX39" fmla="*/ 576262 w 659605"/>
              <a:gd name="connsiteY39" fmla="*/ 1528762 h 2416969"/>
              <a:gd name="connsiteX40" fmla="*/ 626268 w 659605"/>
              <a:gd name="connsiteY40" fmla="*/ 1588294 h 2416969"/>
              <a:gd name="connsiteX41" fmla="*/ 623887 w 659605"/>
              <a:gd name="connsiteY41" fmla="*/ 1676400 h 2416969"/>
              <a:gd name="connsiteX42" fmla="*/ 659605 w 659605"/>
              <a:gd name="connsiteY42" fmla="*/ 1728787 h 2416969"/>
              <a:gd name="connsiteX43" fmla="*/ 628649 w 659605"/>
              <a:gd name="connsiteY43" fmla="*/ 1764507 h 2416969"/>
              <a:gd name="connsiteX44" fmla="*/ 604837 w 659605"/>
              <a:gd name="connsiteY44" fmla="*/ 1804987 h 2416969"/>
              <a:gd name="connsiteX45" fmla="*/ 616743 w 659605"/>
              <a:gd name="connsiteY45" fmla="*/ 1862137 h 2416969"/>
              <a:gd name="connsiteX46" fmla="*/ 569118 w 659605"/>
              <a:gd name="connsiteY46" fmla="*/ 1924050 h 2416969"/>
              <a:gd name="connsiteX47" fmla="*/ 559593 w 659605"/>
              <a:gd name="connsiteY47" fmla="*/ 1978820 h 2416969"/>
              <a:gd name="connsiteX48" fmla="*/ 526256 w 659605"/>
              <a:gd name="connsiteY48" fmla="*/ 2021681 h 2416969"/>
              <a:gd name="connsiteX49" fmla="*/ 502443 w 659605"/>
              <a:gd name="connsiteY49" fmla="*/ 2062162 h 2416969"/>
              <a:gd name="connsiteX50" fmla="*/ 461962 w 659605"/>
              <a:gd name="connsiteY50" fmla="*/ 2083594 h 2416969"/>
              <a:gd name="connsiteX51" fmla="*/ 431006 w 659605"/>
              <a:gd name="connsiteY51" fmla="*/ 2124075 h 2416969"/>
              <a:gd name="connsiteX52" fmla="*/ 407194 w 659605"/>
              <a:gd name="connsiteY52" fmla="*/ 2150269 h 2416969"/>
              <a:gd name="connsiteX53" fmla="*/ 385762 w 659605"/>
              <a:gd name="connsiteY53" fmla="*/ 2185987 h 2416969"/>
              <a:gd name="connsiteX54" fmla="*/ 345281 w 659605"/>
              <a:gd name="connsiteY54" fmla="*/ 2226469 h 2416969"/>
              <a:gd name="connsiteX55" fmla="*/ 345281 w 659605"/>
              <a:gd name="connsiteY55" fmla="*/ 2266950 h 2416969"/>
              <a:gd name="connsiteX56" fmla="*/ 319087 w 659605"/>
              <a:gd name="connsiteY56" fmla="*/ 2295525 h 2416969"/>
              <a:gd name="connsiteX57" fmla="*/ 280987 w 659605"/>
              <a:gd name="connsiteY57" fmla="*/ 2340769 h 2416969"/>
              <a:gd name="connsiteX58" fmla="*/ 250031 w 659605"/>
              <a:gd name="connsiteY58" fmla="*/ 2364581 h 2416969"/>
              <a:gd name="connsiteX59" fmla="*/ 264318 w 659605"/>
              <a:gd name="connsiteY59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497681 w 659605"/>
              <a:gd name="connsiteY37" fmla="*/ 1383506 h 2416969"/>
              <a:gd name="connsiteX38" fmla="*/ 564356 w 659605"/>
              <a:gd name="connsiteY38" fmla="*/ 1493044 h 2416969"/>
              <a:gd name="connsiteX39" fmla="*/ 576262 w 659605"/>
              <a:gd name="connsiteY39" fmla="*/ 1528762 h 2416969"/>
              <a:gd name="connsiteX40" fmla="*/ 626268 w 659605"/>
              <a:gd name="connsiteY40" fmla="*/ 1588294 h 2416969"/>
              <a:gd name="connsiteX41" fmla="*/ 623887 w 659605"/>
              <a:gd name="connsiteY41" fmla="*/ 1676400 h 2416969"/>
              <a:gd name="connsiteX42" fmla="*/ 659605 w 659605"/>
              <a:gd name="connsiteY42" fmla="*/ 1728787 h 2416969"/>
              <a:gd name="connsiteX43" fmla="*/ 628649 w 659605"/>
              <a:gd name="connsiteY43" fmla="*/ 1764507 h 2416969"/>
              <a:gd name="connsiteX44" fmla="*/ 604837 w 659605"/>
              <a:gd name="connsiteY44" fmla="*/ 1804987 h 2416969"/>
              <a:gd name="connsiteX45" fmla="*/ 616743 w 659605"/>
              <a:gd name="connsiteY45" fmla="*/ 1862137 h 2416969"/>
              <a:gd name="connsiteX46" fmla="*/ 569118 w 659605"/>
              <a:gd name="connsiteY46" fmla="*/ 1924050 h 2416969"/>
              <a:gd name="connsiteX47" fmla="*/ 559593 w 659605"/>
              <a:gd name="connsiteY47" fmla="*/ 1978820 h 2416969"/>
              <a:gd name="connsiteX48" fmla="*/ 526256 w 659605"/>
              <a:gd name="connsiteY48" fmla="*/ 2021681 h 2416969"/>
              <a:gd name="connsiteX49" fmla="*/ 502443 w 659605"/>
              <a:gd name="connsiteY49" fmla="*/ 2062162 h 2416969"/>
              <a:gd name="connsiteX50" fmla="*/ 454819 w 659605"/>
              <a:gd name="connsiteY50" fmla="*/ 2090738 h 2416969"/>
              <a:gd name="connsiteX51" fmla="*/ 431006 w 659605"/>
              <a:gd name="connsiteY51" fmla="*/ 2124075 h 2416969"/>
              <a:gd name="connsiteX52" fmla="*/ 407194 w 659605"/>
              <a:gd name="connsiteY52" fmla="*/ 2150269 h 2416969"/>
              <a:gd name="connsiteX53" fmla="*/ 385762 w 659605"/>
              <a:gd name="connsiteY53" fmla="*/ 2185987 h 2416969"/>
              <a:gd name="connsiteX54" fmla="*/ 345281 w 659605"/>
              <a:gd name="connsiteY54" fmla="*/ 2226469 h 2416969"/>
              <a:gd name="connsiteX55" fmla="*/ 345281 w 659605"/>
              <a:gd name="connsiteY55" fmla="*/ 2266950 h 2416969"/>
              <a:gd name="connsiteX56" fmla="*/ 319087 w 659605"/>
              <a:gd name="connsiteY56" fmla="*/ 2295525 h 2416969"/>
              <a:gd name="connsiteX57" fmla="*/ 280987 w 659605"/>
              <a:gd name="connsiteY57" fmla="*/ 2340769 h 2416969"/>
              <a:gd name="connsiteX58" fmla="*/ 250031 w 659605"/>
              <a:gd name="connsiteY58" fmla="*/ 2364581 h 2416969"/>
              <a:gd name="connsiteX59" fmla="*/ 264318 w 659605"/>
              <a:gd name="connsiteY59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497681 w 659605"/>
              <a:gd name="connsiteY37" fmla="*/ 1383506 h 2416969"/>
              <a:gd name="connsiteX38" fmla="*/ 564356 w 659605"/>
              <a:gd name="connsiteY38" fmla="*/ 1493044 h 2416969"/>
              <a:gd name="connsiteX39" fmla="*/ 576262 w 659605"/>
              <a:gd name="connsiteY39" fmla="*/ 1528762 h 2416969"/>
              <a:gd name="connsiteX40" fmla="*/ 626268 w 659605"/>
              <a:gd name="connsiteY40" fmla="*/ 1588294 h 2416969"/>
              <a:gd name="connsiteX41" fmla="*/ 623887 w 659605"/>
              <a:gd name="connsiteY41" fmla="*/ 1676400 h 2416969"/>
              <a:gd name="connsiteX42" fmla="*/ 659605 w 659605"/>
              <a:gd name="connsiteY42" fmla="*/ 1728787 h 2416969"/>
              <a:gd name="connsiteX43" fmla="*/ 628649 w 659605"/>
              <a:gd name="connsiteY43" fmla="*/ 1764507 h 2416969"/>
              <a:gd name="connsiteX44" fmla="*/ 604837 w 659605"/>
              <a:gd name="connsiteY44" fmla="*/ 1804987 h 2416969"/>
              <a:gd name="connsiteX45" fmla="*/ 616743 w 659605"/>
              <a:gd name="connsiteY45" fmla="*/ 1862137 h 2416969"/>
              <a:gd name="connsiteX46" fmla="*/ 569118 w 659605"/>
              <a:gd name="connsiteY46" fmla="*/ 1924050 h 2416969"/>
              <a:gd name="connsiteX47" fmla="*/ 559593 w 659605"/>
              <a:gd name="connsiteY47" fmla="*/ 1978820 h 2416969"/>
              <a:gd name="connsiteX48" fmla="*/ 526256 w 659605"/>
              <a:gd name="connsiteY48" fmla="*/ 2021681 h 2416969"/>
              <a:gd name="connsiteX49" fmla="*/ 502443 w 659605"/>
              <a:gd name="connsiteY49" fmla="*/ 2062162 h 2416969"/>
              <a:gd name="connsiteX50" fmla="*/ 454819 w 659605"/>
              <a:gd name="connsiteY50" fmla="*/ 2090738 h 2416969"/>
              <a:gd name="connsiteX51" fmla="*/ 431006 w 659605"/>
              <a:gd name="connsiteY51" fmla="*/ 2124075 h 2416969"/>
              <a:gd name="connsiteX52" fmla="*/ 407194 w 659605"/>
              <a:gd name="connsiteY52" fmla="*/ 2150269 h 2416969"/>
              <a:gd name="connsiteX53" fmla="*/ 385762 w 659605"/>
              <a:gd name="connsiteY53" fmla="*/ 2185987 h 2416969"/>
              <a:gd name="connsiteX54" fmla="*/ 345281 w 659605"/>
              <a:gd name="connsiteY54" fmla="*/ 2226469 h 2416969"/>
              <a:gd name="connsiteX55" fmla="*/ 345281 w 659605"/>
              <a:gd name="connsiteY55" fmla="*/ 2266950 h 2416969"/>
              <a:gd name="connsiteX56" fmla="*/ 319087 w 659605"/>
              <a:gd name="connsiteY56" fmla="*/ 2295525 h 2416969"/>
              <a:gd name="connsiteX57" fmla="*/ 280987 w 659605"/>
              <a:gd name="connsiteY57" fmla="*/ 2340769 h 2416969"/>
              <a:gd name="connsiteX58" fmla="*/ 250031 w 659605"/>
              <a:gd name="connsiteY58" fmla="*/ 2364581 h 2416969"/>
              <a:gd name="connsiteX59" fmla="*/ 261937 w 659605"/>
              <a:gd name="connsiteY59" fmla="*/ 2395537 h 2416969"/>
              <a:gd name="connsiteX60" fmla="*/ 264318 w 659605"/>
              <a:gd name="connsiteY60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497681 w 659605"/>
              <a:gd name="connsiteY37" fmla="*/ 1383506 h 2416969"/>
              <a:gd name="connsiteX38" fmla="*/ 564356 w 659605"/>
              <a:gd name="connsiteY38" fmla="*/ 1493044 h 2416969"/>
              <a:gd name="connsiteX39" fmla="*/ 576262 w 659605"/>
              <a:gd name="connsiteY39" fmla="*/ 1528762 h 2416969"/>
              <a:gd name="connsiteX40" fmla="*/ 626268 w 659605"/>
              <a:gd name="connsiteY40" fmla="*/ 1588294 h 2416969"/>
              <a:gd name="connsiteX41" fmla="*/ 623887 w 659605"/>
              <a:gd name="connsiteY41" fmla="*/ 1676400 h 2416969"/>
              <a:gd name="connsiteX42" fmla="*/ 659605 w 659605"/>
              <a:gd name="connsiteY42" fmla="*/ 1728787 h 2416969"/>
              <a:gd name="connsiteX43" fmla="*/ 628649 w 659605"/>
              <a:gd name="connsiteY43" fmla="*/ 1764507 h 2416969"/>
              <a:gd name="connsiteX44" fmla="*/ 604837 w 659605"/>
              <a:gd name="connsiteY44" fmla="*/ 1804987 h 2416969"/>
              <a:gd name="connsiteX45" fmla="*/ 616743 w 659605"/>
              <a:gd name="connsiteY45" fmla="*/ 1862137 h 2416969"/>
              <a:gd name="connsiteX46" fmla="*/ 569118 w 659605"/>
              <a:gd name="connsiteY46" fmla="*/ 1924050 h 2416969"/>
              <a:gd name="connsiteX47" fmla="*/ 559593 w 659605"/>
              <a:gd name="connsiteY47" fmla="*/ 1978820 h 2416969"/>
              <a:gd name="connsiteX48" fmla="*/ 526256 w 659605"/>
              <a:gd name="connsiteY48" fmla="*/ 2021681 h 2416969"/>
              <a:gd name="connsiteX49" fmla="*/ 502443 w 659605"/>
              <a:gd name="connsiteY49" fmla="*/ 2062162 h 2416969"/>
              <a:gd name="connsiteX50" fmla="*/ 454819 w 659605"/>
              <a:gd name="connsiteY50" fmla="*/ 2090738 h 2416969"/>
              <a:gd name="connsiteX51" fmla="*/ 431006 w 659605"/>
              <a:gd name="connsiteY51" fmla="*/ 2124075 h 2416969"/>
              <a:gd name="connsiteX52" fmla="*/ 407194 w 659605"/>
              <a:gd name="connsiteY52" fmla="*/ 2150269 h 2416969"/>
              <a:gd name="connsiteX53" fmla="*/ 385762 w 659605"/>
              <a:gd name="connsiteY53" fmla="*/ 2185987 h 2416969"/>
              <a:gd name="connsiteX54" fmla="*/ 345281 w 659605"/>
              <a:gd name="connsiteY54" fmla="*/ 2226469 h 2416969"/>
              <a:gd name="connsiteX55" fmla="*/ 345281 w 659605"/>
              <a:gd name="connsiteY55" fmla="*/ 2266950 h 2416969"/>
              <a:gd name="connsiteX56" fmla="*/ 319087 w 659605"/>
              <a:gd name="connsiteY56" fmla="*/ 2295525 h 2416969"/>
              <a:gd name="connsiteX57" fmla="*/ 280987 w 659605"/>
              <a:gd name="connsiteY57" fmla="*/ 2340769 h 2416969"/>
              <a:gd name="connsiteX58" fmla="*/ 250031 w 659605"/>
              <a:gd name="connsiteY58" fmla="*/ 2364581 h 2416969"/>
              <a:gd name="connsiteX59" fmla="*/ 261937 w 659605"/>
              <a:gd name="connsiteY59" fmla="*/ 2390774 h 2416969"/>
              <a:gd name="connsiteX60" fmla="*/ 264318 w 659605"/>
              <a:gd name="connsiteY60" fmla="*/ 2416969 h 2416969"/>
              <a:gd name="connsiteX0" fmla="*/ 0 w 659605"/>
              <a:gd name="connsiteY0" fmla="*/ 0 h 2416969"/>
              <a:gd name="connsiteX1" fmla="*/ 59531 w 659605"/>
              <a:gd name="connsiteY1" fmla="*/ 16669 h 2416969"/>
              <a:gd name="connsiteX2" fmla="*/ 107156 w 659605"/>
              <a:gd name="connsiteY2" fmla="*/ 23812 h 2416969"/>
              <a:gd name="connsiteX3" fmla="*/ 123825 w 659605"/>
              <a:gd name="connsiteY3" fmla="*/ 30956 h 2416969"/>
              <a:gd name="connsiteX4" fmla="*/ 166687 w 659605"/>
              <a:gd name="connsiteY4" fmla="*/ 47625 h 2416969"/>
              <a:gd name="connsiteX5" fmla="*/ 278606 w 659605"/>
              <a:gd name="connsiteY5" fmla="*/ 71437 h 2416969"/>
              <a:gd name="connsiteX6" fmla="*/ 309562 w 659605"/>
              <a:gd name="connsiteY6" fmla="*/ 111919 h 2416969"/>
              <a:gd name="connsiteX7" fmla="*/ 338137 w 659605"/>
              <a:gd name="connsiteY7" fmla="*/ 161925 h 2416969"/>
              <a:gd name="connsiteX8" fmla="*/ 404812 w 659605"/>
              <a:gd name="connsiteY8" fmla="*/ 283369 h 2416969"/>
              <a:gd name="connsiteX9" fmla="*/ 459581 w 659605"/>
              <a:gd name="connsiteY9" fmla="*/ 288131 h 2416969"/>
              <a:gd name="connsiteX10" fmla="*/ 473868 w 659605"/>
              <a:gd name="connsiteY10" fmla="*/ 319087 h 2416969"/>
              <a:gd name="connsiteX11" fmla="*/ 502443 w 659605"/>
              <a:gd name="connsiteY11" fmla="*/ 345281 h 2416969"/>
              <a:gd name="connsiteX12" fmla="*/ 500062 w 659605"/>
              <a:gd name="connsiteY12" fmla="*/ 381000 h 2416969"/>
              <a:gd name="connsiteX13" fmla="*/ 500062 w 659605"/>
              <a:gd name="connsiteY13" fmla="*/ 409575 h 2416969"/>
              <a:gd name="connsiteX14" fmla="*/ 488156 w 659605"/>
              <a:gd name="connsiteY14" fmla="*/ 438150 h 2416969"/>
              <a:gd name="connsiteX15" fmla="*/ 504825 w 659605"/>
              <a:gd name="connsiteY15" fmla="*/ 466725 h 2416969"/>
              <a:gd name="connsiteX16" fmla="*/ 492918 w 659605"/>
              <a:gd name="connsiteY16" fmla="*/ 500062 h 2416969"/>
              <a:gd name="connsiteX17" fmla="*/ 500062 w 659605"/>
              <a:gd name="connsiteY17" fmla="*/ 535781 h 2416969"/>
              <a:gd name="connsiteX18" fmla="*/ 481012 w 659605"/>
              <a:gd name="connsiteY18" fmla="*/ 573881 h 2416969"/>
              <a:gd name="connsiteX19" fmla="*/ 483393 w 659605"/>
              <a:gd name="connsiteY19" fmla="*/ 597694 h 2416969"/>
              <a:gd name="connsiteX20" fmla="*/ 495300 w 659605"/>
              <a:gd name="connsiteY20" fmla="*/ 628650 h 2416969"/>
              <a:gd name="connsiteX21" fmla="*/ 490537 w 659605"/>
              <a:gd name="connsiteY21" fmla="*/ 681037 h 2416969"/>
              <a:gd name="connsiteX22" fmla="*/ 523875 w 659605"/>
              <a:gd name="connsiteY22" fmla="*/ 719137 h 2416969"/>
              <a:gd name="connsiteX23" fmla="*/ 521493 w 659605"/>
              <a:gd name="connsiteY23" fmla="*/ 733425 h 2416969"/>
              <a:gd name="connsiteX24" fmla="*/ 507206 w 659605"/>
              <a:gd name="connsiteY24" fmla="*/ 750094 h 2416969"/>
              <a:gd name="connsiteX25" fmla="*/ 507206 w 659605"/>
              <a:gd name="connsiteY25" fmla="*/ 776287 h 2416969"/>
              <a:gd name="connsiteX26" fmla="*/ 500062 w 659605"/>
              <a:gd name="connsiteY26" fmla="*/ 807244 h 2416969"/>
              <a:gd name="connsiteX27" fmla="*/ 509587 w 659605"/>
              <a:gd name="connsiteY27" fmla="*/ 850106 h 2416969"/>
              <a:gd name="connsiteX28" fmla="*/ 492918 w 659605"/>
              <a:gd name="connsiteY28" fmla="*/ 873919 h 2416969"/>
              <a:gd name="connsiteX29" fmla="*/ 500062 w 659605"/>
              <a:gd name="connsiteY29" fmla="*/ 895350 h 2416969"/>
              <a:gd name="connsiteX30" fmla="*/ 507206 w 659605"/>
              <a:gd name="connsiteY30" fmla="*/ 921544 h 2416969"/>
              <a:gd name="connsiteX31" fmla="*/ 492918 w 659605"/>
              <a:gd name="connsiteY31" fmla="*/ 935831 h 2416969"/>
              <a:gd name="connsiteX32" fmla="*/ 481012 w 659605"/>
              <a:gd name="connsiteY32" fmla="*/ 940594 h 2416969"/>
              <a:gd name="connsiteX33" fmla="*/ 476250 w 659605"/>
              <a:gd name="connsiteY33" fmla="*/ 971550 h 2416969"/>
              <a:gd name="connsiteX34" fmla="*/ 469106 w 659605"/>
              <a:gd name="connsiteY34" fmla="*/ 981075 h 2416969"/>
              <a:gd name="connsiteX35" fmla="*/ 447675 w 659605"/>
              <a:gd name="connsiteY35" fmla="*/ 992981 h 2416969"/>
              <a:gd name="connsiteX36" fmla="*/ 459581 w 659605"/>
              <a:gd name="connsiteY36" fmla="*/ 1288257 h 2416969"/>
              <a:gd name="connsiteX37" fmla="*/ 497681 w 659605"/>
              <a:gd name="connsiteY37" fmla="*/ 1383506 h 2416969"/>
              <a:gd name="connsiteX38" fmla="*/ 564356 w 659605"/>
              <a:gd name="connsiteY38" fmla="*/ 1493044 h 2416969"/>
              <a:gd name="connsiteX39" fmla="*/ 576262 w 659605"/>
              <a:gd name="connsiteY39" fmla="*/ 1528762 h 2416969"/>
              <a:gd name="connsiteX40" fmla="*/ 626268 w 659605"/>
              <a:gd name="connsiteY40" fmla="*/ 1588294 h 2416969"/>
              <a:gd name="connsiteX41" fmla="*/ 623887 w 659605"/>
              <a:gd name="connsiteY41" fmla="*/ 1676400 h 2416969"/>
              <a:gd name="connsiteX42" fmla="*/ 659605 w 659605"/>
              <a:gd name="connsiteY42" fmla="*/ 1728787 h 2416969"/>
              <a:gd name="connsiteX43" fmla="*/ 628649 w 659605"/>
              <a:gd name="connsiteY43" fmla="*/ 1764507 h 2416969"/>
              <a:gd name="connsiteX44" fmla="*/ 604837 w 659605"/>
              <a:gd name="connsiteY44" fmla="*/ 1804987 h 2416969"/>
              <a:gd name="connsiteX45" fmla="*/ 616743 w 659605"/>
              <a:gd name="connsiteY45" fmla="*/ 1862137 h 2416969"/>
              <a:gd name="connsiteX46" fmla="*/ 569118 w 659605"/>
              <a:gd name="connsiteY46" fmla="*/ 1924050 h 2416969"/>
              <a:gd name="connsiteX47" fmla="*/ 559593 w 659605"/>
              <a:gd name="connsiteY47" fmla="*/ 1978820 h 2416969"/>
              <a:gd name="connsiteX48" fmla="*/ 526256 w 659605"/>
              <a:gd name="connsiteY48" fmla="*/ 2021681 h 2416969"/>
              <a:gd name="connsiteX49" fmla="*/ 502443 w 659605"/>
              <a:gd name="connsiteY49" fmla="*/ 2062162 h 2416969"/>
              <a:gd name="connsiteX50" fmla="*/ 454819 w 659605"/>
              <a:gd name="connsiteY50" fmla="*/ 2090738 h 2416969"/>
              <a:gd name="connsiteX51" fmla="*/ 431006 w 659605"/>
              <a:gd name="connsiteY51" fmla="*/ 2124075 h 2416969"/>
              <a:gd name="connsiteX52" fmla="*/ 407194 w 659605"/>
              <a:gd name="connsiteY52" fmla="*/ 2150269 h 2416969"/>
              <a:gd name="connsiteX53" fmla="*/ 385762 w 659605"/>
              <a:gd name="connsiteY53" fmla="*/ 2185987 h 2416969"/>
              <a:gd name="connsiteX54" fmla="*/ 345281 w 659605"/>
              <a:gd name="connsiteY54" fmla="*/ 2226469 h 2416969"/>
              <a:gd name="connsiteX55" fmla="*/ 345281 w 659605"/>
              <a:gd name="connsiteY55" fmla="*/ 2266950 h 2416969"/>
              <a:gd name="connsiteX56" fmla="*/ 319087 w 659605"/>
              <a:gd name="connsiteY56" fmla="*/ 2295525 h 2416969"/>
              <a:gd name="connsiteX57" fmla="*/ 280987 w 659605"/>
              <a:gd name="connsiteY57" fmla="*/ 2340769 h 2416969"/>
              <a:gd name="connsiteX58" fmla="*/ 250031 w 659605"/>
              <a:gd name="connsiteY58" fmla="*/ 2364581 h 2416969"/>
              <a:gd name="connsiteX59" fmla="*/ 261937 w 659605"/>
              <a:gd name="connsiteY59" fmla="*/ 2390774 h 2416969"/>
              <a:gd name="connsiteX60" fmla="*/ 254793 w 659605"/>
              <a:gd name="connsiteY60" fmla="*/ 2416969 h 2416969"/>
              <a:gd name="connsiteX0" fmla="*/ 0 w 600074"/>
              <a:gd name="connsiteY0" fmla="*/ 1 h 2400301"/>
              <a:gd name="connsiteX1" fmla="*/ 47625 w 600074"/>
              <a:gd name="connsiteY1" fmla="*/ 7144 h 2400301"/>
              <a:gd name="connsiteX2" fmla="*/ 64294 w 600074"/>
              <a:gd name="connsiteY2" fmla="*/ 14288 h 2400301"/>
              <a:gd name="connsiteX3" fmla="*/ 107156 w 600074"/>
              <a:gd name="connsiteY3" fmla="*/ 30957 h 2400301"/>
              <a:gd name="connsiteX4" fmla="*/ 219075 w 600074"/>
              <a:gd name="connsiteY4" fmla="*/ 54769 h 2400301"/>
              <a:gd name="connsiteX5" fmla="*/ 250031 w 600074"/>
              <a:gd name="connsiteY5" fmla="*/ 95251 h 2400301"/>
              <a:gd name="connsiteX6" fmla="*/ 278606 w 600074"/>
              <a:gd name="connsiteY6" fmla="*/ 145257 h 2400301"/>
              <a:gd name="connsiteX7" fmla="*/ 345281 w 600074"/>
              <a:gd name="connsiteY7" fmla="*/ 266701 h 2400301"/>
              <a:gd name="connsiteX8" fmla="*/ 400050 w 600074"/>
              <a:gd name="connsiteY8" fmla="*/ 271463 h 2400301"/>
              <a:gd name="connsiteX9" fmla="*/ 414337 w 600074"/>
              <a:gd name="connsiteY9" fmla="*/ 302419 h 2400301"/>
              <a:gd name="connsiteX10" fmla="*/ 442912 w 600074"/>
              <a:gd name="connsiteY10" fmla="*/ 328613 h 2400301"/>
              <a:gd name="connsiteX11" fmla="*/ 440531 w 600074"/>
              <a:gd name="connsiteY11" fmla="*/ 364332 h 2400301"/>
              <a:gd name="connsiteX12" fmla="*/ 440531 w 600074"/>
              <a:gd name="connsiteY12" fmla="*/ 392907 h 2400301"/>
              <a:gd name="connsiteX13" fmla="*/ 428625 w 600074"/>
              <a:gd name="connsiteY13" fmla="*/ 421482 h 2400301"/>
              <a:gd name="connsiteX14" fmla="*/ 445294 w 600074"/>
              <a:gd name="connsiteY14" fmla="*/ 450057 h 2400301"/>
              <a:gd name="connsiteX15" fmla="*/ 433387 w 600074"/>
              <a:gd name="connsiteY15" fmla="*/ 483394 h 2400301"/>
              <a:gd name="connsiteX16" fmla="*/ 440531 w 600074"/>
              <a:gd name="connsiteY16" fmla="*/ 519113 h 2400301"/>
              <a:gd name="connsiteX17" fmla="*/ 421481 w 600074"/>
              <a:gd name="connsiteY17" fmla="*/ 557213 h 2400301"/>
              <a:gd name="connsiteX18" fmla="*/ 423862 w 600074"/>
              <a:gd name="connsiteY18" fmla="*/ 581026 h 2400301"/>
              <a:gd name="connsiteX19" fmla="*/ 435769 w 600074"/>
              <a:gd name="connsiteY19" fmla="*/ 611982 h 2400301"/>
              <a:gd name="connsiteX20" fmla="*/ 431006 w 600074"/>
              <a:gd name="connsiteY20" fmla="*/ 664369 h 2400301"/>
              <a:gd name="connsiteX21" fmla="*/ 464344 w 600074"/>
              <a:gd name="connsiteY21" fmla="*/ 702469 h 2400301"/>
              <a:gd name="connsiteX22" fmla="*/ 461962 w 600074"/>
              <a:gd name="connsiteY22" fmla="*/ 716757 h 2400301"/>
              <a:gd name="connsiteX23" fmla="*/ 447675 w 600074"/>
              <a:gd name="connsiteY23" fmla="*/ 733426 h 2400301"/>
              <a:gd name="connsiteX24" fmla="*/ 447675 w 600074"/>
              <a:gd name="connsiteY24" fmla="*/ 759619 h 2400301"/>
              <a:gd name="connsiteX25" fmla="*/ 440531 w 600074"/>
              <a:gd name="connsiteY25" fmla="*/ 790576 h 2400301"/>
              <a:gd name="connsiteX26" fmla="*/ 450056 w 600074"/>
              <a:gd name="connsiteY26" fmla="*/ 833438 h 2400301"/>
              <a:gd name="connsiteX27" fmla="*/ 433387 w 600074"/>
              <a:gd name="connsiteY27" fmla="*/ 857251 h 2400301"/>
              <a:gd name="connsiteX28" fmla="*/ 440531 w 600074"/>
              <a:gd name="connsiteY28" fmla="*/ 878682 h 2400301"/>
              <a:gd name="connsiteX29" fmla="*/ 447675 w 600074"/>
              <a:gd name="connsiteY29" fmla="*/ 904876 h 2400301"/>
              <a:gd name="connsiteX30" fmla="*/ 433387 w 600074"/>
              <a:gd name="connsiteY30" fmla="*/ 919163 h 2400301"/>
              <a:gd name="connsiteX31" fmla="*/ 421481 w 600074"/>
              <a:gd name="connsiteY31" fmla="*/ 923926 h 2400301"/>
              <a:gd name="connsiteX32" fmla="*/ 416719 w 600074"/>
              <a:gd name="connsiteY32" fmla="*/ 954882 h 2400301"/>
              <a:gd name="connsiteX33" fmla="*/ 409575 w 600074"/>
              <a:gd name="connsiteY33" fmla="*/ 964407 h 2400301"/>
              <a:gd name="connsiteX34" fmla="*/ 388144 w 600074"/>
              <a:gd name="connsiteY34" fmla="*/ 976313 h 2400301"/>
              <a:gd name="connsiteX35" fmla="*/ 400050 w 600074"/>
              <a:gd name="connsiteY35" fmla="*/ 1271589 h 2400301"/>
              <a:gd name="connsiteX36" fmla="*/ 438150 w 600074"/>
              <a:gd name="connsiteY36" fmla="*/ 1366838 h 2400301"/>
              <a:gd name="connsiteX37" fmla="*/ 504825 w 600074"/>
              <a:gd name="connsiteY37" fmla="*/ 1476376 h 2400301"/>
              <a:gd name="connsiteX38" fmla="*/ 516731 w 600074"/>
              <a:gd name="connsiteY38" fmla="*/ 1512094 h 2400301"/>
              <a:gd name="connsiteX39" fmla="*/ 566737 w 600074"/>
              <a:gd name="connsiteY39" fmla="*/ 1571626 h 2400301"/>
              <a:gd name="connsiteX40" fmla="*/ 564356 w 600074"/>
              <a:gd name="connsiteY40" fmla="*/ 1659732 h 2400301"/>
              <a:gd name="connsiteX41" fmla="*/ 600074 w 600074"/>
              <a:gd name="connsiteY41" fmla="*/ 1712119 h 2400301"/>
              <a:gd name="connsiteX42" fmla="*/ 569118 w 600074"/>
              <a:gd name="connsiteY42" fmla="*/ 1747839 h 2400301"/>
              <a:gd name="connsiteX43" fmla="*/ 545306 w 600074"/>
              <a:gd name="connsiteY43" fmla="*/ 1788319 h 2400301"/>
              <a:gd name="connsiteX44" fmla="*/ 557212 w 600074"/>
              <a:gd name="connsiteY44" fmla="*/ 1845469 h 2400301"/>
              <a:gd name="connsiteX45" fmla="*/ 509587 w 600074"/>
              <a:gd name="connsiteY45" fmla="*/ 1907382 h 2400301"/>
              <a:gd name="connsiteX46" fmla="*/ 500062 w 600074"/>
              <a:gd name="connsiteY46" fmla="*/ 1962152 h 2400301"/>
              <a:gd name="connsiteX47" fmla="*/ 466725 w 600074"/>
              <a:gd name="connsiteY47" fmla="*/ 2005013 h 2400301"/>
              <a:gd name="connsiteX48" fmla="*/ 442912 w 600074"/>
              <a:gd name="connsiteY48" fmla="*/ 2045494 h 2400301"/>
              <a:gd name="connsiteX49" fmla="*/ 395288 w 600074"/>
              <a:gd name="connsiteY49" fmla="*/ 2074070 h 2400301"/>
              <a:gd name="connsiteX50" fmla="*/ 371475 w 600074"/>
              <a:gd name="connsiteY50" fmla="*/ 2107407 h 2400301"/>
              <a:gd name="connsiteX51" fmla="*/ 347663 w 600074"/>
              <a:gd name="connsiteY51" fmla="*/ 2133601 h 2400301"/>
              <a:gd name="connsiteX52" fmla="*/ 326231 w 600074"/>
              <a:gd name="connsiteY52" fmla="*/ 2169319 h 2400301"/>
              <a:gd name="connsiteX53" fmla="*/ 285750 w 600074"/>
              <a:gd name="connsiteY53" fmla="*/ 2209801 h 2400301"/>
              <a:gd name="connsiteX54" fmla="*/ 285750 w 600074"/>
              <a:gd name="connsiteY54" fmla="*/ 2250282 h 2400301"/>
              <a:gd name="connsiteX55" fmla="*/ 259556 w 600074"/>
              <a:gd name="connsiteY55" fmla="*/ 2278857 h 2400301"/>
              <a:gd name="connsiteX56" fmla="*/ 221456 w 600074"/>
              <a:gd name="connsiteY56" fmla="*/ 2324101 h 2400301"/>
              <a:gd name="connsiteX57" fmla="*/ 190500 w 600074"/>
              <a:gd name="connsiteY57" fmla="*/ 2347913 h 2400301"/>
              <a:gd name="connsiteX58" fmla="*/ 202406 w 600074"/>
              <a:gd name="connsiteY58" fmla="*/ 2374106 h 2400301"/>
              <a:gd name="connsiteX59" fmla="*/ 195262 w 600074"/>
              <a:gd name="connsiteY59" fmla="*/ 2400301 h 240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0074" h="2400301">
                <a:moveTo>
                  <a:pt x="0" y="1"/>
                </a:moveTo>
                <a:lnTo>
                  <a:pt x="47625" y="7144"/>
                </a:lnTo>
                <a:lnTo>
                  <a:pt x="64294" y="14288"/>
                </a:lnTo>
                <a:lnTo>
                  <a:pt x="107156" y="30957"/>
                </a:lnTo>
                <a:lnTo>
                  <a:pt x="219075" y="54769"/>
                </a:lnTo>
                <a:lnTo>
                  <a:pt x="250031" y="95251"/>
                </a:lnTo>
                <a:lnTo>
                  <a:pt x="278606" y="145257"/>
                </a:lnTo>
                <a:lnTo>
                  <a:pt x="345281" y="266701"/>
                </a:lnTo>
                <a:lnTo>
                  <a:pt x="400050" y="271463"/>
                </a:lnTo>
                <a:lnTo>
                  <a:pt x="414337" y="302419"/>
                </a:lnTo>
                <a:lnTo>
                  <a:pt x="442912" y="328613"/>
                </a:lnTo>
                <a:lnTo>
                  <a:pt x="440531" y="364332"/>
                </a:lnTo>
                <a:lnTo>
                  <a:pt x="440531" y="392907"/>
                </a:lnTo>
                <a:lnTo>
                  <a:pt x="428625" y="421482"/>
                </a:lnTo>
                <a:lnTo>
                  <a:pt x="445294" y="450057"/>
                </a:lnTo>
                <a:lnTo>
                  <a:pt x="433387" y="483394"/>
                </a:lnTo>
                <a:lnTo>
                  <a:pt x="440531" y="519113"/>
                </a:lnTo>
                <a:lnTo>
                  <a:pt x="421481" y="557213"/>
                </a:lnTo>
                <a:lnTo>
                  <a:pt x="423862" y="581026"/>
                </a:lnTo>
                <a:lnTo>
                  <a:pt x="435769" y="611982"/>
                </a:lnTo>
                <a:lnTo>
                  <a:pt x="431006" y="664369"/>
                </a:lnTo>
                <a:lnTo>
                  <a:pt x="464344" y="702469"/>
                </a:lnTo>
                <a:lnTo>
                  <a:pt x="461962" y="716757"/>
                </a:lnTo>
                <a:lnTo>
                  <a:pt x="447675" y="733426"/>
                </a:lnTo>
                <a:lnTo>
                  <a:pt x="447675" y="759619"/>
                </a:lnTo>
                <a:lnTo>
                  <a:pt x="440531" y="790576"/>
                </a:lnTo>
                <a:lnTo>
                  <a:pt x="450056" y="833438"/>
                </a:lnTo>
                <a:lnTo>
                  <a:pt x="433387" y="857251"/>
                </a:lnTo>
                <a:lnTo>
                  <a:pt x="440531" y="878682"/>
                </a:lnTo>
                <a:lnTo>
                  <a:pt x="447675" y="904876"/>
                </a:lnTo>
                <a:lnTo>
                  <a:pt x="433387" y="919163"/>
                </a:lnTo>
                <a:lnTo>
                  <a:pt x="421481" y="923926"/>
                </a:lnTo>
                <a:lnTo>
                  <a:pt x="416719" y="954882"/>
                </a:lnTo>
                <a:lnTo>
                  <a:pt x="409575" y="964407"/>
                </a:lnTo>
                <a:lnTo>
                  <a:pt x="388144" y="976313"/>
                </a:lnTo>
                <a:lnTo>
                  <a:pt x="400050" y="1271589"/>
                </a:lnTo>
                <a:lnTo>
                  <a:pt x="438150" y="1366838"/>
                </a:lnTo>
                <a:lnTo>
                  <a:pt x="504825" y="1476376"/>
                </a:lnTo>
                <a:lnTo>
                  <a:pt x="516731" y="1512094"/>
                </a:lnTo>
                <a:lnTo>
                  <a:pt x="566737" y="1571626"/>
                </a:lnTo>
                <a:cubicBezTo>
                  <a:pt x="565943" y="1600995"/>
                  <a:pt x="565150" y="1630363"/>
                  <a:pt x="564356" y="1659732"/>
                </a:cubicBezTo>
                <a:lnTo>
                  <a:pt x="600074" y="1712119"/>
                </a:lnTo>
                <a:lnTo>
                  <a:pt x="569118" y="1747839"/>
                </a:lnTo>
                <a:lnTo>
                  <a:pt x="545306" y="1788319"/>
                </a:lnTo>
                <a:lnTo>
                  <a:pt x="557212" y="1845469"/>
                </a:lnTo>
                <a:lnTo>
                  <a:pt x="509587" y="1907382"/>
                </a:lnTo>
                <a:lnTo>
                  <a:pt x="500062" y="1962152"/>
                </a:lnTo>
                <a:lnTo>
                  <a:pt x="466725" y="2005013"/>
                </a:lnTo>
                <a:lnTo>
                  <a:pt x="442912" y="2045494"/>
                </a:lnTo>
                <a:lnTo>
                  <a:pt x="395288" y="2074070"/>
                </a:lnTo>
                <a:lnTo>
                  <a:pt x="371475" y="2107407"/>
                </a:lnTo>
                <a:lnTo>
                  <a:pt x="347663" y="2133601"/>
                </a:lnTo>
                <a:lnTo>
                  <a:pt x="326231" y="2169319"/>
                </a:lnTo>
                <a:lnTo>
                  <a:pt x="285750" y="2209801"/>
                </a:lnTo>
                <a:lnTo>
                  <a:pt x="285750" y="2250282"/>
                </a:lnTo>
                <a:lnTo>
                  <a:pt x="259556" y="2278857"/>
                </a:lnTo>
                <a:lnTo>
                  <a:pt x="221456" y="2324101"/>
                </a:lnTo>
                <a:lnTo>
                  <a:pt x="190500" y="2347913"/>
                </a:lnTo>
                <a:lnTo>
                  <a:pt x="202406" y="2374106"/>
                </a:lnTo>
                <a:lnTo>
                  <a:pt x="195262" y="2400301"/>
                </a:lnTo>
              </a:path>
            </a:pathLst>
          </a:custGeom>
          <a:noFill/>
          <a:ln w="381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37" name="フリーフォーム 442">
            <a:extLst>
              <a:ext uri="{FF2B5EF4-FFF2-40B4-BE49-F238E27FC236}">
                <a16:creationId xmlns:a16="http://schemas.microsoft.com/office/drawing/2014/main" id="{6A3AC813-3061-48C9-BBBA-3E071FB67EF1}"/>
              </a:ext>
            </a:extLst>
          </p:cNvPr>
          <p:cNvSpPr/>
          <p:nvPr/>
        </p:nvSpPr>
        <p:spPr>
          <a:xfrm>
            <a:off x="4585238" y="6902450"/>
            <a:ext cx="66675" cy="109538"/>
          </a:xfrm>
          <a:custGeom>
            <a:avLst/>
            <a:gdLst>
              <a:gd name="connsiteX0" fmla="*/ 92869 w 92869"/>
              <a:gd name="connsiteY0" fmla="*/ 0 h 152400"/>
              <a:gd name="connsiteX1" fmla="*/ 71437 w 92869"/>
              <a:gd name="connsiteY1" fmla="*/ 19050 h 152400"/>
              <a:gd name="connsiteX2" fmla="*/ 40481 w 92869"/>
              <a:gd name="connsiteY2" fmla="*/ 50006 h 152400"/>
              <a:gd name="connsiteX3" fmla="*/ 26194 w 92869"/>
              <a:gd name="connsiteY3" fmla="*/ 83344 h 152400"/>
              <a:gd name="connsiteX4" fmla="*/ 23812 w 92869"/>
              <a:gd name="connsiteY4" fmla="*/ 107156 h 152400"/>
              <a:gd name="connsiteX5" fmla="*/ 0 w 92869"/>
              <a:gd name="connsiteY5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869" h="152400">
                <a:moveTo>
                  <a:pt x="92869" y="0"/>
                </a:moveTo>
                <a:lnTo>
                  <a:pt x="71437" y="19050"/>
                </a:lnTo>
                <a:lnTo>
                  <a:pt x="40481" y="50006"/>
                </a:lnTo>
                <a:lnTo>
                  <a:pt x="26194" y="83344"/>
                </a:lnTo>
                <a:lnTo>
                  <a:pt x="23812" y="107156"/>
                </a:lnTo>
                <a:lnTo>
                  <a:pt x="0" y="152400"/>
                </a:lnTo>
              </a:path>
            </a:pathLst>
          </a:custGeom>
          <a:noFill/>
          <a:ln w="19050">
            <a:solidFill>
              <a:srgbClr val="00B0F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38" name="フリーフォーム 443">
            <a:extLst>
              <a:ext uri="{FF2B5EF4-FFF2-40B4-BE49-F238E27FC236}">
                <a16:creationId xmlns:a16="http://schemas.microsoft.com/office/drawing/2014/main" id="{BE77B978-F903-451F-BE58-EF673C7DDBC6}"/>
              </a:ext>
            </a:extLst>
          </p:cNvPr>
          <p:cNvSpPr/>
          <p:nvPr/>
        </p:nvSpPr>
        <p:spPr>
          <a:xfrm>
            <a:off x="4834475" y="6542088"/>
            <a:ext cx="47625" cy="133350"/>
          </a:xfrm>
          <a:custGeom>
            <a:avLst/>
            <a:gdLst>
              <a:gd name="connsiteX0" fmla="*/ 0 w 66675"/>
              <a:gd name="connsiteY0" fmla="*/ 0 h 183356"/>
              <a:gd name="connsiteX1" fmla="*/ 7144 w 66675"/>
              <a:gd name="connsiteY1" fmla="*/ 61912 h 183356"/>
              <a:gd name="connsiteX2" fmla="*/ 30956 w 66675"/>
              <a:gd name="connsiteY2" fmla="*/ 90487 h 183356"/>
              <a:gd name="connsiteX3" fmla="*/ 47625 w 66675"/>
              <a:gd name="connsiteY3" fmla="*/ 123825 h 183356"/>
              <a:gd name="connsiteX4" fmla="*/ 66675 w 66675"/>
              <a:gd name="connsiteY4" fmla="*/ 183356 h 18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" h="183356">
                <a:moveTo>
                  <a:pt x="0" y="0"/>
                </a:moveTo>
                <a:lnTo>
                  <a:pt x="7144" y="61912"/>
                </a:lnTo>
                <a:lnTo>
                  <a:pt x="30956" y="90487"/>
                </a:lnTo>
                <a:lnTo>
                  <a:pt x="47625" y="123825"/>
                </a:lnTo>
                <a:lnTo>
                  <a:pt x="66675" y="183356"/>
                </a:ln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39" name="フリーフォーム 444">
            <a:extLst>
              <a:ext uri="{FF2B5EF4-FFF2-40B4-BE49-F238E27FC236}">
                <a16:creationId xmlns:a16="http://schemas.microsoft.com/office/drawing/2014/main" id="{90BF2278-70A2-442A-BA27-ABADA95B42B9}"/>
              </a:ext>
            </a:extLst>
          </p:cNvPr>
          <p:cNvSpPr/>
          <p:nvPr/>
        </p:nvSpPr>
        <p:spPr>
          <a:xfrm>
            <a:off x="4674138" y="5800725"/>
            <a:ext cx="265112" cy="1100138"/>
          </a:xfrm>
          <a:custGeom>
            <a:avLst/>
            <a:gdLst>
              <a:gd name="connsiteX0" fmla="*/ 0 w 307181"/>
              <a:gd name="connsiteY0" fmla="*/ 0 h 1035844"/>
              <a:gd name="connsiteX1" fmla="*/ 69056 w 307181"/>
              <a:gd name="connsiteY1" fmla="*/ 52388 h 1035844"/>
              <a:gd name="connsiteX2" fmla="*/ 133350 w 307181"/>
              <a:gd name="connsiteY2" fmla="*/ 64294 h 1035844"/>
              <a:gd name="connsiteX3" fmla="*/ 211931 w 307181"/>
              <a:gd name="connsiteY3" fmla="*/ 97631 h 1035844"/>
              <a:gd name="connsiteX4" fmla="*/ 219075 w 307181"/>
              <a:gd name="connsiteY4" fmla="*/ 135731 h 1035844"/>
              <a:gd name="connsiteX5" fmla="*/ 228600 w 307181"/>
              <a:gd name="connsiteY5" fmla="*/ 161925 h 1035844"/>
              <a:gd name="connsiteX6" fmla="*/ 242888 w 307181"/>
              <a:gd name="connsiteY6" fmla="*/ 190500 h 1035844"/>
              <a:gd name="connsiteX7" fmla="*/ 250031 w 307181"/>
              <a:gd name="connsiteY7" fmla="*/ 226219 h 1035844"/>
              <a:gd name="connsiteX8" fmla="*/ 266700 w 307181"/>
              <a:gd name="connsiteY8" fmla="*/ 269081 h 1035844"/>
              <a:gd name="connsiteX9" fmla="*/ 273844 w 307181"/>
              <a:gd name="connsiteY9" fmla="*/ 297656 h 1035844"/>
              <a:gd name="connsiteX10" fmla="*/ 264319 w 307181"/>
              <a:gd name="connsiteY10" fmla="*/ 319088 h 1035844"/>
              <a:gd name="connsiteX11" fmla="*/ 264319 w 307181"/>
              <a:gd name="connsiteY11" fmla="*/ 335756 h 1035844"/>
              <a:gd name="connsiteX12" fmla="*/ 280988 w 307181"/>
              <a:gd name="connsiteY12" fmla="*/ 352425 h 1035844"/>
              <a:gd name="connsiteX13" fmla="*/ 285750 w 307181"/>
              <a:gd name="connsiteY13" fmla="*/ 378619 h 1035844"/>
              <a:gd name="connsiteX14" fmla="*/ 273844 w 307181"/>
              <a:gd name="connsiteY14" fmla="*/ 402431 h 1035844"/>
              <a:gd name="connsiteX15" fmla="*/ 254794 w 307181"/>
              <a:gd name="connsiteY15" fmla="*/ 423863 h 1035844"/>
              <a:gd name="connsiteX16" fmla="*/ 271463 w 307181"/>
              <a:gd name="connsiteY16" fmla="*/ 440531 h 1035844"/>
              <a:gd name="connsiteX17" fmla="*/ 271463 w 307181"/>
              <a:gd name="connsiteY17" fmla="*/ 469106 h 1035844"/>
              <a:gd name="connsiteX18" fmla="*/ 257175 w 307181"/>
              <a:gd name="connsiteY18" fmla="*/ 502444 h 1035844"/>
              <a:gd name="connsiteX19" fmla="*/ 254794 w 307181"/>
              <a:gd name="connsiteY19" fmla="*/ 521494 h 1035844"/>
              <a:gd name="connsiteX20" fmla="*/ 250031 w 307181"/>
              <a:gd name="connsiteY20" fmla="*/ 547688 h 1035844"/>
              <a:gd name="connsiteX21" fmla="*/ 252413 w 307181"/>
              <a:gd name="connsiteY21" fmla="*/ 569119 h 1035844"/>
              <a:gd name="connsiteX22" fmla="*/ 233363 w 307181"/>
              <a:gd name="connsiteY22" fmla="*/ 588169 h 1035844"/>
              <a:gd name="connsiteX23" fmla="*/ 238125 w 307181"/>
              <a:gd name="connsiteY23" fmla="*/ 604838 h 1035844"/>
              <a:gd name="connsiteX24" fmla="*/ 264319 w 307181"/>
              <a:gd name="connsiteY24" fmla="*/ 631031 h 1035844"/>
              <a:gd name="connsiteX25" fmla="*/ 288131 w 307181"/>
              <a:gd name="connsiteY25" fmla="*/ 650081 h 1035844"/>
              <a:gd name="connsiteX26" fmla="*/ 297656 w 307181"/>
              <a:gd name="connsiteY26" fmla="*/ 678656 h 1035844"/>
              <a:gd name="connsiteX27" fmla="*/ 307181 w 307181"/>
              <a:gd name="connsiteY27" fmla="*/ 709613 h 1035844"/>
              <a:gd name="connsiteX28" fmla="*/ 290513 w 307181"/>
              <a:gd name="connsiteY28" fmla="*/ 731044 h 1035844"/>
              <a:gd name="connsiteX29" fmla="*/ 266700 w 307181"/>
              <a:gd name="connsiteY29" fmla="*/ 738188 h 1035844"/>
              <a:gd name="connsiteX30" fmla="*/ 266700 w 307181"/>
              <a:gd name="connsiteY30" fmla="*/ 738188 h 1035844"/>
              <a:gd name="connsiteX31" fmla="*/ 245269 w 307181"/>
              <a:gd name="connsiteY31" fmla="*/ 747713 h 1035844"/>
              <a:gd name="connsiteX32" fmla="*/ 242888 w 307181"/>
              <a:gd name="connsiteY32" fmla="*/ 778669 h 1035844"/>
              <a:gd name="connsiteX33" fmla="*/ 233363 w 307181"/>
              <a:gd name="connsiteY33" fmla="*/ 802481 h 1035844"/>
              <a:gd name="connsiteX34" fmla="*/ 226219 w 307181"/>
              <a:gd name="connsiteY34" fmla="*/ 842963 h 1035844"/>
              <a:gd name="connsiteX35" fmla="*/ 200025 w 307181"/>
              <a:gd name="connsiteY35" fmla="*/ 897731 h 1035844"/>
              <a:gd name="connsiteX36" fmla="*/ 180975 w 307181"/>
              <a:gd name="connsiteY36" fmla="*/ 947738 h 1035844"/>
              <a:gd name="connsiteX37" fmla="*/ 166688 w 307181"/>
              <a:gd name="connsiteY37" fmla="*/ 985838 h 1035844"/>
              <a:gd name="connsiteX38" fmla="*/ 166688 w 307181"/>
              <a:gd name="connsiteY38" fmla="*/ 1035844 h 1035844"/>
              <a:gd name="connsiteX0" fmla="*/ 90487 w 397668"/>
              <a:gd name="connsiteY0" fmla="*/ 0 h 1557338"/>
              <a:gd name="connsiteX1" fmla="*/ 159543 w 397668"/>
              <a:gd name="connsiteY1" fmla="*/ 52388 h 1557338"/>
              <a:gd name="connsiteX2" fmla="*/ 223837 w 397668"/>
              <a:gd name="connsiteY2" fmla="*/ 64294 h 1557338"/>
              <a:gd name="connsiteX3" fmla="*/ 302418 w 397668"/>
              <a:gd name="connsiteY3" fmla="*/ 97631 h 1557338"/>
              <a:gd name="connsiteX4" fmla="*/ 309562 w 397668"/>
              <a:gd name="connsiteY4" fmla="*/ 135731 h 1557338"/>
              <a:gd name="connsiteX5" fmla="*/ 319087 w 397668"/>
              <a:gd name="connsiteY5" fmla="*/ 161925 h 1557338"/>
              <a:gd name="connsiteX6" fmla="*/ 333375 w 397668"/>
              <a:gd name="connsiteY6" fmla="*/ 190500 h 1557338"/>
              <a:gd name="connsiteX7" fmla="*/ 340518 w 397668"/>
              <a:gd name="connsiteY7" fmla="*/ 226219 h 1557338"/>
              <a:gd name="connsiteX8" fmla="*/ 357187 w 397668"/>
              <a:gd name="connsiteY8" fmla="*/ 269081 h 1557338"/>
              <a:gd name="connsiteX9" fmla="*/ 364331 w 397668"/>
              <a:gd name="connsiteY9" fmla="*/ 297656 h 1557338"/>
              <a:gd name="connsiteX10" fmla="*/ 354806 w 397668"/>
              <a:gd name="connsiteY10" fmla="*/ 319088 h 1557338"/>
              <a:gd name="connsiteX11" fmla="*/ 354806 w 397668"/>
              <a:gd name="connsiteY11" fmla="*/ 335756 h 1557338"/>
              <a:gd name="connsiteX12" fmla="*/ 371475 w 397668"/>
              <a:gd name="connsiteY12" fmla="*/ 352425 h 1557338"/>
              <a:gd name="connsiteX13" fmla="*/ 376237 w 397668"/>
              <a:gd name="connsiteY13" fmla="*/ 378619 h 1557338"/>
              <a:gd name="connsiteX14" fmla="*/ 364331 w 397668"/>
              <a:gd name="connsiteY14" fmla="*/ 402431 h 1557338"/>
              <a:gd name="connsiteX15" fmla="*/ 345281 w 397668"/>
              <a:gd name="connsiteY15" fmla="*/ 423863 h 1557338"/>
              <a:gd name="connsiteX16" fmla="*/ 361950 w 397668"/>
              <a:gd name="connsiteY16" fmla="*/ 440531 h 1557338"/>
              <a:gd name="connsiteX17" fmla="*/ 361950 w 397668"/>
              <a:gd name="connsiteY17" fmla="*/ 469106 h 1557338"/>
              <a:gd name="connsiteX18" fmla="*/ 347662 w 397668"/>
              <a:gd name="connsiteY18" fmla="*/ 502444 h 1557338"/>
              <a:gd name="connsiteX19" fmla="*/ 345281 w 397668"/>
              <a:gd name="connsiteY19" fmla="*/ 521494 h 1557338"/>
              <a:gd name="connsiteX20" fmla="*/ 340518 w 397668"/>
              <a:gd name="connsiteY20" fmla="*/ 547688 h 1557338"/>
              <a:gd name="connsiteX21" fmla="*/ 342900 w 397668"/>
              <a:gd name="connsiteY21" fmla="*/ 569119 h 1557338"/>
              <a:gd name="connsiteX22" fmla="*/ 323850 w 397668"/>
              <a:gd name="connsiteY22" fmla="*/ 588169 h 1557338"/>
              <a:gd name="connsiteX23" fmla="*/ 328612 w 397668"/>
              <a:gd name="connsiteY23" fmla="*/ 604838 h 1557338"/>
              <a:gd name="connsiteX24" fmla="*/ 354806 w 397668"/>
              <a:gd name="connsiteY24" fmla="*/ 631031 h 1557338"/>
              <a:gd name="connsiteX25" fmla="*/ 378618 w 397668"/>
              <a:gd name="connsiteY25" fmla="*/ 650081 h 1557338"/>
              <a:gd name="connsiteX26" fmla="*/ 388143 w 397668"/>
              <a:gd name="connsiteY26" fmla="*/ 678656 h 1557338"/>
              <a:gd name="connsiteX27" fmla="*/ 397668 w 397668"/>
              <a:gd name="connsiteY27" fmla="*/ 709613 h 1557338"/>
              <a:gd name="connsiteX28" fmla="*/ 381000 w 397668"/>
              <a:gd name="connsiteY28" fmla="*/ 731044 h 1557338"/>
              <a:gd name="connsiteX29" fmla="*/ 357187 w 397668"/>
              <a:gd name="connsiteY29" fmla="*/ 738188 h 1557338"/>
              <a:gd name="connsiteX30" fmla="*/ 357187 w 397668"/>
              <a:gd name="connsiteY30" fmla="*/ 738188 h 1557338"/>
              <a:gd name="connsiteX31" fmla="*/ 335756 w 397668"/>
              <a:gd name="connsiteY31" fmla="*/ 747713 h 1557338"/>
              <a:gd name="connsiteX32" fmla="*/ 333375 w 397668"/>
              <a:gd name="connsiteY32" fmla="*/ 778669 h 1557338"/>
              <a:gd name="connsiteX33" fmla="*/ 323850 w 397668"/>
              <a:gd name="connsiteY33" fmla="*/ 802481 h 1557338"/>
              <a:gd name="connsiteX34" fmla="*/ 316706 w 397668"/>
              <a:gd name="connsiteY34" fmla="*/ 842963 h 1557338"/>
              <a:gd name="connsiteX35" fmla="*/ 290512 w 397668"/>
              <a:gd name="connsiteY35" fmla="*/ 897731 h 1557338"/>
              <a:gd name="connsiteX36" fmla="*/ 271462 w 397668"/>
              <a:gd name="connsiteY36" fmla="*/ 947738 h 1557338"/>
              <a:gd name="connsiteX37" fmla="*/ 257175 w 397668"/>
              <a:gd name="connsiteY37" fmla="*/ 985838 h 1557338"/>
              <a:gd name="connsiteX38" fmla="*/ 0 w 397668"/>
              <a:gd name="connsiteY38" fmla="*/ 1557338 h 1557338"/>
              <a:gd name="connsiteX0" fmla="*/ 90487 w 397668"/>
              <a:gd name="connsiteY0" fmla="*/ 0 h 1557338"/>
              <a:gd name="connsiteX1" fmla="*/ 159543 w 397668"/>
              <a:gd name="connsiteY1" fmla="*/ 52388 h 1557338"/>
              <a:gd name="connsiteX2" fmla="*/ 223837 w 397668"/>
              <a:gd name="connsiteY2" fmla="*/ 64294 h 1557338"/>
              <a:gd name="connsiteX3" fmla="*/ 302418 w 397668"/>
              <a:gd name="connsiteY3" fmla="*/ 97631 h 1557338"/>
              <a:gd name="connsiteX4" fmla="*/ 309562 w 397668"/>
              <a:gd name="connsiteY4" fmla="*/ 135731 h 1557338"/>
              <a:gd name="connsiteX5" fmla="*/ 319087 w 397668"/>
              <a:gd name="connsiteY5" fmla="*/ 161925 h 1557338"/>
              <a:gd name="connsiteX6" fmla="*/ 333375 w 397668"/>
              <a:gd name="connsiteY6" fmla="*/ 190500 h 1557338"/>
              <a:gd name="connsiteX7" fmla="*/ 340518 w 397668"/>
              <a:gd name="connsiteY7" fmla="*/ 226219 h 1557338"/>
              <a:gd name="connsiteX8" fmla="*/ 357187 w 397668"/>
              <a:gd name="connsiteY8" fmla="*/ 269081 h 1557338"/>
              <a:gd name="connsiteX9" fmla="*/ 364331 w 397668"/>
              <a:gd name="connsiteY9" fmla="*/ 297656 h 1557338"/>
              <a:gd name="connsiteX10" fmla="*/ 354806 w 397668"/>
              <a:gd name="connsiteY10" fmla="*/ 319088 h 1557338"/>
              <a:gd name="connsiteX11" fmla="*/ 354806 w 397668"/>
              <a:gd name="connsiteY11" fmla="*/ 335756 h 1557338"/>
              <a:gd name="connsiteX12" fmla="*/ 371475 w 397668"/>
              <a:gd name="connsiteY12" fmla="*/ 352425 h 1557338"/>
              <a:gd name="connsiteX13" fmla="*/ 376237 w 397668"/>
              <a:gd name="connsiteY13" fmla="*/ 378619 h 1557338"/>
              <a:gd name="connsiteX14" fmla="*/ 364331 w 397668"/>
              <a:gd name="connsiteY14" fmla="*/ 402431 h 1557338"/>
              <a:gd name="connsiteX15" fmla="*/ 345281 w 397668"/>
              <a:gd name="connsiteY15" fmla="*/ 423863 h 1557338"/>
              <a:gd name="connsiteX16" fmla="*/ 361950 w 397668"/>
              <a:gd name="connsiteY16" fmla="*/ 440531 h 1557338"/>
              <a:gd name="connsiteX17" fmla="*/ 361950 w 397668"/>
              <a:gd name="connsiteY17" fmla="*/ 469106 h 1557338"/>
              <a:gd name="connsiteX18" fmla="*/ 347662 w 397668"/>
              <a:gd name="connsiteY18" fmla="*/ 502444 h 1557338"/>
              <a:gd name="connsiteX19" fmla="*/ 345281 w 397668"/>
              <a:gd name="connsiteY19" fmla="*/ 521494 h 1557338"/>
              <a:gd name="connsiteX20" fmla="*/ 340518 w 397668"/>
              <a:gd name="connsiteY20" fmla="*/ 547688 h 1557338"/>
              <a:gd name="connsiteX21" fmla="*/ 342900 w 397668"/>
              <a:gd name="connsiteY21" fmla="*/ 569119 h 1557338"/>
              <a:gd name="connsiteX22" fmla="*/ 323850 w 397668"/>
              <a:gd name="connsiteY22" fmla="*/ 588169 h 1557338"/>
              <a:gd name="connsiteX23" fmla="*/ 328612 w 397668"/>
              <a:gd name="connsiteY23" fmla="*/ 604838 h 1557338"/>
              <a:gd name="connsiteX24" fmla="*/ 354806 w 397668"/>
              <a:gd name="connsiteY24" fmla="*/ 631031 h 1557338"/>
              <a:gd name="connsiteX25" fmla="*/ 378618 w 397668"/>
              <a:gd name="connsiteY25" fmla="*/ 650081 h 1557338"/>
              <a:gd name="connsiteX26" fmla="*/ 388143 w 397668"/>
              <a:gd name="connsiteY26" fmla="*/ 678656 h 1557338"/>
              <a:gd name="connsiteX27" fmla="*/ 397668 w 397668"/>
              <a:gd name="connsiteY27" fmla="*/ 709613 h 1557338"/>
              <a:gd name="connsiteX28" fmla="*/ 381000 w 397668"/>
              <a:gd name="connsiteY28" fmla="*/ 731044 h 1557338"/>
              <a:gd name="connsiteX29" fmla="*/ 357187 w 397668"/>
              <a:gd name="connsiteY29" fmla="*/ 738188 h 1557338"/>
              <a:gd name="connsiteX30" fmla="*/ 357187 w 397668"/>
              <a:gd name="connsiteY30" fmla="*/ 738188 h 1557338"/>
              <a:gd name="connsiteX31" fmla="*/ 335756 w 397668"/>
              <a:gd name="connsiteY31" fmla="*/ 747713 h 1557338"/>
              <a:gd name="connsiteX32" fmla="*/ 333375 w 397668"/>
              <a:gd name="connsiteY32" fmla="*/ 778669 h 1557338"/>
              <a:gd name="connsiteX33" fmla="*/ 323850 w 397668"/>
              <a:gd name="connsiteY33" fmla="*/ 802481 h 1557338"/>
              <a:gd name="connsiteX34" fmla="*/ 316706 w 397668"/>
              <a:gd name="connsiteY34" fmla="*/ 842963 h 1557338"/>
              <a:gd name="connsiteX35" fmla="*/ 290512 w 397668"/>
              <a:gd name="connsiteY35" fmla="*/ 897731 h 1557338"/>
              <a:gd name="connsiteX36" fmla="*/ 271462 w 397668"/>
              <a:gd name="connsiteY36" fmla="*/ 947738 h 1557338"/>
              <a:gd name="connsiteX37" fmla="*/ 257175 w 397668"/>
              <a:gd name="connsiteY37" fmla="*/ 985838 h 1557338"/>
              <a:gd name="connsiteX38" fmla="*/ 166687 w 397668"/>
              <a:gd name="connsiteY38" fmla="*/ 1183481 h 1557338"/>
              <a:gd name="connsiteX39" fmla="*/ 0 w 397668"/>
              <a:gd name="connsiteY39" fmla="*/ 1557338 h 1557338"/>
              <a:gd name="connsiteX0" fmla="*/ 90487 w 397668"/>
              <a:gd name="connsiteY0" fmla="*/ 0 h 1557338"/>
              <a:gd name="connsiteX1" fmla="*/ 159543 w 397668"/>
              <a:gd name="connsiteY1" fmla="*/ 52388 h 1557338"/>
              <a:gd name="connsiteX2" fmla="*/ 223837 w 397668"/>
              <a:gd name="connsiteY2" fmla="*/ 64294 h 1557338"/>
              <a:gd name="connsiteX3" fmla="*/ 302418 w 397668"/>
              <a:gd name="connsiteY3" fmla="*/ 97631 h 1557338"/>
              <a:gd name="connsiteX4" fmla="*/ 309562 w 397668"/>
              <a:gd name="connsiteY4" fmla="*/ 135731 h 1557338"/>
              <a:gd name="connsiteX5" fmla="*/ 319087 w 397668"/>
              <a:gd name="connsiteY5" fmla="*/ 161925 h 1557338"/>
              <a:gd name="connsiteX6" fmla="*/ 333375 w 397668"/>
              <a:gd name="connsiteY6" fmla="*/ 190500 h 1557338"/>
              <a:gd name="connsiteX7" fmla="*/ 340518 w 397668"/>
              <a:gd name="connsiteY7" fmla="*/ 226219 h 1557338"/>
              <a:gd name="connsiteX8" fmla="*/ 357187 w 397668"/>
              <a:gd name="connsiteY8" fmla="*/ 269081 h 1557338"/>
              <a:gd name="connsiteX9" fmla="*/ 364331 w 397668"/>
              <a:gd name="connsiteY9" fmla="*/ 297656 h 1557338"/>
              <a:gd name="connsiteX10" fmla="*/ 354806 w 397668"/>
              <a:gd name="connsiteY10" fmla="*/ 319088 h 1557338"/>
              <a:gd name="connsiteX11" fmla="*/ 354806 w 397668"/>
              <a:gd name="connsiteY11" fmla="*/ 335756 h 1557338"/>
              <a:gd name="connsiteX12" fmla="*/ 371475 w 397668"/>
              <a:gd name="connsiteY12" fmla="*/ 352425 h 1557338"/>
              <a:gd name="connsiteX13" fmla="*/ 376237 w 397668"/>
              <a:gd name="connsiteY13" fmla="*/ 378619 h 1557338"/>
              <a:gd name="connsiteX14" fmla="*/ 364331 w 397668"/>
              <a:gd name="connsiteY14" fmla="*/ 402431 h 1557338"/>
              <a:gd name="connsiteX15" fmla="*/ 345281 w 397668"/>
              <a:gd name="connsiteY15" fmla="*/ 423863 h 1557338"/>
              <a:gd name="connsiteX16" fmla="*/ 361950 w 397668"/>
              <a:gd name="connsiteY16" fmla="*/ 440531 h 1557338"/>
              <a:gd name="connsiteX17" fmla="*/ 361950 w 397668"/>
              <a:gd name="connsiteY17" fmla="*/ 469106 h 1557338"/>
              <a:gd name="connsiteX18" fmla="*/ 347662 w 397668"/>
              <a:gd name="connsiteY18" fmla="*/ 502444 h 1557338"/>
              <a:gd name="connsiteX19" fmla="*/ 345281 w 397668"/>
              <a:gd name="connsiteY19" fmla="*/ 521494 h 1557338"/>
              <a:gd name="connsiteX20" fmla="*/ 340518 w 397668"/>
              <a:gd name="connsiteY20" fmla="*/ 547688 h 1557338"/>
              <a:gd name="connsiteX21" fmla="*/ 342900 w 397668"/>
              <a:gd name="connsiteY21" fmla="*/ 569119 h 1557338"/>
              <a:gd name="connsiteX22" fmla="*/ 323850 w 397668"/>
              <a:gd name="connsiteY22" fmla="*/ 588169 h 1557338"/>
              <a:gd name="connsiteX23" fmla="*/ 328612 w 397668"/>
              <a:gd name="connsiteY23" fmla="*/ 604838 h 1557338"/>
              <a:gd name="connsiteX24" fmla="*/ 354806 w 397668"/>
              <a:gd name="connsiteY24" fmla="*/ 631031 h 1557338"/>
              <a:gd name="connsiteX25" fmla="*/ 378618 w 397668"/>
              <a:gd name="connsiteY25" fmla="*/ 650081 h 1557338"/>
              <a:gd name="connsiteX26" fmla="*/ 388143 w 397668"/>
              <a:gd name="connsiteY26" fmla="*/ 678656 h 1557338"/>
              <a:gd name="connsiteX27" fmla="*/ 397668 w 397668"/>
              <a:gd name="connsiteY27" fmla="*/ 709613 h 1557338"/>
              <a:gd name="connsiteX28" fmla="*/ 381000 w 397668"/>
              <a:gd name="connsiteY28" fmla="*/ 731044 h 1557338"/>
              <a:gd name="connsiteX29" fmla="*/ 357187 w 397668"/>
              <a:gd name="connsiteY29" fmla="*/ 738188 h 1557338"/>
              <a:gd name="connsiteX30" fmla="*/ 357187 w 397668"/>
              <a:gd name="connsiteY30" fmla="*/ 738188 h 1557338"/>
              <a:gd name="connsiteX31" fmla="*/ 335756 w 397668"/>
              <a:gd name="connsiteY31" fmla="*/ 747713 h 1557338"/>
              <a:gd name="connsiteX32" fmla="*/ 333375 w 397668"/>
              <a:gd name="connsiteY32" fmla="*/ 778669 h 1557338"/>
              <a:gd name="connsiteX33" fmla="*/ 323850 w 397668"/>
              <a:gd name="connsiteY33" fmla="*/ 802481 h 1557338"/>
              <a:gd name="connsiteX34" fmla="*/ 316706 w 397668"/>
              <a:gd name="connsiteY34" fmla="*/ 842963 h 1557338"/>
              <a:gd name="connsiteX35" fmla="*/ 290512 w 397668"/>
              <a:gd name="connsiteY35" fmla="*/ 897731 h 1557338"/>
              <a:gd name="connsiteX36" fmla="*/ 271462 w 397668"/>
              <a:gd name="connsiteY36" fmla="*/ 947738 h 1557338"/>
              <a:gd name="connsiteX37" fmla="*/ 257175 w 397668"/>
              <a:gd name="connsiteY37" fmla="*/ 985838 h 1557338"/>
              <a:gd name="connsiteX38" fmla="*/ 183356 w 397668"/>
              <a:gd name="connsiteY38" fmla="*/ 1316831 h 1557338"/>
              <a:gd name="connsiteX39" fmla="*/ 0 w 397668"/>
              <a:gd name="connsiteY39" fmla="*/ 1557338 h 1557338"/>
              <a:gd name="connsiteX0" fmla="*/ 90487 w 397668"/>
              <a:gd name="connsiteY0" fmla="*/ 0 h 1557338"/>
              <a:gd name="connsiteX1" fmla="*/ 159543 w 397668"/>
              <a:gd name="connsiteY1" fmla="*/ 52388 h 1557338"/>
              <a:gd name="connsiteX2" fmla="*/ 223837 w 397668"/>
              <a:gd name="connsiteY2" fmla="*/ 64294 h 1557338"/>
              <a:gd name="connsiteX3" fmla="*/ 302418 w 397668"/>
              <a:gd name="connsiteY3" fmla="*/ 97631 h 1557338"/>
              <a:gd name="connsiteX4" fmla="*/ 309562 w 397668"/>
              <a:gd name="connsiteY4" fmla="*/ 135731 h 1557338"/>
              <a:gd name="connsiteX5" fmla="*/ 319087 w 397668"/>
              <a:gd name="connsiteY5" fmla="*/ 161925 h 1557338"/>
              <a:gd name="connsiteX6" fmla="*/ 333375 w 397668"/>
              <a:gd name="connsiteY6" fmla="*/ 190500 h 1557338"/>
              <a:gd name="connsiteX7" fmla="*/ 340518 w 397668"/>
              <a:gd name="connsiteY7" fmla="*/ 226219 h 1557338"/>
              <a:gd name="connsiteX8" fmla="*/ 357187 w 397668"/>
              <a:gd name="connsiteY8" fmla="*/ 269081 h 1557338"/>
              <a:gd name="connsiteX9" fmla="*/ 364331 w 397668"/>
              <a:gd name="connsiteY9" fmla="*/ 297656 h 1557338"/>
              <a:gd name="connsiteX10" fmla="*/ 354806 w 397668"/>
              <a:gd name="connsiteY10" fmla="*/ 319088 h 1557338"/>
              <a:gd name="connsiteX11" fmla="*/ 354806 w 397668"/>
              <a:gd name="connsiteY11" fmla="*/ 335756 h 1557338"/>
              <a:gd name="connsiteX12" fmla="*/ 371475 w 397668"/>
              <a:gd name="connsiteY12" fmla="*/ 352425 h 1557338"/>
              <a:gd name="connsiteX13" fmla="*/ 376237 w 397668"/>
              <a:gd name="connsiteY13" fmla="*/ 378619 h 1557338"/>
              <a:gd name="connsiteX14" fmla="*/ 364331 w 397668"/>
              <a:gd name="connsiteY14" fmla="*/ 402431 h 1557338"/>
              <a:gd name="connsiteX15" fmla="*/ 345281 w 397668"/>
              <a:gd name="connsiteY15" fmla="*/ 423863 h 1557338"/>
              <a:gd name="connsiteX16" fmla="*/ 361950 w 397668"/>
              <a:gd name="connsiteY16" fmla="*/ 440531 h 1557338"/>
              <a:gd name="connsiteX17" fmla="*/ 361950 w 397668"/>
              <a:gd name="connsiteY17" fmla="*/ 469106 h 1557338"/>
              <a:gd name="connsiteX18" fmla="*/ 347662 w 397668"/>
              <a:gd name="connsiteY18" fmla="*/ 502444 h 1557338"/>
              <a:gd name="connsiteX19" fmla="*/ 345281 w 397668"/>
              <a:gd name="connsiteY19" fmla="*/ 521494 h 1557338"/>
              <a:gd name="connsiteX20" fmla="*/ 340518 w 397668"/>
              <a:gd name="connsiteY20" fmla="*/ 547688 h 1557338"/>
              <a:gd name="connsiteX21" fmla="*/ 342900 w 397668"/>
              <a:gd name="connsiteY21" fmla="*/ 569119 h 1557338"/>
              <a:gd name="connsiteX22" fmla="*/ 323850 w 397668"/>
              <a:gd name="connsiteY22" fmla="*/ 588169 h 1557338"/>
              <a:gd name="connsiteX23" fmla="*/ 328612 w 397668"/>
              <a:gd name="connsiteY23" fmla="*/ 604838 h 1557338"/>
              <a:gd name="connsiteX24" fmla="*/ 354806 w 397668"/>
              <a:gd name="connsiteY24" fmla="*/ 631031 h 1557338"/>
              <a:gd name="connsiteX25" fmla="*/ 378618 w 397668"/>
              <a:gd name="connsiteY25" fmla="*/ 650081 h 1557338"/>
              <a:gd name="connsiteX26" fmla="*/ 388143 w 397668"/>
              <a:gd name="connsiteY26" fmla="*/ 678656 h 1557338"/>
              <a:gd name="connsiteX27" fmla="*/ 397668 w 397668"/>
              <a:gd name="connsiteY27" fmla="*/ 709613 h 1557338"/>
              <a:gd name="connsiteX28" fmla="*/ 381000 w 397668"/>
              <a:gd name="connsiteY28" fmla="*/ 731044 h 1557338"/>
              <a:gd name="connsiteX29" fmla="*/ 357187 w 397668"/>
              <a:gd name="connsiteY29" fmla="*/ 738188 h 1557338"/>
              <a:gd name="connsiteX30" fmla="*/ 357187 w 397668"/>
              <a:gd name="connsiteY30" fmla="*/ 738188 h 1557338"/>
              <a:gd name="connsiteX31" fmla="*/ 335756 w 397668"/>
              <a:gd name="connsiteY31" fmla="*/ 747713 h 1557338"/>
              <a:gd name="connsiteX32" fmla="*/ 333375 w 397668"/>
              <a:gd name="connsiteY32" fmla="*/ 778669 h 1557338"/>
              <a:gd name="connsiteX33" fmla="*/ 323850 w 397668"/>
              <a:gd name="connsiteY33" fmla="*/ 802481 h 1557338"/>
              <a:gd name="connsiteX34" fmla="*/ 316706 w 397668"/>
              <a:gd name="connsiteY34" fmla="*/ 842963 h 1557338"/>
              <a:gd name="connsiteX35" fmla="*/ 290512 w 397668"/>
              <a:gd name="connsiteY35" fmla="*/ 897731 h 1557338"/>
              <a:gd name="connsiteX36" fmla="*/ 271462 w 397668"/>
              <a:gd name="connsiteY36" fmla="*/ 947738 h 1557338"/>
              <a:gd name="connsiteX37" fmla="*/ 257175 w 397668"/>
              <a:gd name="connsiteY37" fmla="*/ 985838 h 1557338"/>
              <a:gd name="connsiteX38" fmla="*/ 219075 w 397668"/>
              <a:gd name="connsiteY38" fmla="*/ 1138238 h 1557338"/>
              <a:gd name="connsiteX39" fmla="*/ 183356 w 397668"/>
              <a:gd name="connsiteY39" fmla="*/ 1316831 h 1557338"/>
              <a:gd name="connsiteX40" fmla="*/ 0 w 397668"/>
              <a:gd name="connsiteY40" fmla="*/ 1557338 h 1557338"/>
              <a:gd name="connsiteX0" fmla="*/ 90487 w 397668"/>
              <a:gd name="connsiteY0" fmla="*/ 0 h 1557338"/>
              <a:gd name="connsiteX1" fmla="*/ 159543 w 397668"/>
              <a:gd name="connsiteY1" fmla="*/ 52388 h 1557338"/>
              <a:gd name="connsiteX2" fmla="*/ 223837 w 397668"/>
              <a:gd name="connsiteY2" fmla="*/ 64294 h 1557338"/>
              <a:gd name="connsiteX3" fmla="*/ 302418 w 397668"/>
              <a:gd name="connsiteY3" fmla="*/ 97631 h 1557338"/>
              <a:gd name="connsiteX4" fmla="*/ 309562 w 397668"/>
              <a:gd name="connsiteY4" fmla="*/ 135731 h 1557338"/>
              <a:gd name="connsiteX5" fmla="*/ 319087 w 397668"/>
              <a:gd name="connsiteY5" fmla="*/ 161925 h 1557338"/>
              <a:gd name="connsiteX6" fmla="*/ 333375 w 397668"/>
              <a:gd name="connsiteY6" fmla="*/ 190500 h 1557338"/>
              <a:gd name="connsiteX7" fmla="*/ 340518 w 397668"/>
              <a:gd name="connsiteY7" fmla="*/ 226219 h 1557338"/>
              <a:gd name="connsiteX8" fmla="*/ 357187 w 397668"/>
              <a:gd name="connsiteY8" fmla="*/ 269081 h 1557338"/>
              <a:gd name="connsiteX9" fmla="*/ 364331 w 397668"/>
              <a:gd name="connsiteY9" fmla="*/ 297656 h 1557338"/>
              <a:gd name="connsiteX10" fmla="*/ 354806 w 397668"/>
              <a:gd name="connsiteY10" fmla="*/ 319088 h 1557338"/>
              <a:gd name="connsiteX11" fmla="*/ 354806 w 397668"/>
              <a:gd name="connsiteY11" fmla="*/ 335756 h 1557338"/>
              <a:gd name="connsiteX12" fmla="*/ 371475 w 397668"/>
              <a:gd name="connsiteY12" fmla="*/ 352425 h 1557338"/>
              <a:gd name="connsiteX13" fmla="*/ 376237 w 397668"/>
              <a:gd name="connsiteY13" fmla="*/ 378619 h 1557338"/>
              <a:gd name="connsiteX14" fmla="*/ 364331 w 397668"/>
              <a:gd name="connsiteY14" fmla="*/ 402431 h 1557338"/>
              <a:gd name="connsiteX15" fmla="*/ 345281 w 397668"/>
              <a:gd name="connsiteY15" fmla="*/ 423863 h 1557338"/>
              <a:gd name="connsiteX16" fmla="*/ 361950 w 397668"/>
              <a:gd name="connsiteY16" fmla="*/ 440531 h 1557338"/>
              <a:gd name="connsiteX17" fmla="*/ 361950 w 397668"/>
              <a:gd name="connsiteY17" fmla="*/ 469106 h 1557338"/>
              <a:gd name="connsiteX18" fmla="*/ 347662 w 397668"/>
              <a:gd name="connsiteY18" fmla="*/ 502444 h 1557338"/>
              <a:gd name="connsiteX19" fmla="*/ 345281 w 397668"/>
              <a:gd name="connsiteY19" fmla="*/ 521494 h 1557338"/>
              <a:gd name="connsiteX20" fmla="*/ 340518 w 397668"/>
              <a:gd name="connsiteY20" fmla="*/ 547688 h 1557338"/>
              <a:gd name="connsiteX21" fmla="*/ 342900 w 397668"/>
              <a:gd name="connsiteY21" fmla="*/ 569119 h 1557338"/>
              <a:gd name="connsiteX22" fmla="*/ 323850 w 397668"/>
              <a:gd name="connsiteY22" fmla="*/ 588169 h 1557338"/>
              <a:gd name="connsiteX23" fmla="*/ 328612 w 397668"/>
              <a:gd name="connsiteY23" fmla="*/ 604838 h 1557338"/>
              <a:gd name="connsiteX24" fmla="*/ 354806 w 397668"/>
              <a:gd name="connsiteY24" fmla="*/ 631031 h 1557338"/>
              <a:gd name="connsiteX25" fmla="*/ 378618 w 397668"/>
              <a:gd name="connsiteY25" fmla="*/ 650081 h 1557338"/>
              <a:gd name="connsiteX26" fmla="*/ 388143 w 397668"/>
              <a:gd name="connsiteY26" fmla="*/ 678656 h 1557338"/>
              <a:gd name="connsiteX27" fmla="*/ 397668 w 397668"/>
              <a:gd name="connsiteY27" fmla="*/ 709613 h 1557338"/>
              <a:gd name="connsiteX28" fmla="*/ 381000 w 397668"/>
              <a:gd name="connsiteY28" fmla="*/ 731044 h 1557338"/>
              <a:gd name="connsiteX29" fmla="*/ 357187 w 397668"/>
              <a:gd name="connsiteY29" fmla="*/ 738188 h 1557338"/>
              <a:gd name="connsiteX30" fmla="*/ 357187 w 397668"/>
              <a:gd name="connsiteY30" fmla="*/ 738188 h 1557338"/>
              <a:gd name="connsiteX31" fmla="*/ 335756 w 397668"/>
              <a:gd name="connsiteY31" fmla="*/ 747713 h 1557338"/>
              <a:gd name="connsiteX32" fmla="*/ 333375 w 397668"/>
              <a:gd name="connsiteY32" fmla="*/ 778669 h 1557338"/>
              <a:gd name="connsiteX33" fmla="*/ 323850 w 397668"/>
              <a:gd name="connsiteY33" fmla="*/ 802481 h 1557338"/>
              <a:gd name="connsiteX34" fmla="*/ 316706 w 397668"/>
              <a:gd name="connsiteY34" fmla="*/ 842963 h 1557338"/>
              <a:gd name="connsiteX35" fmla="*/ 290512 w 397668"/>
              <a:gd name="connsiteY35" fmla="*/ 897731 h 1557338"/>
              <a:gd name="connsiteX36" fmla="*/ 271462 w 397668"/>
              <a:gd name="connsiteY36" fmla="*/ 947738 h 1557338"/>
              <a:gd name="connsiteX37" fmla="*/ 257175 w 397668"/>
              <a:gd name="connsiteY37" fmla="*/ 985838 h 1557338"/>
              <a:gd name="connsiteX38" fmla="*/ 188118 w 397668"/>
              <a:gd name="connsiteY38" fmla="*/ 1140620 h 1557338"/>
              <a:gd name="connsiteX39" fmla="*/ 183356 w 397668"/>
              <a:gd name="connsiteY39" fmla="*/ 1316831 h 1557338"/>
              <a:gd name="connsiteX40" fmla="*/ 0 w 397668"/>
              <a:gd name="connsiteY40" fmla="*/ 1557338 h 1557338"/>
              <a:gd name="connsiteX0" fmla="*/ 90487 w 397668"/>
              <a:gd name="connsiteY0" fmla="*/ 0 h 1557338"/>
              <a:gd name="connsiteX1" fmla="*/ 159543 w 397668"/>
              <a:gd name="connsiteY1" fmla="*/ 52388 h 1557338"/>
              <a:gd name="connsiteX2" fmla="*/ 223837 w 397668"/>
              <a:gd name="connsiteY2" fmla="*/ 64294 h 1557338"/>
              <a:gd name="connsiteX3" fmla="*/ 302418 w 397668"/>
              <a:gd name="connsiteY3" fmla="*/ 97631 h 1557338"/>
              <a:gd name="connsiteX4" fmla="*/ 309562 w 397668"/>
              <a:gd name="connsiteY4" fmla="*/ 135731 h 1557338"/>
              <a:gd name="connsiteX5" fmla="*/ 319087 w 397668"/>
              <a:gd name="connsiteY5" fmla="*/ 161925 h 1557338"/>
              <a:gd name="connsiteX6" fmla="*/ 333375 w 397668"/>
              <a:gd name="connsiteY6" fmla="*/ 190500 h 1557338"/>
              <a:gd name="connsiteX7" fmla="*/ 340518 w 397668"/>
              <a:gd name="connsiteY7" fmla="*/ 226219 h 1557338"/>
              <a:gd name="connsiteX8" fmla="*/ 357187 w 397668"/>
              <a:gd name="connsiteY8" fmla="*/ 269081 h 1557338"/>
              <a:gd name="connsiteX9" fmla="*/ 364331 w 397668"/>
              <a:gd name="connsiteY9" fmla="*/ 297656 h 1557338"/>
              <a:gd name="connsiteX10" fmla="*/ 354806 w 397668"/>
              <a:gd name="connsiteY10" fmla="*/ 319088 h 1557338"/>
              <a:gd name="connsiteX11" fmla="*/ 354806 w 397668"/>
              <a:gd name="connsiteY11" fmla="*/ 335756 h 1557338"/>
              <a:gd name="connsiteX12" fmla="*/ 371475 w 397668"/>
              <a:gd name="connsiteY12" fmla="*/ 352425 h 1557338"/>
              <a:gd name="connsiteX13" fmla="*/ 376237 w 397668"/>
              <a:gd name="connsiteY13" fmla="*/ 378619 h 1557338"/>
              <a:gd name="connsiteX14" fmla="*/ 364331 w 397668"/>
              <a:gd name="connsiteY14" fmla="*/ 402431 h 1557338"/>
              <a:gd name="connsiteX15" fmla="*/ 345281 w 397668"/>
              <a:gd name="connsiteY15" fmla="*/ 423863 h 1557338"/>
              <a:gd name="connsiteX16" fmla="*/ 361950 w 397668"/>
              <a:gd name="connsiteY16" fmla="*/ 440531 h 1557338"/>
              <a:gd name="connsiteX17" fmla="*/ 361950 w 397668"/>
              <a:gd name="connsiteY17" fmla="*/ 469106 h 1557338"/>
              <a:gd name="connsiteX18" fmla="*/ 347662 w 397668"/>
              <a:gd name="connsiteY18" fmla="*/ 502444 h 1557338"/>
              <a:gd name="connsiteX19" fmla="*/ 345281 w 397668"/>
              <a:gd name="connsiteY19" fmla="*/ 521494 h 1557338"/>
              <a:gd name="connsiteX20" fmla="*/ 340518 w 397668"/>
              <a:gd name="connsiteY20" fmla="*/ 547688 h 1557338"/>
              <a:gd name="connsiteX21" fmla="*/ 342900 w 397668"/>
              <a:gd name="connsiteY21" fmla="*/ 569119 h 1557338"/>
              <a:gd name="connsiteX22" fmla="*/ 323850 w 397668"/>
              <a:gd name="connsiteY22" fmla="*/ 588169 h 1557338"/>
              <a:gd name="connsiteX23" fmla="*/ 328612 w 397668"/>
              <a:gd name="connsiteY23" fmla="*/ 604838 h 1557338"/>
              <a:gd name="connsiteX24" fmla="*/ 354806 w 397668"/>
              <a:gd name="connsiteY24" fmla="*/ 631031 h 1557338"/>
              <a:gd name="connsiteX25" fmla="*/ 378618 w 397668"/>
              <a:gd name="connsiteY25" fmla="*/ 650081 h 1557338"/>
              <a:gd name="connsiteX26" fmla="*/ 388143 w 397668"/>
              <a:gd name="connsiteY26" fmla="*/ 678656 h 1557338"/>
              <a:gd name="connsiteX27" fmla="*/ 397668 w 397668"/>
              <a:gd name="connsiteY27" fmla="*/ 709613 h 1557338"/>
              <a:gd name="connsiteX28" fmla="*/ 381000 w 397668"/>
              <a:gd name="connsiteY28" fmla="*/ 731044 h 1557338"/>
              <a:gd name="connsiteX29" fmla="*/ 357187 w 397668"/>
              <a:gd name="connsiteY29" fmla="*/ 738188 h 1557338"/>
              <a:gd name="connsiteX30" fmla="*/ 357187 w 397668"/>
              <a:gd name="connsiteY30" fmla="*/ 738188 h 1557338"/>
              <a:gd name="connsiteX31" fmla="*/ 335756 w 397668"/>
              <a:gd name="connsiteY31" fmla="*/ 747713 h 1557338"/>
              <a:gd name="connsiteX32" fmla="*/ 333375 w 397668"/>
              <a:gd name="connsiteY32" fmla="*/ 778669 h 1557338"/>
              <a:gd name="connsiteX33" fmla="*/ 323850 w 397668"/>
              <a:gd name="connsiteY33" fmla="*/ 802481 h 1557338"/>
              <a:gd name="connsiteX34" fmla="*/ 316706 w 397668"/>
              <a:gd name="connsiteY34" fmla="*/ 842963 h 1557338"/>
              <a:gd name="connsiteX35" fmla="*/ 290512 w 397668"/>
              <a:gd name="connsiteY35" fmla="*/ 897731 h 1557338"/>
              <a:gd name="connsiteX36" fmla="*/ 271462 w 397668"/>
              <a:gd name="connsiteY36" fmla="*/ 947738 h 1557338"/>
              <a:gd name="connsiteX37" fmla="*/ 257175 w 397668"/>
              <a:gd name="connsiteY37" fmla="*/ 985838 h 1557338"/>
              <a:gd name="connsiteX38" fmla="*/ 188118 w 397668"/>
              <a:gd name="connsiteY38" fmla="*/ 1140620 h 1557338"/>
              <a:gd name="connsiteX39" fmla="*/ 183356 w 397668"/>
              <a:gd name="connsiteY39" fmla="*/ 1316831 h 1557338"/>
              <a:gd name="connsiteX40" fmla="*/ 130968 w 397668"/>
              <a:gd name="connsiteY40" fmla="*/ 1385888 h 1557338"/>
              <a:gd name="connsiteX41" fmla="*/ 0 w 397668"/>
              <a:gd name="connsiteY41" fmla="*/ 1557338 h 1557338"/>
              <a:gd name="connsiteX0" fmla="*/ 90487 w 397668"/>
              <a:gd name="connsiteY0" fmla="*/ 0 h 1557338"/>
              <a:gd name="connsiteX1" fmla="*/ 159543 w 397668"/>
              <a:gd name="connsiteY1" fmla="*/ 52388 h 1557338"/>
              <a:gd name="connsiteX2" fmla="*/ 223837 w 397668"/>
              <a:gd name="connsiteY2" fmla="*/ 64294 h 1557338"/>
              <a:gd name="connsiteX3" fmla="*/ 302418 w 397668"/>
              <a:gd name="connsiteY3" fmla="*/ 97631 h 1557338"/>
              <a:gd name="connsiteX4" fmla="*/ 309562 w 397668"/>
              <a:gd name="connsiteY4" fmla="*/ 135731 h 1557338"/>
              <a:gd name="connsiteX5" fmla="*/ 319087 w 397668"/>
              <a:gd name="connsiteY5" fmla="*/ 161925 h 1557338"/>
              <a:gd name="connsiteX6" fmla="*/ 333375 w 397668"/>
              <a:gd name="connsiteY6" fmla="*/ 190500 h 1557338"/>
              <a:gd name="connsiteX7" fmla="*/ 340518 w 397668"/>
              <a:gd name="connsiteY7" fmla="*/ 226219 h 1557338"/>
              <a:gd name="connsiteX8" fmla="*/ 357187 w 397668"/>
              <a:gd name="connsiteY8" fmla="*/ 269081 h 1557338"/>
              <a:gd name="connsiteX9" fmla="*/ 364331 w 397668"/>
              <a:gd name="connsiteY9" fmla="*/ 297656 h 1557338"/>
              <a:gd name="connsiteX10" fmla="*/ 354806 w 397668"/>
              <a:gd name="connsiteY10" fmla="*/ 319088 h 1557338"/>
              <a:gd name="connsiteX11" fmla="*/ 354806 w 397668"/>
              <a:gd name="connsiteY11" fmla="*/ 335756 h 1557338"/>
              <a:gd name="connsiteX12" fmla="*/ 371475 w 397668"/>
              <a:gd name="connsiteY12" fmla="*/ 352425 h 1557338"/>
              <a:gd name="connsiteX13" fmla="*/ 376237 w 397668"/>
              <a:gd name="connsiteY13" fmla="*/ 378619 h 1557338"/>
              <a:gd name="connsiteX14" fmla="*/ 364331 w 397668"/>
              <a:gd name="connsiteY14" fmla="*/ 402431 h 1557338"/>
              <a:gd name="connsiteX15" fmla="*/ 345281 w 397668"/>
              <a:gd name="connsiteY15" fmla="*/ 423863 h 1557338"/>
              <a:gd name="connsiteX16" fmla="*/ 361950 w 397668"/>
              <a:gd name="connsiteY16" fmla="*/ 440531 h 1557338"/>
              <a:gd name="connsiteX17" fmla="*/ 361950 w 397668"/>
              <a:gd name="connsiteY17" fmla="*/ 469106 h 1557338"/>
              <a:gd name="connsiteX18" fmla="*/ 347662 w 397668"/>
              <a:gd name="connsiteY18" fmla="*/ 502444 h 1557338"/>
              <a:gd name="connsiteX19" fmla="*/ 345281 w 397668"/>
              <a:gd name="connsiteY19" fmla="*/ 521494 h 1557338"/>
              <a:gd name="connsiteX20" fmla="*/ 340518 w 397668"/>
              <a:gd name="connsiteY20" fmla="*/ 547688 h 1557338"/>
              <a:gd name="connsiteX21" fmla="*/ 342900 w 397668"/>
              <a:gd name="connsiteY21" fmla="*/ 569119 h 1557338"/>
              <a:gd name="connsiteX22" fmla="*/ 323850 w 397668"/>
              <a:gd name="connsiteY22" fmla="*/ 588169 h 1557338"/>
              <a:gd name="connsiteX23" fmla="*/ 328612 w 397668"/>
              <a:gd name="connsiteY23" fmla="*/ 604838 h 1557338"/>
              <a:gd name="connsiteX24" fmla="*/ 354806 w 397668"/>
              <a:gd name="connsiteY24" fmla="*/ 631031 h 1557338"/>
              <a:gd name="connsiteX25" fmla="*/ 378618 w 397668"/>
              <a:gd name="connsiteY25" fmla="*/ 650081 h 1557338"/>
              <a:gd name="connsiteX26" fmla="*/ 388143 w 397668"/>
              <a:gd name="connsiteY26" fmla="*/ 678656 h 1557338"/>
              <a:gd name="connsiteX27" fmla="*/ 397668 w 397668"/>
              <a:gd name="connsiteY27" fmla="*/ 709613 h 1557338"/>
              <a:gd name="connsiteX28" fmla="*/ 381000 w 397668"/>
              <a:gd name="connsiteY28" fmla="*/ 731044 h 1557338"/>
              <a:gd name="connsiteX29" fmla="*/ 357187 w 397668"/>
              <a:gd name="connsiteY29" fmla="*/ 738188 h 1557338"/>
              <a:gd name="connsiteX30" fmla="*/ 357187 w 397668"/>
              <a:gd name="connsiteY30" fmla="*/ 738188 h 1557338"/>
              <a:gd name="connsiteX31" fmla="*/ 335756 w 397668"/>
              <a:gd name="connsiteY31" fmla="*/ 747713 h 1557338"/>
              <a:gd name="connsiteX32" fmla="*/ 333375 w 397668"/>
              <a:gd name="connsiteY32" fmla="*/ 778669 h 1557338"/>
              <a:gd name="connsiteX33" fmla="*/ 323850 w 397668"/>
              <a:gd name="connsiteY33" fmla="*/ 802481 h 1557338"/>
              <a:gd name="connsiteX34" fmla="*/ 316706 w 397668"/>
              <a:gd name="connsiteY34" fmla="*/ 842963 h 1557338"/>
              <a:gd name="connsiteX35" fmla="*/ 290512 w 397668"/>
              <a:gd name="connsiteY35" fmla="*/ 897731 h 1557338"/>
              <a:gd name="connsiteX36" fmla="*/ 271462 w 397668"/>
              <a:gd name="connsiteY36" fmla="*/ 947738 h 1557338"/>
              <a:gd name="connsiteX37" fmla="*/ 257175 w 397668"/>
              <a:gd name="connsiteY37" fmla="*/ 985838 h 1557338"/>
              <a:gd name="connsiteX38" fmla="*/ 188118 w 397668"/>
              <a:gd name="connsiteY38" fmla="*/ 1140620 h 1557338"/>
              <a:gd name="connsiteX39" fmla="*/ 183356 w 397668"/>
              <a:gd name="connsiteY39" fmla="*/ 1316831 h 1557338"/>
              <a:gd name="connsiteX40" fmla="*/ 142874 w 397668"/>
              <a:gd name="connsiteY40" fmla="*/ 1373982 h 1557338"/>
              <a:gd name="connsiteX41" fmla="*/ 0 w 397668"/>
              <a:gd name="connsiteY41" fmla="*/ 1557338 h 1557338"/>
              <a:gd name="connsiteX0" fmla="*/ 90487 w 397668"/>
              <a:gd name="connsiteY0" fmla="*/ 0 h 1557338"/>
              <a:gd name="connsiteX1" fmla="*/ 159543 w 397668"/>
              <a:gd name="connsiteY1" fmla="*/ 52388 h 1557338"/>
              <a:gd name="connsiteX2" fmla="*/ 223837 w 397668"/>
              <a:gd name="connsiteY2" fmla="*/ 64294 h 1557338"/>
              <a:gd name="connsiteX3" fmla="*/ 302418 w 397668"/>
              <a:gd name="connsiteY3" fmla="*/ 97631 h 1557338"/>
              <a:gd name="connsiteX4" fmla="*/ 309562 w 397668"/>
              <a:gd name="connsiteY4" fmla="*/ 135731 h 1557338"/>
              <a:gd name="connsiteX5" fmla="*/ 319087 w 397668"/>
              <a:gd name="connsiteY5" fmla="*/ 161925 h 1557338"/>
              <a:gd name="connsiteX6" fmla="*/ 333375 w 397668"/>
              <a:gd name="connsiteY6" fmla="*/ 190500 h 1557338"/>
              <a:gd name="connsiteX7" fmla="*/ 340518 w 397668"/>
              <a:gd name="connsiteY7" fmla="*/ 226219 h 1557338"/>
              <a:gd name="connsiteX8" fmla="*/ 357187 w 397668"/>
              <a:gd name="connsiteY8" fmla="*/ 269081 h 1557338"/>
              <a:gd name="connsiteX9" fmla="*/ 364331 w 397668"/>
              <a:gd name="connsiteY9" fmla="*/ 297656 h 1557338"/>
              <a:gd name="connsiteX10" fmla="*/ 354806 w 397668"/>
              <a:gd name="connsiteY10" fmla="*/ 319088 h 1557338"/>
              <a:gd name="connsiteX11" fmla="*/ 354806 w 397668"/>
              <a:gd name="connsiteY11" fmla="*/ 335756 h 1557338"/>
              <a:gd name="connsiteX12" fmla="*/ 371475 w 397668"/>
              <a:gd name="connsiteY12" fmla="*/ 352425 h 1557338"/>
              <a:gd name="connsiteX13" fmla="*/ 376237 w 397668"/>
              <a:gd name="connsiteY13" fmla="*/ 378619 h 1557338"/>
              <a:gd name="connsiteX14" fmla="*/ 364331 w 397668"/>
              <a:gd name="connsiteY14" fmla="*/ 402431 h 1557338"/>
              <a:gd name="connsiteX15" fmla="*/ 345281 w 397668"/>
              <a:gd name="connsiteY15" fmla="*/ 423863 h 1557338"/>
              <a:gd name="connsiteX16" fmla="*/ 361950 w 397668"/>
              <a:gd name="connsiteY16" fmla="*/ 440531 h 1557338"/>
              <a:gd name="connsiteX17" fmla="*/ 361950 w 397668"/>
              <a:gd name="connsiteY17" fmla="*/ 469106 h 1557338"/>
              <a:gd name="connsiteX18" fmla="*/ 347662 w 397668"/>
              <a:gd name="connsiteY18" fmla="*/ 502444 h 1557338"/>
              <a:gd name="connsiteX19" fmla="*/ 345281 w 397668"/>
              <a:gd name="connsiteY19" fmla="*/ 521494 h 1557338"/>
              <a:gd name="connsiteX20" fmla="*/ 340518 w 397668"/>
              <a:gd name="connsiteY20" fmla="*/ 547688 h 1557338"/>
              <a:gd name="connsiteX21" fmla="*/ 342900 w 397668"/>
              <a:gd name="connsiteY21" fmla="*/ 569119 h 1557338"/>
              <a:gd name="connsiteX22" fmla="*/ 323850 w 397668"/>
              <a:gd name="connsiteY22" fmla="*/ 588169 h 1557338"/>
              <a:gd name="connsiteX23" fmla="*/ 328612 w 397668"/>
              <a:gd name="connsiteY23" fmla="*/ 604838 h 1557338"/>
              <a:gd name="connsiteX24" fmla="*/ 354806 w 397668"/>
              <a:gd name="connsiteY24" fmla="*/ 631031 h 1557338"/>
              <a:gd name="connsiteX25" fmla="*/ 378618 w 397668"/>
              <a:gd name="connsiteY25" fmla="*/ 650081 h 1557338"/>
              <a:gd name="connsiteX26" fmla="*/ 388143 w 397668"/>
              <a:gd name="connsiteY26" fmla="*/ 678656 h 1557338"/>
              <a:gd name="connsiteX27" fmla="*/ 397668 w 397668"/>
              <a:gd name="connsiteY27" fmla="*/ 709613 h 1557338"/>
              <a:gd name="connsiteX28" fmla="*/ 381000 w 397668"/>
              <a:gd name="connsiteY28" fmla="*/ 731044 h 1557338"/>
              <a:gd name="connsiteX29" fmla="*/ 357187 w 397668"/>
              <a:gd name="connsiteY29" fmla="*/ 738188 h 1557338"/>
              <a:gd name="connsiteX30" fmla="*/ 357187 w 397668"/>
              <a:gd name="connsiteY30" fmla="*/ 738188 h 1557338"/>
              <a:gd name="connsiteX31" fmla="*/ 335756 w 397668"/>
              <a:gd name="connsiteY31" fmla="*/ 747713 h 1557338"/>
              <a:gd name="connsiteX32" fmla="*/ 333375 w 397668"/>
              <a:gd name="connsiteY32" fmla="*/ 778669 h 1557338"/>
              <a:gd name="connsiteX33" fmla="*/ 323850 w 397668"/>
              <a:gd name="connsiteY33" fmla="*/ 802481 h 1557338"/>
              <a:gd name="connsiteX34" fmla="*/ 316706 w 397668"/>
              <a:gd name="connsiteY34" fmla="*/ 842963 h 1557338"/>
              <a:gd name="connsiteX35" fmla="*/ 290512 w 397668"/>
              <a:gd name="connsiteY35" fmla="*/ 897731 h 1557338"/>
              <a:gd name="connsiteX36" fmla="*/ 271462 w 397668"/>
              <a:gd name="connsiteY36" fmla="*/ 947738 h 1557338"/>
              <a:gd name="connsiteX37" fmla="*/ 257175 w 397668"/>
              <a:gd name="connsiteY37" fmla="*/ 985838 h 1557338"/>
              <a:gd name="connsiteX38" fmla="*/ 188118 w 397668"/>
              <a:gd name="connsiteY38" fmla="*/ 1140620 h 1557338"/>
              <a:gd name="connsiteX39" fmla="*/ 183356 w 397668"/>
              <a:gd name="connsiteY39" fmla="*/ 1316831 h 1557338"/>
              <a:gd name="connsiteX40" fmla="*/ 142874 w 397668"/>
              <a:gd name="connsiteY40" fmla="*/ 1373982 h 1557338"/>
              <a:gd name="connsiteX41" fmla="*/ 66675 w 397668"/>
              <a:gd name="connsiteY41" fmla="*/ 1476375 h 1557338"/>
              <a:gd name="connsiteX42" fmla="*/ 0 w 397668"/>
              <a:gd name="connsiteY42" fmla="*/ 1557338 h 1557338"/>
              <a:gd name="connsiteX0" fmla="*/ 90487 w 397668"/>
              <a:gd name="connsiteY0" fmla="*/ 0 h 1557338"/>
              <a:gd name="connsiteX1" fmla="*/ 159543 w 397668"/>
              <a:gd name="connsiteY1" fmla="*/ 52388 h 1557338"/>
              <a:gd name="connsiteX2" fmla="*/ 223837 w 397668"/>
              <a:gd name="connsiteY2" fmla="*/ 64294 h 1557338"/>
              <a:gd name="connsiteX3" fmla="*/ 302418 w 397668"/>
              <a:gd name="connsiteY3" fmla="*/ 97631 h 1557338"/>
              <a:gd name="connsiteX4" fmla="*/ 309562 w 397668"/>
              <a:gd name="connsiteY4" fmla="*/ 135731 h 1557338"/>
              <a:gd name="connsiteX5" fmla="*/ 319087 w 397668"/>
              <a:gd name="connsiteY5" fmla="*/ 161925 h 1557338"/>
              <a:gd name="connsiteX6" fmla="*/ 333375 w 397668"/>
              <a:gd name="connsiteY6" fmla="*/ 190500 h 1557338"/>
              <a:gd name="connsiteX7" fmla="*/ 340518 w 397668"/>
              <a:gd name="connsiteY7" fmla="*/ 226219 h 1557338"/>
              <a:gd name="connsiteX8" fmla="*/ 357187 w 397668"/>
              <a:gd name="connsiteY8" fmla="*/ 269081 h 1557338"/>
              <a:gd name="connsiteX9" fmla="*/ 364331 w 397668"/>
              <a:gd name="connsiteY9" fmla="*/ 297656 h 1557338"/>
              <a:gd name="connsiteX10" fmla="*/ 354806 w 397668"/>
              <a:gd name="connsiteY10" fmla="*/ 319088 h 1557338"/>
              <a:gd name="connsiteX11" fmla="*/ 354806 w 397668"/>
              <a:gd name="connsiteY11" fmla="*/ 335756 h 1557338"/>
              <a:gd name="connsiteX12" fmla="*/ 371475 w 397668"/>
              <a:gd name="connsiteY12" fmla="*/ 352425 h 1557338"/>
              <a:gd name="connsiteX13" fmla="*/ 376237 w 397668"/>
              <a:gd name="connsiteY13" fmla="*/ 378619 h 1557338"/>
              <a:gd name="connsiteX14" fmla="*/ 364331 w 397668"/>
              <a:gd name="connsiteY14" fmla="*/ 402431 h 1557338"/>
              <a:gd name="connsiteX15" fmla="*/ 345281 w 397668"/>
              <a:gd name="connsiteY15" fmla="*/ 423863 h 1557338"/>
              <a:gd name="connsiteX16" fmla="*/ 361950 w 397668"/>
              <a:gd name="connsiteY16" fmla="*/ 440531 h 1557338"/>
              <a:gd name="connsiteX17" fmla="*/ 361950 w 397668"/>
              <a:gd name="connsiteY17" fmla="*/ 469106 h 1557338"/>
              <a:gd name="connsiteX18" fmla="*/ 347662 w 397668"/>
              <a:gd name="connsiteY18" fmla="*/ 502444 h 1557338"/>
              <a:gd name="connsiteX19" fmla="*/ 345281 w 397668"/>
              <a:gd name="connsiteY19" fmla="*/ 521494 h 1557338"/>
              <a:gd name="connsiteX20" fmla="*/ 340518 w 397668"/>
              <a:gd name="connsiteY20" fmla="*/ 547688 h 1557338"/>
              <a:gd name="connsiteX21" fmla="*/ 342900 w 397668"/>
              <a:gd name="connsiteY21" fmla="*/ 569119 h 1557338"/>
              <a:gd name="connsiteX22" fmla="*/ 323850 w 397668"/>
              <a:gd name="connsiteY22" fmla="*/ 588169 h 1557338"/>
              <a:gd name="connsiteX23" fmla="*/ 328612 w 397668"/>
              <a:gd name="connsiteY23" fmla="*/ 604838 h 1557338"/>
              <a:gd name="connsiteX24" fmla="*/ 354806 w 397668"/>
              <a:gd name="connsiteY24" fmla="*/ 631031 h 1557338"/>
              <a:gd name="connsiteX25" fmla="*/ 378618 w 397668"/>
              <a:gd name="connsiteY25" fmla="*/ 650081 h 1557338"/>
              <a:gd name="connsiteX26" fmla="*/ 388143 w 397668"/>
              <a:gd name="connsiteY26" fmla="*/ 678656 h 1557338"/>
              <a:gd name="connsiteX27" fmla="*/ 397668 w 397668"/>
              <a:gd name="connsiteY27" fmla="*/ 709613 h 1557338"/>
              <a:gd name="connsiteX28" fmla="*/ 381000 w 397668"/>
              <a:gd name="connsiteY28" fmla="*/ 731044 h 1557338"/>
              <a:gd name="connsiteX29" fmla="*/ 357187 w 397668"/>
              <a:gd name="connsiteY29" fmla="*/ 738188 h 1557338"/>
              <a:gd name="connsiteX30" fmla="*/ 357187 w 397668"/>
              <a:gd name="connsiteY30" fmla="*/ 738188 h 1557338"/>
              <a:gd name="connsiteX31" fmla="*/ 335756 w 397668"/>
              <a:gd name="connsiteY31" fmla="*/ 747713 h 1557338"/>
              <a:gd name="connsiteX32" fmla="*/ 333375 w 397668"/>
              <a:gd name="connsiteY32" fmla="*/ 778669 h 1557338"/>
              <a:gd name="connsiteX33" fmla="*/ 323850 w 397668"/>
              <a:gd name="connsiteY33" fmla="*/ 802481 h 1557338"/>
              <a:gd name="connsiteX34" fmla="*/ 316706 w 397668"/>
              <a:gd name="connsiteY34" fmla="*/ 842963 h 1557338"/>
              <a:gd name="connsiteX35" fmla="*/ 290512 w 397668"/>
              <a:gd name="connsiteY35" fmla="*/ 897731 h 1557338"/>
              <a:gd name="connsiteX36" fmla="*/ 271462 w 397668"/>
              <a:gd name="connsiteY36" fmla="*/ 947738 h 1557338"/>
              <a:gd name="connsiteX37" fmla="*/ 257175 w 397668"/>
              <a:gd name="connsiteY37" fmla="*/ 985838 h 1557338"/>
              <a:gd name="connsiteX38" fmla="*/ 188118 w 397668"/>
              <a:gd name="connsiteY38" fmla="*/ 1140620 h 1557338"/>
              <a:gd name="connsiteX39" fmla="*/ 183356 w 397668"/>
              <a:gd name="connsiteY39" fmla="*/ 1316831 h 1557338"/>
              <a:gd name="connsiteX40" fmla="*/ 142874 w 397668"/>
              <a:gd name="connsiteY40" fmla="*/ 1373982 h 1557338"/>
              <a:gd name="connsiteX41" fmla="*/ 26194 w 397668"/>
              <a:gd name="connsiteY41" fmla="*/ 1469231 h 1557338"/>
              <a:gd name="connsiteX42" fmla="*/ 0 w 397668"/>
              <a:gd name="connsiteY42" fmla="*/ 1557338 h 1557338"/>
              <a:gd name="connsiteX0" fmla="*/ 90487 w 397668"/>
              <a:gd name="connsiteY0" fmla="*/ 0 h 1557338"/>
              <a:gd name="connsiteX1" fmla="*/ 159543 w 397668"/>
              <a:gd name="connsiteY1" fmla="*/ 52388 h 1557338"/>
              <a:gd name="connsiteX2" fmla="*/ 223837 w 397668"/>
              <a:gd name="connsiteY2" fmla="*/ 64294 h 1557338"/>
              <a:gd name="connsiteX3" fmla="*/ 302418 w 397668"/>
              <a:gd name="connsiteY3" fmla="*/ 97631 h 1557338"/>
              <a:gd name="connsiteX4" fmla="*/ 309562 w 397668"/>
              <a:gd name="connsiteY4" fmla="*/ 135731 h 1557338"/>
              <a:gd name="connsiteX5" fmla="*/ 319087 w 397668"/>
              <a:gd name="connsiteY5" fmla="*/ 161925 h 1557338"/>
              <a:gd name="connsiteX6" fmla="*/ 333375 w 397668"/>
              <a:gd name="connsiteY6" fmla="*/ 190500 h 1557338"/>
              <a:gd name="connsiteX7" fmla="*/ 340518 w 397668"/>
              <a:gd name="connsiteY7" fmla="*/ 226219 h 1557338"/>
              <a:gd name="connsiteX8" fmla="*/ 357187 w 397668"/>
              <a:gd name="connsiteY8" fmla="*/ 269081 h 1557338"/>
              <a:gd name="connsiteX9" fmla="*/ 364331 w 397668"/>
              <a:gd name="connsiteY9" fmla="*/ 297656 h 1557338"/>
              <a:gd name="connsiteX10" fmla="*/ 354806 w 397668"/>
              <a:gd name="connsiteY10" fmla="*/ 319088 h 1557338"/>
              <a:gd name="connsiteX11" fmla="*/ 354806 w 397668"/>
              <a:gd name="connsiteY11" fmla="*/ 335756 h 1557338"/>
              <a:gd name="connsiteX12" fmla="*/ 371475 w 397668"/>
              <a:gd name="connsiteY12" fmla="*/ 352425 h 1557338"/>
              <a:gd name="connsiteX13" fmla="*/ 376237 w 397668"/>
              <a:gd name="connsiteY13" fmla="*/ 378619 h 1557338"/>
              <a:gd name="connsiteX14" fmla="*/ 364331 w 397668"/>
              <a:gd name="connsiteY14" fmla="*/ 402431 h 1557338"/>
              <a:gd name="connsiteX15" fmla="*/ 345281 w 397668"/>
              <a:gd name="connsiteY15" fmla="*/ 423863 h 1557338"/>
              <a:gd name="connsiteX16" fmla="*/ 361950 w 397668"/>
              <a:gd name="connsiteY16" fmla="*/ 440531 h 1557338"/>
              <a:gd name="connsiteX17" fmla="*/ 361950 w 397668"/>
              <a:gd name="connsiteY17" fmla="*/ 469106 h 1557338"/>
              <a:gd name="connsiteX18" fmla="*/ 347662 w 397668"/>
              <a:gd name="connsiteY18" fmla="*/ 502444 h 1557338"/>
              <a:gd name="connsiteX19" fmla="*/ 345281 w 397668"/>
              <a:gd name="connsiteY19" fmla="*/ 521494 h 1557338"/>
              <a:gd name="connsiteX20" fmla="*/ 340518 w 397668"/>
              <a:gd name="connsiteY20" fmla="*/ 547688 h 1557338"/>
              <a:gd name="connsiteX21" fmla="*/ 342900 w 397668"/>
              <a:gd name="connsiteY21" fmla="*/ 569119 h 1557338"/>
              <a:gd name="connsiteX22" fmla="*/ 323850 w 397668"/>
              <a:gd name="connsiteY22" fmla="*/ 588169 h 1557338"/>
              <a:gd name="connsiteX23" fmla="*/ 328612 w 397668"/>
              <a:gd name="connsiteY23" fmla="*/ 604838 h 1557338"/>
              <a:gd name="connsiteX24" fmla="*/ 354806 w 397668"/>
              <a:gd name="connsiteY24" fmla="*/ 631031 h 1557338"/>
              <a:gd name="connsiteX25" fmla="*/ 378618 w 397668"/>
              <a:gd name="connsiteY25" fmla="*/ 650081 h 1557338"/>
              <a:gd name="connsiteX26" fmla="*/ 388143 w 397668"/>
              <a:gd name="connsiteY26" fmla="*/ 678656 h 1557338"/>
              <a:gd name="connsiteX27" fmla="*/ 397668 w 397668"/>
              <a:gd name="connsiteY27" fmla="*/ 709613 h 1557338"/>
              <a:gd name="connsiteX28" fmla="*/ 381000 w 397668"/>
              <a:gd name="connsiteY28" fmla="*/ 731044 h 1557338"/>
              <a:gd name="connsiteX29" fmla="*/ 357187 w 397668"/>
              <a:gd name="connsiteY29" fmla="*/ 738188 h 1557338"/>
              <a:gd name="connsiteX30" fmla="*/ 357187 w 397668"/>
              <a:gd name="connsiteY30" fmla="*/ 738188 h 1557338"/>
              <a:gd name="connsiteX31" fmla="*/ 335756 w 397668"/>
              <a:gd name="connsiteY31" fmla="*/ 747713 h 1557338"/>
              <a:gd name="connsiteX32" fmla="*/ 333375 w 397668"/>
              <a:gd name="connsiteY32" fmla="*/ 778669 h 1557338"/>
              <a:gd name="connsiteX33" fmla="*/ 323850 w 397668"/>
              <a:gd name="connsiteY33" fmla="*/ 802481 h 1557338"/>
              <a:gd name="connsiteX34" fmla="*/ 316706 w 397668"/>
              <a:gd name="connsiteY34" fmla="*/ 842963 h 1557338"/>
              <a:gd name="connsiteX35" fmla="*/ 290512 w 397668"/>
              <a:gd name="connsiteY35" fmla="*/ 897731 h 1557338"/>
              <a:gd name="connsiteX36" fmla="*/ 271462 w 397668"/>
              <a:gd name="connsiteY36" fmla="*/ 947738 h 1557338"/>
              <a:gd name="connsiteX37" fmla="*/ 257175 w 397668"/>
              <a:gd name="connsiteY37" fmla="*/ 985838 h 1557338"/>
              <a:gd name="connsiteX38" fmla="*/ 188118 w 397668"/>
              <a:gd name="connsiteY38" fmla="*/ 1140620 h 1557338"/>
              <a:gd name="connsiteX39" fmla="*/ 183356 w 397668"/>
              <a:gd name="connsiteY39" fmla="*/ 1316831 h 1557338"/>
              <a:gd name="connsiteX40" fmla="*/ 142874 w 397668"/>
              <a:gd name="connsiteY40" fmla="*/ 1373982 h 1557338"/>
              <a:gd name="connsiteX41" fmla="*/ 102393 w 397668"/>
              <a:gd name="connsiteY41" fmla="*/ 1409700 h 1557338"/>
              <a:gd name="connsiteX42" fmla="*/ 26194 w 397668"/>
              <a:gd name="connsiteY42" fmla="*/ 1469231 h 1557338"/>
              <a:gd name="connsiteX43" fmla="*/ 0 w 397668"/>
              <a:gd name="connsiteY43" fmla="*/ 1557338 h 1557338"/>
              <a:gd name="connsiteX0" fmla="*/ 90487 w 397668"/>
              <a:gd name="connsiteY0" fmla="*/ 0 h 1557338"/>
              <a:gd name="connsiteX1" fmla="*/ 159543 w 397668"/>
              <a:gd name="connsiteY1" fmla="*/ 52388 h 1557338"/>
              <a:gd name="connsiteX2" fmla="*/ 223837 w 397668"/>
              <a:gd name="connsiteY2" fmla="*/ 64294 h 1557338"/>
              <a:gd name="connsiteX3" fmla="*/ 302418 w 397668"/>
              <a:gd name="connsiteY3" fmla="*/ 97631 h 1557338"/>
              <a:gd name="connsiteX4" fmla="*/ 309562 w 397668"/>
              <a:gd name="connsiteY4" fmla="*/ 135731 h 1557338"/>
              <a:gd name="connsiteX5" fmla="*/ 319087 w 397668"/>
              <a:gd name="connsiteY5" fmla="*/ 161925 h 1557338"/>
              <a:gd name="connsiteX6" fmla="*/ 333375 w 397668"/>
              <a:gd name="connsiteY6" fmla="*/ 190500 h 1557338"/>
              <a:gd name="connsiteX7" fmla="*/ 340518 w 397668"/>
              <a:gd name="connsiteY7" fmla="*/ 226219 h 1557338"/>
              <a:gd name="connsiteX8" fmla="*/ 357187 w 397668"/>
              <a:gd name="connsiteY8" fmla="*/ 269081 h 1557338"/>
              <a:gd name="connsiteX9" fmla="*/ 364331 w 397668"/>
              <a:gd name="connsiteY9" fmla="*/ 297656 h 1557338"/>
              <a:gd name="connsiteX10" fmla="*/ 354806 w 397668"/>
              <a:gd name="connsiteY10" fmla="*/ 319088 h 1557338"/>
              <a:gd name="connsiteX11" fmla="*/ 354806 w 397668"/>
              <a:gd name="connsiteY11" fmla="*/ 335756 h 1557338"/>
              <a:gd name="connsiteX12" fmla="*/ 371475 w 397668"/>
              <a:gd name="connsiteY12" fmla="*/ 352425 h 1557338"/>
              <a:gd name="connsiteX13" fmla="*/ 376237 w 397668"/>
              <a:gd name="connsiteY13" fmla="*/ 378619 h 1557338"/>
              <a:gd name="connsiteX14" fmla="*/ 364331 w 397668"/>
              <a:gd name="connsiteY14" fmla="*/ 402431 h 1557338"/>
              <a:gd name="connsiteX15" fmla="*/ 345281 w 397668"/>
              <a:gd name="connsiteY15" fmla="*/ 423863 h 1557338"/>
              <a:gd name="connsiteX16" fmla="*/ 361950 w 397668"/>
              <a:gd name="connsiteY16" fmla="*/ 440531 h 1557338"/>
              <a:gd name="connsiteX17" fmla="*/ 361950 w 397668"/>
              <a:gd name="connsiteY17" fmla="*/ 469106 h 1557338"/>
              <a:gd name="connsiteX18" fmla="*/ 347662 w 397668"/>
              <a:gd name="connsiteY18" fmla="*/ 502444 h 1557338"/>
              <a:gd name="connsiteX19" fmla="*/ 345281 w 397668"/>
              <a:gd name="connsiteY19" fmla="*/ 521494 h 1557338"/>
              <a:gd name="connsiteX20" fmla="*/ 340518 w 397668"/>
              <a:gd name="connsiteY20" fmla="*/ 547688 h 1557338"/>
              <a:gd name="connsiteX21" fmla="*/ 342900 w 397668"/>
              <a:gd name="connsiteY21" fmla="*/ 569119 h 1557338"/>
              <a:gd name="connsiteX22" fmla="*/ 323850 w 397668"/>
              <a:gd name="connsiteY22" fmla="*/ 588169 h 1557338"/>
              <a:gd name="connsiteX23" fmla="*/ 328612 w 397668"/>
              <a:gd name="connsiteY23" fmla="*/ 604838 h 1557338"/>
              <a:gd name="connsiteX24" fmla="*/ 354806 w 397668"/>
              <a:gd name="connsiteY24" fmla="*/ 631031 h 1557338"/>
              <a:gd name="connsiteX25" fmla="*/ 378618 w 397668"/>
              <a:gd name="connsiteY25" fmla="*/ 650081 h 1557338"/>
              <a:gd name="connsiteX26" fmla="*/ 388143 w 397668"/>
              <a:gd name="connsiteY26" fmla="*/ 678656 h 1557338"/>
              <a:gd name="connsiteX27" fmla="*/ 397668 w 397668"/>
              <a:gd name="connsiteY27" fmla="*/ 709613 h 1557338"/>
              <a:gd name="connsiteX28" fmla="*/ 381000 w 397668"/>
              <a:gd name="connsiteY28" fmla="*/ 731044 h 1557338"/>
              <a:gd name="connsiteX29" fmla="*/ 357187 w 397668"/>
              <a:gd name="connsiteY29" fmla="*/ 738188 h 1557338"/>
              <a:gd name="connsiteX30" fmla="*/ 357187 w 397668"/>
              <a:gd name="connsiteY30" fmla="*/ 738188 h 1557338"/>
              <a:gd name="connsiteX31" fmla="*/ 335756 w 397668"/>
              <a:gd name="connsiteY31" fmla="*/ 747713 h 1557338"/>
              <a:gd name="connsiteX32" fmla="*/ 333375 w 397668"/>
              <a:gd name="connsiteY32" fmla="*/ 778669 h 1557338"/>
              <a:gd name="connsiteX33" fmla="*/ 323850 w 397668"/>
              <a:gd name="connsiteY33" fmla="*/ 802481 h 1557338"/>
              <a:gd name="connsiteX34" fmla="*/ 316706 w 397668"/>
              <a:gd name="connsiteY34" fmla="*/ 842963 h 1557338"/>
              <a:gd name="connsiteX35" fmla="*/ 290512 w 397668"/>
              <a:gd name="connsiteY35" fmla="*/ 897731 h 1557338"/>
              <a:gd name="connsiteX36" fmla="*/ 271462 w 397668"/>
              <a:gd name="connsiteY36" fmla="*/ 947738 h 1557338"/>
              <a:gd name="connsiteX37" fmla="*/ 257175 w 397668"/>
              <a:gd name="connsiteY37" fmla="*/ 985838 h 1557338"/>
              <a:gd name="connsiteX38" fmla="*/ 188118 w 397668"/>
              <a:gd name="connsiteY38" fmla="*/ 1140620 h 1557338"/>
              <a:gd name="connsiteX39" fmla="*/ 183356 w 397668"/>
              <a:gd name="connsiteY39" fmla="*/ 1316831 h 1557338"/>
              <a:gd name="connsiteX40" fmla="*/ 142874 w 397668"/>
              <a:gd name="connsiteY40" fmla="*/ 1373982 h 1557338"/>
              <a:gd name="connsiteX41" fmla="*/ 111918 w 397668"/>
              <a:gd name="connsiteY41" fmla="*/ 1469232 h 1557338"/>
              <a:gd name="connsiteX42" fmla="*/ 26194 w 397668"/>
              <a:gd name="connsiteY42" fmla="*/ 1469231 h 1557338"/>
              <a:gd name="connsiteX43" fmla="*/ 0 w 397668"/>
              <a:gd name="connsiteY43" fmla="*/ 1557338 h 1557338"/>
              <a:gd name="connsiteX0" fmla="*/ 90487 w 397668"/>
              <a:gd name="connsiteY0" fmla="*/ 0 h 1557338"/>
              <a:gd name="connsiteX1" fmla="*/ 159543 w 397668"/>
              <a:gd name="connsiteY1" fmla="*/ 52388 h 1557338"/>
              <a:gd name="connsiteX2" fmla="*/ 223837 w 397668"/>
              <a:gd name="connsiteY2" fmla="*/ 64294 h 1557338"/>
              <a:gd name="connsiteX3" fmla="*/ 302418 w 397668"/>
              <a:gd name="connsiteY3" fmla="*/ 97631 h 1557338"/>
              <a:gd name="connsiteX4" fmla="*/ 309562 w 397668"/>
              <a:gd name="connsiteY4" fmla="*/ 135731 h 1557338"/>
              <a:gd name="connsiteX5" fmla="*/ 319087 w 397668"/>
              <a:gd name="connsiteY5" fmla="*/ 161925 h 1557338"/>
              <a:gd name="connsiteX6" fmla="*/ 333375 w 397668"/>
              <a:gd name="connsiteY6" fmla="*/ 190500 h 1557338"/>
              <a:gd name="connsiteX7" fmla="*/ 340518 w 397668"/>
              <a:gd name="connsiteY7" fmla="*/ 226219 h 1557338"/>
              <a:gd name="connsiteX8" fmla="*/ 357187 w 397668"/>
              <a:gd name="connsiteY8" fmla="*/ 269081 h 1557338"/>
              <a:gd name="connsiteX9" fmla="*/ 364331 w 397668"/>
              <a:gd name="connsiteY9" fmla="*/ 297656 h 1557338"/>
              <a:gd name="connsiteX10" fmla="*/ 354806 w 397668"/>
              <a:gd name="connsiteY10" fmla="*/ 319088 h 1557338"/>
              <a:gd name="connsiteX11" fmla="*/ 354806 w 397668"/>
              <a:gd name="connsiteY11" fmla="*/ 335756 h 1557338"/>
              <a:gd name="connsiteX12" fmla="*/ 371475 w 397668"/>
              <a:gd name="connsiteY12" fmla="*/ 352425 h 1557338"/>
              <a:gd name="connsiteX13" fmla="*/ 376237 w 397668"/>
              <a:gd name="connsiteY13" fmla="*/ 378619 h 1557338"/>
              <a:gd name="connsiteX14" fmla="*/ 364331 w 397668"/>
              <a:gd name="connsiteY14" fmla="*/ 402431 h 1557338"/>
              <a:gd name="connsiteX15" fmla="*/ 345281 w 397668"/>
              <a:gd name="connsiteY15" fmla="*/ 423863 h 1557338"/>
              <a:gd name="connsiteX16" fmla="*/ 361950 w 397668"/>
              <a:gd name="connsiteY16" fmla="*/ 440531 h 1557338"/>
              <a:gd name="connsiteX17" fmla="*/ 361950 w 397668"/>
              <a:gd name="connsiteY17" fmla="*/ 469106 h 1557338"/>
              <a:gd name="connsiteX18" fmla="*/ 347662 w 397668"/>
              <a:gd name="connsiteY18" fmla="*/ 502444 h 1557338"/>
              <a:gd name="connsiteX19" fmla="*/ 345281 w 397668"/>
              <a:gd name="connsiteY19" fmla="*/ 521494 h 1557338"/>
              <a:gd name="connsiteX20" fmla="*/ 340518 w 397668"/>
              <a:gd name="connsiteY20" fmla="*/ 547688 h 1557338"/>
              <a:gd name="connsiteX21" fmla="*/ 342900 w 397668"/>
              <a:gd name="connsiteY21" fmla="*/ 569119 h 1557338"/>
              <a:gd name="connsiteX22" fmla="*/ 323850 w 397668"/>
              <a:gd name="connsiteY22" fmla="*/ 588169 h 1557338"/>
              <a:gd name="connsiteX23" fmla="*/ 328612 w 397668"/>
              <a:gd name="connsiteY23" fmla="*/ 604838 h 1557338"/>
              <a:gd name="connsiteX24" fmla="*/ 354806 w 397668"/>
              <a:gd name="connsiteY24" fmla="*/ 631031 h 1557338"/>
              <a:gd name="connsiteX25" fmla="*/ 378618 w 397668"/>
              <a:gd name="connsiteY25" fmla="*/ 650081 h 1557338"/>
              <a:gd name="connsiteX26" fmla="*/ 388143 w 397668"/>
              <a:gd name="connsiteY26" fmla="*/ 678656 h 1557338"/>
              <a:gd name="connsiteX27" fmla="*/ 397668 w 397668"/>
              <a:gd name="connsiteY27" fmla="*/ 709613 h 1557338"/>
              <a:gd name="connsiteX28" fmla="*/ 381000 w 397668"/>
              <a:gd name="connsiteY28" fmla="*/ 731044 h 1557338"/>
              <a:gd name="connsiteX29" fmla="*/ 357187 w 397668"/>
              <a:gd name="connsiteY29" fmla="*/ 738188 h 1557338"/>
              <a:gd name="connsiteX30" fmla="*/ 357187 w 397668"/>
              <a:gd name="connsiteY30" fmla="*/ 738188 h 1557338"/>
              <a:gd name="connsiteX31" fmla="*/ 335756 w 397668"/>
              <a:gd name="connsiteY31" fmla="*/ 747713 h 1557338"/>
              <a:gd name="connsiteX32" fmla="*/ 333375 w 397668"/>
              <a:gd name="connsiteY32" fmla="*/ 778669 h 1557338"/>
              <a:gd name="connsiteX33" fmla="*/ 323850 w 397668"/>
              <a:gd name="connsiteY33" fmla="*/ 802481 h 1557338"/>
              <a:gd name="connsiteX34" fmla="*/ 316706 w 397668"/>
              <a:gd name="connsiteY34" fmla="*/ 842963 h 1557338"/>
              <a:gd name="connsiteX35" fmla="*/ 290512 w 397668"/>
              <a:gd name="connsiteY35" fmla="*/ 897731 h 1557338"/>
              <a:gd name="connsiteX36" fmla="*/ 271462 w 397668"/>
              <a:gd name="connsiteY36" fmla="*/ 947738 h 1557338"/>
              <a:gd name="connsiteX37" fmla="*/ 257175 w 397668"/>
              <a:gd name="connsiteY37" fmla="*/ 985838 h 1557338"/>
              <a:gd name="connsiteX38" fmla="*/ 188118 w 397668"/>
              <a:gd name="connsiteY38" fmla="*/ 1140620 h 1557338"/>
              <a:gd name="connsiteX39" fmla="*/ 183356 w 397668"/>
              <a:gd name="connsiteY39" fmla="*/ 1316831 h 1557338"/>
              <a:gd name="connsiteX40" fmla="*/ 142874 w 397668"/>
              <a:gd name="connsiteY40" fmla="*/ 1373982 h 1557338"/>
              <a:gd name="connsiteX41" fmla="*/ 133350 w 397668"/>
              <a:gd name="connsiteY41" fmla="*/ 1414463 h 1557338"/>
              <a:gd name="connsiteX42" fmla="*/ 111918 w 397668"/>
              <a:gd name="connsiteY42" fmla="*/ 1469232 h 1557338"/>
              <a:gd name="connsiteX43" fmla="*/ 26194 w 397668"/>
              <a:gd name="connsiteY43" fmla="*/ 1469231 h 1557338"/>
              <a:gd name="connsiteX44" fmla="*/ 0 w 397668"/>
              <a:gd name="connsiteY44" fmla="*/ 1557338 h 1557338"/>
              <a:gd name="connsiteX0" fmla="*/ 90487 w 397668"/>
              <a:gd name="connsiteY0" fmla="*/ 0 h 1557338"/>
              <a:gd name="connsiteX1" fmla="*/ 159543 w 397668"/>
              <a:gd name="connsiteY1" fmla="*/ 52388 h 1557338"/>
              <a:gd name="connsiteX2" fmla="*/ 223837 w 397668"/>
              <a:gd name="connsiteY2" fmla="*/ 64294 h 1557338"/>
              <a:gd name="connsiteX3" fmla="*/ 302418 w 397668"/>
              <a:gd name="connsiteY3" fmla="*/ 97631 h 1557338"/>
              <a:gd name="connsiteX4" fmla="*/ 309562 w 397668"/>
              <a:gd name="connsiteY4" fmla="*/ 135731 h 1557338"/>
              <a:gd name="connsiteX5" fmla="*/ 319087 w 397668"/>
              <a:gd name="connsiteY5" fmla="*/ 161925 h 1557338"/>
              <a:gd name="connsiteX6" fmla="*/ 333375 w 397668"/>
              <a:gd name="connsiteY6" fmla="*/ 190500 h 1557338"/>
              <a:gd name="connsiteX7" fmla="*/ 340518 w 397668"/>
              <a:gd name="connsiteY7" fmla="*/ 226219 h 1557338"/>
              <a:gd name="connsiteX8" fmla="*/ 357187 w 397668"/>
              <a:gd name="connsiteY8" fmla="*/ 269081 h 1557338"/>
              <a:gd name="connsiteX9" fmla="*/ 364331 w 397668"/>
              <a:gd name="connsiteY9" fmla="*/ 297656 h 1557338"/>
              <a:gd name="connsiteX10" fmla="*/ 354806 w 397668"/>
              <a:gd name="connsiteY10" fmla="*/ 319088 h 1557338"/>
              <a:gd name="connsiteX11" fmla="*/ 354806 w 397668"/>
              <a:gd name="connsiteY11" fmla="*/ 335756 h 1557338"/>
              <a:gd name="connsiteX12" fmla="*/ 371475 w 397668"/>
              <a:gd name="connsiteY12" fmla="*/ 352425 h 1557338"/>
              <a:gd name="connsiteX13" fmla="*/ 376237 w 397668"/>
              <a:gd name="connsiteY13" fmla="*/ 378619 h 1557338"/>
              <a:gd name="connsiteX14" fmla="*/ 364331 w 397668"/>
              <a:gd name="connsiteY14" fmla="*/ 402431 h 1557338"/>
              <a:gd name="connsiteX15" fmla="*/ 345281 w 397668"/>
              <a:gd name="connsiteY15" fmla="*/ 423863 h 1557338"/>
              <a:gd name="connsiteX16" fmla="*/ 361950 w 397668"/>
              <a:gd name="connsiteY16" fmla="*/ 440531 h 1557338"/>
              <a:gd name="connsiteX17" fmla="*/ 361950 w 397668"/>
              <a:gd name="connsiteY17" fmla="*/ 469106 h 1557338"/>
              <a:gd name="connsiteX18" fmla="*/ 347662 w 397668"/>
              <a:gd name="connsiteY18" fmla="*/ 502444 h 1557338"/>
              <a:gd name="connsiteX19" fmla="*/ 345281 w 397668"/>
              <a:gd name="connsiteY19" fmla="*/ 521494 h 1557338"/>
              <a:gd name="connsiteX20" fmla="*/ 340518 w 397668"/>
              <a:gd name="connsiteY20" fmla="*/ 547688 h 1557338"/>
              <a:gd name="connsiteX21" fmla="*/ 342900 w 397668"/>
              <a:gd name="connsiteY21" fmla="*/ 569119 h 1557338"/>
              <a:gd name="connsiteX22" fmla="*/ 323850 w 397668"/>
              <a:gd name="connsiteY22" fmla="*/ 588169 h 1557338"/>
              <a:gd name="connsiteX23" fmla="*/ 328612 w 397668"/>
              <a:gd name="connsiteY23" fmla="*/ 604838 h 1557338"/>
              <a:gd name="connsiteX24" fmla="*/ 354806 w 397668"/>
              <a:gd name="connsiteY24" fmla="*/ 631031 h 1557338"/>
              <a:gd name="connsiteX25" fmla="*/ 378618 w 397668"/>
              <a:gd name="connsiteY25" fmla="*/ 650081 h 1557338"/>
              <a:gd name="connsiteX26" fmla="*/ 388143 w 397668"/>
              <a:gd name="connsiteY26" fmla="*/ 678656 h 1557338"/>
              <a:gd name="connsiteX27" fmla="*/ 397668 w 397668"/>
              <a:gd name="connsiteY27" fmla="*/ 709613 h 1557338"/>
              <a:gd name="connsiteX28" fmla="*/ 381000 w 397668"/>
              <a:gd name="connsiteY28" fmla="*/ 731044 h 1557338"/>
              <a:gd name="connsiteX29" fmla="*/ 357187 w 397668"/>
              <a:gd name="connsiteY29" fmla="*/ 738188 h 1557338"/>
              <a:gd name="connsiteX30" fmla="*/ 357187 w 397668"/>
              <a:gd name="connsiteY30" fmla="*/ 738188 h 1557338"/>
              <a:gd name="connsiteX31" fmla="*/ 335756 w 397668"/>
              <a:gd name="connsiteY31" fmla="*/ 747713 h 1557338"/>
              <a:gd name="connsiteX32" fmla="*/ 333375 w 397668"/>
              <a:gd name="connsiteY32" fmla="*/ 778669 h 1557338"/>
              <a:gd name="connsiteX33" fmla="*/ 323850 w 397668"/>
              <a:gd name="connsiteY33" fmla="*/ 802481 h 1557338"/>
              <a:gd name="connsiteX34" fmla="*/ 316706 w 397668"/>
              <a:gd name="connsiteY34" fmla="*/ 842963 h 1557338"/>
              <a:gd name="connsiteX35" fmla="*/ 290512 w 397668"/>
              <a:gd name="connsiteY35" fmla="*/ 897731 h 1557338"/>
              <a:gd name="connsiteX36" fmla="*/ 271462 w 397668"/>
              <a:gd name="connsiteY36" fmla="*/ 947738 h 1557338"/>
              <a:gd name="connsiteX37" fmla="*/ 257175 w 397668"/>
              <a:gd name="connsiteY37" fmla="*/ 985838 h 1557338"/>
              <a:gd name="connsiteX38" fmla="*/ 188118 w 397668"/>
              <a:gd name="connsiteY38" fmla="*/ 1140620 h 1557338"/>
              <a:gd name="connsiteX39" fmla="*/ 183356 w 397668"/>
              <a:gd name="connsiteY39" fmla="*/ 1316831 h 1557338"/>
              <a:gd name="connsiteX40" fmla="*/ 142874 w 397668"/>
              <a:gd name="connsiteY40" fmla="*/ 1373982 h 1557338"/>
              <a:gd name="connsiteX41" fmla="*/ 142875 w 397668"/>
              <a:gd name="connsiteY41" fmla="*/ 1440657 h 1557338"/>
              <a:gd name="connsiteX42" fmla="*/ 111918 w 397668"/>
              <a:gd name="connsiteY42" fmla="*/ 1469232 h 1557338"/>
              <a:gd name="connsiteX43" fmla="*/ 26194 w 397668"/>
              <a:gd name="connsiteY43" fmla="*/ 1469231 h 1557338"/>
              <a:gd name="connsiteX44" fmla="*/ 0 w 397668"/>
              <a:gd name="connsiteY44" fmla="*/ 1557338 h 1557338"/>
              <a:gd name="connsiteX0" fmla="*/ 90487 w 397668"/>
              <a:gd name="connsiteY0" fmla="*/ 0 h 1557338"/>
              <a:gd name="connsiteX1" fmla="*/ 159543 w 397668"/>
              <a:gd name="connsiteY1" fmla="*/ 52388 h 1557338"/>
              <a:gd name="connsiteX2" fmla="*/ 223837 w 397668"/>
              <a:gd name="connsiteY2" fmla="*/ 64294 h 1557338"/>
              <a:gd name="connsiteX3" fmla="*/ 302418 w 397668"/>
              <a:gd name="connsiteY3" fmla="*/ 97631 h 1557338"/>
              <a:gd name="connsiteX4" fmla="*/ 309562 w 397668"/>
              <a:gd name="connsiteY4" fmla="*/ 135731 h 1557338"/>
              <a:gd name="connsiteX5" fmla="*/ 319087 w 397668"/>
              <a:gd name="connsiteY5" fmla="*/ 161925 h 1557338"/>
              <a:gd name="connsiteX6" fmla="*/ 333375 w 397668"/>
              <a:gd name="connsiteY6" fmla="*/ 190500 h 1557338"/>
              <a:gd name="connsiteX7" fmla="*/ 340518 w 397668"/>
              <a:gd name="connsiteY7" fmla="*/ 226219 h 1557338"/>
              <a:gd name="connsiteX8" fmla="*/ 357187 w 397668"/>
              <a:gd name="connsiteY8" fmla="*/ 269081 h 1557338"/>
              <a:gd name="connsiteX9" fmla="*/ 364331 w 397668"/>
              <a:gd name="connsiteY9" fmla="*/ 297656 h 1557338"/>
              <a:gd name="connsiteX10" fmla="*/ 354806 w 397668"/>
              <a:gd name="connsiteY10" fmla="*/ 319088 h 1557338"/>
              <a:gd name="connsiteX11" fmla="*/ 354806 w 397668"/>
              <a:gd name="connsiteY11" fmla="*/ 335756 h 1557338"/>
              <a:gd name="connsiteX12" fmla="*/ 371475 w 397668"/>
              <a:gd name="connsiteY12" fmla="*/ 352425 h 1557338"/>
              <a:gd name="connsiteX13" fmla="*/ 376237 w 397668"/>
              <a:gd name="connsiteY13" fmla="*/ 378619 h 1557338"/>
              <a:gd name="connsiteX14" fmla="*/ 364331 w 397668"/>
              <a:gd name="connsiteY14" fmla="*/ 402431 h 1557338"/>
              <a:gd name="connsiteX15" fmla="*/ 345281 w 397668"/>
              <a:gd name="connsiteY15" fmla="*/ 423863 h 1557338"/>
              <a:gd name="connsiteX16" fmla="*/ 361950 w 397668"/>
              <a:gd name="connsiteY16" fmla="*/ 440531 h 1557338"/>
              <a:gd name="connsiteX17" fmla="*/ 361950 w 397668"/>
              <a:gd name="connsiteY17" fmla="*/ 469106 h 1557338"/>
              <a:gd name="connsiteX18" fmla="*/ 347662 w 397668"/>
              <a:gd name="connsiteY18" fmla="*/ 502444 h 1557338"/>
              <a:gd name="connsiteX19" fmla="*/ 345281 w 397668"/>
              <a:gd name="connsiteY19" fmla="*/ 521494 h 1557338"/>
              <a:gd name="connsiteX20" fmla="*/ 340518 w 397668"/>
              <a:gd name="connsiteY20" fmla="*/ 547688 h 1557338"/>
              <a:gd name="connsiteX21" fmla="*/ 342900 w 397668"/>
              <a:gd name="connsiteY21" fmla="*/ 569119 h 1557338"/>
              <a:gd name="connsiteX22" fmla="*/ 323850 w 397668"/>
              <a:gd name="connsiteY22" fmla="*/ 588169 h 1557338"/>
              <a:gd name="connsiteX23" fmla="*/ 328612 w 397668"/>
              <a:gd name="connsiteY23" fmla="*/ 604838 h 1557338"/>
              <a:gd name="connsiteX24" fmla="*/ 354806 w 397668"/>
              <a:gd name="connsiteY24" fmla="*/ 631031 h 1557338"/>
              <a:gd name="connsiteX25" fmla="*/ 378618 w 397668"/>
              <a:gd name="connsiteY25" fmla="*/ 650081 h 1557338"/>
              <a:gd name="connsiteX26" fmla="*/ 388143 w 397668"/>
              <a:gd name="connsiteY26" fmla="*/ 678656 h 1557338"/>
              <a:gd name="connsiteX27" fmla="*/ 397668 w 397668"/>
              <a:gd name="connsiteY27" fmla="*/ 709613 h 1557338"/>
              <a:gd name="connsiteX28" fmla="*/ 381000 w 397668"/>
              <a:gd name="connsiteY28" fmla="*/ 731044 h 1557338"/>
              <a:gd name="connsiteX29" fmla="*/ 357187 w 397668"/>
              <a:gd name="connsiteY29" fmla="*/ 738188 h 1557338"/>
              <a:gd name="connsiteX30" fmla="*/ 357187 w 397668"/>
              <a:gd name="connsiteY30" fmla="*/ 738188 h 1557338"/>
              <a:gd name="connsiteX31" fmla="*/ 335756 w 397668"/>
              <a:gd name="connsiteY31" fmla="*/ 747713 h 1557338"/>
              <a:gd name="connsiteX32" fmla="*/ 333375 w 397668"/>
              <a:gd name="connsiteY32" fmla="*/ 778669 h 1557338"/>
              <a:gd name="connsiteX33" fmla="*/ 323850 w 397668"/>
              <a:gd name="connsiteY33" fmla="*/ 802481 h 1557338"/>
              <a:gd name="connsiteX34" fmla="*/ 316706 w 397668"/>
              <a:gd name="connsiteY34" fmla="*/ 842963 h 1557338"/>
              <a:gd name="connsiteX35" fmla="*/ 290512 w 397668"/>
              <a:gd name="connsiteY35" fmla="*/ 897731 h 1557338"/>
              <a:gd name="connsiteX36" fmla="*/ 271462 w 397668"/>
              <a:gd name="connsiteY36" fmla="*/ 947738 h 1557338"/>
              <a:gd name="connsiteX37" fmla="*/ 257175 w 397668"/>
              <a:gd name="connsiteY37" fmla="*/ 985838 h 1557338"/>
              <a:gd name="connsiteX38" fmla="*/ 188118 w 397668"/>
              <a:gd name="connsiteY38" fmla="*/ 1140620 h 1557338"/>
              <a:gd name="connsiteX39" fmla="*/ 183356 w 397668"/>
              <a:gd name="connsiteY39" fmla="*/ 1316831 h 1557338"/>
              <a:gd name="connsiteX40" fmla="*/ 142874 w 397668"/>
              <a:gd name="connsiteY40" fmla="*/ 1373982 h 1557338"/>
              <a:gd name="connsiteX41" fmla="*/ 142875 w 397668"/>
              <a:gd name="connsiteY41" fmla="*/ 1440657 h 1557338"/>
              <a:gd name="connsiteX42" fmla="*/ 111918 w 397668"/>
              <a:gd name="connsiteY42" fmla="*/ 1469232 h 1557338"/>
              <a:gd name="connsiteX43" fmla="*/ 71437 w 397668"/>
              <a:gd name="connsiteY43" fmla="*/ 1469231 h 1557338"/>
              <a:gd name="connsiteX44" fmla="*/ 26194 w 397668"/>
              <a:gd name="connsiteY44" fmla="*/ 1469231 h 1557338"/>
              <a:gd name="connsiteX45" fmla="*/ 0 w 397668"/>
              <a:gd name="connsiteY45" fmla="*/ 1557338 h 1557338"/>
              <a:gd name="connsiteX0" fmla="*/ 90487 w 397668"/>
              <a:gd name="connsiteY0" fmla="*/ 0 h 1557338"/>
              <a:gd name="connsiteX1" fmla="*/ 159543 w 397668"/>
              <a:gd name="connsiteY1" fmla="*/ 52388 h 1557338"/>
              <a:gd name="connsiteX2" fmla="*/ 223837 w 397668"/>
              <a:gd name="connsiteY2" fmla="*/ 64294 h 1557338"/>
              <a:gd name="connsiteX3" fmla="*/ 302418 w 397668"/>
              <a:gd name="connsiteY3" fmla="*/ 97631 h 1557338"/>
              <a:gd name="connsiteX4" fmla="*/ 309562 w 397668"/>
              <a:gd name="connsiteY4" fmla="*/ 135731 h 1557338"/>
              <a:gd name="connsiteX5" fmla="*/ 319087 w 397668"/>
              <a:gd name="connsiteY5" fmla="*/ 161925 h 1557338"/>
              <a:gd name="connsiteX6" fmla="*/ 333375 w 397668"/>
              <a:gd name="connsiteY6" fmla="*/ 190500 h 1557338"/>
              <a:gd name="connsiteX7" fmla="*/ 340518 w 397668"/>
              <a:gd name="connsiteY7" fmla="*/ 226219 h 1557338"/>
              <a:gd name="connsiteX8" fmla="*/ 357187 w 397668"/>
              <a:gd name="connsiteY8" fmla="*/ 269081 h 1557338"/>
              <a:gd name="connsiteX9" fmla="*/ 364331 w 397668"/>
              <a:gd name="connsiteY9" fmla="*/ 297656 h 1557338"/>
              <a:gd name="connsiteX10" fmla="*/ 354806 w 397668"/>
              <a:gd name="connsiteY10" fmla="*/ 319088 h 1557338"/>
              <a:gd name="connsiteX11" fmla="*/ 354806 w 397668"/>
              <a:gd name="connsiteY11" fmla="*/ 335756 h 1557338"/>
              <a:gd name="connsiteX12" fmla="*/ 371475 w 397668"/>
              <a:gd name="connsiteY12" fmla="*/ 352425 h 1557338"/>
              <a:gd name="connsiteX13" fmla="*/ 376237 w 397668"/>
              <a:gd name="connsiteY13" fmla="*/ 378619 h 1557338"/>
              <a:gd name="connsiteX14" fmla="*/ 364331 w 397668"/>
              <a:gd name="connsiteY14" fmla="*/ 402431 h 1557338"/>
              <a:gd name="connsiteX15" fmla="*/ 345281 w 397668"/>
              <a:gd name="connsiteY15" fmla="*/ 423863 h 1557338"/>
              <a:gd name="connsiteX16" fmla="*/ 361950 w 397668"/>
              <a:gd name="connsiteY16" fmla="*/ 440531 h 1557338"/>
              <a:gd name="connsiteX17" fmla="*/ 361950 w 397668"/>
              <a:gd name="connsiteY17" fmla="*/ 469106 h 1557338"/>
              <a:gd name="connsiteX18" fmla="*/ 347662 w 397668"/>
              <a:gd name="connsiteY18" fmla="*/ 502444 h 1557338"/>
              <a:gd name="connsiteX19" fmla="*/ 345281 w 397668"/>
              <a:gd name="connsiteY19" fmla="*/ 521494 h 1557338"/>
              <a:gd name="connsiteX20" fmla="*/ 340518 w 397668"/>
              <a:gd name="connsiteY20" fmla="*/ 547688 h 1557338"/>
              <a:gd name="connsiteX21" fmla="*/ 342900 w 397668"/>
              <a:gd name="connsiteY21" fmla="*/ 569119 h 1557338"/>
              <a:gd name="connsiteX22" fmla="*/ 323850 w 397668"/>
              <a:gd name="connsiteY22" fmla="*/ 588169 h 1557338"/>
              <a:gd name="connsiteX23" fmla="*/ 328612 w 397668"/>
              <a:gd name="connsiteY23" fmla="*/ 604838 h 1557338"/>
              <a:gd name="connsiteX24" fmla="*/ 354806 w 397668"/>
              <a:gd name="connsiteY24" fmla="*/ 631031 h 1557338"/>
              <a:gd name="connsiteX25" fmla="*/ 378618 w 397668"/>
              <a:gd name="connsiteY25" fmla="*/ 650081 h 1557338"/>
              <a:gd name="connsiteX26" fmla="*/ 388143 w 397668"/>
              <a:gd name="connsiteY26" fmla="*/ 678656 h 1557338"/>
              <a:gd name="connsiteX27" fmla="*/ 397668 w 397668"/>
              <a:gd name="connsiteY27" fmla="*/ 709613 h 1557338"/>
              <a:gd name="connsiteX28" fmla="*/ 381000 w 397668"/>
              <a:gd name="connsiteY28" fmla="*/ 731044 h 1557338"/>
              <a:gd name="connsiteX29" fmla="*/ 357187 w 397668"/>
              <a:gd name="connsiteY29" fmla="*/ 738188 h 1557338"/>
              <a:gd name="connsiteX30" fmla="*/ 357187 w 397668"/>
              <a:gd name="connsiteY30" fmla="*/ 738188 h 1557338"/>
              <a:gd name="connsiteX31" fmla="*/ 335756 w 397668"/>
              <a:gd name="connsiteY31" fmla="*/ 747713 h 1557338"/>
              <a:gd name="connsiteX32" fmla="*/ 333375 w 397668"/>
              <a:gd name="connsiteY32" fmla="*/ 778669 h 1557338"/>
              <a:gd name="connsiteX33" fmla="*/ 323850 w 397668"/>
              <a:gd name="connsiteY33" fmla="*/ 802481 h 1557338"/>
              <a:gd name="connsiteX34" fmla="*/ 316706 w 397668"/>
              <a:gd name="connsiteY34" fmla="*/ 842963 h 1557338"/>
              <a:gd name="connsiteX35" fmla="*/ 290512 w 397668"/>
              <a:gd name="connsiteY35" fmla="*/ 897731 h 1557338"/>
              <a:gd name="connsiteX36" fmla="*/ 271462 w 397668"/>
              <a:gd name="connsiteY36" fmla="*/ 947738 h 1557338"/>
              <a:gd name="connsiteX37" fmla="*/ 257175 w 397668"/>
              <a:gd name="connsiteY37" fmla="*/ 985838 h 1557338"/>
              <a:gd name="connsiteX38" fmla="*/ 188118 w 397668"/>
              <a:gd name="connsiteY38" fmla="*/ 1140620 h 1557338"/>
              <a:gd name="connsiteX39" fmla="*/ 183356 w 397668"/>
              <a:gd name="connsiteY39" fmla="*/ 1316831 h 1557338"/>
              <a:gd name="connsiteX40" fmla="*/ 142874 w 397668"/>
              <a:gd name="connsiteY40" fmla="*/ 1373982 h 1557338"/>
              <a:gd name="connsiteX41" fmla="*/ 142875 w 397668"/>
              <a:gd name="connsiteY41" fmla="*/ 1440657 h 1557338"/>
              <a:gd name="connsiteX42" fmla="*/ 111918 w 397668"/>
              <a:gd name="connsiteY42" fmla="*/ 1469232 h 1557338"/>
              <a:gd name="connsiteX43" fmla="*/ 66674 w 397668"/>
              <a:gd name="connsiteY43" fmla="*/ 1493044 h 1557338"/>
              <a:gd name="connsiteX44" fmla="*/ 26194 w 397668"/>
              <a:gd name="connsiteY44" fmla="*/ 1469231 h 1557338"/>
              <a:gd name="connsiteX45" fmla="*/ 0 w 397668"/>
              <a:gd name="connsiteY45" fmla="*/ 1557338 h 1557338"/>
              <a:gd name="connsiteX0" fmla="*/ 90487 w 397668"/>
              <a:gd name="connsiteY0" fmla="*/ 0 h 1557338"/>
              <a:gd name="connsiteX1" fmla="*/ 159543 w 397668"/>
              <a:gd name="connsiteY1" fmla="*/ 52388 h 1557338"/>
              <a:gd name="connsiteX2" fmla="*/ 223837 w 397668"/>
              <a:gd name="connsiteY2" fmla="*/ 64294 h 1557338"/>
              <a:gd name="connsiteX3" fmla="*/ 302418 w 397668"/>
              <a:gd name="connsiteY3" fmla="*/ 97631 h 1557338"/>
              <a:gd name="connsiteX4" fmla="*/ 309562 w 397668"/>
              <a:gd name="connsiteY4" fmla="*/ 135731 h 1557338"/>
              <a:gd name="connsiteX5" fmla="*/ 319087 w 397668"/>
              <a:gd name="connsiteY5" fmla="*/ 161925 h 1557338"/>
              <a:gd name="connsiteX6" fmla="*/ 333375 w 397668"/>
              <a:gd name="connsiteY6" fmla="*/ 190500 h 1557338"/>
              <a:gd name="connsiteX7" fmla="*/ 340518 w 397668"/>
              <a:gd name="connsiteY7" fmla="*/ 226219 h 1557338"/>
              <a:gd name="connsiteX8" fmla="*/ 357187 w 397668"/>
              <a:gd name="connsiteY8" fmla="*/ 269081 h 1557338"/>
              <a:gd name="connsiteX9" fmla="*/ 364331 w 397668"/>
              <a:gd name="connsiteY9" fmla="*/ 297656 h 1557338"/>
              <a:gd name="connsiteX10" fmla="*/ 354806 w 397668"/>
              <a:gd name="connsiteY10" fmla="*/ 319088 h 1557338"/>
              <a:gd name="connsiteX11" fmla="*/ 354806 w 397668"/>
              <a:gd name="connsiteY11" fmla="*/ 335756 h 1557338"/>
              <a:gd name="connsiteX12" fmla="*/ 371475 w 397668"/>
              <a:gd name="connsiteY12" fmla="*/ 352425 h 1557338"/>
              <a:gd name="connsiteX13" fmla="*/ 376237 w 397668"/>
              <a:gd name="connsiteY13" fmla="*/ 378619 h 1557338"/>
              <a:gd name="connsiteX14" fmla="*/ 364331 w 397668"/>
              <a:gd name="connsiteY14" fmla="*/ 402431 h 1557338"/>
              <a:gd name="connsiteX15" fmla="*/ 345281 w 397668"/>
              <a:gd name="connsiteY15" fmla="*/ 423863 h 1557338"/>
              <a:gd name="connsiteX16" fmla="*/ 361950 w 397668"/>
              <a:gd name="connsiteY16" fmla="*/ 440531 h 1557338"/>
              <a:gd name="connsiteX17" fmla="*/ 361950 w 397668"/>
              <a:gd name="connsiteY17" fmla="*/ 469106 h 1557338"/>
              <a:gd name="connsiteX18" fmla="*/ 347662 w 397668"/>
              <a:gd name="connsiteY18" fmla="*/ 502444 h 1557338"/>
              <a:gd name="connsiteX19" fmla="*/ 345281 w 397668"/>
              <a:gd name="connsiteY19" fmla="*/ 521494 h 1557338"/>
              <a:gd name="connsiteX20" fmla="*/ 340518 w 397668"/>
              <a:gd name="connsiteY20" fmla="*/ 547688 h 1557338"/>
              <a:gd name="connsiteX21" fmla="*/ 342900 w 397668"/>
              <a:gd name="connsiteY21" fmla="*/ 569119 h 1557338"/>
              <a:gd name="connsiteX22" fmla="*/ 323850 w 397668"/>
              <a:gd name="connsiteY22" fmla="*/ 588169 h 1557338"/>
              <a:gd name="connsiteX23" fmla="*/ 328612 w 397668"/>
              <a:gd name="connsiteY23" fmla="*/ 604838 h 1557338"/>
              <a:gd name="connsiteX24" fmla="*/ 354806 w 397668"/>
              <a:gd name="connsiteY24" fmla="*/ 631031 h 1557338"/>
              <a:gd name="connsiteX25" fmla="*/ 378618 w 397668"/>
              <a:gd name="connsiteY25" fmla="*/ 650081 h 1557338"/>
              <a:gd name="connsiteX26" fmla="*/ 388143 w 397668"/>
              <a:gd name="connsiteY26" fmla="*/ 678656 h 1557338"/>
              <a:gd name="connsiteX27" fmla="*/ 397668 w 397668"/>
              <a:gd name="connsiteY27" fmla="*/ 709613 h 1557338"/>
              <a:gd name="connsiteX28" fmla="*/ 381000 w 397668"/>
              <a:gd name="connsiteY28" fmla="*/ 731044 h 1557338"/>
              <a:gd name="connsiteX29" fmla="*/ 357187 w 397668"/>
              <a:gd name="connsiteY29" fmla="*/ 738188 h 1557338"/>
              <a:gd name="connsiteX30" fmla="*/ 357187 w 397668"/>
              <a:gd name="connsiteY30" fmla="*/ 738188 h 1557338"/>
              <a:gd name="connsiteX31" fmla="*/ 335756 w 397668"/>
              <a:gd name="connsiteY31" fmla="*/ 747713 h 1557338"/>
              <a:gd name="connsiteX32" fmla="*/ 333375 w 397668"/>
              <a:gd name="connsiteY32" fmla="*/ 778669 h 1557338"/>
              <a:gd name="connsiteX33" fmla="*/ 323850 w 397668"/>
              <a:gd name="connsiteY33" fmla="*/ 802481 h 1557338"/>
              <a:gd name="connsiteX34" fmla="*/ 316706 w 397668"/>
              <a:gd name="connsiteY34" fmla="*/ 842963 h 1557338"/>
              <a:gd name="connsiteX35" fmla="*/ 290512 w 397668"/>
              <a:gd name="connsiteY35" fmla="*/ 897731 h 1557338"/>
              <a:gd name="connsiteX36" fmla="*/ 271462 w 397668"/>
              <a:gd name="connsiteY36" fmla="*/ 947738 h 1557338"/>
              <a:gd name="connsiteX37" fmla="*/ 257175 w 397668"/>
              <a:gd name="connsiteY37" fmla="*/ 985838 h 1557338"/>
              <a:gd name="connsiteX38" fmla="*/ 188118 w 397668"/>
              <a:gd name="connsiteY38" fmla="*/ 1140620 h 1557338"/>
              <a:gd name="connsiteX39" fmla="*/ 183356 w 397668"/>
              <a:gd name="connsiteY39" fmla="*/ 1316831 h 1557338"/>
              <a:gd name="connsiteX40" fmla="*/ 142874 w 397668"/>
              <a:gd name="connsiteY40" fmla="*/ 1373982 h 1557338"/>
              <a:gd name="connsiteX41" fmla="*/ 142875 w 397668"/>
              <a:gd name="connsiteY41" fmla="*/ 1440657 h 1557338"/>
              <a:gd name="connsiteX42" fmla="*/ 111918 w 397668"/>
              <a:gd name="connsiteY42" fmla="*/ 1469232 h 1557338"/>
              <a:gd name="connsiteX43" fmla="*/ 66674 w 397668"/>
              <a:gd name="connsiteY43" fmla="*/ 1493044 h 1557338"/>
              <a:gd name="connsiteX44" fmla="*/ 26194 w 397668"/>
              <a:gd name="connsiteY44" fmla="*/ 1469231 h 1557338"/>
              <a:gd name="connsiteX45" fmla="*/ 11906 w 397668"/>
              <a:gd name="connsiteY45" fmla="*/ 1507331 h 1557338"/>
              <a:gd name="connsiteX46" fmla="*/ 0 w 397668"/>
              <a:gd name="connsiteY46" fmla="*/ 1557338 h 1557338"/>
              <a:gd name="connsiteX0" fmla="*/ 90487 w 397668"/>
              <a:gd name="connsiteY0" fmla="*/ 0 h 1557338"/>
              <a:gd name="connsiteX1" fmla="*/ 159543 w 397668"/>
              <a:gd name="connsiteY1" fmla="*/ 52388 h 1557338"/>
              <a:gd name="connsiteX2" fmla="*/ 223837 w 397668"/>
              <a:gd name="connsiteY2" fmla="*/ 64294 h 1557338"/>
              <a:gd name="connsiteX3" fmla="*/ 302418 w 397668"/>
              <a:gd name="connsiteY3" fmla="*/ 97631 h 1557338"/>
              <a:gd name="connsiteX4" fmla="*/ 309562 w 397668"/>
              <a:gd name="connsiteY4" fmla="*/ 135731 h 1557338"/>
              <a:gd name="connsiteX5" fmla="*/ 319087 w 397668"/>
              <a:gd name="connsiteY5" fmla="*/ 161925 h 1557338"/>
              <a:gd name="connsiteX6" fmla="*/ 333375 w 397668"/>
              <a:gd name="connsiteY6" fmla="*/ 190500 h 1557338"/>
              <a:gd name="connsiteX7" fmla="*/ 340518 w 397668"/>
              <a:gd name="connsiteY7" fmla="*/ 226219 h 1557338"/>
              <a:gd name="connsiteX8" fmla="*/ 357187 w 397668"/>
              <a:gd name="connsiteY8" fmla="*/ 269081 h 1557338"/>
              <a:gd name="connsiteX9" fmla="*/ 364331 w 397668"/>
              <a:gd name="connsiteY9" fmla="*/ 297656 h 1557338"/>
              <a:gd name="connsiteX10" fmla="*/ 354806 w 397668"/>
              <a:gd name="connsiteY10" fmla="*/ 319088 h 1557338"/>
              <a:gd name="connsiteX11" fmla="*/ 354806 w 397668"/>
              <a:gd name="connsiteY11" fmla="*/ 335756 h 1557338"/>
              <a:gd name="connsiteX12" fmla="*/ 371475 w 397668"/>
              <a:gd name="connsiteY12" fmla="*/ 352425 h 1557338"/>
              <a:gd name="connsiteX13" fmla="*/ 376237 w 397668"/>
              <a:gd name="connsiteY13" fmla="*/ 378619 h 1557338"/>
              <a:gd name="connsiteX14" fmla="*/ 364331 w 397668"/>
              <a:gd name="connsiteY14" fmla="*/ 402431 h 1557338"/>
              <a:gd name="connsiteX15" fmla="*/ 345281 w 397668"/>
              <a:gd name="connsiteY15" fmla="*/ 423863 h 1557338"/>
              <a:gd name="connsiteX16" fmla="*/ 361950 w 397668"/>
              <a:gd name="connsiteY16" fmla="*/ 440531 h 1557338"/>
              <a:gd name="connsiteX17" fmla="*/ 361950 w 397668"/>
              <a:gd name="connsiteY17" fmla="*/ 469106 h 1557338"/>
              <a:gd name="connsiteX18" fmla="*/ 347662 w 397668"/>
              <a:gd name="connsiteY18" fmla="*/ 502444 h 1557338"/>
              <a:gd name="connsiteX19" fmla="*/ 345281 w 397668"/>
              <a:gd name="connsiteY19" fmla="*/ 521494 h 1557338"/>
              <a:gd name="connsiteX20" fmla="*/ 340518 w 397668"/>
              <a:gd name="connsiteY20" fmla="*/ 547688 h 1557338"/>
              <a:gd name="connsiteX21" fmla="*/ 342900 w 397668"/>
              <a:gd name="connsiteY21" fmla="*/ 569119 h 1557338"/>
              <a:gd name="connsiteX22" fmla="*/ 323850 w 397668"/>
              <a:gd name="connsiteY22" fmla="*/ 588169 h 1557338"/>
              <a:gd name="connsiteX23" fmla="*/ 328612 w 397668"/>
              <a:gd name="connsiteY23" fmla="*/ 604838 h 1557338"/>
              <a:gd name="connsiteX24" fmla="*/ 354806 w 397668"/>
              <a:gd name="connsiteY24" fmla="*/ 631031 h 1557338"/>
              <a:gd name="connsiteX25" fmla="*/ 378618 w 397668"/>
              <a:gd name="connsiteY25" fmla="*/ 650081 h 1557338"/>
              <a:gd name="connsiteX26" fmla="*/ 388143 w 397668"/>
              <a:gd name="connsiteY26" fmla="*/ 678656 h 1557338"/>
              <a:gd name="connsiteX27" fmla="*/ 397668 w 397668"/>
              <a:gd name="connsiteY27" fmla="*/ 709613 h 1557338"/>
              <a:gd name="connsiteX28" fmla="*/ 381000 w 397668"/>
              <a:gd name="connsiteY28" fmla="*/ 731044 h 1557338"/>
              <a:gd name="connsiteX29" fmla="*/ 357187 w 397668"/>
              <a:gd name="connsiteY29" fmla="*/ 738188 h 1557338"/>
              <a:gd name="connsiteX30" fmla="*/ 357187 w 397668"/>
              <a:gd name="connsiteY30" fmla="*/ 738188 h 1557338"/>
              <a:gd name="connsiteX31" fmla="*/ 335756 w 397668"/>
              <a:gd name="connsiteY31" fmla="*/ 747713 h 1557338"/>
              <a:gd name="connsiteX32" fmla="*/ 333375 w 397668"/>
              <a:gd name="connsiteY32" fmla="*/ 778669 h 1557338"/>
              <a:gd name="connsiteX33" fmla="*/ 323850 w 397668"/>
              <a:gd name="connsiteY33" fmla="*/ 802481 h 1557338"/>
              <a:gd name="connsiteX34" fmla="*/ 316706 w 397668"/>
              <a:gd name="connsiteY34" fmla="*/ 842963 h 1557338"/>
              <a:gd name="connsiteX35" fmla="*/ 290512 w 397668"/>
              <a:gd name="connsiteY35" fmla="*/ 897731 h 1557338"/>
              <a:gd name="connsiteX36" fmla="*/ 271462 w 397668"/>
              <a:gd name="connsiteY36" fmla="*/ 947738 h 1557338"/>
              <a:gd name="connsiteX37" fmla="*/ 257175 w 397668"/>
              <a:gd name="connsiteY37" fmla="*/ 985838 h 1557338"/>
              <a:gd name="connsiteX38" fmla="*/ 188118 w 397668"/>
              <a:gd name="connsiteY38" fmla="*/ 1140620 h 1557338"/>
              <a:gd name="connsiteX39" fmla="*/ 183356 w 397668"/>
              <a:gd name="connsiteY39" fmla="*/ 1316831 h 1557338"/>
              <a:gd name="connsiteX40" fmla="*/ 142874 w 397668"/>
              <a:gd name="connsiteY40" fmla="*/ 1373982 h 1557338"/>
              <a:gd name="connsiteX41" fmla="*/ 142875 w 397668"/>
              <a:gd name="connsiteY41" fmla="*/ 1440657 h 1557338"/>
              <a:gd name="connsiteX42" fmla="*/ 111918 w 397668"/>
              <a:gd name="connsiteY42" fmla="*/ 1469232 h 1557338"/>
              <a:gd name="connsiteX43" fmla="*/ 66674 w 397668"/>
              <a:gd name="connsiteY43" fmla="*/ 1493044 h 1557338"/>
              <a:gd name="connsiteX44" fmla="*/ 26194 w 397668"/>
              <a:gd name="connsiteY44" fmla="*/ 1469231 h 1557338"/>
              <a:gd name="connsiteX45" fmla="*/ 11906 w 397668"/>
              <a:gd name="connsiteY45" fmla="*/ 1507331 h 1557338"/>
              <a:gd name="connsiteX46" fmla="*/ 0 w 397668"/>
              <a:gd name="connsiteY46" fmla="*/ 1557338 h 1557338"/>
              <a:gd name="connsiteX0" fmla="*/ 90487 w 397668"/>
              <a:gd name="connsiteY0" fmla="*/ 0 h 1557338"/>
              <a:gd name="connsiteX1" fmla="*/ 159543 w 397668"/>
              <a:gd name="connsiteY1" fmla="*/ 52388 h 1557338"/>
              <a:gd name="connsiteX2" fmla="*/ 223837 w 397668"/>
              <a:gd name="connsiteY2" fmla="*/ 64294 h 1557338"/>
              <a:gd name="connsiteX3" fmla="*/ 302418 w 397668"/>
              <a:gd name="connsiteY3" fmla="*/ 97631 h 1557338"/>
              <a:gd name="connsiteX4" fmla="*/ 309562 w 397668"/>
              <a:gd name="connsiteY4" fmla="*/ 135731 h 1557338"/>
              <a:gd name="connsiteX5" fmla="*/ 319087 w 397668"/>
              <a:gd name="connsiteY5" fmla="*/ 161925 h 1557338"/>
              <a:gd name="connsiteX6" fmla="*/ 333375 w 397668"/>
              <a:gd name="connsiteY6" fmla="*/ 190500 h 1557338"/>
              <a:gd name="connsiteX7" fmla="*/ 340518 w 397668"/>
              <a:gd name="connsiteY7" fmla="*/ 226219 h 1557338"/>
              <a:gd name="connsiteX8" fmla="*/ 357187 w 397668"/>
              <a:gd name="connsiteY8" fmla="*/ 269081 h 1557338"/>
              <a:gd name="connsiteX9" fmla="*/ 364331 w 397668"/>
              <a:gd name="connsiteY9" fmla="*/ 297656 h 1557338"/>
              <a:gd name="connsiteX10" fmla="*/ 354806 w 397668"/>
              <a:gd name="connsiteY10" fmla="*/ 319088 h 1557338"/>
              <a:gd name="connsiteX11" fmla="*/ 354806 w 397668"/>
              <a:gd name="connsiteY11" fmla="*/ 335756 h 1557338"/>
              <a:gd name="connsiteX12" fmla="*/ 371475 w 397668"/>
              <a:gd name="connsiteY12" fmla="*/ 352425 h 1557338"/>
              <a:gd name="connsiteX13" fmla="*/ 376237 w 397668"/>
              <a:gd name="connsiteY13" fmla="*/ 378619 h 1557338"/>
              <a:gd name="connsiteX14" fmla="*/ 364331 w 397668"/>
              <a:gd name="connsiteY14" fmla="*/ 402431 h 1557338"/>
              <a:gd name="connsiteX15" fmla="*/ 345281 w 397668"/>
              <a:gd name="connsiteY15" fmla="*/ 423863 h 1557338"/>
              <a:gd name="connsiteX16" fmla="*/ 361950 w 397668"/>
              <a:gd name="connsiteY16" fmla="*/ 440531 h 1557338"/>
              <a:gd name="connsiteX17" fmla="*/ 361950 w 397668"/>
              <a:gd name="connsiteY17" fmla="*/ 469106 h 1557338"/>
              <a:gd name="connsiteX18" fmla="*/ 347662 w 397668"/>
              <a:gd name="connsiteY18" fmla="*/ 502444 h 1557338"/>
              <a:gd name="connsiteX19" fmla="*/ 345281 w 397668"/>
              <a:gd name="connsiteY19" fmla="*/ 521494 h 1557338"/>
              <a:gd name="connsiteX20" fmla="*/ 340518 w 397668"/>
              <a:gd name="connsiteY20" fmla="*/ 547688 h 1557338"/>
              <a:gd name="connsiteX21" fmla="*/ 342900 w 397668"/>
              <a:gd name="connsiteY21" fmla="*/ 569119 h 1557338"/>
              <a:gd name="connsiteX22" fmla="*/ 323850 w 397668"/>
              <a:gd name="connsiteY22" fmla="*/ 588169 h 1557338"/>
              <a:gd name="connsiteX23" fmla="*/ 328612 w 397668"/>
              <a:gd name="connsiteY23" fmla="*/ 604838 h 1557338"/>
              <a:gd name="connsiteX24" fmla="*/ 354806 w 397668"/>
              <a:gd name="connsiteY24" fmla="*/ 631031 h 1557338"/>
              <a:gd name="connsiteX25" fmla="*/ 378618 w 397668"/>
              <a:gd name="connsiteY25" fmla="*/ 650081 h 1557338"/>
              <a:gd name="connsiteX26" fmla="*/ 388143 w 397668"/>
              <a:gd name="connsiteY26" fmla="*/ 678656 h 1557338"/>
              <a:gd name="connsiteX27" fmla="*/ 397668 w 397668"/>
              <a:gd name="connsiteY27" fmla="*/ 709613 h 1557338"/>
              <a:gd name="connsiteX28" fmla="*/ 381000 w 397668"/>
              <a:gd name="connsiteY28" fmla="*/ 731044 h 1557338"/>
              <a:gd name="connsiteX29" fmla="*/ 357187 w 397668"/>
              <a:gd name="connsiteY29" fmla="*/ 738188 h 1557338"/>
              <a:gd name="connsiteX30" fmla="*/ 357187 w 397668"/>
              <a:gd name="connsiteY30" fmla="*/ 738188 h 1557338"/>
              <a:gd name="connsiteX31" fmla="*/ 335756 w 397668"/>
              <a:gd name="connsiteY31" fmla="*/ 747713 h 1557338"/>
              <a:gd name="connsiteX32" fmla="*/ 333375 w 397668"/>
              <a:gd name="connsiteY32" fmla="*/ 778669 h 1557338"/>
              <a:gd name="connsiteX33" fmla="*/ 323850 w 397668"/>
              <a:gd name="connsiteY33" fmla="*/ 802481 h 1557338"/>
              <a:gd name="connsiteX34" fmla="*/ 316706 w 397668"/>
              <a:gd name="connsiteY34" fmla="*/ 842963 h 1557338"/>
              <a:gd name="connsiteX35" fmla="*/ 290512 w 397668"/>
              <a:gd name="connsiteY35" fmla="*/ 897731 h 1557338"/>
              <a:gd name="connsiteX36" fmla="*/ 271462 w 397668"/>
              <a:gd name="connsiteY36" fmla="*/ 947738 h 1557338"/>
              <a:gd name="connsiteX37" fmla="*/ 257175 w 397668"/>
              <a:gd name="connsiteY37" fmla="*/ 985838 h 1557338"/>
              <a:gd name="connsiteX38" fmla="*/ 188118 w 397668"/>
              <a:gd name="connsiteY38" fmla="*/ 1140620 h 1557338"/>
              <a:gd name="connsiteX39" fmla="*/ 188118 w 397668"/>
              <a:gd name="connsiteY39" fmla="*/ 1216819 h 1557338"/>
              <a:gd name="connsiteX40" fmla="*/ 183356 w 397668"/>
              <a:gd name="connsiteY40" fmla="*/ 1316831 h 1557338"/>
              <a:gd name="connsiteX41" fmla="*/ 142874 w 397668"/>
              <a:gd name="connsiteY41" fmla="*/ 1373982 h 1557338"/>
              <a:gd name="connsiteX42" fmla="*/ 142875 w 397668"/>
              <a:gd name="connsiteY42" fmla="*/ 1440657 h 1557338"/>
              <a:gd name="connsiteX43" fmla="*/ 111918 w 397668"/>
              <a:gd name="connsiteY43" fmla="*/ 1469232 h 1557338"/>
              <a:gd name="connsiteX44" fmla="*/ 66674 w 397668"/>
              <a:gd name="connsiteY44" fmla="*/ 1493044 h 1557338"/>
              <a:gd name="connsiteX45" fmla="*/ 26194 w 397668"/>
              <a:gd name="connsiteY45" fmla="*/ 1469231 h 1557338"/>
              <a:gd name="connsiteX46" fmla="*/ 11906 w 397668"/>
              <a:gd name="connsiteY46" fmla="*/ 1507331 h 1557338"/>
              <a:gd name="connsiteX47" fmla="*/ 0 w 397668"/>
              <a:gd name="connsiteY47" fmla="*/ 1557338 h 1557338"/>
              <a:gd name="connsiteX0" fmla="*/ 90487 w 397668"/>
              <a:gd name="connsiteY0" fmla="*/ 0 h 1557338"/>
              <a:gd name="connsiteX1" fmla="*/ 159543 w 397668"/>
              <a:gd name="connsiteY1" fmla="*/ 52388 h 1557338"/>
              <a:gd name="connsiteX2" fmla="*/ 223837 w 397668"/>
              <a:gd name="connsiteY2" fmla="*/ 64294 h 1557338"/>
              <a:gd name="connsiteX3" fmla="*/ 302418 w 397668"/>
              <a:gd name="connsiteY3" fmla="*/ 97631 h 1557338"/>
              <a:gd name="connsiteX4" fmla="*/ 309562 w 397668"/>
              <a:gd name="connsiteY4" fmla="*/ 135731 h 1557338"/>
              <a:gd name="connsiteX5" fmla="*/ 319087 w 397668"/>
              <a:gd name="connsiteY5" fmla="*/ 161925 h 1557338"/>
              <a:gd name="connsiteX6" fmla="*/ 333375 w 397668"/>
              <a:gd name="connsiteY6" fmla="*/ 190500 h 1557338"/>
              <a:gd name="connsiteX7" fmla="*/ 340518 w 397668"/>
              <a:gd name="connsiteY7" fmla="*/ 226219 h 1557338"/>
              <a:gd name="connsiteX8" fmla="*/ 357187 w 397668"/>
              <a:gd name="connsiteY8" fmla="*/ 269081 h 1557338"/>
              <a:gd name="connsiteX9" fmla="*/ 364331 w 397668"/>
              <a:gd name="connsiteY9" fmla="*/ 297656 h 1557338"/>
              <a:gd name="connsiteX10" fmla="*/ 354806 w 397668"/>
              <a:gd name="connsiteY10" fmla="*/ 319088 h 1557338"/>
              <a:gd name="connsiteX11" fmla="*/ 354806 w 397668"/>
              <a:gd name="connsiteY11" fmla="*/ 335756 h 1557338"/>
              <a:gd name="connsiteX12" fmla="*/ 371475 w 397668"/>
              <a:gd name="connsiteY12" fmla="*/ 352425 h 1557338"/>
              <a:gd name="connsiteX13" fmla="*/ 376237 w 397668"/>
              <a:gd name="connsiteY13" fmla="*/ 378619 h 1557338"/>
              <a:gd name="connsiteX14" fmla="*/ 364331 w 397668"/>
              <a:gd name="connsiteY14" fmla="*/ 402431 h 1557338"/>
              <a:gd name="connsiteX15" fmla="*/ 345281 w 397668"/>
              <a:gd name="connsiteY15" fmla="*/ 423863 h 1557338"/>
              <a:gd name="connsiteX16" fmla="*/ 361950 w 397668"/>
              <a:gd name="connsiteY16" fmla="*/ 440531 h 1557338"/>
              <a:gd name="connsiteX17" fmla="*/ 361950 w 397668"/>
              <a:gd name="connsiteY17" fmla="*/ 469106 h 1557338"/>
              <a:gd name="connsiteX18" fmla="*/ 347662 w 397668"/>
              <a:gd name="connsiteY18" fmla="*/ 502444 h 1557338"/>
              <a:gd name="connsiteX19" fmla="*/ 345281 w 397668"/>
              <a:gd name="connsiteY19" fmla="*/ 521494 h 1557338"/>
              <a:gd name="connsiteX20" fmla="*/ 340518 w 397668"/>
              <a:gd name="connsiteY20" fmla="*/ 547688 h 1557338"/>
              <a:gd name="connsiteX21" fmla="*/ 342900 w 397668"/>
              <a:gd name="connsiteY21" fmla="*/ 569119 h 1557338"/>
              <a:gd name="connsiteX22" fmla="*/ 323850 w 397668"/>
              <a:gd name="connsiteY22" fmla="*/ 588169 h 1557338"/>
              <a:gd name="connsiteX23" fmla="*/ 328612 w 397668"/>
              <a:gd name="connsiteY23" fmla="*/ 604838 h 1557338"/>
              <a:gd name="connsiteX24" fmla="*/ 354806 w 397668"/>
              <a:gd name="connsiteY24" fmla="*/ 631031 h 1557338"/>
              <a:gd name="connsiteX25" fmla="*/ 378618 w 397668"/>
              <a:gd name="connsiteY25" fmla="*/ 650081 h 1557338"/>
              <a:gd name="connsiteX26" fmla="*/ 388143 w 397668"/>
              <a:gd name="connsiteY26" fmla="*/ 678656 h 1557338"/>
              <a:gd name="connsiteX27" fmla="*/ 397668 w 397668"/>
              <a:gd name="connsiteY27" fmla="*/ 709613 h 1557338"/>
              <a:gd name="connsiteX28" fmla="*/ 381000 w 397668"/>
              <a:gd name="connsiteY28" fmla="*/ 731044 h 1557338"/>
              <a:gd name="connsiteX29" fmla="*/ 357187 w 397668"/>
              <a:gd name="connsiteY29" fmla="*/ 738188 h 1557338"/>
              <a:gd name="connsiteX30" fmla="*/ 357187 w 397668"/>
              <a:gd name="connsiteY30" fmla="*/ 738188 h 1557338"/>
              <a:gd name="connsiteX31" fmla="*/ 335756 w 397668"/>
              <a:gd name="connsiteY31" fmla="*/ 747713 h 1557338"/>
              <a:gd name="connsiteX32" fmla="*/ 333375 w 397668"/>
              <a:gd name="connsiteY32" fmla="*/ 778669 h 1557338"/>
              <a:gd name="connsiteX33" fmla="*/ 323850 w 397668"/>
              <a:gd name="connsiteY33" fmla="*/ 802481 h 1557338"/>
              <a:gd name="connsiteX34" fmla="*/ 316706 w 397668"/>
              <a:gd name="connsiteY34" fmla="*/ 842963 h 1557338"/>
              <a:gd name="connsiteX35" fmla="*/ 290512 w 397668"/>
              <a:gd name="connsiteY35" fmla="*/ 897731 h 1557338"/>
              <a:gd name="connsiteX36" fmla="*/ 271462 w 397668"/>
              <a:gd name="connsiteY36" fmla="*/ 947738 h 1557338"/>
              <a:gd name="connsiteX37" fmla="*/ 257175 w 397668"/>
              <a:gd name="connsiteY37" fmla="*/ 985838 h 1557338"/>
              <a:gd name="connsiteX38" fmla="*/ 188118 w 397668"/>
              <a:gd name="connsiteY38" fmla="*/ 1140620 h 1557338"/>
              <a:gd name="connsiteX39" fmla="*/ 157162 w 397668"/>
              <a:gd name="connsiteY39" fmla="*/ 1219200 h 1557338"/>
              <a:gd name="connsiteX40" fmla="*/ 183356 w 397668"/>
              <a:gd name="connsiteY40" fmla="*/ 1316831 h 1557338"/>
              <a:gd name="connsiteX41" fmla="*/ 142874 w 397668"/>
              <a:gd name="connsiteY41" fmla="*/ 1373982 h 1557338"/>
              <a:gd name="connsiteX42" fmla="*/ 142875 w 397668"/>
              <a:gd name="connsiteY42" fmla="*/ 1440657 h 1557338"/>
              <a:gd name="connsiteX43" fmla="*/ 111918 w 397668"/>
              <a:gd name="connsiteY43" fmla="*/ 1469232 h 1557338"/>
              <a:gd name="connsiteX44" fmla="*/ 66674 w 397668"/>
              <a:gd name="connsiteY44" fmla="*/ 1493044 h 1557338"/>
              <a:gd name="connsiteX45" fmla="*/ 26194 w 397668"/>
              <a:gd name="connsiteY45" fmla="*/ 1469231 h 1557338"/>
              <a:gd name="connsiteX46" fmla="*/ 11906 w 397668"/>
              <a:gd name="connsiteY46" fmla="*/ 1507331 h 1557338"/>
              <a:gd name="connsiteX47" fmla="*/ 0 w 397668"/>
              <a:gd name="connsiteY47" fmla="*/ 1557338 h 1557338"/>
              <a:gd name="connsiteX0" fmla="*/ 90487 w 397668"/>
              <a:gd name="connsiteY0" fmla="*/ 0 h 1557338"/>
              <a:gd name="connsiteX1" fmla="*/ 159543 w 397668"/>
              <a:gd name="connsiteY1" fmla="*/ 52388 h 1557338"/>
              <a:gd name="connsiteX2" fmla="*/ 223837 w 397668"/>
              <a:gd name="connsiteY2" fmla="*/ 64294 h 1557338"/>
              <a:gd name="connsiteX3" fmla="*/ 302418 w 397668"/>
              <a:gd name="connsiteY3" fmla="*/ 97631 h 1557338"/>
              <a:gd name="connsiteX4" fmla="*/ 309562 w 397668"/>
              <a:gd name="connsiteY4" fmla="*/ 135731 h 1557338"/>
              <a:gd name="connsiteX5" fmla="*/ 319087 w 397668"/>
              <a:gd name="connsiteY5" fmla="*/ 161925 h 1557338"/>
              <a:gd name="connsiteX6" fmla="*/ 333375 w 397668"/>
              <a:gd name="connsiteY6" fmla="*/ 190500 h 1557338"/>
              <a:gd name="connsiteX7" fmla="*/ 340518 w 397668"/>
              <a:gd name="connsiteY7" fmla="*/ 226219 h 1557338"/>
              <a:gd name="connsiteX8" fmla="*/ 357187 w 397668"/>
              <a:gd name="connsiteY8" fmla="*/ 269081 h 1557338"/>
              <a:gd name="connsiteX9" fmla="*/ 364331 w 397668"/>
              <a:gd name="connsiteY9" fmla="*/ 297656 h 1557338"/>
              <a:gd name="connsiteX10" fmla="*/ 354806 w 397668"/>
              <a:gd name="connsiteY10" fmla="*/ 319088 h 1557338"/>
              <a:gd name="connsiteX11" fmla="*/ 354806 w 397668"/>
              <a:gd name="connsiteY11" fmla="*/ 335756 h 1557338"/>
              <a:gd name="connsiteX12" fmla="*/ 371475 w 397668"/>
              <a:gd name="connsiteY12" fmla="*/ 352425 h 1557338"/>
              <a:gd name="connsiteX13" fmla="*/ 376237 w 397668"/>
              <a:gd name="connsiteY13" fmla="*/ 378619 h 1557338"/>
              <a:gd name="connsiteX14" fmla="*/ 364331 w 397668"/>
              <a:gd name="connsiteY14" fmla="*/ 402431 h 1557338"/>
              <a:gd name="connsiteX15" fmla="*/ 345281 w 397668"/>
              <a:gd name="connsiteY15" fmla="*/ 423863 h 1557338"/>
              <a:gd name="connsiteX16" fmla="*/ 361950 w 397668"/>
              <a:gd name="connsiteY16" fmla="*/ 440531 h 1557338"/>
              <a:gd name="connsiteX17" fmla="*/ 361950 w 397668"/>
              <a:gd name="connsiteY17" fmla="*/ 469106 h 1557338"/>
              <a:gd name="connsiteX18" fmla="*/ 347662 w 397668"/>
              <a:gd name="connsiteY18" fmla="*/ 502444 h 1557338"/>
              <a:gd name="connsiteX19" fmla="*/ 345281 w 397668"/>
              <a:gd name="connsiteY19" fmla="*/ 521494 h 1557338"/>
              <a:gd name="connsiteX20" fmla="*/ 340518 w 397668"/>
              <a:gd name="connsiteY20" fmla="*/ 547688 h 1557338"/>
              <a:gd name="connsiteX21" fmla="*/ 342900 w 397668"/>
              <a:gd name="connsiteY21" fmla="*/ 569119 h 1557338"/>
              <a:gd name="connsiteX22" fmla="*/ 323850 w 397668"/>
              <a:gd name="connsiteY22" fmla="*/ 588169 h 1557338"/>
              <a:gd name="connsiteX23" fmla="*/ 328612 w 397668"/>
              <a:gd name="connsiteY23" fmla="*/ 604838 h 1557338"/>
              <a:gd name="connsiteX24" fmla="*/ 354806 w 397668"/>
              <a:gd name="connsiteY24" fmla="*/ 631031 h 1557338"/>
              <a:gd name="connsiteX25" fmla="*/ 378618 w 397668"/>
              <a:gd name="connsiteY25" fmla="*/ 650081 h 1557338"/>
              <a:gd name="connsiteX26" fmla="*/ 388143 w 397668"/>
              <a:gd name="connsiteY26" fmla="*/ 678656 h 1557338"/>
              <a:gd name="connsiteX27" fmla="*/ 397668 w 397668"/>
              <a:gd name="connsiteY27" fmla="*/ 709613 h 1557338"/>
              <a:gd name="connsiteX28" fmla="*/ 381000 w 397668"/>
              <a:gd name="connsiteY28" fmla="*/ 731044 h 1557338"/>
              <a:gd name="connsiteX29" fmla="*/ 357187 w 397668"/>
              <a:gd name="connsiteY29" fmla="*/ 738188 h 1557338"/>
              <a:gd name="connsiteX30" fmla="*/ 357187 w 397668"/>
              <a:gd name="connsiteY30" fmla="*/ 738188 h 1557338"/>
              <a:gd name="connsiteX31" fmla="*/ 335756 w 397668"/>
              <a:gd name="connsiteY31" fmla="*/ 747713 h 1557338"/>
              <a:gd name="connsiteX32" fmla="*/ 333375 w 397668"/>
              <a:gd name="connsiteY32" fmla="*/ 778669 h 1557338"/>
              <a:gd name="connsiteX33" fmla="*/ 323850 w 397668"/>
              <a:gd name="connsiteY33" fmla="*/ 802481 h 1557338"/>
              <a:gd name="connsiteX34" fmla="*/ 316706 w 397668"/>
              <a:gd name="connsiteY34" fmla="*/ 842963 h 1557338"/>
              <a:gd name="connsiteX35" fmla="*/ 290512 w 397668"/>
              <a:gd name="connsiteY35" fmla="*/ 897731 h 1557338"/>
              <a:gd name="connsiteX36" fmla="*/ 271462 w 397668"/>
              <a:gd name="connsiteY36" fmla="*/ 947738 h 1557338"/>
              <a:gd name="connsiteX37" fmla="*/ 257175 w 397668"/>
              <a:gd name="connsiteY37" fmla="*/ 985838 h 1557338"/>
              <a:gd name="connsiteX38" fmla="*/ 188118 w 397668"/>
              <a:gd name="connsiteY38" fmla="*/ 1140620 h 1557338"/>
              <a:gd name="connsiteX39" fmla="*/ 180975 w 397668"/>
              <a:gd name="connsiteY39" fmla="*/ 1171575 h 1557338"/>
              <a:gd name="connsiteX40" fmla="*/ 157162 w 397668"/>
              <a:gd name="connsiteY40" fmla="*/ 1219200 h 1557338"/>
              <a:gd name="connsiteX41" fmla="*/ 183356 w 397668"/>
              <a:gd name="connsiteY41" fmla="*/ 1316831 h 1557338"/>
              <a:gd name="connsiteX42" fmla="*/ 142874 w 397668"/>
              <a:gd name="connsiteY42" fmla="*/ 1373982 h 1557338"/>
              <a:gd name="connsiteX43" fmla="*/ 142875 w 397668"/>
              <a:gd name="connsiteY43" fmla="*/ 1440657 h 1557338"/>
              <a:gd name="connsiteX44" fmla="*/ 111918 w 397668"/>
              <a:gd name="connsiteY44" fmla="*/ 1469232 h 1557338"/>
              <a:gd name="connsiteX45" fmla="*/ 66674 w 397668"/>
              <a:gd name="connsiteY45" fmla="*/ 1493044 h 1557338"/>
              <a:gd name="connsiteX46" fmla="*/ 26194 w 397668"/>
              <a:gd name="connsiteY46" fmla="*/ 1469231 h 1557338"/>
              <a:gd name="connsiteX47" fmla="*/ 11906 w 397668"/>
              <a:gd name="connsiteY47" fmla="*/ 1507331 h 1557338"/>
              <a:gd name="connsiteX48" fmla="*/ 0 w 397668"/>
              <a:gd name="connsiteY48" fmla="*/ 1557338 h 1557338"/>
              <a:gd name="connsiteX0" fmla="*/ 90487 w 397668"/>
              <a:gd name="connsiteY0" fmla="*/ 0 h 1557338"/>
              <a:gd name="connsiteX1" fmla="*/ 159543 w 397668"/>
              <a:gd name="connsiteY1" fmla="*/ 52388 h 1557338"/>
              <a:gd name="connsiteX2" fmla="*/ 223837 w 397668"/>
              <a:gd name="connsiteY2" fmla="*/ 64294 h 1557338"/>
              <a:gd name="connsiteX3" fmla="*/ 302418 w 397668"/>
              <a:gd name="connsiteY3" fmla="*/ 97631 h 1557338"/>
              <a:gd name="connsiteX4" fmla="*/ 309562 w 397668"/>
              <a:gd name="connsiteY4" fmla="*/ 135731 h 1557338"/>
              <a:gd name="connsiteX5" fmla="*/ 319087 w 397668"/>
              <a:gd name="connsiteY5" fmla="*/ 161925 h 1557338"/>
              <a:gd name="connsiteX6" fmla="*/ 333375 w 397668"/>
              <a:gd name="connsiteY6" fmla="*/ 190500 h 1557338"/>
              <a:gd name="connsiteX7" fmla="*/ 340518 w 397668"/>
              <a:gd name="connsiteY7" fmla="*/ 226219 h 1557338"/>
              <a:gd name="connsiteX8" fmla="*/ 357187 w 397668"/>
              <a:gd name="connsiteY8" fmla="*/ 269081 h 1557338"/>
              <a:gd name="connsiteX9" fmla="*/ 364331 w 397668"/>
              <a:gd name="connsiteY9" fmla="*/ 297656 h 1557338"/>
              <a:gd name="connsiteX10" fmla="*/ 354806 w 397668"/>
              <a:gd name="connsiteY10" fmla="*/ 319088 h 1557338"/>
              <a:gd name="connsiteX11" fmla="*/ 354806 w 397668"/>
              <a:gd name="connsiteY11" fmla="*/ 335756 h 1557338"/>
              <a:gd name="connsiteX12" fmla="*/ 371475 w 397668"/>
              <a:gd name="connsiteY12" fmla="*/ 352425 h 1557338"/>
              <a:gd name="connsiteX13" fmla="*/ 376237 w 397668"/>
              <a:gd name="connsiteY13" fmla="*/ 378619 h 1557338"/>
              <a:gd name="connsiteX14" fmla="*/ 364331 w 397668"/>
              <a:gd name="connsiteY14" fmla="*/ 402431 h 1557338"/>
              <a:gd name="connsiteX15" fmla="*/ 345281 w 397668"/>
              <a:gd name="connsiteY15" fmla="*/ 423863 h 1557338"/>
              <a:gd name="connsiteX16" fmla="*/ 361950 w 397668"/>
              <a:gd name="connsiteY16" fmla="*/ 440531 h 1557338"/>
              <a:gd name="connsiteX17" fmla="*/ 361950 w 397668"/>
              <a:gd name="connsiteY17" fmla="*/ 469106 h 1557338"/>
              <a:gd name="connsiteX18" fmla="*/ 347662 w 397668"/>
              <a:gd name="connsiteY18" fmla="*/ 502444 h 1557338"/>
              <a:gd name="connsiteX19" fmla="*/ 345281 w 397668"/>
              <a:gd name="connsiteY19" fmla="*/ 521494 h 1557338"/>
              <a:gd name="connsiteX20" fmla="*/ 340518 w 397668"/>
              <a:gd name="connsiteY20" fmla="*/ 547688 h 1557338"/>
              <a:gd name="connsiteX21" fmla="*/ 342900 w 397668"/>
              <a:gd name="connsiteY21" fmla="*/ 569119 h 1557338"/>
              <a:gd name="connsiteX22" fmla="*/ 323850 w 397668"/>
              <a:gd name="connsiteY22" fmla="*/ 588169 h 1557338"/>
              <a:gd name="connsiteX23" fmla="*/ 328612 w 397668"/>
              <a:gd name="connsiteY23" fmla="*/ 604838 h 1557338"/>
              <a:gd name="connsiteX24" fmla="*/ 354806 w 397668"/>
              <a:gd name="connsiteY24" fmla="*/ 631031 h 1557338"/>
              <a:gd name="connsiteX25" fmla="*/ 378618 w 397668"/>
              <a:gd name="connsiteY25" fmla="*/ 650081 h 1557338"/>
              <a:gd name="connsiteX26" fmla="*/ 388143 w 397668"/>
              <a:gd name="connsiteY26" fmla="*/ 678656 h 1557338"/>
              <a:gd name="connsiteX27" fmla="*/ 397668 w 397668"/>
              <a:gd name="connsiteY27" fmla="*/ 709613 h 1557338"/>
              <a:gd name="connsiteX28" fmla="*/ 381000 w 397668"/>
              <a:gd name="connsiteY28" fmla="*/ 731044 h 1557338"/>
              <a:gd name="connsiteX29" fmla="*/ 357187 w 397668"/>
              <a:gd name="connsiteY29" fmla="*/ 738188 h 1557338"/>
              <a:gd name="connsiteX30" fmla="*/ 357187 w 397668"/>
              <a:gd name="connsiteY30" fmla="*/ 738188 h 1557338"/>
              <a:gd name="connsiteX31" fmla="*/ 335756 w 397668"/>
              <a:gd name="connsiteY31" fmla="*/ 747713 h 1557338"/>
              <a:gd name="connsiteX32" fmla="*/ 333375 w 397668"/>
              <a:gd name="connsiteY32" fmla="*/ 778669 h 1557338"/>
              <a:gd name="connsiteX33" fmla="*/ 323850 w 397668"/>
              <a:gd name="connsiteY33" fmla="*/ 802481 h 1557338"/>
              <a:gd name="connsiteX34" fmla="*/ 316706 w 397668"/>
              <a:gd name="connsiteY34" fmla="*/ 842963 h 1557338"/>
              <a:gd name="connsiteX35" fmla="*/ 290512 w 397668"/>
              <a:gd name="connsiteY35" fmla="*/ 897731 h 1557338"/>
              <a:gd name="connsiteX36" fmla="*/ 271462 w 397668"/>
              <a:gd name="connsiteY36" fmla="*/ 947738 h 1557338"/>
              <a:gd name="connsiteX37" fmla="*/ 257175 w 397668"/>
              <a:gd name="connsiteY37" fmla="*/ 985838 h 1557338"/>
              <a:gd name="connsiteX38" fmla="*/ 188118 w 397668"/>
              <a:gd name="connsiteY38" fmla="*/ 1140620 h 1557338"/>
              <a:gd name="connsiteX39" fmla="*/ 192881 w 397668"/>
              <a:gd name="connsiteY39" fmla="*/ 1185862 h 1557338"/>
              <a:gd name="connsiteX40" fmla="*/ 157162 w 397668"/>
              <a:gd name="connsiteY40" fmla="*/ 1219200 h 1557338"/>
              <a:gd name="connsiteX41" fmla="*/ 183356 w 397668"/>
              <a:gd name="connsiteY41" fmla="*/ 1316831 h 1557338"/>
              <a:gd name="connsiteX42" fmla="*/ 142874 w 397668"/>
              <a:gd name="connsiteY42" fmla="*/ 1373982 h 1557338"/>
              <a:gd name="connsiteX43" fmla="*/ 142875 w 397668"/>
              <a:gd name="connsiteY43" fmla="*/ 1440657 h 1557338"/>
              <a:gd name="connsiteX44" fmla="*/ 111918 w 397668"/>
              <a:gd name="connsiteY44" fmla="*/ 1469232 h 1557338"/>
              <a:gd name="connsiteX45" fmla="*/ 66674 w 397668"/>
              <a:gd name="connsiteY45" fmla="*/ 1493044 h 1557338"/>
              <a:gd name="connsiteX46" fmla="*/ 26194 w 397668"/>
              <a:gd name="connsiteY46" fmla="*/ 1469231 h 1557338"/>
              <a:gd name="connsiteX47" fmla="*/ 11906 w 397668"/>
              <a:gd name="connsiteY47" fmla="*/ 1507331 h 1557338"/>
              <a:gd name="connsiteX48" fmla="*/ 0 w 397668"/>
              <a:gd name="connsiteY48" fmla="*/ 1557338 h 1557338"/>
              <a:gd name="connsiteX0" fmla="*/ 90487 w 397668"/>
              <a:gd name="connsiteY0" fmla="*/ 0 h 1557338"/>
              <a:gd name="connsiteX1" fmla="*/ 159543 w 397668"/>
              <a:gd name="connsiteY1" fmla="*/ 52388 h 1557338"/>
              <a:gd name="connsiteX2" fmla="*/ 223837 w 397668"/>
              <a:gd name="connsiteY2" fmla="*/ 64294 h 1557338"/>
              <a:gd name="connsiteX3" fmla="*/ 302418 w 397668"/>
              <a:gd name="connsiteY3" fmla="*/ 97631 h 1557338"/>
              <a:gd name="connsiteX4" fmla="*/ 309562 w 397668"/>
              <a:gd name="connsiteY4" fmla="*/ 135731 h 1557338"/>
              <a:gd name="connsiteX5" fmla="*/ 319087 w 397668"/>
              <a:gd name="connsiteY5" fmla="*/ 161925 h 1557338"/>
              <a:gd name="connsiteX6" fmla="*/ 333375 w 397668"/>
              <a:gd name="connsiteY6" fmla="*/ 190500 h 1557338"/>
              <a:gd name="connsiteX7" fmla="*/ 340518 w 397668"/>
              <a:gd name="connsiteY7" fmla="*/ 226219 h 1557338"/>
              <a:gd name="connsiteX8" fmla="*/ 357187 w 397668"/>
              <a:gd name="connsiteY8" fmla="*/ 269081 h 1557338"/>
              <a:gd name="connsiteX9" fmla="*/ 364331 w 397668"/>
              <a:gd name="connsiteY9" fmla="*/ 297656 h 1557338"/>
              <a:gd name="connsiteX10" fmla="*/ 354806 w 397668"/>
              <a:gd name="connsiteY10" fmla="*/ 319088 h 1557338"/>
              <a:gd name="connsiteX11" fmla="*/ 354806 w 397668"/>
              <a:gd name="connsiteY11" fmla="*/ 335756 h 1557338"/>
              <a:gd name="connsiteX12" fmla="*/ 371475 w 397668"/>
              <a:gd name="connsiteY12" fmla="*/ 352425 h 1557338"/>
              <a:gd name="connsiteX13" fmla="*/ 376237 w 397668"/>
              <a:gd name="connsiteY13" fmla="*/ 378619 h 1557338"/>
              <a:gd name="connsiteX14" fmla="*/ 364331 w 397668"/>
              <a:gd name="connsiteY14" fmla="*/ 402431 h 1557338"/>
              <a:gd name="connsiteX15" fmla="*/ 345281 w 397668"/>
              <a:gd name="connsiteY15" fmla="*/ 423863 h 1557338"/>
              <a:gd name="connsiteX16" fmla="*/ 361950 w 397668"/>
              <a:gd name="connsiteY16" fmla="*/ 440531 h 1557338"/>
              <a:gd name="connsiteX17" fmla="*/ 361950 w 397668"/>
              <a:gd name="connsiteY17" fmla="*/ 469106 h 1557338"/>
              <a:gd name="connsiteX18" fmla="*/ 347662 w 397668"/>
              <a:gd name="connsiteY18" fmla="*/ 502444 h 1557338"/>
              <a:gd name="connsiteX19" fmla="*/ 345281 w 397668"/>
              <a:gd name="connsiteY19" fmla="*/ 521494 h 1557338"/>
              <a:gd name="connsiteX20" fmla="*/ 340518 w 397668"/>
              <a:gd name="connsiteY20" fmla="*/ 547688 h 1557338"/>
              <a:gd name="connsiteX21" fmla="*/ 342900 w 397668"/>
              <a:gd name="connsiteY21" fmla="*/ 569119 h 1557338"/>
              <a:gd name="connsiteX22" fmla="*/ 323850 w 397668"/>
              <a:gd name="connsiteY22" fmla="*/ 588169 h 1557338"/>
              <a:gd name="connsiteX23" fmla="*/ 328612 w 397668"/>
              <a:gd name="connsiteY23" fmla="*/ 604838 h 1557338"/>
              <a:gd name="connsiteX24" fmla="*/ 354806 w 397668"/>
              <a:gd name="connsiteY24" fmla="*/ 631031 h 1557338"/>
              <a:gd name="connsiteX25" fmla="*/ 378618 w 397668"/>
              <a:gd name="connsiteY25" fmla="*/ 650081 h 1557338"/>
              <a:gd name="connsiteX26" fmla="*/ 388143 w 397668"/>
              <a:gd name="connsiteY26" fmla="*/ 678656 h 1557338"/>
              <a:gd name="connsiteX27" fmla="*/ 397668 w 397668"/>
              <a:gd name="connsiteY27" fmla="*/ 709613 h 1557338"/>
              <a:gd name="connsiteX28" fmla="*/ 381000 w 397668"/>
              <a:gd name="connsiteY28" fmla="*/ 731044 h 1557338"/>
              <a:gd name="connsiteX29" fmla="*/ 357187 w 397668"/>
              <a:gd name="connsiteY29" fmla="*/ 738188 h 1557338"/>
              <a:gd name="connsiteX30" fmla="*/ 357187 w 397668"/>
              <a:gd name="connsiteY30" fmla="*/ 738188 h 1557338"/>
              <a:gd name="connsiteX31" fmla="*/ 335756 w 397668"/>
              <a:gd name="connsiteY31" fmla="*/ 747713 h 1557338"/>
              <a:gd name="connsiteX32" fmla="*/ 333375 w 397668"/>
              <a:gd name="connsiteY32" fmla="*/ 778669 h 1557338"/>
              <a:gd name="connsiteX33" fmla="*/ 323850 w 397668"/>
              <a:gd name="connsiteY33" fmla="*/ 802481 h 1557338"/>
              <a:gd name="connsiteX34" fmla="*/ 316706 w 397668"/>
              <a:gd name="connsiteY34" fmla="*/ 842963 h 1557338"/>
              <a:gd name="connsiteX35" fmla="*/ 290512 w 397668"/>
              <a:gd name="connsiteY35" fmla="*/ 897731 h 1557338"/>
              <a:gd name="connsiteX36" fmla="*/ 271462 w 397668"/>
              <a:gd name="connsiteY36" fmla="*/ 947738 h 1557338"/>
              <a:gd name="connsiteX37" fmla="*/ 257175 w 397668"/>
              <a:gd name="connsiteY37" fmla="*/ 985838 h 1557338"/>
              <a:gd name="connsiteX38" fmla="*/ 188118 w 397668"/>
              <a:gd name="connsiteY38" fmla="*/ 1140620 h 1557338"/>
              <a:gd name="connsiteX39" fmla="*/ 192881 w 397668"/>
              <a:gd name="connsiteY39" fmla="*/ 1185862 h 1557338"/>
              <a:gd name="connsiteX40" fmla="*/ 157162 w 397668"/>
              <a:gd name="connsiteY40" fmla="*/ 1219200 h 1557338"/>
              <a:gd name="connsiteX41" fmla="*/ 176212 w 397668"/>
              <a:gd name="connsiteY41" fmla="*/ 1273969 h 1557338"/>
              <a:gd name="connsiteX42" fmla="*/ 183356 w 397668"/>
              <a:gd name="connsiteY42" fmla="*/ 1316831 h 1557338"/>
              <a:gd name="connsiteX43" fmla="*/ 142874 w 397668"/>
              <a:gd name="connsiteY43" fmla="*/ 1373982 h 1557338"/>
              <a:gd name="connsiteX44" fmla="*/ 142875 w 397668"/>
              <a:gd name="connsiteY44" fmla="*/ 1440657 h 1557338"/>
              <a:gd name="connsiteX45" fmla="*/ 111918 w 397668"/>
              <a:gd name="connsiteY45" fmla="*/ 1469232 h 1557338"/>
              <a:gd name="connsiteX46" fmla="*/ 66674 w 397668"/>
              <a:gd name="connsiteY46" fmla="*/ 1493044 h 1557338"/>
              <a:gd name="connsiteX47" fmla="*/ 26194 w 397668"/>
              <a:gd name="connsiteY47" fmla="*/ 1469231 h 1557338"/>
              <a:gd name="connsiteX48" fmla="*/ 11906 w 397668"/>
              <a:gd name="connsiteY48" fmla="*/ 1507331 h 1557338"/>
              <a:gd name="connsiteX49" fmla="*/ 0 w 397668"/>
              <a:gd name="connsiteY49" fmla="*/ 1557338 h 1557338"/>
              <a:gd name="connsiteX0" fmla="*/ 90487 w 397668"/>
              <a:gd name="connsiteY0" fmla="*/ 0 h 1557338"/>
              <a:gd name="connsiteX1" fmla="*/ 159543 w 397668"/>
              <a:gd name="connsiteY1" fmla="*/ 52388 h 1557338"/>
              <a:gd name="connsiteX2" fmla="*/ 223837 w 397668"/>
              <a:gd name="connsiteY2" fmla="*/ 64294 h 1557338"/>
              <a:gd name="connsiteX3" fmla="*/ 302418 w 397668"/>
              <a:gd name="connsiteY3" fmla="*/ 97631 h 1557338"/>
              <a:gd name="connsiteX4" fmla="*/ 309562 w 397668"/>
              <a:gd name="connsiteY4" fmla="*/ 135731 h 1557338"/>
              <a:gd name="connsiteX5" fmla="*/ 319087 w 397668"/>
              <a:gd name="connsiteY5" fmla="*/ 161925 h 1557338"/>
              <a:gd name="connsiteX6" fmla="*/ 333375 w 397668"/>
              <a:gd name="connsiteY6" fmla="*/ 190500 h 1557338"/>
              <a:gd name="connsiteX7" fmla="*/ 340518 w 397668"/>
              <a:gd name="connsiteY7" fmla="*/ 226219 h 1557338"/>
              <a:gd name="connsiteX8" fmla="*/ 357187 w 397668"/>
              <a:gd name="connsiteY8" fmla="*/ 269081 h 1557338"/>
              <a:gd name="connsiteX9" fmla="*/ 364331 w 397668"/>
              <a:gd name="connsiteY9" fmla="*/ 297656 h 1557338"/>
              <a:gd name="connsiteX10" fmla="*/ 354806 w 397668"/>
              <a:gd name="connsiteY10" fmla="*/ 319088 h 1557338"/>
              <a:gd name="connsiteX11" fmla="*/ 354806 w 397668"/>
              <a:gd name="connsiteY11" fmla="*/ 335756 h 1557338"/>
              <a:gd name="connsiteX12" fmla="*/ 371475 w 397668"/>
              <a:gd name="connsiteY12" fmla="*/ 352425 h 1557338"/>
              <a:gd name="connsiteX13" fmla="*/ 376237 w 397668"/>
              <a:gd name="connsiteY13" fmla="*/ 378619 h 1557338"/>
              <a:gd name="connsiteX14" fmla="*/ 364331 w 397668"/>
              <a:gd name="connsiteY14" fmla="*/ 402431 h 1557338"/>
              <a:gd name="connsiteX15" fmla="*/ 345281 w 397668"/>
              <a:gd name="connsiteY15" fmla="*/ 423863 h 1557338"/>
              <a:gd name="connsiteX16" fmla="*/ 361950 w 397668"/>
              <a:gd name="connsiteY16" fmla="*/ 440531 h 1557338"/>
              <a:gd name="connsiteX17" fmla="*/ 361950 w 397668"/>
              <a:gd name="connsiteY17" fmla="*/ 469106 h 1557338"/>
              <a:gd name="connsiteX18" fmla="*/ 347662 w 397668"/>
              <a:gd name="connsiteY18" fmla="*/ 502444 h 1557338"/>
              <a:gd name="connsiteX19" fmla="*/ 345281 w 397668"/>
              <a:gd name="connsiteY19" fmla="*/ 521494 h 1557338"/>
              <a:gd name="connsiteX20" fmla="*/ 340518 w 397668"/>
              <a:gd name="connsiteY20" fmla="*/ 547688 h 1557338"/>
              <a:gd name="connsiteX21" fmla="*/ 342900 w 397668"/>
              <a:gd name="connsiteY21" fmla="*/ 569119 h 1557338"/>
              <a:gd name="connsiteX22" fmla="*/ 323850 w 397668"/>
              <a:gd name="connsiteY22" fmla="*/ 588169 h 1557338"/>
              <a:gd name="connsiteX23" fmla="*/ 328612 w 397668"/>
              <a:gd name="connsiteY23" fmla="*/ 604838 h 1557338"/>
              <a:gd name="connsiteX24" fmla="*/ 354806 w 397668"/>
              <a:gd name="connsiteY24" fmla="*/ 631031 h 1557338"/>
              <a:gd name="connsiteX25" fmla="*/ 378618 w 397668"/>
              <a:gd name="connsiteY25" fmla="*/ 650081 h 1557338"/>
              <a:gd name="connsiteX26" fmla="*/ 388143 w 397668"/>
              <a:gd name="connsiteY26" fmla="*/ 678656 h 1557338"/>
              <a:gd name="connsiteX27" fmla="*/ 397668 w 397668"/>
              <a:gd name="connsiteY27" fmla="*/ 709613 h 1557338"/>
              <a:gd name="connsiteX28" fmla="*/ 381000 w 397668"/>
              <a:gd name="connsiteY28" fmla="*/ 731044 h 1557338"/>
              <a:gd name="connsiteX29" fmla="*/ 357187 w 397668"/>
              <a:gd name="connsiteY29" fmla="*/ 738188 h 1557338"/>
              <a:gd name="connsiteX30" fmla="*/ 357187 w 397668"/>
              <a:gd name="connsiteY30" fmla="*/ 738188 h 1557338"/>
              <a:gd name="connsiteX31" fmla="*/ 335756 w 397668"/>
              <a:gd name="connsiteY31" fmla="*/ 747713 h 1557338"/>
              <a:gd name="connsiteX32" fmla="*/ 333375 w 397668"/>
              <a:gd name="connsiteY32" fmla="*/ 778669 h 1557338"/>
              <a:gd name="connsiteX33" fmla="*/ 323850 w 397668"/>
              <a:gd name="connsiteY33" fmla="*/ 802481 h 1557338"/>
              <a:gd name="connsiteX34" fmla="*/ 316706 w 397668"/>
              <a:gd name="connsiteY34" fmla="*/ 842963 h 1557338"/>
              <a:gd name="connsiteX35" fmla="*/ 290512 w 397668"/>
              <a:gd name="connsiteY35" fmla="*/ 897731 h 1557338"/>
              <a:gd name="connsiteX36" fmla="*/ 271462 w 397668"/>
              <a:gd name="connsiteY36" fmla="*/ 947738 h 1557338"/>
              <a:gd name="connsiteX37" fmla="*/ 257175 w 397668"/>
              <a:gd name="connsiteY37" fmla="*/ 985838 h 1557338"/>
              <a:gd name="connsiteX38" fmla="*/ 188118 w 397668"/>
              <a:gd name="connsiteY38" fmla="*/ 1140620 h 1557338"/>
              <a:gd name="connsiteX39" fmla="*/ 192881 w 397668"/>
              <a:gd name="connsiteY39" fmla="*/ 1185862 h 1557338"/>
              <a:gd name="connsiteX40" fmla="*/ 157162 w 397668"/>
              <a:gd name="connsiteY40" fmla="*/ 1219200 h 1557338"/>
              <a:gd name="connsiteX41" fmla="*/ 166687 w 397668"/>
              <a:gd name="connsiteY41" fmla="*/ 1269206 h 1557338"/>
              <a:gd name="connsiteX42" fmla="*/ 183356 w 397668"/>
              <a:gd name="connsiteY42" fmla="*/ 1316831 h 1557338"/>
              <a:gd name="connsiteX43" fmla="*/ 142874 w 397668"/>
              <a:gd name="connsiteY43" fmla="*/ 1373982 h 1557338"/>
              <a:gd name="connsiteX44" fmla="*/ 142875 w 397668"/>
              <a:gd name="connsiteY44" fmla="*/ 1440657 h 1557338"/>
              <a:gd name="connsiteX45" fmla="*/ 111918 w 397668"/>
              <a:gd name="connsiteY45" fmla="*/ 1469232 h 1557338"/>
              <a:gd name="connsiteX46" fmla="*/ 66674 w 397668"/>
              <a:gd name="connsiteY46" fmla="*/ 1493044 h 1557338"/>
              <a:gd name="connsiteX47" fmla="*/ 26194 w 397668"/>
              <a:gd name="connsiteY47" fmla="*/ 1469231 h 1557338"/>
              <a:gd name="connsiteX48" fmla="*/ 11906 w 397668"/>
              <a:gd name="connsiteY48" fmla="*/ 1507331 h 1557338"/>
              <a:gd name="connsiteX49" fmla="*/ 0 w 397668"/>
              <a:gd name="connsiteY49" fmla="*/ 1557338 h 1557338"/>
              <a:gd name="connsiteX0" fmla="*/ 90487 w 397668"/>
              <a:gd name="connsiteY0" fmla="*/ 0 h 1557338"/>
              <a:gd name="connsiteX1" fmla="*/ 159543 w 397668"/>
              <a:gd name="connsiteY1" fmla="*/ 52388 h 1557338"/>
              <a:gd name="connsiteX2" fmla="*/ 223837 w 397668"/>
              <a:gd name="connsiteY2" fmla="*/ 64294 h 1557338"/>
              <a:gd name="connsiteX3" fmla="*/ 302418 w 397668"/>
              <a:gd name="connsiteY3" fmla="*/ 97631 h 1557338"/>
              <a:gd name="connsiteX4" fmla="*/ 309562 w 397668"/>
              <a:gd name="connsiteY4" fmla="*/ 135731 h 1557338"/>
              <a:gd name="connsiteX5" fmla="*/ 319087 w 397668"/>
              <a:gd name="connsiteY5" fmla="*/ 161925 h 1557338"/>
              <a:gd name="connsiteX6" fmla="*/ 333375 w 397668"/>
              <a:gd name="connsiteY6" fmla="*/ 190500 h 1557338"/>
              <a:gd name="connsiteX7" fmla="*/ 340518 w 397668"/>
              <a:gd name="connsiteY7" fmla="*/ 226219 h 1557338"/>
              <a:gd name="connsiteX8" fmla="*/ 357187 w 397668"/>
              <a:gd name="connsiteY8" fmla="*/ 269081 h 1557338"/>
              <a:gd name="connsiteX9" fmla="*/ 364331 w 397668"/>
              <a:gd name="connsiteY9" fmla="*/ 297656 h 1557338"/>
              <a:gd name="connsiteX10" fmla="*/ 354806 w 397668"/>
              <a:gd name="connsiteY10" fmla="*/ 319088 h 1557338"/>
              <a:gd name="connsiteX11" fmla="*/ 354806 w 397668"/>
              <a:gd name="connsiteY11" fmla="*/ 335756 h 1557338"/>
              <a:gd name="connsiteX12" fmla="*/ 371475 w 397668"/>
              <a:gd name="connsiteY12" fmla="*/ 352425 h 1557338"/>
              <a:gd name="connsiteX13" fmla="*/ 376237 w 397668"/>
              <a:gd name="connsiteY13" fmla="*/ 378619 h 1557338"/>
              <a:gd name="connsiteX14" fmla="*/ 364331 w 397668"/>
              <a:gd name="connsiteY14" fmla="*/ 402431 h 1557338"/>
              <a:gd name="connsiteX15" fmla="*/ 345281 w 397668"/>
              <a:gd name="connsiteY15" fmla="*/ 423863 h 1557338"/>
              <a:gd name="connsiteX16" fmla="*/ 361950 w 397668"/>
              <a:gd name="connsiteY16" fmla="*/ 440531 h 1557338"/>
              <a:gd name="connsiteX17" fmla="*/ 361950 w 397668"/>
              <a:gd name="connsiteY17" fmla="*/ 469106 h 1557338"/>
              <a:gd name="connsiteX18" fmla="*/ 347662 w 397668"/>
              <a:gd name="connsiteY18" fmla="*/ 502444 h 1557338"/>
              <a:gd name="connsiteX19" fmla="*/ 345281 w 397668"/>
              <a:gd name="connsiteY19" fmla="*/ 521494 h 1557338"/>
              <a:gd name="connsiteX20" fmla="*/ 340518 w 397668"/>
              <a:gd name="connsiteY20" fmla="*/ 547688 h 1557338"/>
              <a:gd name="connsiteX21" fmla="*/ 342900 w 397668"/>
              <a:gd name="connsiteY21" fmla="*/ 569119 h 1557338"/>
              <a:gd name="connsiteX22" fmla="*/ 323850 w 397668"/>
              <a:gd name="connsiteY22" fmla="*/ 588169 h 1557338"/>
              <a:gd name="connsiteX23" fmla="*/ 328612 w 397668"/>
              <a:gd name="connsiteY23" fmla="*/ 604838 h 1557338"/>
              <a:gd name="connsiteX24" fmla="*/ 354806 w 397668"/>
              <a:gd name="connsiteY24" fmla="*/ 631031 h 1557338"/>
              <a:gd name="connsiteX25" fmla="*/ 378618 w 397668"/>
              <a:gd name="connsiteY25" fmla="*/ 650081 h 1557338"/>
              <a:gd name="connsiteX26" fmla="*/ 388143 w 397668"/>
              <a:gd name="connsiteY26" fmla="*/ 678656 h 1557338"/>
              <a:gd name="connsiteX27" fmla="*/ 397668 w 397668"/>
              <a:gd name="connsiteY27" fmla="*/ 709613 h 1557338"/>
              <a:gd name="connsiteX28" fmla="*/ 381000 w 397668"/>
              <a:gd name="connsiteY28" fmla="*/ 731044 h 1557338"/>
              <a:gd name="connsiteX29" fmla="*/ 357187 w 397668"/>
              <a:gd name="connsiteY29" fmla="*/ 738188 h 1557338"/>
              <a:gd name="connsiteX30" fmla="*/ 357187 w 397668"/>
              <a:gd name="connsiteY30" fmla="*/ 738188 h 1557338"/>
              <a:gd name="connsiteX31" fmla="*/ 335756 w 397668"/>
              <a:gd name="connsiteY31" fmla="*/ 747713 h 1557338"/>
              <a:gd name="connsiteX32" fmla="*/ 333375 w 397668"/>
              <a:gd name="connsiteY32" fmla="*/ 778669 h 1557338"/>
              <a:gd name="connsiteX33" fmla="*/ 323850 w 397668"/>
              <a:gd name="connsiteY33" fmla="*/ 802481 h 1557338"/>
              <a:gd name="connsiteX34" fmla="*/ 316706 w 397668"/>
              <a:gd name="connsiteY34" fmla="*/ 842963 h 1557338"/>
              <a:gd name="connsiteX35" fmla="*/ 290512 w 397668"/>
              <a:gd name="connsiteY35" fmla="*/ 897731 h 1557338"/>
              <a:gd name="connsiteX36" fmla="*/ 271462 w 397668"/>
              <a:gd name="connsiteY36" fmla="*/ 947738 h 1557338"/>
              <a:gd name="connsiteX37" fmla="*/ 257175 w 397668"/>
              <a:gd name="connsiteY37" fmla="*/ 985838 h 1557338"/>
              <a:gd name="connsiteX38" fmla="*/ 188118 w 397668"/>
              <a:gd name="connsiteY38" fmla="*/ 1140620 h 1557338"/>
              <a:gd name="connsiteX39" fmla="*/ 192881 w 397668"/>
              <a:gd name="connsiteY39" fmla="*/ 1185862 h 1557338"/>
              <a:gd name="connsiteX40" fmla="*/ 157162 w 397668"/>
              <a:gd name="connsiteY40" fmla="*/ 1219200 h 1557338"/>
              <a:gd name="connsiteX41" fmla="*/ 166687 w 397668"/>
              <a:gd name="connsiteY41" fmla="*/ 1269206 h 1557338"/>
              <a:gd name="connsiteX42" fmla="*/ 183356 w 397668"/>
              <a:gd name="connsiteY42" fmla="*/ 1316831 h 1557338"/>
              <a:gd name="connsiteX43" fmla="*/ 161925 w 397668"/>
              <a:gd name="connsiteY43" fmla="*/ 1340644 h 1557338"/>
              <a:gd name="connsiteX44" fmla="*/ 142874 w 397668"/>
              <a:gd name="connsiteY44" fmla="*/ 1373982 h 1557338"/>
              <a:gd name="connsiteX45" fmla="*/ 142875 w 397668"/>
              <a:gd name="connsiteY45" fmla="*/ 1440657 h 1557338"/>
              <a:gd name="connsiteX46" fmla="*/ 111918 w 397668"/>
              <a:gd name="connsiteY46" fmla="*/ 1469232 h 1557338"/>
              <a:gd name="connsiteX47" fmla="*/ 66674 w 397668"/>
              <a:gd name="connsiteY47" fmla="*/ 1493044 h 1557338"/>
              <a:gd name="connsiteX48" fmla="*/ 26194 w 397668"/>
              <a:gd name="connsiteY48" fmla="*/ 1469231 h 1557338"/>
              <a:gd name="connsiteX49" fmla="*/ 11906 w 397668"/>
              <a:gd name="connsiteY49" fmla="*/ 1507331 h 1557338"/>
              <a:gd name="connsiteX50" fmla="*/ 0 w 397668"/>
              <a:gd name="connsiteY50" fmla="*/ 1557338 h 1557338"/>
              <a:gd name="connsiteX0" fmla="*/ 90487 w 397668"/>
              <a:gd name="connsiteY0" fmla="*/ 0 h 1557338"/>
              <a:gd name="connsiteX1" fmla="*/ 159543 w 397668"/>
              <a:gd name="connsiteY1" fmla="*/ 52388 h 1557338"/>
              <a:gd name="connsiteX2" fmla="*/ 223837 w 397668"/>
              <a:gd name="connsiteY2" fmla="*/ 64294 h 1557338"/>
              <a:gd name="connsiteX3" fmla="*/ 302418 w 397668"/>
              <a:gd name="connsiteY3" fmla="*/ 97631 h 1557338"/>
              <a:gd name="connsiteX4" fmla="*/ 309562 w 397668"/>
              <a:gd name="connsiteY4" fmla="*/ 135731 h 1557338"/>
              <a:gd name="connsiteX5" fmla="*/ 319087 w 397668"/>
              <a:gd name="connsiteY5" fmla="*/ 161925 h 1557338"/>
              <a:gd name="connsiteX6" fmla="*/ 333375 w 397668"/>
              <a:gd name="connsiteY6" fmla="*/ 190500 h 1557338"/>
              <a:gd name="connsiteX7" fmla="*/ 340518 w 397668"/>
              <a:gd name="connsiteY7" fmla="*/ 226219 h 1557338"/>
              <a:gd name="connsiteX8" fmla="*/ 357187 w 397668"/>
              <a:gd name="connsiteY8" fmla="*/ 269081 h 1557338"/>
              <a:gd name="connsiteX9" fmla="*/ 364331 w 397668"/>
              <a:gd name="connsiteY9" fmla="*/ 297656 h 1557338"/>
              <a:gd name="connsiteX10" fmla="*/ 354806 w 397668"/>
              <a:gd name="connsiteY10" fmla="*/ 319088 h 1557338"/>
              <a:gd name="connsiteX11" fmla="*/ 354806 w 397668"/>
              <a:gd name="connsiteY11" fmla="*/ 335756 h 1557338"/>
              <a:gd name="connsiteX12" fmla="*/ 371475 w 397668"/>
              <a:gd name="connsiteY12" fmla="*/ 352425 h 1557338"/>
              <a:gd name="connsiteX13" fmla="*/ 376237 w 397668"/>
              <a:gd name="connsiteY13" fmla="*/ 378619 h 1557338"/>
              <a:gd name="connsiteX14" fmla="*/ 364331 w 397668"/>
              <a:gd name="connsiteY14" fmla="*/ 402431 h 1557338"/>
              <a:gd name="connsiteX15" fmla="*/ 345281 w 397668"/>
              <a:gd name="connsiteY15" fmla="*/ 423863 h 1557338"/>
              <a:gd name="connsiteX16" fmla="*/ 361950 w 397668"/>
              <a:gd name="connsiteY16" fmla="*/ 440531 h 1557338"/>
              <a:gd name="connsiteX17" fmla="*/ 361950 w 397668"/>
              <a:gd name="connsiteY17" fmla="*/ 469106 h 1557338"/>
              <a:gd name="connsiteX18" fmla="*/ 347662 w 397668"/>
              <a:gd name="connsiteY18" fmla="*/ 502444 h 1557338"/>
              <a:gd name="connsiteX19" fmla="*/ 345281 w 397668"/>
              <a:gd name="connsiteY19" fmla="*/ 521494 h 1557338"/>
              <a:gd name="connsiteX20" fmla="*/ 340518 w 397668"/>
              <a:gd name="connsiteY20" fmla="*/ 547688 h 1557338"/>
              <a:gd name="connsiteX21" fmla="*/ 342900 w 397668"/>
              <a:gd name="connsiteY21" fmla="*/ 569119 h 1557338"/>
              <a:gd name="connsiteX22" fmla="*/ 323850 w 397668"/>
              <a:gd name="connsiteY22" fmla="*/ 588169 h 1557338"/>
              <a:gd name="connsiteX23" fmla="*/ 328612 w 397668"/>
              <a:gd name="connsiteY23" fmla="*/ 604838 h 1557338"/>
              <a:gd name="connsiteX24" fmla="*/ 354806 w 397668"/>
              <a:gd name="connsiteY24" fmla="*/ 631031 h 1557338"/>
              <a:gd name="connsiteX25" fmla="*/ 378618 w 397668"/>
              <a:gd name="connsiteY25" fmla="*/ 650081 h 1557338"/>
              <a:gd name="connsiteX26" fmla="*/ 388143 w 397668"/>
              <a:gd name="connsiteY26" fmla="*/ 678656 h 1557338"/>
              <a:gd name="connsiteX27" fmla="*/ 397668 w 397668"/>
              <a:gd name="connsiteY27" fmla="*/ 709613 h 1557338"/>
              <a:gd name="connsiteX28" fmla="*/ 381000 w 397668"/>
              <a:gd name="connsiteY28" fmla="*/ 731044 h 1557338"/>
              <a:gd name="connsiteX29" fmla="*/ 357187 w 397668"/>
              <a:gd name="connsiteY29" fmla="*/ 738188 h 1557338"/>
              <a:gd name="connsiteX30" fmla="*/ 357187 w 397668"/>
              <a:gd name="connsiteY30" fmla="*/ 738188 h 1557338"/>
              <a:gd name="connsiteX31" fmla="*/ 335756 w 397668"/>
              <a:gd name="connsiteY31" fmla="*/ 747713 h 1557338"/>
              <a:gd name="connsiteX32" fmla="*/ 333375 w 397668"/>
              <a:gd name="connsiteY32" fmla="*/ 778669 h 1557338"/>
              <a:gd name="connsiteX33" fmla="*/ 323850 w 397668"/>
              <a:gd name="connsiteY33" fmla="*/ 802481 h 1557338"/>
              <a:gd name="connsiteX34" fmla="*/ 316706 w 397668"/>
              <a:gd name="connsiteY34" fmla="*/ 842963 h 1557338"/>
              <a:gd name="connsiteX35" fmla="*/ 290512 w 397668"/>
              <a:gd name="connsiteY35" fmla="*/ 897731 h 1557338"/>
              <a:gd name="connsiteX36" fmla="*/ 271462 w 397668"/>
              <a:gd name="connsiteY36" fmla="*/ 947738 h 1557338"/>
              <a:gd name="connsiteX37" fmla="*/ 257175 w 397668"/>
              <a:gd name="connsiteY37" fmla="*/ 985838 h 1557338"/>
              <a:gd name="connsiteX38" fmla="*/ 235743 w 397668"/>
              <a:gd name="connsiteY38" fmla="*/ 1042988 h 1557338"/>
              <a:gd name="connsiteX39" fmla="*/ 188118 w 397668"/>
              <a:gd name="connsiteY39" fmla="*/ 1140620 h 1557338"/>
              <a:gd name="connsiteX40" fmla="*/ 192881 w 397668"/>
              <a:gd name="connsiteY40" fmla="*/ 1185862 h 1557338"/>
              <a:gd name="connsiteX41" fmla="*/ 157162 w 397668"/>
              <a:gd name="connsiteY41" fmla="*/ 1219200 h 1557338"/>
              <a:gd name="connsiteX42" fmla="*/ 166687 w 397668"/>
              <a:gd name="connsiteY42" fmla="*/ 1269206 h 1557338"/>
              <a:gd name="connsiteX43" fmla="*/ 183356 w 397668"/>
              <a:gd name="connsiteY43" fmla="*/ 1316831 h 1557338"/>
              <a:gd name="connsiteX44" fmla="*/ 161925 w 397668"/>
              <a:gd name="connsiteY44" fmla="*/ 1340644 h 1557338"/>
              <a:gd name="connsiteX45" fmla="*/ 142874 w 397668"/>
              <a:gd name="connsiteY45" fmla="*/ 1373982 h 1557338"/>
              <a:gd name="connsiteX46" fmla="*/ 142875 w 397668"/>
              <a:gd name="connsiteY46" fmla="*/ 1440657 h 1557338"/>
              <a:gd name="connsiteX47" fmla="*/ 111918 w 397668"/>
              <a:gd name="connsiteY47" fmla="*/ 1469232 h 1557338"/>
              <a:gd name="connsiteX48" fmla="*/ 66674 w 397668"/>
              <a:gd name="connsiteY48" fmla="*/ 1493044 h 1557338"/>
              <a:gd name="connsiteX49" fmla="*/ 26194 w 397668"/>
              <a:gd name="connsiteY49" fmla="*/ 1469231 h 1557338"/>
              <a:gd name="connsiteX50" fmla="*/ 11906 w 397668"/>
              <a:gd name="connsiteY50" fmla="*/ 1507331 h 1557338"/>
              <a:gd name="connsiteX51" fmla="*/ 0 w 397668"/>
              <a:gd name="connsiteY51" fmla="*/ 1557338 h 1557338"/>
              <a:gd name="connsiteX0" fmla="*/ 90487 w 397668"/>
              <a:gd name="connsiteY0" fmla="*/ 0 h 1557338"/>
              <a:gd name="connsiteX1" fmla="*/ 159543 w 397668"/>
              <a:gd name="connsiteY1" fmla="*/ 52388 h 1557338"/>
              <a:gd name="connsiteX2" fmla="*/ 223837 w 397668"/>
              <a:gd name="connsiteY2" fmla="*/ 64294 h 1557338"/>
              <a:gd name="connsiteX3" fmla="*/ 302418 w 397668"/>
              <a:gd name="connsiteY3" fmla="*/ 97631 h 1557338"/>
              <a:gd name="connsiteX4" fmla="*/ 309562 w 397668"/>
              <a:gd name="connsiteY4" fmla="*/ 135731 h 1557338"/>
              <a:gd name="connsiteX5" fmla="*/ 319087 w 397668"/>
              <a:gd name="connsiteY5" fmla="*/ 161925 h 1557338"/>
              <a:gd name="connsiteX6" fmla="*/ 333375 w 397668"/>
              <a:gd name="connsiteY6" fmla="*/ 190500 h 1557338"/>
              <a:gd name="connsiteX7" fmla="*/ 340518 w 397668"/>
              <a:gd name="connsiteY7" fmla="*/ 226219 h 1557338"/>
              <a:gd name="connsiteX8" fmla="*/ 357187 w 397668"/>
              <a:gd name="connsiteY8" fmla="*/ 269081 h 1557338"/>
              <a:gd name="connsiteX9" fmla="*/ 364331 w 397668"/>
              <a:gd name="connsiteY9" fmla="*/ 297656 h 1557338"/>
              <a:gd name="connsiteX10" fmla="*/ 354806 w 397668"/>
              <a:gd name="connsiteY10" fmla="*/ 319088 h 1557338"/>
              <a:gd name="connsiteX11" fmla="*/ 354806 w 397668"/>
              <a:gd name="connsiteY11" fmla="*/ 335756 h 1557338"/>
              <a:gd name="connsiteX12" fmla="*/ 371475 w 397668"/>
              <a:gd name="connsiteY12" fmla="*/ 352425 h 1557338"/>
              <a:gd name="connsiteX13" fmla="*/ 376237 w 397668"/>
              <a:gd name="connsiteY13" fmla="*/ 378619 h 1557338"/>
              <a:gd name="connsiteX14" fmla="*/ 364331 w 397668"/>
              <a:gd name="connsiteY14" fmla="*/ 402431 h 1557338"/>
              <a:gd name="connsiteX15" fmla="*/ 345281 w 397668"/>
              <a:gd name="connsiteY15" fmla="*/ 423863 h 1557338"/>
              <a:gd name="connsiteX16" fmla="*/ 361950 w 397668"/>
              <a:gd name="connsiteY16" fmla="*/ 440531 h 1557338"/>
              <a:gd name="connsiteX17" fmla="*/ 361950 w 397668"/>
              <a:gd name="connsiteY17" fmla="*/ 469106 h 1557338"/>
              <a:gd name="connsiteX18" fmla="*/ 347662 w 397668"/>
              <a:gd name="connsiteY18" fmla="*/ 502444 h 1557338"/>
              <a:gd name="connsiteX19" fmla="*/ 345281 w 397668"/>
              <a:gd name="connsiteY19" fmla="*/ 521494 h 1557338"/>
              <a:gd name="connsiteX20" fmla="*/ 340518 w 397668"/>
              <a:gd name="connsiteY20" fmla="*/ 547688 h 1557338"/>
              <a:gd name="connsiteX21" fmla="*/ 342900 w 397668"/>
              <a:gd name="connsiteY21" fmla="*/ 569119 h 1557338"/>
              <a:gd name="connsiteX22" fmla="*/ 323850 w 397668"/>
              <a:gd name="connsiteY22" fmla="*/ 588169 h 1557338"/>
              <a:gd name="connsiteX23" fmla="*/ 328612 w 397668"/>
              <a:gd name="connsiteY23" fmla="*/ 604838 h 1557338"/>
              <a:gd name="connsiteX24" fmla="*/ 354806 w 397668"/>
              <a:gd name="connsiteY24" fmla="*/ 631031 h 1557338"/>
              <a:gd name="connsiteX25" fmla="*/ 378618 w 397668"/>
              <a:gd name="connsiteY25" fmla="*/ 650081 h 1557338"/>
              <a:gd name="connsiteX26" fmla="*/ 388143 w 397668"/>
              <a:gd name="connsiteY26" fmla="*/ 678656 h 1557338"/>
              <a:gd name="connsiteX27" fmla="*/ 397668 w 397668"/>
              <a:gd name="connsiteY27" fmla="*/ 709613 h 1557338"/>
              <a:gd name="connsiteX28" fmla="*/ 381000 w 397668"/>
              <a:gd name="connsiteY28" fmla="*/ 731044 h 1557338"/>
              <a:gd name="connsiteX29" fmla="*/ 357187 w 397668"/>
              <a:gd name="connsiteY29" fmla="*/ 738188 h 1557338"/>
              <a:gd name="connsiteX30" fmla="*/ 357187 w 397668"/>
              <a:gd name="connsiteY30" fmla="*/ 738188 h 1557338"/>
              <a:gd name="connsiteX31" fmla="*/ 335756 w 397668"/>
              <a:gd name="connsiteY31" fmla="*/ 747713 h 1557338"/>
              <a:gd name="connsiteX32" fmla="*/ 333375 w 397668"/>
              <a:gd name="connsiteY32" fmla="*/ 778669 h 1557338"/>
              <a:gd name="connsiteX33" fmla="*/ 323850 w 397668"/>
              <a:gd name="connsiteY33" fmla="*/ 802481 h 1557338"/>
              <a:gd name="connsiteX34" fmla="*/ 316706 w 397668"/>
              <a:gd name="connsiteY34" fmla="*/ 842963 h 1557338"/>
              <a:gd name="connsiteX35" fmla="*/ 290512 w 397668"/>
              <a:gd name="connsiteY35" fmla="*/ 897731 h 1557338"/>
              <a:gd name="connsiteX36" fmla="*/ 271462 w 397668"/>
              <a:gd name="connsiteY36" fmla="*/ 947738 h 1557338"/>
              <a:gd name="connsiteX37" fmla="*/ 257175 w 397668"/>
              <a:gd name="connsiteY37" fmla="*/ 985838 h 1557338"/>
              <a:gd name="connsiteX38" fmla="*/ 259556 w 397668"/>
              <a:gd name="connsiteY38" fmla="*/ 1057275 h 1557338"/>
              <a:gd name="connsiteX39" fmla="*/ 188118 w 397668"/>
              <a:gd name="connsiteY39" fmla="*/ 1140620 h 1557338"/>
              <a:gd name="connsiteX40" fmla="*/ 192881 w 397668"/>
              <a:gd name="connsiteY40" fmla="*/ 1185862 h 1557338"/>
              <a:gd name="connsiteX41" fmla="*/ 157162 w 397668"/>
              <a:gd name="connsiteY41" fmla="*/ 1219200 h 1557338"/>
              <a:gd name="connsiteX42" fmla="*/ 166687 w 397668"/>
              <a:gd name="connsiteY42" fmla="*/ 1269206 h 1557338"/>
              <a:gd name="connsiteX43" fmla="*/ 183356 w 397668"/>
              <a:gd name="connsiteY43" fmla="*/ 1316831 h 1557338"/>
              <a:gd name="connsiteX44" fmla="*/ 161925 w 397668"/>
              <a:gd name="connsiteY44" fmla="*/ 1340644 h 1557338"/>
              <a:gd name="connsiteX45" fmla="*/ 142874 w 397668"/>
              <a:gd name="connsiteY45" fmla="*/ 1373982 h 1557338"/>
              <a:gd name="connsiteX46" fmla="*/ 142875 w 397668"/>
              <a:gd name="connsiteY46" fmla="*/ 1440657 h 1557338"/>
              <a:gd name="connsiteX47" fmla="*/ 111918 w 397668"/>
              <a:gd name="connsiteY47" fmla="*/ 1469232 h 1557338"/>
              <a:gd name="connsiteX48" fmla="*/ 66674 w 397668"/>
              <a:gd name="connsiteY48" fmla="*/ 1493044 h 1557338"/>
              <a:gd name="connsiteX49" fmla="*/ 26194 w 397668"/>
              <a:gd name="connsiteY49" fmla="*/ 1469231 h 1557338"/>
              <a:gd name="connsiteX50" fmla="*/ 11906 w 397668"/>
              <a:gd name="connsiteY50" fmla="*/ 1507331 h 1557338"/>
              <a:gd name="connsiteX51" fmla="*/ 0 w 397668"/>
              <a:gd name="connsiteY51" fmla="*/ 1557338 h 1557338"/>
              <a:gd name="connsiteX0" fmla="*/ 90487 w 397668"/>
              <a:gd name="connsiteY0" fmla="*/ 0 h 1557338"/>
              <a:gd name="connsiteX1" fmla="*/ 159543 w 397668"/>
              <a:gd name="connsiteY1" fmla="*/ 52388 h 1557338"/>
              <a:gd name="connsiteX2" fmla="*/ 223837 w 397668"/>
              <a:gd name="connsiteY2" fmla="*/ 64294 h 1557338"/>
              <a:gd name="connsiteX3" fmla="*/ 302418 w 397668"/>
              <a:gd name="connsiteY3" fmla="*/ 97631 h 1557338"/>
              <a:gd name="connsiteX4" fmla="*/ 309562 w 397668"/>
              <a:gd name="connsiteY4" fmla="*/ 135731 h 1557338"/>
              <a:gd name="connsiteX5" fmla="*/ 319087 w 397668"/>
              <a:gd name="connsiteY5" fmla="*/ 161925 h 1557338"/>
              <a:gd name="connsiteX6" fmla="*/ 333375 w 397668"/>
              <a:gd name="connsiteY6" fmla="*/ 190500 h 1557338"/>
              <a:gd name="connsiteX7" fmla="*/ 340518 w 397668"/>
              <a:gd name="connsiteY7" fmla="*/ 226219 h 1557338"/>
              <a:gd name="connsiteX8" fmla="*/ 357187 w 397668"/>
              <a:gd name="connsiteY8" fmla="*/ 269081 h 1557338"/>
              <a:gd name="connsiteX9" fmla="*/ 364331 w 397668"/>
              <a:gd name="connsiteY9" fmla="*/ 297656 h 1557338"/>
              <a:gd name="connsiteX10" fmla="*/ 354806 w 397668"/>
              <a:gd name="connsiteY10" fmla="*/ 319088 h 1557338"/>
              <a:gd name="connsiteX11" fmla="*/ 354806 w 397668"/>
              <a:gd name="connsiteY11" fmla="*/ 335756 h 1557338"/>
              <a:gd name="connsiteX12" fmla="*/ 371475 w 397668"/>
              <a:gd name="connsiteY12" fmla="*/ 352425 h 1557338"/>
              <a:gd name="connsiteX13" fmla="*/ 376237 w 397668"/>
              <a:gd name="connsiteY13" fmla="*/ 378619 h 1557338"/>
              <a:gd name="connsiteX14" fmla="*/ 364331 w 397668"/>
              <a:gd name="connsiteY14" fmla="*/ 402431 h 1557338"/>
              <a:gd name="connsiteX15" fmla="*/ 345281 w 397668"/>
              <a:gd name="connsiteY15" fmla="*/ 423863 h 1557338"/>
              <a:gd name="connsiteX16" fmla="*/ 361950 w 397668"/>
              <a:gd name="connsiteY16" fmla="*/ 440531 h 1557338"/>
              <a:gd name="connsiteX17" fmla="*/ 361950 w 397668"/>
              <a:gd name="connsiteY17" fmla="*/ 469106 h 1557338"/>
              <a:gd name="connsiteX18" fmla="*/ 347662 w 397668"/>
              <a:gd name="connsiteY18" fmla="*/ 502444 h 1557338"/>
              <a:gd name="connsiteX19" fmla="*/ 345281 w 397668"/>
              <a:gd name="connsiteY19" fmla="*/ 521494 h 1557338"/>
              <a:gd name="connsiteX20" fmla="*/ 340518 w 397668"/>
              <a:gd name="connsiteY20" fmla="*/ 547688 h 1557338"/>
              <a:gd name="connsiteX21" fmla="*/ 342900 w 397668"/>
              <a:gd name="connsiteY21" fmla="*/ 569119 h 1557338"/>
              <a:gd name="connsiteX22" fmla="*/ 323850 w 397668"/>
              <a:gd name="connsiteY22" fmla="*/ 588169 h 1557338"/>
              <a:gd name="connsiteX23" fmla="*/ 328612 w 397668"/>
              <a:gd name="connsiteY23" fmla="*/ 604838 h 1557338"/>
              <a:gd name="connsiteX24" fmla="*/ 354806 w 397668"/>
              <a:gd name="connsiteY24" fmla="*/ 631031 h 1557338"/>
              <a:gd name="connsiteX25" fmla="*/ 378618 w 397668"/>
              <a:gd name="connsiteY25" fmla="*/ 650081 h 1557338"/>
              <a:gd name="connsiteX26" fmla="*/ 388143 w 397668"/>
              <a:gd name="connsiteY26" fmla="*/ 678656 h 1557338"/>
              <a:gd name="connsiteX27" fmla="*/ 397668 w 397668"/>
              <a:gd name="connsiteY27" fmla="*/ 709613 h 1557338"/>
              <a:gd name="connsiteX28" fmla="*/ 381000 w 397668"/>
              <a:gd name="connsiteY28" fmla="*/ 731044 h 1557338"/>
              <a:gd name="connsiteX29" fmla="*/ 357187 w 397668"/>
              <a:gd name="connsiteY29" fmla="*/ 738188 h 1557338"/>
              <a:gd name="connsiteX30" fmla="*/ 357187 w 397668"/>
              <a:gd name="connsiteY30" fmla="*/ 738188 h 1557338"/>
              <a:gd name="connsiteX31" fmla="*/ 335756 w 397668"/>
              <a:gd name="connsiteY31" fmla="*/ 747713 h 1557338"/>
              <a:gd name="connsiteX32" fmla="*/ 333375 w 397668"/>
              <a:gd name="connsiteY32" fmla="*/ 778669 h 1557338"/>
              <a:gd name="connsiteX33" fmla="*/ 323850 w 397668"/>
              <a:gd name="connsiteY33" fmla="*/ 802481 h 1557338"/>
              <a:gd name="connsiteX34" fmla="*/ 316706 w 397668"/>
              <a:gd name="connsiteY34" fmla="*/ 842963 h 1557338"/>
              <a:gd name="connsiteX35" fmla="*/ 290512 w 397668"/>
              <a:gd name="connsiteY35" fmla="*/ 897731 h 1557338"/>
              <a:gd name="connsiteX36" fmla="*/ 271462 w 397668"/>
              <a:gd name="connsiteY36" fmla="*/ 947738 h 1557338"/>
              <a:gd name="connsiteX37" fmla="*/ 257175 w 397668"/>
              <a:gd name="connsiteY37" fmla="*/ 985838 h 1557338"/>
              <a:gd name="connsiteX38" fmla="*/ 259556 w 397668"/>
              <a:gd name="connsiteY38" fmla="*/ 1057275 h 1557338"/>
              <a:gd name="connsiteX39" fmla="*/ 223837 w 397668"/>
              <a:gd name="connsiteY39" fmla="*/ 1104900 h 1557338"/>
              <a:gd name="connsiteX40" fmla="*/ 188118 w 397668"/>
              <a:gd name="connsiteY40" fmla="*/ 1140620 h 1557338"/>
              <a:gd name="connsiteX41" fmla="*/ 192881 w 397668"/>
              <a:gd name="connsiteY41" fmla="*/ 1185862 h 1557338"/>
              <a:gd name="connsiteX42" fmla="*/ 157162 w 397668"/>
              <a:gd name="connsiteY42" fmla="*/ 1219200 h 1557338"/>
              <a:gd name="connsiteX43" fmla="*/ 166687 w 397668"/>
              <a:gd name="connsiteY43" fmla="*/ 1269206 h 1557338"/>
              <a:gd name="connsiteX44" fmla="*/ 183356 w 397668"/>
              <a:gd name="connsiteY44" fmla="*/ 1316831 h 1557338"/>
              <a:gd name="connsiteX45" fmla="*/ 161925 w 397668"/>
              <a:gd name="connsiteY45" fmla="*/ 1340644 h 1557338"/>
              <a:gd name="connsiteX46" fmla="*/ 142874 w 397668"/>
              <a:gd name="connsiteY46" fmla="*/ 1373982 h 1557338"/>
              <a:gd name="connsiteX47" fmla="*/ 142875 w 397668"/>
              <a:gd name="connsiteY47" fmla="*/ 1440657 h 1557338"/>
              <a:gd name="connsiteX48" fmla="*/ 111918 w 397668"/>
              <a:gd name="connsiteY48" fmla="*/ 1469232 h 1557338"/>
              <a:gd name="connsiteX49" fmla="*/ 66674 w 397668"/>
              <a:gd name="connsiteY49" fmla="*/ 1493044 h 1557338"/>
              <a:gd name="connsiteX50" fmla="*/ 26194 w 397668"/>
              <a:gd name="connsiteY50" fmla="*/ 1469231 h 1557338"/>
              <a:gd name="connsiteX51" fmla="*/ 11906 w 397668"/>
              <a:gd name="connsiteY51" fmla="*/ 1507331 h 1557338"/>
              <a:gd name="connsiteX52" fmla="*/ 0 w 397668"/>
              <a:gd name="connsiteY52" fmla="*/ 1557338 h 1557338"/>
              <a:gd name="connsiteX0" fmla="*/ 90487 w 397668"/>
              <a:gd name="connsiteY0" fmla="*/ 0 h 1557338"/>
              <a:gd name="connsiteX1" fmla="*/ 159543 w 397668"/>
              <a:gd name="connsiteY1" fmla="*/ 52388 h 1557338"/>
              <a:gd name="connsiteX2" fmla="*/ 223837 w 397668"/>
              <a:gd name="connsiteY2" fmla="*/ 64294 h 1557338"/>
              <a:gd name="connsiteX3" fmla="*/ 302418 w 397668"/>
              <a:gd name="connsiteY3" fmla="*/ 97631 h 1557338"/>
              <a:gd name="connsiteX4" fmla="*/ 309562 w 397668"/>
              <a:gd name="connsiteY4" fmla="*/ 135731 h 1557338"/>
              <a:gd name="connsiteX5" fmla="*/ 319087 w 397668"/>
              <a:gd name="connsiteY5" fmla="*/ 161925 h 1557338"/>
              <a:gd name="connsiteX6" fmla="*/ 333375 w 397668"/>
              <a:gd name="connsiteY6" fmla="*/ 190500 h 1557338"/>
              <a:gd name="connsiteX7" fmla="*/ 340518 w 397668"/>
              <a:gd name="connsiteY7" fmla="*/ 226219 h 1557338"/>
              <a:gd name="connsiteX8" fmla="*/ 357187 w 397668"/>
              <a:gd name="connsiteY8" fmla="*/ 269081 h 1557338"/>
              <a:gd name="connsiteX9" fmla="*/ 364331 w 397668"/>
              <a:gd name="connsiteY9" fmla="*/ 297656 h 1557338"/>
              <a:gd name="connsiteX10" fmla="*/ 354806 w 397668"/>
              <a:gd name="connsiteY10" fmla="*/ 319088 h 1557338"/>
              <a:gd name="connsiteX11" fmla="*/ 354806 w 397668"/>
              <a:gd name="connsiteY11" fmla="*/ 335756 h 1557338"/>
              <a:gd name="connsiteX12" fmla="*/ 371475 w 397668"/>
              <a:gd name="connsiteY12" fmla="*/ 352425 h 1557338"/>
              <a:gd name="connsiteX13" fmla="*/ 376237 w 397668"/>
              <a:gd name="connsiteY13" fmla="*/ 378619 h 1557338"/>
              <a:gd name="connsiteX14" fmla="*/ 364331 w 397668"/>
              <a:gd name="connsiteY14" fmla="*/ 402431 h 1557338"/>
              <a:gd name="connsiteX15" fmla="*/ 345281 w 397668"/>
              <a:gd name="connsiteY15" fmla="*/ 423863 h 1557338"/>
              <a:gd name="connsiteX16" fmla="*/ 361950 w 397668"/>
              <a:gd name="connsiteY16" fmla="*/ 440531 h 1557338"/>
              <a:gd name="connsiteX17" fmla="*/ 361950 w 397668"/>
              <a:gd name="connsiteY17" fmla="*/ 469106 h 1557338"/>
              <a:gd name="connsiteX18" fmla="*/ 347662 w 397668"/>
              <a:gd name="connsiteY18" fmla="*/ 502444 h 1557338"/>
              <a:gd name="connsiteX19" fmla="*/ 345281 w 397668"/>
              <a:gd name="connsiteY19" fmla="*/ 521494 h 1557338"/>
              <a:gd name="connsiteX20" fmla="*/ 340518 w 397668"/>
              <a:gd name="connsiteY20" fmla="*/ 547688 h 1557338"/>
              <a:gd name="connsiteX21" fmla="*/ 342900 w 397668"/>
              <a:gd name="connsiteY21" fmla="*/ 569119 h 1557338"/>
              <a:gd name="connsiteX22" fmla="*/ 323850 w 397668"/>
              <a:gd name="connsiteY22" fmla="*/ 588169 h 1557338"/>
              <a:gd name="connsiteX23" fmla="*/ 328612 w 397668"/>
              <a:gd name="connsiteY23" fmla="*/ 604838 h 1557338"/>
              <a:gd name="connsiteX24" fmla="*/ 354806 w 397668"/>
              <a:gd name="connsiteY24" fmla="*/ 631031 h 1557338"/>
              <a:gd name="connsiteX25" fmla="*/ 378618 w 397668"/>
              <a:gd name="connsiteY25" fmla="*/ 650081 h 1557338"/>
              <a:gd name="connsiteX26" fmla="*/ 388143 w 397668"/>
              <a:gd name="connsiteY26" fmla="*/ 678656 h 1557338"/>
              <a:gd name="connsiteX27" fmla="*/ 397668 w 397668"/>
              <a:gd name="connsiteY27" fmla="*/ 709613 h 1557338"/>
              <a:gd name="connsiteX28" fmla="*/ 381000 w 397668"/>
              <a:gd name="connsiteY28" fmla="*/ 731044 h 1557338"/>
              <a:gd name="connsiteX29" fmla="*/ 357187 w 397668"/>
              <a:gd name="connsiteY29" fmla="*/ 738188 h 1557338"/>
              <a:gd name="connsiteX30" fmla="*/ 357187 w 397668"/>
              <a:gd name="connsiteY30" fmla="*/ 738188 h 1557338"/>
              <a:gd name="connsiteX31" fmla="*/ 335756 w 397668"/>
              <a:gd name="connsiteY31" fmla="*/ 747713 h 1557338"/>
              <a:gd name="connsiteX32" fmla="*/ 333375 w 397668"/>
              <a:gd name="connsiteY32" fmla="*/ 778669 h 1557338"/>
              <a:gd name="connsiteX33" fmla="*/ 323850 w 397668"/>
              <a:gd name="connsiteY33" fmla="*/ 802481 h 1557338"/>
              <a:gd name="connsiteX34" fmla="*/ 316706 w 397668"/>
              <a:gd name="connsiteY34" fmla="*/ 842963 h 1557338"/>
              <a:gd name="connsiteX35" fmla="*/ 290512 w 397668"/>
              <a:gd name="connsiteY35" fmla="*/ 897731 h 1557338"/>
              <a:gd name="connsiteX36" fmla="*/ 271462 w 397668"/>
              <a:gd name="connsiteY36" fmla="*/ 947738 h 1557338"/>
              <a:gd name="connsiteX37" fmla="*/ 257175 w 397668"/>
              <a:gd name="connsiteY37" fmla="*/ 985838 h 1557338"/>
              <a:gd name="connsiteX38" fmla="*/ 259556 w 397668"/>
              <a:gd name="connsiteY38" fmla="*/ 1057275 h 1557338"/>
              <a:gd name="connsiteX39" fmla="*/ 221456 w 397668"/>
              <a:gd name="connsiteY39" fmla="*/ 1076325 h 1557338"/>
              <a:gd name="connsiteX40" fmla="*/ 188118 w 397668"/>
              <a:gd name="connsiteY40" fmla="*/ 1140620 h 1557338"/>
              <a:gd name="connsiteX41" fmla="*/ 192881 w 397668"/>
              <a:gd name="connsiteY41" fmla="*/ 1185862 h 1557338"/>
              <a:gd name="connsiteX42" fmla="*/ 157162 w 397668"/>
              <a:gd name="connsiteY42" fmla="*/ 1219200 h 1557338"/>
              <a:gd name="connsiteX43" fmla="*/ 166687 w 397668"/>
              <a:gd name="connsiteY43" fmla="*/ 1269206 h 1557338"/>
              <a:gd name="connsiteX44" fmla="*/ 183356 w 397668"/>
              <a:gd name="connsiteY44" fmla="*/ 1316831 h 1557338"/>
              <a:gd name="connsiteX45" fmla="*/ 161925 w 397668"/>
              <a:gd name="connsiteY45" fmla="*/ 1340644 h 1557338"/>
              <a:gd name="connsiteX46" fmla="*/ 142874 w 397668"/>
              <a:gd name="connsiteY46" fmla="*/ 1373982 h 1557338"/>
              <a:gd name="connsiteX47" fmla="*/ 142875 w 397668"/>
              <a:gd name="connsiteY47" fmla="*/ 1440657 h 1557338"/>
              <a:gd name="connsiteX48" fmla="*/ 111918 w 397668"/>
              <a:gd name="connsiteY48" fmla="*/ 1469232 h 1557338"/>
              <a:gd name="connsiteX49" fmla="*/ 66674 w 397668"/>
              <a:gd name="connsiteY49" fmla="*/ 1493044 h 1557338"/>
              <a:gd name="connsiteX50" fmla="*/ 26194 w 397668"/>
              <a:gd name="connsiteY50" fmla="*/ 1469231 h 1557338"/>
              <a:gd name="connsiteX51" fmla="*/ 11906 w 397668"/>
              <a:gd name="connsiteY51" fmla="*/ 1507331 h 1557338"/>
              <a:gd name="connsiteX52" fmla="*/ 0 w 397668"/>
              <a:gd name="connsiteY52" fmla="*/ 1557338 h 1557338"/>
              <a:gd name="connsiteX0" fmla="*/ 90487 w 397668"/>
              <a:gd name="connsiteY0" fmla="*/ 0 h 1557338"/>
              <a:gd name="connsiteX1" fmla="*/ 159543 w 397668"/>
              <a:gd name="connsiteY1" fmla="*/ 52388 h 1557338"/>
              <a:gd name="connsiteX2" fmla="*/ 223837 w 397668"/>
              <a:gd name="connsiteY2" fmla="*/ 64294 h 1557338"/>
              <a:gd name="connsiteX3" fmla="*/ 302418 w 397668"/>
              <a:gd name="connsiteY3" fmla="*/ 97631 h 1557338"/>
              <a:gd name="connsiteX4" fmla="*/ 309562 w 397668"/>
              <a:gd name="connsiteY4" fmla="*/ 135731 h 1557338"/>
              <a:gd name="connsiteX5" fmla="*/ 319087 w 397668"/>
              <a:gd name="connsiteY5" fmla="*/ 161925 h 1557338"/>
              <a:gd name="connsiteX6" fmla="*/ 333375 w 397668"/>
              <a:gd name="connsiteY6" fmla="*/ 190500 h 1557338"/>
              <a:gd name="connsiteX7" fmla="*/ 340518 w 397668"/>
              <a:gd name="connsiteY7" fmla="*/ 226219 h 1557338"/>
              <a:gd name="connsiteX8" fmla="*/ 357187 w 397668"/>
              <a:gd name="connsiteY8" fmla="*/ 269081 h 1557338"/>
              <a:gd name="connsiteX9" fmla="*/ 364331 w 397668"/>
              <a:gd name="connsiteY9" fmla="*/ 297656 h 1557338"/>
              <a:gd name="connsiteX10" fmla="*/ 354806 w 397668"/>
              <a:gd name="connsiteY10" fmla="*/ 319088 h 1557338"/>
              <a:gd name="connsiteX11" fmla="*/ 354806 w 397668"/>
              <a:gd name="connsiteY11" fmla="*/ 335756 h 1557338"/>
              <a:gd name="connsiteX12" fmla="*/ 371475 w 397668"/>
              <a:gd name="connsiteY12" fmla="*/ 352425 h 1557338"/>
              <a:gd name="connsiteX13" fmla="*/ 376237 w 397668"/>
              <a:gd name="connsiteY13" fmla="*/ 378619 h 1557338"/>
              <a:gd name="connsiteX14" fmla="*/ 364331 w 397668"/>
              <a:gd name="connsiteY14" fmla="*/ 402431 h 1557338"/>
              <a:gd name="connsiteX15" fmla="*/ 345281 w 397668"/>
              <a:gd name="connsiteY15" fmla="*/ 423863 h 1557338"/>
              <a:gd name="connsiteX16" fmla="*/ 361950 w 397668"/>
              <a:gd name="connsiteY16" fmla="*/ 440531 h 1557338"/>
              <a:gd name="connsiteX17" fmla="*/ 361950 w 397668"/>
              <a:gd name="connsiteY17" fmla="*/ 469106 h 1557338"/>
              <a:gd name="connsiteX18" fmla="*/ 347662 w 397668"/>
              <a:gd name="connsiteY18" fmla="*/ 502444 h 1557338"/>
              <a:gd name="connsiteX19" fmla="*/ 345281 w 397668"/>
              <a:gd name="connsiteY19" fmla="*/ 521494 h 1557338"/>
              <a:gd name="connsiteX20" fmla="*/ 340518 w 397668"/>
              <a:gd name="connsiteY20" fmla="*/ 547688 h 1557338"/>
              <a:gd name="connsiteX21" fmla="*/ 342900 w 397668"/>
              <a:gd name="connsiteY21" fmla="*/ 569119 h 1557338"/>
              <a:gd name="connsiteX22" fmla="*/ 323850 w 397668"/>
              <a:gd name="connsiteY22" fmla="*/ 588169 h 1557338"/>
              <a:gd name="connsiteX23" fmla="*/ 328612 w 397668"/>
              <a:gd name="connsiteY23" fmla="*/ 604838 h 1557338"/>
              <a:gd name="connsiteX24" fmla="*/ 354806 w 397668"/>
              <a:gd name="connsiteY24" fmla="*/ 631031 h 1557338"/>
              <a:gd name="connsiteX25" fmla="*/ 378618 w 397668"/>
              <a:gd name="connsiteY25" fmla="*/ 650081 h 1557338"/>
              <a:gd name="connsiteX26" fmla="*/ 388143 w 397668"/>
              <a:gd name="connsiteY26" fmla="*/ 678656 h 1557338"/>
              <a:gd name="connsiteX27" fmla="*/ 397668 w 397668"/>
              <a:gd name="connsiteY27" fmla="*/ 709613 h 1557338"/>
              <a:gd name="connsiteX28" fmla="*/ 381000 w 397668"/>
              <a:gd name="connsiteY28" fmla="*/ 731044 h 1557338"/>
              <a:gd name="connsiteX29" fmla="*/ 357187 w 397668"/>
              <a:gd name="connsiteY29" fmla="*/ 738188 h 1557338"/>
              <a:gd name="connsiteX30" fmla="*/ 357187 w 397668"/>
              <a:gd name="connsiteY30" fmla="*/ 738188 h 1557338"/>
              <a:gd name="connsiteX31" fmla="*/ 335756 w 397668"/>
              <a:gd name="connsiteY31" fmla="*/ 747713 h 1557338"/>
              <a:gd name="connsiteX32" fmla="*/ 333375 w 397668"/>
              <a:gd name="connsiteY32" fmla="*/ 778669 h 1557338"/>
              <a:gd name="connsiteX33" fmla="*/ 323850 w 397668"/>
              <a:gd name="connsiteY33" fmla="*/ 802481 h 1557338"/>
              <a:gd name="connsiteX34" fmla="*/ 316706 w 397668"/>
              <a:gd name="connsiteY34" fmla="*/ 842963 h 1557338"/>
              <a:gd name="connsiteX35" fmla="*/ 290512 w 397668"/>
              <a:gd name="connsiteY35" fmla="*/ 897731 h 1557338"/>
              <a:gd name="connsiteX36" fmla="*/ 271462 w 397668"/>
              <a:gd name="connsiteY36" fmla="*/ 947738 h 1557338"/>
              <a:gd name="connsiteX37" fmla="*/ 257175 w 397668"/>
              <a:gd name="connsiteY37" fmla="*/ 985838 h 1557338"/>
              <a:gd name="connsiteX38" fmla="*/ 259556 w 397668"/>
              <a:gd name="connsiteY38" fmla="*/ 1057275 h 1557338"/>
              <a:gd name="connsiteX39" fmla="*/ 221456 w 397668"/>
              <a:gd name="connsiteY39" fmla="*/ 1076325 h 1557338"/>
              <a:gd name="connsiteX40" fmla="*/ 202406 w 397668"/>
              <a:gd name="connsiteY40" fmla="*/ 1119188 h 1557338"/>
              <a:gd name="connsiteX41" fmla="*/ 188118 w 397668"/>
              <a:gd name="connsiteY41" fmla="*/ 1140620 h 1557338"/>
              <a:gd name="connsiteX42" fmla="*/ 192881 w 397668"/>
              <a:gd name="connsiteY42" fmla="*/ 1185862 h 1557338"/>
              <a:gd name="connsiteX43" fmla="*/ 157162 w 397668"/>
              <a:gd name="connsiteY43" fmla="*/ 1219200 h 1557338"/>
              <a:gd name="connsiteX44" fmla="*/ 166687 w 397668"/>
              <a:gd name="connsiteY44" fmla="*/ 1269206 h 1557338"/>
              <a:gd name="connsiteX45" fmla="*/ 183356 w 397668"/>
              <a:gd name="connsiteY45" fmla="*/ 1316831 h 1557338"/>
              <a:gd name="connsiteX46" fmla="*/ 161925 w 397668"/>
              <a:gd name="connsiteY46" fmla="*/ 1340644 h 1557338"/>
              <a:gd name="connsiteX47" fmla="*/ 142874 w 397668"/>
              <a:gd name="connsiteY47" fmla="*/ 1373982 h 1557338"/>
              <a:gd name="connsiteX48" fmla="*/ 142875 w 397668"/>
              <a:gd name="connsiteY48" fmla="*/ 1440657 h 1557338"/>
              <a:gd name="connsiteX49" fmla="*/ 111918 w 397668"/>
              <a:gd name="connsiteY49" fmla="*/ 1469232 h 1557338"/>
              <a:gd name="connsiteX50" fmla="*/ 66674 w 397668"/>
              <a:gd name="connsiteY50" fmla="*/ 1493044 h 1557338"/>
              <a:gd name="connsiteX51" fmla="*/ 26194 w 397668"/>
              <a:gd name="connsiteY51" fmla="*/ 1469231 h 1557338"/>
              <a:gd name="connsiteX52" fmla="*/ 11906 w 397668"/>
              <a:gd name="connsiteY52" fmla="*/ 1507331 h 1557338"/>
              <a:gd name="connsiteX53" fmla="*/ 0 w 397668"/>
              <a:gd name="connsiteY53" fmla="*/ 1557338 h 1557338"/>
              <a:gd name="connsiteX0" fmla="*/ 90487 w 397668"/>
              <a:gd name="connsiteY0" fmla="*/ 0 h 1557338"/>
              <a:gd name="connsiteX1" fmla="*/ 159543 w 397668"/>
              <a:gd name="connsiteY1" fmla="*/ 52388 h 1557338"/>
              <a:gd name="connsiteX2" fmla="*/ 223837 w 397668"/>
              <a:gd name="connsiteY2" fmla="*/ 64294 h 1557338"/>
              <a:gd name="connsiteX3" fmla="*/ 302418 w 397668"/>
              <a:gd name="connsiteY3" fmla="*/ 97631 h 1557338"/>
              <a:gd name="connsiteX4" fmla="*/ 309562 w 397668"/>
              <a:gd name="connsiteY4" fmla="*/ 135731 h 1557338"/>
              <a:gd name="connsiteX5" fmla="*/ 319087 w 397668"/>
              <a:gd name="connsiteY5" fmla="*/ 161925 h 1557338"/>
              <a:gd name="connsiteX6" fmla="*/ 333375 w 397668"/>
              <a:gd name="connsiteY6" fmla="*/ 190500 h 1557338"/>
              <a:gd name="connsiteX7" fmla="*/ 340518 w 397668"/>
              <a:gd name="connsiteY7" fmla="*/ 226219 h 1557338"/>
              <a:gd name="connsiteX8" fmla="*/ 357187 w 397668"/>
              <a:gd name="connsiteY8" fmla="*/ 269081 h 1557338"/>
              <a:gd name="connsiteX9" fmla="*/ 364331 w 397668"/>
              <a:gd name="connsiteY9" fmla="*/ 297656 h 1557338"/>
              <a:gd name="connsiteX10" fmla="*/ 354806 w 397668"/>
              <a:gd name="connsiteY10" fmla="*/ 319088 h 1557338"/>
              <a:gd name="connsiteX11" fmla="*/ 354806 w 397668"/>
              <a:gd name="connsiteY11" fmla="*/ 335756 h 1557338"/>
              <a:gd name="connsiteX12" fmla="*/ 371475 w 397668"/>
              <a:gd name="connsiteY12" fmla="*/ 352425 h 1557338"/>
              <a:gd name="connsiteX13" fmla="*/ 376237 w 397668"/>
              <a:gd name="connsiteY13" fmla="*/ 378619 h 1557338"/>
              <a:gd name="connsiteX14" fmla="*/ 364331 w 397668"/>
              <a:gd name="connsiteY14" fmla="*/ 402431 h 1557338"/>
              <a:gd name="connsiteX15" fmla="*/ 345281 w 397668"/>
              <a:gd name="connsiteY15" fmla="*/ 423863 h 1557338"/>
              <a:gd name="connsiteX16" fmla="*/ 361950 w 397668"/>
              <a:gd name="connsiteY16" fmla="*/ 440531 h 1557338"/>
              <a:gd name="connsiteX17" fmla="*/ 361950 w 397668"/>
              <a:gd name="connsiteY17" fmla="*/ 469106 h 1557338"/>
              <a:gd name="connsiteX18" fmla="*/ 347662 w 397668"/>
              <a:gd name="connsiteY18" fmla="*/ 502444 h 1557338"/>
              <a:gd name="connsiteX19" fmla="*/ 345281 w 397668"/>
              <a:gd name="connsiteY19" fmla="*/ 521494 h 1557338"/>
              <a:gd name="connsiteX20" fmla="*/ 340518 w 397668"/>
              <a:gd name="connsiteY20" fmla="*/ 547688 h 1557338"/>
              <a:gd name="connsiteX21" fmla="*/ 342900 w 397668"/>
              <a:gd name="connsiteY21" fmla="*/ 569119 h 1557338"/>
              <a:gd name="connsiteX22" fmla="*/ 323850 w 397668"/>
              <a:gd name="connsiteY22" fmla="*/ 588169 h 1557338"/>
              <a:gd name="connsiteX23" fmla="*/ 328612 w 397668"/>
              <a:gd name="connsiteY23" fmla="*/ 604838 h 1557338"/>
              <a:gd name="connsiteX24" fmla="*/ 354806 w 397668"/>
              <a:gd name="connsiteY24" fmla="*/ 631031 h 1557338"/>
              <a:gd name="connsiteX25" fmla="*/ 378618 w 397668"/>
              <a:gd name="connsiteY25" fmla="*/ 650081 h 1557338"/>
              <a:gd name="connsiteX26" fmla="*/ 388143 w 397668"/>
              <a:gd name="connsiteY26" fmla="*/ 678656 h 1557338"/>
              <a:gd name="connsiteX27" fmla="*/ 397668 w 397668"/>
              <a:gd name="connsiteY27" fmla="*/ 709613 h 1557338"/>
              <a:gd name="connsiteX28" fmla="*/ 381000 w 397668"/>
              <a:gd name="connsiteY28" fmla="*/ 731044 h 1557338"/>
              <a:gd name="connsiteX29" fmla="*/ 357187 w 397668"/>
              <a:gd name="connsiteY29" fmla="*/ 738188 h 1557338"/>
              <a:gd name="connsiteX30" fmla="*/ 357187 w 397668"/>
              <a:gd name="connsiteY30" fmla="*/ 738188 h 1557338"/>
              <a:gd name="connsiteX31" fmla="*/ 335756 w 397668"/>
              <a:gd name="connsiteY31" fmla="*/ 747713 h 1557338"/>
              <a:gd name="connsiteX32" fmla="*/ 333375 w 397668"/>
              <a:gd name="connsiteY32" fmla="*/ 778669 h 1557338"/>
              <a:gd name="connsiteX33" fmla="*/ 323850 w 397668"/>
              <a:gd name="connsiteY33" fmla="*/ 802481 h 1557338"/>
              <a:gd name="connsiteX34" fmla="*/ 316706 w 397668"/>
              <a:gd name="connsiteY34" fmla="*/ 842963 h 1557338"/>
              <a:gd name="connsiteX35" fmla="*/ 290512 w 397668"/>
              <a:gd name="connsiteY35" fmla="*/ 897731 h 1557338"/>
              <a:gd name="connsiteX36" fmla="*/ 271462 w 397668"/>
              <a:gd name="connsiteY36" fmla="*/ 947738 h 1557338"/>
              <a:gd name="connsiteX37" fmla="*/ 257175 w 397668"/>
              <a:gd name="connsiteY37" fmla="*/ 985838 h 1557338"/>
              <a:gd name="connsiteX38" fmla="*/ 259556 w 397668"/>
              <a:gd name="connsiteY38" fmla="*/ 1057275 h 1557338"/>
              <a:gd name="connsiteX39" fmla="*/ 221456 w 397668"/>
              <a:gd name="connsiteY39" fmla="*/ 1076325 h 1557338"/>
              <a:gd name="connsiteX40" fmla="*/ 209550 w 397668"/>
              <a:gd name="connsiteY40" fmla="*/ 1114425 h 1557338"/>
              <a:gd name="connsiteX41" fmla="*/ 188118 w 397668"/>
              <a:gd name="connsiteY41" fmla="*/ 1140620 h 1557338"/>
              <a:gd name="connsiteX42" fmla="*/ 192881 w 397668"/>
              <a:gd name="connsiteY42" fmla="*/ 1185862 h 1557338"/>
              <a:gd name="connsiteX43" fmla="*/ 157162 w 397668"/>
              <a:gd name="connsiteY43" fmla="*/ 1219200 h 1557338"/>
              <a:gd name="connsiteX44" fmla="*/ 166687 w 397668"/>
              <a:gd name="connsiteY44" fmla="*/ 1269206 h 1557338"/>
              <a:gd name="connsiteX45" fmla="*/ 183356 w 397668"/>
              <a:gd name="connsiteY45" fmla="*/ 1316831 h 1557338"/>
              <a:gd name="connsiteX46" fmla="*/ 161925 w 397668"/>
              <a:gd name="connsiteY46" fmla="*/ 1340644 h 1557338"/>
              <a:gd name="connsiteX47" fmla="*/ 142874 w 397668"/>
              <a:gd name="connsiteY47" fmla="*/ 1373982 h 1557338"/>
              <a:gd name="connsiteX48" fmla="*/ 142875 w 397668"/>
              <a:gd name="connsiteY48" fmla="*/ 1440657 h 1557338"/>
              <a:gd name="connsiteX49" fmla="*/ 111918 w 397668"/>
              <a:gd name="connsiteY49" fmla="*/ 1469232 h 1557338"/>
              <a:gd name="connsiteX50" fmla="*/ 66674 w 397668"/>
              <a:gd name="connsiteY50" fmla="*/ 1493044 h 1557338"/>
              <a:gd name="connsiteX51" fmla="*/ 26194 w 397668"/>
              <a:gd name="connsiteY51" fmla="*/ 1469231 h 1557338"/>
              <a:gd name="connsiteX52" fmla="*/ 11906 w 397668"/>
              <a:gd name="connsiteY52" fmla="*/ 1507331 h 1557338"/>
              <a:gd name="connsiteX53" fmla="*/ 0 w 397668"/>
              <a:gd name="connsiteY53" fmla="*/ 1557338 h 1557338"/>
              <a:gd name="connsiteX0" fmla="*/ 90487 w 397668"/>
              <a:gd name="connsiteY0" fmla="*/ 0 h 1557338"/>
              <a:gd name="connsiteX1" fmla="*/ 159543 w 397668"/>
              <a:gd name="connsiteY1" fmla="*/ 52388 h 1557338"/>
              <a:gd name="connsiteX2" fmla="*/ 223837 w 397668"/>
              <a:gd name="connsiteY2" fmla="*/ 64294 h 1557338"/>
              <a:gd name="connsiteX3" fmla="*/ 302418 w 397668"/>
              <a:gd name="connsiteY3" fmla="*/ 97631 h 1557338"/>
              <a:gd name="connsiteX4" fmla="*/ 309562 w 397668"/>
              <a:gd name="connsiteY4" fmla="*/ 135731 h 1557338"/>
              <a:gd name="connsiteX5" fmla="*/ 319087 w 397668"/>
              <a:gd name="connsiteY5" fmla="*/ 161925 h 1557338"/>
              <a:gd name="connsiteX6" fmla="*/ 333375 w 397668"/>
              <a:gd name="connsiteY6" fmla="*/ 190500 h 1557338"/>
              <a:gd name="connsiteX7" fmla="*/ 340518 w 397668"/>
              <a:gd name="connsiteY7" fmla="*/ 226219 h 1557338"/>
              <a:gd name="connsiteX8" fmla="*/ 357187 w 397668"/>
              <a:gd name="connsiteY8" fmla="*/ 269081 h 1557338"/>
              <a:gd name="connsiteX9" fmla="*/ 364331 w 397668"/>
              <a:gd name="connsiteY9" fmla="*/ 297656 h 1557338"/>
              <a:gd name="connsiteX10" fmla="*/ 354806 w 397668"/>
              <a:gd name="connsiteY10" fmla="*/ 319088 h 1557338"/>
              <a:gd name="connsiteX11" fmla="*/ 354806 w 397668"/>
              <a:gd name="connsiteY11" fmla="*/ 335756 h 1557338"/>
              <a:gd name="connsiteX12" fmla="*/ 371475 w 397668"/>
              <a:gd name="connsiteY12" fmla="*/ 352425 h 1557338"/>
              <a:gd name="connsiteX13" fmla="*/ 376237 w 397668"/>
              <a:gd name="connsiteY13" fmla="*/ 378619 h 1557338"/>
              <a:gd name="connsiteX14" fmla="*/ 364331 w 397668"/>
              <a:gd name="connsiteY14" fmla="*/ 402431 h 1557338"/>
              <a:gd name="connsiteX15" fmla="*/ 345281 w 397668"/>
              <a:gd name="connsiteY15" fmla="*/ 423863 h 1557338"/>
              <a:gd name="connsiteX16" fmla="*/ 361950 w 397668"/>
              <a:gd name="connsiteY16" fmla="*/ 440531 h 1557338"/>
              <a:gd name="connsiteX17" fmla="*/ 361950 w 397668"/>
              <a:gd name="connsiteY17" fmla="*/ 469106 h 1557338"/>
              <a:gd name="connsiteX18" fmla="*/ 347662 w 397668"/>
              <a:gd name="connsiteY18" fmla="*/ 502444 h 1557338"/>
              <a:gd name="connsiteX19" fmla="*/ 345281 w 397668"/>
              <a:gd name="connsiteY19" fmla="*/ 521494 h 1557338"/>
              <a:gd name="connsiteX20" fmla="*/ 340518 w 397668"/>
              <a:gd name="connsiteY20" fmla="*/ 547688 h 1557338"/>
              <a:gd name="connsiteX21" fmla="*/ 342900 w 397668"/>
              <a:gd name="connsiteY21" fmla="*/ 569119 h 1557338"/>
              <a:gd name="connsiteX22" fmla="*/ 323850 w 397668"/>
              <a:gd name="connsiteY22" fmla="*/ 588169 h 1557338"/>
              <a:gd name="connsiteX23" fmla="*/ 328612 w 397668"/>
              <a:gd name="connsiteY23" fmla="*/ 604838 h 1557338"/>
              <a:gd name="connsiteX24" fmla="*/ 354806 w 397668"/>
              <a:gd name="connsiteY24" fmla="*/ 631031 h 1557338"/>
              <a:gd name="connsiteX25" fmla="*/ 378618 w 397668"/>
              <a:gd name="connsiteY25" fmla="*/ 650081 h 1557338"/>
              <a:gd name="connsiteX26" fmla="*/ 388143 w 397668"/>
              <a:gd name="connsiteY26" fmla="*/ 678656 h 1557338"/>
              <a:gd name="connsiteX27" fmla="*/ 397668 w 397668"/>
              <a:gd name="connsiteY27" fmla="*/ 709613 h 1557338"/>
              <a:gd name="connsiteX28" fmla="*/ 381000 w 397668"/>
              <a:gd name="connsiteY28" fmla="*/ 731044 h 1557338"/>
              <a:gd name="connsiteX29" fmla="*/ 357187 w 397668"/>
              <a:gd name="connsiteY29" fmla="*/ 738188 h 1557338"/>
              <a:gd name="connsiteX30" fmla="*/ 357187 w 397668"/>
              <a:gd name="connsiteY30" fmla="*/ 738188 h 1557338"/>
              <a:gd name="connsiteX31" fmla="*/ 335756 w 397668"/>
              <a:gd name="connsiteY31" fmla="*/ 747713 h 1557338"/>
              <a:gd name="connsiteX32" fmla="*/ 333375 w 397668"/>
              <a:gd name="connsiteY32" fmla="*/ 778669 h 1557338"/>
              <a:gd name="connsiteX33" fmla="*/ 323850 w 397668"/>
              <a:gd name="connsiteY33" fmla="*/ 802481 h 1557338"/>
              <a:gd name="connsiteX34" fmla="*/ 316706 w 397668"/>
              <a:gd name="connsiteY34" fmla="*/ 842963 h 1557338"/>
              <a:gd name="connsiteX35" fmla="*/ 290512 w 397668"/>
              <a:gd name="connsiteY35" fmla="*/ 897731 h 1557338"/>
              <a:gd name="connsiteX36" fmla="*/ 271462 w 397668"/>
              <a:gd name="connsiteY36" fmla="*/ 947738 h 1557338"/>
              <a:gd name="connsiteX37" fmla="*/ 257175 w 397668"/>
              <a:gd name="connsiteY37" fmla="*/ 985838 h 1557338"/>
              <a:gd name="connsiteX38" fmla="*/ 259556 w 397668"/>
              <a:gd name="connsiteY38" fmla="*/ 1057275 h 1557338"/>
              <a:gd name="connsiteX39" fmla="*/ 221456 w 397668"/>
              <a:gd name="connsiteY39" fmla="*/ 1076325 h 1557338"/>
              <a:gd name="connsiteX40" fmla="*/ 209550 w 397668"/>
              <a:gd name="connsiteY40" fmla="*/ 1114425 h 1557338"/>
              <a:gd name="connsiteX41" fmla="*/ 183356 w 397668"/>
              <a:gd name="connsiteY41" fmla="*/ 1128713 h 1557338"/>
              <a:gd name="connsiteX42" fmla="*/ 192881 w 397668"/>
              <a:gd name="connsiteY42" fmla="*/ 1185862 h 1557338"/>
              <a:gd name="connsiteX43" fmla="*/ 157162 w 397668"/>
              <a:gd name="connsiteY43" fmla="*/ 1219200 h 1557338"/>
              <a:gd name="connsiteX44" fmla="*/ 166687 w 397668"/>
              <a:gd name="connsiteY44" fmla="*/ 1269206 h 1557338"/>
              <a:gd name="connsiteX45" fmla="*/ 183356 w 397668"/>
              <a:gd name="connsiteY45" fmla="*/ 1316831 h 1557338"/>
              <a:gd name="connsiteX46" fmla="*/ 161925 w 397668"/>
              <a:gd name="connsiteY46" fmla="*/ 1340644 h 1557338"/>
              <a:gd name="connsiteX47" fmla="*/ 142874 w 397668"/>
              <a:gd name="connsiteY47" fmla="*/ 1373982 h 1557338"/>
              <a:gd name="connsiteX48" fmla="*/ 142875 w 397668"/>
              <a:gd name="connsiteY48" fmla="*/ 1440657 h 1557338"/>
              <a:gd name="connsiteX49" fmla="*/ 111918 w 397668"/>
              <a:gd name="connsiteY49" fmla="*/ 1469232 h 1557338"/>
              <a:gd name="connsiteX50" fmla="*/ 66674 w 397668"/>
              <a:gd name="connsiteY50" fmla="*/ 1493044 h 1557338"/>
              <a:gd name="connsiteX51" fmla="*/ 26194 w 397668"/>
              <a:gd name="connsiteY51" fmla="*/ 1469231 h 1557338"/>
              <a:gd name="connsiteX52" fmla="*/ 11906 w 397668"/>
              <a:gd name="connsiteY52" fmla="*/ 1507331 h 1557338"/>
              <a:gd name="connsiteX53" fmla="*/ 0 w 397668"/>
              <a:gd name="connsiteY53" fmla="*/ 1557338 h 1557338"/>
              <a:gd name="connsiteX0" fmla="*/ 90487 w 397668"/>
              <a:gd name="connsiteY0" fmla="*/ 0 h 1557338"/>
              <a:gd name="connsiteX1" fmla="*/ 159543 w 397668"/>
              <a:gd name="connsiteY1" fmla="*/ 52388 h 1557338"/>
              <a:gd name="connsiteX2" fmla="*/ 223837 w 397668"/>
              <a:gd name="connsiteY2" fmla="*/ 64294 h 1557338"/>
              <a:gd name="connsiteX3" fmla="*/ 302418 w 397668"/>
              <a:gd name="connsiteY3" fmla="*/ 97631 h 1557338"/>
              <a:gd name="connsiteX4" fmla="*/ 309562 w 397668"/>
              <a:gd name="connsiteY4" fmla="*/ 135731 h 1557338"/>
              <a:gd name="connsiteX5" fmla="*/ 319087 w 397668"/>
              <a:gd name="connsiteY5" fmla="*/ 161925 h 1557338"/>
              <a:gd name="connsiteX6" fmla="*/ 333375 w 397668"/>
              <a:gd name="connsiteY6" fmla="*/ 190500 h 1557338"/>
              <a:gd name="connsiteX7" fmla="*/ 340518 w 397668"/>
              <a:gd name="connsiteY7" fmla="*/ 226219 h 1557338"/>
              <a:gd name="connsiteX8" fmla="*/ 357187 w 397668"/>
              <a:gd name="connsiteY8" fmla="*/ 269081 h 1557338"/>
              <a:gd name="connsiteX9" fmla="*/ 364331 w 397668"/>
              <a:gd name="connsiteY9" fmla="*/ 297656 h 1557338"/>
              <a:gd name="connsiteX10" fmla="*/ 354806 w 397668"/>
              <a:gd name="connsiteY10" fmla="*/ 319088 h 1557338"/>
              <a:gd name="connsiteX11" fmla="*/ 354806 w 397668"/>
              <a:gd name="connsiteY11" fmla="*/ 335756 h 1557338"/>
              <a:gd name="connsiteX12" fmla="*/ 371475 w 397668"/>
              <a:gd name="connsiteY12" fmla="*/ 352425 h 1557338"/>
              <a:gd name="connsiteX13" fmla="*/ 376237 w 397668"/>
              <a:gd name="connsiteY13" fmla="*/ 378619 h 1557338"/>
              <a:gd name="connsiteX14" fmla="*/ 364331 w 397668"/>
              <a:gd name="connsiteY14" fmla="*/ 402431 h 1557338"/>
              <a:gd name="connsiteX15" fmla="*/ 345281 w 397668"/>
              <a:gd name="connsiteY15" fmla="*/ 423863 h 1557338"/>
              <a:gd name="connsiteX16" fmla="*/ 361950 w 397668"/>
              <a:gd name="connsiteY16" fmla="*/ 440531 h 1557338"/>
              <a:gd name="connsiteX17" fmla="*/ 361950 w 397668"/>
              <a:gd name="connsiteY17" fmla="*/ 469106 h 1557338"/>
              <a:gd name="connsiteX18" fmla="*/ 347662 w 397668"/>
              <a:gd name="connsiteY18" fmla="*/ 502444 h 1557338"/>
              <a:gd name="connsiteX19" fmla="*/ 345281 w 397668"/>
              <a:gd name="connsiteY19" fmla="*/ 521494 h 1557338"/>
              <a:gd name="connsiteX20" fmla="*/ 340518 w 397668"/>
              <a:gd name="connsiteY20" fmla="*/ 547688 h 1557338"/>
              <a:gd name="connsiteX21" fmla="*/ 342900 w 397668"/>
              <a:gd name="connsiteY21" fmla="*/ 569119 h 1557338"/>
              <a:gd name="connsiteX22" fmla="*/ 323850 w 397668"/>
              <a:gd name="connsiteY22" fmla="*/ 588169 h 1557338"/>
              <a:gd name="connsiteX23" fmla="*/ 328612 w 397668"/>
              <a:gd name="connsiteY23" fmla="*/ 604838 h 1557338"/>
              <a:gd name="connsiteX24" fmla="*/ 354806 w 397668"/>
              <a:gd name="connsiteY24" fmla="*/ 631031 h 1557338"/>
              <a:gd name="connsiteX25" fmla="*/ 378618 w 397668"/>
              <a:gd name="connsiteY25" fmla="*/ 650081 h 1557338"/>
              <a:gd name="connsiteX26" fmla="*/ 388143 w 397668"/>
              <a:gd name="connsiteY26" fmla="*/ 678656 h 1557338"/>
              <a:gd name="connsiteX27" fmla="*/ 397668 w 397668"/>
              <a:gd name="connsiteY27" fmla="*/ 709613 h 1557338"/>
              <a:gd name="connsiteX28" fmla="*/ 381000 w 397668"/>
              <a:gd name="connsiteY28" fmla="*/ 731044 h 1557338"/>
              <a:gd name="connsiteX29" fmla="*/ 357187 w 397668"/>
              <a:gd name="connsiteY29" fmla="*/ 738188 h 1557338"/>
              <a:gd name="connsiteX30" fmla="*/ 357187 w 397668"/>
              <a:gd name="connsiteY30" fmla="*/ 738188 h 1557338"/>
              <a:gd name="connsiteX31" fmla="*/ 335756 w 397668"/>
              <a:gd name="connsiteY31" fmla="*/ 747713 h 1557338"/>
              <a:gd name="connsiteX32" fmla="*/ 333375 w 397668"/>
              <a:gd name="connsiteY32" fmla="*/ 778669 h 1557338"/>
              <a:gd name="connsiteX33" fmla="*/ 323850 w 397668"/>
              <a:gd name="connsiteY33" fmla="*/ 802481 h 1557338"/>
              <a:gd name="connsiteX34" fmla="*/ 316706 w 397668"/>
              <a:gd name="connsiteY34" fmla="*/ 842963 h 1557338"/>
              <a:gd name="connsiteX35" fmla="*/ 290512 w 397668"/>
              <a:gd name="connsiteY35" fmla="*/ 897731 h 1557338"/>
              <a:gd name="connsiteX36" fmla="*/ 271462 w 397668"/>
              <a:gd name="connsiteY36" fmla="*/ 947738 h 1557338"/>
              <a:gd name="connsiteX37" fmla="*/ 257175 w 397668"/>
              <a:gd name="connsiteY37" fmla="*/ 985838 h 1557338"/>
              <a:gd name="connsiteX38" fmla="*/ 252413 w 397668"/>
              <a:gd name="connsiteY38" fmla="*/ 1062037 h 1557338"/>
              <a:gd name="connsiteX39" fmla="*/ 221456 w 397668"/>
              <a:gd name="connsiteY39" fmla="*/ 1076325 h 1557338"/>
              <a:gd name="connsiteX40" fmla="*/ 209550 w 397668"/>
              <a:gd name="connsiteY40" fmla="*/ 1114425 h 1557338"/>
              <a:gd name="connsiteX41" fmla="*/ 183356 w 397668"/>
              <a:gd name="connsiteY41" fmla="*/ 1128713 h 1557338"/>
              <a:gd name="connsiteX42" fmla="*/ 192881 w 397668"/>
              <a:gd name="connsiteY42" fmla="*/ 1185862 h 1557338"/>
              <a:gd name="connsiteX43" fmla="*/ 157162 w 397668"/>
              <a:gd name="connsiteY43" fmla="*/ 1219200 h 1557338"/>
              <a:gd name="connsiteX44" fmla="*/ 166687 w 397668"/>
              <a:gd name="connsiteY44" fmla="*/ 1269206 h 1557338"/>
              <a:gd name="connsiteX45" fmla="*/ 183356 w 397668"/>
              <a:gd name="connsiteY45" fmla="*/ 1316831 h 1557338"/>
              <a:gd name="connsiteX46" fmla="*/ 161925 w 397668"/>
              <a:gd name="connsiteY46" fmla="*/ 1340644 h 1557338"/>
              <a:gd name="connsiteX47" fmla="*/ 142874 w 397668"/>
              <a:gd name="connsiteY47" fmla="*/ 1373982 h 1557338"/>
              <a:gd name="connsiteX48" fmla="*/ 142875 w 397668"/>
              <a:gd name="connsiteY48" fmla="*/ 1440657 h 1557338"/>
              <a:gd name="connsiteX49" fmla="*/ 111918 w 397668"/>
              <a:gd name="connsiteY49" fmla="*/ 1469232 h 1557338"/>
              <a:gd name="connsiteX50" fmla="*/ 66674 w 397668"/>
              <a:gd name="connsiteY50" fmla="*/ 1493044 h 1557338"/>
              <a:gd name="connsiteX51" fmla="*/ 26194 w 397668"/>
              <a:gd name="connsiteY51" fmla="*/ 1469231 h 1557338"/>
              <a:gd name="connsiteX52" fmla="*/ 11906 w 397668"/>
              <a:gd name="connsiteY52" fmla="*/ 1507331 h 1557338"/>
              <a:gd name="connsiteX53" fmla="*/ 0 w 397668"/>
              <a:gd name="connsiteY53" fmla="*/ 1557338 h 155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97668" h="1557338">
                <a:moveTo>
                  <a:pt x="90487" y="0"/>
                </a:moveTo>
                <a:lnTo>
                  <a:pt x="159543" y="52388"/>
                </a:lnTo>
                <a:lnTo>
                  <a:pt x="223837" y="64294"/>
                </a:lnTo>
                <a:lnTo>
                  <a:pt x="302418" y="97631"/>
                </a:lnTo>
                <a:lnTo>
                  <a:pt x="309562" y="135731"/>
                </a:lnTo>
                <a:lnTo>
                  <a:pt x="319087" y="161925"/>
                </a:lnTo>
                <a:lnTo>
                  <a:pt x="333375" y="190500"/>
                </a:lnTo>
                <a:lnTo>
                  <a:pt x="340518" y="226219"/>
                </a:lnTo>
                <a:lnTo>
                  <a:pt x="357187" y="269081"/>
                </a:lnTo>
                <a:lnTo>
                  <a:pt x="364331" y="297656"/>
                </a:lnTo>
                <a:lnTo>
                  <a:pt x="354806" y="319088"/>
                </a:lnTo>
                <a:lnTo>
                  <a:pt x="354806" y="335756"/>
                </a:lnTo>
                <a:lnTo>
                  <a:pt x="371475" y="352425"/>
                </a:lnTo>
                <a:lnTo>
                  <a:pt x="376237" y="378619"/>
                </a:lnTo>
                <a:lnTo>
                  <a:pt x="364331" y="402431"/>
                </a:lnTo>
                <a:lnTo>
                  <a:pt x="345281" y="423863"/>
                </a:lnTo>
                <a:lnTo>
                  <a:pt x="361950" y="440531"/>
                </a:lnTo>
                <a:lnTo>
                  <a:pt x="361950" y="469106"/>
                </a:lnTo>
                <a:lnTo>
                  <a:pt x="347662" y="502444"/>
                </a:lnTo>
                <a:lnTo>
                  <a:pt x="345281" y="521494"/>
                </a:lnTo>
                <a:lnTo>
                  <a:pt x="340518" y="547688"/>
                </a:lnTo>
                <a:lnTo>
                  <a:pt x="342900" y="569119"/>
                </a:lnTo>
                <a:lnTo>
                  <a:pt x="323850" y="588169"/>
                </a:lnTo>
                <a:lnTo>
                  <a:pt x="328612" y="604838"/>
                </a:lnTo>
                <a:lnTo>
                  <a:pt x="354806" y="631031"/>
                </a:lnTo>
                <a:lnTo>
                  <a:pt x="378618" y="650081"/>
                </a:lnTo>
                <a:lnTo>
                  <a:pt x="388143" y="678656"/>
                </a:lnTo>
                <a:lnTo>
                  <a:pt x="397668" y="709613"/>
                </a:lnTo>
                <a:lnTo>
                  <a:pt x="381000" y="731044"/>
                </a:lnTo>
                <a:lnTo>
                  <a:pt x="357187" y="738188"/>
                </a:lnTo>
                <a:lnTo>
                  <a:pt x="357187" y="738188"/>
                </a:lnTo>
                <a:lnTo>
                  <a:pt x="335756" y="747713"/>
                </a:lnTo>
                <a:lnTo>
                  <a:pt x="333375" y="778669"/>
                </a:lnTo>
                <a:lnTo>
                  <a:pt x="323850" y="802481"/>
                </a:lnTo>
                <a:lnTo>
                  <a:pt x="316706" y="842963"/>
                </a:lnTo>
                <a:lnTo>
                  <a:pt x="290512" y="897731"/>
                </a:lnTo>
                <a:lnTo>
                  <a:pt x="271462" y="947738"/>
                </a:lnTo>
                <a:lnTo>
                  <a:pt x="257175" y="985838"/>
                </a:lnTo>
                <a:cubicBezTo>
                  <a:pt x="257969" y="1009650"/>
                  <a:pt x="251619" y="1038225"/>
                  <a:pt x="252413" y="1062037"/>
                </a:cubicBezTo>
                <a:lnTo>
                  <a:pt x="221456" y="1076325"/>
                </a:lnTo>
                <a:lnTo>
                  <a:pt x="209550" y="1114425"/>
                </a:lnTo>
                <a:lnTo>
                  <a:pt x="183356" y="1128713"/>
                </a:lnTo>
                <a:lnTo>
                  <a:pt x="192881" y="1185862"/>
                </a:lnTo>
                <a:lnTo>
                  <a:pt x="157162" y="1219200"/>
                </a:lnTo>
                <a:lnTo>
                  <a:pt x="166687" y="1269206"/>
                </a:lnTo>
                <a:lnTo>
                  <a:pt x="183356" y="1316831"/>
                </a:lnTo>
                <a:lnTo>
                  <a:pt x="161925" y="1340644"/>
                </a:lnTo>
                <a:lnTo>
                  <a:pt x="142874" y="1373982"/>
                </a:lnTo>
                <a:cubicBezTo>
                  <a:pt x="142874" y="1396207"/>
                  <a:pt x="142875" y="1418432"/>
                  <a:pt x="142875" y="1440657"/>
                </a:cubicBezTo>
                <a:lnTo>
                  <a:pt x="111918" y="1469232"/>
                </a:lnTo>
                <a:lnTo>
                  <a:pt x="66674" y="1493044"/>
                </a:lnTo>
                <a:lnTo>
                  <a:pt x="26194" y="1469231"/>
                </a:lnTo>
                <a:lnTo>
                  <a:pt x="11906" y="1507331"/>
                </a:lnTo>
                <a:lnTo>
                  <a:pt x="0" y="1557338"/>
                </a:lnTo>
              </a:path>
            </a:pathLst>
          </a:custGeom>
          <a:noFill/>
          <a:ln w="381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41" name="フリーフォーム 446">
            <a:extLst>
              <a:ext uri="{FF2B5EF4-FFF2-40B4-BE49-F238E27FC236}">
                <a16:creationId xmlns:a16="http://schemas.microsoft.com/office/drawing/2014/main" id="{775AC3B4-46E1-4285-A8C4-E75C10CC678D}"/>
              </a:ext>
            </a:extLst>
          </p:cNvPr>
          <p:cNvSpPr/>
          <p:nvPr/>
        </p:nvSpPr>
        <p:spPr>
          <a:xfrm>
            <a:off x="4869400" y="5843588"/>
            <a:ext cx="339725" cy="111125"/>
          </a:xfrm>
          <a:custGeom>
            <a:avLst/>
            <a:gdLst>
              <a:gd name="connsiteX0" fmla="*/ 471488 w 471488"/>
              <a:gd name="connsiteY0" fmla="*/ 154781 h 154781"/>
              <a:gd name="connsiteX1" fmla="*/ 400050 w 471488"/>
              <a:gd name="connsiteY1" fmla="*/ 154781 h 154781"/>
              <a:gd name="connsiteX2" fmla="*/ 347663 w 471488"/>
              <a:gd name="connsiteY2" fmla="*/ 154781 h 154781"/>
              <a:gd name="connsiteX3" fmla="*/ 261938 w 471488"/>
              <a:gd name="connsiteY3" fmla="*/ 114300 h 154781"/>
              <a:gd name="connsiteX4" fmla="*/ 142875 w 471488"/>
              <a:gd name="connsiteY4" fmla="*/ 40481 h 154781"/>
              <a:gd name="connsiteX5" fmla="*/ 107156 w 471488"/>
              <a:gd name="connsiteY5" fmla="*/ 26194 h 154781"/>
              <a:gd name="connsiteX6" fmla="*/ 0 w 471488"/>
              <a:gd name="connsiteY6" fmla="*/ 0 h 15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488" h="154781">
                <a:moveTo>
                  <a:pt x="471488" y="154781"/>
                </a:moveTo>
                <a:lnTo>
                  <a:pt x="400050" y="154781"/>
                </a:lnTo>
                <a:lnTo>
                  <a:pt x="347663" y="154781"/>
                </a:lnTo>
                <a:lnTo>
                  <a:pt x="261938" y="114300"/>
                </a:lnTo>
                <a:lnTo>
                  <a:pt x="142875" y="40481"/>
                </a:lnTo>
                <a:lnTo>
                  <a:pt x="107156" y="26194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42" name="フリーフォーム 447">
            <a:extLst>
              <a:ext uri="{FF2B5EF4-FFF2-40B4-BE49-F238E27FC236}">
                <a16:creationId xmlns:a16="http://schemas.microsoft.com/office/drawing/2014/main" id="{C1B97695-E8BB-4C7F-BBD7-7CE1265E4CD6}"/>
              </a:ext>
            </a:extLst>
          </p:cNvPr>
          <p:cNvSpPr/>
          <p:nvPr/>
        </p:nvSpPr>
        <p:spPr>
          <a:xfrm>
            <a:off x="5456775" y="6089650"/>
            <a:ext cx="207963" cy="204788"/>
          </a:xfrm>
          <a:custGeom>
            <a:avLst/>
            <a:gdLst>
              <a:gd name="connsiteX0" fmla="*/ 288131 w 288131"/>
              <a:gd name="connsiteY0" fmla="*/ 283369 h 283369"/>
              <a:gd name="connsiteX1" fmla="*/ 240506 w 288131"/>
              <a:gd name="connsiteY1" fmla="*/ 242887 h 283369"/>
              <a:gd name="connsiteX2" fmla="*/ 219075 w 288131"/>
              <a:gd name="connsiteY2" fmla="*/ 235744 h 283369"/>
              <a:gd name="connsiteX3" fmla="*/ 197643 w 288131"/>
              <a:gd name="connsiteY3" fmla="*/ 240506 h 283369"/>
              <a:gd name="connsiteX4" fmla="*/ 173831 w 288131"/>
              <a:gd name="connsiteY4" fmla="*/ 257175 h 283369"/>
              <a:gd name="connsiteX5" fmla="*/ 142875 w 288131"/>
              <a:gd name="connsiteY5" fmla="*/ 250031 h 283369"/>
              <a:gd name="connsiteX6" fmla="*/ 126206 w 288131"/>
              <a:gd name="connsiteY6" fmla="*/ 235744 h 283369"/>
              <a:gd name="connsiteX7" fmla="*/ 97631 w 288131"/>
              <a:gd name="connsiteY7" fmla="*/ 228600 h 283369"/>
              <a:gd name="connsiteX8" fmla="*/ 80962 w 288131"/>
              <a:gd name="connsiteY8" fmla="*/ 221456 h 283369"/>
              <a:gd name="connsiteX9" fmla="*/ 69056 w 288131"/>
              <a:gd name="connsiteY9" fmla="*/ 195262 h 283369"/>
              <a:gd name="connsiteX10" fmla="*/ 38100 w 288131"/>
              <a:gd name="connsiteY10" fmla="*/ 173831 h 283369"/>
              <a:gd name="connsiteX11" fmla="*/ 14287 w 288131"/>
              <a:gd name="connsiteY11" fmla="*/ 150019 h 283369"/>
              <a:gd name="connsiteX12" fmla="*/ 7143 w 288131"/>
              <a:gd name="connsiteY12" fmla="*/ 121444 h 283369"/>
              <a:gd name="connsiteX13" fmla="*/ 4762 w 288131"/>
              <a:gd name="connsiteY13" fmla="*/ 107156 h 283369"/>
              <a:gd name="connsiteX14" fmla="*/ 7143 w 288131"/>
              <a:gd name="connsiteY14" fmla="*/ 76200 h 283369"/>
              <a:gd name="connsiteX15" fmla="*/ 0 w 288131"/>
              <a:gd name="connsiteY15" fmla="*/ 38100 h 283369"/>
              <a:gd name="connsiteX16" fmla="*/ 4762 w 288131"/>
              <a:gd name="connsiteY16" fmla="*/ 0 h 28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8131" h="283369">
                <a:moveTo>
                  <a:pt x="288131" y="283369"/>
                </a:moveTo>
                <a:lnTo>
                  <a:pt x="240506" y="242887"/>
                </a:lnTo>
                <a:lnTo>
                  <a:pt x="219075" y="235744"/>
                </a:lnTo>
                <a:lnTo>
                  <a:pt x="197643" y="240506"/>
                </a:lnTo>
                <a:lnTo>
                  <a:pt x="173831" y="257175"/>
                </a:lnTo>
                <a:lnTo>
                  <a:pt x="142875" y="250031"/>
                </a:lnTo>
                <a:lnTo>
                  <a:pt x="126206" y="235744"/>
                </a:lnTo>
                <a:lnTo>
                  <a:pt x="97631" y="228600"/>
                </a:lnTo>
                <a:lnTo>
                  <a:pt x="80962" y="221456"/>
                </a:lnTo>
                <a:lnTo>
                  <a:pt x="69056" y="195262"/>
                </a:lnTo>
                <a:lnTo>
                  <a:pt x="38100" y="173831"/>
                </a:lnTo>
                <a:lnTo>
                  <a:pt x="14287" y="150019"/>
                </a:lnTo>
                <a:lnTo>
                  <a:pt x="7143" y="121444"/>
                </a:lnTo>
                <a:lnTo>
                  <a:pt x="4762" y="107156"/>
                </a:lnTo>
                <a:lnTo>
                  <a:pt x="7143" y="76200"/>
                </a:lnTo>
                <a:lnTo>
                  <a:pt x="0" y="38100"/>
                </a:lnTo>
                <a:lnTo>
                  <a:pt x="4762" y="0"/>
                </a:ln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43" name="フリーフォーム 448">
            <a:extLst>
              <a:ext uri="{FF2B5EF4-FFF2-40B4-BE49-F238E27FC236}">
                <a16:creationId xmlns:a16="http://schemas.microsoft.com/office/drawing/2014/main" id="{5C82A416-27F4-4DBF-83B8-072615384C05}"/>
              </a:ext>
            </a:extLst>
          </p:cNvPr>
          <p:cNvSpPr/>
          <p:nvPr/>
        </p:nvSpPr>
        <p:spPr>
          <a:xfrm>
            <a:off x="5309138" y="6251575"/>
            <a:ext cx="276225" cy="434975"/>
          </a:xfrm>
          <a:custGeom>
            <a:avLst/>
            <a:gdLst>
              <a:gd name="connsiteX0" fmla="*/ 376238 w 376238"/>
              <a:gd name="connsiteY0" fmla="*/ 592932 h 592932"/>
              <a:gd name="connsiteX1" fmla="*/ 361950 w 376238"/>
              <a:gd name="connsiteY1" fmla="*/ 528638 h 592932"/>
              <a:gd name="connsiteX2" fmla="*/ 352425 w 376238"/>
              <a:gd name="connsiteY2" fmla="*/ 500063 h 592932"/>
              <a:gd name="connsiteX3" fmla="*/ 338138 w 376238"/>
              <a:gd name="connsiteY3" fmla="*/ 481013 h 592932"/>
              <a:gd name="connsiteX4" fmla="*/ 300038 w 376238"/>
              <a:gd name="connsiteY4" fmla="*/ 454819 h 592932"/>
              <a:gd name="connsiteX5" fmla="*/ 295275 w 376238"/>
              <a:gd name="connsiteY5" fmla="*/ 421482 h 592932"/>
              <a:gd name="connsiteX6" fmla="*/ 276225 w 376238"/>
              <a:gd name="connsiteY6" fmla="*/ 404813 h 592932"/>
              <a:gd name="connsiteX7" fmla="*/ 240507 w 376238"/>
              <a:gd name="connsiteY7" fmla="*/ 385763 h 592932"/>
              <a:gd name="connsiteX8" fmla="*/ 221457 w 376238"/>
              <a:gd name="connsiteY8" fmla="*/ 373857 h 592932"/>
              <a:gd name="connsiteX9" fmla="*/ 183357 w 376238"/>
              <a:gd name="connsiteY9" fmla="*/ 369094 h 592932"/>
              <a:gd name="connsiteX10" fmla="*/ 180975 w 376238"/>
              <a:gd name="connsiteY10" fmla="*/ 354807 h 592932"/>
              <a:gd name="connsiteX11" fmla="*/ 178594 w 376238"/>
              <a:gd name="connsiteY11" fmla="*/ 323850 h 592932"/>
              <a:gd name="connsiteX12" fmla="*/ 169069 w 376238"/>
              <a:gd name="connsiteY12" fmla="*/ 307182 h 592932"/>
              <a:gd name="connsiteX13" fmla="*/ 154782 w 376238"/>
              <a:gd name="connsiteY13" fmla="*/ 285750 h 592932"/>
              <a:gd name="connsiteX14" fmla="*/ 133350 w 376238"/>
              <a:gd name="connsiteY14" fmla="*/ 257175 h 592932"/>
              <a:gd name="connsiteX15" fmla="*/ 109538 w 376238"/>
              <a:gd name="connsiteY15" fmla="*/ 230982 h 592932"/>
              <a:gd name="connsiteX16" fmla="*/ 85725 w 376238"/>
              <a:gd name="connsiteY16" fmla="*/ 211932 h 592932"/>
              <a:gd name="connsiteX17" fmla="*/ 50007 w 376238"/>
              <a:gd name="connsiteY17" fmla="*/ 195263 h 592932"/>
              <a:gd name="connsiteX18" fmla="*/ 30957 w 376238"/>
              <a:gd name="connsiteY18" fmla="*/ 161925 h 592932"/>
              <a:gd name="connsiteX19" fmla="*/ 28575 w 376238"/>
              <a:gd name="connsiteY19" fmla="*/ 119063 h 592932"/>
              <a:gd name="connsiteX20" fmla="*/ 23813 w 376238"/>
              <a:gd name="connsiteY20" fmla="*/ 73819 h 592932"/>
              <a:gd name="connsiteX21" fmla="*/ 0 w 376238"/>
              <a:gd name="connsiteY21" fmla="*/ 0 h 592932"/>
              <a:gd name="connsiteX0" fmla="*/ 376238 w 376238"/>
              <a:gd name="connsiteY0" fmla="*/ 592932 h 592932"/>
              <a:gd name="connsiteX1" fmla="*/ 361950 w 376238"/>
              <a:gd name="connsiteY1" fmla="*/ 528638 h 592932"/>
              <a:gd name="connsiteX2" fmla="*/ 352425 w 376238"/>
              <a:gd name="connsiteY2" fmla="*/ 500063 h 592932"/>
              <a:gd name="connsiteX3" fmla="*/ 338138 w 376238"/>
              <a:gd name="connsiteY3" fmla="*/ 481013 h 592932"/>
              <a:gd name="connsiteX4" fmla="*/ 307182 w 376238"/>
              <a:gd name="connsiteY4" fmla="*/ 461963 h 592932"/>
              <a:gd name="connsiteX5" fmla="*/ 295275 w 376238"/>
              <a:gd name="connsiteY5" fmla="*/ 421482 h 592932"/>
              <a:gd name="connsiteX6" fmla="*/ 276225 w 376238"/>
              <a:gd name="connsiteY6" fmla="*/ 404813 h 592932"/>
              <a:gd name="connsiteX7" fmla="*/ 240507 w 376238"/>
              <a:gd name="connsiteY7" fmla="*/ 385763 h 592932"/>
              <a:gd name="connsiteX8" fmla="*/ 221457 w 376238"/>
              <a:gd name="connsiteY8" fmla="*/ 373857 h 592932"/>
              <a:gd name="connsiteX9" fmla="*/ 183357 w 376238"/>
              <a:gd name="connsiteY9" fmla="*/ 369094 h 592932"/>
              <a:gd name="connsiteX10" fmla="*/ 180975 w 376238"/>
              <a:gd name="connsiteY10" fmla="*/ 354807 h 592932"/>
              <a:gd name="connsiteX11" fmla="*/ 178594 w 376238"/>
              <a:gd name="connsiteY11" fmla="*/ 323850 h 592932"/>
              <a:gd name="connsiteX12" fmla="*/ 169069 w 376238"/>
              <a:gd name="connsiteY12" fmla="*/ 307182 h 592932"/>
              <a:gd name="connsiteX13" fmla="*/ 154782 w 376238"/>
              <a:gd name="connsiteY13" fmla="*/ 285750 h 592932"/>
              <a:gd name="connsiteX14" fmla="*/ 133350 w 376238"/>
              <a:gd name="connsiteY14" fmla="*/ 257175 h 592932"/>
              <a:gd name="connsiteX15" fmla="*/ 109538 w 376238"/>
              <a:gd name="connsiteY15" fmla="*/ 230982 h 592932"/>
              <a:gd name="connsiteX16" fmla="*/ 85725 w 376238"/>
              <a:gd name="connsiteY16" fmla="*/ 211932 h 592932"/>
              <a:gd name="connsiteX17" fmla="*/ 50007 w 376238"/>
              <a:gd name="connsiteY17" fmla="*/ 195263 h 592932"/>
              <a:gd name="connsiteX18" fmla="*/ 30957 w 376238"/>
              <a:gd name="connsiteY18" fmla="*/ 161925 h 592932"/>
              <a:gd name="connsiteX19" fmla="*/ 28575 w 376238"/>
              <a:gd name="connsiteY19" fmla="*/ 119063 h 592932"/>
              <a:gd name="connsiteX20" fmla="*/ 23813 w 376238"/>
              <a:gd name="connsiteY20" fmla="*/ 73819 h 592932"/>
              <a:gd name="connsiteX21" fmla="*/ 0 w 376238"/>
              <a:gd name="connsiteY21" fmla="*/ 0 h 592932"/>
              <a:gd name="connsiteX0" fmla="*/ 376238 w 376238"/>
              <a:gd name="connsiteY0" fmla="*/ 592932 h 592932"/>
              <a:gd name="connsiteX1" fmla="*/ 361950 w 376238"/>
              <a:gd name="connsiteY1" fmla="*/ 528638 h 592932"/>
              <a:gd name="connsiteX2" fmla="*/ 352425 w 376238"/>
              <a:gd name="connsiteY2" fmla="*/ 500063 h 592932"/>
              <a:gd name="connsiteX3" fmla="*/ 338138 w 376238"/>
              <a:gd name="connsiteY3" fmla="*/ 481013 h 592932"/>
              <a:gd name="connsiteX4" fmla="*/ 307182 w 376238"/>
              <a:gd name="connsiteY4" fmla="*/ 461963 h 592932"/>
              <a:gd name="connsiteX5" fmla="*/ 295275 w 376238"/>
              <a:gd name="connsiteY5" fmla="*/ 421482 h 592932"/>
              <a:gd name="connsiteX6" fmla="*/ 276225 w 376238"/>
              <a:gd name="connsiteY6" fmla="*/ 404813 h 592932"/>
              <a:gd name="connsiteX7" fmla="*/ 240507 w 376238"/>
              <a:gd name="connsiteY7" fmla="*/ 385763 h 592932"/>
              <a:gd name="connsiteX8" fmla="*/ 221457 w 376238"/>
              <a:gd name="connsiteY8" fmla="*/ 373857 h 592932"/>
              <a:gd name="connsiteX9" fmla="*/ 192882 w 376238"/>
              <a:gd name="connsiteY9" fmla="*/ 364331 h 592932"/>
              <a:gd name="connsiteX10" fmla="*/ 180975 w 376238"/>
              <a:gd name="connsiteY10" fmla="*/ 354807 h 592932"/>
              <a:gd name="connsiteX11" fmla="*/ 178594 w 376238"/>
              <a:gd name="connsiteY11" fmla="*/ 323850 h 592932"/>
              <a:gd name="connsiteX12" fmla="*/ 169069 w 376238"/>
              <a:gd name="connsiteY12" fmla="*/ 307182 h 592932"/>
              <a:gd name="connsiteX13" fmla="*/ 154782 w 376238"/>
              <a:gd name="connsiteY13" fmla="*/ 285750 h 592932"/>
              <a:gd name="connsiteX14" fmla="*/ 133350 w 376238"/>
              <a:gd name="connsiteY14" fmla="*/ 257175 h 592932"/>
              <a:gd name="connsiteX15" fmla="*/ 109538 w 376238"/>
              <a:gd name="connsiteY15" fmla="*/ 230982 h 592932"/>
              <a:gd name="connsiteX16" fmla="*/ 85725 w 376238"/>
              <a:gd name="connsiteY16" fmla="*/ 211932 h 592932"/>
              <a:gd name="connsiteX17" fmla="*/ 50007 w 376238"/>
              <a:gd name="connsiteY17" fmla="*/ 195263 h 592932"/>
              <a:gd name="connsiteX18" fmla="*/ 30957 w 376238"/>
              <a:gd name="connsiteY18" fmla="*/ 161925 h 592932"/>
              <a:gd name="connsiteX19" fmla="*/ 28575 w 376238"/>
              <a:gd name="connsiteY19" fmla="*/ 119063 h 592932"/>
              <a:gd name="connsiteX20" fmla="*/ 23813 w 376238"/>
              <a:gd name="connsiteY20" fmla="*/ 73819 h 592932"/>
              <a:gd name="connsiteX21" fmla="*/ 0 w 376238"/>
              <a:gd name="connsiteY21" fmla="*/ 0 h 592932"/>
              <a:gd name="connsiteX0" fmla="*/ 383381 w 383381"/>
              <a:gd name="connsiteY0" fmla="*/ 602457 h 602457"/>
              <a:gd name="connsiteX1" fmla="*/ 369093 w 383381"/>
              <a:gd name="connsiteY1" fmla="*/ 538163 h 602457"/>
              <a:gd name="connsiteX2" fmla="*/ 359568 w 383381"/>
              <a:gd name="connsiteY2" fmla="*/ 509588 h 602457"/>
              <a:gd name="connsiteX3" fmla="*/ 345281 w 383381"/>
              <a:gd name="connsiteY3" fmla="*/ 490538 h 602457"/>
              <a:gd name="connsiteX4" fmla="*/ 314325 w 383381"/>
              <a:gd name="connsiteY4" fmla="*/ 471488 h 602457"/>
              <a:gd name="connsiteX5" fmla="*/ 302418 w 383381"/>
              <a:gd name="connsiteY5" fmla="*/ 431007 h 602457"/>
              <a:gd name="connsiteX6" fmla="*/ 283368 w 383381"/>
              <a:gd name="connsiteY6" fmla="*/ 414338 h 602457"/>
              <a:gd name="connsiteX7" fmla="*/ 247650 w 383381"/>
              <a:gd name="connsiteY7" fmla="*/ 395288 h 602457"/>
              <a:gd name="connsiteX8" fmla="*/ 228600 w 383381"/>
              <a:gd name="connsiteY8" fmla="*/ 383382 h 602457"/>
              <a:gd name="connsiteX9" fmla="*/ 200025 w 383381"/>
              <a:gd name="connsiteY9" fmla="*/ 373856 h 602457"/>
              <a:gd name="connsiteX10" fmla="*/ 188118 w 383381"/>
              <a:gd name="connsiteY10" fmla="*/ 364332 h 602457"/>
              <a:gd name="connsiteX11" fmla="*/ 185737 w 383381"/>
              <a:gd name="connsiteY11" fmla="*/ 333375 h 602457"/>
              <a:gd name="connsiteX12" fmla="*/ 176212 w 383381"/>
              <a:gd name="connsiteY12" fmla="*/ 316707 h 602457"/>
              <a:gd name="connsiteX13" fmla="*/ 161925 w 383381"/>
              <a:gd name="connsiteY13" fmla="*/ 295275 h 602457"/>
              <a:gd name="connsiteX14" fmla="*/ 140493 w 383381"/>
              <a:gd name="connsiteY14" fmla="*/ 266700 h 602457"/>
              <a:gd name="connsiteX15" fmla="*/ 116681 w 383381"/>
              <a:gd name="connsiteY15" fmla="*/ 240507 h 602457"/>
              <a:gd name="connsiteX16" fmla="*/ 92868 w 383381"/>
              <a:gd name="connsiteY16" fmla="*/ 221457 h 602457"/>
              <a:gd name="connsiteX17" fmla="*/ 57150 w 383381"/>
              <a:gd name="connsiteY17" fmla="*/ 204788 h 602457"/>
              <a:gd name="connsiteX18" fmla="*/ 38100 w 383381"/>
              <a:gd name="connsiteY18" fmla="*/ 171450 h 602457"/>
              <a:gd name="connsiteX19" fmla="*/ 35718 w 383381"/>
              <a:gd name="connsiteY19" fmla="*/ 128588 h 602457"/>
              <a:gd name="connsiteX20" fmla="*/ 30956 w 383381"/>
              <a:gd name="connsiteY20" fmla="*/ 83344 h 602457"/>
              <a:gd name="connsiteX21" fmla="*/ 0 w 383381"/>
              <a:gd name="connsiteY21" fmla="*/ 0 h 60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3381" h="602457">
                <a:moveTo>
                  <a:pt x="383381" y="602457"/>
                </a:moveTo>
                <a:lnTo>
                  <a:pt x="369093" y="538163"/>
                </a:lnTo>
                <a:lnTo>
                  <a:pt x="359568" y="509588"/>
                </a:lnTo>
                <a:lnTo>
                  <a:pt x="345281" y="490538"/>
                </a:lnTo>
                <a:lnTo>
                  <a:pt x="314325" y="471488"/>
                </a:lnTo>
                <a:lnTo>
                  <a:pt x="302418" y="431007"/>
                </a:lnTo>
                <a:lnTo>
                  <a:pt x="283368" y="414338"/>
                </a:lnTo>
                <a:lnTo>
                  <a:pt x="247650" y="395288"/>
                </a:lnTo>
                <a:lnTo>
                  <a:pt x="228600" y="383382"/>
                </a:lnTo>
                <a:lnTo>
                  <a:pt x="200025" y="373856"/>
                </a:lnTo>
                <a:lnTo>
                  <a:pt x="188118" y="364332"/>
                </a:lnTo>
                <a:lnTo>
                  <a:pt x="185737" y="333375"/>
                </a:lnTo>
                <a:lnTo>
                  <a:pt x="176212" y="316707"/>
                </a:lnTo>
                <a:lnTo>
                  <a:pt x="161925" y="295275"/>
                </a:lnTo>
                <a:lnTo>
                  <a:pt x="140493" y="266700"/>
                </a:lnTo>
                <a:lnTo>
                  <a:pt x="116681" y="240507"/>
                </a:lnTo>
                <a:lnTo>
                  <a:pt x="92868" y="221457"/>
                </a:lnTo>
                <a:lnTo>
                  <a:pt x="57150" y="204788"/>
                </a:lnTo>
                <a:lnTo>
                  <a:pt x="38100" y="171450"/>
                </a:lnTo>
                <a:lnTo>
                  <a:pt x="35718" y="128588"/>
                </a:lnTo>
                <a:lnTo>
                  <a:pt x="30956" y="83344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45" name="フリーフォーム 450">
            <a:extLst>
              <a:ext uri="{FF2B5EF4-FFF2-40B4-BE49-F238E27FC236}">
                <a16:creationId xmlns:a16="http://schemas.microsoft.com/office/drawing/2014/main" id="{907579DB-5787-4F28-9FDC-0FF014C23E0A}"/>
              </a:ext>
            </a:extLst>
          </p:cNvPr>
          <p:cNvSpPr/>
          <p:nvPr/>
        </p:nvSpPr>
        <p:spPr>
          <a:xfrm>
            <a:off x="5355175" y="6638925"/>
            <a:ext cx="144463" cy="146050"/>
          </a:xfrm>
          <a:custGeom>
            <a:avLst/>
            <a:gdLst>
              <a:gd name="connsiteX0" fmla="*/ 200025 w 200025"/>
              <a:gd name="connsiteY0" fmla="*/ 202406 h 202406"/>
              <a:gd name="connsiteX1" fmla="*/ 176213 w 200025"/>
              <a:gd name="connsiteY1" fmla="*/ 188118 h 202406"/>
              <a:gd name="connsiteX2" fmla="*/ 178594 w 200025"/>
              <a:gd name="connsiteY2" fmla="*/ 154781 h 202406"/>
              <a:gd name="connsiteX3" fmla="*/ 161925 w 200025"/>
              <a:gd name="connsiteY3" fmla="*/ 140493 h 202406"/>
              <a:gd name="connsiteX4" fmla="*/ 147638 w 200025"/>
              <a:gd name="connsiteY4" fmla="*/ 116681 h 202406"/>
              <a:gd name="connsiteX5" fmla="*/ 147638 w 200025"/>
              <a:gd name="connsiteY5" fmla="*/ 97631 h 202406"/>
              <a:gd name="connsiteX6" fmla="*/ 100013 w 200025"/>
              <a:gd name="connsiteY6" fmla="*/ 64293 h 202406"/>
              <a:gd name="connsiteX7" fmla="*/ 92869 w 200025"/>
              <a:gd name="connsiteY7" fmla="*/ 38100 h 202406"/>
              <a:gd name="connsiteX8" fmla="*/ 66675 w 200025"/>
              <a:gd name="connsiteY8" fmla="*/ 35718 h 202406"/>
              <a:gd name="connsiteX9" fmla="*/ 40482 w 200025"/>
              <a:gd name="connsiteY9" fmla="*/ 28575 h 202406"/>
              <a:gd name="connsiteX10" fmla="*/ 0 w 200025"/>
              <a:gd name="connsiteY10" fmla="*/ 0 h 20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025" h="202406">
                <a:moveTo>
                  <a:pt x="200025" y="202406"/>
                </a:moveTo>
                <a:lnTo>
                  <a:pt x="176213" y="188118"/>
                </a:lnTo>
                <a:lnTo>
                  <a:pt x="178594" y="154781"/>
                </a:lnTo>
                <a:lnTo>
                  <a:pt x="161925" y="140493"/>
                </a:lnTo>
                <a:lnTo>
                  <a:pt x="147638" y="116681"/>
                </a:lnTo>
                <a:lnTo>
                  <a:pt x="147638" y="97631"/>
                </a:lnTo>
                <a:lnTo>
                  <a:pt x="100013" y="64293"/>
                </a:lnTo>
                <a:lnTo>
                  <a:pt x="92869" y="38100"/>
                </a:lnTo>
                <a:lnTo>
                  <a:pt x="66675" y="35718"/>
                </a:lnTo>
                <a:lnTo>
                  <a:pt x="40482" y="28575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B0F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46" name="フリーフォーム 451">
            <a:extLst>
              <a:ext uri="{FF2B5EF4-FFF2-40B4-BE49-F238E27FC236}">
                <a16:creationId xmlns:a16="http://schemas.microsoft.com/office/drawing/2014/main" id="{DB10158A-DDAB-4175-B77A-551B18E16135}"/>
              </a:ext>
            </a:extLst>
          </p:cNvPr>
          <p:cNvSpPr/>
          <p:nvPr/>
        </p:nvSpPr>
        <p:spPr>
          <a:xfrm>
            <a:off x="5309138" y="6588125"/>
            <a:ext cx="249237" cy="460375"/>
          </a:xfrm>
          <a:custGeom>
            <a:avLst/>
            <a:gdLst>
              <a:gd name="connsiteX0" fmla="*/ 321469 w 321469"/>
              <a:gd name="connsiteY0" fmla="*/ 623887 h 623887"/>
              <a:gd name="connsiteX1" fmla="*/ 257175 w 321469"/>
              <a:gd name="connsiteY1" fmla="*/ 609600 h 623887"/>
              <a:gd name="connsiteX2" fmla="*/ 235744 w 321469"/>
              <a:gd name="connsiteY2" fmla="*/ 590550 h 623887"/>
              <a:gd name="connsiteX3" fmla="*/ 214312 w 321469"/>
              <a:gd name="connsiteY3" fmla="*/ 590550 h 623887"/>
              <a:gd name="connsiteX4" fmla="*/ 200025 w 321469"/>
              <a:gd name="connsiteY4" fmla="*/ 569118 h 623887"/>
              <a:gd name="connsiteX5" fmla="*/ 200025 w 321469"/>
              <a:gd name="connsiteY5" fmla="*/ 547687 h 623887"/>
              <a:gd name="connsiteX6" fmla="*/ 200025 w 321469"/>
              <a:gd name="connsiteY6" fmla="*/ 528637 h 623887"/>
              <a:gd name="connsiteX7" fmla="*/ 178594 w 321469"/>
              <a:gd name="connsiteY7" fmla="*/ 521493 h 623887"/>
              <a:gd name="connsiteX8" fmla="*/ 176212 w 321469"/>
              <a:gd name="connsiteY8" fmla="*/ 502443 h 623887"/>
              <a:gd name="connsiteX9" fmla="*/ 164306 w 321469"/>
              <a:gd name="connsiteY9" fmla="*/ 481012 h 623887"/>
              <a:gd name="connsiteX10" fmla="*/ 178594 w 321469"/>
              <a:gd name="connsiteY10" fmla="*/ 464343 h 623887"/>
              <a:gd name="connsiteX11" fmla="*/ 178594 w 321469"/>
              <a:gd name="connsiteY11" fmla="*/ 450056 h 623887"/>
              <a:gd name="connsiteX12" fmla="*/ 161925 w 321469"/>
              <a:gd name="connsiteY12" fmla="*/ 438150 h 623887"/>
              <a:gd name="connsiteX13" fmla="*/ 157162 w 321469"/>
              <a:gd name="connsiteY13" fmla="*/ 421481 h 623887"/>
              <a:gd name="connsiteX14" fmla="*/ 152400 w 321469"/>
              <a:gd name="connsiteY14" fmla="*/ 404812 h 623887"/>
              <a:gd name="connsiteX15" fmla="*/ 133350 w 321469"/>
              <a:gd name="connsiteY15" fmla="*/ 395287 h 623887"/>
              <a:gd name="connsiteX16" fmla="*/ 114300 w 321469"/>
              <a:gd name="connsiteY16" fmla="*/ 390525 h 623887"/>
              <a:gd name="connsiteX17" fmla="*/ 109537 w 321469"/>
              <a:gd name="connsiteY17" fmla="*/ 359568 h 623887"/>
              <a:gd name="connsiteX18" fmla="*/ 111919 w 321469"/>
              <a:gd name="connsiteY18" fmla="*/ 330993 h 623887"/>
              <a:gd name="connsiteX19" fmla="*/ 123825 w 321469"/>
              <a:gd name="connsiteY19" fmla="*/ 311943 h 623887"/>
              <a:gd name="connsiteX20" fmla="*/ 123825 w 321469"/>
              <a:gd name="connsiteY20" fmla="*/ 295275 h 623887"/>
              <a:gd name="connsiteX21" fmla="*/ 100012 w 321469"/>
              <a:gd name="connsiteY21" fmla="*/ 288131 h 623887"/>
              <a:gd name="connsiteX22" fmla="*/ 85725 w 321469"/>
              <a:gd name="connsiteY22" fmla="*/ 276225 h 623887"/>
              <a:gd name="connsiteX23" fmla="*/ 83344 w 321469"/>
              <a:gd name="connsiteY23" fmla="*/ 261937 h 623887"/>
              <a:gd name="connsiteX24" fmla="*/ 92869 w 321469"/>
              <a:gd name="connsiteY24" fmla="*/ 245268 h 623887"/>
              <a:gd name="connsiteX25" fmla="*/ 92869 w 321469"/>
              <a:gd name="connsiteY25" fmla="*/ 228600 h 623887"/>
              <a:gd name="connsiteX26" fmla="*/ 80962 w 321469"/>
              <a:gd name="connsiteY26" fmla="*/ 219075 h 623887"/>
              <a:gd name="connsiteX27" fmla="*/ 50006 w 321469"/>
              <a:gd name="connsiteY27" fmla="*/ 216693 h 623887"/>
              <a:gd name="connsiteX28" fmla="*/ 38100 w 321469"/>
              <a:gd name="connsiteY28" fmla="*/ 202406 h 623887"/>
              <a:gd name="connsiteX29" fmla="*/ 47625 w 321469"/>
              <a:gd name="connsiteY29" fmla="*/ 185737 h 623887"/>
              <a:gd name="connsiteX30" fmla="*/ 57150 w 321469"/>
              <a:gd name="connsiteY30" fmla="*/ 161925 h 623887"/>
              <a:gd name="connsiteX31" fmla="*/ 61912 w 321469"/>
              <a:gd name="connsiteY31" fmla="*/ 140493 h 623887"/>
              <a:gd name="connsiteX32" fmla="*/ 57150 w 321469"/>
              <a:gd name="connsiteY32" fmla="*/ 119062 h 623887"/>
              <a:gd name="connsiteX33" fmla="*/ 54769 w 321469"/>
              <a:gd name="connsiteY33" fmla="*/ 61912 h 623887"/>
              <a:gd name="connsiteX34" fmla="*/ 52387 w 321469"/>
              <a:gd name="connsiteY34" fmla="*/ 40481 h 623887"/>
              <a:gd name="connsiteX35" fmla="*/ 0 w 321469"/>
              <a:gd name="connsiteY35" fmla="*/ 0 h 623887"/>
              <a:gd name="connsiteX0" fmla="*/ 344174 w 344174"/>
              <a:gd name="connsiteY0" fmla="*/ 637510 h 637510"/>
              <a:gd name="connsiteX1" fmla="*/ 279880 w 344174"/>
              <a:gd name="connsiteY1" fmla="*/ 623223 h 637510"/>
              <a:gd name="connsiteX2" fmla="*/ 258449 w 344174"/>
              <a:gd name="connsiteY2" fmla="*/ 604173 h 637510"/>
              <a:gd name="connsiteX3" fmla="*/ 237017 w 344174"/>
              <a:gd name="connsiteY3" fmla="*/ 604173 h 637510"/>
              <a:gd name="connsiteX4" fmla="*/ 222730 w 344174"/>
              <a:gd name="connsiteY4" fmla="*/ 582741 h 637510"/>
              <a:gd name="connsiteX5" fmla="*/ 222730 w 344174"/>
              <a:gd name="connsiteY5" fmla="*/ 561310 h 637510"/>
              <a:gd name="connsiteX6" fmla="*/ 222730 w 344174"/>
              <a:gd name="connsiteY6" fmla="*/ 542260 h 637510"/>
              <a:gd name="connsiteX7" fmla="*/ 201299 w 344174"/>
              <a:gd name="connsiteY7" fmla="*/ 535116 h 637510"/>
              <a:gd name="connsiteX8" fmla="*/ 198917 w 344174"/>
              <a:gd name="connsiteY8" fmla="*/ 516066 h 637510"/>
              <a:gd name="connsiteX9" fmla="*/ 187011 w 344174"/>
              <a:gd name="connsiteY9" fmla="*/ 494635 h 637510"/>
              <a:gd name="connsiteX10" fmla="*/ 201299 w 344174"/>
              <a:gd name="connsiteY10" fmla="*/ 477966 h 637510"/>
              <a:gd name="connsiteX11" fmla="*/ 201299 w 344174"/>
              <a:gd name="connsiteY11" fmla="*/ 463679 h 637510"/>
              <a:gd name="connsiteX12" fmla="*/ 184630 w 344174"/>
              <a:gd name="connsiteY12" fmla="*/ 451773 h 637510"/>
              <a:gd name="connsiteX13" fmla="*/ 179867 w 344174"/>
              <a:gd name="connsiteY13" fmla="*/ 435104 h 637510"/>
              <a:gd name="connsiteX14" fmla="*/ 175105 w 344174"/>
              <a:gd name="connsiteY14" fmla="*/ 418435 h 637510"/>
              <a:gd name="connsiteX15" fmla="*/ 156055 w 344174"/>
              <a:gd name="connsiteY15" fmla="*/ 408910 h 637510"/>
              <a:gd name="connsiteX16" fmla="*/ 137005 w 344174"/>
              <a:gd name="connsiteY16" fmla="*/ 404148 h 637510"/>
              <a:gd name="connsiteX17" fmla="*/ 132242 w 344174"/>
              <a:gd name="connsiteY17" fmla="*/ 373191 h 637510"/>
              <a:gd name="connsiteX18" fmla="*/ 134624 w 344174"/>
              <a:gd name="connsiteY18" fmla="*/ 344616 h 637510"/>
              <a:gd name="connsiteX19" fmla="*/ 146530 w 344174"/>
              <a:gd name="connsiteY19" fmla="*/ 325566 h 637510"/>
              <a:gd name="connsiteX20" fmla="*/ 146530 w 344174"/>
              <a:gd name="connsiteY20" fmla="*/ 308898 h 637510"/>
              <a:gd name="connsiteX21" fmla="*/ 122717 w 344174"/>
              <a:gd name="connsiteY21" fmla="*/ 301754 h 637510"/>
              <a:gd name="connsiteX22" fmla="*/ 108430 w 344174"/>
              <a:gd name="connsiteY22" fmla="*/ 289848 h 637510"/>
              <a:gd name="connsiteX23" fmla="*/ 106049 w 344174"/>
              <a:gd name="connsiteY23" fmla="*/ 275560 h 637510"/>
              <a:gd name="connsiteX24" fmla="*/ 115574 w 344174"/>
              <a:gd name="connsiteY24" fmla="*/ 258891 h 637510"/>
              <a:gd name="connsiteX25" fmla="*/ 115574 w 344174"/>
              <a:gd name="connsiteY25" fmla="*/ 242223 h 637510"/>
              <a:gd name="connsiteX26" fmla="*/ 103667 w 344174"/>
              <a:gd name="connsiteY26" fmla="*/ 232698 h 637510"/>
              <a:gd name="connsiteX27" fmla="*/ 72711 w 344174"/>
              <a:gd name="connsiteY27" fmla="*/ 230316 h 637510"/>
              <a:gd name="connsiteX28" fmla="*/ 60805 w 344174"/>
              <a:gd name="connsiteY28" fmla="*/ 216029 h 637510"/>
              <a:gd name="connsiteX29" fmla="*/ 70330 w 344174"/>
              <a:gd name="connsiteY29" fmla="*/ 199360 h 637510"/>
              <a:gd name="connsiteX30" fmla="*/ 79855 w 344174"/>
              <a:gd name="connsiteY30" fmla="*/ 175548 h 637510"/>
              <a:gd name="connsiteX31" fmla="*/ 84617 w 344174"/>
              <a:gd name="connsiteY31" fmla="*/ 154116 h 637510"/>
              <a:gd name="connsiteX32" fmla="*/ 79855 w 344174"/>
              <a:gd name="connsiteY32" fmla="*/ 132685 h 637510"/>
              <a:gd name="connsiteX33" fmla="*/ 77474 w 344174"/>
              <a:gd name="connsiteY33" fmla="*/ 75535 h 637510"/>
              <a:gd name="connsiteX34" fmla="*/ 75092 w 344174"/>
              <a:gd name="connsiteY34" fmla="*/ 54104 h 637510"/>
              <a:gd name="connsiteX35" fmla="*/ 0 w 344174"/>
              <a:gd name="connsiteY35" fmla="*/ 0 h 63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44174" h="637510">
                <a:moveTo>
                  <a:pt x="344174" y="637510"/>
                </a:moveTo>
                <a:lnTo>
                  <a:pt x="279880" y="623223"/>
                </a:lnTo>
                <a:lnTo>
                  <a:pt x="258449" y="604173"/>
                </a:lnTo>
                <a:lnTo>
                  <a:pt x="237017" y="604173"/>
                </a:lnTo>
                <a:lnTo>
                  <a:pt x="222730" y="582741"/>
                </a:lnTo>
                <a:lnTo>
                  <a:pt x="222730" y="561310"/>
                </a:lnTo>
                <a:lnTo>
                  <a:pt x="222730" y="542260"/>
                </a:lnTo>
                <a:lnTo>
                  <a:pt x="201299" y="535116"/>
                </a:lnTo>
                <a:lnTo>
                  <a:pt x="198917" y="516066"/>
                </a:lnTo>
                <a:lnTo>
                  <a:pt x="187011" y="494635"/>
                </a:lnTo>
                <a:lnTo>
                  <a:pt x="201299" y="477966"/>
                </a:lnTo>
                <a:lnTo>
                  <a:pt x="201299" y="463679"/>
                </a:lnTo>
                <a:lnTo>
                  <a:pt x="184630" y="451773"/>
                </a:lnTo>
                <a:lnTo>
                  <a:pt x="179867" y="435104"/>
                </a:lnTo>
                <a:lnTo>
                  <a:pt x="175105" y="418435"/>
                </a:lnTo>
                <a:lnTo>
                  <a:pt x="156055" y="408910"/>
                </a:lnTo>
                <a:lnTo>
                  <a:pt x="137005" y="404148"/>
                </a:lnTo>
                <a:lnTo>
                  <a:pt x="132242" y="373191"/>
                </a:lnTo>
                <a:lnTo>
                  <a:pt x="134624" y="344616"/>
                </a:lnTo>
                <a:lnTo>
                  <a:pt x="146530" y="325566"/>
                </a:lnTo>
                <a:lnTo>
                  <a:pt x="146530" y="308898"/>
                </a:lnTo>
                <a:lnTo>
                  <a:pt x="122717" y="301754"/>
                </a:lnTo>
                <a:lnTo>
                  <a:pt x="108430" y="289848"/>
                </a:lnTo>
                <a:lnTo>
                  <a:pt x="106049" y="275560"/>
                </a:lnTo>
                <a:lnTo>
                  <a:pt x="115574" y="258891"/>
                </a:lnTo>
                <a:lnTo>
                  <a:pt x="115574" y="242223"/>
                </a:lnTo>
                <a:lnTo>
                  <a:pt x="103667" y="232698"/>
                </a:lnTo>
                <a:lnTo>
                  <a:pt x="72711" y="230316"/>
                </a:lnTo>
                <a:lnTo>
                  <a:pt x="60805" y="216029"/>
                </a:lnTo>
                <a:lnTo>
                  <a:pt x="70330" y="199360"/>
                </a:lnTo>
                <a:lnTo>
                  <a:pt x="79855" y="175548"/>
                </a:lnTo>
                <a:lnTo>
                  <a:pt x="84617" y="154116"/>
                </a:lnTo>
                <a:lnTo>
                  <a:pt x="79855" y="132685"/>
                </a:lnTo>
                <a:cubicBezTo>
                  <a:pt x="79061" y="113635"/>
                  <a:pt x="78268" y="94585"/>
                  <a:pt x="77474" y="75535"/>
                </a:cubicBezTo>
                <a:lnTo>
                  <a:pt x="75092" y="54104"/>
                </a:lnTo>
                <a:cubicBezTo>
                  <a:pt x="57630" y="40610"/>
                  <a:pt x="17462" y="13494"/>
                  <a:pt x="0" y="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47" name="フリーフォーム 452">
            <a:extLst>
              <a:ext uri="{FF2B5EF4-FFF2-40B4-BE49-F238E27FC236}">
                <a16:creationId xmlns:a16="http://schemas.microsoft.com/office/drawing/2014/main" id="{5F83BA58-22F3-4613-B150-6F6C28ECEF09}"/>
              </a:ext>
            </a:extLst>
          </p:cNvPr>
          <p:cNvSpPr/>
          <p:nvPr/>
        </p:nvSpPr>
        <p:spPr>
          <a:xfrm>
            <a:off x="5220238" y="6978650"/>
            <a:ext cx="41275" cy="36513"/>
          </a:xfrm>
          <a:custGeom>
            <a:avLst/>
            <a:gdLst>
              <a:gd name="connsiteX0" fmla="*/ 0 w 57150"/>
              <a:gd name="connsiteY0" fmla="*/ 0 h 50006"/>
              <a:gd name="connsiteX1" fmla="*/ 57150 w 57150"/>
              <a:gd name="connsiteY1" fmla="*/ 50006 h 5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0" h="50006">
                <a:moveTo>
                  <a:pt x="0" y="0"/>
                </a:moveTo>
                <a:lnTo>
                  <a:pt x="57150" y="50006"/>
                </a:ln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48" name="フリーフォーム 453">
            <a:extLst>
              <a:ext uri="{FF2B5EF4-FFF2-40B4-BE49-F238E27FC236}">
                <a16:creationId xmlns:a16="http://schemas.microsoft.com/office/drawing/2014/main" id="{12FF0EEF-959D-48B7-B48C-B1DE82172D80}"/>
              </a:ext>
            </a:extLst>
          </p:cNvPr>
          <p:cNvSpPr/>
          <p:nvPr/>
        </p:nvSpPr>
        <p:spPr>
          <a:xfrm>
            <a:off x="5123400" y="6904038"/>
            <a:ext cx="109538" cy="477837"/>
          </a:xfrm>
          <a:custGeom>
            <a:avLst/>
            <a:gdLst>
              <a:gd name="connsiteX0" fmla="*/ 116682 w 152400"/>
              <a:gd name="connsiteY0" fmla="*/ 0 h 661988"/>
              <a:gd name="connsiteX1" fmla="*/ 152400 w 152400"/>
              <a:gd name="connsiteY1" fmla="*/ 57150 h 661988"/>
              <a:gd name="connsiteX2" fmla="*/ 150019 w 152400"/>
              <a:gd name="connsiteY2" fmla="*/ 83344 h 661988"/>
              <a:gd name="connsiteX3" fmla="*/ 140494 w 152400"/>
              <a:gd name="connsiteY3" fmla="*/ 109538 h 661988"/>
              <a:gd name="connsiteX4" fmla="*/ 119063 w 152400"/>
              <a:gd name="connsiteY4" fmla="*/ 130969 h 661988"/>
              <a:gd name="connsiteX5" fmla="*/ 102394 w 152400"/>
              <a:gd name="connsiteY5" fmla="*/ 154781 h 661988"/>
              <a:gd name="connsiteX6" fmla="*/ 83344 w 152400"/>
              <a:gd name="connsiteY6" fmla="*/ 178594 h 661988"/>
              <a:gd name="connsiteX7" fmla="*/ 80963 w 152400"/>
              <a:gd name="connsiteY7" fmla="*/ 195263 h 661988"/>
              <a:gd name="connsiteX8" fmla="*/ 85725 w 152400"/>
              <a:gd name="connsiteY8" fmla="*/ 211931 h 661988"/>
              <a:gd name="connsiteX9" fmla="*/ 88107 w 152400"/>
              <a:gd name="connsiteY9" fmla="*/ 226219 h 661988"/>
              <a:gd name="connsiteX10" fmla="*/ 83344 w 152400"/>
              <a:gd name="connsiteY10" fmla="*/ 235744 h 661988"/>
              <a:gd name="connsiteX11" fmla="*/ 71438 w 152400"/>
              <a:gd name="connsiteY11" fmla="*/ 245269 h 661988"/>
              <a:gd name="connsiteX12" fmla="*/ 71438 w 152400"/>
              <a:gd name="connsiteY12" fmla="*/ 261938 h 661988"/>
              <a:gd name="connsiteX13" fmla="*/ 88107 w 152400"/>
              <a:gd name="connsiteY13" fmla="*/ 280988 h 661988"/>
              <a:gd name="connsiteX14" fmla="*/ 90488 w 152400"/>
              <a:gd name="connsiteY14" fmla="*/ 297656 h 661988"/>
              <a:gd name="connsiteX15" fmla="*/ 88107 w 152400"/>
              <a:gd name="connsiteY15" fmla="*/ 316706 h 661988"/>
              <a:gd name="connsiteX16" fmla="*/ 76200 w 152400"/>
              <a:gd name="connsiteY16" fmla="*/ 323850 h 661988"/>
              <a:gd name="connsiteX17" fmla="*/ 80963 w 152400"/>
              <a:gd name="connsiteY17" fmla="*/ 335756 h 661988"/>
              <a:gd name="connsiteX18" fmla="*/ 90488 w 152400"/>
              <a:gd name="connsiteY18" fmla="*/ 347663 h 661988"/>
              <a:gd name="connsiteX19" fmla="*/ 88107 w 152400"/>
              <a:gd name="connsiteY19" fmla="*/ 359569 h 661988"/>
              <a:gd name="connsiteX20" fmla="*/ 66675 w 152400"/>
              <a:gd name="connsiteY20" fmla="*/ 369094 h 661988"/>
              <a:gd name="connsiteX21" fmla="*/ 59532 w 152400"/>
              <a:gd name="connsiteY21" fmla="*/ 378619 h 661988"/>
              <a:gd name="connsiteX22" fmla="*/ 59532 w 152400"/>
              <a:gd name="connsiteY22" fmla="*/ 388144 h 661988"/>
              <a:gd name="connsiteX23" fmla="*/ 61913 w 152400"/>
              <a:gd name="connsiteY23" fmla="*/ 411956 h 661988"/>
              <a:gd name="connsiteX24" fmla="*/ 61913 w 152400"/>
              <a:gd name="connsiteY24" fmla="*/ 423863 h 661988"/>
              <a:gd name="connsiteX25" fmla="*/ 59532 w 152400"/>
              <a:gd name="connsiteY25" fmla="*/ 440531 h 661988"/>
              <a:gd name="connsiteX26" fmla="*/ 64294 w 152400"/>
              <a:gd name="connsiteY26" fmla="*/ 459581 h 661988"/>
              <a:gd name="connsiteX27" fmla="*/ 69057 w 152400"/>
              <a:gd name="connsiteY27" fmla="*/ 473869 h 661988"/>
              <a:gd name="connsiteX28" fmla="*/ 76200 w 152400"/>
              <a:gd name="connsiteY28" fmla="*/ 488156 h 661988"/>
              <a:gd name="connsiteX29" fmla="*/ 71438 w 152400"/>
              <a:gd name="connsiteY29" fmla="*/ 504825 h 661988"/>
              <a:gd name="connsiteX30" fmla="*/ 59532 w 152400"/>
              <a:gd name="connsiteY30" fmla="*/ 519113 h 661988"/>
              <a:gd name="connsiteX31" fmla="*/ 52388 w 152400"/>
              <a:gd name="connsiteY31" fmla="*/ 538163 h 661988"/>
              <a:gd name="connsiteX32" fmla="*/ 57150 w 152400"/>
              <a:gd name="connsiteY32" fmla="*/ 550069 h 661988"/>
              <a:gd name="connsiteX33" fmla="*/ 47625 w 152400"/>
              <a:gd name="connsiteY33" fmla="*/ 566738 h 661988"/>
              <a:gd name="connsiteX34" fmla="*/ 47625 w 152400"/>
              <a:gd name="connsiteY34" fmla="*/ 578644 h 661988"/>
              <a:gd name="connsiteX35" fmla="*/ 59532 w 152400"/>
              <a:gd name="connsiteY35" fmla="*/ 592931 h 661988"/>
              <a:gd name="connsiteX36" fmla="*/ 61913 w 152400"/>
              <a:gd name="connsiteY36" fmla="*/ 609600 h 661988"/>
              <a:gd name="connsiteX37" fmla="*/ 54769 w 152400"/>
              <a:gd name="connsiteY37" fmla="*/ 621506 h 661988"/>
              <a:gd name="connsiteX38" fmla="*/ 45244 w 152400"/>
              <a:gd name="connsiteY38" fmla="*/ 631031 h 661988"/>
              <a:gd name="connsiteX39" fmla="*/ 42863 w 152400"/>
              <a:gd name="connsiteY39" fmla="*/ 650081 h 661988"/>
              <a:gd name="connsiteX40" fmla="*/ 42863 w 152400"/>
              <a:gd name="connsiteY40" fmla="*/ 650081 h 661988"/>
              <a:gd name="connsiteX41" fmla="*/ 0 w 152400"/>
              <a:gd name="connsiteY41" fmla="*/ 661988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52400" h="661988">
                <a:moveTo>
                  <a:pt x="116682" y="0"/>
                </a:moveTo>
                <a:lnTo>
                  <a:pt x="152400" y="57150"/>
                </a:lnTo>
                <a:lnTo>
                  <a:pt x="150019" y="83344"/>
                </a:lnTo>
                <a:lnTo>
                  <a:pt x="140494" y="109538"/>
                </a:lnTo>
                <a:lnTo>
                  <a:pt x="119063" y="130969"/>
                </a:lnTo>
                <a:lnTo>
                  <a:pt x="102394" y="154781"/>
                </a:lnTo>
                <a:lnTo>
                  <a:pt x="83344" y="178594"/>
                </a:lnTo>
                <a:lnTo>
                  <a:pt x="80963" y="195263"/>
                </a:lnTo>
                <a:lnTo>
                  <a:pt x="85725" y="211931"/>
                </a:lnTo>
                <a:lnTo>
                  <a:pt x="88107" y="226219"/>
                </a:lnTo>
                <a:lnTo>
                  <a:pt x="83344" y="235744"/>
                </a:lnTo>
                <a:lnTo>
                  <a:pt x="71438" y="245269"/>
                </a:lnTo>
                <a:lnTo>
                  <a:pt x="71438" y="261938"/>
                </a:lnTo>
                <a:lnTo>
                  <a:pt x="88107" y="280988"/>
                </a:lnTo>
                <a:lnTo>
                  <a:pt x="90488" y="297656"/>
                </a:lnTo>
                <a:lnTo>
                  <a:pt x="88107" y="316706"/>
                </a:lnTo>
                <a:lnTo>
                  <a:pt x="76200" y="323850"/>
                </a:lnTo>
                <a:lnTo>
                  <a:pt x="80963" y="335756"/>
                </a:lnTo>
                <a:lnTo>
                  <a:pt x="90488" y="347663"/>
                </a:lnTo>
                <a:lnTo>
                  <a:pt x="88107" y="359569"/>
                </a:lnTo>
                <a:lnTo>
                  <a:pt x="66675" y="369094"/>
                </a:lnTo>
                <a:lnTo>
                  <a:pt x="59532" y="378619"/>
                </a:lnTo>
                <a:lnTo>
                  <a:pt x="59532" y="388144"/>
                </a:lnTo>
                <a:lnTo>
                  <a:pt x="61913" y="411956"/>
                </a:lnTo>
                <a:lnTo>
                  <a:pt x="61913" y="423863"/>
                </a:lnTo>
                <a:lnTo>
                  <a:pt x="59532" y="440531"/>
                </a:lnTo>
                <a:lnTo>
                  <a:pt x="64294" y="459581"/>
                </a:lnTo>
                <a:lnTo>
                  <a:pt x="69057" y="473869"/>
                </a:lnTo>
                <a:lnTo>
                  <a:pt x="76200" y="488156"/>
                </a:lnTo>
                <a:lnTo>
                  <a:pt x="71438" y="504825"/>
                </a:lnTo>
                <a:lnTo>
                  <a:pt x="59532" y="519113"/>
                </a:lnTo>
                <a:lnTo>
                  <a:pt x="52388" y="538163"/>
                </a:lnTo>
                <a:lnTo>
                  <a:pt x="57150" y="550069"/>
                </a:lnTo>
                <a:lnTo>
                  <a:pt x="47625" y="566738"/>
                </a:lnTo>
                <a:lnTo>
                  <a:pt x="47625" y="578644"/>
                </a:lnTo>
                <a:lnTo>
                  <a:pt x="59532" y="592931"/>
                </a:lnTo>
                <a:lnTo>
                  <a:pt x="61913" y="609600"/>
                </a:lnTo>
                <a:lnTo>
                  <a:pt x="54769" y="621506"/>
                </a:lnTo>
                <a:lnTo>
                  <a:pt x="45244" y="631031"/>
                </a:lnTo>
                <a:lnTo>
                  <a:pt x="42863" y="650081"/>
                </a:lnTo>
                <a:lnTo>
                  <a:pt x="42863" y="650081"/>
                </a:lnTo>
                <a:lnTo>
                  <a:pt x="0" y="661988"/>
                </a:lnTo>
              </a:path>
            </a:pathLst>
          </a:custGeom>
          <a:noFill/>
          <a:ln w="381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49" name="フリーフォーム 454">
            <a:extLst>
              <a:ext uri="{FF2B5EF4-FFF2-40B4-BE49-F238E27FC236}">
                <a16:creationId xmlns:a16="http://schemas.microsoft.com/office/drawing/2014/main" id="{DAD1DFFC-D61E-4508-ABDD-22B3BAEE66C7}"/>
              </a:ext>
            </a:extLst>
          </p:cNvPr>
          <p:cNvSpPr/>
          <p:nvPr/>
        </p:nvSpPr>
        <p:spPr>
          <a:xfrm>
            <a:off x="5286913" y="6808788"/>
            <a:ext cx="71437" cy="506412"/>
          </a:xfrm>
          <a:custGeom>
            <a:avLst/>
            <a:gdLst>
              <a:gd name="connsiteX0" fmla="*/ 390525 w 390525"/>
              <a:gd name="connsiteY0" fmla="*/ 1083469 h 1083469"/>
              <a:gd name="connsiteX1" fmla="*/ 328613 w 390525"/>
              <a:gd name="connsiteY1" fmla="*/ 1042987 h 1083469"/>
              <a:gd name="connsiteX2" fmla="*/ 307181 w 390525"/>
              <a:gd name="connsiteY2" fmla="*/ 1028700 h 1083469"/>
              <a:gd name="connsiteX3" fmla="*/ 304800 w 390525"/>
              <a:gd name="connsiteY3" fmla="*/ 1007269 h 1083469"/>
              <a:gd name="connsiteX4" fmla="*/ 314325 w 390525"/>
              <a:gd name="connsiteY4" fmla="*/ 995362 h 1083469"/>
              <a:gd name="connsiteX5" fmla="*/ 326231 w 390525"/>
              <a:gd name="connsiteY5" fmla="*/ 973931 h 1083469"/>
              <a:gd name="connsiteX6" fmla="*/ 316706 w 390525"/>
              <a:gd name="connsiteY6" fmla="*/ 959644 h 1083469"/>
              <a:gd name="connsiteX7" fmla="*/ 309563 w 390525"/>
              <a:gd name="connsiteY7" fmla="*/ 940594 h 1083469"/>
              <a:gd name="connsiteX8" fmla="*/ 309563 w 390525"/>
              <a:gd name="connsiteY8" fmla="*/ 916781 h 1083469"/>
              <a:gd name="connsiteX9" fmla="*/ 311944 w 390525"/>
              <a:gd name="connsiteY9" fmla="*/ 904875 h 1083469"/>
              <a:gd name="connsiteX10" fmla="*/ 297656 w 390525"/>
              <a:gd name="connsiteY10" fmla="*/ 892969 h 1083469"/>
              <a:gd name="connsiteX11" fmla="*/ 297656 w 390525"/>
              <a:gd name="connsiteY11" fmla="*/ 869156 h 1083469"/>
              <a:gd name="connsiteX12" fmla="*/ 280988 w 390525"/>
              <a:gd name="connsiteY12" fmla="*/ 852487 h 1083469"/>
              <a:gd name="connsiteX13" fmla="*/ 278606 w 390525"/>
              <a:gd name="connsiteY13" fmla="*/ 831056 h 1083469"/>
              <a:gd name="connsiteX14" fmla="*/ 266700 w 390525"/>
              <a:gd name="connsiteY14" fmla="*/ 823912 h 1083469"/>
              <a:gd name="connsiteX15" fmla="*/ 252413 w 390525"/>
              <a:gd name="connsiteY15" fmla="*/ 814387 h 1083469"/>
              <a:gd name="connsiteX16" fmla="*/ 245269 w 390525"/>
              <a:gd name="connsiteY16" fmla="*/ 795337 h 1083469"/>
              <a:gd name="connsiteX17" fmla="*/ 235744 w 390525"/>
              <a:gd name="connsiteY17" fmla="*/ 773906 h 1083469"/>
              <a:gd name="connsiteX18" fmla="*/ 219075 w 390525"/>
              <a:gd name="connsiteY18" fmla="*/ 764381 h 1083469"/>
              <a:gd name="connsiteX19" fmla="*/ 207169 w 390525"/>
              <a:gd name="connsiteY19" fmla="*/ 762000 h 1083469"/>
              <a:gd name="connsiteX20" fmla="*/ 188119 w 390525"/>
              <a:gd name="connsiteY20" fmla="*/ 757237 h 1083469"/>
              <a:gd name="connsiteX21" fmla="*/ 178594 w 390525"/>
              <a:gd name="connsiteY21" fmla="*/ 738187 h 1083469"/>
              <a:gd name="connsiteX22" fmla="*/ 166688 w 390525"/>
              <a:gd name="connsiteY22" fmla="*/ 716756 h 1083469"/>
              <a:gd name="connsiteX23" fmla="*/ 145256 w 390525"/>
              <a:gd name="connsiteY23" fmla="*/ 695325 h 1083469"/>
              <a:gd name="connsiteX24" fmla="*/ 119063 w 390525"/>
              <a:gd name="connsiteY24" fmla="*/ 671512 h 1083469"/>
              <a:gd name="connsiteX25" fmla="*/ 80963 w 390525"/>
              <a:gd name="connsiteY25" fmla="*/ 633412 h 1083469"/>
              <a:gd name="connsiteX26" fmla="*/ 47625 w 390525"/>
              <a:gd name="connsiteY26" fmla="*/ 585787 h 1083469"/>
              <a:gd name="connsiteX27" fmla="*/ 16669 w 390525"/>
              <a:gd name="connsiteY27" fmla="*/ 557212 h 1083469"/>
              <a:gd name="connsiteX28" fmla="*/ 2381 w 390525"/>
              <a:gd name="connsiteY28" fmla="*/ 514350 h 1083469"/>
              <a:gd name="connsiteX29" fmla="*/ 0 w 390525"/>
              <a:gd name="connsiteY29" fmla="*/ 497681 h 1083469"/>
              <a:gd name="connsiteX30" fmla="*/ 7144 w 390525"/>
              <a:gd name="connsiteY30" fmla="*/ 473869 h 1083469"/>
              <a:gd name="connsiteX31" fmla="*/ 19050 w 390525"/>
              <a:gd name="connsiteY31" fmla="*/ 445294 h 1083469"/>
              <a:gd name="connsiteX32" fmla="*/ 38100 w 390525"/>
              <a:gd name="connsiteY32" fmla="*/ 428625 h 1083469"/>
              <a:gd name="connsiteX33" fmla="*/ 50006 w 390525"/>
              <a:gd name="connsiteY33" fmla="*/ 404812 h 1083469"/>
              <a:gd name="connsiteX34" fmla="*/ 59531 w 390525"/>
              <a:gd name="connsiteY34" fmla="*/ 371475 h 1083469"/>
              <a:gd name="connsiteX35" fmla="*/ 61913 w 390525"/>
              <a:gd name="connsiteY35" fmla="*/ 350044 h 1083469"/>
              <a:gd name="connsiteX36" fmla="*/ 78581 w 390525"/>
              <a:gd name="connsiteY36" fmla="*/ 323850 h 1083469"/>
              <a:gd name="connsiteX37" fmla="*/ 80963 w 390525"/>
              <a:gd name="connsiteY37" fmla="*/ 290512 h 1083469"/>
              <a:gd name="connsiteX38" fmla="*/ 71438 w 390525"/>
              <a:gd name="connsiteY38" fmla="*/ 261937 h 1083469"/>
              <a:gd name="connsiteX39" fmla="*/ 76200 w 390525"/>
              <a:gd name="connsiteY39" fmla="*/ 230981 h 1083469"/>
              <a:gd name="connsiteX40" fmla="*/ 66675 w 390525"/>
              <a:gd name="connsiteY40" fmla="*/ 197644 h 1083469"/>
              <a:gd name="connsiteX41" fmla="*/ 61913 w 390525"/>
              <a:gd name="connsiteY41" fmla="*/ 161925 h 1083469"/>
              <a:gd name="connsiteX42" fmla="*/ 61913 w 390525"/>
              <a:gd name="connsiteY42" fmla="*/ 121444 h 1083469"/>
              <a:gd name="connsiteX43" fmla="*/ 61913 w 390525"/>
              <a:gd name="connsiteY43" fmla="*/ 95250 h 1083469"/>
              <a:gd name="connsiteX44" fmla="*/ 66675 w 390525"/>
              <a:gd name="connsiteY44" fmla="*/ 61912 h 1083469"/>
              <a:gd name="connsiteX45" fmla="*/ 59531 w 390525"/>
              <a:gd name="connsiteY45" fmla="*/ 28575 h 1083469"/>
              <a:gd name="connsiteX46" fmla="*/ 57150 w 390525"/>
              <a:gd name="connsiteY46" fmla="*/ 0 h 1083469"/>
              <a:gd name="connsiteX0" fmla="*/ 395288 w 395288"/>
              <a:gd name="connsiteY0" fmla="*/ 1445419 h 1445419"/>
              <a:gd name="connsiteX1" fmla="*/ 333376 w 395288"/>
              <a:gd name="connsiteY1" fmla="*/ 1404937 h 1445419"/>
              <a:gd name="connsiteX2" fmla="*/ 311944 w 395288"/>
              <a:gd name="connsiteY2" fmla="*/ 1390650 h 1445419"/>
              <a:gd name="connsiteX3" fmla="*/ 309563 w 395288"/>
              <a:gd name="connsiteY3" fmla="*/ 1369219 h 1445419"/>
              <a:gd name="connsiteX4" fmla="*/ 319088 w 395288"/>
              <a:gd name="connsiteY4" fmla="*/ 1357312 h 1445419"/>
              <a:gd name="connsiteX5" fmla="*/ 330994 w 395288"/>
              <a:gd name="connsiteY5" fmla="*/ 1335881 h 1445419"/>
              <a:gd name="connsiteX6" fmla="*/ 321469 w 395288"/>
              <a:gd name="connsiteY6" fmla="*/ 1321594 h 1445419"/>
              <a:gd name="connsiteX7" fmla="*/ 314326 w 395288"/>
              <a:gd name="connsiteY7" fmla="*/ 1302544 h 1445419"/>
              <a:gd name="connsiteX8" fmla="*/ 314326 w 395288"/>
              <a:gd name="connsiteY8" fmla="*/ 1278731 h 1445419"/>
              <a:gd name="connsiteX9" fmla="*/ 316707 w 395288"/>
              <a:gd name="connsiteY9" fmla="*/ 1266825 h 1445419"/>
              <a:gd name="connsiteX10" fmla="*/ 302419 w 395288"/>
              <a:gd name="connsiteY10" fmla="*/ 1254919 h 1445419"/>
              <a:gd name="connsiteX11" fmla="*/ 302419 w 395288"/>
              <a:gd name="connsiteY11" fmla="*/ 1231106 h 1445419"/>
              <a:gd name="connsiteX12" fmla="*/ 285751 w 395288"/>
              <a:gd name="connsiteY12" fmla="*/ 1214437 h 1445419"/>
              <a:gd name="connsiteX13" fmla="*/ 283369 w 395288"/>
              <a:gd name="connsiteY13" fmla="*/ 1193006 h 1445419"/>
              <a:gd name="connsiteX14" fmla="*/ 271463 w 395288"/>
              <a:gd name="connsiteY14" fmla="*/ 1185862 h 1445419"/>
              <a:gd name="connsiteX15" fmla="*/ 257176 w 395288"/>
              <a:gd name="connsiteY15" fmla="*/ 1176337 h 1445419"/>
              <a:gd name="connsiteX16" fmla="*/ 250032 w 395288"/>
              <a:gd name="connsiteY16" fmla="*/ 1157287 h 1445419"/>
              <a:gd name="connsiteX17" fmla="*/ 240507 w 395288"/>
              <a:gd name="connsiteY17" fmla="*/ 1135856 h 1445419"/>
              <a:gd name="connsiteX18" fmla="*/ 223838 w 395288"/>
              <a:gd name="connsiteY18" fmla="*/ 1126331 h 1445419"/>
              <a:gd name="connsiteX19" fmla="*/ 211932 w 395288"/>
              <a:gd name="connsiteY19" fmla="*/ 1123950 h 1445419"/>
              <a:gd name="connsiteX20" fmla="*/ 192882 w 395288"/>
              <a:gd name="connsiteY20" fmla="*/ 1119187 h 1445419"/>
              <a:gd name="connsiteX21" fmla="*/ 183357 w 395288"/>
              <a:gd name="connsiteY21" fmla="*/ 1100137 h 1445419"/>
              <a:gd name="connsiteX22" fmla="*/ 171451 w 395288"/>
              <a:gd name="connsiteY22" fmla="*/ 1078706 h 1445419"/>
              <a:gd name="connsiteX23" fmla="*/ 150019 w 395288"/>
              <a:gd name="connsiteY23" fmla="*/ 1057275 h 1445419"/>
              <a:gd name="connsiteX24" fmla="*/ 123826 w 395288"/>
              <a:gd name="connsiteY24" fmla="*/ 1033462 h 1445419"/>
              <a:gd name="connsiteX25" fmla="*/ 85726 w 395288"/>
              <a:gd name="connsiteY25" fmla="*/ 995362 h 1445419"/>
              <a:gd name="connsiteX26" fmla="*/ 52388 w 395288"/>
              <a:gd name="connsiteY26" fmla="*/ 947737 h 1445419"/>
              <a:gd name="connsiteX27" fmla="*/ 21432 w 395288"/>
              <a:gd name="connsiteY27" fmla="*/ 919162 h 1445419"/>
              <a:gd name="connsiteX28" fmla="*/ 7144 w 395288"/>
              <a:gd name="connsiteY28" fmla="*/ 876300 h 1445419"/>
              <a:gd name="connsiteX29" fmla="*/ 4763 w 395288"/>
              <a:gd name="connsiteY29" fmla="*/ 859631 h 1445419"/>
              <a:gd name="connsiteX30" fmla="*/ 11907 w 395288"/>
              <a:gd name="connsiteY30" fmla="*/ 835819 h 1445419"/>
              <a:gd name="connsiteX31" fmla="*/ 23813 w 395288"/>
              <a:gd name="connsiteY31" fmla="*/ 807244 h 1445419"/>
              <a:gd name="connsiteX32" fmla="*/ 42863 w 395288"/>
              <a:gd name="connsiteY32" fmla="*/ 790575 h 1445419"/>
              <a:gd name="connsiteX33" fmla="*/ 54769 w 395288"/>
              <a:gd name="connsiteY33" fmla="*/ 766762 h 1445419"/>
              <a:gd name="connsiteX34" fmla="*/ 64294 w 395288"/>
              <a:gd name="connsiteY34" fmla="*/ 733425 h 1445419"/>
              <a:gd name="connsiteX35" fmla="*/ 66676 w 395288"/>
              <a:gd name="connsiteY35" fmla="*/ 711994 h 1445419"/>
              <a:gd name="connsiteX36" fmla="*/ 83344 w 395288"/>
              <a:gd name="connsiteY36" fmla="*/ 685800 h 1445419"/>
              <a:gd name="connsiteX37" fmla="*/ 85726 w 395288"/>
              <a:gd name="connsiteY37" fmla="*/ 652462 h 1445419"/>
              <a:gd name="connsiteX38" fmla="*/ 76201 w 395288"/>
              <a:gd name="connsiteY38" fmla="*/ 623887 h 1445419"/>
              <a:gd name="connsiteX39" fmla="*/ 80963 w 395288"/>
              <a:gd name="connsiteY39" fmla="*/ 592931 h 1445419"/>
              <a:gd name="connsiteX40" fmla="*/ 71438 w 395288"/>
              <a:gd name="connsiteY40" fmla="*/ 559594 h 1445419"/>
              <a:gd name="connsiteX41" fmla="*/ 66676 w 395288"/>
              <a:gd name="connsiteY41" fmla="*/ 523875 h 1445419"/>
              <a:gd name="connsiteX42" fmla="*/ 66676 w 395288"/>
              <a:gd name="connsiteY42" fmla="*/ 483394 h 1445419"/>
              <a:gd name="connsiteX43" fmla="*/ 66676 w 395288"/>
              <a:gd name="connsiteY43" fmla="*/ 457200 h 1445419"/>
              <a:gd name="connsiteX44" fmla="*/ 71438 w 395288"/>
              <a:gd name="connsiteY44" fmla="*/ 423862 h 1445419"/>
              <a:gd name="connsiteX45" fmla="*/ 64294 w 395288"/>
              <a:gd name="connsiteY45" fmla="*/ 390525 h 1445419"/>
              <a:gd name="connsiteX46" fmla="*/ 0 w 395288"/>
              <a:gd name="connsiteY46" fmla="*/ 0 h 1445419"/>
              <a:gd name="connsiteX0" fmla="*/ 395288 w 395288"/>
              <a:gd name="connsiteY0" fmla="*/ 1445419 h 1445419"/>
              <a:gd name="connsiteX1" fmla="*/ 333376 w 395288"/>
              <a:gd name="connsiteY1" fmla="*/ 1404937 h 1445419"/>
              <a:gd name="connsiteX2" fmla="*/ 311944 w 395288"/>
              <a:gd name="connsiteY2" fmla="*/ 1390650 h 1445419"/>
              <a:gd name="connsiteX3" fmla="*/ 309563 w 395288"/>
              <a:gd name="connsiteY3" fmla="*/ 1369219 h 1445419"/>
              <a:gd name="connsiteX4" fmla="*/ 319088 w 395288"/>
              <a:gd name="connsiteY4" fmla="*/ 1357312 h 1445419"/>
              <a:gd name="connsiteX5" fmla="*/ 330994 w 395288"/>
              <a:gd name="connsiteY5" fmla="*/ 1335881 h 1445419"/>
              <a:gd name="connsiteX6" fmla="*/ 321469 w 395288"/>
              <a:gd name="connsiteY6" fmla="*/ 1321594 h 1445419"/>
              <a:gd name="connsiteX7" fmla="*/ 314326 w 395288"/>
              <a:gd name="connsiteY7" fmla="*/ 1302544 h 1445419"/>
              <a:gd name="connsiteX8" fmla="*/ 314326 w 395288"/>
              <a:gd name="connsiteY8" fmla="*/ 1278731 h 1445419"/>
              <a:gd name="connsiteX9" fmla="*/ 316707 w 395288"/>
              <a:gd name="connsiteY9" fmla="*/ 1266825 h 1445419"/>
              <a:gd name="connsiteX10" fmla="*/ 302419 w 395288"/>
              <a:gd name="connsiteY10" fmla="*/ 1254919 h 1445419"/>
              <a:gd name="connsiteX11" fmla="*/ 302419 w 395288"/>
              <a:gd name="connsiteY11" fmla="*/ 1231106 h 1445419"/>
              <a:gd name="connsiteX12" fmla="*/ 285751 w 395288"/>
              <a:gd name="connsiteY12" fmla="*/ 1214437 h 1445419"/>
              <a:gd name="connsiteX13" fmla="*/ 283369 w 395288"/>
              <a:gd name="connsiteY13" fmla="*/ 1193006 h 1445419"/>
              <a:gd name="connsiteX14" fmla="*/ 271463 w 395288"/>
              <a:gd name="connsiteY14" fmla="*/ 1185862 h 1445419"/>
              <a:gd name="connsiteX15" fmla="*/ 257176 w 395288"/>
              <a:gd name="connsiteY15" fmla="*/ 1176337 h 1445419"/>
              <a:gd name="connsiteX16" fmla="*/ 250032 w 395288"/>
              <a:gd name="connsiteY16" fmla="*/ 1157287 h 1445419"/>
              <a:gd name="connsiteX17" fmla="*/ 240507 w 395288"/>
              <a:gd name="connsiteY17" fmla="*/ 1135856 h 1445419"/>
              <a:gd name="connsiteX18" fmla="*/ 223838 w 395288"/>
              <a:gd name="connsiteY18" fmla="*/ 1126331 h 1445419"/>
              <a:gd name="connsiteX19" fmla="*/ 211932 w 395288"/>
              <a:gd name="connsiteY19" fmla="*/ 1123950 h 1445419"/>
              <a:gd name="connsiteX20" fmla="*/ 192882 w 395288"/>
              <a:gd name="connsiteY20" fmla="*/ 1119187 h 1445419"/>
              <a:gd name="connsiteX21" fmla="*/ 183357 w 395288"/>
              <a:gd name="connsiteY21" fmla="*/ 1100137 h 1445419"/>
              <a:gd name="connsiteX22" fmla="*/ 171451 w 395288"/>
              <a:gd name="connsiteY22" fmla="*/ 1078706 h 1445419"/>
              <a:gd name="connsiteX23" fmla="*/ 150019 w 395288"/>
              <a:gd name="connsiteY23" fmla="*/ 1057275 h 1445419"/>
              <a:gd name="connsiteX24" fmla="*/ 123826 w 395288"/>
              <a:gd name="connsiteY24" fmla="*/ 1033462 h 1445419"/>
              <a:gd name="connsiteX25" fmla="*/ 85726 w 395288"/>
              <a:gd name="connsiteY25" fmla="*/ 995362 h 1445419"/>
              <a:gd name="connsiteX26" fmla="*/ 52388 w 395288"/>
              <a:gd name="connsiteY26" fmla="*/ 947737 h 1445419"/>
              <a:gd name="connsiteX27" fmla="*/ 21432 w 395288"/>
              <a:gd name="connsiteY27" fmla="*/ 919162 h 1445419"/>
              <a:gd name="connsiteX28" fmla="*/ 7144 w 395288"/>
              <a:gd name="connsiteY28" fmla="*/ 876300 h 1445419"/>
              <a:gd name="connsiteX29" fmla="*/ 4763 w 395288"/>
              <a:gd name="connsiteY29" fmla="*/ 859631 h 1445419"/>
              <a:gd name="connsiteX30" fmla="*/ 11907 w 395288"/>
              <a:gd name="connsiteY30" fmla="*/ 835819 h 1445419"/>
              <a:gd name="connsiteX31" fmla="*/ 23813 w 395288"/>
              <a:gd name="connsiteY31" fmla="*/ 807244 h 1445419"/>
              <a:gd name="connsiteX32" fmla="*/ 42863 w 395288"/>
              <a:gd name="connsiteY32" fmla="*/ 790575 h 1445419"/>
              <a:gd name="connsiteX33" fmla="*/ 54769 w 395288"/>
              <a:gd name="connsiteY33" fmla="*/ 766762 h 1445419"/>
              <a:gd name="connsiteX34" fmla="*/ 64294 w 395288"/>
              <a:gd name="connsiteY34" fmla="*/ 733425 h 1445419"/>
              <a:gd name="connsiteX35" fmla="*/ 66676 w 395288"/>
              <a:gd name="connsiteY35" fmla="*/ 711994 h 1445419"/>
              <a:gd name="connsiteX36" fmla="*/ 83344 w 395288"/>
              <a:gd name="connsiteY36" fmla="*/ 685800 h 1445419"/>
              <a:gd name="connsiteX37" fmla="*/ 85726 w 395288"/>
              <a:gd name="connsiteY37" fmla="*/ 652462 h 1445419"/>
              <a:gd name="connsiteX38" fmla="*/ 76201 w 395288"/>
              <a:gd name="connsiteY38" fmla="*/ 623887 h 1445419"/>
              <a:gd name="connsiteX39" fmla="*/ 80963 w 395288"/>
              <a:gd name="connsiteY39" fmla="*/ 592931 h 1445419"/>
              <a:gd name="connsiteX40" fmla="*/ 71438 w 395288"/>
              <a:gd name="connsiteY40" fmla="*/ 559594 h 1445419"/>
              <a:gd name="connsiteX41" fmla="*/ 66676 w 395288"/>
              <a:gd name="connsiteY41" fmla="*/ 523875 h 1445419"/>
              <a:gd name="connsiteX42" fmla="*/ 66676 w 395288"/>
              <a:gd name="connsiteY42" fmla="*/ 483394 h 1445419"/>
              <a:gd name="connsiteX43" fmla="*/ 66676 w 395288"/>
              <a:gd name="connsiteY43" fmla="*/ 457200 h 1445419"/>
              <a:gd name="connsiteX44" fmla="*/ 71438 w 395288"/>
              <a:gd name="connsiteY44" fmla="*/ 423862 h 1445419"/>
              <a:gd name="connsiteX45" fmla="*/ 64294 w 395288"/>
              <a:gd name="connsiteY45" fmla="*/ 390525 h 1445419"/>
              <a:gd name="connsiteX46" fmla="*/ 28576 w 395288"/>
              <a:gd name="connsiteY46" fmla="*/ 200025 h 1445419"/>
              <a:gd name="connsiteX47" fmla="*/ 0 w 395288"/>
              <a:gd name="connsiteY47" fmla="*/ 0 h 1445419"/>
              <a:gd name="connsiteX0" fmla="*/ 395288 w 395288"/>
              <a:gd name="connsiteY0" fmla="*/ 1445419 h 1445419"/>
              <a:gd name="connsiteX1" fmla="*/ 333376 w 395288"/>
              <a:gd name="connsiteY1" fmla="*/ 1404937 h 1445419"/>
              <a:gd name="connsiteX2" fmla="*/ 311944 w 395288"/>
              <a:gd name="connsiteY2" fmla="*/ 1390650 h 1445419"/>
              <a:gd name="connsiteX3" fmla="*/ 309563 w 395288"/>
              <a:gd name="connsiteY3" fmla="*/ 1369219 h 1445419"/>
              <a:gd name="connsiteX4" fmla="*/ 319088 w 395288"/>
              <a:gd name="connsiteY4" fmla="*/ 1357312 h 1445419"/>
              <a:gd name="connsiteX5" fmla="*/ 330994 w 395288"/>
              <a:gd name="connsiteY5" fmla="*/ 1335881 h 1445419"/>
              <a:gd name="connsiteX6" fmla="*/ 321469 w 395288"/>
              <a:gd name="connsiteY6" fmla="*/ 1321594 h 1445419"/>
              <a:gd name="connsiteX7" fmla="*/ 314326 w 395288"/>
              <a:gd name="connsiteY7" fmla="*/ 1302544 h 1445419"/>
              <a:gd name="connsiteX8" fmla="*/ 314326 w 395288"/>
              <a:gd name="connsiteY8" fmla="*/ 1278731 h 1445419"/>
              <a:gd name="connsiteX9" fmla="*/ 316707 w 395288"/>
              <a:gd name="connsiteY9" fmla="*/ 1266825 h 1445419"/>
              <a:gd name="connsiteX10" fmla="*/ 302419 w 395288"/>
              <a:gd name="connsiteY10" fmla="*/ 1254919 h 1445419"/>
              <a:gd name="connsiteX11" fmla="*/ 302419 w 395288"/>
              <a:gd name="connsiteY11" fmla="*/ 1231106 h 1445419"/>
              <a:gd name="connsiteX12" fmla="*/ 285751 w 395288"/>
              <a:gd name="connsiteY12" fmla="*/ 1214437 h 1445419"/>
              <a:gd name="connsiteX13" fmla="*/ 283369 w 395288"/>
              <a:gd name="connsiteY13" fmla="*/ 1193006 h 1445419"/>
              <a:gd name="connsiteX14" fmla="*/ 271463 w 395288"/>
              <a:gd name="connsiteY14" fmla="*/ 1185862 h 1445419"/>
              <a:gd name="connsiteX15" fmla="*/ 257176 w 395288"/>
              <a:gd name="connsiteY15" fmla="*/ 1176337 h 1445419"/>
              <a:gd name="connsiteX16" fmla="*/ 250032 w 395288"/>
              <a:gd name="connsiteY16" fmla="*/ 1157287 h 1445419"/>
              <a:gd name="connsiteX17" fmla="*/ 240507 w 395288"/>
              <a:gd name="connsiteY17" fmla="*/ 1135856 h 1445419"/>
              <a:gd name="connsiteX18" fmla="*/ 223838 w 395288"/>
              <a:gd name="connsiteY18" fmla="*/ 1126331 h 1445419"/>
              <a:gd name="connsiteX19" fmla="*/ 211932 w 395288"/>
              <a:gd name="connsiteY19" fmla="*/ 1123950 h 1445419"/>
              <a:gd name="connsiteX20" fmla="*/ 192882 w 395288"/>
              <a:gd name="connsiteY20" fmla="*/ 1119187 h 1445419"/>
              <a:gd name="connsiteX21" fmla="*/ 183357 w 395288"/>
              <a:gd name="connsiteY21" fmla="*/ 1100137 h 1445419"/>
              <a:gd name="connsiteX22" fmla="*/ 171451 w 395288"/>
              <a:gd name="connsiteY22" fmla="*/ 1078706 h 1445419"/>
              <a:gd name="connsiteX23" fmla="*/ 150019 w 395288"/>
              <a:gd name="connsiteY23" fmla="*/ 1057275 h 1445419"/>
              <a:gd name="connsiteX24" fmla="*/ 123826 w 395288"/>
              <a:gd name="connsiteY24" fmla="*/ 1033462 h 1445419"/>
              <a:gd name="connsiteX25" fmla="*/ 85726 w 395288"/>
              <a:gd name="connsiteY25" fmla="*/ 995362 h 1445419"/>
              <a:gd name="connsiteX26" fmla="*/ 52388 w 395288"/>
              <a:gd name="connsiteY26" fmla="*/ 947737 h 1445419"/>
              <a:gd name="connsiteX27" fmla="*/ 21432 w 395288"/>
              <a:gd name="connsiteY27" fmla="*/ 919162 h 1445419"/>
              <a:gd name="connsiteX28" fmla="*/ 7144 w 395288"/>
              <a:gd name="connsiteY28" fmla="*/ 876300 h 1445419"/>
              <a:gd name="connsiteX29" fmla="*/ 4763 w 395288"/>
              <a:gd name="connsiteY29" fmla="*/ 859631 h 1445419"/>
              <a:gd name="connsiteX30" fmla="*/ 11907 w 395288"/>
              <a:gd name="connsiteY30" fmla="*/ 835819 h 1445419"/>
              <a:gd name="connsiteX31" fmla="*/ 23813 w 395288"/>
              <a:gd name="connsiteY31" fmla="*/ 807244 h 1445419"/>
              <a:gd name="connsiteX32" fmla="*/ 42863 w 395288"/>
              <a:gd name="connsiteY32" fmla="*/ 790575 h 1445419"/>
              <a:gd name="connsiteX33" fmla="*/ 54769 w 395288"/>
              <a:gd name="connsiteY33" fmla="*/ 766762 h 1445419"/>
              <a:gd name="connsiteX34" fmla="*/ 64294 w 395288"/>
              <a:gd name="connsiteY34" fmla="*/ 733425 h 1445419"/>
              <a:gd name="connsiteX35" fmla="*/ 66676 w 395288"/>
              <a:gd name="connsiteY35" fmla="*/ 711994 h 1445419"/>
              <a:gd name="connsiteX36" fmla="*/ 83344 w 395288"/>
              <a:gd name="connsiteY36" fmla="*/ 685800 h 1445419"/>
              <a:gd name="connsiteX37" fmla="*/ 85726 w 395288"/>
              <a:gd name="connsiteY37" fmla="*/ 652462 h 1445419"/>
              <a:gd name="connsiteX38" fmla="*/ 76201 w 395288"/>
              <a:gd name="connsiteY38" fmla="*/ 623887 h 1445419"/>
              <a:gd name="connsiteX39" fmla="*/ 80963 w 395288"/>
              <a:gd name="connsiteY39" fmla="*/ 592931 h 1445419"/>
              <a:gd name="connsiteX40" fmla="*/ 71438 w 395288"/>
              <a:gd name="connsiteY40" fmla="*/ 559594 h 1445419"/>
              <a:gd name="connsiteX41" fmla="*/ 66676 w 395288"/>
              <a:gd name="connsiteY41" fmla="*/ 523875 h 1445419"/>
              <a:gd name="connsiteX42" fmla="*/ 66676 w 395288"/>
              <a:gd name="connsiteY42" fmla="*/ 483394 h 1445419"/>
              <a:gd name="connsiteX43" fmla="*/ 66676 w 395288"/>
              <a:gd name="connsiteY43" fmla="*/ 457200 h 1445419"/>
              <a:gd name="connsiteX44" fmla="*/ 71438 w 395288"/>
              <a:gd name="connsiteY44" fmla="*/ 423862 h 1445419"/>
              <a:gd name="connsiteX45" fmla="*/ 64294 w 395288"/>
              <a:gd name="connsiteY45" fmla="*/ 390525 h 1445419"/>
              <a:gd name="connsiteX46" fmla="*/ 57151 w 395288"/>
              <a:gd name="connsiteY46" fmla="*/ 83343 h 1445419"/>
              <a:gd name="connsiteX47" fmla="*/ 0 w 395288"/>
              <a:gd name="connsiteY47" fmla="*/ 0 h 1445419"/>
              <a:gd name="connsiteX0" fmla="*/ 395288 w 395288"/>
              <a:gd name="connsiteY0" fmla="*/ 1445419 h 1445419"/>
              <a:gd name="connsiteX1" fmla="*/ 333376 w 395288"/>
              <a:gd name="connsiteY1" fmla="*/ 1404937 h 1445419"/>
              <a:gd name="connsiteX2" fmla="*/ 311944 w 395288"/>
              <a:gd name="connsiteY2" fmla="*/ 1390650 h 1445419"/>
              <a:gd name="connsiteX3" fmla="*/ 309563 w 395288"/>
              <a:gd name="connsiteY3" fmla="*/ 1369219 h 1445419"/>
              <a:gd name="connsiteX4" fmla="*/ 319088 w 395288"/>
              <a:gd name="connsiteY4" fmla="*/ 1357312 h 1445419"/>
              <a:gd name="connsiteX5" fmla="*/ 330994 w 395288"/>
              <a:gd name="connsiteY5" fmla="*/ 1335881 h 1445419"/>
              <a:gd name="connsiteX6" fmla="*/ 321469 w 395288"/>
              <a:gd name="connsiteY6" fmla="*/ 1321594 h 1445419"/>
              <a:gd name="connsiteX7" fmla="*/ 314326 w 395288"/>
              <a:gd name="connsiteY7" fmla="*/ 1302544 h 1445419"/>
              <a:gd name="connsiteX8" fmla="*/ 314326 w 395288"/>
              <a:gd name="connsiteY8" fmla="*/ 1278731 h 1445419"/>
              <a:gd name="connsiteX9" fmla="*/ 316707 w 395288"/>
              <a:gd name="connsiteY9" fmla="*/ 1266825 h 1445419"/>
              <a:gd name="connsiteX10" fmla="*/ 302419 w 395288"/>
              <a:gd name="connsiteY10" fmla="*/ 1254919 h 1445419"/>
              <a:gd name="connsiteX11" fmla="*/ 302419 w 395288"/>
              <a:gd name="connsiteY11" fmla="*/ 1231106 h 1445419"/>
              <a:gd name="connsiteX12" fmla="*/ 285751 w 395288"/>
              <a:gd name="connsiteY12" fmla="*/ 1214437 h 1445419"/>
              <a:gd name="connsiteX13" fmla="*/ 283369 w 395288"/>
              <a:gd name="connsiteY13" fmla="*/ 1193006 h 1445419"/>
              <a:gd name="connsiteX14" fmla="*/ 271463 w 395288"/>
              <a:gd name="connsiteY14" fmla="*/ 1185862 h 1445419"/>
              <a:gd name="connsiteX15" fmla="*/ 257176 w 395288"/>
              <a:gd name="connsiteY15" fmla="*/ 1176337 h 1445419"/>
              <a:gd name="connsiteX16" fmla="*/ 250032 w 395288"/>
              <a:gd name="connsiteY16" fmla="*/ 1157287 h 1445419"/>
              <a:gd name="connsiteX17" fmla="*/ 240507 w 395288"/>
              <a:gd name="connsiteY17" fmla="*/ 1135856 h 1445419"/>
              <a:gd name="connsiteX18" fmla="*/ 223838 w 395288"/>
              <a:gd name="connsiteY18" fmla="*/ 1126331 h 1445419"/>
              <a:gd name="connsiteX19" fmla="*/ 211932 w 395288"/>
              <a:gd name="connsiteY19" fmla="*/ 1123950 h 1445419"/>
              <a:gd name="connsiteX20" fmla="*/ 192882 w 395288"/>
              <a:gd name="connsiteY20" fmla="*/ 1119187 h 1445419"/>
              <a:gd name="connsiteX21" fmla="*/ 183357 w 395288"/>
              <a:gd name="connsiteY21" fmla="*/ 1100137 h 1445419"/>
              <a:gd name="connsiteX22" fmla="*/ 171451 w 395288"/>
              <a:gd name="connsiteY22" fmla="*/ 1078706 h 1445419"/>
              <a:gd name="connsiteX23" fmla="*/ 150019 w 395288"/>
              <a:gd name="connsiteY23" fmla="*/ 1057275 h 1445419"/>
              <a:gd name="connsiteX24" fmla="*/ 123826 w 395288"/>
              <a:gd name="connsiteY24" fmla="*/ 1033462 h 1445419"/>
              <a:gd name="connsiteX25" fmla="*/ 85726 w 395288"/>
              <a:gd name="connsiteY25" fmla="*/ 995362 h 1445419"/>
              <a:gd name="connsiteX26" fmla="*/ 52388 w 395288"/>
              <a:gd name="connsiteY26" fmla="*/ 947737 h 1445419"/>
              <a:gd name="connsiteX27" fmla="*/ 21432 w 395288"/>
              <a:gd name="connsiteY27" fmla="*/ 919162 h 1445419"/>
              <a:gd name="connsiteX28" fmla="*/ 7144 w 395288"/>
              <a:gd name="connsiteY28" fmla="*/ 876300 h 1445419"/>
              <a:gd name="connsiteX29" fmla="*/ 4763 w 395288"/>
              <a:gd name="connsiteY29" fmla="*/ 859631 h 1445419"/>
              <a:gd name="connsiteX30" fmla="*/ 11907 w 395288"/>
              <a:gd name="connsiteY30" fmla="*/ 835819 h 1445419"/>
              <a:gd name="connsiteX31" fmla="*/ 23813 w 395288"/>
              <a:gd name="connsiteY31" fmla="*/ 807244 h 1445419"/>
              <a:gd name="connsiteX32" fmla="*/ 42863 w 395288"/>
              <a:gd name="connsiteY32" fmla="*/ 790575 h 1445419"/>
              <a:gd name="connsiteX33" fmla="*/ 54769 w 395288"/>
              <a:gd name="connsiteY33" fmla="*/ 766762 h 1445419"/>
              <a:gd name="connsiteX34" fmla="*/ 64294 w 395288"/>
              <a:gd name="connsiteY34" fmla="*/ 733425 h 1445419"/>
              <a:gd name="connsiteX35" fmla="*/ 66676 w 395288"/>
              <a:gd name="connsiteY35" fmla="*/ 711994 h 1445419"/>
              <a:gd name="connsiteX36" fmla="*/ 83344 w 395288"/>
              <a:gd name="connsiteY36" fmla="*/ 685800 h 1445419"/>
              <a:gd name="connsiteX37" fmla="*/ 85726 w 395288"/>
              <a:gd name="connsiteY37" fmla="*/ 652462 h 1445419"/>
              <a:gd name="connsiteX38" fmla="*/ 76201 w 395288"/>
              <a:gd name="connsiteY38" fmla="*/ 623887 h 1445419"/>
              <a:gd name="connsiteX39" fmla="*/ 80963 w 395288"/>
              <a:gd name="connsiteY39" fmla="*/ 592931 h 1445419"/>
              <a:gd name="connsiteX40" fmla="*/ 71438 w 395288"/>
              <a:gd name="connsiteY40" fmla="*/ 559594 h 1445419"/>
              <a:gd name="connsiteX41" fmla="*/ 66676 w 395288"/>
              <a:gd name="connsiteY41" fmla="*/ 523875 h 1445419"/>
              <a:gd name="connsiteX42" fmla="*/ 66676 w 395288"/>
              <a:gd name="connsiteY42" fmla="*/ 483394 h 1445419"/>
              <a:gd name="connsiteX43" fmla="*/ 66676 w 395288"/>
              <a:gd name="connsiteY43" fmla="*/ 457200 h 1445419"/>
              <a:gd name="connsiteX44" fmla="*/ 71438 w 395288"/>
              <a:gd name="connsiteY44" fmla="*/ 423862 h 1445419"/>
              <a:gd name="connsiteX45" fmla="*/ 64294 w 395288"/>
              <a:gd name="connsiteY45" fmla="*/ 390525 h 1445419"/>
              <a:gd name="connsiteX46" fmla="*/ 57151 w 395288"/>
              <a:gd name="connsiteY46" fmla="*/ 254794 h 1445419"/>
              <a:gd name="connsiteX47" fmla="*/ 57151 w 395288"/>
              <a:gd name="connsiteY47" fmla="*/ 83343 h 1445419"/>
              <a:gd name="connsiteX48" fmla="*/ 0 w 395288"/>
              <a:gd name="connsiteY48" fmla="*/ 0 h 1445419"/>
              <a:gd name="connsiteX0" fmla="*/ 395288 w 395288"/>
              <a:gd name="connsiteY0" fmla="*/ 1445419 h 1445419"/>
              <a:gd name="connsiteX1" fmla="*/ 333376 w 395288"/>
              <a:gd name="connsiteY1" fmla="*/ 1404937 h 1445419"/>
              <a:gd name="connsiteX2" fmla="*/ 311944 w 395288"/>
              <a:gd name="connsiteY2" fmla="*/ 1390650 h 1445419"/>
              <a:gd name="connsiteX3" fmla="*/ 309563 w 395288"/>
              <a:gd name="connsiteY3" fmla="*/ 1369219 h 1445419"/>
              <a:gd name="connsiteX4" fmla="*/ 319088 w 395288"/>
              <a:gd name="connsiteY4" fmla="*/ 1357312 h 1445419"/>
              <a:gd name="connsiteX5" fmla="*/ 330994 w 395288"/>
              <a:gd name="connsiteY5" fmla="*/ 1335881 h 1445419"/>
              <a:gd name="connsiteX6" fmla="*/ 321469 w 395288"/>
              <a:gd name="connsiteY6" fmla="*/ 1321594 h 1445419"/>
              <a:gd name="connsiteX7" fmla="*/ 314326 w 395288"/>
              <a:gd name="connsiteY7" fmla="*/ 1302544 h 1445419"/>
              <a:gd name="connsiteX8" fmla="*/ 314326 w 395288"/>
              <a:gd name="connsiteY8" fmla="*/ 1278731 h 1445419"/>
              <a:gd name="connsiteX9" fmla="*/ 316707 w 395288"/>
              <a:gd name="connsiteY9" fmla="*/ 1266825 h 1445419"/>
              <a:gd name="connsiteX10" fmla="*/ 302419 w 395288"/>
              <a:gd name="connsiteY10" fmla="*/ 1254919 h 1445419"/>
              <a:gd name="connsiteX11" fmla="*/ 302419 w 395288"/>
              <a:gd name="connsiteY11" fmla="*/ 1231106 h 1445419"/>
              <a:gd name="connsiteX12" fmla="*/ 285751 w 395288"/>
              <a:gd name="connsiteY12" fmla="*/ 1214437 h 1445419"/>
              <a:gd name="connsiteX13" fmla="*/ 283369 w 395288"/>
              <a:gd name="connsiteY13" fmla="*/ 1193006 h 1445419"/>
              <a:gd name="connsiteX14" fmla="*/ 271463 w 395288"/>
              <a:gd name="connsiteY14" fmla="*/ 1185862 h 1445419"/>
              <a:gd name="connsiteX15" fmla="*/ 257176 w 395288"/>
              <a:gd name="connsiteY15" fmla="*/ 1176337 h 1445419"/>
              <a:gd name="connsiteX16" fmla="*/ 250032 w 395288"/>
              <a:gd name="connsiteY16" fmla="*/ 1157287 h 1445419"/>
              <a:gd name="connsiteX17" fmla="*/ 240507 w 395288"/>
              <a:gd name="connsiteY17" fmla="*/ 1135856 h 1445419"/>
              <a:gd name="connsiteX18" fmla="*/ 223838 w 395288"/>
              <a:gd name="connsiteY18" fmla="*/ 1126331 h 1445419"/>
              <a:gd name="connsiteX19" fmla="*/ 211932 w 395288"/>
              <a:gd name="connsiteY19" fmla="*/ 1123950 h 1445419"/>
              <a:gd name="connsiteX20" fmla="*/ 192882 w 395288"/>
              <a:gd name="connsiteY20" fmla="*/ 1119187 h 1445419"/>
              <a:gd name="connsiteX21" fmla="*/ 183357 w 395288"/>
              <a:gd name="connsiteY21" fmla="*/ 1100137 h 1445419"/>
              <a:gd name="connsiteX22" fmla="*/ 171451 w 395288"/>
              <a:gd name="connsiteY22" fmla="*/ 1078706 h 1445419"/>
              <a:gd name="connsiteX23" fmla="*/ 150019 w 395288"/>
              <a:gd name="connsiteY23" fmla="*/ 1057275 h 1445419"/>
              <a:gd name="connsiteX24" fmla="*/ 123826 w 395288"/>
              <a:gd name="connsiteY24" fmla="*/ 1033462 h 1445419"/>
              <a:gd name="connsiteX25" fmla="*/ 85726 w 395288"/>
              <a:gd name="connsiteY25" fmla="*/ 995362 h 1445419"/>
              <a:gd name="connsiteX26" fmla="*/ 52388 w 395288"/>
              <a:gd name="connsiteY26" fmla="*/ 947737 h 1445419"/>
              <a:gd name="connsiteX27" fmla="*/ 21432 w 395288"/>
              <a:gd name="connsiteY27" fmla="*/ 919162 h 1445419"/>
              <a:gd name="connsiteX28" fmla="*/ 7144 w 395288"/>
              <a:gd name="connsiteY28" fmla="*/ 876300 h 1445419"/>
              <a:gd name="connsiteX29" fmla="*/ 4763 w 395288"/>
              <a:gd name="connsiteY29" fmla="*/ 859631 h 1445419"/>
              <a:gd name="connsiteX30" fmla="*/ 11907 w 395288"/>
              <a:gd name="connsiteY30" fmla="*/ 835819 h 1445419"/>
              <a:gd name="connsiteX31" fmla="*/ 23813 w 395288"/>
              <a:gd name="connsiteY31" fmla="*/ 807244 h 1445419"/>
              <a:gd name="connsiteX32" fmla="*/ 42863 w 395288"/>
              <a:gd name="connsiteY32" fmla="*/ 790575 h 1445419"/>
              <a:gd name="connsiteX33" fmla="*/ 54769 w 395288"/>
              <a:gd name="connsiteY33" fmla="*/ 766762 h 1445419"/>
              <a:gd name="connsiteX34" fmla="*/ 64294 w 395288"/>
              <a:gd name="connsiteY34" fmla="*/ 733425 h 1445419"/>
              <a:gd name="connsiteX35" fmla="*/ 66676 w 395288"/>
              <a:gd name="connsiteY35" fmla="*/ 711994 h 1445419"/>
              <a:gd name="connsiteX36" fmla="*/ 83344 w 395288"/>
              <a:gd name="connsiteY36" fmla="*/ 685800 h 1445419"/>
              <a:gd name="connsiteX37" fmla="*/ 85726 w 395288"/>
              <a:gd name="connsiteY37" fmla="*/ 652462 h 1445419"/>
              <a:gd name="connsiteX38" fmla="*/ 76201 w 395288"/>
              <a:gd name="connsiteY38" fmla="*/ 623887 h 1445419"/>
              <a:gd name="connsiteX39" fmla="*/ 80963 w 395288"/>
              <a:gd name="connsiteY39" fmla="*/ 592931 h 1445419"/>
              <a:gd name="connsiteX40" fmla="*/ 71438 w 395288"/>
              <a:gd name="connsiteY40" fmla="*/ 559594 h 1445419"/>
              <a:gd name="connsiteX41" fmla="*/ 66676 w 395288"/>
              <a:gd name="connsiteY41" fmla="*/ 523875 h 1445419"/>
              <a:gd name="connsiteX42" fmla="*/ 66676 w 395288"/>
              <a:gd name="connsiteY42" fmla="*/ 483394 h 1445419"/>
              <a:gd name="connsiteX43" fmla="*/ 66676 w 395288"/>
              <a:gd name="connsiteY43" fmla="*/ 457200 h 1445419"/>
              <a:gd name="connsiteX44" fmla="*/ 71438 w 395288"/>
              <a:gd name="connsiteY44" fmla="*/ 423862 h 1445419"/>
              <a:gd name="connsiteX45" fmla="*/ 64294 w 395288"/>
              <a:gd name="connsiteY45" fmla="*/ 390525 h 1445419"/>
              <a:gd name="connsiteX46" fmla="*/ 76201 w 395288"/>
              <a:gd name="connsiteY46" fmla="*/ 285750 h 1445419"/>
              <a:gd name="connsiteX47" fmla="*/ 57151 w 395288"/>
              <a:gd name="connsiteY47" fmla="*/ 83343 h 1445419"/>
              <a:gd name="connsiteX48" fmla="*/ 0 w 395288"/>
              <a:gd name="connsiteY48" fmla="*/ 0 h 1445419"/>
              <a:gd name="connsiteX0" fmla="*/ 395288 w 395288"/>
              <a:gd name="connsiteY0" fmla="*/ 1445419 h 1445419"/>
              <a:gd name="connsiteX1" fmla="*/ 333376 w 395288"/>
              <a:gd name="connsiteY1" fmla="*/ 1404937 h 1445419"/>
              <a:gd name="connsiteX2" fmla="*/ 311944 w 395288"/>
              <a:gd name="connsiteY2" fmla="*/ 1390650 h 1445419"/>
              <a:gd name="connsiteX3" fmla="*/ 309563 w 395288"/>
              <a:gd name="connsiteY3" fmla="*/ 1369219 h 1445419"/>
              <a:gd name="connsiteX4" fmla="*/ 319088 w 395288"/>
              <a:gd name="connsiteY4" fmla="*/ 1357312 h 1445419"/>
              <a:gd name="connsiteX5" fmla="*/ 330994 w 395288"/>
              <a:gd name="connsiteY5" fmla="*/ 1335881 h 1445419"/>
              <a:gd name="connsiteX6" fmla="*/ 321469 w 395288"/>
              <a:gd name="connsiteY6" fmla="*/ 1321594 h 1445419"/>
              <a:gd name="connsiteX7" fmla="*/ 314326 w 395288"/>
              <a:gd name="connsiteY7" fmla="*/ 1302544 h 1445419"/>
              <a:gd name="connsiteX8" fmla="*/ 314326 w 395288"/>
              <a:gd name="connsiteY8" fmla="*/ 1278731 h 1445419"/>
              <a:gd name="connsiteX9" fmla="*/ 316707 w 395288"/>
              <a:gd name="connsiteY9" fmla="*/ 1266825 h 1445419"/>
              <a:gd name="connsiteX10" fmla="*/ 302419 w 395288"/>
              <a:gd name="connsiteY10" fmla="*/ 1254919 h 1445419"/>
              <a:gd name="connsiteX11" fmla="*/ 302419 w 395288"/>
              <a:gd name="connsiteY11" fmla="*/ 1231106 h 1445419"/>
              <a:gd name="connsiteX12" fmla="*/ 285751 w 395288"/>
              <a:gd name="connsiteY12" fmla="*/ 1214437 h 1445419"/>
              <a:gd name="connsiteX13" fmla="*/ 283369 w 395288"/>
              <a:gd name="connsiteY13" fmla="*/ 1193006 h 1445419"/>
              <a:gd name="connsiteX14" fmla="*/ 271463 w 395288"/>
              <a:gd name="connsiteY14" fmla="*/ 1185862 h 1445419"/>
              <a:gd name="connsiteX15" fmla="*/ 257176 w 395288"/>
              <a:gd name="connsiteY15" fmla="*/ 1176337 h 1445419"/>
              <a:gd name="connsiteX16" fmla="*/ 250032 w 395288"/>
              <a:gd name="connsiteY16" fmla="*/ 1157287 h 1445419"/>
              <a:gd name="connsiteX17" fmla="*/ 240507 w 395288"/>
              <a:gd name="connsiteY17" fmla="*/ 1135856 h 1445419"/>
              <a:gd name="connsiteX18" fmla="*/ 223838 w 395288"/>
              <a:gd name="connsiteY18" fmla="*/ 1126331 h 1445419"/>
              <a:gd name="connsiteX19" fmla="*/ 211932 w 395288"/>
              <a:gd name="connsiteY19" fmla="*/ 1123950 h 1445419"/>
              <a:gd name="connsiteX20" fmla="*/ 192882 w 395288"/>
              <a:gd name="connsiteY20" fmla="*/ 1119187 h 1445419"/>
              <a:gd name="connsiteX21" fmla="*/ 183357 w 395288"/>
              <a:gd name="connsiteY21" fmla="*/ 1100137 h 1445419"/>
              <a:gd name="connsiteX22" fmla="*/ 171451 w 395288"/>
              <a:gd name="connsiteY22" fmla="*/ 1078706 h 1445419"/>
              <a:gd name="connsiteX23" fmla="*/ 150019 w 395288"/>
              <a:gd name="connsiteY23" fmla="*/ 1057275 h 1445419"/>
              <a:gd name="connsiteX24" fmla="*/ 123826 w 395288"/>
              <a:gd name="connsiteY24" fmla="*/ 1033462 h 1445419"/>
              <a:gd name="connsiteX25" fmla="*/ 85726 w 395288"/>
              <a:gd name="connsiteY25" fmla="*/ 995362 h 1445419"/>
              <a:gd name="connsiteX26" fmla="*/ 52388 w 395288"/>
              <a:gd name="connsiteY26" fmla="*/ 947737 h 1445419"/>
              <a:gd name="connsiteX27" fmla="*/ 21432 w 395288"/>
              <a:gd name="connsiteY27" fmla="*/ 919162 h 1445419"/>
              <a:gd name="connsiteX28" fmla="*/ 7144 w 395288"/>
              <a:gd name="connsiteY28" fmla="*/ 876300 h 1445419"/>
              <a:gd name="connsiteX29" fmla="*/ 4763 w 395288"/>
              <a:gd name="connsiteY29" fmla="*/ 859631 h 1445419"/>
              <a:gd name="connsiteX30" fmla="*/ 11907 w 395288"/>
              <a:gd name="connsiteY30" fmla="*/ 835819 h 1445419"/>
              <a:gd name="connsiteX31" fmla="*/ 23813 w 395288"/>
              <a:gd name="connsiteY31" fmla="*/ 807244 h 1445419"/>
              <a:gd name="connsiteX32" fmla="*/ 42863 w 395288"/>
              <a:gd name="connsiteY32" fmla="*/ 790575 h 1445419"/>
              <a:gd name="connsiteX33" fmla="*/ 54769 w 395288"/>
              <a:gd name="connsiteY33" fmla="*/ 766762 h 1445419"/>
              <a:gd name="connsiteX34" fmla="*/ 64294 w 395288"/>
              <a:gd name="connsiteY34" fmla="*/ 733425 h 1445419"/>
              <a:gd name="connsiteX35" fmla="*/ 66676 w 395288"/>
              <a:gd name="connsiteY35" fmla="*/ 711994 h 1445419"/>
              <a:gd name="connsiteX36" fmla="*/ 83344 w 395288"/>
              <a:gd name="connsiteY36" fmla="*/ 685800 h 1445419"/>
              <a:gd name="connsiteX37" fmla="*/ 85726 w 395288"/>
              <a:gd name="connsiteY37" fmla="*/ 652462 h 1445419"/>
              <a:gd name="connsiteX38" fmla="*/ 76201 w 395288"/>
              <a:gd name="connsiteY38" fmla="*/ 623887 h 1445419"/>
              <a:gd name="connsiteX39" fmla="*/ 80963 w 395288"/>
              <a:gd name="connsiteY39" fmla="*/ 592931 h 1445419"/>
              <a:gd name="connsiteX40" fmla="*/ 71438 w 395288"/>
              <a:gd name="connsiteY40" fmla="*/ 559594 h 1445419"/>
              <a:gd name="connsiteX41" fmla="*/ 66676 w 395288"/>
              <a:gd name="connsiteY41" fmla="*/ 523875 h 1445419"/>
              <a:gd name="connsiteX42" fmla="*/ 66676 w 395288"/>
              <a:gd name="connsiteY42" fmla="*/ 483394 h 1445419"/>
              <a:gd name="connsiteX43" fmla="*/ 66676 w 395288"/>
              <a:gd name="connsiteY43" fmla="*/ 457200 h 1445419"/>
              <a:gd name="connsiteX44" fmla="*/ 71438 w 395288"/>
              <a:gd name="connsiteY44" fmla="*/ 423862 h 1445419"/>
              <a:gd name="connsiteX45" fmla="*/ 64294 w 395288"/>
              <a:gd name="connsiteY45" fmla="*/ 390525 h 1445419"/>
              <a:gd name="connsiteX46" fmla="*/ 76201 w 395288"/>
              <a:gd name="connsiteY46" fmla="*/ 285750 h 1445419"/>
              <a:gd name="connsiteX47" fmla="*/ 69057 w 395288"/>
              <a:gd name="connsiteY47" fmla="*/ 176212 h 1445419"/>
              <a:gd name="connsiteX48" fmla="*/ 57151 w 395288"/>
              <a:gd name="connsiteY48" fmla="*/ 83343 h 1445419"/>
              <a:gd name="connsiteX49" fmla="*/ 0 w 395288"/>
              <a:gd name="connsiteY49" fmla="*/ 0 h 1445419"/>
              <a:gd name="connsiteX0" fmla="*/ 395288 w 395288"/>
              <a:gd name="connsiteY0" fmla="*/ 1445419 h 1445419"/>
              <a:gd name="connsiteX1" fmla="*/ 333376 w 395288"/>
              <a:gd name="connsiteY1" fmla="*/ 1404937 h 1445419"/>
              <a:gd name="connsiteX2" fmla="*/ 311944 w 395288"/>
              <a:gd name="connsiteY2" fmla="*/ 1390650 h 1445419"/>
              <a:gd name="connsiteX3" fmla="*/ 309563 w 395288"/>
              <a:gd name="connsiteY3" fmla="*/ 1369219 h 1445419"/>
              <a:gd name="connsiteX4" fmla="*/ 319088 w 395288"/>
              <a:gd name="connsiteY4" fmla="*/ 1357312 h 1445419"/>
              <a:gd name="connsiteX5" fmla="*/ 330994 w 395288"/>
              <a:gd name="connsiteY5" fmla="*/ 1335881 h 1445419"/>
              <a:gd name="connsiteX6" fmla="*/ 321469 w 395288"/>
              <a:gd name="connsiteY6" fmla="*/ 1321594 h 1445419"/>
              <a:gd name="connsiteX7" fmla="*/ 314326 w 395288"/>
              <a:gd name="connsiteY7" fmla="*/ 1302544 h 1445419"/>
              <a:gd name="connsiteX8" fmla="*/ 314326 w 395288"/>
              <a:gd name="connsiteY8" fmla="*/ 1278731 h 1445419"/>
              <a:gd name="connsiteX9" fmla="*/ 316707 w 395288"/>
              <a:gd name="connsiteY9" fmla="*/ 1266825 h 1445419"/>
              <a:gd name="connsiteX10" fmla="*/ 302419 w 395288"/>
              <a:gd name="connsiteY10" fmla="*/ 1254919 h 1445419"/>
              <a:gd name="connsiteX11" fmla="*/ 302419 w 395288"/>
              <a:gd name="connsiteY11" fmla="*/ 1231106 h 1445419"/>
              <a:gd name="connsiteX12" fmla="*/ 285751 w 395288"/>
              <a:gd name="connsiteY12" fmla="*/ 1214437 h 1445419"/>
              <a:gd name="connsiteX13" fmla="*/ 283369 w 395288"/>
              <a:gd name="connsiteY13" fmla="*/ 1193006 h 1445419"/>
              <a:gd name="connsiteX14" fmla="*/ 271463 w 395288"/>
              <a:gd name="connsiteY14" fmla="*/ 1185862 h 1445419"/>
              <a:gd name="connsiteX15" fmla="*/ 257176 w 395288"/>
              <a:gd name="connsiteY15" fmla="*/ 1176337 h 1445419"/>
              <a:gd name="connsiteX16" fmla="*/ 250032 w 395288"/>
              <a:gd name="connsiteY16" fmla="*/ 1157287 h 1445419"/>
              <a:gd name="connsiteX17" fmla="*/ 240507 w 395288"/>
              <a:gd name="connsiteY17" fmla="*/ 1135856 h 1445419"/>
              <a:gd name="connsiteX18" fmla="*/ 223838 w 395288"/>
              <a:gd name="connsiteY18" fmla="*/ 1126331 h 1445419"/>
              <a:gd name="connsiteX19" fmla="*/ 211932 w 395288"/>
              <a:gd name="connsiteY19" fmla="*/ 1123950 h 1445419"/>
              <a:gd name="connsiteX20" fmla="*/ 192882 w 395288"/>
              <a:gd name="connsiteY20" fmla="*/ 1119187 h 1445419"/>
              <a:gd name="connsiteX21" fmla="*/ 183357 w 395288"/>
              <a:gd name="connsiteY21" fmla="*/ 1100137 h 1445419"/>
              <a:gd name="connsiteX22" fmla="*/ 171451 w 395288"/>
              <a:gd name="connsiteY22" fmla="*/ 1078706 h 1445419"/>
              <a:gd name="connsiteX23" fmla="*/ 150019 w 395288"/>
              <a:gd name="connsiteY23" fmla="*/ 1057275 h 1445419"/>
              <a:gd name="connsiteX24" fmla="*/ 123826 w 395288"/>
              <a:gd name="connsiteY24" fmla="*/ 1033462 h 1445419"/>
              <a:gd name="connsiteX25" fmla="*/ 85726 w 395288"/>
              <a:gd name="connsiteY25" fmla="*/ 995362 h 1445419"/>
              <a:gd name="connsiteX26" fmla="*/ 52388 w 395288"/>
              <a:gd name="connsiteY26" fmla="*/ 947737 h 1445419"/>
              <a:gd name="connsiteX27" fmla="*/ 21432 w 395288"/>
              <a:gd name="connsiteY27" fmla="*/ 919162 h 1445419"/>
              <a:gd name="connsiteX28" fmla="*/ 7144 w 395288"/>
              <a:gd name="connsiteY28" fmla="*/ 876300 h 1445419"/>
              <a:gd name="connsiteX29" fmla="*/ 4763 w 395288"/>
              <a:gd name="connsiteY29" fmla="*/ 859631 h 1445419"/>
              <a:gd name="connsiteX30" fmla="*/ 11907 w 395288"/>
              <a:gd name="connsiteY30" fmla="*/ 835819 h 1445419"/>
              <a:gd name="connsiteX31" fmla="*/ 23813 w 395288"/>
              <a:gd name="connsiteY31" fmla="*/ 807244 h 1445419"/>
              <a:gd name="connsiteX32" fmla="*/ 42863 w 395288"/>
              <a:gd name="connsiteY32" fmla="*/ 790575 h 1445419"/>
              <a:gd name="connsiteX33" fmla="*/ 54769 w 395288"/>
              <a:gd name="connsiteY33" fmla="*/ 766762 h 1445419"/>
              <a:gd name="connsiteX34" fmla="*/ 64294 w 395288"/>
              <a:gd name="connsiteY34" fmla="*/ 733425 h 1445419"/>
              <a:gd name="connsiteX35" fmla="*/ 66676 w 395288"/>
              <a:gd name="connsiteY35" fmla="*/ 711994 h 1445419"/>
              <a:gd name="connsiteX36" fmla="*/ 83344 w 395288"/>
              <a:gd name="connsiteY36" fmla="*/ 685800 h 1445419"/>
              <a:gd name="connsiteX37" fmla="*/ 85726 w 395288"/>
              <a:gd name="connsiteY37" fmla="*/ 652462 h 1445419"/>
              <a:gd name="connsiteX38" fmla="*/ 76201 w 395288"/>
              <a:gd name="connsiteY38" fmla="*/ 623887 h 1445419"/>
              <a:gd name="connsiteX39" fmla="*/ 80963 w 395288"/>
              <a:gd name="connsiteY39" fmla="*/ 592931 h 1445419"/>
              <a:gd name="connsiteX40" fmla="*/ 71438 w 395288"/>
              <a:gd name="connsiteY40" fmla="*/ 559594 h 1445419"/>
              <a:gd name="connsiteX41" fmla="*/ 66676 w 395288"/>
              <a:gd name="connsiteY41" fmla="*/ 523875 h 1445419"/>
              <a:gd name="connsiteX42" fmla="*/ 66676 w 395288"/>
              <a:gd name="connsiteY42" fmla="*/ 483394 h 1445419"/>
              <a:gd name="connsiteX43" fmla="*/ 66676 w 395288"/>
              <a:gd name="connsiteY43" fmla="*/ 457200 h 1445419"/>
              <a:gd name="connsiteX44" fmla="*/ 71438 w 395288"/>
              <a:gd name="connsiteY44" fmla="*/ 423862 h 1445419"/>
              <a:gd name="connsiteX45" fmla="*/ 64294 w 395288"/>
              <a:gd name="connsiteY45" fmla="*/ 390525 h 1445419"/>
              <a:gd name="connsiteX46" fmla="*/ 76201 w 395288"/>
              <a:gd name="connsiteY46" fmla="*/ 285750 h 1445419"/>
              <a:gd name="connsiteX47" fmla="*/ 57151 w 395288"/>
              <a:gd name="connsiteY47" fmla="*/ 157162 h 1445419"/>
              <a:gd name="connsiteX48" fmla="*/ 57151 w 395288"/>
              <a:gd name="connsiteY48" fmla="*/ 83343 h 1445419"/>
              <a:gd name="connsiteX49" fmla="*/ 0 w 395288"/>
              <a:gd name="connsiteY49" fmla="*/ 0 h 1445419"/>
              <a:gd name="connsiteX0" fmla="*/ 395288 w 395288"/>
              <a:gd name="connsiteY0" fmla="*/ 1445419 h 1445419"/>
              <a:gd name="connsiteX1" fmla="*/ 333376 w 395288"/>
              <a:gd name="connsiteY1" fmla="*/ 1404937 h 1445419"/>
              <a:gd name="connsiteX2" fmla="*/ 311944 w 395288"/>
              <a:gd name="connsiteY2" fmla="*/ 1390650 h 1445419"/>
              <a:gd name="connsiteX3" fmla="*/ 309563 w 395288"/>
              <a:gd name="connsiteY3" fmla="*/ 1369219 h 1445419"/>
              <a:gd name="connsiteX4" fmla="*/ 319088 w 395288"/>
              <a:gd name="connsiteY4" fmla="*/ 1357312 h 1445419"/>
              <a:gd name="connsiteX5" fmla="*/ 330994 w 395288"/>
              <a:gd name="connsiteY5" fmla="*/ 1335881 h 1445419"/>
              <a:gd name="connsiteX6" fmla="*/ 321469 w 395288"/>
              <a:gd name="connsiteY6" fmla="*/ 1321594 h 1445419"/>
              <a:gd name="connsiteX7" fmla="*/ 314326 w 395288"/>
              <a:gd name="connsiteY7" fmla="*/ 1302544 h 1445419"/>
              <a:gd name="connsiteX8" fmla="*/ 314326 w 395288"/>
              <a:gd name="connsiteY8" fmla="*/ 1278731 h 1445419"/>
              <a:gd name="connsiteX9" fmla="*/ 316707 w 395288"/>
              <a:gd name="connsiteY9" fmla="*/ 1266825 h 1445419"/>
              <a:gd name="connsiteX10" fmla="*/ 302419 w 395288"/>
              <a:gd name="connsiteY10" fmla="*/ 1254919 h 1445419"/>
              <a:gd name="connsiteX11" fmla="*/ 302419 w 395288"/>
              <a:gd name="connsiteY11" fmla="*/ 1231106 h 1445419"/>
              <a:gd name="connsiteX12" fmla="*/ 285751 w 395288"/>
              <a:gd name="connsiteY12" fmla="*/ 1214437 h 1445419"/>
              <a:gd name="connsiteX13" fmla="*/ 283369 w 395288"/>
              <a:gd name="connsiteY13" fmla="*/ 1193006 h 1445419"/>
              <a:gd name="connsiteX14" fmla="*/ 271463 w 395288"/>
              <a:gd name="connsiteY14" fmla="*/ 1185862 h 1445419"/>
              <a:gd name="connsiteX15" fmla="*/ 257176 w 395288"/>
              <a:gd name="connsiteY15" fmla="*/ 1176337 h 1445419"/>
              <a:gd name="connsiteX16" fmla="*/ 250032 w 395288"/>
              <a:gd name="connsiteY16" fmla="*/ 1157287 h 1445419"/>
              <a:gd name="connsiteX17" fmla="*/ 240507 w 395288"/>
              <a:gd name="connsiteY17" fmla="*/ 1135856 h 1445419"/>
              <a:gd name="connsiteX18" fmla="*/ 223838 w 395288"/>
              <a:gd name="connsiteY18" fmla="*/ 1126331 h 1445419"/>
              <a:gd name="connsiteX19" fmla="*/ 211932 w 395288"/>
              <a:gd name="connsiteY19" fmla="*/ 1123950 h 1445419"/>
              <a:gd name="connsiteX20" fmla="*/ 192882 w 395288"/>
              <a:gd name="connsiteY20" fmla="*/ 1119187 h 1445419"/>
              <a:gd name="connsiteX21" fmla="*/ 183357 w 395288"/>
              <a:gd name="connsiteY21" fmla="*/ 1100137 h 1445419"/>
              <a:gd name="connsiteX22" fmla="*/ 171451 w 395288"/>
              <a:gd name="connsiteY22" fmla="*/ 1078706 h 1445419"/>
              <a:gd name="connsiteX23" fmla="*/ 150019 w 395288"/>
              <a:gd name="connsiteY23" fmla="*/ 1057275 h 1445419"/>
              <a:gd name="connsiteX24" fmla="*/ 123826 w 395288"/>
              <a:gd name="connsiteY24" fmla="*/ 1033462 h 1445419"/>
              <a:gd name="connsiteX25" fmla="*/ 85726 w 395288"/>
              <a:gd name="connsiteY25" fmla="*/ 995362 h 1445419"/>
              <a:gd name="connsiteX26" fmla="*/ 52388 w 395288"/>
              <a:gd name="connsiteY26" fmla="*/ 947737 h 1445419"/>
              <a:gd name="connsiteX27" fmla="*/ 21432 w 395288"/>
              <a:gd name="connsiteY27" fmla="*/ 919162 h 1445419"/>
              <a:gd name="connsiteX28" fmla="*/ 7144 w 395288"/>
              <a:gd name="connsiteY28" fmla="*/ 876300 h 1445419"/>
              <a:gd name="connsiteX29" fmla="*/ 4763 w 395288"/>
              <a:gd name="connsiteY29" fmla="*/ 859631 h 1445419"/>
              <a:gd name="connsiteX30" fmla="*/ 11907 w 395288"/>
              <a:gd name="connsiteY30" fmla="*/ 835819 h 1445419"/>
              <a:gd name="connsiteX31" fmla="*/ 23813 w 395288"/>
              <a:gd name="connsiteY31" fmla="*/ 807244 h 1445419"/>
              <a:gd name="connsiteX32" fmla="*/ 42863 w 395288"/>
              <a:gd name="connsiteY32" fmla="*/ 790575 h 1445419"/>
              <a:gd name="connsiteX33" fmla="*/ 54769 w 395288"/>
              <a:gd name="connsiteY33" fmla="*/ 766762 h 1445419"/>
              <a:gd name="connsiteX34" fmla="*/ 64294 w 395288"/>
              <a:gd name="connsiteY34" fmla="*/ 733425 h 1445419"/>
              <a:gd name="connsiteX35" fmla="*/ 66676 w 395288"/>
              <a:gd name="connsiteY35" fmla="*/ 711994 h 1445419"/>
              <a:gd name="connsiteX36" fmla="*/ 83344 w 395288"/>
              <a:gd name="connsiteY36" fmla="*/ 685800 h 1445419"/>
              <a:gd name="connsiteX37" fmla="*/ 85726 w 395288"/>
              <a:gd name="connsiteY37" fmla="*/ 652462 h 1445419"/>
              <a:gd name="connsiteX38" fmla="*/ 76201 w 395288"/>
              <a:gd name="connsiteY38" fmla="*/ 623887 h 1445419"/>
              <a:gd name="connsiteX39" fmla="*/ 80963 w 395288"/>
              <a:gd name="connsiteY39" fmla="*/ 592931 h 1445419"/>
              <a:gd name="connsiteX40" fmla="*/ 71438 w 395288"/>
              <a:gd name="connsiteY40" fmla="*/ 559594 h 1445419"/>
              <a:gd name="connsiteX41" fmla="*/ 66676 w 395288"/>
              <a:gd name="connsiteY41" fmla="*/ 523875 h 1445419"/>
              <a:gd name="connsiteX42" fmla="*/ 66676 w 395288"/>
              <a:gd name="connsiteY42" fmla="*/ 483394 h 1445419"/>
              <a:gd name="connsiteX43" fmla="*/ 66676 w 395288"/>
              <a:gd name="connsiteY43" fmla="*/ 457200 h 1445419"/>
              <a:gd name="connsiteX44" fmla="*/ 71438 w 395288"/>
              <a:gd name="connsiteY44" fmla="*/ 423862 h 1445419"/>
              <a:gd name="connsiteX45" fmla="*/ 64294 w 395288"/>
              <a:gd name="connsiteY45" fmla="*/ 390525 h 1445419"/>
              <a:gd name="connsiteX46" fmla="*/ 76201 w 395288"/>
              <a:gd name="connsiteY46" fmla="*/ 285750 h 1445419"/>
              <a:gd name="connsiteX47" fmla="*/ 69057 w 395288"/>
              <a:gd name="connsiteY47" fmla="*/ 228600 h 1445419"/>
              <a:gd name="connsiteX48" fmla="*/ 57151 w 395288"/>
              <a:gd name="connsiteY48" fmla="*/ 157162 h 1445419"/>
              <a:gd name="connsiteX49" fmla="*/ 57151 w 395288"/>
              <a:gd name="connsiteY49" fmla="*/ 83343 h 1445419"/>
              <a:gd name="connsiteX50" fmla="*/ 0 w 395288"/>
              <a:gd name="connsiteY50" fmla="*/ 0 h 1445419"/>
              <a:gd name="connsiteX0" fmla="*/ 395288 w 395288"/>
              <a:gd name="connsiteY0" fmla="*/ 1445419 h 1445419"/>
              <a:gd name="connsiteX1" fmla="*/ 333376 w 395288"/>
              <a:gd name="connsiteY1" fmla="*/ 1404937 h 1445419"/>
              <a:gd name="connsiteX2" fmla="*/ 311944 w 395288"/>
              <a:gd name="connsiteY2" fmla="*/ 1390650 h 1445419"/>
              <a:gd name="connsiteX3" fmla="*/ 309563 w 395288"/>
              <a:gd name="connsiteY3" fmla="*/ 1369219 h 1445419"/>
              <a:gd name="connsiteX4" fmla="*/ 319088 w 395288"/>
              <a:gd name="connsiteY4" fmla="*/ 1357312 h 1445419"/>
              <a:gd name="connsiteX5" fmla="*/ 330994 w 395288"/>
              <a:gd name="connsiteY5" fmla="*/ 1335881 h 1445419"/>
              <a:gd name="connsiteX6" fmla="*/ 321469 w 395288"/>
              <a:gd name="connsiteY6" fmla="*/ 1321594 h 1445419"/>
              <a:gd name="connsiteX7" fmla="*/ 314326 w 395288"/>
              <a:gd name="connsiteY7" fmla="*/ 1302544 h 1445419"/>
              <a:gd name="connsiteX8" fmla="*/ 314326 w 395288"/>
              <a:gd name="connsiteY8" fmla="*/ 1278731 h 1445419"/>
              <a:gd name="connsiteX9" fmla="*/ 316707 w 395288"/>
              <a:gd name="connsiteY9" fmla="*/ 1266825 h 1445419"/>
              <a:gd name="connsiteX10" fmla="*/ 302419 w 395288"/>
              <a:gd name="connsiteY10" fmla="*/ 1254919 h 1445419"/>
              <a:gd name="connsiteX11" fmla="*/ 302419 w 395288"/>
              <a:gd name="connsiteY11" fmla="*/ 1231106 h 1445419"/>
              <a:gd name="connsiteX12" fmla="*/ 285751 w 395288"/>
              <a:gd name="connsiteY12" fmla="*/ 1214437 h 1445419"/>
              <a:gd name="connsiteX13" fmla="*/ 283369 w 395288"/>
              <a:gd name="connsiteY13" fmla="*/ 1193006 h 1445419"/>
              <a:gd name="connsiteX14" fmla="*/ 271463 w 395288"/>
              <a:gd name="connsiteY14" fmla="*/ 1185862 h 1445419"/>
              <a:gd name="connsiteX15" fmla="*/ 257176 w 395288"/>
              <a:gd name="connsiteY15" fmla="*/ 1176337 h 1445419"/>
              <a:gd name="connsiteX16" fmla="*/ 250032 w 395288"/>
              <a:gd name="connsiteY16" fmla="*/ 1157287 h 1445419"/>
              <a:gd name="connsiteX17" fmla="*/ 240507 w 395288"/>
              <a:gd name="connsiteY17" fmla="*/ 1135856 h 1445419"/>
              <a:gd name="connsiteX18" fmla="*/ 223838 w 395288"/>
              <a:gd name="connsiteY18" fmla="*/ 1126331 h 1445419"/>
              <a:gd name="connsiteX19" fmla="*/ 211932 w 395288"/>
              <a:gd name="connsiteY19" fmla="*/ 1123950 h 1445419"/>
              <a:gd name="connsiteX20" fmla="*/ 192882 w 395288"/>
              <a:gd name="connsiteY20" fmla="*/ 1119187 h 1445419"/>
              <a:gd name="connsiteX21" fmla="*/ 183357 w 395288"/>
              <a:gd name="connsiteY21" fmla="*/ 1100137 h 1445419"/>
              <a:gd name="connsiteX22" fmla="*/ 171451 w 395288"/>
              <a:gd name="connsiteY22" fmla="*/ 1078706 h 1445419"/>
              <a:gd name="connsiteX23" fmla="*/ 150019 w 395288"/>
              <a:gd name="connsiteY23" fmla="*/ 1057275 h 1445419"/>
              <a:gd name="connsiteX24" fmla="*/ 123826 w 395288"/>
              <a:gd name="connsiteY24" fmla="*/ 1033462 h 1445419"/>
              <a:gd name="connsiteX25" fmla="*/ 85726 w 395288"/>
              <a:gd name="connsiteY25" fmla="*/ 995362 h 1445419"/>
              <a:gd name="connsiteX26" fmla="*/ 52388 w 395288"/>
              <a:gd name="connsiteY26" fmla="*/ 947737 h 1445419"/>
              <a:gd name="connsiteX27" fmla="*/ 21432 w 395288"/>
              <a:gd name="connsiteY27" fmla="*/ 919162 h 1445419"/>
              <a:gd name="connsiteX28" fmla="*/ 7144 w 395288"/>
              <a:gd name="connsiteY28" fmla="*/ 876300 h 1445419"/>
              <a:gd name="connsiteX29" fmla="*/ 4763 w 395288"/>
              <a:gd name="connsiteY29" fmla="*/ 859631 h 1445419"/>
              <a:gd name="connsiteX30" fmla="*/ 11907 w 395288"/>
              <a:gd name="connsiteY30" fmla="*/ 835819 h 1445419"/>
              <a:gd name="connsiteX31" fmla="*/ 23813 w 395288"/>
              <a:gd name="connsiteY31" fmla="*/ 807244 h 1445419"/>
              <a:gd name="connsiteX32" fmla="*/ 42863 w 395288"/>
              <a:gd name="connsiteY32" fmla="*/ 790575 h 1445419"/>
              <a:gd name="connsiteX33" fmla="*/ 54769 w 395288"/>
              <a:gd name="connsiteY33" fmla="*/ 766762 h 1445419"/>
              <a:gd name="connsiteX34" fmla="*/ 64294 w 395288"/>
              <a:gd name="connsiteY34" fmla="*/ 733425 h 1445419"/>
              <a:gd name="connsiteX35" fmla="*/ 66676 w 395288"/>
              <a:gd name="connsiteY35" fmla="*/ 711994 h 1445419"/>
              <a:gd name="connsiteX36" fmla="*/ 83344 w 395288"/>
              <a:gd name="connsiteY36" fmla="*/ 685800 h 1445419"/>
              <a:gd name="connsiteX37" fmla="*/ 85726 w 395288"/>
              <a:gd name="connsiteY37" fmla="*/ 652462 h 1445419"/>
              <a:gd name="connsiteX38" fmla="*/ 76201 w 395288"/>
              <a:gd name="connsiteY38" fmla="*/ 623887 h 1445419"/>
              <a:gd name="connsiteX39" fmla="*/ 80963 w 395288"/>
              <a:gd name="connsiteY39" fmla="*/ 592931 h 1445419"/>
              <a:gd name="connsiteX40" fmla="*/ 71438 w 395288"/>
              <a:gd name="connsiteY40" fmla="*/ 559594 h 1445419"/>
              <a:gd name="connsiteX41" fmla="*/ 66676 w 395288"/>
              <a:gd name="connsiteY41" fmla="*/ 523875 h 1445419"/>
              <a:gd name="connsiteX42" fmla="*/ 66676 w 395288"/>
              <a:gd name="connsiteY42" fmla="*/ 483394 h 1445419"/>
              <a:gd name="connsiteX43" fmla="*/ 66676 w 395288"/>
              <a:gd name="connsiteY43" fmla="*/ 457200 h 1445419"/>
              <a:gd name="connsiteX44" fmla="*/ 71438 w 395288"/>
              <a:gd name="connsiteY44" fmla="*/ 423862 h 1445419"/>
              <a:gd name="connsiteX45" fmla="*/ 64294 w 395288"/>
              <a:gd name="connsiteY45" fmla="*/ 390525 h 1445419"/>
              <a:gd name="connsiteX46" fmla="*/ 76201 w 395288"/>
              <a:gd name="connsiteY46" fmla="*/ 285750 h 1445419"/>
              <a:gd name="connsiteX47" fmla="*/ 78582 w 395288"/>
              <a:gd name="connsiteY47" fmla="*/ 202406 h 1445419"/>
              <a:gd name="connsiteX48" fmla="*/ 57151 w 395288"/>
              <a:gd name="connsiteY48" fmla="*/ 157162 h 1445419"/>
              <a:gd name="connsiteX49" fmla="*/ 57151 w 395288"/>
              <a:gd name="connsiteY49" fmla="*/ 83343 h 1445419"/>
              <a:gd name="connsiteX50" fmla="*/ 0 w 395288"/>
              <a:gd name="connsiteY50" fmla="*/ 0 h 1445419"/>
              <a:gd name="connsiteX0" fmla="*/ 395288 w 395288"/>
              <a:gd name="connsiteY0" fmla="*/ 1445419 h 1445419"/>
              <a:gd name="connsiteX1" fmla="*/ 333376 w 395288"/>
              <a:gd name="connsiteY1" fmla="*/ 1404937 h 1445419"/>
              <a:gd name="connsiteX2" fmla="*/ 311944 w 395288"/>
              <a:gd name="connsiteY2" fmla="*/ 1390650 h 1445419"/>
              <a:gd name="connsiteX3" fmla="*/ 309563 w 395288"/>
              <a:gd name="connsiteY3" fmla="*/ 1369219 h 1445419"/>
              <a:gd name="connsiteX4" fmla="*/ 319088 w 395288"/>
              <a:gd name="connsiteY4" fmla="*/ 1357312 h 1445419"/>
              <a:gd name="connsiteX5" fmla="*/ 330994 w 395288"/>
              <a:gd name="connsiteY5" fmla="*/ 1335881 h 1445419"/>
              <a:gd name="connsiteX6" fmla="*/ 321469 w 395288"/>
              <a:gd name="connsiteY6" fmla="*/ 1321594 h 1445419"/>
              <a:gd name="connsiteX7" fmla="*/ 314326 w 395288"/>
              <a:gd name="connsiteY7" fmla="*/ 1302544 h 1445419"/>
              <a:gd name="connsiteX8" fmla="*/ 314326 w 395288"/>
              <a:gd name="connsiteY8" fmla="*/ 1278731 h 1445419"/>
              <a:gd name="connsiteX9" fmla="*/ 316707 w 395288"/>
              <a:gd name="connsiteY9" fmla="*/ 1266825 h 1445419"/>
              <a:gd name="connsiteX10" fmla="*/ 302419 w 395288"/>
              <a:gd name="connsiteY10" fmla="*/ 1254919 h 1445419"/>
              <a:gd name="connsiteX11" fmla="*/ 302419 w 395288"/>
              <a:gd name="connsiteY11" fmla="*/ 1231106 h 1445419"/>
              <a:gd name="connsiteX12" fmla="*/ 285751 w 395288"/>
              <a:gd name="connsiteY12" fmla="*/ 1214437 h 1445419"/>
              <a:gd name="connsiteX13" fmla="*/ 283369 w 395288"/>
              <a:gd name="connsiteY13" fmla="*/ 1193006 h 1445419"/>
              <a:gd name="connsiteX14" fmla="*/ 271463 w 395288"/>
              <a:gd name="connsiteY14" fmla="*/ 1185862 h 1445419"/>
              <a:gd name="connsiteX15" fmla="*/ 257176 w 395288"/>
              <a:gd name="connsiteY15" fmla="*/ 1176337 h 1445419"/>
              <a:gd name="connsiteX16" fmla="*/ 250032 w 395288"/>
              <a:gd name="connsiteY16" fmla="*/ 1157287 h 1445419"/>
              <a:gd name="connsiteX17" fmla="*/ 240507 w 395288"/>
              <a:gd name="connsiteY17" fmla="*/ 1135856 h 1445419"/>
              <a:gd name="connsiteX18" fmla="*/ 223838 w 395288"/>
              <a:gd name="connsiteY18" fmla="*/ 1126331 h 1445419"/>
              <a:gd name="connsiteX19" fmla="*/ 211932 w 395288"/>
              <a:gd name="connsiteY19" fmla="*/ 1123950 h 1445419"/>
              <a:gd name="connsiteX20" fmla="*/ 192882 w 395288"/>
              <a:gd name="connsiteY20" fmla="*/ 1119187 h 1445419"/>
              <a:gd name="connsiteX21" fmla="*/ 183357 w 395288"/>
              <a:gd name="connsiteY21" fmla="*/ 1100137 h 1445419"/>
              <a:gd name="connsiteX22" fmla="*/ 171451 w 395288"/>
              <a:gd name="connsiteY22" fmla="*/ 1078706 h 1445419"/>
              <a:gd name="connsiteX23" fmla="*/ 150019 w 395288"/>
              <a:gd name="connsiteY23" fmla="*/ 1057275 h 1445419"/>
              <a:gd name="connsiteX24" fmla="*/ 123826 w 395288"/>
              <a:gd name="connsiteY24" fmla="*/ 1033462 h 1445419"/>
              <a:gd name="connsiteX25" fmla="*/ 85726 w 395288"/>
              <a:gd name="connsiteY25" fmla="*/ 995362 h 1445419"/>
              <a:gd name="connsiteX26" fmla="*/ 52388 w 395288"/>
              <a:gd name="connsiteY26" fmla="*/ 947737 h 1445419"/>
              <a:gd name="connsiteX27" fmla="*/ 21432 w 395288"/>
              <a:gd name="connsiteY27" fmla="*/ 919162 h 1445419"/>
              <a:gd name="connsiteX28" fmla="*/ 7144 w 395288"/>
              <a:gd name="connsiteY28" fmla="*/ 876300 h 1445419"/>
              <a:gd name="connsiteX29" fmla="*/ 4763 w 395288"/>
              <a:gd name="connsiteY29" fmla="*/ 859631 h 1445419"/>
              <a:gd name="connsiteX30" fmla="*/ 11907 w 395288"/>
              <a:gd name="connsiteY30" fmla="*/ 835819 h 1445419"/>
              <a:gd name="connsiteX31" fmla="*/ 23813 w 395288"/>
              <a:gd name="connsiteY31" fmla="*/ 807244 h 1445419"/>
              <a:gd name="connsiteX32" fmla="*/ 42863 w 395288"/>
              <a:gd name="connsiteY32" fmla="*/ 790575 h 1445419"/>
              <a:gd name="connsiteX33" fmla="*/ 54769 w 395288"/>
              <a:gd name="connsiteY33" fmla="*/ 766762 h 1445419"/>
              <a:gd name="connsiteX34" fmla="*/ 64294 w 395288"/>
              <a:gd name="connsiteY34" fmla="*/ 733425 h 1445419"/>
              <a:gd name="connsiteX35" fmla="*/ 66676 w 395288"/>
              <a:gd name="connsiteY35" fmla="*/ 711994 h 1445419"/>
              <a:gd name="connsiteX36" fmla="*/ 83344 w 395288"/>
              <a:gd name="connsiteY36" fmla="*/ 685800 h 1445419"/>
              <a:gd name="connsiteX37" fmla="*/ 85726 w 395288"/>
              <a:gd name="connsiteY37" fmla="*/ 652462 h 1445419"/>
              <a:gd name="connsiteX38" fmla="*/ 76201 w 395288"/>
              <a:gd name="connsiteY38" fmla="*/ 623887 h 1445419"/>
              <a:gd name="connsiteX39" fmla="*/ 80963 w 395288"/>
              <a:gd name="connsiteY39" fmla="*/ 592931 h 1445419"/>
              <a:gd name="connsiteX40" fmla="*/ 71438 w 395288"/>
              <a:gd name="connsiteY40" fmla="*/ 559594 h 1445419"/>
              <a:gd name="connsiteX41" fmla="*/ 66676 w 395288"/>
              <a:gd name="connsiteY41" fmla="*/ 523875 h 1445419"/>
              <a:gd name="connsiteX42" fmla="*/ 66676 w 395288"/>
              <a:gd name="connsiteY42" fmla="*/ 483394 h 1445419"/>
              <a:gd name="connsiteX43" fmla="*/ 66676 w 395288"/>
              <a:gd name="connsiteY43" fmla="*/ 457200 h 1445419"/>
              <a:gd name="connsiteX44" fmla="*/ 71438 w 395288"/>
              <a:gd name="connsiteY44" fmla="*/ 423862 h 1445419"/>
              <a:gd name="connsiteX45" fmla="*/ 64294 w 395288"/>
              <a:gd name="connsiteY45" fmla="*/ 390525 h 1445419"/>
              <a:gd name="connsiteX46" fmla="*/ 76201 w 395288"/>
              <a:gd name="connsiteY46" fmla="*/ 285750 h 1445419"/>
              <a:gd name="connsiteX47" fmla="*/ 76201 w 395288"/>
              <a:gd name="connsiteY47" fmla="*/ 247650 h 1445419"/>
              <a:gd name="connsiteX48" fmla="*/ 78582 w 395288"/>
              <a:gd name="connsiteY48" fmla="*/ 202406 h 1445419"/>
              <a:gd name="connsiteX49" fmla="*/ 57151 w 395288"/>
              <a:gd name="connsiteY49" fmla="*/ 157162 h 1445419"/>
              <a:gd name="connsiteX50" fmla="*/ 57151 w 395288"/>
              <a:gd name="connsiteY50" fmla="*/ 83343 h 1445419"/>
              <a:gd name="connsiteX51" fmla="*/ 0 w 395288"/>
              <a:gd name="connsiteY51" fmla="*/ 0 h 1445419"/>
              <a:gd name="connsiteX0" fmla="*/ 395288 w 395288"/>
              <a:gd name="connsiteY0" fmla="*/ 1445419 h 1445419"/>
              <a:gd name="connsiteX1" fmla="*/ 333376 w 395288"/>
              <a:gd name="connsiteY1" fmla="*/ 1404937 h 1445419"/>
              <a:gd name="connsiteX2" fmla="*/ 311944 w 395288"/>
              <a:gd name="connsiteY2" fmla="*/ 1390650 h 1445419"/>
              <a:gd name="connsiteX3" fmla="*/ 309563 w 395288"/>
              <a:gd name="connsiteY3" fmla="*/ 1369219 h 1445419"/>
              <a:gd name="connsiteX4" fmla="*/ 319088 w 395288"/>
              <a:gd name="connsiteY4" fmla="*/ 1357312 h 1445419"/>
              <a:gd name="connsiteX5" fmla="*/ 330994 w 395288"/>
              <a:gd name="connsiteY5" fmla="*/ 1335881 h 1445419"/>
              <a:gd name="connsiteX6" fmla="*/ 321469 w 395288"/>
              <a:gd name="connsiteY6" fmla="*/ 1321594 h 1445419"/>
              <a:gd name="connsiteX7" fmla="*/ 314326 w 395288"/>
              <a:gd name="connsiteY7" fmla="*/ 1302544 h 1445419"/>
              <a:gd name="connsiteX8" fmla="*/ 314326 w 395288"/>
              <a:gd name="connsiteY8" fmla="*/ 1278731 h 1445419"/>
              <a:gd name="connsiteX9" fmla="*/ 316707 w 395288"/>
              <a:gd name="connsiteY9" fmla="*/ 1266825 h 1445419"/>
              <a:gd name="connsiteX10" fmla="*/ 302419 w 395288"/>
              <a:gd name="connsiteY10" fmla="*/ 1254919 h 1445419"/>
              <a:gd name="connsiteX11" fmla="*/ 302419 w 395288"/>
              <a:gd name="connsiteY11" fmla="*/ 1231106 h 1445419"/>
              <a:gd name="connsiteX12" fmla="*/ 285751 w 395288"/>
              <a:gd name="connsiteY12" fmla="*/ 1214437 h 1445419"/>
              <a:gd name="connsiteX13" fmla="*/ 283369 w 395288"/>
              <a:gd name="connsiteY13" fmla="*/ 1193006 h 1445419"/>
              <a:gd name="connsiteX14" fmla="*/ 271463 w 395288"/>
              <a:gd name="connsiteY14" fmla="*/ 1185862 h 1445419"/>
              <a:gd name="connsiteX15" fmla="*/ 257176 w 395288"/>
              <a:gd name="connsiteY15" fmla="*/ 1176337 h 1445419"/>
              <a:gd name="connsiteX16" fmla="*/ 250032 w 395288"/>
              <a:gd name="connsiteY16" fmla="*/ 1157287 h 1445419"/>
              <a:gd name="connsiteX17" fmla="*/ 240507 w 395288"/>
              <a:gd name="connsiteY17" fmla="*/ 1135856 h 1445419"/>
              <a:gd name="connsiteX18" fmla="*/ 223838 w 395288"/>
              <a:gd name="connsiteY18" fmla="*/ 1126331 h 1445419"/>
              <a:gd name="connsiteX19" fmla="*/ 211932 w 395288"/>
              <a:gd name="connsiteY19" fmla="*/ 1123950 h 1445419"/>
              <a:gd name="connsiteX20" fmla="*/ 192882 w 395288"/>
              <a:gd name="connsiteY20" fmla="*/ 1119187 h 1445419"/>
              <a:gd name="connsiteX21" fmla="*/ 183357 w 395288"/>
              <a:gd name="connsiteY21" fmla="*/ 1100137 h 1445419"/>
              <a:gd name="connsiteX22" fmla="*/ 171451 w 395288"/>
              <a:gd name="connsiteY22" fmla="*/ 1078706 h 1445419"/>
              <a:gd name="connsiteX23" fmla="*/ 150019 w 395288"/>
              <a:gd name="connsiteY23" fmla="*/ 1057275 h 1445419"/>
              <a:gd name="connsiteX24" fmla="*/ 123826 w 395288"/>
              <a:gd name="connsiteY24" fmla="*/ 1033462 h 1445419"/>
              <a:gd name="connsiteX25" fmla="*/ 85726 w 395288"/>
              <a:gd name="connsiteY25" fmla="*/ 995362 h 1445419"/>
              <a:gd name="connsiteX26" fmla="*/ 52388 w 395288"/>
              <a:gd name="connsiteY26" fmla="*/ 947737 h 1445419"/>
              <a:gd name="connsiteX27" fmla="*/ 21432 w 395288"/>
              <a:gd name="connsiteY27" fmla="*/ 919162 h 1445419"/>
              <a:gd name="connsiteX28" fmla="*/ 7144 w 395288"/>
              <a:gd name="connsiteY28" fmla="*/ 876300 h 1445419"/>
              <a:gd name="connsiteX29" fmla="*/ 4763 w 395288"/>
              <a:gd name="connsiteY29" fmla="*/ 859631 h 1445419"/>
              <a:gd name="connsiteX30" fmla="*/ 11907 w 395288"/>
              <a:gd name="connsiteY30" fmla="*/ 835819 h 1445419"/>
              <a:gd name="connsiteX31" fmla="*/ 23813 w 395288"/>
              <a:gd name="connsiteY31" fmla="*/ 807244 h 1445419"/>
              <a:gd name="connsiteX32" fmla="*/ 42863 w 395288"/>
              <a:gd name="connsiteY32" fmla="*/ 790575 h 1445419"/>
              <a:gd name="connsiteX33" fmla="*/ 54769 w 395288"/>
              <a:gd name="connsiteY33" fmla="*/ 766762 h 1445419"/>
              <a:gd name="connsiteX34" fmla="*/ 64294 w 395288"/>
              <a:gd name="connsiteY34" fmla="*/ 733425 h 1445419"/>
              <a:gd name="connsiteX35" fmla="*/ 66676 w 395288"/>
              <a:gd name="connsiteY35" fmla="*/ 711994 h 1445419"/>
              <a:gd name="connsiteX36" fmla="*/ 83344 w 395288"/>
              <a:gd name="connsiteY36" fmla="*/ 685800 h 1445419"/>
              <a:gd name="connsiteX37" fmla="*/ 85726 w 395288"/>
              <a:gd name="connsiteY37" fmla="*/ 652462 h 1445419"/>
              <a:gd name="connsiteX38" fmla="*/ 76201 w 395288"/>
              <a:gd name="connsiteY38" fmla="*/ 623887 h 1445419"/>
              <a:gd name="connsiteX39" fmla="*/ 80963 w 395288"/>
              <a:gd name="connsiteY39" fmla="*/ 592931 h 1445419"/>
              <a:gd name="connsiteX40" fmla="*/ 71438 w 395288"/>
              <a:gd name="connsiteY40" fmla="*/ 559594 h 1445419"/>
              <a:gd name="connsiteX41" fmla="*/ 66676 w 395288"/>
              <a:gd name="connsiteY41" fmla="*/ 523875 h 1445419"/>
              <a:gd name="connsiteX42" fmla="*/ 66676 w 395288"/>
              <a:gd name="connsiteY42" fmla="*/ 483394 h 1445419"/>
              <a:gd name="connsiteX43" fmla="*/ 66676 w 395288"/>
              <a:gd name="connsiteY43" fmla="*/ 457200 h 1445419"/>
              <a:gd name="connsiteX44" fmla="*/ 71438 w 395288"/>
              <a:gd name="connsiteY44" fmla="*/ 423862 h 1445419"/>
              <a:gd name="connsiteX45" fmla="*/ 64294 w 395288"/>
              <a:gd name="connsiteY45" fmla="*/ 390525 h 1445419"/>
              <a:gd name="connsiteX46" fmla="*/ 76201 w 395288"/>
              <a:gd name="connsiteY46" fmla="*/ 285750 h 1445419"/>
              <a:gd name="connsiteX47" fmla="*/ 64295 w 395288"/>
              <a:gd name="connsiteY47" fmla="*/ 245269 h 1445419"/>
              <a:gd name="connsiteX48" fmla="*/ 78582 w 395288"/>
              <a:gd name="connsiteY48" fmla="*/ 202406 h 1445419"/>
              <a:gd name="connsiteX49" fmla="*/ 57151 w 395288"/>
              <a:gd name="connsiteY49" fmla="*/ 157162 h 1445419"/>
              <a:gd name="connsiteX50" fmla="*/ 57151 w 395288"/>
              <a:gd name="connsiteY50" fmla="*/ 83343 h 1445419"/>
              <a:gd name="connsiteX51" fmla="*/ 0 w 395288"/>
              <a:gd name="connsiteY51" fmla="*/ 0 h 1445419"/>
              <a:gd name="connsiteX0" fmla="*/ 395288 w 395288"/>
              <a:gd name="connsiteY0" fmla="*/ 1445419 h 1445419"/>
              <a:gd name="connsiteX1" fmla="*/ 333376 w 395288"/>
              <a:gd name="connsiteY1" fmla="*/ 1404937 h 1445419"/>
              <a:gd name="connsiteX2" fmla="*/ 311944 w 395288"/>
              <a:gd name="connsiteY2" fmla="*/ 1390650 h 1445419"/>
              <a:gd name="connsiteX3" fmla="*/ 309563 w 395288"/>
              <a:gd name="connsiteY3" fmla="*/ 1369219 h 1445419"/>
              <a:gd name="connsiteX4" fmla="*/ 319088 w 395288"/>
              <a:gd name="connsiteY4" fmla="*/ 1357312 h 1445419"/>
              <a:gd name="connsiteX5" fmla="*/ 330994 w 395288"/>
              <a:gd name="connsiteY5" fmla="*/ 1335881 h 1445419"/>
              <a:gd name="connsiteX6" fmla="*/ 321469 w 395288"/>
              <a:gd name="connsiteY6" fmla="*/ 1321594 h 1445419"/>
              <a:gd name="connsiteX7" fmla="*/ 314326 w 395288"/>
              <a:gd name="connsiteY7" fmla="*/ 1302544 h 1445419"/>
              <a:gd name="connsiteX8" fmla="*/ 314326 w 395288"/>
              <a:gd name="connsiteY8" fmla="*/ 1278731 h 1445419"/>
              <a:gd name="connsiteX9" fmla="*/ 316707 w 395288"/>
              <a:gd name="connsiteY9" fmla="*/ 1266825 h 1445419"/>
              <a:gd name="connsiteX10" fmla="*/ 302419 w 395288"/>
              <a:gd name="connsiteY10" fmla="*/ 1254919 h 1445419"/>
              <a:gd name="connsiteX11" fmla="*/ 302419 w 395288"/>
              <a:gd name="connsiteY11" fmla="*/ 1231106 h 1445419"/>
              <a:gd name="connsiteX12" fmla="*/ 285751 w 395288"/>
              <a:gd name="connsiteY12" fmla="*/ 1214437 h 1445419"/>
              <a:gd name="connsiteX13" fmla="*/ 283369 w 395288"/>
              <a:gd name="connsiteY13" fmla="*/ 1193006 h 1445419"/>
              <a:gd name="connsiteX14" fmla="*/ 271463 w 395288"/>
              <a:gd name="connsiteY14" fmla="*/ 1185862 h 1445419"/>
              <a:gd name="connsiteX15" fmla="*/ 257176 w 395288"/>
              <a:gd name="connsiteY15" fmla="*/ 1176337 h 1445419"/>
              <a:gd name="connsiteX16" fmla="*/ 250032 w 395288"/>
              <a:gd name="connsiteY16" fmla="*/ 1157287 h 1445419"/>
              <a:gd name="connsiteX17" fmla="*/ 240507 w 395288"/>
              <a:gd name="connsiteY17" fmla="*/ 1135856 h 1445419"/>
              <a:gd name="connsiteX18" fmla="*/ 223838 w 395288"/>
              <a:gd name="connsiteY18" fmla="*/ 1126331 h 1445419"/>
              <a:gd name="connsiteX19" fmla="*/ 211932 w 395288"/>
              <a:gd name="connsiteY19" fmla="*/ 1123950 h 1445419"/>
              <a:gd name="connsiteX20" fmla="*/ 192882 w 395288"/>
              <a:gd name="connsiteY20" fmla="*/ 1119187 h 1445419"/>
              <a:gd name="connsiteX21" fmla="*/ 183357 w 395288"/>
              <a:gd name="connsiteY21" fmla="*/ 1100137 h 1445419"/>
              <a:gd name="connsiteX22" fmla="*/ 171451 w 395288"/>
              <a:gd name="connsiteY22" fmla="*/ 1078706 h 1445419"/>
              <a:gd name="connsiteX23" fmla="*/ 150019 w 395288"/>
              <a:gd name="connsiteY23" fmla="*/ 1057275 h 1445419"/>
              <a:gd name="connsiteX24" fmla="*/ 123826 w 395288"/>
              <a:gd name="connsiteY24" fmla="*/ 1033462 h 1445419"/>
              <a:gd name="connsiteX25" fmla="*/ 85726 w 395288"/>
              <a:gd name="connsiteY25" fmla="*/ 995362 h 1445419"/>
              <a:gd name="connsiteX26" fmla="*/ 52388 w 395288"/>
              <a:gd name="connsiteY26" fmla="*/ 947737 h 1445419"/>
              <a:gd name="connsiteX27" fmla="*/ 21432 w 395288"/>
              <a:gd name="connsiteY27" fmla="*/ 919162 h 1445419"/>
              <a:gd name="connsiteX28" fmla="*/ 7144 w 395288"/>
              <a:gd name="connsiteY28" fmla="*/ 876300 h 1445419"/>
              <a:gd name="connsiteX29" fmla="*/ 4763 w 395288"/>
              <a:gd name="connsiteY29" fmla="*/ 859631 h 1445419"/>
              <a:gd name="connsiteX30" fmla="*/ 11907 w 395288"/>
              <a:gd name="connsiteY30" fmla="*/ 835819 h 1445419"/>
              <a:gd name="connsiteX31" fmla="*/ 23813 w 395288"/>
              <a:gd name="connsiteY31" fmla="*/ 807244 h 1445419"/>
              <a:gd name="connsiteX32" fmla="*/ 42863 w 395288"/>
              <a:gd name="connsiteY32" fmla="*/ 790575 h 1445419"/>
              <a:gd name="connsiteX33" fmla="*/ 54769 w 395288"/>
              <a:gd name="connsiteY33" fmla="*/ 766762 h 1445419"/>
              <a:gd name="connsiteX34" fmla="*/ 64294 w 395288"/>
              <a:gd name="connsiteY34" fmla="*/ 733425 h 1445419"/>
              <a:gd name="connsiteX35" fmla="*/ 66676 w 395288"/>
              <a:gd name="connsiteY35" fmla="*/ 711994 h 1445419"/>
              <a:gd name="connsiteX36" fmla="*/ 83344 w 395288"/>
              <a:gd name="connsiteY36" fmla="*/ 685800 h 1445419"/>
              <a:gd name="connsiteX37" fmla="*/ 85726 w 395288"/>
              <a:gd name="connsiteY37" fmla="*/ 652462 h 1445419"/>
              <a:gd name="connsiteX38" fmla="*/ 76201 w 395288"/>
              <a:gd name="connsiteY38" fmla="*/ 623887 h 1445419"/>
              <a:gd name="connsiteX39" fmla="*/ 80963 w 395288"/>
              <a:gd name="connsiteY39" fmla="*/ 592931 h 1445419"/>
              <a:gd name="connsiteX40" fmla="*/ 71438 w 395288"/>
              <a:gd name="connsiteY40" fmla="*/ 559594 h 1445419"/>
              <a:gd name="connsiteX41" fmla="*/ 66676 w 395288"/>
              <a:gd name="connsiteY41" fmla="*/ 523875 h 1445419"/>
              <a:gd name="connsiteX42" fmla="*/ 66676 w 395288"/>
              <a:gd name="connsiteY42" fmla="*/ 483394 h 1445419"/>
              <a:gd name="connsiteX43" fmla="*/ 66676 w 395288"/>
              <a:gd name="connsiteY43" fmla="*/ 457200 h 1445419"/>
              <a:gd name="connsiteX44" fmla="*/ 71438 w 395288"/>
              <a:gd name="connsiteY44" fmla="*/ 423862 h 1445419"/>
              <a:gd name="connsiteX45" fmla="*/ 64294 w 395288"/>
              <a:gd name="connsiteY45" fmla="*/ 390525 h 1445419"/>
              <a:gd name="connsiteX46" fmla="*/ 76201 w 395288"/>
              <a:gd name="connsiteY46" fmla="*/ 285750 h 1445419"/>
              <a:gd name="connsiteX47" fmla="*/ 64295 w 395288"/>
              <a:gd name="connsiteY47" fmla="*/ 245269 h 1445419"/>
              <a:gd name="connsiteX48" fmla="*/ 73819 w 395288"/>
              <a:gd name="connsiteY48" fmla="*/ 202406 h 1445419"/>
              <a:gd name="connsiteX49" fmla="*/ 57151 w 395288"/>
              <a:gd name="connsiteY49" fmla="*/ 157162 h 1445419"/>
              <a:gd name="connsiteX50" fmla="*/ 57151 w 395288"/>
              <a:gd name="connsiteY50" fmla="*/ 83343 h 1445419"/>
              <a:gd name="connsiteX51" fmla="*/ 0 w 395288"/>
              <a:gd name="connsiteY51" fmla="*/ 0 h 1445419"/>
              <a:gd name="connsiteX0" fmla="*/ 395288 w 395288"/>
              <a:gd name="connsiteY0" fmla="*/ 1445419 h 1445419"/>
              <a:gd name="connsiteX1" fmla="*/ 333376 w 395288"/>
              <a:gd name="connsiteY1" fmla="*/ 1404937 h 1445419"/>
              <a:gd name="connsiteX2" fmla="*/ 311944 w 395288"/>
              <a:gd name="connsiteY2" fmla="*/ 1390650 h 1445419"/>
              <a:gd name="connsiteX3" fmla="*/ 309563 w 395288"/>
              <a:gd name="connsiteY3" fmla="*/ 1369219 h 1445419"/>
              <a:gd name="connsiteX4" fmla="*/ 319088 w 395288"/>
              <a:gd name="connsiteY4" fmla="*/ 1357312 h 1445419"/>
              <a:gd name="connsiteX5" fmla="*/ 330994 w 395288"/>
              <a:gd name="connsiteY5" fmla="*/ 1335881 h 1445419"/>
              <a:gd name="connsiteX6" fmla="*/ 321469 w 395288"/>
              <a:gd name="connsiteY6" fmla="*/ 1321594 h 1445419"/>
              <a:gd name="connsiteX7" fmla="*/ 314326 w 395288"/>
              <a:gd name="connsiteY7" fmla="*/ 1302544 h 1445419"/>
              <a:gd name="connsiteX8" fmla="*/ 314326 w 395288"/>
              <a:gd name="connsiteY8" fmla="*/ 1278731 h 1445419"/>
              <a:gd name="connsiteX9" fmla="*/ 316707 w 395288"/>
              <a:gd name="connsiteY9" fmla="*/ 1266825 h 1445419"/>
              <a:gd name="connsiteX10" fmla="*/ 302419 w 395288"/>
              <a:gd name="connsiteY10" fmla="*/ 1254919 h 1445419"/>
              <a:gd name="connsiteX11" fmla="*/ 302419 w 395288"/>
              <a:gd name="connsiteY11" fmla="*/ 1231106 h 1445419"/>
              <a:gd name="connsiteX12" fmla="*/ 285751 w 395288"/>
              <a:gd name="connsiteY12" fmla="*/ 1214437 h 1445419"/>
              <a:gd name="connsiteX13" fmla="*/ 283369 w 395288"/>
              <a:gd name="connsiteY13" fmla="*/ 1193006 h 1445419"/>
              <a:gd name="connsiteX14" fmla="*/ 271463 w 395288"/>
              <a:gd name="connsiteY14" fmla="*/ 1185862 h 1445419"/>
              <a:gd name="connsiteX15" fmla="*/ 257176 w 395288"/>
              <a:gd name="connsiteY15" fmla="*/ 1176337 h 1445419"/>
              <a:gd name="connsiteX16" fmla="*/ 250032 w 395288"/>
              <a:gd name="connsiteY16" fmla="*/ 1157287 h 1445419"/>
              <a:gd name="connsiteX17" fmla="*/ 240507 w 395288"/>
              <a:gd name="connsiteY17" fmla="*/ 1135856 h 1445419"/>
              <a:gd name="connsiteX18" fmla="*/ 223838 w 395288"/>
              <a:gd name="connsiteY18" fmla="*/ 1126331 h 1445419"/>
              <a:gd name="connsiteX19" fmla="*/ 211932 w 395288"/>
              <a:gd name="connsiteY19" fmla="*/ 1123950 h 1445419"/>
              <a:gd name="connsiteX20" fmla="*/ 192882 w 395288"/>
              <a:gd name="connsiteY20" fmla="*/ 1119187 h 1445419"/>
              <a:gd name="connsiteX21" fmla="*/ 183357 w 395288"/>
              <a:gd name="connsiteY21" fmla="*/ 1100137 h 1445419"/>
              <a:gd name="connsiteX22" fmla="*/ 171451 w 395288"/>
              <a:gd name="connsiteY22" fmla="*/ 1078706 h 1445419"/>
              <a:gd name="connsiteX23" fmla="*/ 150019 w 395288"/>
              <a:gd name="connsiteY23" fmla="*/ 1057275 h 1445419"/>
              <a:gd name="connsiteX24" fmla="*/ 123826 w 395288"/>
              <a:gd name="connsiteY24" fmla="*/ 1033462 h 1445419"/>
              <a:gd name="connsiteX25" fmla="*/ 85726 w 395288"/>
              <a:gd name="connsiteY25" fmla="*/ 995362 h 1445419"/>
              <a:gd name="connsiteX26" fmla="*/ 52388 w 395288"/>
              <a:gd name="connsiteY26" fmla="*/ 947737 h 1445419"/>
              <a:gd name="connsiteX27" fmla="*/ 21432 w 395288"/>
              <a:gd name="connsiteY27" fmla="*/ 919162 h 1445419"/>
              <a:gd name="connsiteX28" fmla="*/ 7144 w 395288"/>
              <a:gd name="connsiteY28" fmla="*/ 876300 h 1445419"/>
              <a:gd name="connsiteX29" fmla="*/ 4763 w 395288"/>
              <a:gd name="connsiteY29" fmla="*/ 859631 h 1445419"/>
              <a:gd name="connsiteX30" fmla="*/ 11907 w 395288"/>
              <a:gd name="connsiteY30" fmla="*/ 835819 h 1445419"/>
              <a:gd name="connsiteX31" fmla="*/ 23813 w 395288"/>
              <a:gd name="connsiteY31" fmla="*/ 807244 h 1445419"/>
              <a:gd name="connsiteX32" fmla="*/ 42863 w 395288"/>
              <a:gd name="connsiteY32" fmla="*/ 790575 h 1445419"/>
              <a:gd name="connsiteX33" fmla="*/ 54769 w 395288"/>
              <a:gd name="connsiteY33" fmla="*/ 766762 h 1445419"/>
              <a:gd name="connsiteX34" fmla="*/ 64294 w 395288"/>
              <a:gd name="connsiteY34" fmla="*/ 733425 h 1445419"/>
              <a:gd name="connsiteX35" fmla="*/ 66676 w 395288"/>
              <a:gd name="connsiteY35" fmla="*/ 711994 h 1445419"/>
              <a:gd name="connsiteX36" fmla="*/ 83344 w 395288"/>
              <a:gd name="connsiteY36" fmla="*/ 685800 h 1445419"/>
              <a:gd name="connsiteX37" fmla="*/ 85726 w 395288"/>
              <a:gd name="connsiteY37" fmla="*/ 652462 h 1445419"/>
              <a:gd name="connsiteX38" fmla="*/ 76201 w 395288"/>
              <a:gd name="connsiteY38" fmla="*/ 623887 h 1445419"/>
              <a:gd name="connsiteX39" fmla="*/ 80963 w 395288"/>
              <a:gd name="connsiteY39" fmla="*/ 592931 h 1445419"/>
              <a:gd name="connsiteX40" fmla="*/ 71438 w 395288"/>
              <a:gd name="connsiteY40" fmla="*/ 559594 h 1445419"/>
              <a:gd name="connsiteX41" fmla="*/ 66676 w 395288"/>
              <a:gd name="connsiteY41" fmla="*/ 523875 h 1445419"/>
              <a:gd name="connsiteX42" fmla="*/ 66676 w 395288"/>
              <a:gd name="connsiteY42" fmla="*/ 483394 h 1445419"/>
              <a:gd name="connsiteX43" fmla="*/ 66676 w 395288"/>
              <a:gd name="connsiteY43" fmla="*/ 457200 h 1445419"/>
              <a:gd name="connsiteX44" fmla="*/ 71438 w 395288"/>
              <a:gd name="connsiteY44" fmla="*/ 423862 h 1445419"/>
              <a:gd name="connsiteX45" fmla="*/ 64294 w 395288"/>
              <a:gd name="connsiteY45" fmla="*/ 390525 h 1445419"/>
              <a:gd name="connsiteX46" fmla="*/ 71438 w 395288"/>
              <a:gd name="connsiteY46" fmla="*/ 335756 h 1445419"/>
              <a:gd name="connsiteX47" fmla="*/ 76201 w 395288"/>
              <a:gd name="connsiteY47" fmla="*/ 285750 h 1445419"/>
              <a:gd name="connsiteX48" fmla="*/ 64295 w 395288"/>
              <a:gd name="connsiteY48" fmla="*/ 245269 h 1445419"/>
              <a:gd name="connsiteX49" fmla="*/ 73819 w 395288"/>
              <a:gd name="connsiteY49" fmla="*/ 202406 h 1445419"/>
              <a:gd name="connsiteX50" fmla="*/ 57151 w 395288"/>
              <a:gd name="connsiteY50" fmla="*/ 157162 h 1445419"/>
              <a:gd name="connsiteX51" fmla="*/ 57151 w 395288"/>
              <a:gd name="connsiteY51" fmla="*/ 83343 h 1445419"/>
              <a:gd name="connsiteX52" fmla="*/ 0 w 395288"/>
              <a:gd name="connsiteY52" fmla="*/ 0 h 1445419"/>
              <a:gd name="connsiteX0" fmla="*/ 395288 w 395288"/>
              <a:gd name="connsiteY0" fmla="*/ 1445419 h 1445419"/>
              <a:gd name="connsiteX1" fmla="*/ 333376 w 395288"/>
              <a:gd name="connsiteY1" fmla="*/ 1404937 h 1445419"/>
              <a:gd name="connsiteX2" fmla="*/ 311944 w 395288"/>
              <a:gd name="connsiteY2" fmla="*/ 1390650 h 1445419"/>
              <a:gd name="connsiteX3" fmla="*/ 309563 w 395288"/>
              <a:gd name="connsiteY3" fmla="*/ 1369219 h 1445419"/>
              <a:gd name="connsiteX4" fmla="*/ 319088 w 395288"/>
              <a:gd name="connsiteY4" fmla="*/ 1357312 h 1445419"/>
              <a:gd name="connsiteX5" fmla="*/ 330994 w 395288"/>
              <a:gd name="connsiteY5" fmla="*/ 1335881 h 1445419"/>
              <a:gd name="connsiteX6" fmla="*/ 321469 w 395288"/>
              <a:gd name="connsiteY6" fmla="*/ 1321594 h 1445419"/>
              <a:gd name="connsiteX7" fmla="*/ 314326 w 395288"/>
              <a:gd name="connsiteY7" fmla="*/ 1302544 h 1445419"/>
              <a:gd name="connsiteX8" fmla="*/ 314326 w 395288"/>
              <a:gd name="connsiteY8" fmla="*/ 1278731 h 1445419"/>
              <a:gd name="connsiteX9" fmla="*/ 316707 w 395288"/>
              <a:gd name="connsiteY9" fmla="*/ 1266825 h 1445419"/>
              <a:gd name="connsiteX10" fmla="*/ 302419 w 395288"/>
              <a:gd name="connsiteY10" fmla="*/ 1254919 h 1445419"/>
              <a:gd name="connsiteX11" fmla="*/ 302419 w 395288"/>
              <a:gd name="connsiteY11" fmla="*/ 1231106 h 1445419"/>
              <a:gd name="connsiteX12" fmla="*/ 285751 w 395288"/>
              <a:gd name="connsiteY12" fmla="*/ 1214437 h 1445419"/>
              <a:gd name="connsiteX13" fmla="*/ 283369 w 395288"/>
              <a:gd name="connsiteY13" fmla="*/ 1193006 h 1445419"/>
              <a:gd name="connsiteX14" fmla="*/ 271463 w 395288"/>
              <a:gd name="connsiteY14" fmla="*/ 1185862 h 1445419"/>
              <a:gd name="connsiteX15" fmla="*/ 257176 w 395288"/>
              <a:gd name="connsiteY15" fmla="*/ 1176337 h 1445419"/>
              <a:gd name="connsiteX16" fmla="*/ 250032 w 395288"/>
              <a:gd name="connsiteY16" fmla="*/ 1157287 h 1445419"/>
              <a:gd name="connsiteX17" fmla="*/ 240507 w 395288"/>
              <a:gd name="connsiteY17" fmla="*/ 1135856 h 1445419"/>
              <a:gd name="connsiteX18" fmla="*/ 223838 w 395288"/>
              <a:gd name="connsiteY18" fmla="*/ 1126331 h 1445419"/>
              <a:gd name="connsiteX19" fmla="*/ 211932 w 395288"/>
              <a:gd name="connsiteY19" fmla="*/ 1123950 h 1445419"/>
              <a:gd name="connsiteX20" fmla="*/ 192882 w 395288"/>
              <a:gd name="connsiteY20" fmla="*/ 1119187 h 1445419"/>
              <a:gd name="connsiteX21" fmla="*/ 183357 w 395288"/>
              <a:gd name="connsiteY21" fmla="*/ 1100137 h 1445419"/>
              <a:gd name="connsiteX22" fmla="*/ 171451 w 395288"/>
              <a:gd name="connsiteY22" fmla="*/ 1078706 h 1445419"/>
              <a:gd name="connsiteX23" fmla="*/ 150019 w 395288"/>
              <a:gd name="connsiteY23" fmla="*/ 1057275 h 1445419"/>
              <a:gd name="connsiteX24" fmla="*/ 123826 w 395288"/>
              <a:gd name="connsiteY24" fmla="*/ 1033462 h 1445419"/>
              <a:gd name="connsiteX25" fmla="*/ 85726 w 395288"/>
              <a:gd name="connsiteY25" fmla="*/ 995362 h 1445419"/>
              <a:gd name="connsiteX26" fmla="*/ 52388 w 395288"/>
              <a:gd name="connsiteY26" fmla="*/ 947737 h 1445419"/>
              <a:gd name="connsiteX27" fmla="*/ 21432 w 395288"/>
              <a:gd name="connsiteY27" fmla="*/ 919162 h 1445419"/>
              <a:gd name="connsiteX28" fmla="*/ 7144 w 395288"/>
              <a:gd name="connsiteY28" fmla="*/ 876300 h 1445419"/>
              <a:gd name="connsiteX29" fmla="*/ 4763 w 395288"/>
              <a:gd name="connsiteY29" fmla="*/ 859631 h 1445419"/>
              <a:gd name="connsiteX30" fmla="*/ 11907 w 395288"/>
              <a:gd name="connsiteY30" fmla="*/ 835819 h 1445419"/>
              <a:gd name="connsiteX31" fmla="*/ 23813 w 395288"/>
              <a:gd name="connsiteY31" fmla="*/ 807244 h 1445419"/>
              <a:gd name="connsiteX32" fmla="*/ 42863 w 395288"/>
              <a:gd name="connsiteY32" fmla="*/ 790575 h 1445419"/>
              <a:gd name="connsiteX33" fmla="*/ 54769 w 395288"/>
              <a:gd name="connsiteY33" fmla="*/ 766762 h 1445419"/>
              <a:gd name="connsiteX34" fmla="*/ 64294 w 395288"/>
              <a:gd name="connsiteY34" fmla="*/ 733425 h 1445419"/>
              <a:gd name="connsiteX35" fmla="*/ 66676 w 395288"/>
              <a:gd name="connsiteY35" fmla="*/ 711994 h 1445419"/>
              <a:gd name="connsiteX36" fmla="*/ 83344 w 395288"/>
              <a:gd name="connsiteY36" fmla="*/ 685800 h 1445419"/>
              <a:gd name="connsiteX37" fmla="*/ 85726 w 395288"/>
              <a:gd name="connsiteY37" fmla="*/ 652462 h 1445419"/>
              <a:gd name="connsiteX38" fmla="*/ 76201 w 395288"/>
              <a:gd name="connsiteY38" fmla="*/ 623887 h 1445419"/>
              <a:gd name="connsiteX39" fmla="*/ 80963 w 395288"/>
              <a:gd name="connsiteY39" fmla="*/ 592931 h 1445419"/>
              <a:gd name="connsiteX40" fmla="*/ 71438 w 395288"/>
              <a:gd name="connsiteY40" fmla="*/ 559594 h 1445419"/>
              <a:gd name="connsiteX41" fmla="*/ 66676 w 395288"/>
              <a:gd name="connsiteY41" fmla="*/ 523875 h 1445419"/>
              <a:gd name="connsiteX42" fmla="*/ 66676 w 395288"/>
              <a:gd name="connsiteY42" fmla="*/ 483394 h 1445419"/>
              <a:gd name="connsiteX43" fmla="*/ 66676 w 395288"/>
              <a:gd name="connsiteY43" fmla="*/ 457200 h 1445419"/>
              <a:gd name="connsiteX44" fmla="*/ 71438 w 395288"/>
              <a:gd name="connsiteY44" fmla="*/ 423862 h 1445419"/>
              <a:gd name="connsiteX45" fmla="*/ 64294 w 395288"/>
              <a:gd name="connsiteY45" fmla="*/ 390525 h 1445419"/>
              <a:gd name="connsiteX46" fmla="*/ 50007 w 395288"/>
              <a:gd name="connsiteY46" fmla="*/ 338137 h 1445419"/>
              <a:gd name="connsiteX47" fmla="*/ 76201 w 395288"/>
              <a:gd name="connsiteY47" fmla="*/ 285750 h 1445419"/>
              <a:gd name="connsiteX48" fmla="*/ 64295 w 395288"/>
              <a:gd name="connsiteY48" fmla="*/ 245269 h 1445419"/>
              <a:gd name="connsiteX49" fmla="*/ 73819 w 395288"/>
              <a:gd name="connsiteY49" fmla="*/ 202406 h 1445419"/>
              <a:gd name="connsiteX50" fmla="*/ 57151 w 395288"/>
              <a:gd name="connsiteY50" fmla="*/ 157162 h 1445419"/>
              <a:gd name="connsiteX51" fmla="*/ 57151 w 395288"/>
              <a:gd name="connsiteY51" fmla="*/ 83343 h 1445419"/>
              <a:gd name="connsiteX52" fmla="*/ 0 w 395288"/>
              <a:gd name="connsiteY52" fmla="*/ 0 h 1445419"/>
              <a:gd name="connsiteX0" fmla="*/ 408911 w 408911"/>
              <a:gd name="connsiteY0" fmla="*/ 1459042 h 1459042"/>
              <a:gd name="connsiteX1" fmla="*/ 346999 w 408911"/>
              <a:gd name="connsiteY1" fmla="*/ 1418560 h 1459042"/>
              <a:gd name="connsiteX2" fmla="*/ 325567 w 408911"/>
              <a:gd name="connsiteY2" fmla="*/ 1404273 h 1459042"/>
              <a:gd name="connsiteX3" fmla="*/ 323186 w 408911"/>
              <a:gd name="connsiteY3" fmla="*/ 1382842 h 1459042"/>
              <a:gd name="connsiteX4" fmla="*/ 332711 w 408911"/>
              <a:gd name="connsiteY4" fmla="*/ 1370935 h 1459042"/>
              <a:gd name="connsiteX5" fmla="*/ 344617 w 408911"/>
              <a:gd name="connsiteY5" fmla="*/ 1349504 h 1459042"/>
              <a:gd name="connsiteX6" fmla="*/ 335092 w 408911"/>
              <a:gd name="connsiteY6" fmla="*/ 1335217 h 1459042"/>
              <a:gd name="connsiteX7" fmla="*/ 327949 w 408911"/>
              <a:gd name="connsiteY7" fmla="*/ 1316167 h 1459042"/>
              <a:gd name="connsiteX8" fmla="*/ 327949 w 408911"/>
              <a:gd name="connsiteY8" fmla="*/ 1292354 h 1459042"/>
              <a:gd name="connsiteX9" fmla="*/ 330330 w 408911"/>
              <a:gd name="connsiteY9" fmla="*/ 1280448 h 1459042"/>
              <a:gd name="connsiteX10" fmla="*/ 316042 w 408911"/>
              <a:gd name="connsiteY10" fmla="*/ 1268542 h 1459042"/>
              <a:gd name="connsiteX11" fmla="*/ 316042 w 408911"/>
              <a:gd name="connsiteY11" fmla="*/ 1244729 h 1459042"/>
              <a:gd name="connsiteX12" fmla="*/ 299374 w 408911"/>
              <a:gd name="connsiteY12" fmla="*/ 1228060 h 1459042"/>
              <a:gd name="connsiteX13" fmla="*/ 296992 w 408911"/>
              <a:gd name="connsiteY13" fmla="*/ 1206629 h 1459042"/>
              <a:gd name="connsiteX14" fmla="*/ 285086 w 408911"/>
              <a:gd name="connsiteY14" fmla="*/ 1199485 h 1459042"/>
              <a:gd name="connsiteX15" fmla="*/ 270799 w 408911"/>
              <a:gd name="connsiteY15" fmla="*/ 1189960 h 1459042"/>
              <a:gd name="connsiteX16" fmla="*/ 263655 w 408911"/>
              <a:gd name="connsiteY16" fmla="*/ 1170910 h 1459042"/>
              <a:gd name="connsiteX17" fmla="*/ 254130 w 408911"/>
              <a:gd name="connsiteY17" fmla="*/ 1149479 h 1459042"/>
              <a:gd name="connsiteX18" fmla="*/ 237461 w 408911"/>
              <a:gd name="connsiteY18" fmla="*/ 1139954 h 1459042"/>
              <a:gd name="connsiteX19" fmla="*/ 225555 w 408911"/>
              <a:gd name="connsiteY19" fmla="*/ 1137573 h 1459042"/>
              <a:gd name="connsiteX20" fmla="*/ 206505 w 408911"/>
              <a:gd name="connsiteY20" fmla="*/ 1132810 h 1459042"/>
              <a:gd name="connsiteX21" fmla="*/ 196980 w 408911"/>
              <a:gd name="connsiteY21" fmla="*/ 1113760 h 1459042"/>
              <a:gd name="connsiteX22" fmla="*/ 185074 w 408911"/>
              <a:gd name="connsiteY22" fmla="*/ 1092329 h 1459042"/>
              <a:gd name="connsiteX23" fmla="*/ 163642 w 408911"/>
              <a:gd name="connsiteY23" fmla="*/ 1070898 h 1459042"/>
              <a:gd name="connsiteX24" fmla="*/ 137449 w 408911"/>
              <a:gd name="connsiteY24" fmla="*/ 1047085 h 1459042"/>
              <a:gd name="connsiteX25" fmla="*/ 99349 w 408911"/>
              <a:gd name="connsiteY25" fmla="*/ 1008985 h 1459042"/>
              <a:gd name="connsiteX26" fmla="*/ 66011 w 408911"/>
              <a:gd name="connsiteY26" fmla="*/ 961360 h 1459042"/>
              <a:gd name="connsiteX27" fmla="*/ 35055 w 408911"/>
              <a:gd name="connsiteY27" fmla="*/ 932785 h 1459042"/>
              <a:gd name="connsiteX28" fmla="*/ 20767 w 408911"/>
              <a:gd name="connsiteY28" fmla="*/ 889923 h 1459042"/>
              <a:gd name="connsiteX29" fmla="*/ 18386 w 408911"/>
              <a:gd name="connsiteY29" fmla="*/ 873254 h 1459042"/>
              <a:gd name="connsiteX30" fmla="*/ 25530 w 408911"/>
              <a:gd name="connsiteY30" fmla="*/ 849442 h 1459042"/>
              <a:gd name="connsiteX31" fmla="*/ 37436 w 408911"/>
              <a:gd name="connsiteY31" fmla="*/ 820867 h 1459042"/>
              <a:gd name="connsiteX32" fmla="*/ 56486 w 408911"/>
              <a:gd name="connsiteY32" fmla="*/ 804198 h 1459042"/>
              <a:gd name="connsiteX33" fmla="*/ 68392 w 408911"/>
              <a:gd name="connsiteY33" fmla="*/ 780385 h 1459042"/>
              <a:gd name="connsiteX34" fmla="*/ 77917 w 408911"/>
              <a:gd name="connsiteY34" fmla="*/ 747048 h 1459042"/>
              <a:gd name="connsiteX35" fmla="*/ 80299 w 408911"/>
              <a:gd name="connsiteY35" fmla="*/ 725617 h 1459042"/>
              <a:gd name="connsiteX36" fmla="*/ 96967 w 408911"/>
              <a:gd name="connsiteY36" fmla="*/ 699423 h 1459042"/>
              <a:gd name="connsiteX37" fmla="*/ 99349 w 408911"/>
              <a:gd name="connsiteY37" fmla="*/ 666085 h 1459042"/>
              <a:gd name="connsiteX38" fmla="*/ 89824 w 408911"/>
              <a:gd name="connsiteY38" fmla="*/ 637510 h 1459042"/>
              <a:gd name="connsiteX39" fmla="*/ 94586 w 408911"/>
              <a:gd name="connsiteY39" fmla="*/ 606554 h 1459042"/>
              <a:gd name="connsiteX40" fmla="*/ 85061 w 408911"/>
              <a:gd name="connsiteY40" fmla="*/ 573217 h 1459042"/>
              <a:gd name="connsiteX41" fmla="*/ 80299 w 408911"/>
              <a:gd name="connsiteY41" fmla="*/ 537498 h 1459042"/>
              <a:gd name="connsiteX42" fmla="*/ 80299 w 408911"/>
              <a:gd name="connsiteY42" fmla="*/ 497017 h 1459042"/>
              <a:gd name="connsiteX43" fmla="*/ 80299 w 408911"/>
              <a:gd name="connsiteY43" fmla="*/ 470823 h 1459042"/>
              <a:gd name="connsiteX44" fmla="*/ 85061 w 408911"/>
              <a:gd name="connsiteY44" fmla="*/ 437485 h 1459042"/>
              <a:gd name="connsiteX45" fmla="*/ 77917 w 408911"/>
              <a:gd name="connsiteY45" fmla="*/ 404148 h 1459042"/>
              <a:gd name="connsiteX46" fmla="*/ 63630 w 408911"/>
              <a:gd name="connsiteY46" fmla="*/ 351760 h 1459042"/>
              <a:gd name="connsiteX47" fmla="*/ 89824 w 408911"/>
              <a:gd name="connsiteY47" fmla="*/ 299373 h 1459042"/>
              <a:gd name="connsiteX48" fmla="*/ 77918 w 408911"/>
              <a:gd name="connsiteY48" fmla="*/ 258892 h 1459042"/>
              <a:gd name="connsiteX49" fmla="*/ 87442 w 408911"/>
              <a:gd name="connsiteY49" fmla="*/ 216029 h 1459042"/>
              <a:gd name="connsiteX50" fmla="*/ 70774 w 408911"/>
              <a:gd name="connsiteY50" fmla="*/ 170785 h 1459042"/>
              <a:gd name="connsiteX51" fmla="*/ 70774 w 408911"/>
              <a:gd name="connsiteY51" fmla="*/ 96966 h 1459042"/>
              <a:gd name="connsiteX52" fmla="*/ 0 w 408911"/>
              <a:gd name="connsiteY52" fmla="*/ 0 h 1459042"/>
              <a:gd name="connsiteX0" fmla="*/ 346999 w 346998"/>
              <a:gd name="connsiteY0" fmla="*/ 1418560 h 1418560"/>
              <a:gd name="connsiteX1" fmla="*/ 325567 w 346998"/>
              <a:gd name="connsiteY1" fmla="*/ 1404273 h 1418560"/>
              <a:gd name="connsiteX2" fmla="*/ 323186 w 346998"/>
              <a:gd name="connsiteY2" fmla="*/ 1382842 h 1418560"/>
              <a:gd name="connsiteX3" fmla="*/ 332711 w 346998"/>
              <a:gd name="connsiteY3" fmla="*/ 1370935 h 1418560"/>
              <a:gd name="connsiteX4" fmla="*/ 344617 w 346998"/>
              <a:gd name="connsiteY4" fmla="*/ 1349504 h 1418560"/>
              <a:gd name="connsiteX5" fmla="*/ 335092 w 346998"/>
              <a:gd name="connsiteY5" fmla="*/ 1335217 h 1418560"/>
              <a:gd name="connsiteX6" fmla="*/ 327949 w 346998"/>
              <a:gd name="connsiteY6" fmla="*/ 1316167 h 1418560"/>
              <a:gd name="connsiteX7" fmla="*/ 327949 w 346998"/>
              <a:gd name="connsiteY7" fmla="*/ 1292354 h 1418560"/>
              <a:gd name="connsiteX8" fmla="*/ 330330 w 346998"/>
              <a:gd name="connsiteY8" fmla="*/ 1280448 h 1418560"/>
              <a:gd name="connsiteX9" fmla="*/ 316042 w 346998"/>
              <a:gd name="connsiteY9" fmla="*/ 1268542 h 1418560"/>
              <a:gd name="connsiteX10" fmla="*/ 316042 w 346998"/>
              <a:gd name="connsiteY10" fmla="*/ 1244729 h 1418560"/>
              <a:gd name="connsiteX11" fmla="*/ 299374 w 346998"/>
              <a:gd name="connsiteY11" fmla="*/ 1228060 h 1418560"/>
              <a:gd name="connsiteX12" fmla="*/ 296992 w 346998"/>
              <a:gd name="connsiteY12" fmla="*/ 1206629 h 1418560"/>
              <a:gd name="connsiteX13" fmla="*/ 285086 w 346998"/>
              <a:gd name="connsiteY13" fmla="*/ 1199485 h 1418560"/>
              <a:gd name="connsiteX14" fmla="*/ 270799 w 346998"/>
              <a:gd name="connsiteY14" fmla="*/ 1189960 h 1418560"/>
              <a:gd name="connsiteX15" fmla="*/ 263655 w 346998"/>
              <a:gd name="connsiteY15" fmla="*/ 1170910 h 1418560"/>
              <a:gd name="connsiteX16" fmla="*/ 254130 w 346998"/>
              <a:gd name="connsiteY16" fmla="*/ 1149479 h 1418560"/>
              <a:gd name="connsiteX17" fmla="*/ 237461 w 346998"/>
              <a:gd name="connsiteY17" fmla="*/ 1139954 h 1418560"/>
              <a:gd name="connsiteX18" fmla="*/ 225555 w 346998"/>
              <a:gd name="connsiteY18" fmla="*/ 1137573 h 1418560"/>
              <a:gd name="connsiteX19" fmla="*/ 206505 w 346998"/>
              <a:gd name="connsiteY19" fmla="*/ 1132810 h 1418560"/>
              <a:gd name="connsiteX20" fmla="*/ 196980 w 346998"/>
              <a:gd name="connsiteY20" fmla="*/ 1113760 h 1418560"/>
              <a:gd name="connsiteX21" fmla="*/ 185074 w 346998"/>
              <a:gd name="connsiteY21" fmla="*/ 1092329 h 1418560"/>
              <a:gd name="connsiteX22" fmla="*/ 163642 w 346998"/>
              <a:gd name="connsiteY22" fmla="*/ 1070898 h 1418560"/>
              <a:gd name="connsiteX23" fmla="*/ 137449 w 346998"/>
              <a:gd name="connsiteY23" fmla="*/ 1047085 h 1418560"/>
              <a:gd name="connsiteX24" fmla="*/ 99349 w 346998"/>
              <a:gd name="connsiteY24" fmla="*/ 1008985 h 1418560"/>
              <a:gd name="connsiteX25" fmla="*/ 66011 w 346998"/>
              <a:gd name="connsiteY25" fmla="*/ 961360 h 1418560"/>
              <a:gd name="connsiteX26" fmla="*/ 35055 w 346998"/>
              <a:gd name="connsiteY26" fmla="*/ 932785 h 1418560"/>
              <a:gd name="connsiteX27" fmla="*/ 20767 w 346998"/>
              <a:gd name="connsiteY27" fmla="*/ 889923 h 1418560"/>
              <a:gd name="connsiteX28" fmla="*/ 18386 w 346998"/>
              <a:gd name="connsiteY28" fmla="*/ 873254 h 1418560"/>
              <a:gd name="connsiteX29" fmla="*/ 25530 w 346998"/>
              <a:gd name="connsiteY29" fmla="*/ 849442 h 1418560"/>
              <a:gd name="connsiteX30" fmla="*/ 37436 w 346998"/>
              <a:gd name="connsiteY30" fmla="*/ 820867 h 1418560"/>
              <a:gd name="connsiteX31" fmla="*/ 56486 w 346998"/>
              <a:gd name="connsiteY31" fmla="*/ 804198 h 1418560"/>
              <a:gd name="connsiteX32" fmla="*/ 68392 w 346998"/>
              <a:gd name="connsiteY32" fmla="*/ 780385 h 1418560"/>
              <a:gd name="connsiteX33" fmla="*/ 77917 w 346998"/>
              <a:gd name="connsiteY33" fmla="*/ 747048 h 1418560"/>
              <a:gd name="connsiteX34" fmla="*/ 80299 w 346998"/>
              <a:gd name="connsiteY34" fmla="*/ 725617 h 1418560"/>
              <a:gd name="connsiteX35" fmla="*/ 96967 w 346998"/>
              <a:gd name="connsiteY35" fmla="*/ 699423 h 1418560"/>
              <a:gd name="connsiteX36" fmla="*/ 99349 w 346998"/>
              <a:gd name="connsiteY36" fmla="*/ 666085 h 1418560"/>
              <a:gd name="connsiteX37" fmla="*/ 89824 w 346998"/>
              <a:gd name="connsiteY37" fmla="*/ 637510 h 1418560"/>
              <a:gd name="connsiteX38" fmla="*/ 94586 w 346998"/>
              <a:gd name="connsiteY38" fmla="*/ 606554 h 1418560"/>
              <a:gd name="connsiteX39" fmla="*/ 85061 w 346998"/>
              <a:gd name="connsiteY39" fmla="*/ 573217 h 1418560"/>
              <a:gd name="connsiteX40" fmla="*/ 80299 w 346998"/>
              <a:gd name="connsiteY40" fmla="*/ 537498 h 1418560"/>
              <a:gd name="connsiteX41" fmla="*/ 80299 w 346998"/>
              <a:gd name="connsiteY41" fmla="*/ 497017 h 1418560"/>
              <a:gd name="connsiteX42" fmla="*/ 80299 w 346998"/>
              <a:gd name="connsiteY42" fmla="*/ 470823 h 1418560"/>
              <a:gd name="connsiteX43" fmla="*/ 85061 w 346998"/>
              <a:gd name="connsiteY43" fmla="*/ 437485 h 1418560"/>
              <a:gd name="connsiteX44" fmla="*/ 77917 w 346998"/>
              <a:gd name="connsiteY44" fmla="*/ 404148 h 1418560"/>
              <a:gd name="connsiteX45" fmla="*/ 63630 w 346998"/>
              <a:gd name="connsiteY45" fmla="*/ 351760 h 1418560"/>
              <a:gd name="connsiteX46" fmla="*/ 89824 w 346998"/>
              <a:gd name="connsiteY46" fmla="*/ 299373 h 1418560"/>
              <a:gd name="connsiteX47" fmla="*/ 77918 w 346998"/>
              <a:gd name="connsiteY47" fmla="*/ 258892 h 1418560"/>
              <a:gd name="connsiteX48" fmla="*/ 87442 w 346998"/>
              <a:gd name="connsiteY48" fmla="*/ 216029 h 1418560"/>
              <a:gd name="connsiteX49" fmla="*/ 70774 w 346998"/>
              <a:gd name="connsiteY49" fmla="*/ 170785 h 1418560"/>
              <a:gd name="connsiteX50" fmla="*/ 70774 w 346998"/>
              <a:gd name="connsiteY50" fmla="*/ 96966 h 1418560"/>
              <a:gd name="connsiteX51" fmla="*/ 0 w 346998"/>
              <a:gd name="connsiteY51" fmla="*/ 0 h 1418560"/>
              <a:gd name="connsiteX0" fmla="*/ 346999 w 346999"/>
              <a:gd name="connsiteY0" fmla="*/ 1418560 h 1418560"/>
              <a:gd name="connsiteX1" fmla="*/ 325567 w 346999"/>
              <a:gd name="connsiteY1" fmla="*/ 1404273 h 1418560"/>
              <a:gd name="connsiteX2" fmla="*/ 323186 w 346999"/>
              <a:gd name="connsiteY2" fmla="*/ 1382842 h 1418560"/>
              <a:gd name="connsiteX3" fmla="*/ 344617 w 346999"/>
              <a:gd name="connsiteY3" fmla="*/ 1349504 h 1418560"/>
              <a:gd name="connsiteX4" fmla="*/ 335092 w 346999"/>
              <a:gd name="connsiteY4" fmla="*/ 1335217 h 1418560"/>
              <a:gd name="connsiteX5" fmla="*/ 327949 w 346999"/>
              <a:gd name="connsiteY5" fmla="*/ 1316167 h 1418560"/>
              <a:gd name="connsiteX6" fmla="*/ 327949 w 346999"/>
              <a:gd name="connsiteY6" fmla="*/ 1292354 h 1418560"/>
              <a:gd name="connsiteX7" fmla="*/ 330330 w 346999"/>
              <a:gd name="connsiteY7" fmla="*/ 1280448 h 1418560"/>
              <a:gd name="connsiteX8" fmla="*/ 316042 w 346999"/>
              <a:gd name="connsiteY8" fmla="*/ 1268542 h 1418560"/>
              <a:gd name="connsiteX9" fmla="*/ 316042 w 346999"/>
              <a:gd name="connsiteY9" fmla="*/ 1244729 h 1418560"/>
              <a:gd name="connsiteX10" fmla="*/ 299374 w 346999"/>
              <a:gd name="connsiteY10" fmla="*/ 1228060 h 1418560"/>
              <a:gd name="connsiteX11" fmla="*/ 296992 w 346999"/>
              <a:gd name="connsiteY11" fmla="*/ 1206629 h 1418560"/>
              <a:gd name="connsiteX12" fmla="*/ 285086 w 346999"/>
              <a:gd name="connsiteY12" fmla="*/ 1199485 h 1418560"/>
              <a:gd name="connsiteX13" fmla="*/ 270799 w 346999"/>
              <a:gd name="connsiteY13" fmla="*/ 1189960 h 1418560"/>
              <a:gd name="connsiteX14" fmla="*/ 263655 w 346999"/>
              <a:gd name="connsiteY14" fmla="*/ 1170910 h 1418560"/>
              <a:gd name="connsiteX15" fmla="*/ 254130 w 346999"/>
              <a:gd name="connsiteY15" fmla="*/ 1149479 h 1418560"/>
              <a:gd name="connsiteX16" fmla="*/ 237461 w 346999"/>
              <a:gd name="connsiteY16" fmla="*/ 1139954 h 1418560"/>
              <a:gd name="connsiteX17" fmla="*/ 225555 w 346999"/>
              <a:gd name="connsiteY17" fmla="*/ 1137573 h 1418560"/>
              <a:gd name="connsiteX18" fmla="*/ 206505 w 346999"/>
              <a:gd name="connsiteY18" fmla="*/ 1132810 h 1418560"/>
              <a:gd name="connsiteX19" fmla="*/ 196980 w 346999"/>
              <a:gd name="connsiteY19" fmla="*/ 1113760 h 1418560"/>
              <a:gd name="connsiteX20" fmla="*/ 185074 w 346999"/>
              <a:gd name="connsiteY20" fmla="*/ 1092329 h 1418560"/>
              <a:gd name="connsiteX21" fmla="*/ 163642 w 346999"/>
              <a:gd name="connsiteY21" fmla="*/ 1070898 h 1418560"/>
              <a:gd name="connsiteX22" fmla="*/ 137449 w 346999"/>
              <a:gd name="connsiteY22" fmla="*/ 1047085 h 1418560"/>
              <a:gd name="connsiteX23" fmla="*/ 99349 w 346999"/>
              <a:gd name="connsiteY23" fmla="*/ 1008985 h 1418560"/>
              <a:gd name="connsiteX24" fmla="*/ 66011 w 346999"/>
              <a:gd name="connsiteY24" fmla="*/ 961360 h 1418560"/>
              <a:gd name="connsiteX25" fmla="*/ 35055 w 346999"/>
              <a:gd name="connsiteY25" fmla="*/ 932785 h 1418560"/>
              <a:gd name="connsiteX26" fmla="*/ 20767 w 346999"/>
              <a:gd name="connsiteY26" fmla="*/ 889923 h 1418560"/>
              <a:gd name="connsiteX27" fmla="*/ 18386 w 346999"/>
              <a:gd name="connsiteY27" fmla="*/ 873254 h 1418560"/>
              <a:gd name="connsiteX28" fmla="*/ 25530 w 346999"/>
              <a:gd name="connsiteY28" fmla="*/ 849442 h 1418560"/>
              <a:gd name="connsiteX29" fmla="*/ 37436 w 346999"/>
              <a:gd name="connsiteY29" fmla="*/ 820867 h 1418560"/>
              <a:gd name="connsiteX30" fmla="*/ 56486 w 346999"/>
              <a:gd name="connsiteY30" fmla="*/ 804198 h 1418560"/>
              <a:gd name="connsiteX31" fmla="*/ 68392 w 346999"/>
              <a:gd name="connsiteY31" fmla="*/ 780385 h 1418560"/>
              <a:gd name="connsiteX32" fmla="*/ 77917 w 346999"/>
              <a:gd name="connsiteY32" fmla="*/ 747048 h 1418560"/>
              <a:gd name="connsiteX33" fmla="*/ 80299 w 346999"/>
              <a:gd name="connsiteY33" fmla="*/ 725617 h 1418560"/>
              <a:gd name="connsiteX34" fmla="*/ 96967 w 346999"/>
              <a:gd name="connsiteY34" fmla="*/ 699423 h 1418560"/>
              <a:gd name="connsiteX35" fmla="*/ 99349 w 346999"/>
              <a:gd name="connsiteY35" fmla="*/ 666085 h 1418560"/>
              <a:gd name="connsiteX36" fmla="*/ 89824 w 346999"/>
              <a:gd name="connsiteY36" fmla="*/ 637510 h 1418560"/>
              <a:gd name="connsiteX37" fmla="*/ 94586 w 346999"/>
              <a:gd name="connsiteY37" fmla="*/ 606554 h 1418560"/>
              <a:gd name="connsiteX38" fmla="*/ 85061 w 346999"/>
              <a:gd name="connsiteY38" fmla="*/ 573217 h 1418560"/>
              <a:gd name="connsiteX39" fmla="*/ 80299 w 346999"/>
              <a:gd name="connsiteY39" fmla="*/ 537498 h 1418560"/>
              <a:gd name="connsiteX40" fmla="*/ 80299 w 346999"/>
              <a:gd name="connsiteY40" fmla="*/ 497017 h 1418560"/>
              <a:gd name="connsiteX41" fmla="*/ 80299 w 346999"/>
              <a:gd name="connsiteY41" fmla="*/ 470823 h 1418560"/>
              <a:gd name="connsiteX42" fmla="*/ 85061 w 346999"/>
              <a:gd name="connsiteY42" fmla="*/ 437485 h 1418560"/>
              <a:gd name="connsiteX43" fmla="*/ 77917 w 346999"/>
              <a:gd name="connsiteY43" fmla="*/ 404148 h 1418560"/>
              <a:gd name="connsiteX44" fmla="*/ 63630 w 346999"/>
              <a:gd name="connsiteY44" fmla="*/ 351760 h 1418560"/>
              <a:gd name="connsiteX45" fmla="*/ 89824 w 346999"/>
              <a:gd name="connsiteY45" fmla="*/ 299373 h 1418560"/>
              <a:gd name="connsiteX46" fmla="*/ 77918 w 346999"/>
              <a:gd name="connsiteY46" fmla="*/ 258892 h 1418560"/>
              <a:gd name="connsiteX47" fmla="*/ 87442 w 346999"/>
              <a:gd name="connsiteY47" fmla="*/ 216029 h 1418560"/>
              <a:gd name="connsiteX48" fmla="*/ 70774 w 346999"/>
              <a:gd name="connsiteY48" fmla="*/ 170785 h 1418560"/>
              <a:gd name="connsiteX49" fmla="*/ 70774 w 346999"/>
              <a:gd name="connsiteY49" fmla="*/ 96966 h 1418560"/>
              <a:gd name="connsiteX50" fmla="*/ 0 w 346999"/>
              <a:gd name="connsiteY50" fmla="*/ 0 h 1418560"/>
              <a:gd name="connsiteX0" fmla="*/ 346999 w 346999"/>
              <a:gd name="connsiteY0" fmla="*/ 1418560 h 1418560"/>
              <a:gd name="connsiteX1" fmla="*/ 325567 w 346999"/>
              <a:gd name="connsiteY1" fmla="*/ 1404273 h 1418560"/>
              <a:gd name="connsiteX2" fmla="*/ 344617 w 346999"/>
              <a:gd name="connsiteY2" fmla="*/ 1349504 h 1418560"/>
              <a:gd name="connsiteX3" fmla="*/ 335092 w 346999"/>
              <a:gd name="connsiteY3" fmla="*/ 1335217 h 1418560"/>
              <a:gd name="connsiteX4" fmla="*/ 327949 w 346999"/>
              <a:gd name="connsiteY4" fmla="*/ 1316167 h 1418560"/>
              <a:gd name="connsiteX5" fmla="*/ 327949 w 346999"/>
              <a:gd name="connsiteY5" fmla="*/ 1292354 h 1418560"/>
              <a:gd name="connsiteX6" fmla="*/ 330330 w 346999"/>
              <a:gd name="connsiteY6" fmla="*/ 1280448 h 1418560"/>
              <a:gd name="connsiteX7" fmla="*/ 316042 w 346999"/>
              <a:gd name="connsiteY7" fmla="*/ 1268542 h 1418560"/>
              <a:gd name="connsiteX8" fmla="*/ 316042 w 346999"/>
              <a:gd name="connsiteY8" fmla="*/ 1244729 h 1418560"/>
              <a:gd name="connsiteX9" fmla="*/ 299374 w 346999"/>
              <a:gd name="connsiteY9" fmla="*/ 1228060 h 1418560"/>
              <a:gd name="connsiteX10" fmla="*/ 296992 w 346999"/>
              <a:gd name="connsiteY10" fmla="*/ 1206629 h 1418560"/>
              <a:gd name="connsiteX11" fmla="*/ 285086 w 346999"/>
              <a:gd name="connsiteY11" fmla="*/ 1199485 h 1418560"/>
              <a:gd name="connsiteX12" fmla="*/ 270799 w 346999"/>
              <a:gd name="connsiteY12" fmla="*/ 1189960 h 1418560"/>
              <a:gd name="connsiteX13" fmla="*/ 263655 w 346999"/>
              <a:gd name="connsiteY13" fmla="*/ 1170910 h 1418560"/>
              <a:gd name="connsiteX14" fmla="*/ 254130 w 346999"/>
              <a:gd name="connsiteY14" fmla="*/ 1149479 h 1418560"/>
              <a:gd name="connsiteX15" fmla="*/ 237461 w 346999"/>
              <a:gd name="connsiteY15" fmla="*/ 1139954 h 1418560"/>
              <a:gd name="connsiteX16" fmla="*/ 225555 w 346999"/>
              <a:gd name="connsiteY16" fmla="*/ 1137573 h 1418560"/>
              <a:gd name="connsiteX17" fmla="*/ 206505 w 346999"/>
              <a:gd name="connsiteY17" fmla="*/ 1132810 h 1418560"/>
              <a:gd name="connsiteX18" fmla="*/ 196980 w 346999"/>
              <a:gd name="connsiteY18" fmla="*/ 1113760 h 1418560"/>
              <a:gd name="connsiteX19" fmla="*/ 185074 w 346999"/>
              <a:gd name="connsiteY19" fmla="*/ 1092329 h 1418560"/>
              <a:gd name="connsiteX20" fmla="*/ 163642 w 346999"/>
              <a:gd name="connsiteY20" fmla="*/ 1070898 h 1418560"/>
              <a:gd name="connsiteX21" fmla="*/ 137449 w 346999"/>
              <a:gd name="connsiteY21" fmla="*/ 1047085 h 1418560"/>
              <a:gd name="connsiteX22" fmla="*/ 99349 w 346999"/>
              <a:gd name="connsiteY22" fmla="*/ 1008985 h 1418560"/>
              <a:gd name="connsiteX23" fmla="*/ 66011 w 346999"/>
              <a:gd name="connsiteY23" fmla="*/ 961360 h 1418560"/>
              <a:gd name="connsiteX24" fmla="*/ 35055 w 346999"/>
              <a:gd name="connsiteY24" fmla="*/ 932785 h 1418560"/>
              <a:gd name="connsiteX25" fmla="*/ 20767 w 346999"/>
              <a:gd name="connsiteY25" fmla="*/ 889923 h 1418560"/>
              <a:gd name="connsiteX26" fmla="*/ 18386 w 346999"/>
              <a:gd name="connsiteY26" fmla="*/ 873254 h 1418560"/>
              <a:gd name="connsiteX27" fmla="*/ 25530 w 346999"/>
              <a:gd name="connsiteY27" fmla="*/ 849442 h 1418560"/>
              <a:gd name="connsiteX28" fmla="*/ 37436 w 346999"/>
              <a:gd name="connsiteY28" fmla="*/ 820867 h 1418560"/>
              <a:gd name="connsiteX29" fmla="*/ 56486 w 346999"/>
              <a:gd name="connsiteY29" fmla="*/ 804198 h 1418560"/>
              <a:gd name="connsiteX30" fmla="*/ 68392 w 346999"/>
              <a:gd name="connsiteY30" fmla="*/ 780385 h 1418560"/>
              <a:gd name="connsiteX31" fmla="*/ 77917 w 346999"/>
              <a:gd name="connsiteY31" fmla="*/ 747048 h 1418560"/>
              <a:gd name="connsiteX32" fmla="*/ 80299 w 346999"/>
              <a:gd name="connsiteY32" fmla="*/ 725617 h 1418560"/>
              <a:gd name="connsiteX33" fmla="*/ 96967 w 346999"/>
              <a:gd name="connsiteY33" fmla="*/ 699423 h 1418560"/>
              <a:gd name="connsiteX34" fmla="*/ 99349 w 346999"/>
              <a:gd name="connsiteY34" fmla="*/ 666085 h 1418560"/>
              <a:gd name="connsiteX35" fmla="*/ 89824 w 346999"/>
              <a:gd name="connsiteY35" fmla="*/ 637510 h 1418560"/>
              <a:gd name="connsiteX36" fmla="*/ 94586 w 346999"/>
              <a:gd name="connsiteY36" fmla="*/ 606554 h 1418560"/>
              <a:gd name="connsiteX37" fmla="*/ 85061 w 346999"/>
              <a:gd name="connsiteY37" fmla="*/ 573217 h 1418560"/>
              <a:gd name="connsiteX38" fmla="*/ 80299 w 346999"/>
              <a:gd name="connsiteY38" fmla="*/ 537498 h 1418560"/>
              <a:gd name="connsiteX39" fmla="*/ 80299 w 346999"/>
              <a:gd name="connsiteY39" fmla="*/ 497017 h 1418560"/>
              <a:gd name="connsiteX40" fmla="*/ 80299 w 346999"/>
              <a:gd name="connsiteY40" fmla="*/ 470823 h 1418560"/>
              <a:gd name="connsiteX41" fmla="*/ 85061 w 346999"/>
              <a:gd name="connsiteY41" fmla="*/ 437485 h 1418560"/>
              <a:gd name="connsiteX42" fmla="*/ 77917 w 346999"/>
              <a:gd name="connsiteY42" fmla="*/ 404148 h 1418560"/>
              <a:gd name="connsiteX43" fmla="*/ 63630 w 346999"/>
              <a:gd name="connsiteY43" fmla="*/ 351760 h 1418560"/>
              <a:gd name="connsiteX44" fmla="*/ 89824 w 346999"/>
              <a:gd name="connsiteY44" fmla="*/ 299373 h 1418560"/>
              <a:gd name="connsiteX45" fmla="*/ 77918 w 346999"/>
              <a:gd name="connsiteY45" fmla="*/ 258892 h 1418560"/>
              <a:gd name="connsiteX46" fmla="*/ 87442 w 346999"/>
              <a:gd name="connsiteY46" fmla="*/ 216029 h 1418560"/>
              <a:gd name="connsiteX47" fmla="*/ 70774 w 346999"/>
              <a:gd name="connsiteY47" fmla="*/ 170785 h 1418560"/>
              <a:gd name="connsiteX48" fmla="*/ 70774 w 346999"/>
              <a:gd name="connsiteY48" fmla="*/ 96966 h 1418560"/>
              <a:gd name="connsiteX49" fmla="*/ 0 w 346999"/>
              <a:gd name="connsiteY49" fmla="*/ 0 h 1418560"/>
              <a:gd name="connsiteX0" fmla="*/ 346999 w 346999"/>
              <a:gd name="connsiteY0" fmla="*/ 1418560 h 1418560"/>
              <a:gd name="connsiteX1" fmla="*/ 344617 w 346999"/>
              <a:gd name="connsiteY1" fmla="*/ 1349504 h 1418560"/>
              <a:gd name="connsiteX2" fmla="*/ 335092 w 346999"/>
              <a:gd name="connsiteY2" fmla="*/ 1335217 h 1418560"/>
              <a:gd name="connsiteX3" fmla="*/ 327949 w 346999"/>
              <a:gd name="connsiteY3" fmla="*/ 1316167 h 1418560"/>
              <a:gd name="connsiteX4" fmla="*/ 327949 w 346999"/>
              <a:gd name="connsiteY4" fmla="*/ 1292354 h 1418560"/>
              <a:gd name="connsiteX5" fmla="*/ 330330 w 346999"/>
              <a:gd name="connsiteY5" fmla="*/ 1280448 h 1418560"/>
              <a:gd name="connsiteX6" fmla="*/ 316042 w 346999"/>
              <a:gd name="connsiteY6" fmla="*/ 1268542 h 1418560"/>
              <a:gd name="connsiteX7" fmla="*/ 316042 w 346999"/>
              <a:gd name="connsiteY7" fmla="*/ 1244729 h 1418560"/>
              <a:gd name="connsiteX8" fmla="*/ 299374 w 346999"/>
              <a:gd name="connsiteY8" fmla="*/ 1228060 h 1418560"/>
              <a:gd name="connsiteX9" fmla="*/ 296992 w 346999"/>
              <a:gd name="connsiteY9" fmla="*/ 1206629 h 1418560"/>
              <a:gd name="connsiteX10" fmla="*/ 285086 w 346999"/>
              <a:gd name="connsiteY10" fmla="*/ 1199485 h 1418560"/>
              <a:gd name="connsiteX11" fmla="*/ 270799 w 346999"/>
              <a:gd name="connsiteY11" fmla="*/ 1189960 h 1418560"/>
              <a:gd name="connsiteX12" fmla="*/ 263655 w 346999"/>
              <a:gd name="connsiteY12" fmla="*/ 1170910 h 1418560"/>
              <a:gd name="connsiteX13" fmla="*/ 254130 w 346999"/>
              <a:gd name="connsiteY13" fmla="*/ 1149479 h 1418560"/>
              <a:gd name="connsiteX14" fmla="*/ 237461 w 346999"/>
              <a:gd name="connsiteY14" fmla="*/ 1139954 h 1418560"/>
              <a:gd name="connsiteX15" fmla="*/ 225555 w 346999"/>
              <a:gd name="connsiteY15" fmla="*/ 1137573 h 1418560"/>
              <a:gd name="connsiteX16" fmla="*/ 206505 w 346999"/>
              <a:gd name="connsiteY16" fmla="*/ 1132810 h 1418560"/>
              <a:gd name="connsiteX17" fmla="*/ 196980 w 346999"/>
              <a:gd name="connsiteY17" fmla="*/ 1113760 h 1418560"/>
              <a:gd name="connsiteX18" fmla="*/ 185074 w 346999"/>
              <a:gd name="connsiteY18" fmla="*/ 1092329 h 1418560"/>
              <a:gd name="connsiteX19" fmla="*/ 163642 w 346999"/>
              <a:gd name="connsiteY19" fmla="*/ 1070898 h 1418560"/>
              <a:gd name="connsiteX20" fmla="*/ 137449 w 346999"/>
              <a:gd name="connsiteY20" fmla="*/ 1047085 h 1418560"/>
              <a:gd name="connsiteX21" fmla="*/ 99349 w 346999"/>
              <a:gd name="connsiteY21" fmla="*/ 1008985 h 1418560"/>
              <a:gd name="connsiteX22" fmla="*/ 66011 w 346999"/>
              <a:gd name="connsiteY22" fmla="*/ 961360 h 1418560"/>
              <a:gd name="connsiteX23" fmla="*/ 35055 w 346999"/>
              <a:gd name="connsiteY23" fmla="*/ 932785 h 1418560"/>
              <a:gd name="connsiteX24" fmla="*/ 20767 w 346999"/>
              <a:gd name="connsiteY24" fmla="*/ 889923 h 1418560"/>
              <a:gd name="connsiteX25" fmla="*/ 18386 w 346999"/>
              <a:gd name="connsiteY25" fmla="*/ 873254 h 1418560"/>
              <a:gd name="connsiteX26" fmla="*/ 25530 w 346999"/>
              <a:gd name="connsiteY26" fmla="*/ 849442 h 1418560"/>
              <a:gd name="connsiteX27" fmla="*/ 37436 w 346999"/>
              <a:gd name="connsiteY27" fmla="*/ 820867 h 1418560"/>
              <a:gd name="connsiteX28" fmla="*/ 56486 w 346999"/>
              <a:gd name="connsiteY28" fmla="*/ 804198 h 1418560"/>
              <a:gd name="connsiteX29" fmla="*/ 68392 w 346999"/>
              <a:gd name="connsiteY29" fmla="*/ 780385 h 1418560"/>
              <a:gd name="connsiteX30" fmla="*/ 77917 w 346999"/>
              <a:gd name="connsiteY30" fmla="*/ 747048 h 1418560"/>
              <a:gd name="connsiteX31" fmla="*/ 80299 w 346999"/>
              <a:gd name="connsiteY31" fmla="*/ 725617 h 1418560"/>
              <a:gd name="connsiteX32" fmla="*/ 96967 w 346999"/>
              <a:gd name="connsiteY32" fmla="*/ 699423 h 1418560"/>
              <a:gd name="connsiteX33" fmla="*/ 99349 w 346999"/>
              <a:gd name="connsiteY33" fmla="*/ 666085 h 1418560"/>
              <a:gd name="connsiteX34" fmla="*/ 89824 w 346999"/>
              <a:gd name="connsiteY34" fmla="*/ 637510 h 1418560"/>
              <a:gd name="connsiteX35" fmla="*/ 94586 w 346999"/>
              <a:gd name="connsiteY35" fmla="*/ 606554 h 1418560"/>
              <a:gd name="connsiteX36" fmla="*/ 85061 w 346999"/>
              <a:gd name="connsiteY36" fmla="*/ 573217 h 1418560"/>
              <a:gd name="connsiteX37" fmla="*/ 80299 w 346999"/>
              <a:gd name="connsiteY37" fmla="*/ 537498 h 1418560"/>
              <a:gd name="connsiteX38" fmla="*/ 80299 w 346999"/>
              <a:gd name="connsiteY38" fmla="*/ 497017 h 1418560"/>
              <a:gd name="connsiteX39" fmla="*/ 80299 w 346999"/>
              <a:gd name="connsiteY39" fmla="*/ 470823 h 1418560"/>
              <a:gd name="connsiteX40" fmla="*/ 85061 w 346999"/>
              <a:gd name="connsiteY40" fmla="*/ 437485 h 1418560"/>
              <a:gd name="connsiteX41" fmla="*/ 77917 w 346999"/>
              <a:gd name="connsiteY41" fmla="*/ 404148 h 1418560"/>
              <a:gd name="connsiteX42" fmla="*/ 63630 w 346999"/>
              <a:gd name="connsiteY42" fmla="*/ 351760 h 1418560"/>
              <a:gd name="connsiteX43" fmla="*/ 89824 w 346999"/>
              <a:gd name="connsiteY43" fmla="*/ 299373 h 1418560"/>
              <a:gd name="connsiteX44" fmla="*/ 77918 w 346999"/>
              <a:gd name="connsiteY44" fmla="*/ 258892 h 1418560"/>
              <a:gd name="connsiteX45" fmla="*/ 87442 w 346999"/>
              <a:gd name="connsiteY45" fmla="*/ 216029 h 1418560"/>
              <a:gd name="connsiteX46" fmla="*/ 70774 w 346999"/>
              <a:gd name="connsiteY46" fmla="*/ 170785 h 1418560"/>
              <a:gd name="connsiteX47" fmla="*/ 70774 w 346999"/>
              <a:gd name="connsiteY47" fmla="*/ 96966 h 1418560"/>
              <a:gd name="connsiteX48" fmla="*/ 0 w 346999"/>
              <a:gd name="connsiteY48" fmla="*/ 0 h 1418560"/>
              <a:gd name="connsiteX0" fmla="*/ 344617 w 344618"/>
              <a:gd name="connsiteY0" fmla="*/ 1349504 h 1349505"/>
              <a:gd name="connsiteX1" fmla="*/ 335092 w 344618"/>
              <a:gd name="connsiteY1" fmla="*/ 1335217 h 1349505"/>
              <a:gd name="connsiteX2" fmla="*/ 327949 w 344618"/>
              <a:gd name="connsiteY2" fmla="*/ 1316167 h 1349505"/>
              <a:gd name="connsiteX3" fmla="*/ 327949 w 344618"/>
              <a:gd name="connsiteY3" fmla="*/ 1292354 h 1349505"/>
              <a:gd name="connsiteX4" fmla="*/ 330330 w 344618"/>
              <a:gd name="connsiteY4" fmla="*/ 1280448 h 1349505"/>
              <a:gd name="connsiteX5" fmla="*/ 316042 w 344618"/>
              <a:gd name="connsiteY5" fmla="*/ 1268542 h 1349505"/>
              <a:gd name="connsiteX6" fmla="*/ 316042 w 344618"/>
              <a:gd name="connsiteY6" fmla="*/ 1244729 h 1349505"/>
              <a:gd name="connsiteX7" fmla="*/ 299374 w 344618"/>
              <a:gd name="connsiteY7" fmla="*/ 1228060 h 1349505"/>
              <a:gd name="connsiteX8" fmla="*/ 296992 w 344618"/>
              <a:gd name="connsiteY8" fmla="*/ 1206629 h 1349505"/>
              <a:gd name="connsiteX9" fmla="*/ 285086 w 344618"/>
              <a:gd name="connsiteY9" fmla="*/ 1199485 h 1349505"/>
              <a:gd name="connsiteX10" fmla="*/ 270799 w 344618"/>
              <a:gd name="connsiteY10" fmla="*/ 1189960 h 1349505"/>
              <a:gd name="connsiteX11" fmla="*/ 263655 w 344618"/>
              <a:gd name="connsiteY11" fmla="*/ 1170910 h 1349505"/>
              <a:gd name="connsiteX12" fmla="*/ 254130 w 344618"/>
              <a:gd name="connsiteY12" fmla="*/ 1149479 h 1349505"/>
              <a:gd name="connsiteX13" fmla="*/ 237461 w 344618"/>
              <a:gd name="connsiteY13" fmla="*/ 1139954 h 1349505"/>
              <a:gd name="connsiteX14" fmla="*/ 225555 w 344618"/>
              <a:gd name="connsiteY14" fmla="*/ 1137573 h 1349505"/>
              <a:gd name="connsiteX15" fmla="*/ 206505 w 344618"/>
              <a:gd name="connsiteY15" fmla="*/ 1132810 h 1349505"/>
              <a:gd name="connsiteX16" fmla="*/ 196980 w 344618"/>
              <a:gd name="connsiteY16" fmla="*/ 1113760 h 1349505"/>
              <a:gd name="connsiteX17" fmla="*/ 185074 w 344618"/>
              <a:gd name="connsiteY17" fmla="*/ 1092329 h 1349505"/>
              <a:gd name="connsiteX18" fmla="*/ 163642 w 344618"/>
              <a:gd name="connsiteY18" fmla="*/ 1070898 h 1349505"/>
              <a:gd name="connsiteX19" fmla="*/ 137449 w 344618"/>
              <a:gd name="connsiteY19" fmla="*/ 1047085 h 1349505"/>
              <a:gd name="connsiteX20" fmla="*/ 99349 w 344618"/>
              <a:gd name="connsiteY20" fmla="*/ 1008985 h 1349505"/>
              <a:gd name="connsiteX21" fmla="*/ 66011 w 344618"/>
              <a:gd name="connsiteY21" fmla="*/ 961360 h 1349505"/>
              <a:gd name="connsiteX22" fmla="*/ 35055 w 344618"/>
              <a:gd name="connsiteY22" fmla="*/ 932785 h 1349505"/>
              <a:gd name="connsiteX23" fmla="*/ 20767 w 344618"/>
              <a:gd name="connsiteY23" fmla="*/ 889923 h 1349505"/>
              <a:gd name="connsiteX24" fmla="*/ 18386 w 344618"/>
              <a:gd name="connsiteY24" fmla="*/ 873254 h 1349505"/>
              <a:gd name="connsiteX25" fmla="*/ 25530 w 344618"/>
              <a:gd name="connsiteY25" fmla="*/ 849442 h 1349505"/>
              <a:gd name="connsiteX26" fmla="*/ 37436 w 344618"/>
              <a:gd name="connsiteY26" fmla="*/ 820867 h 1349505"/>
              <a:gd name="connsiteX27" fmla="*/ 56486 w 344618"/>
              <a:gd name="connsiteY27" fmla="*/ 804198 h 1349505"/>
              <a:gd name="connsiteX28" fmla="*/ 68392 w 344618"/>
              <a:gd name="connsiteY28" fmla="*/ 780385 h 1349505"/>
              <a:gd name="connsiteX29" fmla="*/ 77917 w 344618"/>
              <a:gd name="connsiteY29" fmla="*/ 747048 h 1349505"/>
              <a:gd name="connsiteX30" fmla="*/ 80299 w 344618"/>
              <a:gd name="connsiteY30" fmla="*/ 725617 h 1349505"/>
              <a:gd name="connsiteX31" fmla="*/ 96967 w 344618"/>
              <a:gd name="connsiteY31" fmla="*/ 699423 h 1349505"/>
              <a:gd name="connsiteX32" fmla="*/ 99349 w 344618"/>
              <a:gd name="connsiteY32" fmla="*/ 666085 h 1349505"/>
              <a:gd name="connsiteX33" fmla="*/ 89824 w 344618"/>
              <a:gd name="connsiteY33" fmla="*/ 637510 h 1349505"/>
              <a:gd name="connsiteX34" fmla="*/ 94586 w 344618"/>
              <a:gd name="connsiteY34" fmla="*/ 606554 h 1349505"/>
              <a:gd name="connsiteX35" fmla="*/ 85061 w 344618"/>
              <a:gd name="connsiteY35" fmla="*/ 573217 h 1349505"/>
              <a:gd name="connsiteX36" fmla="*/ 80299 w 344618"/>
              <a:gd name="connsiteY36" fmla="*/ 537498 h 1349505"/>
              <a:gd name="connsiteX37" fmla="*/ 80299 w 344618"/>
              <a:gd name="connsiteY37" fmla="*/ 497017 h 1349505"/>
              <a:gd name="connsiteX38" fmla="*/ 80299 w 344618"/>
              <a:gd name="connsiteY38" fmla="*/ 470823 h 1349505"/>
              <a:gd name="connsiteX39" fmla="*/ 85061 w 344618"/>
              <a:gd name="connsiteY39" fmla="*/ 437485 h 1349505"/>
              <a:gd name="connsiteX40" fmla="*/ 77917 w 344618"/>
              <a:gd name="connsiteY40" fmla="*/ 404148 h 1349505"/>
              <a:gd name="connsiteX41" fmla="*/ 63630 w 344618"/>
              <a:gd name="connsiteY41" fmla="*/ 351760 h 1349505"/>
              <a:gd name="connsiteX42" fmla="*/ 89824 w 344618"/>
              <a:gd name="connsiteY42" fmla="*/ 299373 h 1349505"/>
              <a:gd name="connsiteX43" fmla="*/ 77918 w 344618"/>
              <a:gd name="connsiteY43" fmla="*/ 258892 h 1349505"/>
              <a:gd name="connsiteX44" fmla="*/ 87442 w 344618"/>
              <a:gd name="connsiteY44" fmla="*/ 216029 h 1349505"/>
              <a:gd name="connsiteX45" fmla="*/ 70774 w 344618"/>
              <a:gd name="connsiteY45" fmla="*/ 170785 h 1349505"/>
              <a:gd name="connsiteX46" fmla="*/ 70774 w 344618"/>
              <a:gd name="connsiteY46" fmla="*/ 96966 h 1349505"/>
              <a:gd name="connsiteX47" fmla="*/ 0 w 344618"/>
              <a:gd name="connsiteY47" fmla="*/ 0 h 1349505"/>
              <a:gd name="connsiteX0" fmla="*/ 344617 w 344617"/>
              <a:gd name="connsiteY0" fmla="*/ 1349504 h 1349504"/>
              <a:gd name="connsiteX1" fmla="*/ 327949 w 344617"/>
              <a:gd name="connsiteY1" fmla="*/ 1316167 h 1349504"/>
              <a:gd name="connsiteX2" fmla="*/ 327949 w 344617"/>
              <a:gd name="connsiteY2" fmla="*/ 1292354 h 1349504"/>
              <a:gd name="connsiteX3" fmla="*/ 330330 w 344617"/>
              <a:gd name="connsiteY3" fmla="*/ 1280448 h 1349504"/>
              <a:gd name="connsiteX4" fmla="*/ 316042 w 344617"/>
              <a:gd name="connsiteY4" fmla="*/ 1268542 h 1349504"/>
              <a:gd name="connsiteX5" fmla="*/ 316042 w 344617"/>
              <a:gd name="connsiteY5" fmla="*/ 1244729 h 1349504"/>
              <a:gd name="connsiteX6" fmla="*/ 299374 w 344617"/>
              <a:gd name="connsiteY6" fmla="*/ 1228060 h 1349504"/>
              <a:gd name="connsiteX7" fmla="*/ 296992 w 344617"/>
              <a:gd name="connsiteY7" fmla="*/ 1206629 h 1349504"/>
              <a:gd name="connsiteX8" fmla="*/ 285086 w 344617"/>
              <a:gd name="connsiteY8" fmla="*/ 1199485 h 1349504"/>
              <a:gd name="connsiteX9" fmla="*/ 270799 w 344617"/>
              <a:gd name="connsiteY9" fmla="*/ 1189960 h 1349504"/>
              <a:gd name="connsiteX10" fmla="*/ 263655 w 344617"/>
              <a:gd name="connsiteY10" fmla="*/ 1170910 h 1349504"/>
              <a:gd name="connsiteX11" fmla="*/ 254130 w 344617"/>
              <a:gd name="connsiteY11" fmla="*/ 1149479 h 1349504"/>
              <a:gd name="connsiteX12" fmla="*/ 237461 w 344617"/>
              <a:gd name="connsiteY12" fmla="*/ 1139954 h 1349504"/>
              <a:gd name="connsiteX13" fmla="*/ 225555 w 344617"/>
              <a:gd name="connsiteY13" fmla="*/ 1137573 h 1349504"/>
              <a:gd name="connsiteX14" fmla="*/ 206505 w 344617"/>
              <a:gd name="connsiteY14" fmla="*/ 1132810 h 1349504"/>
              <a:gd name="connsiteX15" fmla="*/ 196980 w 344617"/>
              <a:gd name="connsiteY15" fmla="*/ 1113760 h 1349504"/>
              <a:gd name="connsiteX16" fmla="*/ 185074 w 344617"/>
              <a:gd name="connsiteY16" fmla="*/ 1092329 h 1349504"/>
              <a:gd name="connsiteX17" fmla="*/ 163642 w 344617"/>
              <a:gd name="connsiteY17" fmla="*/ 1070898 h 1349504"/>
              <a:gd name="connsiteX18" fmla="*/ 137449 w 344617"/>
              <a:gd name="connsiteY18" fmla="*/ 1047085 h 1349504"/>
              <a:gd name="connsiteX19" fmla="*/ 99349 w 344617"/>
              <a:gd name="connsiteY19" fmla="*/ 1008985 h 1349504"/>
              <a:gd name="connsiteX20" fmla="*/ 66011 w 344617"/>
              <a:gd name="connsiteY20" fmla="*/ 961360 h 1349504"/>
              <a:gd name="connsiteX21" fmla="*/ 35055 w 344617"/>
              <a:gd name="connsiteY21" fmla="*/ 932785 h 1349504"/>
              <a:gd name="connsiteX22" fmla="*/ 20767 w 344617"/>
              <a:gd name="connsiteY22" fmla="*/ 889923 h 1349504"/>
              <a:gd name="connsiteX23" fmla="*/ 18386 w 344617"/>
              <a:gd name="connsiteY23" fmla="*/ 873254 h 1349504"/>
              <a:gd name="connsiteX24" fmla="*/ 25530 w 344617"/>
              <a:gd name="connsiteY24" fmla="*/ 849442 h 1349504"/>
              <a:gd name="connsiteX25" fmla="*/ 37436 w 344617"/>
              <a:gd name="connsiteY25" fmla="*/ 820867 h 1349504"/>
              <a:gd name="connsiteX26" fmla="*/ 56486 w 344617"/>
              <a:gd name="connsiteY26" fmla="*/ 804198 h 1349504"/>
              <a:gd name="connsiteX27" fmla="*/ 68392 w 344617"/>
              <a:gd name="connsiteY27" fmla="*/ 780385 h 1349504"/>
              <a:gd name="connsiteX28" fmla="*/ 77917 w 344617"/>
              <a:gd name="connsiteY28" fmla="*/ 747048 h 1349504"/>
              <a:gd name="connsiteX29" fmla="*/ 80299 w 344617"/>
              <a:gd name="connsiteY29" fmla="*/ 725617 h 1349504"/>
              <a:gd name="connsiteX30" fmla="*/ 96967 w 344617"/>
              <a:gd name="connsiteY30" fmla="*/ 699423 h 1349504"/>
              <a:gd name="connsiteX31" fmla="*/ 99349 w 344617"/>
              <a:gd name="connsiteY31" fmla="*/ 666085 h 1349504"/>
              <a:gd name="connsiteX32" fmla="*/ 89824 w 344617"/>
              <a:gd name="connsiteY32" fmla="*/ 637510 h 1349504"/>
              <a:gd name="connsiteX33" fmla="*/ 94586 w 344617"/>
              <a:gd name="connsiteY33" fmla="*/ 606554 h 1349504"/>
              <a:gd name="connsiteX34" fmla="*/ 85061 w 344617"/>
              <a:gd name="connsiteY34" fmla="*/ 573217 h 1349504"/>
              <a:gd name="connsiteX35" fmla="*/ 80299 w 344617"/>
              <a:gd name="connsiteY35" fmla="*/ 537498 h 1349504"/>
              <a:gd name="connsiteX36" fmla="*/ 80299 w 344617"/>
              <a:gd name="connsiteY36" fmla="*/ 497017 h 1349504"/>
              <a:gd name="connsiteX37" fmla="*/ 80299 w 344617"/>
              <a:gd name="connsiteY37" fmla="*/ 470823 h 1349504"/>
              <a:gd name="connsiteX38" fmla="*/ 85061 w 344617"/>
              <a:gd name="connsiteY38" fmla="*/ 437485 h 1349504"/>
              <a:gd name="connsiteX39" fmla="*/ 77917 w 344617"/>
              <a:gd name="connsiteY39" fmla="*/ 404148 h 1349504"/>
              <a:gd name="connsiteX40" fmla="*/ 63630 w 344617"/>
              <a:gd name="connsiteY40" fmla="*/ 351760 h 1349504"/>
              <a:gd name="connsiteX41" fmla="*/ 89824 w 344617"/>
              <a:gd name="connsiteY41" fmla="*/ 299373 h 1349504"/>
              <a:gd name="connsiteX42" fmla="*/ 77918 w 344617"/>
              <a:gd name="connsiteY42" fmla="*/ 258892 h 1349504"/>
              <a:gd name="connsiteX43" fmla="*/ 87442 w 344617"/>
              <a:gd name="connsiteY43" fmla="*/ 216029 h 1349504"/>
              <a:gd name="connsiteX44" fmla="*/ 70774 w 344617"/>
              <a:gd name="connsiteY44" fmla="*/ 170785 h 1349504"/>
              <a:gd name="connsiteX45" fmla="*/ 70774 w 344617"/>
              <a:gd name="connsiteY45" fmla="*/ 96966 h 1349504"/>
              <a:gd name="connsiteX46" fmla="*/ 0 w 344617"/>
              <a:gd name="connsiteY46" fmla="*/ 0 h 1349504"/>
              <a:gd name="connsiteX0" fmla="*/ 344617 w 344617"/>
              <a:gd name="connsiteY0" fmla="*/ 1349504 h 1349504"/>
              <a:gd name="connsiteX1" fmla="*/ 327949 w 344617"/>
              <a:gd name="connsiteY1" fmla="*/ 1292354 h 1349504"/>
              <a:gd name="connsiteX2" fmla="*/ 330330 w 344617"/>
              <a:gd name="connsiteY2" fmla="*/ 1280448 h 1349504"/>
              <a:gd name="connsiteX3" fmla="*/ 316042 w 344617"/>
              <a:gd name="connsiteY3" fmla="*/ 1268542 h 1349504"/>
              <a:gd name="connsiteX4" fmla="*/ 316042 w 344617"/>
              <a:gd name="connsiteY4" fmla="*/ 1244729 h 1349504"/>
              <a:gd name="connsiteX5" fmla="*/ 299374 w 344617"/>
              <a:gd name="connsiteY5" fmla="*/ 1228060 h 1349504"/>
              <a:gd name="connsiteX6" fmla="*/ 296992 w 344617"/>
              <a:gd name="connsiteY6" fmla="*/ 1206629 h 1349504"/>
              <a:gd name="connsiteX7" fmla="*/ 285086 w 344617"/>
              <a:gd name="connsiteY7" fmla="*/ 1199485 h 1349504"/>
              <a:gd name="connsiteX8" fmla="*/ 270799 w 344617"/>
              <a:gd name="connsiteY8" fmla="*/ 1189960 h 1349504"/>
              <a:gd name="connsiteX9" fmla="*/ 263655 w 344617"/>
              <a:gd name="connsiteY9" fmla="*/ 1170910 h 1349504"/>
              <a:gd name="connsiteX10" fmla="*/ 254130 w 344617"/>
              <a:gd name="connsiteY10" fmla="*/ 1149479 h 1349504"/>
              <a:gd name="connsiteX11" fmla="*/ 237461 w 344617"/>
              <a:gd name="connsiteY11" fmla="*/ 1139954 h 1349504"/>
              <a:gd name="connsiteX12" fmla="*/ 225555 w 344617"/>
              <a:gd name="connsiteY12" fmla="*/ 1137573 h 1349504"/>
              <a:gd name="connsiteX13" fmla="*/ 206505 w 344617"/>
              <a:gd name="connsiteY13" fmla="*/ 1132810 h 1349504"/>
              <a:gd name="connsiteX14" fmla="*/ 196980 w 344617"/>
              <a:gd name="connsiteY14" fmla="*/ 1113760 h 1349504"/>
              <a:gd name="connsiteX15" fmla="*/ 185074 w 344617"/>
              <a:gd name="connsiteY15" fmla="*/ 1092329 h 1349504"/>
              <a:gd name="connsiteX16" fmla="*/ 163642 w 344617"/>
              <a:gd name="connsiteY16" fmla="*/ 1070898 h 1349504"/>
              <a:gd name="connsiteX17" fmla="*/ 137449 w 344617"/>
              <a:gd name="connsiteY17" fmla="*/ 1047085 h 1349504"/>
              <a:gd name="connsiteX18" fmla="*/ 99349 w 344617"/>
              <a:gd name="connsiteY18" fmla="*/ 1008985 h 1349504"/>
              <a:gd name="connsiteX19" fmla="*/ 66011 w 344617"/>
              <a:gd name="connsiteY19" fmla="*/ 961360 h 1349504"/>
              <a:gd name="connsiteX20" fmla="*/ 35055 w 344617"/>
              <a:gd name="connsiteY20" fmla="*/ 932785 h 1349504"/>
              <a:gd name="connsiteX21" fmla="*/ 20767 w 344617"/>
              <a:gd name="connsiteY21" fmla="*/ 889923 h 1349504"/>
              <a:gd name="connsiteX22" fmla="*/ 18386 w 344617"/>
              <a:gd name="connsiteY22" fmla="*/ 873254 h 1349504"/>
              <a:gd name="connsiteX23" fmla="*/ 25530 w 344617"/>
              <a:gd name="connsiteY23" fmla="*/ 849442 h 1349504"/>
              <a:gd name="connsiteX24" fmla="*/ 37436 w 344617"/>
              <a:gd name="connsiteY24" fmla="*/ 820867 h 1349504"/>
              <a:gd name="connsiteX25" fmla="*/ 56486 w 344617"/>
              <a:gd name="connsiteY25" fmla="*/ 804198 h 1349504"/>
              <a:gd name="connsiteX26" fmla="*/ 68392 w 344617"/>
              <a:gd name="connsiteY26" fmla="*/ 780385 h 1349504"/>
              <a:gd name="connsiteX27" fmla="*/ 77917 w 344617"/>
              <a:gd name="connsiteY27" fmla="*/ 747048 h 1349504"/>
              <a:gd name="connsiteX28" fmla="*/ 80299 w 344617"/>
              <a:gd name="connsiteY28" fmla="*/ 725617 h 1349504"/>
              <a:gd name="connsiteX29" fmla="*/ 96967 w 344617"/>
              <a:gd name="connsiteY29" fmla="*/ 699423 h 1349504"/>
              <a:gd name="connsiteX30" fmla="*/ 99349 w 344617"/>
              <a:gd name="connsiteY30" fmla="*/ 666085 h 1349504"/>
              <a:gd name="connsiteX31" fmla="*/ 89824 w 344617"/>
              <a:gd name="connsiteY31" fmla="*/ 637510 h 1349504"/>
              <a:gd name="connsiteX32" fmla="*/ 94586 w 344617"/>
              <a:gd name="connsiteY32" fmla="*/ 606554 h 1349504"/>
              <a:gd name="connsiteX33" fmla="*/ 85061 w 344617"/>
              <a:gd name="connsiteY33" fmla="*/ 573217 h 1349504"/>
              <a:gd name="connsiteX34" fmla="*/ 80299 w 344617"/>
              <a:gd name="connsiteY34" fmla="*/ 537498 h 1349504"/>
              <a:gd name="connsiteX35" fmla="*/ 80299 w 344617"/>
              <a:gd name="connsiteY35" fmla="*/ 497017 h 1349504"/>
              <a:gd name="connsiteX36" fmla="*/ 80299 w 344617"/>
              <a:gd name="connsiteY36" fmla="*/ 470823 h 1349504"/>
              <a:gd name="connsiteX37" fmla="*/ 85061 w 344617"/>
              <a:gd name="connsiteY37" fmla="*/ 437485 h 1349504"/>
              <a:gd name="connsiteX38" fmla="*/ 77917 w 344617"/>
              <a:gd name="connsiteY38" fmla="*/ 404148 h 1349504"/>
              <a:gd name="connsiteX39" fmla="*/ 63630 w 344617"/>
              <a:gd name="connsiteY39" fmla="*/ 351760 h 1349504"/>
              <a:gd name="connsiteX40" fmla="*/ 89824 w 344617"/>
              <a:gd name="connsiteY40" fmla="*/ 299373 h 1349504"/>
              <a:gd name="connsiteX41" fmla="*/ 77918 w 344617"/>
              <a:gd name="connsiteY41" fmla="*/ 258892 h 1349504"/>
              <a:gd name="connsiteX42" fmla="*/ 87442 w 344617"/>
              <a:gd name="connsiteY42" fmla="*/ 216029 h 1349504"/>
              <a:gd name="connsiteX43" fmla="*/ 70774 w 344617"/>
              <a:gd name="connsiteY43" fmla="*/ 170785 h 1349504"/>
              <a:gd name="connsiteX44" fmla="*/ 70774 w 344617"/>
              <a:gd name="connsiteY44" fmla="*/ 96966 h 1349504"/>
              <a:gd name="connsiteX45" fmla="*/ 0 w 344617"/>
              <a:gd name="connsiteY45" fmla="*/ 0 h 1349504"/>
              <a:gd name="connsiteX0" fmla="*/ 327949 w 330330"/>
              <a:gd name="connsiteY0" fmla="*/ 1292354 h 1292354"/>
              <a:gd name="connsiteX1" fmla="*/ 330330 w 330330"/>
              <a:gd name="connsiteY1" fmla="*/ 1280448 h 1292354"/>
              <a:gd name="connsiteX2" fmla="*/ 316042 w 330330"/>
              <a:gd name="connsiteY2" fmla="*/ 1268542 h 1292354"/>
              <a:gd name="connsiteX3" fmla="*/ 316042 w 330330"/>
              <a:gd name="connsiteY3" fmla="*/ 1244729 h 1292354"/>
              <a:gd name="connsiteX4" fmla="*/ 299374 w 330330"/>
              <a:gd name="connsiteY4" fmla="*/ 1228060 h 1292354"/>
              <a:gd name="connsiteX5" fmla="*/ 296992 w 330330"/>
              <a:gd name="connsiteY5" fmla="*/ 1206629 h 1292354"/>
              <a:gd name="connsiteX6" fmla="*/ 285086 w 330330"/>
              <a:gd name="connsiteY6" fmla="*/ 1199485 h 1292354"/>
              <a:gd name="connsiteX7" fmla="*/ 270799 w 330330"/>
              <a:gd name="connsiteY7" fmla="*/ 1189960 h 1292354"/>
              <a:gd name="connsiteX8" fmla="*/ 263655 w 330330"/>
              <a:gd name="connsiteY8" fmla="*/ 1170910 h 1292354"/>
              <a:gd name="connsiteX9" fmla="*/ 254130 w 330330"/>
              <a:gd name="connsiteY9" fmla="*/ 1149479 h 1292354"/>
              <a:gd name="connsiteX10" fmla="*/ 237461 w 330330"/>
              <a:gd name="connsiteY10" fmla="*/ 1139954 h 1292354"/>
              <a:gd name="connsiteX11" fmla="*/ 225555 w 330330"/>
              <a:gd name="connsiteY11" fmla="*/ 1137573 h 1292354"/>
              <a:gd name="connsiteX12" fmla="*/ 206505 w 330330"/>
              <a:gd name="connsiteY12" fmla="*/ 1132810 h 1292354"/>
              <a:gd name="connsiteX13" fmla="*/ 196980 w 330330"/>
              <a:gd name="connsiteY13" fmla="*/ 1113760 h 1292354"/>
              <a:gd name="connsiteX14" fmla="*/ 185074 w 330330"/>
              <a:gd name="connsiteY14" fmla="*/ 1092329 h 1292354"/>
              <a:gd name="connsiteX15" fmla="*/ 163642 w 330330"/>
              <a:gd name="connsiteY15" fmla="*/ 1070898 h 1292354"/>
              <a:gd name="connsiteX16" fmla="*/ 137449 w 330330"/>
              <a:gd name="connsiteY16" fmla="*/ 1047085 h 1292354"/>
              <a:gd name="connsiteX17" fmla="*/ 99349 w 330330"/>
              <a:gd name="connsiteY17" fmla="*/ 1008985 h 1292354"/>
              <a:gd name="connsiteX18" fmla="*/ 66011 w 330330"/>
              <a:gd name="connsiteY18" fmla="*/ 961360 h 1292354"/>
              <a:gd name="connsiteX19" fmla="*/ 35055 w 330330"/>
              <a:gd name="connsiteY19" fmla="*/ 932785 h 1292354"/>
              <a:gd name="connsiteX20" fmla="*/ 20767 w 330330"/>
              <a:gd name="connsiteY20" fmla="*/ 889923 h 1292354"/>
              <a:gd name="connsiteX21" fmla="*/ 18386 w 330330"/>
              <a:gd name="connsiteY21" fmla="*/ 873254 h 1292354"/>
              <a:gd name="connsiteX22" fmla="*/ 25530 w 330330"/>
              <a:gd name="connsiteY22" fmla="*/ 849442 h 1292354"/>
              <a:gd name="connsiteX23" fmla="*/ 37436 w 330330"/>
              <a:gd name="connsiteY23" fmla="*/ 820867 h 1292354"/>
              <a:gd name="connsiteX24" fmla="*/ 56486 w 330330"/>
              <a:gd name="connsiteY24" fmla="*/ 804198 h 1292354"/>
              <a:gd name="connsiteX25" fmla="*/ 68392 w 330330"/>
              <a:gd name="connsiteY25" fmla="*/ 780385 h 1292354"/>
              <a:gd name="connsiteX26" fmla="*/ 77917 w 330330"/>
              <a:gd name="connsiteY26" fmla="*/ 747048 h 1292354"/>
              <a:gd name="connsiteX27" fmla="*/ 80299 w 330330"/>
              <a:gd name="connsiteY27" fmla="*/ 725617 h 1292354"/>
              <a:gd name="connsiteX28" fmla="*/ 96967 w 330330"/>
              <a:gd name="connsiteY28" fmla="*/ 699423 h 1292354"/>
              <a:gd name="connsiteX29" fmla="*/ 99349 w 330330"/>
              <a:gd name="connsiteY29" fmla="*/ 666085 h 1292354"/>
              <a:gd name="connsiteX30" fmla="*/ 89824 w 330330"/>
              <a:gd name="connsiteY30" fmla="*/ 637510 h 1292354"/>
              <a:gd name="connsiteX31" fmla="*/ 94586 w 330330"/>
              <a:gd name="connsiteY31" fmla="*/ 606554 h 1292354"/>
              <a:gd name="connsiteX32" fmla="*/ 85061 w 330330"/>
              <a:gd name="connsiteY32" fmla="*/ 573217 h 1292354"/>
              <a:gd name="connsiteX33" fmla="*/ 80299 w 330330"/>
              <a:gd name="connsiteY33" fmla="*/ 537498 h 1292354"/>
              <a:gd name="connsiteX34" fmla="*/ 80299 w 330330"/>
              <a:gd name="connsiteY34" fmla="*/ 497017 h 1292354"/>
              <a:gd name="connsiteX35" fmla="*/ 80299 w 330330"/>
              <a:gd name="connsiteY35" fmla="*/ 470823 h 1292354"/>
              <a:gd name="connsiteX36" fmla="*/ 85061 w 330330"/>
              <a:gd name="connsiteY36" fmla="*/ 437485 h 1292354"/>
              <a:gd name="connsiteX37" fmla="*/ 77917 w 330330"/>
              <a:gd name="connsiteY37" fmla="*/ 404148 h 1292354"/>
              <a:gd name="connsiteX38" fmla="*/ 63630 w 330330"/>
              <a:gd name="connsiteY38" fmla="*/ 351760 h 1292354"/>
              <a:gd name="connsiteX39" fmla="*/ 89824 w 330330"/>
              <a:gd name="connsiteY39" fmla="*/ 299373 h 1292354"/>
              <a:gd name="connsiteX40" fmla="*/ 77918 w 330330"/>
              <a:gd name="connsiteY40" fmla="*/ 258892 h 1292354"/>
              <a:gd name="connsiteX41" fmla="*/ 87442 w 330330"/>
              <a:gd name="connsiteY41" fmla="*/ 216029 h 1292354"/>
              <a:gd name="connsiteX42" fmla="*/ 70774 w 330330"/>
              <a:gd name="connsiteY42" fmla="*/ 170785 h 1292354"/>
              <a:gd name="connsiteX43" fmla="*/ 70774 w 330330"/>
              <a:gd name="connsiteY43" fmla="*/ 96966 h 1292354"/>
              <a:gd name="connsiteX44" fmla="*/ 0 w 330330"/>
              <a:gd name="connsiteY44" fmla="*/ 0 h 1292354"/>
              <a:gd name="connsiteX0" fmla="*/ 327949 w 330330"/>
              <a:gd name="connsiteY0" fmla="*/ 1292354 h 1292354"/>
              <a:gd name="connsiteX1" fmla="*/ 330330 w 330330"/>
              <a:gd name="connsiteY1" fmla="*/ 1280448 h 1292354"/>
              <a:gd name="connsiteX2" fmla="*/ 316042 w 330330"/>
              <a:gd name="connsiteY2" fmla="*/ 1268542 h 1292354"/>
              <a:gd name="connsiteX3" fmla="*/ 299374 w 330330"/>
              <a:gd name="connsiteY3" fmla="*/ 1228060 h 1292354"/>
              <a:gd name="connsiteX4" fmla="*/ 296992 w 330330"/>
              <a:gd name="connsiteY4" fmla="*/ 1206629 h 1292354"/>
              <a:gd name="connsiteX5" fmla="*/ 285086 w 330330"/>
              <a:gd name="connsiteY5" fmla="*/ 1199485 h 1292354"/>
              <a:gd name="connsiteX6" fmla="*/ 270799 w 330330"/>
              <a:gd name="connsiteY6" fmla="*/ 1189960 h 1292354"/>
              <a:gd name="connsiteX7" fmla="*/ 263655 w 330330"/>
              <a:gd name="connsiteY7" fmla="*/ 1170910 h 1292354"/>
              <a:gd name="connsiteX8" fmla="*/ 254130 w 330330"/>
              <a:gd name="connsiteY8" fmla="*/ 1149479 h 1292354"/>
              <a:gd name="connsiteX9" fmla="*/ 237461 w 330330"/>
              <a:gd name="connsiteY9" fmla="*/ 1139954 h 1292354"/>
              <a:gd name="connsiteX10" fmla="*/ 225555 w 330330"/>
              <a:gd name="connsiteY10" fmla="*/ 1137573 h 1292354"/>
              <a:gd name="connsiteX11" fmla="*/ 206505 w 330330"/>
              <a:gd name="connsiteY11" fmla="*/ 1132810 h 1292354"/>
              <a:gd name="connsiteX12" fmla="*/ 196980 w 330330"/>
              <a:gd name="connsiteY12" fmla="*/ 1113760 h 1292354"/>
              <a:gd name="connsiteX13" fmla="*/ 185074 w 330330"/>
              <a:gd name="connsiteY13" fmla="*/ 1092329 h 1292354"/>
              <a:gd name="connsiteX14" fmla="*/ 163642 w 330330"/>
              <a:gd name="connsiteY14" fmla="*/ 1070898 h 1292354"/>
              <a:gd name="connsiteX15" fmla="*/ 137449 w 330330"/>
              <a:gd name="connsiteY15" fmla="*/ 1047085 h 1292354"/>
              <a:gd name="connsiteX16" fmla="*/ 99349 w 330330"/>
              <a:gd name="connsiteY16" fmla="*/ 1008985 h 1292354"/>
              <a:gd name="connsiteX17" fmla="*/ 66011 w 330330"/>
              <a:gd name="connsiteY17" fmla="*/ 961360 h 1292354"/>
              <a:gd name="connsiteX18" fmla="*/ 35055 w 330330"/>
              <a:gd name="connsiteY18" fmla="*/ 932785 h 1292354"/>
              <a:gd name="connsiteX19" fmla="*/ 20767 w 330330"/>
              <a:gd name="connsiteY19" fmla="*/ 889923 h 1292354"/>
              <a:gd name="connsiteX20" fmla="*/ 18386 w 330330"/>
              <a:gd name="connsiteY20" fmla="*/ 873254 h 1292354"/>
              <a:gd name="connsiteX21" fmla="*/ 25530 w 330330"/>
              <a:gd name="connsiteY21" fmla="*/ 849442 h 1292354"/>
              <a:gd name="connsiteX22" fmla="*/ 37436 w 330330"/>
              <a:gd name="connsiteY22" fmla="*/ 820867 h 1292354"/>
              <a:gd name="connsiteX23" fmla="*/ 56486 w 330330"/>
              <a:gd name="connsiteY23" fmla="*/ 804198 h 1292354"/>
              <a:gd name="connsiteX24" fmla="*/ 68392 w 330330"/>
              <a:gd name="connsiteY24" fmla="*/ 780385 h 1292354"/>
              <a:gd name="connsiteX25" fmla="*/ 77917 w 330330"/>
              <a:gd name="connsiteY25" fmla="*/ 747048 h 1292354"/>
              <a:gd name="connsiteX26" fmla="*/ 80299 w 330330"/>
              <a:gd name="connsiteY26" fmla="*/ 725617 h 1292354"/>
              <a:gd name="connsiteX27" fmla="*/ 96967 w 330330"/>
              <a:gd name="connsiteY27" fmla="*/ 699423 h 1292354"/>
              <a:gd name="connsiteX28" fmla="*/ 99349 w 330330"/>
              <a:gd name="connsiteY28" fmla="*/ 666085 h 1292354"/>
              <a:gd name="connsiteX29" fmla="*/ 89824 w 330330"/>
              <a:gd name="connsiteY29" fmla="*/ 637510 h 1292354"/>
              <a:gd name="connsiteX30" fmla="*/ 94586 w 330330"/>
              <a:gd name="connsiteY30" fmla="*/ 606554 h 1292354"/>
              <a:gd name="connsiteX31" fmla="*/ 85061 w 330330"/>
              <a:gd name="connsiteY31" fmla="*/ 573217 h 1292354"/>
              <a:gd name="connsiteX32" fmla="*/ 80299 w 330330"/>
              <a:gd name="connsiteY32" fmla="*/ 537498 h 1292354"/>
              <a:gd name="connsiteX33" fmla="*/ 80299 w 330330"/>
              <a:gd name="connsiteY33" fmla="*/ 497017 h 1292354"/>
              <a:gd name="connsiteX34" fmla="*/ 80299 w 330330"/>
              <a:gd name="connsiteY34" fmla="*/ 470823 h 1292354"/>
              <a:gd name="connsiteX35" fmla="*/ 85061 w 330330"/>
              <a:gd name="connsiteY35" fmla="*/ 437485 h 1292354"/>
              <a:gd name="connsiteX36" fmla="*/ 77917 w 330330"/>
              <a:gd name="connsiteY36" fmla="*/ 404148 h 1292354"/>
              <a:gd name="connsiteX37" fmla="*/ 63630 w 330330"/>
              <a:gd name="connsiteY37" fmla="*/ 351760 h 1292354"/>
              <a:gd name="connsiteX38" fmla="*/ 89824 w 330330"/>
              <a:gd name="connsiteY38" fmla="*/ 299373 h 1292354"/>
              <a:gd name="connsiteX39" fmla="*/ 77918 w 330330"/>
              <a:gd name="connsiteY39" fmla="*/ 258892 h 1292354"/>
              <a:gd name="connsiteX40" fmla="*/ 87442 w 330330"/>
              <a:gd name="connsiteY40" fmla="*/ 216029 h 1292354"/>
              <a:gd name="connsiteX41" fmla="*/ 70774 w 330330"/>
              <a:gd name="connsiteY41" fmla="*/ 170785 h 1292354"/>
              <a:gd name="connsiteX42" fmla="*/ 70774 w 330330"/>
              <a:gd name="connsiteY42" fmla="*/ 96966 h 1292354"/>
              <a:gd name="connsiteX43" fmla="*/ 0 w 330330"/>
              <a:gd name="connsiteY43" fmla="*/ 0 h 1292354"/>
              <a:gd name="connsiteX0" fmla="*/ 327949 w 330330"/>
              <a:gd name="connsiteY0" fmla="*/ 1292354 h 1292354"/>
              <a:gd name="connsiteX1" fmla="*/ 330330 w 330330"/>
              <a:gd name="connsiteY1" fmla="*/ 1280448 h 1292354"/>
              <a:gd name="connsiteX2" fmla="*/ 299374 w 330330"/>
              <a:gd name="connsiteY2" fmla="*/ 1228060 h 1292354"/>
              <a:gd name="connsiteX3" fmla="*/ 296992 w 330330"/>
              <a:gd name="connsiteY3" fmla="*/ 1206629 h 1292354"/>
              <a:gd name="connsiteX4" fmla="*/ 285086 w 330330"/>
              <a:gd name="connsiteY4" fmla="*/ 1199485 h 1292354"/>
              <a:gd name="connsiteX5" fmla="*/ 270799 w 330330"/>
              <a:gd name="connsiteY5" fmla="*/ 1189960 h 1292354"/>
              <a:gd name="connsiteX6" fmla="*/ 263655 w 330330"/>
              <a:gd name="connsiteY6" fmla="*/ 1170910 h 1292354"/>
              <a:gd name="connsiteX7" fmla="*/ 254130 w 330330"/>
              <a:gd name="connsiteY7" fmla="*/ 1149479 h 1292354"/>
              <a:gd name="connsiteX8" fmla="*/ 237461 w 330330"/>
              <a:gd name="connsiteY8" fmla="*/ 1139954 h 1292354"/>
              <a:gd name="connsiteX9" fmla="*/ 225555 w 330330"/>
              <a:gd name="connsiteY9" fmla="*/ 1137573 h 1292354"/>
              <a:gd name="connsiteX10" fmla="*/ 206505 w 330330"/>
              <a:gd name="connsiteY10" fmla="*/ 1132810 h 1292354"/>
              <a:gd name="connsiteX11" fmla="*/ 196980 w 330330"/>
              <a:gd name="connsiteY11" fmla="*/ 1113760 h 1292354"/>
              <a:gd name="connsiteX12" fmla="*/ 185074 w 330330"/>
              <a:gd name="connsiteY12" fmla="*/ 1092329 h 1292354"/>
              <a:gd name="connsiteX13" fmla="*/ 163642 w 330330"/>
              <a:gd name="connsiteY13" fmla="*/ 1070898 h 1292354"/>
              <a:gd name="connsiteX14" fmla="*/ 137449 w 330330"/>
              <a:gd name="connsiteY14" fmla="*/ 1047085 h 1292354"/>
              <a:gd name="connsiteX15" fmla="*/ 99349 w 330330"/>
              <a:gd name="connsiteY15" fmla="*/ 1008985 h 1292354"/>
              <a:gd name="connsiteX16" fmla="*/ 66011 w 330330"/>
              <a:gd name="connsiteY16" fmla="*/ 961360 h 1292354"/>
              <a:gd name="connsiteX17" fmla="*/ 35055 w 330330"/>
              <a:gd name="connsiteY17" fmla="*/ 932785 h 1292354"/>
              <a:gd name="connsiteX18" fmla="*/ 20767 w 330330"/>
              <a:gd name="connsiteY18" fmla="*/ 889923 h 1292354"/>
              <a:gd name="connsiteX19" fmla="*/ 18386 w 330330"/>
              <a:gd name="connsiteY19" fmla="*/ 873254 h 1292354"/>
              <a:gd name="connsiteX20" fmla="*/ 25530 w 330330"/>
              <a:gd name="connsiteY20" fmla="*/ 849442 h 1292354"/>
              <a:gd name="connsiteX21" fmla="*/ 37436 w 330330"/>
              <a:gd name="connsiteY21" fmla="*/ 820867 h 1292354"/>
              <a:gd name="connsiteX22" fmla="*/ 56486 w 330330"/>
              <a:gd name="connsiteY22" fmla="*/ 804198 h 1292354"/>
              <a:gd name="connsiteX23" fmla="*/ 68392 w 330330"/>
              <a:gd name="connsiteY23" fmla="*/ 780385 h 1292354"/>
              <a:gd name="connsiteX24" fmla="*/ 77917 w 330330"/>
              <a:gd name="connsiteY24" fmla="*/ 747048 h 1292354"/>
              <a:gd name="connsiteX25" fmla="*/ 80299 w 330330"/>
              <a:gd name="connsiteY25" fmla="*/ 725617 h 1292354"/>
              <a:gd name="connsiteX26" fmla="*/ 96967 w 330330"/>
              <a:gd name="connsiteY26" fmla="*/ 699423 h 1292354"/>
              <a:gd name="connsiteX27" fmla="*/ 99349 w 330330"/>
              <a:gd name="connsiteY27" fmla="*/ 666085 h 1292354"/>
              <a:gd name="connsiteX28" fmla="*/ 89824 w 330330"/>
              <a:gd name="connsiteY28" fmla="*/ 637510 h 1292354"/>
              <a:gd name="connsiteX29" fmla="*/ 94586 w 330330"/>
              <a:gd name="connsiteY29" fmla="*/ 606554 h 1292354"/>
              <a:gd name="connsiteX30" fmla="*/ 85061 w 330330"/>
              <a:gd name="connsiteY30" fmla="*/ 573217 h 1292354"/>
              <a:gd name="connsiteX31" fmla="*/ 80299 w 330330"/>
              <a:gd name="connsiteY31" fmla="*/ 537498 h 1292354"/>
              <a:gd name="connsiteX32" fmla="*/ 80299 w 330330"/>
              <a:gd name="connsiteY32" fmla="*/ 497017 h 1292354"/>
              <a:gd name="connsiteX33" fmla="*/ 80299 w 330330"/>
              <a:gd name="connsiteY33" fmla="*/ 470823 h 1292354"/>
              <a:gd name="connsiteX34" fmla="*/ 85061 w 330330"/>
              <a:gd name="connsiteY34" fmla="*/ 437485 h 1292354"/>
              <a:gd name="connsiteX35" fmla="*/ 77917 w 330330"/>
              <a:gd name="connsiteY35" fmla="*/ 404148 h 1292354"/>
              <a:gd name="connsiteX36" fmla="*/ 63630 w 330330"/>
              <a:gd name="connsiteY36" fmla="*/ 351760 h 1292354"/>
              <a:gd name="connsiteX37" fmla="*/ 89824 w 330330"/>
              <a:gd name="connsiteY37" fmla="*/ 299373 h 1292354"/>
              <a:gd name="connsiteX38" fmla="*/ 77918 w 330330"/>
              <a:gd name="connsiteY38" fmla="*/ 258892 h 1292354"/>
              <a:gd name="connsiteX39" fmla="*/ 87442 w 330330"/>
              <a:gd name="connsiteY39" fmla="*/ 216029 h 1292354"/>
              <a:gd name="connsiteX40" fmla="*/ 70774 w 330330"/>
              <a:gd name="connsiteY40" fmla="*/ 170785 h 1292354"/>
              <a:gd name="connsiteX41" fmla="*/ 70774 w 330330"/>
              <a:gd name="connsiteY41" fmla="*/ 96966 h 1292354"/>
              <a:gd name="connsiteX42" fmla="*/ 0 w 330330"/>
              <a:gd name="connsiteY42" fmla="*/ 0 h 1292354"/>
              <a:gd name="connsiteX0" fmla="*/ 327949 w 327949"/>
              <a:gd name="connsiteY0" fmla="*/ 1292354 h 1292354"/>
              <a:gd name="connsiteX1" fmla="*/ 299374 w 327949"/>
              <a:gd name="connsiteY1" fmla="*/ 1228060 h 1292354"/>
              <a:gd name="connsiteX2" fmla="*/ 296992 w 327949"/>
              <a:gd name="connsiteY2" fmla="*/ 1206629 h 1292354"/>
              <a:gd name="connsiteX3" fmla="*/ 285086 w 327949"/>
              <a:gd name="connsiteY3" fmla="*/ 1199485 h 1292354"/>
              <a:gd name="connsiteX4" fmla="*/ 270799 w 327949"/>
              <a:gd name="connsiteY4" fmla="*/ 1189960 h 1292354"/>
              <a:gd name="connsiteX5" fmla="*/ 263655 w 327949"/>
              <a:gd name="connsiteY5" fmla="*/ 1170910 h 1292354"/>
              <a:gd name="connsiteX6" fmla="*/ 254130 w 327949"/>
              <a:gd name="connsiteY6" fmla="*/ 1149479 h 1292354"/>
              <a:gd name="connsiteX7" fmla="*/ 237461 w 327949"/>
              <a:gd name="connsiteY7" fmla="*/ 1139954 h 1292354"/>
              <a:gd name="connsiteX8" fmla="*/ 225555 w 327949"/>
              <a:gd name="connsiteY8" fmla="*/ 1137573 h 1292354"/>
              <a:gd name="connsiteX9" fmla="*/ 206505 w 327949"/>
              <a:gd name="connsiteY9" fmla="*/ 1132810 h 1292354"/>
              <a:gd name="connsiteX10" fmla="*/ 196980 w 327949"/>
              <a:gd name="connsiteY10" fmla="*/ 1113760 h 1292354"/>
              <a:gd name="connsiteX11" fmla="*/ 185074 w 327949"/>
              <a:gd name="connsiteY11" fmla="*/ 1092329 h 1292354"/>
              <a:gd name="connsiteX12" fmla="*/ 163642 w 327949"/>
              <a:gd name="connsiteY12" fmla="*/ 1070898 h 1292354"/>
              <a:gd name="connsiteX13" fmla="*/ 137449 w 327949"/>
              <a:gd name="connsiteY13" fmla="*/ 1047085 h 1292354"/>
              <a:gd name="connsiteX14" fmla="*/ 99349 w 327949"/>
              <a:gd name="connsiteY14" fmla="*/ 1008985 h 1292354"/>
              <a:gd name="connsiteX15" fmla="*/ 66011 w 327949"/>
              <a:gd name="connsiteY15" fmla="*/ 961360 h 1292354"/>
              <a:gd name="connsiteX16" fmla="*/ 35055 w 327949"/>
              <a:gd name="connsiteY16" fmla="*/ 932785 h 1292354"/>
              <a:gd name="connsiteX17" fmla="*/ 20767 w 327949"/>
              <a:gd name="connsiteY17" fmla="*/ 889923 h 1292354"/>
              <a:gd name="connsiteX18" fmla="*/ 18386 w 327949"/>
              <a:gd name="connsiteY18" fmla="*/ 873254 h 1292354"/>
              <a:gd name="connsiteX19" fmla="*/ 25530 w 327949"/>
              <a:gd name="connsiteY19" fmla="*/ 849442 h 1292354"/>
              <a:gd name="connsiteX20" fmla="*/ 37436 w 327949"/>
              <a:gd name="connsiteY20" fmla="*/ 820867 h 1292354"/>
              <a:gd name="connsiteX21" fmla="*/ 56486 w 327949"/>
              <a:gd name="connsiteY21" fmla="*/ 804198 h 1292354"/>
              <a:gd name="connsiteX22" fmla="*/ 68392 w 327949"/>
              <a:gd name="connsiteY22" fmla="*/ 780385 h 1292354"/>
              <a:gd name="connsiteX23" fmla="*/ 77917 w 327949"/>
              <a:gd name="connsiteY23" fmla="*/ 747048 h 1292354"/>
              <a:gd name="connsiteX24" fmla="*/ 80299 w 327949"/>
              <a:gd name="connsiteY24" fmla="*/ 725617 h 1292354"/>
              <a:gd name="connsiteX25" fmla="*/ 96967 w 327949"/>
              <a:gd name="connsiteY25" fmla="*/ 699423 h 1292354"/>
              <a:gd name="connsiteX26" fmla="*/ 99349 w 327949"/>
              <a:gd name="connsiteY26" fmla="*/ 666085 h 1292354"/>
              <a:gd name="connsiteX27" fmla="*/ 89824 w 327949"/>
              <a:gd name="connsiteY27" fmla="*/ 637510 h 1292354"/>
              <a:gd name="connsiteX28" fmla="*/ 94586 w 327949"/>
              <a:gd name="connsiteY28" fmla="*/ 606554 h 1292354"/>
              <a:gd name="connsiteX29" fmla="*/ 85061 w 327949"/>
              <a:gd name="connsiteY29" fmla="*/ 573217 h 1292354"/>
              <a:gd name="connsiteX30" fmla="*/ 80299 w 327949"/>
              <a:gd name="connsiteY30" fmla="*/ 537498 h 1292354"/>
              <a:gd name="connsiteX31" fmla="*/ 80299 w 327949"/>
              <a:gd name="connsiteY31" fmla="*/ 497017 h 1292354"/>
              <a:gd name="connsiteX32" fmla="*/ 80299 w 327949"/>
              <a:gd name="connsiteY32" fmla="*/ 470823 h 1292354"/>
              <a:gd name="connsiteX33" fmla="*/ 85061 w 327949"/>
              <a:gd name="connsiteY33" fmla="*/ 437485 h 1292354"/>
              <a:gd name="connsiteX34" fmla="*/ 77917 w 327949"/>
              <a:gd name="connsiteY34" fmla="*/ 404148 h 1292354"/>
              <a:gd name="connsiteX35" fmla="*/ 63630 w 327949"/>
              <a:gd name="connsiteY35" fmla="*/ 351760 h 1292354"/>
              <a:gd name="connsiteX36" fmla="*/ 89824 w 327949"/>
              <a:gd name="connsiteY36" fmla="*/ 299373 h 1292354"/>
              <a:gd name="connsiteX37" fmla="*/ 77918 w 327949"/>
              <a:gd name="connsiteY37" fmla="*/ 258892 h 1292354"/>
              <a:gd name="connsiteX38" fmla="*/ 87442 w 327949"/>
              <a:gd name="connsiteY38" fmla="*/ 216029 h 1292354"/>
              <a:gd name="connsiteX39" fmla="*/ 70774 w 327949"/>
              <a:gd name="connsiteY39" fmla="*/ 170785 h 1292354"/>
              <a:gd name="connsiteX40" fmla="*/ 70774 w 327949"/>
              <a:gd name="connsiteY40" fmla="*/ 96966 h 1292354"/>
              <a:gd name="connsiteX41" fmla="*/ 0 w 327949"/>
              <a:gd name="connsiteY41" fmla="*/ 0 h 1292354"/>
              <a:gd name="connsiteX0" fmla="*/ 299374 w 299374"/>
              <a:gd name="connsiteY0" fmla="*/ 1228060 h 1228060"/>
              <a:gd name="connsiteX1" fmla="*/ 296992 w 299374"/>
              <a:gd name="connsiteY1" fmla="*/ 1206629 h 1228060"/>
              <a:gd name="connsiteX2" fmla="*/ 285086 w 299374"/>
              <a:gd name="connsiteY2" fmla="*/ 1199485 h 1228060"/>
              <a:gd name="connsiteX3" fmla="*/ 270799 w 299374"/>
              <a:gd name="connsiteY3" fmla="*/ 1189960 h 1228060"/>
              <a:gd name="connsiteX4" fmla="*/ 263655 w 299374"/>
              <a:gd name="connsiteY4" fmla="*/ 1170910 h 1228060"/>
              <a:gd name="connsiteX5" fmla="*/ 254130 w 299374"/>
              <a:gd name="connsiteY5" fmla="*/ 1149479 h 1228060"/>
              <a:gd name="connsiteX6" fmla="*/ 237461 w 299374"/>
              <a:gd name="connsiteY6" fmla="*/ 1139954 h 1228060"/>
              <a:gd name="connsiteX7" fmla="*/ 225555 w 299374"/>
              <a:gd name="connsiteY7" fmla="*/ 1137573 h 1228060"/>
              <a:gd name="connsiteX8" fmla="*/ 206505 w 299374"/>
              <a:gd name="connsiteY8" fmla="*/ 1132810 h 1228060"/>
              <a:gd name="connsiteX9" fmla="*/ 196980 w 299374"/>
              <a:gd name="connsiteY9" fmla="*/ 1113760 h 1228060"/>
              <a:gd name="connsiteX10" fmla="*/ 185074 w 299374"/>
              <a:gd name="connsiteY10" fmla="*/ 1092329 h 1228060"/>
              <a:gd name="connsiteX11" fmla="*/ 163642 w 299374"/>
              <a:gd name="connsiteY11" fmla="*/ 1070898 h 1228060"/>
              <a:gd name="connsiteX12" fmla="*/ 137449 w 299374"/>
              <a:gd name="connsiteY12" fmla="*/ 1047085 h 1228060"/>
              <a:gd name="connsiteX13" fmla="*/ 99349 w 299374"/>
              <a:gd name="connsiteY13" fmla="*/ 1008985 h 1228060"/>
              <a:gd name="connsiteX14" fmla="*/ 66011 w 299374"/>
              <a:gd name="connsiteY14" fmla="*/ 961360 h 1228060"/>
              <a:gd name="connsiteX15" fmla="*/ 35055 w 299374"/>
              <a:gd name="connsiteY15" fmla="*/ 932785 h 1228060"/>
              <a:gd name="connsiteX16" fmla="*/ 20767 w 299374"/>
              <a:gd name="connsiteY16" fmla="*/ 889923 h 1228060"/>
              <a:gd name="connsiteX17" fmla="*/ 18386 w 299374"/>
              <a:gd name="connsiteY17" fmla="*/ 873254 h 1228060"/>
              <a:gd name="connsiteX18" fmla="*/ 25530 w 299374"/>
              <a:gd name="connsiteY18" fmla="*/ 849442 h 1228060"/>
              <a:gd name="connsiteX19" fmla="*/ 37436 w 299374"/>
              <a:gd name="connsiteY19" fmla="*/ 820867 h 1228060"/>
              <a:gd name="connsiteX20" fmla="*/ 56486 w 299374"/>
              <a:gd name="connsiteY20" fmla="*/ 804198 h 1228060"/>
              <a:gd name="connsiteX21" fmla="*/ 68392 w 299374"/>
              <a:gd name="connsiteY21" fmla="*/ 780385 h 1228060"/>
              <a:gd name="connsiteX22" fmla="*/ 77917 w 299374"/>
              <a:gd name="connsiteY22" fmla="*/ 747048 h 1228060"/>
              <a:gd name="connsiteX23" fmla="*/ 80299 w 299374"/>
              <a:gd name="connsiteY23" fmla="*/ 725617 h 1228060"/>
              <a:gd name="connsiteX24" fmla="*/ 96967 w 299374"/>
              <a:gd name="connsiteY24" fmla="*/ 699423 h 1228060"/>
              <a:gd name="connsiteX25" fmla="*/ 99349 w 299374"/>
              <a:gd name="connsiteY25" fmla="*/ 666085 h 1228060"/>
              <a:gd name="connsiteX26" fmla="*/ 89824 w 299374"/>
              <a:gd name="connsiteY26" fmla="*/ 637510 h 1228060"/>
              <a:gd name="connsiteX27" fmla="*/ 94586 w 299374"/>
              <a:gd name="connsiteY27" fmla="*/ 606554 h 1228060"/>
              <a:gd name="connsiteX28" fmla="*/ 85061 w 299374"/>
              <a:gd name="connsiteY28" fmla="*/ 573217 h 1228060"/>
              <a:gd name="connsiteX29" fmla="*/ 80299 w 299374"/>
              <a:gd name="connsiteY29" fmla="*/ 537498 h 1228060"/>
              <a:gd name="connsiteX30" fmla="*/ 80299 w 299374"/>
              <a:gd name="connsiteY30" fmla="*/ 497017 h 1228060"/>
              <a:gd name="connsiteX31" fmla="*/ 80299 w 299374"/>
              <a:gd name="connsiteY31" fmla="*/ 470823 h 1228060"/>
              <a:gd name="connsiteX32" fmla="*/ 85061 w 299374"/>
              <a:gd name="connsiteY32" fmla="*/ 437485 h 1228060"/>
              <a:gd name="connsiteX33" fmla="*/ 77917 w 299374"/>
              <a:gd name="connsiteY33" fmla="*/ 404148 h 1228060"/>
              <a:gd name="connsiteX34" fmla="*/ 63630 w 299374"/>
              <a:gd name="connsiteY34" fmla="*/ 351760 h 1228060"/>
              <a:gd name="connsiteX35" fmla="*/ 89824 w 299374"/>
              <a:gd name="connsiteY35" fmla="*/ 299373 h 1228060"/>
              <a:gd name="connsiteX36" fmla="*/ 77918 w 299374"/>
              <a:gd name="connsiteY36" fmla="*/ 258892 h 1228060"/>
              <a:gd name="connsiteX37" fmla="*/ 87442 w 299374"/>
              <a:gd name="connsiteY37" fmla="*/ 216029 h 1228060"/>
              <a:gd name="connsiteX38" fmla="*/ 70774 w 299374"/>
              <a:gd name="connsiteY38" fmla="*/ 170785 h 1228060"/>
              <a:gd name="connsiteX39" fmla="*/ 70774 w 299374"/>
              <a:gd name="connsiteY39" fmla="*/ 96966 h 1228060"/>
              <a:gd name="connsiteX40" fmla="*/ 0 w 299374"/>
              <a:gd name="connsiteY40" fmla="*/ 0 h 1228060"/>
              <a:gd name="connsiteX0" fmla="*/ 299374 w 299374"/>
              <a:gd name="connsiteY0" fmla="*/ 1228060 h 1228060"/>
              <a:gd name="connsiteX1" fmla="*/ 296992 w 299374"/>
              <a:gd name="connsiteY1" fmla="*/ 1206629 h 1228060"/>
              <a:gd name="connsiteX2" fmla="*/ 270799 w 299374"/>
              <a:gd name="connsiteY2" fmla="*/ 1189960 h 1228060"/>
              <a:gd name="connsiteX3" fmla="*/ 263655 w 299374"/>
              <a:gd name="connsiteY3" fmla="*/ 1170910 h 1228060"/>
              <a:gd name="connsiteX4" fmla="*/ 254130 w 299374"/>
              <a:gd name="connsiteY4" fmla="*/ 1149479 h 1228060"/>
              <a:gd name="connsiteX5" fmla="*/ 237461 w 299374"/>
              <a:gd name="connsiteY5" fmla="*/ 1139954 h 1228060"/>
              <a:gd name="connsiteX6" fmla="*/ 225555 w 299374"/>
              <a:gd name="connsiteY6" fmla="*/ 1137573 h 1228060"/>
              <a:gd name="connsiteX7" fmla="*/ 206505 w 299374"/>
              <a:gd name="connsiteY7" fmla="*/ 1132810 h 1228060"/>
              <a:gd name="connsiteX8" fmla="*/ 196980 w 299374"/>
              <a:gd name="connsiteY8" fmla="*/ 1113760 h 1228060"/>
              <a:gd name="connsiteX9" fmla="*/ 185074 w 299374"/>
              <a:gd name="connsiteY9" fmla="*/ 1092329 h 1228060"/>
              <a:gd name="connsiteX10" fmla="*/ 163642 w 299374"/>
              <a:gd name="connsiteY10" fmla="*/ 1070898 h 1228060"/>
              <a:gd name="connsiteX11" fmla="*/ 137449 w 299374"/>
              <a:gd name="connsiteY11" fmla="*/ 1047085 h 1228060"/>
              <a:gd name="connsiteX12" fmla="*/ 99349 w 299374"/>
              <a:gd name="connsiteY12" fmla="*/ 1008985 h 1228060"/>
              <a:gd name="connsiteX13" fmla="*/ 66011 w 299374"/>
              <a:gd name="connsiteY13" fmla="*/ 961360 h 1228060"/>
              <a:gd name="connsiteX14" fmla="*/ 35055 w 299374"/>
              <a:gd name="connsiteY14" fmla="*/ 932785 h 1228060"/>
              <a:gd name="connsiteX15" fmla="*/ 20767 w 299374"/>
              <a:gd name="connsiteY15" fmla="*/ 889923 h 1228060"/>
              <a:gd name="connsiteX16" fmla="*/ 18386 w 299374"/>
              <a:gd name="connsiteY16" fmla="*/ 873254 h 1228060"/>
              <a:gd name="connsiteX17" fmla="*/ 25530 w 299374"/>
              <a:gd name="connsiteY17" fmla="*/ 849442 h 1228060"/>
              <a:gd name="connsiteX18" fmla="*/ 37436 w 299374"/>
              <a:gd name="connsiteY18" fmla="*/ 820867 h 1228060"/>
              <a:gd name="connsiteX19" fmla="*/ 56486 w 299374"/>
              <a:gd name="connsiteY19" fmla="*/ 804198 h 1228060"/>
              <a:gd name="connsiteX20" fmla="*/ 68392 w 299374"/>
              <a:gd name="connsiteY20" fmla="*/ 780385 h 1228060"/>
              <a:gd name="connsiteX21" fmla="*/ 77917 w 299374"/>
              <a:gd name="connsiteY21" fmla="*/ 747048 h 1228060"/>
              <a:gd name="connsiteX22" fmla="*/ 80299 w 299374"/>
              <a:gd name="connsiteY22" fmla="*/ 725617 h 1228060"/>
              <a:gd name="connsiteX23" fmla="*/ 96967 w 299374"/>
              <a:gd name="connsiteY23" fmla="*/ 699423 h 1228060"/>
              <a:gd name="connsiteX24" fmla="*/ 99349 w 299374"/>
              <a:gd name="connsiteY24" fmla="*/ 666085 h 1228060"/>
              <a:gd name="connsiteX25" fmla="*/ 89824 w 299374"/>
              <a:gd name="connsiteY25" fmla="*/ 637510 h 1228060"/>
              <a:gd name="connsiteX26" fmla="*/ 94586 w 299374"/>
              <a:gd name="connsiteY26" fmla="*/ 606554 h 1228060"/>
              <a:gd name="connsiteX27" fmla="*/ 85061 w 299374"/>
              <a:gd name="connsiteY27" fmla="*/ 573217 h 1228060"/>
              <a:gd name="connsiteX28" fmla="*/ 80299 w 299374"/>
              <a:gd name="connsiteY28" fmla="*/ 537498 h 1228060"/>
              <a:gd name="connsiteX29" fmla="*/ 80299 w 299374"/>
              <a:gd name="connsiteY29" fmla="*/ 497017 h 1228060"/>
              <a:gd name="connsiteX30" fmla="*/ 80299 w 299374"/>
              <a:gd name="connsiteY30" fmla="*/ 470823 h 1228060"/>
              <a:gd name="connsiteX31" fmla="*/ 85061 w 299374"/>
              <a:gd name="connsiteY31" fmla="*/ 437485 h 1228060"/>
              <a:gd name="connsiteX32" fmla="*/ 77917 w 299374"/>
              <a:gd name="connsiteY32" fmla="*/ 404148 h 1228060"/>
              <a:gd name="connsiteX33" fmla="*/ 63630 w 299374"/>
              <a:gd name="connsiteY33" fmla="*/ 351760 h 1228060"/>
              <a:gd name="connsiteX34" fmla="*/ 89824 w 299374"/>
              <a:gd name="connsiteY34" fmla="*/ 299373 h 1228060"/>
              <a:gd name="connsiteX35" fmla="*/ 77918 w 299374"/>
              <a:gd name="connsiteY35" fmla="*/ 258892 h 1228060"/>
              <a:gd name="connsiteX36" fmla="*/ 87442 w 299374"/>
              <a:gd name="connsiteY36" fmla="*/ 216029 h 1228060"/>
              <a:gd name="connsiteX37" fmla="*/ 70774 w 299374"/>
              <a:gd name="connsiteY37" fmla="*/ 170785 h 1228060"/>
              <a:gd name="connsiteX38" fmla="*/ 70774 w 299374"/>
              <a:gd name="connsiteY38" fmla="*/ 96966 h 1228060"/>
              <a:gd name="connsiteX39" fmla="*/ 0 w 299374"/>
              <a:gd name="connsiteY39" fmla="*/ 0 h 1228060"/>
              <a:gd name="connsiteX0" fmla="*/ 299374 w 299374"/>
              <a:gd name="connsiteY0" fmla="*/ 1228060 h 1228060"/>
              <a:gd name="connsiteX1" fmla="*/ 270799 w 299374"/>
              <a:gd name="connsiteY1" fmla="*/ 1189960 h 1228060"/>
              <a:gd name="connsiteX2" fmla="*/ 263655 w 299374"/>
              <a:gd name="connsiteY2" fmla="*/ 1170910 h 1228060"/>
              <a:gd name="connsiteX3" fmla="*/ 254130 w 299374"/>
              <a:gd name="connsiteY3" fmla="*/ 1149479 h 1228060"/>
              <a:gd name="connsiteX4" fmla="*/ 237461 w 299374"/>
              <a:gd name="connsiteY4" fmla="*/ 1139954 h 1228060"/>
              <a:gd name="connsiteX5" fmla="*/ 225555 w 299374"/>
              <a:gd name="connsiteY5" fmla="*/ 1137573 h 1228060"/>
              <a:gd name="connsiteX6" fmla="*/ 206505 w 299374"/>
              <a:gd name="connsiteY6" fmla="*/ 1132810 h 1228060"/>
              <a:gd name="connsiteX7" fmla="*/ 196980 w 299374"/>
              <a:gd name="connsiteY7" fmla="*/ 1113760 h 1228060"/>
              <a:gd name="connsiteX8" fmla="*/ 185074 w 299374"/>
              <a:gd name="connsiteY8" fmla="*/ 1092329 h 1228060"/>
              <a:gd name="connsiteX9" fmla="*/ 163642 w 299374"/>
              <a:gd name="connsiteY9" fmla="*/ 1070898 h 1228060"/>
              <a:gd name="connsiteX10" fmla="*/ 137449 w 299374"/>
              <a:gd name="connsiteY10" fmla="*/ 1047085 h 1228060"/>
              <a:gd name="connsiteX11" fmla="*/ 99349 w 299374"/>
              <a:gd name="connsiteY11" fmla="*/ 1008985 h 1228060"/>
              <a:gd name="connsiteX12" fmla="*/ 66011 w 299374"/>
              <a:gd name="connsiteY12" fmla="*/ 961360 h 1228060"/>
              <a:gd name="connsiteX13" fmla="*/ 35055 w 299374"/>
              <a:gd name="connsiteY13" fmla="*/ 932785 h 1228060"/>
              <a:gd name="connsiteX14" fmla="*/ 20767 w 299374"/>
              <a:gd name="connsiteY14" fmla="*/ 889923 h 1228060"/>
              <a:gd name="connsiteX15" fmla="*/ 18386 w 299374"/>
              <a:gd name="connsiteY15" fmla="*/ 873254 h 1228060"/>
              <a:gd name="connsiteX16" fmla="*/ 25530 w 299374"/>
              <a:gd name="connsiteY16" fmla="*/ 849442 h 1228060"/>
              <a:gd name="connsiteX17" fmla="*/ 37436 w 299374"/>
              <a:gd name="connsiteY17" fmla="*/ 820867 h 1228060"/>
              <a:gd name="connsiteX18" fmla="*/ 56486 w 299374"/>
              <a:gd name="connsiteY18" fmla="*/ 804198 h 1228060"/>
              <a:gd name="connsiteX19" fmla="*/ 68392 w 299374"/>
              <a:gd name="connsiteY19" fmla="*/ 780385 h 1228060"/>
              <a:gd name="connsiteX20" fmla="*/ 77917 w 299374"/>
              <a:gd name="connsiteY20" fmla="*/ 747048 h 1228060"/>
              <a:gd name="connsiteX21" fmla="*/ 80299 w 299374"/>
              <a:gd name="connsiteY21" fmla="*/ 725617 h 1228060"/>
              <a:gd name="connsiteX22" fmla="*/ 96967 w 299374"/>
              <a:gd name="connsiteY22" fmla="*/ 699423 h 1228060"/>
              <a:gd name="connsiteX23" fmla="*/ 99349 w 299374"/>
              <a:gd name="connsiteY23" fmla="*/ 666085 h 1228060"/>
              <a:gd name="connsiteX24" fmla="*/ 89824 w 299374"/>
              <a:gd name="connsiteY24" fmla="*/ 637510 h 1228060"/>
              <a:gd name="connsiteX25" fmla="*/ 94586 w 299374"/>
              <a:gd name="connsiteY25" fmla="*/ 606554 h 1228060"/>
              <a:gd name="connsiteX26" fmla="*/ 85061 w 299374"/>
              <a:gd name="connsiteY26" fmla="*/ 573217 h 1228060"/>
              <a:gd name="connsiteX27" fmla="*/ 80299 w 299374"/>
              <a:gd name="connsiteY27" fmla="*/ 537498 h 1228060"/>
              <a:gd name="connsiteX28" fmla="*/ 80299 w 299374"/>
              <a:gd name="connsiteY28" fmla="*/ 497017 h 1228060"/>
              <a:gd name="connsiteX29" fmla="*/ 80299 w 299374"/>
              <a:gd name="connsiteY29" fmla="*/ 470823 h 1228060"/>
              <a:gd name="connsiteX30" fmla="*/ 85061 w 299374"/>
              <a:gd name="connsiteY30" fmla="*/ 437485 h 1228060"/>
              <a:gd name="connsiteX31" fmla="*/ 77917 w 299374"/>
              <a:gd name="connsiteY31" fmla="*/ 404148 h 1228060"/>
              <a:gd name="connsiteX32" fmla="*/ 63630 w 299374"/>
              <a:gd name="connsiteY32" fmla="*/ 351760 h 1228060"/>
              <a:gd name="connsiteX33" fmla="*/ 89824 w 299374"/>
              <a:gd name="connsiteY33" fmla="*/ 299373 h 1228060"/>
              <a:gd name="connsiteX34" fmla="*/ 77918 w 299374"/>
              <a:gd name="connsiteY34" fmla="*/ 258892 h 1228060"/>
              <a:gd name="connsiteX35" fmla="*/ 87442 w 299374"/>
              <a:gd name="connsiteY35" fmla="*/ 216029 h 1228060"/>
              <a:gd name="connsiteX36" fmla="*/ 70774 w 299374"/>
              <a:gd name="connsiteY36" fmla="*/ 170785 h 1228060"/>
              <a:gd name="connsiteX37" fmla="*/ 70774 w 299374"/>
              <a:gd name="connsiteY37" fmla="*/ 96966 h 1228060"/>
              <a:gd name="connsiteX38" fmla="*/ 0 w 299374"/>
              <a:gd name="connsiteY38" fmla="*/ 0 h 1228060"/>
              <a:gd name="connsiteX0" fmla="*/ 299374 w 299374"/>
              <a:gd name="connsiteY0" fmla="*/ 1228060 h 1228060"/>
              <a:gd name="connsiteX1" fmla="*/ 263655 w 299374"/>
              <a:gd name="connsiteY1" fmla="*/ 1170910 h 1228060"/>
              <a:gd name="connsiteX2" fmla="*/ 254130 w 299374"/>
              <a:gd name="connsiteY2" fmla="*/ 1149479 h 1228060"/>
              <a:gd name="connsiteX3" fmla="*/ 237461 w 299374"/>
              <a:gd name="connsiteY3" fmla="*/ 1139954 h 1228060"/>
              <a:gd name="connsiteX4" fmla="*/ 225555 w 299374"/>
              <a:gd name="connsiteY4" fmla="*/ 1137573 h 1228060"/>
              <a:gd name="connsiteX5" fmla="*/ 206505 w 299374"/>
              <a:gd name="connsiteY5" fmla="*/ 1132810 h 1228060"/>
              <a:gd name="connsiteX6" fmla="*/ 196980 w 299374"/>
              <a:gd name="connsiteY6" fmla="*/ 1113760 h 1228060"/>
              <a:gd name="connsiteX7" fmla="*/ 185074 w 299374"/>
              <a:gd name="connsiteY7" fmla="*/ 1092329 h 1228060"/>
              <a:gd name="connsiteX8" fmla="*/ 163642 w 299374"/>
              <a:gd name="connsiteY8" fmla="*/ 1070898 h 1228060"/>
              <a:gd name="connsiteX9" fmla="*/ 137449 w 299374"/>
              <a:gd name="connsiteY9" fmla="*/ 1047085 h 1228060"/>
              <a:gd name="connsiteX10" fmla="*/ 99349 w 299374"/>
              <a:gd name="connsiteY10" fmla="*/ 1008985 h 1228060"/>
              <a:gd name="connsiteX11" fmla="*/ 66011 w 299374"/>
              <a:gd name="connsiteY11" fmla="*/ 961360 h 1228060"/>
              <a:gd name="connsiteX12" fmla="*/ 35055 w 299374"/>
              <a:gd name="connsiteY12" fmla="*/ 932785 h 1228060"/>
              <a:gd name="connsiteX13" fmla="*/ 20767 w 299374"/>
              <a:gd name="connsiteY13" fmla="*/ 889923 h 1228060"/>
              <a:gd name="connsiteX14" fmla="*/ 18386 w 299374"/>
              <a:gd name="connsiteY14" fmla="*/ 873254 h 1228060"/>
              <a:gd name="connsiteX15" fmla="*/ 25530 w 299374"/>
              <a:gd name="connsiteY15" fmla="*/ 849442 h 1228060"/>
              <a:gd name="connsiteX16" fmla="*/ 37436 w 299374"/>
              <a:gd name="connsiteY16" fmla="*/ 820867 h 1228060"/>
              <a:gd name="connsiteX17" fmla="*/ 56486 w 299374"/>
              <a:gd name="connsiteY17" fmla="*/ 804198 h 1228060"/>
              <a:gd name="connsiteX18" fmla="*/ 68392 w 299374"/>
              <a:gd name="connsiteY18" fmla="*/ 780385 h 1228060"/>
              <a:gd name="connsiteX19" fmla="*/ 77917 w 299374"/>
              <a:gd name="connsiteY19" fmla="*/ 747048 h 1228060"/>
              <a:gd name="connsiteX20" fmla="*/ 80299 w 299374"/>
              <a:gd name="connsiteY20" fmla="*/ 725617 h 1228060"/>
              <a:gd name="connsiteX21" fmla="*/ 96967 w 299374"/>
              <a:gd name="connsiteY21" fmla="*/ 699423 h 1228060"/>
              <a:gd name="connsiteX22" fmla="*/ 99349 w 299374"/>
              <a:gd name="connsiteY22" fmla="*/ 666085 h 1228060"/>
              <a:gd name="connsiteX23" fmla="*/ 89824 w 299374"/>
              <a:gd name="connsiteY23" fmla="*/ 637510 h 1228060"/>
              <a:gd name="connsiteX24" fmla="*/ 94586 w 299374"/>
              <a:gd name="connsiteY24" fmla="*/ 606554 h 1228060"/>
              <a:gd name="connsiteX25" fmla="*/ 85061 w 299374"/>
              <a:gd name="connsiteY25" fmla="*/ 573217 h 1228060"/>
              <a:gd name="connsiteX26" fmla="*/ 80299 w 299374"/>
              <a:gd name="connsiteY26" fmla="*/ 537498 h 1228060"/>
              <a:gd name="connsiteX27" fmla="*/ 80299 w 299374"/>
              <a:gd name="connsiteY27" fmla="*/ 497017 h 1228060"/>
              <a:gd name="connsiteX28" fmla="*/ 80299 w 299374"/>
              <a:gd name="connsiteY28" fmla="*/ 470823 h 1228060"/>
              <a:gd name="connsiteX29" fmla="*/ 85061 w 299374"/>
              <a:gd name="connsiteY29" fmla="*/ 437485 h 1228060"/>
              <a:gd name="connsiteX30" fmla="*/ 77917 w 299374"/>
              <a:gd name="connsiteY30" fmla="*/ 404148 h 1228060"/>
              <a:gd name="connsiteX31" fmla="*/ 63630 w 299374"/>
              <a:gd name="connsiteY31" fmla="*/ 351760 h 1228060"/>
              <a:gd name="connsiteX32" fmla="*/ 89824 w 299374"/>
              <a:gd name="connsiteY32" fmla="*/ 299373 h 1228060"/>
              <a:gd name="connsiteX33" fmla="*/ 77918 w 299374"/>
              <a:gd name="connsiteY33" fmla="*/ 258892 h 1228060"/>
              <a:gd name="connsiteX34" fmla="*/ 87442 w 299374"/>
              <a:gd name="connsiteY34" fmla="*/ 216029 h 1228060"/>
              <a:gd name="connsiteX35" fmla="*/ 70774 w 299374"/>
              <a:gd name="connsiteY35" fmla="*/ 170785 h 1228060"/>
              <a:gd name="connsiteX36" fmla="*/ 70774 w 299374"/>
              <a:gd name="connsiteY36" fmla="*/ 96966 h 1228060"/>
              <a:gd name="connsiteX37" fmla="*/ 0 w 299374"/>
              <a:gd name="connsiteY37" fmla="*/ 0 h 1228060"/>
              <a:gd name="connsiteX0" fmla="*/ 263655 w 263655"/>
              <a:gd name="connsiteY0" fmla="*/ 1170910 h 1170910"/>
              <a:gd name="connsiteX1" fmla="*/ 254130 w 263655"/>
              <a:gd name="connsiteY1" fmla="*/ 1149479 h 1170910"/>
              <a:gd name="connsiteX2" fmla="*/ 237461 w 263655"/>
              <a:gd name="connsiteY2" fmla="*/ 1139954 h 1170910"/>
              <a:gd name="connsiteX3" fmla="*/ 225555 w 263655"/>
              <a:gd name="connsiteY3" fmla="*/ 1137573 h 1170910"/>
              <a:gd name="connsiteX4" fmla="*/ 206505 w 263655"/>
              <a:gd name="connsiteY4" fmla="*/ 1132810 h 1170910"/>
              <a:gd name="connsiteX5" fmla="*/ 196980 w 263655"/>
              <a:gd name="connsiteY5" fmla="*/ 1113760 h 1170910"/>
              <a:gd name="connsiteX6" fmla="*/ 185074 w 263655"/>
              <a:gd name="connsiteY6" fmla="*/ 1092329 h 1170910"/>
              <a:gd name="connsiteX7" fmla="*/ 163642 w 263655"/>
              <a:gd name="connsiteY7" fmla="*/ 1070898 h 1170910"/>
              <a:gd name="connsiteX8" fmla="*/ 137449 w 263655"/>
              <a:gd name="connsiteY8" fmla="*/ 1047085 h 1170910"/>
              <a:gd name="connsiteX9" fmla="*/ 99349 w 263655"/>
              <a:gd name="connsiteY9" fmla="*/ 1008985 h 1170910"/>
              <a:gd name="connsiteX10" fmla="*/ 66011 w 263655"/>
              <a:gd name="connsiteY10" fmla="*/ 961360 h 1170910"/>
              <a:gd name="connsiteX11" fmla="*/ 35055 w 263655"/>
              <a:gd name="connsiteY11" fmla="*/ 932785 h 1170910"/>
              <a:gd name="connsiteX12" fmla="*/ 20767 w 263655"/>
              <a:gd name="connsiteY12" fmla="*/ 889923 h 1170910"/>
              <a:gd name="connsiteX13" fmla="*/ 18386 w 263655"/>
              <a:gd name="connsiteY13" fmla="*/ 873254 h 1170910"/>
              <a:gd name="connsiteX14" fmla="*/ 25530 w 263655"/>
              <a:gd name="connsiteY14" fmla="*/ 849442 h 1170910"/>
              <a:gd name="connsiteX15" fmla="*/ 37436 w 263655"/>
              <a:gd name="connsiteY15" fmla="*/ 820867 h 1170910"/>
              <a:gd name="connsiteX16" fmla="*/ 56486 w 263655"/>
              <a:gd name="connsiteY16" fmla="*/ 804198 h 1170910"/>
              <a:gd name="connsiteX17" fmla="*/ 68392 w 263655"/>
              <a:gd name="connsiteY17" fmla="*/ 780385 h 1170910"/>
              <a:gd name="connsiteX18" fmla="*/ 77917 w 263655"/>
              <a:gd name="connsiteY18" fmla="*/ 747048 h 1170910"/>
              <a:gd name="connsiteX19" fmla="*/ 80299 w 263655"/>
              <a:gd name="connsiteY19" fmla="*/ 725617 h 1170910"/>
              <a:gd name="connsiteX20" fmla="*/ 96967 w 263655"/>
              <a:gd name="connsiteY20" fmla="*/ 699423 h 1170910"/>
              <a:gd name="connsiteX21" fmla="*/ 99349 w 263655"/>
              <a:gd name="connsiteY21" fmla="*/ 666085 h 1170910"/>
              <a:gd name="connsiteX22" fmla="*/ 89824 w 263655"/>
              <a:gd name="connsiteY22" fmla="*/ 637510 h 1170910"/>
              <a:gd name="connsiteX23" fmla="*/ 94586 w 263655"/>
              <a:gd name="connsiteY23" fmla="*/ 606554 h 1170910"/>
              <a:gd name="connsiteX24" fmla="*/ 85061 w 263655"/>
              <a:gd name="connsiteY24" fmla="*/ 573217 h 1170910"/>
              <a:gd name="connsiteX25" fmla="*/ 80299 w 263655"/>
              <a:gd name="connsiteY25" fmla="*/ 537498 h 1170910"/>
              <a:gd name="connsiteX26" fmla="*/ 80299 w 263655"/>
              <a:gd name="connsiteY26" fmla="*/ 497017 h 1170910"/>
              <a:gd name="connsiteX27" fmla="*/ 80299 w 263655"/>
              <a:gd name="connsiteY27" fmla="*/ 470823 h 1170910"/>
              <a:gd name="connsiteX28" fmla="*/ 85061 w 263655"/>
              <a:gd name="connsiteY28" fmla="*/ 437485 h 1170910"/>
              <a:gd name="connsiteX29" fmla="*/ 77917 w 263655"/>
              <a:gd name="connsiteY29" fmla="*/ 404148 h 1170910"/>
              <a:gd name="connsiteX30" fmla="*/ 63630 w 263655"/>
              <a:gd name="connsiteY30" fmla="*/ 351760 h 1170910"/>
              <a:gd name="connsiteX31" fmla="*/ 89824 w 263655"/>
              <a:gd name="connsiteY31" fmla="*/ 299373 h 1170910"/>
              <a:gd name="connsiteX32" fmla="*/ 77918 w 263655"/>
              <a:gd name="connsiteY32" fmla="*/ 258892 h 1170910"/>
              <a:gd name="connsiteX33" fmla="*/ 87442 w 263655"/>
              <a:gd name="connsiteY33" fmla="*/ 216029 h 1170910"/>
              <a:gd name="connsiteX34" fmla="*/ 70774 w 263655"/>
              <a:gd name="connsiteY34" fmla="*/ 170785 h 1170910"/>
              <a:gd name="connsiteX35" fmla="*/ 70774 w 263655"/>
              <a:gd name="connsiteY35" fmla="*/ 96966 h 1170910"/>
              <a:gd name="connsiteX36" fmla="*/ 0 w 263655"/>
              <a:gd name="connsiteY36" fmla="*/ 0 h 1170910"/>
              <a:gd name="connsiteX0" fmla="*/ 263655 w 263655"/>
              <a:gd name="connsiteY0" fmla="*/ 1170910 h 1170910"/>
              <a:gd name="connsiteX1" fmla="*/ 254130 w 263655"/>
              <a:gd name="connsiteY1" fmla="*/ 1149479 h 1170910"/>
              <a:gd name="connsiteX2" fmla="*/ 237461 w 263655"/>
              <a:gd name="connsiteY2" fmla="*/ 1139954 h 1170910"/>
              <a:gd name="connsiteX3" fmla="*/ 206505 w 263655"/>
              <a:gd name="connsiteY3" fmla="*/ 1132810 h 1170910"/>
              <a:gd name="connsiteX4" fmla="*/ 196980 w 263655"/>
              <a:gd name="connsiteY4" fmla="*/ 1113760 h 1170910"/>
              <a:gd name="connsiteX5" fmla="*/ 185074 w 263655"/>
              <a:gd name="connsiteY5" fmla="*/ 1092329 h 1170910"/>
              <a:gd name="connsiteX6" fmla="*/ 163642 w 263655"/>
              <a:gd name="connsiteY6" fmla="*/ 1070898 h 1170910"/>
              <a:gd name="connsiteX7" fmla="*/ 137449 w 263655"/>
              <a:gd name="connsiteY7" fmla="*/ 1047085 h 1170910"/>
              <a:gd name="connsiteX8" fmla="*/ 99349 w 263655"/>
              <a:gd name="connsiteY8" fmla="*/ 1008985 h 1170910"/>
              <a:gd name="connsiteX9" fmla="*/ 66011 w 263655"/>
              <a:gd name="connsiteY9" fmla="*/ 961360 h 1170910"/>
              <a:gd name="connsiteX10" fmla="*/ 35055 w 263655"/>
              <a:gd name="connsiteY10" fmla="*/ 932785 h 1170910"/>
              <a:gd name="connsiteX11" fmla="*/ 20767 w 263655"/>
              <a:gd name="connsiteY11" fmla="*/ 889923 h 1170910"/>
              <a:gd name="connsiteX12" fmla="*/ 18386 w 263655"/>
              <a:gd name="connsiteY12" fmla="*/ 873254 h 1170910"/>
              <a:gd name="connsiteX13" fmla="*/ 25530 w 263655"/>
              <a:gd name="connsiteY13" fmla="*/ 849442 h 1170910"/>
              <a:gd name="connsiteX14" fmla="*/ 37436 w 263655"/>
              <a:gd name="connsiteY14" fmla="*/ 820867 h 1170910"/>
              <a:gd name="connsiteX15" fmla="*/ 56486 w 263655"/>
              <a:gd name="connsiteY15" fmla="*/ 804198 h 1170910"/>
              <a:gd name="connsiteX16" fmla="*/ 68392 w 263655"/>
              <a:gd name="connsiteY16" fmla="*/ 780385 h 1170910"/>
              <a:gd name="connsiteX17" fmla="*/ 77917 w 263655"/>
              <a:gd name="connsiteY17" fmla="*/ 747048 h 1170910"/>
              <a:gd name="connsiteX18" fmla="*/ 80299 w 263655"/>
              <a:gd name="connsiteY18" fmla="*/ 725617 h 1170910"/>
              <a:gd name="connsiteX19" fmla="*/ 96967 w 263655"/>
              <a:gd name="connsiteY19" fmla="*/ 699423 h 1170910"/>
              <a:gd name="connsiteX20" fmla="*/ 99349 w 263655"/>
              <a:gd name="connsiteY20" fmla="*/ 666085 h 1170910"/>
              <a:gd name="connsiteX21" fmla="*/ 89824 w 263655"/>
              <a:gd name="connsiteY21" fmla="*/ 637510 h 1170910"/>
              <a:gd name="connsiteX22" fmla="*/ 94586 w 263655"/>
              <a:gd name="connsiteY22" fmla="*/ 606554 h 1170910"/>
              <a:gd name="connsiteX23" fmla="*/ 85061 w 263655"/>
              <a:gd name="connsiteY23" fmla="*/ 573217 h 1170910"/>
              <a:gd name="connsiteX24" fmla="*/ 80299 w 263655"/>
              <a:gd name="connsiteY24" fmla="*/ 537498 h 1170910"/>
              <a:gd name="connsiteX25" fmla="*/ 80299 w 263655"/>
              <a:gd name="connsiteY25" fmla="*/ 497017 h 1170910"/>
              <a:gd name="connsiteX26" fmla="*/ 80299 w 263655"/>
              <a:gd name="connsiteY26" fmla="*/ 470823 h 1170910"/>
              <a:gd name="connsiteX27" fmla="*/ 85061 w 263655"/>
              <a:gd name="connsiteY27" fmla="*/ 437485 h 1170910"/>
              <a:gd name="connsiteX28" fmla="*/ 77917 w 263655"/>
              <a:gd name="connsiteY28" fmla="*/ 404148 h 1170910"/>
              <a:gd name="connsiteX29" fmla="*/ 63630 w 263655"/>
              <a:gd name="connsiteY29" fmla="*/ 351760 h 1170910"/>
              <a:gd name="connsiteX30" fmla="*/ 89824 w 263655"/>
              <a:gd name="connsiteY30" fmla="*/ 299373 h 1170910"/>
              <a:gd name="connsiteX31" fmla="*/ 77918 w 263655"/>
              <a:gd name="connsiteY31" fmla="*/ 258892 h 1170910"/>
              <a:gd name="connsiteX32" fmla="*/ 87442 w 263655"/>
              <a:gd name="connsiteY32" fmla="*/ 216029 h 1170910"/>
              <a:gd name="connsiteX33" fmla="*/ 70774 w 263655"/>
              <a:gd name="connsiteY33" fmla="*/ 170785 h 1170910"/>
              <a:gd name="connsiteX34" fmla="*/ 70774 w 263655"/>
              <a:gd name="connsiteY34" fmla="*/ 96966 h 1170910"/>
              <a:gd name="connsiteX35" fmla="*/ 0 w 263655"/>
              <a:gd name="connsiteY35" fmla="*/ 0 h 1170910"/>
              <a:gd name="connsiteX0" fmla="*/ 263655 w 263655"/>
              <a:gd name="connsiteY0" fmla="*/ 1170910 h 1170910"/>
              <a:gd name="connsiteX1" fmla="*/ 237461 w 263655"/>
              <a:gd name="connsiteY1" fmla="*/ 1139954 h 1170910"/>
              <a:gd name="connsiteX2" fmla="*/ 206505 w 263655"/>
              <a:gd name="connsiteY2" fmla="*/ 1132810 h 1170910"/>
              <a:gd name="connsiteX3" fmla="*/ 196980 w 263655"/>
              <a:gd name="connsiteY3" fmla="*/ 1113760 h 1170910"/>
              <a:gd name="connsiteX4" fmla="*/ 185074 w 263655"/>
              <a:gd name="connsiteY4" fmla="*/ 1092329 h 1170910"/>
              <a:gd name="connsiteX5" fmla="*/ 163642 w 263655"/>
              <a:gd name="connsiteY5" fmla="*/ 1070898 h 1170910"/>
              <a:gd name="connsiteX6" fmla="*/ 137449 w 263655"/>
              <a:gd name="connsiteY6" fmla="*/ 1047085 h 1170910"/>
              <a:gd name="connsiteX7" fmla="*/ 99349 w 263655"/>
              <a:gd name="connsiteY7" fmla="*/ 1008985 h 1170910"/>
              <a:gd name="connsiteX8" fmla="*/ 66011 w 263655"/>
              <a:gd name="connsiteY8" fmla="*/ 961360 h 1170910"/>
              <a:gd name="connsiteX9" fmla="*/ 35055 w 263655"/>
              <a:gd name="connsiteY9" fmla="*/ 932785 h 1170910"/>
              <a:gd name="connsiteX10" fmla="*/ 20767 w 263655"/>
              <a:gd name="connsiteY10" fmla="*/ 889923 h 1170910"/>
              <a:gd name="connsiteX11" fmla="*/ 18386 w 263655"/>
              <a:gd name="connsiteY11" fmla="*/ 873254 h 1170910"/>
              <a:gd name="connsiteX12" fmla="*/ 25530 w 263655"/>
              <a:gd name="connsiteY12" fmla="*/ 849442 h 1170910"/>
              <a:gd name="connsiteX13" fmla="*/ 37436 w 263655"/>
              <a:gd name="connsiteY13" fmla="*/ 820867 h 1170910"/>
              <a:gd name="connsiteX14" fmla="*/ 56486 w 263655"/>
              <a:gd name="connsiteY14" fmla="*/ 804198 h 1170910"/>
              <a:gd name="connsiteX15" fmla="*/ 68392 w 263655"/>
              <a:gd name="connsiteY15" fmla="*/ 780385 h 1170910"/>
              <a:gd name="connsiteX16" fmla="*/ 77917 w 263655"/>
              <a:gd name="connsiteY16" fmla="*/ 747048 h 1170910"/>
              <a:gd name="connsiteX17" fmla="*/ 80299 w 263655"/>
              <a:gd name="connsiteY17" fmla="*/ 725617 h 1170910"/>
              <a:gd name="connsiteX18" fmla="*/ 96967 w 263655"/>
              <a:gd name="connsiteY18" fmla="*/ 699423 h 1170910"/>
              <a:gd name="connsiteX19" fmla="*/ 99349 w 263655"/>
              <a:gd name="connsiteY19" fmla="*/ 666085 h 1170910"/>
              <a:gd name="connsiteX20" fmla="*/ 89824 w 263655"/>
              <a:gd name="connsiteY20" fmla="*/ 637510 h 1170910"/>
              <a:gd name="connsiteX21" fmla="*/ 94586 w 263655"/>
              <a:gd name="connsiteY21" fmla="*/ 606554 h 1170910"/>
              <a:gd name="connsiteX22" fmla="*/ 85061 w 263655"/>
              <a:gd name="connsiteY22" fmla="*/ 573217 h 1170910"/>
              <a:gd name="connsiteX23" fmla="*/ 80299 w 263655"/>
              <a:gd name="connsiteY23" fmla="*/ 537498 h 1170910"/>
              <a:gd name="connsiteX24" fmla="*/ 80299 w 263655"/>
              <a:gd name="connsiteY24" fmla="*/ 497017 h 1170910"/>
              <a:gd name="connsiteX25" fmla="*/ 80299 w 263655"/>
              <a:gd name="connsiteY25" fmla="*/ 470823 h 1170910"/>
              <a:gd name="connsiteX26" fmla="*/ 85061 w 263655"/>
              <a:gd name="connsiteY26" fmla="*/ 437485 h 1170910"/>
              <a:gd name="connsiteX27" fmla="*/ 77917 w 263655"/>
              <a:gd name="connsiteY27" fmla="*/ 404148 h 1170910"/>
              <a:gd name="connsiteX28" fmla="*/ 63630 w 263655"/>
              <a:gd name="connsiteY28" fmla="*/ 351760 h 1170910"/>
              <a:gd name="connsiteX29" fmla="*/ 89824 w 263655"/>
              <a:gd name="connsiteY29" fmla="*/ 299373 h 1170910"/>
              <a:gd name="connsiteX30" fmla="*/ 77918 w 263655"/>
              <a:gd name="connsiteY30" fmla="*/ 258892 h 1170910"/>
              <a:gd name="connsiteX31" fmla="*/ 87442 w 263655"/>
              <a:gd name="connsiteY31" fmla="*/ 216029 h 1170910"/>
              <a:gd name="connsiteX32" fmla="*/ 70774 w 263655"/>
              <a:gd name="connsiteY32" fmla="*/ 170785 h 1170910"/>
              <a:gd name="connsiteX33" fmla="*/ 70774 w 263655"/>
              <a:gd name="connsiteY33" fmla="*/ 96966 h 1170910"/>
              <a:gd name="connsiteX34" fmla="*/ 0 w 263655"/>
              <a:gd name="connsiteY34" fmla="*/ 0 h 1170910"/>
              <a:gd name="connsiteX0" fmla="*/ 237461 w 237462"/>
              <a:gd name="connsiteY0" fmla="*/ 1139954 h 1139954"/>
              <a:gd name="connsiteX1" fmla="*/ 206505 w 237462"/>
              <a:gd name="connsiteY1" fmla="*/ 1132810 h 1139954"/>
              <a:gd name="connsiteX2" fmla="*/ 196980 w 237462"/>
              <a:gd name="connsiteY2" fmla="*/ 1113760 h 1139954"/>
              <a:gd name="connsiteX3" fmla="*/ 185074 w 237462"/>
              <a:gd name="connsiteY3" fmla="*/ 1092329 h 1139954"/>
              <a:gd name="connsiteX4" fmla="*/ 163642 w 237462"/>
              <a:gd name="connsiteY4" fmla="*/ 1070898 h 1139954"/>
              <a:gd name="connsiteX5" fmla="*/ 137449 w 237462"/>
              <a:gd name="connsiteY5" fmla="*/ 1047085 h 1139954"/>
              <a:gd name="connsiteX6" fmla="*/ 99349 w 237462"/>
              <a:gd name="connsiteY6" fmla="*/ 1008985 h 1139954"/>
              <a:gd name="connsiteX7" fmla="*/ 66011 w 237462"/>
              <a:gd name="connsiteY7" fmla="*/ 961360 h 1139954"/>
              <a:gd name="connsiteX8" fmla="*/ 35055 w 237462"/>
              <a:gd name="connsiteY8" fmla="*/ 932785 h 1139954"/>
              <a:gd name="connsiteX9" fmla="*/ 20767 w 237462"/>
              <a:gd name="connsiteY9" fmla="*/ 889923 h 1139954"/>
              <a:gd name="connsiteX10" fmla="*/ 18386 w 237462"/>
              <a:gd name="connsiteY10" fmla="*/ 873254 h 1139954"/>
              <a:gd name="connsiteX11" fmla="*/ 25530 w 237462"/>
              <a:gd name="connsiteY11" fmla="*/ 849442 h 1139954"/>
              <a:gd name="connsiteX12" fmla="*/ 37436 w 237462"/>
              <a:gd name="connsiteY12" fmla="*/ 820867 h 1139954"/>
              <a:gd name="connsiteX13" fmla="*/ 56486 w 237462"/>
              <a:gd name="connsiteY13" fmla="*/ 804198 h 1139954"/>
              <a:gd name="connsiteX14" fmla="*/ 68392 w 237462"/>
              <a:gd name="connsiteY14" fmla="*/ 780385 h 1139954"/>
              <a:gd name="connsiteX15" fmla="*/ 77917 w 237462"/>
              <a:gd name="connsiteY15" fmla="*/ 747048 h 1139954"/>
              <a:gd name="connsiteX16" fmla="*/ 80299 w 237462"/>
              <a:gd name="connsiteY16" fmla="*/ 725617 h 1139954"/>
              <a:gd name="connsiteX17" fmla="*/ 96967 w 237462"/>
              <a:gd name="connsiteY17" fmla="*/ 699423 h 1139954"/>
              <a:gd name="connsiteX18" fmla="*/ 99349 w 237462"/>
              <a:gd name="connsiteY18" fmla="*/ 666085 h 1139954"/>
              <a:gd name="connsiteX19" fmla="*/ 89824 w 237462"/>
              <a:gd name="connsiteY19" fmla="*/ 637510 h 1139954"/>
              <a:gd name="connsiteX20" fmla="*/ 94586 w 237462"/>
              <a:gd name="connsiteY20" fmla="*/ 606554 h 1139954"/>
              <a:gd name="connsiteX21" fmla="*/ 85061 w 237462"/>
              <a:gd name="connsiteY21" fmla="*/ 573217 h 1139954"/>
              <a:gd name="connsiteX22" fmla="*/ 80299 w 237462"/>
              <a:gd name="connsiteY22" fmla="*/ 537498 h 1139954"/>
              <a:gd name="connsiteX23" fmla="*/ 80299 w 237462"/>
              <a:gd name="connsiteY23" fmla="*/ 497017 h 1139954"/>
              <a:gd name="connsiteX24" fmla="*/ 80299 w 237462"/>
              <a:gd name="connsiteY24" fmla="*/ 470823 h 1139954"/>
              <a:gd name="connsiteX25" fmla="*/ 85061 w 237462"/>
              <a:gd name="connsiteY25" fmla="*/ 437485 h 1139954"/>
              <a:gd name="connsiteX26" fmla="*/ 77917 w 237462"/>
              <a:gd name="connsiteY26" fmla="*/ 404148 h 1139954"/>
              <a:gd name="connsiteX27" fmla="*/ 63630 w 237462"/>
              <a:gd name="connsiteY27" fmla="*/ 351760 h 1139954"/>
              <a:gd name="connsiteX28" fmla="*/ 89824 w 237462"/>
              <a:gd name="connsiteY28" fmla="*/ 299373 h 1139954"/>
              <a:gd name="connsiteX29" fmla="*/ 77918 w 237462"/>
              <a:gd name="connsiteY29" fmla="*/ 258892 h 1139954"/>
              <a:gd name="connsiteX30" fmla="*/ 87442 w 237462"/>
              <a:gd name="connsiteY30" fmla="*/ 216029 h 1139954"/>
              <a:gd name="connsiteX31" fmla="*/ 70774 w 237462"/>
              <a:gd name="connsiteY31" fmla="*/ 170785 h 1139954"/>
              <a:gd name="connsiteX32" fmla="*/ 70774 w 237462"/>
              <a:gd name="connsiteY32" fmla="*/ 96966 h 1139954"/>
              <a:gd name="connsiteX33" fmla="*/ 0 w 237462"/>
              <a:gd name="connsiteY33" fmla="*/ 0 h 1139954"/>
              <a:gd name="connsiteX0" fmla="*/ 206505 w 206505"/>
              <a:gd name="connsiteY0" fmla="*/ 1132810 h 1132810"/>
              <a:gd name="connsiteX1" fmla="*/ 196980 w 206505"/>
              <a:gd name="connsiteY1" fmla="*/ 1113760 h 1132810"/>
              <a:gd name="connsiteX2" fmla="*/ 185074 w 206505"/>
              <a:gd name="connsiteY2" fmla="*/ 1092329 h 1132810"/>
              <a:gd name="connsiteX3" fmla="*/ 163642 w 206505"/>
              <a:gd name="connsiteY3" fmla="*/ 1070898 h 1132810"/>
              <a:gd name="connsiteX4" fmla="*/ 137449 w 206505"/>
              <a:gd name="connsiteY4" fmla="*/ 1047085 h 1132810"/>
              <a:gd name="connsiteX5" fmla="*/ 99349 w 206505"/>
              <a:gd name="connsiteY5" fmla="*/ 1008985 h 1132810"/>
              <a:gd name="connsiteX6" fmla="*/ 66011 w 206505"/>
              <a:gd name="connsiteY6" fmla="*/ 961360 h 1132810"/>
              <a:gd name="connsiteX7" fmla="*/ 35055 w 206505"/>
              <a:gd name="connsiteY7" fmla="*/ 932785 h 1132810"/>
              <a:gd name="connsiteX8" fmla="*/ 20767 w 206505"/>
              <a:gd name="connsiteY8" fmla="*/ 889923 h 1132810"/>
              <a:gd name="connsiteX9" fmla="*/ 18386 w 206505"/>
              <a:gd name="connsiteY9" fmla="*/ 873254 h 1132810"/>
              <a:gd name="connsiteX10" fmla="*/ 25530 w 206505"/>
              <a:gd name="connsiteY10" fmla="*/ 849442 h 1132810"/>
              <a:gd name="connsiteX11" fmla="*/ 37436 w 206505"/>
              <a:gd name="connsiteY11" fmla="*/ 820867 h 1132810"/>
              <a:gd name="connsiteX12" fmla="*/ 56486 w 206505"/>
              <a:gd name="connsiteY12" fmla="*/ 804198 h 1132810"/>
              <a:gd name="connsiteX13" fmla="*/ 68392 w 206505"/>
              <a:gd name="connsiteY13" fmla="*/ 780385 h 1132810"/>
              <a:gd name="connsiteX14" fmla="*/ 77917 w 206505"/>
              <a:gd name="connsiteY14" fmla="*/ 747048 h 1132810"/>
              <a:gd name="connsiteX15" fmla="*/ 80299 w 206505"/>
              <a:gd name="connsiteY15" fmla="*/ 725617 h 1132810"/>
              <a:gd name="connsiteX16" fmla="*/ 96967 w 206505"/>
              <a:gd name="connsiteY16" fmla="*/ 699423 h 1132810"/>
              <a:gd name="connsiteX17" fmla="*/ 99349 w 206505"/>
              <a:gd name="connsiteY17" fmla="*/ 666085 h 1132810"/>
              <a:gd name="connsiteX18" fmla="*/ 89824 w 206505"/>
              <a:gd name="connsiteY18" fmla="*/ 637510 h 1132810"/>
              <a:gd name="connsiteX19" fmla="*/ 94586 w 206505"/>
              <a:gd name="connsiteY19" fmla="*/ 606554 h 1132810"/>
              <a:gd name="connsiteX20" fmla="*/ 85061 w 206505"/>
              <a:gd name="connsiteY20" fmla="*/ 573217 h 1132810"/>
              <a:gd name="connsiteX21" fmla="*/ 80299 w 206505"/>
              <a:gd name="connsiteY21" fmla="*/ 537498 h 1132810"/>
              <a:gd name="connsiteX22" fmla="*/ 80299 w 206505"/>
              <a:gd name="connsiteY22" fmla="*/ 497017 h 1132810"/>
              <a:gd name="connsiteX23" fmla="*/ 80299 w 206505"/>
              <a:gd name="connsiteY23" fmla="*/ 470823 h 1132810"/>
              <a:gd name="connsiteX24" fmla="*/ 85061 w 206505"/>
              <a:gd name="connsiteY24" fmla="*/ 437485 h 1132810"/>
              <a:gd name="connsiteX25" fmla="*/ 77917 w 206505"/>
              <a:gd name="connsiteY25" fmla="*/ 404148 h 1132810"/>
              <a:gd name="connsiteX26" fmla="*/ 63630 w 206505"/>
              <a:gd name="connsiteY26" fmla="*/ 351760 h 1132810"/>
              <a:gd name="connsiteX27" fmla="*/ 89824 w 206505"/>
              <a:gd name="connsiteY27" fmla="*/ 299373 h 1132810"/>
              <a:gd name="connsiteX28" fmla="*/ 77918 w 206505"/>
              <a:gd name="connsiteY28" fmla="*/ 258892 h 1132810"/>
              <a:gd name="connsiteX29" fmla="*/ 87442 w 206505"/>
              <a:gd name="connsiteY29" fmla="*/ 216029 h 1132810"/>
              <a:gd name="connsiteX30" fmla="*/ 70774 w 206505"/>
              <a:gd name="connsiteY30" fmla="*/ 170785 h 1132810"/>
              <a:gd name="connsiteX31" fmla="*/ 70774 w 206505"/>
              <a:gd name="connsiteY31" fmla="*/ 96966 h 1132810"/>
              <a:gd name="connsiteX32" fmla="*/ 0 w 206505"/>
              <a:gd name="connsiteY32" fmla="*/ 0 h 1132810"/>
              <a:gd name="connsiteX0" fmla="*/ 206505 w 206505"/>
              <a:gd name="connsiteY0" fmla="*/ 1132810 h 1132810"/>
              <a:gd name="connsiteX1" fmla="*/ 185074 w 206505"/>
              <a:gd name="connsiteY1" fmla="*/ 1092329 h 1132810"/>
              <a:gd name="connsiteX2" fmla="*/ 163642 w 206505"/>
              <a:gd name="connsiteY2" fmla="*/ 1070898 h 1132810"/>
              <a:gd name="connsiteX3" fmla="*/ 137449 w 206505"/>
              <a:gd name="connsiteY3" fmla="*/ 1047085 h 1132810"/>
              <a:gd name="connsiteX4" fmla="*/ 99349 w 206505"/>
              <a:gd name="connsiteY4" fmla="*/ 1008985 h 1132810"/>
              <a:gd name="connsiteX5" fmla="*/ 66011 w 206505"/>
              <a:gd name="connsiteY5" fmla="*/ 961360 h 1132810"/>
              <a:gd name="connsiteX6" fmla="*/ 35055 w 206505"/>
              <a:gd name="connsiteY6" fmla="*/ 932785 h 1132810"/>
              <a:gd name="connsiteX7" fmla="*/ 20767 w 206505"/>
              <a:gd name="connsiteY7" fmla="*/ 889923 h 1132810"/>
              <a:gd name="connsiteX8" fmla="*/ 18386 w 206505"/>
              <a:gd name="connsiteY8" fmla="*/ 873254 h 1132810"/>
              <a:gd name="connsiteX9" fmla="*/ 25530 w 206505"/>
              <a:gd name="connsiteY9" fmla="*/ 849442 h 1132810"/>
              <a:gd name="connsiteX10" fmla="*/ 37436 w 206505"/>
              <a:gd name="connsiteY10" fmla="*/ 820867 h 1132810"/>
              <a:gd name="connsiteX11" fmla="*/ 56486 w 206505"/>
              <a:gd name="connsiteY11" fmla="*/ 804198 h 1132810"/>
              <a:gd name="connsiteX12" fmla="*/ 68392 w 206505"/>
              <a:gd name="connsiteY12" fmla="*/ 780385 h 1132810"/>
              <a:gd name="connsiteX13" fmla="*/ 77917 w 206505"/>
              <a:gd name="connsiteY13" fmla="*/ 747048 h 1132810"/>
              <a:gd name="connsiteX14" fmla="*/ 80299 w 206505"/>
              <a:gd name="connsiteY14" fmla="*/ 725617 h 1132810"/>
              <a:gd name="connsiteX15" fmla="*/ 96967 w 206505"/>
              <a:gd name="connsiteY15" fmla="*/ 699423 h 1132810"/>
              <a:gd name="connsiteX16" fmla="*/ 99349 w 206505"/>
              <a:gd name="connsiteY16" fmla="*/ 666085 h 1132810"/>
              <a:gd name="connsiteX17" fmla="*/ 89824 w 206505"/>
              <a:gd name="connsiteY17" fmla="*/ 637510 h 1132810"/>
              <a:gd name="connsiteX18" fmla="*/ 94586 w 206505"/>
              <a:gd name="connsiteY18" fmla="*/ 606554 h 1132810"/>
              <a:gd name="connsiteX19" fmla="*/ 85061 w 206505"/>
              <a:gd name="connsiteY19" fmla="*/ 573217 h 1132810"/>
              <a:gd name="connsiteX20" fmla="*/ 80299 w 206505"/>
              <a:gd name="connsiteY20" fmla="*/ 537498 h 1132810"/>
              <a:gd name="connsiteX21" fmla="*/ 80299 w 206505"/>
              <a:gd name="connsiteY21" fmla="*/ 497017 h 1132810"/>
              <a:gd name="connsiteX22" fmla="*/ 80299 w 206505"/>
              <a:gd name="connsiteY22" fmla="*/ 470823 h 1132810"/>
              <a:gd name="connsiteX23" fmla="*/ 85061 w 206505"/>
              <a:gd name="connsiteY23" fmla="*/ 437485 h 1132810"/>
              <a:gd name="connsiteX24" fmla="*/ 77917 w 206505"/>
              <a:gd name="connsiteY24" fmla="*/ 404148 h 1132810"/>
              <a:gd name="connsiteX25" fmla="*/ 63630 w 206505"/>
              <a:gd name="connsiteY25" fmla="*/ 351760 h 1132810"/>
              <a:gd name="connsiteX26" fmla="*/ 89824 w 206505"/>
              <a:gd name="connsiteY26" fmla="*/ 299373 h 1132810"/>
              <a:gd name="connsiteX27" fmla="*/ 77918 w 206505"/>
              <a:gd name="connsiteY27" fmla="*/ 258892 h 1132810"/>
              <a:gd name="connsiteX28" fmla="*/ 87442 w 206505"/>
              <a:gd name="connsiteY28" fmla="*/ 216029 h 1132810"/>
              <a:gd name="connsiteX29" fmla="*/ 70774 w 206505"/>
              <a:gd name="connsiteY29" fmla="*/ 170785 h 1132810"/>
              <a:gd name="connsiteX30" fmla="*/ 70774 w 206505"/>
              <a:gd name="connsiteY30" fmla="*/ 96966 h 1132810"/>
              <a:gd name="connsiteX31" fmla="*/ 0 w 206505"/>
              <a:gd name="connsiteY31" fmla="*/ 0 h 1132810"/>
              <a:gd name="connsiteX0" fmla="*/ 185074 w 185074"/>
              <a:gd name="connsiteY0" fmla="*/ 1092329 h 1092329"/>
              <a:gd name="connsiteX1" fmla="*/ 163642 w 185074"/>
              <a:gd name="connsiteY1" fmla="*/ 1070898 h 1092329"/>
              <a:gd name="connsiteX2" fmla="*/ 137449 w 185074"/>
              <a:gd name="connsiteY2" fmla="*/ 1047085 h 1092329"/>
              <a:gd name="connsiteX3" fmla="*/ 99349 w 185074"/>
              <a:gd name="connsiteY3" fmla="*/ 1008985 h 1092329"/>
              <a:gd name="connsiteX4" fmla="*/ 66011 w 185074"/>
              <a:gd name="connsiteY4" fmla="*/ 961360 h 1092329"/>
              <a:gd name="connsiteX5" fmla="*/ 35055 w 185074"/>
              <a:gd name="connsiteY5" fmla="*/ 932785 h 1092329"/>
              <a:gd name="connsiteX6" fmla="*/ 20767 w 185074"/>
              <a:gd name="connsiteY6" fmla="*/ 889923 h 1092329"/>
              <a:gd name="connsiteX7" fmla="*/ 18386 w 185074"/>
              <a:gd name="connsiteY7" fmla="*/ 873254 h 1092329"/>
              <a:gd name="connsiteX8" fmla="*/ 25530 w 185074"/>
              <a:gd name="connsiteY8" fmla="*/ 849442 h 1092329"/>
              <a:gd name="connsiteX9" fmla="*/ 37436 w 185074"/>
              <a:gd name="connsiteY9" fmla="*/ 820867 h 1092329"/>
              <a:gd name="connsiteX10" fmla="*/ 56486 w 185074"/>
              <a:gd name="connsiteY10" fmla="*/ 804198 h 1092329"/>
              <a:gd name="connsiteX11" fmla="*/ 68392 w 185074"/>
              <a:gd name="connsiteY11" fmla="*/ 780385 h 1092329"/>
              <a:gd name="connsiteX12" fmla="*/ 77917 w 185074"/>
              <a:gd name="connsiteY12" fmla="*/ 747048 h 1092329"/>
              <a:gd name="connsiteX13" fmla="*/ 80299 w 185074"/>
              <a:gd name="connsiteY13" fmla="*/ 725617 h 1092329"/>
              <a:gd name="connsiteX14" fmla="*/ 96967 w 185074"/>
              <a:gd name="connsiteY14" fmla="*/ 699423 h 1092329"/>
              <a:gd name="connsiteX15" fmla="*/ 99349 w 185074"/>
              <a:gd name="connsiteY15" fmla="*/ 666085 h 1092329"/>
              <a:gd name="connsiteX16" fmla="*/ 89824 w 185074"/>
              <a:gd name="connsiteY16" fmla="*/ 637510 h 1092329"/>
              <a:gd name="connsiteX17" fmla="*/ 94586 w 185074"/>
              <a:gd name="connsiteY17" fmla="*/ 606554 h 1092329"/>
              <a:gd name="connsiteX18" fmla="*/ 85061 w 185074"/>
              <a:gd name="connsiteY18" fmla="*/ 573217 h 1092329"/>
              <a:gd name="connsiteX19" fmla="*/ 80299 w 185074"/>
              <a:gd name="connsiteY19" fmla="*/ 537498 h 1092329"/>
              <a:gd name="connsiteX20" fmla="*/ 80299 w 185074"/>
              <a:gd name="connsiteY20" fmla="*/ 497017 h 1092329"/>
              <a:gd name="connsiteX21" fmla="*/ 80299 w 185074"/>
              <a:gd name="connsiteY21" fmla="*/ 470823 h 1092329"/>
              <a:gd name="connsiteX22" fmla="*/ 85061 w 185074"/>
              <a:gd name="connsiteY22" fmla="*/ 437485 h 1092329"/>
              <a:gd name="connsiteX23" fmla="*/ 77917 w 185074"/>
              <a:gd name="connsiteY23" fmla="*/ 404148 h 1092329"/>
              <a:gd name="connsiteX24" fmla="*/ 63630 w 185074"/>
              <a:gd name="connsiteY24" fmla="*/ 351760 h 1092329"/>
              <a:gd name="connsiteX25" fmla="*/ 89824 w 185074"/>
              <a:gd name="connsiteY25" fmla="*/ 299373 h 1092329"/>
              <a:gd name="connsiteX26" fmla="*/ 77918 w 185074"/>
              <a:gd name="connsiteY26" fmla="*/ 258892 h 1092329"/>
              <a:gd name="connsiteX27" fmla="*/ 87442 w 185074"/>
              <a:gd name="connsiteY27" fmla="*/ 216029 h 1092329"/>
              <a:gd name="connsiteX28" fmla="*/ 70774 w 185074"/>
              <a:gd name="connsiteY28" fmla="*/ 170785 h 1092329"/>
              <a:gd name="connsiteX29" fmla="*/ 70774 w 185074"/>
              <a:gd name="connsiteY29" fmla="*/ 96966 h 1092329"/>
              <a:gd name="connsiteX30" fmla="*/ 0 w 185074"/>
              <a:gd name="connsiteY30" fmla="*/ 0 h 1092329"/>
              <a:gd name="connsiteX0" fmla="*/ 185074 w 185074"/>
              <a:gd name="connsiteY0" fmla="*/ 1092329 h 1092329"/>
              <a:gd name="connsiteX1" fmla="*/ 137449 w 185074"/>
              <a:gd name="connsiteY1" fmla="*/ 1047085 h 1092329"/>
              <a:gd name="connsiteX2" fmla="*/ 99349 w 185074"/>
              <a:gd name="connsiteY2" fmla="*/ 1008985 h 1092329"/>
              <a:gd name="connsiteX3" fmla="*/ 66011 w 185074"/>
              <a:gd name="connsiteY3" fmla="*/ 961360 h 1092329"/>
              <a:gd name="connsiteX4" fmla="*/ 35055 w 185074"/>
              <a:gd name="connsiteY4" fmla="*/ 932785 h 1092329"/>
              <a:gd name="connsiteX5" fmla="*/ 20767 w 185074"/>
              <a:gd name="connsiteY5" fmla="*/ 889923 h 1092329"/>
              <a:gd name="connsiteX6" fmla="*/ 18386 w 185074"/>
              <a:gd name="connsiteY6" fmla="*/ 873254 h 1092329"/>
              <a:gd name="connsiteX7" fmla="*/ 25530 w 185074"/>
              <a:gd name="connsiteY7" fmla="*/ 849442 h 1092329"/>
              <a:gd name="connsiteX8" fmla="*/ 37436 w 185074"/>
              <a:gd name="connsiteY8" fmla="*/ 820867 h 1092329"/>
              <a:gd name="connsiteX9" fmla="*/ 56486 w 185074"/>
              <a:gd name="connsiteY9" fmla="*/ 804198 h 1092329"/>
              <a:gd name="connsiteX10" fmla="*/ 68392 w 185074"/>
              <a:gd name="connsiteY10" fmla="*/ 780385 h 1092329"/>
              <a:gd name="connsiteX11" fmla="*/ 77917 w 185074"/>
              <a:gd name="connsiteY11" fmla="*/ 747048 h 1092329"/>
              <a:gd name="connsiteX12" fmla="*/ 80299 w 185074"/>
              <a:gd name="connsiteY12" fmla="*/ 725617 h 1092329"/>
              <a:gd name="connsiteX13" fmla="*/ 96967 w 185074"/>
              <a:gd name="connsiteY13" fmla="*/ 699423 h 1092329"/>
              <a:gd name="connsiteX14" fmla="*/ 99349 w 185074"/>
              <a:gd name="connsiteY14" fmla="*/ 666085 h 1092329"/>
              <a:gd name="connsiteX15" fmla="*/ 89824 w 185074"/>
              <a:gd name="connsiteY15" fmla="*/ 637510 h 1092329"/>
              <a:gd name="connsiteX16" fmla="*/ 94586 w 185074"/>
              <a:gd name="connsiteY16" fmla="*/ 606554 h 1092329"/>
              <a:gd name="connsiteX17" fmla="*/ 85061 w 185074"/>
              <a:gd name="connsiteY17" fmla="*/ 573217 h 1092329"/>
              <a:gd name="connsiteX18" fmla="*/ 80299 w 185074"/>
              <a:gd name="connsiteY18" fmla="*/ 537498 h 1092329"/>
              <a:gd name="connsiteX19" fmla="*/ 80299 w 185074"/>
              <a:gd name="connsiteY19" fmla="*/ 497017 h 1092329"/>
              <a:gd name="connsiteX20" fmla="*/ 80299 w 185074"/>
              <a:gd name="connsiteY20" fmla="*/ 470823 h 1092329"/>
              <a:gd name="connsiteX21" fmla="*/ 85061 w 185074"/>
              <a:gd name="connsiteY21" fmla="*/ 437485 h 1092329"/>
              <a:gd name="connsiteX22" fmla="*/ 77917 w 185074"/>
              <a:gd name="connsiteY22" fmla="*/ 404148 h 1092329"/>
              <a:gd name="connsiteX23" fmla="*/ 63630 w 185074"/>
              <a:gd name="connsiteY23" fmla="*/ 351760 h 1092329"/>
              <a:gd name="connsiteX24" fmla="*/ 89824 w 185074"/>
              <a:gd name="connsiteY24" fmla="*/ 299373 h 1092329"/>
              <a:gd name="connsiteX25" fmla="*/ 77918 w 185074"/>
              <a:gd name="connsiteY25" fmla="*/ 258892 h 1092329"/>
              <a:gd name="connsiteX26" fmla="*/ 87442 w 185074"/>
              <a:gd name="connsiteY26" fmla="*/ 216029 h 1092329"/>
              <a:gd name="connsiteX27" fmla="*/ 70774 w 185074"/>
              <a:gd name="connsiteY27" fmla="*/ 170785 h 1092329"/>
              <a:gd name="connsiteX28" fmla="*/ 70774 w 185074"/>
              <a:gd name="connsiteY28" fmla="*/ 96966 h 1092329"/>
              <a:gd name="connsiteX29" fmla="*/ 0 w 185074"/>
              <a:gd name="connsiteY29" fmla="*/ 0 h 1092329"/>
              <a:gd name="connsiteX0" fmla="*/ 137449 w 137449"/>
              <a:gd name="connsiteY0" fmla="*/ 1047085 h 1047085"/>
              <a:gd name="connsiteX1" fmla="*/ 99349 w 137449"/>
              <a:gd name="connsiteY1" fmla="*/ 1008985 h 1047085"/>
              <a:gd name="connsiteX2" fmla="*/ 66011 w 137449"/>
              <a:gd name="connsiteY2" fmla="*/ 961360 h 1047085"/>
              <a:gd name="connsiteX3" fmla="*/ 35055 w 137449"/>
              <a:gd name="connsiteY3" fmla="*/ 932785 h 1047085"/>
              <a:gd name="connsiteX4" fmla="*/ 20767 w 137449"/>
              <a:gd name="connsiteY4" fmla="*/ 889923 h 1047085"/>
              <a:gd name="connsiteX5" fmla="*/ 18386 w 137449"/>
              <a:gd name="connsiteY5" fmla="*/ 873254 h 1047085"/>
              <a:gd name="connsiteX6" fmla="*/ 25530 w 137449"/>
              <a:gd name="connsiteY6" fmla="*/ 849442 h 1047085"/>
              <a:gd name="connsiteX7" fmla="*/ 37436 w 137449"/>
              <a:gd name="connsiteY7" fmla="*/ 820867 h 1047085"/>
              <a:gd name="connsiteX8" fmla="*/ 56486 w 137449"/>
              <a:gd name="connsiteY8" fmla="*/ 804198 h 1047085"/>
              <a:gd name="connsiteX9" fmla="*/ 68392 w 137449"/>
              <a:gd name="connsiteY9" fmla="*/ 780385 h 1047085"/>
              <a:gd name="connsiteX10" fmla="*/ 77917 w 137449"/>
              <a:gd name="connsiteY10" fmla="*/ 747048 h 1047085"/>
              <a:gd name="connsiteX11" fmla="*/ 80299 w 137449"/>
              <a:gd name="connsiteY11" fmla="*/ 725617 h 1047085"/>
              <a:gd name="connsiteX12" fmla="*/ 96967 w 137449"/>
              <a:gd name="connsiteY12" fmla="*/ 699423 h 1047085"/>
              <a:gd name="connsiteX13" fmla="*/ 99349 w 137449"/>
              <a:gd name="connsiteY13" fmla="*/ 666085 h 1047085"/>
              <a:gd name="connsiteX14" fmla="*/ 89824 w 137449"/>
              <a:gd name="connsiteY14" fmla="*/ 637510 h 1047085"/>
              <a:gd name="connsiteX15" fmla="*/ 94586 w 137449"/>
              <a:gd name="connsiteY15" fmla="*/ 606554 h 1047085"/>
              <a:gd name="connsiteX16" fmla="*/ 85061 w 137449"/>
              <a:gd name="connsiteY16" fmla="*/ 573217 h 1047085"/>
              <a:gd name="connsiteX17" fmla="*/ 80299 w 137449"/>
              <a:gd name="connsiteY17" fmla="*/ 537498 h 1047085"/>
              <a:gd name="connsiteX18" fmla="*/ 80299 w 137449"/>
              <a:gd name="connsiteY18" fmla="*/ 497017 h 1047085"/>
              <a:gd name="connsiteX19" fmla="*/ 80299 w 137449"/>
              <a:gd name="connsiteY19" fmla="*/ 470823 h 1047085"/>
              <a:gd name="connsiteX20" fmla="*/ 85061 w 137449"/>
              <a:gd name="connsiteY20" fmla="*/ 437485 h 1047085"/>
              <a:gd name="connsiteX21" fmla="*/ 77917 w 137449"/>
              <a:gd name="connsiteY21" fmla="*/ 404148 h 1047085"/>
              <a:gd name="connsiteX22" fmla="*/ 63630 w 137449"/>
              <a:gd name="connsiteY22" fmla="*/ 351760 h 1047085"/>
              <a:gd name="connsiteX23" fmla="*/ 89824 w 137449"/>
              <a:gd name="connsiteY23" fmla="*/ 299373 h 1047085"/>
              <a:gd name="connsiteX24" fmla="*/ 77918 w 137449"/>
              <a:gd name="connsiteY24" fmla="*/ 258892 h 1047085"/>
              <a:gd name="connsiteX25" fmla="*/ 87442 w 137449"/>
              <a:gd name="connsiteY25" fmla="*/ 216029 h 1047085"/>
              <a:gd name="connsiteX26" fmla="*/ 70774 w 137449"/>
              <a:gd name="connsiteY26" fmla="*/ 170785 h 1047085"/>
              <a:gd name="connsiteX27" fmla="*/ 70774 w 137449"/>
              <a:gd name="connsiteY27" fmla="*/ 96966 h 1047085"/>
              <a:gd name="connsiteX28" fmla="*/ 0 w 137449"/>
              <a:gd name="connsiteY28" fmla="*/ 0 h 1047085"/>
              <a:gd name="connsiteX0" fmla="*/ 99349 w 99350"/>
              <a:gd name="connsiteY0" fmla="*/ 1008985 h 1008984"/>
              <a:gd name="connsiteX1" fmla="*/ 66011 w 99350"/>
              <a:gd name="connsiteY1" fmla="*/ 961360 h 1008984"/>
              <a:gd name="connsiteX2" fmla="*/ 35055 w 99350"/>
              <a:gd name="connsiteY2" fmla="*/ 932785 h 1008984"/>
              <a:gd name="connsiteX3" fmla="*/ 20767 w 99350"/>
              <a:gd name="connsiteY3" fmla="*/ 889923 h 1008984"/>
              <a:gd name="connsiteX4" fmla="*/ 18386 w 99350"/>
              <a:gd name="connsiteY4" fmla="*/ 873254 h 1008984"/>
              <a:gd name="connsiteX5" fmla="*/ 25530 w 99350"/>
              <a:gd name="connsiteY5" fmla="*/ 849442 h 1008984"/>
              <a:gd name="connsiteX6" fmla="*/ 37436 w 99350"/>
              <a:gd name="connsiteY6" fmla="*/ 820867 h 1008984"/>
              <a:gd name="connsiteX7" fmla="*/ 56486 w 99350"/>
              <a:gd name="connsiteY7" fmla="*/ 804198 h 1008984"/>
              <a:gd name="connsiteX8" fmla="*/ 68392 w 99350"/>
              <a:gd name="connsiteY8" fmla="*/ 780385 h 1008984"/>
              <a:gd name="connsiteX9" fmla="*/ 77917 w 99350"/>
              <a:gd name="connsiteY9" fmla="*/ 747048 h 1008984"/>
              <a:gd name="connsiteX10" fmla="*/ 80299 w 99350"/>
              <a:gd name="connsiteY10" fmla="*/ 725617 h 1008984"/>
              <a:gd name="connsiteX11" fmla="*/ 96967 w 99350"/>
              <a:gd name="connsiteY11" fmla="*/ 699423 h 1008984"/>
              <a:gd name="connsiteX12" fmla="*/ 99349 w 99350"/>
              <a:gd name="connsiteY12" fmla="*/ 666085 h 1008984"/>
              <a:gd name="connsiteX13" fmla="*/ 89824 w 99350"/>
              <a:gd name="connsiteY13" fmla="*/ 637510 h 1008984"/>
              <a:gd name="connsiteX14" fmla="*/ 94586 w 99350"/>
              <a:gd name="connsiteY14" fmla="*/ 606554 h 1008984"/>
              <a:gd name="connsiteX15" fmla="*/ 85061 w 99350"/>
              <a:gd name="connsiteY15" fmla="*/ 573217 h 1008984"/>
              <a:gd name="connsiteX16" fmla="*/ 80299 w 99350"/>
              <a:gd name="connsiteY16" fmla="*/ 537498 h 1008984"/>
              <a:gd name="connsiteX17" fmla="*/ 80299 w 99350"/>
              <a:gd name="connsiteY17" fmla="*/ 497017 h 1008984"/>
              <a:gd name="connsiteX18" fmla="*/ 80299 w 99350"/>
              <a:gd name="connsiteY18" fmla="*/ 470823 h 1008984"/>
              <a:gd name="connsiteX19" fmla="*/ 85061 w 99350"/>
              <a:gd name="connsiteY19" fmla="*/ 437485 h 1008984"/>
              <a:gd name="connsiteX20" fmla="*/ 77917 w 99350"/>
              <a:gd name="connsiteY20" fmla="*/ 404148 h 1008984"/>
              <a:gd name="connsiteX21" fmla="*/ 63630 w 99350"/>
              <a:gd name="connsiteY21" fmla="*/ 351760 h 1008984"/>
              <a:gd name="connsiteX22" fmla="*/ 89824 w 99350"/>
              <a:gd name="connsiteY22" fmla="*/ 299373 h 1008984"/>
              <a:gd name="connsiteX23" fmla="*/ 77918 w 99350"/>
              <a:gd name="connsiteY23" fmla="*/ 258892 h 1008984"/>
              <a:gd name="connsiteX24" fmla="*/ 87442 w 99350"/>
              <a:gd name="connsiteY24" fmla="*/ 216029 h 1008984"/>
              <a:gd name="connsiteX25" fmla="*/ 70774 w 99350"/>
              <a:gd name="connsiteY25" fmla="*/ 170785 h 1008984"/>
              <a:gd name="connsiteX26" fmla="*/ 70774 w 99350"/>
              <a:gd name="connsiteY26" fmla="*/ 96966 h 1008984"/>
              <a:gd name="connsiteX27" fmla="*/ 0 w 99350"/>
              <a:gd name="connsiteY27" fmla="*/ 0 h 1008984"/>
              <a:gd name="connsiteX0" fmla="*/ 66011 w 99349"/>
              <a:gd name="connsiteY0" fmla="*/ 961360 h 961360"/>
              <a:gd name="connsiteX1" fmla="*/ 35055 w 99349"/>
              <a:gd name="connsiteY1" fmla="*/ 932785 h 961360"/>
              <a:gd name="connsiteX2" fmla="*/ 20767 w 99349"/>
              <a:gd name="connsiteY2" fmla="*/ 889923 h 961360"/>
              <a:gd name="connsiteX3" fmla="*/ 18386 w 99349"/>
              <a:gd name="connsiteY3" fmla="*/ 873254 h 961360"/>
              <a:gd name="connsiteX4" fmla="*/ 25530 w 99349"/>
              <a:gd name="connsiteY4" fmla="*/ 849442 h 961360"/>
              <a:gd name="connsiteX5" fmla="*/ 37436 w 99349"/>
              <a:gd name="connsiteY5" fmla="*/ 820867 h 961360"/>
              <a:gd name="connsiteX6" fmla="*/ 56486 w 99349"/>
              <a:gd name="connsiteY6" fmla="*/ 804198 h 961360"/>
              <a:gd name="connsiteX7" fmla="*/ 68392 w 99349"/>
              <a:gd name="connsiteY7" fmla="*/ 780385 h 961360"/>
              <a:gd name="connsiteX8" fmla="*/ 77917 w 99349"/>
              <a:gd name="connsiteY8" fmla="*/ 747048 h 961360"/>
              <a:gd name="connsiteX9" fmla="*/ 80299 w 99349"/>
              <a:gd name="connsiteY9" fmla="*/ 725617 h 961360"/>
              <a:gd name="connsiteX10" fmla="*/ 96967 w 99349"/>
              <a:gd name="connsiteY10" fmla="*/ 699423 h 961360"/>
              <a:gd name="connsiteX11" fmla="*/ 99349 w 99349"/>
              <a:gd name="connsiteY11" fmla="*/ 666085 h 961360"/>
              <a:gd name="connsiteX12" fmla="*/ 89824 w 99349"/>
              <a:gd name="connsiteY12" fmla="*/ 637510 h 961360"/>
              <a:gd name="connsiteX13" fmla="*/ 94586 w 99349"/>
              <a:gd name="connsiteY13" fmla="*/ 606554 h 961360"/>
              <a:gd name="connsiteX14" fmla="*/ 85061 w 99349"/>
              <a:gd name="connsiteY14" fmla="*/ 573217 h 961360"/>
              <a:gd name="connsiteX15" fmla="*/ 80299 w 99349"/>
              <a:gd name="connsiteY15" fmla="*/ 537498 h 961360"/>
              <a:gd name="connsiteX16" fmla="*/ 80299 w 99349"/>
              <a:gd name="connsiteY16" fmla="*/ 497017 h 961360"/>
              <a:gd name="connsiteX17" fmla="*/ 80299 w 99349"/>
              <a:gd name="connsiteY17" fmla="*/ 470823 h 961360"/>
              <a:gd name="connsiteX18" fmla="*/ 85061 w 99349"/>
              <a:gd name="connsiteY18" fmla="*/ 437485 h 961360"/>
              <a:gd name="connsiteX19" fmla="*/ 77917 w 99349"/>
              <a:gd name="connsiteY19" fmla="*/ 404148 h 961360"/>
              <a:gd name="connsiteX20" fmla="*/ 63630 w 99349"/>
              <a:gd name="connsiteY20" fmla="*/ 351760 h 961360"/>
              <a:gd name="connsiteX21" fmla="*/ 89824 w 99349"/>
              <a:gd name="connsiteY21" fmla="*/ 299373 h 961360"/>
              <a:gd name="connsiteX22" fmla="*/ 77918 w 99349"/>
              <a:gd name="connsiteY22" fmla="*/ 258892 h 961360"/>
              <a:gd name="connsiteX23" fmla="*/ 87442 w 99349"/>
              <a:gd name="connsiteY23" fmla="*/ 216029 h 961360"/>
              <a:gd name="connsiteX24" fmla="*/ 70774 w 99349"/>
              <a:gd name="connsiteY24" fmla="*/ 170785 h 961360"/>
              <a:gd name="connsiteX25" fmla="*/ 70774 w 99349"/>
              <a:gd name="connsiteY25" fmla="*/ 96966 h 961360"/>
              <a:gd name="connsiteX26" fmla="*/ 0 w 99349"/>
              <a:gd name="connsiteY26" fmla="*/ 0 h 961360"/>
              <a:gd name="connsiteX0" fmla="*/ 35055 w 99349"/>
              <a:gd name="connsiteY0" fmla="*/ 932785 h 932785"/>
              <a:gd name="connsiteX1" fmla="*/ 20767 w 99349"/>
              <a:gd name="connsiteY1" fmla="*/ 889923 h 932785"/>
              <a:gd name="connsiteX2" fmla="*/ 18386 w 99349"/>
              <a:gd name="connsiteY2" fmla="*/ 873254 h 932785"/>
              <a:gd name="connsiteX3" fmla="*/ 25530 w 99349"/>
              <a:gd name="connsiteY3" fmla="*/ 849442 h 932785"/>
              <a:gd name="connsiteX4" fmla="*/ 37436 w 99349"/>
              <a:gd name="connsiteY4" fmla="*/ 820867 h 932785"/>
              <a:gd name="connsiteX5" fmla="*/ 56486 w 99349"/>
              <a:gd name="connsiteY5" fmla="*/ 804198 h 932785"/>
              <a:gd name="connsiteX6" fmla="*/ 68392 w 99349"/>
              <a:gd name="connsiteY6" fmla="*/ 780385 h 932785"/>
              <a:gd name="connsiteX7" fmla="*/ 77917 w 99349"/>
              <a:gd name="connsiteY7" fmla="*/ 747048 h 932785"/>
              <a:gd name="connsiteX8" fmla="*/ 80299 w 99349"/>
              <a:gd name="connsiteY8" fmla="*/ 725617 h 932785"/>
              <a:gd name="connsiteX9" fmla="*/ 96967 w 99349"/>
              <a:gd name="connsiteY9" fmla="*/ 699423 h 932785"/>
              <a:gd name="connsiteX10" fmla="*/ 99349 w 99349"/>
              <a:gd name="connsiteY10" fmla="*/ 666085 h 932785"/>
              <a:gd name="connsiteX11" fmla="*/ 89824 w 99349"/>
              <a:gd name="connsiteY11" fmla="*/ 637510 h 932785"/>
              <a:gd name="connsiteX12" fmla="*/ 94586 w 99349"/>
              <a:gd name="connsiteY12" fmla="*/ 606554 h 932785"/>
              <a:gd name="connsiteX13" fmla="*/ 85061 w 99349"/>
              <a:gd name="connsiteY13" fmla="*/ 573217 h 932785"/>
              <a:gd name="connsiteX14" fmla="*/ 80299 w 99349"/>
              <a:gd name="connsiteY14" fmla="*/ 537498 h 932785"/>
              <a:gd name="connsiteX15" fmla="*/ 80299 w 99349"/>
              <a:gd name="connsiteY15" fmla="*/ 497017 h 932785"/>
              <a:gd name="connsiteX16" fmla="*/ 80299 w 99349"/>
              <a:gd name="connsiteY16" fmla="*/ 470823 h 932785"/>
              <a:gd name="connsiteX17" fmla="*/ 85061 w 99349"/>
              <a:gd name="connsiteY17" fmla="*/ 437485 h 932785"/>
              <a:gd name="connsiteX18" fmla="*/ 77917 w 99349"/>
              <a:gd name="connsiteY18" fmla="*/ 404148 h 932785"/>
              <a:gd name="connsiteX19" fmla="*/ 63630 w 99349"/>
              <a:gd name="connsiteY19" fmla="*/ 351760 h 932785"/>
              <a:gd name="connsiteX20" fmla="*/ 89824 w 99349"/>
              <a:gd name="connsiteY20" fmla="*/ 299373 h 932785"/>
              <a:gd name="connsiteX21" fmla="*/ 77918 w 99349"/>
              <a:gd name="connsiteY21" fmla="*/ 258892 h 932785"/>
              <a:gd name="connsiteX22" fmla="*/ 87442 w 99349"/>
              <a:gd name="connsiteY22" fmla="*/ 216029 h 932785"/>
              <a:gd name="connsiteX23" fmla="*/ 70774 w 99349"/>
              <a:gd name="connsiteY23" fmla="*/ 170785 h 932785"/>
              <a:gd name="connsiteX24" fmla="*/ 70774 w 99349"/>
              <a:gd name="connsiteY24" fmla="*/ 96966 h 932785"/>
              <a:gd name="connsiteX25" fmla="*/ 0 w 99349"/>
              <a:gd name="connsiteY25" fmla="*/ 0 h 932785"/>
              <a:gd name="connsiteX0" fmla="*/ 35055 w 99349"/>
              <a:gd name="connsiteY0" fmla="*/ 932785 h 932785"/>
              <a:gd name="connsiteX1" fmla="*/ 18386 w 99349"/>
              <a:gd name="connsiteY1" fmla="*/ 873254 h 932785"/>
              <a:gd name="connsiteX2" fmla="*/ 25530 w 99349"/>
              <a:gd name="connsiteY2" fmla="*/ 849442 h 932785"/>
              <a:gd name="connsiteX3" fmla="*/ 37436 w 99349"/>
              <a:gd name="connsiteY3" fmla="*/ 820867 h 932785"/>
              <a:gd name="connsiteX4" fmla="*/ 56486 w 99349"/>
              <a:gd name="connsiteY4" fmla="*/ 804198 h 932785"/>
              <a:gd name="connsiteX5" fmla="*/ 68392 w 99349"/>
              <a:gd name="connsiteY5" fmla="*/ 780385 h 932785"/>
              <a:gd name="connsiteX6" fmla="*/ 77917 w 99349"/>
              <a:gd name="connsiteY6" fmla="*/ 747048 h 932785"/>
              <a:gd name="connsiteX7" fmla="*/ 80299 w 99349"/>
              <a:gd name="connsiteY7" fmla="*/ 725617 h 932785"/>
              <a:gd name="connsiteX8" fmla="*/ 96967 w 99349"/>
              <a:gd name="connsiteY8" fmla="*/ 699423 h 932785"/>
              <a:gd name="connsiteX9" fmla="*/ 99349 w 99349"/>
              <a:gd name="connsiteY9" fmla="*/ 666085 h 932785"/>
              <a:gd name="connsiteX10" fmla="*/ 89824 w 99349"/>
              <a:gd name="connsiteY10" fmla="*/ 637510 h 932785"/>
              <a:gd name="connsiteX11" fmla="*/ 94586 w 99349"/>
              <a:gd name="connsiteY11" fmla="*/ 606554 h 932785"/>
              <a:gd name="connsiteX12" fmla="*/ 85061 w 99349"/>
              <a:gd name="connsiteY12" fmla="*/ 573217 h 932785"/>
              <a:gd name="connsiteX13" fmla="*/ 80299 w 99349"/>
              <a:gd name="connsiteY13" fmla="*/ 537498 h 932785"/>
              <a:gd name="connsiteX14" fmla="*/ 80299 w 99349"/>
              <a:gd name="connsiteY14" fmla="*/ 497017 h 932785"/>
              <a:gd name="connsiteX15" fmla="*/ 80299 w 99349"/>
              <a:gd name="connsiteY15" fmla="*/ 470823 h 932785"/>
              <a:gd name="connsiteX16" fmla="*/ 85061 w 99349"/>
              <a:gd name="connsiteY16" fmla="*/ 437485 h 932785"/>
              <a:gd name="connsiteX17" fmla="*/ 77917 w 99349"/>
              <a:gd name="connsiteY17" fmla="*/ 404148 h 932785"/>
              <a:gd name="connsiteX18" fmla="*/ 63630 w 99349"/>
              <a:gd name="connsiteY18" fmla="*/ 351760 h 932785"/>
              <a:gd name="connsiteX19" fmla="*/ 89824 w 99349"/>
              <a:gd name="connsiteY19" fmla="*/ 299373 h 932785"/>
              <a:gd name="connsiteX20" fmla="*/ 77918 w 99349"/>
              <a:gd name="connsiteY20" fmla="*/ 258892 h 932785"/>
              <a:gd name="connsiteX21" fmla="*/ 87442 w 99349"/>
              <a:gd name="connsiteY21" fmla="*/ 216029 h 932785"/>
              <a:gd name="connsiteX22" fmla="*/ 70774 w 99349"/>
              <a:gd name="connsiteY22" fmla="*/ 170785 h 932785"/>
              <a:gd name="connsiteX23" fmla="*/ 70774 w 99349"/>
              <a:gd name="connsiteY23" fmla="*/ 96966 h 932785"/>
              <a:gd name="connsiteX24" fmla="*/ 0 w 99349"/>
              <a:gd name="connsiteY24" fmla="*/ 0 h 932785"/>
              <a:gd name="connsiteX0" fmla="*/ 18386 w 99349"/>
              <a:gd name="connsiteY0" fmla="*/ 873254 h 873254"/>
              <a:gd name="connsiteX1" fmla="*/ 25530 w 99349"/>
              <a:gd name="connsiteY1" fmla="*/ 849442 h 873254"/>
              <a:gd name="connsiteX2" fmla="*/ 37436 w 99349"/>
              <a:gd name="connsiteY2" fmla="*/ 820867 h 873254"/>
              <a:gd name="connsiteX3" fmla="*/ 56486 w 99349"/>
              <a:gd name="connsiteY3" fmla="*/ 804198 h 873254"/>
              <a:gd name="connsiteX4" fmla="*/ 68392 w 99349"/>
              <a:gd name="connsiteY4" fmla="*/ 780385 h 873254"/>
              <a:gd name="connsiteX5" fmla="*/ 77917 w 99349"/>
              <a:gd name="connsiteY5" fmla="*/ 747048 h 873254"/>
              <a:gd name="connsiteX6" fmla="*/ 80299 w 99349"/>
              <a:gd name="connsiteY6" fmla="*/ 725617 h 873254"/>
              <a:gd name="connsiteX7" fmla="*/ 96967 w 99349"/>
              <a:gd name="connsiteY7" fmla="*/ 699423 h 873254"/>
              <a:gd name="connsiteX8" fmla="*/ 99349 w 99349"/>
              <a:gd name="connsiteY8" fmla="*/ 666085 h 873254"/>
              <a:gd name="connsiteX9" fmla="*/ 89824 w 99349"/>
              <a:gd name="connsiteY9" fmla="*/ 637510 h 873254"/>
              <a:gd name="connsiteX10" fmla="*/ 94586 w 99349"/>
              <a:gd name="connsiteY10" fmla="*/ 606554 h 873254"/>
              <a:gd name="connsiteX11" fmla="*/ 85061 w 99349"/>
              <a:gd name="connsiteY11" fmla="*/ 573217 h 873254"/>
              <a:gd name="connsiteX12" fmla="*/ 80299 w 99349"/>
              <a:gd name="connsiteY12" fmla="*/ 537498 h 873254"/>
              <a:gd name="connsiteX13" fmla="*/ 80299 w 99349"/>
              <a:gd name="connsiteY13" fmla="*/ 497017 h 873254"/>
              <a:gd name="connsiteX14" fmla="*/ 80299 w 99349"/>
              <a:gd name="connsiteY14" fmla="*/ 470823 h 873254"/>
              <a:gd name="connsiteX15" fmla="*/ 85061 w 99349"/>
              <a:gd name="connsiteY15" fmla="*/ 437485 h 873254"/>
              <a:gd name="connsiteX16" fmla="*/ 77917 w 99349"/>
              <a:gd name="connsiteY16" fmla="*/ 404148 h 873254"/>
              <a:gd name="connsiteX17" fmla="*/ 63630 w 99349"/>
              <a:gd name="connsiteY17" fmla="*/ 351760 h 873254"/>
              <a:gd name="connsiteX18" fmla="*/ 89824 w 99349"/>
              <a:gd name="connsiteY18" fmla="*/ 299373 h 873254"/>
              <a:gd name="connsiteX19" fmla="*/ 77918 w 99349"/>
              <a:gd name="connsiteY19" fmla="*/ 258892 h 873254"/>
              <a:gd name="connsiteX20" fmla="*/ 87442 w 99349"/>
              <a:gd name="connsiteY20" fmla="*/ 216029 h 873254"/>
              <a:gd name="connsiteX21" fmla="*/ 70774 w 99349"/>
              <a:gd name="connsiteY21" fmla="*/ 170785 h 873254"/>
              <a:gd name="connsiteX22" fmla="*/ 70774 w 99349"/>
              <a:gd name="connsiteY22" fmla="*/ 96966 h 873254"/>
              <a:gd name="connsiteX23" fmla="*/ 0 w 99349"/>
              <a:gd name="connsiteY23" fmla="*/ 0 h 873254"/>
              <a:gd name="connsiteX0" fmla="*/ 18386 w 99349"/>
              <a:gd name="connsiteY0" fmla="*/ 873254 h 873254"/>
              <a:gd name="connsiteX1" fmla="*/ 37436 w 99349"/>
              <a:gd name="connsiteY1" fmla="*/ 820867 h 873254"/>
              <a:gd name="connsiteX2" fmla="*/ 56486 w 99349"/>
              <a:gd name="connsiteY2" fmla="*/ 804198 h 873254"/>
              <a:gd name="connsiteX3" fmla="*/ 68392 w 99349"/>
              <a:gd name="connsiteY3" fmla="*/ 780385 h 873254"/>
              <a:gd name="connsiteX4" fmla="*/ 77917 w 99349"/>
              <a:gd name="connsiteY4" fmla="*/ 747048 h 873254"/>
              <a:gd name="connsiteX5" fmla="*/ 80299 w 99349"/>
              <a:gd name="connsiteY5" fmla="*/ 725617 h 873254"/>
              <a:gd name="connsiteX6" fmla="*/ 96967 w 99349"/>
              <a:gd name="connsiteY6" fmla="*/ 699423 h 873254"/>
              <a:gd name="connsiteX7" fmla="*/ 99349 w 99349"/>
              <a:gd name="connsiteY7" fmla="*/ 666085 h 873254"/>
              <a:gd name="connsiteX8" fmla="*/ 89824 w 99349"/>
              <a:gd name="connsiteY8" fmla="*/ 637510 h 873254"/>
              <a:gd name="connsiteX9" fmla="*/ 94586 w 99349"/>
              <a:gd name="connsiteY9" fmla="*/ 606554 h 873254"/>
              <a:gd name="connsiteX10" fmla="*/ 85061 w 99349"/>
              <a:gd name="connsiteY10" fmla="*/ 573217 h 873254"/>
              <a:gd name="connsiteX11" fmla="*/ 80299 w 99349"/>
              <a:gd name="connsiteY11" fmla="*/ 537498 h 873254"/>
              <a:gd name="connsiteX12" fmla="*/ 80299 w 99349"/>
              <a:gd name="connsiteY12" fmla="*/ 497017 h 873254"/>
              <a:gd name="connsiteX13" fmla="*/ 80299 w 99349"/>
              <a:gd name="connsiteY13" fmla="*/ 470823 h 873254"/>
              <a:gd name="connsiteX14" fmla="*/ 85061 w 99349"/>
              <a:gd name="connsiteY14" fmla="*/ 437485 h 873254"/>
              <a:gd name="connsiteX15" fmla="*/ 77917 w 99349"/>
              <a:gd name="connsiteY15" fmla="*/ 404148 h 873254"/>
              <a:gd name="connsiteX16" fmla="*/ 63630 w 99349"/>
              <a:gd name="connsiteY16" fmla="*/ 351760 h 873254"/>
              <a:gd name="connsiteX17" fmla="*/ 89824 w 99349"/>
              <a:gd name="connsiteY17" fmla="*/ 299373 h 873254"/>
              <a:gd name="connsiteX18" fmla="*/ 77918 w 99349"/>
              <a:gd name="connsiteY18" fmla="*/ 258892 h 873254"/>
              <a:gd name="connsiteX19" fmla="*/ 87442 w 99349"/>
              <a:gd name="connsiteY19" fmla="*/ 216029 h 873254"/>
              <a:gd name="connsiteX20" fmla="*/ 70774 w 99349"/>
              <a:gd name="connsiteY20" fmla="*/ 170785 h 873254"/>
              <a:gd name="connsiteX21" fmla="*/ 70774 w 99349"/>
              <a:gd name="connsiteY21" fmla="*/ 96966 h 873254"/>
              <a:gd name="connsiteX22" fmla="*/ 0 w 99349"/>
              <a:gd name="connsiteY22" fmla="*/ 0 h 873254"/>
              <a:gd name="connsiteX0" fmla="*/ 37436 w 99349"/>
              <a:gd name="connsiteY0" fmla="*/ 820867 h 820867"/>
              <a:gd name="connsiteX1" fmla="*/ 56486 w 99349"/>
              <a:gd name="connsiteY1" fmla="*/ 804198 h 820867"/>
              <a:gd name="connsiteX2" fmla="*/ 68392 w 99349"/>
              <a:gd name="connsiteY2" fmla="*/ 780385 h 820867"/>
              <a:gd name="connsiteX3" fmla="*/ 77917 w 99349"/>
              <a:gd name="connsiteY3" fmla="*/ 747048 h 820867"/>
              <a:gd name="connsiteX4" fmla="*/ 80299 w 99349"/>
              <a:gd name="connsiteY4" fmla="*/ 725617 h 820867"/>
              <a:gd name="connsiteX5" fmla="*/ 96967 w 99349"/>
              <a:gd name="connsiteY5" fmla="*/ 699423 h 820867"/>
              <a:gd name="connsiteX6" fmla="*/ 99349 w 99349"/>
              <a:gd name="connsiteY6" fmla="*/ 666085 h 820867"/>
              <a:gd name="connsiteX7" fmla="*/ 89824 w 99349"/>
              <a:gd name="connsiteY7" fmla="*/ 637510 h 820867"/>
              <a:gd name="connsiteX8" fmla="*/ 94586 w 99349"/>
              <a:gd name="connsiteY8" fmla="*/ 606554 h 820867"/>
              <a:gd name="connsiteX9" fmla="*/ 85061 w 99349"/>
              <a:gd name="connsiteY9" fmla="*/ 573217 h 820867"/>
              <a:gd name="connsiteX10" fmla="*/ 80299 w 99349"/>
              <a:gd name="connsiteY10" fmla="*/ 537498 h 820867"/>
              <a:gd name="connsiteX11" fmla="*/ 80299 w 99349"/>
              <a:gd name="connsiteY11" fmla="*/ 497017 h 820867"/>
              <a:gd name="connsiteX12" fmla="*/ 80299 w 99349"/>
              <a:gd name="connsiteY12" fmla="*/ 470823 h 820867"/>
              <a:gd name="connsiteX13" fmla="*/ 85061 w 99349"/>
              <a:gd name="connsiteY13" fmla="*/ 437485 h 820867"/>
              <a:gd name="connsiteX14" fmla="*/ 77917 w 99349"/>
              <a:gd name="connsiteY14" fmla="*/ 404148 h 820867"/>
              <a:gd name="connsiteX15" fmla="*/ 63630 w 99349"/>
              <a:gd name="connsiteY15" fmla="*/ 351760 h 820867"/>
              <a:gd name="connsiteX16" fmla="*/ 89824 w 99349"/>
              <a:gd name="connsiteY16" fmla="*/ 299373 h 820867"/>
              <a:gd name="connsiteX17" fmla="*/ 77918 w 99349"/>
              <a:gd name="connsiteY17" fmla="*/ 258892 h 820867"/>
              <a:gd name="connsiteX18" fmla="*/ 87442 w 99349"/>
              <a:gd name="connsiteY18" fmla="*/ 216029 h 820867"/>
              <a:gd name="connsiteX19" fmla="*/ 70774 w 99349"/>
              <a:gd name="connsiteY19" fmla="*/ 170785 h 820867"/>
              <a:gd name="connsiteX20" fmla="*/ 70774 w 99349"/>
              <a:gd name="connsiteY20" fmla="*/ 96966 h 820867"/>
              <a:gd name="connsiteX21" fmla="*/ 0 w 99349"/>
              <a:gd name="connsiteY21" fmla="*/ 0 h 820867"/>
              <a:gd name="connsiteX0" fmla="*/ 37436 w 99349"/>
              <a:gd name="connsiteY0" fmla="*/ 820867 h 820867"/>
              <a:gd name="connsiteX1" fmla="*/ 68392 w 99349"/>
              <a:gd name="connsiteY1" fmla="*/ 780385 h 820867"/>
              <a:gd name="connsiteX2" fmla="*/ 77917 w 99349"/>
              <a:gd name="connsiteY2" fmla="*/ 747048 h 820867"/>
              <a:gd name="connsiteX3" fmla="*/ 80299 w 99349"/>
              <a:gd name="connsiteY3" fmla="*/ 725617 h 820867"/>
              <a:gd name="connsiteX4" fmla="*/ 96967 w 99349"/>
              <a:gd name="connsiteY4" fmla="*/ 699423 h 820867"/>
              <a:gd name="connsiteX5" fmla="*/ 99349 w 99349"/>
              <a:gd name="connsiteY5" fmla="*/ 666085 h 820867"/>
              <a:gd name="connsiteX6" fmla="*/ 89824 w 99349"/>
              <a:gd name="connsiteY6" fmla="*/ 637510 h 820867"/>
              <a:gd name="connsiteX7" fmla="*/ 94586 w 99349"/>
              <a:gd name="connsiteY7" fmla="*/ 606554 h 820867"/>
              <a:gd name="connsiteX8" fmla="*/ 85061 w 99349"/>
              <a:gd name="connsiteY8" fmla="*/ 573217 h 820867"/>
              <a:gd name="connsiteX9" fmla="*/ 80299 w 99349"/>
              <a:gd name="connsiteY9" fmla="*/ 537498 h 820867"/>
              <a:gd name="connsiteX10" fmla="*/ 80299 w 99349"/>
              <a:gd name="connsiteY10" fmla="*/ 497017 h 820867"/>
              <a:gd name="connsiteX11" fmla="*/ 80299 w 99349"/>
              <a:gd name="connsiteY11" fmla="*/ 470823 h 820867"/>
              <a:gd name="connsiteX12" fmla="*/ 85061 w 99349"/>
              <a:gd name="connsiteY12" fmla="*/ 437485 h 820867"/>
              <a:gd name="connsiteX13" fmla="*/ 77917 w 99349"/>
              <a:gd name="connsiteY13" fmla="*/ 404148 h 820867"/>
              <a:gd name="connsiteX14" fmla="*/ 63630 w 99349"/>
              <a:gd name="connsiteY14" fmla="*/ 351760 h 820867"/>
              <a:gd name="connsiteX15" fmla="*/ 89824 w 99349"/>
              <a:gd name="connsiteY15" fmla="*/ 299373 h 820867"/>
              <a:gd name="connsiteX16" fmla="*/ 77918 w 99349"/>
              <a:gd name="connsiteY16" fmla="*/ 258892 h 820867"/>
              <a:gd name="connsiteX17" fmla="*/ 87442 w 99349"/>
              <a:gd name="connsiteY17" fmla="*/ 216029 h 820867"/>
              <a:gd name="connsiteX18" fmla="*/ 70774 w 99349"/>
              <a:gd name="connsiteY18" fmla="*/ 170785 h 820867"/>
              <a:gd name="connsiteX19" fmla="*/ 70774 w 99349"/>
              <a:gd name="connsiteY19" fmla="*/ 96966 h 820867"/>
              <a:gd name="connsiteX20" fmla="*/ 0 w 99349"/>
              <a:gd name="connsiteY20" fmla="*/ 0 h 820867"/>
              <a:gd name="connsiteX0" fmla="*/ 68392 w 99349"/>
              <a:gd name="connsiteY0" fmla="*/ 780385 h 780385"/>
              <a:gd name="connsiteX1" fmla="*/ 77917 w 99349"/>
              <a:gd name="connsiteY1" fmla="*/ 747048 h 780385"/>
              <a:gd name="connsiteX2" fmla="*/ 80299 w 99349"/>
              <a:gd name="connsiteY2" fmla="*/ 725617 h 780385"/>
              <a:gd name="connsiteX3" fmla="*/ 96967 w 99349"/>
              <a:gd name="connsiteY3" fmla="*/ 699423 h 780385"/>
              <a:gd name="connsiteX4" fmla="*/ 99349 w 99349"/>
              <a:gd name="connsiteY4" fmla="*/ 666085 h 780385"/>
              <a:gd name="connsiteX5" fmla="*/ 89824 w 99349"/>
              <a:gd name="connsiteY5" fmla="*/ 637510 h 780385"/>
              <a:gd name="connsiteX6" fmla="*/ 94586 w 99349"/>
              <a:gd name="connsiteY6" fmla="*/ 606554 h 780385"/>
              <a:gd name="connsiteX7" fmla="*/ 85061 w 99349"/>
              <a:gd name="connsiteY7" fmla="*/ 573217 h 780385"/>
              <a:gd name="connsiteX8" fmla="*/ 80299 w 99349"/>
              <a:gd name="connsiteY8" fmla="*/ 537498 h 780385"/>
              <a:gd name="connsiteX9" fmla="*/ 80299 w 99349"/>
              <a:gd name="connsiteY9" fmla="*/ 497017 h 780385"/>
              <a:gd name="connsiteX10" fmla="*/ 80299 w 99349"/>
              <a:gd name="connsiteY10" fmla="*/ 470823 h 780385"/>
              <a:gd name="connsiteX11" fmla="*/ 85061 w 99349"/>
              <a:gd name="connsiteY11" fmla="*/ 437485 h 780385"/>
              <a:gd name="connsiteX12" fmla="*/ 77917 w 99349"/>
              <a:gd name="connsiteY12" fmla="*/ 404148 h 780385"/>
              <a:gd name="connsiteX13" fmla="*/ 63630 w 99349"/>
              <a:gd name="connsiteY13" fmla="*/ 351760 h 780385"/>
              <a:gd name="connsiteX14" fmla="*/ 89824 w 99349"/>
              <a:gd name="connsiteY14" fmla="*/ 299373 h 780385"/>
              <a:gd name="connsiteX15" fmla="*/ 77918 w 99349"/>
              <a:gd name="connsiteY15" fmla="*/ 258892 h 780385"/>
              <a:gd name="connsiteX16" fmla="*/ 87442 w 99349"/>
              <a:gd name="connsiteY16" fmla="*/ 216029 h 780385"/>
              <a:gd name="connsiteX17" fmla="*/ 70774 w 99349"/>
              <a:gd name="connsiteY17" fmla="*/ 170785 h 780385"/>
              <a:gd name="connsiteX18" fmla="*/ 70774 w 99349"/>
              <a:gd name="connsiteY18" fmla="*/ 96966 h 780385"/>
              <a:gd name="connsiteX19" fmla="*/ 0 w 99349"/>
              <a:gd name="connsiteY19" fmla="*/ 0 h 780385"/>
              <a:gd name="connsiteX0" fmla="*/ 77917 w 99349"/>
              <a:gd name="connsiteY0" fmla="*/ 747048 h 747047"/>
              <a:gd name="connsiteX1" fmla="*/ 80299 w 99349"/>
              <a:gd name="connsiteY1" fmla="*/ 725617 h 747047"/>
              <a:gd name="connsiteX2" fmla="*/ 96967 w 99349"/>
              <a:gd name="connsiteY2" fmla="*/ 699423 h 747047"/>
              <a:gd name="connsiteX3" fmla="*/ 99349 w 99349"/>
              <a:gd name="connsiteY3" fmla="*/ 666085 h 747047"/>
              <a:gd name="connsiteX4" fmla="*/ 89824 w 99349"/>
              <a:gd name="connsiteY4" fmla="*/ 637510 h 747047"/>
              <a:gd name="connsiteX5" fmla="*/ 94586 w 99349"/>
              <a:gd name="connsiteY5" fmla="*/ 606554 h 747047"/>
              <a:gd name="connsiteX6" fmla="*/ 85061 w 99349"/>
              <a:gd name="connsiteY6" fmla="*/ 573217 h 747047"/>
              <a:gd name="connsiteX7" fmla="*/ 80299 w 99349"/>
              <a:gd name="connsiteY7" fmla="*/ 537498 h 747047"/>
              <a:gd name="connsiteX8" fmla="*/ 80299 w 99349"/>
              <a:gd name="connsiteY8" fmla="*/ 497017 h 747047"/>
              <a:gd name="connsiteX9" fmla="*/ 80299 w 99349"/>
              <a:gd name="connsiteY9" fmla="*/ 470823 h 747047"/>
              <a:gd name="connsiteX10" fmla="*/ 85061 w 99349"/>
              <a:gd name="connsiteY10" fmla="*/ 437485 h 747047"/>
              <a:gd name="connsiteX11" fmla="*/ 77917 w 99349"/>
              <a:gd name="connsiteY11" fmla="*/ 404148 h 747047"/>
              <a:gd name="connsiteX12" fmla="*/ 63630 w 99349"/>
              <a:gd name="connsiteY12" fmla="*/ 351760 h 747047"/>
              <a:gd name="connsiteX13" fmla="*/ 89824 w 99349"/>
              <a:gd name="connsiteY13" fmla="*/ 299373 h 747047"/>
              <a:gd name="connsiteX14" fmla="*/ 77918 w 99349"/>
              <a:gd name="connsiteY14" fmla="*/ 258892 h 747047"/>
              <a:gd name="connsiteX15" fmla="*/ 87442 w 99349"/>
              <a:gd name="connsiteY15" fmla="*/ 216029 h 747047"/>
              <a:gd name="connsiteX16" fmla="*/ 70774 w 99349"/>
              <a:gd name="connsiteY16" fmla="*/ 170785 h 747047"/>
              <a:gd name="connsiteX17" fmla="*/ 70774 w 99349"/>
              <a:gd name="connsiteY17" fmla="*/ 96966 h 747047"/>
              <a:gd name="connsiteX18" fmla="*/ 0 w 99349"/>
              <a:gd name="connsiteY18" fmla="*/ 0 h 747047"/>
              <a:gd name="connsiteX0" fmla="*/ 77917 w 99349"/>
              <a:gd name="connsiteY0" fmla="*/ 747048 h 747048"/>
              <a:gd name="connsiteX1" fmla="*/ 96967 w 99349"/>
              <a:gd name="connsiteY1" fmla="*/ 699423 h 747048"/>
              <a:gd name="connsiteX2" fmla="*/ 99349 w 99349"/>
              <a:gd name="connsiteY2" fmla="*/ 666085 h 747048"/>
              <a:gd name="connsiteX3" fmla="*/ 89824 w 99349"/>
              <a:gd name="connsiteY3" fmla="*/ 637510 h 747048"/>
              <a:gd name="connsiteX4" fmla="*/ 94586 w 99349"/>
              <a:gd name="connsiteY4" fmla="*/ 606554 h 747048"/>
              <a:gd name="connsiteX5" fmla="*/ 85061 w 99349"/>
              <a:gd name="connsiteY5" fmla="*/ 573217 h 747048"/>
              <a:gd name="connsiteX6" fmla="*/ 80299 w 99349"/>
              <a:gd name="connsiteY6" fmla="*/ 537498 h 747048"/>
              <a:gd name="connsiteX7" fmla="*/ 80299 w 99349"/>
              <a:gd name="connsiteY7" fmla="*/ 497017 h 747048"/>
              <a:gd name="connsiteX8" fmla="*/ 80299 w 99349"/>
              <a:gd name="connsiteY8" fmla="*/ 470823 h 747048"/>
              <a:gd name="connsiteX9" fmla="*/ 85061 w 99349"/>
              <a:gd name="connsiteY9" fmla="*/ 437485 h 747048"/>
              <a:gd name="connsiteX10" fmla="*/ 77917 w 99349"/>
              <a:gd name="connsiteY10" fmla="*/ 404148 h 747048"/>
              <a:gd name="connsiteX11" fmla="*/ 63630 w 99349"/>
              <a:gd name="connsiteY11" fmla="*/ 351760 h 747048"/>
              <a:gd name="connsiteX12" fmla="*/ 89824 w 99349"/>
              <a:gd name="connsiteY12" fmla="*/ 299373 h 747048"/>
              <a:gd name="connsiteX13" fmla="*/ 77918 w 99349"/>
              <a:gd name="connsiteY13" fmla="*/ 258892 h 747048"/>
              <a:gd name="connsiteX14" fmla="*/ 87442 w 99349"/>
              <a:gd name="connsiteY14" fmla="*/ 216029 h 747048"/>
              <a:gd name="connsiteX15" fmla="*/ 70774 w 99349"/>
              <a:gd name="connsiteY15" fmla="*/ 170785 h 747048"/>
              <a:gd name="connsiteX16" fmla="*/ 70774 w 99349"/>
              <a:gd name="connsiteY16" fmla="*/ 96966 h 747048"/>
              <a:gd name="connsiteX17" fmla="*/ 0 w 99349"/>
              <a:gd name="connsiteY17" fmla="*/ 0 h 747048"/>
              <a:gd name="connsiteX0" fmla="*/ 96967 w 99349"/>
              <a:gd name="connsiteY0" fmla="*/ 699423 h 699423"/>
              <a:gd name="connsiteX1" fmla="*/ 99349 w 99349"/>
              <a:gd name="connsiteY1" fmla="*/ 666085 h 699423"/>
              <a:gd name="connsiteX2" fmla="*/ 89824 w 99349"/>
              <a:gd name="connsiteY2" fmla="*/ 637510 h 699423"/>
              <a:gd name="connsiteX3" fmla="*/ 94586 w 99349"/>
              <a:gd name="connsiteY3" fmla="*/ 606554 h 699423"/>
              <a:gd name="connsiteX4" fmla="*/ 85061 w 99349"/>
              <a:gd name="connsiteY4" fmla="*/ 573217 h 699423"/>
              <a:gd name="connsiteX5" fmla="*/ 80299 w 99349"/>
              <a:gd name="connsiteY5" fmla="*/ 537498 h 699423"/>
              <a:gd name="connsiteX6" fmla="*/ 80299 w 99349"/>
              <a:gd name="connsiteY6" fmla="*/ 497017 h 699423"/>
              <a:gd name="connsiteX7" fmla="*/ 80299 w 99349"/>
              <a:gd name="connsiteY7" fmla="*/ 470823 h 699423"/>
              <a:gd name="connsiteX8" fmla="*/ 85061 w 99349"/>
              <a:gd name="connsiteY8" fmla="*/ 437485 h 699423"/>
              <a:gd name="connsiteX9" fmla="*/ 77917 w 99349"/>
              <a:gd name="connsiteY9" fmla="*/ 404148 h 699423"/>
              <a:gd name="connsiteX10" fmla="*/ 63630 w 99349"/>
              <a:gd name="connsiteY10" fmla="*/ 351760 h 699423"/>
              <a:gd name="connsiteX11" fmla="*/ 89824 w 99349"/>
              <a:gd name="connsiteY11" fmla="*/ 299373 h 699423"/>
              <a:gd name="connsiteX12" fmla="*/ 77918 w 99349"/>
              <a:gd name="connsiteY12" fmla="*/ 258892 h 699423"/>
              <a:gd name="connsiteX13" fmla="*/ 87442 w 99349"/>
              <a:gd name="connsiteY13" fmla="*/ 216029 h 699423"/>
              <a:gd name="connsiteX14" fmla="*/ 70774 w 99349"/>
              <a:gd name="connsiteY14" fmla="*/ 170785 h 699423"/>
              <a:gd name="connsiteX15" fmla="*/ 70774 w 99349"/>
              <a:gd name="connsiteY15" fmla="*/ 96966 h 699423"/>
              <a:gd name="connsiteX16" fmla="*/ 0 w 99349"/>
              <a:gd name="connsiteY16" fmla="*/ 0 h 69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9349" h="699423">
                <a:moveTo>
                  <a:pt x="96967" y="699423"/>
                </a:moveTo>
                <a:lnTo>
                  <a:pt x="99349" y="666085"/>
                </a:lnTo>
                <a:lnTo>
                  <a:pt x="89824" y="637510"/>
                </a:lnTo>
                <a:lnTo>
                  <a:pt x="94586" y="606554"/>
                </a:lnTo>
                <a:lnTo>
                  <a:pt x="85061" y="573217"/>
                </a:lnTo>
                <a:lnTo>
                  <a:pt x="80299" y="537498"/>
                </a:lnTo>
                <a:lnTo>
                  <a:pt x="80299" y="497017"/>
                </a:lnTo>
                <a:lnTo>
                  <a:pt x="80299" y="470823"/>
                </a:lnTo>
                <a:lnTo>
                  <a:pt x="85061" y="437485"/>
                </a:lnTo>
                <a:lnTo>
                  <a:pt x="77917" y="404148"/>
                </a:lnTo>
                <a:lnTo>
                  <a:pt x="63630" y="351760"/>
                </a:lnTo>
                <a:lnTo>
                  <a:pt x="89824" y="299373"/>
                </a:lnTo>
                <a:cubicBezTo>
                  <a:pt x="91809" y="275561"/>
                  <a:pt x="77521" y="272783"/>
                  <a:pt x="77918" y="258892"/>
                </a:cubicBezTo>
                <a:cubicBezTo>
                  <a:pt x="78315" y="245001"/>
                  <a:pt x="90617" y="231110"/>
                  <a:pt x="87442" y="216029"/>
                </a:cubicBezTo>
                <a:lnTo>
                  <a:pt x="70774" y="170785"/>
                </a:lnTo>
                <a:lnTo>
                  <a:pt x="70774" y="96966"/>
                </a:lnTo>
                <a:cubicBezTo>
                  <a:pt x="51724" y="69185"/>
                  <a:pt x="19050" y="27781"/>
                  <a:pt x="0" y="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50" name="フリーフォーム 455">
            <a:extLst>
              <a:ext uri="{FF2B5EF4-FFF2-40B4-BE49-F238E27FC236}">
                <a16:creationId xmlns:a16="http://schemas.microsoft.com/office/drawing/2014/main" id="{8462ECD0-7975-4F8A-A450-02947E91F319}"/>
              </a:ext>
            </a:extLst>
          </p:cNvPr>
          <p:cNvSpPr/>
          <p:nvPr/>
        </p:nvSpPr>
        <p:spPr>
          <a:xfrm>
            <a:off x="5358350" y="7304088"/>
            <a:ext cx="442913" cy="217487"/>
          </a:xfrm>
          <a:custGeom>
            <a:avLst/>
            <a:gdLst>
              <a:gd name="connsiteX0" fmla="*/ 611981 w 611981"/>
              <a:gd name="connsiteY0" fmla="*/ 300038 h 300038"/>
              <a:gd name="connsiteX1" fmla="*/ 557212 w 611981"/>
              <a:gd name="connsiteY1" fmla="*/ 295275 h 300038"/>
              <a:gd name="connsiteX2" fmla="*/ 540543 w 611981"/>
              <a:gd name="connsiteY2" fmla="*/ 269082 h 300038"/>
              <a:gd name="connsiteX3" fmla="*/ 509587 w 611981"/>
              <a:gd name="connsiteY3" fmla="*/ 250032 h 300038"/>
              <a:gd name="connsiteX4" fmla="*/ 497681 w 611981"/>
              <a:gd name="connsiteY4" fmla="*/ 221457 h 300038"/>
              <a:gd name="connsiteX5" fmla="*/ 464343 w 611981"/>
              <a:gd name="connsiteY5" fmla="*/ 200025 h 300038"/>
              <a:gd name="connsiteX6" fmla="*/ 419100 w 611981"/>
              <a:gd name="connsiteY6" fmla="*/ 159544 h 300038"/>
              <a:gd name="connsiteX7" fmla="*/ 400050 w 611981"/>
              <a:gd name="connsiteY7" fmla="*/ 145257 h 300038"/>
              <a:gd name="connsiteX8" fmla="*/ 383381 w 611981"/>
              <a:gd name="connsiteY8" fmla="*/ 140494 h 300038"/>
              <a:gd name="connsiteX9" fmla="*/ 361950 w 611981"/>
              <a:gd name="connsiteY9" fmla="*/ 142875 h 300038"/>
              <a:gd name="connsiteX10" fmla="*/ 345281 w 611981"/>
              <a:gd name="connsiteY10" fmla="*/ 142875 h 300038"/>
              <a:gd name="connsiteX11" fmla="*/ 321468 w 611981"/>
              <a:gd name="connsiteY11" fmla="*/ 145257 h 300038"/>
              <a:gd name="connsiteX12" fmla="*/ 304800 w 611981"/>
              <a:gd name="connsiteY12" fmla="*/ 159544 h 300038"/>
              <a:gd name="connsiteX13" fmla="*/ 280987 w 611981"/>
              <a:gd name="connsiteY13" fmla="*/ 166688 h 300038"/>
              <a:gd name="connsiteX14" fmla="*/ 264318 w 611981"/>
              <a:gd name="connsiteY14" fmla="*/ 157163 h 300038"/>
              <a:gd name="connsiteX15" fmla="*/ 238125 w 611981"/>
              <a:gd name="connsiteY15" fmla="*/ 154782 h 300038"/>
              <a:gd name="connsiteX16" fmla="*/ 214312 w 611981"/>
              <a:gd name="connsiteY16" fmla="*/ 145257 h 300038"/>
              <a:gd name="connsiteX17" fmla="*/ 195262 w 611981"/>
              <a:gd name="connsiteY17" fmla="*/ 140494 h 300038"/>
              <a:gd name="connsiteX18" fmla="*/ 176212 w 611981"/>
              <a:gd name="connsiteY18" fmla="*/ 121444 h 300038"/>
              <a:gd name="connsiteX19" fmla="*/ 159543 w 611981"/>
              <a:gd name="connsiteY19" fmla="*/ 114300 h 300038"/>
              <a:gd name="connsiteX20" fmla="*/ 140493 w 611981"/>
              <a:gd name="connsiteY20" fmla="*/ 102394 h 300038"/>
              <a:gd name="connsiteX21" fmla="*/ 111918 w 611981"/>
              <a:gd name="connsiteY21" fmla="*/ 71438 h 300038"/>
              <a:gd name="connsiteX22" fmla="*/ 85725 w 611981"/>
              <a:gd name="connsiteY22" fmla="*/ 52388 h 300038"/>
              <a:gd name="connsiteX23" fmla="*/ 57150 w 611981"/>
              <a:gd name="connsiteY23" fmla="*/ 30957 h 300038"/>
              <a:gd name="connsiteX24" fmla="*/ 33337 w 611981"/>
              <a:gd name="connsiteY24" fmla="*/ 11907 h 300038"/>
              <a:gd name="connsiteX25" fmla="*/ 0 w 611981"/>
              <a:gd name="connsiteY25" fmla="*/ 0 h 300038"/>
              <a:gd name="connsiteX0" fmla="*/ 611981 w 611981"/>
              <a:gd name="connsiteY0" fmla="*/ 300038 h 300038"/>
              <a:gd name="connsiteX1" fmla="*/ 557212 w 611981"/>
              <a:gd name="connsiteY1" fmla="*/ 295275 h 300038"/>
              <a:gd name="connsiteX2" fmla="*/ 540543 w 611981"/>
              <a:gd name="connsiteY2" fmla="*/ 269082 h 300038"/>
              <a:gd name="connsiteX3" fmla="*/ 509587 w 611981"/>
              <a:gd name="connsiteY3" fmla="*/ 250032 h 300038"/>
              <a:gd name="connsiteX4" fmla="*/ 497681 w 611981"/>
              <a:gd name="connsiteY4" fmla="*/ 221457 h 300038"/>
              <a:gd name="connsiteX5" fmla="*/ 464343 w 611981"/>
              <a:gd name="connsiteY5" fmla="*/ 200025 h 300038"/>
              <a:gd name="connsiteX6" fmla="*/ 419100 w 611981"/>
              <a:gd name="connsiteY6" fmla="*/ 159544 h 300038"/>
              <a:gd name="connsiteX7" fmla="*/ 400050 w 611981"/>
              <a:gd name="connsiteY7" fmla="*/ 145257 h 300038"/>
              <a:gd name="connsiteX8" fmla="*/ 383381 w 611981"/>
              <a:gd name="connsiteY8" fmla="*/ 140494 h 300038"/>
              <a:gd name="connsiteX9" fmla="*/ 361950 w 611981"/>
              <a:gd name="connsiteY9" fmla="*/ 142875 h 300038"/>
              <a:gd name="connsiteX10" fmla="*/ 345281 w 611981"/>
              <a:gd name="connsiteY10" fmla="*/ 142875 h 300038"/>
              <a:gd name="connsiteX11" fmla="*/ 321468 w 611981"/>
              <a:gd name="connsiteY11" fmla="*/ 145257 h 300038"/>
              <a:gd name="connsiteX12" fmla="*/ 304800 w 611981"/>
              <a:gd name="connsiteY12" fmla="*/ 159544 h 300038"/>
              <a:gd name="connsiteX13" fmla="*/ 280987 w 611981"/>
              <a:gd name="connsiteY13" fmla="*/ 159544 h 300038"/>
              <a:gd name="connsiteX14" fmla="*/ 264318 w 611981"/>
              <a:gd name="connsiteY14" fmla="*/ 157163 h 300038"/>
              <a:gd name="connsiteX15" fmla="*/ 238125 w 611981"/>
              <a:gd name="connsiteY15" fmla="*/ 154782 h 300038"/>
              <a:gd name="connsiteX16" fmla="*/ 214312 w 611981"/>
              <a:gd name="connsiteY16" fmla="*/ 145257 h 300038"/>
              <a:gd name="connsiteX17" fmla="*/ 195262 w 611981"/>
              <a:gd name="connsiteY17" fmla="*/ 140494 h 300038"/>
              <a:gd name="connsiteX18" fmla="*/ 176212 w 611981"/>
              <a:gd name="connsiteY18" fmla="*/ 121444 h 300038"/>
              <a:gd name="connsiteX19" fmla="*/ 159543 w 611981"/>
              <a:gd name="connsiteY19" fmla="*/ 114300 h 300038"/>
              <a:gd name="connsiteX20" fmla="*/ 140493 w 611981"/>
              <a:gd name="connsiteY20" fmla="*/ 102394 h 300038"/>
              <a:gd name="connsiteX21" fmla="*/ 111918 w 611981"/>
              <a:gd name="connsiteY21" fmla="*/ 71438 h 300038"/>
              <a:gd name="connsiteX22" fmla="*/ 85725 w 611981"/>
              <a:gd name="connsiteY22" fmla="*/ 52388 h 300038"/>
              <a:gd name="connsiteX23" fmla="*/ 57150 w 611981"/>
              <a:gd name="connsiteY23" fmla="*/ 30957 h 300038"/>
              <a:gd name="connsiteX24" fmla="*/ 33337 w 611981"/>
              <a:gd name="connsiteY24" fmla="*/ 11907 h 300038"/>
              <a:gd name="connsiteX25" fmla="*/ 0 w 611981"/>
              <a:gd name="connsiteY25" fmla="*/ 0 h 30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1981" h="300038">
                <a:moveTo>
                  <a:pt x="611981" y="300038"/>
                </a:moveTo>
                <a:lnTo>
                  <a:pt x="557212" y="295275"/>
                </a:lnTo>
                <a:lnTo>
                  <a:pt x="540543" y="269082"/>
                </a:lnTo>
                <a:lnTo>
                  <a:pt x="509587" y="250032"/>
                </a:lnTo>
                <a:lnTo>
                  <a:pt x="497681" y="221457"/>
                </a:lnTo>
                <a:lnTo>
                  <a:pt x="464343" y="200025"/>
                </a:lnTo>
                <a:lnTo>
                  <a:pt x="419100" y="159544"/>
                </a:lnTo>
                <a:lnTo>
                  <a:pt x="400050" y="145257"/>
                </a:lnTo>
                <a:lnTo>
                  <a:pt x="383381" y="140494"/>
                </a:lnTo>
                <a:lnTo>
                  <a:pt x="361950" y="142875"/>
                </a:lnTo>
                <a:lnTo>
                  <a:pt x="345281" y="142875"/>
                </a:lnTo>
                <a:lnTo>
                  <a:pt x="321468" y="145257"/>
                </a:lnTo>
                <a:lnTo>
                  <a:pt x="304800" y="159544"/>
                </a:lnTo>
                <a:lnTo>
                  <a:pt x="280987" y="159544"/>
                </a:lnTo>
                <a:lnTo>
                  <a:pt x="264318" y="157163"/>
                </a:lnTo>
                <a:lnTo>
                  <a:pt x="238125" y="154782"/>
                </a:lnTo>
                <a:lnTo>
                  <a:pt x="214312" y="145257"/>
                </a:lnTo>
                <a:lnTo>
                  <a:pt x="195262" y="140494"/>
                </a:lnTo>
                <a:lnTo>
                  <a:pt x="176212" y="121444"/>
                </a:lnTo>
                <a:lnTo>
                  <a:pt x="159543" y="114300"/>
                </a:lnTo>
                <a:lnTo>
                  <a:pt x="140493" y="102394"/>
                </a:lnTo>
                <a:lnTo>
                  <a:pt x="111918" y="71438"/>
                </a:lnTo>
                <a:lnTo>
                  <a:pt x="85725" y="52388"/>
                </a:lnTo>
                <a:lnTo>
                  <a:pt x="57150" y="30957"/>
                </a:lnTo>
                <a:lnTo>
                  <a:pt x="33337" y="11907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51" name="フリーフォーム 456">
            <a:extLst>
              <a:ext uri="{FF2B5EF4-FFF2-40B4-BE49-F238E27FC236}">
                <a16:creationId xmlns:a16="http://schemas.microsoft.com/office/drawing/2014/main" id="{F246E40F-22AA-44E4-8AC1-AA9E4A5E2DA0}"/>
              </a:ext>
            </a:extLst>
          </p:cNvPr>
          <p:cNvSpPr/>
          <p:nvPr/>
        </p:nvSpPr>
        <p:spPr>
          <a:xfrm>
            <a:off x="4315363" y="6016625"/>
            <a:ext cx="1020762" cy="2462213"/>
          </a:xfrm>
          <a:custGeom>
            <a:avLst/>
            <a:gdLst>
              <a:gd name="connsiteX0" fmla="*/ 164306 w 164306"/>
              <a:gd name="connsiteY0" fmla="*/ 0 h 1104900"/>
              <a:gd name="connsiteX1" fmla="*/ 154781 w 164306"/>
              <a:gd name="connsiteY1" fmla="*/ 54768 h 1104900"/>
              <a:gd name="connsiteX2" fmla="*/ 154781 w 164306"/>
              <a:gd name="connsiteY2" fmla="*/ 92868 h 1104900"/>
              <a:gd name="connsiteX3" fmla="*/ 154781 w 164306"/>
              <a:gd name="connsiteY3" fmla="*/ 130968 h 1104900"/>
              <a:gd name="connsiteX4" fmla="*/ 150019 w 164306"/>
              <a:gd name="connsiteY4" fmla="*/ 169068 h 1104900"/>
              <a:gd name="connsiteX5" fmla="*/ 130969 w 164306"/>
              <a:gd name="connsiteY5" fmla="*/ 219075 h 1104900"/>
              <a:gd name="connsiteX6" fmla="*/ 119062 w 164306"/>
              <a:gd name="connsiteY6" fmla="*/ 245268 h 1104900"/>
              <a:gd name="connsiteX7" fmla="*/ 95250 w 164306"/>
              <a:gd name="connsiteY7" fmla="*/ 269081 h 1104900"/>
              <a:gd name="connsiteX8" fmla="*/ 76200 w 164306"/>
              <a:gd name="connsiteY8" fmla="*/ 285750 h 1104900"/>
              <a:gd name="connsiteX9" fmla="*/ 73819 w 164306"/>
              <a:gd name="connsiteY9" fmla="*/ 304800 h 1104900"/>
              <a:gd name="connsiteX10" fmla="*/ 71437 w 164306"/>
              <a:gd name="connsiteY10" fmla="*/ 345281 h 1104900"/>
              <a:gd name="connsiteX11" fmla="*/ 73819 w 164306"/>
              <a:gd name="connsiteY11" fmla="*/ 371475 h 1104900"/>
              <a:gd name="connsiteX12" fmla="*/ 92869 w 164306"/>
              <a:gd name="connsiteY12" fmla="*/ 414337 h 1104900"/>
              <a:gd name="connsiteX13" fmla="*/ 109537 w 164306"/>
              <a:gd name="connsiteY13" fmla="*/ 447675 h 1104900"/>
              <a:gd name="connsiteX14" fmla="*/ 111919 w 164306"/>
              <a:gd name="connsiteY14" fmla="*/ 466725 h 1104900"/>
              <a:gd name="connsiteX15" fmla="*/ 123825 w 164306"/>
              <a:gd name="connsiteY15" fmla="*/ 507206 h 1104900"/>
              <a:gd name="connsiteX16" fmla="*/ 128587 w 164306"/>
              <a:gd name="connsiteY16" fmla="*/ 554831 h 1104900"/>
              <a:gd name="connsiteX17" fmla="*/ 135731 w 164306"/>
              <a:gd name="connsiteY17" fmla="*/ 583406 h 1104900"/>
              <a:gd name="connsiteX18" fmla="*/ 142875 w 164306"/>
              <a:gd name="connsiteY18" fmla="*/ 616743 h 1104900"/>
              <a:gd name="connsiteX19" fmla="*/ 140494 w 164306"/>
              <a:gd name="connsiteY19" fmla="*/ 650081 h 1104900"/>
              <a:gd name="connsiteX20" fmla="*/ 135731 w 164306"/>
              <a:gd name="connsiteY20" fmla="*/ 688181 h 1104900"/>
              <a:gd name="connsiteX21" fmla="*/ 135731 w 164306"/>
              <a:gd name="connsiteY21" fmla="*/ 709612 h 1104900"/>
              <a:gd name="connsiteX22" fmla="*/ 135731 w 164306"/>
              <a:gd name="connsiteY22" fmla="*/ 735806 h 1104900"/>
              <a:gd name="connsiteX23" fmla="*/ 119062 w 164306"/>
              <a:gd name="connsiteY23" fmla="*/ 757237 h 1104900"/>
              <a:gd name="connsiteX24" fmla="*/ 109537 w 164306"/>
              <a:gd name="connsiteY24" fmla="*/ 783431 h 1104900"/>
              <a:gd name="connsiteX25" fmla="*/ 107156 w 164306"/>
              <a:gd name="connsiteY25" fmla="*/ 809625 h 1104900"/>
              <a:gd name="connsiteX26" fmla="*/ 109537 w 164306"/>
              <a:gd name="connsiteY26" fmla="*/ 840581 h 1104900"/>
              <a:gd name="connsiteX27" fmla="*/ 114300 w 164306"/>
              <a:gd name="connsiteY27" fmla="*/ 864393 h 1104900"/>
              <a:gd name="connsiteX28" fmla="*/ 123825 w 164306"/>
              <a:gd name="connsiteY28" fmla="*/ 888206 h 1104900"/>
              <a:gd name="connsiteX29" fmla="*/ 116681 w 164306"/>
              <a:gd name="connsiteY29" fmla="*/ 921543 h 1104900"/>
              <a:gd name="connsiteX30" fmla="*/ 104775 w 164306"/>
              <a:gd name="connsiteY30" fmla="*/ 962025 h 1104900"/>
              <a:gd name="connsiteX31" fmla="*/ 97631 w 164306"/>
              <a:gd name="connsiteY31" fmla="*/ 992981 h 1104900"/>
              <a:gd name="connsiteX32" fmla="*/ 78581 w 164306"/>
              <a:gd name="connsiteY32" fmla="*/ 1040606 h 1104900"/>
              <a:gd name="connsiteX33" fmla="*/ 57150 w 164306"/>
              <a:gd name="connsiteY33" fmla="*/ 1071562 h 1104900"/>
              <a:gd name="connsiteX34" fmla="*/ 26194 w 164306"/>
              <a:gd name="connsiteY34" fmla="*/ 1092993 h 1104900"/>
              <a:gd name="connsiteX35" fmla="*/ 0 w 164306"/>
              <a:gd name="connsiteY35" fmla="*/ 1104900 h 1104900"/>
              <a:gd name="connsiteX0" fmla="*/ 164306 w 164306"/>
              <a:gd name="connsiteY0" fmla="*/ 0 h 1140619"/>
              <a:gd name="connsiteX1" fmla="*/ 154781 w 164306"/>
              <a:gd name="connsiteY1" fmla="*/ 90487 h 1140619"/>
              <a:gd name="connsiteX2" fmla="*/ 154781 w 164306"/>
              <a:gd name="connsiteY2" fmla="*/ 128587 h 1140619"/>
              <a:gd name="connsiteX3" fmla="*/ 154781 w 164306"/>
              <a:gd name="connsiteY3" fmla="*/ 166687 h 1140619"/>
              <a:gd name="connsiteX4" fmla="*/ 150019 w 164306"/>
              <a:gd name="connsiteY4" fmla="*/ 204787 h 1140619"/>
              <a:gd name="connsiteX5" fmla="*/ 130969 w 164306"/>
              <a:gd name="connsiteY5" fmla="*/ 254794 h 1140619"/>
              <a:gd name="connsiteX6" fmla="*/ 119062 w 164306"/>
              <a:gd name="connsiteY6" fmla="*/ 280987 h 1140619"/>
              <a:gd name="connsiteX7" fmla="*/ 95250 w 164306"/>
              <a:gd name="connsiteY7" fmla="*/ 304800 h 1140619"/>
              <a:gd name="connsiteX8" fmla="*/ 76200 w 164306"/>
              <a:gd name="connsiteY8" fmla="*/ 321469 h 1140619"/>
              <a:gd name="connsiteX9" fmla="*/ 73819 w 164306"/>
              <a:gd name="connsiteY9" fmla="*/ 340519 h 1140619"/>
              <a:gd name="connsiteX10" fmla="*/ 71437 w 164306"/>
              <a:gd name="connsiteY10" fmla="*/ 381000 h 1140619"/>
              <a:gd name="connsiteX11" fmla="*/ 73819 w 164306"/>
              <a:gd name="connsiteY11" fmla="*/ 407194 h 1140619"/>
              <a:gd name="connsiteX12" fmla="*/ 92869 w 164306"/>
              <a:gd name="connsiteY12" fmla="*/ 450056 h 1140619"/>
              <a:gd name="connsiteX13" fmla="*/ 109537 w 164306"/>
              <a:gd name="connsiteY13" fmla="*/ 483394 h 1140619"/>
              <a:gd name="connsiteX14" fmla="*/ 111919 w 164306"/>
              <a:gd name="connsiteY14" fmla="*/ 502444 h 1140619"/>
              <a:gd name="connsiteX15" fmla="*/ 123825 w 164306"/>
              <a:gd name="connsiteY15" fmla="*/ 542925 h 1140619"/>
              <a:gd name="connsiteX16" fmla="*/ 128587 w 164306"/>
              <a:gd name="connsiteY16" fmla="*/ 590550 h 1140619"/>
              <a:gd name="connsiteX17" fmla="*/ 135731 w 164306"/>
              <a:gd name="connsiteY17" fmla="*/ 619125 h 1140619"/>
              <a:gd name="connsiteX18" fmla="*/ 142875 w 164306"/>
              <a:gd name="connsiteY18" fmla="*/ 652462 h 1140619"/>
              <a:gd name="connsiteX19" fmla="*/ 140494 w 164306"/>
              <a:gd name="connsiteY19" fmla="*/ 685800 h 1140619"/>
              <a:gd name="connsiteX20" fmla="*/ 135731 w 164306"/>
              <a:gd name="connsiteY20" fmla="*/ 723900 h 1140619"/>
              <a:gd name="connsiteX21" fmla="*/ 135731 w 164306"/>
              <a:gd name="connsiteY21" fmla="*/ 745331 h 1140619"/>
              <a:gd name="connsiteX22" fmla="*/ 135731 w 164306"/>
              <a:gd name="connsiteY22" fmla="*/ 771525 h 1140619"/>
              <a:gd name="connsiteX23" fmla="*/ 119062 w 164306"/>
              <a:gd name="connsiteY23" fmla="*/ 792956 h 1140619"/>
              <a:gd name="connsiteX24" fmla="*/ 109537 w 164306"/>
              <a:gd name="connsiteY24" fmla="*/ 819150 h 1140619"/>
              <a:gd name="connsiteX25" fmla="*/ 107156 w 164306"/>
              <a:gd name="connsiteY25" fmla="*/ 845344 h 1140619"/>
              <a:gd name="connsiteX26" fmla="*/ 109537 w 164306"/>
              <a:gd name="connsiteY26" fmla="*/ 876300 h 1140619"/>
              <a:gd name="connsiteX27" fmla="*/ 114300 w 164306"/>
              <a:gd name="connsiteY27" fmla="*/ 900112 h 1140619"/>
              <a:gd name="connsiteX28" fmla="*/ 123825 w 164306"/>
              <a:gd name="connsiteY28" fmla="*/ 923925 h 1140619"/>
              <a:gd name="connsiteX29" fmla="*/ 116681 w 164306"/>
              <a:gd name="connsiteY29" fmla="*/ 957262 h 1140619"/>
              <a:gd name="connsiteX30" fmla="*/ 104775 w 164306"/>
              <a:gd name="connsiteY30" fmla="*/ 997744 h 1140619"/>
              <a:gd name="connsiteX31" fmla="*/ 97631 w 164306"/>
              <a:gd name="connsiteY31" fmla="*/ 1028700 h 1140619"/>
              <a:gd name="connsiteX32" fmla="*/ 78581 w 164306"/>
              <a:gd name="connsiteY32" fmla="*/ 1076325 h 1140619"/>
              <a:gd name="connsiteX33" fmla="*/ 57150 w 164306"/>
              <a:gd name="connsiteY33" fmla="*/ 1107281 h 1140619"/>
              <a:gd name="connsiteX34" fmla="*/ 26194 w 164306"/>
              <a:gd name="connsiteY34" fmla="*/ 1128712 h 1140619"/>
              <a:gd name="connsiteX35" fmla="*/ 0 w 164306"/>
              <a:gd name="connsiteY35" fmla="*/ 1140619 h 1140619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0 w 933450"/>
              <a:gd name="connsiteY35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602456 w 933450"/>
              <a:gd name="connsiteY35" fmla="*/ 1390650 h 2197894"/>
              <a:gd name="connsiteX36" fmla="*/ 0 w 933450"/>
              <a:gd name="connsiteY3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381000 w 933450"/>
              <a:gd name="connsiteY35" fmla="*/ 1576387 h 2197894"/>
              <a:gd name="connsiteX36" fmla="*/ 0 w 933450"/>
              <a:gd name="connsiteY3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619125 w 933450"/>
              <a:gd name="connsiteY35" fmla="*/ 1316831 h 2197894"/>
              <a:gd name="connsiteX36" fmla="*/ 381000 w 933450"/>
              <a:gd name="connsiteY36" fmla="*/ 1576387 h 2197894"/>
              <a:gd name="connsiteX37" fmla="*/ 0 w 933450"/>
              <a:gd name="connsiteY37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26281 w 933450"/>
              <a:gd name="connsiteY35" fmla="*/ 1197769 h 2197894"/>
              <a:gd name="connsiteX36" fmla="*/ 619125 w 933450"/>
              <a:gd name="connsiteY36" fmla="*/ 1316831 h 2197894"/>
              <a:gd name="connsiteX37" fmla="*/ 381000 w 933450"/>
              <a:gd name="connsiteY37" fmla="*/ 1576387 h 2197894"/>
              <a:gd name="connsiteX38" fmla="*/ 0 w 933450"/>
              <a:gd name="connsiteY38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26281 w 933450"/>
              <a:gd name="connsiteY35" fmla="*/ 1197769 h 2197894"/>
              <a:gd name="connsiteX36" fmla="*/ 619125 w 933450"/>
              <a:gd name="connsiteY36" fmla="*/ 1316831 h 2197894"/>
              <a:gd name="connsiteX37" fmla="*/ 521494 w 933450"/>
              <a:gd name="connsiteY37" fmla="*/ 1426369 h 2197894"/>
              <a:gd name="connsiteX38" fmla="*/ 381000 w 933450"/>
              <a:gd name="connsiteY38" fmla="*/ 1576387 h 2197894"/>
              <a:gd name="connsiteX39" fmla="*/ 0 w 933450"/>
              <a:gd name="connsiteY39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26281 w 933450"/>
              <a:gd name="connsiteY35" fmla="*/ 1197769 h 2197894"/>
              <a:gd name="connsiteX36" fmla="*/ 661988 w 933450"/>
              <a:gd name="connsiteY36" fmla="*/ 1259681 h 2197894"/>
              <a:gd name="connsiteX37" fmla="*/ 619125 w 933450"/>
              <a:gd name="connsiteY37" fmla="*/ 1316831 h 2197894"/>
              <a:gd name="connsiteX38" fmla="*/ 521494 w 933450"/>
              <a:gd name="connsiteY38" fmla="*/ 1426369 h 2197894"/>
              <a:gd name="connsiteX39" fmla="*/ 381000 w 933450"/>
              <a:gd name="connsiteY39" fmla="*/ 1576387 h 2197894"/>
              <a:gd name="connsiteX40" fmla="*/ 0 w 933450"/>
              <a:gd name="connsiteY40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26281 w 933450"/>
              <a:gd name="connsiteY35" fmla="*/ 1197769 h 2197894"/>
              <a:gd name="connsiteX36" fmla="*/ 661988 w 933450"/>
              <a:gd name="connsiteY36" fmla="*/ 1259681 h 2197894"/>
              <a:gd name="connsiteX37" fmla="*/ 619125 w 933450"/>
              <a:gd name="connsiteY37" fmla="*/ 1316831 h 2197894"/>
              <a:gd name="connsiteX38" fmla="*/ 521494 w 933450"/>
              <a:gd name="connsiteY38" fmla="*/ 1426369 h 2197894"/>
              <a:gd name="connsiteX39" fmla="*/ 471488 w 933450"/>
              <a:gd name="connsiteY39" fmla="*/ 1485900 h 2197894"/>
              <a:gd name="connsiteX40" fmla="*/ 381000 w 933450"/>
              <a:gd name="connsiteY40" fmla="*/ 1576387 h 2197894"/>
              <a:gd name="connsiteX41" fmla="*/ 0 w 933450"/>
              <a:gd name="connsiteY41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26281 w 933450"/>
              <a:gd name="connsiteY35" fmla="*/ 1197769 h 2197894"/>
              <a:gd name="connsiteX36" fmla="*/ 661988 w 933450"/>
              <a:gd name="connsiteY36" fmla="*/ 1259681 h 2197894"/>
              <a:gd name="connsiteX37" fmla="*/ 619125 w 933450"/>
              <a:gd name="connsiteY37" fmla="*/ 1316831 h 2197894"/>
              <a:gd name="connsiteX38" fmla="*/ 559594 w 933450"/>
              <a:gd name="connsiteY38" fmla="*/ 1385887 h 2197894"/>
              <a:gd name="connsiteX39" fmla="*/ 521494 w 933450"/>
              <a:gd name="connsiteY39" fmla="*/ 1426369 h 2197894"/>
              <a:gd name="connsiteX40" fmla="*/ 471488 w 933450"/>
              <a:gd name="connsiteY40" fmla="*/ 1485900 h 2197894"/>
              <a:gd name="connsiteX41" fmla="*/ 381000 w 933450"/>
              <a:gd name="connsiteY41" fmla="*/ 1576387 h 2197894"/>
              <a:gd name="connsiteX42" fmla="*/ 0 w 933450"/>
              <a:gd name="connsiteY42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26281 w 933450"/>
              <a:gd name="connsiteY35" fmla="*/ 1197769 h 2197894"/>
              <a:gd name="connsiteX36" fmla="*/ 661988 w 933450"/>
              <a:gd name="connsiteY36" fmla="*/ 1259681 h 2197894"/>
              <a:gd name="connsiteX37" fmla="*/ 619125 w 933450"/>
              <a:gd name="connsiteY37" fmla="*/ 1316831 h 2197894"/>
              <a:gd name="connsiteX38" fmla="*/ 559594 w 933450"/>
              <a:gd name="connsiteY38" fmla="*/ 1385887 h 2197894"/>
              <a:gd name="connsiteX39" fmla="*/ 521494 w 933450"/>
              <a:gd name="connsiteY39" fmla="*/ 1426369 h 2197894"/>
              <a:gd name="connsiteX40" fmla="*/ 471488 w 933450"/>
              <a:gd name="connsiteY40" fmla="*/ 1485900 h 2197894"/>
              <a:gd name="connsiteX41" fmla="*/ 423863 w 933450"/>
              <a:gd name="connsiteY41" fmla="*/ 1528762 h 2197894"/>
              <a:gd name="connsiteX42" fmla="*/ 381000 w 933450"/>
              <a:gd name="connsiteY42" fmla="*/ 1576387 h 2197894"/>
              <a:gd name="connsiteX43" fmla="*/ 0 w 933450"/>
              <a:gd name="connsiteY43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26281 w 933450"/>
              <a:gd name="connsiteY35" fmla="*/ 1197769 h 2197894"/>
              <a:gd name="connsiteX36" fmla="*/ 661988 w 933450"/>
              <a:gd name="connsiteY36" fmla="*/ 1259681 h 2197894"/>
              <a:gd name="connsiteX37" fmla="*/ 619125 w 933450"/>
              <a:gd name="connsiteY37" fmla="*/ 1316831 h 2197894"/>
              <a:gd name="connsiteX38" fmla="*/ 592931 w 933450"/>
              <a:gd name="connsiteY38" fmla="*/ 1345406 h 2197894"/>
              <a:gd name="connsiteX39" fmla="*/ 559594 w 933450"/>
              <a:gd name="connsiteY39" fmla="*/ 1385887 h 2197894"/>
              <a:gd name="connsiteX40" fmla="*/ 521494 w 933450"/>
              <a:gd name="connsiteY40" fmla="*/ 1426369 h 2197894"/>
              <a:gd name="connsiteX41" fmla="*/ 471488 w 933450"/>
              <a:gd name="connsiteY41" fmla="*/ 1485900 h 2197894"/>
              <a:gd name="connsiteX42" fmla="*/ 423863 w 933450"/>
              <a:gd name="connsiteY42" fmla="*/ 1528762 h 2197894"/>
              <a:gd name="connsiteX43" fmla="*/ 381000 w 933450"/>
              <a:gd name="connsiteY43" fmla="*/ 1576387 h 2197894"/>
              <a:gd name="connsiteX44" fmla="*/ 0 w 933450"/>
              <a:gd name="connsiteY44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26281 w 933450"/>
              <a:gd name="connsiteY35" fmla="*/ 1197769 h 2197894"/>
              <a:gd name="connsiteX36" fmla="*/ 690563 w 933450"/>
              <a:gd name="connsiteY36" fmla="*/ 1233487 h 2197894"/>
              <a:gd name="connsiteX37" fmla="*/ 661988 w 933450"/>
              <a:gd name="connsiteY37" fmla="*/ 1259681 h 2197894"/>
              <a:gd name="connsiteX38" fmla="*/ 619125 w 933450"/>
              <a:gd name="connsiteY38" fmla="*/ 1316831 h 2197894"/>
              <a:gd name="connsiteX39" fmla="*/ 592931 w 933450"/>
              <a:gd name="connsiteY39" fmla="*/ 1345406 h 2197894"/>
              <a:gd name="connsiteX40" fmla="*/ 559594 w 933450"/>
              <a:gd name="connsiteY40" fmla="*/ 1385887 h 2197894"/>
              <a:gd name="connsiteX41" fmla="*/ 521494 w 933450"/>
              <a:gd name="connsiteY41" fmla="*/ 1426369 h 2197894"/>
              <a:gd name="connsiteX42" fmla="*/ 471488 w 933450"/>
              <a:gd name="connsiteY42" fmla="*/ 1485900 h 2197894"/>
              <a:gd name="connsiteX43" fmla="*/ 423863 w 933450"/>
              <a:gd name="connsiteY43" fmla="*/ 1528762 h 2197894"/>
              <a:gd name="connsiteX44" fmla="*/ 381000 w 933450"/>
              <a:gd name="connsiteY44" fmla="*/ 1576387 h 2197894"/>
              <a:gd name="connsiteX45" fmla="*/ 0 w 933450"/>
              <a:gd name="connsiteY45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66763 w 933450"/>
              <a:gd name="connsiteY35" fmla="*/ 1154906 h 2197894"/>
              <a:gd name="connsiteX36" fmla="*/ 726281 w 933450"/>
              <a:gd name="connsiteY36" fmla="*/ 1197769 h 2197894"/>
              <a:gd name="connsiteX37" fmla="*/ 690563 w 933450"/>
              <a:gd name="connsiteY37" fmla="*/ 1233487 h 2197894"/>
              <a:gd name="connsiteX38" fmla="*/ 661988 w 933450"/>
              <a:gd name="connsiteY38" fmla="*/ 1259681 h 2197894"/>
              <a:gd name="connsiteX39" fmla="*/ 619125 w 933450"/>
              <a:gd name="connsiteY39" fmla="*/ 1316831 h 2197894"/>
              <a:gd name="connsiteX40" fmla="*/ 592931 w 933450"/>
              <a:gd name="connsiteY40" fmla="*/ 1345406 h 2197894"/>
              <a:gd name="connsiteX41" fmla="*/ 559594 w 933450"/>
              <a:gd name="connsiteY41" fmla="*/ 1385887 h 2197894"/>
              <a:gd name="connsiteX42" fmla="*/ 521494 w 933450"/>
              <a:gd name="connsiteY42" fmla="*/ 1426369 h 2197894"/>
              <a:gd name="connsiteX43" fmla="*/ 471488 w 933450"/>
              <a:gd name="connsiteY43" fmla="*/ 1485900 h 2197894"/>
              <a:gd name="connsiteX44" fmla="*/ 423863 w 933450"/>
              <a:gd name="connsiteY44" fmla="*/ 1528762 h 2197894"/>
              <a:gd name="connsiteX45" fmla="*/ 381000 w 933450"/>
              <a:gd name="connsiteY45" fmla="*/ 1576387 h 2197894"/>
              <a:gd name="connsiteX46" fmla="*/ 0 w 933450"/>
              <a:gd name="connsiteY4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50094 w 933450"/>
              <a:gd name="connsiteY35" fmla="*/ 1154906 h 2197894"/>
              <a:gd name="connsiteX36" fmla="*/ 726281 w 933450"/>
              <a:gd name="connsiteY36" fmla="*/ 1197769 h 2197894"/>
              <a:gd name="connsiteX37" fmla="*/ 690563 w 933450"/>
              <a:gd name="connsiteY37" fmla="*/ 1233487 h 2197894"/>
              <a:gd name="connsiteX38" fmla="*/ 661988 w 933450"/>
              <a:gd name="connsiteY38" fmla="*/ 1259681 h 2197894"/>
              <a:gd name="connsiteX39" fmla="*/ 619125 w 933450"/>
              <a:gd name="connsiteY39" fmla="*/ 1316831 h 2197894"/>
              <a:gd name="connsiteX40" fmla="*/ 592931 w 933450"/>
              <a:gd name="connsiteY40" fmla="*/ 1345406 h 2197894"/>
              <a:gd name="connsiteX41" fmla="*/ 559594 w 933450"/>
              <a:gd name="connsiteY41" fmla="*/ 1385887 h 2197894"/>
              <a:gd name="connsiteX42" fmla="*/ 521494 w 933450"/>
              <a:gd name="connsiteY42" fmla="*/ 1426369 h 2197894"/>
              <a:gd name="connsiteX43" fmla="*/ 471488 w 933450"/>
              <a:gd name="connsiteY43" fmla="*/ 1485900 h 2197894"/>
              <a:gd name="connsiteX44" fmla="*/ 423863 w 933450"/>
              <a:gd name="connsiteY44" fmla="*/ 1528762 h 2197894"/>
              <a:gd name="connsiteX45" fmla="*/ 381000 w 933450"/>
              <a:gd name="connsiteY45" fmla="*/ 1576387 h 2197894"/>
              <a:gd name="connsiteX46" fmla="*/ 0 w 933450"/>
              <a:gd name="connsiteY4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50094 w 933450"/>
              <a:gd name="connsiteY35" fmla="*/ 1154906 h 2197894"/>
              <a:gd name="connsiteX36" fmla="*/ 702469 w 933450"/>
              <a:gd name="connsiteY36" fmla="*/ 1188244 h 2197894"/>
              <a:gd name="connsiteX37" fmla="*/ 690563 w 933450"/>
              <a:gd name="connsiteY37" fmla="*/ 1233487 h 2197894"/>
              <a:gd name="connsiteX38" fmla="*/ 661988 w 933450"/>
              <a:gd name="connsiteY38" fmla="*/ 1259681 h 2197894"/>
              <a:gd name="connsiteX39" fmla="*/ 619125 w 933450"/>
              <a:gd name="connsiteY39" fmla="*/ 1316831 h 2197894"/>
              <a:gd name="connsiteX40" fmla="*/ 592931 w 933450"/>
              <a:gd name="connsiteY40" fmla="*/ 1345406 h 2197894"/>
              <a:gd name="connsiteX41" fmla="*/ 559594 w 933450"/>
              <a:gd name="connsiteY41" fmla="*/ 1385887 h 2197894"/>
              <a:gd name="connsiteX42" fmla="*/ 521494 w 933450"/>
              <a:gd name="connsiteY42" fmla="*/ 1426369 h 2197894"/>
              <a:gd name="connsiteX43" fmla="*/ 471488 w 933450"/>
              <a:gd name="connsiteY43" fmla="*/ 1485900 h 2197894"/>
              <a:gd name="connsiteX44" fmla="*/ 423863 w 933450"/>
              <a:gd name="connsiteY44" fmla="*/ 1528762 h 2197894"/>
              <a:gd name="connsiteX45" fmla="*/ 381000 w 933450"/>
              <a:gd name="connsiteY45" fmla="*/ 1576387 h 2197894"/>
              <a:gd name="connsiteX46" fmla="*/ 0 w 933450"/>
              <a:gd name="connsiteY4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50094 w 933450"/>
              <a:gd name="connsiteY35" fmla="*/ 1154906 h 2197894"/>
              <a:gd name="connsiteX36" fmla="*/ 702469 w 933450"/>
              <a:gd name="connsiteY36" fmla="*/ 1188244 h 2197894"/>
              <a:gd name="connsiteX37" fmla="*/ 657225 w 933450"/>
              <a:gd name="connsiteY37" fmla="*/ 1221581 h 2197894"/>
              <a:gd name="connsiteX38" fmla="*/ 661988 w 933450"/>
              <a:gd name="connsiteY38" fmla="*/ 1259681 h 2197894"/>
              <a:gd name="connsiteX39" fmla="*/ 619125 w 933450"/>
              <a:gd name="connsiteY39" fmla="*/ 1316831 h 2197894"/>
              <a:gd name="connsiteX40" fmla="*/ 592931 w 933450"/>
              <a:gd name="connsiteY40" fmla="*/ 1345406 h 2197894"/>
              <a:gd name="connsiteX41" fmla="*/ 559594 w 933450"/>
              <a:gd name="connsiteY41" fmla="*/ 1385887 h 2197894"/>
              <a:gd name="connsiteX42" fmla="*/ 521494 w 933450"/>
              <a:gd name="connsiteY42" fmla="*/ 1426369 h 2197894"/>
              <a:gd name="connsiteX43" fmla="*/ 471488 w 933450"/>
              <a:gd name="connsiteY43" fmla="*/ 1485900 h 2197894"/>
              <a:gd name="connsiteX44" fmla="*/ 423863 w 933450"/>
              <a:gd name="connsiteY44" fmla="*/ 1528762 h 2197894"/>
              <a:gd name="connsiteX45" fmla="*/ 381000 w 933450"/>
              <a:gd name="connsiteY45" fmla="*/ 1576387 h 2197894"/>
              <a:gd name="connsiteX46" fmla="*/ 0 w 933450"/>
              <a:gd name="connsiteY4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50094 w 933450"/>
              <a:gd name="connsiteY35" fmla="*/ 1154906 h 2197894"/>
              <a:gd name="connsiteX36" fmla="*/ 702469 w 933450"/>
              <a:gd name="connsiteY36" fmla="*/ 1188244 h 2197894"/>
              <a:gd name="connsiteX37" fmla="*/ 657225 w 933450"/>
              <a:gd name="connsiteY37" fmla="*/ 1221581 h 2197894"/>
              <a:gd name="connsiteX38" fmla="*/ 621507 w 933450"/>
              <a:gd name="connsiteY38" fmla="*/ 1259681 h 2197894"/>
              <a:gd name="connsiteX39" fmla="*/ 619125 w 933450"/>
              <a:gd name="connsiteY39" fmla="*/ 1316831 h 2197894"/>
              <a:gd name="connsiteX40" fmla="*/ 592931 w 933450"/>
              <a:gd name="connsiteY40" fmla="*/ 1345406 h 2197894"/>
              <a:gd name="connsiteX41" fmla="*/ 559594 w 933450"/>
              <a:gd name="connsiteY41" fmla="*/ 1385887 h 2197894"/>
              <a:gd name="connsiteX42" fmla="*/ 521494 w 933450"/>
              <a:gd name="connsiteY42" fmla="*/ 1426369 h 2197894"/>
              <a:gd name="connsiteX43" fmla="*/ 471488 w 933450"/>
              <a:gd name="connsiteY43" fmla="*/ 1485900 h 2197894"/>
              <a:gd name="connsiteX44" fmla="*/ 423863 w 933450"/>
              <a:gd name="connsiteY44" fmla="*/ 1528762 h 2197894"/>
              <a:gd name="connsiteX45" fmla="*/ 381000 w 933450"/>
              <a:gd name="connsiteY45" fmla="*/ 1576387 h 2197894"/>
              <a:gd name="connsiteX46" fmla="*/ 0 w 933450"/>
              <a:gd name="connsiteY4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50094 w 933450"/>
              <a:gd name="connsiteY35" fmla="*/ 1154906 h 2197894"/>
              <a:gd name="connsiteX36" fmla="*/ 702469 w 933450"/>
              <a:gd name="connsiteY36" fmla="*/ 1188244 h 2197894"/>
              <a:gd name="connsiteX37" fmla="*/ 657225 w 933450"/>
              <a:gd name="connsiteY37" fmla="*/ 1221581 h 2197894"/>
              <a:gd name="connsiteX38" fmla="*/ 621507 w 933450"/>
              <a:gd name="connsiteY38" fmla="*/ 1259681 h 2197894"/>
              <a:gd name="connsiteX39" fmla="*/ 583406 w 933450"/>
              <a:gd name="connsiteY39" fmla="*/ 1312068 h 2197894"/>
              <a:gd name="connsiteX40" fmla="*/ 592931 w 933450"/>
              <a:gd name="connsiteY40" fmla="*/ 1345406 h 2197894"/>
              <a:gd name="connsiteX41" fmla="*/ 559594 w 933450"/>
              <a:gd name="connsiteY41" fmla="*/ 1385887 h 2197894"/>
              <a:gd name="connsiteX42" fmla="*/ 521494 w 933450"/>
              <a:gd name="connsiteY42" fmla="*/ 1426369 h 2197894"/>
              <a:gd name="connsiteX43" fmla="*/ 471488 w 933450"/>
              <a:gd name="connsiteY43" fmla="*/ 1485900 h 2197894"/>
              <a:gd name="connsiteX44" fmla="*/ 423863 w 933450"/>
              <a:gd name="connsiteY44" fmla="*/ 1528762 h 2197894"/>
              <a:gd name="connsiteX45" fmla="*/ 381000 w 933450"/>
              <a:gd name="connsiteY45" fmla="*/ 1576387 h 2197894"/>
              <a:gd name="connsiteX46" fmla="*/ 0 w 933450"/>
              <a:gd name="connsiteY4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50094 w 933450"/>
              <a:gd name="connsiteY35" fmla="*/ 1154906 h 2197894"/>
              <a:gd name="connsiteX36" fmla="*/ 702469 w 933450"/>
              <a:gd name="connsiteY36" fmla="*/ 1188244 h 2197894"/>
              <a:gd name="connsiteX37" fmla="*/ 657225 w 933450"/>
              <a:gd name="connsiteY37" fmla="*/ 1221581 h 2197894"/>
              <a:gd name="connsiteX38" fmla="*/ 621507 w 933450"/>
              <a:gd name="connsiteY38" fmla="*/ 1259681 h 2197894"/>
              <a:gd name="connsiteX39" fmla="*/ 583406 w 933450"/>
              <a:gd name="connsiteY39" fmla="*/ 1312068 h 2197894"/>
              <a:gd name="connsiteX40" fmla="*/ 592931 w 933450"/>
              <a:gd name="connsiteY40" fmla="*/ 1345406 h 2197894"/>
              <a:gd name="connsiteX41" fmla="*/ 559594 w 933450"/>
              <a:gd name="connsiteY41" fmla="*/ 1385887 h 2197894"/>
              <a:gd name="connsiteX42" fmla="*/ 521494 w 933450"/>
              <a:gd name="connsiteY42" fmla="*/ 1426369 h 2197894"/>
              <a:gd name="connsiteX43" fmla="*/ 471488 w 933450"/>
              <a:gd name="connsiteY43" fmla="*/ 1485900 h 2197894"/>
              <a:gd name="connsiteX44" fmla="*/ 423863 w 933450"/>
              <a:gd name="connsiteY44" fmla="*/ 1528762 h 2197894"/>
              <a:gd name="connsiteX45" fmla="*/ 381000 w 933450"/>
              <a:gd name="connsiteY45" fmla="*/ 1576387 h 2197894"/>
              <a:gd name="connsiteX46" fmla="*/ 0 w 933450"/>
              <a:gd name="connsiteY4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50094 w 933450"/>
              <a:gd name="connsiteY35" fmla="*/ 1154906 h 2197894"/>
              <a:gd name="connsiteX36" fmla="*/ 692944 w 933450"/>
              <a:gd name="connsiteY36" fmla="*/ 1188244 h 2197894"/>
              <a:gd name="connsiteX37" fmla="*/ 657225 w 933450"/>
              <a:gd name="connsiteY37" fmla="*/ 1221581 h 2197894"/>
              <a:gd name="connsiteX38" fmla="*/ 621507 w 933450"/>
              <a:gd name="connsiteY38" fmla="*/ 1259681 h 2197894"/>
              <a:gd name="connsiteX39" fmla="*/ 583406 w 933450"/>
              <a:gd name="connsiteY39" fmla="*/ 1312068 h 2197894"/>
              <a:gd name="connsiteX40" fmla="*/ 592931 w 933450"/>
              <a:gd name="connsiteY40" fmla="*/ 1345406 h 2197894"/>
              <a:gd name="connsiteX41" fmla="*/ 559594 w 933450"/>
              <a:gd name="connsiteY41" fmla="*/ 1385887 h 2197894"/>
              <a:gd name="connsiteX42" fmla="*/ 521494 w 933450"/>
              <a:gd name="connsiteY42" fmla="*/ 1426369 h 2197894"/>
              <a:gd name="connsiteX43" fmla="*/ 471488 w 933450"/>
              <a:gd name="connsiteY43" fmla="*/ 1485900 h 2197894"/>
              <a:gd name="connsiteX44" fmla="*/ 423863 w 933450"/>
              <a:gd name="connsiteY44" fmla="*/ 1528762 h 2197894"/>
              <a:gd name="connsiteX45" fmla="*/ 381000 w 933450"/>
              <a:gd name="connsiteY45" fmla="*/ 1576387 h 2197894"/>
              <a:gd name="connsiteX46" fmla="*/ 0 w 933450"/>
              <a:gd name="connsiteY4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50094 w 933450"/>
              <a:gd name="connsiteY35" fmla="*/ 1154906 h 2197894"/>
              <a:gd name="connsiteX36" fmla="*/ 692944 w 933450"/>
              <a:gd name="connsiteY36" fmla="*/ 1188244 h 2197894"/>
              <a:gd name="connsiteX37" fmla="*/ 652462 w 933450"/>
              <a:gd name="connsiteY37" fmla="*/ 1221581 h 2197894"/>
              <a:gd name="connsiteX38" fmla="*/ 621507 w 933450"/>
              <a:gd name="connsiteY38" fmla="*/ 1259681 h 2197894"/>
              <a:gd name="connsiteX39" fmla="*/ 583406 w 933450"/>
              <a:gd name="connsiteY39" fmla="*/ 1312068 h 2197894"/>
              <a:gd name="connsiteX40" fmla="*/ 592931 w 933450"/>
              <a:gd name="connsiteY40" fmla="*/ 1345406 h 2197894"/>
              <a:gd name="connsiteX41" fmla="*/ 559594 w 933450"/>
              <a:gd name="connsiteY41" fmla="*/ 1385887 h 2197894"/>
              <a:gd name="connsiteX42" fmla="*/ 521494 w 933450"/>
              <a:gd name="connsiteY42" fmla="*/ 1426369 h 2197894"/>
              <a:gd name="connsiteX43" fmla="*/ 471488 w 933450"/>
              <a:gd name="connsiteY43" fmla="*/ 1485900 h 2197894"/>
              <a:gd name="connsiteX44" fmla="*/ 423863 w 933450"/>
              <a:gd name="connsiteY44" fmla="*/ 1528762 h 2197894"/>
              <a:gd name="connsiteX45" fmla="*/ 381000 w 933450"/>
              <a:gd name="connsiteY45" fmla="*/ 1576387 h 2197894"/>
              <a:gd name="connsiteX46" fmla="*/ 0 w 933450"/>
              <a:gd name="connsiteY4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50094 w 933450"/>
              <a:gd name="connsiteY35" fmla="*/ 1154906 h 2197894"/>
              <a:gd name="connsiteX36" fmla="*/ 692944 w 933450"/>
              <a:gd name="connsiteY36" fmla="*/ 1188244 h 2197894"/>
              <a:gd name="connsiteX37" fmla="*/ 652462 w 933450"/>
              <a:gd name="connsiteY37" fmla="*/ 1221581 h 2197894"/>
              <a:gd name="connsiteX38" fmla="*/ 611982 w 933450"/>
              <a:gd name="connsiteY38" fmla="*/ 1259681 h 2197894"/>
              <a:gd name="connsiteX39" fmla="*/ 583406 w 933450"/>
              <a:gd name="connsiteY39" fmla="*/ 1312068 h 2197894"/>
              <a:gd name="connsiteX40" fmla="*/ 592931 w 933450"/>
              <a:gd name="connsiteY40" fmla="*/ 1345406 h 2197894"/>
              <a:gd name="connsiteX41" fmla="*/ 559594 w 933450"/>
              <a:gd name="connsiteY41" fmla="*/ 1385887 h 2197894"/>
              <a:gd name="connsiteX42" fmla="*/ 521494 w 933450"/>
              <a:gd name="connsiteY42" fmla="*/ 1426369 h 2197894"/>
              <a:gd name="connsiteX43" fmla="*/ 471488 w 933450"/>
              <a:gd name="connsiteY43" fmla="*/ 1485900 h 2197894"/>
              <a:gd name="connsiteX44" fmla="*/ 423863 w 933450"/>
              <a:gd name="connsiteY44" fmla="*/ 1528762 h 2197894"/>
              <a:gd name="connsiteX45" fmla="*/ 381000 w 933450"/>
              <a:gd name="connsiteY45" fmla="*/ 1576387 h 2197894"/>
              <a:gd name="connsiteX46" fmla="*/ 0 w 933450"/>
              <a:gd name="connsiteY4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50094 w 933450"/>
              <a:gd name="connsiteY35" fmla="*/ 1154906 h 2197894"/>
              <a:gd name="connsiteX36" fmla="*/ 692944 w 933450"/>
              <a:gd name="connsiteY36" fmla="*/ 1188244 h 2197894"/>
              <a:gd name="connsiteX37" fmla="*/ 650081 w 933450"/>
              <a:gd name="connsiteY37" fmla="*/ 1221581 h 2197894"/>
              <a:gd name="connsiteX38" fmla="*/ 611982 w 933450"/>
              <a:gd name="connsiteY38" fmla="*/ 1259681 h 2197894"/>
              <a:gd name="connsiteX39" fmla="*/ 583406 w 933450"/>
              <a:gd name="connsiteY39" fmla="*/ 1312068 h 2197894"/>
              <a:gd name="connsiteX40" fmla="*/ 592931 w 933450"/>
              <a:gd name="connsiteY40" fmla="*/ 1345406 h 2197894"/>
              <a:gd name="connsiteX41" fmla="*/ 559594 w 933450"/>
              <a:gd name="connsiteY41" fmla="*/ 1385887 h 2197894"/>
              <a:gd name="connsiteX42" fmla="*/ 521494 w 933450"/>
              <a:gd name="connsiteY42" fmla="*/ 1426369 h 2197894"/>
              <a:gd name="connsiteX43" fmla="*/ 471488 w 933450"/>
              <a:gd name="connsiteY43" fmla="*/ 1485900 h 2197894"/>
              <a:gd name="connsiteX44" fmla="*/ 423863 w 933450"/>
              <a:gd name="connsiteY44" fmla="*/ 1528762 h 2197894"/>
              <a:gd name="connsiteX45" fmla="*/ 381000 w 933450"/>
              <a:gd name="connsiteY45" fmla="*/ 1576387 h 2197894"/>
              <a:gd name="connsiteX46" fmla="*/ 0 w 933450"/>
              <a:gd name="connsiteY4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50094 w 933450"/>
              <a:gd name="connsiteY35" fmla="*/ 1154906 h 2197894"/>
              <a:gd name="connsiteX36" fmla="*/ 692944 w 933450"/>
              <a:gd name="connsiteY36" fmla="*/ 1188244 h 2197894"/>
              <a:gd name="connsiteX37" fmla="*/ 650081 w 933450"/>
              <a:gd name="connsiteY37" fmla="*/ 1221581 h 2197894"/>
              <a:gd name="connsiteX38" fmla="*/ 611982 w 933450"/>
              <a:gd name="connsiteY38" fmla="*/ 1259681 h 2197894"/>
              <a:gd name="connsiteX39" fmla="*/ 583406 w 933450"/>
              <a:gd name="connsiteY39" fmla="*/ 1312068 h 2197894"/>
              <a:gd name="connsiteX40" fmla="*/ 561975 w 933450"/>
              <a:gd name="connsiteY40" fmla="*/ 1347787 h 2197894"/>
              <a:gd name="connsiteX41" fmla="*/ 559594 w 933450"/>
              <a:gd name="connsiteY41" fmla="*/ 1385887 h 2197894"/>
              <a:gd name="connsiteX42" fmla="*/ 521494 w 933450"/>
              <a:gd name="connsiteY42" fmla="*/ 1426369 h 2197894"/>
              <a:gd name="connsiteX43" fmla="*/ 471488 w 933450"/>
              <a:gd name="connsiteY43" fmla="*/ 1485900 h 2197894"/>
              <a:gd name="connsiteX44" fmla="*/ 423863 w 933450"/>
              <a:gd name="connsiteY44" fmla="*/ 1528762 h 2197894"/>
              <a:gd name="connsiteX45" fmla="*/ 381000 w 933450"/>
              <a:gd name="connsiteY45" fmla="*/ 1576387 h 2197894"/>
              <a:gd name="connsiteX46" fmla="*/ 0 w 933450"/>
              <a:gd name="connsiteY4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50094 w 933450"/>
              <a:gd name="connsiteY35" fmla="*/ 1154906 h 2197894"/>
              <a:gd name="connsiteX36" fmla="*/ 692944 w 933450"/>
              <a:gd name="connsiteY36" fmla="*/ 1188244 h 2197894"/>
              <a:gd name="connsiteX37" fmla="*/ 650081 w 933450"/>
              <a:gd name="connsiteY37" fmla="*/ 1221581 h 2197894"/>
              <a:gd name="connsiteX38" fmla="*/ 611982 w 933450"/>
              <a:gd name="connsiteY38" fmla="*/ 1259681 h 2197894"/>
              <a:gd name="connsiteX39" fmla="*/ 581025 w 933450"/>
              <a:gd name="connsiteY39" fmla="*/ 1307305 h 2197894"/>
              <a:gd name="connsiteX40" fmla="*/ 561975 w 933450"/>
              <a:gd name="connsiteY40" fmla="*/ 1347787 h 2197894"/>
              <a:gd name="connsiteX41" fmla="*/ 559594 w 933450"/>
              <a:gd name="connsiteY41" fmla="*/ 1385887 h 2197894"/>
              <a:gd name="connsiteX42" fmla="*/ 521494 w 933450"/>
              <a:gd name="connsiteY42" fmla="*/ 1426369 h 2197894"/>
              <a:gd name="connsiteX43" fmla="*/ 471488 w 933450"/>
              <a:gd name="connsiteY43" fmla="*/ 1485900 h 2197894"/>
              <a:gd name="connsiteX44" fmla="*/ 423863 w 933450"/>
              <a:gd name="connsiteY44" fmla="*/ 1528762 h 2197894"/>
              <a:gd name="connsiteX45" fmla="*/ 381000 w 933450"/>
              <a:gd name="connsiteY45" fmla="*/ 1576387 h 2197894"/>
              <a:gd name="connsiteX46" fmla="*/ 0 w 933450"/>
              <a:gd name="connsiteY4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50094 w 933450"/>
              <a:gd name="connsiteY35" fmla="*/ 1154906 h 2197894"/>
              <a:gd name="connsiteX36" fmla="*/ 692944 w 933450"/>
              <a:gd name="connsiteY36" fmla="*/ 1188244 h 2197894"/>
              <a:gd name="connsiteX37" fmla="*/ 650081 w 933450"/>
              <a:gd name="connsiteY37" fmla="*/ 1221581 h 2197894"/>
              <a:gd name="connsiteX38" fmla="*/ 611982 w 933450"/>
              <a:gd name="connsiteY38" fmla="*/ 1259681 h 2197894"/>
              <a:gd name="connsiteX39" fmla="*/ 581025 w 933450"/>
              <a:gd name="connsiteY39" fmla="*/ 1307305 h 2197894"/>
              <a:gd name="connsiteX40" fmla="*/ 559594 w 933450"/>
              <a:gd name="connsiteY40" fmla="*/ 1347787 h 2197894"/>
              <a:gd name="connsiteX41" fmla="*/ 559594 w 933450"/>
              <a:gd name="connsiteY41" fmla="*/ 1385887 h 2197894"/>
              <a:gd name="connsiteX42" fmla="*/ 521494 w 933450"/>
              <a:gd name="connsiteY42" fmla="*/ 1426369 h 2197894"/>
              <a:gd name="connsiteX43" fmla="*/ 471488 w 933450"/>
              <a:gd name="connsiteY43" fmla="*/ 1485900 h 2197894"/>
              <a:gd name="connsiteX44" fmla="*/ 423863 w 933450"/>
              <a:gd name="connsiteY44" fmla="*/ 1528762 h 2197894"/>
              <a:gd name="connsiteX45" fmla="*/ 381000 w 933450"/>
              <a:gd name="connsiteY45" fmla="*/ 1576387 h 2197894"/>
              <a:gd name="connsiteX46" fmla="*/ 0 w 933450"/>
              <a:gd name="connsiteY4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50094 w 933450"/>
              <a:gd name="connsiteY35" fmla="*/ 1154906 h 2197894"/>
              <a:gd name="connsiteX36" fmla="*/ 692944 w 933450"/>
              <a:gd name="connsiteY36" fmla="*/ 1188244 h 2197894"/>
              <a:gd name="connsiteX37" fmla="*/ 650081 w 933450"/>
              <a:gd name="connsiteY37" fmla="*/ 1221581 h 2197894"/>
              <a:gd name="connsiteX38" fmla="*/ 611982 w 933450"/>
              <a:gd name="connsiteY38" fmla="*/ 1259681 h 2197894"/>
              <a:gd name="connsiteX39" fmla="*/ 581025 w 933450"/>
              <a:gd name="connsiteY39" fmla="*/ 1307305 h 2197894"/>
              <a:gd name="connsiteX40" fmla="*/ 559594 w 933450"/>
              <a:gd name="connsiteY40" fmla="*/ 1347787 h 2197894"/>
              <a:gd name="connsiteX41" fmla="*/ 523875 w 933450"/>
              <a:gd name="connsiteY41" fmla="*/ 1388269 h 2197894"/>
              <a:gd name="connsiteX42" fmla="*/ 521494 w 933450"/>
              <a:gd name="connsiteY42" fmla="*/ 1426369 h 2197894"/>
              <a:gd name="connsiteX43" fmla="*/ 471488 w 933450"/>
              <a:gd name="connsiteY43" fmla="*/ 1485900 h 2197894"/>
              <a:gd name="connsiteX44" fmla="*/ 423863 w 933450"/>
              <a:gd name="connsiteY44" fmla="*/ 1528762 h 2197894"/>
              <a:gd name="connsiteX45" fmla="*/ 381000 w 933450"/>
              <a:gd name="connsiteY45" fmla="*/ 1576387 h 2197894"/>
              <a:gd name="connsiteX46" fmla="*/ 0 w 933450"/>
              <a:gd name="connsiteY4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50094 w 933450"/>
              <a:gd name="connsiteY35" fmla="*/ 1154906 h 2197894"/>
              <a:gd name="connsiteX36" fmla="*/ 692944 w 933450"/>
              <a:gd name="connsiteY36" fmla="*/ 1188244 h 2197894"/>
              <a:gd name="connsiteX37" fmla="*/ 650081 w 933450"/>
              <a:gd name="connsiteY37" fmla="*/ 1221581 h 2197894"/>
              <a:gd name="connsiteX38" fmla="*/ 611982 w 933450"/>
              <a:gd name="connsiteY38" fmla="*/ 1259681 h 2197894"/>
              <a:gd name="connsiteX39" fmla="*/ 581025 w 933450"/>
              <a:gd name="connsiteY39" fmla="*/ 1307305 h 2197894"/>
              <a:gd name="connsiteX40" fmla="*/ 559594 w 933450"/>
              <a:gd name="connsiteY40" fmla="*/ 1347787 h 2197894"/>
              <a:gd name="connsiteX41" fmla="*/ 523875 w 933450"/>
              <a:gd name="connsiteY41" fmla="*/ 1388269 h 2197894"/>
              <a:gd name="connsiteX42" fmla="*/ 511969 w 933450"/>
              <a:gd name="connsiteY42" fmla="*/ 1435894 h 2197894"/>
              <a:gd name="connsiteX43" fmla="*/ 471488 w 933450"/>
              <a:gd name="connsiteY43" fmla="*/ 1485900 h 2197894"/>
              <a:gd name="connsiteX44" fmla="*/ 423863 w 933450"/>
              <a:gd name="connsiteY44" fmla="*/ 1528762 h 2197894"/>
              <a:gd name="connsiteX45" fmla="*/ 381000 w 933450"/>
              <a:gd name="connsiteY45" fmla="*/ 1576387 h 2197894"/>
              <a:gd name="connsiteX46" fmla="*/ 0 w 933450"/>
              <a:gd name="connsiteY4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50094 w 933450"/>
              <a:gd name="connsiteY35" fmla="*/ 1154906 h 2197894"/>
              <a:gd name="connsiteX36" fmla="*/ 692944 w 933450"/>
              <a:gd name="connsiteY36" fmla="*/ 1188244 h 2197894"/>
              <a:gd name="connsiteX37" fmla="*/ 650081 w 933450"/>
              <a:gd name="connsiteY37" fmla="*/ 1221581 h 2197894"/>
              <a:gd name="connsiteX38" fmla="*/ 611982 w 933450"/>
              <a:gd name="connsiteY38" fmla="*/ 1259681 h 2197894"/>
              <a:gd name="connsiteX39" fmla="*/ 581025 w 933450"/>
              <a:gd name="connsiteY39" fmla="*/ 1307305 h 2197894"/>
              <a:gd name="connsiteX40" fmla="*/ 559594 w 933450"/>
              <a:gd name="connsiteY40" fmla="*/ 1347787 h 2197894"/>
              <a:gd name="connsiteX41" fmla="*/ 523875 w 933450"/>
              <a:gd name="connsiteY41" fmla="*/ 1388269 h 2197894"/>
              <a:gd name="connsiteX42" fmla="*/ 511969 w 933450"/>
              <a:gd name="connsiteY42" fmla="*/ 1435894 h 2197894"/>
              <a:gd name="connsiteX43" fmla="*/ 478632 w 933450"/>
              <a:gd name="connsiteY43" fmla="*/ 1485900 h 2197894"/>
              <a:gd name="connsiteX44" fmla="*/ 423863 w 933450"/>
              <a:gd name="connsiteY44" fmla="*/ 1528762 h 2197894"/>
              <a:gd name="connsiteX45" fmla="*/ 381000 w 933450"/>
              <a:gd name="connsiteY45" fmla="*/ 1576387 h 2197894"/>
              <a:gd name="connsiteX46" fmla="*/ 0 w 933450"/>
              <a:gd name="connsiteY4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50094 w 933450"/>
              <a:gd name="connsiteY35" fmla="*/ 1154906 h 2197894"/>
              <a:gd name="connsiteX36" fmla="*/ 692944 w 933450"/>
              <a:gd name="connsiteY36" fmla="*/ 1188244 h 2197894"/>
              <a:gd name="connsiteX37" fmla="*/ 650081 w 933450"/>
              <a:gd name="connsiteY37" fmla="*/ 1221581 h 2197894"/>
              <a:gd name="connsiteX38" fmla="*/ 611982 w 933450"/>
              <a:gd name="connsiteY38" fmla="*/ 1259681 h 2197894"/>
              <a:gd name="connsiteX39" fmla="*/ 581025 w 933450"/>
              <a:gd name="connsiteY39" fmla="*/ 1307305 h 2197894"/>
              <a:gd name="connsiteX40" fmla="*/ 559594 w 933450"/>
              <a:gd name="connsiteY40" fmla="*/ 1347787 h 2197894"/>
              <a:gd name="connsiteX41" fmla="*/ 523875 w 933450"/>
              <a:gd name="connsiteY41" fmla="*/ 1388269 h 2197894"/>
              <a:gd name="connsiteX42" fmla="*/ 511969 w 933450"/>
              <a:gd name="connsiteY42" fmla="*/ 1435894 h 2197894"/>
              <a:gd name="connsiteX43" fmla="*/ 478632 w 933450"/>
              <a:gd name="connsiteY43" fmla="*/ 1485900 h 2197894"/>
              <a:gd name="connsiteX44" fmla="*/ 447675 w 933450"/>
              <a:gd name="connsiteY44" fmla="*/ 1552574 h 2197894"/>
              <a:gd name="connsiteX45" fmla="*/ 381000 w 933450"/>
              <a:gd name="connsiteY45" fmla="*/ 1576387 h 2197894"/>
              <a:gd name="connsiteX46" fmla="*/ 0 w 933450"/>
              <a:gd name="connsiteY4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50094 w 933450"/>
              <a:gd name="connsiteY35" fmla="*/ 1154906 h 2197894"/>
              <a:gd name="connsiteX36" fmla="*/ 692944 w 933450"/>
              <a:gd name="connsiteY36" fmla="*/ 1188244 h 2197894"/>
              <a:gd name="connsiteX37" fmla="*/ 650081 w 933450"/>
              <a:gd name="connsiteY37" fmla="*/ 1221581 h 2197894"/>
              <a:gd name="connsiteX38" fmla="*/ 611982 w 933450"/>
              <a:gd name="connsiteY38" fmla="*/ 1259681 h 2197894"/>
              <a:gd name="connsiteX39" fmla="*/ 581025 w 933450"/>
              <a:gd name="connsiteY39" fmla="*/ 1307305 h 2197894"/>
              <a:gd name="connsiteX40" fmla="*/ 559594 w 933450"/>
              <a:gd name="connsiteY40" fmla="*/ 1347787 h 2197894"/>
              <a:gd name="connsiteX41" fmla="*/ 523875 w 933450"/>
              <a:gd name="connsiteY41" fmla="*/ 1388269 h 2197894"/>
              <a:gd name="connsiteX42" fmla="*/ 511969 w 933450"/>
              <a:gd name="connsiteY42" fmla="*/ 1435894 h 2197894"/>
              <a:gd name="connsiteX43" fmla="*/ 478632 w 933450"/>
              <a:gd name="connsiteY43" fmla="*/ 1485900 h 2197894"/>
              <a:gd name="connsiteX44" fmla="*/ 447675 w 933450"/>
              <a:gd name="connsiteY44" fmla="*/ 1552574 h 2197894"/>
              <a:gd name="connsiteX45" fmla="*/ 421481 w 933450"/>
              <a:gd name="connsiteY45" fmla="*/ 1571625 h 2197894"/>
              <a:gd name="connsiteX46" fmla="*/ 0 w 933450"/>
              <a:gd name="connsiteY4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50094 w 933450"/>
              <a:gd name="connsiteY35" fmla="*/ 1154906 h 2197894"/>
              <a:gd name="connsiteX36" fmla="*/ 692944 w 933450"/>
              <a:gd name="connsiteY36" fmla="*/ 1188244 h 2197894"/>
              <a:gd name="connsiteX37" fmla="*/ 650081 w 933450"/>
              <a:gd name="connsiteY37" fmla="*/ 1221581 h 2197894"/>
              <a:gd name="connsiteX38" fmla="*/ 611982 w 933450"/>
              <a:gd name="connsiteY38" fmla="*/ 1259681 h 2197894"/>
              <a:gd name="connsiteX39" fmla="*/ 581025 w 933450"/>
              <a:gd name="connsiteY39" fmla="*/ 1307305 h 2197894"/>
              <a:gd name="connsiteX40" fmla="*/ 559594 w 933450"/>
              <a:gd name="connsiteY40" fmla="*/ 1347787 h 2197894"/>
              <a:gd name="connsiteX41" fmla="*/ 523875 w 933450"/>
              <a:gd name="connsiteY41" fmla="*/ 1388269 h 2197894"/>
              <a:gd name="connsiteX42" fmla="*/ 511969 w 933450"/>
              <a:gd name="connsiteY42" fmla="*/ 1435894 h 2197894"/>
              <a:gd name="connsiteX43" fmla="*/ 478632 w 933450"/>
              <a:gd name="connsiteY43" fmla="*/ 1485900 h 2197894"/>
              <a:gd name="connsiteX44" fmla="*/ 447675 w 933450"/>
              <a:gd name="connsiteY44" fmla="*/ 1533524 h 2197894"/>
              <a:gd name="connsiteX45" fmla="*/ 421481 w 933450"/>
              <a:gd name="connsiteY45" fmla="*/ 1571625 h 2197894"/>
              <a:gd name="connsiteX46" fmla="*/ 0 w 933450"/>
              <a:gd name="connsiteY4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50094 w 933450"/>
              <a:gd name="connsiteY35" fmla="*/ 1154906 h 2197894"/>
              <a:gd name="connsiteX36" fmla="*/ 692944 w 933450"/>
              <a:gd name="connsiteY36" fmla="*/ 1188244 h 2197894"/>
              <a:gd name="connsiteX37" fmla="*/ 650081 w 933450"/>
              <a:gd name="connsiteY37" fmla="*/ 1221581 h 2197894"/>
              <a:gd name="connsiteX38" fmla="*/ 611982 w 933450"/>
              <a:gd name="connsiteY38" fmla="*/ 1259681 h 2197894"/>
              <a:gd name="connsiteX39" fmla="*/ 581025 w 933450"/>
              <a:gd name="connsiteY39" fmla="*/ 1307305 h 2197894"/>
              <a:gd name="connsiteX40" fmla="*/ 559594 w 933450"/>
              <a:gd name="connsiteY40" fmla="*/ 1347787 h 2197894"/>
              <a:gd name="connsiteX41" fmla="*/ 523875 w 933450"/>
              <a:gd name="connsiteY41" fmla="*/ 1388269 h 2197894"/>
              <a:gd name="connsiteX42" fmla="*/ 511969 w 933450"/>
              <a:gd name="connsiteY42" fmla="*/ 1435894 h 2197894"/>
              <a:gd name="connsiteX43" fmla="*/ 478632 w 933450"/>
              <a:gd name="connsiteY43" fmla="*/ 1485900 h 2197894"/>
              <a:gd name="connsiteX44" fmla="*/ 447675 w 933450"/>
              <a:gd name="connsiteY44" fmla="*/ 1533524 h 2197894"/>
              <a:gd name="connsiteX45" fmla="*/ 419099 w 933450"/>
              <a:gd name="connsiteY45" fmla="*/ 1562100 h 2197894"/>
              <a:gd name="connsiteX46" fmla="*/ 0 w 933450"/>
              <a:gd name="connsiteY4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50094 w 933450"/>
              <a:gd name="connsiteY35" fmla="*/ 1154906 h 2197894"/>
              <a:gd name="connsiteX36" fmla="*/ 692944 w 933450"/>
              <a:gd name="connsiteY36" fmla="*/ 1188244 h 2197894"/>
              <a:gd name="connsiteX37" fmla="*/ 650081 w 933450"/>
              <a:gd name="connsiteY37" fmla="*/ 1221581 h 2197894"/>
              <a:gd name="connsiteX38" fmla="*/ 611982 w 933450"/>
              <a:gd name="connsiteY38" fmla="*/ 1259681 h 2197894"/>
              <a:gd name="connsiteX39" fmla="*/ 581025 w 933450"/>
              <a:gd name="connsiteY39" fmla="*/ 1307305 h 2197894"/>
              <a:gd name="connsiteX40" fmla="*/ 559594 w 933450"/>
              <a:gd name="connsiteY40" fmla="*/ 1347787 h 2197894"/>
              <a:gd name="connsiteX41" fmla="*/ 523875 w 933450"/>
              <a:gd name="connsiteY41" fmla="*/ 1388269 h 2197894"/>
              <a:gd name="connsiteX42" fmla="*/ 511969 w 933450"/>
              <a:gd name="connsiteY42" fmla="*/ 1435894 h 2197894"/>
              <a:gd name="connsiteX43" fmla="*/ 478632 w 933450"/>
              <a:gd name="connsiteY43" fmla="*/ 1485900 h 2197894"/>
              <a:gd name="connsiteX44" fmla="*/ 447675 w 933450"/>
              <a:gd name="connsiteY44" fmla="*/ 1533524 h 2197894"/>
              <a:gd name="connsiteX45" fmla="*/ 419099 w 933450"/>
              <a:gd name="connsiteY45" fmla="*/ 1562100 h 2197894"/>
              <a:gd name="connsiteX46" fmla="*/ 0 w 933450"/>
              <a:gd name="connsiteY4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50094 w 933450"/>
              <a:gd name="connsiteY35" fmla="*/ 1154906 h 2197894"/>
              <a:gd name="connsiteX36" fmla="*/ 692944 w 933450"/>
              <a:gd name="connsiteY36" fmla="*/ 1188244 h 2197894"/>
              <a:gd name="connsiteX37" fmla="*/ 650081 w 933450"/>
              <a:gd name="connsiteY37" fmla="*/ 1221581 h 2197894"/>
              <a:gd name="connsiteX38" fmla="*/ 611982 w 933450"/>
              <a:gd name="connsiteY38" fmla="*/ 1259681 h 2197894"/>
              <a:gd name="connsiteX39" fmla="*/ 581025 w 933450"/>
              <a:gd name="connsiteY39" fmla="*/ 1307305 h 2197894"/>
              <a:gd name="connsiteX40" fmla="*/ 559594 w 933450"/>
              <a:gd name="connsiteY40" fmla="*/ 1347787 h 2197894"/>
              <a:gd name="connsiteX41" fmla="*/ 526256 w 933450"/>
              <a:gd name="connsiteY41" fmla="*/ 1393031 h 2197894"/>
              <a:gd name="connsiteX42" fmla="*/ 511969 w 933450"/>
              <a:gd name="connsiteY42" fmla="*/ 1435894 h 2197894"/>
              <a:gd name="connsiteX43" fmla="*/ 478632 w 933450"/>
              <a:gd name="connsiteY43" fmla="*/ 1485900 h 2197894"/>
              <a:gd name="connsiteX44" fmla="*/ 447675 w 933450"/>
              <a:gd name="connsiteY44" fmla="*/ 1533524 h 2197894"/>
              <a:gd name="connsiteX45" fmla="*/ 419099 w 933450"/>
              <a:gd name="connsiteY45" fmla="*/ 1562100 h 2197894"/>
              <a:gd name="connsiteX46" fmla="*/ 0 w 933450"/>
              <a:gd name="connsiteY46" fmla="*/ 2197894 h 2197894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0 w 1164431"/>
              <a:gd name="connsiteY46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371476 w 1164431"/>
              <a:gd name="connsiteY46" fmla="*/ 2005012 h 2595563"/>
              <a:gd name="connsiteX47" fmla="*/ 0 w 1164431"/>
              <a:gd name="connsiteY47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564357 w 1164431"/>
              <a:gd name="connsiteY46" fmla="*/ 1700212 h 2595563"/>
              <a:gd name="connsiteX47" fmla="*/ 371476 w 1164431"/>
              <a:gd name="connsiteY47" fmla="*/ 2005012 h 2595563"/>
              <a:gd name="connsiteX48" fmla="*/ 0 w 1164431"/>
              <a:gd name="connsiteY48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564357 w 1164431"/>
              <a:gd name="connsiteY46" fmla="*/ 1700212 h 2595563"/>
              <a:gd name="connsiteX47" fmla="*/ 452438 w 1164431"/>
              <a:gd name="connsiteY47" fmla="*/ 1885950 h 2595563"/>
              <a:gd name="connsiteX48" fmla="*/ 371476 w 1164431"/>
              <a:gd name="connsiteY48" fmla="*/ 2005012 h 2595563"/>
              <a:gd name="connsiteX49" fmla="*/ 0 w 1164431"/>
              <a:gd name="connsiteY49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00076 w 1164431"/>
              <a:gd name="connsiteY46" fmla="*/ 1633537 h 2595563"/>
              <a:gd name="connsiteX47" fmla="*/ 564357 w 1164431"/>
              <a:gd name="connsiteY47" fmla="*/ 1700212 h 2595563"/>
              <a:gd name="connsiteX48" fmla="*/ 452438 w 1164431"/>
              <a:gd name="connsiteY48" fmla="*/ 1885950 h 2595563"/>
              <a:gd name="connsiteX49" fmla="*/ 371476 w 1164431"/>
              <a:gd name="connsiteY49" fmla="*/ 2005012 h 2595563"/>
              <a:gd name="connsiteX50" fmla="*/ 0 w 1164431"/>
              <a:gd name="connsiteY50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00076 w 1164431"/>
              <a:gd name="connsiteY46" fmla="*/ 1633537 h 2595563"/>
              <a:gd name="connsiteX47" fmla="*/ 564357 w 1164431"/>
              <a:gd name="connsiteY47" fmla="*/ 1700212 h 2595563"/>
              <a:gd name="connsiteX48" fmla="*/ 507207 w 1164431"/>
              <a:gd name="connsiteY48" fmla="*/ 1793081 h 2595563"/>
              <a:gd name="connsiteX49" fmla="*/ 452438 w 1164431"/>
              <a:gd name="connsiteY49" fmla="*/ 1885950 h 2595563"/>
              <a:gd name="connsiteX50" fmla="*/ 371476 w 1164431"/>
              <a:gd name="connsiteY50" fmla="*/ 2005012 h 2595563"/>
              <a:gd name="connsiteX51" fmla="*/ 0 w 1164431"/>
              <a:gd name="connsiteY51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00076 w 1164431"/>
              <a:gd name="connsiteY46" fmla="*/ 1633537 h 2595563"/>
              <a:gd name="connsiteX47" fmla="*/ 564357 w 1164431"/>
              <a:gd name="connsiteY47" fmla="*/ 1700212 h 2595563"/>
              <a:gd name="connsiteX48" fmla="*/ 507207 w 1164431"/>
              <a:gd name="connsiteY48" fmla="*/ 1793081 h 2595563"/>
              <a:gd name="connsiteX49" fmla="*/ 452438 w 1164431"/>
              <a:gd name="connsiteY49" fmla="*/ 1885950 h 2595563"/>
              <a:gd name="connsiteX50" fmla="*/ 419101 w 1164431"/>
              <a:gd name="connsiteY50" fmla="*/ 1943100 h 2595563"/>
              <a:gd name="connsiteX51" fmla="*/ 371476 w 1164431"/>
              <a:gd name="connsiteY51" fmla="*/ 2005012 h 2595563"/>
              <a:gd name="connsiteX52" fmla="*/ 0 w 1164431"/>
              <a:gd name="connsiteY52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00076 w 1164431"/>
              <a:gd name="connsiteY46" fmla="*/ 1633537 h 2595563"/>
              <a:gd name="connsiteX47" fmla="*/ 564357 w 1164431"/>
              <a:gd name="connsiteY47" fmla="*/ 1700212 h 2595563"/>
              <a:gd name="connsiteX48" fmla="*/ 507207 w 1164431"/>
              <a:gd name="connsiteY48" fmla="*/ 1793081 h 2595563"/>
              <a:gd name="connsiteX49" fmla="*/ 478632 w 1164431"/>
              <a:gd name="connsiteY49" fmla="*/ 1828800 h 2595563"/>
              <a:gd name="connsiteX50" fmla="*/ 452438 w 1164431"/>
              <a:gd name="connsiteY50" fmla="*/ 1885950 h 2595563"/>
              <a:gd name="connsiteX51" fmla="*/ 419101 w 1164431"/>
              <a:gd name="connsiteY51" fmla="*/ 1943100 h 2595563"/>
              <a:gd name="connsiteX52" fmla="*/ 371476 w 1164431"/>
              <a:gd name="connsiteY52" fmla="*/ 2005012 h 2595563"/>
              <a:gd name="connsiteX53" fmla="*/ 0 w 1164431"/>
              <a:gd name="connsiteY53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00076 w 1164431"/>
              <a:gd name="connsiteY46" fmla="*/ 1633537 h 2595563"/>
              <a:gd name="connsiteX47" fmla="*/ 564357 w 1164431"/>
              <a:gd name="connsiteY47" fmla="*/ 1700212 h 2595563"/>
              <a:gd name="connsiteX48" fmla="*/ 540545 w 1164431"/>
              <a:gd name="connsiteY48" fmla="*/ 1745456 h 2595563"/>
              <a:gd name="connsiteX49" fmla="*/ 507207 w 1164431"/>
              <a:gd name="connsiteY49" fmla="*/ 1793081 h 2595563"/>
              <a:gd name="connsiteX50" fmla="*/ 478632 w 1164431"/>
              <a:gd name="connsiteY50" fmla="*/ 1828800 h 2595563"/>
              <a:gd name="connsiteX51" fmla="*/ 452438 w 1164431"/>
              <a:gd name="connsiteY51" fmla="*/ 1885950 h 2595563"/>
              <a:gd name="connsiteX52" fmla="*/ 419101 w 1164431"/>
              <a:gd name="connsiteY52" fmla="*/ 1943100 h 2595563"/>
              <a:gd name="connsiteX53" fmla="*/ 371476 w 1164431"/>
              <a:gd name="connsiteY53" fmla="*/ 2005012 h 2595563"/>
              <a:gd name="connsiteX54" fmla="*/ 0 w 1164431"/>
              <a:gd name="connsiteY54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564357 w 1164431"/>
              <a:gd name="connsiteY48" fmla="*/ 1700212 h 2595563"/>
              <a:gd name="connsiteX49" fmla="*/ 540545 w 1164431"/>
              <a:gd name="connsiteY49" fmla="*/ 1745456 h 2595563"/>
              <a:gd name="connsiteX50" fmla="*/ 507207 w 1164431"/>
              <a:gd name="connsiteY50" fmla="*/ 1793081 h 2595563"/>
              <a:gd name="connsiteX51" fmla="*/ 478632 w 1164431"/>
              <a:gd name="connsiteY51" fmla="*/ 1828800 h 2595563"/>
              <a:gd name="connsiteX52" fmla="*/ 452438 w 1164431"/>
              <a:gd name="connsiteY52" fmla="*/ 1885950 h 2595563"/>
              <a:gd name="connsiteX53" fmla="*/ 419101 w 1164431"/>
              <a:gd name="connsiteY53" fmla="*/ 1943100 h 2595563"/>
              <a:gd name="connsiteX54" fmla="*/ 371476 w 1164431"/>
              <a:gd name="connsiteY54" fmla="*/ 2005012 h 2595563"/>
              <a:gd name="connsiteX55" fmla="*/ 0 w 1164431"/>
              <a:gd name="connsiteY55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564357 w 1164431"/>
              <a:gd name="connsiteY48" fmla="*/ 1700212 h 2595563"/>
              <a:gd name="connsiteX49" fmla="*/ 540545 w 1164431"/>
              <a:gd name="connsiteY49" fmla="*/ 1745456 h 2595563"/>
              <a:gd name="connsiteX50" fmla="*/ 507207 w 1164431"/>
              <a:gd name="connsiteY50" fmla="*/ 1793081 h 2595563"/>
              <a:gd name="connsiteX51" fmla="*/ 478632 w 1164431"/>
              <a:gd name="connsiteY51" fmla="*/ 1828800 h 2595563"/>
              <a:gd name="connsiteX52" fmla="*/ 452438 w 1164431"/>
              <a:gd name="connsiteY52" fmla="*/ 1885950 h 2595563"/>
              <a:gd name="connsiteX53" fmla="*/ 419101 w 1164431"/>
              <a:gd name="connsiteY53" fmla="*/ 1943100 h 2595563"/>
              <a:gd name="connsiteX54" fmla="*/ 395288 w 1164431"/>
              <a:gd name="connsiteY54" fmla="*/ 1969294 h 2595563"/>
              <a:gd name="connsiteX55" fmla="*/ 371476 w 1164431"/>
              <a:gd name="connsiteY55" fmla="*/ 2005012 h 2595563"/>
              <a:gd name="connsiteX56" fmla="*/ 0 w 1164431"/>
              <a:gd name="connsiteY56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564357 w 1164431"/>
              <a:gd name="connsiteY48" fmla="*/ 1700212 h 2595563"/>
              <a:gd name="connsiteX49" fmla="*/ 540545 w 1164431"/>
              <a:gd name="connsiteY49" fmla="*/ 1745456 h 2595563"/>
              <a:gd name="connsiteX50" fmla="*/ 507207 w 1164431"/>
              <a:gd name="connsiteY50" fmla="*/ 1793081 h 2595563"/>
              <a:gd name="connsiteX51" fmla="*/ 478632 w 1164431"/>
              <a:gd name="connsiteY51" fmla="*/ 1828800 h 2595563"/>
              <a:gd name="connsiteX52" fmla="*/ 452438 w 1164431"/>
              <a:gd name="connsiteY52" fmla="*/ 1885950 h 2595563"/>
              <a:gd name="connsiteX53" fmla="*/ 419101 w 1164431"/>
              <a:gd name="connsiteY53" fmla="*/ 1943100 h 2595563"/>
              <a:gd name="connsiteX54" fmla="*/ 395288 w 1164431"/>
              <a:gd name="connsiteY54" fmla="*/ 1969294 h 2595563"/>
              <a:gd name="connsiteX55" fmla="*/ 371476 w 1164431"/>
              <a:gd name="connsiteY55" fmla="*/ 2005012 h 2595563"/>
              <a:gd name="connsiteX56" fmla="*/ 176213 w 1164431"/>
              <a:gd name="connsiteY56" fmla="*/ 2319337 h 2595563"/>
              <a:gd name="connsiteX57" fmla="*/ 0 w 1164431"/>
              <a:gd name="connsiteY57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564357 w 1164431"/>
              <a:gd name="connsiteY48" fmla="*/ 1700212 h 2595563"/>
              <a:gd name="connsiteX49" fmla="*/ 540545 w 1164431"/>
              <a:gd name="connsiteY49" fmla="*/ 1745456 h 2595563"/>
              <a:gd name="connsiteX50" fmla="*/ 507207 w 1164431"/>
              <a:gd name="connsiteY50" fmla="*/ 1793081 h 2595563"/>
              <a:gd name="connsiteX51" fmla="*/ 478632 w 1164431"/>
              <a:gd name="connsiteY51" fmla="*/ 1828800 h 2595563"/>
              <a:gd name="connsiteX52" fmla="*/ 452438 w 1164431"/>
              <a:gd name="connsiteY52" fmla="*/ 1885950 h 2595563"/>
              <a:gd name="connsiteX53" fmla="*/ 419101 w 1164431"/>
              <a:gd name="connsiteY53" fmla="*/ 1943100 h 2595563"/>
              <a:gd name="connsiteX54" fmla="*/ 395288 w 1164431"/>
              <a:gd name="connsiteY54" fmla="*/ 1969294 h 2595563"/>
              <a:gd name="connsiteX55" fmla="*/ 371476 w 1164431"/>
              <a:gd name="connsiteY55" fmla="*/ 2005012 h 2595563"/>
              <a:gd name="connsiteX56" fmla="*/ 278607 w 1164431"/>
              <a:gd name="connsiteY56" fmla="*/ 2152650 h 2595563"/>
              <a:gd name="connsiteX57" fmla="*/ 176213 w 1164431"/>
              <a:gd name="connsiteY57" fmla="*/ 2319337 h 2595563"/>
              <a:gd name="connsiteX58" fmla="*/ 0 w 1164431"/>
              <a:gd name="connsiteY58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564357 w 1164431"/>
              <a:gd name="connsiteY48" fmla="*/ 1700212 h 2595563"/>
              <a:gd name="connsiteX49" fmla="*/ 540545 w 1164431"/>
              <a:gd name="connsiteY49" fmla="*/ 1745456 h 2595563"/>
              <a:gd name="connsiteX50" fmla="*/ 507207 w 1164431"/>
              <a:gd name="connsiteY50" fmla="*/ 1793081 h 2595563"/>
              <a:gd name="connsiteX51" fmla="*/ 478632 w 1164431"/>
              <a:gd name="connsiteY51" fmla="*/ 1828800 h 2595563"/>
              <a:gd name="connsiteX52" fmla="*/ 452438 w 1164431"/>
              <a:gd name="connsiteY52" fmla="*/ 1885950 h 2595563"/>
              <a:gd name="connsiteX53" fmla="*/ 419101 w 1164431"/>
              <a:gd name="connsiteY53" fmla="*/ 1943100 h 2595563"/>
              <a:gd name="connsiteX54" fmla="*/ 395288 w 1164431"/>
              <a:gd name="connsiteY54" fmla="*/ 1969294 h 2595563"/>
              <a:gd name="connsiteX55" fmla="*/ 371476 w 1164431"/>
              <a:gd name="connsiteY55" fmla="*/ 2005012 h 2595563"/>
              <a:gd name="connsiteX56" fmla="*/ 340520 w 1164431"/>
              <a:gd name="connsiteY56" fmla="*/ 2057400 h 2595563"/>
              <a:gd name="connsiteX57" fmla="*/ 278607 w 1164431"/>
              <a:gd name="connsiteY57" fmla="*/ 2152650 h 2595563"/>
              <a:gd name="connsiteX58" fmla="*/ 176213 w 1164431"/>
              <a:gd name="connsiteY58" fmla="*/ 2319337 h 2595563"/>
              <a:gd name="connsiteX59" fmla="*/ 0 w 1164431"/>
              <a:gd name="connsiteY59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564357 w 1164431"/>
              <a:gd name="connsiteY48" fmla="*/ 1700212 h 2595563"/>
              <a:gd name="connsiteX49" fmla="*/ 540545 w 1164431"/>
              <a:gd name="connsiteY49" fmla="*/ 1745456 h 2595563"/>
              <a:gd name="connsiteX50" fmla="*/ 507207 w 1164431"/>
              <a:gd name="connsiteY50" fmla="*/ 1793081 h 2595563"/>
              <a:gd name="connsiteX51" fmla="*/ 478632 w 1164431"/>
              <a:gd name="connsiteY51" fmla="*/ 1828800 h 2595563"/>
              <a:gd name="connsiteX52" fmla="*/ 452438 w 1164431"/>
              <a:gd name="connsiteY52" fmla="*/ 1885950 h 2595563"/>
              <a:gd name="connsiteX53" fmla="*/ 419101 w 1164431"/>
              <a:gd name="connsiteY53" fmla="*/ 1943100 h 2595563"/>
              <a:gd name="connsiteX54" fmla="*/ 395288 w 1164431"/>
              <a:gd name="connsiteY54" fmla="*/ 1969294 h 2595563"/>
              <a:gd name="connsiteX55" fmla="*/ 371476 w 1164431"/>
              <a:gd name="connsiteY55" fmla="*/ 2005012 h 2595563"/>
              <a:gd name="connsiteX56" fmla="*/ 340520 w 1164431"/>
              <a:gd name="connsiteY56" fmla="*/ 2057400 h 2595563"/>
              <a:gd name="connsiteX57" fmla="*/ 278607 w 1164431"/>
              <a:gd name="connsiteY57" fmla="*/ 2152650 h 2595563"/>
              <a:gd name="connsiteX58" fmla="*/ 219076 w 1164431"/>
              <a:gd name="connsiteY58" fmla="*/ 2243137 h 2595563"/>
              <a:gd name="connsiteX59" fmla="*/ 176213 w 1164431"/>
              <a:gd name="connsiteY59" fmla="*/ 2319337 h 2595563"/>
              <a:gd name="connsiteX60" fmla="*/ 0 w 1164431"/>
              <a:gd name="connsiteY60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564357 w 1164431"/>
              <a:gd name="connsiteY48" fmla="*/ 1700212 h 2595563"/>
              <a:gd name="connsiteX49" fmla="*/ 540545 w 1164431"/>
              <a:gd name="connsiteY49" fmla="*/ 1745456 h 2595563"/>
              <a:gd name="connsiteX50" fmla="*/ 507207 w 1164431"/>
              <a:gd name="connsiteY50" fmla="*/ 1793081 h 2595563"/>
              <a:gd name="connsiteX51" fmla="*/ 478632 w 1164431"/>
              <a:gd name="connsiteY51" fmla="*/ 1828800 h 2595563"/>
              <a:gd name="connsiteX52" fmla="*/ 452438 w 1164431"/>
              <a:gd name="connsiteY52" fmla="*/ 1885950 h 2595563"/>
              <a:gd name="connsiteX53" fmla="*/ 419101 w 1164431"/>
              <a:gd name="connsiteY53" fmla="*/ 1943100 h 2595563"/>
              <a:gd name="connsiteX54" fmla="*/ 395288 w 1164431"/>
              <a:gd name="connsiteY54" fmla="*/ 1969294 h 2595563"/>
              <a:gd name="connsiteX55" fmla="*/ 371476 w 1164431"/>
              <a:gd name="connsiteY55" fmla="*/ 2005012 h 2595563"/>
              <a:gd name="connsiteX56" fmla="*/ 340520 w 1164431"/>
              <a:gd name="connsiteY56" fmla="*/ 2057400 h 2595563"/>
              <a:gd name="connsiteX57" fmla="*/ 278607 w 1164431"/>
              <a:gd name="connsiteY57" fmla="*/ 2152650 h 2595563"/>
              <a:gd name="connsiteX58" fmla="*/ 219076 w 1164431"/>
              <a:gd name="connsiteY58" fmla="*/ 2243137 h 2595563"/>
              <a:gd name="connsiteX59" fmla="*/ 176213 w 1164431"/>
              <a:gd name="connsiteY59" fmla="*/ 2319337 h 2595563"/>
              <a:gd name="connsiteX60" fmla="*/ 130970 w 1164431"/>
              <a:gd name="connsiteY60" fmla="*/ 2397919 h 2595563"/>
              <a:gd name="connsiteX61" fmla="*/ 0 w 1164431"/>
              <a:gd name="connsiteY61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564357 w 1164431"/>
              <a:gd name="connsiteY48" fmla="*/ 1700212 h 2595563"/>
              <a:gd name="connsiteX49" fmla="*/ 540545 w 1164431"/>
              <a:gd name="connsiteY49" fmla="*/ 1745456 h 2595563"/>
              <a:gd name="connsiteX50" fmla="*/ 507207 w 1164431"/>
              <a:gd name="connsiteY50" fmla="*/ 1793081 h 2595563"/>
              <a:gd name="connsiteX51" fmla="*/ 478632 w 1164431"/>
              <a:gd name="connsiteY51" fmla="*/ 1828800 h 2595563"/>
              <a:gd name="connsiteX52" fmla="*/ 452438 w 1164431"/>
              <a:gd name="connsiteY52" fmla="*/ 1885950 h 2595563"/>
              <a:gd name="connsiteX53" fmla="*/ 419101 w 1164431"/>
              <a:gd name="connsiteY53" fmla="*/ 1943100 h 2595563"/>
              <a:gd name="connsiteX54" fmla="*/ 395288 w 1164431"/>
              <a:gd name="connsiteY54" fmla="*/ 1969294 h 2595563"/>
              <a:gd name="connsiteX55" fmla="*/ 371476 w 1164431"/>
              <a:gd name="connsiteY55" fmla="*/ 2005012 h 2595563"/>
              <a:gd name="connsiteX56" fmla="*/ 340520 w 1164431"/>
              <a:gd name="connsiteY56" fmla="*/ 2057400 h 2595563"/>
              <a:gd name="connsiteX57" fmla="*/ 278607 w 1164431"/>
              <a:gd name="connsiteY57" fmla="*/ 2152650 h 2595563"/>
              <a:gd name="connsiteX58" fmla="*/ 219076 w 1164431"/>
              <a:gd name="connsiteY58" fmla="*/ 2243137 h 2595563"/>
              <a:gd name="connsiteX59" fmla="*/ 176213 w 1164431"/>
              <a:gd name="connsiteY59" fmla="*/ 2319337 h 2595563"/>
              <a:gd name="connsiteX60" fmla="*/ 130970 w 1164431"/>
              <a:gd name="connsiteY60" fmla="*/ 2397919 h 2595563"/>
              <a:gd name="connsiteX61" fmla="*/ 54770 w 1164431"/>
              <a:gd name="connsiteY61" fmla="*/ 2516981 h 2595563"/>
              <a:gd name="connsiteX62" fmla="*/ 0 w 1164431"/>
              <a:gd name="connsiteY62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564357 w 1164431"/>
              <a:gd name="connsiteY48" fmla="*/ 1700212 h 2595563"/>
              <a:gd name="connsiteX49" fmla="*/ 540545 w 1164431"/>
              <a:gd name="connsiteY49" fmla="*/ 1745456 h 2595563"/>
              <a:gd name="connsiteX50" fmla="*/ 507207 w 1164431"/>
              <a:gd name="connsiteY50" fmla="*/ 1793081 h 2595563"/>
              <a:gd name="connsiteX51" fmla="*/ 478632 w 1164431"/>
              <a:gd name="connsiteY51" fmla="*/ 1828800 h 2595563"/>
              <a:gd name="connsiteX52" fmla="*/ 452438 w 1164431"/>
              <a:gd name="connsiteY52" fmla="*/ 1885950 h 2595563"/>
              <a:gd name="connsiteX53" fmla="*/ 419101 w 1164431"/>
              <a:gd name="connsiteY53" fmla="*/ 1943100 h 2595563"/>
              <a:gd name="connsiteX54" fmla="*/ 395288 w 1164431"/>
              <a:gd name="connsiteY54" fmla="*/ 1969294 h 2595563"/>
              <a:gd name="connsiteX55" fmla="*/ 371476 w 1164431"/>
              <a:gd name="connsiteY55" fmla="*/ 2005012 h 2595563"/>
              <a:gd name="connsiteX56" fmla="*/ 340520 w 1164431"/>
              <a:gd name="connsiteY56" fmla="*/ 2057400 h 2595563"/>
              <a:gd name="connsiteX57" fmla="*/ 278607 w 1164431"/>
              <a:gd name="connsiteY57" fmla="*/ 2152650 h 2595563"/>
              <a:gd name="connsiteX58" fmla="*/ 219076 w 1164431"/>
              <a:gd name="connsiteY58" fmla="*/ 2243137 h 2595563"/>
              <a:gd name="connsiteX59" fmla="*/ 176213 w 1164431"/>
              <a:gd name="connsiteY59" fmla="*/ 2319337 h 2595563"/>
              <a:gd name="connsiteX60" fmla="*/ 159545 w 1164431"/>
              <a:gd name="connsiteY60" fmla="*/ 2355056 h 2595563"/>
              <a:gd name="connsiteX61" fmla="*/ 130970 w 1164431"/>
              <a:gd name="connsiteY61" fmla="*/ 2397919 h 2595563"/>
              <a:gd name="connsiteX62" fmla="*/ 54770 w 1164431"/>
              <a:gd name="connsiteY62" fmla="*/ 2516981 h 2595563"/>
              <a:gd name="connsiteX63" fmla="*/ 0 w 1164431"/>
              <a:gd name="connsiteY63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564357 w 1164431"/>
              <a:gd name="connsiteY48" fmla="*/ 1700212 h 2595563"/>
              <a:gd name="connsiteX49" fmla="*/ 540545 w 1164431"/>
              <a:gd name="connsiteY49" fmla="*/ 1745456 h 2595563"/>
              <a:gd name="connsiteX50" fmla="*/ 507207 w 1164431"/>
              <a:gd name="connsiteY50" fmla="*/ 1793081 h 2595563"/>
              <a:gd name="connsiteX51" fmla="*/ 478632 w 1164431"/>
              <a:gd name="connsiteY51" fmla="*/ 1828800 h 2595563"/>
              <a:gd name="connsiteX52" fmla="*/ 452438 w 1164431"/>
              <a:gd name="connsiteY52" fmla="*/ 1885950 h 2595563"/>
              <a:gd name="connsiteX53" fmla="*/ 419101 w 1164431"/>
              <a:gd name="connsiteY53" fmla="*/ 1943100 h 2595563"/>
              <a:gd name="connsiteX54" fmla="*/ 395288 w 1164431"/>
              <a:gd name="connsiteY54" fmla="*/ 1969294 h 2595563"/>
              <a:gd name="connsiteX55" fmla="*/ 371476 w 1164431"/>
              <a:gd name="connsiteY55" fmla="*/ 2005012 h 2595563"/>
              <a:gd name="connsiteX56" fmla="*/ 340520 w 1164431"/>
              <a:gd name="connsiteY56" fmla="*/ 2057400 h 2595563"/>
              <a:gd name="connsiteX57" fmla="*/ 278607 w 1164431"/>
              <a:gd name="connsiteY57" fmla="*/ 2152650 h 2595563"/>
              <a:gd name="connsiteX58" fmla="*/ 245270 w 1164431"/>
              <a:gd name="connsiteY58" fmla="*/ 2200275 h 2595563"/>
              <a:gd name="connsiteX59" fmla="*/ 219076 w 1164431"/>
              <a:gd name="connsiteY59" fmla="*/ 2243137 h 2595563"/>
              <a:gd name="connsiteX60" fmla="*/ 176213 w 1164431"/>
              <a:gd name="connsiteY60" fmla="*/ 2319337 h 2595563"/>
              <a:gd name="connsiteX61" fmla="*/ 159545 w 1164431"/>
              <a:gd name="connsiteY61" fmla="*/ 2355056 h 2595563"/>
              <a:gd name="connsiteX62" fmla="*/ 130970 w 1164431"/>
              <a:gd name="connsiteY62" fmla="*/ 2397919 h 2595563"/>
              <a:gd name="connsiteX63" fmla="*/ 54770 w 1164431"/>
              <a:gd name="connsiteY63" fmla="*/ 2516981 h 2595563"/>
              <a:gd name="connsiteX64" fmla="*/ 0 w 1164431"/>
              <a:gd name="connsiteY64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564357 w 1164431"/>
              <a:gd name="connsiteY48" fmla="*/ 1700212 h 2595563"/>
              <a:gd name="connsiteX49" fmla="*/ 540545 w 1164431"/>
              <a:gd name="connsiteY49" fmla="*/ 1745456 h 2595563"/>
              <a:gd name="connsiteX50" fmla="*/ 507207 w 1164431"/>
              <a:gd name="connsiteY50" fmla="*/ 1793081 h 2595563"/>
              <a:gd name="connsiteX51" fmla="*/ 478632 w 1164431"/>
              <a:gd name="connsiteY51" fmla="*/ 1828800 h 2595563"/>
              <a:gd name="connsiteX52" fmla="*/ 452438 w 1164431"/>
              <a:gd name="connsiteY52" fmla="*/ 1885950 h 2595563"/>
              <a:gd name="connsiteX53" fmla="*/ 419101 w 1164431"/>
              <a:gd name="connsiteY53" fmla="*/ 1943100 h 2595563"/>
              <a:gd name="connsiteX54" fmla="*/ 395288 w 1164431"/>
              <a:gd name="connsiteY54" fmla="*/ 1969294 h 2595563"/>
              <a:gd name="connsiteX55" fmla="*/ 371476 w 1164431"/>
              <a:gd name="connsiteY55" fmla="*/ 2005012 h 2595563"/>
              <a:gd name="connsiteX56" fmla="*/ 340520 w 1164431"/>
              <a:gd name="connsiteY56" fmla="*/ 2057400 h 2595563"/>
              <a:gd name="connsiteX57" fmla="*/ 307182 w 1164431"/>
              <a:gd name="connsiteY57" fmla="*/ 2109787 h 2595563"/>
              <a:gd name="connsiteX58" fmla="*/ 278607 w 1164431"/>
              <a:gd name="connsiteY58" fmla="*/ 2152650 h 2595563"/>
              <a:gd name="connsiteX59" fmla="*/ 245270 w 1164431"/>
              <a:gd name="connsiteY59" fmla="*/ 2200275 h 2595563"/>
              <a:gd name="connsiteX60" fmla="*/ 219076 w 1164431"/>
              <a:gd name="connsiteY60" fmla="*/ 2243137 h 2595563"/>
              <a:gd name="connsiteX61" fmla="*/ 176213 w 1164431"/>
              <a:gd name="connsiteY61" fmla="*/ 2319337 h 2595563"/>
              <a:gd name="connsiteX62" fmla="*/ 159545 w 1164431"/>
              <a:gd name="connsiteY62" fmla="*/ 2355056 h 2595563"/>
              <a:gd name="connsiteX63" fmla="*/ 130970 w 1164431"/>
              <a:gd name="connsiteY63" fmla="*/ 2397919 h 2595563"/>
              <a:gd name="connsiteX64" fmla="*/ 54770 w 1164431"/>
              <a:gd name="connsiteY64" fmla="*/ 2516981 h 2595563"/>
              <a:gd name="connsiteX65" fmla="*/ 0 w 1164431"/>
              <a:gd name="connsiteY65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564357 w 1164431"/>
              <a:gd name="connsiteY48" fmla="*/ 1700212 h 2595563"/>
              <a:gd name="connsiteX49" fmla="*/ 540545 w 1164431"/>
              <a:gd name="connsiteY49" fmla="*/ 1745456 h 2595563"/>
              <a:gd name="connsiteX50" fmla="*/ 507207 w 1164431"/>
              <a:gd name="connsiteY50" fmla="*/ 1793081 h 2595563"/>
              <a:gd name="connsiteX51" fmla="*/ 478632 w 1164431"/>
              <a:gd name="connsiteY51" fmla="*/ 1828800 h 2595563"/>
              <a:gd name="connsiteX52" fmla="*/ 452438 w 1164431"/>
              <a:gd name="connsiteY52" fmla="*/ 1885950 h 2595563"/>
              <a:gd name="connsiteX53" fmla="*/ 419101 w 1164431"/>
              <a:gd name="connsiteY53" fmla="*/ 1943100 h 2595563"/>
              <a:gd name="connsiteX54" fmla="*/ 395288 w 1164431"/>
              <a:gd name="connsiteY54" fmla="*/ 1969294 h 2595563"/>
              <a:gd name="connsiteX55" fmla="*/ 371476 w 1164431"/>
              <a:gd name="connsiteY55" fmla="*/ 2005012 h 2595563"/>
              <a:gd name="connsiteX56" fmla="*/ 340520 w 1164431"/>
              <a:gd name="connsiteY56" fmla="*/ 2057400 h 2595563"/>
              <a:gd name="connsiteX57" fmla="*/ 307182 w 1164431"/>
              <a:gd name="connsiteY57" fmla="*/ 2109787 h 2595563"/>
              <a:gd name="connsiteX58" fmla="*/ 278607 w 1164431"/>
              <a:gd name="connsiteY58" fmla="*/ 2152650 h 2595563"/>
              <a:gd name="connsiteX59" fmla="*/ 245270 w 1164431"/>
              <a:gd name="connsiteY59" fmla="*/ 2200275 h 2595563"/>
              <a:gd name="connsiteX60" fmla="*/ 219076 w 1164431"/>
              <a:gd name="connsiteY60" fmla="*/ 2243137 h 2595563"/>
              <a:gd name="connsiteX61" fmla="*/ 176213 w 1164431"/>
              <a:gd name="connsiteY61" fmla="*/ 2319337 h 2595563"/>
              <a:gd name="connsiteX62" fmla="*/ 159545 w 1164431"/>
              <a:gd name="connsiteY62" fmla="*/ 2355056 h 2595563"/>
              <a:gd name="connsiteX63" fmla="*/ 130970 w 1164431"/>
              <a:gd name="connsiteY63" fmla="*/ 2397919 h 2595563"/>
              <a:gd name="connsiteX64" fmla="*/ 97632 w 1164431"/>
              <a:gd name="connsiteY64" fmla="*/ 2452687 h 2595563"/>
              <a:gd name="connsiteX65" fmla="*/ 54770 w 1164431"/>
              <a:gd name="connsiteY65" fmla="*/ 2516981 h 2595563"/>
              <a:gd name="connsiteX66" fmla="*/ 0 w 1164431"/>
              <a:gd name="connsiteY66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564357 w 1164431"/>
              <a:gd name="connsiteY48" fmla="*/ 1700212 h 2595563"/>
              <a:gd name="connsiteX49" fmla="*/ 540545 w 1164431"/>
              <a:gd name="connsiteY49" fmla="*/ 1745456 h 2595563"/>
              <a:gd name="connsiteX50" fmla="*/ 507207 w 1164431"/>
              <a:gd name="connsiteY50" fmla="*/ 1793081 h 2595563"/>
              <a:gd name="connsiteX51" fmla="*/ 478632 w 1164431"/>
              <a:gd name="connsiteY51" fmla="*/ 1828800 h 2595563"/>
              <a:gd name="connsiteX52" fmla="*/ 452438 w 1164431"/>
              <a:gd name="connsiteY52" fmla="*/ 1885950 h 2595563"/>
              <a:gd name="connsiteX53" fmla="*/ 419101 w 1164431"/>
              <a:gd name="connsiteY53" fmla="*/ 1943100 h 2595563"/>
              <a:gd name="connsiteX54" fmla="*/ 395288 w 1164431"/>
              <a:gd name="connsiteY54" fmla="*/ 1969294 h 2595563"/>
              <a:gd name="connsiteX55" fmla="*/ 371476 w 1164431"/>
              <a:gd name="connsiteY55" fmla="*/ 2005012 h 2595563"/>
              <a:gd name="connsiteX56" fmla="*/ 340520 w 1164431"/>
              <a:gd name="connsiteY56" fmla="*/ 2057400 h 2595563"/>
              <a:gd name="connsiteX57" fmla="*/ 307182 w 1164431"/>
              <a:gd name="connsiteY57" fmla="*/ 2109787 h 2595563"/>
              <a:gd name="connsiteX58" fmla="*/ 278607 w 1164431"/>
              <a:gd name="connsiteY58" fmla="*/ 2152650 h 2595563"/>
              <a:gd name="connsiteX59" fmla="*/ 245270 w 1164431"/>
              <a:gd name="connsiteY59" fmla="*/ 2200275 h 2595563"/>
              <a:gd name="connsiteX60" fmla="*/ 219076 w 1164431"/>
              <a:gd name="connsiteY60" fmla="*/ 2243137 h 2595563"/>
              <a:gd name="connsiteX61" fmla="*/ 176213 w 1164431"/>
              <a:gd name="connsiteY61" fmla="*/ 2319337 h 2595563"/>
              <a:gd name="connsiteX62" fmla="*/ 159545 w 1164431"/>
              <a:gd name="connsiteY62" fmla="*/ 2355056 h 2595563"/>
              <a:gd name="connsiteX63" fmla="*/ 130970 w 1164431"/>
              <a:gd name="connsiteY63" fmla="*/ 2397919 h 2595563"/>
              <a:gd name="connsiteX64" fmla="*/ 97632 w 1164431"/>
              <a:gd name="connsiteY64" fmla="*/ 2452687 h 2595563"/>
              <a:gd name="connsiteX65" fmla="*/ 54770 w 1164431"/>
              <a:gd name="connsiteY65" fmla="*/ 2516981 h 2595563"/>
              <a:gd name="connsiteX66" fmla="*/ 26195 w 1164431"/>
              <a:gd name="connsiteY66" fmla="*/ 2547937 h 2595563"/>
              <a:gd name="connsiteX67" fmla="*/ 0 w 1164431"/>
              <a:gd name="connsiteY67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564357 w 1164431"/>
              <a:gd name="connsiteY48" fmla="*/ 1700212 h 2595563"/>
              <a:gd name="connsiteX49" fmla="*/ 540545 w 1164431"/>
              <a:gd name="connsiteY49" fmla="*/ 1745456 h 2595563"/>
              <a:gd name="connsiteX50" fmla="*/ 507207 w 1164431"/>
              <a:gd name="connsiteY50" fmla="*/ 1793081 h 2595563"/>
              <a:gd name="connsiteX51" fmla="*/ 478632 w 1164431"/>
              <a:gd name="connsiteY51" fmla="*/ 1828800 h 2595563"/>
              <a:gd name="connsiteX52" fmla="*/ 507207 w 1164431"/>
              <a:gd name="connsiteY52" fmla="*/ 1974056 h 2595563"/>
              <a:gd name="connsiteX53" fmla="*/ 419101 w 1164431"/>
              <a:gd name="connsiteY53" fmla="*/ 1943100 h 2595563"/>
              <a:gd name="connsiteX54" fmla="*/ 395288 w 1164431"/>
              <a:gd name="connsiteY54" fmla="*/ 1969294 h 2595563"/>
              <a:gd name="connsiteX55" fmla="*/ 371476 w 1164431"/>
              <a:gd name="connsiteY55" fmla="*/ 2005012 h 2595563"/>
              <a:gd name="connsiteX56" fmla="*/ 340520 w 1164431"/>
              <a:gd name="connsiteY56" fmla="*/ 2057400 h 2595563"/>
              <a:gd name="connsiteX57" fmla="*/ 307182 w 1164431"/>
              <a:gd name="connsiteY57" fmla="*/ 2109787 h 2595563"/>
              <a:gd name="connsiteX58" fmla="*/ 278607 w 1164431"/>
              <a:gd name="connsiteY58" fmla="*/ 2152650 h 2595563"/>
              <a:gd name="connsiteX59" fmla="*/ 245270 w 1164431"/>
              <a:gd name="connsiteY59" fmla="*/ 2200275 h 2595563"/>
              <a:gd name="connsiteX60" fmla="*/ 219076 w 1164431"/>
              <a:gd name="connsiteY60" fmla="*/ 2243137 h 2595563"/>
              <a:gd name="connsiteX61" fmla="*/ 176213 w 1164431"/>
              <a:gd name="connsiteY61" fmla="*/ 2319337 h 2595563"/>
              <a:gd name="connsiteX62" fmla="*/ 159545 w 1164431"/>
              <a:gd name="connsiteY62" fmla="*/ 2355056 h 2595563"/>
              <a:gd name="connsiteX63" fmla="*/ 130970 w 1164431"/>
              <a:gd name="connsiteY63" fmla="*/ 2397919 h 2595563"/>
              <a:gd name="connsiteX64" fmla="*/ 97632 w 1164431"/>
              <a:gd name="connsiteY64" fmla="*/ 2452687 h 2595563"/>
              <a:gd name="connsiteX65" fmla="*/ 54770 w 1164431"/>
              <a:gd name="connsiteY65" fmla="*/ 2516981 h 2595563"/>
              <a:gd name="connsiteX66" fmla="*/ 26195 w 1164431"/>
              <a:gd name="connsiteY66" fmla="*/ 2547937 h 2595563"/>
              <a:gd name="connsiteX67" fmla="*/ 0 w 1164431"/>
              <a:gd name="connsiteY67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540545 w 1164431"/>
              <a:gd name="connsiteY49" fmla="*/ 1745456 h 2595563"/>
              <a:gd name="connsiteX50" fmla="*/ 507207 w 1164431"/>
              <a:gd name="connsiteY50" fmla="*/ 1793081 h 2595563"/>
              <a:gd name="connsiteX51" fmla="*/ 478632 w 1164431"/>
              <a:gd name="connsiteY51" fmla="*/ 1828800 h 2595563"/>
              <a:gd name="connsiteX52" fmla="*/ 507207 w 1164431"/>
              <a:gd name="connsiteY52" fmla="*/ 1974056 h 2595563"/>
              <a:gd name="connsiteX53" fmla="*/ 419101 w 1164431"/>
              <a:gd name="connsiteY53" fmla="*/ 1943100 h 2595563"/>
              <a:gd name="connsiteX54" fmla="*/ 395288 w 1164431"/>
              <a:gd name="connsiteY54" fmla="*/ 1969294 h 2595563"/>
              <a:gd name="connsiteX55" fmla="*/ 371476 w 1164431"/>
              <a:gd name="connsiteY55" fmla="*/ 2005012 h 2595563"/>
              <a:gd name="connsiteX56" fmla="*/ 340520 w 1164431"/>
              <a:gd name="connsiteY56" fmla="*/ 2057400 h 2595563"/>
              <a:gd name="connsiteX57" fmla="*/ 307182 w 1164431"/>
              <a:gd name="connsiteY57" fmla="*/ 2109787 h 2595563"/>
              <a:gd name="connsiteX58" fmla="*/ 278607 w 1164431"/>
              <a:gd name="connsiteY58" fmla="*/ 2152650 h 2595563"/>
              <a:gd name="connsiteX59" fmla="*/ 245270 w 1164431"/>
              <a:gd name="connsiteY59" fmla="*/ 2200275 h 2595563"/>
              <a:gd name="connsiteX60" fmla="*/ 219076 w 1164431"/>
              <a:gd name="connsiteY60" fmla="*/ 2243137 h 2595563"/>
              <a:gd name="connsiteX61" fmla="*/ 176213 w 1164431"/>
              <a:gd name="connsiteY61" fmla="*/ 2319337 h 2595563"/>
              <a:gd name="connsiteX62" fmla="*/ 159545 w 1164431"/>
              <a:gd name="connsiteY62" fmla="*/ 2355056 h 2595563"/>
              <a:gd name="connsiteX63" fmla="*/ 130970 w 1164431"/>
              <a:gd name="connsiteY63" fmla="*/ 2397919 h 2595563"/>
              <a:gd name="connsiteX64" fmla="*/ 97632 w 1164431"/>
              <a:gd name="connsiteY64" fmla="*/ 2452687 h 2595563"/>
              <a:gd name="connsiteX65" fmla="*/ 54770 w 1164431"/>
              <a:gd name="connsiteY65" fmla="*/ 2516981 h 2595563"/>
              <a:gd name="connsiteX66" fmla="*/ 26195 w 1164431"/>
              <a:gd name="connsiteY66" fmla="*/ 2547937 h 2595563"/>
              <a:gd name="connsiteX67" fmla="*/ 0 w 1164431"/>
              <a:gd name="connsiteY67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07207 w 1164431"/>
              <a:gd name="connsiteY50" fmla="*/ 1793081 h 2595563"/>
              <a:gd name="connsiteX51" fmla="*/ 478632 w 1164431"/>
              <a:gd name="connsiteY51" fmla="*/ 1828800 h 2595563"/>
              <a:gd name="connsiteX52" fmla="*/ 507207 w 1164431"/>
              <a:gd name="connsiteY52" fmla="*/ 1974056 h 2595563"/>
              <a:gd name="connsiteX53" fmla="*/ 419101 w 1164431"/>
              <a:gd name="connsiteY53" fmla="*/ 1943100 h 2595563"/>
              <a:gd name="connsiteX54" fmla="*/ 395288 w 1164431"/>
              <a:gd name="connsiteY54" fmla="*/ 1969294 h 2595563"/>
              <a:gd name="connsiteX55" fmla="*/ 371476 w 1164431"/>
              <a:gd name="connsiteY55" fmla="*/ 2005012 h 2595563"/>
              <a:gd name="connsiteX56" fmla="*/ 340520 w 1164431"/>
              <a:gd name="connsiteY56" fmla="*/ 2057400 h 2595563"/>
              <a:gd name="connsiteX57" fmla="*/ 307182 w 1164431"/>
              <a:gd name="connsiteY57" fmla="*/ 2109787 h 2595563"/>
              <a:gd name="connsiteX58" fmla="*/ 278607 w 1164431"/>
              <a:gd name="connsiteY58" fmla="*/ 2152650 h 2595563"/>
              <a:gd name="connsiteX59" fmla="*/ 245270 w 1164431"/>
              <a:gd name="connsiteY59" fmla="*/ 2200275 h 2595563"/>
              <a:gd name="connsiteX60" fmla="*/ 219076 w 1164431"/>
              <a:gd name="connsiteY60" fmla="*/ 2243137 h 2595563"/>
              <a:gd name="connsiteX61" fmla="*/ 176213 w 1164431"/>
              <a:gd name="connsiteY61" fmla="*/ 2319337 h 2595563"/>
              <a:gd name="connsiteX62" fmla="*/ 159545 w 1164431"/>
              <a:gd name="connsiteY62" fmla="*/ 2355056 h 2595563"/>
              <a:gd name="connsiteX63" fmla="*/ 130970 w 1164431"/>
              <a:gd name="connsiteY63" fmla="*/ 2397919 h 2595563"/>
              <a:gd name="connsiteX64" fmla="*/ 97632 w 1164431"/>
              <a:gd name="connsiteY64" fmla="*/ 2452687 h 2595563"/>
              <a:gd name="connsiteX65" fmla="*/ 54770 w 1164431"/>
              <a:gd name="connsiteY65" fmla="*/ 2516981 h 2595563"/>
              <a:gd name="connsiteX66" fmla="*/ 26195 w 1164431"/>
              <a:gd name="connsiteY66" fmla="*/ 2547937 h 2595563"/>
              <a:gd name="connsiteX67" fmla="*/ 0 w 1164431"/>
              <a:gd name="connsiteY67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478632 w 1164431"/>
              <a:gd name="connsiteY51" fmla="*/ 1828800 h 2595563"/>
              <a:gd name="connsiteX52" fmla="*/ 507207 w 1164431"/>
              <a:gd name="connsiteY52" fmla="*/ 1974056 h 2595563"/>
              <a:gd name="connsiteX53" fmla="*/ 419101 w 1164431"/>
              <a:gd name="connsiteY53" fmla="*/ 1943100 h 2595563"/>
              <a:gd name="connsiteX54" fmla="*/ 395288 w 1164431"/>
              <a:gd name="connsiteY54" fmla="*/ 1969294 h 2595563"/>
              <a:gd name="connsiteX55" fmla="*/ 371476 w 1164431"/>
              <a:gd name="connsiteY55" fmla="*/ 2005012 h 2595563"/>
              <a:gd name="connsiteX56" fmla="*/ 340520 w 1164431"/>
              <a:gd name="connsiteY56" fmla="*/ 2057400 h 2595563"/>
              <a:gd name="connsiteX57" fmla="*/ 307182 w 1164431"/>
              <a:gd name="connsiteY57" fmla="*/ 2109787 h 2595563"/>
              <a:gd name="connsiteX58" fmla="*/ 278607 w 1164431"/>
              <a:gd name="connsiteY58" fmla="*/ 2152650 h 2595563"/>
              <a:gd name="connsiteX59" fmla="*/ 245270 w 1164431"/>
              <a:gd name="connsiteY59" fmla="*/ 2200275 h 2595563"/>
              <a:gd name="connsiteX60" fmla="*/ 219076 w 1164431"/>
              <a:gd name="connsiteY60" fmla="*/ 2243137 h 2595563"/>
              <a:gd name="connsiteX61" fmla="*/ 176213 w 1164431"/>
              <a:gd name="connsiteY61" fmla="*/ 2319337 h 2595563"/>
              <a:gd name="connsiteX62" fmla="*/ 159545 w 1164431"/>
              <a:gd name="connsiteY62" fmla="*/ 2355056 h 2595563"/>
              <a:gd name="connsiteX63" fmla="*/ 130970 w 1164431"/>
              <a:gd name="connsiteY63" fmla="*/ 2397919 h 2595563"/>
              <a:gd name="connsiteX64" fmla="*/ 97632 w 1164431"/>
              <a:gd name="connsiteY64" fmla="*/ 2452687 h 2595563"/>
              <a:gd name="connsiteX65" fmla="*/ 54770 w 1164431"/>
              <a:gd name="connsiteY65" fmla="*/ 2516981 h 2595563"/>
              <a:gd name="connsiteX66" fmla="*/ 26195 w 1164431"/>
              <a:gd name="connsiteY66" fmla="*/ 2547937 h 2595563"/>
              <a:gd name="connsiteX67" fmla="*/ 0 w 1164431"/>
              <a:gd name="connsiteY67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07207 w 1164431"/>
              <a:gd name="connsiteY52" fmla="*/ 1974056 h 2595563"/>
              <a:gd name="connsiteX53" fmla="*/ 419101 w 1164431"/>
              <a:gd name="connsiteY53" fmla="*/ 1943100 h 2595563"/>
              <a:gd name="connsiteX54" fmla="*/ 395288 w 1164431"/>
              <a:gd name="connsiteY54" fmla="*/ 1969294 h 2595563"/>
              <a:gd name="connsiteX55" fmla="*/ 371476 w 1164431"/>
              <a:gd name="connsiteY55" fmla="*/ 2005012 h 2595563"/>
              <a:gd name="connsiteX56" fmla="*/ 340520 w 1164431"/>
              <a:gd name="connsiteY56" fmla="*/ 2057400 h 2595563"/>
              <a:gd name="connsiteX57" fmla="*/ 307182 w 1164431"/>
              <a:gd name="connsiteY57" fmla="*/ 2109787 h 2595563"/>
              <a:gd name="connsiteX58" fmla="*/ 278607 w 1164431"/>
              <a:gd name="connsiteY58" fmla="*/ 2152650 h 2595563"/>
              <a:gd name="connsiteX59" fmla="*/ 245270 w 1164431"/>
              <a:gd name="connsiteY59" fmla="*/ 2200275 h 2595563"/>
              <a:gd name="connsiteX60" fmla="*/ 219076 w 1164431"/>
              <a:gd name="connsiteY60" fmla="*/ 2243137 h 2595563"/>
              <a:gd name="connsiteX61" fmla="*/ 176213 w 1164431"/>
              <a:gd name="connsiteY61" fmla="*/ 2319337 h 2595563"/>
              <a:gd name="connsiteX62" fmla="*/ 159545 w 1164431"/>
              <a:gd name="connsiteY62" fmla="*/ 2355056 h 2595563"/>
              <a:gd name="connsiteX63" fmla="*/ 130970 w 1164431"/>
              <a:gd name="connsiteY63" fmla="*/ 2397919 h 2595563"/>
              <a:gd name="connsiteX64" fmla="*/ 97632 w 1164431"/>
              <a:gd name="connsiteY64" fmla="*/ 2452687 h 2595563"/>
              <a:gd name="connsiteX65" fmla="*/ 54770 w 1164431"/>
              <a:gd name="connsiteY65" fmla="*/ 2516981 h 2595563"/>
              <a:gd name="connsiteX66" fmla="*/ 26195 w 1164431"/>
              <a:gd name="connsiteY66" fmla="*/ 2547937 h 2595563"/>
              <a:gd name="connsiteX67" fmla="*/ 0 w 1164431"/>
              <a:gd name="connsiteY67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35782 w 1164431"/>
              <a:gd name="connsiteY52" fmla="*/ 1895475 h 2595563"/>
              <a:gd name="connsiteX53" fmla="*/ 507207 w 1164431"/>
              <a:gd name="connsiteY53" fmla="*/ 1974056 h 2595563"/>
              <a:gd name="connsiteX54" fmla="*/ 419101 w 1164431"/>
              <a:gd name="connsiteY54" fmla="*/ 1943100 h 2595563"/>
              <a:gd name="connsiteX55" fmla="*/ 395288 w 1164431"/>
              <a:gd name="connsiteY55" fmla="*/ 1969294 h 2595563"/>
              <a:gd name="connsiteX56" fmla="*/ 371476 w 1164431"/>
              <a:gd name="connsiteY56" fmla="*/ 2005012 h 2595563"/>
              <a:gd name="connsiteX57" fmla="*/ 340520 w 1164431"/>
              <a:gd name="connsiteY57" fmla="*/ 2057400 h 2595563"/>
              <a:gd name="connsiteX58" fmla="*/ 307182 w 1164431"/>
              <a:gd name="connsiteY58" fmla="*/ 2109787 h 2595563"/>
              <a:gd name="connsiteX59" fmla="*/ 278607 w 1164431"/>
              <a:gd name="connsiteY59" fmla="*/ 2152650 h 2595563"/>
              <a:gd name="connsiteX60" fmla="*/ 245270 w 1164431"/>
              <a:gd name="connsiteY60" fmla="*/ 2200275 h 2595563"/>
              <a:gd name="connsiteX61" fmla="*/ 219076 w 1164431"/>
              <a:gd name="connsiteY61" fmla="*/ 2243137 h 2595563"/>
              <a:gd name="connsiteX62" fmla="*/ 176213 w 1164431"/>
              <a:gd name="connsiteY62" fmla="*/ 2319337 h 2595563"/>
              <a:gd name="connsiteX63" fmla="*/ 159545 w 1164431"/>
              <a:gd name="connsiteY63" fmla="*/ 2355056 h 2595563"/>
              <a:gd name="connsiteX64" fmla="*/ 130970 w 1164431"/>
              <a:gd name="connsiteY64" fmla="*/ 2397919 h 2595563"/>
              <a:gd name="connsiteX65" fmla="*/ 97632 w 1164431"/>
              <a:gd name="connsiteY65" fmla="*/ 2452687 h 2595563"/>
              <a:gd name="connsiteX66" fmla="*/ 54770 w 1164431"/>
              <a:gd name="connsiteY66" fmla="*/ 2516981 h 2595563"/>
              <a:gd name="connsiteX67" fmla="*/ 26195 w 1164431"/>
              <a:gd name="connsiteY67" fmla="*/ 2547937 h 2595563"/>
              <a:gd name="connsiteX68" fmla="*/ 0 w 1164431"/>
              <a:gd name="connsiteY68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66738 w 1164431"/>
              <a:gd name="connsiteY52" fmla="*/ 1824037 h 2595563"/>
              <a:gd name="connsiteX53" fmla="*/ 535782 w 1164431"/>
              <a:gd name="connsiteY53" fmla="*/ 1895475 h 2595563"/>
              <a:gd name="connsiteX54" fmla="*/ 507207 w 1164431"/>
              <a:gd name="connsiteY54" fmla="*/ 1974056 h 2595563"/>
              <a:gd name="connsiteX55" fmla="*/ 419101 w 1164431"/>
              <a:gd name="connsiteY55" fmla="*/ 1943100 h 2595563"/>
              <a:gd name="connsiteX56" fmla="*/ 395288 w 1164431"/>
              <a:gd name="connsiteY56" fmla="*/ 1969294 h 2595563"/>
              <a:gd name="connsiteX57" fmla="*/ 371476 w 1164431"/>
              <a:gd name="connsiteY57" fmla="*/ 2005012 h 2595563"/>
              <a:gd name="connsiteX58" fmla="*/ 340520 w 1164431"/>
              <a:gd name="connsiteY58" fmla="*/ 2057400 h 2595563"/>
              <a:gd name="connsiteX59" fmla="*/ 307182 w 1164431"/>
              <a:gd name="connsiteY59" fmla="*/ 2109787 h 2595563"/>
              <a:gd name="connsiteX60" fmla="*/ 278607 w 1164431"/>
              <a:gd name="connsiteY60" fmla="*/ 2152650 h 2595563"/>
              <a:gd name="connsiteX61" fmla="*/ 245270 w 1164431"/>
              <a:gd name="connsiteY61" fmla="*/ 2200275 h 2595563"/>
              <a:gd name="connsiteX62" fmla="*/ 219076 w 1164431"/>
              <a:gd name="connsiteY62" fmla="*/ 2243137 h 2595563"/>
              <a:gd name="connsiteX63" fmla="*/ 176213 w 1164431"/>
              <a:gd name="connsiteY63" fmla="*/ 2319337 h 2595563"/>
              <a:gd name="connsiteX64" fmla="*/ 159545 w 1164431"/>
              <a:gd name="connsiteY64" fmla="*/ 2355056 h 2595563"/>
              <a:gd name="connsiteX65" fmla="*/ 130970 w 1164431"/>
              <a:gd name="connsiteY65" fmla="*/ 2397919 h 2595563"/>
              <a:gd name="connsiteX66" fmla="*/ 97632 w 1164431"/>
              <a:gd name="connsiteY66" fmla="*/ 2452687 h 2595563"/>
              <a:gd name="connsiteX67" fmla="*/ 54770 w 1164431"/>
              <a:gd name="connsiteY67" fmla="*/ 2516981 h 2595563"/>
              <a:gd name="connsiteX68" fmla="*/ 26195 w 1164431"/>
              <a:gd name="connsiteY68" fmla="*/ 2547937 h 2595563"/>
              <a:gd name="connsiteX69" fmla="*/ 0 w 1164431"/>
              <a:gd name="connsiteY69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35782 w 1164431"/>
              <a:gd name="connsiteY53" fmla="*/ 1895475 h 2595563"/>
              <a:gd name="connsiteX54" fmla="*/ 507207 w 1164431"/>
              <a:gd name="connsiteY54" fmla="*/ 1974056 h 2595563"/>
              <a:gd name="connsiteX55" fmla="*/ 419101 w 1164431"/>
              <a:gd name="connsiteY55" fmla="*/ 1943100 h 2595563"/>
              <a:gd name="connsiteX56" fmla="*/ 395288 w 1164431"/>
              <a:gd name="connsiteY56" fmla="*/ 1969294 h 2595563"/>
              <a:gd name="connsiteX57" fmla="*/ 371476 w 1164431"/>
              <a:gd name="connsiteY57" fmla="*/ 2005012 h 2595563"/>
              <a:gd name="connsiteX58" fmla="*/ 340520 w 1164431"/>
              <a:gd name="connsiteY58" fmla="*/ 2057400 h 2595563"/>
              <a:gd name="connsiteX59" fmla="*/ 307182 w 1164431"/>
              <a:gd name="connsiteY59" fmla="*/ 2109787 h 2595563"/>
              <a:gd name="connsiteX60" fmla="*/ 278607 w 1164431"/>
              <a:gd name="connsiteY60" fmla="*/ 2152650 h 2595563"/>
              <a:gd name="connsiteX61" fmla="*/ 245270 w 1164431"/>
              <a:gd name="connsiteY61" fmla="*/ 2200275 h 2595563"/>
              <a:gd name="connsiteX62" fmla="*/ 219076 w 1164431"/>
              <a:gd name="connsiteY62" fmla="*/ 2243137 h 2595563"/>
              <a:gd name="connsiteX63" fmla="*/ 176213 w 1164431"/>
              <a:gd name="connsiteY63" fmla="*/ 2319337 h 2595563"/>
              <a:gd name="connsiteX64" fmla="*/ 159545 w 1164431"/>
              <a:gd name="connsiteY64" fmla="*/ 2355056 h 2595563"/>
              <a:gd name="connsiteX65" fmla="*/ 130970 w 1164431"/>
              <a:gd name="connsiteY65" fmla="*/ 2397919 h 2595563"/>
              <a:gd name="connsiteX66" fmla="*/ 97632 w 1164431"/>
              <a:gd name="connsiteY66" fmla="*/ 2452687 h 2595563"/>
              <a:gd name="connsiteX67" fmla="*/ 54770 w 1164431"/>
              <a:gd name="connsiteY67" fmla="*/ 2516981 h 2595563"/>
              <a:gd name="connsiteX68" fmla="*/ 26195 w 1164431"/>
              <a:gd name="connsiteY68" fmla="*/ 2547937 h 2595563"/>
              <a:gd name="connsiteX69" fmla="*/ 0 w 1164431"/>
              <a:gd name="connsiteY69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07207 w 1164431"/>
              <a:gd name="connsiteY54" fmla="*/ 1974056 h 2595563"/>
              <a:gd name="connsiteX55" fmla="*/ 419101 w 1164431"/>
              <a:gd name="connsiteY55" fmla="*/ 1943100 h 2595563"/>
              <a:gd name="connsiteX56" fmla="*/ 395288 w 1164431"/>
              <a:gd name="connsiteY56" fmla="*/ 1969294 h 2595563"/>
              <a:gd name="connsiteX57" fmla="*/ 371476 w 1164431"/>
              <a:gd name="connsiteY57" fmla="*/ 2005012 h 2595563"/>
              <a:gd name="connsiteX58" fmla="*/ 340520 w 1164431"/>
              <a:gd name="connsiteY58" fmla="*/ 2057400 h 2595563"/>
              <a:gd name="connsiteX59" fmla="*/ 307182 w 1164431"/>
              <a:gd name="connsiteY59" fmla="*/ 2109787 h 2595563"/>
              <a:gd name="connsiteX60" fmla="*/ 278607 w 1164431"/>
              <a:gd name="connsiteY60" fmla="*/ 2152650 h 2595563"/>
              <a:gd name="connsiteX61" fmla="*/ 245270 w 1164431"/>
              <a:gd name="connsiteY61" fmla="*/ 2200275 h 2595563"/>
              <a:gd name="connsiteX62" fmla="*/ 219076 w 1164431"/>
              <a:gd name="connsiteY62" fmla="*/ 2243137 h 2595563"/>
              <a:gd name="connsiteX63" fmla="*/ 176213 w 1164431"/>
              <a:gd name="connsiteY63" fmla="*/ 2319337 h 2595563"/>
              <a:gd name="connsiteX64" fmla="*/ 159545 w 1164431"/>
              <a:gd name="connsiteY64" fmla="*/ 2355056 h 2595563"/>
              <a:gd name="connsiteX65" fmla="*/ 130970 w 1164431"/>
              <a:gd name="connsiteY65" fmla="*/ 2397919 h 2595563"/>
              <a:gd name="connsiteX66" fmla="*/ 97632 w 1164431"/>
              <a:gd name="connsiteY66" fmla="*/ 2452687 h 2595563"/>
              <a:gd name="connsiteX67" fmla="*/ 54770 w 1164431"/>
              <a:gd name="connsiteY67" fmla="*/ 2516981 h 2595563"/>
              <a:gd name="connsiteX68" fmla="*/ 26195 w 1164431"/>
              <a:gd name="connsiteY68" fmla="*/ 2547937 h 2595563"/>
              <a:gd name="connsiteX69" fmla="*/ 0 w 1164431"/>
              <a:gd name="connsiteY69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35782 w 1164431"/>
              <a:gd name="connsiteY54" fmla="*/ 1945481 h 2595563"/>
              <a:gd name="connsiteX55" fmla="*/ 507207 w 1164431"/>
              <a:gd name="connsiteY55" fmla="*/ 1974056 h 2595563"/>
              <a:gd name="connsiteX56" fmla="*/ 419101 w 1164431"/>
              <a:gd name="connsiteY56" fmla="*/ 1943100 h 2595563"/>
              <a:gd name="connsiteX57" fmla="*/ 395288 w 1164431"/>
              <a:gd name="connsiteY57" fmla="*/ 1969294 h 2595563"/>
              <a:gd name="connsiteX58" fmla="*/ 371476 w 1164431"/>
              <a:gd name="connsiteY58" fmla="*/ 2005012 h 2595563"/>
              <a:gd name="connsiteX59" fmla="*/ 340520 w 1164431"/>
              <a:gd name="connsiteY59" fmla="*/ 2057400 h 2595563"/>
              <a:gd name="connsiteX60" fmla="*/ 307182 w 1164431"/>
              <a:gd name="connsiteY60" fmla="*/ 2109787 h 2595563"/>
              <a:gd name="connsiteX61" fmla="*/ 278607 w 1164431"/>
              <a:gd name="connsiteY61" fmla="*/ 2152650 h 2595563"/>
              <a:gd name="connsiteX62" fmla="*/ 245270 w 1164431"/>
              <a:gd name="connsiteY62" fmla="*/ 2200275 h 2595563"/>
              <a:gd name="connsiteX63" fmla="*/ 219076 w 1164431"/>
              <a:gd name="connsiteY63" fmla="*/ 2243137 h 2595563"/>
              <a:gd name="connsiteX64" fmla="*/ 176213 w 1164431"/>
              <a:gd name="connsiteY64" fmla="*/ 2319337 h 2595563"/>
              <a:gd name="connsiteX65" fmla="*/ 159545 w 1164431"/>
              <a:gd name="connsiteY65" fmla="*/ 2355056 h 2595563"/>
              <a:gd name="connsiteX66" fmla="*/ 130970 w 1164431"/>
              <a:gd name="connsiteY66" fmla="*/ 2397919 h 2595563"/>
              <a:gd name="connsiteX67" fmla="*/ 97632 w 1164431"/>
              <a:gd name="connsiteY67" fmla="*/ 2452687 h 2595563"/>
              <a:gd name="connsiteX68" fmla="*/ 54770 w 1164431"/>
              <a:gd name="connsiteY68" fmla="*/ 2516981 h 2595563"/>
              <a:gd name="connsiteX69" fmla="*/ 26195 w 1164431"/>
              <a:gd name="connsiteY69" fmla="*/ 2547937 h 2595563"/>
              <a:gd name="connsiteX70" fmla="*/ 0 w 1164431"/>
              <a:gd name="connsiteY70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19101 w 1164431"/>
              <a:gd name="connsiteY56" fmla="*/ 1943100 h 2595563"/>
              <a:gd name="connsiteX57" fmla="*/ 395288 w 1164431"/>
              <a:gd name="connsiteY57" fmla="*/ 1969294 h 2595563"/>
              <a:gd name="connsiteX58" fmla="*/ 371476 w 1164431"/>
              <a:gd name="connsiteY58" fmla="*/ 2005012 h 2595563"/>
              <a:gd name="connsiteX59" fmla="*/ 340520 w 1164431"/>
              <a:gd name="connsiteY59" fmla="*/ 2057400 h 2595563"/>
              <a:gd name="connsiteX60" fmla="*/ 307182 w 1164431"/>
              <a:gd name="connsiteY60" fmla="*/ 2109787 h 2595563"/>
              <a:gd name="connsiteX61" fmla="*/ 278607 w 1164431"/>
              <a:gd name="connsiteY61" fmla="*/ 2152650 h 2595563"/>
              <a:gd name="connsiteX62" fmla="*/ 245270 w 1164431"/>
              <a:gd name="connsiteY62" fmla="*/ 2200275 h 2595563"/>
              <a:gd name="connsiteX63" fmla="*/ 219076 w 1164431"/>
              <a:gd name="connsiteY63" fmla="*/ 2243137 h 2595563"/>
              <a:gd name="connsiteX64" fmla="*/ 176213 w 1164431"/>
              <a:gd name="connsiteY64" fmla="*/ 2319337 h 2595563"/>
              <a:gd name="connsiteX65" fmla="*/ 159545 w 1164431"/>
              <a:gd name="connsiteY65" fmla="*/ 2355056 h 2595563"/>
              <a:gd name="connsiteX66" fmla="*/ 130970 w 1164431"/>
              <a:gd name="connsiteY66" fmla="*/ 2397919 h 2595563"/>
              <a:gd name="connsiteX67" fmla="*/ 97632 w 1164431"/>
              <a:gd name="connsiteY67" fmla="*/ 2452687 h 2595563"/>
              <a:gd name="connsiteX68" fmla="*/ 54770 w 1164431"/>
              <a:gd name="connsiteY68" fmla="*/ 2516981 h 2595563"/>
              <a:gd name="connsiteX69" fmla="*/ 26195 w 1164431"/>
              <a:gd name="connsiteY69" fmla="*/ 2547937 h 2595563"/>
              <a:gd name="connsiteX70" fmla="*/ 0 w 1164431"/>
              <a:gd name="connsiteY70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395288 w 1164431"/>
              <a:gd name="connsiteY57" fmla="*/ 1969294 h 2595563"/>
              <a:gd name="connsiteX58" fmla="*/ 371476 w 1164431"/>
              <a:gd name="connsiteY58" fmla="*/ 2005012 h 2595563"/>
              <a:gd name="connsiteX59" fmla="*/ 340520 w 1164431"/>
              <a:gd name="connsiteY59" fmla="*/ 2057400 h 2595563"/>
              <a:gd name="connsiteX60" fmla="*/ 307182 w 1164431"/>
              <a:gd name="connsiteY60" fmla="*/ 2109787 h 2595563"/>
              <a:gd name="connsiteX61" fmla="*/ 278607 w 1164431"/>
              <a:gd name="connsiteY61" fmla="*/ 2152650 h 2595563"/>
              <a:gd name="connsiteX62" fmla="*/ 245270 w 1164431"/>
              <a:gd name="connsiteY62" fmla="*/ 2200275 h 2595563"/>
              <a:gd name="connsiteX63" fmla="*/ 219076 w 1164431"/>
              <a:gd name="connsiteY63" fmla="*/ 2243137 h 2595563"/>
              <a:gd name="connsiteX64" fmla="*/ 176213 w 1164431"/>
              <a:gd name="connsiteY64" fmla="*/ 2319337 h 2595563"/>
              <a:gd name="connsiteX65" fmla="*/ 159545 w 1164431"/>
              <a:gd name="connsiteY65" fmla="*/ 2355056 h 2595563"/>
              <a:gd name="connsiteX66" fmla="*/ 130970 w 1164431"/>
              <a:gd name="connsiteY66" fmla="*/ 2397919 h 2595563"/>
              <a:gd name="connsiteX67" fmla="*/ 97632 w 1164431"/>
              <a:gd name="connsiteY67" fmla="*/ 2452687 h 2595563"/>
              <a:gd name="connsiteX68" fmla="*/ 54770 w 1164431"/>
              <a:gd name="connsiteY68" fmla="*/ 2516981 h 2595563"/>
              <a:gd name="connsiteX69" fmla="*/ 26195 w 1164431"/>
              <a:gd name="connsiteY69" fmla="*/ 2547937 h 2595563"/>
              <a:gd name="connsiteX70" fmla="*/ 0 w 1164431"/>
              <a:gd name="connsiteY70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371476 w 1164431"/>
              <a:gd name="connsiteY58" fmla="*/ 2005012 h 2595563"/>
              <a:gd name="connsiteX59" fmla="*/ 340520 w 1164431"/>
              <a:gd name="connsiteY59" fmla="*/ 2057400 h 2595563"/>
              <a:gd name="connsiteX60" fmla="*/ 307182 w 1164431"/>
              <a:gd name="connsiteY60" fmla="*/ 2109787 h 2595563"/>
              <a:gd name="connsiteX61" fmla="*/ 278607 w 1164431"/>
              <a:gd name="connsiteY61" fmla="*/ 2152650 h 2595563"/>
              <a:gd name="connsiteX62" fmla="*/ 245270 w 1164431"/>
              <a:gd name="connsiteY62" fmla="*/ 2200275 h 2595563"/>
              <a:gd name="connsiteX63" fmla="*/ 219076 w 1164431"/>
              <a:gd name="connsiteY63" fmla="*/ 2243137 h 2595563"/>
              <a:gd name="connsiteX64" fmla="*/ 176213 w 1164431"/>
              <a:gd name="connsiteY64" fmla="*/ 2319337 h 2595563"/>
              <a:gd name="connsiteX65" fmla="*/ 159545 w 1164431"/>
              <a:gd name="connsiteY65" fmla="*/ 2355056 h 2595563"/>
              <a:gd name="connsiteX66" fmla="*/ 130970 w 1164431"/>
              <a:gd name="connsiteY66" fmla="*/ 2397919 h 2595563"/>
              <a:gd name="connsiteX67" fmla="*/ 97632 w 1164431"/>
              <a:gd name="connsiteY67" fmla="*/ 2452687 h 2595563"/>
              <a:gd name="connsiteX68" fmla="*/ 54770 w 1164431"/>
              <a:gd name="connsiteY68" fmla="*/ 2516981 h 2595563"/>
              <a:gd name="connsiteX69" fmla="*/ 26195 w 1164431"/>
              <a:gd name="connsiteY69" fmla="*/ 2547937 h 2595563"/>
              <a:gd name="connsiteX70" fmla="*/ 0 w 1164431"/>
              <a:gd name="connsiteY70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40520 w 1164431"/>
              <a:gd name="connsiteY59" fmla="*/ 2057400 h 2595563"/>
              <a:gd name="connsiteX60" fmla="*/ 307182 w 1164431"/>
              <a:gd name="connsiteY60" fmla="*/ 2109787 h 2595563"/>
              <a:gd name="connsiteX61" fmla="*/ 278607 w 1164431"/>
              <a:gd name="connsiteY61" fmla="*/ 2152650 h 2595563"/>
              <a:gd name="connsiteX62" fmla="*/ 245270 w 1164431"/>
              <a:gd name="connsiteY62" fmla="*/ 2200275 h 2595563"/>
              <a:gd name="connsiteX63" fmla="*/ 219076 w 1164431"/>
              <a:gd name="connsiteY63" fmla="*/ 2243137 h 2595563"/>
              <a:gd name="connsiteX64" fmla="*/ 176213 w 1164431"/>
              <a:gd name="connsiteY64" fmla="*/ 2319337 h 2595563"/>
              <a:gd name="connsiteX65" fmla="*/ 159545 w 1164431"/>
              <a:gd name="connsiteY65" fmla="*/ 2355056 h 2595563"/>
              <a:gd name="connsiteX66" fmla="*/ 130970 w 1164431"/>
              <a:gd name="connsiteY66" fmla="*/ 2397919 h 2595563"/>
              <a:gd name="connsiteX67" fmla="*/ 97632 w 1164431"/>
              <a:gd name="connsiteY67" fmla="*/ 2452687 h 2595563"/>
              <a:gd name="connsiteX68" fmla="*/ 54770 w 1164431"/>
              <a:gd name="connsiteY68" fmla="*/ 2516981 h 2595563"/>
              <a:gd name="connsiteX69" fmla="*/ 26195 w 1164431"/>
              <a:gd name="connsiteY69" fmla="*/ 2547937 h 2595563"/>
              <a:gd name="connsiteX70" fmla="*/ 0 w 1164431"/>
              <a:gd name="connsiteY70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40520 w 1164431"/>
              <a:gd name="connsiteY59" fmla="*/ 2057400 h 2595563"/>
              <a:gd name="connsiteX60" fmla="*/ 371476 w 1164431"/>
              <a:gd name="connsiteY60" fmla="*/ 2035969 h 2595563"/>
              <a:gd name="connsiteX61" fmla="*/ 307182 w 1164431"/>
              <a:gd name="connsiteY61" fmla="*/ 2109787 h 2595563"/>
              <a:gd name="connsiteX62" fmla="*/ 278607 w 1164431"/>
              <a:gd name="connsiteY62" fmla="*/ 2152650 h 2595563"/>
              <a:gd name="connsiteX63" fmla="*/ 245270 w 1164431"/>
              <a:gd name="connsiteY63" fmla="*/ 2200275 h 2595563"/>
              <a:gd name="connsiteX64" fmla="*/ 219076 w 1164431"/>
              <a:gd name="connsiteY64" fmla="*/ 2243137 h 2595563"/>
              <a:gd name="connsiteX65" fmla="*/ 176213 w 1164431"/>
              <a:gd name="connsiteY65" fmla="*/ 2319337 h 2595563"/>
              <a:gd name="connsiteX66" fmla="*/ 159545 w 1164431"/>
              <a:gd name="connsiteY66" fmla="*/ 2355056 h 2595563"/>
              <a:gd name="connsiteX67" fmla="*/ 130970 w 1164431"/>
              <a:gd name="connsiteY67" fmla="*/ 2397919 h 2595563"/>
              <a:gd name="connsiteX68" fmla="*/ 97632 w 1164431"/>
              <a:gd name="connsiteY68" fmla="*/ 2452687 h 2595563"/>
              <a:gd name="connsiteX69" fmla="*/ 54770 w 1164431"/>
              <a:gd name="connsiteY69" fmla="*/ 2516981 h 2595563"/>
              <a:gd name="connsiteX70" fmla="*/ 26195 w 1164431"/>
              <a:gd name="connsiteY70" fmla="*/ 2547937 h 2595563"/>
              <a:gd name="connsiteX71" fmla="*/ 0 w 1164431"/>
              <a:gd name="connsiteY71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61951 w 1164431"/>
              <a:gd name="connsiteY59" fmla="*/ 2007393 h 2595563"/>
              <a:gd name="connsiteX60" fmla="*/ 371476 w 1164431"/>
              <a:gd name="connsiteY60" fmla="*/ 2035969 h 2595563"/>
              <a:gd name="connsiteX61" fmla="*/ 307182 w 1164431"/>
              <a:gd name="connsiteY61" fmla="*/ 2109787 h 2595563"/>
              <a:gd name="connsiteX62" fmla="*/ 278607 w 1164431"/>
              <a:gd name="connsiteY62" fmla="*/ 2152650 h 2595563"/>
              <a:gd name="connsiteX63" fmla="*/ 245270 w 1164431"/>
              <a:gd name="connsiteY63" fmla="*/ 2200275 h 2595563"/>
              <a:gd name="connsiteX64" fmla="*/ 219076 w 1164431"/>
              <a:gd name="connsiteY64" fmla="*/ 2243137 h 2595563"/>
              <a:gd name="connsiteX65" fmla="*/ 176213 w 1164431"/>
              <a:gd name="connsiteY65" fmla="*/ 2319337 h 2595563"/>
              <a:gd name="connsiteX66" fmla="*/ 159545 w 1164431"/>
              <a:gd name="connsiteY66" fmla="*/ 2355056 h 2595563"/>
              <a:gd name="connsiteX67" fmla="*/ 130970 w 1164431"/>
              <a:gd name="connsiteY67" fmla="*/ 2397919 h 2595563"/>
              <a:gd name="connsiteX68" fmla="*/ 97632 w 1164431"/>
              <a:gd name="connsiteY68" fmla="*/ 2452687 h 2595563"/>
              <a:gd name="connsiteX69" fmla="*/ 54770 w 1164431"/>
              <a:gd name="connsiteY69" fmla="*/ 2516981 h 2595563"/>
              <a:gd name="connsiteX70" fmla="*/ 26195 w 1164431"/>
              <a:gd name="connsiteY70" fmla="*/ 2547937 h 2595563"/>
              <a:gd name="connsiteX71" fmla="*/ 0 w 1164431"/>
              <a:gd name="connsiteY71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61951 w 1164431"/>
              <a:gd name="connsiteY59" fmla="*/ 2007393 h 2595563"/>
              <a:gd name="connsiteX60" fmla="*/ 335758 w 1164431"/>
              <a:gd name="connsiteY60" fmla="*/ 2074069 h 2595563"/>
              <a:gd name="connsiteX61" fmla="*/ 307182 w 1164431"/>
              <a:gd name="connsiteY61" fmla="*/ 2109787 h 2595563"/>
              <a:gd name="connsiteX62" fmla="*/ 278607 w 1164431"/>
              <a:gd name="connsiteY62" fmla="*/ 2152650 h 2595563"/>
              <a:gd name="connsiteX63" fmla="*/ 245270 w 1164431"/>
              <a:gd name="connsiteY63" fmla="*/ 2200275 h 2595563"/>
              <a:gd name="connsiteX64" fmla="*/ 219076 w 1164431"/>
              <a:gd name="connsiteY64" fmla="*/ 2243137 h 2595563"/>
              <a:gd name="connsiteX65" fmla="*/ 176213 w 1164431"/>
              <a:gd name="connsiteY65" fmla="*/ 2319337 h 2595563"/>
              <a:gd name="connsiteX66" fmla="*/ 159545 w 1164431"/>
              <a:gd name="connsiteY66" fmla="*/ 2355056 h 2595563"/>
              <a:gd name="connsiteX67" fmla="*/ 130970 w 1164431"/>
              <a:gd name="connsiteY67" fmla="*/ 2397919 h 2595563"/>
              <a:gd name="connsiteX68" fmla="*/ 97632 w 1164431"/>
              <a:gd name="connsiteY68" fmla="*/ 2452687 h 2595563"/>
              <a:gd name="connsiteX69" fmla="*/ 54770 w 1164431"/>
              <a:gd name="connsiteY69" fmla="*/ 2516981 h 2595563"/>
              <a:gd name="connsiteX70" fmla="*/ 26195 w 1164431"/>
              <a:gd name="connsiteY70" fmla="*/ 2547937 h 2595563"/>
              <a:gd name="connsiteX71" fmla="*/ 0 w 1164431"/>
              <a:gd name="connsiteY71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42901 w 1164431"/>
              <a:gd name="connsiteY59" fmla="*/ 2024062 h 2595563"/>
              <a:gd name="connsiteX60" fmla="*/ 335758 w 1164431"/>
              <a:gd name="connsiteY60" fmla="*/ 2074069 h 2595563"/>
              <a:gd name="connsiteX61" fmla="*/ 307182 w 1164431"/>
              <a:gd name="connsiteY61" fmla="*/ 2109787 h 2595563"/>
              <a:gd name="connsiteX62" fmla="*/ 278607 w 1164431"/>
              <a:gd name="connsiteY62" fmla="*/ 2152650 h 2595563"/>
              <a:gd name="connsiteX63" fmla="*/ 245270 w 1164431"/>
              <a:gd name="connsiteY63" fmla="*/ 2200275 h 2595563"/>
              <a:gd name="connsiteX64" fmla="*/ 219076 w 1164431"/>
              <a:gd name="connsiteY64" fmla="*/ 2243137 h 2595563"/>
              <a:gd name="connsiteX65" fmla="*/ 176213 w 1164431"/>
              <a:gd name="connsiteY65" fmla="*/ 2319337 h 2595563"/>
              <a:gd name="connsiteX66" fmla="*/ 159545 w 1164431"/>
              <a:gd name="connsiteY66" fmla="*/ 2355056 h 2595563"/>
              <a:gd name="connsiteX67" fmla="*/ 130970 w 1164431"/>
              <a:gd name="connsiteY67" fmla="*/ 2397919 h 2595563"/>
              <a:gd name="connsiteX68" fmla="*/ 97632 w 1164431"/>
              <a:gd name="connsiteY68" fmla="*/ 2452687 h 2595563"/>
              <a:gd name="connsiteX69" fmla="*/ 54770 w 1164431"/>
              <a:gd name="connsiteY69" fmla="*/ 2516981 h 2595563"/>
              <a:gd name="connsiteX70" fmla="*/ 26195 w 1164431"/>
              <a:gd name="connsiteY70" fmla="*/ 2547937 h 2595563"/>
              <a:gd name="connsiteX71" fmla="*/ 0 w 1164431"/>
              <a:gd name="connsiteY71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83382 w 1164431"/>
              <a:gd name="connsiteY59" fmla="*/ 2012156 h 2595563"/>
              <a:gd name="connsiteX60" fmla="*/ 342901 w 1164431"/>
              <a:gd name="connsiteY60" fmla="*/ 2024062 h 2595563"/>
              <a:gd name="connsiteX61" fmla="*/ 335758 w 1164431"/>
              <a:gd name="connsiteY61" fmla="*/ 2074069 h 2595563"/>
              <a:gd name="connsiteX62" fmla="*/ 307182 w 1164431"/>
              <a:gd name="connsiteY62" fmla="*/ 2109787 h 2595563"/>
              <a:gd name="connsiteX63" fmla="*/ 278607 w 1164431"/>
              <a:gd name="connsiteY63" fmla="*/ 2152650 h 2595563"/>
              <a:gd name="connsiteX64" fmla="*/ 245270 w 1164431"/>
              <a:gd name="connsiteY64" fmla="*/ 2200275 h 2595563"/>
              <a:gd name="connsiteX65" fmla="*/ 219076 w 1164431"/>
              <a:gd name="connsiteY65" fmla="*/ 2243137 h 2595563"/>
              <a:gd name="connsiteX66" fmla="*/ 176213 w 1164431"/>
              <a:gd name="connsiteY66" fmla="*/ 2319337 h 2595563"/>
              <a:gd name="connsiteX67" fmla="*/ 159545 w 1164431"/>
              <a:gd name="connsiteY67" fmla="*/ 2355056 h 2595563"/>
              <a:gd name="connsiteX68" fmla="*/ 130970 w 1164431"/>
              <a:gd name="connsiteY68" fmla="*/ 2397919 h 2595563"/>
              <a:gd name="connsiteX69" fmla="*/ 97632 w 1164431"/>
              <a:gd name="connsiteY69" fmla="*/ 2452687 h 2595563"/>
              <a:gd name="connsiteX70" fmla="*/ 54770 w 1164431"/>
              <a:gd name="connsiteY70" fmla="*/ 2516981 h 2595563"/>
              <a:gd name="connsiteX71" fmla="*/ 26195 w 1164431"/>
              <a:gd name="connsiteY71" fmla="*/ 2547937 h 2595563"/>
              <a:gd name="connsiteX72" fmla="*/ 0 w 1164431"/>
              <a:gd name="connsiteY72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2901 w 1164431"/>
              <a:gd name="connsiteY60" fmla="*/ 2024062 h 2595563"/>
              <a:gd name="connsiteX61" fmla="*/ 335758 w 1164431"/>
              <a:gd name="connsiteY61" fmla="*/ 2074069 h 2595563"/>
              <a:gd name="connsiteX62" fmla="*/ 307182 w 1164431"/>
              <a:gd name="connsiteY62" fmla="*/ 2109787 h 2595563"/>
              <a:gd name="connsiteX63" fmla="*/ 278607 w 1164431"/>
              <a:gd name="connsiteY63" fmla="*/ 2152650 h 2595563"/>
              <a:gd name="connsiteX64" fmla="*/ 245270 w 1164431"/>
              <a:gd name="connsiteY64" fmla="*/ 2200275 h 2595563"/>
              <a:gd name="connsiteX65" fmla="*/ 219076 w 1164431"/>
              <a:gd name="connsiteY65" fmla="*/ 2243137 h 2595563"/>
              <a:gd name="connsiteX66" fmla="*/ 176213 w 1164431"/>
              <a:gd name="connsiteY66" fmla="*/ 2319337 h 2595563"/>
              <a:gd name="connsiteX67" fmla="*/ 159545 w 1164431"/>
              <a:gd name="connsiteY67" fmla="*/ 2355056 h 2595563"/>
              <a:gd name="connsiteX68" fmla="*/ 130970 w 1164431"/>
              <a:gd name="connsiteY68" fmla="*/ 2397919 h 2595563"/>
              <a:gd name="connsiteX69" fmla="*/ 97632 w 1164431"/>
              <a:gd name="connsiteY69" fmla="*/ 2452687 h 2595563"/>
              <a:gd name="connsiteX70" fmla="*/ 54770 w 1164431"/>
              <a:gd name="connsiteY70" fmla="*/ 2516981 h 2595563"/>
              <a:gd name="connsiteX71" fmla="*/ 26195 w 1164431"/>
              <a:gd name="connsiteY71" fmla="*/ 2547937 h 2595563"/>
              <a:gd name="connsiteX72" fmla="*/ 0 w 1164431"/>
              <a:gd name="connsiteY72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7663 w 1164431"/>
              <a:gd name="connsiteY60" fmla="*/ 2028824 h 2595563"/>
              <a:gd name="connsiteX61" fmla="*/ 335758 w 1164431"/>
              <a:gd name="connsiteY61" fmla="*/ 2074069 h 2595563"/>
              <a:gd name="connsiteX62" fmla="*/ 307182 w 1164431"/>
              <a:gd name="connsiteY62" fmla="*/ 2109787 h 2595563"/>
              <a:gd name="connsiteX63" fmla="*/ 278607 w 1164431"/>
              <a:gd name="connsiteY63" fmla="*/ 2152650 h 2595563"/>
              <a:gd name="connsiteX64" fmla="*/ 245270 w 1164431"/>
              <a:gd name="connsiteY64" fmla="*/ 2200275 h 2595563"/>
              <a:gd name="connsiteX65" fmla="*/ 219076 w 1164431"/>
              <a:gd name="connsiteY65" fmla="*/ 2243137 h 2595563"/>
              <a:gd name="connsiteX66" fmla="*/ 176213 w 1164431"/>
              <a:gd name="connsiteY66" fmla="*/ 2319337 h 2595563"/>
              <a:gd name="connsiteX67" fmla="*/ 159545 w 1164431"/>
              <a:gd name="connsiteY67" fmla="*/ 2355056 h 2595563"/>
              <a:gd name="connsiteX68" fmla="*/ 130970 w 1164431"/>
              <a:gd name="connsiteY68" fmla="*/ 2397919 h 2595563"/>
              <a:gd name="connsiteX69" fmla="*/ 97632 w 1164431"/>
              <a:gd name="connsiteY69" fmla="*/ 2452687 h 2595563"/>
              <a:gd name="connsiteX70" fmla="*/ 54770 w 1164431"/>
              <a:gd name="connsiteY70" fmla="*/ 2516981 h 2595563"/>
              <a:gd name="connsiteX71" fmla="*/ 26195 w 1164431"/>
              <a:gd name="connsiteY71" fmla="*/ 2547937 h 2595563"/>
              <a:gd name="connsiteX72" fmla="*/ 0 w 1164431"/>
              <a:gd name="connsiteY72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7663 w 1164431"/>
              <a:gd name="connsiteY60" fmla="*/ 2028824 h 2595563"/>
              <a:gd name="connsiteX61" fmla="*/ 342902 w 1164431"/>
              <a:gd name="connsiteY61" fmla="*/ 2071688 h 2595563"/>
              <a:gd name="connsiteX62" fmla="*/ 307182 w 1164431"/>
              <a:gd name="connsiteY62" fmla="*/ 2109787 h 2595563"/>
              <a:gd name="connsiteX63" fmla="*/ 278607 w 1164431"/>
              <a:gd name="connsiteY63" fmla="*/ 2152650 h 2595563"/>
              <a:gd name="connsiteX64" fmla="*/ 245270 w 1164431"/>
              <a:gd name="connsiteY64" fmla="*/ 2200275 h 2595563"/>
              <a:gd name="connsiteX65" fmla="*/ 219076 w 1164431"/>
              <a:gd name="connsiteY65" fmla="*/ 2243137 h 2595563"/>
              <a:gd name="connsiteX66" fmla="*/ 176213 w 1164431"/>
              <a:gd name="connsiteY66" fmla="*/ 2319337 h 2595563"/>
              <a:gd name="connsiteX67" fmla="*/ 159545 w 1164431"/>
              <a:gd name="connsiteY67" fmla="*/ 2355056 h 2595563"/>
              <a:gd name="connsiteX68" fmla="*/ 130970 w 1164431"/>
              <a:gd name="connsiteY68" fmla="*/ 2397919 h 2595563"/>
              <a:gd name="connsiteX69" fmla="*/ 97632 w 1164431"/>
              <a:gd name="connsiteY69" fmla="*/ 2452687 h 2595563"/>
              <a:gd name="connsiteX70" fmla="*/ 54770 w 1164431"/>
              <a:gd name="connsiteY70" fmla="*/ 2516981 h 2595563"/>
              <a:gd name="connsiteX71" fmla="*/ 26195 w 1164431"/>
              <a:gd name="connsiteY71" fmla="*/ 2547937 h 2595563"/>
              <a:gd name="connsiteX72" fmla="*/ 0 w 1164431"/>
              <a:gd name="connsiteY72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7663 w 1164431"/>
              <a:gd name="connsiteY60" fmla="*/ 2028824 h 2595563"/>
              <a:gd name="connsiteX61" fmla="*/ 342902 w 1164431"/>
              <a:gd name="connsiteY61" fmla="*/ 2071688 h 2595563"/>
              <a:gd name="connsiteX62" fmla="*/ 307182 w 1164431"/>
              <a:gd name="connsiteY62" fmla="*/ 2109787 h 2595563"/>
              <a:gd name="connsiteX63" fmla="*/ 278607 w 1164431"/>
              <a:gd name="connsiteY63" fmla="*/ 2152650 h 2595563"/>
              <a:gd name="connsiteX64" fmla="*/ 245270 w 1164431"/>
              <a:gd name="connsiteY64" fmla="*/ 2200275 h 2595563"/>
              <a:gd name="connsiteX65" fmla="*/ 219076 w 1164431"/>
              <a:gd name="connsiteY65" fmla="*/ 2243137 h 2595563"/>
              <a:gd name="connsiteX66" fmla="*/ 176213 w 1164431"/>
              <a:gd name="connsiteY66" fmla="*/ 2319337 h 2595563"/>
              <a:gd name="connsiteX67" fmla="*/ 159545 w 1164431"/>
              <a:gd name="connsiteY67" fmla="*/ 2355056 h 2595563"/>
              <a:gd name="connsiteX68" fmla="*/ 130970 w 1164431"/>
              <a:gd name="connsiteY68" fmla="*/ 2397919 h 2595563"/>
              <a:gd name="connsiteX69" fmla="*/ 97632 w 1164431"/>
              <a:gd name="connsiteY69" fmla="*/ 2452687 h 2595563"/>
              <a:gd name="connsiteX70" fmla="*/ 54770 w 1164431"/>
              <a:gd name="connsiteY70" fmla="*/ 2516981 h 2595563"/>
              <a:gd name="connsiteX71" fmla="*/ 26195 w 1164431"/>
              <a:gd name="connsiteY71" fmla="*/ 2547937 h 2595563"/>
              <a:gd name="connsiteX72" fmla="*/ 0 w 1164431"/>
              <a:gd name="connsiteY72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7663 w 1164431"/>
              <a:gd name="connsiteY60" fmla="*/ 2028824 h 2595563"/>
              <a:gd name="connsiteX61" fmla="*/ 342902 w 1164431"/>
              <a:gd name="connsiteY61" fmla="*/ 2071688 h 2595563"/>
              <a:gd name="connsiteX62" fmla="*/ 300038 w 1164431"/>
              <a:gd name="connsiteY62" fmla="*/ 2100262 h 2595563"/>
              <a:gd name="connsiteX63" fmla="*/ 278607 w 1164431"/>
              <a:gd name="connsiteY63" fmla="*/ 2152650 h 2595563"/>
              <a:gd name="connsiteX64" fmla="*/ 245270 w 1164431"/>
              <a:gd name="connsiteY64" fmla="*/ 2200275 h 2595563"/>
              <a:gd name="connsiteX65" fmla="*/ 219076 w 1164431"/>
              <a:gd name="connsiteY65" fmla="*/ 2243137 h 2595563"/>
              <a:gd name="connsiteX66" fmla="*/ 176213 w 1164431"/>
              <a:gd name="connsiteY66" fmla="*/ 2319337 h 2595563"/>
              <a:gd name="connsiteX67" fmla="*/ 159545 w 1164431"/>
              <a:gd name="connsiteY67" fmla="*/ 2355056 h 2595563"/>
              <a:gd name="connsiteX68" fmla="*/ 130970 w 1164431"/>
              <a:gd name="connsiteY68" fmla="*/ 2397919 h 2595563"/>
              <a:gd name="connsiteX69" fmla="*/ 97632 w 1164431"/>
              <a:gd name="connsiteY69" fmla="*/ 2452687 h 2595563"/>
              <a:gd name="connsiteX70" fmla="*/ 54770 w 1164431"/>
              <a:gd name="connsiteY70" fmla="*/ 2516981 h 2595563"/>
              <a:gd name="connsiteX71" fmla="*/ 26195 w 1164431"/>
              <a:gd name="connsiteY71" fmla="*/ 2547937 h 2595563"/>
              <a:gd name="connsiteX72" fmla="*/ 0 w 1164431"/>
              <a:gd name="connsiteY72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7663 w 1164431"/>
              <a:gd name="connsiteY60" fmla="*/ 2028824 h 2595563"/>
              <a:gd name="connsiteX61" fmla="*/ 342902 w 1164431"/>
              <a:gd name="connsiteY61" fmla="*/ 2071688 h 2595563"/>
              <a:gd name="connsiteX62" fmla="*/ 300038 w 1164431"/>
              <a:gd name="connsiteY62" fmla="*/ 2100262 h 2595563"/>
              <a:gd name="connsiteX63" fmla="*/ 278607 w 1164431"/>
              <a:gd name="connsiteY63" fmla="*/ 2135981 h 2595563"/>
              <a:gd name="connsiteX64" fmla="*/ 245270 w 1164431"/>
              <a:gd name="connsiteY64" fmla="*/ 2200275 h 2595563"/>
              <a:gd name="connsiteX65" fmla="*/ 219076 w 1164431"/>
              <a:gd name="connsiteY65" fmla="*/ 2243137 h 2595563"/>
              <a:gd name="connsiteX66" fmla="*/ 176213 w 1164431"/>
              <a:gd name="connsiteY66" fmla="*/ 2319337 h 2595563"/>
              <a:gd name="connsiteX67" fmla="*/ 159545 w 1164431"/>
              <a:gd name="connsiteY67" fmla="*/ 2355056 h 2595563"/>
              <a:gd name="connsiteX68" fmla="*/ 130970 w 1164431"/>
              <a:gd name="connsiteY68" fmla="*/ 2397919 h 2595563"/>
              <a:gd name="connsiteX69" fmla="*/ 97632 w 1164431"/>
              <a:gd name="connsiteY69" fmla="*/ 2452687 h 2595563"/>
              <a:gd name="connsiteX70" fmla="*/ 54770 w 1164431"/>
              <a:gd name="connsiteY70" fmla="*/ 2516981 h 2595563"/>
              <a:gd name="connsiteX71" fmla="*/ 26195 w 1164431"/>
              <a:gd name="connsiteY71" fmla="*/ 2547937 h 2595563"/>
              <a:gd name="connsiteX72" fmla="*/ 0 w 1164431"/>
              <a:gd name="connsiteY72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7663 w 1164431"/>
              <a:gd name="connsiteY60" fmla="*/ 2028824 h 2595563"/>
              <a:gd name="connsiteX61" fmla="*/ 342902 w 1164431"/>
              <a:gd name="connsiteY61" fmla="*/ 2071688 h 2595563"/>
              <a:gd name="connsiteX62" fmla="*/ 300038 w 1164431"/>
              <a:gd name="connsiteY62" fmla="*/ 2100262 h 2595563"/>
              <a:gd name="connsiteX63" fmla="*/ 278607 w 1164431"/>
              <a:gd name="connsiteY63" fmla="*/ 2135981 h 2595563"/>
              <a:gd name="connsiteX64" fmla="*/ 235745 w 1164431"/>
              <a:gd name="connsiteY64" fmla="*/ 2190750 h 2595563"/>
              <a:gd name="connsiteX65" fmla="*/ 219076 w 1164431"/>
              <a:gd name="connsiteY65" fmla="*/ 2243137 h 2595563"/>
              <a:gd name="connsiteX66" fmla="*/ 176213 w 1164431"/>
              <a:gd name="connsiteY66" fmla="*/ 2319337 h 2595563"/>
              <a:gd name="connsiteX67" fmla="*/ 159545 w 1164431"/>
              <a:gd name="connsiteY67" fmla="*/ 2355056 h 2595563"/>
              <a:gd name="connsiteX68" fmla="*/ 130970 w 1164431"/>
              <a:gd name="connsiteY68" fmla="*/ 2397919 h 2595563"/>
              <a:gd name="connsiteX69" fmla="*/ 97632 w 1164431"/>
              <a:gd name="connsiteY69" fmla="*/ 2452687 h 2595563"/>
              <a:gd name="connsiteX70" fmla="*/ 54770 w 1164431"/>
              <a:gd name="connsiteY70" fmla="*/ 2516981 h 2595563"/>
              <a:gd name="connsiteX71" fmla="*/ 26195 w 1164431"/>
              <a:gd name="connsiteY71" fmla="*/ 2547937 h 2595563"/>
              <a:gd name="connsiteX72" fmla="*/ 0 w 1164431"/>
              <a:gd name="connsiteY72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7663 w 1164431"/>
              <a:gd name="connsiteY60" fmla="*/ 2028824 h 2595563"/>
              <a:gd name="connsiteX61" fmla="*/ 342902 w 1164431"/>
              <a:gd name="connsiteY61" fmla="*/ 2071688 h 2595563"/>
              <a:gd name="connsiteX62" fmla="*/ 300038 w 1164431"/>
              <a:gd name="connsiteY62" fmla="*/ 2100262 h 2595563"/>
              <a:gd name="connsiteX63" fmla="*/ 278607 w 1164431"/>
              <a:gd name="connsiteY63" fmla="*/ 2135981 h 2595563"/>
              <a:gd name="connsiteX64" fmla="*/ 235745 w 1164431"/>
              <a:gd name="connsiteY64" fmla="*/ 2190750 h 2595563"/>
              <a:gd name="connsiteX65" fmla="*/ 197645 w 1164431"/>
              <a:gd name="connsiteY65" fmla="*/ 2247899 h 2595563"/>
              <a:gd name="connsiteX66" fmla="*/ 176213 w 1164431"/>
              <a:gd name="connsiteY66" fmla="*/ 2319337 h 2595563"/>
              <a:gd name="connsiteX67" fmla="*/ 159545 w 1164431"/>
              <a:gd name="connsiteY67" fmla="*/ 2355056 h 2595563"/>
              <a:gd name="connsiteX68" fmla="*/ 130970 w 1164431"/>
              <a:gd name="connsiteY68" fmla="*/ 2397919 h 2595563"/>
              <a:gd name="connsiteX69" fmla="*/ 97632 w 1164431"/>
              <a:gd name="connsiteY69" fmla="*/ 2452687 h 2595563"/>
              <a:gd name="connsiteX70" fmla="*/ 54770 w 1164431"/>
              <a:gd name="connsiteY70" fmla="*/ 2516981 h 2595563"/>
              <a:gd name="connsiteX71" fmla="*/ 26195 w 1164431"/>
              <a:gd name="connsiteY71" fmla="*/ 2547937 h 2595563"/>
              <a:gd name="connsiteX72" fmla="*/ 0 w 1164431"/>
              <a:gd name="connsiteY72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7663 w 1164431"/>
              <a:gd name="connsiteY60" fmla="*/ 2028824 h 2595563"/>
              <a:gd name="connsiteX61" fmla="*/ 342902 w 1164431"/>
              <a:gd name="connsiteY61" fmla="*/ 2071688 h 2595563"/>
              <a:gd name="connsiteX62" fmla="*/ 300038 w 1164431"/>
              <a:gd name="connsiteY62" fmla="*/ 2100262 h 2595563"/>
              <a:gd name="connsiteX63" fmla="*/ 278607 w 1164431"/>
              <a:gd name="connsiteY63" fmla="*/ 2135981 h 2595563"/>
              <a:gd name="connsiteX64" fmla="*/ 250032 w 1164431"/>
              <a:gd name="connsiteY64" fmla="*/ 2169319 h 2595563"/>
              <a:gd name="connsiteX65" fmla="*/ 235745 w 1164431"/>
              <a:gd name="connsiteY65" fmla="*/ 2190750 h 2595563"/>
              <a:gd name="connsiteX66" fmla="*/ 197645 w 1164431"/>
              <a:gd name="connsiteY66" fmla="*/ 2247899 h 2595563"/>
              <a:gd name="connsiteX67" fmla="*/ 176213 w 1164431"/>
              <a:gd name="connsiteY67" fmla="*/ 2319337 h 2595563"/>
              <a:gd name="connsiteX68" fmla="*/ 159545 w 1164431"/>
              <a:gd name="connsiteY68" fmla="*/ 2355056 h 2595563"/>
              <a:gd name="connsiteX69" fmla="*/ 130970 w 1164431"/>
              <a:gd name="connsiteY69" fmla="*/ 2397919 h 2595563"/>
              <a:gd name="connsiteX70" fmla="*/ 97632 w 1164431"/>
              <a:gd name="connsiteY70" fmla="*/ 2452687 h 2595563"/>
              <a:gd name="connsiteX71" fmla="*/ 54770 w 1164431"/>
              <a:gd name="connsiteY71" fmla="*/ 2516981 h 2595563"/>
              <a:gd name="connsiteX72" fmla="*/ 26195 w 1164431"/>
              <a:gd name="connsiteY72" fmla="*/ 2547937 h 2595563"/>
              <a:gd name="connsiteX73" fmla="*/ 0 w 1164431"/>
              <a:gd name="connsiteY73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7663 w 1164431"/>
              <a:gd name="connsiteY60" fmla="*/ 2028824 h 2595563"/>
              <a:gd name="connsiteX61" fmla="*/ 342902 w 1164431"/>
              <a:gd name="connsiteY61" fmla="*/ 2071688 h 2595563"/>
              <a:gd name="connsiteX62" fmla="*/ 300038 w 1164431"/>
              <a:gd name="connsiteY62" fmla="*/ 2100262 h 2595563"/>
              <a:gd name="connsiteX63" fmla="*/ 278607 w 1164431"/>
              <a:gd name="connsiteY63" fmla="*/ 2135981 h 2595563"/>
              <a:gd name="connsiteX64" fmla="*/ 250032 w 1164431"/>
              <a:gd name="connsiteY64" fmla="*/ 2169319 h 2595563"/>
              <a:gd name="connsiteX65" fmla="*/ 221457 w 1164431"/>
              <a:gd name="connsiteY65" fmla="*/ 2188369 h 2595563"/>
              <a:gd name="connsiteX66" fmla="*/ 197645 w 1164431"/>
              <a:gd name="connsiteY66" fmla="*/ 2247899 h 2595563"/>
              <a:gd name="connsiteX67" fmla="*/ 176213 w 1164431"/>
              <a:gd name="connsiteY67" fmla="*/ 2319337 h 2595563"/>
              <a:gd name="connsiteX68" fmla="*/ 159545 w 1164431"/>
              <a:gd name="connsiteY68" fmla="*/ 2355056 h 2595563"/>
              <a:gd name="connsiteX69" fmla="*/ 130970 w 1164431"/>
              <a:gd name="connsiteY69" fmla="*/ 2397919 h 2595563"/>
              <a:gd name="connsiteX70" fmla="*/ 97632 w 1164431"/>
              <a:gd name="connsiteY70" fmla="*/ 2452687 h 2595563"/>
              <a:gd name="connsiteX71" fmla="*/ 54770 w 1164431"/>
              <a:gd name="connsiteY71" fmla="*/ 2516981 h 2595563"/>
              <a:gd name="connsiteX72" fmla="*/ 26195 w 1164431"/>
              <a:gd name="connsiteY72" fmla="*/ 2547937 h 2595563"/>
              <a:gd name="connsiteX73" fmla="*/ 0 w 1164431"/>
              <a:gd name="connsiteY73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7663 w 1164431"/>
              <a:gd name="connsiteY60" fmla="*/ 2028824 h 2595563"/>
              <a:gd name="connsiteX61" fmla="*/ 342902 w 1164431"/>
              <a:gd name="connsiteY61" fmla="*/ 2071688 h 2595563"/>
              <a:gd name="connsiteX62" fmla="*/ 300038 w 1164431"/>
              <a:gd name="connsiteY62" fmla="*/ 2100262 h 2595563"/>
              <a:gd name="connsiteX63" fmla="*/ 278607 w 1164431"/>
              <a:gd name="connsiteY63" fmla="*/ 2135981 h 2595563"/>
              <a:gd name="connsiteX64" fmla="*/ 254794 w 1164431"/>
              <a:gd name="connsiteY64" fmla="*/ 2162175 h 2595563"/>
              <a:gd name="connsiteX65" fmla="*/ 221457 w 1164431"/>
              <a:gd name="connsiteY65" fmla="*/ 2188369 h 2595563"/>
              <a:gd name="connsiteX66" fmla="*/ 197645 w 1164431"/>
              <a:gd name="connsiteY66" fmla="*/ 2247899 h 2595563"/>
              <a:gd name="connsiteX67" fmla="*/ 176213 w 1164431"/>
              <a:gd name="connsiteY67" fmla="*/ 2319337 h 2595563"/>
              <a:gd name="connsiteX68" fmla="*/ 159545 w 1164431"/>
              <a:gd name="connsiteY68" fmla="*/ 2355056 h 2595563"/>
              <a:gd name="connsiteX69" fmla="*/ 130970 w 1164431"/>
              <a:gd name="connsiteY69" fmla="*/ 2397919 h 2595563"/>
              <a:gd name="connsiteX70" fmla="*/ 97632 w 1164431"/>
              <a:gd name="connsiteY70" fmla="*/ 2452687 h 2595563"/>
              <a:gd name="connsiteX71" fmla="*/ 54770 w 1164431"/>
              <a:gd name="connsiteY71" fmla="*/ 2516981 h 2595563"/>
              <a:gd name="connsiteX72" fmla="*/ 26195 w 1164431"/>
              <a:gd name="connsiteY72" fmla="*/ 2547937 h 2595563"/>
              <a:gd name="connsiteX73" fmla="*/ 0 w 1164431"/>
              <a:gd name="connsiteY73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7663 w 1164431"/>
              <a:gd name="connsiteY60" fmla="*/ 2028824 h 2595563"/>
              <a:gd name="connsiteX61" fmla="*/ 342902 w 1164431"/>
              <a:gd name="connsiteY61" fmla="*/ 2071688 h 2595563"/>
              <a:gd name="connsiteX62" fmla="*/ 300038 w 1164431"/>
              <a:gd name="connsiteY62" fmla="*/ 2100262 h 2595563"/>
              <a:gd name="connsiteX63" fmla="*/ 278607 w 1164431"/>
              <a:gd name="connsiteY63" fmla="*/ 2135981 h 2595563"/>
              <a:gd name="connsiteX64" fmla="*/ 254794 w 1164431"/>
              <a:gd name="connsiteY64" fmla="*/ 2162175 h 2595563"/>
              <a:gd name="connsiteX65" fmla="*/ 221457 w 1164431"/>
              <a:gd name="connsiteY65" fmla="*/ 2188369 h 2595563"/>
              <a:gd name="connsiteX66" fmla="*/ 209551 w 1164431"/>
              <a:gd name="connsiteY66" fmla="*/ 2216944 h 2595563"/>
              <a:gd name="connsiteX67" fmla="*/ 197645 w 1164431"/>
              <a:gd name="connsiteY67" fmla="*/ 2247899 h 2595563"/>
              <a:gd name="connsiteX68" fmla="*/ 176213 w 1164431"/>
              <a:gd name="connsiteY68" fmla="*/ 2319337 h 2595563"/>
              <a:gd name="connsiteX69" fmla="*/ 159545 w 1164431"/>
              <a:gd name="connsiteY69" fmla="*/ 2355056 h 2595563"/>
              <a:gd name="connsiteX70" fmla="*/ 130970 w 1164431"/>
              <a:gd name="connsiteY70" fmla="*/ 2397919 h 2595563"/>
              <a:gd name="connsiteX71" fmla="*/ 97632 w 1164431"/>
              <a:gd name="connsiteY71" fmla="*/ 2452687 h 2595563"/>
              <a:gd name="connsiteX72" fmla="*/ 54770 w 1164431"/>
              <a:gd name="connsiteY72" fmla="*/ 2516981 h 2595563"/>
              <a:gd name="connsiteX73" fmla="*/ 26195 w 1164431"/>
              <a:gd name="connsiteY73" fmla="*/ 2547937 h 2595563"/>
              <a:gd name="connsiteX74" fmla="*/ 0 w 1164431"/>
              <a:gd name="connsiteY74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7663 w 1164431"/>
              <a:gd name="connsiteY60" fmla="*/ 2028824 h 2595563"/>
              <a:gd name="connsiteX61" fmla="*/ 342902 w 1164431"/>
              <a:gd name="connsiteY61" fmla="*/ 2071688 h 2595563"/>
              <a:gd name="connsiteX62" fmla="*/ 300038 w 1164431"/>
              <a:gd name="connsiteY62" fmla="*/ 2100262 h 2595563"/>
              <a:gd name="connsiteX63" fmla="*/ 278607 w 1164431"/>
              <a:gd name="connsiteY63" fmla="*/ 2135981 h 2595563"/>
              <a:gd name="connsiteX64" fmla="*/ 254794 w 1164431"/>
              <a:gd name="connsiteY64" fmla="*/ 2162175 h 2595563"/>
              <a:gd name="connsiteX65" fmla="*/ 221457 w 1164431"/>
              <a:gd name="connsiteY65" fmla="*/ 2188369 h 2595563"/>
              <a:gd name="connsiteX66" fmla="*/ 211932 w 1164431"/>
              <a:gd name="connsiteY66" fmla="*/ 2221707 h 2595563"/>
              <a:gd name="connsiteX67" fmla="*/ 197645 w 1164431"/>
              <a:gd name="connsiteY67" fmla="*/ 2247899 h 2595563"/>
              <a:gd name="connsiteX68" fmla="*/ 176213 w 1164431"/>
              <a:gd name="connsiteY68" fmla="*/ 2319337 h 2595563"/>
              <a:gd name="connsiteX69" fmla="*/ 159545 w 1164431"/>
              <a:gd name="connsiteY69" fmla="*/ 2355056 h 2595563"/>
              <a:gd name="connsiteX70" fmla="*/ 130970 w 1164431"/>
              <a:gd name="connsiteY70" fmla="*/ 2397919 h 2595563"/>
              <a:gd name="connsiteX71" fmla="*/ 97632 w 1164431"/>
              <a:gd name="connsiteY71" fmla="*/ 2452687 h 2595563"/>
              <a:gd name="connsiteX72" fmla="*/ 54770 w 1164431"/>
              <a:gd name="connsiteY72" fmla="*/ 2516981 h 2595563"/>
              <a:gd name="connsiteX73" fmla="*/ 26195 w 1164431"/>
              <a:gd name="connsiteY73" fmla="*/ 2547937 h 2595563"/>
              <a:gd name="connsiteX74" fmla="*/ 0 w 1164431"/>
              <a:gd name="connsiteY74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7663 w 1164431"/>
              <a:gd name="connsiteY60" fmla="*/ 2028824 h 2595563"/>
              <a:gd name="connsiteX61" fmla="*/ 342902 w 1164431"/>
              <a:gd name="connsiteY61" fmla="*/ 2071688 h 2595563"/>
              <a:gd name="connsiteX62" fmla="*/ 300038 w 1164431"/>
              <a:gd name="connsiteY62" fmla="*/ 2100262 h 2595563"/>
              <a:gd name="connsiteX63" fmla="*/ 278607 w 1164431"/>
              <a:gd name="connsiteY63" fmla="*/ 2135981 h 2595563"/>
              <a:gd name="connsiteX64" fmla="*/ 254794 w 1164431"/>
              <a:gd name="connsiteY64" fmla="*/ 2162175 h 2595563"/>
              <a:gd name="connsiteX65" fmla="*/ 221457 w 1164431"/>
              <a:gd name="connsiteY65" fmla="*/ 2188369 h 2595563"/>
              <a:gd name="connsiteX66" fmla="*/ 211932 w 1164431"/>
              <a:gd name="connsiteY66" fmla="*/ 2221707 h 2595563"/>
              <a:gd name="connsiteX67" fmla="*/ 192883 w 1164431"/>
              <a:gd name="connsiteY67" fmla="*/ 2255042 h 2595563"/>
              <a:gd name="connsiteX68" fmla="*/ 176213 w 1164431"/>
              <a:gd name="connsiteY68" fmla="*/ 2319337 h 2595563"/>
              <a:gd name="connsiteX69" fmla="*/ 159545 w 1164431"/>
              <a:gd name="connsiteY69" fmla="*/ 2355056 h 2595563"/>
              <a:gd name="connsiteX70" fmla="*/ 130970 w 1164431"/>
              <a:gd name="connsiteY70" fmla="*/ 2397919 h 2595563"/>
              <a:gd name="connsiteX71" fmla="*/ 97632 w 1164431"/>
              <a:gd name="connsiteY71" fmla="*/ 2452687 h 2595563"/>
              <a:gd name="connsiteX72" fmla="*/ 54770 w 1164431"/>
              <a:gd name="connsiteY72" fmla="*/ 2516981 h 2595563"/>
              <a:gd name="connsiteX73" fmla="*/ 26195 w 1164431"/>
              <a:gd name="connsiteY73" fmla="*/ 2547937 h 2595563"/>
              <a:gd name="connsiteX74" fmla="*/ 0 w 1164431"/>
              <a:gd name="connsiteY74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7663 w 1164431"/>
              <a:gd name="connsiteY60" fmla="*/ 2028824 h 2595563"/>
              <a:gd name="connsiteX61" fmla="*/ 342902 w 1164431"/>
              <a:gd name="connsiteY61" fmla="*/ 2071688 h 2595563"/>
              <a:gd name="connsiteX62" fmla="*/ 300038 w 1164431"/>
              <a:gd name="connsiteY62" fmla="*/ 2100262 h 2595563"/>
              <a:gd name="connsiteX63" fmla="*/ 278607 w 1164431"/>
              <a:gd name="connsiteY63" fmla="*/ 2135981 h 2595563"/>
              <a:gd name="connsiteX64" fmla="*/ 254794 w 1164431"/>
              <a:gd name="connsiteY64" fmla="*/ 2162175 h 2595563"/>
              <a:gd name="connsiteX65" fmla="*/ 221457 w 1164431"/>
              <a:gd name="connsiteY65" fmla="*/ 2188369 h 2595563"/>
              <a:gd name="connsiteX66" fmla="*/ 211932 w 1164431"/>
              <a:gd name="connsiteY66" fmla="*/ 2221707 h 2595563"/>
              <a:gd name="connsiteX67" fmla="*/ 192883 w 1164431"/>
              <a:gd name="connsiteY67" fmla="*/ 2255042 h 2595563"/>
              <a:gd name="connsiteX68" fmla="*/ 145257 w 1164431"/>
              <a:gd name="connsiteY68" fmla="*/ 2243137 h 2595563"/>
              <a:gd name="connsiteX69" fmla="*/ 159545 w 1164431"/>
              <a:gd name="connsiteY69" fmla="*/ 2355056 h 2595563"/>
              <a:gd name="connsiteX70" fmla="*/ 130970 w 1164431"/>
              <a:gd name="connsiteY70" fmla="*/ 2397919 h 2595563"/>
              <a:gd name="connsiteX71" fmla="*/ 97632 w 1164431"/>
              <a:gd name="connsiteY71" fmla="*/ 2452687 h 2595563"/>
              <a:gd name="connsiteX72" fmla="*/ 54770 w 1164431"/>
              <a:gd name="connsiteY72" fmla="*/ 2516981 h 2595563"/>
              <a:gd name="connsiteX73" fmla="*/ 26195 w 1164431"/>
              <a:gd name="connsiteY73" fmla="*/ 2547937 h 2595563"/>
              <a:gd name="connsiteX74" fmla="*/ 0 w 1164431"/>
              <a:gd name="connsiteY74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7663 w 1164431"/>
              <a:gd name="connsiteY60" fmla="*/ 2028824 h 2595563"/>
              <a:gd name="connsiteX61" fmla="*/ 342902 w 1164431"/>
              <a:gd name="connsiteY61" fmla="*/ 2071688 h 2595563"/>
              <a:gd name="connsiteX62" fmla="*/ 300038 w 1164431"/>
              <a:gd name="connsiteY62" fmla="*/ 2100262 h 2595563"/>
              <a:gd name="connsiteX63" fmla="*/ 278607 w 1164431"/>
              <a:gd name="connsiteY63" fmla="*/ 2135981 h 2595563"/>
              <a:gd name="connsiteX64" fmla="*/ 254794 w 1164431"/>
              <a:gd name="connsiteY64" fmla="*/ 2162175 h 2595563"/>
              <a:gd name="connsiteX65" fmla="*/ 221457 w 1164431"/>
              <a:gd name="connsiteY65" fmla="*/ 2188369 h 2595563"/>
              <a:gd name="connsiteX66" fmla="*/ 211932 w 1164431"/>
              <a:gd name="connsiteY66" fmla="*/ 2221707 h 2595563"/>
              <a:gd name="connsiteX67" fmla="*/ 192883 w 1164431"/>
              <a:gd name="connsiteY67" fmla="*/ 2255042 h 2595563"/>
              <a:gd name="connsiteX68" fmla="*/ 145257 w 1164431"/>
              <a:gd name="connsiteY68" fmla="*/ 2243137 h 2595563"/>
              <a:gd name="connsiteX69" fmla="*/ 152401 w 1164431"/>
              <a:gd name="connsiteY69" fmla="*/ 2309812 h 2595563"/>
              <a:gd name="connsiteX70" fmla="*/ 159545 w 1164431"/>
              <a:gd name="connsiteY70" fmla="*/ 2355056 h 2595563"/>
              <a:gd name="connsiteX71" fmla="*/ 130970 w 1164431"/>
              <a:gd name="connsiteY71" fmla="*/ 2397919 h 2595563"/>
              <a:gd name="connsiteX72" fmla="*/ 97632 w 1164431"/>
              <a:gd name="connsiteY72" fmla="*/ 2452687 h 2595563"/>
              <a:gd name="connsiteX73" fmla="*/ 54770 w 1164431"/>
              <a:gd name="connsiteY73" fmla="*/ 2516981 h 2595563"/>
              <a:gd name="connsiteX74" fmla="*/ 26195 w 1164431"/>
              <a:gd name="connsiteY74" fmla="*/ 2547937 h 2595563"/>
              <a:gd name="connsiteX75" fmla="*/ 0 w 1164431"/>
              <a:gd name="connsiteY75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7663 w 1164431"/>
              <a:gd name="connsiteY60" fmla="*/ 2028824 h 2595563"/>
              <a:gd name="connsiteX61" fmla="*/ 342902 w 1164431"/>
              <a:gd name="connsiteY61" fmla="*/ 2071688 h 2595563"/>
              <a:gd name="connsiteX62" fmla="*/ 300038 w 1164431"/>
              <a:gd name="connsiteY62" fmla="*/ 2100262 h 2595563"/>
              <a:gd name="connsiteX63" fmla="*/ 278607 w 1164431"/>
              <a:gd name="connsiteY63" fmla="*/ 2135981 h 2595563"/>
              <a:gd name="connsiteX64" fmla="*/ 254794 w 1164431"/>
              <a:gd name="connsiteY64" fmla="*/ 2162175 h 2595563"/>
              <a:gd name="connsiteX65" fmla="*/ 221457 w 1164431"/>
              <a:gd name="connsiteY65" fmla="*/ 2188369 h 2595563"/>
              <a:gd name="connsiteX66" fmla="*/ 211932 w 1164431"/>
              <a:gd name="connsiteY66" fmla="*/ 2221707 h 2595563"/>
              <a:gd name="connsiteX67" fmla="*/ 192883 w 1164431"/>
              <a:gd name="connsiteY67" fmla="*/ 2255042 h 2595563"/>
              <a:gd name="connsiteX68" fmla="*/ 145257 w 1164431"/>
              <a:gd name="connsiteY68" fmla="*/ 2243137 h 2595563"/>
              <a:gd name="connsiteX69" fmla="*/ 166688 w 1164431"/>
              <a:gd name="connsiteY69" fmla="*/ 2300287 h 2595563"/>
              <a:gd name="connsiteX70" fmla="*/ 159545 w 1164431"/>
              <a:gd name="connsiteY70" fmla="*/ 2355056 h 2595563"/>
              <a:gd name="connsiteX71" fmla="*/ 130970 w 1164431"/>
              <a:gd name="connsiteY71" fmla="*/ 2397919 h 2595563"/>
              <a:gd name="connsiteX72" fmla="*/ 97632 w 1164431"/>
              <a:gd name="connsiteY72" fmla="*/ 2452687 h 2595563"/>
              <a:gd name="connsiteX73" fmla="*/ 54770 w 1164431"/>
              <a:gd name="connsiteY73" fmla="*/ 2516981 h 2595563"/>
              <a:gd name="connsiteX74" fmla="*/ 26195 w 1164431"/>
              <a:gd name="connsiteY74" fmla="*/ 2547937 h 2595563"/>
              <a:gd name="connsiteX75" fmla="*/ 0 w 1164431"/>
              <a:gd name="connsiteY75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7663 w 1164431"/>
              <a:gd name="connsiteY60" fmla="*/ 2028824 h 2595563"/>
              <a:gd name="connsiteX61" fmla="*/ 342902 w 1164431"/>
              <a:gd name="connsiteY61" fmla="*/ 2071688 h 2595563"/>
              <a:gd name="connsiteX62" fmla="*/ 300038 w 1164431"/>
              <a:gd name="connsiteY62" fmla="*/ 2100262 h 2595563"/>
              <a:gd name="connsiteX63" fmla="*/ 278607 w 1164431"/>
              <a:gd name="connsiteY63" fmla="*/ 2135981 h 2595563"/>
              <a:gd name="connsiteX64" fmla="*/ 254794 w 1164431"/>
              <a:gd name="connsiteY64" fmla="*/ 2162175 h 2595563"/>
              <a:gd name="connsiteX65" fmla="*/ 221457 w 1164431"/>
              <a:gd name="connsiteY65" fmla="*/ 2188369 h 2595563"/>
              <a:gd name="connsiteX66" fmla="*/ 211932 w 1164431"/>
              <a:gd name="connsiteY66" fmla="*/ 2221707 h 2595563"/>
              <a:gd name="connsiteX67" fmla="*/ 192883 w 1164431"/>
              <a:gd name="connsiteY67" fmla="*/ 2255042 h 2595563"/>
              <a:gd name="connsiteX68" fmla="*/ 145257 w 1164431"/>
              <a:gd name="connsiteY68" fmla="*/ 2243137 h 2595563"/>
              <a:gd name="connsiteX69" fmla="*/ 166688 w 1164431"/>
              <a:gd name="connsiteY69" fmla="*/ 2300287 h 2595563"/>
              <a:gd name="connsiteX70" fmla="*/ 154782 w 1164431"/>
              <a:gd name="connsiteY70" fmla="*/ 2336006 h 2595563"/>
              <a:gd name="connsiteX71" fmla="*/ 130970 w 1164431"/>
              <a:gd name="connsiteY71" fmla="*/ 2397919 h 2595563"/>
              <a:gd name="connsiteX72" fmla="*/ 97632 w 1164431"/>
              <a:gd name="connsiteY72" fmla="*/ 2452687 h 2595563"/>
              <a:gd name="connsiteX73" fmla="*/ 54770 w 1164431"/>
              <a:gd name="connsiteY73" fmla="*/ 2516981 h 2595563"/>
              <a:gd name="connsiteX74" fmla="*/ 26195 w 1164431"/>
              <a:gd name="connsiteY74" fmla="*/ 2547937 h 2595563"/>
              <a:gd name="connsiteX75" fmla="*/ 0 w 1164431"/>
              <a:gd name="connsiteY75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7663 w 1164431"/>
              <a:gd name="connsiteY60" fmla="*/ 2028824 h 2595563"/>
              <a:gd name="connsiteX61" fmla="*/ 342902 w 1164431"/>
              <a:gd name="connsiteY61" fmla="*/ 2071688 h 2595563"/>
              <a:gd name="connsiteX62" fmla="*/ 300038 w 1164431"/>
              <a:gd name="connsiteY62" fmla="*/ 2100262 h 2595563"/>
              <a:gd name="connsiteX63" fmla="*/ 278607 w 1164431"/>
              <a:gd name="connsiteY63" fmla="*/ 2135981 h 2595563"/>
              <a:gd name="connsiteX64" fmla="*/ 254794 w 1164431"/>
              <a:gd name="connsiteY64" fmla="*/ 2162175 h 2595563"/>
              <a:gd name="connsiteX65" fmla="*/ 221457 w 1164431"/>
              <a:gd name="connsiteY65" fmla="*/ 2188369 h 2595563"/>
              <a:gd name="connsiteX66" fmla="*/ 211932 w 1164431"/>
              <a:gd name="connsiteY66" fmla="*/ 2221707 h 2595563"/>
              <a:gd name="connsiteX67" fmla="*/ 192883 w 1164431"/>
              <a:gd name="connsiteY67" fmla="*/ 2255042 h 2595563"/>
              <a:gd name="connsiteX68" fmla="*/ 145257 w 1164431"/>
              <a:gd name="connsiteY68" fmla="*/ 2243137 h 2595563"/>
              <a:gd name="connsiteX69" fmla="*/ 166688 w 1164431"/>
              <a:gd name="connsiteY69" fmla="*/ 2300287 h 2595563"/>
              <a:gd name="connsiteX70" fmla="*/ 154782 w 1164431"/>
              <a:gd name="connsiteY70" fmla="*/ 2336006 h 2595563"/>
              <a:gd name="connsiteX71" fmla="*/ 126208 w 1164431"/>
              <a:gd name="connsiteY71" fmla="*/ 2350294 h 2595563"/>
              <a:gd name="connsiteX72" fmla="*/ 97632 w 1164431"/>
              <a:gd name="connsiteY72" fmla="*/ 2452687 h 2595563"/>
              <a:gd name="connsiteX73" fmla="*/ 54770 w 1164431"/>
              <a:gd name="connsiteY73" fmla="*/ 2516981 h 2595563"/>
              <a:gd name="connsiteX74" fmla="*/ 26195 w 1164431"/>
              <a:gd name="connsiteY74" fmla="*/ 2547937 h 2595563"/>
              <a:gd name="connsiteX75" fmla="*/ 0 w 1164431"/>
              <a:gd name="connsiteY75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7663 w 1164431"/>
              <a:gd name="connsiteY60" fmla="*/ 2028824 h 2595563"/>
              <a:gd name="connsiteX61" fmla="*/ 342902 w 1164431"/>
              <a:gd name="connsiteY61" fmla="*/ 2071688 h 2595563"/>
              <a:gd name="connsiteX62" fmla="*/ 300038 w 1164431"/>
              <a:gd name="connsiteY62" fmla="*/ 2100262 h 2595563"/>
              <a:gd name="connsiteX63" fmla="*/ 278607 w 1164431"/>
              <a:gd name="connsiteY63" fmla="*/ 2135981 h 2595563"/>
              <a:gd name="connsiteX64" fmla="*/ 254794 w 1164431"/>
              <a:gd name="connsiteY64" fmla="*/ 2162175 h 2595563"/>
              <a:gd name="connsiteX65" fmla="*/ 221457 w 1164431"/>
              <a:gd name="connsiteY65" fmla="*/ 2188369 h 2595563"/>
              <a:gd name="connsiteX66" fmla="*/ 211932 w 1164431"/>
              <a:gd name="connsiteY66" fmla="*/ 2221707 h 2595563"/>
              <a:gd name="connsiteX67" fmla="*/ 192883 w 1164431"/>
              <a:gd name="connsiteY67" fmla="*/ 2255042 h 2595563"/>
              <a:gd name="connsiteX68" fmla="*/ 145257 w 1164431"/>
              <a:gd name="connsiteY68" fmla="*/ 2243137 h 2595563"/>
              <a:gd name="connsiteX69" fmla="*/ 166688 w 1164431"/>
              <a:gd name="connsiteY69" fmla="*/ 2300287 h 2595563"/>
              <a:gd name="connsiteX70" fmla="*/ 154782 w 1164431"/>
              <a:gd name="connsiteY70" fmla="*/ 2336006 h 2595563"/>
              <a:gd name="connsiteX71" fmla="*/ 126208 w 1164431"/>
              <a:gd name="connsiteY71" fmla="*/ 2350294 h 2595563"/>
              <a:gd name="connsiteX72" fmla="*/ 150020 w 1164431"/>
              <a:gd name="connsiteY72" fmla="*/ 2397918 h 2595563"/>
              <a:gd name="connsiteX73" fmla="*/ 54770 w 1164431"/>
              <a:gd name="connsiteY73" fmla="*/ 2516981 h 2595563"/>
              <a:gd name="connsiteX74" fmla="*/ 26195 w 1164431"/>
              <a:gd name="connsiteY74" fmla="*/ 2547937 h 2595563"/>
              <a:gd name="connsiteX75" fmla="*/ 0 w 1164431"/>
              <a:gd name="connsiteY75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7663 w 1164431"/>
              <a:gd name="connsiteY60" fmla="*/ 2028824 h 2595563"/>
              <a:gd name="connsiteX61" fmla="*/ 342902 w 1164431"/>
              <a:gd name="connsiteY61" fmla="*/ 2071688 h 2595563"/>
              <a:gd name="connsiteX62" fmla="*/ 300038 w 1164431"/>
              <a:gd name="connsiteY62" fmla="*/ 2100262 h 2595563"/>
              <a:gd name="connsiteX63" fmla="*/ 278607 w 1164431"/>
              <a:gd name="connsiteY63" fmla="*/ 2135981 h 2595563"/>
              <a:gd name="connsiteX64" fmla="*/ 254794 w 1164431"/>
              <a:gd name="connsiteY64" fmla="*/ 2162175 h 2595563"/>
              <a:gd name="connsiteX65" fmla="*/ 221457 w 1164431"/>
              <a:gd name="connsiteY65" fmla="*/ 2188369 h 2595563"/>
              <a:gd name="connsiteX66" fmla="*/ 211932 w 1164431"/>
              <a:gd name="connsiteY66" fmla="*/ 2221707 h 2595563"/>
              <a:gd name="connsiteX67" fmla="*/ 192883 w 1164431"/>
              <a:gd name="connsiteY67" fmla="*/ 2255042 h 2595563"/>
              <a:gd name="connsiteX68" fmla="*/ 145257 w 1164431"/>
              <a:gd name="connsiteY68" fmla="*/ 2243137 h 2595563"/>
              <a:gd name="connsiteX69" fmla="*/ 166688 w 1164431"/>
              <a:gd name="connsiteY69" fmla="*/ 2300287 h 2595563"/>
              <a:gd name="connsiteX70" fmla="*/ 154782 w 1164431"/>
              <a:gd name="connsiteY70" fmla="*/ 2336006 h 2595563"/>
              <a:gd name="connsiteX71" fmla="*/ 116683 w 1164431"/>
              <a:gd name="connsiteY71" fmla="*/ 2362200 h 2595563"/>
              <a:gd name="connsiteX72" fmla="*/ 150020 w 1164431"/>
              <a:gd name="connsiteY72" fmla="*/ 2397918 h 2595563"/>
              <a:gd name="connsiteX73" fmla="*/ 54770 w 1164431"/>
              <a:gd name="connsiteY73" fmla="*/ 2516981 h 2595563"/>
              <a:gd name="connsiteX74" fmla="*/ 26195 w 1164431"/>
              <a:gd name="connsiteY74" fmla="*/ 2547937 h 2595563"/>
              <a:gd name="connsiteX75" fmla="*/ 0 w 1164431"/>
              <a:gd name="connsiteY75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7663 w 1164431"/>
              <a:gd name="connsiteY60" fmla="*/ 2028824 h 2595563"/>
              <a:gd name="connsiteX61" fmla="*/ 342902 w 1164431"/>
              <a:gd name="connsiteY61" fmla="*/ 2071688 h 2595563"/>
              <a:gd name="connsiteX62" fmla="*/ 300038 w 1164431"/>
              <a:gd name="connsiteY62" fmla="*/ 2100262 h 2595563"/>
              <a:gd name="connsiteX63" fmla="*/ 278607 w 1164431"/>
              <a:gd name="connsiteY63" fmla="*/ 2135981 h 2595563"/>
              <a:gd name="connsiteX64" fmla="*/ 254794 w 1164431"/>
              <a:gd name="connsiteY64" fmla="*/ 2162175 h 2595563"/>
              <a:gd name="connsiteX65" fmla="*/ 221457 w 1164431"/>
              <a:gd name="connsiteY65" fmla="*/ 2188369 h 2595563"/>
              <a:gd name="connsiteX66" fmla="*/ 211932 w 1164431"/>
              <a:gd name="connsiteY66" fmla="*/ 2221707 h 2595563"/>
              <a:gd name="connsiteX67" fmla="*/ 192883 w 1164431"/>
              <a:gd name="connsiteY67" fmla="*/ 2255042 h 2595563"/>
              <a:gd name="connsiteX68" fmla="*/ 145257 w 1164431"/>
              <a:gd name="connsiteY68" fmla="*/ 2243137 h 2595563"/>
              <a:gd name="connsiteX69" fmla="*/ 166688 w 1164431"/>
              <a:gd name="connsiteY69" fmla="*/ 2300287 h 2595563"/>
              <a:gd name="connsiteX70" fmla="*/ 154782 w 1164431"/>
              <a:gd name="connsiteY70" fmla="*/ 2336006 h 2595563"/>
              <a:gd name="connsiteX71" fmla="*/ 116683 w 1164431"/>
              <a:gd name="connsiteY71" fmla="*/ 2362200 h 2595563"/>
              <a:gd name="connsiteX72" fmla="*/ 150020 w 1164431"/>
              <a:gd name="connsiteY72" fmla="*/ 2397918 h 2595563"/>
              <a:gd name="connsiteX73" fmla="*/ 61914 w 1164431"/>
              <a:gd name="connsiteY73" fmla="*/ 2471737 h 2595563"/>
              <a:gd name="connsiteX74" fmla="*/ 26195 w 1164431"/>
              <a:gd name="connsiteY74" fmla="*/ 2547937 h 2595563"/>
              <a:gd name="connsiteX75" fmla="*/ 0 w 1164431"/>
              <a:gd name="connsiteY75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7663 w 1164431"/>
              <a:gd name="connsiteY60" fmla="*/ 2028824 h 2595563"/>
              <a:gd name="connsiteX61" fmla="*/ 342902 w 1164431"/>
              <a:gd name="connsiteY61" fmla="*/ 2071688 h 2595563"/>
              <a:gd name="connsiteX62" fmla="*/ 300038 w 1164431"/>
              <a:gd name="connsiteY62" fmla="*/ 2100262 h 2595563"/>
              <a:gd name="connsiteX63" fmla="*/ 278607 w 1164431"/>
              <a:gd name="connsiteY63" fmla="*/ 2135981 h 2595563"/>
              <a:gd name="connsiteX64" fmla="*/ 254794 w 1164431"/>
              <a:gd name="connsiteY64" fmla="*/ 2162175 h 2595563"/>
              <a:gd name="connsiteX65" fmla="*/ 221457 w 1164431"/>
              <a:gd name="connsiteY65" fmla="*/ 2188369 h 2595563"/>
              <a:gd name="connsiteX66" fmla="*/ 211932 w 1164431"/>
              <a:gd name="connsiteY66" fmla="*/ 2221707 h 2595563"/>
              <a:gd name="connsiteX67" fmla="*/ 192883 w 1164431"/>
              <a:gd name="connsiteY67" fmla="*/ 2255042 h 2595563"/>
              <a:gd name="connsiteX68" fmla="*/ 145257 w 1164431"/>
              <a:gd name="connsiteY68" fmla="*/ 2243137 h 2595563"/>
              <a:gd name="connsiteX69" fmla="*/ 166688 w 1164431"/>
              <a:gd name="connsiteY69" fmla="*/ 2300287 h 2595563"/>
              <a:gd name="connsiteX70" fmla="*/ 154782 w 1164431"/>
              <a:gd name="connsiteY70" fmla="*/ 2336006 h 2595563"/>
              <a:gd name="connsiteX71" fmla="*/ 116683 w 1164431"/>
              <a:gd name="connsiteY71" fmla="*/ 2362200 h 2595563"/>
              <a:gd name="connsiteX72" fmla="*/ 150020 w 1164431"/>
              <a:gd name="connsiteY72" fmla="*/ 2397918 h 2595563"/>
              <a:gd name="connsiteX73" fmla="*/ 61914 w 1164431"/>
              <a:gd name="connsiteY73" fmla="*/ 2471737 h 2595563"/>
              <a:gd name="connsiteX74" fmla="*/ 26195 w 1164431"/>
              <a:gd name="connsiteY74" fmla="*/ 2531268 h 2595563"/>
              <a:gd name="connsiteX75" fmla="*/ 0 w 1164431"/>
              <a:gd name="connsiteY75" fmla="*/ 2595563 h 2595563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02421 w 1350169"/>
              <a:gd name="connsiteY71" fmla="*/ 2362200 h 3233738"/>
              <a:gd name="connsiteX72" fmla="*/ 335758 w 1350169"/>
              <a:gd name="connsiteY72" fmla="*/ 2397918 h 3233738"/>
              <a:gd name="connsiteX73" fmla="*/ 247652 w 1350169"/>
              <a:gd name="connsiteY73" fmla="*/ 2471737 h 3233738"/>
              <a:gd name="connsiteX74" fmla="*/ 211933 w 1350169"/>
              <a:gd name="connsiteY74" fmla="*/ 2531268 h 3233738"/>
              <a:gd name="connsiteX75" fmla="*/ 0 w 1350169"/>
              <a:gd name="connsiteY75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02421 w 1350169"/>
              <a:gd name="connsiteY71" fmla="*/ 2362200 h 3233738"/>
              <a:gd name="connsiteX72" fmla="*/ 335758 w 1350169"/>
              <a:gd name="connsiteY72" fmla="*/ 2397918 h 3233738"/>
              <a:gd name="connsiteX73" fmla="*/ 302420 w 1350169"/>
              <a:gd name="connsiteY73" fmla="*/ 2421730 h 3233738"/>
              <a:gd name="connsiteX74" fmla="*/ 247652 w 1350169"/>
              <a:gd name="connsiteY74" fmla="*/ 2471737 h 3233738"/>
              <a:gd name="connsiteX75" fmla="*/ 211933 w 1350169"/>
              <a:gd name="connsiteY75" fmla="*/ 2531268 h 3233738"/>
              <a:gd name="connsiteX76" fmla="*/ 0 w 1350169"/>
              <a:gd name="connsiteY76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02421 w 1350169"/>
              <a:gd name="connsiteY71" fmla="*/ 2362200 h 3233738"/>
              <a:gd name="connsiteX72" fmla="*/ 335758 w 1350169"/>
              <a:gd name="connsiteY72" fmla="*/ 2397918 h 3233738"/>
              <a:gd name="connsiteX73" fmla="*/ 283370 w 1350169"/>
              <a:gd name="connsiteY73" fmla="*/ 2433637 h 3233738"/>
              <a:gd name="connsiteX74" fmla="*/ 247652 w 1350169"/>
              <a:gd name="connsiteY74" fmla="*/ 2471737 h 3233738"/>
              <a:gd name="connsiteX75" fmla="*/ 211933 w 1350169"/>
              <a:gd name="connsiteY75" fmla="*/ 2531268 h 3233738"/>
              <a:gd name="connsiteX76" fmla="*/ 0 w 1350169"/>
              <a:gd name="connsiteY76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02421 w 1350169"/>
              <a:gd name="connsiteY71" fmla="*/ 2362200 h 3233738"/>
              <a:gd name="connsiteX72" fmla="*/ 319089 w 1350169"/>
              <a:gd name="connsiteY72" fmla="*/ 2378868 h 3233738"/>
              <a:gd name="connsiteX73" fmla="*/ 335758 w 1350169"/>
              <a:gd name="connsiteY73" fmla="*/ 2397918 h 3233738"/>
              <a:gd name="connsiteX74" fmla="*/ 283370 w 1350169"/>
              <a:gd name="connsiteY74" fmla="*/ 2433637 h 3233738"/>
              <a:gd name="connsiteX75" fmla="*/ 247652 w 1350169"/>
              <a:gd name="connsiteY75" fmla="*/ 2471737 h 3233738"/>
              <a:gd name="connsiteX76" fmla="*/ 211933 w 1350169"/>
              <a:gd name="connsiteY76" fmla="*/ 2531268 h 3233738"/>
              <a:gd name="connsiteX77" fmla="*/ 0 w 1350169"/>
              <a:gd name="connsiteY77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02421 w 1350169"/>
              <a:gd name="connsiteY71" fmla="*/ 2362200 h 3233738"/>
              <a:gd name="connsiteX72" fmla="*/ 319089 w 1350169"/>
              <a:gd name="connsiteY72" fmla="*/ 2378868 h 3233738"/>
              <a:gd name="connsiteX73" fmla="*/ 335758 w 1350169"/>
              <a:gd name="connsiteY73" fmla="*/ 2397918 h 3233738"/>
              <a:gd name="connsiteX74" fmla="*/ 309564 w 1350169"/>
              <a:gd name="connsiteY74" fmla="*/ 2414586 h 3233738"/>
              <a:gd name="connsiteX75" fmla="*/ 283370 w 1350169"/>
              <a:gd name="connsiteY75" fmla="*/ 2433637 h 3233738"/>
              <a:gd name="connsiteX76" fmla="*/ 247652 w 1350169"/>
              <a:gd name="connsiteY76" fmla="*/ 2471737 h 3233738"/>
              <a:gd name="connsiteX77" fmla="*/ 211933 w 1350169"/>
              <a:gd name="connsiteY77" fmla="*/ 2531268 h 3233738"/>
              <a:gd name="connsiteX78" fmla="*/ 0 w 1350169"/>
              <a:gd name="connsiteY78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02421 w 1350169"/>
              <a:gd name="connsiteY71" fmla="*/ 2362200 h 3233738"/>
              <a:gd name="connsiteX72" fmla="*/ 319089 w 1350169"/>
              <a:gd name="connsiteY72" fmla="*/ 2378868 h 3233738"/>
              <a:gd name="connsiteX73" fmla="*/ 330995 w 1350169"/>
              <a:gd name="connsiteY73" fmla="*/ 2397918 h 3233738"/>
              <a:gd name="connsiteX74" fmla="*/ 309564 w 1350169"/>
              <a:gd name="connsiteY74" fmla="*/ 2414586 h 3233738"/>
              <a:gd name="connsiteX75" fmla="*/ 283370 w 1350169"/>
              <a:gd name="connsiteY75" fmla="*/ 2433637 h 3233738"/>
              <a:gd name="connsiteX76" fmla="*/ 247652 w 1350169"/>
              <a:gd name="connsiteY76" fmla="*/ 2471737 h 3233738"/>
              <a:gd name="connsiteX77" fmla="*/ 211933 w 1350169"/>
              <a:gd name="connsiteY77" fmla="*/ 2531268 h 3233738"/>
              <a:gd name="connsiteX78" fmla="*/ 0 w 1350169"/>
              <a:gd name="connsiteY78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02421 w 1350169"/>
              <a:gd name="connsiteY71" fmla="*/ 2362200 h 3233738"/>
              <a:gd name="connsiteX72" fmla="*/ 316708 w 1350169"/>
              <a:gd name="connsiteY72" fmla="*/ 2350293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211933 w 1350169"/>
              <a:gd name="connsiteY78" fmla="*/ 2531268 h 3233738"/>
              <a:gd name="connsiteX79" fmla="*/ 0 w 1350169"/>
              <a:gd name="connsiteY79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02421 w 1350169"/>
              <a:gd name="connsiteY71" fmla="*/ 2362200 h 3233738"/>
              <a:gd name="connsiteX72" fmla="*/ 233364 w 1350169"/>
              <a:gd name="connsiteY72" fmla="*/ 2355056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211933 w 1350169"/>
              <a:gd name="connsiteY78" fmla="*/ 2531268 h 3233738"/>
              <a:gd name="connsiteX79" fmla="*/ 0 w 1350169"/>
              <a:gd name="connsiteY79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33364 w 1350169"/>
              <a:gd name="connsiteY72" fmla="*/ 2355056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211933 w 1350169"/>
              <a:gd name="connsiteY78" fmla="*/ 2531268 h 3233738"/>
              <a:gd name="connsiteX79" fmla="*/ 0 w 1350169"/>
              <a:gd name="connsiteY79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211933 w 1350169"/>
              <a:gd name="connsiteY78" fmla="*/ 2531268 h 3233738"/>
              <a:gd name="connsiteX79" fmla="*/ 0 w 1350169"/>
              <a:gd name="connsiteY79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211933 w 1350169"/>
              <a:gd name="connsiteY78" fmla="*/ 2531268 h 3233738"/>
              <a:gd name="connsiteX79" fmla="*/ 154783 w 1350169"/>
              <a:gd name="connsiteY79" fmla="*/ 2733674 h 3233738"/>
              <a:gd name="connsiteX80" fmla="*/ 0 w 1350169"/>
              <a:gd name="connsiteY80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211933 w 1350169"/>
              <a:gd name="connsiteY78" fmla="*/ 2531268 h 3233738"/>
              <a:gd name="connsiteX79" fmla="*/ 114302 w 1350169"/>
              <a:gd name="connsiteY79" fmla="*/ 2764630 h 3233738"/>
              <a:gd name="connsiteX80" fmla="*/ 0 w 1350169"/>
              <a:gd name="connsiteY80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211933 w 1350169"/>
              <a:gd name="connsiteY78" fmla="*/ 2531268 h 3233738"/>
              <a:gd name="connsiteX79" fmla="*/ 176214 w 1350169"/>
              <a:gd name="connsiteY79" fmla="*/ 2607468 h 3233738"/>
              <a:gd name="connsiteX80" fmla="*/ 114302 w 1350169"/>
              <a:gd name="connsiteY80" fmla="*/ 2764630 h 3233738"/>
              <a:gd name="connsiteX81" fmla="*/ 0 w 1350169"/>
              <a:gd name="connsiteY81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211933 w 1350169"/>
              <a:gd name="connsiteY78" fmla="*/ 2531268 h 3233738"/>
              <a:gd name="connsiteX79" fmla="*/ 176214 w 1350169"/>
              <a:gd name="connsiteY79" fmla="*/ 2607468 h 3233738"/>
              <a:gd name="connsiteX80" fmla="*/ 114302 w 1350169"/>
              <a:gd name="connsiteY80" fmla="*/ 2764630 h 3233738"/>
              <a:gd name="connsiteX81" fmla="*/ 0 w 1350169"/>
              <a:gd name="connsiteY81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211933 w 1350169"/>
              <a:gd name="connsiteY78" fmla="*/ 2531268 h 3233738"/>
              <a:gd name="connsiteX79" fmla="*/ 176214 w 1350169"/>
              <a:gd name="connsiteY79" fmla="*/ 2607468 h 3233738"/>
              <a:gd name="connsiteX80" fmla="*/ 147639 w 1350169"/>
              <a:gd name="connsiteY80" fmla="*/ 2690811 h 3233738"/>
              <a:gd name="connsiteX81" fmla="*/ 114302 w 1350169"/>
              <a:gd name="connsiteY81" fmla="*/ 2764630 h 3233738"/>
              <a:gd name="connsiteX82" fmla="*/ 0 w 1350169"/>
              <a:gd name="connsiteY82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211933 w 1350169"/>
              <a:gd name="connsiteY78" fmla="*/ 2531268 h 3233738"/>
              <a:gd name="connsiteX79" fmla="*/ 176214 w 1350169"/>
              <a:gd name="connsiteY79" fmla="*/ 2607468 h 3233738"/>
              <a:gd name="connsiteX80" fmla="*/ 185739 w 1350169"/>
              <a:gd name="connsiteY80" fmla="*/ 2683668 h 3233738"/>
              <a:gd name="connsiteX81" fmla="*/ 114302 w 1350169"/>
              <a:gd name="connsiteY81" fmla="*/ 2764630 h 3233738"/>
              <a:gd name="connsiteX82" fmla="*/ 0 w 1350169"/>
              <a:gd name="connsiteY82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6214 w 1350169"/>
              <a:gd name="connsiteY79" fmla="*/ 2607468 h 3233738"/>
              <a:gd name="connsiteX80" fmla="*/ 185739 w 1350169"/>
              <a:gd name="connsiteY80" fmla="*/ 2683668 h 3233738"/>
              <a:gd name="connsiteX81" fmla="*/ 114302 w 1350169"/>
              <a:gd name="connsiteY81" fmla="*/ 2764630 h 3233738"/>
              <a:gd name="connsiteX82" fmla="*/ 0 w 1350169"/>
              <a:gd name="connsiteY82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6214 w 1350169"/>
              <a:gd name="connsiteY79" fmla="*/ 2607468 h 3233738"/>
              <a:gd name="connsiteX80" fmla="*/ 180976 w 1350169"/>
              <a:gd name="connsiteY80" fmla="*/ 2645568 h 3233738"/>
              <a:gd name="connsiteX81" fmla="*/ 185739 w 1350169"/>
              <a:gd name="connsiteY81" fmla="*/ 2683668 h 3233738"/>
              <a:gd name="connsiteX82" fmla="*/ 114302 w 1350169"/>
              <a:gd name="connsiteY82" fmla="*/ 2764630 h 3233738"/>
              <a:gd name="connsiteX83" fmla="*/ 0 w 1350169"/>
              <a:gd name="connsiteY83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0976 w 1350169"/>
              <a:gd name="connsiteY80" fmla="*/ 2645568 h 3233738"/>
              <a:gd name="connsiteX81" fmla="*/ 185739 w 1350169"/>
              <a:gd name="connsiteY81" fmla="*/ 2683668 h 3233738"/>
              <a:gd name="connsiteX82" fmla="*/ 114302 w 1350169"/>
              <a:gd name="connsiteY82" fmla="*/ 2764630 h 3233738"/>
              <a:gd name="connsiteX83" fmla="*/ 0 w 1350169"/>
              <a:gd name="connsiteY83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85739 w 1350169"/>
              <a:gd name="connsiteY81" fmla="*/ 2683668 h 3233738"/>
              <a:gd name="connsiteX82" fmla="*/ 114302 w 1350169"/>
              <a:gd name="connsiteY82" fmla="*/ 2764630 h 3233738"/>
              <a:gd name="connsiteX83" fmla="*/ 0 w 1350169"/>
              <a:gd name="connsiteY83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0 w 1350169"/>
              <a:gd name="connsiteY83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66676 w 1350169"/>
              <a:gd name="connsiteY83" fmla="*/ 2967036 h 3233738"/>
              <a:gd name="connsiteX84" fmla="*/ 0 w 1350169"/>
              <a:gd name="connsiteY84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85726 w 1350169"/>
              <a:gd name="connsiteY83" fmla="*/ 2950368 h 3233738"/>
              <a:gd name="connsiteX84" fmla="*/ 0 w 1350169"/>
              <a:gd name="connsiteY84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104776 w 1350169"/>
              <a:gd name="connsiteY83" fmla="*/ 2847974 h 3233738"/>
              <a:gd name="connsiteX84" fmla="*/ 85726 w 1350169"/>
              <a:gd name="connsiteY84" fmla="*/ 2950368 h 3233738"/>
              <a:gd name="connsiteX85" fmla="*/ 0 w 1350169"/>
              <a:gd name="connsiteY85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85726 w 1350169"/>
              <a:gd name="connsiteY83" fmla="*/ 2855118 h 3233738"/>
              <a:gd name="connsiteX84" fmla="*/ 85726 w 1350169"/>
              <a:gd name="connsiteY84" fmla="*/ 2950368 h 3233738"/>
              <a:gd name="connsiteX85" fmla="*/ 0 w 1350169"/>
              <a:gd name="connsiteY85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85726 w 1350169"/>
              <a:gd name="connsiteY83" fmla="*/ 2864643 h 3233738"/>
              <a:gd name="connsiteX84" fmla="*/ 85726 w 1350169"/>
              <a:gd name="connsiteY84" fmla="*/ 2950368 h 3233738"/>
              <a:gd name="connsiteX85" fmla="*/ 0 w 1350169"/>
              <a:gd name="connsiteY85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104776 w 1350169"/>
              <a:gd name="connsiteY83" fmla="*/ 2809874 h 3233738"/>
              <a:gd name="connsiteX84" fmla="*/ 85726 w 1350169"/>
              <a:gd name="connsiteY84" fmla="*/ 2864643 h 3233738"/>
              <a:gd name="connsiteX85" fmla="*/ 85726 w 1350169"/>
              <a:gd name="connsiteY85" fmla="*/ 2950368 h 3233738"/>
              <a:gd name="connsiteX86" fmla="*/ 0 w 1350169"/>
              <a:gd name="connsiteY86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97632 w 1350169"/>
              <a:gd name="connsiteY83" fmla="*/ 2809874 h 3233738"/>
              <a:gd name="connsiteX84" fmla="*/ 85726 w 1350169"/>
              <a:gd name="connsiteY84" fmla="*/ 2864643 h 3233738"/>
              <a:gd name="connsiteX85" fmla="*/ 85726 w 1350169"/>
              <a:gd name="connsiteY85" fmla="*/ 2950368 h 3233738"/>
              <a:gd name="connsiteX86" fmla="*/ 0 w 1350169"/>
              <a:gd name="connsiteY86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97632 w 1350169"/>
              <a:gd name="connsiteY83" fmla="*/ 2809874 h 3233738"/>
              <a:gd name="connsiteX84" fmla="*/ 85726 w 1350169"/>
              <a:gd name="connsiteY84" fmla="*/ 2864643 h 3233738"/>
              <a:gd name="connsiteX85" fmla="*/ 85726 w 1350169"/>
              <a:gd name="connsiteY85" fmla="*/ 2950368 h 3233738"/>
              <a:gd name="connsiteX86" fmla="*/ 64295 w 1350169"/>
              <a:gd name="connsiteY86" fmla="*/ 3031330 h 3233738"/>
              <a:gd name="connsiteX87" fmla="*/ 0 w 1350169"/>
              <a:gd name="connsiteY87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97632 w 1350169"/>
              <a:gd name="connsiteY83" fmla="*/ 2809874 h 3233738"/>
              <a:gd name="connsiteX84" fmla="*/ 85726 w 1350169"/>
              <a:gd name="connsiteY84" fmla="*/ 2864643 h 3233738"/>
              <a:gd name="connsiteX85" fmla="*/ 85726 w 1350169"/>
              <a:gd name="connsiteY85" fmla="*/ 2950368 h 3233738"/>
              <a:gd name="connsiteX86" fmla="*/ 16670 w 1350169"/>
              <a:gd name="connsiteY86" fmla="*/ 3081336 h 3233738"/>
              <a:gd name="connsiteX87" fmla="*/ 0 w 1350169"/>
              <a:gd name="connsiteY87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97632 w 1350169"/>
              <a:gd name="connsiteY83" fmla="*/ 2809874 h 3233738"/>
              <a:gd name="connsiteX84" fmla="*/ 85726 w 1350169"/>
              <a:gd name="connsiteY84" fmla="*/ 2864643 h 3233738"/>
              <a:gd name="connsiteX85" fmla="*/ 85726 w 1350169"/>
              <a:gd name="connsiteY85" fmla="*/ 2950368 h 3233738"/>
              <a:gd name="connsiteX86" fmla="*/ 54770 w 1350169"/>
              <a:gd name="connsiteY86" fmla="*/ 3009899 h 3233738"/>
              <a:gd name="connsiteX87" fmla="*/ 16670 w 1350169"/>
              <a:gd name="connsiteY87" fmla="*/ 3081336 h 3233738"/>
              <a:gd name="connsiteX88" fmla="*/ 0 w 1350169"/>
              <a:gd name="connsiteY88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97632 w 1350169"/>
              <a:gd name="connsiteY83" fmla="*/ 2809874 h 3233738"/>
              <a:gd name="connsiteX84" fmla="*/ 85726 w 1350169"/>
              <a:gd name="connsiteY84" fmla="*/ 2864643 h 3233738"/>
              <a:gd name="connsiteX85" fmla="*/ 85726 w 1350169"/>
              <a:gd name="connsiteY85" fmla="*/ 2950368 h 3233738"/>
              <a:gd name="connsiteX86" fmla="*/ 40482 w 1350169"/>
              <a:gd name="connsiteY86" fmla="*/ 3021805 h 3233738"/>
              <a:gd name="connsiteX87" fmla="*/ 16670 w 1350169"/>
              <a:gd name="connsiteY87" fmla="*/ 3081336 h 3233738"/>
              <a:gd name="connsiteX88" fmla="*/ 0 w 1350169"/>
              <a:gd name="connsiteY88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97632 w 1350169"/>
              <a:gd name="connsiteY83" fmla="*/ 2809874 h 3233738"/>
              <a:gd name="connsiteX84" fmla="*/ 85726 w 1350169"/>
              <a:gd name="connsiteY84" fmla="*/ 2864643 h 3233738"/>
              <a:gd name="connsiteX85" fmla="*/ 85726 w 1350169"/>
              <a:gd name="connsiteY85" fmla="*/ 2950368 h 3233738"/>
              <a:gd name="connsiteX86" fmla="*/ 40482 w 1350169"/>
              <a:gd name="connsiteY86" fmla="*/ 3021805 h 3233738"/>
              <a:gd name="connsiteX87" fmla="*/ 16670 w 1350169"/>
              <a:gd name="connsiteY87" fmla="*/ 3081336 h 3233738"/>
              <a:gd name="connsiteX88" fmla="*/ 33339 w 1350169"/>
              <a:gd name="connsiteY88" fmla="*/ 3047999 h 3233738"/>
              <a:gd name="connsiteX89" fmla="*/ 0 w 1350169"/>
              <a:gd name="connsiteY89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97632 w 1350169"/>
              <a:gd name="connsiteY83" fmla="*/ 2809874 h 3233738"/>
              <a:gd name="connsiteX84" fmla="*/ 85726 w 1350169"/>
              <a:gd name="connsiteY84" fmla="*/ 2864643 h 3233738"/>
              <a:gd name="connsiteX85" fmla="*/ 85726 w 1350169"/>
              <a:gd name="connsiteY85" fmla="*/ 2950368 h 3233738"/>
              <a:gd name="connsiteX86" fmla="*/ 40482 w 1350169"/>
              <a:gd name="connsiteY86" fmla="*/ 3021805 h 3233738"/>
              <a:gd name="connsiteX87" fmla="*/ 16670 w 1350169"/>
              <a:gd name="connsiteY87" fmla="*/ 3081336 h 3233738"/>
              <a:gd name="connsiteX88" fmla="*/ 69058 w 1350169"/>
              <a:gd name="connsiteY88" fmla="*/ 3133724 h 3233738"/>
              <a:gd name="connsiteX89" fmla="*/ 0 w 1350169"/>
              <a:gd name="connsiteY89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97632 w 1350169"/>
              <a:gd name="connsiteY83" fmla="*/ 2809874 h 3233738"/>
              <a:gd name="connsiteX84" fmla="*/ 85726 w 1350169"/>
              <a:gd name="connsiteY84" fmla="*/ 2864643 h 3233738"/>
              <a:gd name="connsiteX85" fmla="*/ 85726 w 1350169"/>
              <a:gd name="connsiteY85" fmla="*/ 2950368 h 3233738"/>
              <a:gd name="connsiteX86" fmla="*/ 40482 w 1350169"/>
              <a:gd name="connsiteY86" fmla="*/ 3021805 h 3233738"/>
              <a:gd name="connsiteX87" fmla="*/ 16670 w 1350169"/>
              <a:gd name="connsiteY87" fmla="*/ 3081336 h 3233738"/>
              <a:gd name="connsiteX88" fmla="*/ 2383 w 1350169"/>
              <a:gd name="connsiteY88" fmla="*/ 3138486 h 3233738"/>
              <a:gd name="connsiteX89" fmla="*/ 0 w 1350169"/>
              <a:gd name="connsiteY89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97632 w 1350169"/>
              <a:gd name="connsiteY83" fmla="*/ 2809874 h 3233738"/>
              <a:gd name="connsiteX84" fmla="*/ 85726 w 1350169"/>
              <a:gd name="connsiteY84" fmla="*/ 2864643 h 3233738"/>
              <a:gd name="connsiteX85" fmla="*/ 85726 w 1350169"/>
              <a:gd name="connsiteY85" fmla="*/ 2950368 h 3233738"/>
              <a:gd name="connsiteX86" fmla="*/ 40482 w 1350169"/>
              <a:gd name="connsiteY86" fmla="*/ 3021805 h 3233738"/>
              <a:gd name="connsiteX87" fmla="*/ 16670 w 1350169"/>
              <a:gd name="connsiteY87" fmla="*/ 3081336 h 3233738"/>
              <a:gd name="connsiteX88" fmla="*/ 2383 w 1350169"/>
              <a:gd name="connsiteY88" fmla="*/ 3138486 h 3233738"/>
              <a:gd name="connsiteX89" fmla="*/ 2383 w 1350169"/>
              <a:gd name="connsiteY89" fmla="*/ 3190874 h 3233738"/>
              <a:gd name="connsiteX90" fmla="*/ 0 w 1350169"/>
              <a:gd name="connsiteY90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97632 w 1350169"/>
              <a:gd name="connsiteY83" fmla="*/ 2809874 h 3233738"/>
              <a:gd name="connsiteX84" fmla="*/ 85726 w 1350169"/>
              <a:gd name="connsiteY84" fmla="*/ 2864643 h 3233738"/>
              <a:gd name="connsiteX85" fmla="*/ 85726 w 1350169"/>
              <a:gd name="connsiteY85" fmla="*/ 2950368 h 3233738"/>
              <a:gd name="connsiteX86" fmla="*/ 40482 w 1350169"/>
              <a:gd name="connsiteY86" fmla="*/ 3021805 h 3233738"/>
              <a:gd name="connsiteX87" fmla="*/ 16670 w 1350169"/>
              <a:gd name="connsiteY87" fmla="*/ 3081336 h 3233738"/>
              <a:gd name="connsiteX88" fmla="*/ 2383 w 1350169"/>
              <a:gd name="connsiteY88" fmla="*/ 3138486 h 3233738"/>
              <a:gd name="connsiteX89" fmla="*/ 14289 w 1350169"/>
              <a:gd name="connsiteY89" fmla="*/ 3176587 h 3233738"/>
              <a:gd name="connsiteX90" fmla="*/ 0 w 1350169"/>
              <a:gd name="connsiteY90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97632 w 1350169"/>
              <a:gd name="connsiteY83" fmla="*/ 2809874 h 3233738"/>
              <a:gd name="connsiteX84" fmla="*/ 85726 w 1350169"/>
              <a:gd name="connsiteY84" fmla="*/ 2864643 h 3233738"/>
              <a:gd name="connsiteX85" fmla="*/ 85726 w 1350169"/>
              <a:gd name="connsiteY85" fmla="*/ 2950368 h 3233738"/>
              <a:gd name="connsiteX86" fmla="*/ 66676 w 1350169"/>
              <a:gd name="connsiteY86" fmla="*/ 2988468 h 3233738"/>
              <a:gd name="connsiteX87" fmla="*/ 40482 w 1350169"/>
              <a:gd name="connsiteY87" fmla="*/ 3021805 h 3233738"/>
              <a:gd name="connsiteX88" fmla="*/ 16670 w 1350169"/>
              <a:gd name="connsiteY88" fmla="*/ 3081336 h 3233738"/>
              <a:gd name="connsiteX89" fmla="*/ 2383 w 1350169"/>
              <a:gd name="connsiteY89" fmla="*/ 3138486 h 3233738"/>
              <a:gd name="connsiteX90" fmla="*/ 14289 w 1350169"/>
              <a:gd name="connsiteY90" fmla="*/ 3176587 h 3233738"/>
              <a:gd name="connsiteX91" fmla="*/ 0 w 1350169"/>
              <a:gd name="connsiteY91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97632 w 1350169"/>
              <a:gd name="connsiteY83" fmla="*/ 2809874 h 3233738"/>
              <a:gd name="connsiteX84" fmla="*/ 85726 w 1350169"/>
              <a:gd name="connsiteY84" fmla="*/ 2864643 h 3233738"/>
              <a:gd name="connsiteX85" fmla="*/ 85726 w 1350169"/>
              <a:gd name="connsiteY85" fmla="*/ 2950368 h 3233738"/>
              <a:gd name="connsiteX86" fmla="*/ 54770 w 1350169"/>
              <a:gd name="connsiteY86" fmla="*/ 3000374 h 3233738"/>
              <a:gd name="connsiteX87" fmla="*/ 40482 w 1350169"/>
              <a:gd name="connsiteY87" fmla="*/ 3021805 h 3233738"/>
              <a:gd name="connsiteX88" fmla="*/ 16670 w 1350169"/>
              <a:gd name="connsiteY88" fmla="*/ 3081336 h 3233738"/>
              <a:gd name="connsiteX89" fmla="*/ 2383 w 1350169"/>
              <a:gd name="connsiteY89" fmla="*/ 3138486 h 3233738"/>
              <a:gd name="connsiteX90" fmla="*/ 14289 w 1350169"/>
              <a:gd name="connsiteY90" fmla="*/ 3176587 h 3233738"/>
              <a:gd name="connsiteX91" fmla="*/ 0 w 1350169"/>
              <a:gd name="connsiteY91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97632 w 1350169"/>
              <a:gd name="connsiteY83" fmla="*/ 2809874 h 3233738"/>
              <a:gd name="connsiteX84" fmla="*/ 85726 w 1350169"/>
              <a:gd name="connsiteY84" fmla="*/ 2864643 h 3233738"/>
              <a:gd name="connsiteX85" fmla="*/ 85726 w 1350169"/>
              <a:gd name="connsiteY85" fmla="*/ 2950368 h 3233738"/>
              <a:gd name="connsiteX86" fmla="*/ 54770 w 1350169"/>
              <a:gd name="connsiteY86" fmla="*/ 3000374 h 3233738"/>
              <a:gd name="connsiteX87" fmla="*/ 40482 w 1350169"/>
              <a:gd name="connsiteY87" fmla="*/ 3021805 h 3233738"/>
              <a:gd name="connsiteX88" fmla="*/ 30958 w 1350169"/>
              <a:gd name="connsiteY88" fmla="*/ 3055143 h 3233738"/>
              <a:gd name="connsiteX89" fmla="*/ 16670 w 1350169"/>
              <a:gd name="connsiteY89" fmla="*/ 3081336 h 3233738"/>
              <a:gd name="connsiteX90" fmla="*/ 2383 w 1350169"/>
              <a:gd name="connsiteY90" fmla="*/ 3138486 h 3233738"/>
              <a:gd name="connsiteX91" fmla="*/ 14289 w 1350169"/>
              <a:gd name="connsiteY91" fmla="*/ 3176587 h 3233738"/>
              <a:gd name="connsiteX92" fmla="*/ 0 w 1350169"/>
              <a:gd name="connsiteY92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97632 w 1350169"/>
              <a:gd name="connsiteY83" fmla="*/ 2809874 h 3233738"/>
              <a:gd name="connsiteX84" fmla="*/ 85726 w 1350169"/>
              <a:gd name="connsiteY84" fmla="*/ 2864643 h 3233738"/>
              <a:gd name="connsiteX85" fmla="*/ 85726 w 1350169"/>
              <a:gd name="connsiteY85" fmla="*/ 2950368 h 3233738"/>
              <a:gd name="connsiteX86" fmla="*/ 64295 w 1350169"/>
              <a:gd name="connsiteY86" fmla="*/ 2988468 h 3233738"/>
              <a:gd name="connsiteX87" fmla="*/ 40482 w 1350169"/>
              <a:gd name="connsiteY87" fmla="*/ 3021805 h 3233738"/>
              <a:gd name="connsiteX88" fmla="*/ 30958 w 1350169"/>
              <a:gd name="connsiteY88" fmla="*/ 3055143 h 3233738"/>
              <a:gd name="connsiteX89" fmla="*/ 16670 w 1350169"/>
              <a:gd name="connsiteY89" fmla="*/ 3081336 h 3233738"/>
              <a:gd name="connsiteX90" fmla="*/ 2383 w 1350169"/>
              <a:gd name="connsiteY90" fmla="*/ 3138486 h 3233738"/>
              <a:gd name="connsiteX91" fmla="*/ 14289 w 1350169"/>
              <a:gd name="connsiteY91" fmla="*/ 3176587 h 3233738"/>
              <a:gd name="connsiteX92" fmla="*/ 0 w 1350169"/>
              <a:gd name="connsiteY92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97632 w 1350169"/>
              <a:gd name="connsiteY83" fmla="*/ 2809874 h 3233738"/>
              <a:gd name="connsiteX84" fmla="*/ 85726 w 1350169"/>
              <a:gd name="connsiteY84" fmla="*/ 2864643 h 3233738"/>
              <a:gd name="connsiteX85" fmla="*/ 85726 w 1350169"/>
              <a:gd name="connsiteY85" fmla="*/ 2950368 h 3233738"/>
              <a:gd name="connsiteX86" fmla="*/ 64295 w 1350169"/>
              <a:gd name="connsiteY86" fmla="*/ 2988468 h 3233738"/>
              <a:gd name="connsiteX87" fmla="*/ 40482 w 1350169"/>
              <a:gd name="connsiteY87" fmla="*/ 3021805 h 3233738"/>
              <a:gd name="connsiteX88" fmla="*/ 35721 w 1350169"/>
              <a:gd name="connsiteY88" fmla="*/ 3045618 h 3233738"/>
              <a:gd name="connsiteX89" fmla="*/ 16670 w 1350169"/>
              <a:gd name="connsiteY89" fmla="*/ 3081336 h 3233738"/>
              <a:gd name="connsiteX90" fmla="*/ 2383 w 1350169"/>
              <a:gd name="connsiteY90" fmla="*/ 3138486 h 3233738"/>
              <a:gd name="connsiteX91" fmla="*/ 14289 w 1350169"/>
              <a:gd name="connsiteY91" fmla="*/ 3176587 h 3233738"/>
              <a:gd name="connsiteX92" fmla="*/ 0 w 1350169"/>
              <a:gd name="connsiteY92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97632 w 1350169"/>
              <a:gd name="connsiteY83" fmla="*/ 2809874 h 3233738"/>
              <a:gd name="connsiteX84" fmla="*/ 85726 w 1350169"/>
              <a:gd name="connsiteY84" fmla="*/ 2864643 h 3233738"/>
              <a:gd name="connsiteX85" fmla="*/ 85726 w 1350169"/>
              <a:gd name="connsiteY85" fmla="*/ 2950368 h 3233738"/>
              <a:gd name="connsiteX86" fmla="*/ 64295 w 1350169"/>
              <a:gd name="connsiteY86" fmla="*/ 2988468 h 3233738"/>
              <a:gd name="connsiteX87" fmla="*/ 40482 w 1350169"/>
              <a:gd name="connsiteY87" fmla="*/ 3021805 h 3233738"/>
              <a:gd name="connsiteX88" fmla="*/ 35721 w 1350169"/>
              <a:gd name="connsiteY88" fmla="*/ 3045618 h 3233738"/>
              <a:gd name="connsiteX89" fmla="*/ 16670 w 1350169"/>
              <a:gd name="connsiteY89" fmla="*/ 3081336 h 3233738"/>
              <a:gd name="connsiteX90" fmla="*/ 2383 w 1350169"/>
              <a:gd name="connsiteY90" fmla="*/ 3138486 h 3233738"/>
              <a:gd name="connsiteX91" fmla="*/ 14289 w 1350169"/>
              <a:gd name="connsiteY91" fmla="*/ 3176587 h 3233738"/>
              <a:gd name="connsiteX92" fmla="*/ 0 w 1350169"/>
              <a:gd name="connsiteY92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97632 w 1350169"/>
              <a:gd name="connsiteY83" fmla="*/ 2809874 h 3233738"/>
              <a:gd name="connsiteX84" fmla="*/ 85726 w 1350169"/>
              <a:gd name="connsiteY84" fmla="*/ 2864643 h 3233738"/>
              <a:gd name="connsiteX85" fmla="*/ 85726 w 1350169"/>
              <a:gd name="connsiteY85" fmla="*/ 2950368 h 3233738"/>
              <a:gd name="connsiteX86" fmla="*/ 64295 w 1350169"/>
              <a:gd name="connsiteY86" fmla="*/ 2988468 h 3233738"/>
              <a:gd name="connsiteX87" fmla="*/ 40482 w 1350169"/>
              <a:gd name="connsiteY87" fmla="*/ 3021805 h 3233738"/>
              <a:gd name="connsiteX88" fmla="*/ 35721 w 1350169"/>
              <a:gd name="connsiteY88" fmla="*/ 3045618 h 3233738"/>
              <a:gd name="connsiteX89" fmla="*/ 16670 w 1350169"/>
              <a:gd name="connsiteY89" fmla="*/ 3081336 h 3233738"/>
              <a:gd name="connsiteX90" fmla="*/ 2383 w 1350169"/>
              <a:gd name="connsiteY90" fmla="*/ 3138486 h 3233738"/>
              <a:gd name="connsiteX91" fmla="*/ 9526 w 1350169"/>
              <a:gd name="connsiteY91" fmla="*/ 3114674 h 3233738"/>
              <a:gd name="connsiteX92" fmla="*/ 14289 w 1350169"/>
              <a:gd name="connsiteY92" fmla="*/ 3176587 h 3233738"/>
              <a:gd name="connsiteX93" fmla="*/ 0 w 1350169"/>
              <a:gd name="connsiteY93" fmla="*/ 3233738 h 3233738"/>
              <a:gd name="connsiteX0" fmla="*/ 1414504 w 1414504"/>
              <a:gd name="connsiteY0" fmla="*/ 0 h 3233738"/>
              <a:gd name="connsiteX1" fmla="*/ 1404979 w 1414504"/>
              <a:gd name="connsiteY1" fmla="*/ 90487 h 3233738"/>
              <a:gd name="connsiteX2" fmla="*/ 1404979 w 1414504"/>
              <a:gd name="connsiteY2" fmla="*/ 128587 h 3233738"/>
              <a:gd name="connsiteX3" fmla="*/ 1404979 w 1414504"/>
              <a:gd name="connsiteY3" fmla="*/ 166687 h 3233738"/>
              <a:gd name="connsiteX4" fmla="*/ 1400217 w 1414504"/>
              <a:gd name="connsiteY4" fmla="*/ 204787 h 3233738"/>
              <a:gd name="connsiteX5" fmla="*/ 1381167 w 1414504"/>
              <a:gd name="connsiteY5" fmla="*/ 254794 h 3233738"/>
              <a:gd name="connsiteX6" fmla="*/ 1369260 w 1414504"/>
              <a:gd name="connsiteY6" fmla="*/ 280987 h 3233738"/>
              <a:gd name="connsiteX7" fmla="*/ 1345448 w 1414504"/>
              <a:gd name="connsiteY7" fmla="*/ 304800 h 3233738"/>
              <a:gd name="connsiteX8" fmla="*/ 1326398 w 1414504"/>
              <a:gd name="connsiteY8" fmla="*/ 321469 h 3233738"/>
              <a:gd name="connsiteX9" fmla="*/ 1324017 w 1414504"/>
              <a:gd name="connsiteY9" fmla="*/ 340519 h 3233738"/>
              <a:gd name="connsiteX10" fmla="*/ 1321635 w 1414504"/>
              <a:gd name="connsiteY10" fmla="*/ 381000 h 3233738"/>
              <a:gd name="connsiteX11" fmla="*/ 1324017 w 1414504"/>
              <a:gd name="connsiteY11" fmla="*/ 407194 h 3233738"/>
              <a:gd name="connsiteX12" fmla="*/ 1343067 w 1414504"/>
              <a:gd name="connsiteY12" fmla="*/ 450056 h 3233738"/>
              <a:gd name="connsiteX13" fmla="*/ 1359735 w 1414504"/>
              <a:gd name="connsiteY13" fmla="*/ 483394 h 3233738"/>
              <a:gd name="connsiteX14" fmla="*/ 1362117 w 1414504"/>
              <a:gd name="connsiteY14" fmla="*/ 502444 h 3233738"/>
              <a:gd name="connsiteX15" fmla="*/ 1374023 w 1414504"/>
              <a:gd name="connsiteY15" fmla="*/ 542925 h 3233738"/>
              <a:gd name="connsiteX16" fmla="*/ 1378785 w 1414504"/>
              <a:gd name="connsiteY16" fmla="*/ 590550 h 3233738"/>
              <a:gd name="connsiteX17" fmla="*/ 1385929 w 1414504"/>
              <a:gd name="connsiteY17" fmla="*/ 619125 h 3233738"/>
              <a:gd name="connsiteX18" fmla="*/ 1393073 w 1414504"/>
              <a:gd name="connsiteY18" fmla="*/ 652462 h 3233738"/>
              <a:gd name="connsiteX19" fmla="*/ 1390692 w 1414504"/>
              <a:gd name="connsiteY19" fmla="*/ 685800 h 3233738"/>
              <a:gd name="connsiteX20" fmla="*/ 1385929 w 1414504"/>
              <a:gd name="connsiteY20" fmla="*/ 723900 h 3233738"/>
              <a:gd name="connsiteX21" fmla="*/ 1385929 w 1414504"/>
              <a:gd name="connsiteY21" fmla="*/ 745331 h 3233738"/>
              <a:gd name="connsiteX22" fmla="*/ 1385929 w 1414504"/>
              <a:gd name="connsiteY22" fmla="*/ 771525 h 3233738"/>
              <a:gd name="connsiteX23" fmla="*/ 1369260 w 1414504"/>
              <a:gd name="connsiteY23" fmla="*/ 792956 h 3233738"/>
              <a:gd name="connsiteX24" fmla="*/ 1359735 w 1414504"/>
              <a:gd name="connsiteY24" fmla="*/ 819150 h 3233738"/>
              <a:gd name="connsiteX25" fmla="*/ 1357354 w 1414504"/>
              <a:gd name="connsiteY25" fmla="*/ 845344 h 3233738"/>
              <a:gd name="connsiteX26" fmla="*/ 1359735 w 1414504"/>
              <a:gd name="connsiteY26" fmla="*/ 876300 h 3233738"/>
              <a:gd name="connsiteX27" fmla="*/ 1364498 w 1414504"/>
              <a:gd name="connsiteY27" fmla="*/ 900112 h 3233738"/>
              <a:gd name="connsiteX28" fmla="*/ 1374023 w 1414504"/>
              <a:gd name="connsiteY28" fmla="*/ 923925 h 3233738"/>
              <a:gd name="connsiteX29" fmla="*/ 1366879 w 1414504"/>
              <a:gd name="connsiteY29" fmla="*/ 957262 h 3233738"/>
              <a:gd name="connsiteX30" fmla="*/ 1354973 w 1414504"/>
              <a:gd name="connsiteY30" fmla="*/ 997744 h 3233738"/>
              <a:gd name="connsiteX31" fmla="*/ 1347829 w 1414504"/>
              <a:gd name="connsiteY31" fmla="*/ 1028700 h 3233738"/>
              <a:gd name="connsiteX32" fmla="*/ 1328779 w 1414504"/>
              <a:gd name="connsiteY32" fmla="*/ 1076325 h 3233738"/>
              <a:gd name="connsiteX33" fmla="*/ 1307348 w 1414504"/>
              <a:gd name="connsiteY33" fmla="*/ 1107281 h 3233738"/>
              <a:gd name="connsiteX34" fmla="*/ 1276392 w 1414504"/>
              <a:gd name="connsiteY34" fmla="*/ 1128712 h 3233738"/>
              <a:gd name="connsiteX35" fmla="*/ 1231148 w 1414504"/>
              <a:gd name="connsiteY35" fmla="*/ 1154906 h 3233738"/>
              <a:gd name="connsiteX36" fmla="*/ 1173998 w 1414504"/>
              <a:gd name="connsiteY36" fmla="*/ 1188244 h 3233738"/>
              <a:gd name="connsiteX37" fmla="*/ 1131135 w 1414504"/>
              <a:gd name="connsiteY37" fmla="*/ 1221581 h 3233738"/>
              <a:gd name="connsiteX38" fmla="*/ 1093036 w 1414504"/>
              <a:gd name="connsiteY38" fmla="*/ 1259681 h 3233738"/>
              <a:gd name="connsiteX39" fmla="*/ 1062079 w 1414504"/>
              <a:gd name="connsiteY39" fmla="*/ 1307305 h 3233738"/>
              <a:gd name="connsiteX40" fmla="*/ 1040648 w 1414504"/>
              <a:gd name="connsiteY40" fmla="*/ 1347787 h 3233738"/>
              <a:gd name="connsiteX41" fmla="*/ 1007310 w 1414504"/>
              <a:gd name="connsiteY41" fmla="*/ 1393031 h 3233738"/>
              <a:gd name="connsiteX42" fmla="*/ 993023 w 1414504"/>
              <a:gd name="connsiteY42" fmla="*/ 1435894 h 3233738"/>
              <a:gd name="connsiteX43" fmla="*/ 959686 w 1414504"/>
              <a:gd name="connsiteY43" fmla="*/ 1485900 h 3233738"/>
              <a:gd name="connsiteX44" fmla="*/ 928729 w 1414504"/>
              <a:gd name="connsiteY44" fmla="*/ 1533524 h 3233738"/>
              <a:gd name="connsiteX45" fmla="*/ 900153 w 1414504"/>
              <a:gd name="connsiteY45" fmla="*/ 1562100 h 3233738"/>
              <a:gd name="connsiteX46" fmla="*/ 876343 w 1414504"/>
              <a:gd name="connsiteY46" fmla="*/ 1597819 h 3233738"/>
              <a:gd name="connsiteX47" fmla="*/ 850149 w 1414504"/>
              <a:gd name="connsiteY47" fmla="*/ 1633537 h 3233738"/>
              <a:gd name="connsiteX48" fmla="*/ 883486 w 1414504"/>
              <a:gd name="connsiteY48" fmla="*/ 1657349 h 3233738"/>
              <a:gd name="connsiteX49" fmla="*/ 881106 w 1414504"/>
              <a:gd name="connsiteY49" fmla="*/ 1709737 h 3233738"/>
              <a:gd name="connsiteX50" fmla="*/ 840624 w 1414504"/>
              <a:gd name="connsiteY50" fmla="*/ 1716881 h 3233738"/>
              <a:gd name="connsiteX51" fmla="*/ 833480 w 1414504"/>
              <a:gd name="connsiteY51" fmla="*/ 1781175 h 3233738"/>
              <a:gd name="connsiteX52" fmla="*/ 838242 w 1414504"/>
              <a:gd name="connsiteY52" fmla="*/ 1835943 h 3233738"/>
              <a:gd name="connsiteX53" fmla="*/ 821573 w 1414504"/>
              <a:gd name="connsiteY53" fmla="*/ 1900238 h 3233738"/>
              <a:gd name="connsiteX54" fmla="*/ 792998 w 1414504"/>
              <a:gd name="connsiteY54" fmla="*/ 1926431 h 3233738"/>
              <a:gd name="connsiteX55" fmla="*/ 757280 w 1414504"/>
              <a:gd name="connsiteY55" fmla="*/ 1974056 h 3233738"/>
              <a:gd name="connsiteX56" fmla="*/ 716799 w 1414504"/>
              <a:gd name="connsiteY56" fmla="*/ 1969294 h 3233738"/>
              <a:gd name="connsiteX57" fmla="*/ 673936 w 1414504"/>
              <a:gd name="connsiteY57" fmla="*/ 1983581 h 3233738"/>
              <a:gd name="connsiteX58" fmla="*/ 657267 w 1414504"/>
              <a:gd name="connsiteY58" fmla="*/ 2005012 h 3233738"/>
              <a:gd name="connsiteX59" fmla="*/ 621549 w 1414504"/>
              <a:gd name="connsiteY59" fmla="*/ 2000250 h 3233738"/>
              <a:gd name="connsiteX60" fmla="*/ 597736 w 1414504"/>
              <a:gd name="connsiteY60" fmla="*/ 2028824 h 3233738"/>
              <a:gd name="connsiteX61" fmla="*/ 592975 w 1414504"/>
              <a:gd name="connsiteY61" fmla="*/ 2071688 h 3233738"/>
              <a:gd name="connsiteX62" fmla="*/ 550111 w 1414504"/>
              <a:gd name="connsiteY62" fmla="*/ 2100262 h 3233738"/>
              <a:gd name="connsiteX63" fmla="*/ 528680 w 1414504"/>
              <a:gd name="connsiteY63" fmla="*/ 2135981 h 3233738"/>
              <a:gd name="connsiteX64" fmla="*/ 504867 w 1414504"/>
              <a:gd name="connsiteY64" fmla="*/ 2162175 h 3233738"/>
              <a:gd name="connsiteX65" fmla="*/ 471530 w 1414504"/>
              <a:gd name="connsiteY65" fmla="*/ 2188369 h 3233738"/>
              <a:gd name="connsiteX66" fmla="*/ 462005 w 1414504"/>
              <a:gd name="connsiteY66" fmla="*/ 2221707 h 3233738"/>
              <a:gd name="connsiteX67" fmla="*/ 442956 w 1414504"/>
              <a:gd name="connsiteY67" fmla="*/ 2255042 h 3233738"/>
              <a:gd name="connsiteX68" fmla="*/ 395330 w 1414504"/>
              <a:gd name="connsiteY68" fmla="*/ 2243137 h 3233738"/>
              <a:gd name="connsiteX69" fmla="*/ 416761 w 1414504"/>
              <a:gd name="connsiteY69" fmla="*/ 2300287 h 3233738"/>
              <a:gd name="connsiteX70" fmla="*/ 404855 w 1414504"/>
              <a:gd name="connsiteY70" fmla="*/ 2336006 h 3233738"/>
              <a:gd name="connsiteX71" fmla="*/ 378662 w 1414504"/>
              <a:gd name="connsiteY71" fmla="*/ 2350293 h 3233738"/>
              <a:gd name="connsiteX72" fmla="*/ 357230 w 1414504"/>
              <a:gd name="connsiteY72" fmla="*/ 2362200 h 3233738"/>
              <a:gd name="connsiteX73" fmla="*/ 383424 w 1414504"/>
              <a:gd name="connsiteY73" fmla="*/ 2378868 h 3233738"/>
              <a:gd name="connsiteX74" fmla="*/ 395330 w 1414504"/>
              <a:gd name="connsiteY74" fmla="*/ 2397918 h 3233738"/>
              <a:gd name="connsiteX75" fmla="*/ 373899 w 1414504"/>
              <a:gd name="connsiteY75" fmla="*/ 2414586 h 3233738"/>
              <a:gd name="connsiteX76" fmla="*/ 347705 w 1414504"/>
              <a:gd name="connsiteY76" fmla="*/ 2433637 h 3233738"/>
              <a:gd name="connsiteX77" fmla="*/ 311987 w 1414504"/>
              <a:gd name="connsiteY77" fmla="*/ 2471737 h 3233738"/>
              <a:gd name="connsiteX78" fmla="*/ 261980 w 1414504"/>
              <a:gd name="connsiteY78" fmla="*/ 2533650 h 3233738"/>
              <a:gd name="connsiteX79" fmla="*/ 235786 w 1414504"/>
              <a:gd name="connsiteY79" fmla="*/ 2612230 h 3233738"/>
              <a:gd name="connsiteX80" fmla="*/ 250074 w 1414504"/>
              <a:gd name="connsiteY80" fmla="*/ 2652712 h 3233738"/>
              <a:gd name="connsiteX81" fmla="*/ 240549 w 1414504"/>
              <a:gd name="connsiteY81" fmla="*/ 2688431 h 3233738"/>
              <a:gd name="connsiteX82" fmla="*/ 178637 w 1414504"/>
              <a:gd name="connsiteY82" fmla="*/ 2764630 h 3233738"/>
              <a:gd name="connsiteX83" fmla="*/ 161967 w 1414504"/>
              <a:gd name="connsiteY83" fmla="*/ 2809874 h 3233738"/>
              <a:gd name="connsiteX84" fmla="*/ 150061 w 1414504"/>
              <a:gd name="connsiteY84" fmla="*/ 2864643 h 3233738"/>
              <a:gd name="connsiteX85" fmla="*/ 150061 w 1414504"/>
              <a:gd name="connsiteY85" fmla="*/ 2950368 h 3233738"/>
              <a:gd name="connsiteX86" fmla="*/ 128630 w 1414504"/>
              <a:gd name="connsiteY86" fmla="*/ 2988468 h 3233738"/>
              <a:gd name="connsiteX87" fmla="*/ 104817 w 1414504"/>
              <a:gd name="connsiteY87" fmla="*/ 3021805 h 3233738"/>
              <a:gd name="connsiteX88" fmla="*/ 100056 w 1414504"/>
              <a:gd name="connsiteY88" fmla="*/ 3045618 h 3233738"/>
              <a:gd name="connsiteX89" fmla="*/ 81005 w 1414504"/>
              <a:gd name="connsiteY89" fmla="*/ 3081336 h 3233738"/>
              <a:gd name="connsiteX90" fmla="*/ 66718 w 1414504"/>
              <a:gd name="connsiteY90" fmla="*/ 3138486 h 3233738"/>
              <a:gd name="connsiteX91" fmla="*/ 42 w 1414504"/>
              <a:gd name="connsiteY91" fmla="*/ 3095624 h 3233738"/>
              <a:gd name="connsiteX92" fmla="*/ 78624 w 1414504"/>
              <a:gd name="connsiteY92" fmla="*/ 3176587 h 3233738"/>
              <a:gd name="connsiteX93" fmla="*/ 64335 w 1414504"/>
              <a:gd name="connsiteY93" fmla="*/ 3233738 h 3233738"/>
              <a:gd name="connsiteX0" fmla="*/ 1414495 w 1414495"/>
              <a:gd name="connsiteY0" fmla="*/ 0 h 3233738"/>
              <a:gd name="connsiteX1" fmla="*/ 1404970 w 1414495"/>
              <a:gd name="connsiteY1" fmla="*/ 90487 h 3233738"/>
              <a:gd name="connsiteX2" fmla="*/ 1404970 w 1414495"/>
              <a:gd name="connsiteY2" fmla="*/ 128587 h 3233738"/>
              <a:gd name="connsiteX3" fmla="*/ 1404970 w 1414495"/>
              <a:gd name="connsiteY3" fmla="*/ 166687 h 3233738"/>
              <a:gd name="connsiteX4" fmla="*/ 1400208 w 1414495"/>
              <a:gd name="connsiteY4" fmla="*/ 204787 h 3233738"/>
              <a:gd name="connsiteX5" fmla="*/ 1381158 w 1414495"/>
              <a:gd name="connsiteY5" fmla="*/ 254794 h 3233738"/>
              <a:gd name="connsiteX6" fmla="*/ 1369251 w 1414495"/>
              <a:gd name="connsiteY6" fmla="*/ 280987 h 3233738"/>
              <a:gd name="connsiteX7" fmla="*/ 1345439 w 1414495"/>
              <a:gd name="connsiteY7" fmla="*/ 304800 h 3233738"/>
              <a:gd name="connsiteX8" fmla="*/ 1326389 w 1414495"/>
              <a:gd name="connsiteY8" fmla="*/ 321469 h 3233738"/>
              <a:gd name="connsiteX9" fmla="*/ 1324008 w 1414495"/>
              <a:gd name="connsiteY9" fmla="*/ 340519 h 3233738"/>
              <a:gd name="connsiteX10" fmla="*/ 1321626 w 1414495"/>
              <a:gd name="connsiteY10" fmla="*/ 381000 h 3233738"/>
              <a:gd name="connsiteX11" fmla="*/ 1324008 w 1414495"/>
              <a:gd name="connsiteY11" fmla="*/ 407194 h 3233738"/>
              <a:gd name="connsiteX12" fmla="*/ 1343058 w 1414495"/>
              <a:gd name="connsiteY12" fmla="*/ 450056 h 3233738"/>
              <a:gd name="connsiteX13" fmla="*/ 1359726 w 1414495"/>
              <a:gd name="connsiteY13" fmla="*/ 483394 h 3233738"/>
              <a:gd name="connsiteX14" fmla="*/ 1362108 w 1414495"/>
              <a:gd name="connsiteY14" fmla="*/ 502444 h 3233738"/>
              <a:gd name="connsiteX15" fmla="*/ 1374014 w 1414495"/>
              <a:gd name="connsiteY15" fmla="*/ 542925 h 3233738"/>
              <a:gd name="connsiteX16" fmla="*/ 1378776 w 1414495"/>
              <a:gd name="connsiteY16" fmla="*/ 590550 h 3233738"/>
              <a:gd name="connsiteX17" fmla="*/ 1385920 w 1414495"/>
              <a:gd name="connsiteY17" fmla="*/ 619125 h 3233738"/>
              <a:gd name="connsiteX18" fmla="*/ 1393064 w 1414495"/>
              <a:gd name="connsiteY18" fmla="*/ 652462 h 3233738"/>
              <a:gd name="connsiteX19" fmla="*/ 1390683 w 1414495"/>
              <a:gd name="connsiteY19" fmla="*/ 685800 h 3233738"/>
              <a:gd name="connsiteX20" fmla="*/ 1385920 w 1414495"/>
              <a:gd name="connsiteY20" fmla="*/ 723900 h 3233738"/>
              <a:gd name="connsiteX21" fmla="*/ 1385920 w 1414495"/>
              <a:gd name="connsiteY21" fmla="*/ 745331 h 3233738"/>
              <a:gd name="connsiteX22" fmla="*/ 1385920 w 1414495"/>
              <a:gd name="connsiteY22" fmla="*/ 771525 h 3233738"/>
              <a:gd name="connsiteX23" fmla="*/ 1369251 w 1414495"/>
              <a:gd name="connsiteY23" fmla="*/ 792956 h 3233738"/>
              <a:gd name="connsiteX24" fmla="*/ 1359726 w 1414495"/>
              <a:gd name="connsiteY24" fmla="*/ 819150 h 3233738"/>
              <a:gd name="connsiteX25" fmla="*/ 1357345 w 1414495"/>
              <a:gd name="connsiteY25" fmla="*/ 845344 h 3233738"/>
              <a:gd name="connsiteX26" fmla="*/ 1359726 w 1414495"/>
              <a:gd name="connsiteY26" fmla="*/ 876300 h 3233738"/>
              <a:gd name="connsiteX27" fmla="*/ 1364489 w 1414495"/>
              <a:gd name="connsiteY27" fmla="*/ 900112 h 3233738"/>
              <a:gd name="connsiteX28" fmla="*/ 1374014 w 1414495"/>
              <a:gd name="connsiteY28" fmla="*/ 923925 h 3233738"/>
              <a:gd name="connsiteX29" fmla="*/ 1366870 w 1414495"/>
              <a:gd name="connsiteY29" fmla="*/ 957262 h 3233738"/>
              <a:gd name="connsiteX30" fmla="*/ 1354964 w 1414495"/>
              <a:gd name="connsiteY30" fmla="*/ 997744 h 3233738"/>
              <a:gd name="connsiteX31" fmla="*/ 1347820 w 1414495"/>
              <a:gd name="connsiteY31" fmla="*/ 1028700 h 3233738"/>
              <a:gd name="connsiteX32" fmla="*/ 1328770 w 1414495"/>
              <a:gd name="connsiteY32" fmla="*/ 1076325 h 3233738"/>
              <a:gd name="connsiteX33" fmla="*/ 1307339 w 1414495"/>
              <a:gd name="connsiteY33" fmla="*/ 1107281 h 3233738"/>
              <a:gd name="connsiteX34" fmla="*/ 1276383 w 1414495"/>
              <a:gd name="connsiteY34" fmla="*/ 1128712 h 3233738"/>
              <a:gd name="connsiteX35" fmla="*/ 1231139 w 1414495"/>
              <a:gd name="connsiteY35" fmla="*/ 1154906 h 3233738"/>
              <a:gd name="connsiteX36" fmla="*/ 1173989 w 1414495"/>
              <a:gd name="connsiteY36" fmla="*/ 1188244 h 3233738"/>
              <a:gd name="connsiteX37" fmla="*/ 1131126 w 1414495"/>
              <a:gd name="connsiteY37" fmla="*/ 1221581 h 3233738"/>
              <a:gd name="connsiteX38" fmla="*/ 1093027 w 1414495"/>
              <a:gd name="connsiteY38" fmla="*/ 1259681 h 3233738"/>
              <a:gd name="connsiteX39" fmla="*/ 1062070 w 1414495"/>
              <a:gd name="connsiteY39" fmla="*/ 1307305 h 3233738"/>
              <a:gd name="connsiteX40" fmla="*/ 1040639 w 1414495"/>
              <a:gd name="connsiteY40" fmla="*/ 1347787 h 3233738"/>
              <a:gd name="connsiteX41" fmla="*/ 1007301 w 1414495"/>
              <a:gd name="connsiteY41" fmla="*/ 1393031 h 3233738"/>
              <a:gd name="connsiteX42" fmla="*/ 993014 w 1414495"/>
              <a:gd name="connsiteY42" fmla="*/ 1435894 h 3233738"/>
              <a:gd name="connsiteX43" fmla="*/ 959677 w 1414495"/>
              <a:gd name="connsiteY43" fmla="*/ 1485900 h 3233738"/>
              <a:gd name="connsiteX44" fmla="*/ 928720 w 1414495"/>
              <a:gd name="connsiteY44" fmla="*/ 1533524 h 3233738"/>
              <a:gd name="connsiteX45" fmla="*/ 900144 w 1414495"/>
              <a:gd name="connsiteY45" fmla="*/ 1562100 h 3233738"/>
              <a:gd name="connsiteX46" fmla="*/ 876334 w 1414495"/>
              <a:gd name="connsiteY46" fmla="*/ 1597819 h 3233738"/>
              <a:gd name="connsiteX47" fmla="*/ 850140 w 1414495"/>
              <a:gd name="connsiteY47" fmla="*/ 1633537 h 3233738"/>
              <a:gd name="connsiteX48" fmla="*/ 883477 w 1414495"/>
              <a:gd name="connsiteY48" fmla="*/ 1657349 h 3233738"/>
              <a:gd name="connsiteX49" fmla="*/ 881097 w 1414495"/>
              <a:gd name="connsiteY49" fmla="*/ 1709737 h 3233738"/>
              <a:gd name="connsiteX50" fmla="*/ 840615 w 1414495"/>
              <a:gd name="connsiteY50" fmla="*/ 1716881 h 3233738"/>
              <a:gd name="connsiteX51" fmla="*/ 833471 w 1414495"/>
              <a:gd name="connsiteY51" fmla="*/ 1781175 h 3233738"/>
              <a:gd name="connsiteX52" fmla="*/ 838233 w 1414495"/>
              <a:gd name="connsiteY52" fmla="*/ 1835943 h 3233738"/>
              <a:gd name="connsiteX53" fmla="*/ 821564 w 1414495"/>
              <a:gd name="connsiteY53" fmla="*/ 1900238 h 3233738"/>
              <a:gd name="connsiteX54" fmla="*/ 792989 w 1414495"/>
              <a:gd name="connsiteY54" fmla="*/ 1926431 h 3233738"/>
              <a:gd name="connsiteX55" fmla="*/ 757271 w 1414495"/>
              <a:gd name="connsiteY55" fmla="*/ 1974056 h 3233738"/>
              <a:gd name="connsiteX56" fmla="*/ 716790 w 1414495"/>
              <a:gd name="connsiteY56" fmla="*/ 1969294 h 3233738"/>
              <a:gd name="connsiteX57" fmla="*/ 673927 w 1414495"/>
              <a:gd name="connsiteY57" fmla="*/ 1983581 h 3233738"/>
              <a:gd name="connsiteX58" fmla="*/ 657258 w 1414495"/>
              <a:gd name="connsiteY58" fmla="*/ 2005012 h 3233738"/>
              <a:gd name="connsiteX59" fmla="*/ 621540 w 1414495"/>
              <a:gd name="connsiteY59" fmla="*/ 2000250 h 3233738"/>
              <a:gd name="connsiteX60" fmla="*/ 597727 w 1414495"/>
              <a:gd name="connsiteY60" fmla="*/ 2028824 h 3233738"/>
              <a:gd name="connsiteX61" fmla="*/ 592966 w 1414495"/>
              <a:gd name="connsiteY61" fmla="*/ 2071688 h 3233738"/>
              <a:gd name="connsiteX62" fmla="*/ 550102 w 1414495"/>
              <a:gd name="connsiteY62" fmla="*/ 2100262 h 3233738"/>
              <a:gd name="connsiteX63" fmla="*/ 528671 w 1414495"/>
              <a:gd name="connsiteY63" fmla="*/ 2135981 h 3233738"/>
              <a:gd name="connsiteX64" fmla="*/ 504858 w 1414495"/>
              <a:gd name="connsiteY64" fmla="*/ 2162175 h 3233738"/>
              <a:gd name="connsiteX65" fmla="*/ 471521 w 1414495"/>
              <a:gd name="connsiteY65" fmla="*/ 2188369 h 3233738"/>
              <a:gd name="connsiteX66" fmla="*/ 461996 w 1414495"/>
              <a:gd name="connsiteY66" fmla="*/ 2221707 h 3233738"/>
              <a:gd name="connsiteX67" fmla="*/ 442947 w 1414495"/>
              <a:gd name="connsiteY67" fmla="*/ 2255042 h 3233738"/>
              <a:gd name="connsiteX68" fmla="*/ 395321 w 1414495"/>
              <a:gd name="connsiteY68" fmla="*/ 2243137 h 3233738"/>
              <a:gd name="connsiteX69" fmla="*/ 416752 w 1414495"/>
              <a:gd name="connsiteY69" fmla="*/ 2300287 h 3233738"/>
              <a:gd name="connsiteX70" fmla="*/ 404846 w 1414495"/>
              <a:gd name="connsiteY70" fmla="*/ 2336006 h 3233738"/>
              <a:gd name="connsiteX71" fmla="*/ 378653 w 1414495"/>
              <a:gd name="connsiteY71" fmla="*/ 2350293 h 3233738"/>
              <a:gd name="connsiteX72" fmla="*/ 357221 w 1414495"/>
              <a:gd name="connsiteY72" fmla="*/ 2362200 h 3233738"/>
              <a:gd name="connsiteX73" fmla="*/ 383415 w 1414495"/>
              <a:gd name="connsiteY73" fmla="*/ 2378868 h 3233738"/>
              <a:gd name="connsiteX74" fmla="*/ 395321 w 1414495"/>
              <a:gd name="connsiteY74" fmla="*/ 2397918 h 3233738"/>
              <a:gd name="connsiteX75" fmla="*/ 373890 w 1414495"/>
              <a:gd name="connsiteY75" fmla="*/ 2414586 h 3233738"/>
              <a:gd name="connsiteX76" fmla="*/ 347696 w 1414495"/>
              <a:gd name="connsiteY76" fmla="*/ 2433637 h 3233738"/>
              <a:gd name="connsiteX77" fmla="*/ 311978 w 1414495"/>
              <a:gd name="connsiteY77" fmla="*/ 2471737 h 3233738"/>
              <a:gd name="connsiteX78" fmla="*/ 261971 w 1414495"/>
              <a:gd name="connsiteY78" fmla="*/ 2533650 h 3233738"/>
              <a:gd name="connsiteX79" fmla="*/ 235777 w 1414495"/>
              <a:gd name="connsiteY79" fmla="*/ 2612230 h 3233738"/>
              <a:gd name="connsiteX80" fmla="*/ 250065 w 1414495"/>
              <a:gd name="connsiteY80" fmla="*/ 2652712 h 3233738"/>
              <a:gd name="connsiteX81" fmla="*/ 240540 w 1414495"/>
              <a:gd name="connsiteY81" fmla="*/ 2688431 h 3233738"/>
              <a:gd name="connsiteX82" fmla="*/ 178628 w 1414495"/>
              <a:gd name="connsiteY82" fmla="*/ 2764630 h 3233738"/>
              <a:gd name="connsiteX83" fmla="*/ 161958 w 1414495"/>
              <a:gd name="connsiteY83" fmla="*/ 2809874 h 3233738"/>
              <a:gd name="connsiteX84" fmla="*/ 150052 w 1414495"/>
              <a:gd name="connsiteY84" fmla="*/ 2864643 h 3233738"/>
              <a:gd name="connsiteX85" fmla="*/ 150052 w 1414495"/>
              <a:gd name="connsiteY85" fmla="*/ 2950368 h 3233738"/>
              <a:gd name="connsiteX86" fmla="*/ 128621 w 1414495"/>
              <a:gd name="connsiteY86" fmla="*/ 2988468 h 3233738"/>
              <a:gd name="connsiteX87" fmla="*/ 104808 w 1414495"/>
              <a:gd name="connsiteY87" fmla="*/ 3021805 h 3233738"/>
              <a:gd name="connsiteX88" fmla="*/ 100047 w 1414495"/>
              <a:gd name="connsiteY88" fmla="*/ 3045618 h 3233738"/>
              <a:gd name="connsiteX89" fmla="*/ 80996 w 1414495"/>
              <a:gd name="connsiteY89" fmla="*/ 3081336 h 3233738"/>
              <a:gd name="connsiteX90" fmla="*/ 88140 w 1414495"/>
              <a:gd name="connsiteY90" fmla="*/ 3119436 h 3233738"/>
              <a:gd name="connsiteX91" fmla="*/ 33 w 1414495"/>
              <a:gd name="connsiteY91" fmla="*/ 3095624 h 3233738"/>
              <a:gd name="connsiteX92" fmla="*/ 78615 w 1414495"/>
              <a:gd name="connsiteY92" fmla="*/ 3176587 h 3233738"/>
              <a:gd name="connsiteX93" fmla="*/ 64326 w 1414495"/>
              <a:gd name="connsiteY93" fmla="*/ 3233738 h 3233738"/>
              <a:gd name="connsiteX0" fmla="*/ 1352654 w 1352654"/>
              <a:gd name="connsiteY0" fmla="*/ 0 h 3233738"/>
              <a:gd name="connsiteX1" fmla="*/ 1343129 w 1352654"/>
              <a:gd name="connsiteY1" fmla="*/ 90487 h 3233738"/>
              <a:gd name="connsiteX2" fmla="*/ 1343129 w 1352654"/>
              <a:gd name="connsiteY2" fmla="*/ 128587 h 3233738"/>
              <a:gd name="connsiteX3" fmla="*/ 1343129 w 1352654"/>
              <a:gd name="connsiteY3" fmla="*/ 166687 h 3233738"/>
              <a:gd name="connsiteX4" fmla="*/ 1338367 w 1352654"/>
              <a:gd name="connsiteY4" fmla="*/ 204787 h 3233738"/>
              <a:gd name="connsiteX5" fmla="*/ 1319317 w 1352654"/>
              <a:gd name="connsiteY5" fmla="*/ 254794 h 3233738"/>
              <a:gd name="connsiteX6" fmla="*/ 1307410 w 1352654"/>
              <a:gd name="connsiteY6" fmla="*/ 280987 h 3233738"/>
              <a:gd name="connsiteX7" fmla="*/ 1283598 w 1352654"/>
              <a:gd name="connsiteY7" fmla="*/ 304800 h 3233738"/>
              <a:gd name="connsiteX8" fmla="*/ 1264548 w 1352654"/>
              <a:gd name="connsiteY8" fmla="*/ 321469 h 3233738"/>
              <a:gd name="connsiteX9" fmla="*/ 1262167 w 1352654"/>
              <a:gd name="connsiteY9" fmla="*/ 340519 h 3233738"/>
              <a:gd name="connsiteX10" fmla="*/ 1259785 w 1352654"/>
              <a:gd name="connsiteY10" fmla="*/ 381000 h 3233738"/>
              <a:gd name="connsiteX11" fmla="*/ 1262167 w 1352654"/>
              <a:gd name="connsiteY11" fmla="*/ 407194 h 3233738"/>
              <a:gd name="connsiteX12" fmla="*/ 1281217 w 1352654"/>
              <a:gd name="connsiteY12" fmla="*/ 450056 h 3233738"/>
              <a:gd name="connsiteX13" fmla="*/ 1297885 w 1352654"/>
              <a:gd name="connsiteY13" fmla="*/ 483394 h 3233738"/>
              <a:gd name="connsiteX14" fmla="*/ 1300267 w 1352654"/>
              <a:gd name="connsiteY14" fmla="*/ 502444 h 3233738"/>
              <a:gd name="connsiteX15" fmla="*/ 1312173 w 1352654"/>
              <a:gd name="connsiteY15" fmla="*/ 542925 h 3233738"/>
              <a:gd name="connsiteX16" fmla="*/ 1316935 w 1352654"/>
              <a:gd name="connsiteY16" fmla="*/ 590550 h 3233738"/>
              <a:gd name="connsiteX17" fmla="*/ 1324079 w 1352654"/>
              <a:gd name="connsiteY17" fmla="*/ 619125 h 3233738"/>
              <a:gd name="connsiteX18" fmla="*/ 1331223 w 1352654"/>
              <a:gd name="connsiteY18" fmla="*/ 652462 h 3233738"/>
              <a:gd name="connsiteX19" fmla="*/ 1328842 w 1352654"/>
              <a:gd name="connsiteY19" fmla="*/ 685800 h 3233738"/>
              <a:gd name="connsiteX20" fmla="*/ 1324079 w 1352654"/>
              <a:gd name="connsiteY20" fmla="*/ 723900 h 3233738"/>
              <a:gd name="connsiteX21" fmla="*/ 1324079 w 1352654"/>
              <a:gd name="connsiteY21" fmla="*/ 745331 h 3233738"/>
              <a:gd name="connsiteX22" fmla="*/ 1324079 w 1352654"/>
              <a:gd name="connsiteY22" fmla="*/ 771525 h 3233738"/>
              <a:gd name="connsiteX23" fmla="*/ 1307410 w 1352654"/>
              <a:gd name="connsiteY23" fmla="*/ 792956 h 3233738"/>
              <a:gd name="connsiteX24" fmla="*/ 1297885 w 1352654"/>
              <a:gd name="connsiteY24" fmla="*/ 819150 h 3233738"/>
              <a:gd name="connsiteX25" fmla="*/ 1295504 w 1352654"/>
              <a:gd name="connsiteY25" fmla="*/ 845344 h 3233738"/>
              <a:gd name="connsiteX26" fmla="*/ 1297885 w 1352654"/>
              <a:gd name="connsiteY26" fmla="*/ 876300 h 3233738"/>
              <a:gd name="connsiteX27" fmla="*/ 1302648 w 1352654"/>
              <a:gd name="connsiteY27" fmla="*/ 900112 h 3233738"/>
              <a:gd name="connsiteX28" fmla="*/ 1312173 w 1352654"/>
              <a:gd name="connsiteY28" fmla="*/ 923925 h 3233738"/>
              <a:gd name="connsiteX29" fmla="*/ 1305029 w 1352654"/>
              <a:gd name="connsiteY29" fmla="*/ 957262 h 3233738"/>
              <a:gd name="connsiteX30" fmla="*/ 1293123 w 1352654"/>
              <a:gd name="connsiteY30" fmla="*/ 997744 h 3233738"/>
              <a:gd name="connsiteX31" fmla="*/ 1285979 w 1352654"/>
              <a:gd name="connsiteY31" fmla="*/ 1028700 h 3233738"/>
              <a:gd name="connsiteX32" fmla="*/ 1266929 w 1352654"/>
              <a:gd name="connsiteY32" fmla="*/ 1076325 h 3233738"/>
              <a:gd name="connsiteX33" fmla="*/ 1245498 w 1352654"/>
              <a:gd name="connsiteY33" fmla="*/ 1107281 h 3233738"/>
              <a:gd name="connsiteX34" fmla="*/ 1214542 w 1352654"/>
              <a:gd name="connsiteY34" fmla="*/ 1128712 h 3233738"/>
              <a:gd name="connsiteX35" fmla="*/ 1169298 w 1352654"/>
              <a:gd name="connsiteY35" fmla="*/ 1154906 h 3233738"/>
              <a:gd name="connsiteX36" fmla="*/ 1112148 w 1352654"/>
              <a:gd name="connsiteY36" fmla="*/ 1188244 h 3233738"/>
              <a:gd name="connsiteX37" fmla="*/ 1069285 w 1352654"/>
              <a:gd name="connsiteY37" fmla="*/ 1221581 h 3233738"/>
              <a:gd name="connsiteX38" fmla="*/ 1031186 w 1352654"/>
              <a:gd name="connsiteY38" fmla="*/ 1259681 h 3233738"/>
              <a:gd name="connsiteX39" fmla="*/ 1000229 w 1352654"/>
              <a:gd name="connsiteY39" fmla="*/ 1307305 h 3233738"/>
              <a:gd name="connsiteX40" fmla="*/ 978798 w 1352654"/>
              <a:gd name="connsiteY40" fmla="*/ 1347787 h 3233738"/>
              <a:gd name="connsiteX41" fmla="*/ 945460 w 1352654"/>
              <a:gd name="connsiteY41" fmla="*/ 1393031 h 3233738"/>
              <a:gd name="connsiteX42" fmla="*/ 931173 w 1352654"/>
              <a:gd name="connsiteY42" fmla="*/ 1435894 h 3233738"/>
              <a:gd name="connsiteX43" fmla="*/ 897836 w 1352654"/>
              <a:gd name="connsiteY43" fmla="*/ 1485900 h 3233738"/>
              <a:gd name="connsiteX44" fmla="*/ 866879 w 1352654"/>
              <a:gd name="connsiteY44" fmla="*/ 1533524 h 3233738"/>
              <a:gd name="connsiteX45" fmla="*/ 838303 w 1352654"/>
              <a:gd name="connsiteY45" fmla="*/ 1562100 h 3233738"/>
              <a:gd name="connsiteX46" fmla="*/ 814493 w 1352654"/>
              <a:gd name="connsiteY46" fmla="*/ 1597819 h 3233738"/>
              <a:gd name="connsiteX47" fmla="*/ 788299 w 1352654"/>
              <a:gd name="connsiteY47" fmla="*/ 1633537 h 3233738"/>
              <a:gd name="connsiteX48" fmla="*/ 821636 w 1352654"/>
              <a:gd name="connsiteY48" fmla="*/ 1657349 h 3233738"/>
              <a:gd name="connsiteX49" fmla="*/ 819256 w 1352654"/>
              <a:gd name="connsiteY49" fmla="*/ 1709737 h 3233738"/>
              <a:gd name="connsiteX50" fmla="*/ 778774 w 1352654"/>
              <a:gd name="connsiteY50" fmla="*/ 1716881 h 3233738"/>
              <a:gd name="connsiteX51" fmla="*/ 771630 w 1352654"/>
              <a:gd name="connsiteY51" fmla="*/ 1781175 h 3233738"/>
              <a:gd name="connsiteX52" fmla="*/ 776392 w 1352654"/>
              <a:gd name="connsiteY52" fmla="*/ 1835943 h 3233738"/>
              <a:gd name="connsiteX53" fmla="*/ 759723 w 1352654"/>
              <a:gd name="connsiteY53" fmla="*/ 1900238 h 3233738"/>
              <a:gd name="connsiteX54" fmla="*/ 731148 w 1352654"/>
              <a:gd name="connsiteY54" fmla="*/ 1926431 h 3233738"/>
              <a:gd name="connsiteX55" fmla="*/ 695430 w 1352654"/>
              <a:gd name="connsiteY55" fmla="*/ 1974056 h 3233738"/>
              <a:gd name="connsiteX56" fmla="*/ 654949 w 1352654"/>
              <a:gd name="connsiteY56" fmla="*/ 1969294 h 3233738"/>
              <a:gd name="connsiteX57" fmla="*/ 612086 w 1352654"/>
              <a:gd name="connsiteY57" fmla="*/ 1983581 h 3233738"/>
              <a:gd name="connsiteX58" fmla="*/ 595417 w 1352654"/>
              <a:gd name="connsiteY58" fmla="*/ 2005012 h 3233738"/>
              <a:gd name="connsiteX59" fmla="*/ 559699 w 1352654"/>
              <a:gd name="connsiteY59" fmla="*/ 2000250 h 3233738"/>
              <a:gd name="connsiteX60" fmla="*/ 535886 w 1352654"/>
              <a:gd name="connsiteY60" fmla="*/ 2028824 h 3233738"/>
              <a:gd name="connsiteX61" fmla="*/ 531125 w 1352654"/>
              <a:gd name="connsiteY61" fmla="*/ 2071688 h 3233738"/>
              <a:gd name="connsiteX62" fmla="*/ 488261 w 1352654"/>
              <a:gd name="connsiteY62" fmla="*/ 2100262 h 3233738"/>
              <a:gd name="connsiteX63" fmla="*/ 466830 w 1352654"/>
              <a:gd name="connsiteY63" fmla="*/ 2135981 h 3233738"/>
              <a:gd name="connsiteX64" fmla="*/ 443017 w 1352654"/>
              <a:gd name="connsiteY64" fmla="*/ 2162175 h 3233738"/>
              <a:gd name="connsiteX65" fmla="*/ 409680 w 1352654"/>
              <a:gd name="connsiteY65" fmla="*/ 2188369 h 3233738"/>
              <a:gd name="connsiteX66" fmla="*/ 400155 w 1352654"/>
              <a:gd name="connsiteY66" fmla="*/ 2221707 h 3233738"/>
              <a:gd name="connsiteX67" fmla="*/ 381106 w 1352654"/>
              <a:gd name="connsiteY67" fmla="*/ 2255042 h 3233738"/>
              <a:gd name="connsiteX68" fmla="*/ 333480 w 1352654"/>
              <a:gd name="connsiteY68" fmla="*/ 2243137 h 3233738"/>
              <a:gd name="connsiteX69" fmla="*/ 354911 w 1352654"/>
              <a:gd name="connsiteY69" fmla="*/ 2300287 h 3233738"/>
              <a:gd name="connsiteX70" fmla="*/ 343005 w 1352654"/>
              <a:gd name="connsiteY70" fmla="*/ 2336006 h 3233738"/>
              <a:gd name="connsiteX71" fmla="*/ 316812 w 1352654"/>
              <a:gd name="connsiteY71" fmla="*/ 2350293 h 3233738"/>
              <a:gd name="connsiteX72" fmla="*/ 295380 w 1352654"/>
              <a:gd name="connsiteY72" fmla="*/ 2362200 h 3233738"/>
              <a:gd name="connsiteX73" fmla="*/ 321574 w 1352654"/>
              <a:gd name="connsiteY73" fmla="*/ 2378868 h 3233738"/>
              <a:gd name="connsiteX74" fmla="*/ 333480 w 1352654"/>
              <a:gd name="connsiteY74" fmla="*/ 2397918 h 3233738"/>
              <a:gd name="connsiteX75" fmla="*/ 312049 w 1352654"/>
              <a:gd name="connsiteY75" fmla="*/ 2414586 h 3233738"/>
              <a:gd name="connsiteX76" fmla="*/ 285855 w 1352654"/>
              <a:gd name="connsiteY76" fmla="*/ 2433637 h 3233738"/>
              <a:gd name="connsiteX77" fmla="*/ 250137 w 1352654"/>
              <a:gd name="connsiteY77" fmla="*/ 2471737 h 3233738"/>
              <a:gd name="connsiteX78" fmla="*/ 200130 w 1352654"/>
              <a:gd name="connsiteY78" fmla="*/ 2533650 h 3233738"/>
              <a:gd name="connsiteX79" fmla="*/ 173936 w 1352654"/>
              <a:gd name="connsiteY79" fmla="*/ 2612230 h 3233738"/>
              <a:gd name="connsiteX80" fmla="*/ 188224 w 1352654"/>
              <a:gd name="connsiteY80" fmla="*/ 2652712 h 3233738"/>
              <a:gd name="connsiteX81" fmla="*/ 178699 w 1352654"/>
              <a:gd name="connsiteY81" fmla="*/ 2688431 h 3233738"/>
              <a:gd name="connsiteX82" fmla="*/ 116787 w 1352654"/>
              <a:gd name="connsiteY82" fmla="*/ 2764630 h 3233738"/>
              <a:gd name="connsiteX83" fmla="*/ 100117 w 1352654"/>
              <a:gd name="connsiteY83" fmla="*/ 2809874 h 3233738"/>
              <a:gd name="connsiteX84" fmla="*/ 88211 w 1352654"/>
              <a:gd name="connsiteY84" fmla="*/ 2864643 h 3233738"/>
              <a:gd name="connsiteX85" fmla="*/ 88211 w 1352654"/>
              <a:gd name="connsiteY85" fmla="*/ 2950368 h 3233738"/>
              <a:gd name="connsiteX86" fmla="*/ 66780 w 1352654"/>
              <a:gd name="connsiteY86" fmla="*/ 2988468 h 3233738"/>
              <a:gd name="connsiteX87" fmla="*/ 42967 w 1352654"/>
              <a:gd name="connsiteY87" fmla="*/ 3021805 h 3233738"/>
              <a:gd name="connsiteX88" fmla="*/ 38206 w 1352654"/>
              <a:gd name="connsiteY88" fmla="*/ 3045618 h 3233738"/>
              <a:gd name="connsiteX89" fmla="*/ 19155 w 1352654"/>
              <a:gd name="connsiteY89" fmla="*/ 3081336 h 3233738"/>
              <a:gd name="connsiteX90" fmla="*/ 26299 w 1352654"/>
              <a:gd name="connsiteY90" fmla="*/ 3119436 h 3233738"/>
              <a:gd name="connsiteX91" fmla="*/ 105 w 1352654"/>
              <a:gd name="connsiteY91" fmla="*/ 3133724 h 3233738"/>
              <a:gd name="connsiteX92" fmla="*/ 16774 w 1352654"/>
              <a:gd name="connsiteY92" fmla="*/ 3176587 h 3233738"/>
              <a:gd name="connsiteX93" fmla="*/ 2485 w 1352654"/>
              <a:gd name="connsiteY93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381140 w 1352688"/>
              <a:gd name="connsiteY67" fmla="*/ 2255042 h 3233738"/>
              <a:gd name="connsiteX68" fmla="*/ 333514 w 1352688"/>
              <a:gd name="connsiteY68" fmla="*/ 2243137 h 3233738"/>
              <a:gd name="connsiteX69" fmla="*/ 354945 w 1352688"/>
              <a:gd name="connsiteY69" fmla="*/ 2300287 h 3233738"/>
              <a:gd name="connsiteX70" fmla="*/ 343039 w 1352688"/>
              <a:gd name="connsiteY70" fmla="*/ 2336006 h 3233738"/>
              <a:gd name="connsiteX71" fmla="*/ 316846 w 1352688"/>
              <a:gd name="connsiteY71" fmla="*/ 2350293 h 3233738"/>
              <a:gd name="connsiteX72" fmla="*/ 295414 w 1352688"/>
              <a:gd name="connsiteY72" fmla="*/ 2362200 h 3233738"/>
              <a:gd name="connsiteX73" fmla="*/ 321608 w 1352688"/>
              <a:gd name="connsiteY73" fmla="*/ 2378868 h 3233738"/>
              <a:gd name="connsiteX74" fmla="*/ 333514 w 1352688"/>
              <a:gd name="connsiteY74" fmla="*/ 2397918 h 3233738"/>
              <a:gd name="connsiteX75" fmla="*/ 312083 w 1352688"/>
              <a:gd name="connsiteY75" fmla="*/ 2414586 h 3233738"/>
              <a:gd name="connsiteX76" fmla="*/ 285889 w 1352688"/>
              <a:gd name="connsiteY76" fmla="*/ 2433637 h 3233738"/>
              <a:gd name="connsiteX77" fmla="*/ 250171 w 1352688"/>
              <a:gd name="connsiteY77" fmla="*/ 2471737 h 3233738"/>
              <a:gd name="connsiteX78" fmla="*/ 200164 w 1352688"/>
              <a:gd name="connsiteY78" fmla="*/ 2533650 h 3233738"/>
              <a:gd name="connsiteX79" fmla="*/ 173970 w 1352688"/>
              <a:gd name="connsiteY79" fmla="*/ 2612230 h 3233738"/>
              <a:gd name="connsiteX80" fmla="*/ 188258 w 1352688"/>
              <a:gd name="connsiteY80" fmla="*/ 2652712 h 3233738"/>
              <a:gd name="connsiteX81" fmla="*/ 178733 w 1352688"/>
              <a:gd name="connsiteY81" fmla="*/ 2688431 h 3233738"/>
              <a:gd name="connsiteX82" fmla="*/ 116821 w 1352688"/>
              <a:gd name="connsiteY82" fmla="*/ 2764630 h 3233738"/>
              <a:gd name="connsiteX83" fmla="*/ 100151 w 1352688"/>
              <a:gd name="connsiteY83" fmla="*/ 2809874 h 3233738"/>
              <a:gd name="connsiteX84" fmla="*/ 88245 w 1352688"/>
              <a:gd name="connsiteY84" fmla="*/ 2864643 h 3233738"/>
              <a:gd name="connsiteX85" fmla="*/ 88245 w 1352688"/>
              <a:gd name="connsiteY85" fmla="*/ 2950368 h 3233738"/>
              <a:gd name="connsiteX86" fmla="*/ 66814 w 1352688"/>
              <a:gd name="connsiteY86" fmla="*/ 2988468 h 3233738"/>
              <a:gd name="connsiteX87" fmla="*/ 43001 w 1352688"/>
              <a:gd name="connsiteY87" fmla="*/ 3021805 h 3233738"/>
              <a:gd name="connsiteX88" fmla="*/ 38240 w 1352688"/>
              <a:gd name="connsiteY88" fmla="*/ 3045618 h 3233738"/>
              <a:gd name="connsiteX89" fmla="*/ 19189 w 1352688"/>
              <a:gd name="connsiteY89" fmla="*/ 3081336 h 3233738"/>
              <a:gd name="connsiteX90" fmla="*/ 19189 w 1352688"/>
              <a:gd name="connsiteY90" fmla="*/ 3117055 h 3233738"/>
              <a:gd name="connsiteX91" fmla="*/ 139 w 1352688"/>
              <a:gd name="connsiteY91" fmla="*/ 3133724 h 3233738"/>
              <a:gd name="connsiteX92" fmla="*/ 16808 w 1352688"/>
              <a:gd name="connsiteY92" fmla="*/ 3176587 h 3233738"/>
              <a:gd name="connsiteX93" fmla="*/ 2519 w 1352688"/>
              <a:gd name="connsiteY93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381140 w 1352688"/>
              <a:gd name="connsiteY67" fmla="*/ 2255042 h 3233738"/>
              <a:gd name="connsiteX68" fmla="*/ 333514 w 1352688"/>
              <a:gd name="connsiteY68" fmla="*/ 2243137 h 3233738"/>
              <a:gd name="connsiteX69" fmla="*/ 354945 w 1352688"/>
              <a:gd name="connsiteY69" fmla="*/ 2300287 h 3233738"/>
              <a:gd name="connsiteX70" fmla="*/ 343039 w 1352688"/>
              <a:gd name="connsiteY70" fmla="*/ 2336006 h 3233738"/>
              <a:gd name="connsiteX71" fmla="*/ 316846 w 1352688"/>
              <a:gd name="connsiteY71" fmla="*/ 2350293 h 3233738"/>
              <a:gd name="connsiteX72" fmla="*/ 295414 w 1352688"/>
              <a:gd name="connsiteY72" fmla="*/ 2362200 h 3233738"/>
              <a:gd name="connsiteX73" fmla="*/ 321608 w 1352688"/>
              <a:gd name="connsiteY73" fmla="*/ 2378868 h 3233738"/>
              <a:gd name="connsiteX74" fmla="*/ 333514 w 1352688"/>
              <a:gd name="connsiteY74" fmla="*/ 2397918 h 3233738"/>
              <a:gd name="connsiteX75" fmla="*/ 312083 w 1352688"/>
              <a:gd name="connsiteY75" fmla="*/ 2414586 h 3233738"/>
              <a:gd name="connsiteX76" fmla="*/ 285889 w 1352688"/>
              <a:gd name="connsiteY76" fmla="*/ 2433637 h 3233738"/>
              <a:gd name="connsiteX77" fmla="*/ 250171 w 1352688"/>
              <a:gd name="connsiteY77" fmla="*/ 2471737 h 3233738"/>
              <a:gd name="connsiteX78" fmla="*/ 200164 w 1352688"/>
              <a:gd name="connsiteY78" fmla="*/ 2533650 h 3233738"/>
              <a:gd name="connsiteX79" fmla="*/ 173970 w 1352688"/>
              <a:gd name="connsiteY79" fmla="*/ 2612230 h 3233738"/>
              <a:gd name="connsiteX80" fmla="*/ 188258 w 1352688"/>
              <a:gd name="connsiteY80" fmla="*/ 2652712 h 3233738"/>
              <a:gd name="connsiteX81" fmla="*/ 178733 w 1352688"/>
              <a:gd name="connsiteY81" fmla="*/ 2688431 h 3233738"/>
              <a:gd name="connsiteX82" fmla="*/ 116821 w 1352688"/>
              <a:gd name="connsiteY82" fmla="*/ 2764630 h 3233738"/>
              <a:gd name="connsiteX83" fmla="*/ 100151 w 1352688"/>
              <a:gd name="connsiteY83" fmla="*/ 2809874 h 3233738"/>
              <a:gd name="connsiteX84" fmla="*/ 88245 w 1352688"/>
              <a:gd name="connsiteY84" fmla="*/ 2864643 h 3233738"/>
              <a:gd name="connsiteX85" fmla="*/ 88245 w 1352688"/>
              <a:gd name="connsiteY85" fmla="*/ 2950368 h 3233738"/>
              <a:gd name="connsiteX86" fmla="*/ 66814 w 1352688"/>
              <a:gd name="connsiteY86" fmla="*/ 2988468 h 3233738"/>
              <a:gd name="connsiteX87" fmla="*/ 43001 w 1352688"/>
              <a:gd name="connsiteY87" fmla="*/ 3021805 h 3233738"/>
              <a:gd name="connsiteX88" fmla="*/ 38240 w 1352688"/>
              <a:gd name="connsiteY88" fmla="*/ 3045618 h 3233738"/>
              <a:gd name="connsiteX89" fmla="*/ 19189 w 1352688"/>
              <a:gd name="connsiteY89" fmla="*/ 3081336 h 3233738"/>
              <a:gd name="connsiteX90" fmla="*/ 19189 w 1352688"/>
              <a:gd name="connsiteY90" fmla="*/ 3117055 h 3233738"/>
              <a:gd name="connsiteX91" fmla="*/ 139 w 1352688"/>
              <a:gd name="connsiteY91" fmla="*/ 3133724 h 3233738"/>
              <a:gd name="connsiteX92" fmla="*/ 16808 w 1352688"/>
              <a:gd name="connsiteY92" fmla="*/ 3176587 h 3233738"/>
              <a:gd name="connsiteX93" fmla="*/ 2519 w 1352688"/>
              <a:gd name="connsiteY93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381140 w 1352688"/>
              <a:gd name="connsiteY67" fmla="*/ 2255042 h 3233738"/>
              <a:gd name="connsiteX68" fmla="*/ 333514 w 1352688"/>
              <a:gd name="connsiteY68" fmla="*/ 2243137 h 3233738"/>
              <a:gd name="connsiteX69" fmla="*/ 354945 w 1352688"/>
              <a:gd name="connsiteY69" fmla="*/ 2300287 h 3233738"/>
              <a:gd name="connsiteX70" fmla="*/ 343039 w 1352688"/>
              <a:gd name="connsiteY70" fmla="*/ 2336006 h 3233738"/>
              <a:gd name="connsiteX71" fmla="*/ 316846 w 1352688"/>
              <a:gd name="connsiteY71" fmla="*/ 2350293 h 3233738"/>
              <a:gd name="connsiteX72" fmla="*/ 295414 w 1352688"/>
              <a:gd name="connsiteY72" fmla="*/ 2362200 h 3233738"/>
              <a:gd name="connsiteX73" fmla="*/ 321608 w 1352688"/>
              <a:gd name="connsiteY73" fmla="*/ 2378868 h 3233738"/>
              <a:gd name="connsiteX74" fmla="*/ 333514 w 1352688"/>
              <a:gd name="connsiteY74" fmla="*/ 2397918 h 3233738"/>
              <a:gd name="connsiteX75" fmla="*/ 312083 w 1352688"/>
              <a:gd name="connsiteY75" fmla="*/ 2414586 h 3233738"/>
              <a:gd name="connsiteX76" fmla="*/ 285889 w 1352688"/>
              <a:gd name="connsiteY76" fmla="*/ 2433637 h 3233738"/>
              <a:gd name="connsiteX77" fmla="*/ 250171 w 1352688"/>
              <a:gd name="connsiteY77" fmla="*/ 2471737 h 3233738"/>
              <a:gd name="connsiteX78" fmla="*/ 200164 w 1352688"/>
              <a:gd name="connsiteY78" fmla="*/ 2533650 h 3233738"/>
              <a:gd name="connsiteX79" fmla="*/ 173970 w 1352688"/>
              <a:gd name="connsiteY79" fmla="*/ 2612230 h 3233738"/>
              <a:gd name="connsiteX80" fmla="*/ 188258 w 1352688"/>
              <a:gd name="connsiteY80" fmla="*/ 2652712 h 3233738"/>
              <a:gd name="connsiteX81" fmla="*/ 178733 w 1352688"/>
              <a:gd name="connsiteY81" fmla="*/ 2688431 h 3233738"/>
              <a:gd name="connsiteX82" fmla="*/ 116821 w 1352688"/>
              <a:gd name="connsiteY82" fmla="*/ 2764630 h 3233738"/>
              <a:gd name="connsiteX83" fmla="*/ 100151 w 1352688"/>
              <a:gd name="connsiteY83" fmla="*/ 2809874 h 3233738"/>
              <a:gd name="connsiteX84" fmla="*/ 88245 w 1352688"/>
              <a:gd name="connsiteY84" fmla="*/ 2864643 h 3233738"/>
              <a:gd name="connsiteX85" fmla="*/ 88245 w 1352688"/>
              <a:gd name="connsiteY85" fmla="*/ 2950368 h 3233738"/>
              <a:gd name="connsiteX86" fmla="*/ 66814 w 1352688"/>
              <a:gd name="connsiteY86" fmla="*/ 2988468 h 3233738"/>
              <a:gd name="connsiteX87" fmla="*/ 43001 w 1352688"/>
              <a:gd name="connsiteY87" fmla="*/ 3021805 h 3233738"/>
              <a:gd name="connsiteX88" fmla="*/ 38240 w 1352688"/>
              <a:gd name="connsiteY88" fmla="*/ 3045618 h 3233738"/>
              <a:gd name="connsiteX89" fmla="*/ 19189 w 1352688"/>
              <a:gd name="connsiteY89" fmla="*/ 3081336 h 3233738"/>
              <a:gd name="connsiteX90" fmla="*/ 19189 w 1352688"/>
              <a:gd name="connsiteY90" fmla="*/ 3117055 h 3233738"/>
              <a:gd name="connsiteX91" fmla="*/ 139 w 1352688"/>
              <a:gd name="connsiteY91" fmla="*/ 3133724 h 3233738"/>
              <a:gd name="connsiteX92" fmla="*/ 12045 w 1352688"/>
              <a:gd name="connsiteY92" fmla="*/ 3176587 h 3233738"/>
              <a:gd name="connsiteX93" fmla="*/ 2519 w 1352688"/>
              <a:gd name="connsiteY93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381140 w 1352688"/>
              <a:gd name="connsiteY67" fmla="*/ 2255042 h 3233738"/>
              <a:gd name="connsiteX68" fmla="*/ 333514 w 1352688"/>
              <a:gd name="connsiteY68" fmla="*/ 2243137 h 3233738"/>
              <a:gd name="connsiteX69" fmla="*/ 354945 w 1352688"/>
              <a:gd name="connsiteY69" fmla="*/ 2300287 h 3233738"/>
              <a:gd name="connsiteX70" fmla="*/ 343039 w 1352688"/>
              <a:gd name="connsiteY70" fmla="*/ 2336006 h 3233738"/>
              <a:gd name="connsiteX71" fmla="*/ 314465 w 1352688"/>
              <a:gd name="connsiteY71" fmla="*/ 2343149 h 3233738"/>
              <a:gd name="connsiteX72" fmla="*/ 295414 w 1352688"/>
              <a:gd name="connsiteY72" fmla="*/ 2362200 h 3233738"/>
              <a:gd name="connsiteX73" fmla="*/ 321608 w 1352688"/>
              <a:gd name="connsiteY73" fmla="*/ 2378868 h 3233738"/>
              <a:gd name="connsiteX74" fmla="*/ 333514 w 1352688"/>
              <a:gd name="connsiteY74" fmla="*/ 2397918 h 3233738"/>
              <a:gd name="connsiteX75" fmla="*/ 312083 w 1352688"/>
              <a:gd name="connsiteY75" fmla="*/ 2414586 h 3233738"/>
              <a:gd name="connsiteX76" fmla="*/ 285889 w 1352688"/>
              <a:gd name="connsiteY76" fmla="*/ 2433637 h 3233738"/>
              <a:gd name="connsiteX77" fmla="*/ 250171 w 1352688"/>
              <a:gd name="connsiteY77" fmla="*/ 2471737 h 3233738"/>
              <a:gd name="connsiteX78" fmla="*/ 200164 w 1352688"/>
              <a:gd name="connsiteY78" fmla="*/ 2533650 h 3233738"/>
              <a:gd name="connsiteX79" fmla="*/ 173970 w 1352688"/>
              <a:gd name="connsiteY79" fmla="*/ 2612230 h 3233738"/>
              <a:gd name="connsiteX80" fmla="*/ 188258 w 1352688"/>
              <a:gd name="connsiteY80" fmla="*/ 2652712 h 3233738"/>
              <a:gd name="connsiteX81" fmla="*/ 178733 w 1352688"/>
              <a:gd name="connsiteY81" fmla="*/ 2688431 h 3233738"/>
              <a:gd name="connsiteX82" fmla="*/ 116821 w 1352688"/>
              <a:gd name="connsiteY82" fmla="*/ 2764630 h 3233738"/>
              <a:gd name="connsiteX83" fmla="*/ 100151 w 1352688"/>
              <a:gd name="connsiteY83" fmla="*/ 2809874 h 3233738"/>
              <a:gd name="connsiteX84" fmla="*/ 88245 w 1352688"/>
              <a:gd name="connsiteY84" fmla="*/ 2864643 h 3233738"/>
              <a:gd name="connsiteX85" fmla="*/ 88245 w 1352688"/>
              <a:gd name="connsiteY85" fmla="*/ 2950368 h 3233738"/>
              <a:gd name="connsiteX86" fmla="*/ 66814 w 1352688"/>
              <a:gd name="connsiteY86" fmla="*/ 2988468 h 3233738"/>
              <a:gd name="connsiteX87" fmla="*/ 43001 w 1352688"/>
              <a:gd name="connsiteY87" fmla="*/ 3021805 h 3233738"/>
              <a:gd name="connsiteX88" fmla="*/ 38240 w 1352688"/>
              <a:gd name="connsiteY88" fmla="*/ 3045618 h 3233738"/>
              <a:gd name="connsiteX89" fmla="*/ 19189 w 1352688"/>
              <a:gd name="connsiteY89" fmla="*/ 3081336 h 3233738"/>
              <a:gd name="connsiteX90" fmla="*/ 19189 w 1352688"/>
              <a:gd name="connsiteY90" fmla="*/ 3117055 h 3233738"/>
              <a:gd name="connsiteX91" fmla="*/ 139 w 1352688"/>
              <a:gd name="connsiteY91" fmla="*/ 3133724 h 3233738"/>
              <a:gd name="connsiteX92" fmla="*/ 12045 w 1352688"/>
              <a:gd name="connsiteY92" fmla="*/ 3176587 h 3233738"/>
              <a:gd name="connsiteX93" fmla="*/ 2519 w 1352688"/>
              <a:gd name="connsiteY93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381140 w 1352688"/>
              <a:gd name="connsiteY67" fmla="*/ 2255042 h 3233738"/>
              <a:gd name="connsiteX68" fmla="*/ 333514 w 1352688"/>
              <a:gd name="connsiteY68" fmla="*/ 2243137 h 3233738"/>
              <a:gd name="connsiteX69" fmla="*/ 354945 w 1352688"/>
              <a:gd name="connsiteY69" fmla="*/ 2300287 h 3233738"/>
              <a:gd name="connsiteX70" fmla="*/ 343039 w 1352688"/>
              <a:gd name="connsiteY70" fmla="*/ 2336006 h 3233738"/>
              <a:gd name="connsiteX71" fmla="*/ 271603 w 1352688"/>
              <a:gd name="connsiteY71" fmla="*/ 2290761 h 3233738"/>
              <a:gd name="connsiteX72" fmla="*/ 295414 w 1352688"/>
              <a:gd name="connsiteY72" fmla="*/ 2362200 h 3233738"/>
              <a:gd name="connsiteX73" fmla="*/ 321608 w 1352688"/>
              <a:gd name="connsiteY73" fmla="*/ 2378868 h 3233738"/>
              <a:gd name="connsiteX74" fmla="*/ 333514 w 1352688"/>
              <a:gd name="connsiteY74" fmla="*/ 2397918 h 3233738"/>
              <a:gd name="connsiteX75" fmla="*/ 312083 w 1352688"/>
              <a:gd name="connsiteY75" fmla="*/ 2414586 h 3233738"/>
              <a:gd name="connsiteX76" fmla="*/ 285889 w 1352688"/>
              <a:gd name="connsiteY76" fmla="*/ 2433637 h 3233738"/>
              <a:gd name="connsiteX77" fmla="*/ 250171 w 1352688"/>
              <a:gd name="connsiteY77" fmla="*/ 2471737 h 3233738"/>
              <a:gd name="connsiteX78" fmla="*/ 200164 w 1352688"/>
              <a:gd name="connsiteY78" fmla="*/ 2533650 h 3233738"/>
              <a:gd name="connsiteX79" fmla="*/ 173970 w 1352688"/>
              <a:gd name="connsiteY79" fmla="*/ 2612230 h 3233738"/>
              <a:gd name="connsiteX80" fmla="*/ 188258 w 1352688"/>
              <a:gd name="connsiteY80" fmla="*/ 2652712 h 3233738"/>
              <a:gd name="connsiteX81" fmla="*/ 178733 w 1352688"/>
              <a:gd name="connsiteY81" fmla="*/ 2688431 h 3233738"/>
              <a:gd name="connsiteX82" fmla="*/ 116821 w 1352688"/>
              <a:gd name="connsiteY82" fmla="*/ 2764630 h 3233738"/>
              <a:gd name="connsiteX83" fmla="*/ 100151 w 1352688"/>
              <a:gd name="connsiteY83" fmla="*/ 2809874 h 3233738"/>
              <a:gd name="connsiteX84" fmla="*/ 88245 w 1352688"/>
              <a:gd name="connsiteY84" fmla="*/ 2864643 h 3233738"/>
              <a:gd name="connsiteX85" fmla="*/ 88245 w 1352688"/>
              <a:gd name="connsiteY85" fmla="*/ 2950368 h 3233738"/>
              <a:gd name="connsiteX86" fmla="*/ 66814 w 1352688"/>
              <a:gd name="connsiteY86" fmla="*/ 2988468 h 3233738"/>
              <a:gd name="connsiteX87" fmla="*/ 43001 w 1352688"/>
              <a:gd name="connsiteY87" fmla="*/ 3021805 h 3233738"/>
              <a:gd name="connsiteX88" fmla="*/ 38240 w 1352688"/>
              <a:gd name="connsiteY88" fmla="*/ 3045618 h 3233738"/>
              <a:gd name="connsiteX89" fmla="*/ 19189 w 1352688"/>
              <a:gd name="connsiteY89" fmla="*/ 3081336 h 3233738"/>
              <a:gd name="connsiteX90" fmla="*/ 19189 w 1352688"/>
              <a:gd name="connsiteY90" fmla="*/ 3117055 h 3233738"/>
              <a:gd name="connsiteX91" fmla="*/ 139 w 1352688"/>
              <a:gd name="connsiteY91" fmla="*/ 3133724 h 3233738"/>
              <a:gd name="connsiteX92" fmla="*/ 12045 w 1352688"/>
              <a:gd name="connsiteY92" fmla="*/ 3176587 h 3233738"/>
              <a:gd name="connsiteX93" fmla="*/ 2519 w 1352688"/>
              <a:gd name="connsiteY93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381140 w 1352688"/>
              <a:gd name="connsiteY67" fmla="*/ 2255042 h 3233738"/>
              <a:gd name="connsiteX68" fmla="*/ 333514 w 1352688"/>
              <a:gd name="connsiteY68" fmla="*/ 2243137 h 3233738"/>
              <a:gd name="connsiteX69" fmla="*/ 354945 w 1352688"/>
              <a:gd name="connsiteY69" fmla="*/ 2300287 h 3233738"/>
              <a:gd name="connsiteX70" fmla="*/ 343039 w 1352688"/>
              <a:gd name="connsiteY70" fmla="*/ 2336006 h 3233738"/>
              <a:gd name="connsiteX71" fmla="*/ 271603 w 1352688"/>
              <a:gd name="connsiteY71" fmla="*/ 2290761 h 3233738"/>
              <a:gd name="connsiteX72" fmla="*/ 281126 w 1352688"/>
              <a:gd name="connsiteY72" fmla="*/ 2333624 h 3233738"/>
              <a:gd name="connsiteX73" fmla="*/ 295414 w 1352688"/>
              <a:gd name="connsiteY73" fmla="*/ 2362200 h 3233738"/>
              <a:gd name="connsiteX74" fmla="*/ 321608 w 1352688"/>
              <a:gd name="connsiteY74" fmla="*/ 2378868 h 3233738"/>
              <a:gd name="connsiteX75" fmla="*/ 333514 w 1352688"/>
              <a:gd name="connsiteY75" fmla="*/ 2397918 h 3233738"/>
              <a:gd name="connsiteX76" fmla="*/ 312083 w 1352688"/>
              <a:gd name="connsiteY76" fmla="*/ 2414586 h 3233738"/>
              <a:gd name="connsiteX77" fmla="*/ 285889 w 1352688"/>
              <a:gd name="connsiteY77" fmla="*/ 2433637 h 3233738"/>
              <a:gd name="connsiteX78" fmla="*/ 250171 w 1352688"/>
              <a:gd name="connsiteY78" fmla="*/ 2471737 h 3233738"/>
              <a:gd name="connsiteX79" fmla="*/ 200164 w 1352688"/>
              <a:gd name="connsiteY79" fmla="*/ 2533650 h 3233738"/>
              <a:gd name="connsiteX80" fmla="*/ 173970 w 1352688"/>
              <a:gd name="connsiteY80" fmla="*/ 2612230 h 3233738"/>
              <a:gd name="connsiteX81" fmla="*/ 188258 w 1352688"/>
              <a:gd name="connsiteY81" fmla="*/ 2652712 h 3233738"/>
              <a:gd name="connsiteX82" fmla="*/ 178733 w 1352688"/>
              <a:gd name="connsiteY82" fmla="*/ 2688431 h 3233738"/>
              <a:gd name="connsiteX83" fmla="*/ 116821 w 1352688"/>
              <a:gd name="connsiteY83" fmla="*/ 2764630 h 3233738"/>
              <a:gd name="connsiteX84" fmla="*/ 100151 w 1352688"/>
              <a:gd name="connsiteY84" fmla="*/ 2809874 h 3233738"/>
              <a:gd name="connsiteX85" fmla="*/ 88245 w 1352688"/>
              <a:gd name="connsiteY85" fmla="*/ 2864643 h 3233738"/>
              <a:gd name="connsiteX86" fmla="*/ 88245 w 1352688"/>
              <a:gd name="connsiteY86" fmla="*/ 2950368 h 3233738"/>
              <a:gd name="connsiteX87" fmla="*/ 66814 w 1352688"/>
              <a:gd name="connsiteY87" fmla="*/ 2988468 h 3233738"/>
              <a:gd name="connsiteX88" fmla="*/ 43001 w 1352688"/>
              <a:gd name="connsiteY88" fmla="*/ 3021805 h 3233738"/>
              <a:gd name="connsiteX89" fmla="*/ 38240 w 1352688"/>
              <a:gd name="connsiteY89" fmla="*/ 3045618 h 3233738"/>
              <a:gd name="connsiteX90" fmla="*/ 19189 w 1352688"/>
              <a:gd name="connsiteY90" fmla="*/ 3081336 h 3233738"/>
              <a:gd name="connsiteX91" fmla="*/ 19189 w 1352688"/>
              <a:gd name="connsiteY91" fmla="*/ 3117055 h 3233738"/>
              <a:gd name="connsiteX92" fmla="*/ 139 w 1352688"/>
              <a:gd name="connsiteY92" fmla="*/ 3133724 h 3233738"/>
              <a:gd name="connsiteX93" fmla="*/ 12045 w 1352688"/>
              <a:gd name="connsiteY93" fmla="*/ 3176587 h 3233738"/>
              <a:gd name="connsiteX94" fmla="*/ 2519 w 1352688"/>
              <a:gd name="connsiteY94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381140 w 1352688"/>
              <a:gd name="connsiteY67" fmla="*/ 2255042 h 3233738"/>
              <a:gd name="connsiteX68" fmla="*/ 333514 w 1352688"/>
              <a:gd name="connsiteY68" fmla="*/ 2243137 h 3233738"/>
              <a:gd name="connsiteX69" fmla="*/ 354945 w 1352688"/>
              <a:gd name="connsiteY69" fmla="*/ 2300287 h 3233738"/>
              <a:gd name="connsiteX70" fmla="*/ 343039 w 1352688"/>
              <a:gd name="connsiteY70" fmla="*/ 2336006 h 3233738"/>
              <a:gd name="connsiteX71" fmla="*/ 307319 w 1352688"/>
              <a:gd name="connsiteY71" fmla="*/ 2312193 h 3233738"/>
              <a:gd name="connsiteX72" fmla="*/ 271603 w 1352688"/>
              <a:gd name="connsiteY72" fmla="*/ 2290761 h 3233738"/>
              <a:gd name="connsiteX73" fmla="*/ 281126 w 1352688"/>
              <a:gd name="connsiteY73" fmla="*/ 2333624 h 3233738"/>
              <a:gd name="connsiteX74" fmla="*/ 295414 w 1352688"/>
              <a:gd name="connsiteY74" fmla="*/ 2362200 h 3233738"/>
              <a:gd name="connsiteX75" fmla="*/ 321608 w 1352688"/>
              <a:gd name="connsiteY75" fmla="*/ 2378868 h 3233738"/>
              <a:gd name="connsiteX76" fmla="*/ 333514 w 1352688"/>
              <a:gd name="connsiteY76" fmla="*/ 2397918 h 3233738"/>
              <a:gd name="connsiteX77" fmla="*/ 312083 w 1352688"/>
              <a:gd name="connsiteY77" fmla="*/ 2414586 h 3233738"/>
              <a:gd name="connsiteX78" fmla="*/ 285889 w 1352688"/>
              <a:gd name="connsiteY78" fmla="*/ 2433637 h 3233738"/>
              <a:gd name="connsiteX79" fmla="*/ 250171 w 1352688"/>
              <a:gd name="connsiteY79" fmla="*/ 2471737 h 3233738"/>
              <a:gd name="connsiteX80" fmla="*/ 200164 w 1352688"/>
              <a:gd name="connsiteY80" fmla="*/ 2533650 h 3233738"/>
              <a:gd name="connsiteX81" fmla="*/ 173970 w 1352688"/>
              <a:gd name="connsiteY81" fmla="*/ 2612230 h 3233738"/>
              <a:gd name="connsiteX82" fmla="*/ 188258 w 1352688"/>
              <a:gd name="connsiteY82" fmla="*/ 2652712 h 3233738"/>
              <a:gd name="connsiteX83" fmla="*/ 178733 w 1352688"/>
              <a:gd name="connsiteY83" fmla="*/ 2688431 h 3233738"/>
              <a:gd name="connsiteX84" fmla="*/ 116821 w 1352688"/>
              <a:gd name="connsiteY84" fmla="*/ 2764630 h 3233738"/>
              <a:gd name="connsiteX85" fmla="*/ 100151 w 1352688"/>
              <a:gd name="connsiteY85" fmla="*/ 2809874 h 3233738"/>
              <a:gd name="connsiteX86" fmla="*/ 88245 w 1352688"/>
              <a:gd name="connsiteY86" fmla="*/ 2864643 h 3233738"/>
              <a:gd name="connsiteX87" fmla="*/ 88245 w 1352688"/>
              <a:gd name="connsiteY87" fmla="*/ 2950368 h 3233738"/>
              <a:gd name="connsiteX88" fmla="*/ 66814 w 1352688"/>
              <a:gd name="connsiteY88" fmla="*/ 2988468 h 3233738"/>
              <a:gd name="connsiteX89" fmla="*/ 43001 w 1352688"/>
              <a:gd name="connsiteY89" fmla="*/ 3021805 h 3233738"/>
              <a:gd name="connsiteX90" fmla="*/ 38240 w 1352688"/>
              <a:gd name="connsiteY90" fmla="*/ 3045618 h 3233738"/>
              <a:gd name="connsiteX91" fmla="*/ 19189 w 1352688"/>
              <a:gd name="connsiteY91" fmla="*/ 3081336 h 3233738"/>
              <a:gd name="connsiteX92" fmla="*/ 19189 w 1352688"/>
              <a:gd name="connsiteY92" fmla="*/ 3117055 h 3233738"/>
              <a:gd name="connsiteX93" fmla="*/ 139 w 1352688"/>
              <a:gd name="connsiteY93" fmla="*/ 3133724 h 3233738"/>
              <a:gd name="connsiteX94" fmla="*/ 12045 w 1352688"/>
              <a:gd name="connsiteY94" fmla="*/ 3176587 h 3233738"/>
              <a:gd name="connsiteX95" fmla="*/ 2519 w 1352688"/>
              <a:gd name="connsiteY95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381140 w 1352688"/>
              <a:gd name="connsiteY67" fmla="*/ 2255042 h 3233738"/>
              <a:gd name="connsiteX68" fmla="*/ 333514 w 1352688"/>
              <a:gd name="connsiteY68" fmla="*/ 2243137 h 3233738"/>
              <a:gd name="connsiteX69" fmla="*/ 354945 w 1352688"/>
              <a:gd name="connsiteY69" fmla="*/ 2300287 h 3233738"/>
              <a:gd name="connsiteX70" fmla="*/ 343039 w 1352688"/>
              <a:gd name="connsiteY70" fmla="*/ 2336006 h 3233738"/>
              <a:gd name="connsiteX71" fmla="*/ 316844 w 1352688"/>
              <a:gd name="connsiteY71" fmla="*/ 2340768 h 3233738"/>
              <a:gd name="connsiteX72" fmla="*/ 271603 w 1352688"/>
              <a:gd name="connsiteY72" fmla="*/ 2290761 h 3233738"/>
              <a:gd name="connsiteX73" fmla="*/ 281126 w 1352688"/>
              <a:gd name="connsiteY73" fmla="*/ 2333624 h 3233738"/>
              <a:gd name="connsiteX74" fmla="*/ 295414 w 1352688"/>
              <a:gd name="connsiteY74" fmla="*/ 2362200 h 3233738"/>
              <a:gd name="connsiteX75" fmla="*/ 321608 w 1352688"/>
              <a:gd name="connsiteY75" fmla="*/ 2378868 h 3233738"/>
              <a:gd name="connsiteX76" fmla="*/ 333514 w 1352688"/>
              <a:gd name="connsiteY76" fmla="*/ 2397918 h 3233738"/>
              <a:gd name="connsiteX77" fmla="*/ 312083 w 1352688"/>
              <a:gd name="connsiteY77" fmla="*/ 2414586 h 3233738"/>
              <a:gd name="connsiteX78" fmla="*/ 285889 w 1352688"/>
              <a:gd name="connsiteY78" fmla="*/ 2433637 h 3233738"/>
              <a:gd name="connsiteX79" fmla="*/ 250171 w 1352688"/>
              <a:gd name="connsiteY79" fmla="*/ 2471737 h 3233738"/>
              <a:gd name="connsiteX80" fmla="*/ 200164 w 1352688"/>
              <a:gd name="connsiteY80" fmla="*/ 2533650 h 3233738"/>
              <a:gd name="connsiteX81" fmla="*/ 173970 w 1352688"/>
              <a:gd name="connsiteY81" fmla="*/ 2612230 h 3233738"/>
              <a:gd name="connsiteX82" fmla="*/ 188258 w 1352688"/>
              <a:gd name="connsiteY82" fmla="*/ 2652712 h 3233738"/>
              <a:gd name="connsiteX83" fmla="*/ 178733 w 1352688"/>
              <a:gd name="connsiteY83" fmla="*/ 2688431 h 3233738"/>
              <a:gd name="connsiteX84" fmla="*/ 116821 w 1352688"/>
              <a:gd name="connsiteY84" fmla="*/ 2764630 h 3233738"/>
              <a:gd name="connsiteX85" fmla="*/ 100151 w 1352688"/>
              <a:gd name="connsiteY85" fmla="*/ 2809874 h 3233738"/>
              <a:gd name="connsiteX86" fmla="*/ 88245 w 1352688"/>
              <a:gd name="connsiteY86" fmla="*/ 2864643 h 3233738"/>
              <a:gd name="connsiteX87" fmla="*/ 88245 w 1352688"/>
              <a:gd name="connsiteY87" fmla="*/ 2950368 h 3233738"/>
              <a:gd name="connsiteX88" fmla="*/ 66814 w 1352688"/>
              <a:gd name="connsiteY88" fmla="*/ 2988468 h 3233738"/>
              <a:gd name="connsiteX89" fmla="*/ 43001 w 1352688"/>
              <a:gd name="connsiteY89" fmla="*/ 3021805 h 3233738"/>
              <a:gd name="connsiteX90" fmla="*/ 38240 w 1352688"/>
              <a:gd name="connsiteY90" fmla="*/ 3045618 h 3233738"/>
              <a:gd name="connsiteX91" fmla="*/ 19189 w 1352688"/>
              <a:gd name="connsiteY91" fmla="*/ 3081336 h 3233738"/>
              <a:gd name="connsiteX92" fmla="*/ 19189 w 1352688"/>
              <a:gd name="connsiteY92" fmla="*/ 3117055 h 3233738"/>
              <a:gd name="connsiteX93" fmla="*/ 139 w 1352688"/>
              <a:gd name="connsiteY93" fmla="*/ 3133724 h 3233738"/>
              <a:gd name="connsiteX94" fmla="*/ 12045 w 1352688"/>
              <a:gd name="connsiteY94" fmla="*/ 3176587 h 3233738"/>
              <a:gd name="connsiteX95" fmla="*/ 2519 w 1352688"/>
              <a:gd name="connsiteY95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381140 w 1352688"/>
              <a:gd name="connsiteY67" fmla="*/ 2255042 h 3233738"/>
              <a:gd name="connsiteX68" fmla="*/ 333514 w 1352688"/>
              <a:gd name="connsiteY68" fmla="*/ 2243137 h 3233738"/>
              <a:gd name="connsiteX69" fmla="*/ 354945 w 1352688"/>
              <a:gd name="connsiteY69" fmla="*/ 2300287 h 3233738"/>
              <a:gd name="connsiteX70" fmla="*/ 343039 w 1352688"/>
              <a:gd name="connsiteY70" fmla="*/ 2336006 h 3233738"/>
              <a:gd name="connsiteX71" fmla="*/ 316844 w 1352688"/>
              <a:gd name="connsiteY71" fmla="*/ 2340768 h 3233738"/>
              <a:gd name="connsiteX72" fmla="*/ 302560 w 1352688"/>
              <a:gd name="connsiteY72" fmla="*/ 2343148 h 3233738"/>
              <a:gd name="connsiteX73" fmla="*/ 281126 w 1352688"/>
              <a:gd name="connsiteY73" fmla="*/ 2333624 h 3233738"/>
              <a:gd name="connsiteX74" fmla="*/ 295414 w 1352688"/>
              <a:gd name="connsiteY74" fmla="*/ 2362200 h 3233738"/>
              <a:gd name="connsiteX75" fmla="*/ 321608 w 1352688"/>
              <a:gd name="connsiteY75" fmla="*/ 2378868 h 3233738"/>
              <a:gd name="connsiteX76" fmla="*/ 333514 w 1352688"/>
              <a:gd name="connsiteY76" fmla="*/ 2397918 h 3233738"/>
              <a:gd name="connsiteX77" fmla="*/ 312083 w 1352688"/>
              <a:gd name="connsiteY77" fmla="*/ 2414586 h 3233738"/>
              <a:gd name="connsiteX78" fmla="*/ 285889 w 1352688"/>
              <a:gd name="connsiteY78" fmla="*/ 2433637 h 3233738"/>
              <a:gd name="connsiteX79" fmla="*/ 250171 w 1352688"/>
              <a:gd name="connsiteY79" fmla="*/ 2471737 h 3233738"/>
              <a:gd name="connsiteX80" fmla="*/ 200164 w 1352688"/>
              <a:gd name="connsiteY80" fmla="*/ 2533650 h 3233738"/>
              <a:gd name="connsiteX81" fmla="*/ 173970 w 1352688"/>
              <a:gd name="connsiteY81" fmla="*/ 2612230 h 3233738"/>
              <a:gd name="connsiteX82" fmla="*/ 188258 w 1352688"/>
              <a:gd name="connsiteY82" fmla="*/ 2652712 h 3233738"/>
              <a:gd name="connsiteX83" fmla="*/ 178733 w 1352688"/>
              <a:gd name="connsiteY83" fmla="*/ 2688431 h 3233738"/>
              <a:gd name="connsiteX84" fmla="*/ 116821 w 1352688"/>
              <a:gd name="connsiteY84" fmla="*/ 2764630 h 3233738"/>
              <a:gd name="connsiteX85" fmla="*/ 100151 w 1352688"/>
              <a:gd name="connsiteY85" fmla="*/ 2809874 h 3233738"/>
              <a:gd name="connsiteX86" fmla="*/ 88245 w 1352688"/>
              <a:gd name="connsiteY86" fmla="*/ 2864643 h 3233738"/>
              <a:gd name="connsiteX87" fmla="*/ 88245 w 1352688"/>
              <a:gd name="connsiteY87" fmla="*/ 2950368 h 3233738"/>
              <a:gd name="connsiteX88" fmla="*/ 66814 w 1352688"/>
              <a:gd name="connsiteY88" fmla="*/ 2988468 h 3233738"/>
              <a:gd name="connsiteX89" fmla="*/ 43001 w 1352688"/>
              <a:gd name="connsiteY89" fmla="*/ 3021805 h 3233738"/>
              <a:gd name="connsiteX90" fmla="*/ 38240 w 1352688"/>
              <a:gd name="connsiteY90" fmla="*/ 3045618 h 3233738"/>
              <a:gd name="connsiteX91" fmla="*/ 19189 w 1352688"/>
              <a:gd name="connsiteY91" fmla="*/ 3081336 h 3233738"/>
              <a:gd name="connsiteX92" fmla="*/ 19189 w 1352688"/>
              <a:gd name="connsiteY92" fmla="*/ 3117055 h 3233738"/>
              <a:gd name="connsiteX93" fmla="*/ 139 w 1352688"/>
              <a:gd name="connsiteY93" fmla="*/ 3133724 h 3233738"/>
              <a:gd name="connsiteX94" fmla="*/ 12045 w 1352688"/>
              <a:gd name="connsiteY94" fmla="*/ 3176587 h 3233738"/>
              <a:gd name="connsiteX95" fmla="*/ 2519 w 1352688"/>
              <a:gd name="connsiteY95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381140 w 1352688"/>
              <a:gd name="connsiteY67" fmla="*/ 2255042 h 3233738"/>
              <a:gd name="connsiteX68" fmla="*/ 333514 w 1352688"/>
              <a:gd name="connsiteY68" fmla="*/ 2243137 h 3233738"/>
              <a:gd name="connsiteX69" fmla="*/ 354945 w 1352688"/>
              <a:gd name="connsiteY69" fmla="*/ 2300287 h 3233738"/>
              <a:gd name="connsiteX70" fmla="*/ 343039 w 1352688"/>
              <a:gd name="connsiteY70" fmla="*/ 2336006 h 3233738"/>
              <a:gd name="connsiteX71" fmla="*/ 316844 w 1352688"/>
              <a:gd name="connsiteY71" fmla="*/ 2340768 h 3233738"/>
              <a:gd name="connsiteX72" fmla="*/ 302560 w 1352688"/>
              <a:gd name="connsiteY72" fmla="*/ 2343148 h 3233738"/>
              <a:gd name="connsiteX73" fmla="*/ 281126 w 1352688"/>
              <a:gd name="connsiteY73" fmla="*/ 2333624 h 3233738"/>
              <a:gd name="connsiteX74" fmla="*/ 302557 w 1352688"/>
              <a:gd name="connsiteY74" fmla="*/ 2366962 h 3233738"/>
              <a:gd name="connsiteX75" fmla="*/ 321608 w 1352688"/>
              <a:gd name="connsiteY75" fmla="*/ 2378868 h 3233738"/>
              <a:gd name="connsiteX76" fmla="*/ 333514 w 1352688"/>
              <a:gd name="connsiteY76" fmla="*/ 2397918 h 3233738"/>
              <a:gd name="connsiteX77" fmla="*/ 312083 w 1352688"/>
              <a:gd name="connsiteY77" fmla="*/ 2414586 h 3233738"/>
              <a:gd name="connsiteX78" fmla="*/ 285889 w 1352688"/>
              <a:gd name="connsiteY78" fmla="*/ 2433637 h 3233738"/>
              <a:gd name="connsiteX79" fmla="*/ 250171 w 1352688"/>
              <a:gd name="connsiteY79" fmla="*/ 2471737 h 3233738"/>
              <a:gd name="connsiteX80" fmla="*/ 200164 w 1352688"/>
              <a:gd name="connsiteY80" fmla="*/ 2533650 h 3233738"/>
              <a:gd name="connsiteX81" fmla="*/ 173970 w 1352688"/>
              <a:gd name="connsiteY81" fmla="*/ 2612230 h 3233738"/>
              <a:gd name="connsiteX82" fmla="*/ 188258 w 1352688"/>
              <a:gd name="connsiteY82" fmla="*/ 2652712 h 3233738"/>
              <a:gd name="connsiteX83" fmla="*/ 178733 w 1352688"/>
              <a:gd name="connsiteY83" fmla="*/ 2688431 h 3233738"/>
              <a:gd name="connsiteX84" fmla="*/ 116821 w 1352688"/>
              <a:gd name="connsiteY84" fmla="*/ 2764630 h 3233738"/>
              <a:gd name="connsiteX85" fmla="*/ 100151 w 1352688"/>
              <a:gd name="connsiteY85" fmla="*/ 2809874 h 3233738"/>
              <a:gd name="connsiteX86" fmla="*/ 88245 w 1352688"/>
              <a:gd name="connsiteY86" fmla="*/ 2864643 h 3233738"/>
              <a:gd name="connsiteX87" fmla="*/ 88245 w 1352688"/>
              <a:gd name="connsiteY87" fmla="*/ 2950368 h 3233738"/>
              <a:gd name="connsiteX88" fmla="*/ 66814 w 1352688"/>
              <a:gd name="connsiteY88" fmla="*/ 2988468 h 3233738"/>
              <a:gd name="connsiteX89" fmla="*/ 43001 w 1352688"/>
              <a:gd name="connsiteY89" fmla="*/ 3021805 h 3233738"/>
              <a:gd name="connsiteX90" fmla="*/ 38240 w 1352688"/>
              <a:gd name="connsiteY90" fmla="*/ 3045618 h 3233738"/>
              <a:gd name="connsiteX91" fmla="*/ 19189 w 1352688"/>
              <a:gd name="connsiteY91" fmla="*/ 3081336 h 3233738"/>
              <a:gd name="connsiteX92" fmla="*/ 19189 w 1352688"/>
              <a:gd name="connsiteY92" fmla="*/ 3117055 h 3233738"/>
              <a:gd name="connsiteX93" fmla="*/ 139 w 1352688"/>
              <a:gd name="connsiteY93" fmla="*/ 3133724 h 3233738"/>
              <a:gd name="connsiteX94" fmla="*/ 12045 w 1352688"/>
              <a:gd name="connsiteY94" fmla="*/ 3176587 h 3233738"/>
              <a:gd name="connsiteX95" fmla="*/ 2519 w 1352688"/>
              <a:gd name="connsiteY95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381140 w 1352688"/>
              <a:gd name="connsiteY67" fmla="*/ 2255042 h 3233738"/>
              <a:gd name="connsiteX68" fmla="*/ 333514 w 1352688"/>
              <a:gd name="connsiteY68" fmla="*/ 2243137 h 3233738"/>
              <a:gd name="connsiteX69" fmla="*/ 354945 w 1352688"/>
              <a:gd name="connsiteY69" fmla="*/ 2300287 h 3233738"/>
              <a:gd name="connsiteX70" fmla="*/ 343039 w 1352688"/>
              <a:gd name="connsiteY70" fmla="*/ 2336006 h 3233738"/>
              <a:gd name="connsiteX71" fmla="*/ 316844 w 1352688"/>
              <a:gd name="connsiteY71" fmla="*/ 2340768 h 3233738"/>
              <a:gd name="connsiteX72" fmla="*/ 302560 w 1352688"/>
              <a:gd name="connsiteY72" fmla="*/ 2343148 h 3233738"/>
              <a:gd name="connsiteX73" fmla="*/ 295414 w 1352688"/>
              <a:gd name="connsiteY73" fmla="*/ 2352674 h 3233738"/>
              <a:gd name="connsiteX74" fmla="*/ 302557 w 1352688"/>
              <a:gd name="connsiteY74" fmla="*/ 2366962 h 3233738"/>
              <a:gd name="connsiteX75" fmla="*/ 321608 w 1352688"/>
              <a:gd name="connsiteY75" fmla="*/ 2378868 h 3233738"/>
              <a:gd name="connsiteX76" fmla="*/ 333514 w 1352688"/>
              <a:gd name="connsiteY76" fmla="*/ 2397918 h 3233738"/>
              <a:gd name="connsiteX77" fmla="*/ 312083 w 1352688"/>
              <a:gd name="connsiteY77" fmla="*/ 2414586 h 3233738"/>
              <a:gd name="connsiteX78" fmla="*/ 285889 w 1352688"/>
              <a:gd name="connsiteY78" fmla="*/ 2433637 h 3233738"/>
              <a:gd name="connsiteX79" fmla="*/ 250171 w 1352688"/>
              <a:gd name="connsiteY79" fmla="*/ 2471737 h 3233738"/>
              <a:gd name="connsiteX80" fmla="*/ 200164 w 1352688"/>
              <a:gd name="connsiteY80" fmla="*/ 2533650 h 3233738"/>
              <a:gd name="connsiteX81" fmla="*/ 173970 w 1352688"/>
              <a:gd name="connsiteY81" fmla="*/ 2612230 h 3233738"/>
              <a:gd name="connsiteX82" fmla="*/ 188258 w 1352688"/>
              <a:gd name="connsiteY82" fmla="*/ 2652712 h 3233738"/>
              <a:gd name="connsiteX83" fmla="*/ 178733 w 1352688"/>
              <a:gd name="connsiteY83" fmla="*/ 2688431 h 3233738"/>
              <a:gd name="connsiteX84" fmla="*/ 116821 w 1352688"/>
              <a:gd name="connsiteY84" fmla="*/ 2764630 h 3233738"/>
              <a:gd name="connsiteX85" fmla="*/ 100151 w 1352688"/>
              <a:gd name="connsiteY85" fmla="*/ 2809874 h 3233738"/>
              <a:gd name="connsiteX86" fmla="*/ 88245 w 1352688"/>
              <a:gd name="connsiteY86" fmla="*/ 2864643 h 3233738"/>
              <a:gd name="connsiteX87" fmla="*/ 88245 w 1352688"/>
              <a:gd name="connsiteY87" fmla="*/ 2950368 h 3233738"/>
              <a:gd name="connsiteX88" fmla="*/ 66814 w 1352688"/>
              <a:gd name="connsiteY88" fmla="*/ 2988468 h 3233738"/>
              <a:gd name="connsiteX89" fmla="*/ 43001 w 1352688"/>
              <a:gd name="connsiteY89" fmla="*/ 3021805 h 3233738"/>
              <a:gd name="connsiteX90" fmla="*/ 38240 w 1352688"/>
              <a:gd name="connsiteY90" fmla="*/ 3045618 h 3233738"/>
              <a:gd name="connsiteX91" fmla="*/ 19189 w 1352688"/>
              <a:gd name="connsiteY91" fmla="*/ 3081336 h 3233738"/>
              <a:gd name="connsiteX92" fmla="*/ 19189 w 1352688"/>
              <a:gd name="connsiteY92" fmla="*/ 3117055 h 3233738"/>
              <a:gd name="connsiteX93" fmla="*/ 139 w 1352688"/>
              <a:gd name="connsiteY93" fmla="*/ 3133724 h 3233738"/>
              <a:gd name="connsiteX94" fmla="*/ 12045 w 1352688"/>
              <a:gd name="connsiteY94" fmla="*/ 3176587 h 3233738"/>
              <a:gd name="connsiteX95" fmla="*/ 2519 w 1352688"/>
              <a:gd name="connsiteY95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381140 w 1352688"/>
              <a:gd name="connsiteY67" fmla="*/ 2255042 h 3233738"/>
              <a:gd name="connsiteX68" fmla="*/ 254933 w 1352688"/>
              <a:gd name="connsiteY68" fmla="*/ 2181225 h 3233738"/>
              <a:gd name="connsiteX69" fmla="*/ 354945 w 1352688"/>
              <a:gd name="connsiteY69" fmla="*/ 2300287 h 3233738"/>
              <a:gd name="connsiteX70" fmla="*/ 343039 w 1352688"/>
              <a:gd name="connsiteY70" fmla="*/ 2336006 h 3233738"/>
              <a:gd name="connsiteX71" fmla="*/ 316844 w 1352688"/>
              <a:gd name="connsiteY71" fmla="*/ 2340768 h 3233738"/>
              <a:gd name="connsiteX72" fmla="*/ 302560 w 1352688"/>
              <a:gd name="connsiteY72" fmla="*/ 2343148 h 3233738"/>
              <a:gd name="connsiteX73" fmla="*/ 295414 w 1352688"/>
              <a:gd name="connsiteY73" fmla="*/ 2352674 h 3233738"/>
              <a:gd name="connsiteX74" fmla="*/ 302557 w 1352688"/>
              <a:gd name="connsiteY74" fmla="*/ 2366962 h 3233738"/>
              <a:gd name="connsiteX75" fmla="*/ 321608 w 1352688"/>
              <a:gd name="connsiteY75" fmla="*/ 2378868 h 3233738"/>
              <a:gd name="connsiteX76" fmla="*/ 333514 w 1352688"/>
              <a:gd name="connsiteY76" fmla="*/ 2397918 h 3233738"/>
              <a:gd name="connsiteX77" fmla="*/ 312083 w 1352688"/>
              <a:gd name="connsiteY77" fmla="*/ 2414586 h 3233738"/>
              <a:gd name="connsiteX78" fmla="*/ 285889 w 1352688"/>
              <a:gd name="connsiteY78" fmla="*/ 2433637 h 3233738"/>
              <a:gd name="connsiteX79" fmla="*/ 250171 w 1352688"/>
              <a:gd name="connsiteY79" fmla="*/ 2471737 h 3233738"/>
              <a:gd name="connsiteX80" fmla="*/ 200164 w 1352688"/>
              <a:gd name="connsiteY80" fmla="*/ 2533650 h 3233738"/>
              <a:gd name="connsiteX81" fmla="*/ 173970 w 1352688"/>
              <a:gd name="connsiteY81" fmla="*/ 2612230 h 3233738"/>
              <a:gd name="connsiteX82" fmla="*/ 188258 w 1352688"/>
              <a:gd name="connsiteY82" fmla="*/ 2652712 h 3233738"/>
              <a:gd name="connsiteX83" fmla="*/ 178733 w 1352688"/>
              <a:gd name="connsiteY83" fmla="*/ 2688431 h 3233738"/>
              <a:gd name="connsiteX84" fmla="*/ 116821 w 1352688"/>
              <a:gd name="connsiteY84" fmla="*/ 2764630 h 3233738"/>
              <a:gd name="connsiteX85" fmla="*/ 100151 w 1352688"/>
              <a:gd name="connsiteY85" fmla="*/ 2809874 h 3233738"/>
              <a:gd name="connsiteX86" fmla="*/ 88245 w 1352688"/>
              <a:gd name="connsiteY86" fmla="*/ 2864643 h 3233738"/>
              <a:gd name="connsiteX87" fmla="*/ 88245 w 1352688"/>
              <a:gd name="connsiteY87" fmla="*/ 2950368 h 3233738"/>
              <a:gd name="connsiteX88" fmla="*/ 66814 w 1352688"/>
              <a:gd name="connsiteY88" fmla="*/ 2988468 h 3233738"/>
              <a:gd name="connsiteX89" fmla="*/ 43001 w 1352688"/>
              <a:gd name="connsiteY89" fmla="*/ 3021805 h 3233738"/>
              <a:gd name="connsiteX90" fmla="*/ 38240 w 1352688"/>
              <a:gd name="connsiteY90" fmla="*/ 3045618 h 3233738"/>
              <a:gd name="connsiteX91" fmla="*/ 19189 w 1352688"/>
              <a:gd name="connsiteY91" fmla="*/ 3081336 h 3233738"/>
              <a:gd name="connsiteX92" fmla="*/ 19189 w 1352688"/>
              <a:gd name="connsiteY92" fmla="*/ 3117055 h 3233738"/>
              <a:gd name="connsiteX93" fmla="*/ 139 w 1352688"/>
              <a:gd name="connsiteY93" fmla="*/ 3133724 h 3233738"/>
              <a:gd name="connsiteX94" fmla="*/ 12045 w 1352688"/>
              <a:gd name="connsiteY94" fmla="*/ 3176587 h 3233738"/>
              <a:gd name="connsiteX95" fmla="*/ 2519 w 1352688"/>
              <a:gd name="connsiteY95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381140 w 1352688"/>
              <a:gd name="connsiteY67" fmla="*/ 2255042 h 3233738"/>
              <a:gd name="connsiteX68" fmla="*/ 331132 w 1352688"/>
              <a:gd name="connsiteY68" fmla="*/ 2226468 h 3233738"/>
              <a:gd name="connsiteX69" fmla="*/ 254933 w 1352688"/>
              <a:gd name="connsiteY69" fmla="*/ 2181225 h 3233738"/>
              <a:gd name="connsiteX70" fmla="*/ 354945 w 1352688"/>
              <a:gd name="connsiteY70" fmla="*/ 2300287 h 3233738"/>
              <a:gd name="connsiteX71" fmla="*/ 343039 w 1352688"/>
              <a:gd name="connsiteY71" fmla="*/ 2336006 h 3233738"/>
              <a:gd name="connsiteX72" fmla="*/ 316844 w 1352688"/>
              <a:gd name="connsiteY72" fmla="*/ 2340768 h 3233738"/>
              <a:gd name="connsiteX73" fmla="*/ 302560 w 1352688"/>
              <a:gd name="connsiteY73" fmla="*/ 2343148 h 3233738"/>
              <a:gd name="connsiteX74" fmla="*/ 295414 w 1352688"/>
              <a:gd name="connsiteY74" fmla="*/ 2352674 h 3233738"/>
              <a:gd name="connsiteX75" fmla="*/ 302557 w 1352688"/>
              <a:gd name="connsiteY75" fmla="*/ 2366962 h 3233738"/>
              <a:gd name="connsiteX76" fmla="*/ 321608 w 1352688"/>
              <a:gd name="connsiteY76" fmla="*/ 2378868 h 3233738"/>
              <a:gd name="connsiteX77" fmla="*/ 333514 w 1352688"/>
              <a:gd name="connsiteY77" fmla="*/ 2397918 h 3233738"/>
              <a:gd name="connsiteX78" fmla="*/ 312083 w 1352688"/>
              <a:gd name="connsiteY78" fmla="*/ 2414586 h 3233738"/>
              <a:gd name="connsiteX79" fmla="*/ 285889 w 1352688"/>
              <a:gd name="connsiteY79" fmla="*/ 2433637 h 3233738"/>
              <a:gd name="connsiteX80" fmla="*/ 250171 w 1352688"/>
              <a:gd name="connsiteY80" fmla="*/ 2471737 h 3233738"/>
              <a:gd name="connsiteX81" fmla="*/ 200164 w 1352688"/>
              <a:gd name="connsiteY81" fmla="*/ 2533650 h 3233738"/>
              <a:gd name="connsiteX82" fmla="*/ 173970 w 1352688"/>
              <a:gd name="connsiteY82" fmla="*/ 2612230 h 3233738"/>
              <a:gd name="connsiteX83" fmla="*/ 188258 w 1352688"/>
              <a:gd name="connsiteY83" fmla="*/ 2652712 h 3233738"/>
              <a:gd name="connsiteX84" fmla="*/ 178733 w 1352688"/>
              <a:gd name="connsiteY84" fmla="*/ 2688431 h 3233738"/>
              <a:gd name="connsiteX85" fmla="*/ 116821 w 1352688"/>
              <a:gd name="connsiteY85" fmla="*/ 2764630 h 3233738"/>
              <a:gd name="connsiteX86" fmla="*/ 100151 w 1352688"/>
              <a:gd name="connsiteY86" fmla="*/ 2809874 h 3233738"/>
              <a:gd name="connsiteX87" fmla="*/ 88245 w 1352688"/>
              <a:gd name="connsiteY87" fmla="*/ 2864643 h 3233738"/>
              <a:gd name="connsiteX88" fmla="*/ 88245 w 1352688"/>
              <a:gd name="connsiteY88" fmla="*/ 2950368 h 3233738"/>
              <a:gd name="connsiteX89" fmla="*/ 66814 w 1352688"/>
              <a:gd name="connsiteY89" fmla="*/ 2988468 h 3233738"/>
              <a:gd name="connsiteX90" fmla="*/ 43001 w 1352688"/>
              <a:gd name="connsiteY90" fmla="*/ 3021805 h 3233738"/>
              <a:gd name="connsiteX91" fmla="*/ 38240 w 1352688"/>
              <a:gd name="connsiteY91" fmla="*/ 3045618 h 3233738"/>
              <a:gd name="connsiteX92" fmla="*/ 19189 w 1352688"/>
              <a:gd name="connsiteY92" fmla="*/ 3081336 h 3233738"/>
              <a:gd name="connsiteX93" fmla="*/ 19189 w 1352688"/>
              <a:gd name="connsiteY93" fmla="*/ 3117055 h 3233738"/>
              <a:gd name="connsiteX94" fmla="*/ 139 w 1352688"/>
              <a:gd name="connsiteY94" fmla="*/ 3133724 h 3233738"/>
              <a:gd name="connsiteX95" fmla="*/ 12045 w 1352688"/>
              <a:gd name="connsiteY95" fmla="*/ 3176587 h 3233738"/>
              <a:gd name="connsiteX96" fmla="*/ 2519 w 1352688"/>
              <a:gd name="connsiteY96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381140 w 1352688"/>
              <a:gd name="connsiteY67" fmla="*/ 2255042 h 3233738"/>
              <a:gd name="connsiteX68" fmla="*/ 331132 w 1352688"/>
              <a:gd name="connsiteY68" fmla="*/ 2226468 h 3233738"/>
              <a:gd name="connsiteX69" fmla="*/ 254933 w 1352688"/>
              <a:gd name="connsiteY69" fmla="*/ 2181225 h 3233738"/>
              <a:gd name="connsiteX70" fmla="*/ 316844 w 1352688"/>
              <a:gd name="connsiteY70" fmla="*/ 2250280 h 3233738"/>
              <a:gd name="connsiteX71" fmla="*/ 354945 w 1352688"/>
              <a:gd name="connsiteY71" fmla="*/ 2300287 h 3233738"/>
              <a:gd name="connsiteX72" fmla="*/ 343039 w 1352688"/>
              <a:gd name="connsiteY72" fmla="*/ 2336006 h 3233738"/>
              <a:gd name="connsiteX73" fmla="*/ 316844 w 1352688"/>
              <a:gd name="connsiteY73" fmla="*/ 2340768 h 3233738"/>
              <a:gd name="connsiteX74" fmla="*/ 302560 w 1352688"/>
              <a:gd name="connsiteY74" fmla="*/ 2343148 h 3233738"/>
              <a:gd name="connsiteX75" fmla="*/ 295414 w 1352688"/>
              <a:gd name="connsiteY75" fmla="*/ 2352674 h 3233738"/>
              <a:gd name="connsiteX76" fmla="*/ 302557 w 1352688"/>
              <a:gd name="connsiteY76" fmla="*/ 2366962 h 3233738"/>
              <a:gd name="connsiteX77" fmla="*/ 321608 w 1352688"/>
              <a:gd name="connsiteY77" fmla="*/ 2378868 h 3233738"/>
              <a:gd name="connsiteX78" fmla="*/ 333514 w 1352688"/>
              <a:gd name="connsiteY78" fmla="*/ 2397918 h 3233738"/>
              <a:gd name="connsiteX79" fmla="*/ 312083 w 1352688"/>
              <a:gd name="connsiteY79" fmla="*/ 2414586 h 3233738"/>
              <a:gd name="connsiteX80" fmla="*/ 285889 w 1352688"/>
              <a:gd name="connsiteY80" fmla="*/ 2433637 h 3233738"/>
              <a:gd name="connsiteX81" fmla="*/ 250171 w 1352688"/>
              <a:gd name="connsiteY81" fmla="*/ 2471737 h 3233738"/>
              <a:gd name="connsiteX82" fmla="*/ 200164 w 1352688"/>
              <a:gd name="connsiteY82" fmla="*/ 2533650 h 3233738"/>
              <a:gd name="connsiteX83" fmla="*/ 173970 w 1352688"/>
              <a:gd name="connsiteY83" fmla="*/ 2612230 h 3233738"/>
              <a:gd name="connsiteX84" fmla="*/ 188258 w 1352688"/>
              <a:gd name="connsiteY84" fmla="*/ 2652712 h 3233738"/>
              <a:gd name="connsiteX85" fmla="*/ 178733 w 1352688"/>
              <a:gd name="connsiteY85" fmla="*/ 2688431 h 3233738"/>
              <a:gd name="connsiteX86" fmla="*/ 116821 w 1352688"/>
              <a:gd name="connsiteY86" fmla="*/ 2764630 h 3233738"/>
              <a:gd name="connsiteX87" fmla="*/ 100151 w 1352688"/>
              <a:gd name="connsiteY87" fmla="*/ 2809874 h 3233738"/>
              <a:gd name="connsiteX88" fmla="*/ 88245 w 1352688"/>
              <a:gd name="connsiteY88" fmla="*/ 2864643 h 3233738"/>
              <a:gd name="connsiteX89" fmla="*/ 88245 w 1352688"/>
              <a:gd name="connsiteY89" fmla="*/ 2950368 h 3233738"/>
              <a:gd name="connsiteX90" fmla="*/ 66814 w 1352688"/>
              <a:gd name="connsiteY90" fmla="*/ 2988468 h 3233738"/>
              <a:gd name="connsiteX91" fmla="*/ 43001 w 1352688"/>
              <a:gd name="connsiteY91" fmla="*/ 3021805 h 3233738"/>
              <a:gd name="connsiteX92" fmla="*/ 38240 w 1352688"/>
              <a:gd name="connsiteY92" fmla="*/ 3045618 h 3233738"/>
              <a:gd name="connsiteX93" fmla="*/ 19189 w 1352688"/>
              <a:gd name="connsiteY93" fmla="*/ 3081336 h 3233738"/>
              <a:gd name="connsiteX94" fmla="*/ 19189 w 1352688"/>
              <a:gd name="connsiteY94" fmla="*/ 3117055 h 3233738"/>
              <a:gd name="connsiteX95" fmla="*/ 139 w 1352688"/>
              <a:gd name="connsiteY95" fmla="*/ 3133724 h 3233738"/>
              <a:gd name="connsiteX96" fmla="*/ 12045 w 1352688"/>
              <a:gd name="connsiteY96" fmla="*/ 3176587 h 3233738"/>
              <a:gd name="connsiteX97" fmla="*/ 2519 w 1352688"/>
              <a:gd name="connsiteY97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381140 w 1352688"/>
              <a:gd name="connsiteY67" fmla="*/ 2255042 h 3233738"/>
              <a:gd name="connsiteX68" fmla="*/ 331132 w 1352688"/>
              <a:gd name="connsiteY68" fmla="*/ 2226468 h 3233738"/>
              <a:gd name="connsiteX69" fmla="*/ 293032 w 1352688"/>
              <a:gd name="connsiteY69" fmla="*/ 2200274 h 3233738"/>
              <a:gd name="connsiteX70" fmla="*/ 254933 w 1352688"/>
              <a:gd name="connsiteY70" fmla="*/ 2181225 h 3233738"/>
              <a:gd name="connsiteX71" fmla="*/ 316844 w 1352688"/>
              <a:gd name="connsiteY71" fmla="*/ 2250280 h 3233738"/>
              <a:gd name="connsiteX72" fmla="*/ 354945 w 1352688"/>
              <a:gd name="connsiteY72" fmla="*/ 2300287 h 3233738"/>
              <a:gd name="connsiteX73" fmla="*/ 343039 w 1352688"/>
              <a:gd name="connsiteY73" fmla="*/ 2336006 h 3233738"/>
              <a:gd name="connsiteX74" fmla="*/ 316844 w 1352688"/>
              <a:gd name="connsiteY74" fmla="*/ 2340768 h 3233738"/>
              <a:gd name="connsiteX75" fmla="*/ 302560 w 1352688"/>
              <a:gd name="connsiteY75" fmla="*/ 2343148 h 3233738"/>
              <a:gd name="connsiteX76" fmla="*/ 295414 w 1352688"/>
              <a:gd name="connsiteY76" fmla="*/ 2352674 h 3233738"/>
              <a:gd name="connsiteX77" fmla="*/ 302557 w 1352688"/>
              <a:gd name="connsiteY77" fmla="*/ 2366962 h 3233738"/>
              <a:gd name="connsiteX78" fmla="*/ 321608 w 1352688"/>
              <a:gd name="connsiteY78" fmla="*/ 2378868 h 3233738"/>
              <a:gd name="connsiteX79" fmla="*/ 333514 w 1352688"/>
              <a:gd name="connsiteY79" fmla="*/ 2397918 h 3233738"/>
              <a:gd name="connsiteX80" fmla="*/ 312083 w 1352688"/>
              <a:gd name="connsiteY80" fmla="*/ 2414586 h 3233738"/>
              <a:gd name="connsiteX81" fmla="*/ 285889 w 1352688"/>
              <a:gd name="connsiteY81" fmla="*/ 2433637 h 3233738"/>
              <a:gd name="connsiteX82" fmla="*/ 250171 w 1352688"/>
              <a:gd name="connsiteY82" fmla="*/ 2471737 h 3233738"/>
              <a:gd name="connsiteX83" fmla="*/ 200164 w 1352688"/>
              <a:gd name="connsiteY83" fmla="*/ 2533650 h 3233738"/>
              <a:gd name="connsiteX84" fmla="*/ 173970 w 1352688"/>
              <a:gd name="connsiteY84" fmla="*/ 2612230 h 3233738"/>
              <a:gd name="connsiteX85" fmla="*/ 188258 w 1352688"/>
              <a:gd name="connsiteY85" fmla="*/ 2652712 h 3233738"/>
              <a:gd name="connsiteX86" fmla="*/ 178733 w 1352688"/>
              <a:gd name="connsiteY86" fmla="*/ 2688431 h 3233738"/>
              <a:gd name="connsiteX87" fmla="*/ 116821 w 1352688"/>
              <a:gd name="connsiteY87" fmla="*/ 2764630 h 3233738"/>
              <a:gd name="connsiteX88" fmla="*/ 100151 w 1352688"/>
              <a:gd name="connsiteY88" fmla="*/ 2809874 h 3233738"/>
              <a:gd name="connsiteX89" fmla="*/ 88245 w 1352688"/>
              <a:gd name="connsiteY89" fmla="*/ 2864643 h 3233738"/>
              <a:gd name="connsiteX90" fmla="*/ 88245 w 1352688"/>
              <a:gd name="connsiteY90" fmla="*/ 2950368 h 3233738"/>
              <a:gd name="connsiteX91" fmla="*/ 66814 w 1352688"/>
              <a:gd name="connsiteY91" fmla="*/ 2988468 h 3233738"/>
              <a:gd name="connsiteX92" fmla="*/ 43001 w 1352688"/>
              <a:gd name="connsiteY92" fmla="*/ 3021805 h 3233738"/>
              <a:gd name="connsiteX93" fmla="*/ 38240 w 1352688"/>
              <a:gd name="connsiteY93" fmla="*/ 3045618 h 3233738"/>
              <a:gd name="connsiteX94" fmla="*/ 19189 w 1352688"/>
              <a:gd name="connsiteY94" fmla="*/ 3081336 h 3233738"/>
              <a:gd name="connsiteX95" fmla="*/ 19189 w 1352688"/>
              <a:gd name="connsiteY95" fmla="*/ 3117055 h 3233738"/>
              <a:gd name="connsiteX96" fmla="*/ 139 w 1352688"/>
              <a:gd name="connsiteY96" fmla="*/ 3133724 h 3233738"/>
              <a:gd name="connsiteX97" fmla="*/ 12045 w 1352688"/>
              <a:gd name="connsiteY97" fmla="*/ 3176587 h 3233738"/>
              <a:gd name="connsiteX98" fmla="*/ 2519 w 1352688"/>
              <a:gd name="connsiteY98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381140 w 1352688"/>
              <a:gd name="connsiteY67" fmla="*/ 2255042 h 3233738"/>
              <a:gd name="connsiteX68" fmla="*/ 347801 w 1352688"/>
              <a:gd name="connsiteY68" fmla="*/ 2235993 h 3233738"/>
              <a:gd name="connsiteX69" fmla="*/ 293032 w 1352688"/>
              <a:gd name="connsiteY69" fmla="*/ 2200274 h 3233738"/>
              <a:gd name="connsiteX70" fmla="*/ 254933 w 1352688"/>
              <a:gd name="connsiteY70" fmla="*/ 2181225 h 3233738"/>
              <a:gd name="connsiteX71" fmla="*/ 316844 w 1352688"/>
              <a:gd name="connsiteY71" fmla="*/ 2250280 h 3233738"/>
              <a:gd name="connsiteX72" fmla="*/ 354945 w 1352688"/>
              <a:gd name="connsiteY72" fmla="*/ 2300287 h 3233738"/>
              <a:gd name="connsiteX73" fmla="*/ 343039 w 1352688"/>
              <a:gd name="connsiteY73" fmla="*/ 2336006 h 3233738"/>
              <a:gd name="connsiteX74" fmla="*/ 316844 w 1352688"/>
              <a:gd name="connsiteY74" fmla="*/ 2340768 h 3233738"/>
              <a:gd name="connsiteX75" fmla="*/ 302560 w 1352688"/>
              <a:gd name="connsiteY75" fmla="*/ 2343148 h 3233738"/>
              <a:gd name="connsiteX76" fmla="*/ 295414 w 1352688"/>
              <a:gd name="connsiteY76" fmla="*/ 2352674 h 3233738"/>
              <a:gd name="connsiteX77" fmla="*/ 302557 w 1352688"/>
              <a:gd name="connsiteY77" fmla="*/ 2366962 h 3233738"/>
              <a:gd name="connsiteX78" fmla="*/ 321608 w 1352688"/>
              <a:gd name="connsiteY78" fmla="*/ 2378868 h 3233738"/>
              <a:gd name="connsiteX79" fmla="*/ 333514 w 1352688"/>
              <a:gd name="connsiteY79" fmla="*/ 2397918 h 3233738"/>
              <a:gd name="connsiteX80" fmla="*/ 312083 w 1352688"/>
              <a:gd name="connsiteY80" fmla="*/ 2414586 h 3233738"/>
              <a:gd name="connsiteX81" fmla="*/ 285889 w 1352688"/>
              <a:gd name="connsiteY81" fmla="*/ 2433637 h 3233738"/>
              <a:gd name="connsiteX82" fmla="*/ 250171 w 1352688"/>
              <a:gd name="connsiteY82" fmla="*/ 2471737 h 3233738"/>
              <a:gd name="connsiteX83" fmla="*/ 200164 w 1352688"/>
              <a:gd name="connsiteY83" fmla="*/ 2533650 h 3233738"/>
              <a:gd name="connsiteX84" fmla="*/ 173970 w 1352688"/>
              <a:gd name="connsiteY84" fmla="*/ 2612230 h 3233738"/>
              <a:gd name="connsiteX85" fmla="*/ 188258 w 1352688"/>
              <a:gd name="connsiteY85" fmla="*/ 2652712 h 3233738"/>
              <a:gd name="connsiteX86" fmla="*/ 178733 w 1352688"/>
              <a:gd name="connsiteY86" fmla="*/ 2688431 h 3233738"/>
              <a:gd name="connsiteX87" fmla="*/ 116821 w 1352688"/>
              <a:gd name="connsiteY87" fmla="*/ 2764630 h 3233738"/>
              <a:gd name="connsiteX88" fmla="*/ 100151 w 1352688"/>
              <a:gd name="connsiteY88" fmla="*/ 2809874 h 3233738"/>
              <a:gd name="connsiteX89" fmla="*/ 88245 w 1352688"/>
              <a:gd name="connsiteY89" fmla="*/ 2864643 h 3233738"/>
              <a:gd name="connsiteX90" fmla="*/ 88245 w 1352688"/>
              <a:gd name="connsiteY90" fmla="*/ 2950368 h 3233738"/>
              <a:gd name="connsiteX91" fmla="*/ 66814 w 1352688"/>
              <a:gd name="connsiteY91" fmla="*/ 2988468 h 3233738"/>
              <a:gd name="connsiteX92" fmla="*/ 43001 w 1352688"/>
              <a:gd name="connsiteY92" fmla="*/ 3021805 h 3233738"/>
              <a:gd name="connsiteX93" fmla="*/ 38240 w 1352688"/>
              <a:gd name="connsiteY93" fmla="*/ 3045618 h 3233738"/>
              <a:gd name="connsiteX94" fmla="*/ 19189 w 1352688"/>
              <a:gd name="connsiteY94" fmla="*/ 3081336 h 3233738"/>
              <a:gd name="connsiteX95" fmla="*/ 19189 w 1352688"/>
              <a:gd name="connsiteY95" fmla="*/ 3117055 h 3233738"/>
              <a:gd name="connsiteX96" fmla="*/ 139 w 1352688"/>
              <a:gd name="connsiteY96" fmla="*/ 3133724 h 3233738"/>
              <a:gd name="connsiteX97" fmla="*/ 12045 w 1352688"/>
              <a:gd name="connsiteY97" fmla="*/ 3176587 h 3233738"/>
              <a:gd name="connsiteX98" fmla="*/ 2519 w 1352688"/>
              <a:gd name="connsiteY98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381140 w 1352688"/>
              <a:gd name="connsiteY67" fmla="*/ 2255042 h 3233738"/>
              <a:gd name="connsiteX68" fmla="*/ 347801 w 1352688"/>
              <a:gd name="connsiteY68" fmla="*/ 2235993 h 3233738"/>
              <a:gd name="connsiteX69" fmla="*/ 331132 w 1352688"/>
              <a:gd name="connsiteY69" fmla="*/ 2228849 h 3233738"/>
              <a:gd name="connsiteX70" fmla="*/ 254933 w 1352688"/>
              <a:gd name="connsiteY70" fmla="*/ 2181225 h 3233738"/>
              <a:gd name="connsiteX71" fmla="*/ 316844 w 1352688"/>
              <a:gd name="connsiteY71" fmla="*/ 2250280 h 3233738"/>
              <a:gd name="connsiteX72" fmla="*/ 354945 w 1352688"/>
              <a:gd name="connsiteY72" fmla="*/ 2300287 h 3233738"/>
              <a:gd name="connsiteX73" fmla="*/ 343039 w 1352688"/>
              <a:gd name="connsiteY73" fmla="*/ 2336006 h 3233738"/>
              <a:gd name="connsiteX74" fmla="*/ 316844 w 1352688"/>
              <a:gd name="connsiteY74" fmla="*/ 2340768 h 3233738"/>
              <a:gd name="connsiteX75" fmla="*/ 302560 w 1352688"/>
              <a:gd name="connsiteY75" fmla="*/ 2343148 h 3233738"/>
              <a:gd name="connsiteX76" fmla="*/ 295414 w 1352688"/>
              <a:gd name="connsiteY76" fmla="*/ 2352674 h 3233738"/>
              <a:gd name="connsiteX77" fmla="*/ 302557 w 1352688"/>
              <a:gd name="connsiteY77" fmla="*/ 2366962 h 3233738"/>
              <a:gd name="connsiteX78" fmla="*/ 321608 w 1352688"/>
              <a:gd name="connsiteY78" fmla="*/ 2378868 h 3233738"/>
              <a:gd name="connsiteX79" fmla="*/ 333514 w 1352688"/>
              <a:gd name="connsiteY79" fmla="*/ 2397918 h 3233738"/>
              <a:gd name="connsiteX80" fmla="*/ 312083 w 1352688"/>
              <a:gd name="connsiteY80" fmla="*/ 2414586 h 3233738"/>
              <a:gd name="connsiteX81" fmla="*/ 285889 w 1352688"/>
              <a:gd name="connsiteY81" fmla="*/ 2433637 h 3233738"/>
              <a:gd name="connsiteX82" fmla="*/ 250171 w 1352688"/>
              <a:gd name="connsiteY82" fmla="*/ 2471737 h 3233738"/>
              <a:gd name="connsiteX83" fmla="*/ 200164 w 1352688"/>
              <a:gd name="connsiteY83" fmla="*/ 2533650 h 3233738"/>
              <a:gd name="connsiteX84" fmla="*/ 173970 w 1352688"/>
              <a:gd name="connsiteY84" fmla="*/ 2612230 h 3233738"/>
              <a:gd name="connsiteX85" fmla="*/ 188258 w 1352688"/>
              <a:gd name="connsiteY85" fmla="*/ 2652712 h 3233738"/>
              <a:gd name="connsiteX86" fmla="*/ 178733 w 1352688"/>
              <a:gd name="connsiteY86" fmla="*/ 2688431 h 3233738"/>
              <a:gd name="connsiteX87" fmla="*/ 116821 w 1352688"/>
              <a:gd name="connsiteY87" fmla="*/ 2764630 h 3233738"/>
              <a:gd name="connsiteX88" fmla="*/ 100151 w 1352688"/>
              <a:gd name="connsiteY88" fmla="*/ 2809874 h 3233738"/>
              <a:gd name="connsiteX89" fmla="*/ 88245 w 1352688"/>
              <a:gd name="connsiteY89" fmla="*/ 2864643 h 3233738"/>
              <a:gd name="connsiteX90" fmla="*/ 88245 w 1352688"/>
              <a:gd name="connsiteY90" fmla="*/ 2950368 h 3233738"/>
              <a:gd name="connsiteX91" fmla="*/ 66814 w 1352688"/>
              <a:gd name="connsiteY91" fmla="*/ 2988468 h 3233738"/>
              <a:gd name="connsiteX92" fmla="*/ 43001 w 1352688"/>
              <a:gd name="connsiteY92" fmla="*/ 3021805 h 3233738"/>
              <a:gd name="connsiteX93" fmla="*/ 38240 w 1352688"/>
              <a:gd name="connsiteY93" fmla="*/ 3045618 h 3233738"/>
              <a:gd name="connsiteX94" fmla="*/ 19189 w 1352688"/>
              <a:gd name="connsiteY94" fmla="*/ 3081336 h 3233738"/>
              <a:gd name="connsiteX95" fmla="*/ 19189 w 1352688"/>
              <a:gd name="connsiteY95" fmla="*/ 3117055 h 3233738"/>
              <a:gd name="connsiteX96" fmla="*/ 139 w 1352688"/>
              <a:gd name="connsiteY96" fmla="*/ 3133724 h 3233738"/>
              <a:gd name="connsiteX97" fmla="*/ 12045 w 1352688"/>
              <a:gd name="connsiteY97" fmla="*/ 3176587 h 3233738"/>
              <a:gd name="connsiteX98" fmla="*/ 2519 w 1352688"/>
              <a:gd name="connsiteY98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381140 w 1352688"/>
              <a:gd name="connsiteY67" fmla="*/ 2255042 h 3233738"/>
              <a:gd name="connsiteX68" fmla="*/ 347801 w 1352688"/>
              <a:gd name="connsiteY68" fmla="*/ 2235993 h 3233738"/>
              <a:gd name="connsiteX69" fmla="*/ 331132 w 1352688"/>
              <a:gd name="connsiteY69" fmla="*/ 2228849 h 3233738"/>
              <a:gd name="connsiteX70" fmla="*/ 254933 w 1352688"/>
              <a:gd name="connsiteY70" fmla="*/ 2181225 h 3233738"/>
              <a:gd name="connsiteX71" fmla="*/ 331132 w 1352688"/>
              <a:gd name="connsiteY71" fmla="*/ 2266948 h 3233738"/>
              <a:gd name="connsiteX72" fmla="*/ 354945 w 1352688"/>
              <a:gd name="connsiteY72" fmla="*/ 2300287 h 3233738"/>
              <a:gd name="connsiteX73" fmla="*/ 343039 w 1352688"/>
              <a:gd name="connsiteY73" fmla="*/ 2336006 h 3233738"/>
              <a:gd name="connsiteX74" fmla="*/ 316844 w 1352688"/>
              <a:gd name="connsiteY74" fmla="*/ 2340768 h 3233738"/>
              <a:gd name="connsiteX75" fmla="*/ 302560 w 1352688"/>
              <a:gd name="connsiteY75" fmla="*/ 2343148 h 3233738"/>
              <a:gd name="connsiteX76" fmla="*/ 295414 w 1352688"/>
              <a:gd name="connsiteY76" fmla="*/ 2352674 h 3233738"/>
              <a:gd name="connsiteX77" fmla="*/ 302557 w 1352688"/>
              <a:gd name="connsiteY77" fmla="*/ 2366962 h 3233738"/>
              <a:gd name="connsiteX78" fmla="*/ 321608 w 1352688"/>
              <a:gd name="connsiteY78" fmla="*/ 2378868 h 3233738"/>
              <a:gd name="connsiteX79" fmla="*/ 333514 w 1352688"/>
              <a:gd name="connsiteY79" fmla="*/ 2397918 h 3233738"/>
              <a:gd name="connsiteX80" fmla="*/ 312083 w 1352688"/>
              <a:gd name="connsiteY80" fmla="*/ 2414586 h 3233738"/>
              <a:gd name="connsiteX81" fmla="*/ 285889 w 1352688"/>
              <a:gd name="connsiteY81" fmla="*/ 2433637 h 3233738"/>
              <a:gd name="connsiteX82" fmla="*/ 250171 w 1352688"/>
              <a:gd name="connsiteY82" fmla="*/ 2471737 h 3233738"/>
              <a:gd name="connsiteX83" fmla="*/ 200164 w 1352688"/>
              <a:gd name="connsiteY83" fmla="*/ 2533650 h 3233738"/>
              <a:gd name="connsiteX84" fmla="*/ 173970 w 1352688"/>
              <a:gd name="connsiteY84" fmla="*/ 2612230 h 3233738"/>
              <a:gd name="connsiteX85" fmla="*/ 188258 w 1352688"/>
              <a:gd name="connsiteY85" fmla="*/ 2652712 h 3233738"/>
              <a:gd name="connsiteX86" fmla="*/ 178733 w 1352688"/>
              <a:gd name="connsiteY86" fmla="*/ 2688431 h 3233738"/>
              <a:gd name="connsiteX87" fmla="*/ 116821 w 1352688"/>
              <a:gd name="connsiteY87" fmla="*/ 2764630 h 3233738"/>
              <a:gd name="connsiteX88" fmla="*/ 100151 w 1352688"/>
              <a:gd name="connsiteY88" fmla="*/ 2809874 h 3233738"/>
              <a:gd name="connsiteX89" fmla="*/ 88245 w 1352688"/>
              <a:gd name="connsiteY89" fmla="*/ 2864643 h 3233738"/>
              <a:gd name="connsiteX90" fmla="*/ 88245 w 1352688"/>
              <a:gd name="connsiteY90" fmla="*/ 2950368 h 3233738"/>
              <a:gd name="connsiteX91" fmla="*/ 66814 w 1352688"/>
              <a:gd name="connsiteY91" fmla="*/ 2988468 h 3233738"/>
              <a:gd name="connsiteX92" fmla="*/ 43001 w 1352688"/>
              <a:gd name="connsiteY92" fmla="*/ 3021805 h 3233738"/>
              <a:gd name="connsiteX93" fmla="*/ 38240 w 1352688"/>
              <a:gd name="connsiteY93" fmla="*/ 3045618 h 3233738"/>
              <a:gd name="connsiteX94" fmla="*/ 19189 w 1352688"/>
              <a:gd name="connsiteY94" fmla="*/ 3081336 h 3233738"/>
              <a:gd name="connsiteX95" fmla="*/ 19189 w 1352688"/>
              <a:gd name="connsiteY95" fmla="*/ 3117055 h 3233738"/>
              <a:gd name="connsiteX96" fmla="*/ 139 w 1352688"/>
              <a:gd name="connsiteY96" fmla="*/ 3133724 h 3233738"/>
              <a:gd name="connsiteX97" fmla="*/ 12045 w 1352688"/>
              <a:gd name="connsiteY97" fmla="*/ 3176587 h 3233738"/>
              <a:gd name="connsiteX98" fmla="*/ 2519 w 1352688"/>
              <a:gd name="connsiteY98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381140 w 1352688"/>
              <a:gd name="connsiteY67" fmla="*/ 2255042 h 3233738"/>
              <a:gd name="connsiteX68" fmla="*/ 347801 w 1352688"/>
              <a:gd name="connsiteY68" fmla="*/ 2235993 h 3233738"/>
              <a:gd name="connsiteX69" fmla="*/ 331132 w 1352688"/>
              <a:gd name="connsiteY69" fmla="*/ 2228849 h 3233738"/>
              <a:gd name="connsiteX70" fmla="*/ 323989 w 1352688"/>
              <a:gd name="connsiteY70" fmla="*/ 2243137 h 3233738"/>
              <a:gd name="connsiteX71" fmla="*/ 331132 w 1352688"/>
              <a:gd name="connsiteY71" fmla="*/ 2266948 h 3233738"/>
              <a:gd name="connsiteX72" fmla="*/ 354945 w 1352688"/>
              <a:gd name="connsiteY72" fmla="*/ 2300287 h 3233738"/>
              <a:gd name="connsiteX73" fmla="*/ 343039 w 1352688"/>
              <a:gd name="connsiteY73" fmla="*/ 2336006 h 3233738"/>
              <a:gd name="connsiteX74" fmla="*/ 316844 w 1352688"/>
              <a:gd name="connsiteY74" fmla="*/ 2340768 h 3233738"/>
              <a:gd name="connsiteX75" fmla="*/ 302560 w 1352688"/>
              <a:gd name="connsiteY75" fmla="*/ 2343148 h 3233738"/>
              <a:gd name="connsiteX76" fmla="*/ 295414 w 1352688"/>
              <a:gd name="connsiteY76" fmla="*/ 2352674 h 3233738"/>
              <a:gd name="connsiteX77" fmla="*/ 302557 w 1352688"/>
              <a:gd name="connsiteY77" fmla="*/ 2366962 h 3233738"/>
              <a:gd name="connsiteX78" fmla="*/ 321608 w 1352688"/>
              <a:gd name="connsiteY78" fmla="*/ 2378868 h 3233738"/>
              <a:gd name="connsiteX79" fmla="*/ 333514 w 1352688"/>
              <a:gd name="connsiteY79" fmla="*/ 2397918 h 3233738"/>
              <a:gd name="connsiteX80" fmla="*/ 312083 w 1352688"/>
              <a:gd name="connsiteY80" fmla="*/ 2414586 h 3233738"/>
              <a:gd name="connsiteX81" fmla="*/ 285889 w 1352688"/>
              <a:gd name="connsiteY81" fmla="*/ 2433637 h 3233738"/>
              <a:gd name="connsiteX82" fmla="*/ 250171 w 1352688"/>
              <a:gd name="connsiteY82" fmla="*/ 2471737 h 3233738"/>
              <a:gd name="connsiteX83" fmla="*/ 200164 w 1352688"/>
              <a:gd name="connsiteY83" fmla="*/ 2533650 h 3233738"/>
              <a:gd name="connsiteX84" fmla="*/ 173970 w 1352688"/>
              <a:gd name="connsiteY84" fmla="*/ 2612230 h 3233738"/>
              <a:gd name="connsiteX85" fmla="*/ 188258 w 1352688"/>
              <a:gd name="connsiteY85" fmla="*/ 2652712 h 3233738"/>
              <a:gd name="connsiteX86" fmla="*/ 178733 w 1352688"/>
              <a:gd name="connsiteY86" fmla="*/ 2688431 h 3233738"/>
              <a:gd name="connsiteX87" fmla="*/ 116821 w 1352688"/>
              <a:gd name="connsiteY87" fmla="*/ 2764630 h 3233738"/>
              <a:gd name="connsiteX88" fmla="*/ 100151 w 1352688"/>
              <a:gd name="connsiteY88" fmla="*/ 2809874 h 3233738"/>
              <a:gd name="connsiteX89" fmla="*/ 88245 w 1352688"/>
              <a:gd name="connsiteY89" fmla="*/ 2864643 h 3233738"/>
              <a:gd name="connsiteX90" fmla="*/ 88245 w 1352688"/>
              <a:gd name="connsiteY90" fmla="*/ 2950368 h 3233738"/>
              <a:gd name="connsiteX91" fmla="*/ 66814 w 1352688"/>
              <a:gd name="connsiteY91" fmla="*/ 2988468 h 3233738"/>
              <a:gd name="connsiteX92" fmla="*/ 43001 w 1352688"/>
              <a:gd name="connsiteY92" fmla="*/ 3021805 h 3233738"/>
              <a:gd name="connsiteX93" fmla="*/ 38240 w 1352688"/>
              <a:gd name="connsiteY93" fmla="*/ 3045618 h 3233738"/>
              <a:gd name="connsiteX94" fmla="*/ 19189 w 1352688"/>
              <a:gd name="connsiteY94" fmla="*/ 3081336 h 3233738"/>
              <a:gd name="connsiteX95" fmla="*/ 19189 w 1352688"/>
              <a:gd name="connsiteY95" fmla="*/ 3117055 h 3233738"/>
              <a:gd name="connsiteX96" fmla="*/ 139 w 1352688"/>
              <a:gd name="connsiteY96" fmla="*/ 3133724 h 3233738"/>
              <a:gd name="connsiteX97" fmla="*/ 12045 w 1352688"/>
              <a:gd name="connsiteY97" fmla="*/ 3176587 h 3233738"/>
              <a:gd name="connsiteX98" fmla="*/ 2519 w 1352688"/>
              <a:gd name="connsiteY98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424002 w 1352688"/>
              <a:gd name="connsiteY67" fmla="*/ 2338386 h 3233738"/>
              <a:gd name="connsiteX68" fmla="*/ 347801 w 1352688"/>
              <a:gd name="connsiteY68" fmla="*/ 2235993 h 3233738"/>
              <a:gd name="connsiteX69" fmla="*/ 331132 w 1352688"/>
              <a:gd name="connsiteY69" fmla="*/ 2228849 h 3233738"/>
              <a:gd name="connsiteX70" fmla="*/ 323989 w 1352688"/>
              <a:gd name="connsiteY70" fmla="*/ 2243137 h 3233738"/>
              <a:gd name="connsiteX71" fmla="*/ 331132 w 1352688"/>
              <a:gd name="connsiteY71" fmla="*/ 2266948 h 3233738"/>
              <a:gd name="connsiteX72" fmla="*/ 354945 w 1352688"/>
              <a:gd name="connsiteY72" fmla="*/ 2300287 h 3233738"/>
              <a:gd name="connsiteX73" fmla="*/ 343039 w 1352688"/>
              <a:gd name="connsiteY73" fmla="*/ 2336006 h 3233738"/>
              <a:gd name="connsiteX74" fmla="*/ 316844 w 1352688"/>
              <a:gd name="connsiteY74" fmla="*/ 2340768 h 3233738"/>
              <a:gd name="connsiteX75" fmla="*/ 302560 w 1352688"/>
              <a:gd name="connsiteY75" fmla="*/ 2343148 h 3233738"/>
              <a:gd name="connsiteX76" fmla="*/ 295414 w 1352688"/>
              <a:gd name="connsiteY76" fmla="*/ 2352674 h 3233738"/>
              <a:gd name="connsiteX77" fmla="*/ 302557 w 1352688"/>
              <a:gd name="connsiteY77" fmla="*/ 2366962 h 3233738"/>
              <a:gd name="connsiteX78" fmla="*/ 321608 w 1352688"/>
              <a:gd name="connsiteY78" fmla="*/ 2378868 h 3233738"/>
              <a:gd name="connsiteX79" fmla="*/ 333514 w 1352688"/>
              <a:gd name="connsiteY79" fmla="*/ 2397918 h 3233738"/>
              <a:gd name="connsiteX80" fmla="*/ 312083 w 1352688"/>
              <a:gd name="connsiteY80" fmla="*/ 2414586 h 3233738"/>
              <a:gd name="connsiteX81" fmla="*/ 285889 w 1352688"/>
              <a:gd name="connsiteY81" fmla="*/ 2433637 h 3233738"/>
              <a:gd name="connsiteX82" fmla="*/ 250171 w 1352688"/>
              <a:gd name="connsiteY82" fmla="*/ 2471737 h 3233738"/>
              <a:gd name="connsiteX83" fmla="*/ 200164 w 1352688"/>
              <a:gd name="connsiteY83" fmla="*/ 2533650 h 3233738"/>
              <a:gd name="connsiteX84" fmla="*/ 173970 w 1352688"/>
              <a:gd name="connsiteY84" fmla="*/ 2612230 h 3233738"/>
              <a:gd name="connsiteX85" fmla="*/ 188258 w 1352688"/>
              <a:gd name="connsiteY85" fmla="*/ 2652712 h 3233738"/>
              <a:gd name="connsiteX86" fmla="*/ 178733 w 1352688"/>
              <a:gd name="connsiteY86" fmla="*/ 2688431 h 3233738"/>
              <a:gd name="connsiteX87" fmla="*/ 116821 w 1352688"/>
              <a:gd name="connsiteY87" fmla="*/ 2764630 h 3233738"/>
              <a:gd name="connsiteX88" fmla="*/ 100151 w 1352688"/>
              <a:gd name="connsiteY88" fmla="*/ 2809874 h 3233738"/>
              <a:gd name="connsiteX89" fmla="*/ 88245 w 1352688"/>
              <a:gd name="connsiteY89" fmla="*/ 2864643 h 3233738"/>
              <a:gd name="connsiteX90" fmla="*/ 88245 w 1352688"/>
              <a:gd name="connsiteY90" fmla="*/ 2950368 h 3233738"/>
              <a:gd name="connsiteX91" fmla="*/ 66814 w 1352688"/>
              <a:gd name="connsiteY91" fmla="*/ 2988468 h 3233738"/>
              <a:gd name="connsiteX92" fmla="*/ 43001 w 1352688"/>
              <a:gd name="connsiteY92" fmla="*/ 3021805 h 3233738"/>
              <a:gd name="connsiteX93" fmla="*/ 38240 w 1352688"/>
              <a:gd name="connsiteY93" fmla="*/ 3045618 h 3233738"/>
              <a:gd name="connsiteX94" fmla="*/ 19189 w 1352688"/>
              <a:gd name="connsiteY94" fmla="*/ 3081336 h 3233738"/>
              <a:gd name="connsiteX95" fmla="*/ 19189 w 1352688"/>
              <a:gd name="connsiteY95" fmla="*/ 3117055 h 3233738"/>
              <a:gd name="connsiteX96" fmla="*/ 139 w 1352688"/>
              <a:gd name="connsiteY96" fmla="*/ 3133724 h 3233738"/>
              <a:gd name="connsiteX97" fmla="*/ 12045 w 1352688"/>
              <a:gd name="connsiteY97" fmla="*/ 3176587 h 3233738"/>
              <a:gd name="connsiteX98" fmla="*/ 2519 w 1352688"/>
              <a:gd name="connsiteY98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424002 w 1352688"/>
              <a:gd name="connsiteY67" fmla="*/ 2338386 h 3233738"/>
              <a:gd name="connsiteX68" fmla="*/ 378757 w 1352688"/>
              <a:gd name="connsiteY68" fmla="*/ 2278855 h 3233738"/>
              <a:gd name="connsiteX69" fmla="*/ 347801 w 1352688"/>
              <a:gd name="connsiteY69" fmla="*/ 2235993 h 3233738"/>
              <a:gd name="connsiteX70" fmla="*/ 331132 w 1352688"/>
              <a:gd name="connsiteY70" fmla="*/ 2228849 h 3233738"/>
              <a:gd name="connsiteX71" fmla="*/ 323989 w 1352688"/>
              <a:gd name="connsiteY71" fmla="*/ 2243137 h 3233738"/>
              <a:gd name="connsiteX72" fmla="*/ 331132 w 1352688"/>
              <a:gd name="connsiteY72" fmla="*/ 2266948 h 3233738"/>
              <a:gd name="connsiteX73" fmla="*/ 354945 w 1352688"/>
              <a:gd name="connsiteY73" fmla="*/ 2300287 h 3233738"/>
              <a:gd name="connsiteX74" fmla="*/ 343039 w 1352688"/>
              <a:gd name="connsiteY74" fmla="*/ 2336006 h 3233738"/>
              <a:gd name="connsiteX75" fmla="*/ 316844 w 1352688"/>
              <a:gd name="connsiteY75" fmla="*/ 2340768 h 3233738"/>
              <a:gd name="connsiteX76" fmla="*/ 302560 w 1352688"/>
              <a:gd name="connsiteY76" fmla="*/ 2343148 h 3233738"/>
              <a:gd name="connsiteX77" fmla="*/ 295414 w 1352688"/>
              <a:gd name="connsiteY77" fmla="*/ 2352674 h 3233738"/>
              <a:gd name="connsiteX78" fmla="*/ 302557 w 1352688"/>
              <a:gd name="connsiteY78" fmla="*/ 2366962 h 3233738"/>
              <a:gd name="connsiteX79" fmla="*/ 321608 w 1352688"/>
              <a:gd name="connsiteY79" fmla="*/ 2378868 h 3233738"/>
              <a:gd name="connsiteX80" fmla="*/ 333514 w 1352688"/>
              <a:gd name="connsiteY80" fmla="*/ 2397918 h 3233738"/>
              <a:gd name="connsiteX81" fmla="*/ 312083 w 1352688"/>
              <a:gd name="connsiteY81" fmla="*/ 2414586 h 3233738"/>
              <a:gd name="connsiteX82" fmla="*/ 285889 w 1352688"/>
              <a:gd name="connsiteY82" fmla="*/ 2433637 h 3233738"/>
              <a:gd name="connsiteX83" fmla="*/ 250171 w 1352688"/>
              <a:gd name="connsiteY83" fmla="*/ 2471737 h 3233738"/>
              <a:gd name="connsiteX84" fmla="*/ 200164 w 1352688"/>
              <a:gd name="connsiteY84" fmla="*/ 2533650 h 3233738"/>
              <a:gd name="connsiteX85" fmla="*/ 173970 w 1352688"/>
              <a:gd name="connsiteY85" fmla="*/ 2612230 h 3233738"/>
              <a:gd name="connsiteX86" fmla="*/ 188258 w 1352688"/>
              <a:gd name="connsiteY86" fmla="*/ 2652712 h 3233738"/>
              <a:gd name="connsiteX87" fmla="*/ 178733 w 1352688"/>
              <a:gd name="connsiteY87" fmla="*/ 2688431 h 3233738"/>
              <a:gd name="connsiteX88" fmla="*/ 116821 w 1352688"/>
              <a:gd name="connsiteY88" fmla="*/ 2764630 h 3233738"/>
              <a:gd name="connsiteX89" fmla="*/ 100151 w 1352688"/>
              <a:gd name="connsiteY89" fmla="*/ 2809874 h 3233738"/>
              <a:gd name="connsiteX90" fmla="*/ 88245 w 1352688"/>
              <a:gd name="connsiteY90" fmla="*/ 2864643 h 3233738"/>
              <a:gd name="connsiteX91" fmla="*/ 88245 w 1352688"/>
              <a:gd name="connsiteY91" fmla="*/ 2950368 h 3233738"/>
              <a:gd name="connsiteX92" fmla="*/ 66814 w 1352688"/>
              <a:gd name="connsiteY92" fmla="*/ 2988468 h 3233738"/>
              <a:gd name="connsiteX93" fmla="*/ 43001 w 1352688"/>
              <a:gd name="connsiteY93" fmla="*/ 3021805 h 3233738"/>
              <a:gd name="connsiteX94" fmla="*/ 38240 w 1352688"/>
              <a:gd name="connsiteY94" fmla="*/ 3045618 h 3233738"/>
              <a:gd name="connsiteX95" fmla="*/ 19189 w 1352688"/>
              <a:gd name="connsiteY95" fmla="*/ 3081336 h 3233738"/>
              <a:gd name="connsiteX96" fmla="*/ 19189 w 1352688"/>
              <a:gd name="connsiteY96" fmla="*/ 3117055 h 3233738"/>
              <a:gd name="connsiteX97" fmla="*/ 139 w 1352688"/>
              <a:gd name="connsiteY97" fmla="*/ 3133724 h 3233738"/>
              <a:gd name="connsiteX98" fmla="*/ 12045 w 1352688"/>
              <a:gd name="connsiteY98" fmla="*/ 3176587 h 3233738"/>
              <a:gd name="connsiteX99" fmla="*/ 2519 w 1352688"/>
              <a:gd name="connsiteY99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424002 w 1352688"/>
              <a:gd name="connsiteY67" fmla="*/ 2338386 h 3233738"/>
              <a:gd name="connsiteX68" fmla="*/ 371613 w 1352688"/>
              <a:gd name="connsiteY68" fmla="*/ 2247899 h 3233738"/>
              <a:gd name="connsiteX69" fmla="*/ 347801 w 1352688"/>
              <a:gd name="connsiteY69" fmla="*/ 2235993 h 3233738"/>
              <a:gd name="connsiteX70" fmla="*/ 331132 w 1352688"/>
              <a:gd name="connsiteY70" fmla="*/ 2228849 h 3233738"/>
              <a:gd name="connsiteX71" fmla="*/ 323989 w 1352688"/>
              <a:gd name="connsiteY71" fmla="*/ 2243137 h 3233738"/>
              <a:gd name="connsiteX72" fmla="*/ 331132 w 1352688"/>
              <a:gd name="connsiteY72" fmla="*/ 2266948 h 3233738"/>
              <a:gd name="connsiteX73" fmla="*/ 354945 w 1352688"/>
              <a:gd name="connsiteY73" fmla="*/ 2300287 h 3233738"/>
              <a:gd name="connsiteX74" fmla="*/ 343039 w 1352688"/>
              <a:gd name="connsiteY74" fmla="*/ 2336006 h 3233738"/>
              <a:gd name="connsiteX75" fmla="*/ 316844 w 1352688"/>
              <a:gd name="connsiteY75" fmla="*/ 2340768 h 3233738"/>
              <a:gd name="connsiteX76" fmla="*/ 302560 w 1352688"/>
              <a:gd name="connsiteY76" fmla="*/ 2343148 h 3233738"/>
              <a:gd name="connsiteX77" fmla="*/ 295414 w 1352688"/>
              <a:gd name="connsiteY77" fmla="*/ 2352674 h 3233738"/>
              <a:gd name="connsiteX78" fmla="*/ 302557 w 1352688"/>
              <a:gd name="connsiteY78" fmla="*/ 2366962 h 3233738"/>
              <a:gd name="connsiteX79" fmla="*/ 321608 w 1352688"/>
              <a:gd name="connsiteY79" fmla="*/ 2378868 h 3233738"/>
              <a:gd name="connsiteX80" fmla="*/ 333514 w 1352688"/>
              <a:gd name="connsiteY80" fmla="*/ 2397918 h 3233738"/>
              <a:gd name="connsiteX81" fmla="*/ 312083 w 1352688"/>
              <a:gd name="connsiteY81" fmla="*/ 2414586 h 3233738"/>
              <a:gd name="connsiteX82" fmla="*/ 285889 w 1352688"/>
              <a:gd name="connsiteY82" fmla="*/ 2433637 h 3233738"/>
              <a:gd name="connsiteX83" fmla="*/ 250171 w 1352688"/>
              <a:gd name="connsiteY83" fmla="*/ 2471737 h 3233738"/>
              <a:gd name="connsiteX84" fmla="*/ 200164 w 1352688"/>
              <a:gd name="connsiteY84" fmla="*/ 2533650 h 3233738"/>
              <a:gd name="connsiteX85" fmla="*/ 173970 w 1352688"/>
              <a:gd name="connsiteY85" fmla="*/ 2612230 h 3233738"/>
              <a:gd name="connsiteX86" fmla="*/ 188258 w 1352688"/>
              <a:gd name="connsiteY86" fmla="*/ 2652712 h 3233738"/>
              <a:gd name="connsiteX87" fmla="*/ 178733 w 1352688"/>
              <a:gd name="connsiteY87" fmla="*/ 2688431 h 3233738"/>
              <a:gd name="connsiteX88" fmla="*/ 116821 w 1352688"/>
              <a:gd name="connsiteY88" fmla="*/ 2764630 h 3233738"/>
              <a:gd name="connsiteX89" fmla="*/ 100151 w 1352688"/>
              <a:gd name="connsiteY89" fmla="*/ 2809874 h 3233738"/>
              <a:gd name="connsiteX90" fmla="*/ 88245 w 1352688"/>
              <a:gd name="connsiteY90" fmla="*/ 2864643 h 3233738"/>
              <a:gd name="connsiteX91" fmla="*/ 88245 w 1352688"/>
              <a:gd name="connsiteY91" fmla="*/ 2950368 h 3233738"/>
              <a:gd name="connsiteX92" fmla="*/ 66814 w 1352688"/>
              <a:gd name="connsiteY92" fmla="*/ 2988468 h 3233738"/>
              <a:gd name="connsiteX93" fmla="*/ 43001 w 1352688"/>
              <a:gd name="connsiteY93" fmla="*/ 3021805 h 3233738"/>
              <a:gd name="connsiteX94" fmla="*/ 38240 w 1352688"/>
              <a:gd name="connsiteY94" fmla="*/ 3045618 h 3233738"/>
              <a:gd name="connsiteX95" fmla="*/ 19189 w 1352688"/>
              <a:gd name="connsiteY95" fmla="*/ 3081336 h 3233738"/>
              <a:gd name="connsiteX96" fmla="*/ 19189 w 1352688"/>
              <a:gd name="connsiteY96" fmla="*/ 3117055 h 3233738"/>
              <a:gd name="connsiteX97" fmla="*/ 139 w 1352688"/>
              <a:gd name="connsiteY97" fmla="*/ 3133724 h 3233738"/>
              <a:gd name="connsiteX98" fmla="*/ 12045 w 1352688"/>
              <a:gd name="connsiteY98" fmla="*/ 3176587 h 3233738"/>
              <a:gd name="connsiteX99" fmla="*/ 2519 w 1352688"/>
              <a:gd name="connsiteY99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393046 w 1352688"/>
              <a:gd name="connsiteY67" fmla="*/ 2250280 h 3233738"/>
              <a:gd name="connsiteX68" fmla="*/ 371613 w 1352688"/>
              <a:gd name="connsiteY68" fmla="*/ 2247899 h 3233738"/>
              <a:gd name="connsiteX69" fmla="*/ 347801 w 1352688"/>
              <a:gd name="connsiteY69" fmla="*/ 2235993 h 3233738"/>
              <a:gd name="connsiteX70" fmla="*/ 331132 w 1352688"/>
              <a:gd name="connsiteY70" fmla="*/ 2228849 h 3233738"/>
              <a:gd name="connsiteX71" fmla="*/ 323989 w 1352688"/>
              <a:gd name="connsiteY71" fmla="*/ 2243137 h 3233738"/>
              <a:gd name="connsiteX72" fmla="*/ 331132 w 1352688"/>
              <a:gd name="connsiteY72" fmla="*/ 2266948 h 3233738"/>
              <a:gd name="connsiteX73" fmla="*/ 354945 w 1352688"/>
              <a:gd name="connsiteY73" fmla="*/ 2300287 h 3233738"/>
              <a:gd name="connsiteX74" fmla="*/ 343039 w 1352688"/>
              <a:gd name="connsiteY74" fmla="*/ 2336006 h 3233738"/>
              <a:gd name="connsiteX75" fmla="*/ 316844 w 1352688"/>
              <a:gd name="connsiteY75" fmla="*/ 2340768 h 3233738"/>
              <a:gd name="connsiteX76" fmla="*/ 302560 w 1352688"/>
              <a:gd name="connsiteY76" fmla="*/ 2343148 h 3233738"/>
              <a:gd name="connsiteX77" fmla="*/ 295414 w 1352688"/>
              <a:gd name="connsiteY77" fmla="*/ 2352674 h 3233738"/>
              <a:gd name="connsiteX78" fmla="*/ 302557 w 1352688"/>
              <a:gd name="connsiteY78" fmla="*/ 2366962 h 3233738"/>
              <a:gd name="connsiteX79" fmla="*/ 321608 w 1352688"/>
              <a:gd name="connsiteY79" fmla="*/ 2378868 h 3233738"/>
              <a:gd name="connsiteX80" fmla="*/ 333514 w 1352688"/>
              <a:gd name="connsiteY80" fmla="*/ 2397918 h 3233738"/>
              <a:gd name="connsiteX81" fmla="*/ 312083 w 1352688"/>
              <a:gd name="connsiteY81" fmla="*/ 2414586 h 3233738"/>
              <a:gd name="connsiteX82" fmla="*/ 285889 w 1352688"/>
              <a:gd name="connsiteY82" fmla="*/ 2433637 h 3233738"/>
              <a:gd name="connsiteX83" fmla="*/ 250171 w 1352688"/>
              <a:gd name="connsiteY83" fmla="*/ 2471737 h 3233738"/>
              <a:gd name="connsiteX84" fmla="*/ 200164 w 1352688"/>
              <a:gd name="connsiteY84" fmla="*/ 2533650 h 3233738"/>
              <a:gd name="connsiteX85" fmla="*/ 173970 w 1352688"/>
              <a:gd name="connsiteY85" fmla="*/ 2612230 h 3233738"/>
              <a:gd name="connsiteX86" fmla="*/ 188258 w 1352688"/>
              <a:gd name="connsiteY86" fmla="*/ 2652712 h 3233738"/>
              <a:gd name="connsiteX87" fmla="*/ 178733 w 1352688"/>
              <a:gd name="connsiteY87" fmla="*/ 2688431 h 3233738"/>
              <a:gd name="connsiteX88" fmla="*/ 116821 w 1352688"/>
              <a:gd name="connsiteY88" fmla="*/ 2764630 h 3233738"/>
              <a:gd name="connsiteX89" fmla="*/ 100151 w 1352688"/>
              <a:gd name="connsiteY89" fmla="*/ 2809874 h 3233738"/>
              <a:gd name="connsiteX90" fmla="*/ 88245 w 1352688"/>
              <a:gd name="connsiteY90" fmla="*/ 2864643 h 3233738"/>
              <a:gd name="connsiteX91" fmla="*/ 88245 w 1352688"/>
              <a:gd name="connsiteY91" fmla="*/ 2950368 h 3233738"/>
              <a:gd name="connsiteX92" fmla="*/ 66814 w 1352688"/>
              <a:gd name="connsiteY92" fmla="*/ 2988468 h 3233738"/>
              <a:gd name="connsiteX93" fmla="*/ 43001 w 1352688"/>
              <a:gd name="connsiteY93" fmla="*/ 3021805 h 3233738"/>
              <a:gd name="connsiteX94" fmla="*/ 38240 w 1352688"/>
              <a:gd name="connsiteY94" fmla="*/ 3045618 h 3233738"/>
              <a:gd name="connsiteX95" fmla="*/ 19189 w 1352688"/>
              <a:gd name="connsiteY95" fmla="*/ 3081336 h 3233738"/>
              <a:gd name="connsiteX96" fmla="*/ 19189 w 1352688"/>
              <a:gd name="connsiteY96" fmla="*/ 3117055 h 3233738"/>
              <a:gd name="connsiteX97" fmla="*/ 139 w 1352688"/>
              <a:gd name="connsiteY97" fmla="*/ 3133724 h 3233738"/>
              <a:gd name="connsiteX98" fmla="*/ 12045 w 1352688"/>
              <a:gd name="connsiteY98" fmla="*/ 3176587 h 3233738"/>
              <a:gd name="connsiteX99" fmla="*/ 2519 w 1352688"/>
              <a:gd name="connsiteY99" fmla="*/ 3233738 h 3233738"/>
              <a:gd name="connsiteX0" fmla="*/ 1389014 w 1389014"/>
              <a:gd name="connsiteY0" fmla="*/ 0 h 3324553"/>
              <a:gd name="connsiteX1" fmla="*/ 1343163 w 1389014"/>
              <a:gd name="connsiteY1" fmla="*/ 181302 h 3324553"/>
              <a:gd name="connsiteX2" fmla="*/ 1343163 w 1389014"/>
              <a:gd name="connsiteY2" fmla="*/ 219402 h 3324553"/>
              <a:gd name="connsiteX3" fmla="*/ 1343163 w 1389014"/>
              <a:gd name="connsiteY3" fmla="*/ 257502 h 3324553"/>
              <a:gd name="connsiteX4" fmla="*/ 1338401 w 1389014"/>
              <a:gd name="connsiteY4" fmla="*/ 295602 h 3324553"/>
              <a:gd name="connsiteX5" fmla="*/ 1319351 w 1389014"/>
              <a:gd name="connsiteY5" fmla="*/ 345609 h 3324553"/>
              <a:gd name="connsiteX6" fmla="*/ 1307444 w 1389014"/>
              <a:gd name="connsiteY6" fmla="*/ 371802 h 3324553"/>
              <a:gd name="connsiteX7" fmla="*/ 1283632 w 1389014"/>
              <a:gd name="connsiteY7" fmla="*/ 395615 h 3324553"/>
              <a:gd name="connsiteX8" fmla="*/ 1264582 w 1389014"/>
              <a:gd name="connsiteY8" fmla="*/ 412284 h 3324553"/>
              <a:gd name="connsiteX9" fmla="*/ 1262201 w 1389014"/>
              <a:gd name="connsiteY9" fmla="*/ 431334 h 3324553"/>
              <a:gd name="connsiteX10" fmla="*/ 1259819 w 1389014"/>
              <a:gd name="connsiteY10" fmla="*/ 471815 h 3324553"/>
              <a:gd name="connsiteX11" fmla="*/ 1262201 w 1389014"/>
              <a:gd name="connsiteY11" fmla="*/ 498009 h 3324553"/>
              <a:gd name="connsiteX12" fmla="*/ 1281251 w 1389014"/>
              <a:gd name="connsiteY12" fmla="*/ 540871 h 3324553"/>
              <a:gd name="connsiteX13" fmla="*/ 1297919 w 1389014"/>
              <a:gd name="connsiteY13" fmla="*/ 574209 h 3324553"/>
              <a:gd name="connsiteX14" fmla="*/ 1300301 w 1389014"/>
              <a:gd name="connsiteY14" fmla="*/ 593259 h 3324553"/>
              <a:gd name="connsiteX15" fmla="*/ 1312207 w 1389014"/>
              <a:gd name="connsiteY15" fmla="*/ 633740 h 3324553"/>
              <a:gd name="connsiteX16" fmla="*/ 1316969 w 1389014"/>
              <a:gd name="connsiteY16" fmla="*/ 681365 h 3324553"/>
              <a:gd name="connsiteX17" fmla="*/ 1324113 w 1389014"/>
              <a:gd name="connsiteY17" fmla="*/ 709940 h 3324553"/>
              <a:gd name="connsiteX18" fmla="*/ 1331257 w 1389014"/>
              <a:gd name="connsiteY18" fmla="*/ 743277 h 3324553"/>
              <a:gd name="connsiteX19" fmla="*/ 1328876 w 1389014"/>
              <a:gd name="connsiteY19" fmla="*/ 776615 h 3324553"/>
              <a:gd name="connsiteX20" fmla="*/ 1324113 w 1389014"/>
              <a:gd name="connsiteY20" fmla="*/ 814715 h 3324553"/>
              <a:gd name="connsiteX21" fmla="*/ 1324113 w 1389014"/>
              <a:gd name="connsiteY21" fmla="*/ 836146 h 3324553"/>
              <a:gd name="connsiteX22" fmla="*/ 1324113 w 1389014"/>
              <a:gd name="connsiteY22" fmla="*/ 862340 h 3324553"/>
              <a:gd name="connsiteX23" fmla="*/ 1307444 w 1389014"/>
              <a:gd name="connsiteY23" fmla="*/ 883771 h 3324553"/>
              <a:gd name="connsiteX24" fmla="*/ 1297919 w 1389014"/>
              <a:gd name="connsiteY24" fmla="*/ 909965 h 3324553"/>
              <a:gd name="connsiteX25" fmla="*/ 1295538 w 1389014"/>
              <a:gd name="connsiteY25" fmla="*/ 936159 h 3324553"/>
              <a:gd name="connsiteX26" fmla="*/ 1297919 w 1389014"/>
              <a:gd name="connsiteY26" fmla="*/ 967115 h 3324553"/>
              <a:gd name="connsiteX27" fmla="*/ 1302682 w 1389014"/>
              <a:gd name="connsiteY27" fmla="*/ 990927 h 3324553"/>
              <a:gd name="connsiteX28" fmla="*/ 1312207 w 1389014"/>
              <a:gd name="connsiteY28" fmla="*/ 1014740 h 3324553"/>
              <a:gd name="connsiteX29" fmla="*/ 1305063 w 1389014"/>
              <a:gd name="connsiteY29" fmla="*/ 1048077 h 3324553"/>
              <a:gd name="connsiteX30" fmla="*/ 1293157 w 1389014"/>
              <a:gd name="connsiteY30" fmla="*/ 1088559 h 3324553"/>
              <a:gd name="connsiteX31" fmla="*/ 1286013 w 1389014"/>
              <a:gd name="connsiteY31" fmla="*/ 1119515 h 3324553"/>
              <a:gd name="connsiteX32" fmla="*/ 1266963 w 1389014"/>
              <a:gd name="connsiteY32" fmla="*/ 1167140 h 3324553"/>
              <a:gd name="connsiteX33" fmla="*/ 1245532 w 1389014"/>
              <a:gd name="connsiteY33" fmla="*/ 1198096 h 3324553"/>
              <a:gd name="connsiteX34" fmla="*/ 1214576 w 1389014"/>
              <a:gd name="connsiteY34" fmla="*/ 1219527 h 3324553"/>
              <a:gd name="connsiteX35" fmla="*/ 1169332 w 1389014"/>
              <a:gd name="connsiteY35" fmla="*/ 1245721 h 3324553"/>
              <a:gd name="connsiteX36" fmla="*/ 1112182 w 1389014"/>
              <a:gd name="connsiteY36" fmla="*/ 1279059 h 3324553"/>
              <a:gd name="connsiteX37" fmla="*/ 1069319 w 1389014"/>
              <a:gd name="connsiteY37" fmla="*/ 1312396 h 3324553"/>
              <a:gd name="connsiteX38" fmla="*/ 1031220 w 1389014"/>
              <a:gd name="connsiteY38" fmla="*/ 1350496 h 3324553"/>
              <a:gd name="connsiteX39" fmla="*/ 1000263 w 1389014"/>
              <a:gd name="connsiteY39" fmla="*/ 1398120 h 3324553"/>
              <a:gd name="connsiteX40" fmla="*/ 978832 w 1389014"/>
              <a:gd name="connsiteY40" fmla="*/ 1438602 h 3324553"/>
              <a:gd name="connsiteX41" fmla="*/ 945494 w 1389014"/>
              <a:gd name="connsiteY41" fmla="*/ 1483846 h 3324553"/>
              <a:gd name="connsiteX42" fmla="*/ 931207 w 1389014"/>
              <a:gd name="connsiteY42" fmla="*/ 1526709 h 3324553"/>
              <a:gd name="connsiteX43" fmla="*/ 897870 w 1389014"/>
              <a:gd name="connsiteY43" fmla="*/ 1576715 h 3324553"/>
              <a:gd name="connsiteX44" fmla="*/ 866913 w 1389014"/>
              <a:gd name="connsiteY44" fmla="*/ 1624339 h 3324553"/>
              <a:gd name="connsiteX45" fmla="*/ 838337 w 1389014"/>
              <a:gd name="connsiteY45" fmla="*/ 1652915 h 3324553"/>
              <a:gd name="connsiteX46" fmla="*/ 814527 w 1389014"/>
              <a:gd name="connsiteY46" fmla="*/ 1688634 h 3324553"/>
              <a:gd name="connsiteX47" fmla="*/ 788333 w 1389014"/>
              <a:gd name="connsiteY47" fmla="*/ 1724352 h 3324553"/>
              <a:gd name="connsiteX48" fmla="*/ 821670 w 1389014"/>
              <a:gd name="connsiteY48" fmla="*/ 1748164 h 3324553"/>
              <a:gd name="connsiteX49" fmla="*/ 819290 w 1389014"/>
              <a:gd name="connsiteY49" fmla="*/ 1800552 h 3324553"/>
              <a:gd name="connsiteX50" fmla="*/ 778808 w 1389014"/>
              <a:gd name="connsiteY50" fmla="*/ 1807696 h 3324553"/>
              <a:gd name="connsiteX51" fmla="*/ 771664 w 1389014"/>
              <a:gd name="connsiteY51" fmla="*/ 1871990 h 3324553"/>
              <a:gd name="connsiteX52" fmla="*/ 776426 w 1389014"/>
              <a:gd name="connsiteY52" fmla="*/ 1926758 h 3324553"/>
              <a:gd name="connsiteX53" fmla="*/ 759757 w 1389014"/>
              <a:gd name="connsiteY53" fmla="*/ 1991053 h 3324553"/>
              <a:gd name="connsiteX54" fmla="*/ 731182 w 1389014"/>
              <a:gd name="connsiteY54" fmla="*/ 2017246 h 3324553"/>
              <a:gd name="connsiteX55" fmla="*/ 695464 w 1389014"/>
              <a:gd name="connsiteY55" fmla="*/ 2064871 h 3324553"/>
              <a:gd name="connsiteX56" fmla="*/ 654983 w 1389014"/>
              <a:gd name="connsiteY56" fmla="*/ 2060109 h 3324553"/>
              <a:gd name="connsiteX57" fmla="*/ 612120 w 1389014"/>
              <a:gd name="connsiteY57" fmla="*/ 2074396 h 3324553"/>
              <a:gd name="connsiteX58" fmla="*/ 595451 w 1389014"/>
              <a:gd name="connsiteY58" fmla="*/ 2095827 h 3324553"/>
              <a:gd name="connsiteX59" fmla="*/ 559733 w 1389014"/>
              <a:gd name="connsiteY59" fmla="*/ 2091065 h 3324553"/>
              <a:gd name="connsiteX60" fmla="*/ 535920 w 1389014"/>
              <a:gd name="connsiteY60" fmla="*/ 2119639 h 3324553"/>
              <a:gd name="connsiteX61" fmla="*/ 531159 w 1389014"/>
              <a:gd name="connsiteY61" fmla="*/ 2162503 h 3324553"/>
              <a:gd name="connsiteX62" fmla="*/ 488295 w 1389014"/>
              <a:gd name="connsiteY62" fmla="*/ 2191077 h 3324553"/>
              <a:gd name="connsiteX63" fmla="*/ 466864 w 1389014"/>
              <a:gd name="connsiteY63" fmla="*/ 2226796 h 3324553"/>
              <a:gd name="connsiteX64" fmla="*/ 443051 w 1389014"/>
              <a:gd name="connsiteY64" fmla="*/ 2252990 h 3324553"/>
              <a:gd name="connsiteX65" fmla="*/ 409714 w 1389014"/>
              <a:gd name="connsiteY65" fmla="*/ 2279184 h 3324553"/>
              <a:gd name="connsiteX66" fmla="*/ 400189 w 1389014"/>
              <a:gd name="connsiteY66" fmla="*/ 2312522 h 3324553"/>
              <a:gd name="connsiteX67" fmla="*/ 393046 w 1389014"/>
              <a:gd name="connsiteY67" fmla="*/ 2341095 h 3324553"/>
              <a:gd name="connsiteX68" fmla="*/ 371613 w 1389014"/>
              <a:gd name="connsiteY68" fmla="*/ 2338714 h 3324553"/>
              <a:gd name="connsiteX69" fmla="*/ 347801 w 1389014"/>
              <a:gd name="connsiteY69" fmla="*/ 2326808 h 3324553"/>
              <a:gd name="connsiteX70" fmla="*/ 331132 w 1389014"/>
              <a:gd name="connsiteY70" fmla="*/ 2319664 h 3324553"/>
              <a:gd name="connsiteX71" fmla="*/ 323989 w 1389014"/>
              <a:gd name="connsiteY71" fmla="*/ 2333952 h 3324553"/>
              <a:gd name="connsiteX72" fmla="*/ 331132 w 1389014"/>
              <a:gd name="connsiteY72" fmla="*/ 2357763 h 3324553"/>
              <a:gd name="connsiteX73" fmla="*/ 354945 w 1389014"/>
              <a:gd name="connsiteY73" fmla="*/ 2391102 h 3324553"/>
              <a:gd name="connsiteX74" fmla="*/ 343039 w 1389014"/>
              <a:gd name="connsiteY74" fmla="*/ 2426821 h 3324553"/>
              <a:gd name="connsiteX75" fmla="*/ 316844 w 1389014"/>
              <a:gd name="connsiteY75" fmla="*/ 2431583 h 3324553"/>
              <a:gd name="connsiteX76" fmla="*/ 302560 w 1389014"/>
              <a:gd name="connsiteY76" fmla="*/ 2433963 h 3324553"/>
              <a:gd name="connsiteX77" fmla="*/ 295414 w 1389014"/>
              <a:gd name="connsiteY77" fmla="*/ 2443489 h 3324553"/>
              <a:gd name="connsiteX78" fmla="*/ 302557 w 1389014"/>
              <a:gd name="connsiteY78" fmla="*/ 2457777 h 3324553"/>
              <a:gd name="connsiteX79" fmla="*/ 321608 w 1389014"/>
              <a:gd name="connsiteY79" fmla="*/ 2469683 h 3324553"/>
              <a:gd name="connsiteX80" fmla="*/ 333514 w 1389014"/>
              <a:gd name="connsiteY80" fmla="*/ 2488733 h 3324553"/>
              <a:gd name="connsiteX81" fmla="*/ 312083 w 1389014"/>
              <a:gd name="connsiteY81" fmla="*/ 2505401 h 3324553"/>
              <a:gd name="connsiteX82" fmla="*/ 285889 w 1389014"/>
              <a:gd name="connsiteY82" fmla="*/ 2524452 h 3324553"/>
              <a:gd name="connsiteX83" fmla="*/ 250171 w 1389014"/>
              <a:gd name="connsiteY83" fmla="*/ 2562552 h 3324553"/>
              <a:gd name="connsiteX84" fmla="*/ 200164 w 1389014"/>
              <a:gd name="connsiteY84" fmla="*/ 2624465 h 3324553"/>
              <a:gd name="connsiteX85" fmla="*/ 173970 w 1389014"/>
              <a:gd name="connsiteY85" fmla="*/ 2703045 h 3324553"/>
              <a:gd name="connsiteX86" fmla="*/ 188258 w 1389014"/>
              <a:gd name="connsiteY86" fmla="*/ 2743527 h 3324553"/>
              <a:gd name="connsiteX87" fmla="*/ 178733 w 1389014"/>
              <a:gd name="connsiteY87" fmla="*/ 2779246 h 3324553"/>
              <a:gd name="connsiteX88" fmla="*/ 116821 w 1389014"/>
              <a:gd name="connsiteY88" fmla="*/ 2855445 h 3324553"/>
              <a:gd name="connsiteX89" fmla="*/ 100151 w 1389014"/>
              <a:gd name="connsiteY89" fmla="*/ 2900689 h 3324553"/>
              <a:gd name="connsiteX90" fmla="*/ 88245 w 1389014"/>
              <a:gd name="connsiteY90" fmla="*/ 2955458 h 3324553"/>
              <a:gd name="connsiteX91" fmla="*/ 88245 w 1389014"/>
              <a:gd name="connsiteY91" fmla="*/ 3041183 h 3324553"/>
              <a:gd name="connsiteX92" fmla="*/ 66814 w 1389014"/>
              <a:gd name="connsiteY92" fmla="*/ 3079283 h 3324553"/>
              <a:gd name="connsiteX93" fmla="*/ 43001 w 1389014"/>
              <a:gd name="connsiteY93" fmla="*/ 3112620 h 3324553"/>
              <a:gd name="connsiteX94" fmla="*/ 38240 w 1389014"/>
              <a:gd name="connsiteY94" fmla="*/ 3136433 h 3324553"/>
              <a:gd name="connsiteX95" fmla="*/ 19189 w 1389014"/>
              <a:gd name="connsiteY95" fmla="*/ 3172151 h 3324553"/>
              <a:gd name="connsiteX96" fmla="*/ 19189 w 1389014"/>
              <a:gd name="connsiteY96" fmla="*/ 3207870 h 3324553"/>
              <a:gd name="connsiteX97" fmla="*/ 139 w 1389014"/>
              <a:gd name="connsiteY97" fmla="*/ 3224539 h 3324553"/>
              <a:gd name="connsiteX98" fmla="*/ 12045 w 1389014"/>
              <a:gd name="connsiteY98" fmla="*/ 3267402 h 3324553"/>
              <a:gd name="connsiteX99" fmla="*/ 2519 w 1389014"/>
              <a:gd name="connsiteY99" fmla="*/ 3324553 h 3324553"/>
              <a:gd name="connsiteX0" fmla="*/ 1389014 w 1389014"/>
              <a:gd name="connsiteY0" fmla="*/ 0 h 3324553"/>
              <a:gd name="connsiteX1" fmla="*/ 1356328 w 1389014"/>
              <a:gd name="connsiteY1" fmla="*/ 104604 h 3324553"/>
              <a:gd name="connsiteX2" fmla="*/ 1343163 w 1389014"/>
              <a:gd name="connsiteY2" fmla="*/ 181302 h 3324553"/>
              <a:gd name="connsiteX3" fmla="*/ 1343163 w 1389014"/>
              <a:gd name="connsiteY3" fmla="*/ 219402 h 3324553"/>
              <a:gd name="connsiteX4" fmla="*/ 1343163 w 1389014"/>
              <a:gd name="connsiteY4" fmla="*/ 257502 h 3324553"/>
              <a:gd name="connsiteX5" fmla="*/ 1338401 w 1389014"/>
              <a:gd name="connsiteY5" fmla="*/ 295602 h 3324553"/>
              <a:gd name="connsiteX6" fmla="*/ 1319351 w 1389014"/>
              <a:gd name="connsiteY6" fmla="*/ 345609 h 3324553"/>
              <a:gd name="connsiteX7" fmla="*/ 1307444 w 1389014"/>
              <a:gd name="connsiteY7" fmla="*/ 371802 h 3324553"/>
              <a:gd name="connsiteX8" fmla="*/ 1283632 w 1389014"/>
              <a:gd name="connsiteY8" fmla="*/ 395615 h 3324553"/>
              <a:gd name="connsiteX9" fmla="*/ 1264582 w 1389014"/>
              <a:gd name="connsiteY9" fmla="*/ 412284 h 3324553"/>
              <a:gd name="connsiteX10" fmla="*/ 1262201 w 1389014"/>
              <a:gd name="connsiteY10" fmla="*/ 431334 h 3324553"/>
              <a:gd name="connsiteX11" fmla="*/ 1259819 w 1389014"/>
              <a:gd name="connsiteY11" fmla="*/ 471815 h 3324553"/>
              <a:gd name="connsiteX12" fmla="*/ 1262201 w 1389014"/>
              <a:gd name="connsiteY12" fmla="*/ 498009 h 3324553"/>
              <a:gd name="connsiteX13" fmla="*/ 1281251 w 1389014"/>
              <a:gd name="connsiteY13" fmla="*/ 540871 h 3324553"/>
              <a:gd name="connsiteX14" fmla="*/ 1297919 w 1389014"/>
              <a:gd name="connsiteY14" fmla="*/ 574209 h 3324553"/>
              <a:gd name="connsiteX15" fmla="*/ 1300301 w 1389014"/>
              <a:gd name="connsiteY15" fmla="*/ 593259 h 3324553"/>
              <a:gd name="connsiteX16" fmla="*/ 1312207 w 1389014"/>
              <a:gd name="connsiteY16" fmla="*/ 633740 h 3324553"/>
              <a:gd name="connsiteX17" fmla="*/ 1316969 w 1389014"/>
              <a:gd name="connsiteY17" fmla="*/ 681365 h 3324553"/>
              <a:gd name="connsiteX18" fmla="*/ 1324113 w 1389014"/>
              <a:gd name="connsiteY18" fmla="*/ 709940 h 3324553"/>
              <a:gd name="connsiteX19" fmla="*/ 1331257 w 1389014"/>
              <a:gd name="connsiteY19" fmla="*/ 743277 h 3324553"/>
              <a:gd name="connsiteX20" fmla="*/ 1328876 w 1389014"/>
              <a:gd name="connsiteY20" fmla="*/ 776615 h 3324553"/>
              <a:gd name="connsiteX21" fmla="*/ 1324113 w 1389014"/>
              <a:gd name="connsiteY21" fmla="*/ 814715 h 3324553"/>
              <a:gd name="connsiteX22" fmla="*/ 1324113 w 1389014"/>
              <a:gd name="connsiteY22" fmla="*/ 836146 h 3324553"/>
              <a:gd name="connsiteX23" fmla="*/ 1324113 w 1389014"/>
              <a:gd name="connsiteY23" fmla="*/ 862340 h 3324553"/>
              <a:gd name="connsiteX24" fmla="*/ 1307444 w 1389014"/>
              <a:gd name="connsiteY24" fmla="*/ 883771 h 3324553"/>
              <a:gd name="connsiteX25" fmla="*/ 1297919 w 1389014"/>
              <a:gd name="connsiteY25" fmla="*/ 909965 h 3324553"/>
              <a:gd name="connsiteX26" fmla="*/ 1295538 w 1389014"/>
              <a:gd name="connsiteY26" fmla="*/ 936159 h 3324553"/>
              <a:gd name="connsiteX27" fmla="*/ 1297919 w 1389014"/>
              <a:gd name="connsiteY27" fmla="*/ 967115 h 3324553"/>
              <a:gd name="connsiteX28" fmla="*/ 1302682 w 1389014"/>
              <a:gd name="connsiteY28" fmla="*/ 990927 h 3324553"/>
              <a:gd name="connsiteX29" fmla="*/ 1312207 w 1389014"/>
              <a:gd name="connsiteY29" fmla="*/ 1014740 h 3324553"/>
              <a:gd name="connsiteX30" fmla="*/ 1305063 w 1389014"/>
              <a:gd name="connsiteY30" fmla="*/ 1048077 h 3324553"/>
              <a:gd name="connsiteX31" fmla="*/ 1293157 w 1389014"/>
              <a:gd name="connsiteY31" fmla="*/ 1088559 h 3324553"/>
              <a:gd name="connsiteX32" fmla="*/ 1286013 w 1389014"/>
              <a:gd name="connsiteY32" fmla="*/ 1119515 h 3324553"/>
              <a:gd name="connsiteX33" fmla="*/ 1266963 w 1389014"/>
              <a:gd name="connsiteY33" fmla="*/ 1167140 h 3324553"/>
              <a:gd name="connsiteX34" fmla="*/ 1245532 w 1389014"/>
              <a:gd name="connsiteY34" fmla="*/ 1198096 h 3324553"/>
              <a:gd name="connsiteX35" fmla="*/ 1214576 w 1389014"/>
              <a:gd name="connsiteY35" fmla="*/ 1219527 h 3324553"/>
              <a:gd name="connsiteX36" fmla="*/ 1169332 w 1389014"/>
              <a:gd name="connsiteY36" fmla="*/ 1245721 h 3324553"/>
              <a:gd name="connsiteX37" fmla="*/ 1112182 w 1389014"/>
              <a:gd name="connsiteY37" fmla="*/ 1279059 h 3324553"/>
              <a:gd name="connsiteX38" fmla="*/ 1069319 w 1389014"/>
              <a:gd name="connsiteY38" fmla="*/ 1312396 h 3324553"/>
              <a:gd name="connsiteX39" fmla="*/ 1031220 w 1389014"/>
              <a:gd name="connsiteY39" fmla="*/ 1350496 h 3324553"/>
              <a:gd name="connsiteX40" fmla="*/ 1000263 w 1389014"/>
              <a:gd name="connsiteY40" fmla="*/ 1398120 h 3324553"/>
              <a:gd name="connsiteX41" fmla="*/ 978832 w 1389014"/>
              <a:gd name="connsiteY41" fmla="*/ 1438602 h 3324553"/>
              <a:gd name="connsiteX42" fmla="*/ 945494 w 1389014"/>
              <a:gd name="connsiteY42" fmla="*/ 1483846 h 3324553"/>
              <a:gd name="connsiteX43" fmla="*/ 931207 w 1389014"/>
              <a:gd name="connsiteY43" fmla="*/ 1526709 h 3324553"/>
              <a:gd name="connsiteX44" fmla="*/ 897870 w 1389014"/>
              <a:gd name="connsiteY44" fmla="*/ 1576715 h 3324553"/>
              <a:gd name="connsiteX45" fmla="*/ 866913 w 1389014"/>
              <a:gd name="connsiteY45" fmla="*/ 1624339 h 3324553"/>
              <a:gd name="connsiteX46" fmla="*/ 838337 w 1389014"/>
              <a:gd name="connsiteY46" fmla="*/ 1652915 h 3324553"/>
              <a:gd name="connsiteX47" fmla="*/ 814527 w 1389014"/>
              <a:gd name="connsiteY47" fmla="*/ 1688634 h 3324553"/>
              <a:gd name="connsiteX48" fmla="*/ 788333 w 1389014"/>
              <a:gd name="connsiteY48" fmla="*/ 1724352 h 3324553"/>
              <a:gd name="connsiteX49" fmla="*/ 821670 w 1389014"/>
              <a:gd name="connsiteY49" fmla="*/ 1748164 h 3324553"/>
              <a:gd name="connsiteX50" fmla="*/ 819290 w 1389014"/>
              <a:gd name="connsiteY50" fmla="*/ 1800552 h 3324553"/>
              <a:gd name="connsiteX51" fmla="*/ 778808 w 1389014"/>
              <a:gd name="connsiteY51" fmla="*/ 1807696 h 3324553"/>
              <a:gd name="connsiteX52" fmla="*/ 771664 w 1389014"/>
              <a:gd name="connsiteY52" fmla="*/ 1871990 h 3324553"/>
              <a:gd name="connsiteX53" fmla="*/ 776426 w 1389014"/>
              <a:gd name="connsiteY53" fmla="*/ 1926758 h 3324553"/>
              <a:gd name="connsiteX54" fmla="*/ 759757 w 1389014"/>
              <a:gd name="connsiteY54" fmla="*/ 1991053 h 3324553"/>
              <a:gd name="connsiteX55" fmla="*/ 731182 w 1389014"/>
              <a:gd name="connsiteY55" fmla="*/ 2017246 h 3324553"/>
              <a:gd name="connsiteX56" fmla="*/ 695464 w 1389014"/>
              <a:gd name="connsiteY56" fmla="*/ 2064871 h 3324553"/>
              <a:gd name="connsiteX57" fmla="*/ 654983 w 1389014"/>
              <a:gd name="connsiteY57" fmla="*/ 2060109 h 3324553"/>
              <a:gd name="connsiteX58" fmla="*/ 612120 w 1389014"/>
              <a:gd name="connsiteY58" fmla="*/ 2074396 h 3324553"/>
              <a:gd name="connsiteX59" fmla="*/ 595451 w 1389014"/>
              <a:gd name="connsiteY59" fmla="*/ 2095827 h 3324553"/>
              <a:gd name="connsiteX60" fmla="*/ 559733 w 1389014"/>
              <a:gd name="connsiteY60" fmla="*/ 2091065 h 3324553"/>
              <a:gd name="connsiteX61" fmla="*/ 535920 w 1389014"/>
              <a:gd name="connsiteY61" fmla="*/ 2119639 h 3324553"/>
              <a:gd name="connsiteX62" fmla="*/ 531159 w 1389014"/>
              <a:gd name="connsiteY62" fmla="*/ 2162503 h 3324553"/>
              <a:gd name="connsiteX63" fmla="*/ 488295 w 1389014"/>
              <a:gd name="connsiteY63" fmla="*/ 2191077 h 3324553"/>
              <a:gd name="connsiteX64" fmla="*/ 466864 w 1389014"/>
              <a:gd name="connsiteY64" fmla="*/ 2226796 h 3324553"/>
              <a:gd name="connsiteX65" fmla="*/ 443051 w 1389014"/>
              <a:gd name="connsiteY65" fmla="*/ 2252990 h 3324553"/>
              <a:gd name="connsiteX66" fmla="*/ 409714 w 1389014"/>
              <a:gd name="connsiteY66" fmla="*/ 2279184 h 3324553"/>
              <a:gd name="connsiteX67" fmla="*/ 400189 w 1389014"/>
              <a:gd name="connsiteY67" fmla="*/ 2312522 h 3324553"/>
              <a:gd name="connsiteX68" fmla="*/ 393046 w 1389014"/>
              <a:gd name="connsiteY68" fmla="*/ 2341095 h 3324553"/>
              <a:gd name="connsiteX69" fmla="*/ 371613 w 1389014"/>
              <a:gd name="connsiteY69" fmla="*/ 2338714 h 3324553"/>
              <a:gd name="connsiteX70" fmla="*/ 347801 w 1389014"/>
              <a:gd name="connsiteY70" fmla="*/ 2326808 h 3324553"/>
              <a:gd name="connsiteX71" fmla="*/ 331132 w 1389014"/>
              <a:gd name="connsiteY71" fmla="*/ 2319664 h 3324553"/>
              <a:gd name="connsiteX72" fmla="*/ 323989 w 1389014"/>
              <a:gd name="connsiteY72" fmla="*/ 2333952 h 3324553"/>
              <a:gd name="connsiteX73" fmla="*/ 331132 w 1389014"/>
              <a:gd name="connsiteY73" fmla="*/ 2357763 h 3324553"/>
              <a:gd name="connsiteX74" fmla="*/ 354945 w 1389014"/>
              <a:gd name="connsiteY74" fmla="*/ 2391102 h 3324553"/>
              <a:gd name="connsiteX75" fmla="*/ 343039 w 1389014"/>
              <a:gd name="connsiteY75" fmla="*/ 2426821 h 3324553"/>
              <a:gd name="connsiteX76" fmla="*/ 316844 w 1389014"/>
              <a:gd name="connsiteY76" fmla="*/ 2431583 h 3324553"/>
              <a:gd name="connsiteX77" fmla="*/ 302560 w 1389014"/>
              <a:gd name="connsiteY77" fmla="*/ 2433963 h 3324553"/>
              <a:gd name="connsiteX78" fmla="*/ 295414 w 1389014"/>
              <a:gd name="connsiteY78" fmla="*/ 2443489 h 3324553"/>
              <a:gd name="connsiteX79" fmla="*/ 302557 w 1389014"/>
              <a:gd name="connsiteY79" fmla="*/ 2457777 h 3324553"/>
              <a:gd name="connsiteX80" fmla="*/ 321608 w 1389014"/>
              <a:gd name="connsiteY80" fmla="*/ 2469683 h 3324553"/>
              <a:gd name="connsiteX81" fmla="*/ 333514 w 1389014"/>
              <a:gd name="connsiteY81" fmla="*/ 2488733 h 3324553"/>
              <a:gd name="connsiteX82" fmla="*/ 312083 w 1389014"/>
              <a:gd name="connsiteY82" fmla="*/ 2505401 h 3324553"/>
              <a:gd name="connsiteX83" fmla="*/ 285889 w 1389014"/>
              <a:gd name="connsiteY83" fmla="*/ 2524452 h 3324553"/>
              <a:gd name="connsiteX84" fmla="*/ 250171 w 1389014"/>
              <a:gd name="connsiteY84" fmla="*/ 2562552 h 3324553"/>
              <a:gd name="connsiteX85" fmla="*/ 200164 w 1389014"/>
              <a:gd name="connsiteY85" fmla="*/ 2624465 h 3324553"/>
              <a:gd name="connsiteX86" fmla="*/ 173970 w 1389014"/>
              <a:gd name="connsiteY86" fmla="*/ 2703045 h 3324553"/>
              <a:gd name="connsiteX87" fmla="*/ 188258 w 1389014"/>
              <a:gd name="connsiteY87" fmla="*/ 2743527 h 3324553"/>
              <a:gd name="connsiteX88" fmla="*/ 178733 w 1389014"/>
              <a:gd name="connsiteY88" fmla="*/ 2779246 h 3324553"/>
              <a:gd name="connsiteX89" fmla="*/ 116821 w 1389014"/>
              <a:gd name="connsiteY89" fmla="*/ 2855445 h 3324553"/>
              <a:gd name="connsiteX90" fmla="*/ 100151 w 1389014"/>
              <a:gd name="connsiteY90" fmla="*/ 2900689 h 3324553"/>
              <a:gd name="connsiteX91" fmla="*/ 88245 w 1389014"/>
              <a:gd name="connsiteY91" fmla="*/ 2955458 h 3324553"/>
              <a:gd name="connsiteX92" fmla="*/ 88245 w 1389014"/>
              <a:gd name="connsiteY92" fmla="*/ 3041183 h 3324553"/>
              <a:gd name="connsiteX93" fmla="*/ 66814 w 1389014"/>
              <a:gd name="connsiteY93" fmla="*/ 3079283 h 3324553"/>
              <a:gd name="connsiteX94" fmla="*/ 43001 w 1389014"/>
              <a:gd name="connsiteY94" fmla="*/ 3112620 h 3324553"/>
              <a:gd name="connsiteX95" fmla="*/ 38240 w 1389014"/>
              <a:gd name="connsiteY95" fmla="*/ 3136433 h 3324553"/>
              <a:gd name="connsiteX96" fmla="*/ 19189 w 1389014"/>
              <a:gd name="connsiteY96" fmla="*/ 3172151 h 3324553"/>
              <a:gd name="connsiteX97" fmla="*/ 19189 w 1389014"/>
              <a:gd name="connsiteY97" fmla="*/ 3207870 h 3324553"/>
              <a:gd name="connsiteX98" fmla="*/ 139 w 1389014"/>
              <a:gd name="connsiteY98" fmla="*/ 3224539 h 3324553"/>
              <a:gd name="connsiteX99" fmla="*/ 12045 w 1389014"/>
              <a:gd name="connsiteY99" fmla="*/ 3267402 h 3324553"/>
              <a:gd name="connsiteX100" fmla="*/ 2519 w 1389014"/>
              <a:gd name="connsiteY100" fmla="*/ 3324553 h 3324553"/>
              <a:gd name="connsiteX0" fmla="*/ 1357228 w 1357228"/>
              <a:gd name="connsiteY0" fmla="*/ 0 h 3324553"/>
              <a:gd name="connsiteX1" fmla="*/ 1356328 w 1357228"/>
              <a:gd name="connsiteY1" fmla="*/ 104604 h 3324553"/>
              <a:gd name="connsiteX2" fmla="*/ 1343163 w 1357228"/>
              <a:gd name="connsiteY2" fmla="*/ 181302 h 3324553"/>
              <a:gd name="connsiteX3" fmla="*/ 1343163 w 1357228"/>
              <a:gd name="connsiteY3" fmla="*/ 219402 h 3324553"/>
              <a:gd name="connsiteX4" fmla="*/ 1343163 w 1357228"/>
              <a:gd name="connsiteY4" fmla="*/ 257502 h 3324553"/>
              <a:gd name="connsiteX5" fmla="*/ 1338401 w 1357228"/>
              <a:gd name="connsiteY5" fmla="*/ 295602 h 3324553"/>
              <a:gd name="connsiteX6" fmla="*/ 1319351 w 1357228"/>
              <a:gd name="connsiteY6" fmla="*/ 345609 h 3324553"/>
              <a:gd name="connsiteX7" fmla="*/ 1307444 w 1357228"/>
              <a:gd name="connsiteY7" fmla="*/ 371802 h 3324553"/>
              <a:gd name="connsiteX8" fmla="*/ 1283632 w 1357228"/>
              <a:gd name="connsiteY8" fmla="*/ 395615 h 3324553"/>
              <a:gd name="connsiteX9" fmla="*/ 1264582 w 1357228"/>
              <a:gd name="connsiteY9" fmla="*/ 412284 h 3324553"/>
              <a:gd name="connsiteX10" fmla="*/ 1262201 w 1357228"/>
              <a:gd name="connsiteY10" fmla="*/ 431334 h 3324553"/>
              <a:gd name="connsiteX11" fmla="*/ 1259819 w 1357228"/>
              <a:gd name="connsiteY11" fmla="*/ 471815 h 3324553"/>
              <a:gd name="connsiteX12" fmla="*/ 1262201 w 1357228"/>
              <a:gd name="connsiteY12" fmla="*/ 498009 h 3324553"/>
              <a:gd name="connsiteX13" fmla="*/ 1281251 w 1357228"/>
              <a:gd name="connsiteY13" fmla="*/ 540871 h 3324553"/>
              <a:gd name="connsiteX14" fmla="*/ 1297919 w 1357228"/>
              <a:gd name="connsiteY14" fmla="*/ 574209 h 3324553"/>
              <a:gd name="connsiteX15" fmla="*/ 1300301 w 1357228"/>
              <a:gd name="connsiteY15" fmla="*/ 593259 h 3324553"/>
              <a:gd name="connsiteX16" fmla="*/ 1312207 w 1357228"/>
              <a:gd name="connsiteY16" fmla="*/ 633740 h 3324553"/>
              <a:gd name="connsiteX17" fmla="*/ 1316969 w 1357228"/>
              <a:gd name="connsiteY17" fmla="*/ 681365 h 3324553"/>
              <a:gd name="connsiteX18" fmla="*/ 1324113 w 1357228"/>
              <a:gd name="connsiteY18" fmla="*/ 709940 h 3324553"/>
              <a:gd name="connsiteX19" fmla="*/ 1331257 w 1357228"/>
              <a:gd name="connsiteY19" fmla="*/ 743277 h 3324553"/>
              <a:gd name="connsiteX20" fmla="*/ 1328876 w 1357228"/>
              <a:gd name="connsiteY20" fmla="*/ 776615 h 3324553"/>
              <a:gd name="connsiteX21" fmla="*/ 1324113 w 1357228"/>
              <a:gd name="connsiteY21" fmla="*/ 814715 h 3324553"/>
              <a:gd name="connsiteX22" fmla="*/ 1324113 w 1357228"/>
              <a:gd name="connsiteY22" fmla="*/ 836146 h 3324553"/>
              <a:gd name="connsiteX23" fmla="*/ 1324113 w 1357228"/>
              <a:gd name="connsiteY23" fmla="*/ 862340 h 3324553"/>
              <a:gd name="connsiteX24" fmla="*/ 1307444 w 1357228"/>
              <a:gd name="connsiteY24" fmla="*/ 883771 h 3324553"/>
              <a:gd name="connsiteX25" fmla="*/ 1297919 w 1357228"/>
              <a:gd name="connsiteY25" fmla="*/ 909965 h 3324553"/>
              <a:gd name="connsiteX26" fmla="*/ 1295538 w 1357228"/>
              <a:gd name="connsiteY26" fmla="*/ 936159 h 3324553"/>
              <a:gd name="connsiteX27" fmla="*/ 1297919 w 1357228"/>
              <a:gd name="connsiteY27" fmla="*/ 967115 h 3324553"/>
              <a:gd name="connsiteX28" fmla="*/ 1302682 w 1357228"/>
              <a:gd name="connsiteY28" fmla="*/ 990927 h 3324553"/>
              <a:gd name="connsiteX29" fmla="*/ 1312207 w 1357228"/>
              <a:gd name="connsiteY29" fmla="*/ 1014740 h 3324553"/>
              <a:gd name="connsiteX30" fmla="*/ 1305063 w 1357228"/>
              <a:gd name="connsiteY30" fmla="*/ 1048077 h 3324553"/>
              <a:gd name="connsiteX31" fmla="*/ 1293157 w 1357228"/>
              <a:gd name="connsiteY31" fmla="*/ 1088559 h 3324553"/>
              <a:gd name="connsiteX32" fmla="*/ 1286013 w 1357228"/>
              <a:gd name="connsiteY32" fmla="*/ 1119515 h 3324553"/>
              <a:gd name="connsiteX33" fmla="*/ 1266963 w 1357228"/>
              <a:gd name="connsiteY33" fmla="*/ 1167140 h 3324553"/>
              <a:gd name="connsiteX34" fmla="*/ 1245532 w 1357228"/>
              <a:gd name="connsiteY34" fmla="*/ 1198096 h 3324553"/>
              <a:gd name="connsiteX35" fmla="*/ 1214576 w 1357228"/>
              <a:gd name="connsiteY35" fmla="*/ 1219527 h 3324553"/>
              <a:gd name="connsiteX36" fmla="*/ 1169332 w 1357228"/>
              <a:gd name="connsiteY36" fmla="*/ 1245721 h 3324553"/>
              <a:gd name="connsiteX37" fmla="*/ 1112182 w 1357228"/>
              <a:gd name="connsiteY37" fmla="*/ 1279059 h 3324553"/>
              <a:gd name="connsiteX38" fmla="*/ 1069319 w 1357228"/>
              <a:gd name="connsiteY38" fmla="*/ 1312396 h 3324553"/>
              <a:gd name="connsiteX39" fmla="*/ 1031220 w 1357228"/>
              <a:gd name="connsiteY39" fmla="*/ 1350496 h 3324553"/>
              <a:gd name="connsiteX40" fmla="*/ 1000263 w 1357228"/>
              <a:gd name="connsiteY40" fmla="*/ 1398120 h 3324553"/>
              <a:gd name="connsiteX41" fmla="*/ 978832 w 1357228"/>
              <a:gd name="connsiteY41" fmla="*/ 1438602 h 3324553"/>
              <a:gd name="connsiteX42" fmla="*/ 945494 w 1357228"/>
              <a:gd name="connsiteY42" fmla="*/ 1483846 h 3324553"/>
              <a:gd name="connsiteX43" fmla="*/ 931207 w 1357228"/>
              <a:gd name="connsiteY43" fmla="*/ 1526709 h 3324553"/>
              <a:gd name="connsiteX44" fmla="*/ 897870 w 1357228"/>
              <a:gd name="connsiteY44" fmla="*/ 1576715 h 3324553"/>
              <a:gd name="connsiteX45" fmla="*/ 866913 w 1357228"/>
              <a:gd name="connsiteY45" fmla="*/ 1624339 h 3324553"/>
              <a:gd name="connsiteX46" fmla="*/ 838337 w 1357228"/>
              <a:gd name="connsiteY46" fmla="*/ 1652915 h 3324553"/>
              <a:gd name="connsiteX47" fmla="*/ 814527 w 1357228"/>
              <a:gd name="connsiteY47" fmla="*/ 1688634 h 3324553"/>
              <a:gd name="connsiteX48" fmla="*/ 788333 w 1357228"/>
              <a:gd name="connsiteY48" fmla="*/ 1724352 h 3324553"/>
              <a:gd name="connsiteX49" fmla="*/ 821670 w 1357228"/>
              <a:gd name="connsiteY49" fmla="*/ 1748164 h 3324553"/>
              <a:gd name="connsiteX50" fmla="*/ 819290 w 1357228"/>
              <a:gd name="connsiteY50" fmla="*/ 1800552 h 3324553"/>
              <a:gd name="connsiteX51" fmla="*/ 778808 w 1357228"/>
              <a:gd name="connsiteY51" fmla="*/ 1807696 h 3324553"/>
              <a:gd name="connsiteX52" fmla="*/ 771664 w 1357228"/>
              <a:gd name="connsiteY52" fmla="*/ 1871990 h 3324553"/>
              <a:gd name="connsiteX53" fmla="*/ 776426 w 1357228"/>
              <a:gd name="connsiteY53" fmla="*/ 1926758 h 3324553"/>
              <a:gd name="connsiteX54" fmla="*/ 759757 w 1357228"/>
              <a:gd name="connsiteY54" fmla="*/ 1991053 h 3324553"/>
              <a:gd name="connsiteX55" fmla="*/ 731182 w 1357228"/>
              <a:gd name="connsiteY55" fmla="*/ 2017246 h 3324553"/>
              <a:gd name="connsiteX56" fmla="*/ 695464 w 1357228"/>
              <a:gd name="connsiteY56" fmla="*/ 2064871 h 3324553"/>
              <a:gd name="connsiteX57" fmla="*/ 654983 w 1357228"/>
              <a:gd name="connsiteY57" fmla="*/ 2060109 h 3324553"/>
              <a:gd name="connsiteX58" fmla="*/ 612120 w 1357228"/>
              <a:gd name="connsiteY58" fmla="*/ 2074396 h 3324553"/>
              <a:gd name="connsiteX59" fmla="*/ 595451 w 1357228"/>
              <a:gd name="connsiteY59" fmla="*/ 2095827 h 3324553"/>
              <a:gd name="connsiteX60" fmla="*/ 559733 w 1357228"/>
              <a:gd name="connsiteY60" fmla="*/ 2091065 h 3324553"/>
              <a:gd name="connsiteX61" fmla="*/ 535920 w 1357228"/>
              <a:gd name="connsiteY61" fmla="*/ 2119639 h 3324553"/>
              <a:gd name="connsiteX62" fmla="*/ 531159 w 1357228"/>
              <a:gd name="connsiteY62" fmla="*/ 2162503 h 3324553"/>
              <a:gd name="connsiteX63" fmla="*/ 488295 w 1357228"/>
              <a:gd name="connsiteY63" fmla="*/ 2191077 h 3324553"/>
              <a:gd name="connsiteX64" fmla="*/ 466864 w 1357228"/>
              <a:gd name="connsiteY64" fmla="*/ 2226796 h 3324553"/>
              <a:gd name="connsiteX65" fmla="*/ 443051 w 1357228"/>
              <a:gd name="connsiteY65" fmla="*/ 2252990 h 3324553"/>
              <a:gd name="connsiteX66" fmla="*/ 409714 w 1357228"/>
              <a:gd name="connsiteY66" fmla="*/ 2279184 h 3324553"/>
              <a:gd name="connsiteX67" fmla="*/ 400189 w 1357228"/>
              <a:gd name="connsiteY67" fmla="*/ 2312522 h 3324553"/>
              <a:gd name="connsiteX68" fmla="*/ 393046 w 1357228"/>
              <a:gd name="connsiteY68" fmla="*/ 2341095 h 3324553"/>
              <a:gd name="connsiteX69" fmla="*/ 371613 w 1357228"/>
              <a:gd name="connsiteY69" fmla="*/ 2338714 h 3324553"/>
              <a:gd name="connsiteX70" fmla="*/ 347801 w 1357228"/>
              <a:gd name="connsiteY70" fmla="*/ 2326808 h 3324553"/>
              <a:gd name="connsiteX71" fmla="*/ 331132 w 1357228"/>
              <a:gd name="connsiteY71" fmla="*/ 2319664 h 3324553"/>
              <a:gd name="connsiteX72" fmla="*/ 323989 w 1357228"/>
              <a:gd name="connsiteY72" fmla="*/ 2333952 h 3324553"/>
              <a:gd name="connsiteX73" fmla="*/ 331132 w 1357228"/>
              <a:gd name="connsiteY73" fmla="*/ 2357763 h 3324553"/>
              <a:gd name="connsiteX74" fmla="*/ 354945 w 1357228"/>
              <a:gd name="connsiteY74" fmla="*/ 2391102 h 3324553"/>
              <a:gd name="connsiteX75" fmla="*/ 343039 w 1357228"/>
              <a:gd name="connsiteY75" fmla="*/ 2426821 h 3324553"/>
              <a:gd name="connsiteX76" fmla="*/ 316844 w 1357228"/>
              <a:gd name="connsiteY76" fmla="*/ 2431583 h 3324553"/>
              <a:gd name="connsiteX77" fmla="*/ 302560 w 1357228"/>
              <a:gd name="connsiteY77" fmla="*/ 2433963 h 3324553"/>
              <a:gd name="connsiteX78" fmla="*/ 295414 w 1357228"/>
              <a:gd name="connsiteY78" fmla="*/ 2443489 h 3324553"/>
              <a:gd name="connsiteX79" fmla="*/ 302557 w 1357228"/>
              <a:gd name="connsiteY79" fmla="*/ 2457777 h 3324553"/>
              <a:gd name="connsiteX80" fmla="*/ 321608 w 1357228"/>
              <a:gd name="connsiteY80" fmla="*/ 2469683 h 3324553"/>
              <a:gd name="connsiteX81" fmla="*/ 333514 w 1357228"/>
              <a:gd name="connsiteY81" fmla="*/ 2488733 h 3324553"/>
              <a:gd name="connsiteX82" fmla="*/ 312083 w 1357228"/>
              <a:gd name="connsiteY82" fmla="*/ 2505401 h 3324553"/>
              <a:gd name="connsiteX83" fmla="*/ 285889 w 1357228"/>
              <a:gd name="connsiteY83" fmla="*/ 2524452 h 3324553"/>
              <a:gd name="connsiteX84" fmla="*/ 250171 w 1357228"/>
              <a:gd name="connsiteY84" fmla="*/ 2562552 h 3324553"/>
              <a:gd name="connsiteX85" fmla="*/ 200164 w 1357228"/>
              <a:gd name="connsiteY85" fmla="*/ 2624465 h 3324553"/>
              <a:gd name="connsiteX86" fmla="*/ 173970 w 1357228"/>
              <a:gd name="connsiteY86" fmla="*/ 2703045 h 3324553"/>
              <a:gd name="connsiteX87" fmla="*/ 188258 w 1357228"/>
              <a:gd name="connsiteY87" fmla="*/ 2743527 h 3324553"/>
              <a:gd name="connsiteX88" fmla="*/ 178733 w 1357228"/>
              <a:gd name="connsiteY88" fmla="*/ 2779246 h 3324553"/>
              <a:gd name="connsiteX89" fmla="*/ 116821 w 1357228"/>
              <a:gd name="connsiteY89" fmla="*/ 2855445 h 3324553"/>
              <a:gd name="connsiteX90" fmla="*/ 100151 w 1357228"/>
              <a:gd name="connsiteY90" fmla="*/ 2900689 h 3324553"/>
              <a:gd name="connsiteX91" fmla="*/ 88245 w 1357228"/>
              <a:gd name="connsiteY91" fmla="*/ 2955458 h 3324553"/>
              <a:gd name="connsiteX92" fmla="*/ 88245 w 1357228"/>
              <a:gd name="connsiteY92" fmla="*/ 3041183 h 3324553"/>
              <a:gd name="connsiteX93" fmla="*/ 66814 w 1357228"/>
              <a:gd name="connsiteY93" fmla="*/ 3079283 h 3324553"/>
              <a:gd name="connsiteX94" fmla="*/ 43001 w 1357228"/>
              <a:gd name="connsiteY94" fmla="*/ 3112620 h 3324553"/>
              <a:gd name="connsiteX95" fmla="*/ 38240 w 1357228"/>
              <a:gd name="connsiteY95" fmla="*/ 3136433 h 3324553"/>
              <a:gd name="connsiteX96" fmla="*/ 19189 w 1357228"/>
              <a:gd name="connsiteY96" fmla="*/ 3172151 h 3324553"/>
              <a:gd name="connsiteX97" fmla="*/ 19189 w 1357228"/>
              <a:gd name="connsiteY97" fmla="*/ 3207870 h 3324553"/>
              <a:gd name="connsiteX98" fmla="*/ 139 w 1357228"/>
              <a:gd name="connsiteY98" fmla="*/ 3224539 h 3324553"/>
              <a:gd name="connsiteX99" fmla="*/ 12045 w 1357228"/>
              <a:gd name="connsiteY99" fmla="*/ 3267402 h 3324553"/>
              <a:gd name="connsiteX100" fmla="*/ 2519 w 1357228"/>
              <a:gd name="connsiteY100" fmla="*/ 3324553 h 3324553"/>
              <a:gd name="connsiteX0" fmla="*/ 1357228 w 1357228"/>
              <a:gd name="connsiteY0" fmla="*/ 0 h 3306390"/>
              <a:gd name="connsiteX1" fmla="*/ 1356328 w 1357228"/>
              <a:gd name="connsiteY1" fmla="*/ 86441 h 3306390"/>
              <a:gd name="connsiteX2" fmla="*/ 1343163 w 1357228"/>
              <a:gd name="connsiteY2" fmla="*/ 163139 h 3306390"/>
              <a:gd name="connsiteX3" fmla="*/ 1343163 w 1357228"/>
              <a:gd name="connsiteY3" fmla="*/ 201239 h 3306390"/>
              <a:gd name="connsiteX4" fmla="*/ 1343163 w 1357228"/>
              <a:gd name="connsiteY4" fmla="*/ 239339 h 3306390"/>
              <a:gd name="connsiteX5" fmla="*/ 1338401 w 1357228"/>
              <a:gd name="connsiteY5" fmla="*/ 277439 h 3306390"/>
              <a:gd name="connsiteX6" fmla="*/ 1319351 w 1357228"/>
              <a:gd name="connsiteY6" fmla="*/ 327446 h 3306390"/>
              <a:gd name="connsiteX7" fmla="*/ 1307444 w 1357228"/>
              <a:gd name="connsiteY7" fmla="*/ 353639 h 3306390"/>
              <a:gd name="connsiteX8" fmla="*/ 1283632 w 1357228"/>
              <a:gd name="connsiteY8" fmla="*/ 377452 h 3306390"/>
              <a:gd name="connsiteX9" fmla="*/ 1264582 w 1357228"/>
              <a:gd name="connsiteY9" fmla="*/ 394121 h 3306390"/>
              <a:gd name="connsiteX10" fmla="*/ 1262201 w 1357228"/>
              <a:gd name="connsiteY10" fmla="*/ 413171 h 3306390"/>
              <a:gd name="connsiteX11" fmla="*/ 1259819 w 1357228"/>
              <a:gd name="connsiteY11" fmla="*/ 453652 h 3306390"/>
              <a:gd name="connsiteX12" fmla="*/ 1262201 w 1357228"/>
              <a:gd name="connsiteY12" fmla="*/ 479846 h 3306390"/>
              <a:gd name="connsiteX13" fmla="*/ 1281251 w 1357228"/>
              <a:gd name="connsiteY13" fmla="*/ 522708 h 3306390"/>
              <a:gd name="connsiteX14" fmla="*/ 1297919 w 1357228"/>
              <a:gd name="connsiteY14" fmla="*/ 556046 h 3306390"/>
              <a:gd name="connsiteX15" fmla="*/ 1300301 w 1357228"/>
              <a:gd name="connsiteY15" fmla="*/ 575096 h 3306390"/>
              <a:gd name="connsiteX16" fmla="*/ 1312207 w 1357228"/>
              <a:gd name="connsiteY16" fmla="*/ 615577 h 3306390"/>
              <a:gd name="connsiteX17" fmla="*/ 1316969 w 1357228"/>
              <a:gd name="connsiteY17" fmla="*/ 663202 h 3306390"/>
              <a:gd name="connsiteX18" fmla="*/ 1324113 w 1357228"/>
              <a:gd name="connsiteY18" fmla="*/ 691777 h 3306390"/>
              <a:gd name="connsiteX19" fmla="*/ 1331257 w 1357228"/>
              <a:gd name="connsiteY19" fmla="*/ 725114 h 3306390"/>
              <a:gd name="connsiteX20" fmla="*/ 1328876 w 1357228"/>
              <a:gd name="connsiteY20" fmla="*/ 758452 h 3306390"/>
              <a:gd name="connsiteX21" fmla="*/ 1324113 w 1357228"/>
              <a:gd name="connsiteY21" fmla="*/ 796552 h 3306390"/>
              <a:gd name="connsiteX22" fmla="*/ 1324113 w 1357228"/>
              <a:gd name="connsiteY22" fmla="*/ 817983 h 3306390"/>
              <a:gd name="connsiteX23" fmla="*/ 1324113 w 1357228"/>
              <a:gd name="connsiteY23" fmla="*/ 844177 h 3306390"/>
              <a:gd name="connsiteX24" fmla="*/ 1307444 w 1357228"/>
              <a:gd name="connsiteY24" fmla="*/ 865608 h 3306390"/>
              <a:gd name="connsiteX25" fmla="*/ 1297919 w 1357228"/>
              <a:gd name="connsiteY25" fmla="*/ 891802 h 3306390"/>
              <a:gd name="connsiteX26" fmla="*/ 1295538 w 1357228"/>
              <a:gd name="connsiteY26" fmla="*/ 917996 h 3306390"/>
              <a:gd name="connsiteX27" fmla="*/ 1297919 w 1357228"/>
              <a:gd name="connsiteY27" fmla="*/ 948952 h 3306390"/>
              <a:gd name="connsiteX28" fmla="*/ 1302682 w 1357228"/>
              <a:gd name="connsiteY28" fmla="*/ 972764 h 3306390"/>
              <a:gd name="connsiteX29" fmla="*/ 1312207 w 1357228"/>
              <a:gd name="connsiteY29" fmla="*/ 996577 h 3306390"/>
              <a:gd name="connsiteX30" fmla="*/ 1305063 w 1357228"/>
              <a:gd name="connsiteY30" fmla="*/ 1029914 h 3306390"/>
              <a:gd name="connsiteX31" fmla="*/ 1293157 w 1357228"/>
              <a:gd name="connsiteY31" fmla="*/ 1070396 h 3306390"/>
              <a:gd name="connsiteX32" fmla="*/ 1286013 w 1357228"/>
              <a:gd name="connsiteY32" fmla="*/ 1101352 h 3306390"/>
              <a:gd name="connsiteX33" fmla="*/ 1266963 w 1357228"/>
              <a:gd name="connsiteY33" fmla="*/ 1148977 h 3306390"/>
              <a:gd name="connsiteX34" fmla="*/ 1245532 w 1357228"/>
              <a:gd name="connsiteY34" fmla="*/ 1179933 h 3306390"/>
              <a:gd name="connsiteX35" fmla="*/ 1214576 w 1357228"/>
              <a:gd name="connsiteY35" fmla="*/ 1201364 h 3306390"/>
              <a:gd name="connsiteX36" fmla="*/ 1169332 w 1357228"/>
              <a:gd name="connsiteY36" fmla="*/ 1227558 h 3306390"/>
              <a:gd name="connsiteX37" fmla="*/ 1112182 w 1357228"/>
              <a:gd name="connsiteY37" fmla="*/ 1260896 h 3306390"/>
              <a:gd name="connsiteX38" fmla="*/ 1069319 w 1357228"/>
              <a:gd name="connsiteY38" fmla="*/ 1294233 h 3306390"/>
              <a:gd name="connsiteX39" fmla="*/ 1031220 w 1357228"/>
              <a:gd name="connsiteY39" fmla="*/ 1332333 h 3306390"/>
              <a:gd name="connsiteX40" fmla="*/ 1000263 w 1357228"/>
              <a:gd name="connsiteY40" fmla="*/ 1379957 h 3306390"/>
              <a:gd name="connsiteX41" fmla="*/ 978832 w 1357228"/>
              <a:gd name="connsiteY41" fmla="*/ 1420439 h 3306390"/>
              <a:gd name="connsiteX42" fmla="*/ 945494 w 1357228"/>
              <a:gd name="connsiteY42" fmla="*/ 1465683 h 3306390"/>
              <a:gd name="connsiteX43" fmla="*/ 931207 w 1357228"/>
              <a:gd name="connsiteY43" fmla="*/ 1508546 h 3306390"/>
              <a:gd name="connsiteX44" fmla="*/ 897870 w 1357228"/>
              <a:gd name="connsiteY44" fmla="*/ 1558552 h 3306390"/>
              <a:gd name="connsiteX45" fmla="*/ 866913 w 1357228"/>
              <a:gd name="connsiteY45" fmla="*/ 1606176 h 3306390"/>
              <a:gd name="connsiteX46" fmla="*/ 838337 w 1357228"/>
              <a:gd name="connsiteY46" fmla="*/ 1634752 h 3306390"/>
              <a:gd name="connsiteX47" fmla="*/ 814527 w 1357228"/>
              <a:gd name="connsiteY47" fmla="*/ 1670471 h 3306390"/>
              <a:gd name="connsiteX48" fmla="*/ 788333 w 1357228"/>
              <a:gd name="connsiteY48" fmla="*/ 1706189 h 3306390"/>
              <a:gd name="connsiteX49" fmla="*/ 821670 w 1357228"/>
              <a:gd name="connsiteY49" fmla="*/ 1730001 h 3306390"/>
              <a:gd name="connsiteX50" fmla="*/ 819290 w 1357228"/>
              <a:gd name="connsiteY50" fmla="*/ 1782389 h 3306390"/>
              <a:gd name="connsiteX51" fmla="*/ 778808 w 1357228"/>
              <a:gd name="connsiteY51" fmla="*/ 1789533 h 3306390"/>
              <a:gd name="connsiteX52" fmla="*/ 771664 w 1357228"/>
              <a:gd name="connsiteY52" fmla="*/ 1853827 h 3306390"/>
              <a:gd name="connsiteX53" fmla="*/ 776426 w 1357228"/>
              <a:gd name="connsiteY53" fmla="*/ 1908595 h 3306390"/>
              <a:gd name="connsiteX54" fmla="*/ 759757 w 1357228"/>
              <a:gd name="connsiteY54" fmla="*/ 1972890 h 3306390"/>
              <a:gd name="connsiteX55" fmla="*/ 731182 w 1357228"/>
              <a:gd name="connsiteY55" fmla="*/ 1999083 h 3306390"/>
              <a:gd name="connsiteX56" fmla="*/ 695464 w 1357228"/>
              <a:gd name="connsiteY56" fmla="*/ 2046708 h 3306390"/>
              <a:gd name="connsiteX57" fmla="*/ 654983 w 1357228"/>
              <a:gd name="connsiteY57" fmla="*/ 2041946 h 3306390"/>
              <a:gd name="connsiteX58" fmla="*/ 612120 w 1357228"/>
              <a:gd name="connsiteY58" fmla="*/ 2056233 h 3306390"/>
              <a:gd name="connsiteX59" fmla="*/ 595451 w 1357228"/>
              <a:gd name="connsiteY59" fmla="*/ 2077664 h 3306390"/>
              <a:gd name="connsiteX60" fmla="*/ 559733 w 1357228"/>
              <a:gd name="connsiteY60" fmla="*/ 2072902 h 3306390"/>
              <a:gd name="connsiteX61" fmla="*/ 535920 w 1357228"/>
              <a:gd name="connsiteY61" fmla="*/ 2101476 h 3306390"/>
              <a:gd name="connsiteX62" fmla="*/ 531159 w 1357228"/>
              <a:gd name="connsiteY62" fmla="*/ 2144340 h 3306390"/>
              <a:gd name="connsiteX63" fmla="*/ 488295 w 1357228"/>
              <a:gd name="connsiteY63" fmla="*/ 2172914 h 3306390"/>
              <a:gd name="connsiteX64" fmla="*/ 466864 w 1357228"/>
              <a:gd name="connsiteY64" fmla="*/ 2208633 h 3306390"/>
              <a:gd name="connsiteX65" fmla="*/ 443051 w 1357228"/>
              <a:gd name="connsiteY65" fmla="*/ 2234827 h 3306390"/>
              <a:gd name="connsiteX66" fmla="*/ 409714 w 1357228"/>
              <a:gd name="connsiteY66" fmla="*/ 2261021 h 3306390"/>
              <a:gd name="connsiteX67" fmla="*/ 400189 w 1357228"/>
              <a:gd name="connsiteY67" fmla="*/ 2294359 h 3306390"/>
              <a:gd name="connsiteX68" fmla="*/ 393046 w 1357228"/>
              <a:gd name="connsiteY68" fmla="*/ 2322932 h 3306390"/>
              <a:gd name="connsiteX69" fmla="*/ 371613 w 1357228"/>
              <a:gd name="connsiteY69" fmla="*/ 2320551 h 3306390"/>
              <a:gd name="connsiteX70" fmla="*/ 347801 w 1357228"/>
              <a:gd name="connsiteY70" fmla="*/ 2308645 h 3306390"/>
              <a:gd name="connsiteX71" fmla="*/ 331132 w 1357228"/>
              <a:gd name="connsiteY71" fmla="*/ 2301501 h 3306390"/>
              <a:gd name="connsiteX72" fmla="*/ 323989 w 1357228"/>
              <a:gd name="connsiteY72" fmla="*/ 2315789 h 3306390"/>
              <a:gd name="connsiteX73" fmla="*/ 331132 w 1357228"/>
              <a:gd name="connsiteY73" fmla="*/ 2339600 h 3306390"/>
              <a:gd name="connsiteX74" fmla="*/ 354945 w 1357228"/>
              <a:gd name="connsiteY74" fmla="*/ 2372939 h 3306390"/>
              <a:gd name="connsiteX75" fmla="*/ 343039 w 1357228"/>
              <a:gd name="connsiteY75" fmla="*/ 2408658 h 3306390"/>
              <a:gd name="connsiteX76" fmla="*/ 316844 w 1357228"/>
              <a:gd name="connsiteY76" fmla="*/ 2413420 h 3306390"/>
              <a:gd name="connsiteX77" fmla="*/ 302560 w 1357228"/>
              <a:gd name="connsiteY77" fmla="*/ 2415800 h 3306390"/>
              <a:gd name="connsiteX78" fmla="*/ 295414 w 1357228"/>
              <a:gd name="connsiteY78" fmla="*/ 2425326 h 3306390"/>
              <a:gd name="connsiteX79" fmla="*/ 302557 w 1357228"/>
              <a:gd name="connsiteY79" fmla="*/ 2439614 h 3306390"/>
              <a:gd name="connsiteX80" fmla="*/ 321608 w 1357228"/>
              <a:gd name="connsiteY80" fmla="*/ 2451520 h 3306390"/>
              <a:gd name="connsiteX81" fmla="*/ 333514 w 1357228"/>
              <a:gd name="connsiteY81" fmla="*/ 2470570 h 3306390"/>
              <a:gd name="connsiteX82" fmla="*/ 312083 w 1357228"/>
              <a:gd name="connsiteY82" fmla="*/ 2487238 h 3306390"/>
              <a:gd name="connsiteX83" fmla="*/ 285889 w 1357228"/>
              <a:gd name="connsiteY83" fmla="*/ 2506289 h 3306390"/>
              <a:gd name="connsiteX84" fmla="*/ 250171 w 1357228"/>
              <a:gd name="connsiteY84" fmla="*/ 2544389 h 3306390"/>
              <a:gd name="connsiteX85" fmla="*/ 200164 w 1357228"/>
              <a:gd name="connsiteY85" fmla="*/ 2606302 h 3306390"/>
              <a:gd name="connsiteX86" fmla="*/ 173970 w 1357228"/>
              <a:gd name="connsiteY86" fmla="*/ 2684882 h 3306390"/>
              <a:gd name="connsiteX87" fmla="*/ 188258 w 1357228"/>
              <a:gd name="connsiteY87" fmla="*/ 2725364 h 3306390"/>
              <a:gd name="connsiteX88" fmla="*/ 178733 w 1357228"/>
              <a:gd name="connsiteY88" fmla="*/ 2761083 h 3306390"/>
              <a:gd name="connsiteX89" fmla="*/ 116821 w 1357228"/>
              <a:gd name="connsiteY89" fmla="*/ 2837282 h 3306390"/>
              <a:gd name="connsiteX90" fmla="*/ 100151 w 1357228"/>
              <a:gd name="connsiteY90" fmla="*/ 2882526 h 3306390"/>
              <a:gd name="connsiteX91" fmla="*/ 88245 w 1357228"/>
              <a:gd name="connsiteY91" fmla="*/ 2937295 h 3306390"/>
              <a:gd name="connsiteX92" fmla="*/ 88245 w 1357228"/>
              <a:gd name="connsiteY92" fmla="*/ 3023020 h 3306390"/>
              <a:gd name="connsiteX93" fmla="*/ 66814 w 1357228"/>
              <a:gd name="connsiteY93" fmla="*/ 3061120 h 3306390"/>
              <a:gd name="connsiteX94" fmla="*/ 43001 w 1357228"/>
              <a:gd name="connsiteY94" fmla="*/ 3094457 h 3306390"/>
              <a:gd name="connsiteX95" fmla="*/ 38240 w 1357228"/>
              <a:gd name="connsiteY95" fmla="*/ 3118270 h 3306390"/>
              <a:gd name="connsiteX96" fmla="*/ 19189 w 1357228"/>
              <a:gd name="connsiteY96" fmla="*/ 3153988 h 3306390"/>
              <a:gd name="connsiteX97" fmla="*/ 19189 w 1357228"/>
              <a:gd name="connsiteY97" fmla="*/ 3189707 h 3306390"/>
              <a:gd name="connsiteX98" fmla="*/ 139 w 1357228"/>
              <a:gd name="connsiteY98" fmla="*/ 3206376 h 3306390"/>
              <a:gd name="connsiteX99" fmla="*/ 12045 w 1357228"/>
              <a:gd name="connsiteY99" fmla="*/ 3249239 h 3306390"/>
              <a:gd name="connsiteX100" fmla="*/ 2519 w 1357228"/>
              <a:gd name="connsiteY100" fmla="*/ 3306390 h 3306390"/>
              <a:gd name="connsiteX0" fmla="*/ 1357228 w 1357228"/>
              <a:gd name="connsiteY0" fmla="*/ 0 h 3306390"/>
              <a:gd name="connsiteX1" fmla="*/ 1356328 w 1357228"/>
              <a:gd name="connsiteY1" fmla="*/ 86441 h 3306390"/>
              <a:gd name="connsiteX2" fmla="*/ 1343163 w 1357228"/>
              <a:gd name="connsiteY2" fmla="*/ 163139 h 3306390"/>
              <a:gd name="connsiteX3" fmla="*/ 1343163 w 1357228"/>
              <a:gd name="connsiteY3" fmla="*/ 201239 h 3306390"/>
              <a:gd name="connsiteX4" fmla="*/ 1343163 w 1357228"/>
              <a:gd name="connsiteY4" fmla="*/ 239339 h 3306390"/>
              <a:gd name="connsiteX5" fmla="*/ 1338401 w 1357228"/>
              <a:gd name="connsiteY5" fmla="*/ 277439 h 3306390"/>
              <a:gd name="connsiteX6" fmla="*/ 1319351 w 1357228"/>
              <a:gd name="connsiteY6" fmla="*/ 327446 h 3306390"/>
              <a:gd name="connsiteX7" fmla="*/ 1307444 w 1357228"/>
              <a:gd name="connsiteY7" fmla="*/ 353639 h 3306390"/>
              <a:gd name="connsiteX8" fmla="*/ 1283632 w 1357228"/>
              <a:gd name="connsiteY8" fmla="*/ 377452 h 3306390"/>
              <a:gd name="connsiteX9" fmla="*/ 1264582 w 1357228"/>
              <a:gd name="connsiteY9" fmla="*/ 394121 h 3306390"/>
              <a:gd name="connsiteX10" fmla="*/ 1262201 w 1357228"/>
              <a:gd name="connsiteY10" fmla="*/ 413171 h 3306390"/>
              <a:gd name="connsiteX11" fmla="*/ 1259819 w 1357228"/>
              <a:gd name="connsiteY11" fmla="*/ 453652 h 3306390"/>
              <a:gd name="connsiteX12" fmla="*/ 1262201 w 1357228"/>
              <a:gd name="connsiteY12" fmla="*/ 479846 h 3306390"/>
              <a:gd name="connsiteX13" fmla="*/ 1281251 w 1357228"/>
              <a:gd name="connsiteY13" fmla="*/ 522708 h 3306390"/>
              <a:gd name="connsiteX14" fmla="*/ 1297919 w 1357228"/>
              <a:gd name="connsiteY14" fmla="*/ 556046 h 3306390"/>
              <a:gd name="connsiteX15" fmla="*/ 1300301 w 1357228"/>
              <a:gd name="connsiteY15" fmla="*/ 575096 h 3306390"/>
              <a:gd name="connsiteX16" fmla="*/ 1312207 w 1357228"/>
              <a:gd name="connsiteY16" fmla="*/ 615577 h 3306390"/>
              <a:gd name="connsiteX17" fmla="*/ 1316969 w 1357228"/>
              <a:gd name="connsiteY17" fmla="*/ 663202 h 3306390"/>
              <a:gd name="connsiteX18" fmla="*/ 1324113 w 1357228"/>
              <a:gd name="connsiteY18" fmla="*/ 691777 h 3306390"/>
              <a:gd name="connsiteX19" fmla="*/ 1331257 w 1357228"/>
              <a:gd name="connsiteY19" fmla="*/ 725114 h 3306390"/>
              <a:gd name="connsiteX20" fmla="*/ 1328876 w 1357228"/>
              <a:gd name="connsiteY20" fmla="*/ 758452 h 3306390"/>
              <a:gd name="connsiteX21" fmla="*/ 1324113 w 1357228"/>
              <a:gd name="connsiteY21" fmla="*/ 796552 h 3306390"/>
              <a:gd name="connsiteX22" fmla="*/ 1324113 w 1357228"/>
              <a:gd name="connsiteY22" fmla="*/ 817983 h 3306390"/>
              <a:gd name="connsiteX23" fmla="*/ 1324113 w 1357228"/>
              <a:gd name="connsiteY23" fmla="*/ 844177 h 3306390"/>
              <a:gd name="connsiteX24" fmla="*/ 1307444 w 1357228"/>
              <a:gd name="connsiteY24" fmla="*/ 865608 h 3306390"/>
              <a:gd name="connsiteX25" fmla="*/ 1297919 w 1357228"/>
              <a:gd name="connsiteY25" fmla="*/ 891802 h 3306390"/>
              <a:gd name="connsiteX26" fmla="*/ 1295538 w 1357228"/>
              <a:gd name="connsiteY26" fmla="*/ 917996 h 3306390"/>
              <a:gd name="connsiteX27" fmla="*/ 1297919 w 1357228"/>
              <a:gd name="connsiteY27" fmla="*/ 948952 h 3306390"/>
              <a:gd name="connsiteX28" fmla="*/ 1302682 w 1357228"/>
              <a:gd name="connsiteY28" fmla="*/ 972764 h 3306390"/>
              <a:gd name="connsiteX29" fmla="*/ 1312207 w 1357228"/>
              <a:gd name="connsiteY29" fmla="*/ 996577 h 3306390"/>
              <a:gd name="connsiteX30" fmla="*/ 1305063 w 1357228"/>
              <a:gd name="connsiteY30" fmla="*/ 1029914 h 3306390"/>
              <a:gd name="connsiteX31" fmla="*/ 1293157 w 1357228"/>
              <a:gd name="connsiteY31" fmla="*/ 1070396 h 3306390"/>
              <a:gd name="connsiteX32" fmla="*/ 1286013 w 1357228"/>
              <a:gd name="connsiteY32" fmla="*/ 1101352 h 3306390"/>
              <a:gd name="connsiteX33" fmla="*/ 1266963 w 1357228"/>
              <a:gd name="connsiteY33" fmla="*/ 1148977 h 3306390"/>
              <a:gd name="connsiteX34" fmla="*/ 1245532 w 1357228"/>
              <a:gd name="connsiteY34" fmla="*/ 1179933 h 3306390"/>
              <a:gd name="connsiteX35" fmla="*/ 1214576 w 1357228"/>
              <a:gd name="connsiteY35" fmla="*/ 1201364 h 3306390"/>
              <a:gd name="connsiteX36" fmla="*/ 1169332 w 1357228"/>
              <a:gd name="connsiteY36" fmla="*/ 1227558 h 3306390"/>
              <a:gd name="connsiteX37" fmla="*/ 1112182 w 1357228"/>
              <a:gd name="connsiteY37" fmla="*/ 1260896 h 3306390"/>
              <a:gd name="connsiteX38" fmla="*/ 1069319 w 1357228"/>
              <a:gd name="connsiteY38" fmla="*/ 1294233 h 3306390"/>
              <a:gd name="connsiteX39" fmla="*/ 1031220 w 1357228"/>
              <a:gd name="connsiteY39" fmla="*/ 1332333 h 3306390"/>
              <a:gd name="connsiteX40" fmla="*/ 1000263 w 1357228"/>
              <a:gd name="connsiteY40" fmla="*/ 1379957 h 3306390"/>
              <a:gd name="connsiteX41" fmla="*/ 978832 w 1357228"/>
              <a:gd name="connsiteY41" fmla="*/ 1420439 h 3306390"/>
              <a:gd name="connsiteX42" fmla="*/ 945494 w 1357228"/>
              <a:gd name="connsiteY42" fmla="*/ 1465683 h 3306390"/>
              <a:gd name="connsiteX43" fmla="*/ 931207 w 1357228"/>
              <a:gd name="connsiteY43" fmla="*/ 1508546 h 3306390"/>
              <a:gd name="connsiteX44" fmla="*/ 897870 w 1357228"/>
              <a:gd name="connsiteY44" fmla="*/ 1558552 h 3306390"/>
              <a:gd name="connsiteX45" fmla="*/ 866913 w 1357228"/>
              <a:gd name="connsiteY45" fmla="*/ 1606176 h 3306390"/>
              <a:gd name="connsiteX46" fmla="*/ 838337 w 1357228"/>
              <a:gd name="connsiteY46" fmla="*/ 1634752 h 3306390"/>
              <a:gd name="connsiteX47" fmla="*/ 814527 w 1357228"/>
              <a:gd name="connsiteY47" fmla="*/ 1670471 h 3306390"/>
              <a:gd name="connsiteX48" fmla="*/ 788333 w 1357228"/>
              <a:gd name="connsiteY48" fmla="*/ 1706189 h 3306390"/>
              <a:gd name="connsiteX49" fmla="*/ 821670 w 1357228"/>
              <a:gd name="connsiteY49" fmla="*/ 1730001 h 3306390"/>
              <a:gd name="connsiteX50" fmla="*/ 819290 w 1357228"/>
              <a:gd name="connsiteY50" fmla="*/ 1782389 h 3306390"/>
              <a:gd name="connsiteX51" fmla="*/ 778808 w 1357228"/>
              <a:gd name="connsiteY51" fmla="*/ 1789533 h 3306390"/>
              <a:gd name="connsiteX52" fmla="*/ 771664 w 1357228"/>
              <a:gd name="connsiteY52" fmla="*/ 1853827 h 3306390"/>
              <a:gd name="connsiteX53" fmla="*/ 776426 w 1357228"/>
              <a:gd name="connsiteY53" fmla="*/ 1908595 h 3306390"/>
              <a:gd name="connsiteX54" fmla="*/ 759757 w 1357228"/>
              <a:gd name="connsiteY54" fmla="*/ 1972890 h 3306390"/>
              <a:gd name="connsiteX55" fmla="*/ 731182 w 1357228"/>
              <a:gd name="connsiteY55" fmla="*/ 1999083 h 3306390"/>
              <a:gd name="connsiteX56" fmla="*/ 695464 w 1357228"/>
              <a:gd name="connsiteY56" fmla="*/ 2046708 h 3306390"/>
              <a:gd name="connsiteX57" fmla="*/ 654983 w 1357228"/>
              <a:gd name="connsiteY57" fmla="*/ 2041946 h 3306390"/>
              <a:gd name="connsiteX58" fmla="*/ 612120 w 1357228"/>
              <a:gd name="connsiteY58" fmla="*/ 2056233 h 3306390"/>
              <a:gd name="connsiteX59" fmla="*/ 595451 w 1357228"/>
              <a:gd name="connsiteY59" fmla="*/ 2077664 h 3306390"/>
              <a:gd name="connsiteX60" fmla="*/ 559733 w 1357228"/>
              <a:gd name="connsiteY60" fmla="*/ 2072902 h 3306390"/>
              <a:gd name="connsiteX61" fmla="*/ 535920 w 1357228"/>
              <a:gd name="connsiteY61" fmla="*/ 2101476 h 3306390"/>
              <a:gd name="connsiteX62" fmla="*/ 531159 w 1357228"/>
              <a:gd name="connsiteY62" fmla="*/ 2144340 h 3306390"/>
              <a:gd name="connsiteX63" fmla="*/ 488295 w 1357228"/>
              <a:gd name="connsiteY63" fmla="*/ 2172914 h 3306390"/>
              <a:gd name="connsiteX64" fmla="*/ 466864 w 1357228"/>
              <a:gd name="connsiteY64" fmla="*/ 2208633 h 3306390"/>
              <a:gd name="connsiteX65" fmla="*/ 443051 w 1357228"/>
              <a:gd name="connsiteY65" fmla="*/ 2234827 h 3306390"/>
              <a:gd name="connsiteX66" fmla="*/ 409714 w 1357228"/>
              <a:gd name="connsiteY66" fmla="*/ 2261021 h 3306390"/>
              <a:gd name="connsiteX67" fmla="*/ 400189 w 1357228"/>
              <a:gd name="connsiteY67" fmla="*/ 2294359 h 3306390"/>
              <a:gd name="connsiteX68" fmla="*/ 393046 w 1357228"/>
              <a:gd name="connsiteY68" fmla="*/ 2322932 h 3306390"/>
              <a:gd name="connsiteX69" fmla="*/ 371613 w 1357228"/>
              <a:gd name="connsiteY69" fmla="*/ 2320551 h 3306390"/>
              <a:gd name="connsiteX70" fmla="*/ 347801 w 1357228"/>
              <a:gd name="connsiteY70" fmla="*/ 2308645 h 3306390"/>
              <a:gd name="connsiteX71" fmla="*/ 331132 w 1357228"/>
              <a:gd name="connsiteY71" fmla="*/ 2301501 h 3306390"/>
              <a:gd name="connsiteX72" fmla="*/ 323989 w 1357228"/>
              <a:gd name="connsiteY72" fmla="*/ 2315789 h 3306390"/>
              <a:gd name="connsiteX73" fmla="*/ 331132 w 1357228"/>
              <a:gd name="connsiteY73" fmla="*/ 2339600 h 3306390"/>
              <a:gd name="connsiteX74" fmla="*/ 354945 w 1357228"/>
              <a:gd name="connsiteY74" fmla="*/ 2372939 h 3306390"/>
              <a:gd name="connsiteX75" fmla="*/ 343039 w 1357228"/>
              <a:gd name="connsiteY75" fmla="*/ 2408658 h 3306390"/>
              <a:gd name="connsiteX76" fmla="*/ 316844 w 1357228"/>
              <a:gd name="connsiteY76" fmla="*/ 2413420 h 3306390"/>
              <a:gd name="connsiteX77" fmla="*/ 302560 w 1357228"/>
              <a:gd name="connsiteY77" fmla="*/ 2415800 h 3306390"/>
              <a:gd name="connsiteX78" fmla="*/ 295414 w 1357228"/>
              <a:gd name="connsiteY78" fmla="*/ 2425326 h 3306390"/>
              <a:gd name="connsiteX79" fmla="*/ 302557 w 1357228"/>
              <a:gd name="connsiteY79" fmla="*/ 2439614 h 3306390"/>
              <a:gd name="connsiteX80" fmla="*/ 321608 w 1357228"/>
              <a:gd name="connsiteY80" fmla="*/ 2451520 h 3306390"/>
              <a:gd name="connsiteX81" fmla="*/ 333514 w 1357228"/>
              <a:gd name="connsiteY81" fmla="*/ 2470570 h 3306390"/>
              <a:gd name="connsiteX82" fmla="*/ 312083 w 1357228"/>
              <a:gd name="connsiteY82" fmla="*/ 2487238 h 3306390"/>
              <a:gd name="connsiteX83" fmla="*/ 285889 w 1357228"/>
              <a:gd name="connsiteY83" fmla="*/ 2506289 h 3306390"/>
              <a:gd name="connsiteX84" fmla="*/ 250171 w 1357228"/>
              <a:gd name="connsiteY84" fmla="*/ 2544389 h 3306390"/>
              <a:gd name="connsiteX85" fmla="*/ 254654 w 1357228"/>
              <a:gd name="connsiteY85" fmla="*/ 2627060 h 3306390"/>
              <a:gd name="connsiteX86" fmla="*/ 173970 w 1357228"/>
              <a:gd name="connsiteY86" fmla="*/ 2684882 h 3306390"/>
              <a:gd name="connsiteX87" fmla="*/ 188258 w 1357228"/>
              <a:gd name="connsiteY87" fmla="*/ 2725364 h 3306390"/>
              <a:gd name="connsiteX88" fmla="*/ 178733 w 1357228"/>
              <a:gd name="connsiteY88" fmla="*/ 2761083 h 3306390"/>
              <a:gd name="connsiteX89" fmla="*/ 116821 w 1357228"/>
              <a:gd name="connsiteY89" fmla="*/ 2837282 h 3306390"/>
              <a:gd name="connsiteX90" fmla="*/ 100151 w 1357228"/>
              <a:gd name="connsiteY90" fmla="*/ 2882526 h 3306390"/>
              <a:gd name="connsiteX91" fmla="*/ 88245 w 1357228"/>
              <a:gd name="connsiteY91" fmla="*/ 2937295 h 3306390"/>
              <a:gd name="connsiteX92" fmla="*/ 88245 w 1357228"/>
              <a:gd name="connsiteY92" fmla="*/ 3023020 h 3306390"/>
              <a:gd name="connsiteX93" fmla="*/ 66814 w 1357228"/>
              <a:gd name="connsiteY93" fmla="*/ 3061120 h 3306390"/>
              <a:gd name="connsiteX94" fmla="*/ 43001 w 1357228"/>
              <a:gd name="connsiteY94" fmla="*/ 3094457 h 3306390"/>
              <a:gd name="connsiteX95" fmla="*/ 38240 w 1357228"/>
              <a:gd name="connsiteY95" fmla="*/ 3118270 h 3306390"/>
              <a:gd name="connsiteX96" fmla="*/ 19189 w 1357228"/>
              <a:gd name="connsiteY96" fmla="*/ 3153988 h 3306390"/>
              <a:gd name="connsiteX97" fmla="*/ 19189 w 1357228"/>
              <a:gd name="connsiteY97" fmla="*/ 3189707 h 3306390"/>
              <a:gd name="connsiteX98" fmla="*/ 139 w 1357228"/>
              <a:gd name="connsiteY98" fmla="*/ 3206376 h 3306390"/>
              <a:gd name="connsiteX99" fmla="*/ 12045 w 1357228"/>
              <a:gd name="connsiteY99" fmla="*/ 3249239 h 3306390"/>
              <a:gd name="connsiteX100" fmla="*/ 2519 w 1357228"/>
              <a:gd name="connsiteY100" fmla="*/ 3306390 h 3306390"/>
              <a:gd name="connsiteX0" fmla="*/ 1357228 w 1357228"/>
              <a:gd name="connsiteY0" fmla="*/ 0 h 3306390"/>
              <a:gd name="connsiteX1" fmla="*/ 1356328 w 1357228"/>
              <a:gd name="connsiteY1" fmla="*/ 86441 h 3306390"/>
              <a:gd name="connsiteX2" fmla="*/ 1343163 w 1357228"/>
              <a:gd name="connsiteY2" fmla="*/ 163139 h 3306390"/>
              <a:gd name="connsiteX3" fmla="*/ 1343163 w 1357228"/>
              <a:gd name="connsiteY3" fmla="*/ 201239 h 3306390"/>
              <a:gd name="connsiteX4" fmla="*/ 1343163 w 1357228"/>
              <a:gd name="connsiteY4" fmla="*/ 239339 h 3306390"/>
              <a:gd name="connsiteX5" fmla="*/ 1338401 w 1357228"/>
              <a:gd name="connsiteY5" fmla="*/ 277439 h 3306390"/>
              <a:gd name="connsiteX6" fmla="*/ 1319351 w 1357228"/>
              <a:gd name="connsiteY6" fmla="*/ 327446 h 3306390"/>
              <a:gd name="connsiteX7" fmla="*/ 1307444 w 1357228"/>
              <a:gd name="connsiteY7" fmla="*/ 353639 h 3306390"/>
              <a:gd name="connsiteX8" fmla="*/ 1283632 w 1357228"/>
              <a:gd name="connsiteY8" fmla="*/ 377452 h 3306390"/>
              <a:gd name="connsiteX9" fmla="*/ 1264582 w 1357228"/>
              <a:gd name="connsiteY9" fmla="*/ 394121 h 3306390"/>
              <a:gd name="connsiteX10" fmla="*/ 1262201 w 1357228"/>
              <a:gd name="connsiteY10" fmla="*/ 413171 h 3306390"/>
              <a:gd name="connsiteX11" fmla="*/ 1259819 w 1357228"/>
              <a:gd name="connsiteY11" fmla="*/ 453652 h 3306390"/>
              <a:gd name="connsiteX12" fmla="*/ 1262201 w 1357228"/>
              <a:gd name="connsiteY12" fmla="*/ 479846 h 3306390"/>
              <a:gd name="connsiteX13" fmla="*/ 1281251 w 1357228"/>
              <a:gd name="connsiteY13" fmla="*/ 522708 h 3306390"/>
              <a:gd name="connsiteX14" fmla="*/ 1297919 w 1357228"/>
              <a:gd name="connsiteY14" fmla="*/ 556046 h 3306390"/>
              <a:gd name="connsiteX15" fmla="*/ 1300301 w 1357228"/>
              <a:gd name="connsiteY15" fmla="*/ 575096 h 3306390"/>
              <a:gd name="connsiteX16" fmla="*/ 1312207 w 1357228"/>
              <a:gd name="connsiteY16" fmla="*/ 615577 h 3306390"/>
              <a:gd name="connsiteX17" fmla="*/ 1316969 w 1357228"/>
              <a:gd name="connsiteY17" fmla="*/ 663202 h 3306390"/>
              <a:gd name="connsiteX18" fmla="*/ 1324113 w 1357228"/>
              <a:gd name="connsiteY18" fmla="*/ 691777 h 3306390"/>
              <a:gd name="connsiteX19" fmla="*/ 1331257 w 1357228"/>
              <a:gd name="connsiteY19" fmla="*/ 725114 h 3306390"/>
              <a:gd name="connsiteX20" fmla="*/ 1328876 w 1357228"/>
              <a:gd name="connsiteY20" fmla="*/ 758452 h 3306390"/>
              <a:gd name="connsiteX21" fmla="*/ 1324113 w 1357228"/>
              <a:gd name="connsiteY21" fmla="*/ 796552 h 3306390"/>
              <a:gd name="connsiteX22" fmla="*/ 1324113 w 1357228"/>
              <a:gd name="connsiteY22" fmla="*/ 817983 h 3306390"/>
              <a:gd name="connsiteX23" fmla="*/ 1324113 w 1357228"/>
              <a:gd name="connsiteY23" fmla="*/ 844177 h 3306390"/>
              <a:gd name="connsiteX24" fmla="*/ 1307444 w 1357228"/>
              <a:gd name="connsiteY24" fmla="*/ 865608 h 3306390"/>
              <a:gd name="connsiteX25" fmla="*/ 1297919 w 1357228"/>
              <a:gd name="connsiteY25" fmla="*/ 891802 h 3306390"/>
              <a:gd name="connsiteX26" fmla="*/ 1295538 w 1357228"/>
              <a:gd name="connsiteY26" fmla="*/ 917996 h 3306390"/>
              <a:gd name="connsiteX27" fmla="*/ 1297919 w 1357228"/>
              <a:gd name="connsiteY27" fmla="*/ 948952 h 3306390"/>
              <a:gd name="connsiteX28" fmla="*/ 1302682 w 1357228"/>
              <a:gd name="connsiteY28" fmla="*/ 972764 h 3306390"/>
              <a:gd name="connsiteX29" fmla="*/ 1312207 w 1357228"/>
              <a:gd name="connsiteY29" fmla="*/ 996577 h 3306390"/>
              <a:gd name="connsiteX30" fmla="*/ 1305063 w 1357228"/>
              <a:gd name="connsiteY30" fmla="*/ 1029914 h 3306390"/>
              <a:gd name="connsiteX31" fmla="*/ 1293157 w 1357228"/>
              <a:gd name="connsiteY31" fmla="*/ 1070396 h 3306390"/>
              <a:gd name="connsiteX32" fmla="*/ 1286013 w 1357228"/>
              <a:gd name="connsiteY32" fmla="*/ 1101352 h 3306390"/>
              <a:gd name="connsiteX33" fmla="*/ 1266963 w 1357228"/>
              <a:gd name="connsiteY33" fmla="*/ 1148977 h 3306390"/>
              <a:gd name="connsiteX34" fmla="*/ 1245532 w 1357228"/>
              <a:gd name="connsiteY34" fmla="*/ 1179933 h 3306390"/>
              <a:gd name="connsiteX35" fmla="*/ 1214576 w 1357228"/>
              <a:gd name="connsiteY35" fmla="*/ 1201364 h 3306390"/>
              <a:gd name="connsiteX36" fmla="*/ 1169332 w 1357228"/>
              <a:gd name="connsiteY36" fmla="*/ 1227558 h 3306390"/>
              <a:gd name="connsiteX37" fmla="*/ 1112182 w 1357228"/>
              <a:gd name="connsiteY37" fmla="*/ 1260896 h 3306390"/>
              <a:gd name="connsiteX38" fmla="*/ 1069319 w 1357228"/>
              <a:gd name="connsiteY38" fmla="*/ 1294233 h 3306390"/>
              <a:gd name="connsiteX39" fmla="*/ 1031220 w 1357228"/>
              <a:gd name="connsiteY39" fmla="*/ 1332333 h 3306390"/>
              <a:gd name="connsiteX40" fmla="*/ 1000263 w 1357228"/>
              <a:gd name="connsiteY40" fmla="*/ 1379957 h 3306390"/>
              <a:gd name="connsiteX41" fmla="*/ 978832 w 1357228"/>
              <a:gd name="connsiteY41" fmla="*/ 1420439 h 3306390"/>
              <a:gd name="connsiteX42" fmla="*/ 945494 w 1357228"/>
              <a:gd name="connsiteY42" fmla="*/ 1465683 h 3306390"/>
              <a:gd name="connsiteX43" fmla="*/ 931207 w 1357228"/>
              <a:gd name="connsiteY43" fmla="*/ 1508546 h 3306390"/>
              <a:gd name="connsiteX44" fmla="*/ 897870 w 1357228"/>
              <a:gd name="connsiteY44" fmla="*/ 1558552 h 3306390"/>
              <a:gd name="connsiteX45" fmla="*/ 866913 w 1357228"/>
              <a:gd name="connsiteY45" fmla="*/ 1606176 h 3306390"/>
              <a:gd name="connsiteX46" fmla="*/ 838337 w 1357228"/>
              <a:gd name="connsiteY46" fmla="*/ 1634752 h 3306390"/>
              <a:gd name="connsiteX47" fmla="*/ 814527 w 1357228"/>
              <a:gd name="connsiteY47" fmla="*/ 1670471 h 3306390"/>
              <a:gd name="connsiteX48" fmla="*/ 788333 w 1357228"/>
              <a:gd name="connsiteY48" fmla="*/ 1706189 h 3306390"/>
              <a:gd name="connsiteX49" fmla="*/ 821670 w 1357228"/>
              <a:gd name="connsiteY49" fmla="*/ 1730001 h 3306390"/>
              <a:gd name="connsiteX50" fmla="*/ 819290 w 1357228"/>
              <a:gd name="connsiteY50" fmla="*/ 1782389 h 3306390"/>
              <a:gd name="connsiteX51" fmla="*/ 778808 w 1357228"/>
              <a:gd name="connsiteY51" fmla="*/ 1789533 h 3306390"/>
              <a:gd name="connsiteX52" fmla="*/ 771664 w 1357228"/>
              <a:gd name="connsiteY52" fmla="*/ 1853827 h 3306390"/>
              <a:gd name="connsiteX53" fmla="*/ 776426 w 1357228"/>
              <a:gd name="connsiteY53" fmla="*/ 1908595 h 3306390"/>
              <a:gd name="connsiteX54" fmla="*/ 759757 w 1357228"/>
              <a:gd name="connsiteY54" fmla="*/ 1972890 h 3306390"/>
              <a:gd name="connsiteX55" fmla="*/ 731182 w 1357228"/>
              <a:gd name="connsiteY55" fmla="*/ 1999083 h 3306390"/>
              <a:gd name="connsiteX56" fmla="*/ 695464 w 1357228"/>
              <a:gd name="connsiteY56" fmla="*/ 2046708 h 3306390"/>
              <a:gd name="connsiteX57" fmla="*/ 654983 w 1357228"/>
              <a:gd name="connsiteY57" fmla="*/ 2041946 h 3306390"/>
              <a:gd name="connsiteX58" fmla="*/ 612120 w 1357228"/>
              <a:gd name="connsiteY58" fmla="*/ 2056233 h 3306390"/>
              <a:gd name="connsiteX59" fmla="*/ 595451 w 1357228"/>
              <a:gd name="connsiteY59" fmla="*/ 2077664 h 3306390"/>
              <a:gd name="connsiteX60" fmla="*/ 559733 w 1357228"/>
              <a:gd name="connsiteY60" fmla="*/ 2072902 h 3306390"/>
              <a:gd name="connsiteX61" fmla="*/ 535920 w 1357228"/>
              <a:gd name="connsiteY61" fmla="*/ 2101476 h 3306390"/>
              <a:gd name="connsiteX62" fmla="*/ 531159 w 1357228"/>
              <a:gd name="connsiteY62" fmla="*/ 2144340 h 3306390"/>
              <a:gd name="connsiteX63" fmla="*/ 488295 w 1357228"/>
              <a:gd name="connsiteY63" fmla="*/ 2172914 h 3306390"/>
              <a:gd name="connsiteX64" fmla="*/ 466864 w 1357228"/>
              <a:gd name="connsiteY64" fmla="*/ 2208633 h 3306390"/>
              <a:gd name="connsiteX65" fmla="*/ 443051 w 1357228"/>
              <a:gd name="connsiteY65" fmla="*/ 2234827 h 3306390"/>
              <a:gd name="connsiteX66" fmla="*/ 409714 w 1357228"/>
              <a:gd name="connsiteY66" fmla="*/ 2261021 h 3306390"/>
              <a:gd name="connsiteX67" fmla="*/ 400189 w 1357228"/>
              <a:gd name="connsiteY67" fmla="*/ 2294359 h 3306390"/>
              <a:gd name="connsiteX68" fmla="*/ 393046 w 1357228"/>
              <a:gd name="connsiteY68" fmla="*/ 2322932 h 3306390"/>
              <a:gd name="connsiteX69" fmla="*/ 371613 w 1357228"/>
              <a:gd name="connsiteY69" fmla="*/ 2320551 h 3306390"/>
              <a:gd name="connsiteX70" fmla="*/ 347801 w 1357228"/>
              <a:gd name="connsiteY70" fmla="*/ 2308645 h 3306390"/>
              <a:gd name="connsiteX71" fmla="*/ 331132 w 1357228"/>
              <a:gd name="connsiteY71" fmla="*/ 2301501 h 3306390"/>
              <a:gd name="connsiteX72" fmla="*/ 323989 w 1357228"/>
              <a:gd name="connsiteY72" fmla="*/ 2315789 h 3306390"/>
              <a:gd name="connsiteX73" fmla="*/ 331132 w 1357228"/>
              <a:gd name="connsiteY73" fmla="*/ 2339600 h 3306390"/>
              <a:gd name="connsiteX74" fmla="*/ 354945 w 1357228"/>
              <a:gd name="connsiteY74" fmla="*/ 2372939 h 3306390"/>
              <a:gd name="connsiteX75" fmla="*/ 343039 w 1357228"/>
              <a:gd name="connsiteY75" fmla="*/ 2408658 h 3306390"/>
              <a:gd name="connsiteX76" fmla="*/ 316844 w 1357228"/>
              <a:gd name="connsiteY76" fmla="*/ 2413420 h 3306390"/>
              <a:gd name="connsiteX77" fmla="*/ 302560 w 1357228"/>
              <a:gd name="connsiteY77" fmla="*/ 2415800 h 3306390"/>
              <a:gd name="connsiteX78" fmla="*/ 295414 w 1357228"/>
              <a:gd name="connsiteY78" fmla="*/ 2425326 h 3306390"/>
              <a:gd name="connsiteX79" fmla="*/ 302557 w 1357228"/>
              <a:gd name="connsiteY79" fmla="*/ 2439614 h 3306390"/>
              <a:gd name="connsiteX80" fmla="*/ 321608 w 1357228"/>
              <a:gd name="connsiteY80" fmla="*/ 2451520 h 3306390"/>
              <a:gd name="connsiteX81" fmla="*/ 333514 w 1357228"/>
              <a:gd name="connsiteY81" fmla="*/ 2470570 h 3306390"/>
              <a:gd name="connsiteX82" fmla="*/ 312083 w 1357228"/>
              <a:gd name="connsiteY82" fmla="*/ 2487238 h 3306390"/>
              <a:gd name="connsiteX83" fmla="*/ 285889 w 1357228"/>
              <a:gd name="connsiteY83" fmla="*/ 2506289 h 3306390"/>
              <a:gd name="connsiteX84" fmla="*/ 250171 w 1357228"/>
              <a:gd name="connsiteY84" fmla="*/ 2544389 h 3306390"/>
              <a:gd name="connsiteX85" fmla="*/ 254654 w 1357228"/>
              <a:gd name="connsiteY85" fmla="*/ 2627060 h 3306390"/>
              <a:gd name="connsiteX86" fmla="*/ 238838 w 1357228"/>
              <a:gd name="connsiteY86" fmla="*/ 2710829 h 3306390"/>
              <a:gd name="connsiteX87" fmla="*/ 188258 w 1357228"/>
              <a:gd name="connsiteY87" fmla="*/ 2725364 h 3306390"/>
              <a:gd name="connsiteX88" fmla="*/ 178733 w 1357228"/>
              <a:gd name="connsiteY88" fmla="*/ 2761083 h 3306390"/>
              <a:gd name="connsiteX89" fmla="*/ 116821 w 1357228"/>
              <a:gd name="connsiteY89" fmla="*/ 2837282 h 3306390"/>
              <a:gd name="connsiteX90" fmla="*/ 100151 w 1357228"/>
              <a:gd name="connsiteY90" fmla="*/ 2882526 h 3306390"/>
              <a:gd name="connsiteX91" fmla="*/ 88245 w 1357228"/>
              <a:gd name="connsiteY91" fmla="*/ 2937295 h 3306390"/>
              <a:gd name="connsiteX92" fmla="*/ 88245 w 1357228"/>
              <a:gd name="connsiteY92" fmla="*/ 3023020 h 3306390"/>
              <a:gd name="connsiteX93" fmla="*/ 66814 w 1357228"/>
              <a:gd name="connsiteY93" fmla="*/ 3061120 h 3306390"/>
              <a:gd name="connsiteX94" fmla="*/ 43001 w 1357228"/>
              <a:gd name="connsiteY94" fmla="*/ 3094457 h 3306390"/>
              <a:gd name="connsiteX95" fmla="*/ 38240 w 1357228"/>
              <a:gd name="connsiteY95" fmla="*/ 3118270 h 3306390"/>
              <a:gd name="connsiteX96" fmla="*/ 19189 w 1357228"/>
              <a:gd name="connsiteY96" fmla="*/ 3153988 h 3306390"/>
              <a:gd name="connsiteX97" fmla="*/ 19189 w 1357228"/>
              <a:gd name="connsiteY97" fmla="*/ 3189707 h 3306390"/>
              <a:gd name="connsiteX98" fmla="*/ 139 w 1357228"/>
              <a:gd name="connsiteY98" fmla="*/ 3206376 h 3306390"/>
              <a:gd name="connsiteX99" fmla="*/ 12045 w 1357228"/>
              <a:gd name="connsiteY99" fmla="*/ 3249239 h 3306390"/>
              <a:gd name="connsiteX100" fmla="*/ 2519 w 1357228"/>
              <a:gd name="connsiteY100" fmla="*/ 3306390 h 3306390"/>
              <a:gd name="connsiteX0" fmla="*/ 1357228 w 1357228"/>
              <a:gd name="connsiteY0" fmla="*/ 0 h 3306390"/>
              <a:gd name="connsiteX1" fmla="*/ 1356328 w 1357228"/>
              <a:gd name="connsiteY1" fmla="*/ 86441 h 3306390"/>
              <a:gd name="connsiteX2" fmla="*/ 1343163 w 1357228"/>
              <a:gd name="connsiteY2" fmla="*/ 163139 h 3306390"/>
              <a:gd name="connsiteX3" fmla="*/ 1343163 w 1357228"/>
              <a:gd name="connsiteY3" fmla="*/ 201239 h 3306390"/>
              <a:gd name="connsiteX4" fmla="*/ 1343163 w 1357228"/>
              <a:gd name="connsiteY4" fmla="*/ 239339 h 3306390"/>
              <a:gd name="connsiteX5" fmla="*/ 1338401 w 1357228"/>
              <a:gd name="connsiteY5" fmla="*/ 277439 h 3306390"/>
              <a:gd name="connsiteX6" fmla="*/ 1319351 w 1357228"/>
              <a:gd name="connsiteY6" fmla="*/ 327446 h 3306390"/>
              <a:gd name="connsiteX7" fmla="*/ 1307444 w 1357228"/>
              <a:gd name="connsiteY7" fmla="*/ 353639 h 3306390"/>
              <a:gd name="connsiteX8" fmla="*/ 1283632 w 1357228"/>
              <a:gd name="connsiteY8" fmla="*/ 377452 h 3306390"/>
              <a:gd name="connsiteX9" fmla="*/ 1264582 w 1357228"/>
              <a:gd name="connsiteY9" fmla="*/ 394121 h 3306390"/>
              <a:gd name="connsiteX10" fmla="*/ 1262201 w 1357228"/>
              <a:gd name="connsiteY10" fmla="*/ 413171 h 3306390"/>
              <a:gd name="connsiteX11" fmla="*/ 1259819 w 1357228"/>
              <a:gd name="connsiteY11" fmla="*/ 453652 h 3306390"/>
              <a:gd name="connsiteX12" fmla="*/ 1262201 w 1357228"/>
              <a:gd name="connsiteY12" fmla="*/ 479846 h 3306390"/>
              <a:gd name="connsiteX13" fmla="*/ 1281251 w 1357228"/>
              <a:gd name="connsiteY13" fmla="*/ 522708 h 3306390"/>
              <a:gd name="connsiteX14" fmla="*/ 1297919 w 1357228"/>
              <a:gd name="connsiteY14" fmla="*/ 556046 h 3306390"/>
              <a:gd name="connsiteX15" fmla="*/ 1300301 w 1357228"/>
              <a:gd name="connsiteY15" fmla="*/ 575096 h 3306390"/>
              <a:gd name="connsiteX16" fmla="*/ 1312207 w 1357228"/>
              <a:gd name="connsiteY16" fmla="*/ 615577 h 3306390"/>
              <a:gd name="connsiteX17" fmla="*/ 1316969 w 1357228"/>
              <a:gd name="connsiteY17" fmla="*/ 663202 h 3306390"/>
              <a:gd name="connsiteX18" fmla="*/ 1324113 w 1357228"/>
              <a:gd name="connsiteY18" fmla="*/ 691777 h 3306390"/>
              <a:gd name="connsiteX19" fmla="*/ 1331257 w 1357228"/>
              <a:gd name="connsiteY19" fmla="*/ 725114 h 3306390"/>
              <a:gd name="connsiteX20" fmla="*/ 1328876 w 1357228"/>
              <a:gd name="connsiteY20" fmla="*/ 758452 h 3306390"/>
              <a:gd name="connsiteX21" fmla="*/ 1324113 w 1357228"/>
              <a:gd name="connsiteY21" fmla="*/ 796552 h 3306390"/>
              <a:gd name="connsiteX22" fmla="*/ 1324113 w 1357228"/>
              <a:gd name="connsiteY22" fmla="*/ 817983 h 3306390"/>
              <a:gd name="connsiteX23" fmla="*/ 1324113 w 1357228"/>
              <a:gd name="connsiteY23" fmla="*/ 844177 h 3306390"/>
              <a:gd name="connsiteX24" fmla="*/ 1307444 w 1357228"/>
              <a:gd name="connsiteY24" fmla="*/ 865608 h 3306390"/>
              <a:gd name="connsiteX25" fmla="*/ 1297919 w 1357228"/>
              <a:gd name="connsiteY25" fmla="*/ 891802 h 3306390"/>
              <a:gd name="connsiteX26" fmla="*/ 1295538 w 1357228"/>
              <a:gd name="connsiteY26" fmla="*/ 917996 h 3306390"/>
              <a:gd name="connsiteX27" fmla="*/ 1297919 w 1357228"/>
              <a:gd name="connsiteY27" fmla="*/ 948952 h 3306390"/>
              <a:gd name="connsiteX28" fmla="*/ 1302682 w 1357228"/>
              <a:gd name="connsiteY28" fmla="*/ 972764 h 3306390"/>
              <a:gd name="connsiteX29" fmla="*/ 1312207 w 1357228"/>
              <a:gd name="connsiteY29" fmla="*/ 996577 h 3306390"/>
              <a:gd name="connsiteX30" fmla="*/ 1305063 w 1357228"/>
              <a:gd name="connsiteY30" fmla="*/ 1029914 h 3306390"/>
              <a:gd name="connsiteX31" fmla="*/ 1293157 w 1357228"/>
              <a:gd name="connsiteY31" fmla="*/ 1070396 h 3306390"/>
              <a:gd name="connsiteX32" fmla="*/ 1286013 w 1357228"/>
              <a:gd name="connsiteY32" fmla="*/ 1101352 h 3306390"/>
              <a:gd name="connsiteX33" fmla="*/ 1266963 w 1357228"/>
              <a:gd name="connsiteY33" fmla="*/ 1148977 h 3306390"/>
              <a:gd name="connsiteX34" fmla="*/ 1245532 w 1357228"/>
              <a:gd name="connsiteY34" fmla="*/ 1179933 h 3306390"/>
              <a:gd name="connsiteX35" fmla="*/ 1214576 w 1357228"/>
              <a:gd name="connsiteY35" fmla="*/ 1201364 h 3306390"/>
              <a:gd name="connsiteX36" fmla="*/ 1169332 w 1357228"/>
              <a:gd name="connsiteY36" fmla="*/ 1227558 h 3306390"/>
              <a:gd name="connsiteX37" fmla="*/ 1112182 w 1357228"/>
              <a:gd name="connsiteY37" fmla="*/ 1260896 h 3306390"/>
              <a:gd name="connsiteX38" fmla="*/ 1069319 w 1357228"/>
              <a:gd name="connsiteY38" fmla="*/ 1294233 h 3306390"/>
              <a:gd name="connsiteX39" fmla="*/ 1031220 w 1357228"/>
              <a:gd name="connsiteY39" fmla="*/ 1332333 h 3306390"/>
              <a:gd name="connsiteX40" fmla="*/ 1000263 w 1357228"/>
              <a:gd name="connsiteY40" fmla="*/ 1379957 h 3306390"/>
              <a:gd name="connsiteX41" fmla="*/ 978832 w 1357228"/>
              <a:gd name="connsiteY41" fmla="*/ 1420439 h 3306390"/>
              <a:gd name="connsiteX42" fmla="*/ 945494 w 1357228"/>
              <a:gd name="connsiteY42" fmla="*/ 1465683 h 3306390"/>
              <a:gd name="connsiteX43" fmla="*/ 931207 w 1357228"/>
              <a:gd name="connsiteY43" fmla="*/ 1508546 h 3306390"/>
              <a:gd name="connsiteX44" fmla="*/ 897870 w 1357228"/>
              <a:gd name="connsiteY44" fmla="*/ 1558552 h 3306390"/>
              <a:gd name="connsiteX45" fmla="*/ 866913 w 1357228"/>
              <a:gd name="connsiteY45" fmla="*/ 1606176 h 3306390"/>
              <a:gd name="connsiteX46" fmla="*/ 838337 w 1357228"/>
              <a:gd name="connsiteY46" fmla="*/ 1634752 h 3306390"/>
              <a:gd name="connsiteX47" fmla="*/ 814527 w 1357228"/>
              <a:gd name="connsiteY47" fmla="*/ 1670471 h 3306390"/>
              <a:gd name="connsiteX48" fmla="*/ 788333 w 1357228"/>
              <a:gd name="connsiteY48" fmla="*/ 1706189 h 3306390"/>
              <a:gd name="connsiteX49" fmla="*/ 821670 w 1357228"/>
              <a:gd name="connsiteY49" fmla="*/ 1730001 h 3306390"/>
              <a:gd name="connsiteX50" fmla="*/ 819290 w 1357228"/>
              <a:gd name="connsiteY50" fmla="*/ 1782389 h 3306390"/>
              <a:gd name="connsiteX51" fmla="*/ 778808 w 1357228"/>
              <a:gd name="connsiteY51" fmla="*/ 1789533 h 3306390"/>
              <a:gd name="connsiteX52" fmla="*/ 771664 w 1357228"/>
              <a:gd name="connsiteY52" fmla="*/ 1853827 h 3306390"/>
              <a:gd name="connsiteX53" fmla="*/ 776426 w 1357228"/>
              <a:gd name="connsiteY53" fmla="*/ 1908595 h 3306390"/>
              <a:gd name="connsiteX54" fmla="*/ 759757 w 1357228"/>
              <a:gd name="connsiteY54" fmla="*/ 1972890 h 3306390"/>
              <a:gd name="connsiteX55" fmla="*/ 731182 w 1357228"/>
              <a:gd name="connsiteY55" fmla="*/ 1999083 h 3306390"/>
              <a:gd name="connsiteX56" fmla="*/ 695464 w 1357228"/>
              <a:gd name="connsiteY56" fmla="*/ 2046708 h 3306390"/>
              <a:gd name="connsiteX57" fmla="*/ 654983 w 1357228"/>
              <a:gd name="connsiteY57" fmla="*/ 2041946 h 3306390"/>
              <a:gd name="connsiteX58" fmla="*/ 612120 w 1357228"/>
              <a:gd name="connsiteY58" fmla="*/ 2056233 h 3306390"/>
              <a:gd name="connsiteX59" fmla="*/ 595451 w 1357228"/>
              <a:gd name="connsiteY59" fmla="*/ 2077664 h 3306390"/>
              <a:gd name="connsiteX60" fmla="*/ 559733 w 1357228"/>
              <a:gd name="connsiteY60" fmla="*/ 2072902 h 3306390"/>
              <a:gd name="connsiteX61" fmla="*/ 535920 w 1357228"/>
              <a:gd name="connsiteY61" fmla="*/ 2101476 h 3306390"/>
              <a:gd name="connsiteX62" fmla="*/ 531159 w 1357228"/>
              <a:gd name="connsiteY62" fmla="*/ 2144340 h 3306390"/>
              <a:gd name="connsiteX63" fmla="*/ 488295 w 1357228"/>
              <a:gd name="connsiteY63" fmla="*/ 2172914 h 3306390"/>
              <a:gd name="connsiteX64" fmla="*/ 466864 w 1357228"/>
              <a:gd name="connsiteY64" fmla="*/ 2208633 h 3306390"/>
              <a:gd name="connsiteX65" fmla="*/ 443051 w 1357228"/>
              <a:gd name="connsiteY65" fmla="*/ 2234827 h 3306390"/>
              <a:gd name="connsiteX66" fmla="*/ 409714 w 1357228"/>
              <a:gd name="connsiteY66" fmla="*/ 2261021 h 3306390"/>
              <a:gd name="connsiteX67" fmla="*/ 400189 w 1357228"/>
              <a:gd name="connsiteY67" fmla="*/ 2294359 h 3306390"/>
              <a:gd name="connsiteX68" fmla="*/ 393046 w 1357228"/>
              <a:gd name="connsiteY68" fmla="*/ 2322932 h 3306390"/>
              <a:gd name="connsiteX69" fmla="*/ 371613 w 1357228"/>
              <a:gd name="connsiteY69" fmla="*/ 2320551 h 3306390"/>
              <a:gd name="connsiteX70" fmla="*/ 347801 w 1357228"/>
              <a:gd name="connsiteY70" fmla="*/ 2308645 h 3306390"/>
              <a:gd name="connsiteX71" fmla="*/ 331132 w 1357228"/>
              <a:gd name="connsiteY71" fmla="*/ 2301501 h 3306390"/>
              <a:gd name="connsiteX72" fmla="*/ 323989 w 1357228"/>
              <a:gd name="connsiteY72" fmla="*/ 2315789 h 3306390"/>
              <a:gd name="connsiteX73" fmla="*/ 331132 w 1357228"/>
              <a:gd name="connsiteY73" fmla="*/ 2339600 h 3306390"/>
              <a:gd name="connsiteX74" fmla="*/ 354945 w 1357228"/>
              <a:gd name="connsiteY74" fmla="*/ 2372939 h 3306390"/>
              <a:gd name="connsiteX75" fmla="*/ 343039 w 1357228"/>
              <a:gd name="connsiteY75" fmla="*/ 2408658 h 3306390"/>
              <a:gd name="connsiteX76" fmla="*/ 316844 w 1357228"/>
              <a:gd name="connsiteY76" fmla="*/ 2413420 h 3306390"/>
              <a:gd name="connsiteX77" fmla="*/ 302560 w 1357228"/>
              <a:gd name="connsiteY77" fmla="*/ 2415800 h 3306390"/>
              <a:gd name="connsiteX78" fmla="*/ 295414 w 1357228"/>
              <a:gd name="connsiteY78" fmla="*/ 2425326 h 3306390"/>
              <a:gd name="connsiteX79" fmla="*/ 302557 w 1357228"/>
              <a:gd name="connsiteY79" fmla="*/ 2439614 h 3306390"/>
              <a:gd name="connsiteX80" fmla="*/ 321608 w 1357228"/>
              <a:gd name="connsiteY80" fmla="*/ 2451520 h 3306390"/>
              <a:gd name="connsiteX81" fmla="*/ 333514 w 1357228"/>
              <a:gd name="connsiteY81" fmla="*/ 2470570 h 3306390"/>
              <a:gd name="connsiteX82" fmla="*/ 312083 w 1357228"/>
              <a:gd name="connsiteY82" fmla="*/ 2487238 h 3306390"/>
              <a:gd name="connsiteX83" fmla="*/ 285889 w 1357228"/>
              <a:gd name="connsiteY83" fmla="*/ 2506289 h 3306390"/>
              <a:gd name="connsiteX84" fmla="*/ 250171 w 1357228"/>
              <a:gd name="connsiteY84" fmla="*/ 2544389 h 3306390"/>
              <a:gd name="connsiteX85" fmla="*/ 254654 w 1357228"/>
              <a:gd name="connsiteY85" fmla="*/ 2627060 h 3306390"/>
              <a:gd name="connsiteX86" fmla="*/ 238838 w 1357228"/>
              <a:gd name="connsiteY86" fmla="*/ 2710829 h 3306390"/>
              <a:gd name="connsiteX87" fmla="*/ 271289 w 1357228"/>
              <a:gd name="connsiteY87" fmla="*/ 2774664 h 3306390"/>
              <a:gd name="connsiteX88" fmla="*/ 178733 w 1357228"/>
              <a:gd name="connsiteY88" fmla="*/ 2761083 h 3306390"/>
              <a:gd name="connsiteX89" fmla="*/ 116821 w 1357228"/>
              <a:gd name="connsiteY89" fmla="*/ 2837282 h 3306390"/>
              <a:gd name="connsiteX90" fmla="*/ 100151 w 1357228"/>
              <a:gd name="connsiteY90" fmla="*/ 2882526 h 3306390"/>
              <a:gd name="connsiteX91" fmla="*/ 88245 w 1357228"/>
              <a:gd name="connsiteY91" fmla="*/ 2937295 h 3306390"/>
              <a:gd name="connsiteX92" fmla="*/ 88245 w 1357228"/>
              <a:gd name="connsiteY92" fmla="*/ 3023020 h 3306390"/>
              <a:gd name="connsiteX93" fmla="*/ 66814 w 1357228"/>
              <a:gd name="connsiteY93" fmla="*/ 3061120 h 3306390"/>
              <a:gd name="connsiteX94" fmla="*/ 43001 w 1357228"/>
              <a:gd name="connsiteY94" fmla="*/ 3094457 h 3306390"/>
              <a:gd name="connsiteX95" fmla="*/ 38240 w 1357228"/>
              <a:gd name="connsiteY95" fmla="*/ 3118270 h 3306390"/>
              <a:gd name="connsiteX96" fmla="*/ 19189 w 1357228"/>
              <a:gd name="connsiteY96" fmla="*/ 3153988 h 3306390"/>
              <a:gd name="connsiteX97" fmla="*/ 19189 w 1357228"/>
              <a:gd name="connsiteY97" fmla="*/ 3189707 h 3306390"/>
              <a:gd name="connsiteX98" fmla="*/ 139 w 1357228"/>
              <a:gd name="connsiteY98" fmla="*/ 3206376 h 3306390"/>
              <a:gd name="connsiteX99" fmla="*/ 12045 w 1357228"/>
              <a:gd name="connsiteY99" fmla="*/ 3249239 h 3306390"/>
              <a:gd name="connsiteX100" fmla="*/ 2519 w 1357228"/>
              <a:gd name="connsiteY100" fmla="*/ 3306390 h 3306390"/>
              <a:gd name="connsiteX0" fmla="*/ 1357228 w 1357228"/>
              <a:gd name="connsiteY0" fmla="*/ 0 h 3306390"/>
              <a:gd name="connsiteX1" fmla="*/ 1356328 w 1357228"/>
              <a:gd name="connsiteY1" fmla="*/ 86441 h 3306390"/>
              <a:gd name="connsiteX2" fmla="*/ 1343163 w 1357228"/>
              <a:gd name="connsiteY2" fmla="*/ 163139 h 3306390"/>
              <a:gd name="connsiteX3" fmla="*/ 1343163 w 1357228"/>
              <a:gd name="connsiteY3" fmla="*/ 201239 h 3306390"/>
              <a:gd name="connsiteX4" fmla="*/ 1343163 w 1357228"/>
              <a:gd name="connsiteY4" fmla="*/ 239339 h 3306390"/>
              <a:gd name="connsiteX5" fmla="*/ 1338401 w 1357228"/>
              <a:gd name="connsiteY5" fmla="*/ 277439 h 3306390"/>
              <a:gd name="connsiteX6" fmla="*/ 1319351 w 1357228"/>
              <a:gd name="connsiteY6" fmla="*/ 327446 h 3306390"/>
              <a:gd name="connsiteX7" fmla="*/ 1307444 w 1357228"/>
              <a:gd name="connsiteY7" fmla="*/ 353639 h 3306390"/>
              <a:gd name="connsiteX8" fmla="*/ 1283632 w 1357228"/>
              <a:gd name="connsiteY8" fmla="*/ 377452 h 3306390"/>
              <a:gd name="connsiteX9" fmla="*/ 1264582 w 1357228"/>
              <a:gd name="connsiteY9" fmla="*/ 394121 h 3306390"/>
              <a:gd name="connsiteX10" fmla="*/ 1262201 w 1357228"/>
              <a:gd name="connsiteY10" fmla="*/ 413171 h 3306390"/>
              <a:gd name="connsiteX11" fmla="*/ 1259819 w 1357228"/>
              <a:gd name="connsiteY11" fmla="*/ 453652 h 3306390"/>
              <a:gd name="connsiteX12" fmla="*/ 1262201 w 1357228"/>
              <a:gd name="connsiteY12" fmla="*/ 479846 h 3306390"/>
              <a:gd name="connsiteX13" fmla="*/ 1281251 w 1357228"/>
              <a:gd name="connsiteY13" fmla="*/ 522708 h 3306390"/>
              <a:gd name="connsiteX14" fmla="*/ 1297919 w 1357228"/>
              <a:gd name="connsiteY14" fmla="*/ 556046 h 3306390"/>
              <a:gd name="connsiteX15" fmla="*/ 1300301 w 1357228"/>
              <a:gd name="connsiteY15" fmla="*/ 575096 h 3306390"/>
              <a:gd name="connsiteX16" fmla="*/ 1312207 w 1357228"/>
              <a:gd name="connsiteY16" fmla="*/ 615577 h 3306390"/>
              <a:gd name="connsiteX17" fmla="*/ 1316969 w 1357228"/>
              <a:gd name="connsiteY17" fmla="*/ 663202 h 3306390"/>
              <a:gd name="connsiteX18" fmla="*/ 1324113 w 1357228"/>
              <a:gd name="connsiteY18" fmla="*/ 691777 h 3306390"/>
              <a:gd name="connsiteX19" fmla="*/ 1331257 w 1357228"/>
              <a:gd name="connsiteY19" fmla="*/ 725114 h 3306390"/>
              <a:gd name="connsiteX20" fmla="*/ 1328876 w 1357228"/>
              <a:gd name="connsiteY20" fmla="*/ 758452 h 3306390"/>
              <a:gd name="connsiteX21" fmla="*/ 1324113 w 1357228"/>
              <a:gd name="connsiteY21" fmla="*/ 796552 h 3306390"/>
              <a:gd name="connsiteX22" fmla="*/ 1324113 w 1357228"/>
              <a:gd name="connsiteY22" fmla="*/ 817983 h 3306390"/>
              <a:gd name="connsiteX23" fmla="*/ 1324113 w 1357228"/>
              <a:gd name="connsiteY23" fmla="*/ 844177 h 3306390"/>
              <a:gd name="connsiteX24" fmla="*/ 1307444 w 1357228"/>
              <a:gd name="connsiteY24" fmla="*/ 865608 h 3306390"/>
              <a:gd name="connsiteX25" fmla="*/ 1297919 w 1357228"/>
              <a:gd name="connsiteY25" fmla="*/ 891802 h 3306390"/>
              <a:gd name="connsiteX26" fmla="*/ 1295538 w 1357228"/>
              <a:gd name="connsiteY26" fmla="*/ 917996 h 3306390"/>
              <a:gd name="connsiteX27" fmla="*/ 1297919 w 1357228"/>
              <a:gd name="connsiteY27" fmla="*/ 948952 h 3306390"/>
              <a:gd name="connsiteX28" fmla="*/ 1302682 w 1357228"/>
              <a:gd name="connsiteY28" fmla="*/ 972764 h 3306390"/>
              <a:gd name="connsiteX29" fmla="*/ 1312207 w 1357228"/>
              <a:gd name="connsiteY29" fmla="*/ 996577 h 3306390"/>
              <a:gd name="connsiteX30" fmla="*/ 1305063 w 1357228"/>
              <a:gd name="connsiteY30" fmla="*/ 1029914 h 3306390"/>
              <a:gd name="connsiteX31" fmla="*/ 1293157 w 1357228"/>
              <a:gd name="connsiteY31" fmla="*/ 1070396 h 3306390"/>
              <a:gd name="connsiteX32" fmla="*/ 1286013 w 1357228"/>
              <a:gd name="connsiteY32" fmla="*/ 1101352 h 3306390"/>
              <a:gd name="connsiteX33" fmla="*/ 1266963 w 1357228"/>
              <a:gd name="connsiteY33" fmla="*/ 1148977 h 3306390"/>
              <a:gd name="connsiteX34" fmla="*/ 1245532 w 1357228"/>
              <a:gd name="connsiteY34" fmla="*/ 1179933 h 3306390"/>
              <a:gd name="connsiteX35" fmla="*/ 1214576 w 1357228"/>
              <a:gd name="connsiteY35" fmla="*/ 1201364 h 3306390"/>
              <a:gd name="connsiteX36" fmla="*/ 1169332 w 1357228"/>
              <a:gd name="connsiteY36" fmla="*/ 1227558 h 3306390"/>
              <a:gd name="connsiteX37" fmla="*/ 1112182 w 1357228"/>
              <a:gd name="connsiteY37" fmla="*/ 1260896 h 3306390"/>
              <a:gd name="connsiteX38" fmla="*/ 1069319 w 1357228"/>
              <a:gd name="connsiteY38" fmla="*/ 1294233 h 3306390"/>
              <a:gd name="connsiteX39" fmla="*/ 1031220 w 1357228"/>
              <a:gd name="connsiteY39" fmla="*/ 1332333 h 3306390"/>
              <a:gd name="connsiteX40" fmla="*/ 1000263 w 1357228"/>
              <a:gd name="connsiteY40" fmla="*/ 1379957 h 3306390"/>
              <a:gd name="connsiteX41" fmla="*/ 978832 w 1357228"/>
              <a:gd name="connsiteY41" fmla="*/ 1420439 h 3306390"/>
              <a:gd name="connsiteX42" fmla="*/ 945494 w 1357228"/>
              <a:gd name="connsiteY42" fmla="*/ 1465683 h 3306390"/>
              <a:gd name="connsiteX43" fmla="*/ 931207 w 1357228"/>
              <a:gd name="connsiteY43" fmla="*/ 1508546 h 3306390"/>
              <a:gd name="connsiteX44" fmla="*/ 897870 w 1357228"/>
              <a:gd name="connsiteY44" fmla="*/ 1558552 h 3306390"/>
              <a:gd name="connsiteX45" fmla="*/ 866913 w 1357228"/>
              <a:gd name="connsiteY45" fmla="*/ 1606176 h 3306390"/>
              <a:gd name="connsiteX46" fmla="*/ 838337 w 1357228"/>
              <a:gd name="connsiteY46" fmla="*/ 1634752 h 3306390"/>
              <a:gd name="connsiteX47" fmla="*/ 814527 w 1357228"/>
              <a:gd name="connsiteY47" fmla="*/ 1670471 h 3306390"/>
              <a:gd name="connsiteX48" fmla="*/ 788333 w 1357228"/>
              <a:gd name="connsiteY48" fmla="*/ 1706189 h 3306390"/>
              <a:gd name="connsiteX49" fmla="*/ 821670 w 1357228"/>
              <a:gd name="connsiteY49" fmla="*/ 1730001 h 3306390"/>
              <a:gd name="connsiteX50" fmla="*/ 819290 w 1357228"/>
              <a:gd name="connsiteY50" fmla="*/ 1782389 h 3306390"/>
              <a:gd name="connsiteX51" fmla="*/ 778808 w 1357228"/>
              <a:gd name="connsiteY51" fmla="*/ 1789533 h 3306390"/>
              <a:gd name="connsiteX52" fmla="*/ 771664 w 1357228"/>
              <a:gd name="connsiteY52" fmla="*/ 1853827 h 3306390"/>
              <a:gd name="connsiteX53" fmla="*/ 776426 w 1357228"/>
              <a:gd name="connsiteY53" fmla="*/ 1908595 h 3306390"/>
              <a:gd name="connsiteX54" fmla="*/ 759757 w 1357228"/>
              <a:gd name="connsiteY54" fmla="*/ 1972890 h 3306390"/>
              <a:gd name="connsiteX55" fmla="*/ 731182 w 1357228"/>
              <a:gd name="connsiteY55" fmla="*/ 1999083 h 3306390"/>
              <a:gd name="connsiteX56" fmla="*/ 695464 w 1357228"/>
              <a:gd name="connsiteY56" fmla="*/ 2046708 h 3306390"/>
              <a:gd name="connsiteX57" fmla="*/ 654983 w 1357228"/>
              <a:gd name="connsiteY57" fmla="*/ 2041946 h 3306390"/>
              <a:gd name="connsiteX58" fmla="*/ 612120 w 1357228"/>
              <a:gd name="connsiteY58" fmla="*/ 2056233 h 3306390"/>
              <a:gd name="connsiteX59" fmla="*/ 595451 w 1357228"/>
              <a:gd name="connsiteY59" fmla="*/ 2077664 h 3306390"/>
              <a:gd name="connsiteX60" fmla="*/ 559733 w 1357228"/>
              <a:gd name="connsiteY60" fmla="*/ 2072902 h 3306390"/>
              <a:gd name="connsiteX61" fmla="*/ 535920 w 1357228"/>
              <a:gd name="connsiteY61" fmla="*/ 2101476 h 3306390"/>
              <a:gd name="connsiteX62" fmla="*/ 531159 w 1357228"/>
              <a:gd name="connsiteY62" fmla="*/ 2144340 h 3306390"/>
              <a:gd name="connsiteX63" fmla="*/ 488295 w 1357228"/>
              <a:gd name="connsiteY63" fmla="*/ 2172914 h 3306390"/>
              <a:gd name="connsiteX64" fmla="*/ 466864 w 1357228"/>
              <a:gd name="connsiteY64" fmla="*/ 2208633 h 3306390"/>
              <a:gd name="connsiteX65" fmla="*/ 443051 w 1357228"/>
              <a:gd name="connsiteY65" fmla="*/ 2234827 h 3306390"/>
              <a:gd name="connsiteX66" fmla="*/ 409714 w 1357228"/>
              <a:gd name="connsiteY66" fmla="*/ 2261021 h 3306390"/>
              <a:gd name="connsiteX67" fmla="*/ 400189 w 1357228"/>
              <a:gd name="connsiteY67" fmla="*/ 2294359 h 3306390"/>
              <a:gd name="connsiteX68" fmla="*/ 393046 w 1357228"/>
              <a:gd name="connsiteY68" fmla="*/ 2322932 h 3306390"/>
              <a:gd name="connsiteX69" fmla="*/ 371613 w 1357228"/>
              <a:gd name="connsiteY69" fmla="*/ 2320551 h 3306390"/>
              <a:gd name="connsiteX70" fmla="*/ 347801 w 1357228"/>
              <a:gd name="connsiteY70" fmla="*/ 2308645 h 3306390"/>
              <a:gd name="connsiteX71" fmla="*/ 331132 w 1357228"/>
              <a:gd name="connsiteY71" fmla="*/ 2301501 h 3306390"/>
              <a:gd name="connsiteX72" fmla="*/ 323989 w 1357228"/>
              <a:gd name="connsiteY72" fmla="*/ 2315789 h 3306390"/>
              <a:gd name="connsiteX73" fmla="*/ 331132 w 1357228"/>
              <a:gd name="connsiteY73" fmla="*/ 2339600 h 3306390"/>
              <a:gd name="connsiteX74" fmla="*/ 354945 w 1357228"/>
              <a:gd name="connsiteY74" fmla="*/ 2372939 h 3306390"/>
              <a:gd name="connsiteX75" fmla="*/ 343039 w 1357228"/>
              <a:gd name="connsiteY75" fmla="*/ 2408658 h 3306390"/>
              <a:gd name="connsiteX76" fmla="*/ 316844 w 1357228"/>
              <a:gd name="connsiteY76" fmla="*/ 2413420 h 3306390"/>
              <a:gd name="connsiteX77" fmla="*/ 302560 w 1357228"/>
              <a:gd name="connsiteY77" fmla="*/ 2415800 h 3306390"/>
              <a:gd name="connsiteX78" fmla="*/ 295414 w 1357228"/>
              <a:gd name="connsiteY78" fmla="*/ 2425326 h 3306390"/>
              <a:gd name="connsiteX79" fmla="*/ 302557 w 1357228"/>
              <a:gd name="connsiteY79" fmla="*/ 2439614 h 3306390"/>
              <a:gd name="connsiteX80" fmla="*/ 321608 w 1357228"/>
              <a:gd name="connsiteY80" fmla="*/ 2451520 h 3306390"/>
              <a:gd name="connsiteX81" fmla="*/ 333514 w 1357228"/>
              <a:gd name="connsiteY81" fmla="*/ 2470570 h 3306390"/>
              <a:gd name="connsiteX82" fmla="*/ 312083 w 1357228"/>
              <a:gd name="connsiteY82" fmla="*/ 2487238 h 3306390"/>
              <a:gd name="connsiteX83" fmla="*/ 285889 w 1357228"/>
              <a:gd name="connsiteY83" fmla="*/ 2506289 h 3306390"/>
              <a:gd name="connsiteX84" fmla="*/ 250171 w 1357228"/>
              <a:gd name="connsiteY84" fmla="*/ 2544389 h 3306390"/>
              <a:gd name="connsiteX85" fmla="*/ 254654 w 1357228"/>
              <a:gd name="connsiteY85" fmla="*/ 2627060 h 3306390"/>
              <a:gd name="connsiteX86" fmla="*/ 238838 w 1357228"/>
              <a:gd name="connsiteY86" fmla="*/ 2710829 h 3306390"/>
              <a:gd name="connsiteX87" fmla="*/ 271289 w 1357228"/>
              <a:gd name="connsiteY87" fmla="*/ 2774664 h 3306390"/>
              <a:gd name="connsiteX88" fmla="*/ 248791 w 1357228"/>
              <a:gd name="connsiteY88" fmla="*/ 2823356 h 3306390"/>
              <a:gd name="connsiteX89" fmla="*/ 116821 w 1357228"/>
              <a:gd name="connsiteY89" fmla="*/ 2837282 h 3306390"/>
              <a:gd name="connsiteX90" fmla="*/ 100151 w 1357228"/>
              <a:gd name="connsiteY90" fmla="*/ 2882526 h 3306390"/>
              <a:gd name="connsiteX91" fmla="*/ 88245 w 1357228"/>
              <a:gd name="connsiteY91" fmla="*/ 2937295 h 3306390"/>
              <a:gd name="connsiteX92" fmla="*/ 88245 w 1357228"/>
              <a:gd name="connsiteY92" fmla="*/ 3023020 h 3306390"/>
              <a:gd name="connsiteX93" fmla="*/ 66814 w 1357228"/>
              <a:gd name="connsiteY93" fmla="*/ 3061120 h 3306390"/>
              <a:gd name="connsiteX94" fmla="*/ 43001 w 1357228"/>
              <a:gd name="connsiteY94" fmla="*/ 3094457 h 3306390"/>
              <a:gd name="connsiteX95" fmla="*/ 38240 w 1357228"/>
              <a:gd name="connsiteY95" fmla="*/ 3118270 h 3306390"/>
              <a:gd name="connsiteX96" fmla="*/ 19189 w 1357228"/>
              <a:gd name="connsiteY96" fmla="*/ 3153988 h 3306390"/>
              <a:gd name="connsiteX97" fmla="*/ 19189 w 1357228"/>
              <a:gd name="connsiteY97" fmla="*/ 3189707 h 3306390"/>
              <a:gd name="connsiteX98" fmla="*/ 139 w 1357228"/>
              <a:gd name="connsiteY98" fmla="*/ 3206376 h 3306390"/>
              <a:gd name="connsiteX99" fmla="*/ 12045 w 1357228"/>
              <a:gd name="connsiteY99" fmla="*/ 3249239 h 3306390"/>
              <a:gd name="connsiteX100" fmla="*/ 2519 w 1357228"/>
              <a:gd name="connsiteY100" fmla="*/ 3306390 h 3306390"/>
              <a:gd name="connsiteX0" fmla="*/ 1357228 w 1357228"/>
              <a:gd name="connsiteY0" fmla="*/ 0 h 3306390"/>
              <a:gd name="connsiteX1" fmla="*/ 1356328 w 1357228"/>
              <a:gd name="connsiteY1" fmla="*/ 86441 h 3306390"/>
              <a:gd name="connsiteX2" fmla="*/ 1343163 w 1357228"/>
              <a:gd name="connsiteY2" fmla="*/ 163139 h 3306390"/>
              <a:gd name="connsiteX3" fmla="*/ 1343163 w 1357228"/>
              <a:gd name="connsiteY3" fmla="*/ 201239 h 3306390"/>
              <a:gd name="connsiteX4" fmla="*/ 1343163 w 1357228"/>
              <a:gd name="connsiteY4" fmla="*/ 239339 h 3306390"/>
              <a:gd name="connsiteX5" fmla="*/ 1338401 w 1357228"/>
              <a:gd name="connsiteY5" fmla="*/ 277439 h 3306390"/>
              <a:gd name="connsiteX6" fmla="*/ 1319351 w 1357228"/>
              <a:gd name="connsiteY6" fmla="*/ 327446 h 3306390"/>
              <a:gd name="connsiteX7" fmla="*/ 1307444 w 1357228"/>
              <a:gd name="connsiteY7" fmla="*/ 353639 h 3306390"/>
              <a:gd name="connsiteX8" fmla="*/ 1283632 w 1357228"/>
              <a:gd name="connsiteY8" fmla="*/ 377452 h 3306390"/>
              <a:gd name="connsiteX9" fmla="*/ 1264582 w 1357228"/>
              <a:gd name="connsiteY9" fmla="*/ 394121 h 3306390"/>
              <a:gd name="connsiteX10" fmla="*/ 1262201 w 1357228"/>
              <a:gd name="connsiteY10" fmla="*/ 413171 h 3306390"/>
              <a:gd name="connsiteX11" fmla="*/ 1259819 w 1357228"/>
              <a:gd name="connsiteY11" fmla="*/ 453652 h 3306390"/>
              <a:gd name="connsiteX12" fmla="*/ 1262201 w 1357228"/>
              <a:gd name="connsiteY12" fmla="*/ 479846 h 3306390"/>
              <a:gd name="connsiteX13" fmla="*/ 1281251 w 1357228"/>
              <a:gd name="connsiteY13" fmla="*/ 522708 h 3306390"/>
              <a:gd name="connsiteX14" fmla="*/ 1297919 w 1357228"/>
              <a:gd name="connsiteY14" fmla="*/ 556046 h 3306390"/>
              <a:gd name="connsiteX15" fmla="*/ 1300301 w 1357228"/>
              <a:gd name="connsiteY15" fmla="*/ 575096 h 3306390"/>
              <a:gd name="connsiteX16" fmla="*/ 1312207 w 1357228"/>
              <a:gd name="connsiteY16" fmla="*/ 615577 h 3306390"/>
              <a:gd name="connsiteX17" fmla="*/ 1316969 w 1357228"/>
              <a:gd name="connsiteY17" fmla="*/ 663202 h 3306390"/>
              <a:gd name="connsiteX18" fmla="*/ 1324113 w 1357228"/>
              <a:gd name="connsiteY18" fmla="*/ 691777 h 3306390"/>
              <a:gd name="connsiteX19" fmla="*/ 1331257 w 1357228"/>
              <a:gd name="connsiteY19" fmla="*/ 725114 h 3306390"/>
              <a:gd name="connsiteX20" fmla="*/ 1328876 w 1357228"/>
              <a:gd name="connsiteY20" fmla="*/ 758452 h 3306390"/>
              <a:gd name="connsiteX21" fmla="*/ 1324113 w 1357228"/>
              <a:gd name="connsiteY21" fmla="*/ 796552 h 3306390"/>
              <a:gd name="connsiteX22" fmla="*/ 1324113 w 1357228"/>
              <a:gd name="connsiteY22" fmla="*/ 817983 h 3306390"/>
              <a:gd name="connsiteX23" fmla="*/ 1324113 w 1357228"/>
              <a:gd name="connsiteY23" fmla="*/ 844177 h 3306390"/>
              <a:gd name="connsiteX24" fmla="*/ 1307444 w 1357228"/>
              <a:gd name="connsiteY24" fmla="*/ 865608 h 3306390"/>
              <a:gd name="connsiteX25" fmla="*/ 1297919 w 1357228"/>
              <a:gd name="connsiteY25" fmla="*/ 891802 h 3306390"/>
              <a:gd name="connsiteX26" fmla="*/ 1295538 w 1357228"/>
              <a:gd name="connsiteY26" fmla="*/ 917996 h 3306390"/>
              <a:gd name="connsiteX27" fmla="*/ 1297919 w 1357228"/>
              <a:gd name="connsiteY27" fmla="*/ 948952 h 3306390"/>
              <a:gd name="connsiteX28" fmla="*/ 1302682 w 1357228"/>
              <a:gd name="connsiteY28" fmla="*/ 972764 h 3306390"/>
              <a:gd name="connsiteX29" fmla="*/ 1312207 w 1357228"/>
              <a:gd name="connsiteY29" fmla="*/ 996577 h 3306390"/>
              <a:gd name="connsiteX30" fmla="*/ 1305063 w 1357228"/>
              <a:gd name="connsiteY30" fmla="*/ 1029914 h 3306390"/>
              <a:gd name="connsiteX31" fmla="*/ 1293157 w 1357228"/>
              <a:gd name="connsiteY31" fmla="*/ 1070396 h 3306390"/>
              <a:gd name="connsiteX32" fmla="*/ 1286013 w 1357228"/>
              <a:gd name="connsiteY32" fmla="*/ 1101352 h 3306390"/>
              <a:gd name="connsiteX33" fmla="*/ 1266963 w 1357228"/>
              <a:gd name="connsiteY33" fmla="*/ 1148977 h 3306390"/>
              <a:gd name="connsiteX34" fmla="*/ 1245532 w 1357228"/>
              <a:gd name="connsiteY34" fmla="*/ 1179933 h 3306390"/>
              <a:gd name="connsiteX35" fmla="*/ 1214576 w 1357228"/>
              <a:gd name="connsiteY35" fmla="*/ 1201364 h 3306390"/>
              <a:gd name="connsiteX36" fmla="*/ 1169332 w 1357228"/>
              <a:gd name="connsiteY36" fmla="*/ 1227558 h 3306390"/>
              <a:gd name="connsiteX37" fmla="*/ 1112182 w 1357228"/>
              <a:gd name="connsiteY37" fmla="*/ 1260896 h 3306390"/>
              <a:gd name="connsiteX38" fmla="*/ 1069319 w 1357228"/>
              <a:gd name="connsiteY38" fmla="*/ 1294233 h 3306390"/>
              <a:gd name="connsiteX39" fmla="*/ 1031220 w 1357228"/>
              <a:gd name="connsiteY39" fmla="*/ 1332333 h 3306390"/>
              <a:gd name="connsiteX40" fmla="*/ 1000263 w 1357228"/>
              <a:gd name="connsiteY40" fmla="*/ 1379957 h 3306390"/>
              <a:gd name="connsiteX41" fmla="*/ 978832 w 1357228"/>
              <a:gd name="connsiteY41" fmla="*/ 1420439 h 3306390"/>
              <a:gd name="connsiteX42" fmla="*/ 945494 w 1357228"/>
              <a:gd name="connsiteY42" fmla="*/ 1465683 h 3306390"/>
              <a:gd name="connsiteX43" fmla="*/ 931207 w 1357228"/>
              <a:gd name="connsiteY43" fmla="*/ 1508546 h 3306390"/>
              <a:gd name="connsiteX44" fmla="*/ 897870 w 1357228"/>
              <a:gd name="connsiteY44" fmla="*/ 1558552 h 3306390"/>
              <a:gd name="connsiteX45" fmla="*/ 866913 w 1357228"/>
              <a:gd name="connsiteY45" fmla="*/ 1606176 h 3306390"/>
              <a:gd name="connsiteX46" fmla="*/ 838337 w 1357228"/>
              <a:gd name="connsiteY46" fmla="*/ 1634752 h 3306390"/>
              <a:gd name="connsiteX47" fmla="*/ 814527 w 1357228"/>
              <a:gd name="connsiteY47" fmla="*/ 1670471 h 3306390"/>
              <a:gd name="connsiteX48" fmla="*/ 788333 w 1357228"/>
              <a:gd name="connsiteY48" fmla="*/ 1706189 h 3306390"/>
              <a:gd name="connsiteX49" fmla="*/ 821670 w 1357228"/>
              <a:gd name="connsiteY49" fmla="*/ 1730001 h 3306390"/>
              <a:gd name="connsiteX50" fmla="*/ 819290 w 1357228"/>
              <a:gd name="connsiteY50" fmla="*/ 1782389 h 3306390"/>
              <a:gd name="connsiteX51" fmla="*/ 778808 w 1357228"/>
              <a:gd name="connsiteY51" fmla="*/ 1789533 h 3306390"/>
              <a:gd name="connsiteX52" fmla="*/ 771664 w 1357228"/>
              <a:gd name="connsiteY52" fmla="*/ 1853827 h 3306390"/>
              <a:gd name="connsiteX53" fmla="*/ 776426 w 1357228"/>
              <a:gd name="connsiteY53" fmla="*/ 1908595 h 3306390"/>
              <a:gd name="connsiteX54" fmla="*/ 759757 w 1357228"/>
              <a:gd name="connsiteY54" fmla="*/ 1972890 h 3306390"/>
              <a:gd name="connsiteX55" fmla="*/ 731182 w 1357228"/>
              <a:gd name="connsiteY55" fmla="*/ 1999083 h 3306390"/>
              <a:gd name="connsiteX56" fmla="*/ 695464 w 1357228"/>
              <a:gd name="connsiteY56" fmla="*/ 2046708 h 3306390"/>
              <a:gd name="connsiteX57" fmla="*/ 654983 w 1357228"/>
              <a:gd name="connsiteY57" fmla="*/ 2041946 h 3306390"/>
              <a:gd name="connsiteX58" fmla="*/ 612120 w 1357228"/>
              <a:gd name="connsiteY58" fmla="*/ 2056233 h 3306390"/>
              <a:gd name="connsiteX59" fmla="*/ 595451 w 1357228"/>
              <a:gd name="connsiteY59" fmla="*/ 2077664 h 3306390"/>
              <a:gd name="connsiteX60" fmla="*/ 559733 w 1357228"/>
              <a:gd name="connsiteY60" fmla="*/ 2072902 h 3306390"/>
              <a:gd name="connsiteX61" fmla="*/ 535920 w 1357228"/>
              <a:gd name="connsiteY61" fmla="*/ 2101476 h 3306390"/>
              <a:gd name="connsiteX62" fmla="*/ 531159 w 1357228"/>
              <a:gd name="connsiteY62" fmla="*/ 2144340 h 3306390"/>
              <a:gd name="connsiteX63" fmla="*/ 488295 w 1357228"/>
              <a:gd name="connsiteY63" fmla="*/ 2172914 h 3306390"/>
              <a:gd name="connsiteX64" fmla="*/ 466864 w 1357228"/>
              <a:gd name="connsiteY64" fmla="*/ 2208633 h 3306390"/>
              <a:gd name="connsiteX65" fmla="*/ 443051 w 1357228"/>
              <a:gd name="connsiteY65" fmla="*/ 2234827 h 3306390"/>
              <a:gd name="connsiteX66" fmla="*/ 409714 w 1357228"/>
              <a:gd name="connsiteY66" fmla="*/ 2261021 h 3306390"/>
              <a:gd name="connsiteX67" fmla="*/ 400189 w 1357228"/>
              <a:gd name="connsiteY67" fmla="*/ 2294359 h 3306390"/>
              <a:gd name="connsiteX68" fmla="*/ 393046 w 1357228"/>
              <a:gd name="connsiteY68" fmla="*/ 2322932 h 3306390"/>
              <a:gd name="connsiteX69" fmla="*/ 371613 w 1357228"/>
              <a:gd name="connsiteY69" fmla="*/ 2320551 h 3306390"/>
              <a:gd name="connsiteX70" fmla="*/ 347801 w 1357228"/>
              <a:gd name="connsiteY70" fmla="*/ 2308645 h 3306390"/>
              <a:gd name="connsiteX71" fmla="*/ 331132 w 1357228"/>
              <a:gd name="connsiteY71" fmla="*/ 2301501 h 3306390"/>
              <a:gd name="connsiteX72" fmla="*/ 323989 w 1357228"/>
              <a:gd name="connsiteY72" fmla="*/ 2315789 h 3306390"/>
              <a:gd name="connsiteX73" fmla="*/ 331132 w 1357228"/>
              <a:gd name="connsiteY73" fmla="*/ 2339600 h 3306390"/>
              <a:gd name="connsiteX74" fmla="*/ 354945 w 1357228"/>
              <a:gd name="connsiteY74" fmla="*/ 2372939 h 3306390"/>
              <a:gd name="connsiteX75" fmla="*/ 343039 w 1357228"/>
              <a:gd name="connsiteY75" fmla="*/ 2408658 h 3306390"/>
              <a:gd name="connsiteX76" fmla="*/ 316844 w 1357228"/>
              <a:gd name="connsiteY76" fmla="*/ 2413420 h 3306390"/>
              <a:gd name="connsiteX77" fmla="*/ 302560 w 1357228"/>
              <a:gd name="connsiteY77" fmla="*/ 2415800 h 3306390"/>
              <a:gd name="connsiteX78" fmla="*/ 295414 w 1357228"/>
              <a:gd name="connsiteY78" fmla="*/ 2425326 h 3306390"/>
              <a:gd name="connsiteX79" fmla="*/ 302557 w 1357228"/>
              <a:gd name="connsiteY79" fmla="*/ 2439614 h 3306390"/>
              <a:gd name="connsiteX80" fmla="*/ 321608 w 1357228"/>
              <a:gd name="connsiteY80" fmla="*/ 2451520 h 3306390"/>
              <a:gd name="connsiteX81" fmla="*/ 333514 w 1357228"/>
              <a:gd name="connsiteY81" fmla="*/ 2470570 h 3306390"/>
              <a:gd name="connsiteX82" fmla="*/ 312083 w 1357228"/>
              <a:gd name="connsiteY82" fmla="*/ 2487238 h 3306390"/>
              <a:gd name="connsiteX83" fmla="*/ 285889 w 1357228"/>
              <a:gd name="connsiteY83" fmla="*/ 2506289 h 3306390"/>
              <a:gd name="connsiteX84" fmla="*/ 250171 w 1357228"/>
              <a:gd name="connsiteY84" fmla="*/ 2544389 h 3306390"/>
              <a:gd name="connsiteX85" fmla="*/ 254654 w 1357228"/>
              <a:gd name="connsiteY85" fmla="*/ 2627060 h 3306390"/>
              <a:gd name="connsiteX86" fmla="*/ 238838 w 1357228"/>
              <a:gd name="connsiteY86" fmla="*/ 2710829 h 3306390"/>
              <a:gd name="connsiteX87" fmla="*/ 271289 w 1357228"/>
              <a:gd name="connsiteY87" fmla="*/ 2774664 h 3306390"/>
              <a:gd name="connsiteX88" fmla="*/ 248791 w 1357228"/>
              <a:gd name="connsiteY88" fmla="*/ 2823356 h 3306390"/>
              <a:gd name="connsiteX89" fmla="*/ 236179 w 1357228"/>
              <a:gd name="connsiteY89" fmla="*/ 2883987 h 3306390"/>
              <a:gd name="connsiteX90" fmla="*/ 100151 w 1357228"/>
              <a:gd name="connsiteY90" fmla="*/ 2882526 h 3306390"/>
              <a:gd name="connsiteX91" fmla="*/ 88245 w 1357228"/>
              <a:gd name="connsiteY91" fmla="*/ 2937295 h 3306390"/>
              <a:gd name="connsiteX92" fmla="*/ 88245 w 1357228"/>
              <a:gd name="connsiteY92" fmla="*/ 3023020 h 3306390"/>
              <a:gd name="connsiteX93" fmla="*/ 66814 w 1357228"/>
              <a:gd name="connsiteY93" fmla="*/ 3061120 h 3306390"/>
              <a:gd name="connsiteX94" fmla="*/ 43001 w 1357228"/>
              <a:gd name="connsiteY94" fmla="*/ 3094457 h 3306390"/>
              <a:gd name="connsiteX95" fmla="*/ 38240 w 1357228"/>
              <a:gd name="connsiteY95" fmla="*/ 3118270 h 3306390"/>
              <a:gd name="connsiteX96" fmla="*/ 19189 w 1357228"/>
              <a:gd name="connsiteY96" fmla="*/ 3153988 h 3306390"/>
              <a:gd name="connsiteX97" fmla="*/ 19189 w 1357228"/>
              <a:gd name="connsiteY97" fmla="*/ 3189707 h 3306390"/>
              <a:gd name="connsiteX98" fmla="*/ 139 w 1357228"/>
              <a:gd name="connsiteY98" fmla="*/ 3206376 h 3306390"/>
              <a:gd name="connsiteX99" fmla="*/ 12045 w 1357228"/>
              <a:gd name="connsiteY99" fmla="*/ 3249239 h 3306390"/>
              <a:gd name="connsiteX100" fmla="*/ 2519 w 1357228"/>
              <a:gd name="connsiteY100" fmla="*/ 3306390 h 3306390"/>
              <a:gd name="connsiteX0" fmla="*/ 1357228 w 1357228"/>
              <a:gd name="connsiteY0" fmla="*/ 0 h 3306390"/>
              <a:gd name="connsiteX1" fmla="*/ 1356328 w 1357228"/>
              <a:gd name="connsiteY1" fmla="*/ 86441 h 3306390"/>
              <a:gd name="connsiteX2" fmla="*/ 1343163 w 1357228"/>
              <a:gd name="connsiteY2" fmla="*/ 163139 h 3306390"/>
              <a:gd name="connsiteX3" fmla="*/ 1343163 w 1357228"/>
              <a:gd name="connsiteY3" fmla="*/ 201239 h 3306390"/>
              <a:gd name="connsiteX4" fmla="*/ 1343163 w 1357228"/>
              <a:gd name="connsiteY4" fmla="*/ 239339 h 3306390"/>
              <a:gd name="connsiteX5" fmla="*/ 1338401 w 1357228"/>
              <a:gd name="connsiteY5" fmla="*/ 277439 h 3306390"/>
              <a:gd name="connsiteX6" fmla="*/ 1319351 w 1357228"/>
              <a:gd name="connsiteY6" fmla="*/ 327446 h 3306390"/>
              <a:gd name="connsiteX7" fmla="*/ 1307444 w 1357228"/>
              <a:gd name="connsiteY7" fmla="*/ 353639 h 3306390"/>
              <a:gd name="connsiteX8" fmla="*/ 1283632 w 1357228"/>
              <a:gd name="connsiteY8" fmla="*/ 377452 h 3306390"/>
              <a:gd name="connsiteX9" fmla="*/ 1264582 w 1357228"/>
              <a:gd name="connsiteY9" fmla="*/ 394121 h 3306390"/>
              <a:gd name="connsiteX10" fmla="*/ 1262201 w 1357228"/>
              <a:gd name="connsiteY10" fmla="*/ 413171 h 3306390"/>
              <a:gd name="connsiteX11" fmla="*/ 1259819 w 1357228"/>
              <a:gd name="connsiteY11" fmla="*/ 453652 h 3306390"/>
              <a:gd name="connsiteX12" fmla="*/ 1262201 w 1357228"/>
              <a:gd name="connsiteY12" fmla="*/ 479846 h 3306390"/>
              <a:gd name="connsiteX13" fmla="*/ 1281251 w 1357228"/>
              <a:gd name="connsiteY13" fmla="*/ 522708 h 3306390"/>
              <a:gd name="connsiteX14" fmla="*/ 1297919 w 1357228"/>
              <a:gd name="connsiteY14" fmla="*/ 556046 h 3306390"/>
              <a:gd name="connsiteX15" fmla="*/ 1300301 w 1357228"/>
              <a:gd name="connsiteY15" fmla="*/ 575096 h 3306390"/>
              <a:gd name="connsiteX16" fmla="*/ 1312207 w 1357228"/>
              <a:gd name="connsiteY16" fmla="*/ 615577 h 3306390"/>
              <a:gd name="connsiteX17" fmla="*/ 1316969 w 1357228"/>
              <a:gd name="connsiteY17" fmla="*/ 663202 h 3306390"/>
              <a:gd name="connsiteX18" fmla="*/ 1324113 w 1357228"/>
              <a:gd name="connsiteY18" fmla="*/ 691777 h 3306390"/>
              <a:gd name="connsiteX19" fmla="*/ 1331257 w 1357228"/>
              <a:gd name="connsiteY19" fmla="*/ 725114 h 3306390"/>
              <a:gd name="connsiteX20" fmla="*/ 1328876 w 1357228"/>
              <a:gd name="connsiteY20" fmla="*/ 758452 h 3306390"/>
              <a:gd name="connsiteX21" fmla="*/ 1324113 w 1357228"/>
              <a:gd name="connsiteY21" fmla="*/ 796552 h 3306390"/>
              <a:gd name="connsiteX22" fmla="*/ 1324113 w 1357228"/>
              <a:gd name="connsiteY22" fmla="*/ 817983 h 3306390"/>
              <a:gd name="connsiteX23" fmla="*/ 1324113 w 1357228"/>
              <a:gd name="connsiteY23" fmla="*/ 844177 h 3306390"/>
              <a:gd name="connsiteX24" fmla="*/ 1307444 w 1357228"/>
              <a:gd name="connsiteY24" fmla="*/ 865608 h 3306390"/>
              <a:gd name="connsiteX25" fmla="*/ 1297919 w 1357228"/>
              <a:gd name="connsiteY25" fmla="*/ 891802 h 3306390"/>
              <a:gd name="connsiteX26" fmla="*/ 1295538 w 1357228"/>
              <a:gd name="connsiteY26" fmla="*/ 917996 h 3306390"/>
              <a:gd name="connsiteX27" fmla="*/ 1297919 w 1357228"/>
              <a:gd name="connsiteY27" fmla="*/ 948952 h 3306390"/>
              <a:gd name="connsiteX28" fmla="*/ 1302682 w 1357228"/>
              <a:gd name="connsiteY28" fmla="*/ 972764 h 3306390"/>
              <a:gd name="connsiteX29" fmla="*/ 1312207 w 1357228"/>
              <a:gd name="connsiteY29" fmla="*/ 996577 h 3306390"/>
              <a:gd name="connsiteX30" fmla="*/ 1305063 w 1357228"/>
              <a:gd name="connsiteY30" fmla="*/ 1029914 h 3306390"/>
              <a:gd name="connsiteX31" fmla="*/ 1293157 w 1357228"/>
              <a:gd name="connsiteY31" fmla="*/ 1070396 h 3306390"/>
              <a:gd name="connsiteX32" fmla="*/ 1286013 w 1357228"/>
              <a:gd name="connsiteY32" fmla="*/ 1101352 h 3306390"/>
              <a:gd name="connsiteX33" fmla="*/ 1266963 w 1357228"/>
              <a:gd name="connsiteY33" fmla="*/ 1148977 h 3306390"/>
              <a:gd name="connsiteX34" fmla="*/ 1245532 w 1357228"/>
              <a:gd name="connsiteY34" fmla="*/ 1179933 h 3306390"/>
              <a:gd name="connsiteX35" fmla="*/ 1214576 w 1357228"/>
              <a:gd name="connsiteY35" fmla="*/ 1201364 h 3306390"/>
              <a:gd name="connsiteX36" fmla="*/ 1169332 w 1357228"/>
              <a:gd name="connsiteY36" fmla="*/ 1227558 h 3306390"/>
              <a:gd name="connsiteX37" fmla="*/ 1112182 w 1357228"/>
              <a:gd name="connsiteY37" fmla="*/ 1260896 h 3306390"/>
              <a:gd name="connsiteX38" fmla="*/ 1069319 w 1357228"/>
              <a:gd name="connsiteY38" fmla="*/ 1294233 h 3306390"/>
              <a:gd name="connsiteX39" fmla="*/ 1031220 w 1357228"/>
              <a:gd name="connsiteY39" fmla="*/ 1332333 h 3306390"/>
              <a:gd name="connsiteX40" fmla="*/ 1000263 w 1357228"/>
              <a:gd name="connsiteY40" fmla="*/ 1379957 h 3306390"/>
              <a:gd name="connsiteX41" fmla="*/ 978832 w 1357228"/>
              <a:gd name="connsiteY41" fmla="*/ 1420439 h 3306390"/>
              <a:gd name="connsiteX42" fmla="*/ 945494 w 1357228"/>
              <a:gd name="connsiteY42" fmla="*/ 1465683 h 3306390"/>
              <a:gd name="connsiteX43" fmla="*/ 931207 w 1357228"/>
              <a:gd name="connsiteY43" fmla="*/ 1508546 h 3306390"/>
              <a:gd name="connsiteX44" fmla="*/ 897870 w 1357228"/>
              <a:gd name="connsiteY44" fmla="*/ 1558552 h 3306390"/>
              <a:gd name="connsiteX45" fmla="*/ 866913 w 1357228"/>
              <a:gd name="connsiteY45" fmla="*/ 1606176 h 3306390"/>
              <a:gd name="connsiteX46" fmla="*/ 838337 w 1357228"/>
              <a:gd name="connsiteY46" fmla="*/ 1634752 h 3306390"/>
              <a:gd name="connsiteX47" fmla="*/ 814527 w 1357228"/>
              <a:gd name="connsiteY47" fmla="*/ 1670471 h 3306390"/>
              <a:gd name="connsiteX48" fmla="*/ 788333 w 1357228"/>
              <a:gd name="connsiteY48" fmla="*/ 1706189 h 3306390"/>
              <a:gd name="connsiteX49" fmla="*/ 821670 w 1357228"/>
              <a:gd name="connsiteY49" fmla="*/ 1730001 h 3306390"/>
              <a:gd name="connsiteX50" fmla="*/ 819290 w 1357228"/>
              <a:gd name="connsiteY50" fmla="*/ 1782389 h 3306390"/>
              <a:gd name="connsiteX51" fmla="*/ 778808 w 1357228"/>
              <a:gd name="connsiteY51" fmla="*/ 1789533 h 3306390"/>
              <a:gd name="connsiteX52" fmla="*/ 771664 w 1357228"/>
              <a:gd name="connsiteY52" fmla="*/ 1853827 h 3306390"/>
              <a:gd name="connsiteX53" fmla="*/ 776426 w 1357228"/>
              <a:gd name="connsiteY53" fmla="*/ 1908595 h 3306390"/>
              <a:gd name="connsiteX54" fmla="*/ 759757 w 1357228"/>
              <a:gd name="connsiteY54" fmla="*/ 1972890 h 3306390"/>
              <a:gd name="connsiteX55" fmla="*/ 731182 w 1357228"/>
              <a:gd name="connsiteY55" fmla="*/ 1999083 h 3306390"/>
              <a:gd name="connsiteX56" fmla="*/ 695464 w 1357228"/>
              <a:gd name="connsiteY56" fmla="*/ 2046708 h 3306390"/>
              <a:gd name="connsiteX57" fmla="*/ 654983 w 1357228"/>
              <a:gd name="connsiteY57" fmla="*/ 2041946 h 3306390"/>
              <a:gd name="connsiteX58" fmla="*/ 612120 w 1357228"/>
              <a:gd name="connsiteY58" fmla="*/ 2056233 h 3306390"/>
              <a:gd name="connsiteX59" fmla="*/ 595451 w 1357228"/>
              <a:gd name="connsiteY59" fmla="*/ 2077664 h 3306390"/>
              <a:gd name="connsiteX60" fmla="*/ 559733 w 1357228"/>
              <a:gd name="connsiteY60" fmla="*/ 2072902 h 3306390"/>
              <a:gd name="connsiteX61" fmla="*/ 535920 w 1357228"/>
              <a:gd name="connsiteY61" fmla="*/ 2101476 h 3306390"/>
              <a:gd name="connsiteX62" fmla="*/ 531159 w 1357228"/>
              <a:gd name="connsiteY62" fmla="*/ 2144340 h 3306390"/>
              <a:gd name="connsiteX63" fmla="*/ 488295 w 1357228"/>
              <a:gd name="connsiteY63" fmla="*/ 2172914 h 3306390"/>
              <a:gd name="connsiteX64" fmla="*/ 466864 w 1357228"/>
              <a:gd name="connsiteY64" fmla="*/ 2208633 h 3306390"/>
              <a:gd name="connsiteX65" fmla="*/ 443051 w 1357228"/>
              <a:gd name="connsiteY65" fmla="*/ 2234827 h 3306390"/>
              <a:gd name="connsiteX66" fmla="*/ 409714 w 1357228"/>
              <a:gd name="connsiteY66" fmla="*/ 2261021 h 3306390"/>
              <a:gd name="connsiteX67" fmla="*/ 400189 w 1357228"/>
              <a:gd name="connsiteY67" fmla="*/ 2294359 h 3306390"/>
              <a:gd name="connsiteX68" fmla="*/ 393046 w 1357228"/>
              <a:gd name="connsiteY68" fmla="*/ 2322932 h 3306390"/>
              <a:gd name="connsiteX69" fmla="*/ 371613 w 1357228"/>
              <a:gd name="connsiteY69" fmla="*/ 2320551 h 3306390"/>
              <a:gd name="connsiteX70" fmla="*/ 347801 w 1357228"/>
              <a:gd name="connsiteY70" fmla="*/ 2308645 h 3306390"/>
              <a:gd name="connsiteX71" fmla="*/ 331132 w 1357228"/>
              <a:gd name="connsiteY71" fmla="*/ 2301501 h 3306390"/>
              <a:gd name="connsiteX72" fmla="*/ 323989 w 1357228"/>
              <a:gd name="connsiteY72" fmla="*/ 2315789 h 3306390"/>
              <a:gd name="connsiteX73" fmla="*/ 331132 w 1357228"/>
              <a:gd name="connsiteY73" fmla="*/ 2339600 h 3306390"/>
              <a:gd name="connsiteX74" fmla="*/ 354945 w 1357228"/>
              <a:gd name="connsiteY74" fmla="*/ 2372939 h 3306390"/>
              <a:gd name="connsiteX75" fmla="*/ 343039 w 1357228"/>
              <a:gd name="connsiteY75" fmla="*/ 2408658 h 3306390"/>
              <a:gd name="connsiteX76" fmla="*/ 316844 w 1357228"/>
              <a:gd name="connsiteY76" fmla="*/ 2413420 h 3306390"/>
              <a:gd name="connsiteX77" fmla="*/ 302560 w 1357228"/>
              <a:gd name="connsiteY77" fmla="*/ 2415800 h 3306390"/>
              <a:gd name="connsiteX78" fmla="*/ 295414 w 1357228"/>
              <a:gd name="connsiteY78" fmla="*/ 2425326 h 3306390"/>
              <a:gd name="connsiteX79" fmla="*/ 302557 w 1357228"/>
              <a:gd name="connsiteY79" fmla="*/ 2439614 h 3306390"/>
              <a:gd name="connsiteX80" fmla="*/ 321608 w 1357228"/>
              <a:gd name="connsiteY80" fmla="*/ 2451520 h 3306390"/>
              <a:gd name="connsiteX81" fmla="*/ 333514 w 1357228"/>
              <a:gd name="connsiteY81" fmla="*/ 2470570 h 3306390"/>
              <a:gd name="connsiteX82" fmla="*/ 312083 w 1357228"/>
              <a:gd name="connsiteY82" fmla="*/ 2487238 h 3306390"/>
              <a:gd name="connsiteX83" fmla="*/ 285889 w 1357228"/>
              <a:gd name="connsiteY83" fmla="*/ 2506289 h 3306390"/>
              <a:gd name="connsiteX84" fmla="*/ 250171 w 1357228"/>
              <a:gd name="connsiteY84" fmla="*/ 2544389 h 3306390"/>
              <a:gd name="connsiteX85" fmla="*/ 254654 w 1357228"/>
              <a:gd name="connsiteY85" fmla="*/ 2627060 h 3306390"/>
              <a:gd name="connsiteX86" fmla="*/ 238838 w 1357228"/>
              <a:gd name="connsiteY86" fmla="*/ 2710829 h 3306390"/>
              <a:gd name="connsiteX87" fmla="*/ 271289 w 1357228"/>
              <a:gd name="connsiteY87" fmla="*/ 2774664 h 3306390"/>
              <a:gd name="connsiteX88" fmla="*/ 248791 w 1357228"/>
              <a:gd name="connsiteY88" fmla="*/ 2823356 h 3306390"/>
              <a:gd name="connsiteX89" fmla="*/ 236179 w 1357228"/>
              <a:gd name="connsiteY89" fmla="*/ 2883987 h 3306390"/>
              <a:gd name="connsiteX90" fmla="*/ 235077 w 1357228"/>
              <a:gd name="connsiteY90" fmla="*/ 2952584 h 3306390"/>
              <a:gd name="connsiteX91" fmla="*/ 88245 w 1357228"/>
              <a:gd name="connsiteY91" fmla="*/ 2937295 h 3306390"/>
              <a:gd name="connsiteX92" fmla="*/ 88245 w 1357228"/>
              <a:gd name="connsiteY92" fmla="*/ 3023020 h 3306390"/>
              <a:gd name="connsiteX93" fmla="*/ 66814 w 1357228"/>
              <a:gd name="connsiteY93" fmla="*/ 3061120 h 3306390"/>
              <a:gd name="connsiteX94" fmla="*/ 43001 w 1357228"/>
              <a:gd name="connsiteY94" fmla="*/ 3094457 h 3306390"/>
              <a:gd name="connsiteX95" fmla="*/ 38240 w 1357228"/>
              <a:gd name="connsiteY95" fmla="*/ 3118270 h 3306390"/>
              <a:gd name="connsiteX96" fmla="*/ 19189 w 1357228"/>
              <a:gd name="connsiteY96" fmla="*/ 3153988 h 3306390"/>
              <a:gd name="connsiteX97" fmla="*/ 19189 w 1357228"/>
              <a:gd name="connsiteY97" fmla="*/ 3189707 h 3306390"/>
              <a:gd name="connsiteX98" fmla="*/ 139 w 1357228"/>
              <a:gd name="connsiteY98" fmla="*/ 3206376 h 3306390"/>
              <a:gd name="connsiteX99" fmla="*/ 12045 w 1357228"/>
              <a:gd name="connsiteY99" fmla="*/ 3249239 h 3306390"/>
              <a:gd name="connsiteX100" fmla="*/ 2519 w 1357228"/>
              <a:gd name="connsiteY100" fmla="*/ 3306390 h 3306390"/>
              <a:gd name="connsiteX0" fmla="*/ 1357228 w 1357228"/>
              <a:gd name="connsiteY0" fmla="*/ 0 h 3306390"/>
              <a:gd name="connsiteX1" fmla="*/ 1356328 w 1357228"/>
              <a:gd name="connsiteY1" fmla="*/ 86441 h 3306390"/>
              <a:gd name="connsiteX2" fmla="*/ 1343163 w 1357228"/>
              <a:gd name="connsiteY2" fmla="*/ 163139 h 3306390"/>
              <a:gd name="connsiteX3" fmla="*/ 1343163 w 1357228"/>
              <a:gd name="connsiteY3" fmla="*/ 201239 h 3306390"/>
              <a:gd name="connsiteX4" fmla="*/ 1343163 w 1357228"/>
              <a:gd name="connsiteY4" fmla="*/ 239339 h 3306390"/>
              <a:gd name="connsiteX5" fmla="*/ 1338401 w 1357228"/>
              <a:gd name="connsiteY5" fmla="*/ 277439 h 3306390"/>
              <a:gd name="connsiteX6" fmla="*/ 1319351 w 1357228"/>
              <a:gd name="connsiteY6" fmla="*/ 327446 h 3306390"/>
              <a:gd name="connsiteX7" fmla="*/ 1307444 w 1357228"/>
              <a:gd name="connsiteY7" fmla="*/ 353639 h 3306390"/>
              <a:gd name="connsiteX8" fmla="*/ 1283632 w 1357228"/>
              <a:gd name="connsiteY8" fmla="*/ 377452 h 3306390"/>
              <a:gd name="connsiteX9" fmla="*/ 1264582 w 1357228"/>
              <a:gd name="connsiteY9" fmla="*/ 394121 h 3306390"/>
              <a:gd name="connsiteX10" fmla="*/ 1262201 w 1357228"/>
              <a:gd name="connsiteY10" fmla="*/ 413171 h 3306390"/>
              <a:gd name="connsiteX11" fmla="*/ 1259819 w 1357228"/>
              <a:gd name="connsiteY11" fmla="*/ 453652 h 3306390"/>
              <a:gd name="connsiteX12" fmla="*/ 1262201 w 1357228"/>
              <a:gd name="connsiteY12" fmla="*/ 479846 h 3306390"/>
              <a:gd name="connsiteX13" fmla="*/ 1281251 w 1357228"/>
              <a:gd name="connsiteY13" fmla="*/ 522708 h 3306390"/>
              <a:gd name="connsiteX14" fmla="*/ 1297919 w 1357228"/>
              <a:gd name="connsiteY14" fmla="*/ 556046 h 3306390"/>
              <a:gd name="connsiteX15" fmla="*/ 1300301 w 1357228"/>
              <a:gd name="connsiteY15" fmla="*/ 575096 h 3306390"/>
              <a:gd name="connsiteX16" fmla="*/ 1312207 w 1357228"/>
              <a:gd name="connsiteY16" fmla="*/ 615577 h 3306390"/>
              <a:gd name="connsiteX17" fmla="*/ 1316969 w 1357228"/>
              <a:gd name="connsiteY17" fmla="*/ 663202 h 3306390"/>
              <a:gd name="connsiteX18" fmla="*/ 1324113 w 1357228"/>
              <a:gd name="connsiteY18" fmla="*/ 691777 h 3306390"/>
              <a:gd name="connsiteX19" fmla="*/ 1331257 w 1357228"/>
              <a:gd name="connsiteY19" fmla="*/ 725114 h 3306390"/>
              <a:gd name="connsiteX20" fmla="*/ 1328876 w 1357228"/>
              <a:gd name="connsiteY20" fmla="*/ 758452 h 3306390"/>
              <a:gd name="connsiteX21" fmla="*/ 1324113 w 1357228"/>
              <a:gd name="connsiteY21" fmla="*/ 796552 h 3306390"/>
              <a:gd name="connsiteX22" fmla="*/ 1324113 w 1357228"/>
              <a:gd name="connsiteY22" fmla="*/ 817983 h 3306390"/>
              <a:gd name="connsiteX23" fmla="*/ 1324113 w 1357228"/>
              <a:gd name="connsiteY23" fmla="*/ 844177 h 3306390"/>
              <a:gd name="connsiteX24" fmla="*/ 1307444 w 1357228"/>
              <a:gd name="connsiteY24" fmla="*/ 865608 h 3306390"/>
              <a:gd name="connsiteX25" fmla="*/ 1297919 w 1357228"/>
              <a:gd name="connsiteY25" fmla="*/ 891802 h 3306390"/>
              <a:gd name="connsiteX26" fmla="*/ 1295538 w 1357228"/>
              <a:gd name="connsiteY26" fmla="*/ 917996 h 3306390"/>
              <a:gd name="connsiteX27" fmla="*/ 1297919 w 1357228"/>
              <a:gd name="connsiteY27" fmla="*/ 948952 h 3306390"/>
              <a:gd name="connsiteX28" fmla="*/ 1302682 w 1357228"/>
              <a:gd name="connsiteY28" fmla="*/ 972764 h 3306390"/>
              <a:gd name="connsiteX29" fmla="*/ 1312207 w 1357228"/>
              <a:gd name="connsiteY29" fmla="*/ 996577 h 3306390"/>
              <a:gd name="connsiteX30" fmla="*/ 1305063 w 1357228"/>
              <a:gd name="connsiteY30" fmla="*/ 1029914 h 3306390"/>
              <a:gd name="connsiteX31" fmla="*/ 1293157 w 1357228"/>
              <a:gd name="connsiteY31" fmla="*/ 1070396 h 3306390"/>
              <a:gd name="connsiteX32" fmla="*/ 1286013 w 1357228"/>
              <a:gd name="connsiteY32" fmla="*/ 1101352 h 3306390"/>
              <a:gd name="connsiteX33" fmla="*/ 1266963 w 1357228"/>
              <a:gd name="connsiteY33" fmla="*/ 1148977 h 3306390"/>
              <a:gd name="connsiteX34" fmla="*/ 1245532 w 1357228"/>
              <a:gd name="connsiteY34" fmla="*/ 1179933 h 3306390"/>
              <a:gd name="connsiteX35" fmla="*/ 1214576 w 1357228"/>
              <a:gd name="connsiteY35" fmla="*/ 1201364 h 3306390"/>
              <a:gd name="connsiteX36" fmla="*/ 1169332 w 1357228"/>
              <a:gd name="connsiteY36" fmla="*/ 1227558 h 3306390"/>
              <a:gd name="connsiteX37" fmla="*/ 1112182 w 1357228"/>
              <a:gd name="connsiteY37" fmla="*/ 1260896 h 3306390"/>
              <a:gd name="connsiteX38" fmla="*/ 1069319 w 1357228"/>
              <a:gd name="connsiteY38" fmla="*/ 1294233 h 3306390"/>
              <a:gd name="connsiteX39" fmla="*/ 1031220 w 1357228"/>
              <a:gd name="connsiteY39" fmla="*/ 1332333 h 3306390"/>
              <a:gd name="connsiteX40" fmla="*/ 1000263 w 1357228"/>
              <a:gd name="connsiteY40" fmla="*/ 1379957 h 3306390"/>
              <a:gd name="connsiteX41" fmla="*/ 978832 w 1357228"/>
              <a:gd name="connsiteY41" fmla="*/ 1420439 h 3306390"/>
              <a:gd name="connsiteX42" fmla="*/ 945494 w 1357228"/>
              <a:gd name="connsiteY42" fmla="*/ 1465683 h 3306390"/>
              <a:gd name="connsiteX43" fmla="*/ 931207 w 1357228"/>
              <a:gd name="connsiteY43" fmla="*/ 1508546 h 3306390"/>
              <a:gd name="connsiteX44" fmla="*/ 897870 w 1357228"/>
              <a:gd name="connsiteY44" fmla="*/ 1558552 h 3306390"/>
              <a:gd name="connsiteX45" fmla="*/ 866913 w 1357228"/>
              <a:gd name="connsiteY45" fmla="*/ 1606176 h 3306390"/>
              <a:gd name="connsiteX46" fmla="*/ 838337 w 1357228"/>
              <a:gd name="connsiteY46" fmla="*/ 1634752 h 3306390"/>
              <a:gd name="connsiteX47" fmla="*/ 814527 w 1357228"/>
              <a:gd name="connsiteY47" fmla="*/ 1670471 h 3306390"/>
              <a:gd name="connsiteX48" fmla="*/ 788333 w 1357228"/>
              <a:gd name="connsiteY48" fmla="*/ 1706189 h 3306390"/>
              <a:gd name="connsiteX49" fmla="*/ 821670 w 1357228"/>
              <a:gd name="connsiteY49" fmla="*/ 1730001 h 3306390"/>
              <a:gd name="connsiteX50" fmla="*/ 819290 w 1357228"/>
              <a:gd name="connsiteY50" fmla="*/ 1782389 h 3306390"/>
              <a:gd name="connsiteX51" fmla="*/ 778808 w 1357228"/>
              <a:gd name="connsiteY51" fmla="*/ 1789533 h 3306390"/>
              <a:gd name="connsiteX52" fmla="*/ 771664 w 1357228"/>
              <a:gd name="connsiteY52" fmla="*/ 1853827 h 3306390"/>
              <a:gd name="connsiteX53" fmla="*/ 776426 w 1357228"/>
              <a:gd name="connsiteY53" fmla="*/ 1908595 h 3306390"/>
              <a:gd name="connsiteX54" fmla="*/ 759757 w 1357228"/>
              <a:gd name="connsiteY54" fmla="*/ 1972890 h 3306390"/>
              <a:gd name="connsiteX55" fmla="*/ 731182 w 1357228"/>
              <a:gd name="connsiteY55" fmla="*/ 1999083 h 3306390"/>
              <a:gd name="connsiteX56" fmla="*/ 695464 w 1357228"/>
              <a:gd name="connsiteY56" fmla="*/ 2046708 h 3306390"/>
              <a:gd name="connsiteX57" fmla="*/ 654983 w 1357228"/>
              <a:gd name="connsiteY57" fmla="*/ 2041946 h 3306390"/>
              <a:gd name="connsiteX58" fmla="*/ 612120 w 1357228"/>
              <a:gd name="connsiteY58" fmla="*/ 2056233 h 3306390"/>
              <a:gd name="connsiteX59" fmla="*/ 595451 w 1357228"/>
              <a:gd name="connsiteY59" fmla="*/ 2077664 h 3306390"/>
              <a:gd name="connsiteX60" fmla="*/ 559733 w 1357228"/>
              <a:gd name="connsiteY60" fmla="*/ 2072902 h 3306390"/>
              <a:gd name="connsiteX61" fmla="*/ 535920 w 1357228"/>
              <a:gd name="connsiteY61" fmla="*/ 2101476 h 3306390"/>
              <a:gd name="connsiteX62" fmla="*/ 531159 w 1357228"/>
              <a:gd name="connsiteY62" fmla="*/ 2144340 h 3306390"/>
              <a:gd name="connsiteX63" fmla="*/ 488295 w 1357228"/>
              <a:gd name="connsiteY63" fmla="*/ 2172914 h 3306390"/>
              <a:gd name="connsiteX64" fmla="*/ 466864 w 1357228"/>
              <a:gd name="connsiteY64" fmla="*/ 2208633 h 3306390"/>
              <a:gd name="connsiteX65" fmla="*/ 443051 w 1357228"/>
              <a:gd name="connsiteY65" fmla="*/ 2234827 h 3306390"/>
              <a:gd name="connsiteX66" fmla="*/ 409714 w 1357228"/>
              <a:gd name="connsiteY66" fmla="*/ 2261021 h 3306390"/>
              <a:gd name="connsiteX67" fmla="*/ 400189 w 1357228"/>
              <a:gd name="connsiteY67" fmla="*/ 2294359 h 3306390"/>
              <a:gd name="connsiteX68" fmla="*/ 393046 w 1357228"/>
              <a:gd name="connsiteY68" fmla="*/ 2322932 h 3306390"/>
              <a:gd name="connsiteX69" fmla="*/ 371613 w 1357228"/>
              <a:gd name="connsiteY69" fmla="*/ 2320551 h 3306390"/>
              <a:gd name="connsiteX70" fmla="*/ 347801 w 1357228"/>
              <a:gd name="connsiteY70" fmla="*/ 2308645 h 3306390"/>
              <a:gd name="connsiteX71" fmla="*/ 331132 w 1357228"/>
              <a:gd name="connsiteY71" fmla="*/ 2301501 h 3306390"/>
              <a:gd name="connsiteX72" fmla="*/ 323989 w 1357228"/>
              <a:gd name="connsiteY72" fmla="*/ 2315789 h 3306390"/>
              <a:gd name="connsiteX73" fmla="*/ 331132 w 1357228"/>
              <a:gd name="connsiteY73" fmla="*/ 2339600 h 3306390"/>
              <a:gd name="connsiteX74" fmla="*/ 354945 w 1357228"/>
              <a:gd name="connsiteY74" fmla="*/ 2372939 h 3306390"/>
              <a:gd name="connsiteX75" fmla="*/ 343039 w 1357228"/>
              <a:gd name="connsiteY75" fmla="*/ 2408658 h 3306390"/>
              <a:gd name="connsiteX76" fmla="*/ 316844 w 1357228"/>
              <a:gd name="connsiteY76" fmla="*/ 2413420 h 3306390"/>
              <a:gd name="connsiteX77" fmla="*/ 302560 w 1357228"/>
              <a:gd name="connsiteY77" fmla="*/ 2415800 h 3306390"/>
              <a:gd name="connsiteX78" fmla="*/ 295414 w 1357228"/>
              <a:gd name="connsiteY78" fmla="*/ 2425326 h 3306390"/>
              <a:gd name="connsiteX79" fmla="*/ 302557 w 1357228"/>
              <a:gd name="connsiteY79" fmla="*/ 2439614 h 3306390"/>
              <a:gd name="connsiteX80" fmla="*/ 321608 w 1357228"/>
              <a:gd name="connsiteY80" fmla="*/ 2451520 h 3306390"/>
              <a:gd name="connsiteX81" fmla="*/ 333514 w 1357228"/>
              <a:gd name="connsiteY81" fmla="*/ 2470570 h 3306390"/>
              <a:gd name="connsiteX82" fmla="*/ 312083 w 1357228"/>
              <a:gd name="connsiteY82" fmla="*/ 2487238 h 3306390"/>
              <a:gd name="connsiteX83" fmla="*/ 285889 w 1357228"/>
              <a:gd name="connsiteY83" fmla="*/ 2506289 h 3306390"/>
              <a:gd name="connsiteX84" fmla="*/ 250171 w 1357228"/>
              <a:gd name="connsiteY84" fmla="*/ 2544389 h 3306390"/>
              <a:gd name="connsiteX85" fmla="*/ 254654 w 1357228"/>
              <a:gd name="connsiteY85" fmla="*/ 2627060 h 3306390"/>
              <a:gd name="connsiteX86" fmla="*/ 238838 w 1357228"/>
              <a:gd name="connsiteY86" fmla="*/ 2710829 h 3306390"/>
              <a:gd name="connsiteX87" fmla="*/ 271289 w 1357228"/>
              <a:gd name="connsiteY87" fmla="*/ 2774664 h 3306390"/>
              <a:gd name="connsiteX88" fmla="*/ 248791 w 1357228"/>
              <a:gd name="connsiteY88" fmla="*/ 2823356 h 3306390"/>
              <a:gd name="connsiteX89" fmla="*/ 236179 w 1357228"/>
              <a:gd name="connsiteY89" fmla="*/ 2883987 h 3306390"/>
              <a:gd name="connsiteX90" fmla="*/ 235077 w 1357228"/>
              <a:gd name="connsiteY90" fmla="*/ 2952584 h 3306390"/>
              <a:gd name="connsiteX91" fmla="*/ 236144 w 1357228"/>
              <a:gd name="connsiteY91" fmla="*/ 3025515 h 3306390"/>
              <a:gd name="connsiteX92" fmla="*/ 88245 w 1357228"/>
              <a:gd name="connsiteY92" fmla="*/ 3023020 h 3306390"/>
              <a:gd name="connsiteX93" fmla="*/ 66814 w 1357228"/>
              <a:gd name="connsiteY93" fmla="*/ 3061120 h 3306390"/>
              <a:gd name="connsiteX94" fmla="*/ 43001 w 1357228"/>
              <a:gd name="connsiteY94" fmla="*/ 3094457 h 3306390"/>
              <a:gd name="connsiteX95" fmla="*/ 38240 w 1357228"/>
              <a:gd name="connsiteY95" fmla="*/ 3118270 h 3306390"/>
              <a:gd name="connsiteX96" fmla="*/ 19189 w 1357228"/>
              <a:gd name="connsiteY96" fmla="*/ 3153988 h 3306390"/>
              <a:gd name="connsiteX97" fmla="*/ 19189 w 1357228"/>
              <a:gd name="connsiteY97" fmla="*/ 3189707 h 3306390"/>
              <a:gd name="connsiteX98" fmla="*/ 139 w 1357228"/>
              <a:gd name="connsiteY98" fmla="*/ 3206376 h 3306390"/>
              <a:gd name="connsiteX99" fmla="*/ 12045 w 1357228"/>
              <a:gd name="connsiteY99" fmla="*/ 3249239 h 3306390"/>
              <a:gd name="connsiteX100" fmla="*/ 2519 w 1357228"/>
              <a:gd name="connsiteY100" fmla="*/ 3306390 h 3306390"/>
              <a:gd name="connsiteX0" fmla="*/ 1357228 w 1357228"/>
              <a:gd name="connsiteY0" fmla="*/ 0 h 3306390"/>
              <a:gd name="connsiteX1" fmla="*/ 1356328 w 1357228"/>
              <a:gd name="connsiteY1" fmla="*/ 86441 h 3306390"/>
              <a:gd name="connsiteX2" fmla="*/ 1343163 w 1357228"/>
              <a:gd name="connsiteY2" fmla="*/ 163139 h 3306390"/>
              <a:gd name="connsiteX3" fmla="*/ 1343163 w 1357228"/>
              <a:gd name="connsiteY3" fmla="*/ 201239 h 3306390"/>
              <a:gd name="connsiteX4" fmla="*/ 1343163 w 1357228"/>
              <a:gd name="connsiteY4" fmla="*/ 239339 h 3306390"/>
              <a:gd name="connsiteX5" fmla="*/ 1338401 w 1357228"/>
              <a:gd name="connsiteY5" fmla="*/ 277439 h 3306390"/>
              <a:gd name="connsiteX6" fmla="*/ 1319351 w 1357228"/>
              <a:gd name="connsiteY6" fmla="*/ 327446 h 3306390"/>
              <a:gd name="connsiteX7" fmla="*/ 1307444 w 1357228"/>
              <a:gd name="connsiteY7" fmla="*/ 353639 h 3306390"/>
              <a:gd name="connsiteX8" fmla="*/ 1283632 w 1357228"/>
              <a:gd name="connsiteY8" fmla="*/ 377452 h 3306390"/>
              <a:gd name="connsiteX9" fmla="*/ 1264582 w 1357228"/>
              <a:gd name="connsiteY9" fmla="*/ 394121 h 3306390"/>
              <a:gd name="connsiteX10" fmla="*/ 1262201 w 1357228"/>
              <a:gd name="connsiteY10" fmla="*/ 413171 h 3306390"/>
              <a:gd name="connsiteX11" fmla="*/ 1259819 w 1357228"/>
              <a:gd name="connsiteY11" fmla="*/ 453652 h 3306390"/>
              <a:gd name="connsiteX12" fmla="*/ 1262201 w 1357228"/>
              <a:gd name="connsiteY12" fmla="*/ 479846 h 3306390"/>
              <a:gd name="connsiteX13" fmla="*/ 1281251 w 1357228"/>
              <a:gd name="connsiteY13" fmla="*/ 522708 h 3306390"/>
              <a:gd name="connsiteX14" fmla="*/ 1297919 w 1357228"/>
              <a:gd name="connsiteY14" fmla="*/ 556046 h 3306390"/>
              <a:gd name="connsiteX15" fmla="*/ 1300301 w 1357228"/>
              <a:gd name="connsiteY15" fmla="*/ 575096 h 3306390"/>
              <a:gd name="connsiteX16" fmla="*/ 1312207 w 1357228"/>
              <a:gd name="connsiteY16" fmla="*/ 615577 h 3306390"/>
              <a:gd name="connsiteX17" fmla="*/ 1316969 w 1357228"/>
              <a:gd name="connsiteY17" fmla="*/ 663202 h 3306390"/>
              <a:gd name="connsiteX18" fmla="*/ 1324113 w 1357228"/>
              <a:gd name="connsiteY18" fmla="*/ 691777 h 3306390"/>
              <a:gd name="connsiteX19" fmla="*/ 1331257 w 1357228"/>
              <a:gd name="connsiteY19" fmla="*/ 725114 h 3306390"/>
              <a:gd name="connsiteX20" fmla="*/ 1328876 w 1357228"/>
              <a:gd name="connsiteY20" fmla="*/ 758452 h 3306390"/>
              <a:gd name="connsiteX21" fmla="*/ 1324113 w 1357228"/>
              <a:gd name="connsiteY21" fmla="*/ 796552 h 3306390"/>
              <a:gd name="connsiteX22" fmla="*/ 1324113 w 1357228"/>
              <a:gd name="connsiteY22" fmla="*/ 817983 h 3306390"/>
              <a:gd name="connsiteX23" fmla="*/ 1324113 w 1357228"/>
              <a:gd name="connsiteY23" fmla="*/ 844177 h 3306390"/>
              <a:gd name="connsiteX24" fmla="*/ 1307444 w 1357228"/>
              <a:gd name="connsiteY24" fmla="*/ 865608 h 3306390"/>
              <a:gd name="connsiteX25" fmla="*/ 1297919 w 1357228"/>
              <a:gd name="connsiteY25" fmla="*/ 891802 h 3306390"/>
              <a:gd name="connsiteX26" fmla="*/ 1295538 w 1357228"/>
              <a:gd name="connsiteY26" fmla="*/ 917996 h 3306390"/>
              <a:gd name="connsiteX27" fmla="*/ 1297919 w 1357228"/>
              <a:gd name="connsiteY27" fmla="*/ 948952 h 3306390"/>
              <a:gd name="connsiteX28" fmla="*/ 1302682 w 1357228"/>
              <a:gd name="connsiteY28" fmla="*/ 972764 h 3306390"/>
              <a:gd name="connsiteX29" fmla="*/ 1312207 w 1357228"/>
              <a:gd name="connsiteY29" fmla="*/ 996577 h 3306390"/>
              <a:gd name="connsiteX30" fmla="*/ 1305063 w 1357228"/>
              <a:gd name="connsiteY30" fmla="*/ 1029914 h 3306390"/>
              <a:gd name="connsiteX31" fmla="*/ 1293157 w 1357228"/>
              <a:gd name="connsiteY31" fmla="*/ 1070396 h 3306390"/>
              <a:gd name="connsiteX32" fmla="*/ 1286013 w 1357228"/>
              <a:gd name="connsiteY32" fmla="*/ 1101352 h 3306390"/>
              <a:gd name="connsiteX33" fmla="*/ 1266963 w 1357228"/>
              <a:gd name="connsiteY33" fmla="*/ 1148977 h 3306390"/>
              <a:gd name="connsiteX34" fmla="*/ 1245532 w 1357228"/>
              <a:gd name="connsiteY34" fmla="*/ 1179933 h 3306390"/>
              <a:gd name="connsiteX35" fmla="*/ 1214576 w 1357228"/>
              <a:gd name="connsiteY35" fmla="*/ 1201364 h 3306390"/>
              <a:gd name="connsiteX36" fmla="*/ 1169332 w 1357228"/>
              <a:gd name="connsiteY36" fmla="*/ 1227558 h 3306390"/>
              <a:gd name="connsiteX37" fmla="*/ 1112182 w 1357228"/>
              <a:gd name="connsiteY37" fmla="*/ 1260896 h 3306390"/>
              <a:gd name="connsiteX38" fmla="*/ 1069319 w 1357228"/>
              <a:gd name="connsiteY38" fmla="*/ 1294233 h 3306390"/>
              <a:gd name="connsiteX39" fmla="*/ 1031220 w 1357228"/>
              <a:gd name="connsiteY39" fmla="*/ 1332333 h 3306390"/>
              <a:gd name="connsiteX40" fmla="*/ 1000263 w 1357228"/>
              <a:gd name="connsiteY40" fmla="*/ 1379957 h 3306390"/>
              <a:gd name="connsiteX41" fmla="*/ 978832 w 1357228"/>
              <a:gd name="connsiteY41" fmla="*/ 1420439 h 3306390"/>
              <a:gd name="connsiteX42" fmla="*/ 945494 w 1357228"/>
              <a:gd name="connsiteY42" fmla="*/ 1465683 h 3306390"/>
              <a:gd name="connsiteX43" fmla="*/ 931207 w 1357228"/>
              <a:gd name="connsiteY43" fmla="*/ 1508546 h 3306390"/>
              <a:gd name="connsiteX44" fmla="*/ 897870 w 1357228"/>
              <a:gd name="connsiteY44" fmla="*/ 1558552 h 3306390"/>
              <a:gd name="connsiteX45" fmla="*/ 866913 w 1357228"/>
              <a:gd name="connsiteY45" fmla="*/ 1606176 h 3306390"/>
              <a:gd name="connsiteX46" fmla="*/ 838337 w 1357228"/>
              <a:gd name="connsiteY46" fmla="*/ 1634752 h 3306390"/>
              <a:gd name="connsiteX47" fmla="*/ 814527 w 1357228"/>
              <a:gd name="connsiteY47" fmla="*/ 1670471 h 3306390"/>
              <a:gd name="connsiteX48" fmla="*/ 788333 w 1357228"/>
              <a:gd name="connsiteY48" fmla="*/ 1706189 h 3306390"/>
              <a:gd name="connsiteX49" fmla="*/ 821670 w 1357228"/>
              <a:gd name="connsiteY49" fmla="*/ 1730001 h 3306390"/>
              <a:gd name="connsiteX50" fmla="*/ 819290 w 1357228"/>
              <a:gd name="connsiteY50" fmla="*/ 1782389 h 3306390"/>
              <a:gd name="connsiteX51" fmla="*/ 778808 w 1357228"/>
              <a:gd name="connsiteY51" fmla="*/ 1789533 h 3306390"/>
              <a:gd name="connsiteX52" fmla="*/ 771664 w 1357228"/>
              <a:gd name="connsiteY52" fmla="*/ 1853827 h 3306390"/>
              <a:gd name="connsiteX53" fmla="*/ 776426 w 1357228"/>
              <a:gd name="connsiteY53" fmla="*/ 1908595 h 3306390"/>
              <a:gd name="connsiteX54" fmla="*/ 759757 w 1357228"/>
              <a:gd name="connsiteY54" fmla="*/ 1972890 h 3306390"/>
              <a:gd name="connsiteX55" fmla="*/ 731182 w 1357228"/>
              <a:gd name="connsiteY55" fmla="*/ 1999083 h 3306390"/>
              <a:gd name="connsiteX56" fmla="*/ 695464 w 1357228"/>
              <a:gd name="connsiteY56" fmla="*/ 2046708 h 3306390"/>
              <a:gd name="connsiteX57" fmla="*/ 654983 w 1357228"/>
              <a:gd name="connsiteY57" fmla="*/ 2041946 h 3306390"/>
              <a:gd name="connsiteX58" fmla="*/ 612120 w 1357228"/>
              <a:gd name="connsiteY58" fmla="*/ 2056233 h 3306390"/>
              <a:gd name="connsiteX59" fmla="*/ 595451 w 1357228"/>
              <a:gd name="connsiteY59" fmla="*/ 2077664 h 3306390"/>
              <a:gd name="connsiteX60" fmla="*/ 559733 w 1357228"/>
              <a:gd name="connsiteY60" fmla="*/ 2072902 h 3306390"/>
              <a:gd name="connsiteX61" fmla="*/ 535920 w 1357228"/>
              <a:gd name="connsiteY61" fmla="*/ 2101476 h 3306390"/>
              <a:gd name="connsiteX62" fmla="*/ 531159 w 1357228"/>
              <a:gd name="connsiteY62" fmla="*/ 2144340 h 3306390"/>
              <a:gd name="connsiteX63" fmla="*/ 488295 w 1357228"/>
              <a:gd name="connsiteY63" fmla="*/ 2172914 h 3306390"/>
              <a:gd name="connsiteX64" fmla="*/ 466864 w 1357228"/>
              <a:gd name="connsiteY64" fmla="*/ 2208633 h 3306390"/>
              <a:gd name="connsiteX65" fmla="*/ 443051 w 1357228"/>
              <a:gd name="connsiteY65" fmla="*/ 2234827 h 3306390"/>
              <a:gd name="connsiteX66" fmla="*/ 409714 w 1357228"/>
              <a:gd name="connsiteY66" fmla="*/ 2261021 h 3306390"/>
              <a:gd name="connsiteX67" fmla="*/ 400189 w 1357228"/>
              <a:gd name="connsiteY67" fmla="*/ 2294359 h 3306390"/>
              <a:gd name="connsiteX68" fmla="*/ 393046 w 1357228"/>
              <a:gd name="connsiteY68" fmla="*/ 2322932 h 3306390"/>
              <a:gd name="connsiteX69" fmla="*/ 371613 w 1357228"/>
              <a:gd name="connsiteY69" fmla="*/ 2320551 h 3306390"/>
              <a:gd name="connsiteX70" fmla="*/ 347801 w 1357228"/>
              <a:gd name="connsiteY70" fmla="*/ 2308645 h 3306390"/>
              <a:gd name="connsiteX71" fmla="*/ 331132 w 1357228"/>
              <a:gd name="connsiteY71" fmla="*/ 2301501 h 3306390"/>
              <a:gd name="connsiteX72" fmla="*/ 323989 w 1357228"/>
              <a:gd name="connsiteY72" fmla="*/ 2315789 h 3306390"/>
              <a:gd name="connsiteX73" fmla="*/ 331132 w 1357228"/>
              <a:gd name="connsiteY73" fmla="*/ 2339600 h 3306390"/>
              <a:gd name="connsiteX74" fmla="*/ 354945 w 1357228"/>
              <a:gd name="connsiteY74" fmla="*/ 2372939 h 3306390"/>
              <a:gd name="connsiteX75" fmla="*/ 343039 w 1357228"/>
              <a:gd name="connsiteY75" fmla="*/ 2408658 h 3306390"/>
              <a:gd name="connsiteX76" fmla="*/ 316844 w 1357228"/>
              <a:gd name="connsiteY76" fmla="*/ 2413420 h 3306390"/>
              <a:gd name="connsiteX77" fmla="*/ 302560 w 1357228"/>
              <a:gd name="connsiteY77" fmla="*/ 2415800 h 3306390"/>
              <a:gd name="connsiteX78" fmla="*/ 295414 w 1357228"/>
              <a:gd name="connsiteY78" fmla="*/ 2425326 h 3306390"/>
              <a:gd name="connsiteX79" fmla="*/ 302557 w 1357228"/>
              <a:gd name="connsiteY79" fmla="*/ 2439614 h 3306390"/>
              <a:gd name="connsiteX80" fmla="*/ 321608 w 1357228"/>
              <a:gd name="connsiteY80" fmla="*/ 2451520 h 3306390"/>
              <a:gd name="connsiteX81" fmla="*/ 333514 w 1357228"/>
              <a:gd name="connsiteY81" fmla="*/ 2470570 h 3306390"/>
              <a:gd name="connsiteX82" fmla="*/ 312083 w 1357228"/>
              <a:gd name="connsiteY82" fmla="*/ 2487238 h 3306390"/>
              <a:gd name="connsiteX83" fmla="*/ 285889 w 1357228"/>
              <a:gd name="connsiteY83" fmla="*/ 2506289 h 3306390"/>
              <a:gd name="connsiteX84" fmla="*/ 250171 w 1357228"/>
              <a:gd name="connsiteY84" fmla="*/ 2544389 h 3306390"/>
              <a:gd name="connsiteX85" fmla="*/ 254654 w 1357228"/>
              <a:gd name="connsiteY85" fmla="*/ 2627060 h 3306390"/>
              <a:gd name="connsiteX86" fmla="*/ 238838 w 1357228"/>
              <a:gd name="connsiteY86" fmla="*/ 2710829 h 3306390"/>
              <a:gd name="connsiteX87" fmla="*/ 271289 w 1357228"/>
              <a:gd name="connsiteY87" fmla="*/ 2774664 h 3306390"/>
              <a:gd name="connsiteX88" fmla="*/ 248791 w 1357228"/>
              <a:gd name="connsiteY88" fmla="*/ 2823356 h 3306390"/>
              <a:gd name="connsiteX89" fmla="*/ 236179 w 1357228"/>
              <a:gd name="connsiteY89" fmla="*/ 2883987 h 3306390"/>
              <a:gd name="connsiteX90" fmla="*/ 235077 w 1357228"/>
              <a:gd name="connsiteY90" fmla="*/ 2952584 h 3306390"/>
              <a:gd name="connsiteX91" fmla="*/ 236144 w 1357228"/>
              <a:gd name="connsiteY91" fmla="*/ 3025515 h 3306390"/>
              <a:gd name="connsiteX92" fmla="*/ 228359 w 1357228"/>
              <a:gd name="connsiteY92" fmla="*/ 3080104 h 3306390"/>
              <a:gd name="connsiteX93" fmla="*/ 66814 w 1357228"/>
              <a:gd name="connsiteY93" fmla="*/ 3061120 h 3306390"/>
              <a:gd name="connsiteX94" fmla="*/ 43001 w 1357228"/>
              <a:gd name="connsiteY94" fmla="*/ 3094457 h 3306390"/>
              <a:gd name="connsiteX95" fmla="*/ 38240 w 1357228"/>
              <a:gd name="connsiteY95" fmla="*/ 3118270 h 3306390"/>
              <a:gd name="connsiteX96" fmla="*/ 19189 w 1357228"/>
              <a:gd name="connsiteY96" fmla="*/ 3153988 h 3306390"/>
              <a:gd name="connsiteX97" fmla="*/ 19189 w 1357228"/>
              <a:gd name="connsiteY97" fmla="*/ 3189707 h 3306390"/>
              <a:gd name="connsiteX98" fmla="*/ 139 w 1357228"/>
              <a:gd name="connsiteY98" fmla="*/ 3206376 h 3306390"/>
              <a:gd name="connsiteX99" fmla="*/ 12045 w 1357228"/>
              <a:gd name="connsiteY99" fmla="*/ 3249239 h 3306390"/>
              <a:gd name="connsiteX100" fmla="*/ 2519 w 1357228"/>
              <a:gd name="connsiteY100" fmla="*/ 3306390 h 3306390"/>
              <a:gd name="connsiteX0" fmla="*/ 1357228 w 1357228"/>
              <a:gd name="connsiteY0" fmla="*/ 0 h 3306390"/>
              <a:gd name="connsiteX1" fmla="*/ 1356328 w 1357228"/>
              <a:gd name="connsiteY1" fmla="*/ 86441 h 3306390"/>
              <a:gd name="connsiteX2" fmla="*/ 1343163 w 1357228"/>
              <a:gd name="connsiteY2" fmla="*/ 163139 h 3306390"/>
              <a:gd name="connsiteX3" fmla="*/ 1343163 w 1357228"/>
              <a:gd name="connsiteY3" fmla="*/ 201239 h 3306390"/>
              <a:gd name="connsiteX4" fmla="*/ 1343163 w 1357228"/>
              <a:gd name="connsiteY4" fmla="*/ 239339 h 3306390"/>
              <a:gd name="connsiteX5" fmla="*/ 1338401 w 1357228"/>
              <a:gd name="connsiteY5" fmla="*/ 277439 h 3306390"/>
              <a:gd name="connsiteX6" fmla="*/ 1319351 w 1357228"/>
              <a:gd name="connsiteY6" fmla="*/ 327446 h 3306390"/>
              <a:gd name="connsiteX7" fmla="*/ 1307444 w 1357228"/>
              <a:gd name="connsiteY7" fmla="*/ 353639 h 3306390"/>
              <a:gd name="connsiteX8" fmla="*/ 1283632 w 1357228"/>
              <a:gd name="connsiteY8" fmla="*/ 377452 h 3306390"/>
              <a:gd name="connsiteX9" fmla="*/ 1264582 w 1357228"/>
              <a:gd name="connsiteY9" fmla="*/ 394121 h 3306390"/>
              <a:gd name="connsiteX10" fmla="*/ 1262201 w 1357228"/>
              <a:gd name="connsiteY10" fmla="*/ 413171 h 3306390"/>
              <a:gd name="connsiteX11" fmla="*/ 1259819 w 1357228"/>
              <a:gd name="connsiteY11" fmla="*/ 453652 h 3306390"/>
              <a:gd name="connsiteX12" fmla="*/ 1262201 w 1357228"/>
              <a:gd name="connsiteY12" fmla="*/ 479846 h 3306390"/>
              <a:gd name="connsiteX13" fmla="*/ 1281251 w 1357228"/>
              <a:gd name="connsiteY13" fmla="*/ 522708 h 3306390"/>
              <a:gd name="connsiteX14" fmla="*/ 1297919 w 1357228"/>
              <a:gd name="connsiteY14" fmla="*/ 556046 h 3306390"/>
              <a:gd name="connsiteX15" fmla="*/ 1300301 w 1357228"/>
              <a:gd name="connsiteY15" fmla="*/ 575096 h 3306390"/>
              <a:gd name="connsiteX16" fmla="*/ 1312207 w 1357228"/>
              <a:gd name="connsiteY16" fmla="*/ 615577 h 3306390"/>
              <a:gd name="connsiteX17" fmla="*/ 1316969 w 1357228"/>
              <a:gd name="connsiteY17" fmla="*/ 663202 h 3306390"/>
              <a:gd name="connsiteX18" fmla="*/ 1324113 w 1357228"/>
              <a:gd name="connsiteY18" fmla="*/ 691777 h 3306390"/>
              <a:gd name="connsiteX19" fmla="*/ 1331257 w 1357228"/>
              <a:gd name="connsiteY19" fmla="*/ 725114 h 3306390"/>
              <a:gd name="connsiteX20" fmla="*/ 1328876 w 1357228"/>
              <a:gd name="connsiteY20" fmla="*/ 758452 h 3306390"/>
              <a:gd name="connsiteX21" fmla="*/ 1324113 w 1357228"/>
              <a:gd name="connsiteY21" fmla="*/ 796552 h 3306390"/>
              <a:gd name="connsiteX22" fmla="*/ 1324113 w 1357228"/>
              <a:gd name="connsiteY22" fmla="*/ 817983 h 3306390"/>
              <a:gd name="connsiteX23" fmla="*/ 1324113 w 1357228"/>
              <a:gd name="connsiteY23" fmla="*/ 844177 h 3306390"/>
              <a:gd name="connsiteX24" fmla="*/ 1307444 w 1357228"/>
              <a:gd name="connsiteY24" fmla="*/ 865608 h 3306390"/>
              <a:gd name="connsiteX25" fmla="*/ 1297919 w 1357228"/>
              <a:gd name="connsiteY25" fmla="*/ 891802 h 3306390"/>
              <a:gd name="connsiteX26" fmla="*/ 1295538 w 1357228"/>
              <a:gd name="connsiteY26" fmla="*/ 917996 h 3306390"/>
              <a:gd name="connsiteX27" fmla="*/ 1297919 w 1357228"/>
              <a:gd name="connsiteY27" fmla="*/ 948952 h 3306390"/>
              <a:gd name="connsiteX28" fmla="*/ 1302682 w 1357228"/>
              <a:gd name="connsiteY28" fmla="*/ 972764 h 3306390"/>
              <a:gd name="connsiteX29" fmla="*/ 1312207 w 1357228"/>
              <a:gd name="connsiteY29" fmla="*/ 996577 h 3306390"/>
              <a:gd name="connsiteX30" fmla="*/ 1305063 w 1357228"/>
              <a:gd name="connsiteY30" fmla="*/ 1029914 h 3306390"/>
              <a:gd name="connsiteX31" fmla="*/ 1293157 w 1357228"/>
              <a:gd name="connsiteY31" fmla="*/ 1070396 h 3306390"/>
              <a:gd name="connsiteX32" fmla="*/ 1286013 w 1357228"/>
              <a:gd name="connsiteY32" fmla="*/ 1101352 h 3306390"/>
              <a:gd name="connsiteX33" fmla="*/ 1266963 w 1357228"/>
              <a:gd name="connsiteY33" fmla="*/ 1148977 h 3306390"/>
              <a:gd name="connsiteX34" fmla="*/ 1245532 w 1357228"/>
              <a:gd name="connsiteY34" fmla="*/ 1179933 h 3306390"/>
              <a:gd name="connsiteX35" fmla="*/ 1214576 w 1357228"/>
              <a:gd name="connsiteY35" fmla="*/ 1201364 h 3306390"/>
              <a:gd name="connsiteX36" fmla="*/ 1169332 w 1357228"/>
              <a:gd name="connsiteY36" fmla="*/ 1227558 h 3306390"/>
              <a:gd name="connsiteX37" fmla="*/ 1112182 w 1357228"/>
              <a:gd name="connsiteY37" fmla="*/ 1260896 h 3306390"/>
              <a:gd name="connsiteX38" fmla="*/ 1069319 w 1357228"/>
              <a:gd name="connsiteY38" fmla="*/ 1294233 h 3306390"/>
              <a:gd name="connsiteX39" fmla="*/ 1031220 w 1357228"/>
              <a:gd name="connsiteY39" fmla="*/ 1332333 h 3306390"/>
              <a:gd name="connsiteX40" fmla="*/ 1000263 w 1357228"/>
              <a:gd name="connsiteY40" fmla="*/ 1379957 h 3306390"/>
              <a:gd name="connsiteX41" fmla="*/ 978832 w 1357228"/>
              <a:gd name="connsiteY41" fmla="*/ 1420439 h 3306390"/>
              <a:gd name="connsiteX42" fmla="*/ 945494 w 1357228"/>
              <a:gd name="connsiteY42" fmla="*/ 1465683 h 3306390"/>
              <a:gd name="connsiteX43" fmla="*/ 931207 w 1357228"/>
              <a:gd name="connsiteY43" fmla="*/ 1508546 h 3306390"/>
              <a:gd name="connsiteX44" fmla="*/ 897870 w 1357228"/>
              <a:gd name="connsiteY44" fmla="*/ 1558552 h 3306390"/>
              <a:gd name="connsiteX45" fmla="*/ 866913 w 1357228"/>
              <a:gd name="connsiteY45" fmla="*/ 1606176 h 3306390"/>
              <a:gd name="connsiteX46" fmla="*/ 838337 w 1357228"/>
              <a:gd name="connsiteY46" fmla="*/ 1634752 h 3306390"/>
              <a:gd name="connsiteX47" fmla="*/ 814527 w 1357228"/>
              <a:gd name="connsiteY47" fmla="*/ 1670471 h 3306390"/>
              <a:gd name="connsiteX48" fmla="*/ 788333 w 1357228"/>
              <a:gd name="connsiteY48" fmla="*/ 1706189 h 3306390"/>
              <a:gd name="connsiteX49" fmla="*/ 821670 w 1357228"/>
              <a:gd name="connsiteY49" fmla="*/ 1730001 h 3306390"/>
              <a:gd name="connsiteX50" fmla="*/ 819290 w 1357228"/>
              <a:gd name="connsiteY50" fmla="*/ 1782389 h 3306390"/>
              <a:gd name="connsiteX51" fmla="*/ 778808 w 1357228"/>
              <a:gd name="connsiteY51" fmla="*/ 1789533 h 3306390"/>
              <a:gd name="connsiteX52" fmla="*/ 771664 w 1357228"/>
              <a:gd name="connsiteY52" fmla="*/ 1853827 h 3306390"/>
              <a:gd name="connsiteX53" fmla="*/ 776426 w 1357228"/>
              <a:gd name="connsiteY53" fmla="*/ 1908595 h 3306390"/>
              <a:gd name="connsiteX54" fmla="*/ 759757 w 1357228"/>
              <a:gd name="connsiteY54" fmla="*/ 1972890 h 3306390"/>
              <a:gd name="connsiteX55" fmla="*/ 731182 w 1357228"/>
              <a:gd name="connsiteY55" fmla="*/ 1999083 h 3306390"/>
              <a:gd name="connsiteX56" fmla="*/ 695464 w 1357228"/>
              <a:gd name="connsiteY56" fmla="*/ 2046708 h 3306390"/>
              <a:gd name="connsiteX57" fmla="*/ 654983 w 1357228"/>
              <a:gd name="connsiteY57" fmla="*/ 2041946 h 3306390"/>
              <a:gd name="connsiteX58" fmla="*/ 612120 w 1357228"/>
              <a:gd name="connsiteY58" fmla="*/ 2056233 h 3306390"/>
              <a:gd name="connsiteX59" fmla="*/ 595451 w 1357228"/>
              <a:gd name="connsiteY59" fmla="*/ 2077664 h 3306390"/>
              <a:gd name="connsiteX60" fmla="*/ 559733 w 1357228"/>
              <a:gd name="connsiteY60" fmla="*/ 2072902 h 3306390"/>
              <a:gd name="connsiteX61" fmla="*/ 535920 w 1357228"/>
              <a:gd name="connsiteY61" fmla="*/ 2101476 h 3306390"/>
              <a:gd name="connsiteX62" fmla="*/ 531159 w 1357228"/>
              <a:gd name="connsiteY62" fmla="*/ 2144340 h 3306390"/>
              <a:gd name="connsiteX63" fmla="*/ 488295 w 1357228"/>
              <a:gd name="connsiteY63" fmla="*/ 2172914 h 3306390"/>
              <a:gd name="connsiteX64" fmla="*/ 466864 w 1357228"/>
              <a:gd name="connsiteY64" fmla="*/ 2208633 h 3306390"/>
              <a:gd name="connsiteX65" fmla="*/ 443051 w 1357228"/>
              <a:gd name="connsiteY65" fmla="*/ 2234827 h 3306390"/>
              <a:gd name="connsiteX66" fmla="*/ 409714 w 1357228"/>
              <a:gd name="connsiteY66" fmla="*/ 2261021 h 3306390"/>
              <a:gd name="connsiteX67" fmla="*/ 400189 w 1357228"/>
              <a:gd name="connsiteY67" fmla="*/ 2294359 h 3306390"/>
              <a:gd name="connsiteX68" fmla="*/ 393046 w 1357228"/>
              <a:gd name="connsiteY68" fmla="*/ 2322932 h 3306390"/>
              <a:gd name="connsiteX69" fmla="*/ 371613 w 1357228"/>
              <a:gd name="connsiteY69" fmla="*/ 2320551 h 3306390"/>
              <a:gd name="connsiteX70" fmla="*/ 347801 w 1357228"/>
              <a:gd name="connsiteY70" fmla="*/ 2308645 h 3306390"/>
              <a:gd name="connsiteX71" fmla="*/ 331132 w 1357228"/>
              <a:gd name="connsiteY71" fmla="*/ 2301501 h 3306390"/>
              <a:gd name="connsiteX72" fmla="*/ 323989 w 1357228"/>
              <a:gd name="connsiteY72" fmla="*/ 2315789 h 3306390"/>
              <a:gd name="connsiteX73" fmla="*/ 331132 w 1357228"/>
              <a:gd name="connsiteY73" fmla="*/ 2339600 h 3306390"/>
              <a:gd name="connsiteX74" fmla="*/ 354945 w 1357228"/>
              <a:gd name="connsiteY74" fmla="*/ 2372939 h 3306390"/>
              <a:gd name="connsiteX75" fmla="*/ 343039 w 1357228"/>
              <a:gd name="connsiteY75" fmla="*/ 2408658 h 3306390"/>
              <a:gd name="connsiteX76" fmla="*/ 316844 w 1357228"/>
              <a:gd name="connsiteY76" fmla="*/ 2413420 h 3306390"/>
              <a:gd name="connsiteX77" fmla="*/ 302560 w 1357228"/>
              <a:gd name="connsiteY77" fmla="*/ 2415800 h 3306390"/>
              <a:gd name="connsiteX78" fmla="*/ 295414 w 1357228"/>
              <a:gd name="connsiteY78" fmla="*/ 2425326 h 3306390"/>
              <a:gd name="connsiteX79" fmla="*/ 302557 w 1357228"/>
              <a:gd name="connsiteY79" fmla="*/ 2439614 h 3306390"/>
              <a:gd name="connsiteX80" fmla="*/ 321608 w 1357228"/>
              <a:gd name="connsiteY80" fmla="*/ 2451520 h 3306390"/>
              <a:gd name="connsiteX81" fmla="*/ 333514 w 1357228"/>
              <a:gd name="connsiteY81" fmla="*/ 2470570 h 3306390"/>
              <a:gd name="connsiteX82" fmla="*/ 312083 w 1357228"/>
              <a:gd name="connsiteY82" fmla="*/ 2487238 h 3306390"/>
              <a:gd name="connsiteX83" fmla="*/ 285889 w 1357228"/>
              <a:gd name="connsiteY83" fmla="*/ 2506289 h 3306390"/>
              <a:gd name="connsiteX84" fmla="*/ 250171 w 1357228"/>
              <a:gd name="connsiteY84" fmla="*/ 2544389 h 3306390"/>
              <a:gd name="connsiteX85" fmla="*/ 254654 w 1357228"/>
              <a:gd name="connsiteY85" fmla="*/ 2627060 h 3306390"/>
              <a:gd name="connsiteX86" fmla="*/ 238838 w 1357228"/>
              <a:gd name="connsiteY86" fmla="*/ 2710829 h 3306390"/>
              <a:gd name="connsiteX87" fmla="*/ 271289 w 1357228"/>
              <a:gd name="connsiteY87" fmla="*/ 2774664 h 3306390"/>
              <a:gd name="connsiteX88" fmla="*/ 248791 w 1357228"/>
              <a:gd name="connsiteY88" fmla="*/ 2823356 h 3306390"/>
              <a:gd name="connsiteX89" fmla="*/ 236179 w 1357228"/>
              <a:gd name="connsiteY89" fmla="*/ 2883987 h 3306390"/>
              <a:gd name="connsiteX90" fmla="*/ 235077 w 1357228"/>
              <a:gd name="connsiteY90" fmla="*/ 2952584 h 3306390"/>
              <a:gd name="connsiteX91" fmla="*/ 236144 w 1357228"/>
              <a:gd name="connsiteY91" fmla="*/ 3025515 h 3306390"/>
              <a:gd name="connsiteX92" fmla="*/ 228359 w 1357228"/>
              <a:gd name="connsiteY92" fmla="*/ 3080104 h 3306390"/>
              <a:gd name="connsiteX93" fmla="*/ 193955 w 1357228"/>
              <a:gd name="connsiteY93" fmla="*/ 3128584 h 3306390"/>
              <a:gd name="connsiteX94" fmla="*/ 43001 w 1357228"/>
              <a:gd name="connsiteY94" fmla="*/ 3094457 h 3306390"/>
              <a:gd name="connsiteX95" fmla="*/ 38240 w 1357228"/>
              <a:gd name="connsiteY95" fmla="*/ 3118270 h 3306390"/>
              <a:gd name="connsiteX96" fmla="*/ 19189 w 1357228"/>
              <a:gd name="connsiteY96" fmla="*/ 3153988 h 3306390"/>
              <a:gd name="connsiteX97" fmla="*/ 19189 w 1357228"/>
              <a:gd name="connsiteY97" fmla="*/ 3189707 h 3306390"/>
              <a:gd name="connsiteX98" fmla="*/ 139 w 1357228"/>
              <a:gd name="connsiteY98" fmla="*/ 3206376 h 3306390"/>
              <a:gd name="connsiteX99" fmla="*/ 12045 w 1357228"/>
              <a:gd name="connsiteY99" fmla="*/ 3249239 h 3306390"/>
              <a:gd name="connsiteX100" fmla="*/ 2519 w 1357228"/>
              <a:gd name="connsiteY100" fmla="*/ 3306390 h 3306390"/>
              <a:gd name="connsiteX0" fmla="*/ 1357228 w 1357228"/>
              <a:gd name="connsiteY0" fmla="*/ 0 h 3306390"/>
              <a:gd name="connsiteX1" fmla="*/ 1356328 w 1357228"/>
              <a:gd name="connsiteY1" fmla="*/ 86441 h 3306390"/>
              <a:gd name="connsiteX2" fmla="*/ 1343163 w 1357228"/>
              <a:gd name="connsiteY2" fmla="*/ 163139 h 3306390"/>
              <a:gd name="connsiteX3" fmla="*/ 1343163 w 1357228"/>
              <a:gd name="connsiteY3" fmla="*/ 201239 h 3306390"/>
              <a:gd name="connsiteX4" fmla="*/ 1343163 w 1357228"/>
              <a:gd name="connsiteY4" fmla="*/ 239339 h 3306390"/>
              <a:gd name="connsiteX5" fmla="*/ 1338401 w 1357228"/>
              <a:gd name="connsiteY5" fmla="*/ 277439 h 3306390"/>
              <a:gd name="connsiteX6" fmla="*/ 1319351 w 1357228"/>
              <a:gd name="connsiteY6" fmla="*/ 327446 h 3306390"/>
              <a:gd name="connsiteX7" fmla="*/ 1307444 w 1357228"/>
              <a:gd name="connsiteY7" fmla="*/ 353639 h 3306390"/>
              <a:gd name="connsiteX8" fmla="*/ 1283632 w 1357228"/>
              <a:gd name="connsiteY8" fmla="*/ 377452 h 3306390"/>
              <a:gd name="connsiteX9" fmla="*/ 1264582 w 1357228"/>
              <a:gd name="connsiteY9" fmla="*/ 394121 h 3306390"/>
              <a:gd name="connsiteX10" fmla="*/ 1262201 w 1357228"/>
              <a:gd name="connsiteY10" fmla="*/ 413171 h 3306390"/>
              <a:gd name="connsiteX11" fmla="*/ 1259819 w 1357228"/>
              <a:gd name="connsiteY11" fmla="*/ 453652 h 3306390"/>
              <a:gd name="connsiteX12" fmla="*/ 1262201 w 1357228"/>
              <a:gd name="connsiteY12" fmla="*/ 479846 h 3306390"/>
              <a:gd name="connsiteX13" fmla="*/ 1281251 w 1357228"/>
              <a:gd name="connsiteY13" fmla="*/ 522708 h 3306390"/>
              <a:gd name="connsiteX14" fmla="*/ 1297919 w 1357228"/>
              <a:gd name="connsiteY14" fmla="*/ 556046 h 3306390"/>
              <a:gd name="connsiteX15" fmla="*/ 1300301 w 1357228"/>
              <a:gd name="connsiteY15" fmla="*/ 575096 h 3306390"/>
              <a:gd name="connsiteX16" fmla="*/ 1312207 w 1357228"/>
              <a:gd name="connsiteY16" fmla="*/ 615577 h 3306390"/>
              <a:gd name="connsiteX17" fmla="*/ 1316969 w 1357228"/>
              <a:gd name="connsiteY17" fmla="*/ 663202 h 3306390"/>
              <a:gd name="connsiteX18" fmla="*/ 1324113 w 1357228"/>
              <a:gd name="connsiteY18" fmla="*/ 691777 h 3306390"/>
              <a:gd name="connsiteX19" fmla="*/ 1331257 w 1357228"/>
              <a:gd name="connsiteY19" fmla="*/ 725114 h 3306390"/>
              <a:gd name="connsiteX20" fmla="*/ 1328876 w 1357228"/>
              <a:gd name="connsiteY20" fmla="*/ 758452 h 3306390"/>
              <a:gd name="connsiteX21" fmla="*/ 1324113 w 1357228"/>
              <a:gd name="connsiteY21" fmla="*/ 796552 h 3306390"/>
              <a:gd name="connsiteX22" fmla="*/ 1324113 w 1357228"/>
              <a:gd name="connsiteY22" fmla="*/ 817983 h 3306390"/>
              <a:gd name="connsiteX23" fmla="*/ 1324113 w 1357228"/>
              <a:gd name="connsiteY23" fmla="*/ 844177 h 3306390"/>
              <a:gd name="connsiteX24" fmla="*/ 1307444 w 1357228"/>
              <a:gd name="connsiteY24" fmla="*/ 865608 h 3306390"/>
              <a:gd name="connsiteX25" fmla="*/ 1297919 w 1357228"/>
              <a:gd name="connsiteY25" fmla="*/ 891802 h 3306390"/>
              <a:gd name="connsiteX26" fmla="*/ 1295538 w 1357228"/>
              <a:gd name="connsiteY26" fmla="*/ 917996 h 3306390"/>
              <a:gd name="connsiteX27" fmla="*/ 1297919 w 1357228"/>
              <a:gd name="connsiteY27" fmla="*/ 948952 h 3306390"/>
              <a:gd name="connsiteX28" fmla="*/ 1302682 w 1357228"/>
              <a:gd name="connsiteY28" fmla="*/ 972764 h 3306390"/>
              <a:gd name="connsiteX29" fmla="*/ 1312207 w 1357228"/>
              <a:gd name="connsiteY29" fmla="*/ 996577 h 3306390"/>
              <a:gd name="connsiteX30" fmla="*/ 1305063 w 1357228"/>
              <a:gd name="connsiteY30" fmla="*/ 1029914 h 3306390"/>
              <a:gd name="connsiteX31" fmla="*/ 1293157 w 1357228"/>
              <a:gd name="connsiteY31" fmla="*/ 1070396 h 3306390"/>
              <a:gd name="connsiteX32" fmla="*/ 1286013 w 1357228"/>
              <a:gd name="connsiteY32" fmla="*/ 1101352 h 3306390"/>
              <a:gd name="connsiteX33" fmla="*/ 1266963 w 1357228"/>
              <a:gd name="connsiteY33" fmla="*/ 1148977 h 3306390"/>
              <a:gd name="connsiteX34" fmla="*/ 1245532 w 1357228"/>
              <a:gd name="connsiteY34" fmla="*/ 1179933 h 3306390"/>
              <a:gd name="connsiteX35" fmla="*/ 1214576 w 1357228"/>
              <a:gd name="connsiteY35" fmla="*/ 1201364 h 3306390"/>
              <a:gd name="connsiteX36" fmla="*/ 1169332 w 1357228"/>
              <a:gd name="connsiteY36" fmla="*/ 1227558 h 3306390"/>
              <a:gd name="connsiteX37" fmla="*/ 1112182 w 1357228"/>
              <a:gd name="connsiteY37" fmla="*/ 1260896 h 3306390"/>
              <a:gd name="connsiteX38" fmla="*/ 1069319 w 1357228"/>
              <a:gd name="connsiteY38" fmla="*/ 1294233 h 3306390"/>
              <a:gd name="connsiteX39" fmla="*/ 1031220 w 1357228"/>
              <a:gd name="connsiteY39" fmla="*/ 1332333 h 3306390"/>
              <a:gd name="connsiteX40" fmla="*/ 1000263 w 1357228"/>
              <a:gd name="connsiteY40" fmla="*/ 1379957 h 3306390"/>
              <a:gd name="connsiteX41" fmla="*/ 978832 w 1357228"/>
              <a:gd name="connsiteY41" fmla="*/ 1420439 h 3306390"/>
              <a:gd name="connsiteX42" fmla="*/ 945494 w 1357228"/>
              <a:gd name="connsiteY42" fmla="*/ 1465683 h 3306390"/>
              <a:gd name="connsiteX43" fmla="*/ 931207 w 1357228"/>
              <a:gd name="connsiteY43" fmla="*/ 1508546 h 3306390"/>
              <a:gd name="connsiteX44" fmla="*/ 897870 w 1357228"/>
              <a:gd name="connsiteY44" fmla="*/ 1558552 h 3306390"/>
              <a:gd name="connsiteX45" fmla="*/ 866913 w 1357228"/>
              <a:gd name="connsiteY45" fmla="*/ 1606176 h 3306390"/>
              <a:gd name="connsiteX46" fmla="*/ 838337 w 1357228"/>
              <a:gd name="connsiteY46" fmla="*/ 1634752 h 3306390"/>
              <a:gd name="connsiteX47" fmla="*/ 814527 w 1357228"/>
              <a:gd name="connsiteY47" fmla="*/ 1670471 h 3306390"/>
              <a:gd name="connsiteX48" fmla="*/ 788333 w 1357228"/>
              <a:gd name="connsiteY48" fmla="*/ 1706189 h 3306390"/>
              <a:gd name="connsiteX49" fmla="*/ 821670 w 1357228"/>
              <a:gd name="connsiteY49" fmla="*/ 1730001 h 3306390"/>
              <a:gd name="connsiteX50" fmla="*/ 819290 w 1357228"/>
              <a:gd name="connsiteY50" fmla="*/ 1782389 h 3306390"/>
              <a:gd name="connsiteX51" fmla="*/ 778808 w 1357228"/>
              <a:gd name="connsiteY51" fmla="*/ 1789533 h 3306390"/>
              <a:gd name="connsiteX52" fmla="*/ 771664 w 1357228"/>
              <a:gd name="connsiteY52" fmla="*/ 1853827 h 3306390"/>
              <a:gd name="connsiteX53" fmla="*/ 776426 w 1357228"/>
              <a:gd name="connsiteY53" fmla="*/ 1908595 h 3306390"/>
              <a:gd name="connsiteX54" fmla="*/ 759757 w 1357228"/>
              <a:gd name="connsiteY54" fmla="*/ 1972890 h 3306390"/>
              <a:gd name="connsiteX55" fmla="*/ 731182 w 1357228"/>
              <a:gd name="connsiteY55" fmla="*/ 1999083 h 3306390"/>
              <a:gd name="connsiteX56" fmla="*/ 695464 w 1357228"/>
              <a:gd name="connsiteY56" fmla="*/ 2046708 h 3306390"/>
              <a:gd name="connsiteX57" fmla="*/ 654983 w 1357228"/>
              <a:gd name="connsiteY57" fmla="*/ 2041946 h 3306390"/>
              <a:gd name="connsiteX58" fmla="*/ 612120 w 1357228"/>
              <a:gd name="connsiteY58" fmla="*/ 2056233 h 3306390"/>
              <a:gd name="connsiteX59" fmla="*/ 595451 w 1357228"/>
              <a:gd name="connsiteY59" fmla="*/ 2077664 h 3306390"/>
              <a:gd name="connsiteX60" fmla="*/ 559733 w 1357228"/>
              <a:gd name="connsiteY60" fmla="*/ 2072902 h 3306390"/>
              <a:gd name="connsiteX61" fmla="*/ 535920 w 1357228"/>
              <a:gd name="connsiteY61" fmla="*/ 2101476 h 3306390"/>
              <a:gd name="connsiteX62" fmla="*/ 531159 w 1357228"/>
              <a:gd name="connsiteY62" fmla="*/ 2144340 h 3306390"/>
              <a:gd name="connsiteX63" fmla="*/ 488295 w 1357228"/>
              <a:gd name="connsiteY63" fmla="*/ 2172914 h 3306390"/>
              <a:gd name="connsiteX64" fmla="*/ 466864 w 1357228"/>
              <a:gd name="connsiteY64" fmla="*/ 2208633 h 3306390"/>
              <a:gd name="connsiteX65" fmla="*/ 443051 w 1357228"/>
              <a:gd name="connsiteY65" fmla="*/ 2234827 h 3306390"/>
              <a:gd name="connsiteX66" fmla="*/ 409714 w 1357228"/>
              <a:gd name="connsiteY66" fmla="*/ 2261021 h 3306390"/>
              <a:gd name="connsiteX67" fmla="*/ 400189 w 1357228"/>
              <a:gd name="connsiteY67" fmla="*/ 2294359 h 3306390"/>
              <a:gd name="connsiteX68" fmla="*/ 393046 w 1357228"/>
              <a:gd name="connsiteY68" fmla="*/ 2322932 h 3306390"/>
              <a:gd name="connsiteX69" fmla="*/ 371613 w 1357228"/>
              <a:gd name="connsiteY69" fmla="*/ 2320551 h 3306390"/>
              <a:gd name="connsiteX70" fmla="*/ 347801 w 1357228"/>
              <a:gd name="connsiteY70" fmla="*/ 2308645 h 3306390"/>
              <a:gd name="connsiteX71" fmla="*/ 331132 w 1357228"/>
              <a:gd name="connsiteY71" fmla="*/ 2301501 h 3306390"/>
              <a:gd name="connsiteX72" fmla="*/ 323989 w 1357228"/>
              <a:gd name="connsiteY72" fmla="*/ 2315789 h 3306390"/>
              <a:gd name="connsiteX73" fmla="*/ 331132 w 1357228"/>
              <a:gd name="connsiteY73" fmla="*/ 2339600 h 3306390"/>
              <a:gd name="connsiteX74" fmla="*/ 354945 w 1357228"/>
              <a:gd name="connsiteY74" fmla="*/ 2372939 h 3306390"/>
              <a:gd name="connsiteX75" fmla="*/ 343039 w 1357228"/>
              <a:gd name="connsiteY75" fmla="*/ 2408658 h 3306390"/>
              <a:gd name="connsiteX76" fmla="*/ 316844 w 1357228"/>
              <a:gd name="connsiteY76" fmla="*/ 2413420 h 3306390"/>
              <a:gd name="connsiteX77" fmla="*/ 302560 w 1357228"/>
              <a:gd name="connsiteY77" fmla="*/ 2415800 h 3306390"/>
              <a:gd name="connsiteX78" fmla="*/ 295414 w 1357228"/>
              <a:gd name="connsiteY78" fmla="*/ 2425326 h 3306390"/>
              <a:gd name="connsiteX79" fmla="*/ 302557 w 1357228"/>
              <a:gd name="connsiteY79" fmla="*/ 2439614 h 3306390"/>
              <a:gd name="connsiteX80" fmla="*/ 321608 w 1357228"/>
              <a:gd name="connsiteY80" fmla="*/ 2451520 h 3306390"/>
              <a:gd name="connsiteX81" fmla="*/ 333514 w 1357228"/>
              <a:gd name="connsiteY81" fmla="*/ 2470570 h 3306390"/>
              <a:gd name="connsiteX82" fmla="*/ 312083 w 1357228"/>
              <a:gd name="connsiteY82" fmla="*/ 2487238 h 3306390"/>
              <a:gd name="connsiteX83" fmla="*/ 285889 w 1357228"/>
              <a:gd name="connsiteY83" fmla="*/ 2506289 h 3306390"/>
              <a:gd name="connsiteX84" fmla="*/ 250171 w 1357228"/>
              <a:gd name="connsiteY84" fmla="*/ 2544389 h 3306390"/>
              <a:gd name="connsiteX85" fmla="*/ 254654 w 1357228"/>
              <a:gd name="connsiteY85" fmla="*/ 2627060 h 3306390"/>
              <a:gd name="connsiteX86" fmla="*/ 238838 w 1357228"/>
              <a:gd name="connsiteY86" fmla="*/ 2710829 h 3306390"/>
              <a:gd name="connsiteX87" fmla="*/ 271289 w 1357228"/>
              <a:gd name="connsiteY87" fmla="*/ 2774664 h 3306390"/>
              <a:gd name="connsiteX88" fmla="*/ 248791 w 1357228"/>
              <a:gd name="connsiteY88" fmla="*/ 2823356 h 3306390"/>
              <a:gd name="connsiteX89" fmla="*/ 236179 w 1357228"/>
              <a:gd name="connsiteY89" fmla="*/ 2883987 h 3306390"/>
              <a:gd name="connsiteX90" fmla="*/ 235077 w 1357228"/>
              <a:gd name="connsiteY90" fmla="*/ 2952584 h 3306390"/>
              <a:gd name="connsiteX91" fmla="*/ 236144 w 1357228"/>
              <a:gd name="connsiteY91" fmla="*/ 3025515 h 3306390"/>
              <a:gd name="connsiteX92" fmla="*/ 228359 w 1357228"/>
              <a:gd name="connsiteY92" fmla="*/ 3080104 h 3306390"/>
              <a:gd name="connsiteX93" fmla="*/ 193955 w 1357228"/>
              <a:gd name="connsiteY93" fmla="*/ 3128584 h 3306390"/>
              <a:gd name="connsiteX94" fmla="*/ 170143 w 1357228"/>
              <a:gd name="connsiteY94" fmla="*/ 3185273 h 3306390"/>
              <a:gd name="connsiteX95" fmla="*/ 38240 w 1357228"/>
              <a:gd name="connsiteY95" fmla="*/ 3118270 h 3306390"/>
              <a:gd name="connsiteX96" fmla="*/ 19189 w 1357228"/>
              <a:gd name="connsiteY96" fmla="*/ 3153988 h 3306390"/>
              <a:gd name="connsiteX97" fmla="*/ 19189 w 1357228"/>
              <a:gd name="connsiteY97" fmla="*/ 3189707 h 3306390"/>
              <a:gd name="connsiteX98" fmla="*/ 139 w 1357228"/>
              <a:gd name="connsiteY98" fmla="*/ 3206376 h 3306390"/>
              <a:gd name="connsiteX99" fmla="*/ 12045 w 1357228"/>
              <a:gd name="connsiteY99" fmla="*/ 3249239 h 3306390"/>
              <a:gd name="connsiteX100" fmla="*/ 2519 w 1357228"/>
              <a:gd name="connsiteY100" fmla="*/ 3306390 h 3306390"/>
              <a:gd name="connsiteX0" fmla="*/ 1357228 w 1357228"/>
              <a:gd name="connsiteY0" fmla="*/ 0 h 3306390"/>
              <a:gd name="connsiteX1" fmla="*/ 1356328 w 1357228"/>
              <a:gd name="connsiteY1" fmla="*/ 86441 h 3306390"/>
              <a:gd name="connsiteX2" fmla="*/ 1343163 w 1357228"/>
              <a:gd name="connsiteY2" fmla="*/ 163139 h 3306390"/>
              <a:gd name="connsiteX3" fmla="*/ 1343163 w 1357228"/>
              <a:gd name="connsiteY3" fmla="*/ 201239 h 3306390"/>
              <a:gd name="connsiteX4" fmla="*/ 1343163 w 1357228"/>
              <a:gd name="connsiteY4" fmla="*/ 239339 h 3306390"/>
              <a:gd name="connsiteX5" fmla="*/ 1338401 w 1357228"/>
              <a:gd name="connsiteY5" fmla="*/ 277439 h 3306390"/>
              <a:gd name="connsiteX6" fmla="*/ 1319351 w 1357228"/>
              <a:gd name="connsiteY6" fmla="*/ 327446 h 3306390"/>
              <a:gd name="connsiteX7" fmla="*/ 1307444 w 1357228"/>
              <a:gd name="connsiteY7" fmla="*/ 353639 h 3306390"/>
              <a:gd name="connsiteX8" fmla="*/ 1283632 w 1357228"/>
              <a:gd name="connsiteY8" fmla="*/ 377452 h 3306390"/>
              <a:gd name="connsiteX9" fmla="*/ 1264582 w 1357228"/>
              <a:gd name="connsiteY9" fmla="*/ 394121 h 3306390"/>
              <a:gd name="connsiteX10" fmla="*/ 1262201 w 1357228"/>
              <a:gd name="connsiteY10" fmla="*/ 413171 h 3306390"/>
              <a:gd name="connsiteX11" fmla="*/ 1259819 w 1357228"/>
              <a:gd name="connsiteY11" fmla="*/ 453652 h 3306390"/>
              <a:gd name="connsiteX12" fmla="*/ 1262201 w 1357228"/>
              <a:gd name="connsiteY12" fmla="*/ 479846 h 3306390"/>
              <a:gd name="connsiteX13" fmla="*/ 1281251 w 1357228"/>
              <a:gd name="connsiteY13" fmla="*/ 522708 h 3306390"/>
              <a:gd name="connsiteX14" fmla="*/ 1297919 w 1357228"/>
              <a:gd name="connsiteY14" fmla="*/ 556046 h 3306390"/>
              <a:gd name="connsiteX15" fmla="*/ 1300301 w 1357228"/>
              <a:gd name="connsiteY15" fmla="*/ 575096 h 3306390"/>
              <a:gd name="connsiteX16" fmla="*/ 1312207 w 1357228"/>
              <a:gd name="connsiteY16" fmla="*/ 615577 h 3306390"/>
              <a:gd name="connsiteX17" fmla="*/ 1316969 w 1357228"/>
              <a:gd name="connsiteY17" fmla="*/ 663202 h 3306390"/>
              <a:gd name="connsiteX18" fmla="*/ 1324113 w 1357228"/>
              <a:gd name="connsiteY18" fmla="*/ 691777 h 3306390"/>
              <a:gd name="connsiteX19" fmla="*/ 1331257 w 1357228"/>
              <a:gd name="connsiteY19" fmla="*/ 725114 h 3306390"/>
              <a:gd name="connsiteX20" fmla="*/ 1328876 w 1357228"/>
              <a:gd name="connsiteY20" fmla="*/ 758452 h 3306390"/>
              <a:gd name="connsiteX21" fmla="*/ 1324113 w 1357228"/>
              <a:gd name="connsiteY21" fmla="*/ 796552 h 3306390"/>
              <a:gd name="connsiteX22" fmla="*/ 1324113 w 1357228"/>
              <a:gd name="connsiteY22" fmla="*/ 817983 h 3306390"/>
              <a:gd name="connsiteX23" fmla="*/ 1324113 w 1357228"/>
              <a:gd name="connsiteY23" fmla="*/ 844177 h 3306390"/>
              <a:gd name="connsiteX24" fmla="*/ 1307444 w 1357228"/>
              <a:gd name="connsiteY24" fmla="*/ 865608 h 3306390"/>
              <a:gd name="connsiteX25" fmla="*/ 1297919 w 1357228"/>
              <a:gd name="connsiteY25" fmla="*/ 891802 h 3306390"/>
              <a:gd name="connsiteX26" fmla="*/ 1295538 w 1357228"/>
              <a:gd name="connsiteY26" fmla="*/ 917996 h 3306390"/>
              <a:gd name="connsiteX27" fmla="*/ 1297919 w 1357228"/>
              <a:gd name="connsiteY27" fmla="*/ 948952 h 3306390"/>
              <a:gd name="connsiteX28" fmla="*/ 1302682 w 1357228"/>
              <a:gd name="connsiteY28" fmla="*/ 972764 h 3306390"/>
              <a:gd name="connsiteX29" fmla="*/ 1312207 w 1357228"/>
              <a:gd name="connsiteY29" fmla="*/ 996577 h 3306390"/>
              <a:gd name="connsiteX30" fmla="*/ 1305063 w 1357228"/>
              <a:gd name="connsiteY30" fmla="*/ 1029914 h 3306390"/>
              <a:gd name="connsiteX31" fmla="*/ 1293157 w 1357228"/>
              <a:gd name="connsiteY31" fmla="*/ 1070396 h 3306390"/>
              <a:gd name="connsiteX32" fmla="*/ 1286013 w 1357228"/>
              <a:gd name="connsiteY32" fmla="*/ 1101352 h 3306390"/>
              <a:gd name="connsiteX33" fmla="*/ 1266963 w 1357228"/>
              <a:gd name="connsiteY33" fmla="*/ 1148977 h 3306390"/>
              <a:gd name="connsiteX34" fmla="*/ 1245532 w 1357228"/>
              <a:gd name="connsiteY34" fmla="*/ 1179933 h 3306390"/>
              <a:gd name="connsiteX35" fmla="*/ 1214576 w 1357228"/>
              <a:gd name="connsiteY35" fmla="*/ 1201364 h 3306390"/>
              <a:gd name="connsiteX36" fmla="*/ 1169332 w 1357228"/>
              <a:gd name="connsiteY36" fmla="*/ 1227558 h 3306390"/>
              <a:gd name="connsiteX37" fmla="*/ 1112182 w 1357228"/>
              <a:gd name="connsiteY37" fmla="*/ 1260896 h 3306390"/>
              <a:gd name="connsiteX38" fmla="*/ 1069319 w 1357228"/>
              <a:gd name="connsiteY38" fmla="*/ 1294233 h 3306390"/>
              <a:gd name="connsiteX39" fmla="*/ 1031220 w 1357228"/>
              <a:gd name="connsiteY39" fmla="*/ 1332333 h 3306390"/>
              <a:gd name="connsiteX40" fmla="*/ 1000263 w 1357228"/>
              <a:gd name="connsiteY40" fmla="*/ 1379957 h 3306390"/>
              <a:gd name="connsiteX41" fmla="*/ 978832 w 1357228"/>
              <a:gd name="connsiteY41" fmla="*/ 1420439 h 3306390"/>
              <a:gd name="connsiteX42" fmla="*/ 945494 w 1357228"/>
              <a:gd name="connsiteY42" fmla="*/ 1465683 h 3306390"/>
              <a:gd name="connsiteX43" fmla="*/ 931207 w 1357228"/>
              <a:gd name="connsiteY43" fmla="*/ 1508546 h 3306390"/>
              <a:gd name="connsiteX44" fmla="*/ 897870 w 1357228"/>
              <a:gd name="connsiteY44" fmla="*/ 1558552 h 3306390"/>
              <a:gd name="connsiteX45" fmla="*/ 866913 w 1357228"/>
              <a:gd name="connsiteY45" fmla="*/ 1606176 h 3306390"/>
              <a:gd name="connsiteX46" fmla="*/ 838337 w 1357228"/>
              <a:gd name="connsiteY46" fmla="*/ 1634752 h 3306390"/>
              <a:gd name="connsiteX47" fmla="*/ 814527 w 1357228"/>
              <a:gd name="connsiteY47" fmla="*/ 1670471 h 3306390"/>
              <a:gd name="connsiteX48" fmla="*/ 788333 w 1357228"/>
              <a:gd name="connsiteY48" fmla="*/ 1706189 h 3306390"/>
              <a:gd name="connsiteX49" fmla="*/ 821670 w 1357228"/>
              <a:gd name="connsiteY49" fmla="*/ 1730001 h 3306390"/>
              <a:gd name="connsiteX50" fmla="*/ 819290 w 1357228"/>
              <a:gd name="connsiteY50" fmla="*/ 1782389 h 3306390"/>
              <a:gd name="connsiteX51" fmla="*/ 778808 w 1357228"/>
              <a:gd name="connsiteY51" fmla="*/ 1789533 h 3306390"/>
              <a:gd name="connsiteX52" fmla="*/ 771664 w 1357228"/>
              <a:gd name="connsiteY52" fmla="*/ 1853827 h 3306390"/>
              <a:gd name="connsiteX53" fmla="*/ 776426 w 1357228"/>
              <a:gd name="connsiteY53" fmla="*/ 1908595 h 3306390"/>
              <a:gd name="connsiteX54" fmla="*/ 759757 w 1357228"/>
              <a:gd name="connsiteY54" fmla="*/ 1972890 h 3306390"/>
              <a:gd name="connsiteX55" fmla="*/ 731182 w 1357228"/>
              <a:gd name="connsiteY55" fmla="*/ 1999083 h 3306390"/>
              <a:gd name="connsiteX56" fmla="*/ 695464 w 1357228"/>
              <a:gd name="connsiteY56" fmla="*/ 2046708 h 3306390"/>
              <a:gd name="connsiteX57" fmla="*/ 654983 w 1357228"/>
              <a:gd name="connsiteY57" fmla="*/ 2041946 h 3306390"/>
              <a:gd name="connsiteX58" fmla="*/ 612120 w 1357228"/>
              <a:gd name="connsiteY58" fmla="*/ 2056233 h 3306390"/>
              <a:gd name="connsiteX59" fmla="*/ 595451 w 1357228"/>
              <a:gd name="connsiteY59" fmla="*/ 2077664 h 3306390"/>
              <a:gd name="connsiteX60" fmla="*/ 559733 w 1357228"/>
              <a:gd name="connsiteY60" fmla="*/ 2072902 h 3306390"/>
              <a:gd name="connsiteX61" fmla="*/ 535920 w 1357228"/>
              <a:gd name="connsiteY61" fmla="*/ 2101476 h 3306390"/>
              <a:gd name="connsiteX62" fmla="*/ 531159 w 1357228"/>
              <a:gd name="connsiteY62" fmla="*/ 2144340 h 3306390"/>
              <a:gd name="connsiteX63" fmla="*/ 488295 w 1357228"/>
              <a:gd name="connsiteY63" fmla="*/ 2172914 h 3306390"/>
              <a:gd name="connsiteX64" fmla="*/ 466864 w 1357228"/>
              <a:gd name="connsiteY64" fmla="*/ 2208633 h 3306390"/>
              <a:gd name="connsiteX65" fmla="*/ 443051 w 1357228"/>
              <a:gd name="connsiteY65" fmla="*/ 2234827 h 3306390"/>
              <a:gd name="connsiteX66" fmla="*/ 409714 w 1357228"/>
              <a:gd name="connsiteY66" fmla="*/ 2261021 h 3306390"/>
              <a:gd name="connsiteX67" fmla="*/ 400189 w 1357228"/>
              <a:gd name="connsiteY67" fmla="*/ 2294359 h 3306390"/>
              <a:gd name="connsiteX68" fmla="*/ 393046 w 1357228"/>
              <a:gd name="connsiteY68" fmla="*/ 2322932 h 3306390"/>
              <a:gd name="connsiteX69" fmla="*/ 371613 w 1357228"/>
              <a:gd name="connsiteY69" fmla="*/ 2320551 h 3306390"/>
              <a:gd name="connsiteX70" fmla="*/ 347801 w 1357228"/>
              <a:gd name="connsiteY70" fmla="*/ 2308645 h 3306390"/>
              <a:gd name="connsiteX71" fmla="*/ 331132 w 1357228"/>
              <a:gd name="connsiteY71" fmla="*/ 2301501 h 3306390"/>
              <a:gd name="connsiteX72" fmla="*/ 323989 w 1357228"/>
              <a:gd name="connsiteY72" fmla="*/ 2315789 h 3306390"/>
              <a:gd name="connsiteX73" fmla="*/ 331132 w 1357228"/>
              <a:gd name="connsiteY73" fmla="*/ 2339600 h 3306390"/>
              <a:gd name="connsiteX74" fmla="*/ 354945 w 1357228"/>
              <a:gd name="connsiteY74" fmla="*/ 2372939 h 3306390"/>
              <a:gd name="connsiteX75" fmla="*/ 343039 w 1357228"/>
              <a:gd name="connsiteY75" fmla="*/ 2408658 h 3306390"/>
              <a:gd name="connsiteX76" fmla="*/ 316844 w 1357228"/>
              <a:gd name="connsiteY76" fmla="*/ 2413420 h 3306390"/>
              <a:gd name="connsiteX77" fmla="*/ 302560 w 1357228"/>
              <a:gd name="connsiteY77" fmla="*/ 2415800 h 3306390"/>
              <a:gd name="connsiteX78" fmla="*/ 295414 w 1357228"/>
              <a:gd name="connsiteY78" fmla="*/ 2425326 h 3306390"/>
              <a:gd name="connsiteX79" fmla="*/ 302557 w 1357228"/>
              <a:gd name="connsiteY79" fmla="*/ 2439614 h 3306390"/>
              <a:gd name="connsiteX80" fmla="*/ 321608 w 1357228"/>
              <a:gd name="connsiteY80" fmla="*/ 2451520 h 3306390"/>
              <a:gd name="connsiteX81" fmla="*/ 333514 w 1357228"/>
              <a:gd name="connsiteY81" fmla="*/ 2470570 h 3306390"/>
              <a:gd name="connsiteX82" fmla="*/ 312083 w 1357228"/>
              <a:gd name="connsiteY82" fmla="*/ 2487238 h 3306390"/>
              <a:gd name="connsiteX83" fmla="*/ 285889 w 1357228"/>
              <a:gd name="connsiteY83" fmla="*/ 2506289 h 3306390"/>
              <a:gd name="connsiteX84" fmla="*/ 250171 w 1357228"/>
              <a:gd name="connsiteY84" fmla="*/ 2544389 h 3306390"/>
              <a:gd name="connsiteX85" fmla="*/ 254654 w 1357228"/>
              <a:gd name="connsiteY85" fmla="*/ 2627060 h 3306390"/>
              <a:gd name="connsiteX86" fmla="*/ 238838 w 1357228"/>
              <a:gd name="connsiteY86" fmla="*/ 2710829 h 3306390"/>
              <a:gd name="connsiteX87" fmla="*/ 271289 w 1357228"/>
              <a:gd name="connsiteY87" fmla="*/ 2774664 h 3306390"/>
              <a:gd name="connsiteX88" fmla="*/ 248791 w 1357228"/>
              <a:gd name="connsiteY88" fmla="*/ 2823356 h 3306390"/>
              <a:gd name="connsiteX89" fmla="*/ 236179 w 1357228"/>
              <a:gd name="connsiteY89" fmla="*/ 2883987 h 3306390"/>
              <a:gd name="connsiteX90" fmla="*/ 235077 w 1357228"/>
              <a:gd name="connsiteY90" fmla="*/ 2952584 h 3306390"/>
              <a:gd name="connsiteX91" fmla="*/ 236144 w 1357228"/>
              <a:gd name="connsiteY91" fmla="*/ 3025515 h 3306390"/>
              <a:gd name="connsiteX92" fmla="*/ 228359 w 1357228"/>
              <a:gd name="connsiteY92" fmla="*/ 3080104 h 3306390"/>
              <a:gd name="connsiteX93" fmla="*/ 193955 w 1357228"/>
              <a:gd name="connsiteY93" fmla="*/ 3128584 h 3306390"/>
              <a:gd name="connsiteX94" fmla="*/ 170143 w 1357228"/>
              <a:gd name="connsiteY94" fmla="*/ 3185273 h 3306390"/>
              <a:gd name="connsiteX95" fmla="*/ 144623 w 1357228"/>
              <a:gd name="connsiteY95" fmla="*/ 3260980 h 3306390"/>
              <a:gd name="connsiteX96" fmla="*/ 19189 w 1357228"/>
              <a:gd name="connsiteY96" fmla="*/ 3153988 h 3306390"/>
              <a:gd name="connsiteX97" fmla="*/ 19189 w 1357228"/>
              <a:gd name="connsiteY97" fmla="*/ 3189707 h 3306390"/>
              <a:gd name="connsiteX98" fmla="*/ 139 w 1357228"/>
              <a:gd name="connsiteY98" fmla="*/ 3206376 h 3306390"/>
              <a:gd name="connsiteX99" fmla="*/ 12045 w 1357228"/>
              <a:gd name="connsiteY99" fmla="*/ 3249239 h 3306390"/>
              <a:gd name="connsiteX100" fmla="*/ 2519 w 1357228"/>
              <a:gd name="connsiteY100" fmla="*/ 3306390 h 3306390"/>
              <a:gd name="connsiteX0" fmla="*/ 1357228 w 1357228"/>
              <a:gd name="connsiteY0" fmla="*/ 0 h 3320050"/>
              <a:gd name="connsiteX1" fmla="*/ 1356328 w 1357228"/>
              <a:gd name="connsiteY1" fmla="*/ 86441 h 3320050"/>
              <a:gd name="connsiteX2" fmla="*/ 1343163 w 1357228"/>
              <a:gd name="connsiteY2" fmla="*/ 163139 h 3320050"/>
              <a:gd name="connsiteX3" fmla="*/ 1343163 w 1357228"/>
              <a:gd name="connsiteY3" fmla="*/ 201239 h 3320050"/>
              <a:gd name="connsiteX4" fmla="*/ 1343163 w 1357228"/>
              <a:gd name="connsiteY4" fmla="*/ 239339 h 3320050"/>
              <a:gd name="connsiteX5" fmla="*/ 1338401 w 1357228"/>
              <a:gd name="connsiteY5" fmla="*/ 277439 h 3320050"/>
              <a:gd name="connsiteX6" fmla="*/ 1319351 w 1357228"/>
              <a:gd name="connsiteY6" fmla="*/ 327446 h 3320050"/>
              <a:gd name="connsiteX7" fmla="*/ 1307444 w 1357228"/>
              <a:gd name="connsiteY7" fmla="*/ 353639 h 3320050"/>
              <a:gd name="connsiteX8" fmla="*/ 1283632 w 1357228"/>
              <a:gd name="connsiteY8" fmla="*/ 377452 h 3320050"/>
              <a:gd name="connsiteX9" fmla="*/ 1264582 w 1357228"/>
              <a:gd name="connsiteY9" fmla="*/ 394121 h 3320050"/>
              <a:gd name="connsiteX10" fmla="*/ 1262201 w 1357228"/>
              <a:gd name="connsiteY10" fmla="*/ 413171 h 3320050"/>
              <a:gd name="connsiteX11" fmla="*/ 1259819 w 1357228"/>
              <a:gd name="connsiteY11" fmla="*/ 453652 h 3320050"/>
              <a:gd name="connsiteX12" fmla="*/ 1262201 w 1357228"/>
              <a:gd name="connsiteY12" fmla="*/ 479846 h 3320050"/>
              <a:gd name="connsiteX13" fmla="*/ 1281251 w 1357228"/>
              <a:gd name="connsiteY13" fmla="*/ 522708 h 3320050"/>
              <a:gd name="connsiteX14" fmla="*/ 1297919 w 1357228"/>
              <a:gd name="connsiteY14" fmla="*/ 556046 h 3320050"/>
              <a:gd name="connsiteX15" fmla="*/ 1300301 w 1357228"/>
              <a:gd name="connsiteY15" fmla="*/ 575096 h 3320050"/>
              <a:gd name="connsiteX16" fmla="*/ 1312207 w 1357228"/>
              <a:gd name="connsiteY16" fmla="*/ 615577 h 3320050"/>
              <a:gd name="connsiteX17" fmla="*/ 1316969 w 1357228"/>
              <a:gd name="connsiteY17" fmla="*/ 663202 h 3320050"/>
              <a:gd name="connsiteX18" fmla="*/ 1324113 w 1357228"/>
              <a:gd name="connsiteY18" fmla="*/ 691777 h 3320050"/>
              <a:gd name="connsiteX19" fmla="*/ 1331257 w 1357228"/>
              <a:gd name="connsiteY19" fmla="*/ 725114 h 3320050"/>
              <a:gd name="connsiteX20" fmla="*/ 1328876 w 1357228"/>
              <a:gd name="connsiteY20" fmla="*/ 758452 h 3320050"/>
              <a:gd name="connsiteX21" fmla="*/ 1324113 w 1357228"/>
              <a:gd name="connsiteY21" fmla="*/ 796552 h 3320050"/>
              <a:gd name="connsiteX22" fmla="*/ 1324113 w 1357228"/>
              <a:gd name="connsiteY22" fmla="*/ 817983 h 3320050"/>
              <a:gd name="connsiteX23" fmla="*/ 1324113 w 1357228"/>
              <a:gd name="connsiteY23" fmla="*/ 844177 h 3320050"/>
              <a:gd name="connsiteX24" fmla="*/ 1307444 w 1357228"/>
              <a:gd name="connsiteY24" fmla="*/ 865608 h 3320050"/>
              <a:gd name="connsiteX25" fmla="*/ 1297919 w 1357228"/>
              <a:gd name="connsiteY25" fmla="*/ 891802 h 3320050"/>
              <a:gd name="connsiteX26" fmla="*/ 1295538 w 1357228"/>
              <a:gd name="connsiteY26" fmla="*/ 917996 h 3320050"/>
              <a:gd name="connsiteX27" fmla="*/ 1297919 w 1357228"/>
              <a:gd name="connsiteY27" fmla="*/ 948952 h 3320050"/>
              <a:gd name="connsiteX28" fmla="*/ 1302682 w 1357228"/>
              <a:gd name="connsiteY28" fmla="*/ 972764 h 3320050"/>
              <a:gd name="connsiteX29" fmla="*/ 1312207 w 1357228"/>
              <a:gd name="connsiteY29" fmla="*/ 996577 h 3320050"/>
              <a:gd name="connsiteX30" fmla="*/ 1305063 w 1357228"/>
              <a:gd name="connsiteY30" fmla="*/ 1029914 h 3320050"/>
              <a:gd name="connsiteX31" fmla="*/ 1293157 w 1357228"/>
              <a:gd name="connsiteY31" fmla="*/ 1070396 h 3320050"/>
              <a:gd name="connsiteX32" fmla="*/ 1286013 w 1357228"/>
              <a:gd name="connsiteY32" fmla="*/ 1101352 h 3320050"/>
              <a:gd name="connsiteX33" fmla="*/ 1266963 w 1357228"/>
              <a:gd name="connsiteY33" fmla="*/ 1148977 h 3320050"/>
              <a:gd name="connsiteX34" fmla="*/ 1245532 w 1357228"/>
              <a:gd name="connsiteY34" fmla="*/ 1179933 h 3320050"/>
              <a:gd name="connsiteX35" fmla="*/ 1214576 w 1357228"/>
              <a:gd name="connsiteY35" fmla="*/ 1201364 h 3320050"/>
              <a:gd name="connsiteX36" fmla="*/ 1169332 w 1357228"/>
              <a:gd name="connsiteY36" fmla="*/ 1227558 h 3320050"/>
              <a:gd name="connsiteX37" fmla="*/ 1112182 w 1357228"/>
              <a:gd name="connsiteY37" fmla="*/ 1260896 h 3320050"/>
              <a:gd name="connsiteX38" fmla="*/ 1069319 w 1357228"/>
              <a:gd name="connsiteY38" fmla="*/ 1294233 h 3320050"/>
              <a:gd name="connsiteX39" fmla="*/ 1031220 w 1357228"/>
              <a:gd name="connsiteY39" fmla="*/ 1332333 h 3320050"/>
              <a:gd name="connsiteX40" fmla="*/ 1000263 w 1357228"/>
              <a:gd name="connsiteY40" fmla="*/ 1379957 h 3320050"/>
              <a:gd name="connsiteX41" fmla="*/ 978832 w 1357228"/>
              <a:gd name="connsiteY41" fmla="*/ 1420439 h 3320050"/>
              <a:gd name="connsiteX42" fmla="*/ 945494 w 1357228"/>
              <a:gd name="connsiteY42" fmla="*/ 1465683 h 3320050"/>
              <a:gd name="connsiteX43" fmla="*/ 931207 w 1357228"/>
              <a:gd name="connsiteY43" fmla="*/ 1508546 h 3320050"/>
              <a:gd name="connsiteX44" fmla="*/ 897870 w 1357228"/>
              <a:gd name="connsiteY44" fmla="*/ 1558552 h 3320050"/>
              <a:gd name="connsiteX45" fmla="*/ 866913 w 1357228"/>
              <a:gd name="connsiteY45" fmla="*/ 1606176 h 3320050"/>
              <a:gd name="connsiteX46" fmla="*/ 838337 w 1357228"/>
              <a:gd name="connsiteY46" fmla="*/ 1634752 h 3320050"/>
              <a:gd name="connsiteX47" fmla="*/ 814527 w 1357228"/>
              <a:gd name="connsiteY47" fmla="*/ 1670471 h 3320050"/>
              <a:gd name="connsiteX48" fmla="*/ 788333 w 1357228"/>
              <a:gd name="connsiteY48" fmla="*/ 1706189 h 3320050"/>
              <a:gd name="connsiteX49" fmla="*/ 821670 w 1357228"/>
              <a:gd name="connsiteY49" fmla="*/ 1730001 h 3320050"/>
              <a:gd name="connsiteX50" fmla="*/ 819290 w 1357228"/>
              <a:gd name="connsiteY50" fmla="*/ 1782389 h 3320050"/>
              <a:gd name="connsiteX51" fmla="*/ 778808 w 1357228"/>
              <a:gd name="connsiteY51" fmla="*/ 1789533 h 3320050"/>
              <a:gd name="connsiteX52" fmla="*/ 771664 w 1357228"/>
              <a:gd name="connsiteY52" fmla="*/ 1853827 h 3320050"/>
              <a:gd name="connsiteX53" fmla="*/ 776426 w 1357228"/>
              <a:gd name="connsiteY53" fmla="*/ 1908595 h 3320050"/>
              <a:gd name="connsiteX54" fmla="*/ 759757 w 1357228"/>
              <a:gd name="connsiteY54" fmla="*/ 1972890 h 3320050"/>
              <a:gd name="connsiteX55" fmla="*/ 731182 w 1357228"/>
              <a:gd name="connsiteY55" fmla="*/ 1999083 h 3320050"/>
              <a:gd name="connsiteX56" fmla="*/ 695464 w 1357228"/>
              <a:gd name="connsiteY56" fmla="*/ 2046708 h 3320050"/>
              <a:gd name="connsiteX57" fmla="*/ 654983 w 1357228"/>
              <a:gd name="connsiteY57" fmla="*/ 2041946 h 3320050"/>
              <a:gd name="connsiteX58" fmla="*/ 612120 w 1357228"/>
              <a:gd name="connsiteY58" fmla="*/ 2056233 h 3320050"/>
              <a:gd name="connsiteX59" fmla="*/ 595451 w 1357228"/>
              <a:gd name="connsiteY59" fmla="*/ 2077664 h 3320050"/>
              <a:gd name="connsiteX60" fmla="*/ 559733 w 1357228"/>
              <a:gd name="connsiteY60" fmla="*/ 2072902 h 3320050"/>
              <a:gd name="connsiteX61" fmla="*/ 535920 w 1357228"/>
              <a:gd name="connsiteY61" fmla="*/ 2101476 h 3320050"/>
              <a:gd name="connsiteX62" fmla="*/ 531159 w 1357228"/>
              <a:gd name="connsiteY62" fmla="*/ 2144340 h 3320050"/>
              <a:gd name="connsiteX63" fmla="*/ 488295 w 1357228"/>
              <a:gd name="connsiteY63" fmla="*/ 2172914 h 3320050"/>
              <a:gd name="connsiteX64" fmla="*/ 466864 w 1357228"/>
              <a:gd name="connsiteY64" fmla="*/ 2208633 h 3320050"/>
              <a:gd name="connsiteX65" fmla="*/ 443051 w 1357228"/>
              <a:gd name="connsiteY65" fmla="*/ 2234827 h 3320050"/>
              <a:gd name="connsiteX66" fmla="*/ 409714 w 1357228"/>
              <a:gd name="connsiteY66" fmla="*/ 2261021 h 3320050"/>
              <a:gd name="connsiteX67" fmla="*/ 400189 w 1357228"/>
              <a:gd name="connsiteY67" fmla="*/ 2294359 h 3320050"/>
              <a:gd name="connsiteX68" fmla="*/ 393046 w 1357228"/>
              <a:gd name="connsiteY68" fmla="*/ 2322932 h 3320050"/>
              <a:gd name="connsiteX69" fmla="*/ 371613 w 1357228"/>
              <a:gd name="connsiteY69" fmla="*/ 2320551 h 3320050"/>
              <a:gd name="connsiteX70" fmla="*/ 347801 w 1357228"/>
              <a:gd name="connsiteY70" fmla="*/ 2308645 h 3320050"/>
              <a:gd name="connsiteX71" fmla="*/ 331132 w 1357228"/>
              <a:gd name="connsiteY71" fmla="*/ 2301501 h 3320050"/>
              <a:gd name="connsiteX72" fmla="*/ 323989 w 1357228"/>
              <a:gd name="connsiteY72" fmla="*/ 2315789 h 3320050"/>
              <a:gd name="connsiteX73" fmla="*/ 331132 w 1357228"/>
              <a:gd name="connsiteY73" fmla="*/ 2339600 h 3320050"/>
              <a:gd name="connsiteX74" fmla="*/ 354945 w 1357228"/>
              <a:gd name="connsiteY74" fmla="*/ 2372939 h 3320050"/>
              <a:gd name="connsiteX75" fmla="*/ 343039 w 1357228"/>
              <a:gd name="connsiteY75" fmla="*/ 2408658 h 3320050"/>
              <a:gd name="connsiteX76" fmla="*/ 316844 w 1357228"/>
              <a:gd name="connsiteY76" fmla="*/ 2413420 h 3320050"/>
              <a:gd name="connsiteX77" fmla="*/ 302560 w 1357228"/>
              <a:gd name="connsiteY77" fmla="*/ 2415800 h 3320050"/>
              <a:gd name="connsiteX78" fmla="*/ 295414 w 1357228"/>
              <a:gd name="connsiteY78" fmla="*/ 2425326 h 3320050"/>
              <a:gd name="connsiteX79" fmla="*/ 302557 w 1357228"/>
              <a:gd name="connsiteY79" fmla="*/ 2439614 h 3320050"/>
              <a:gd name="connsiteX80" fmla="*/ 321608 w 1357228"/>
              <a:gd name="connsiteY80" fmla="*/ 2451520 h 3320050"/>
              <a:gd name="connsiteX81" fmla="*/ 333514 w 1357228"/>
              <a:gd name="connsiteY81" fmla="*/ 2470570 h 3320050"/>
              <a:gd name="connsiteX82" fmla="*/ 312083 w 1357228"/>
              <a:gd name="connsiteY82" fmla="*/ 2487238 h 3320050"/>
              <a:gd name="connsiteX83" fmla="*/ 285889 w 1357228"/>
              <a:gd name="connsiteY83" fmla="*/ 2506289 h 3320050"/>
              <a:gd name="connsiteX84" fmla="*/ 250171 w 1357228"/>
              <a:gd name="connsiteY84" fmla="*/ 2544389 h 3320050"/>
              <a:gd name="connsiteX85" fmla="*/ 254654 w 1357228"/>
              <a:gd name="connsiteY85" fmla="*/ 2627060 h 3320050"/>
              <a:gd name="connsiteX86" fmla="*/ 238838 w 1357228"/>
              <a:gd name="connsiteY86" fmla="*/ 2710829 h 3320050"/>
              <a:gd name="connsiteX87" fmla="*/ 271289 w 1357228"/>
              <a:gd name="connsiteY87" fmla="*/ 2774664 h 3320050"/>
              <a:gd name="connsiteX88" fmla="*/ 248791 w 1357228"/>
              <a:gd name="connsiteY88" fmla="*/ 2823356 h 3320050"/>
              <a:gd name="connsiteX89" fmla="*/ 236179 w 1357228"/>
              <a:gd name="connsiteY89" fmla="*/ 2883987 h 3320050"/>
              <a:gd name="connsiteX90" fmla="*/ 235077 w 1357228"/>
              <a:gd name="connsiteY90" fmla="*/ 2952584 h 3320050"/>
              <a:gd name="connsiteX91" fmla="*/ 236144 w 1357228"/>
              <a:gd name="connsiteY91" fmla="*/ 3025515 h 3320050"/>
              <a:gd name="connsiteX92" fmla="*/ 228359 w 1357228"/>
              <a:gd name="connsiteY92" fmla="*/ 3080104 h 3320050"/>
              <a:gd name="connsiteX93" fmla="*/ 193955 w 1357228"/>
              <a:gd name="connsiteY93" fmla="*/ 3128584 h 3320050"/>
              <a:gd name="connsiteX94" fmla="*/ 170143 w 1357228"/>
              <a:gd name="connsiteY94" fmla="*/ 3185273 h 3320050"/>
              <a:gd name="connsiteX95" fmla="*/ 144623 w 1357228"/>
              <a:gd name="connsiteY95" fmla="*/ 3260980 h 3320050"/>
              <a:gd name="connsiteX96" fmla="*/ 125573 w 1357228"/>
              <a:gd name="connsiteY96" fmla="*/ 3320050 h 3320050"/>
              <a:gd name="connsiteX97" fmla="*/ 19189 w 1357228"/>
              <a:gd name="connsiteY97" fmla="*/ 3189707 h 3320050"/>
              <a:gd name="connsiteX98" fmla="*/ 139 w 1357228"/>
              <a:gd name="connsiteY98" fmla="*/ 3206376 h 3320050"/>
              <a:gd name="connsiteX99" fmla="*/ 12045 w 1357228"/>
              <a:gd name="connsiteY99" fmla="*/ 3249239 h 3320050"/>
              <a:gd name="connsiteX100" fmla="*/ 2519 w 1357228"/>
              <a:gd name="connsiteY100" fmla="*/ 3306390 h 3320050"/>
              <a:gd name="connsiteX0" fmla="*/ 1362336 w 1362336"/>
              <a:gd name="connsiteY0" fmla="*/ 0 h 3387044"/>
              <a:gd name="connsiteX1" fmla="*/ 1361436 w 1362336"/>
              <a:gd name="connsiteY1" fmla="*/ 86441 h 3387044"/>
              <a:gd name="connsiteX2" fmla="*/ 1348271 w 1362336"/>
              <a:gd name="connsiteY2" fmla="*/ 163139 h 3387044"/>
              <a:gd name="connsiteX3" fmla="*/ 1348271 w 1362336"/>
              <a:gd name="connsiteY3" fmla="*/ 201239 h 3387044"/>
              <a:gd name="connsiteX4" fmla="*/ 1348271 w 1362336"/>
              <a:gd name="connsiteY4" fmla="*/ 239339 h 3387044"/>
              <a:gd name="connsiteX5" fmla="*/ 1343509 w 1362336"/>
              <a:gd name="connsiteY5" fmla="*/ 277439 h 3387044"/>
              <a:gd name="connsiteX6" fmla="*/ 1324459 w 1362336"/>
              <a:gd name="connsiteY6" fmla="*/ 327446 h 3387044"/>
              <a:gd name="connsiteX7" fmla="*/ 1312552 w 1362336"/>
              <a:gd name="connsiteY7" fmla="*/ 353639 h 3387044"/>
              <a:gd name="connsiteX8" fmla="*/ 1288740 w 1362336"/>
              <a:gd name="connsiteY8" fmla="*/ 377452 h 3387044"/>
              <a:gd name="connsiteX9" fmla="*/ 1269690 w 1362336"/>
              <a:gd name="connsiteY9" fmla="*/ 394121 h 3387044"/>
              <a:gd name="connsiteX10" fmla="*/ 1267309 w 1362336"/>
              <a:gd name="connsiteY10" fmla="*/ 413171 h 3387044"/>
              <a:gd name="connsiteX11" fmla="*/ 1264927 w 1362336"/>
              <a:gd name="connsiteY11" fmla="*/ 453652 h 3387044"/>
              <a:gd name="connsiteX12" fmla="*/ 1267309 w 1362336"/>
              <a:gd name="connsiteY12" fmla="*/ 479846 h 3387044"/>
              <a:gd name="connsiteX13" fmla="*/ 1286359 w 1362336"/>
              <a:gd name="connsiteY13" fmla="*/ 522708 h 3387044"/>
              <a:gd name="connsiteX14" fmla="*/ 1303027 w 1362336"/>
              <a:gd name="connsiteY14" fmla="*/ 556046 h 3387044"/>
              <a:gd name="connsiteX15" fmla="*/ 1305409 w 1362336"/>
              <a:gd name="connsiteY15" fmla="*/ 575096 h 3387044"/>
              <a:gd name="connsiteX16" fmla="*/ 1317315 w 1362336"/>
              <a:gd name="connsiteY16" fmla="*/ 615577 h 3387044"/>
              <a:gd name="connsiteX17" fmla="*/ 1322077 w 1362336"/>
              <a:gd name="connsiteY17" fmla="*/ 663202 h 3387044"/>
              <a:gd name="connsiteX18" fmla="*/ 1329221 w 1362336"/>
              <a:gd name="connsiteY18" fmla="*/ 691777 h 3387044"/>
              <a:gd name="connsiteX19" fmla="*/ 1336365 w 1362336"/>
              <a:gd name="connsiteY19" fmla="*/ 725114 h 3387044"/>
              <a:gd name="connsiteX20" fmla="*/ 1333984 w 1362336"/>
              <a:gd name="connsiteY20" fmla="*/ 758452 h 3387044"/>
              <a:gd name="connsiteX21" fmla="*/ 1329221 w 1362336"/>
              <a:gd name="connsiteY21" fmla="*/ 796552 h 3387044"/>
              <a:gd name="connsiteX22" fmla="*/ 1329221 w 1362336"/>
              <a:gd name="connsiteY22" fmla="*/ 817983 h 3387044"/>
              <a:gd name="connsiteX23" fmla="*/ 1329221 w 1362336"/>
              <a:gd name="connsiteY23" fmla="*/ 844177 h 3387044"/>
              <a:gd name="connsiteX24" fmla="*/ 1312552 w 1362336"/>
              <a:gd name="connsiteY24" fmla="*/ 865608 h 3387044"/>
              <a:gd name="connsiteX25" fmla="*/ 1303027 w 1362336"/>
              <a:gd name="connsiteY25" fmla="*/ 891802 h 3387044"/>
              <a:gd name="connsiteX26" fmla="*/ 1300646 w 1362336"/>
              <a:gd name="connsiteY26" fmla="*/ 917996 h 3387044"/>
              <a:gd name="connsiteX27" fmla="*/ 1303027 w 1362336"/>
              <a:gd name="connsiteY27" fmla="*/ 948952 h 3387044"/>
              <a:gd name="connsiteX28" fmla="*/ 1307790 w 1362336"/>
              <a:gd name="connsiteY28" fmla="*/ 972764 h 3387044"/>
              <a:gd name="connsiteX29" fmla="*/ 1317315 w 1362336"/>
              <a:gd name="connsiteY29" fmla="*/ 996577 h 3387044"/>
              <a:gd name="connsiteX30" fmla="*/ 1310171 w 1362336"/>
              <a:gd name="connsiteY30" fmla="*/ 1029914 h 3387044"/>
              <a:gd name="connsiteX31" fmla="*/ 1298265 w 1362336"/>
              <a:gd name="connsiteY31" fmla="*/ 1070396 h 3387044"/>
              <a:gd name="connsiteX32" fmla="*/ 1291121 w 1362336"/>
              <a:gd name="connsiteY32" fmla="*/ 1101352 h 3387044"/>
              <a:gd name="connsiteX33" fmla="*/ 1272071 w 1362336"/>
              <a:gd name="connsiteY33" fmla="*/ 1148977 h 3387044"/>
              <a:gd name="connsiteX34" fmla="*/ 1250640 w 1362336"/>
              <a:gd name="connsiteY34" fmla="*/ 1179933 h 3387044"/>
              <a:gd name="connsiteX35" fmla="*/ 1219684 w 1362336"/>
              <a:gd name="connsiteY35" fmla="*/ 1201364 h 3387044"/>
              <a:gd name="connsiteX36" fmla="*/ 1174440 w 1362336"/>
              <a:gd name="connsiteY36" fmla="*/ 1227558 h 3387044"/>
              <a:gd name="connsiteX37" fmla="*/ 1117290 w 1362336"/>
              <a:gd name="connsiteY37" fmla="*/ 1260896 h 3387044"/>
              <a:gd name="connsiteX38" fmla="*/ 1074427 w 1362336"/>
              <a:gd name="connsiteY38" fmla="*/ 1294233 h 3387044"/>
              <a:gd name="connsiteX39" fmla="*/ 1036328 w 1362336"/>
              <a:gd name="connsiteY39" fmla="*/ 1332333 h 3387044"/>
              <a:gd name="connsiteX40" fmla="*/ 1005371 w 1362336"/>
              <a:gd name="connsiteY40" fmla="*/ 1379957 h 3387044"/>
              <a:gd name="connsiteX41" fmla="*/ 983940 w 1362336"/>
              <a:gd name="connsiteY41" fmla="*/ 1420439 h 3387044"/>
              <a:gd name="connsiteX42" fmla="*/ 950602 w 1362336"/>
              <a:gd name="connsiteY42" fmla="*/ 1465683 h 3387044"/>
              <a:gd name="connsiteX43" fmla="*/ 936315 w 1362336"/>
              <a:gd name="connsiteY43" fmla="*/ 1508546 h 3387044"/>
              <a:gd name="connsiteX44" fmla="*/ 902978 w 1362336"/>
              <a:gd name="connsiteY44" fmla="*/ 1558552 h 3387044"/>
              <a:gd name="connsiteX45" fmla="*/ 872021 w 1362336"/>
              <a:gd name="connsiteY45" fmla="*/ 1606176 h 3387044"/>
              <a:gd name="connsiteX46" fmla="*/ 843445 w 1362336"/>
              <a:gd name="connsiteY46" fmla="*/ 1634752 h 3387044"/>
              <a:gd name="connsiteX47" fmla="*/ 819635 w 1362336"/>
              <a:gd name="connsiteY47" fmla="*/ 1670471 h 3387044"/>
              <a:gd name="connsiteX48" fmla="*/ 793441 w 1362336"/>
              <a:gd name="connsiteY48" fmla="*/ 1706189 h 3387044"/>
              <a:gd name="connsiteX49" fmla="*/ 826778 w 1362336"/>
              <a:gd name="connsiteY49" fmla="*/ 1730001 h 3387044"/>
              <a:gd name="connsiteX50" fmla="*/ 824398 w 1362336"/>
              <a:gd name="connsiteY50" fmla="*/ 1782389 h 3387044"/>
              <a:gd name="connsiteX51" fmla="*/ 783916 w 1362336"/>
              <a:gd name="connsiteY51" fmla="*/ 1789533 h 3387044"/>
              <a:gd name="connsiteX52" fmla="*/ 776772 w 1362336"/>
              <a:gd name="connsiteY52" fmla="*/ 1853827 h 3387044"/>
              <a:gd name="connsiteX53" fmla="*/ 781534 w 1362336"/>
              <a:gd name="connsiteY53" fmla="*/ 1908595 h 3387044"/>
              <a:gd name="connsiteX54" fmla="*/ 764865 w 1362336"/>
              <a:gd name="connsiteY54" fmla="*/ 1972890 h 3387044"/>
              <a:gd name="connsiteX55" fmla="*/ 736290 w 1362336"/>
              <a:gd name="connsiteY55" fmla="*/ 1999083 h 3387044"/>
              <a:gd name="connsiteX56" fmla="*/ 700572 w 1362336"/>
              <a:gd name="connsiteY56" fmla="*/ 2046708 h 3387044"/>
              <a:gd name="connsiteX57" fmla="*/ 660091 w 1362336"/>
              <a:gd name="connsiteY57" fmla="*/ 2041946 h 3387044"/>
              <a:gd name="connsiteX58" fmla="*/ 617228 w 1362336"/>
              <a:gd name="connsiteY58" fmla="*/ 2056233 h 3387044"/>
              <a:gd name="connsiteX59" fmla="*/ 600559 w 1362336"/>
              <a:gd name="connsiteY59" fmla="*/ 2077664 h 3387044"/>
              <a:gd name="connsiteX60" fmla="*/ 564841 w 1362336"/>
              <a:gd name="connsiteY60" fmla="*/ 2072902 h 3387044"/>
              <a:gd name="connsiteX61" fmla="*/ 541028 w 1362336"/>
              <a:gd name="connsiteY61" fmla="*/ 2101476 h 3387044"/>
              <a:gd name="connsiteX62" fmla="*/ 536267 w 1362336"/>
              <a:gd name="connsiteY62" fmla="*/ 2144340 h 3387044"/>
              <a:gd name="connsiteX63" fmla="*/ 493403 w 1362336"/>
              <a:gd name="connsiteY63" fmla="*/ 2172914 h 3387044"/>
              <a:gd name="connsiteX64" fmla="*/ 471972 w 1362336"/>
              <a:gd name="connsiteY64" fmla="*/ 2208633 h 3387044"/>
              <a:gd name="connsiteX65" fmla="*/ 448159 w 1362336"/>
              <a:gd name="connsiteY65" fmla="*/ 2234827 h 3387044"/>
              <a:gd name="connsiteX66" fmla="*/ 414822 w 1362336"/>
              <a:gd name="connsiteY66" fmla="*/ 2261021 h 3387044"/>
              <a:gd name="connsiteX67" fmla="*/ 405297 w 1362336"/>
              <a:gd name="connsiteY67" fmla="*/ 2294359 h 3387044"/>
              <a:gd name="connsiteX68" fmla="*/ 398154 w 1362336"/>
              <a:gd name="connsiteY68" fmla="*/ 2322932 h 3387044"/>
              <a:gd name="connsiteX69" fmla="*/ 376721 w 1362336"/>
              <a:gd name="connsiteY69" fmla="*/ 2320551 h 3387044"/>
              <a:gd name="connsiteX70" fmla="*/ 352909 w 1362336"/>
              <a:gd name="connsiteY70" fmla="*/ 2308645 h 3387044"/>
              <a:gd name="connsiteX71" fmla="*/ 336240 w 1362336"/>
              <a:gd name="connsiteY71" fmla="*/ 2301501 h 3387044"/>
              <a:gd name="connsiteX72" fmla="*/ 329097 w 1362336"/>
              <a:gd name="connsiteY72" fmla="*/ 2315789 h 3387044"/>
              <a:gd name="connsiteX73" fmla="*/ 336240 w 1362336"/>
              <a:gd name="connsiteY73" fmla="*/ 2339600 h 3387044"/>
              <a:gd name="connsiteX74" fmla="*/ 360053 w 1362336"/>
              <a:gd name="connsiteY74" fmla="*/ 2372939 h 3387044"/>
              <a:gd name="connsiteX75" fmla="*/ 348147 w 1362336"/>
              <a:gd name="connsiteY75" fmla="*/ 2408658 h 3387044"/>
              <a:gd name="connsiteX76" fmla="*/ 321952 w 1362336"/>
              <a:gd name="connsiteY76" fmla="*/ 2413420 h 3387044"/>
              <a:gd name="connsiteX77" fmla="*/ 307668 w 1362336"/>
              <a:gd name="connsiteY77" fmla="*/ 2415800 h 3387044"/>
              <a:gd name="connsiteX78" fmla="*/ 300522 w 1362336"/>
              <a:gd name="connsiteY78" fmla="*/ 2425326 h 3387044"/>
              <a:gd name="connsiteX79" fmla="*/ 307665 w 1362336"/>
              <a:gd name="connsiteY79" fmla="*/ 2439614 h 3387044"/>
              <a:gd name="connsiteX80" fmla="*/ 326716 w 1362336"/>
              <a:gd name="connsiteY80" fmla="*/ 2451520 h 3387044"/>
              <a:gd name="connsiteX81" fmla="*/ 338622 w 1362336"/>
              <a:gd name="connsiteY81" fmla="*/ 2470570 h 3387044"/>
              <a:gd name="connsiteX82" fmla="*/ 317191 w 1362336"/>
              <a:gd name="connsiteY82" fmla="*/ 2487238 h 3387044"/>
              <a:gd name="connsiteX83" fmla="*/ 290997 w 1362336"/>
              <a:gd name="connsiteY83" fmla="*/ 2506289 h 3387044"/>
              <a:gd name="connsiteX84" fmla="*/ 255279 w 1362336"/>
              <a:gd name="connsiteY84" fmla="*/ 2544389 h 3387044"/>
              <a:gd name="connsiteX85" fmla="*/ 259762 w 1362336"/>
              <a:gd name="connsiteY85" fmla="*/ 2627060 h 3387044"/>
              <a:gd name="connsiteX86" fmla="*/ 243946 w 1362336"/>
              <a:gd name="connsiteY86" fmla="*/ 2710829 h 3387044"/>
              <a:gd name="connsiteX87" fmla="*/ 276397 w 1362336"/>
              <a:gd name="connsiteY87" fmla="*/ 2774664 h 3387044"/>
              <a:gd name="connsiteX88" fmla="*/ 253899 w 1362336"/>
              <a:gd name="connsiteY88" fmla="*/ 2823356 h 3387044"/>
              <a:gd name="connsiteX89" fmla="*/ 241287 w 1362336"/>
              <a:gd name="connsiteY89" fmla="*/ 2883987 h 3387044"/>
              <a:gd name="connsiteX90" fmla="*/ 240185 w 1362336"/>
              <a:gd name="connsiteY90" fmla="*/ 2952584 h 3387044"/>
              <a:gd name="connsiteX91" fmla="*/ 241252 w 1362336"/>
              <a:gd name="connsiteY91" fmla="*/ 3025515 h 3387044"/>
              <a:gd name="connsiteX92" fmla="*/ 233467 w 1362336"/>
              <a:gd name="connsiteY92" fmla="*/ 3080104 h 3387044"/>
              <a:gd name="connsiteX93" fmla="*/ 199063 w 1362336"/>
              <a:gd name="connsiteY93" fmla="*/ 3128584 h 3387044"/>
              <a:gd name="connsiteX94" fmla="*/ 175251 w 1362336"/>
              <a:gd name="connsiteY94" fmla="*/ 3185273 h 3387044"/>
              <a:gd name="connsiteX95" fmla="*/ 149731 w 1362336"/>
              <a:gd name="connsiteY95" fmla="*/ 3260980 h 3387044"/>
              <a:gd name="connsiteX96" fmla="*/ 130681 w 1362336"/>
              <a:gd name="connsiteY96" fmla="*/ 3320050 h 3387044"/>
              <a:gd name="connsiteX97" fmla="*/ 120301 w 1362336"/>
              <a:gd name="connsiteY97" fmla="*/ 3386906 h 3387044"/>
              <a:gd name="connsiteX98" fmla="*/ 5247 w 1362336"/>
              <a:gd name="connsiteY98" fmla="*/ 3206376 h 3387044"/>
              <a:gd name="connsiteX99" fmla="*/ 17153 w 1362336"/>
              <a:gd name="connsiteY99" fmla="*/ 3249239 h 3387044"/>
              <a:gd name="connsiteX100" fmla="*/ 7627 w 1362336"/>
              <a:gd name="connsiteY100" fmla="*/ 3306390 h 3387044"/>
              <a:gd name="connsiteX0" fmla="*/ 1354708 w 1354708"/>
              <a:gd name="connsiteY0" fmla="*/ 0 h 3466863"/>
              <a:gd name="connsiteX1" fmla="*/ 1353808 w 1354708"/>
              <a:gd name="connsiteY1" fmla="*/ 86441 h 3466863"/>
              <a:gd name="connsiteX2" fmla="*/ 1340643 w 1354708"/>
              <a:gd name="connsiteY2" fmla="*/ 163139 h 3466863"/>
              <a:gd name="connsiteX3" fmla="*/ 1340643 w 1354708"/>
              <a:gd name="connsiteY3" fmla="*/ 201239 h 3466863"/>
              <a:gd name="connsiteX4" fmla="*/ 1340643 w 1354708"/>
              <a:gd name="connsiteY4" fmla="*/ 239339 h 3466863"/>
              <a:gd name="connsiteX5" fmla="*/ 1335881 w 1354708"/>
              <a:gd name="connsiteY5" fmla="*/ 277439 h 3466863"/>
              <a:gd name="connsiteX6" fmla="*/ 1316831 w 1354708"/>
              <a:gd name="connsiteY6" fmla="*/ 327446 h 3466863"/>
              <a:gd name="connsiteX7" fmla="*/ 1304924 w 1354708"/>
              <a:gd name="connsiteY7" fmla="*/ 353639 h 3466863"/>
              <a:gd name="connsiteX8" fmla="*/ 1281112 w 1354708"/>
              <a:gd name="connsiteY8" fmla="*/ 377452 h 3466863"/>
              <a:gd name="connsiteX9" fmla="*/ 1262062 w 1354708"/>
              <a:gd name="connsiteY9" fmla="*/ 394121 h 3466863"/>
              <a:gd name="connsiteX10" fmla="*/ 1259681 w 1354708"/>
              <a:gd name="connsiteY10" fmla="*/ 413171 h 3466863"/>
              <a:gd name="connsiteX11" fmla="*/ 1257299 w 1354708"/>
              <a:gd name="connsiteY11" fmla="*/ 453652 h 3466863"/>
              <a:gd name="connsiteX12" fmla="*/ 1259681 w 1354708"/>
              <a:gd name="connsiteY12" fmla="*/ 479846 h 3466863"/>
              <a:gd name="connsiteX13" fmla="*/ 1278731 w 1354708"/>
              <a:gd name="connsiteY13" fmla="*/ 522708 h 3466863"/>
              <a:gd name="connsiteX14" fmla="*/ 1295399 w 1354708"/>
              <a:gd name="connsiteY14" fmla="*/ 556046 h 3466863"/>
              <a:gd name="connsiteX15" fmla="*/ 1297781 w 1354708"/>
              <a:gd name="connsiteY15" fmla="*/ 575096 h 3466863"/>
              <a:gd name="connsiteX16" fmla="*/ 1309687 w 1354708"/>
              <a:gd name="connsiteY16" fmla="*/ 615577 h 3466863"/>
              <a:gd name="connsiteX17" fmla="*/ 1314449 w 1354708"/>
              <a:gd name="connsiteY17" fmla="*/ 663202 h 3466863"/>
              <a:gd name="connsiteX18" fmla="*/ 1321593 w 1354708"/>
              <a:gd name="connsiteY18" fmla="*/ 691777 h 3466863"/>
              <a:gd name="connsiteX19" fmla="*/ 1328737 w 1354708"/>
              <a:gd name="connsiteY19" fmla="*/ 725114 h 3466863"/>
              <a:gd name="connsiteX20" fmla="*/ 1326356 w 1354708"/>
              <a:gd name="connsiteY20" fmla="*/ 758452 h 3466863"/>
              <a:gd name="connsiteX21" fmla="*/ 1321593 w 1354708"/>
              <a:gd name="connsiteY21" fmla="*/ 796552 h 3466863"/>
              <a:gd name="connsiteX22" fmla="*/ 1321593 w 1354708"/>
              <a:gd name="connsiteY22" fmla="*/ 817983 h 3466863"/>
              <a:gd name="connsiteX23" fmla="*/ 1321593 w 1354708"/>
              <a:gd name="connsiteY23" fmla="*/ 844177 h 3466863"/>
              <a:gd name="connsiteX24" fmla="*/ 1304924 w 1354708"/>
              <a:gd name="connsiteY24" fmla="*/ 865608 h 3466863"/>
              <a:gd name="connsiteX25" fmla="*/ 1295399 w 1354708"/>
              <a:gd name="connsiteY25" fmla="*/ 891802 h 3466863"/>
              <a:gd name="connsiteX26" fmla="*/ 1293018 w 1354708"/>
              <a:gd name="connsiteY26" fmla="*/ 917996 h 3466863"/>
              <a:gd name="connsiteX27" fmla="*/ 1295399 w 1354708"/>
              <a:gd name="connsiteY27" fmla="*/ 948952 h 3466863"/>
              <a:gd name="connsiteX28" fmla="*/ 1300162 w 1354708"/>
              <a:gd name="connsiteY28" fmla="*/ 972764 h 3466863"/>
              <a:gd name="connsiteX29" fmla="*/ 1309687 w 1354708"/>
              <a:gd name="connsiteY29" fmla="*/ 996577 h 3466863"/>
              <a:gd name="connsiteX30" fmla="*/ 1302543 w 1354708"/>
              <a:gd name="connsiteY30" fmla="*/ 1029914 h 3466863"/>
              <a:gd name="connsiteX31" fmla="*/ 1290637 w 1354708"/>
              <a:gd name="connsiteY31" fmla="*/ 1070396 h 3466863"/>
              <a:gd name="connsiteX32" fmla="*/ 1283493 w 1354708"/>
              <a:gd name="connsiteY32" fmla="*/ 1101352 h 3466863"/>
              <a:gd name="connsiteX33" fmla="*/ 1264443 w 1354708"/>
              <a:gd name="connsiteY33" fmla="*/ 1148977 h 3466863"/>
              <a:gd name="connsiteX34" fmla="*/ 1243012 w 1354708"/>
              <a:gd name="connsiteY34" fmla="*/ 1179933 h 3466863"/>
              <a:gd name="connsiteX35" fmla="*/ 1212056 w 1354708"/>
              <a:gd name="connsiteY35" fmla="*/ 1201364 h 3466863"/>
              <a:gd name="connsiteX36" fmla="*/ 1166812 w 1354708"/>
              <a:gd name="connsiteY36" fmla="*/ 1227558 h 3466863"/>
              <a:gd name="connsiteX37" fmla="*/ 1109662 w 1354708"/>
              <a:gd name="connsiteY37" fmla="*/ 1260896 h 3466863"/>
              <a:gd name="connsiteX38" fmla="*/ 1066799 w 1354708"/>
              <a:gd name="connsiteY38" fmla="*/ 1294233 h 3466863"/>
              <a:gd name="connsiteX39" fmla="*/ 1028700 w 1354708"/>
              <a:gd name="connsiteY39" fmla="*/ 1332333 h 3466863"/>
              <a:gd name="connsiteX40" fmla="*/ 997743 w 1354708"/>
              <a:gd name="connsiteY40" fmla="*/ 1379957 h 3466863"/>
              <a:gd name="connsiteX41" fmla="*/ 976312 w 1354708"/>
              <a:gd name="connsiteY41" fmla="*/ 1420439 h 3466863"/>
              <a:gd name="connsiteX42" fmla="*/ 942974 w 1354708"/>
              <a:gd name="connsiteY42" fmla="*/ 1465683 h 3466863"/>
              <a:gd name="connsiteX43" fmla="*/ 928687 w 1354708"/>
              <a:gd name="connsiteY43" fmla="*/ 1508546 h 3466863"/>
              <a:gd name="connsiteX44" fmla="*/ 895350 w 1354708"/>
              <a:gd name="connsiteY44" fmla="*/ 1558552 h 3466863"/>
              <a:gd name="connsiteX45" fmla="*/ 864393 w 1354708"/>
              <a:gd name="connsiteY45" fmla="*/ 1606176 h 3466863"/>
              <a:gd name="connsiteX46" fmla="*/ 835817 w 1354708"/>
              <a:gd name="connsiteY46" fmla="*/ 1634752 h 3466863"/>
              <a:gd name="connsiteX47" fmla="*/ 812007 w 1354708"/>
              <a:gd name="connsiteY47" fmla="*/ 1670471 h 3466863"/>
              <a:gd name="connsiteX48" fmla="*/ 785813 w 1354708"/>
              <a:gd name="connsiteY48" fmla="*/ 1706189 h 3466863"/>
              <a:gd name="connsiteX49" fmla="*/ 819150 w 1354708"/>
              <a:gd name="connsiteY49" fmla="*/ 1730001 h 3466863"/>
              <a:gd name="connsiteX50" fmla="*/ 816770 w 1354708"/>
              <a:gd name="connsiteY50" fmla="*/ 1782389 h 3466863"/>
              <a:gd name="connsiteX51" fmla="*/ 776288 w 1354708"/>
              <a:gd name="connsiteY51" fmla="*/ 1789533 h 3466863"/>
              <a:gd name="connsiteX52" fmla="*/ 769144 w 1354708"/>
              <a:gd name="connsiteY52" fmla="*/ 1853827 h 3466863"/>
              <a:gd name="connsiteX53" fmla="*/ 773906 w 1354708"/>
              <a:gd name="connsiteY53" fmla="*/ 1908595 h 3466863"/>
              <a:gd name="connsiteX54" fmla="*/ 757237 w 1354708"/>
              <a:gd name="connsiteY54" fmla="*/ 1972890 h 3466863"/>
              <a:gd name="connsiteX55" fmla="*/ 728662 w 1354708"/>
              <a:gd name="connsiteY55" fmla="*/ 1999083 h 3466863"/>
              <a:gd name="connsiteX56" fmla="*/ 692944 w 1354708"/>
              <a:gd name="connsiteY56" fmla="*/ 2046708 h 3466863"/>
              <a:gd name="connsiteX57" fmla="*/ 652463 w 1354708"/>
              <a:gd name="connsiteY57" fmla="*/ 2041946 h 3466863"/>
              <a:gd name="connsiteX58" fmla="*/ 609600 w 1354708"/>
              <a:gd name="connsiteY58" fmla="*/ 2056233 h 3466863"/>
              <a:gd name="connsiteX59" fmla="*/ 592931 w 1354708"/>
              <a:gd name="connsiteY59" fmla="*/ 2077664 h 3466863"/>
              <a:gd name="connsiteX60" fmla="*/ 557213 w 1354708"/>
              <a:gd name="connsiteY60" fmla="*/ 2072902 h 3466863"/>
              <a:gd name="connsiteX61" fmla="*/ 533400 w 1354708"/>
              <a:gd name="connsiteY61" fmla="*/ 2101476 h 3466863"/>
              <a:gd name="connsiteX62" fmla="*/ 528639 w 1354708"/>
              <a:gd name="connsiteY62" fmla="*/ 2144340 h 3466863"/>
              <a:gd name="connsiteX63" fmla="*/ 485775 w 1354708"/>
              <a:gd name="connsiteY63" fmla="*/ 2172914 h 3466863"/>
              <a:gd name="connsiteX64" fmla="*/ 464344 w 1354708"/>
              <a:gd name="connsiteY64" fmla="*/ 2208633 h 3466863"/>
              <a:gd name="connsiteX65" fmla="*/ 440531 w 1354708"/>
              <a:gd name="connsiteY65" fmla="*/ 2234827 h 3466863"/>
              <a:gd name="connsiteX66" fmla="*/ 407194 w 1354708"/>
              <a:gd name="connsiteY66" fmla="*/ 2261021 h 3466863"/>
              <a:gd name="connsiteX67" fmla="*/ 397669 w 1354708"/>
              <a:gd name="connsiteY67" fmla="*/ 2294359 h 3466863"/>
              <a:gd name="connsiteX68" fmla="*/ 390526 w 1354708"/>
              <a:gd name="connsiteY68" fmla="*/ 2322932 h 3466863"/>
              <a:gd name="connsiteX69" fmla="*/ 369093 w 1354708"/>
              <a:gd name="connsiteY69" fmla="*/ 2320551 h 3466863"/>
              <a:gd name="connsiteX70" fmla="*/ 345281 w 1354708"/>
              <a:gd name="connsiteY70" fmla="*/ 2308645 h 3466863"/>
              <a:gd name="connsiteX71" fmla="*/ 328612 w 1354708"/>
              <a:gd name="connsiteY71" fmla="*/ 2301501 h 3466863"/>
              <a:gd name="connsiteX72" fmla="*/ 321469 w 1354708"/>
              <a:gd name="connsiteY72" fmla="*/ 2315789 h 3466863"/>
              <a:gd name="connsiteX73" fmla="*/ 328612 w 1354708"/>
              <a:gd name="connsiteY73" fmla="*/ 2339600 h 3466863"/>
              <a:gd name="connsiteX74" fmla="*/ 352425 w 1354708"/>
              <a:gd name="connsiteY74" fmla="*/ 2372939 h 3466863"/>
              <a:gd name="connsiteX75" fmla="*/ 340519 w 1354708"/>
              <a:gd name="connsiteY75" fmla="*/ 2408658 h 3466863"/>
              <a:gd name="connsiteX76" fmla="*/ 314324 w 1354708"/>
              <a:gd name="connsiteY76" fmla="*/ 2413420 h 3466863"/>
              <a:gd name="connsiteX77" fmla="*/ 300040 w 1354708"/>
              <a:gd name="connsiteY77" fmla="*/ 2415800 h 3466863"/>
              <a:gd name="connsiteX78" fmla="*/ 292894 w 1354708"/>
              <a:gd name="connsiteY78" fmla="*/ 2425326 h 3466863"/>
              <a:gd name="connsiteX79" fmla="*/ 300037 w 1354708"/>
              <a:gd name="connsiteY79" fmla="*/ 2439614 h 3466863"/>
              <a:gd name="connsiteX80" fmla="*/ 319088 w 1354708"/>
              <a:gd name="connsiteY80" fmla="*/ 2451520 h 3466863"/>
              <a:gd name="connsiteX81" fmla="*/ 330994 w 1354708"/>
              <a:gd name="connsiteY81" fmla="*/ 2470570 h 3466863"/>
              <a:gd name="connsiteX82" fmla="*/ 309563 w 1354708"/>
              <a:gd name="connsiteY82" fmla="*/ 2487238 h 3466863"/>
              <a:gd name="connsiteX83" fmla="*/ 283369 w 1354708"/>
              <a:gd name="connsiteY83" fmla="*/ 2506289 h 3466863"/>
              <a:gd name="connsiteX84" fmla="*/ 247651 w 1354708"/>
              <a:gd name="connsiteY84" fmla="*/ 2544389 h 3466863"/>
              <a:gd name="connsiteX85" fmla="*/ 252134 w 1354708"/>
              <a:gd name="connsiteY85" fmla="*/ 2627060 h 3466863"/>
              <a:gd name="connsiteX86" fmla="*/ 236318 w 1354708"/>
              <a:gd name="connsiteY86" fmla="*/ 2710829 h 3466863"/>
              <a:gd name="connsiteX87" fmla="*/ 268769 w 1354708"/>
              <a:gd name="connsiteY87" fmla="*/ 2774664 h 3466863"/>
              <a:gd name="connsiteX88" fmla="*/ 246271 w 1354708"/>
              <a:gd name="connsiteY88" fmla="*/ 2823356 h 3466863"/>
              <a:gd name="connsiteX89" fmla="*/ 233659 w 1354708"/>
              <a:gd name="connsiteY89" fmla="*/ 2883987 h 3466863"/>
              <a:gd name="connsiteX90" fmla="*/ 232557 w 1354708"/>
              <a:gd name="connsiteY90" fmla="*/ 2952584 h 3466863"/>
              <a:gd name="connsiteX91" fmla="*/ 233624 w 1354708"/>
              <a:gd name="connsiteY91" fmla="*/ 3025515 h 3466863"/>
              <a:gd name="connsiteX92" fmla="*/ 225839 w 1354708"/>
              <a:gd name="connsiteY92" fmla="*/ 3080104 h 3466863"/>
              <a:gd name="connsiteX93" fmla="*/ 191435 w 1354708"/>
              <a:gd name="connsiteY93" fmla="*/ 3128584 h 3466863"/>
              <a:gd name="connsiteX94" fmla="*/ 167623 w 1354708"/>
              <a:gd name="connsiteY94" fmla="*/ 3185273 h 3466863"/>
              <a:gd name="connsiteX95" fmla="*/ 142103 w 1354708"/>
              <a:gd name="connsiteY95" fmla="*/ 3260980 h 3466863"/>
              <a:gd name="connsiteX96" fmla="*/ 123053 w 1354708"/>
              <a:gd name="connsiteY96" fmla="*/ 3320050 h 3466863"/>
              <a:gd name="connsiteX97" fmla="*/ 112673 w 1354708"/>
              <a:gd name="connsiteY97" fmla="*/ 3386906 h 3466863"/>
              <a:gd name="connsiteX98" fmla="*/ 122165 w 1354708"/>
              <a:gd name="connsiteY98" fmla="*/ 3463254 h 3466863"/>
              <a:gd name="connsiteX99" fmla="*/ 9525 w 1354708"/>
              <a:gd name="connsiteY99" fmla="*/ 3249239 h 3466863"/>
              <a:gd name="connsiteX100" fmla="*/ -1 w 1354708"/>
              <a:gd name="connsiteY100" fmla="*/ 3306390 h 3466863"/>
              <a:gd name="connsiteX0" fmla="*/ 1354709 w 1354709"/>
              <a:gd name="connsiteY0" fmla="*/ 0 h 3386906"/>
              <a:gd name="connsiteX1" fmla="*/ 1353809 w 1354709"/>
              <a:gd name="connsiteY1" fmla="*/ 86441 h 3386906"/>
              <a:gd name="connsiteX2" fmla="*/ 1340644 w 1354709"/>
              <a:gd name="connsiteY2" fmla="*/ 163139 h 3386906"/>
              <a:gd name="connsiteX3" fmla="*/ 1340644 w 1354709"/>
              <a:gd name="connsiteY3" fmla="*/ 201239 h 3386906"/>
              <a:gd name="connsiteX4" fmla="*/ 1340644 w 1354709"/>
              <a:gd name="connsiteY4" fmla="*/ 239339 h 3386906"/>
              <a:gd name="connsiteX5" fmla="*/ 1335882 w 1354709"/>
              <a:gd name="connsiteY5" fmla="*/ 277439 h 3386906"/>
              <a:gd name="connsiteX6" fmla="*/ 1316832 w 1354709"/>
              <a:gd name="connsiteY6" fmla="*/ 327446 h 3386906"/>
              <a:gd name="connsiteX7" fmla="*/ 1304925 w 1354709"/>
              <a:gd name="connsiteY7" fmla="*/ 353639 h 3386906"/>
              <a:gd name="connsiteX8" fmla="*/ 1281113 w 1354709"/>
              <a:gd name="connsiteY8" fmla="*/ 377452 h 3386906"/>
              <a:gd name="connsiteX9" fmla="*/ 1262063 w 1354709"/>
              <a:gd name="connsiteY9" fmla="*/ 394121 h 3386906"/>
              <a:gd name="connsiteX10" fmla="*/ 1259682 w 1354709"/>
              <a:gd name="connsiteY10" fmla="*/ 413171 h 3386906"/>
              <a:gd name="connsiteX11" fmla="*/ 1257300 w 1354709"/>
              <a:gd name="connsiteY11" fmla="*/ 453652 h 3386906"/>
              <a:gd name="connsiteX12" fmla="*/ 1259682 w 1354709"/>
              <a:gd name="connsiteY12" fmla="*/ 479846 h 3386906"/>
              <a:gd name="connsiteX13" fmla="*/ 1278732 w 1354709"/>
              <a:gd name="connsiteY13" fmla="*/ 522708 h 3386906"/>
              <a:gd name="connsiteX14" fmla="*/ 1295400 w 1354709"/>
              <a:gd name="connsiteY14" fmla="*/ 556046 h 3386906"/>
              <a:gd name="connsiteX15" fmla="*/ 1297782 w 1354709"/>
              <a:gd name="connsiteY15" fmla="*/ 575096 h 3386906"/>
              <a:gd name="connsiteX16" fmla="*/ 1309688 w 1354709"/>
              <a:gd name="connsiteY16" fmla="*/ 615577 h 3386906"/>
              <a:gd name="connsiteX17" fmla="*/ 1314450 w 1354709"/>
              <a:gd name="connsiteY17" fmla="*/ 663202 h 3386906"/>
              <a:gd name="connsiteX18" fmla="*/ 1321594 w 1354709"/>
              <a:gd name="connsiteY18" fmla="*/ 691777 h 3386906"/>
              <a:gd name="connsiteX19" fmla="*/ 1328738 w 1354709"/>
              <a:gd name="connsiteY19" fmla="*/ 725114 h 3386906"/>
              <a:gd name="connsiteX20" fmla="*/ 1326357 w 1354709"/>
              <a:gd name="connsiteY20" fmla="*/ 758452 h 3386906"/>
              <a:gd name="connsiteX21" fmla="*/ 1321594 w 1354709"/>
              <a:gd name="connsiteY21" fmla="*/ 796552 h 3386906"/>
              <a:gd name="connsiteX22" fmla="*/ 1321594 w 1354709"/>
              <a:gd name="connsiteY22" fmla="*/ 817983 h 3386906"/>
              <a:gd name="connsiteX23" fmla="*/ 1321594 w 1354709"/>
              <a:gd name="connsiteY23" fmla="*/ 844177 h 3386906"/>
              <a:gd name="connsiteX24" fmla="*/ 1304925 w 1354709"/>
              <a:gd name="connsiteY24" fmla="*/ 865608 h 3386906"/>
              <a:gd name="connsiteX25" fmla="*/ 1295400 w 1354709"/>
              <a:gd name="connsiteY25" fmla="*/ 891802 h 3386906"/>
              <a:gd name="connsiteX26" fmla="*/ 1293019 w 1354709"/>
              <a:gd name="connsiteY26" fmla="*/ 917996 h 3386906"/>
              <a:gd name="connsiteX27" fmla="*/ 1295400 w 1354709"/>
              <a:gd name="connsiteY27" fmla="*/ 948952 h 3386906"/>
              <a:gd name="connsiteX28" fmla="*/ 1300163 w 1354709"/>
              <a:gd name="connsiteY28" fmla="*/ 972764 h 3386906"/>
              <a:gd name="connsiteX29" fmla="*/ 1309688 w 1354709"/>
              <a:gd name="connsiteY29" fmla="*/ 996577 h 3386906"/>
              <a:gd name="connsiteX30" fmla="*/ 1302544 w 1354709"/>
              <a:gd name="connsiteY30" fmla="*/ 1029914 h 3386906"/>
              <a:gd name="connsiteX31" fmla="*/ 1290638 w 1354709"/>
              <a:gd name="connsiteY31" fmla="*/ 1070396 h 3386906"/>
              <a:gd name="connsiteX32" fmla="*/ 1283494 w 1354709"/>
              <a:gd name="connsiteY32" fmla="*/ 1101352 h 3386906"/>
              <a:gd name="connsiteX33" fmla="*/ 1264444 w 1354709"/>
              <a:gd name="connsiteY33" fmla="*/ 1148977 h 3386906"/>
              <a:gd name="connsiteX34" fmla="*/ 1243013 w 1354709"/>
              <a:gd name="connsiteY34" fmla="*/ 1179933 h 3386906"/>
              <a:gd name="connsiteX35" fmla="*/ 1212057 w 1354709"/>
              <a:gd name="connsiteY35" fmla="*/ 1201364 h 3386906"/>
              <a:gd name="connsiteX36" fmla="*/ 1166813 w 1354709"/>
              <a:gd name="connsiteY36" fmla="*/ 1227558 h 3386906"/>
              <a:gd name="connsiteX37" fmla="*/ 1109663 w 1354709"/>
              <a:gd name="connsiteY37" fmla="*/ 1260896 h 3386906"/>
              <a:gd name="connsiteX38" fmla="*/ 1066800 w 1354709"/>
              <a:gd name="connsiteY38" fmla="*/ 1294233 h 3386906"/>
              <a:gd name="connsiteX39" fmla="*/ 1028701 w 1354709"/>
              <a:gd name="connsiteY39" fmla="*/ 1332333 h 3386906"/>
              <a:gd name="connsiteX40" fmla="*/ 997744 w 1354709"/>
              <a:gd name="connsiteY40" fmla="*/ 1379957 h 3386906"/>
              <a:gd name="connsiteX41" fmla="*/ 976313 w 1354709"/>
              <a:gd name="connsiteY41" fmla="*/ 1420439 h 3386906"/>
              <a:gd name="connsiteX42" fmla="*/ 942975 w 1354709"/>
              <a:gd name="connsiteY42" fmla="*/ 1465683 h 3386906"/>
              <a:gd name="connsiteX43" fmla="*/ 928688 w 1354709"/>
              <a:gd name="connsiteY43" fmla="*/ 1508546 h 3386906"/>
              <a:gd name="connsiteX44" fmla="*/ 895351 w 1354709"/>
              <a:gd name="connsiteY44" fmla="*/ 1558552 h 3386906"/>
              <a:gd name="connsiteX45" fmla="*/ 864394 w 1354709"/>
              <a:gd name="connsiteY45" fmla="*/ 1606176 h 3386906"/>
              <a:gd name="connsiteX46" fmla="*/ 835818 w 1354709"/>
              <a:gd name="connsiteY46" fmla="*/ 1634752 h 3386906"/>
              <a:gd name="connsiteX47" fmla="*/ 812008 w 1354709"/>
              <a:gd name="connsiteY47" fmla="*/ 1670471 h 3386906"/>
              <a:gd name="connsiteX48" fmla="*/ 785814 w 1354709"/>
              <a:gd name="connsiteY48" fmla="*/ 1706189 h 3386906"/>
              <a:gd name="connsiteX49" fmla="*/ 819151 w 1354709"/>
              <a:gd name="connsiteY49" fmla="*/ 1730001 h 3386906"/>
              <a:gd name="connsiteX50" fmla="*/ 816771 w 1354709"/>
              <a:gd name="connsiteY50" fmla="*/ 1782389 h 3386906"/>
              <a:gd name="connsiteX51" fmla="*/ 776289 w 1354709"/>
              <a:gd name="connsiteY51" fmla="*/ 1789533 h 3386906"/>
              <a:gd name="connsiteX52" fmla="*/ 769145 w 1354709"/>
              <a:gd name="connsiteY52" fmla="*/ 1853827 h 3386906"/>
              <a:gd name="connsiteX53" fmla="*/ 773907 w 1354709"/>
              <a:gd name="connsiteY53" fmla="*/ 1908595 h 3386906"/>
              <a:gd name="connsiteX54" fmla="*/ 757238 w 1354709"/>
              <a:gd name="connsiteY54" fmla="*/ 1972890 h 3386906"/>
              <a:gd name="connsiteX55" fmla="*/ 728663 w 1354709"/>
              <a:gd name="connsiteY55" fmla="*/ 1999083 h 3386906"/>
              <a:gd name="connsiteX56" fmla="*/ 692945 w 1354709"/>
              <a:gd name="connsiteY56" fmla="*/ 2046708 h 3386906"/>
              <a:gd name="connsiteX57" fmla="*/ 652464 w 1354709"/>
              <a:gd name="connsiteY57" fmla="*/ 2041946 h 3386906"/>
              <a:gd name="connsiteX58" fmla="*/ 609601 w 1354709"/>
              <a:gd name="connsiteY58" fmla="*/ 2056233 h 3386906"/>
              <a:gd name="connsiteX59" fmla="*/ 592932 w 1354709"/>
              <a:gd name="connsiteY59" fmla="*/ 2077664 h 3386906"/>
              <a:gd name="connsiteX60" fmla="*/ 557214 w 1354709"/>
              <a:gd name="connsiteY60" fmla="*/ 2072902 h 3386906"/>
              <a:gd name="connsiteX61" fmla="*/ 533401 w 1354709"/>
              <a:gd name="connsiteY61" fmla="*/ 2101476 h 3386906"/>
              <a:gd name="connsiteX62" fmla="*/ 528640 w 1354709"/>
              <a:gd name="connsiteY62" fmla="*/ 2144340 h 3386906"/>
              <a:gd name="connsiteX63" fmla="*/ 485776 w 1354709"/>
              <a:gd name="connsiteY63" fmla="*/ 2172914 h 3386906"/>
              <a:gd name="connsiteX64" fmla="*/ 464345 w 1354709"/>
              <a:gd name="connsiteY64" fmla="*/ 2208633 h 3386906"/>
              <a:gd name="connsiteX65" fmla="*/ 440532 w 1354709"/>
              <a:gd name="connsiteY65" fmla="*/ 2234827 h 3386906"/>
              <a:gd name="connsiteX66" fmla="*/ 407195 w 1354709"/>
              <a:gd name="connsiteY66" fmla="*/ 2261021 h 3386906"/>
              <a:gd name="connsiteX67" fmla="*/ 397670 w 1354709"/>
              <a:gd name="connsiteY67" fmla="*/ 2294359 h 3386906"/>
              <a:gd name="connsiteX68" fmla="*/ 390527 w 1354709"/>
              <a:gd name="connsiteY68" fmla="*/ 2322932 h 3386906"/>
              <a:gd name="connsiteX69" fmla="*/ 369094 w 1354709"/>
              <a:gd name="connsiteY69" fmla="*/ 2320551 h 3386906"/>
              <a:gd name="connsiteX70" fmla="*/ 345282 w 1354709"/>
              <a:gd name="connsiteY70" fmla="*/ 2308645 h 3386906"/>
              <a:gd name="connsiteX71" fmla="*/ 328613 w 1354709"/>
              <a:gd name="connsiteY71" fmla="*/ 2301501 h 3386906"/>
              <a:gd name="connsiteX72" fmla="*/ 321470 w 1354709"/>
              <a:gd name="connsiteY72" fmla="*/ 2315789 h 3386906"/>
              <a:gd name="connsiteX73" fmla="*/ 328613 w 1354709"/>
              <a:gd name="connsiteY73" fmla="*/ 2339600 h 3386906"/>
              <a:gd name="connsiteX74" fmla="*/ 352426 w 1354709"/>
              <a:gd name="connsiteY74" fmla="*/ 2372939 h 3386906"/>
              <a:gd name="connsiteX75" fmla="*/ 340520 w 1354709"/>
              <a:gd name="connsiteY75" fmla="*/ 2408658 h 3386906"/>
              <a:gd name="connsiteX76" fmla="*/ 314325 w 1354709"/>
              <a:gd name="connsiteY76" fmla="*/ 2413420 h 3386906"/>
              <a:gd name="connsiteX77" fmla="*/ 300041 w 1354709"/>
              <a:gd name="connsiteY77" fmla="*/ 2415800 h 3386906"/>
              <a:gd name="connsiteX78" fmla="*/ 292895 w 1354709"/>
              <a:gd name="connsiteY78" fmla="*/ 2425326 h 3386906"/>
              <a:gd name="connsiteX79" fmla="*/ 300038 w 1354709"/>
              <a:gd name="connsiteY79" fmla="*/ 2439614 h 3386906"/>
              <a:gd name="connsiteX80" fmla="*/ 319089 w 1354709"/>
              <a:gd name="connsiteY80" fmla="*/ 2451520 h 3386906"/>
              <a:gd name="connsiteX81" fmla="*/ 330995 w 1354709"/>
              <a:gd name="connsiteY81" fmla="*/ 2470570 h 3386906"/>
              <a:gd name="connsiteX82" fmla="*/ 309564 w 1354709"/>
              <a:gd name="connsiteY82" fmla="*/ 2487238 h 3386906"/>
              <a:gd name="connsiteX83" fmla="*/ 283370 w 1354709"/>
              <a:gd name="connsiteY83" fmla="*/ 2506289 h 3386906"/>
              <a:gd name="connsiteX84" fmla="*/ 247652 w 1354709"/>
              <a:gd name="connsiteY84" fmla="*/ 2544389 h 3386906"/>
              <a:gd name="connsiteX85" fmla="*/ 252135 w 1354709"/>
              <a:gd name="connsiteY85" fmla="*/ 2627060 h 3386906"/>
              <a:gd name="connsiteX86" fmla="*/ 236319 w 1354709"/>
              <a:gd name="connsiteY86" fmla="*/ 2710829 h 3386906"/>
              <a:gd name="connsiteX87" fmla="*/ 268770 w 1354709"/>
              <a:gd name="connsiteY87" fmla="*/ 2774664 h 3386906"/>
              <a:gd name="connsiteX88" fmla="*/ 246272 w 1354709"/>
              <a:gd name="connsiteY88" fmla="*/ 2823356 h 3386906"/>
              <a:gd name="connsiteX89" fmla="*/ 233660 w 1354709"/>
              <a:gd name="connsiteY89" fmla="*/ 2883987 h 3386906"/>
              <a:gd name="connsiteX90" fmla="*/ 232558 w 1354709"/>
              <a:gd name="connsiteY90" fmla="*/ 2952584 h 3386906"/>
              <a:gd name="connsiteX91" fmla="*/ 233625 w 1354709"/>
              <a:gd name="connsiteY91" fmla="*/ 3025515 h 3386906"/>
              <a:gd name="connsiteX92" fmla="*/ 225840 w 1354709"/>
              <a:gd name="connsiteY92" fmla="*/ 3080104 h 3386906"/>
              <a:gd name="connsiteX93" fmla="*/ 191436 w 1354709"/>
              <a:gd name="connsiteY93" fmla="*/ 3128584 h 3386906"/>
              <a:gd name="connsiteX94" fmla="*/ 167624 w 1354709"/>
              <a:gd name="connsiteY94" fmla="*/ 3185273 h 3386906"/>
              <a:gd name="connsiteX95" fmla="*/ 142104 w 1354709"/>
              <a:gd name="connsiteY95" fmla="*/ 3260980 h 3386906"/>
              <a:gd name="connsiteX96" fmla="*/ 123054 w 1354709"/>
              <a:gd name="connsiteY96" fmla="*/ 3320050 h 3386906"/>
              <a:gd name="connsiteX97" fmla="*/ 112674 w 1354709"/>
              <a:gd name="connsiteY97" fmla="*/ 3386906 h 3386906"/>
              <a:gd name="connsiteX98" fmla="*/ 9526 w 1354709"/>
              <a:gd name="connsiteY98" fmla="*/ 3249239 h 3386906"/>
              <a:gd name="connsiteX99" fmla="*/ 0 w 1354709"/>
              <a:gd name="connsiteY99" fmla="*/ 3306390 h 3386906"/>
              <a:gd name="connsiteX0" fmla="*/ 1354709 w 1354709"/>
              <a:gd name="connsiteY0" fmla="*/ 0 h 3386906"/>
              <a:gd name="connsiteX1" fmla="*/ 1353809 w 1354709"/>
              <a:gd name="connsiteY1" fmla="*/ 86441 h 3386906"/>
              <a:gd name="connsiteX2" fmla="*/ 1340644 w 1354709"/>
              <a:gd name="connsiteY2" fmla="*/ 163139 h 3386906"/>
              <a:gd name="connsiteX3" fmla="*/ 1340644 w 1354709"/>
              <a:gd name="connsiteY3" fmla="*/ 201239 h 3386906"/>
              <a:gd name="connsiteX4" fmla="*/ 1340644 w 1354709"/>
              <a:gd name="connsiteY4" fmla="*/ 239339 h 3386906"/>
              <a:gd name="connsiteX5" fmla="*/ 1335882 w 1354709"/>
              <a:gd name="connsiteY5" fmla="*/ 277439 h 3386906"/>
              <a:gd name="connsiteX6" fmla="*/ 1316832 w 1354709"/>
              <a:gd name="connsiteY6" fmla="*/ 327446 h 3386906"/>
              <a:gd name="connsiteX7" fmla="*/ 1304925 w 1354709"/>
              <a:gd name="connsiteY7" fmla="*/ 353639 h 3386906"/>
              <a:gd name="connsiteX8" fmla="*/ 1281113 w 1354709"/>
              <a:gd name="connsiteY8" fmla="*/ 377452 h 3386906"/>
              <a:gd name="connsiteX9" fmla="*/ 1262063 w 1354709"/>
              <a:gd name="connsiteY9" fmla="*/ 394121 h 3386906"/>
              <a:gd name="connsiteX10" fmla="*/ 1259682 w 1354709"/>
              <a:gd name="connsiteY10" fmla="*/ 413171 h 3386906"/>
              <a:gd name="connsiteX11" fmla="*/ 1257300 w 1354709"/>
              <a:gd name="connsiteY11" fmla="*/ 453652 h 3386906"/>
              <a:gd name="connsiteX12" fmla="*/ 1259682 w 1354709"/>
              <a:gd name="connsiteY12" fmla="*/ 479846 h 3386906"/>
              <a:gd name="connsiteX13" fmla="*/ 1278732 w 1354709"/>
              <a:gd name="connsiteY13" fmla="*/ 522708 h 3386906"/>
              <a:gd name="connsiteX14" fmla="*/ 1295400 w 1354709"/>
              <a:gd name="connsiteY14" fmla="*/ 556046 h 3386906"/>
              <a:gd name="connsiteX15" fmla="*/ 1297782 w 1354709"/>
              <a:gd name="connsiteY15" fmla="*/ 575096 h 3386906"/>
              <a:gd name="connsiteX16" fmla="*/ 1309688 w 1354709"/>
              <a:gd name="connsiteY16" fmla="*/ 615577 h 3386906"/>
              <a:gd name="connsiteX17" fmla="*/ 1314450 w 1354709"/>
              <a:gd name="connsiteY17" fmla="*/ 663202 h 3386906"/>
              <a:gd name="connsiteX18" fmla="*/ 1321594 w 1354709"/>
              <a:gd name="connsiteY18" fmla="*/ 691777 h 3386906"/>
              <a:gd name="connsiteX19" fmla="*/ 1328738 w 1354709"/>
              <a:gd name="connsiteY19" fmla="*/ 725114 h 3386906"/>
              <a:gd name="connsiteX20" fmla="*/ 1326357 w 1354709"/>
              <a:gd name="connsiteY20" fmla="*/ 758452 h 3386906"/>
              <a:gd name="connsiteX21" fmla="*/ 1321594 w 1354709"/>
              <a:gd name="connsiteY21" fmla="*/ 796552 h 3386906"/>
              <a:gd name="connsiteX22" fmla="*/ 1321594 w 1354709"/>
              <a:gd name="connsiteY22" fmla="*/ 817983 h 3386906"/>
              <a:gd name="connsiteX23" fmla="*/ 1321594 w 1354709"/>
              <a:gd name="connsiteY23" fmla="*/ 844177 h 3386906"/>
              <a:gd name="connsiteX24" fmla="*/ 1304925 w 1354709"/>
              <a:gd name="connsiteY24" fmla="*/ 865608 h 3386906"/>
              <a:gd name="connsiteX25" fmla="*/ 1295400 w 1354709"/>
              <a:gd name="connsiteY25" fmla="*/ 891802 h 3386906"/>
              <a:gd name="connsiteX26" fmla="*/ 1293019 w 1354709"/>
              <a:gd name="connsiteY26" fmla="*/ 917996 h 3386906"/>
              <a:gd name="connsiteX27" fmla="*/ 1295400 w 1354709"/>
              <a:gd name="connsiteY27" fmla="*/ 948952 h 3386906"/>
              <a:gd name="connsiteX28" fmla="*/ 1300163 w 1354709"/>
              <a:gd name="connsiteY28" fmla="*/ 972764 h 3386906"/>
              <a:gd name="connsiteX29" fmla="*/ 1309688 w 1354709"/>
              <a:gd name="connsiteY29" fmla="*/ 996577 h 3386906"/>
              <a:gd name="connsiteX30" fmla="*/ 1302544 w 1354709"/>
              <a:gd name="connsiteY30" fmla="*/ 1029914 h 3386906"/>
              <a:gd name="connsiteX31" fmla="*/ 1290638 w 1354709"/>
              <a:gd name="connsiteY31" fmla="*/ 1070396 h 3386906"/>
              <a:gd name="connsiteX32" fmla="*/ 1283494 w 1354709"/>
              <a:gd name="connsiteY32" fmla="*/ 1101352 h 3386906"/>
              <a:gd name="connsiteX33" fmla="*/ 1264444 w 1354709"/>
              <a:gd name="connsiteY33" fmla="*/ 1148977 h 3386906"/>
              <a:gd name="connsiteX34" fmla="*/ 1243013 w 1354709"/>
              <a:gd name="connsiteY34" fmla="*/ 1179933 h 3386906"/>
              <a:gd name="connsiteX35" fmla="*/ 1212057 w 1354709"/>
              <a:gd name="connsiteY35" fmla="*/ 1201364 h 3386906"/>
              <a:gd name="connsiteX36" fmla="*/ 1166813 w 1354709"/>
              <a:gd name="connsiteY36" fmla="*/ 1227558 h 3386906"/>
              <a:gd name="connsiteX37" fmla="*/ 1109663 w 1354709"/>
              <a:gd name="connsiteY37" fmla="*/ 1260896 h 3386906"/>
              <a:gd name="connsiteX38" fmla="*/ 1066800 w 1354709"/>
              <a:gd name="connsiteY38" fmla="*/ 1294233 h 3386906"/>
              <a:gd name="connsiteX39" fmla="*/ 1028701 w 1354709"/>
              <a:gd name="connsiteY39" fmla="*/ 1332333 h 3386906"/>
              <a:gd name="connsiteX40" fmla="*/ 997744 w 1354709"/>
              <a:gd name="connsiteY40" fmla="*/ 1379957 h 3386906"/>
              <a:gd name="connsiteX41" fmla="*/ 976313 w 1354709"/>
              <a:gd name="connsiteY41" fmla="*/ 1420439 h 3386906"/>
              <a:gd name="connsiteX42" fmla="*/ 942975 w 1354709"/>
              <a:gd name="connsiteY42" fmla="*/ 1465683 h 3386906"/>
              <a:gd name="connsiteX43" fmla="*/ 928688 w 1354709"/>
              <a:gd name="connsiteY43" fmla="*/ 1508546 h 3386906"/>
              <a:gd name="connsiteX44" fmla="*/ 895351 w 1354709"/>
              <a:gd name="connsiteY44" fmla="*/ 1558552 h 3386906"/>
              <a:gd name="connsiteX45" fmla="*/ 864394 w 1354709"/>
              <a:gd name="connsiteY45" fmla="*/ 1606176 h 3386906"/>
              <a:gd name="connsiteX46" fmla="*/ 835818 w 1354709"/>
              <a:gd name="connsiteY46" fmla="*/ 1634752 h 3386906"/>
              <a:gd name="connsiteX47" fmla="*/ 812008 w 1354709"/>
              <a:gd name="connsiteY47" fmla="*/ 1670471 h 3386906"/>
              <a:gd name="connsiteX48" fmla="*/ 785814 w 1354709"/>
              <a:gd name="connsiteY48" fmla="*/ 1706189 h 3386906"/>
              <a:gd name="connsiteX49" fmla="*/ 819151 w 1354709"/>
              <a:gd name="connsiteY49" fmla="*/ 1730001 h 3386906"/>
              <a:gd name="connsiteX50" fmla="*/ 816771 w 1354709"/>
              <a:gd name="connsiteY50" fmla="*/ 1782389 h 3386906"/>
              <a:gd name="connsiteX51" fmla="*/ 776289 w 1354709"/>
              <a:gd name="connsiteY51" fmla="*/ 1789533 h 3386906"/>
              <a:gd name="connsiteX52" fmla="*/ 769145 w 1354709"/>
              <a:gd name="connsiteY52" fmla="*/ 1853827 h 3386906"/>
              <a:gd name="connsiteX53" fmla="*/ 773907 w 1354709"/>
              <a:gd name="connsiteY53" fmla="*/ 1908595 h 3386906"/>
              <a:gd name="connsiteX54" fmla="*/ 757238 w 1354709"/>
              <a:gd name="connsiteY54" fmla="*/ 1972890 h 3386906"/>
              <a:gd name="connsiteX55" fmla="*/ 728663 w 1354709"/>
              <a:gd name="connsiteY55" fmla="*/ 1999083 h 3386906"/>
              <a:gd name="connsiteX56" fmla="*/ 692945 w 1354709"/>
              <a:gd name="connsiteY56" fmla="*/ 2046708 h 3386906"/>
              <a:gd name="connsiteX57" fmla="*/ 652464 w 1354709"/>
              <a:gd name="connsiteY57" fmla="*/ 2041946 h 3386906"/>
              <a:gd name="connsiteX58" fmla="*/ 609601 w 1354709"/>
              <a:gd name="connsiteY58" fmla="*/ 2056233 h 3386906"/>
              <a:gd name="connsiteX59" fmla="*/ 592932 w 1354709"/>
              <a:gd name="connsiteY59" fmla="*/ 2077664 h 3386906"/>
              <a:gd name="connsiteX60" fmla="*/ 557214 w 1354709"/>
              <a:gd name="connsiteY60" fmla="*/ 2072902 h 3386906"/>
              <a:gd name="connsiteX61" fmla="*/ 533401 w 1354709"/>
              <a:gd name="connsiteY61" fmla="*/ 2101476 h 3386906"/>
              <a:gd name="connsiteX62" fmla="*/ 528640 w 1354709"/>
              <a:gd name="connsiteY62" fmla="*/ 2144340 h 3386906"/>
              <a:gd name="connsiteX63" fmla="*/ 485776 w 1354709"/>
              <a:gd name="connsiteY63" fmla="*/ 2172914 h 3386906"/>
              <a:gd name="connsiteX64" fmla="*/ 464345 w 1354709"/>
              <a:gd name="connsiteY64" fmla="*/ 2208633 h 3386906"/>
              <a:gd name="connsiteX65" fmla="*/ 440532 w 1354709"/>
              <a:gd name="connsiteY65" fmla="*/ 2234827 h 3386906"/>
              <a:gd name="connsiteX66" fmla="*/ 407195 w 1354709"/>
              <a:gd name="connsiteY66" fmla="*/ 2261021 h 3386906"/>
              <a:gd name="connsiteX67" fmla="*/ 397670 w 1354709"/>
              <a:gd name="connsiteY67" fmla="*/ 2294359 h 3386906"/>
              <a:gd name="connsiteX68" fmla="*/ 390527 w 1354709"/>
              <a:gd name="connsiteY68" fmla="*/ 2322932 h 3386906"/>
              <a:gd name="connsiteX69" fmla="*/ 369094 w 1354709"/>
              <a:gd name="connsiteY69" fmla="*/ 2320551 h 3386906"/>
              <a:gd name="connsiteX70" fmla="*/ 345282 w 1354709"/>
              <a:gd name="connsiteY70" fmla="*/ 2308645 h 3386906"/>
              <a:gd name="connsiteX71" fmla="*/ 328613 w 1354709"/>
              <a:gd name="connsiteY71" fmla="*/ 2301501 h 3386906"/>
              <a:gd name="connsiteX72" fmla="*/ 321470 w 1354709"/>
              <a:gd name="connsiteY72" fmla="*/ 2315789 h 3386906"/>
              <a:gd name="connsiteX73" fmla="*/ 328613 w 1354709"/>
              <a:gd name="connsiteY73" fmla="*/ 2339600 h 3386906"/>
              <a:gd name="connsiteX74" fmla="*/ 352426 w 1354709"/>
              <a:gd name="connsiteY74" fmla="*/ 2372939 h 3386906"/>
              <a:gd name="connsiteX75" fmla="*/ 340520 w 1354709"/>
              <a:gd name="connsiteY75" fmla="*/ 2408658 h 3386906"/>
              <a:gd name="connsiteX76" fmla="*/ 314325 w 1354709"/>
              <a:gd name="connsiteY76" fmla="*/ 2413420 h 3386906"/>
              <a:gd name="connsiteX77" fmla="*/ 300041 w 1354709"/>
              <a:gd name="connsiteY77" fmla="*/ 2415800 h 3386906"/>
              <a:gd name="connsiteX78" fmla="*/ 292895 w 1354709"/>
              <a:gd name="connsiteY78" fmla="*/ 2425326 h 3386906"/>
              <a:gd name="connsiteX79" fmla="*/ 300038 w 1354709"/>
              <a:gd name="connsiteY79" fmla="*/ 2439614 h 3386906"/>
              <a:gd name="connsiteX80" fmla="*/ 319089 w 1354709"/>
              <a:gd name="connsiteY80" fmla="*/ 2451520 h 3386906"/>
              <a:gd name="connsiteX81" fmla="*/ 330995 w 1354709"/>
              <a:gd name="connsiteY81" fmla="*/ 2470570 h 3386906"/>
              <a:gd name="connsiteX82" fmla="*/ 309564 w 1354709"/>
              <a:gd name="connsiteY82" fmla="*/ 2487238 h 3386906"/>
              <a:gd name="connsiteX83" fmla="*/ 283370 w 1354709"/>
              <a:gd name="connsiteY83" fmla="*/ 2506289 h 3386906"/>
              <a:gd name="connsiteX84" fmla="*/ 247652 w 1354709"/>
              <a:gd name="connsiteY84" fmla="*/ 2544389 h 3386906"/>
              <a:gd name="connsiteX85" fmla="*/ 252135 w 1354709"/>
              <a:gd name="connsiteY85" fmla="*/ 2627060 h 3386906"/>
              <a:gd name="connsiteX86" fmla="*/ 236319 w 1354709"/>
              <a:gd name="connsiteY86" fmla="*/ 2710829 h 3386906"/>
              <a:gd name="connsiteX87" fmla="*/ 268770 w 1354709"/>
              <a:gd name="connsiteY87" fmla="*/ 2774664 h 3386906"/>
              <a:gd name="connsiteX88" fmla="*/ 246272 w 1354709"/>
              <a:gd name="connsiteY88" fmla="*/ 2823356 h 3386906"/>
              <a:gd name="connsiteX89" fmla="*/ 233660 w 1354709"/>
              <a:gd name="connsiteY89" fmla="*/ 2883987 h 3386906"/>
              <a:gd name="connsiteX90" fmla="*/ 232558 w 1354709"/>
              <a:gd name="connsiteY90" fmla="*/ 2952584 h 3386906"/>
              <a:gd name="connsiteX91" fmla="*/ 233625 w 1354709"/>
              <a:gd name="connsiteY91" fmla="*/ 3025515 h 3386906"/>
              <a:gd name="connsiteX92" fmla="*/ 225840 w 1354709"/>
              <a:gd name="connsiteY92" fmla="*/ 3080104 h 3386906"/>
              <a:gd name="connsiteX93" fmla="*/ 191436 w 1354709"/>
              <a:gd name="connsiteY93" fmla="*/ 3128584 h 3386906"/>
              <a:gd name="connsiteX94" fmla="*/ 167624 w 1354709"/>
              <a:gd name="connsiteY94" fmla="*/ 3185273 h 3386906"/>
              <a:gd name="connsiteX95" fmla="*/ 142104 w 1354709"/>
              <a:gd name="connsiteY95" fmla="*/ 3260980 h 3386906"/>
              <a:gd name="connsiteX96" fmla="*/ 123054 w 1354709"/>
              <a:gd name="connsiteY96" fmla="*/ 3320050 h 3386906"/>
              <a:gd name="connsiteX97" fmla="*/ 112674 w 1354709"/>
              <a:gd name="connsiteY97" fmla="*/ 3386906 h 3386906"/>
              <a:gd name="connsiteX98" fmla="*/ 0 w 1354709"/>
              <a:gd name="connsiteY98" fmla="*/ 3306390 h 3386906"/>
              <a:gd name="connsiteX0" fmla="*/ 1242035 w 1242035"/>
              <a:gd name="connsiteY0" fmla="*/ 0 h 3386906"/>
              <a:gd name="connsiteX1" fmla="*/ 1241135 w 1242035"/>
              <a:gd name="connsiteY1" fmla="*/ 86441 h 3386906"/>
              <a:gd name="connsiteX2" fmla="*/ 1227970 w 1242035"/>
              <a:gd name="connsiteY2" fmla="*/ 163139 h 3386906"/>
              <a:gd name="connsiteX3" fmla="*/ 1227970 w 1242035"/>
              <a:gd name="connsiteY3" fmla="*/ 201239 h 3386906"/>
              <a:gd name="connsiteX4" fmla="*/ 1227970 w 1242035"/>
              <a:gd name="connsiteY4" fmla="*/ 239339 h 3386906"/>
              <a:gd name="connsiteX5" fmla="*/ 1223208 w 1242035"/>
              <a:gd name="connsiteY5" fmla="*/ 277439 h 3386906"/>
              <a:gd name="connsiteX6" fmla="*/ 1204158 w 1242035"/>
              <a:gd name="connsiteY6" fmla="*/ 327446 h 3386906"/>
              <a:gd name="connsiteX7" fmla="*/ 1192251 w 1242035"/>
              <a:gd name="connsiteY7" fmla="*/ 353639 h 3386906"/>
              <a:gd name="connsiteX8" fmla="*/ 1168439 w 1242035"/>
              <a:gd name="connsiteY8" fmla="*/ 377452 h 3386906"/>
              <a:gd name="connsiteX9" fmla="*/ 1149389 w 1242035"/>
              <a:gd name="connsiteY9" fmla="*/ 394121 h 3386906"/>
              <a:gd name="connsiteX10" fmla="*/ 1147008 w 1242035"/>
              <a:gd name="connsiteY10" fmla="*/ 413171 h 3386906"/>
              <a:gd name="connsiteX11" fmla="*/ 1144626 w 1242035"/>
              <a:gd name="connsiteY11" fmla="*/ 453652 h 3386906"/>
              <a:gd name="connsiteX12" fmla="*/ 1147008 w 1242035"/>
              <a:gd name="connsiteY12" fmla="*/ 479846 h 3386906"/>
              <a:gd name="connsiteX13" fmla="*/ 1166058 w 1242035"/>
              <a:gd name="connsiteY13" fmla="*/ 522708 h 3386906"/>
              <a:gd name="connsiteX14" fmla="*/ 1182726 w 1242035"/>
              <a:gd name="connsiteY14" fmla="*/ 556046 h 3386906"/>
              <a:gd name="connsiteX15" fmla="*/ 1185108 w 1242035"/>
              <a:gd name="connsiteY15" fmla="*/ 575096 h 3386906"/>
              <a:gd name="connsiteX16" fmla="*/ 1197014 w 1242035"/>
              <a:gd name="connsiteY16" fmla="*/ 615577 h 3386906"/>
              <a:gd name="connsiteX17" fmla="*/ 1201776 w 1242035"/>
              <a:gd name="connsiteY17" fmla="*/ 663202 h 3386906"/>
              <a:gd name="connsiteX18" fmla="*/ 1208920 w 1242035"/>
              <a:gd name="connsiteY18" fmla="*/ 691777 h 3386906"/>
              <a:gd name="connsiteX19" fmla="*/ 1216064 w 1242035"/>
              <a:gd name="connsiteY19" fmla="*/ 725114 h 3386906"/>
              <a:gd name="connsiteX20" fmla="*/ 1213683 w 1242035"/>
              <a:gd name="connsiteY20" fmla="*/ 758452 h 3386906"/>
              <a:gd name="connsiteX21" fmla="*/ 1208920 w 1242035"/>
              <a:gd name="connsiteY21" fmla="*/ 796552 h 3386906"/>
              <a:gd name="connsiteX22" fmla="*/ 1208920 w 1242035"/>
              <a:gd name="connsiteY22" fmla="*/ 817983 h 3386906"/>
              <a:gd name="connsiteX23" fmla="*/ 1208920 w 1242035"/>
              <a:gd name="connsiteY23" fmla="*/ 844177 h 3386906"/>
              <a:gd name="connsiteX24" fmla="*/ 1192251 w 1242035"/>
              <a:gd name="connsiteY24" fmla="*/ 865608 h 3386906"/>
              <a:gd name="connsiteX25" fmla="*/ 1182726 w 1242035"/>
              <a:gd name="connsiteY25" fmla="*/ 891802 h 3386906"/>
              <a:gd name="connsiteX26" fmla="*/ 1180345 w 1242035"/>
              <a:gd name="connsiteY26" fmla="*/ 917996 h 3386906"/>
              <a:gd name="connsiteX27" fmla="*/ 1182726 w 1242035"/>
              <a:gd name="connsiteY27" fmla="*/ 948952 h 3386906"/>
              <a:gd name="connsiteX28" fmla="*/ 1187489 w 1242035"/>
              <a:gd name="connsiteY28" fmla="*/ 972764 h 3386906"/>
              <a:gd name="connsiteX29" fmla="*/ 1197014 w 1242035"/>
              <a:gd name="connsiteY29" fmla="*/ 996577 h 3386906"/>
              <a:gd name="connsiteX30" fmla="*/ 1189870 w 1242035"/>
              <a:gd name="connsiteY30" fmla="*/ 1029914 h 3386906"/>
              <a:gd name="connsiteX31" fmla="*/ 1177964 w 1242035"/>
              <a:gd name="connsiteY31" fmla="*/ 1070396 h 3386906"/>
              <a:gd name="connsiteX32" fmla="*/ 1170820 w 1242035"/>
              <a:gd name="connsiteY32" fmla="*/ 1101352 h 3386906"/>
              <a:gd name="connsiteX33" fmla="*/ 1151770 w 1242035"/>
              <a:gd name="connsiteY33" fmla="*/ 1148977 h 3386906"/>
              <a:gd name="connsiteX34" fmla="*/ 1130339 w 1242035"/>
              <a:gd name="connsiteY34" fmla="*/ 1179933 h 3386906"/>
              <a:gd name="connsiteX35" fmla="*/ 1099383 w 1242035"/>
              <a:gd name="connsiteY35" fmla="*/ 1201364 h 3386906"/>
              <a:gd name="connsiteX36" fmla="*/ 1054139 w 1242035"/>
              <a:gd name="connsiteY36" fmla="*/ 1227558 h 3386906"/>
              <a:gd name="connsiteX37" fmla="*/ 996989 w 1242035"/>
              <a:gd name="connsiteY37" fmla="*/ 1260896 h 3386906"/>
              <a:gd name="connsiteX38" fmla="*/ 954126 w 1242035"/>
              <a:gd name="connsiteY38" fmla="*/ 1294233 h 3386906"/>
              <a:gd name="connsiteX39" fmla="*/ 916027 w 1242035"/>
              <a:gd name="connsiteY39" fmla="*/ 1332333 h 3386906"/>
              <a:gd name="connsiteX40" fmla="*/ 885070 w 1242035"/>
              <a:gd name="connsiteY40" fmla="*/ 1379957 h 3386906"/>
              <a:gd name="connsiteX41" fmla="*/ 863639 w 1242035"/>
              <a:gd name="connsiteY41" fmla="*/ 1420439 h 3386906"/>
              <a:gd name="connsiteX42" fmla="*/ 830301 w 1242035"/>
              <a:gd name="connsiteY42" fmla="*/ 1465683 h 3386906"/>
              <a:gd name="connsiteX43" fmla="*/ 816014 w 1242035"/>
              <a:gd name="connsiteY43" fmla="*/ 1508546 h 3386906"/>
              <a:gd name="connsiteX44" fmla="*/ 782677 w 1242035"/>
              <a:gd name="connsiteY44" fmla="*/ 1558552 h 3386906"/>
              <a:gd name="connsiteX45" fmla="*/ 751720 w 1242035"/>
              <a:gd name="connsiteY45" fmla="*/ 1606176 h 3386906"/>
              <a:gd name="connsiteX46" fmla="*/ 723144 w 1242035"/>
              <a:gd name="connsiteY46" fmla="*/ 1634752 h 3386906"/>
              <a:gd name="connsiteX47" fmla="*/ 699334 w 1242035"/>
              <a:gd name="connsiteY47" fmla="*/ 1670471 h 3386906"/>
              <a:gd name="connsiteX48" fmla="*/ 673140 w 1242035"/>
              <a:gd name="connsiteY48" fmla="*/ 1706189 h 3386906"/>
              <a:gd name="connsiteX49" fmla="*/ 706477 w 1242035"/>
              <a:gd name="connsiteY49" fmla="*/ 1730001 h 3386906"/>
              <a:gd name="connsiteX50" fmla="*/ 704097 w 1242035"/>
              <a:gd name="connsiteY50" fmla="*/ 1782389 h 3386906"/>
              <a:gd name="connsiteX51" fmla="*/ 663615 w 1242035"/>
              <a:gd name="connsiteY51" fmla="*/ 1789533 h 3386906"/>
              <a:gd name="connsiteX52" fmla="*/ 656471 w 1242035"/>
              <a:gd name="connsiteY52" fmla="*/ 1853827 h 3386906"/>
              <a:gd name="connsiteX53" fmla="*/ 661233 w 1242035"/>
              <a:gd name="connsiteY53" fmla="*/ 1908595 h 3386906"/>
              <a:gd name="connsiteX54" fmla="*/ 644564 w 1242035"/>
              <a:gd name="connsiteY54" fmla="*/ 1972890 h 3386906"/>
              <a:gd name="connsiteX55" fmla="*/ 615989 w 1242035"/>
              <a:gd name="connsiteY55" fmla="*/ 1999083 h 3386906"/>
              <a:gd name="connsiteX56" fmla="*/ 580271 w 1242035"/>
              <a:gd name="connsiteY56" fmla="*/ 2046708 h 3386906"/>
              <a:gd name="connsiteX57" fmla="*/ 539790 w 1242035"/>
              <a:gd name="connsiteY57" fmla="*/ 2041946 h 3386906"/>
              <a:gd name="connsiteX58" fmla="*/ 496927 w 1242035"/>
              <a:gd name="connsiteY58" fmla="*/ 2056233 h 3386906"/>
              <a:gd name="connsiteX59" fmla="*/ 480258 w 1242035"/>
              <a:gd name="connsiteY59" fmla="*/ 2077664 h 3386906"/>
              <a:gd name="connsiteX60" fmla="*/ 444540 w 1242035"/>
              <a:gd name="connsiteY60" fmla="*/ 2072902 h 3386906"/>
              <a:gd name="connsiteX61" fmla="*/ 420727 w 1242035"/>
              <a:gd name="connsiteY61" fmla="*/ 2101476 h 3386906"/>
              <a:gd name="connsiteX62" fmla="*/ 415966 w 1242035"/>
              <a:gd name="connsiteY62" fmla="*/ 2144340 h 3386906"/>
              <a:gd name="connsiteX63" fmla="*/ 373102 w 1242035"/>
              <a:gd name="connsiteY63" fmla="*/ 2172914 h 3386906"/>
              <a:gd name="connsiteX64" fmla="*/ 351671 w 1242035"/>
              <a:gd name="connsiteY64" fmla="*/ 2208633 h 3386906"/>
              <a:gd name="connsiteX65" fmla="*/ 327858 w 1242035"/>
              <a:gd name="connsiteY65" fmla="*/ 2234827 h 3386906"/>
              <a:gd name="connsiteX66" fmla="*/ 294521 w 1242035"/>
              <a:gd name="connsiteY66" fmla="*/ 2261021 h 3386906"/>
              <a:gd name="connsiteX67" fmla="*/ 284996 w 1242035"/>
              <a:gd name="connsiteY67" fmla="*/ 2294359 h 3386906"/>
              <a:gd name="connsiteX68" fmla="*/ 277853 w 1242035"/>
              <a:gd name="connsiteY68" fmla="*/ 2322932 h 3386906"/>
              <a:gd name="connsiteX69" fmla="*/ 256420 w 1242035"/>
              <a:gd name="connsiteY69" fmla="*/ 2320551 h 3386906"/>
              <a:gd name="connsiteX70" fmla="*/ 232608 w 1242035"/>
              <a:gd name="connsiteY70" fmla="*/ 2308645 h 3386906"/>
              <a:gd name="connsiteX71" fmla="*/ 215939 w 1242035"/>
              <a:gd name="connsiteY71" fmla="*/ 2301501 h 3386906"/>
              <a:gd name="connsiteX72" fmla="*/ 208796 w 1242035"/>
              <a:gd name="connsiteY72" fmla="*/ 2315789 h 3386906"/>
              <a:gd name="connsiteX73" fmla="*/ 215939 w 1242035"/>
              <a:gd name="connsiteY73" fmla="*/ 2339600 h 3386906"/>
              <a:gd name="connsiteX74" fmla="*/ 239752 w 1242035"/>
              <a:gd name="connsiteY74" fmla="*/ 2372939 h 3386906"/>
              <a:gd name="connsiteX75" fmla="*/ 227846 w 1242035"/>
              <a:gd name="connsiteY75" fmla="*/ 2408658 h 3386906"/>
              <a:gd name="connsiteX76" fmla="*/ 201651 w 1242035"/>
              <a:gd name="connsiteY76" fmla="*/ 2413420 h 3386906"/>
              <a:gd name="connsiteX77" fmla="*/ 187367 w 1242035"/>
              <a:gd name="connsiteY77" fmla="*/ 2415800 h 3386906"/>
              <a:gd name="connsiteX78" fmla="*/ 180221 w 1242035"/>
              <a:gd name="connsiteY78" fmla="*/ 2425326 h 3386906"/>
              <a:gd name="connsiteX79" fmla="*/ 187364 w 1242035"/>
              <a:gd name="connsiteY79" fmla="*/ 2439614 h 3386906"/>
              <a:gd name="connsiteX80" fmla="*/ 206415 w 1242035"/>
              <a:gd name="connsiteY80" fmla="*/ 2451520 h 3386906"/>
              <a:gd name="connsiteX81" fmla="*/ 218321 w 1242035"/>
              <a:gd name="connsiteY81" fmla="*/ 2470570 h 3386906"/>
              <a:gd name="connsiteX82" fmla="*/ 196890 w 1242035"/>
              <a:gd name="connsiteY82" fmla="*/ 2487238 h 3386906"/>
              <a:gd name="connsiteX83" fmla="*/ 170696 w 1242035"/>
              <a:gd name="connsiteY83" fmla="*/ 2506289 h 3386906"/>
              <a:gd name="connsiteX84" fmla="*/ 134978 w 1242035"/>
              <a:gd name="connsiteY84" fmla="*/ 2544389 h 3386906"/>
              <a:gd name="connsiteX85" fmla="*/ 139461 w 1242035"/>
              <a:gd name="connsiteY85" fmla="*/ 2627060 h 3386906"/>
              <a:gd name="connsiteX86" fmla="*/ 123645 w 1242035"/>
              <a:gd name="connsiteY86" fmla="*/ 2710829 h 3386906"/>
              <a:gd name="connsiteX87" fmla="*/ 156096 w 1242035"/>
              <a:gd name="connsiteY87" fmla="*/ 2774664 h 3386906"/>
              <a:gd name="connsiteX88" fmla="*/ 133598 w 1242035"/>
              <a:gd name="connsiteY88" fmla="*/ 2823356 h 3386906"/>
              <a:gd name="connsiteX89" fmla="*/ 120986 w 1242035"/>
              <a:gd name="connsiteY89" fmla="*/ 2883987 h 3386906"/>
              <a:gd name="connsiteX90" fmla="*/ 119884 w 1242035"/>
              <a:gd name="connsiteY90" fmla="*/ 2952584 h 3386906"/>
              <a:gd name="connsiteX91" fmla="*/ 120951 w 1242035"/>
              <a:gd name="connsiteY91" fmla="*/ 3025515 h 3386906"/>
              <a:gd name="connsiteX92" fmla="*/ 113166 w 1242035"/>
              <a:gd name="connsiteY92" fmla="*/ 3080104 h 3386906"/>
              <a:gd name="connsiteX93" fmla="*/ 78762 w 1242035"/>
              <a:gd name="connsiteY93" fmla="*/ 3128584 h 3386906"/>
              <a:gd name="connsiteX94" fmla="*/ 54950 w 1242035"/>
              <a:gd name="connsiteY94" fmla="*/ 3185273 h 3386906"/>
              <a:gd name="connsiteX95" fmla="*/ 29430 w 1242035"/>
              <a:gd name="connsiteY95" fmla="*/ 3260980 h 3386906"/>
              <a:gd name="connsiteX96" fmla="*/ 10380 w 1242035"/>
              <a:gd name="connsiteY96" fmla="*/ 3320050 h 3386906"/>
              <a:gd name="connsiteX97" fmla="*/ 0 w 1242035"/>
              <a:gd name="connsiteY97" fmla="*/ 3386906 h 3386906"/>
              <a:gd name="connsiteX0" fmla="*/ 1242035 w 1242035"/>
              <a:gd name="connsiteY0" fmla="*/ 0 h 3386906"/>
              <a:gd name="connsiteX1" fmla="*/ 1241135 w 1242035"/>
              <a:gd name="connsiteY1" fmla="*/ 86441 h 3386906"/>
              <a:gd name="connsiteX2" fmla="*/ 1227970 w 1242035"/>
              <a:gd name="connsiteY2" fmla="*/ 163139 h 3386906"/>
              <a:gd name="connsiteX3" fmla="*/ 1227970 w 1242035"/>
              <a:gd name="connsiteY3" fmla="*/ 201239 h 3386906"/>
              <a:gd name="connsiteX4" fmla="*/ 1227970 w 1242035"/>
              <a:gd name="connsiteY4" fmla="*/ 239339 h 3386906"/>
              <a:gd name="connsiteX5" fmla="*/ 1223208 w 1242035"/>
              <a:gd name="connsiteY5" fmla="*/ 277439 h 3386906"/>
              <a:gd name="connsiteX6" fmla="*/ 1204158 w 1242035"/>
              <a:gd name="connsiteY6" fmla="*/ 327446 h 3386906"/>
              <a:gd name="connsiteX7" fmla="*/ 1192251 w 1242035"/>
              <a:gd name="connsiteY7" fmla="*/ 353639 h 3386906"/>
              <a:gd name="connsiteX8" fmla="*/ 1168439 w 1242035"/>
              <a:gd name="connsiteY8" fmla="*/ 377452 h 3386906"/>
              <a:gd name="connsiteX9" fmla="*/ 1149389 w 1242035"/>
              <a:gd name="connsiteY9" fmla="*/ 394121 h 3386906"/>
              <a:gd name="connsiteX10" fmla="*/ 1147008 w 1242035"/>
              <a:gd name="connsiteY10" fmla="*/ 413171 h 3386906"/>
              <a:gd name="connsiteX11" fmla="*/ 1144626 w 1242035"/>
              <a:gd name="connsiteY11" fmla="*/ 453652 h 3386906"/>
              <a:gd name="connsiteX12" fmla="*/ 1147008 w 1242035"/>
              <a:gd name="connsiteY12" fmla="*/ 479846 h 3386906"/>
              <a:gd name="connsiteX13" fmla="*/ 1166058 w 1242035"/>
              <a:gd name="connsiteY13" fmla="*/ 522708 h 3386906"/>
              <a:gd name="connsiteX14" fmla="*/ 1182726 w 1242035"/>
              <a:gd name="connsiteY14" fmla="*/ 556046 h 3386906"/>
              <a:gd name="connsiteX15" fmla="*/ 1185108 w 1242035"/>
              <a:gd name="connsiteY15" fmla="*/ 575096 h 3386906"/>
              <a:gd name="connsiteX16" fmla="*/ 1197014 w 1242035"/>
              <a:gd name="connsiteY16" fmla="*/ 615577 h 3386906"/>
              <a:gd name="connsiteX17" fmla="*/ 1201776 w 1242035"/>
              <a:gd name="connsiteY17" fmla="*/ 663202 h 3386906"/>
              <a:gd name="connsiteX18" fmla="*/ 1208920 w 1242035"/>
              <a:gd name="connsiteY18" fmla="*/ 691777 h 3386906"/>
              <a:gd name="connsiteX19" fmla="*/ 1216064 w 1242035"/>
              <a:gd name="connsiteY19" fmla="*/ 725114 h 3386906"/>
              <a:gd name="connsiteX20" fmla="*/ 1213683 w 1242035"/>
              <a:gd name="connsiteY20" fmla="*/ 758452 h 3386906"/>
              <a:gd name="connsiteX21" fmla="*/ 1208920 w 1242035"/>
              <a:gd name="connsiteY21" fmla="*/ 796552 h 3386906"/>
              <a:gd name="connsiteX22" fmla="*/ 1208920 w 1242035"/>
              <a:gd name="connsiteY22" fmla="*/ 817983 h 3386906"/>
              <a:gd name="connsiteX23" fmla="*/ 1208920 w 1242035"/>
              <a:gd name="connsiteY23" fmla="*/ 844177 h 3386906"/>
              <a:gd name="connsiteX24" fmla="*/ 1192251 w 1242035"/>
              <a:gd name="connsiteY24" fmla="*/ 865608 h 3386906"/>
              <a:gd name="connsiteX25" fmla="*/ 1182726 w 1242035"/>
              <a:gd name="connsiteY25" fmla="*/ 891802 h 3386906"/>
              <a:gd name="connsiteX26" fmla="*/ 1180345 w 1242035"/>
              <a:gd name="connsiteY26" fmla="*/ 917996 h 3386906"/>
              <a:gd name="connsiteX27" fmla="*/ 1182726 w 1242035"/>
              <a:gd name="connsiteY27" fmla="*/ 948952 h 3386906"/>
              <a:gd name="connsiteX28" fmla="*/ 1187489 w 1242035"/>
              <a:gd name="connsiteY28" fmla="*/ 972764 h 3386906"/>
              <a:gd name="connsiteX29" fmla="*/ 1197014 w 1242035"/>
              <a:gd name="connsiteY29" fmla="*/ 996577 h 3386906"/>
              <a:gd name="connsiteX30" fmla="*/ 1189870 w 1242035"/>
              <a:gd name="connsiteY30" fmla="*/ 1029914 h 3386906"/>
              <a:gd name="connsiteX31" fmla="*/ 1177964 w 1242035"/>
              <a:gd name="connsiteY31" fmla="*/ 1070396 h 3386906"/>
              <a:gd name="connsiteX32" fmla="*/ 1170820 w 1242035"/>
              <a:gd name="connsiteY32" fmla="*/ 1101352 h 3386906"/>
              <a:gd name="connsiteX33" fmla="*/ 1151770 w 1242035"/>
              <a:gd name="connsiteY33" fmla="*/ 1148977 h 3386906"/>
              <a:gd name="connsiteX34" fmla="*/ 1130339 w 1242035"/>
              <a:gd name="connsiteY34" fmla="*/ 1179933 h 3386906"/>
              <a:gd name="connsiteX35" fmla="*/ 1099383 w 1242035"/>
              <a:gd name="connsiteY35" fmla="*/ 1201364 h 3386906"/>
              <a:gd name="connsiteX36" fmla="*/ 1054139 w 1242035"/>
              <a:gd name="connsiteY36" fmla="*/ 1227558 h 3386906"/>
              <a:gd name="connsiteX37" fmla="*/ 996989 w 1242035"/>
              <a:gd name="connsiteY37" fmla="*/ 1260896 h 3386906"/>
              <a:gd name="connsiteX38" fmla="*/ 954126 w 1242035"/>
              <a:gd name="connsiteY38" fmla="*/ 1294233 h 3386906"/>
              <a:gd name="connsiteX39" fmla="*/ 916027 w 1242035"/>
              <a:gd name="connsiteY39" fmla="*/ 1332333 h 3386906"/>
              <a:gd name="connsiteX40" fmla="*/ 885070 w 1242035"/>
              <a:gd name="connsiteY40" fmla="*/ 1379957 h 3386906"/>
              <a:gd name="connsiteX41" fmla="*/ 863639 w 1242035"/>
              <a:gd name="connsiteY41" fmla="*/ 1420439 h 3386906"/>
              <a:gd name="connsiteX42" fmla="*/ 830301 w 1242035"/>
              <a:gd name="connsiteY42" fmla="*/ 1465683 h 3386906"/>
              <a:gd name="connsiteX43" fmla="*/ 816014 w 1242035"/>
              <a:gd name="connsiteY43" fmla="*/ 1508546 h 3386906"/>
              <a:gd name="connsiteX44" fmla="*/ 782677 w 1242035"/>
              <a:gd name="connsiteY44" fmla="*/ 1558552 h 3386906"/>
              <a:gd name="connsiteX45" fmla="*/ 751720 w 1242035"/>
              <a:gd name="connsiteY45" fmla="*/ 1606176 h 3386906"/>
              <a:gd name="connsiteX46" fmla="*/ 723144 w 1242035"/>
              <a:gd name="connsiteY46" fmla="*/ 1634752 h 3386906"/>
              <a:gd name="connsiteX47" fmla="*/ 699334 w 1242035"/>
              <a:gd name="connsiteY47" fmla="*/ 1670471 h 3386906"/>
              <a:gd name="connsiteX48" fmla="*/ 673140 w 1242035"/>
              <a:gd name="connsiteY48" fmla="*/ 1706189 h 3386906"/>
              <a:gd name="connsiteX49" fmla="*/ 706477 w 1242035"/>
              <a:gd name="connsiteY49" fmla="*/ 1730001 h 3386906"/>
              <a:gd name="connsiteX50" fmla="*/ 704097 w 1242035"/>
              <a:gd name="connsiteY50" fmla="*/ 1782389 h 3386906"/>
              <a:gd name="connsiteX51" fmla="*/ 663615 w 1242035"/>
              <a:gd name="connsiteY51" fmla="*/ 1789533 h 3386906"/>
              <a:gd name="connsiteX52" fmla="*/ 656471 w 1242035"/>
              <a:gd name="connsiteY52" fmla="*/ 1853827 h 3386906"/>
              <a:gd name="connsiteX53" fmla="*/ 661233 w 1242035"/>
              <a:gd name="connsiteY53" fmla="*/ 1908595 h 3386906"/>
              <a:gd name="connsiteX54" fmla="*/ 644564 w 1242035"/>
              <a:gd name="connsiteY54" fmla="*/ 1972890 h 3386906"/>
              <a:gd name="connsiteX55" fmla="*/ 615989 w 1242035"/>
              <a:gd name="connsiteY55" fmla="*/ 1999083 h 3386906"/>
              <a:gd name="connsiteX56" fmla="*/ 580271 w 1242035"/>
              <a:gd name="connsiteY56" fmla="*/ 2046708 h 3386906"/>
              <a:gd name="connsiteX57" fmla="*/ 539790 w 1242035"/>
              <a:gd name="connsiteY57" fmla="*/ 2041946 h 3386906"/>
              <a:gd name="connsiteX58" fmla="*/ 496927 w 1242035"/>
              <a:gd name="connsiteY58" fmla="*/ 2056233 h 3386906"/>
              <a:gd name="connsiteX59" fmla="*/ 480258 w 1242035"/>
              <a:gd name="connsiteY59" fmla="*/ 2077664 h 3386906"/>
              <a:gd name="connsiteX60" fmla="*/ 444540 w 1242035"/>
              <a:gd name="connsiteY60" fmla="*/ 2072902 h 3386906"/>
              <a:gd name="connsiteX61" fmla="*/ 420727 w 1242035"/>
              <a:gd name="connsiteY61" fmla="*/ 2101476 h 3386906"/>
              <a:gd name="connsiteX62" fmla="*/ 415966 w 1242035"/>
              <a:gd name="connsiteY62" fmla="*/ 2144340 h 3386906"/>
              <a:gd name="connsiteX63" fmla="*/ 373102 w 1242035"/>
              <a:gd name="connsiteY63" fmla="*/ 2172914 h 3386906"/>
              <a:gd name="connsiteX64" fmla="*/ 351671 w 1242035"/>
              <a:gd name="connsiteY64" fmla="*/ 2208633 h 3386906"/>
              <a:gd name="connsiteX65" fmla="*/ 327858 w 1242035"/>
              <a:gd name="connsiteY65" fmla="*/ 2234827 h 3386906"/>
              <a:gd name="connsiteX66" fmla="*/ 294521 w 1242035"/>
              <a:gd name="connsiteY66" fmla="*/ 2261021 h 3386906"/>
              <a:gd name="connsiteX67" fmla="*/ 284996 w 1242035"/>
              <a:gd name="connsiteY67" fmla="*/ 2294359 h 3386906"/>
              <a:gd name="connsiteX68" fmla="*/ 277853 w 1242035"/>
              <a:gd name="connsiteY68" fmla="*/ 2322932 h 3386906"/>
              <a:gd name="connsiteX69" fmla="*/ 256420 w 1242035"/>
              <a:gd name="connsiteY69" fmla="*/ 2320551 h 3386906"/>
              <a:gd name="connsiteX70" fmla="*/ 232608 w 1242035"/>
              <a:gd name="connsiteY70" fmla="*/ 2308645 h 3386906"/>
              <a:gd name="connsiteX71" fmla="*/ 215939 w 1242035"/>
              <a:gd name="connsiteY71" fmla="*/ 2301501 h 3386906"/>
              <a:gd name="connsiteX72" fmla="*/ 208796 w 1242035"/>
              <a:gd name="connsiteY72" fmla="*/ 2315789 h 3386906"/>
              <a:gd name="connsiteX73" fmla="*/ 215939 w 1242035"/>
              <a:gd name="connsiteY73" fmla="*/ 2339600 h 3386906"/>
              <a:gd name="connsiteX74" fmla="*/ 239752 w 1242035"/>
              <a:gd name="connsiteY74" fmla="*/ 2372939 h 3386906"/>
              <a:gd name="connsiteX75" fmla="*/ 227846 w 1242035"/>
              <a:gd name="connsiteY75" fmla="*/ 2408658 h 3386906"/>
              <a:gd name="connsiteX76" fmla="*/ 201651 w 1242035"/>
              <a:gd name="connsiteY76" fmla="*/ 2413420 h 3386906"/>
              <a:gd name="connsiteX77" fmla="*/ 187367 w 1242035"/>
              <a:gd name="connsiteY77" fmla="*/ 2415800 h 3386906"/>
              <a:gd name="connsiteX78" fmla="*/ 180221 w 1242035"/>
              <a:gd name="connsiteY78" fmla="*/ 2425326 h 3386906"/>
              <a:gd name="connsiteX79" fmla="*/ 187364 w 1242035"/>
              <a:gd name="connsiteY79" fmla="*/ 2439614 h 3386906"/>
              <a:gd name="connsiteX80" fmla="*/ 206415 w 1242035"/>
              <a:gd name="connsiteY80" fmla="*/ 2451520 h 3386906"/>
              <a:gd name="connsiteX81" fmla="*/ 218321 w 1242035"/>
              <a:gd name="connsiteY81" fmla="*/ 2470570 h 3386906"/>
              <a:gd name="connsiteX82" fmla="*/ 196890 w 1242035"/>
              <a:gd name="connsiteY82" fmla="*/ 2487238 h 3386906"/>
              <a:gd name="connsiteX83" fmla="*/ 170696 w 1242035"/>
              <a:gd name="connsiteY83" fmla="*/ 2506289 h 3386906"/>
              <a:gd name="connsiteX84" fmla="*/ 134978 w 1242035"/>
              <a:gd name="connsiteY84" fmla="*/ 2544389 h 3386906"/>
              <a:gd name="connsiteX85" fmla="*/ 139461 w 1242035"/>
              <a:gd name="connsiteY85" fmla="*/ 2627060 h 3386906"/>
              <a:gd name="connsiteX86" fmla="*/ 118456 w 1242035"/>
              <a:gd name="connsiteY86" fmla="*/ 2705640 h 3386906"/>
              <a:gd name="connsiteX87" fmla="*/ 156096 w 1242035"/>
              <a:gd name="connsiteY87" fmla="*/ 2774664 h 3386906"/>
              <a:gd name="connsiteX88" fmla="*/ 133598 w 1242035"/>
              <a:gd name="connsiteY88" fmla="*/ 2823356 h 3386906"/>
              <a:gd name="connsiteX89" fmla="*/ 120986 w 1242035"/>
              <a:gd name="connsiteY89" fmla="*/ 2883987 h 3386906"/>
              <a:gd name="connsiteX90" fmla="*/ 119884 w 1242035"/>
              <a:gd name="connsiteY90" fmla="*/ 2952584 h 3386906"/>
              <a:gd name="connsiteX91" fmla="*/ 120951 w 1242035"/>
              <a:gd name="connsiteY91" fmla="*/ 3025515 h 3386906"/>
              <a:gd name="connsiteX92" fmla="*/ 113166 w 1242035"/>
              <a:gd name="connsiteY92" fmla="*/ 3080104 h 3386906"/>
              <a:gd name="connsiteX93" fmla="*/ 78762 w 1242035"/>
              <a:gd name="connsiteY93" fmla="*/ 3128584 h 3386906"/>
              <a:gd name="connsiteX94" fmla="*/ 54950 w 1242035"/>
              <a:gd name="connsiteY94" fmla="*/ 3185273 h 3386906"/>
              <a:gd name="connsiteX95" fmla="*/ 29430 w 1242035"/>
              <a:gd name="connsiteY95" fmla="*/ 3260980 h 3386906"/>
              <a:gd name="connsiteX96" fmla="*/ 10380 w 1242035"/>
              <a:gd name="connsiteY96" fmla="*/ 3320050 h 3386906"/>
              <a:gd name="connsiteX97" fmla="*/ 0 w 1242035"/>
              <a:gd name="connsiteY97" fmla="*/ 3386906 h 3386906"/>
              <a:gd name="connsiteX0" fmla="*/ 1242035 w 1242035"/>
              <a:gd name="connsiteY0" fmla="*/ 0 h 3386906"/>
              <a:gd name="connsiteX1" fmla="*/ 1241135 w 1242035"/>
              <a:gd name="connsiteY1" fmla="*/ 86441 h 3386906"/>
              <a:gd name="connsiteX2" fmla="*/ 1227970 w 1242035"/>
              <a:gd name="connsiteY2" fmla="*/ 163139 h 3386906"/>
              <a:gd name="connsiteX3" fmla="*/ 1227970 w 1242035"/>
              <a:gd name="connsiteY3" fmla="*/ 201239 h 3386906"/>
              <a:gd name="connsiteX4" fmla="*/ 1227970 w 1242035"/>
              <a:gd name="connsiteY4" fmla="*/ 239339 h 3386906"/>
              <a:gd name="connsiteX5" fmla="*/ 1223208 w 1242035"/>
              <a:gd name="connsiteY5" fmla="*/ 277439 h 3386906"/>
              <a:gd name="connsiteX6" fmla="*/ 1204158 w 1242035"/>
              <a:gd name="connsiteY6" fmla="*/ 327446 h 3386906"/>
              <a:gd name="connsiteX7" fmla="*/ 1192251 w 1242035"/>
              <a:gd name="connsiteY7" fmla="*/ 353639 h 3386906"/>
              <a:gd name="connsiteX8" fmla="*/ 1168439 w 1242035"/>
              <a:gd name="connsiteY8" fmla="*/ 377452 h 3386906"/>
              <a:gd name="connsiteX9" fmla="*/ 1149389 w 1242035"/>
              <a:gd name="connsiteY9" fmla="*/ 394121 h 3386906"/>
              <a:gd name="connsiteX10" fmla="*/ 1147008 w 1242035"/>
              <a:gd name="connsiteY10" fmla="*/ 413171 h 3386906"/>
              <a:gd name="connsiteX11" fmla="*/ 1144626 w 1242035"/>
              <a:gd name="connsiteY11" fmla="*/ 453652 h 3386906"/>
              <a:gd name="connsiteX12" fmla="*/ 1147008 w 1242035"/>
              <a:gd name="connsiteY12" fmla="*/ 479846 h 3386906"/>
              <a:gd name="connsiteX13" fmla="*/ 1166058 w 1242035"/>
              <a:gd name="connsiteY13" fmla="*/ 522708 h 3386906"/>
              <a:gd name="connsiteX14" fmla="*/ 1182726 w 1242035"/>
              <a:gd name="connsiteY14" fmla="*/ 556046 h 3386906"/>
              <a:gd name="connsiteX15" fmla="*/ 1185108 w 1242035"/>
              <a:gd name="connsiteY15" fmla="*/ 575096 h 3386906"/>
              <a:gd name="connsiteX16" fmla="*/ 1197014 w 1242035"/>
              <a:gd name="connsiteY16" fmla="*/ 615577 h 3386906"/>
              <a:gd name="connsiteX17" fmla="*/ 1201776 w 1242035"/>
              <a:gd name="connsiteY17" fmla="*/ 663202 h 3386906"/>
              <a:gd name="connsiteX18" fmla="*/ 1208920 w 1242035"/>
              <a:gd name="connsiteY18" fmla="*/ 691777 h 3386906"/>
              <a:gd name="connsiteX19" fmla="*/ 1216064 w 1242035"/>
              <a:gd name="connsiteY19" fmla="*/ 725114 h 3386906"/>
              <a:gd name="connsiteX20" fmla="*/ 1213683 w 1242035"/>
              <a:gd name="connsiteY20" fmla="*/ 758452 h 3386906"/>
              <a:gd name="connsiteX21" fmla="*/ 1208920 w 1242035"/>
              <a:gd name="connsiteY21" fmla="*/ 796552 h 3386906"/>
              <a:gd name="connsiteX22" fmla="*/ 1208920 w 1242035"/>
              <a:gd name="connsiteY22" fmla="*/ 817983 h 3386906"/>
              <a:gd name="connsiteX23" fmla="*/ 1208920 w 1242035"/>
              <a:gd name="connsiteY23" fmla="*/ 844177 h 3386906"/>
              <a:gd name="connsiteX24" fmla="*/ 1192251 w 1242035"/>
              <a:gd name="connsiteY24" fmla="*/ 865608 h 3386906"/>
              <a:gd name="connsiteX25" fmla="*/ 1182726 w 1242035"/>
              <a:gd name="connsiteY25" fmla="*/ 891802 h 3386906"/>
              <a:gd name="connsiteX26" fmla="*/ 1180345 w 1242035"/>
              <a:gd name="connsiteY26" fmla="*/ 917996 h 3386906"/>
              <a:gd name="connsiteX27" fmla="*/ 1182726 w 1242035"/>
              <a:gd name="connsiteY27" fmla="*/ 948952 h 3386906"/>
              <a:gd name="connsiteX28" fmla="*/ 1187489 w 1242035"/>
              <a:gd name="connsiteY28" fmla="*/ 972764 h 3386906"/>
              <a:gd name="connsiteX29" fmla="*/ 1197014 w 1242035"/>
              <a:gd name="connsiteY29" fmla="*/ 996577 h 3386906"/>
              <a:gd name="connsiteX30" fmla="*/ 1189870 w 1242035"/>
              <a:gd name="connsiteY30" fmla="*/ 1029914 h 3386906"/>
              <a:gd name="connsiteX31" fmla="*/ 1177964 w 1242035"/>
              <a:gd name="connsiteY31" fmla="*/ 1070396 h 3386906"/>
              <a:gd name="connsiteX32" fmla="*/ 1170820 w 1242035"/>
              <a:gd name="connsiteY32" fmla="*/ 1101352 h 3386906"/>
              <a:gd name="connsiteX33" fmla="*/ 1151770 w 1242035"/>
              <a:gd name="connsiteY33" fmla="*/ 1148977 h 3386906"/>
              <a:gd name="connsiteX34" fmla="*/ 1130339 w 1242035"/>
              <a:gd name="connsiteY34" fmla="*/ 1179933 h 3386906"/>
              <a:gd name="connsiteX35" fmla="*/ 1099383 w 1242035"/>
              <a:gd name="connsiteY35" fmla="*/ 1201364 h 3386906"/>
              <a:gd name="connsiteX36" fmla="*/ 1054139 w 1242035"/>
              <a:gd name="connsiteY36" fmla="*/ 1227558 h 3386906"/>
              <a:gd name="connsiteX37" fmla="*/ 996989 w 1242035"/>
              <a:gd name="connsiteY37" fmla="*/ 1260896 h 3386906"/>
              <a:gd name="connsiteX38" fmla="*/ 954126 w 1242035"/>
              <a:gd name="connsiteY38" fmla="*/ 1294233 h 3386906"/>
              <a:gd name="connsiteX39" fmla="*/ 916027 w 1242035"/>
              <a:gd name="connsiteY39" fmla="*/ 1332333 h 3386906"/>
              <a:gd name="connsiteX40" fmla="*/ 885070 w 1242035"/>
              <a:gd name="connsiteY40" fmla="*/ 1379957 h 3386906"/>
              <a:gd name="connsiteX41" fmla="*/ 863639 w 1242035"/>
              <a:gd name="connsiteY41" fmla="*/ 1420439 h 3386906"/>
              <a:gd name="connsiteX42" fmla="*/ 830301 w 1242035"/>
              <a:gd name="connsiteY42" fmla="*/ 1465683 h 3386906"/>
              <a:gd name="connsiteX43" fmla="*/ 816014 w 1242035"/>
              <a:gd name="connsiteY43" fmla="*/ 1508546 h 3386906"/>
              <a:gd name="connsiteX44" fmla="*/ 782677 w 1242035"/>
              <a:gd name="connsiteY44" fmla="*/ 1558552 h 3386906"/>
              <a:gd name="connsiteX45" fmla="*/ 751720 w 1242035"/>
              <a:gd name="connsiteY45" fmla="*/ 1606176 h 3386906"/>
              <a:gd name="connsiteX46" fmla="*/ 723144 w 1242035"/>
              <a:gd name="connsiteY46" fmla="*/ 1634752 h 3386906"/>
              <a:gd name="connsiteX47" fmla="*/ 699334 w 1242035"/>
              <a:gd name="connsiteY47" fmla="*/ 1670471 h 3386906"/>
              <a:gd name="connsiteX48" fmla="*/ 673140 w 1242035"/>
              <a:gd name="connsiteY48" fmla="*/ 1706189 h 3386906"/>
              <a:gd name="connsiteX49" fmla="*/ 706477 w 1242035"/>
              <a:gd name="connsiteY49" fmla="*/ 1730001 h 3386906"/>
              <a:gd name="connsiteX50" fmla="*/ 704097 w 1242035"/>
              <a:gd name="connsiteY50" fmla="*/ 1782389 h 3386906"/>
              <a:gd name="connsiteX51" fmla="*/ 663615 w 1242035"/>
              <a:gd name="connsiteY51" fmla="*/ 1789533 h 3386906"/>
              <a:gd name="connsiteX52" fmla="*/ 656471 w 1242035"/>
              <a:gd name="connsiteY52" fmla="*/ 1853827 h 3386906"/>
              <a:gd name="connsiteX53" fmla="*/ 661233 w 1242035"/>
              <a:gd name="connsiteY53" fmla="*/ 1908595 h 3386906"/>
              <a:gd name="connsiteX54" fmla="*/ 644564 w 1242035"/>
              <a:gd name="connsiteY54" fmla="*/ 1972890 h 3386906"/>
              <a:gd name="connsiteX55" fmla="*/ 615989 w 1242035"/>
              <a:gd name="connsiteY55" fmla="*/ 1999083 h 3386906"/>
              <a:gd name="connsiteX56" fmla="*/ 580271 w 1242035"/>
              <a:gd name="connsiteY56" fmla="*/ 2046708 h 3386906"/>
              <a:gd name="connsiteX57" fmla="*/ 539790 w 1242035"/>
              <a:gd name="connsiteY57" fmla="*/ 2041946 h 3386906"/>
              <a:gd name="connsiteX58" fmla="*/ 496927 w 1242035"/>
              <a:gd name="connsiteY58" fmla="*/ 2056233 h 3386906"/>
              <a:gd name="connsiteX59" fmla="*/ 480258 w 1242035"/>
              <a:gd name="connsiteY59" fmla="*/ 2077664 h 3386906"/>
              <a:gd name="connsiteX60" fmla="*/ 444540 w 1242035"/>
              <a:gd name="connsiteY60" fmla="*/ 2072902 h 3386906"/>
              <a:gd name="connsiteX61" fmla="*/ 420727 w 1242035"/>
              <a:gd name="connsiteY61" fmla="*/ 2101476 h 3386906"/>
              <a:gd name="connsiteX62" fmla="*/ 415966 w 1242035"/>
              <a:gd name="connsiteY62" fmla="*/ 2144340 h 3386906"/>
              <a:gd name="connsiteX63" fmla="*/ 373102 w 1242035"/>
              <a:gd name="connsiteY63" fmla="*/ 2172914 h 3386906"/>
              <a:gd name="connsiteX64" fmla="*/ 351671 w 1242035"/>
              <a:gd name="connsiteY64" fmla="*/ 2208633 h 3386906"/>
              <a:gd name="connsiteX65" fmla="*/ 327858 w 1242035"/>
              <a:gd name="connsiteY65" fmla="*/ 2234827 h 3386906"/>
              <a:gd name="connsiteX66" fmla="*/ 294521 w 1242035"/>
              <a:gd name="connsiteY66" fmla="*/ 2261021 h 3386906"/>
              <a:gd name="connsiteX67" fmla="*/ 284996 w 1242035"/>
              <a:gd name="connsiteY67" fmla="*/ 2294359 h 3386906"/>
              <a:gd name="connsiteX68" fmla="*/ 277853 w 1242035"/>
              <a:gd name="connsiteY68" fmla="*/ 2322932 h 3386906"/>
              <a:gd name="connsiteX69" fmla="*/ 256420 w 1242035"/>
              <a:gd name="connsiteY69" fmla="*/ 2320551 h 3386906"/>
              <a:gd name="connsiteX70" fmla="*/ 232608 w 1242035"/>
              <a:gd name="connsiteY70" fmla="*/ 2308645 h 3386906"/>
              <a:gd name="connsiteX71" fmla="*/ 215939 w 1242035"/>
              <a:gd name="connsiteY71" fmla="*/ 2301501 h 3386906"/>
              <a:gd name="connsiteX72" fmla="*/ 208796 w 1242035"/>
              <a:gd name="connsiteY72" fmla="*/ 2315789 h 3386906"/>
              <a:gd name="connsiteX73" fmla="*/ 215939 w 1242035"/>
              <a:gd name="connsiteY73" fmla="*/ 2339600 h 3386906"/>
              <a:gd name="connsiteX74" fmla="*/ 239752 w 1242035"/>
              <a:gd name="connsiteY74" fmla="*/ 2372939 h 3386906"/>
              <a:gd name="connsiteX75" fmla="*/ 227846 w 1242035"/>
              <a:gd name="connsiteY75" fmla="*/ 2408658 h 3386906"/>
              <a:gd name="connsiteX76" fmla="*/ 201651 w 1242035"/>
              <a:gd name="connsiteY76" fmla="*/ 2413420 h 3386906"/>
              <a:gd name="connsiteX77" fmla="*/ 187367 w 1242035"/>
              <a:gd name="connsiteY77" fmla="*/ 2415800 h 3386906"/>
              <a:gd name="connsiteX78" fmla="*/ 180221 w 1242035"/>
              <a:gd name="connsiteY78" fmla="*/ 2425326 h 3386906"/>
              <a:gd name="connsiteX79" fmla="*/ 187364 w 1242035"/>
              <a:gd name="connsiteY79" fmla="*/ 2439614 h 3386906"/>
              <a:gd name="connsiteX80" fmla="*/ 206415 w 1242035"/>
              <a:gd name="connsiteY80" fmla="*/ 2451520 h 3386906"/>
              <a:gd name="connsiteX81" fmla="*/ 218321 w 1242035"/>
              <a:gd name="connsiteY81" fmla="*/ 2470570 h 3386906"/>
              <a:gd name="connsiteX82" fmla="*/ 196890 w 1242035"/>
              <a:gd name="connsiteY82" fmla="*/ 2487238 h 3386906"/>
              <a:gd name="connsiteX83" fmla="*/ 170696 w 1242035"/>
              <a:gd name="connsiteY83" fmla="*/ 2506289 h 3386906"/>
              <a:gd name="connsiteX84" fmla="*/ 134978 w 1242035"/>
              <a:gd name="connsiteY84" fmla="*/ 2544389 h 3386906"/>
              <a:gd name="connsiteX85" fmla="*/ 139461 w 1242035"/>
              <a:gd name="connsiteY85" fmla="*/ 2627060 h 3386906"/>
              <a:gd name="connsiteX86" fmla="*/ 118456 w 1242035"/>
              <a:gd name="connsiteY86" fmla="*/ 2705640 h 3386906"/>
              <a:gd name="connsiteX87" fmla="*/ 57497 w 1242035"/>
              <a:gd name="connsiteY87" fmla="*/ 2779854 h 3386906"/>
              <a:gd name="connsiteX88" fmla="*/ 133598 w 1242035"/>
              <a:gd name="connsiteY88" fmla="*/ 2823356 h 3386906"/>
              <a:gd name="connsiteX89" fmla="*/ 120986 w 1242035"/>
              <a:gd name="connsiteY89" fmla="*/ 2883987 h 3386906"/>
              <a:gd name="connsiteX90" fmla="*/ 119884 w 1242035"/>
              <a:gd name="connsiteY90" fmla="*/ 2952584 h 3386906"/>
              <a:gd name="connsiteX91" fmla="*/ 120951 w 1242035"/>
              <a:gd name="connsiteY91" fmla="*/ 3025515 h 3386906"/>
              <a:gd name="connsiteX92" fmla="*/ 113166 w 1242035"/>
              <a:gd name="connsiteY92" fmla="*/ 3080104 h 3386906"/>
              <a:gd name="connsiteX93" fmla="*/ 78762 w 1242035"/>
              <a:gd name="connsiteY93" fmla="*/ 3128584 h 3386906"/>
              <a:gd name="connsiteX94" fmla="*/ 54950 w 1242035"/>
              <a:gd name="connsiteY94" fmla="*/ 3185273 h 3386906"/>
              <a:gd name="connsiteX95" fmla="*/ 29430 w 1242035"/>
              <a:gd name="connsiteY95" fmla="*/ 3260980 h 3386906"/>
              <a:gd name="connsiteX96" fmla="*/ 10380 w 1242035"/>
              <a:gd name="connsiteY96" fmla="*/ 3320050 h 3386906"/>
              <a:gd name="connsiteX97" fmla="*/ 0 w 1242035"/>
              <a:gd name="connsiteY97" fmla="*/ 3386906 h 3386906"/>
              <a:gd name="connsiteX0" fmla="*/ 1242035 w 1242035"/>
              <a:gd name="connsiteY0" fmla="*/ 0 h 3386906"/>
              <a:gd name="connsiteX1" fmla="*/ 1241135 w 1242035"/>
              <a:gd name="connsiteY1" fmla="*/ 86441 h 3386906"/>
              <a:gd name="connsiteX2" fmla="*/ 1227970 w 1242035"/>
              <a:gd name="connsiteY2" fmla="*/ 163139 h 3386906"/>
              <a:gd name="connsiteX3" fmla="*/ 1227970 w 1242035"/>
              <a:gd name="connsiteY3" fmla="*/ 201239 h 3386906"/>
              <a:gd name="connsiteX4" fmla="*/ 1227970 w 1242035"/>
              <a:gd name="connsiteY4" fmla="*/ 239339 h 3386906"/>
              <a:gd name="connsiteX5" fmla="*/ 1223208 w 1242035"/>
              <a:gd name="connsiteY5" fmla="*/ 277439 h 3386906"/>
              <a:gd name="connsiteX6" fmla="*/ 1204158 w 1242035"/>
              <a:gd name="connsiteY6" fmla="*/ 327446 h 3386906"/>
              <a:gd name="connsiteX7" fmla="*/ 1192251 w 1242035"/>
              <a:gd name="connsiteY7" fmla="*/ 353639 h 3386906"/>
              <a:gd name="connsiteX8" fmla="*/ 1168439 w 1242035"/>
              <a:gd name="connsiteY8" fmla="*/ 377452 h 3386906"/>
              <a:gd name="connsiteX9" fmla="*/ 1149389 w 1242035"/>
              <a:gd name="connsiteY9" fmla="*/ 394121 h 3386906"/>
              <a:gd name="connsiteX10" fmla="*/ 1147008 w 1242035"/>
              <a:gd name="connsiteY10" fmla="*/ 413171 h 3386906"/>
              <a:gd name="connsiteX11" fmla="*/ 1144626 w 1242035"/>
              <a:gd name="connsiteY11" fmla="*/ 453652 h 3386906"/>
              <a:gd name="connsiteX12" fmla="*/ 1147008 w 1242035"/>
              <a:gd name="connsiteY12" fmla="*/ 479846 h 3386906"/>
              <a:gd name="connsiteX13" fmla="*/ 1166058 w 1242035"/>
              <a:gd name="connsiteY13" fmla="*/ 522708 h 3386906"/>
              <a:gd name="connsiteX14" fmla="*/ 1182726 w 1242035"/>
              <a:gd name="connsiteY14" fmla="*/ 556046 h 3386906"/>
              <a:gd name="connsiteX15" fmla="*/ 1185108 w 1242035"/>
              <a:gd name="connsiteY15" fmla="*/ 575096 h 3386906"/>
              <a:gd name="connsiteX16" fmla="*/ 1197014 w 1242035"/>
              <a:gd name="connsiteY16" fmla="*/ 615577 h 3386906"/>
              <a:gd name="connsiteX17" fmla="*/ 1201776 w 1242035"/>
              <a:gd name="connsiteY17" fmla="*/ 663202 h 3386906"/>
              <a:gd name="connsiteX18" fmla="*/ 1208920 w 1242035"/>
              <a:gd name="connsiteY18" fmla="*/ 691777 h 3386906"/>
              <a:gd name="connsiteX19" fmla="*/ 1216064 w 1242035"/>
              <a:gd name="connsiteY19" fmla="*/ 725114 h 3386906"/>
              <a:gd name="connsiteX20" fmla="*/ 1213683 w 1242035"/>
              <a:gd name="connsiteY20" fmla="*/ 758452 h 3386906"/>
              <a:gd name="connsiteX21" fmla="*/ 1208920 w 1242035"/>
              <a:gd name="connsiteY21" fmla="*/ 796552 h 3386906"/>
              <a:gd name="connsiteX22" fmla="*/ 1208920 w 1242035"/>
              <a:gd name="connsiteY22" fmla="*/ 817983 h 3386906"/>
              <a:gd name="connsiteX23" fmla="*/ 1208920 w 1242035"/>
              <a:gd name="connsiteY23" fmla="*/ 844177 h 3386906"/>
              <a:gd name="connsiteX24" fmla="*/ 1192251 w 1242035"/>
              <a:gd name="connsiteY24" fmla="*/ 865608 h 3386906"/>
              <a:gd name="connsiteX25" fmla="*/ 1182726 w 1242035"/>
              <a:gd name="connsiteY25" fmla="*/ 891802 h 3386906"/>
              <a:gd name="connsiteX26" fmla="*/ 1180345 w 1242035"/>
              <a:gd name="connsiteY26" fmla="*/ 917996 h 3386906"/>
              <a:gd name="connsiteX27" fmla="*/ 1182726 w 1242035"/>
              <a:gd name="connsiteY27" fmla="*/ 948952 h 3386906"/>
              <a:gd name="connsiteX28" fmla="*/ 1187489 w 1242035"/>
              <a:gd name="connsiteY28" fmla="*/ 972764 h 3386906"/>
              <a:gd name="connsiteX29" fmla="*/ 1197014 w 1242035"/>
              <a:gd name="connsiteY29" fmla="*/ 996577 h 3386906"/>
              <a:gd name="connsiteX30" fmla="*/ 1189870 w 1242035"/>
              <a:gd name="connsiteY30" fmla="*/ 1029914 h 3386906"/>
              <a:gd name="connsiteX31" fmla="*/ 1177964 w 1242035"/>
              <a:gd name="connsiteY31" fmla="*/ 1070396 h 3386906"/>
              <a:gd name="connsiteX32" fmla="*/ 1170820 w 1242035"/>
              <a:gd name="connsiteY32" fmla="*/ 1101352 h 3386906"/>
              <a:gd name="connsiteX33" fmla="*/ 1151770 w 1242035"/>
              <a:gd name="connsiteY33" fmla="*/ 1148977 h 3386906"/>
              <a:gd name="connsiteX34" fmla="*/ 1130339 w 1242035"/>
              <a:gd name="connsiteY34" fmla="*/ 1179933 h 3386906"/>
              <a:gd name="connsiteX35" fmla="*/ 1099383 w 1242035"/>
              <a:gd name="connsiteY35" fmla="*/ 1201364 h 3386906"/>
              <a:gd name="connsiteX36" fmla="*/ 1054139 w 1242035"/>
              <a:gd name="connsiteY36" fmla="*/ 1227558 h 3386906"/>
              <a:gd name="connsiteX37" fmla="*/ 996989 w 1242035"/>
              <a:gd name="connsiteY37" fmla="*/ 1260896 h 3386906"/>
              <a:gd name="connsiteX38" fmla="*/ 954126 w 1242035"/>
              <a:gd name="connsiteY38" fmla="*/ 1294233 h 3386906"/>
              <a:gd name="connsiteX39" fmla="*/ 916027 w 1242035"/>
              <a:gd name="connsiteY39" fmla="*/ 1332333 h 3386906"/>
              <a:gd name="connsiteX40" fmla="*/ 885070 w 1242035"/>
              <a:gd name="connsiteY40" fmla="*/ 1379957 h 3386906"/>
              <a:gd name="connsiteX41" fmla="*/ 863639 w 1242035"/>
              <a:gd name="connsiteY41" fmla="*/ 1420439 h 3386906"/>
              <a:gd name="connsiteX42" fmla="*/ 830301 w 1242035"/>
              <a:gd name="connsiteY42" fmla="*/ 1465683 h 3386906"/>
              <a:gd name="connsiteX43" fmla="*/ 816014 w 1242035"/>
              <a:gd name="connsiteY43" fmla="*/ 1508546 h 3386906"/>
              <a:gd name="connsiteX44" fmla="*/ 782677 w 1242035"/>
              <a:gd name="connsiteY44" fmla="*/ 1558552 h 3386906"/>
              <a:gd name="connsiteX45" fmla="*/ 751720 w 1242035"/>
              <a:gd name="connsiteY45" fmla="*/ 1606176 h 3386906"/>
              <a:gd name="connsiteX46" fmla="*/ 723144 w 1242035"/>
              <a:gd name="connsiteY46" fmla="*/ 1634752 h 3386906"/>
              <a:gd name="connsiteX47" fmla="*/ 699334 w 1242035"/>
              <a:gd name="connsiteY47" fmla="*/ 1670471 h 3386906"/>
              <a:gd name="connsiteX48" fmla="*/ 673140 w 1242035"/>
              <a:gd name="connsiteY48" fmla="*/ 1706189 h 3386906"/>
              <a:gd name="connsiteX49" fmla="*/ 706477 w 1242035"/>
              <a:gd name="connsiteY49" fmla="*/ 1730001 h 3386906"/>
              <a:gd name="connsiteX50" fmla="*/ 704097 w 1242035"/>
              <a:gd name="connsiteY50" fmla="*/ 1782389 h 3386906"/>
              <a:gd name="connsiteX51" fmla="*/ 663615 w 1242035"/>
              <a:gd name="connsiteY51" fmla="*/ 1789533 h 3386906"/>
              <a:gd name="connsiteX52" fmla="*/ 656471 w 1242035"/>
              <a:gd name="connsiteY52" fmla="*/ 1853827 h 3386906"/>
              <a:gd name="connsiteX53" fmla="*/ 661233 w 1242035"/>
              <a:gd name="connsiteY53" fmla="*/ 1908595 h 3386906"/>
              <a:gd name="connsiteX54" fmla="*/ 644564 w 1242035"/>
              <a:gd name="connsiteY54" fmla="*/ 1972890 h 3386906"/>
              <a:gd name="connsiteX55" fmla="*/ 615989 w 1242035"/>
              <a:gd name="connsiteY55" fmla="*/ 1999083 h 3386906"/>
              <a:gd name="connsiteX56" fmla="*/ 580271 w 1242035"/>
              <a:gd name="connsiteY56" fmla="*/ 2046708 h 3386906"/>
              <a:gd name="connsiteX57" fmla="*/ 539790 w 1242035"/>
              <a:gd name="connsiteY57" fmla="*/ 2041946 h 3386906"/>
              <a:gd name="connsiteX58" fmla="*/ 496927 w 1242035"/>
              <a:gd name="connsiteY58" fmla="*/ 2056233 h 3386906"/>
              <a:gd name="connsiteX59" fmla="*/ 480258 w 1242035"/>
              <a:gd name="connsiteY59" fmla="*/ 2077664 h 3386906"/>
              <a:gd name="connsiteX60" fmla="*/ 444540 w 1242035"/>
              <a:gd name="connsiteY60" fmla="*/ 2072902 h 3386906"/>
              <a:gd name="connsiteX61" fmla="*/ 420727 w 1242035"/>
              <a:gd name="connsiteY61" fmla="*/ 2101476 h 3386906"/>
              <a:gd name="connsiteX62" fmla="*/ 415966 w 1242035"/>
              <a:gd name="connsiteY62" fmla="*/ 2144340 h 3386906"/>
              <a:gd name="connsiteX63" fmla="*/ 373102 w 1242035"/>
              <a:gd name="connsiteY63" fmla="*/ 2172914 h 3386906"/>
              <a:gd name="connsiteX64" fmla="*/ 351671 w 1242035"/>
              <a:gd name="connsiteY64" fmla="*/ 2208633 h 3386906"/>
              <a:gd name="connsiteX65" fmla="*/ 327858 w 1242035"/>
              <a:gd name="connsiteY65" fmla="*/ 2234827 h 3386906"/>
              <a:gd name="connsiteX66" fmla="*/ 294521 w 1242035"/>
              <a:gd name="connsiteY66" fmla="*/ 2261021 h 3386906"/>
              <a:gd name="connsiteX67" fmla="*/ 284996 w 1242035"/>
              <a:gd name="connsiteY67" fmla="*/ 2294359 h 3386906"/>
              <a:gd name="connsiteX68" fmla="*/ 277853 w 1242035"/>
              <a:gd name="connsiteY68" fmla="*/ 2322932 h 3386906"/>
              <a:gd name="connsiteX69" fmla="*/ 256420 w 1242035"/>
              <a:gd name="connsiteY69" fmla="*/ 2320551 h 3386906"/>
              <a:gd name="connsiteX70" fmla="*/ 232608 w 1242035"/>
              <a:gd name="connsiteY70" fmla="*/ 2308645 h 3386906"/>
              <a:gd name="connsiteX71" fmla="*/ 215939 w 1242035"/>
              <a:gd name="connsiteY71" fmla="*/ 2301501 h 3386906"/>
              <a:gd name="connsiteX72" fmla="*/ 208796 w 1242035"/>
              <a:gd name="connsiteY72" fmla="*/ 2315789 h 3386906"/>
              <a:gd name="connsiteX73" fmla="*/ 215939 w 1242035"/>
              <a:gd name="connsiteY73" fmla="*/ 2339600 h 3386906"/>
              <a:gd name="connsiteX74" fmla="*/ 239752 w 1242035"/>
              <a:gd name="connsiteY74" fmla="*/ 2372939 h 3386906"/>
              <a:gd name="connsiteX75" fmla="*/ 227846 w 1242035"/>
              <a:gd name="connsiteY75" fmla="*/ 2408658 h 3386906"/>
              <a:gd name="connsiteX76" fmla="*/ 201651 w 1242035"/>
              <a:gd name="connsiteY76" fmla="*/ 2413420 h 3386906"/>
              <a:gd name="connsiteX77" fmla="*/ 187367 w 1242035"/>
              <a:gd name="connsiteY77" fmla="*/ 2415800 h 3386906"/>
              <a:gd name="connsiteX78" fmla="*/ 180221 w 1242035"/>
              <a:gd name="connsiteY78" fmla="*/ 2425326 h 3386906"/>
              <a:gd name="connsiteX79" fmla="*/ 187364 w 1242035"/>
              <a:gd name="connsiteY79" fmla="*/ 2439614 h 3386906"/>
              <a:gd name="connsiteX80" fmla="*/ 206415 w 1242035"/>
              <a:gd name="connsiteY80" fmla="*/ 2451520 h 3386906"/>
              <a:gd name="connsiteX81" fmla="*/ 218321 w 1242035"/>
              <a:gd name="connsiteY81" fmla="*/ 2470570 h 3386906"/>
              <a:gd name="connsiteX82" fmla="*/ 196890 w 1242035"/>
              <a:gd name="connsiteY82" fmla="*/ 2487238 h 3386906"/>
              <a:gd name="connsiteX83" fmla="*/ 170696 w 1242035"/>
              <a:gd name="connsiteY83" fmla="*/ 2506289 h 3386906"/>
              <a:gd name="connsiteX84" fmla="*/ 134978 w 1242035"/>
              <a:gd name="connsiteY84" fmla="*/ 2544389 h 3386906"/>
              <a:gd name="connsiteX85" fmla="*/ 139461 w 1242035"/>
              <a:gd name="connsiteY85" fmla="*/ 2627060 h 3386906"/>
              <a:gd name="connsiteX86" fmla="*/ 118456 w 1242035"/>
              <a:gd name="connsiteY86" fmla="*/ 2705640 h 3386906"/>
              <a:gd name="connsiteX87" fmla="*/ 57497 w 1242035"/>
              <a:gd name="connsiteY87" fmla="*/ 2779854 h 3386906"/>
              <a:gd name="connsiteX88" fmla="*/ 9052 w 1242035"/>
              <a:gd name="connsiteY88" fmla="*/ 2833735 h 3386906"/>
              <a:gd name="connsiteX89" fmla="*/ 120986 w 1242035"/>
              <a:gd name="connsiteY89" fmla="*/ 2883987 h 3386906"/>
              <a:gd name="connsiteX90" fmla="*/ 119884 w 1242035"/>
              <a:gd name="connsiteY90" fmla="*/ 2952584 h 3386906"/>
              <a:gd name="connsiteX91" fmla="*/ 120951 w 1242035"/>
              <a:gd name="connsiteY91" fmla="*/ 3025515 h 3386906"/>
              <a:gd name="connsiteX92" fmla="*/ 113166 w 1242035"/>
              <a:gd name="connsiteY92" fmla="*/ 3080104 h 3386906"/>
              <a:gd name="connsiteX93" fmla="*/ 78762 w 1242035"/>
              <a:gd name="connsiteY93" fmla="*/ 3128584 h 3386906"/>
              <a:gd name="connsiteX94" fmla="*/ 54950 w 1242035"/>
              <a:gd name="connsiteY94" fmla="*/ 3185273 h 3386906"/>
              <a:gd name="connsiteX95" fmla="*/ 29430 w 1242035"/>
              <a:gd name="connsiteY95" fmla="*/ 3260980 h 3386906"/>
              <a:gd name="connsiteX96" fmla="*/ 10380 w 1242035"/>
              <a:gd name="connsiteY96" fmla="*/ 3320050 h 3386906"/>
              <a:gd name="connsiteX97" fmla="*/ 0 w 1242035"/>
              <a:gd name="connsiteY97" fmla="*/ 3386906 h 3386906"/>
              <a:gd name="connsiteX0" fmla="*/ 1271543 w 1271543"/>
              <a:gd name="connsiteY0" fmla="*/ 0 h 3386906"/>
              <a:gd name="connsiteX1" fmla="*/ 1270643 w 1271543"/>
              <a:gd name="connsiteY1" fmla="*/ 86441 h 3386906"/>
              <a:gd name="connsiteX2" fmla="*/ 1257478 w 1271543"/>
              <a:gd name="connsiteY2" fmla="*/ 163139 h 3386906"/>
              <a:gd name="connsiteX3" fmla="*/ 1257478 w 1271543"/>
              <a:gd name="connsiteY3" fmla="*/ 201239 h 3386906"/>
              <a:gd name="connsiteX4" fmla="*/ 1257478 w 1271543"/>
              <a:gd name="connsiteY4" fmla="*/ 239339 h 3386906"/>
              <a:gd name="connsiteX5" fmla="*/ 1252716 w 1271543"/>
              <a:gd name="connsiteY5" fmla="*/ 277439 h 3386906"/>
              <a:gd name="connsiteX6" fmla="*/ 1233666 w 1271543"/>
              <a:gd name="connsiteY6" fmla="*/ 327446 h 3386906"/>
              <a:gd name="connsiteX7" fmla="*/ 1221759 w 1271543"/>
              <a:gd name="connsiteY7" fmla="*/ 353639 h 3386906"/>
              <a:gd name="connsiteX8" fmla="*/ 1197947 w 1271543"/>
              <a:gd name="connsiteY8" fmla="*/ 377452 h 3386906"/>
              <a:gd name="connsiteX9" fmla="*/ 1178897 w 1271543"/>
              <a:gd name="connsiteY9" fmla="*/ 394121 h 3386906"/>
              <a:gd name="connsiteX10" fmla="*/ 1176516 w 1271543"/>
              <a:gd name="connsiteY10" fmla="*/ 413171 h 3386906"/>
              <a:gd name="connsiteX11" fmla="*/ 1174134 w 1271543"/>
              <a:gd name="connsiteY11" fmla="*/ 453652 h 3386906"/>
              <a:gd name="connsiteX12" fmla="*/ 1176516 w 1271543"/>
              <a:gd name="connsiteY12" fmla="*/ 479846 h 3386906"/>
              <a:gd name="connsiteX13" fmla="*/ 1195566 w 1271543"/>
              <a:gd name="connsiteY13" fmla="*/ 522708 h 3386906"/>
              <a:gd name="connsiteX14" fmla="*/ 1212234 w 1271543"/>
              <a:gd name="connsiteY14" fmla="*/ 556046 h 3386906"/>
              <a:gd name="connsiteX15" fmla="*/ 1214616 w 1271543"/>
              <a:gd name="connsiteY15" fmla="*/ 575096 h 3386906"/>
              <a:gd name="connsiteX16" fmla="*/ 1226522 w 1271543"/>
              <a:gd name="connsiteY16" fmla="*/ 615577 h 3386906"/>
              <a:gd name="connsiteX17" fmla="*/ 1231284 w 1271543"/>
              <a:gd name="connsiteY17" fmla="*/ 663202 h 3386906"/>
              <a:gd name="connsiteX18" fmla="*/ 1238428 w 1271543"/>
              <a:gd name="connsiteY18" fmla="*/ 691777 h 3386906"/>
              <a:gd name="connsiteX19" fmla="*/ 1245572 w 1271543"/>
              <a:gd name="connsiteY19" fmla="*/ 725114 h 3386906"/>
              <a:gd name="connsiteX20" fmla="*/ 1243191 w 1271543"/>
              <a:gd name="connsiteY20" fmla="*/ 758452 h 3386906"/>
              <a:gd name="connsiteX21" fmla="*/ 1238428 w 1271543"/>
              <a:gd name="connsiteY21" fmla="*/ 796552 h 3386906"/>
              <a:gd name="connsiteX22" fmla="*/ 1238428 w 1271543"/>
              <a:gd name="connsiteY22" fmla="*/ 817983 h 3386906"/>
              <a:gd name="connsiteX23" fmla="*/ 1238428 w 1271543"/>
              <a:gd name="connsiteY23" fmla="*/ 844177 h 3386906"/>
              <a:gd name="connsiteX24" fmla="*/ 1221759 w 1271543"/>
              <a:gd name="connsiteY24" fmla="*/ 865608 h 3386906"/>
              <a:gd name="connsiteX25" fmla="*/ 1212234 w 1271543"/>
              <a:gd name="connsiteY25" fmla="*/ 891802 h 3386906"/>
              <a:gd name="connsiteX26" fmla="*/ 1209853 w 1271543"/>
              <a:gd name="connsiteY26" fmla="*/ 917996 h 3386906"/>
              <a:gd name="connsiteX27" fmla="*/ 1212234 w 1271543"/>
              <a:gd name="connsiteY27" fmla="*/ 948952 h 3386906"/>
              <a:gd name="connsiteX28" fmla="*/ 1216997 w 1271543"/>
              <a:gd name="connsiteY28" fmla="*/ 972764 h 3386906"/>
              <a:gd name="connsiteX29" fmla="*/ 1226522 w 1271543"/>
              <a:gd name="connsiteY29" fmla="*/ 996577 h 3386906"/>
              <a:gd name="connsiteX30" fmla="*/ 1219378 w 1271543"/>
              <a:gd name="connsiteY30" fmla="*/ 1029914 h 3386906"/>
              <a:gd name="connsiteX31" fmla="*/ 1207472 w 1271543"/>
              <a:gd name="connsiteY31" fmla="*/ 1070396 h 3386906"/>
              <a:gd name="connsiteX32" fmla="*/ 1200328 w 1271543"/>
              <a:gd name="connsiteY32" fmla="*/ 1101352 h 3386906"/>
              <a:gd name="connsiteX33" fmla="*/ 1181278 w 1271543"/>
              <a:gd name="connsiteY33" fmla="*/ 1148977 h 3386906"/>
              <a:gd name="connsiteX34" fmla="*/ 1159847 w 1271543"/>
              <a:gd name="connsiteY34" fmla="*/ 1179933 h 3386906"/>
              <a:gd name="connsiteX35" fmla="*/ 1128891 w 1271543"/>
              <a:gd name="connsiteY35" fmla="*/ 1201364 h 3386906"/>
              <a:gd name="connsiteX36" fmla="*/ 1083647 w 1271543"/>
              <a:gd name="connsiteY36" fmla="*/ 1227558 h 3386906"/>
              <a:gd name="connsiteX37" fmla="*/ 1026497 w 1271543"/>
              <a:gd name="connsiteY37" fmla="*/ 1260896 h 3386906"/>
              <a:gd name="connsiteX38" fmla="*/ 983634 w 1271543"/>
              <a:gd name="connsiteY38" fmla="*/ 1294233 h 3386906"/>
              <a:gd name="connsiteX39" fmla="*/ 945535 w 1271543"/>
              <a:gd name="connsiteY39" fmla="*/ 1332333 h 3386906"/>
              <a:gd name="connsiteX40" fmla="*/ 914578 w 1271543"/>
              <a:gd name="connsiteY40" fmla="*/ 1379957 h 3386906"/>
              <a:gd name="connsiteX41" fmla="*/ 893147 w 1271543"/>
              <a:gd name="connsiteY41" fmla="*/ 1420439 h 3386906"/>
              <a:gd name="connsiteX42" fmla="*/ 859809 w 1271543"/>
              <a:gd name="connsiteY42" fmla="*/ 1465683 h 3386906"/>
              <a:gd name="connsiteX43" fmla="*/ 845522 w 1271543"/>
              <a:gd name="connsiteY43" fmla="*/ 1508546 h 3386906"/>
              <a:gd name="connsiteX44" fmla="*/ 812185 w 1271543"/>
              <a:gd name="connsiteY44" fmla="*/ 1558552 h 3386906"/>
              <a:gd name="connsiteX45" fmla="*/ 781228 w 1271543"/>
              <a:gd name="connsiteY45" fmla="*/ 1606176 h 3386906"/>
              <a:gd name="connsiteX46" fmla="*/ 752652 w 1271543"/>
              <a:gd name="connsiteY46" fmla="*/ 1634752 h 3386906"/>
              <a:gd name="connsiteX47" fmla="*/ 728842 w 1271543"/>
              <a:gd name="connsiteY47" fmla="*/ 1670471 h 3386906"/>
              <a:gd name="connsiteX48" fmla="*/ 702648 w 1271543"/>
              <a:gd name="connsiteY48" fmla="*/ 1706189 h 3386906"/>
              <a:gd name="connsiteX49" fmla="*/ 735985 w 1271543"/>
              <a:gd name="connsiteY49" fmla="*/ 1730001 h 3386906"/>
              <a:gd name="connsiteX50" fmla="*/ 733605 w 1271543"/>
              <a:gd name="connsiteY50" fmla="*/ 1782389 h 3386906"/>
              <a:gd name="connsiteX51" fmla="*/ 693123 w 1271543"/>
              <a:gd name="connsiteY51" fmla="*/ 1789533 h 3386906"/>
              <a:gd name="connsiteX52" fmla="*/ 685979 w 1271543"/>
              <a:gd name="connsiteY52" fmla="*/ 1853827 h 3386906"/>
              <a:gd name="connsiteX53" fmla="*/ 690741 w 1271543"/>
              <a:gd name="connsiteY53" fmla="*/ 1908595 h 3386906"/>
              <a:gd name="connsiteX54" fmla="*/ 674072 w 1271543"/>
              <a:gd name="connsiteY54" fmla="*/ 1972890 h 3386906"/>
              <a:gd name="connsiteX55" fmla="*/ 645497 w 1271543"/>
              <a:gd name="connsiteY55" fmla="*/ 1999083 h 3386906"/>
              <a:gd name="connsiteX56" fmla="*/ 609779 w 1271543"/>
              <a:gd name="connsiteY56" fmla="*/ 2046708 h 3386906"/>
              <a:gd name="connsiteX57" fmla="*/ 569298 w 1271543"/>
              <a:gd name="connsiteY57" fmla="*/ 2041946 h 3386906"/>
              <a:gd name="connsiteX58" fmla="*/ 526435 w 1271543"/>
              <a:gd name="connsiteY58" fmla="*/ 2056233 h 3386906"/>
              <a:gd name="connsiteX59" fmla="*/ 509766 w 1271543"/>
              <a:gd name="connsiteY59" fmla="*/ 2077664 h 3386906"/>
              <a:gd name="connsiteX60" fmla="*/ 474048 w 1271543"/>
              <a:gd name="connsiteY60" fmla="*/ 2072902 h 3386906"/>
              <a:gd name="connsiteX61" fmla="*/ 450235 w 1271543"/>
              <a:gd name="connsiteY61" fmla="*/ 2101476 h 3386906"/>
              <a:gd name="connsiteX62" fmla="*/ 445474 w 1271543"/>
              <a:gd name="connsiteY62" fmla="*/ 2144340 h 3386906"/>
              <a:gd name="connsiteX63" fmla="*/ 402610 w 1271543"/>
              <a:gd name="connsiteY63" fmla="*/ 2172914 h 3386906"/>
              <a:gd name="connsiteX64" fmla="*/ 381179 w 1271543"/>
              <a:gd name="connsiteY64" fmla="*/ 2208633 h 3386906"/>
              <a:gd name="connsiteX65" fmla="*/ 357366 w 1271543"/>
              <a:gd name="connsiteY65" fmla="*/ 2234827 h 3386906"/>
              <a:gd name="connsiteX66" fmla="*/ 324029 w 1271543"/>
              <a:gd name="connsiteY66" fmla="*/ 2261021 h 3386906"/>
              <a:gd name="connsiteX67" fmla="*/ 314504 w 1271543"/>
              <a:gd name="connsiteY67" fmla="*/ 2294359 h 3386906"/>
              <a:gd name="connsiteX68" fmla="*/ 307361 w 1271543"/>
              <a:gd name="connsiteY68" fmla="*/ 2322932 h 3386906"/>
              <a:gd name="connsiteX69" fmla="*/ 285928 w 1271543"/>
              <a:gd name="connsiteY69" fmla="*/ 2320551 h 3386906"/>
              <a:gd name="connsiteX70" fmla="*/ 262116 w 1271543"/>
              <a:gd name="connsiteY70" fmla="*/ 2308645 h 3386906"/>
              <a:gd name="connsiteX71" fmla="*/ 245447 w 1271543"/>
              <a:gd name="connsiteY71" fmla="*/ 2301501 h 3386906"/>
              <a:gd name="connsiteX72" fmla="*/ 238304 w 1271543"/>
              <a:gd name="connsiteY72" fmla="*/ 2315789 h 3386906"/>
              <a:gd name="connsiteX73" fmla="*/ 245447 w 1271543"/>
              <a:gd name="connsiteY73" fmla="*/ 2339600 h 3386906"/>
              <a:gd name="connsiteX74" fmla="*/ 269260 w 1271543"/>
              <a:gd name="connsiteY74" fmla="*/ 2372939 h 3386906"/>
              <a:gd name="connsiteX75" fmla="*/ 257354 w 1271543"/>
              <a:gd name="connsiteY75" fmla="*/ 2408658 h 3386906"/>
              <a:gd name="connsiteX76" fmla="*/ 231159 w 1271543"/>
              <a:gd name="connsiteY76" fmla="*/ 2413420 h 3386906"/>
              <a:gd name="connsiteX77" fmla="*/ 216875 w 1271543"/>
              <a:gd name="connsiteY77" fmla="*/ 2415800 h 3386906"/>
              <a:gd name="connsiteX78" fmla="*/ 209729 w 1271543"/>
              <a:gd name="connsiteY78" fmla="*/ 2425326 h 3386906"/>
              <a:gd name="connsiteX79" fmla="*/ 216872 w 1271543"/>
              <a:gd name="connsiteY79" fmla="*/ 2439614 h 3386906"/>
              <a:gd name="connsiteX80" fmla="*/ 235923 w 1271543"/>
              <a:gd name="connsiteY80" fmla="*/ 2451520 h 3386906"/>
              <a:gd name="connsiteX81" fmla="*/ 247829 w 1271543"/>
              <a:gd name="connsiteY81" fmla="*/ 2470570 h 3386906"/>
              <a:gd name="connsiteX82" fmla="*/ 226398 w 1271543"/>
              <a:gd name="connsiteY82" fmla="*/ 2487238 h 3386906"/>
              <a:gd name="connsiteX83" fmla="*/ 200204 w 1271543"/>
              <a:gd name="connsiteY83" fmla="*/ 2506289 h 3386906"/>
              <a:gd name="connsiteX84" fmla="*/ 164486 w 1271543"/>
              <a:gd name="connsiteY84" fmla="*/ 2544389 h 3386906"/>
              <a:gd name="connsiteX85" fmla="*/ 168969 w 1271543"/>
              <a:gd name="connsiteY85" fmla="*/ 2627060 h 3386906"/>
              <a:gd name="connsiteX86" fmla="*/ 147964 w 1271543"/>
              <a:gd name="connsiteY86" fmla="*/ 2705640 h 3386906"/>
              <a:gd name="connsiteX87" fmla="*/ 87005 w 1271543"/>
              <a:gd name="connsiteY87" fmla="*/ 2779854 h 3386906"/>
              <a:gd name="connsiteX88" fmla="*/ 38560 w 1271543"/>
              <a:gd name="connsiteY88" fmla="*/ 2833735 h 3386906"/>
              <a:gd name="connsiteX89" fmla="*/ 0 w 1271543"/>
              <a:gd name="connsiteY89" fmla="*/ 2878798 h 3386906"/>
              <a:gd name="connsiteX90" fmla="*/ 149392 w 1271543"/>
              <a:gd name="connsiteY90" fmla="*/ 2952584 h 3386906"/>
              <a:gd name="connsiteX91" fmla="*/ 150459 w 1271543"/>
              <a:gd name="connsiteY91" fmla="*/ 3025515 h 3386906"/>
              <a:gd name="connsiteX92" fmla="*/ 142674 w 1271543"/>
              <a:gd name="connsiteY92" fmla="*/ 3080104 h 3386906"/>
              <a:gd name="connsiteX93" fmla="*/ 108270 w 1271543"/>
              <a:gd name="connsiteY93" fmla="*/ 3128584 h 3386906"/>
              <a:gd name="connsiteX94" fmla="*/ 84458 w 1271543"/>
              <a:gd name="connsiteY94" fmla="*/ 3185273 h 3386906"/>
              <a:gd name="connsiteX95" fmla="*/ 58938 w 1271543"/>
              <a:gd name="connsiteY95" fmla="*/ 3260980 h 3386906"/>
              <a:gd name="connsiteX96" fmla="*/ 39888 w 1271543"/>
              <a:gd name="connsiteY96" fmla="*/ 3320050 h 3386906"/>
              <a:gd name="connsiteX97" fmla="*/ 29508 w 1271543"/>
              <a:gd name="connsiteY97" fmla="*/ 3386906 h 3386906"/>
              <a:gd name="connsiteX0" fmla="*/ 1271552 w 1271552"/>
              <a:gd name="connsiteY0" fmla="*/ 0 h 3386906"/>
              <a:gd name="connsiteX1" fmla="*/ 1270652 w 1271552"/>
              <a:gd name="connsiteY1" fmla="*/ 86441 h 3386906"/>
              <a:gd name="connsiteX2" fmla="*/ 1257487 w 1271552"/>
              <a:gd name="connsiteY2" fmla="*/ 163139 h 3386906"/>
              <a:gd name="connsiteX3" fmla="*/ 1257487 w 1271552"/>
              <a:gd name="connsiteY3" fmla="*/ 201239 h 3386906"/>
              <a:gd name="connsiteX4" fmla="*/ 1257487 w 1271552"/>
              <a:gd name="connsiteY4" fmla="*/ 239339 h 3386906"/>
              <a:gd name="connsiteX5" fmla="*/ 1252725 w 1271552"/>
              <a:gd name="connsiteY5" fmla="*/ 277439 h 3386906"/>
              <a:gd name="connsiteX6" fmla="*/ 1233675 w 1271552"/>
              <a:gd name="connsiteY6" fmla="*/ 327446 h 3386906"/>
              <a:gd name="connsiteX7" fmla="*/ 1221768 w 1271552"/>
              <a:gd name="connsiteY7" fmla="*/ 353639 h 3386906"/>
              <a:gd name="connsiteX8" fmla="*/ 1197956 w 1271552"/>
              <a:gd name="connsiteY8" fmla="*/ 377452 h 3386906"/>
              <a:gd name="connsiteX9" fmla="*/ 1178906 w 1271552"/>
              <a:gd name="connsiteY9" fmla="*/ 394121 h 3386906"/>
              <a:gd name="connsiteX10" fmla="*/ 1176525 w 1271552"/>
              <a:gd name="connsiteY10" fmla="*/ 413171 h 3386906"/>
              <a:gd name="connsiteX11" fmla="*/ 1174143 w 1271552"/>
              <a:gd name="connsiteY11" fmla="*/ 453652 h 3386906"/>
              <a:gd name="connsiteX12" fmla="*/ 1176525 w 1271552"/>
              <a:gd name="connsiteY12" fmla="*/ 479846 h 3386906"/>
              <a:gd name="connsiteX13" fmla="*/ 1195575 w 1271552"/>
              <a:gd name="connsiteY13" fmla="*/ 522708 h 3386906"/>
              <a:gd name="connsiteX14" fmla="*/ 1212243 w 1271552"/>
              <a:gd name="connsiteY14" fmla="*/ 556046 h 3386906"/>
              <a:gd name="connsiteX15" fmla="*/ 1214625 w 1271552"/>
              <a:gd name="connsiteY15" fmla="*/ 575096 h 3386906"/>
              <a:gd name="connsiteX16" fmla="*/ 1226531 w 1271552"/>
              <a:gd name="connsiteY16" fmla="*/ 615577 h 3386906"/>
              <a:gd name="connsiteX17" fmla="*/ 1231293 w 1271552"/>
              <a:gd name="connsiteY17" fmla="*/ 663202 h 3386906"/>
              <a:gd name="connsiteX18" fmla="*/ 1238437 w 1271552"/>
              <a:gd name="connsiteY18" fmla="*/ 691777 h 3386906"/>
              <a:gd name="connsiteX19" fmla="*/ 1245581 w 1271552"/>
              <a:gd name="connsiteY19" fmla="*/ 725114 h 3386906"/>
              <a:gd name="connsiteX20" fmla="*/ 1243200 w 1271552"/>
              <a:gd name="connsiteY20" fmla="*/ 758452 h 3386906"/>
              <a:gd name="connsiteX21" fmla="*/ 1238437 w 1271552"/>
              <a:gd name="connsiteY21" fmla="*/ 796552 h 3386906"/>
              <a:gd name="connsiteX22" fmla="*/ 1238437 w 1271552"/>
              <a:gd name="connsiteY22" fmla="*/ 817983 h 3386906"/>
              <a:gd name="connsiteX23" fmla="*/ 1238437 w 1271552"/>
              <a:gd name="connsiteY23" fmla="*/ 844177 h 3386906"/>
              <a:gd name="connsiteX24" fmla="*/ 1221768 w 1271552"/>
              <a:gd name="connsiteY24" fmla="*/ 865608 h 3386906"/>
              <a:gd name="connsiteX25" fmla="*/ 1212243 w 1271552"/>
              <a:gd name="connsiteY25" fmla="*/ 891802 h 3386906"/>
              <a:gd name="connsiteX26" fmla="*/ 1209862 w 1271552"/>
              <a:gd name="connsiteY26" fmla="*/ 917996 h 3386906"/>
              <a:gd name="connsiteX27" fmla="*/ 1212243 w 1271552"/>
              <a:gd name="connsiteY27" fmla="*/ 948952 h 3386906"/>
              <a:gd name="connsiteX28" fmla="*/ 1217006 w 1271552"/>
              <a:gd name="connsiteY28" fmla="*/ 972764 h 3386906"/>
              <a:gd name="connsiteX29" fmla="*/ 1226531 w 1271552"/>
              <a:gd name="connsiteY29" fmla="*/ 996577 h 3386906"/>
              <a:gd name="connsiteX30" fmla="*/ 1219387 w 1271552"/>
              <a:gd name="connsiteY30" fmla="*/ 1029914 h 3386906"/>
              <a:gd name="connsiteX31" fmla="*/ 1207481 w 1271552"/>
              <a:gd name="connsiteY31" fmla="*/ 1070396 h 3386906"/>
              <a:gd name="connsiteX32" fmla="*/ 1200337 w 1271552"/>
              <a:gd name="connsiteY32" fmla="*/ 1101352 h 3386906"/>
              <a:gd name="connsiteX33" fmla="*/ 1181287 w 1271552"/>
              <a:gd name="connsiteY33" fmla="*/ 1148977 h 3386906"/>
              <a:gd name="connsiteX34" fmla="*/ 1159856 w 1271552"/>
              <a:gd name="connsiteY34" fmla="*/ 1179933 h 3386906"/>
              <a:gd name="connsiteX35" fmla="*/ 1128900 w 1271552"/>
              <a:gd name="connsiteY35" fmla="*/ 1201364 h 3386906"/>
              <a:gd name="connsiteX36" fmla="*/ 1083656 w 1271552"/>
              <a:gd name="connsiteY36" fmla="*/ 1227558 h 3386906"/>
              <a:gd name="connsiteX37" fmla="*/ 1026506 w 1271552"/>
              <a:gd name="connsiteY37" fmla="*/ 1260896 h 3386906"/>
              <a:gd name="connsiteX38" fmla="*/ 983643 w 1271552"/>
              <a:gd name="connsiteY38" fmla="*/ 1294233 h 3386906"/>
              <a:gd name="connsiteX39" fmla="*/ 945544 w 1271552"/>
              <a:gd name="connsiteY39" fmla="*/ 1332333 h 3386906"/>
              <a:gd name="connsiteX40" fmla="*/ 914587 w 1271552"/>
              <a:gd name="connsiteY40" fmla="*/ 1379957 h 3386906"/>
              <a:gd name="connsiteX41" fmla="*/ 893156 w 1271552"/>
              <a:gd name="connsiteY41" fmla="*/ 1420439 h 3386906"/>
              <a:gd name="connsiteX42" fmla="*/ 859818 w 1271552"/>
              <a:gd name="connsiteY42" fmla="*/ 1465683 h 3386906"/>
              <a:gd name="connsiteX43" fmla="*/ 845531 w 1271552"/>
              <a:gd name="connsiteY43" fmla="*/ 1508546 h 3386906"/>
              <a:gd name="connsiteX44" fmla="*/ 812194 w 1271552"/>
              <a:gd name="connsiteY44" fmla="*/ 1558552 h 3386906"/>
              <a:gd name="connsiteX45" fmla="*/ 781237 w 1271552"/>
              <a:gd name="connsiteY45" fmla="*/ 1606176 h 3386906"/>
              <a:gd name="connsiteX46" fmla="*/ 752661 w 1271552"/>
              <a:gd name="connsiteY46" fmla="*/ 1634752 h 3386906"/>
              <a:gd name="connsiteX47" fmla="*/ 728851 w 1271552"/>
              <a:gd name="connsiteY47" fmla="*/ 1670471 h 3386906"/>
              <a:gd name="connsiteX48" fmla="*/ 702657 w 1271552"/>
              <a:gd name="connsiteY48" fmla="*/ 1706189 h 3386906"/>
              <a:gd name="connsiteX49" fmla="*/ 735994 w 1271552"/>
              <a:gd name="connsiteY49" fmla="*/ 1730001 h 3386906"/>
              <a:gd name="connsiteX50" fmla="*/ 733614 w 1271552"/>
              <a:gd name="connsiteY50" fmla="*/ 1782389 h 3386906"/>
              <a:gd name="connsiteX51" fmla="*/ 693132 w 1271552"/>
              <a:gd name="connsiteY51" fmla="*/ 1789533 h 3386906"/>
              <a:gd name="connsiteX52" fmla="*/ 685988 w 1271552"/>
              <a:gd name="connsiteY52" fmla="*/ 1853827 h 3386906"/>
              <a:gd name="connsiteX53" fmla="*/ 690750 w 1271552"/>
              <a:gd name="connsiteY53" fmla="*/ 1908595 h 3386906"/>
              <a:gd name="connsiteX54" fmla="*/ 674081 w 1271552"/>
              <a:gd name="connsiteY54" fmla="*/ 1972890 h 3386906"/>
              <a:gd name="connsiteX55" fmla="*/ 645506 w 1271552"/>
              <a:gd name="connsiteY55" fmla="*/ 1999083 h 3386906"/>
              <a:gd name="connsiteX56" fmla="*/ 609788 w 1271552"/>
              <a:gd name="connsiteY56" fmla="*/ 2046708 h 3386906"/>
              <a:gd name="connsiteX57" fmla="*/ 569307 w 1271552"/>
              <a:gd name="connsiteY57" fmla="*/ 2041946 h 3386906"/>
              <a:gd name="connsiteX58" fmla="*/ 526444 w 1271552"/>
              <a:gd name="connsiteY58" fmla="*/ 2056233 h 3386906"/>
              <a:gd name="connsiteX59" fmla="*/ 509775 w 1271552"/>
              <a:gd name="connsiteY59" fmla="*/ 2077664 h 3386906"/>
              <a:gd name="connsiteX60" fmla="*/ 474057 w 1271552"/>
              <a:gd name="connsiteY60" fmla="*/ 2072902 h 3386906"/>
              <a:gd name="connsiteX61" fmla="*/ 450244 w 1271552"/>
              <a:gd name="connsiteY61" fmla="*/ 2101476 h 3386906"/>
              <a:gd name="connsiteX62" fmla="*/ 445483 w 1271552"/>
              <a:gd name="connsiteY62" fmla="*/ 2144340 h 3386906"/>
              <a:gd name="connsiteX63" fmla="*/ 402619 w 1271552"/>
              <a:gd name="connsiteY63" fmla="*/ 2172914 h 3386906"/>
              <a:gd name="connsiteX64" fmla="*/ 381188 w 1271552"/>
              <a:gd name="connsiteY64" fmla="*/ 2208633 h 3386906"/>
              <a:gd name="connsiteX65" fmla="*/ 357375 w 1271552"/>
              <a:gd name="connsiteY65" fmla="*/ 2234827 h 3386906"/>
              <a:gd name="connsiteX66" fmla="*/ 324038 w 1271552"/>
              <a:gd name="connsiteY66" fmla="*/ 2261021 h 3386906"/>
              <a:gd name="connsiteX67" fmla="*/ 314513 w 1271552"/>
              <a:gd name="connsiteY67" fmla="*/ 2294359 h 3386906"/>
              <a:gd name="connsiteX68" fmla="*/ 307370 w 1271552"/>
              <a:gd name="connsiteY68" fmla="*/ 2322932 h 3386906"/>
              <a:gd name="connsiteX69" fmla="*/ 285937 w 1271552"/>
              <a:gd name="connsiteY69" fmla="*/ 2320551 h 3386906"/>
              <a:gd name="connsiteX70" fmla="*/ 262125 w 1271552"/>
              <a:gd name="connsiteY70" fmla="*/ 2308645 h 3386906"/>
              <a:gd name="connsiteX71" fmla="*/ 245456 w 1271552"/>
              <a:gd name="connsiteY71" fmla="*/ 2301501 h 3386906"/>
              <a:gd name="connsiteX72" fmla="*/ 238313 w 1271552"/>
              <a:gd name="connsiteY72" fmla="*/ 2315789 h 3386906"/>
              <a:gd name="connsiteX73" fmla="*/ 245456 w 1271552"/>
              <a:gd name="connsiteY73" fmla="*/ 2339600 h 3386906"/>
              <a:gd name="connsiteX74" fmla="*/ 269269 w 1271552"/>
              <a:gd name="connsiteY74" fmla="*/ 2372939 h 3386906"/>
              <a:gd name="connsiteX75" fmla="*/ 257363 w 1271552"/>
              <a:gd name="connsiteY75" fmla="*/ 2408658 h 3386906"/>
              <a:gd name="connsiteX76" fmla="*/ 231168 w 1271552"/>
              <a:gd name="connsiteY76" fmla="*/ 2413420 h 3386906"/>
              <a:gd name="connsiteX77" fmla="*/ 216884 w 1271552"/>
              <a:gd name="connsiteY77" fmla="*/ 2415800 h 3386906"/>
              <a:gd name="connsiteX78" fmla="*/ 209738 w 1271552"/>
              <a:gd name="connsiteY78" fmla="*/ 2425326 h 3386906"/>
              <a:gd name="connsiteX79" fmla="*/ 216881 w 1271552"/>
              <a:gd name="connsiteY79" fmla="*/ 2439614 h 3386906"/>
              <a:gd name="connsiteX80" fmla="*/ 235932 w 1271552"/>
              <a:gd name="connsiteY80" fmla="*/ 2451520 h 3386906"/>
              <a:gd name="connsiteX81" fmla="*/ 247838 w 1271552"/>
              <a:gd name="connsiteY81" fmla="*/ 2470570 h 3386906"/>
              <a:gd name="connsiteX82" fmla="*/ 226407 w 1271552"/>
              <a:gd name="connsiteY82" fmla="*/ 2487238 h 3386906"/>
              <a:gd name="connsiteX83" fmla="*/ 200213 w 1271552"/>
              <a:gd name="connsiteY83" fmla="*/ 2506289 h 3386906"/>
              <a:gd name="connsiteX84" fmla="*/ 164495 w 1271552"/>
              <a:gd name="connsiteY84" fmla="*/ 2544389 h 3386906"/>
              <a:gd name="connsiteX85" fmla="*/ 168978 w 1271552"/>
              <a:gd name="connsiteY85" fmla="*/ 2627060 h 3386906"/>
              <a:gd name="connsiteX86" fmla="*/ 147973 w 1271552"/>
              <a:gd name="connsiteY86" fmla="*/ 2705640 h 3386906"/>
              <a:gd name="connsiteX87" fmla="*/ 87014 w 1271552"/>
              <a:gd name="connsiteY87" fmla="*/ 2779854 h 3386906"/>
              <a:gd name="connsiteX88" fmla="*/ 38569 w 1271552"/>
              <a:gd name="connsiteY88" fmla="*/ 2833735 h 3386906"/>
              <a:gd name="connsiteX89" fmla="*/ 9 w 1271552"/>
              <a:gd name="connsiteY89" fmla="*/ 2878798 h 3386906"/>
              <a:gd name="connsiteX90" fmla="*/ 9286 w 1271552"/>
              <a:gd name="connsiteY90" fmla="*/ 2957773 h 3386906"/>
              <a:gd name="connsiteX91" fmla="*/ 150468 w 1271552"/>
              <a:gd name="connsiteY91" fmla="*/ 3025515 h 3386906"/>
              <a:gd name="connsiteX92" fmla="*/ 142683 w 1271552"/>
              <a:gd name="connsiteY92" fmla="*/ 3080104 h 3386906"/>
              <a:gd name="connsiteX93" fmla="*/ 108279 w 1271552"/>
              <a:gd name="connsiteY93" fmla="*/ 3128584 h 3386906"/>
              <a:gd name="connsiteX94" fmla="*/ 84467 w 1271552"/>
              <a:gd name="connsiteY94" fmla="*/ 3185273 h 3386906"/>
              <a:gd name="connsiteX95" fmla="*/ 58947 w 1271552"/>
              <a:gd name="connsiteY95" fmla="*/ 3260980 h 3386906"/>
              <a:gd name="connsiteX96" fmla="*/ 39897 w 1271552"/>
              <a:gd name="connsiteY96" fmla="*/ 3320050 h 3386906"/>
              <a:gd name="connsiteX97" fmla="*/ 29517 w 1271552"/>
              <a:gd name="connsiteY97" fmla="*/ 3386906 h 3386906"/>
              <a:gd name="connsiteX0" fmla="*/ 1271586 w 1271586"/>
              <a:gd name="connsiteY0" fmla="*/ 0 h 3386906"/>
              <a:gd name="connsiteX1" fmla="*/ 1270686 w 1271586"/>
              <a:gd name="connsiteY1" fmla="*/ 86441 h 3386906"/>
              <a:gd name="connsiteX2" fmla="*/ 1257521 w 1271586"/>
              <a:gd name="connsiteY2" fmla="*/ 163139 h 3386906"/>
              <a:gd name="connsiteX3" fmla="*/ 1257521 w 1271586"/>
              <a:gd name="connsiteY3" fmla="*/ 201239 h 3386906"/>
              <a:gd name="connsiteX4" fmla="*/ 1257521 w 1271586"/>
              <a:gd name="connsiteY4" fmla="*/ 239339 h 3386906"/>
              <a:gd name="connsiteX5" fmla="*/ 1252759 w 1271586"/>
              <a:gd name="connsiteY5" fmla="*/ 277439 h 3386906"/>
              <a:gd name="connsiteX6" fmla="*/ 1233709 w 1271586"/>
              <a:gd name="connsiteY6" fmla="*/ 327446 h 3386906"/>
              <a:gd name="connsiteX7" fmla="*/ 1221802 w 1271586"/>
              <a:gd name="connsiteY7" fmla="*/ 353639 h 3386906"/>
              <a:gd name="connsiteX8" fmla="*/ 1197990 w 1271586"/>
              <a:gd name="connsiteY8" fmla="*/ 377452 h 3386906"/>
              <a:gd name="connsiteX9" fmla="*/ 1178940 w 1271586"/>
              <a:gd name="connsiteY9" fmla="*/ 394121 h 3386906"/>
              <a:gd name="connsiteX10" fmla="*/ 1176559 w 1271586"/>
              <a:gd name="connsiteY10" fmla="*/ 413171 h 3386906"/>
              <a:gd name="connsiteX11" fmla="*/ 1174177 w 1271586"/>
              <a:gd name="connsiteY11" fmla="*/ 453652 h 3386906"/>
              <a:gd name="connsiteX12" fmla="*/ 1176559 w 1271586"/>
              <a:gd name="connsiteY12" fmla="*/ 479846 h 3386906"/>
              <a:gd name="connsiteX13" fmla="*/ 1195609 w 1271586"/>
              <a:gd name="connsiteY13" fmla="*/ 522708 h 3386906"/>
              <a:gd name="connsiteX14" fmla="*/ 1212277 w 1271586"/>
              <a:gd name="connsiteY14" fmla="*/ 556046 h 3386906"/>
              <a:gd name="connsiteX15" fmla="*/ 1214659 w 1271586"/>
              <a:gd name="connsiteY15" fmla="*/ 575096 h 3386906"/>
              <a:gd name="connsiteX16" fmla="*/ 1226565 w 1271586"/>
              <a:gd name="connsiteY16" fmla="*/ 615577 h 3386906"/>
              <a:gd name="connsiteX17" fmla="*/ 1231327 w 1271586"/>
              <a:gd name="connsiteY17" fmla="*/ 663202 h 3386906"/>
              <a:gd name="connsiteX18" fmla="*/ 1238471 w 1271586"/>
              <a:gd name="connsiteY18" fmla="*/ 691777 h 3386906"/>
              <a:gd name="connsiteX19" fmla="*/ 1245615 w 1271586"/>
              <a:gd name="connsiteY19" fmla="*/ 725114 h 3386906"/>
              <a:gd name="connsiteX20" fmla="*/ 1243234 w 1271586"/>
              <a:gd name="connsiteY20" fmla="*/ 758452 h 3386906"/>
              <a:gd name="connsiteX21" fmla="*/ 1238471 w 1271586"/>
              <a:gd name="connsiteY21" fmla="*/ 796552 h 3386906"/>
              <a:gd name="connsiteX22" fmla="*/ 1238471 w 1271586"/>
              <a:gd name="connsiteY22" fmla="*/ 817983 h 3386906"/>
              <a:gd name="connsiteX23" fmla="*/ 1238471 w 1271586"/>
              <a:gd name="connsiteY23" fmla="*/ 844177 h 3386906"/>
              <a:gd name="connsiteX24" fmla="*/ 1221802 w 1271586"/>
              <a:gd name="connsiteY24" fmla="*/ 865608 h 3386906"/>
              <a:gd name="connsiteX25" fmla="*/ 1212277 w 1271586"/>
              <a:gd name="connsiteY25" fmla="*/ 891802 h 3386906"/>
              <a:gd name="connsiteX26" fmla="*/ 1209896 w 1271586"/>
              <a:gd name="connsiteY26" fmla="*/ 917996 h 3386906"/>
              <a:gd name="connsiteX27" fmla="*/ 1212277 w 1271586"/>
              <a:gd name="connsiteY27" fmla="*/ 948952 h 3386906"/>
              <a:gd name="connsiteX28" fmla="*/ 1217040 w 1271586"/>
              <a:gd name="connsiteY28" fmla="*/ 972764 h 3386906"/>
              <a:gd name="connsiteX29" fmla="*/ 1226565 w 1271586"/>
              <a:gd name="connsiteY29" fmla="*/ 996577 h 3386906"/>
              <a:gd name="connsiteX30" fmla="*/ 1219421 w 1271586"/>
              <a:gd name="connsiteY30" fmla="*/ 1029914 h 3386906"/>
              <a:gd name="connsiteX31" fmla="*/ 1207515 w 1271586"/>
              <a:gd name="connsiteY31" fmla="*/ 1070396 h 3386906"/>
              <a:gd name="connsiteX32" fmla="*/ 1200371 w 1271586"/>
              <a:gd name="connsiteY32" fmla="*/ 1101352 h 3386906"/>
              <a:gd name="connsiteX33" fmla="*/ 1181321 w 1271586"/>
              <a:gd name="connsiteY33" fmla="*/ 1148977 h 3386906"/>
              <a:gd name="connsiteX34" fmla="*/ 1159890 w 1271586"/>
              <a:gd name="connsiteY34" fmla="*/ 1179933 h 3386906"/>
              <a:gd name="connsiteX35" fmla="*/ 1128934 w 1271586"/>
              <a:gd name="connsiteY35" fmla="*/ 1201364 h 3386906"/>
              <a:gd name="connsiteX36" fmla="*/ 1083690 w 1271586"/>
              <a:gd name="connsiteY36" fmla="*/ 1227558 h 3386906"/>
              <a:gd name="connsiteX37" fmla="*/ 1026540 w 1271586"/>
              <a:gd name="connsiteY37" fmla="*/ 1260896 h 3386906"/>
              <a:gd name="connsiteX38" fmla="*/ 983677 w 1271586"/>
              <a:gd name="connsiteY38" fmla="*/ 1294233 h 3386906"/>
              <a:gd name="connsiteX39" fmla="*/ 945578 w 1271586"/>
              <a:gd name="connsiteY39" fmla="*/ 1332333 h 3386906"/>
              <a:gd name="connsiteX40" fmla="*/ 914621 w 1271586"/>
              <a:gd name="connsiteY40" fmla="*/ 1379957 h 3386906"/>
              <a:gd name="connsiteX41" fmla="*/ 893190 w 1271586"/>
              <a:gd name="connsiteY41" fmla="*/ 1420439 h 3386906"/>
              <a:gd name="connsiteX42" fmla="*/ 859852 w 1271586"/>
              <a:gd name="connsiteY42" fmla="*/ 1465683 h 3386906"/>
              <a:gd name="connsiteX43" fmla="*/ 845565 w 1271586"/>
              <a:gd name="connsiteY43" fmla="*/ 1508546 h 3386906"/>
              <a:gd name="connsiteX44" fmla="*/ 812228 w 1271586"/>
              <a:gd name="connsiteY44" fmla="*/ 1558552 h 3386906"/>
              <a:gd name="connsiteX45" fmla="*/ 781271 w 1271586"/>
              <a:gd name="connsiteY45" fmla="*/ 1606176 h 3386906"/>
              <a:gd name="connsiteX46" fmla="*/ 752695 w 1271586"/>
              <a:gd name="connsiteY46" fmla="*/ 1634752 h 3386906"/>
              <a:gd name="connsiteX47" fmla="*/ 728885 w 1271586"/>
              <a:gd name="connsiteY47" fmla="*/ 1670471 h 3386906"/>
              <a:gd name="connsiteX48" fmla="*/ 702691 w 1271586"/>
              <a:gd name="connsiteY48" fmla="*/ 1706189 h 3386906"/>
              <a:gd name="connsiteX49" fmla="*/ 736028 w 1271586"/>
              <a:gd name="connsiteY49" fmla="*/ 1730001 h 3386906"/>
              <a:gd name="connsiteX50" fmla="*/ 733648 w 1271586"/>
              <a:gd name="connsiteY50" fmla="*/ 1782389 h 3386906"/>
              <a:gd name="connsiteX51" fmla="*/ 693166 w 1271586"/>
              <a:gd name="connsiteY51" fmla="*/ 1789533 h 3386906"/>
              <a:gd name="connsiteX52" fmla="*/ 686022 w 1271586"/>
              <a:gd name="connsiteY52" fmla="*/ 1853827 h 3386906"/>
              <a:gd name="connsiteX53" fmla="*/ 690784 w 1271586"/>
              <a:gd name="connsiteY53" fmla="*/ 1908595 h 3386906"/>
              <a:gd name="connsiteX54" fmla="*/ 674115 w 1271586"/>
              <a:gd name="connsiteY54" fmla="*/ 1972890 h 3386906"/>
              <a:gd name="connsiteX55" fmla="*/ 645540 w 1271586"/>
              <a:gd name="connsiteY55" fmla="*/ 1999083 h 3386906"/>
              <a:gd name="connsiteX56" fmla="*/ 609822 w 1271586"/>
              <a:gd name="connsiteY56" fmla="*/ 2046708 h 3386906"/>
              <a:gd name="connsiteX57" fmla="*/ 569341 w 1271586"/>
              <a:gd name="connsiteY57" fmla="*/ 2041946 h 3386906"/>
              <a:gd name="connsiteX58" fmla="*/ 526478 w 1271586"/>
              <a:gd name="connsiteY58" fmla="*/ 2056233 h 3386906"/>
              <a:gd name="connsiteX59" fmla="*/ 509809 w 1271586"/>
              <a:gd name="connsiteY59" fmla="*/ 2077664 h 3386906"/>
              <a:gd name="connsiteX60" fmla="*/ 474091 w 1271586"/>
              <a:gd name="connsiteY60" fmla="*/ 2072902 h 3386906"/>
              <a:gd name="connsiteX61" fmla="*/ 450278 w 1271586"/>
              <a:gd name="connsiteY61" fmla="*/ 2101476 h 3386906"/>
              <a:gd name="connsiteX62" fmla="*/ 445517 w 1271586"/>
              <a:gd name="connsiteY62" fmla="*/ 2144340 h 3386906"/>
              <a:gd name="connsiteX63" fmla="*/ 402653 w 1271586"/>
              <a:gd name="connsiteY63" fmla="*/ 2172914 h 3386906"/>
              <a:gd name="connsiteX64" fmla="*/ 381222 w 1271586"/>
              <a:gd name="connsiteY64" fmla="*/ 2208633 h 3386906"/>
              <a:gd name="connsiteX65" fmla="*/ 357409 w 1271586"/>
              <a:gd name="connsiteY65" fmla="*/ 2234827 h 3386906"/>
              <a:gd name="connsiteX66" fmla="*/ 324072 w 1271586"/>
              <a:gd name="connsiteY66" fmla="*/ 2261021 h 3386906"/>
              <a:gd name="connsiteX67" fmla="*/ 314547 w 1271586"/>
              <a:gd name="connsiteY67" fmla="*/ 2294359 h 3386906"/>
              <a:gd name="connsiteX68" fmla="*/ 307404 w 1271586"/>
              <a:gd name="connsiteY68" fmla="*/ 2322932 h 3386906"/>
              <a:gd name="connsiteX69" fmla="*/ 285971 w 1271586"/>
              <a:gd name="connsiteY69" fmla="*/ 2320551 h 3386906"/>
              <a:gd name="connsiteX70" fmla="*/ 262159 w 1271586"/>
              <a:gd name="connsiteY70" fmla="*/ 2308645 h 3386906"/>
              <a:gd name="connsiteX71" fmla="*/ 245490 w 1271586"/>
              <a:gd name="connsiteY71" fmla="*/ 2301501 h 3386906"/>
              <a:gd name="connsiteX72" fmla="*/ 238347 w 1271586"/>
              <a:gd name="connsiteY72" fmla="*/ 2315789 h 3386906"/>
              <a:gd name="connsiteX73" fmla="*/ 245490 w 1271586"/>
              <a:gd name="connsiteY73" fmla="*/ 2339600 h 3386906"/>
              <a:gd name="connsiteX74" fmla="*/ 269303 w 1271586"/>
              <a:gd name="connsiteY74" fmla="*/ 2372939 h 3386906"/>
              <a:gd name="connsiteX75" fmla="*/ 257397 w 1271586"/>
              <a:gd name="connsiteY75" fmla="*/ 2408658 h 3386906"/>
              <a:gd name="connsiteX76" fmla="*/ 231202 w 1271586"/>
              <a:gd name="connsiteY76" fmla="*/ 2413420 h 3386906"/>
              <a:gd name="connsiteX77" fmla="*/ 216918 w 1271586"/>
              <a:gd name="connsiteY77" fmla="*/ 2415800 h 3386906"/>
              <a:gd name="connsiteX78" fmla="*/ 209772 w 1271586"/>
              <a:gd name="connsiteY78" fmla="*/ 2425326 h 3386906"/>
              <a:gd name="connsiteX79" fmla="*/ 216915 w 1271586"/>
              <a:gd name="connsiteY79" fmla="*/ 2439614 h 3386906"/>
              <a:gd name="connsiteX80" fmla="*/ 235966 w 1271586"/>
              <a:gd name="connsiteY80" fmla="*/ 2451520 h 3386906"/>
              <a:gd name="connsiteX81" fmla="*/ 247872 w 1271586"/>
              <a:gd name="connsiteY81" fmla="*/ 2470570 h 3386906"/>
              <a:gd name="connsiteX82" fmla="*/ 226441 w 1271586"/>
              <a:gd name="connsiteY82" fmla="*/ 2487238 h 3386906"/>
              <a:gd name="connsiteX83" fmla="*/ 200247 w 1271586"/>
              <a:gd name="connsiteY83" fmla="*/ 2506289 h 3386906"/>
              <a:gd name="connsiteX84" fmla="*/ 164529 w 1271586"/>
              <a:gd name="connsiteY84" fmla="*/ 2544389 h 3386906"/>
              <a:gd name="connsiteX85" fmla="*/ 169012 w 1271586"/>
              <a:gd name="connsiteY85" fmla="*/ 2627060 h 3386906"/>
              <a:gd name="connsiteX86" fmla="*/ 148007 w 1271586"/>
              <a:gd name="connsiteY86" fmla="*/ 2705640 h 3386906"/>
              <a:gd name="connsiteX87" fmla="*/ 87048 w 1271586"/>
              <a:gd name="connsiteY87" fmla="*/ 2779854 h 3386906"/>
              <a:gd name="connsiteX88" fmla="*/ 38603 w 1271586"/>
              <a:gd name="connsiteY88" fmla="*/ 2833735 h 3386906"/>
              <a:gd name="connsiteX89" fmla="*/ 43 w 1271586"/>
              <a:gd name="connsiteY89" fmla="*/ 2878798 h 3386906"/>
              <a:gd name="connsiteX90" fmla="*/ 9320 w 1271586"/>
              <a:gd name="connsiteY90" fmla="*/ 2957773 h 3386906"/>
              <a:gd name="connsiteX91" fmla="*/ 9 w 1271586"/>
              <a:gd name="connsiteY91" fmla="*/ 3030705 h 3386906"/>
              <a:gd name="connsiteX92" fmla="*/ 142717 w 1271586"/>
              <a:gd name="connsiteY92" fmla="*/ 3080104 h 3386906"/>
              <a:gd name="connsiteX93" fmla="*/ 108313 w 1271586"/>
              <a:gd name="connsiteY93" fmla="*/ 3128584 h 3386906"/>
              <a:gd name="connsiteX94" fmla="*/ 84501 w 1271586"/>
              <a:gd name="connsiteY94" fmla="*/ 3185273 h 3386906"/>
              <a:gd name="connsiteX95" fmla="*/ 58981 w 1271586"/>
              <a:gd name="connsiteY95" fmla="*/ 3260980 h 3386906"/>
              <a:gd name="connsiteX96" fmla="*/ 39931 w 1271586"/>
              <a:gd name="connsiteY96" fmla="*/ 3320050 h 3386906"/>
              <a:gd name="connsiteX97" fmla="*/ 29551 w 1271586"/>
              <a:gd name="connsiteY97" fmla="*/ 3386906 h 3386906"/>
              <a:gd name="connsiteX0" fmla="*/ 1315688 w 1315688"/>
              <a:gd name="connsiteY0" fmla="*/ 0 h 3386906"/>
              <a:gd name="connsiteX1" fmla="*/ 1314788 w 1315688"/>
              <a:gd name="connsiteY1" fmla="*/ 86441 h 3386906"/>
              <a:gd name="connsiteX2" fmla="*/ 1301623 w 1315688"/>
              <a:gd name="connsiteY2" fmla="*/ 163139 h 3386906"/>
              <a:gd name="connsiteX3" fmla="*/ 1301623 w 1315688"/>
              <a:gd name="connsiteY3" fmla="*/ 201239 h 3386906"/>
              <a:gd name="connsiteX4" fmla="*/ 1301623 w 1315688"/>
              <a:gd name="connsiteY4" fmla="*/ 239339 h 3386906"/>
              <a:gd name="connsiteX5" fmla="*/ 1296861 w 1315688"/>
              <a:gd name="connsiteY5" fmla="*/ 277439 h 3386906"/>
              <a:gd name="connsiteX6" fmla="*/ 1277811 w 1315688"/>
              <a:gd name="connsiteY6" fmla="*/ 327446 h 3386906"/>
              <a:gd name="connsiteX7" fmla="*/ 1265904 w 1315688"/>
              <a:gd name="connsiteY7" fmla="*/ 353639 h 3386906"/>
              <a:gd name="connsiteX8" fmla="*/ 1242092 w 1315688"/>
              <a:gd name="connsiteY8" fmla="*/ 377452 h 3386906"/>
              <a:gd name="connsiteX9" fmla="*/ 1223042 w 1315688"/>
              <a:gd name="connsiteY9" fmla="*/ 394121 h 3386906"/>
              <a:gd name="connsiteX10" fmla="*/ 1220661 w 1315688"/>
              <a:gd name="connsiteY10" fmla="*/ 413171 h 3386906"/>
              <a:gd name="connsiteX11" fmla="*/ 1218279 w 1315688"/>
              <a:gd name="connsiteY11" fmla="*/ 453652 h 3386906"/>
              <a:gd name="connsiteX12" fmla="*/ 1220661 w 1315688"/>
              <a:gd name="connsiteY12" fmla="*/ 479846 h 3386906"/>
              <a:gd name="connsiteX13" fmla="*/ 1239711 w 1315688"/>
              <a:gd name="connsiteY13" fmla="*/ 522708 h 3386906"/>
              <a:gd name="connsiteX14" fmla="*/ 1256379 w 1315688"/>
              <a:gd name="connsiteY14" fmla="*/ 556046 h 3386906"/>
              <a:gd name="connsiteX15" fmla="*/ 1258761 w 1315688"/>
              <a:gd name="connsiteY15" fmla="*/ 575096 h 3386906"/>
              <a:gd name="connsiteX16" fmla="*/ 1270667 w 1315688"/>
              <a:gd name="connsiteY16" fmla="*/ 615577 h 3386906"/>
              <a:gd name="connsiteX17" fmla="*/ 1275429 w 1315688"/>
              <a:gd name="connsiteY17" fmla="*/ 663202 h 3386906"/>
              <a:gd name="connsiteX18" fmla="*/ 1282573 w 1315688"/>
              <a:gd name="connsiteY18" fmla="*/ 691777 h 3386906"/>
              <a:gd name="connsiteX19" fmla="*/ 1289717 w 1315688"/>
              <a:gd name="connsiteY19" fmla="*/ 725114 h 3386906"/>
              <a:gd name="connsiteX20" fmla="*/ 1287336 w 1315688"/>
              <a:gd name="connsiteY20" fmla="*/ 758452 h 3386906"/>
              <a:gd name="connsiteX21" fmla="*/ 1282573 w 1315688"/>
              <a:gd name="connsiteY21" fmla="*/ 796552 h 3386906"/>
              <a:gd name="connsiteX22" fmla="*/ 1282573 w 1315688"/>
              <a:gd name="connsiteY22" fmla="*/ 817983 h 3386906"/>
              <a:gd name="connsiteX23" fmla="*/ 1282573 w 1315688"/>
              <a:gd name="connsiteY23" fmla="*/ 844177 h 3386906"/>
              <a:gd name="connsiteX24" fmla="*/ 1265904 w 1315688"/>
              <a:gd name="connsiteY24" fmla="*/ 865608 h 3386906"/>
              <a:gd name="connsiteX25" fmla="*/ 1256379 w 1315688"/>
              <a:gd name="connsiteY25" fmla="*/ 891802 h 3386906"/>
              <a:gd name="connsiteX26" fmla="*/ 1253998 w 1315688"/>
              <a:gd name="connsiteY26" fmla="*/ 917996 h 3386906"/>
              <a:gd name="connsiteX27" fmla="*/ 1256379 w 1315688"/>
              <a:gd name="connsiteY27" fmla="*/ 948952 h 3386906"/>
              <a:gd name="connsiteX28" fmla="*/ 1261142 w 1315688"/>
              <a:gd name="connsiteY28" fmla="*/ 972764 h 3386906"/>
              <a:gd name="connsiteX29" fmla="*/ 1270667 w 1315688"/>
              <a:gd name="connsiteY29" fmla="*/ 996577 h 3386906"/>
              <a:gd name="connsiteX30" fmla="*/ 1263523 w 1315688"/>
              <a:gd name="connsiteY30" fmla="*/ 1029914 h 3386906"/>
              <a:gd name="connsiteX31" fmla="*/ 1251617 w 1315688"/>
              <a:gd name="connsiteY31" fmla="*/ 1070396 h 3386906"/>
              <a:gd name="connsiteX32" fmla="*/ 1244473 w 1315688"/>
              <a:gd name="connsiteY32" fmla="*/ 1101352 h 3386906"/>
              <a:gd name="connsiteX33" fmla="*/ 1225423 w 1315688"/>
              <a:gd name="connsiteY33" fmla="*/ 1148977 h 3386906"/>
              <a:gd name="connsiteX34" fmla="*/ 1203992 w 1315688"/>
              <a:gd name="connsiteY34" fmla="*/ 1179933 h 3386906"/>
              <a:gd name="connsiteX35" fmla="*/ 1173036 w 1315688"/>
              <a:gd name="connsiteY35" fmla="*/ 1201364 h 3386906"/>
              <a:gd name="connsiteX36" fmla="*/ 1127792 w 1315688"/>
              <a:gd name="connsiteY36" fmla="*/ 1227558 h 3386906"/>
              <a:gd name="connsiteX37" fmla="*/ 1070642 w 1315688"/>
              <a:gd name="connsiteY37" fmla="*/ 1260896 h 3386906"/>
              <a:gd name="connsiteX38" fmla="*/ 1027779 w 1315688"/>
              <a:gd name="connsiteY38" fmla="*/ 1294233 h 3386906"/>
              <a:gd name="connsiteX39" fmla="*/ 989680 w 1315688"/>
              <a:gd name="connsiteY39" fmla="*/ 1332333 h 3386906"/>
              <a:gd name="connsiteX40" fmla="*/ 958723 w 1315688"/>
              <a:gd name="connsiteY40" fmla="*/ 1379957 h 3386906"/>
              <a:gd name="connsiteX41" fmla="*/ 937292 w 1315688"/>
              <a:gd name="connsiteY41" fmla="*/ 1420439 h 3386906"/>
              <a:gd name="connsiteX42" fmla="*/ 903954 w 1315688"/>
              <a:gd name="connsiteY42" fmla="*/ 1465683 h 3386906"/>
              <a:gd name="connsiteX43" fmla="*/ 889667 w 1315688"/>
              <a:gd name="connsiteY43" fmla="*/ 1508546 h 3386906"/>
              <a:gd name="connsiteX44" fmla="*/ 856330 w 1315688"/>
              <a:gd name="connsiteY44" fmla="*/ 1558552 h 3386906"/>
              <a:gd name="connsiteX45" fmla="*/ 825373 w 1315688"/>
              <a:gd name="connsiteY45" fmla="*/ 1606176 h 3386906"/>
              <a:gd name="connsiteX46" fmla="*/ 796797 w 1315688"/>
              <a:gd name="connsiteY46" fmla="*/ 1634752 h 3386906"/>
              <a:gd name="connsiteX47" fmla="*/ 772987 w 1315688"/>
              <a:gd name="connsiteY47" fmla="*/ 1670471 h 3386906"/>
              <a:gd name="connsiteX48" fmla="*/ 746793 w 1315688"/>
              <a:gd name="connsiteY48" fmla="*/ 1706189 h 3386906"/>
              <a:gd name="connsiteX49" fmla="*/ 780130 w 1315688"/>
              <a:gd name="connsiteY49" fmla="*/ 1730001 h 3386906"/>
              <a:gd name="connsiteX50" fmla="*/ 777750 w 1315688"/>
              <a:gd name="connsiteY50" fmla="*/ 1782389 h 3386906"/>
              <a:gd name="connsiteX51" fmla="*/ 737268 w 1315688"/>
              <a:gd name="connsiteY51" fmla="*/ 1789533 h 3386906"/>
              <a:gd name="connsiteX52" fmla="*/ 730124 w 1315688"/>
              <a:gd name="connsiteY52" fmla="*/ 1853827 h 3386906"/>
              <a:gd name="connsiteX53" fmla="*/ 734886 w 1315688"/>
              <a:gd name="connsiteY53" fmla="*/ 1908595 h 3386906"/>
              <a:gd name="connsiteX54" fmla="*/ 718217 w 1315688"/>
              <a:gd name="connsiteY54" fmla="*/ 1972890 h 3386906"/>
              <a:gd name="connsiteX55" fmla="*/ 689642 w 1315688"/>
              <a:gd name="connsiteY55" fmla="*/ 1999083 h 3386906"/>
              <a:gd name="connsiteX56" fmla="*/ 653924 w 1315688"/>
              <a:gd name="connsiteY56" fmla="*/ 2046708 h 3386906"/>
              <a:gd name="connsiteX57" fmla="*/ 613443 w 1315688"/>
              <a:gd name="connsiteY57" fmla="*/ 2041946 h 3386906"/>
              <a:gd name="connsiteX58" fmla="*/ 570580 w 1315688"/>
              <a:gd name="connsiteY58" fmla="*/ 2056233 h 3386906"/>
              <a:gd name="connsiteX59" fmla="*/ 553911 w 1315688"/>
              <a:gd name="connsiteY59" fmla="*/ 2077664 h 3386906"/>
              <a:gd name="connsiteX60" fmla="*/ 518193 w 1315688"/>
              <a:gd name="connsiteY60" fmla="*/ 2072902 h 3386906"/>
              <a:gd name="connsiteX61" fmla="*/ 494380 w 1315688"/>
              <a:gd name="connsiteY61" fmla="*/ 2101476 h 3386906"/>
              <a:gd name="connsiteX62" fmla="*/ 489619 w 1315688"/>
              <a:gd name="connsiteY62" fmla="*/ 2144340 h 3386906"/>
              <a:gd name="connsiteX63" fmla="*/ 446755 w 1315688"/>
              <a:gd name="connsiteY63" fmla="*/ 2172914 h 3386906"/>
              <a:gd name="connsiteX64" fmla="*/ 425324 w 1315688"/>
              <a:gd name="connsiteY64" fmla="*/ 2208633 h 3386906"/>
              <a:gd name="connsiteX65" fmla="*/ 401511 w 1315688"/>
              <a:gd name="connsiteY65" fmla="*/ 2234827 h 3386906"/>
              <a:gd name="connsiteX66" fmla="*/ 368174 w 1315688"/>
              <a:gd name="connsiteY66" fmla="*/ 2261021 h 3386906"/>
              <a:gd name="connsiteX67" fmla="*/ 358649 w 1315688"/>
              <a:gd name="connsiteY67" fmla="*/ 2294359 h 3386906"/>
              <a:gd name="connsiteX68" fmla="*/ 351506 w 1315688"/>
              <a:gd name="connsiteY68" fmla="*/ 2322932 h 3386906"/>
              <a:gd name="connsiteX69" fmla="*/ 330073 w 1315688"/>
              <a:gd name="connsiteY69" fmla="*/ 2320551 h 3386906"/>
              <a:gd name="connsiteX70" fmla="*/ 306261 w 1315688"/>
              <a:gd name="connsiteY70" fmla="*/ 2308645 h 3386906"/>
              <a:gd name="connsiteX71" fmla="*/ 289592 w 1315688"/>
              <a:gd name="connsiteY71" fmla="*/ 2301501 h 3386906"/>
              <a:gd name="connsiteX72" fmla="*/ 282449 w 1315688"/>
              <a:gd name="connsiteY72" fmla="*/ 2315789 h 3386906"/>
              <a:gd name="connsiteX73" fmla="*/ 289592 w 1315688"/>
              <a:gd name="connsiteY73" fmla="*/ 2339600 h 3386906"/>
              <a:gd name="connsiteX74" fmla="*/ 313405 w 1315688"/>
              <a:gd name="connsiteY74" fmla="*/ 2372939 h 3386906"/>
              <a:gd name="connsiteX75" fmla="*/ 301499 w 1315688"/>
              <a:gd name="connsiteY75" fmla="*/ 2408658 h 3386906"/>
              <a:gd name="connsiteX76" fmla="*/ 275304 w 1315688"/>
              <a:gd name="connsiteY76" fmla="*/ 2413420 h 3386906"/>
              <a:gd name="connsiteX77" fmla="*/ 261020 w 1315688"/>
              <a:gd name="connsiteY77" fmla="*/ 2415800 h 3386906"/>
              <a:gd name="connsiteX78" fmla="*/ 253874 w 1315688"/>
              <a:gd name="connsiteY78" fmla="*/ 2425326 h 3386906"/>
              <a:gd name="connsiteX79" fmla="*/ 261017 w 1315688"/>
              <a:gd name="connsiteY79" fmla="*/ 2439614 h 3386906"/>
              <a:gd name="connsiteX80" fmla="*/ 280068 w 1315688"/>
              <a:gd name="connsiteY80" fmla="*/ 2451520 h 3386906"/>
              <a:gd name="connsiteX81" fmla="*/ 291974 w 1315688"/>
              <a:gd name="connsiteY81" fmla="*/ 2470570 h 3386906"/>
              <a:gd name="connsiteX82" fmla="*/ 270543 w 1315688"/>
              <a:gd name="connsiteY82" fmla="*/ 2487238 h 3386906"/>
              <a:gd name="connsiteX83" fmla="*/ 244349 w 1315688"/>
              <a:gd name="connsiteY83" fmla="*/ 2506289 h 3386906"/>
              <a:gd name="connsiteX84" fmla="*/ 208631 w 1315688"/>
              <a:gd name="connsiteY84" fmla="*/ 2544389 h 3386906"/>
              <a:gd name="connsiteX85" fmla="*/ 213114 w 1315688"/>
              <a:gd name="connsiteY85" fmla="*/ 2627060 h 3386906"/>
              <a:gd name="connsiteX86" fmla="*/ 192109 w 1315688"/>
              <a:gd name="connsiteY86" fmla="*/ 2705640 h 3386906"/>
              <a:gd name="connsiteX87" fmla="*/ 131150 w 1315688"/>
              <a:gd name="connsiteY87" fmla="*/ 2779854 h 3386906"/>
              <a:gd name="connsiteX88" fmla="*/ 82705 w 1315688"/>
              <a:gd name="connsiteY88" fmla="*/ 2833735 h 3386906"/>
              <a:gd name="connsiteX89" fmla="*/ 44145 w 1315688"/>
              <a:gd name="connsiteY89" fmla="*/ 2878798 h 3386906"/>
              <a:gd name="connsiteX90" fmla="*/ 53422 w 1315688"/>
              <a:gd name="connsiteY90" fmla="*/ 2957773 h 3386906"/>
              <a:gd name="connsiteX91" fmla="*/ 44111 w 1315688"/>
              <a:gd name="connsiteY91" fmla="*/ 3030705 h 3386906"/>
              <a:gd name="connsiteX92" fmla="*/ 0 w 1315688"/>
              <a:gd name="connsiteY92" fmla="*/ 3085293 h 3386906"/>
              <a:gd name="connsiteX93" fmla="*/ 152415 w 1315688"/>
              <a:gd name="connsiteY93" fmla="*/ 3128584 h 3386906"/>
              <a:gd name="connsiteX94" fmla="*/ 128603 w 1315688"/>
              <a:gd name="connsiteY94" fmla="*/ 3185273 h 3386906"/>
              <a:gd name="connsiteX95" fmla="*/ 103083 w 1315688"/>
              <a:gd name="connsiteY95" fmla="*/ 3260980 h 3386906"/>
              <a:gd name="connsiteX96" fmla="*/ 84033 w 1315688"/>
              <a:gd name="connsiteY96" fmla="*/ 3320050 h 3386906"/>
              <a:gd name="connsiteX97" fmla="*/ 73653 w 1315688"/>
              <a:gd name="connsiteY97" fmla="*/ 3386906 h 3386906"/>
              <a:gd name="connsiteX0" fmla="*/ 1350092 w 1350092"/>
              <a:gd name="connsiteY0" fmla="*/ 0 h 3386906"/>
              <a:gd name="connsiteX1" fmla="*/ 1349192 w 1350092"/>
              <a:gd name="connsiteY1" fmla="*/ 86441 h 3386906"/>
              <a:gd name="connsiteX2" fmla="*/ 1336027 w 1350092"/>
              <a:gd name="connsiteY2" fmla="*/ 163139 h 3386906"/>
              <a:gd name="connsiteX3" fmla="*/ 1336027 w 1350092"/>
              <a:gd name="connsiteY3" fmla="*/ 201239 h 3386906"/>
              <a:gd name="connsiteX4" fmla="*/ 1336027 w 1350092"/>
              <a:gd name="connsiteY4" fmla="*/ 239339 h 3386906"/>
              <a:gd name="connsiteX5" fmla="*/ 1331265 w 1350092"/>
              <a:gd name="connsiteY5" fmla="*/ 277439 h 3386906"/>
              <a:gd name="connsiteX6" fmla="*/ 1312215 w 1350092"/>
              <a:gd name="connsiteY6" fmla="*/ 327446 h 3386906"/>
              <a:gd name="connsiteX7" fmla="*/ 1300308 w 1350092"/>
              <a:gd name="connsiteY7" fmla="*/ 353639 h 3386906"/>
              <a:gd name="connsiteX8" fmla="*/ 1276496 w 1350092"/>
              <a:gd name="connsiteY8" fmla="*/ 377452 h 3386906"/>
              <a:gd name="connsiteX9" fmla="*/ 1257446 w 1350092"/>
              <a:gd name="connsiteY9" fmla="*/ 394121 h 3386906"/>
              <a:gd name="connsiteX10" fmla="*/ 1255065 w 1350092"/>
              <a:gd name="connsiteY10" fmla="*/ 413171 h 3386906"/>
              <a:gd name="connsiteX11" fmla="*/ 1252683 w 1350092"/>
              <a:gd name="connsiteY11" fmla="*/ 453652 h 3386906"/>
              <a:gd name="connsiteX12" fmla="*/ 1255065 w 1350092"/>
              <a:gd name="connsiteY12" fmla="*/ 479846 h 3386906"/>
              <a:gd name="connsiteX13" fmla="*/ 1274115 w 1350092"/>
              <a:gd name="connsiteY13" fmla="*/ 522708 h 3386906"/>
              <a:gd name="connsiteX14" fmla="*/ 1290783 w 1350092"/>
              <a:gd name="connsiteY14" fmla="*/ 556046 h 3386906"/>
              <a:gd name="connsiteX15" fmla="*/ 1293165 w 1350092"/>
              <a:gd name="connsiteY15" fmla="*/ 575096 h 3386906"/>
              <a:gd name="connsiteX16" fmla="*/ 1305071 w 1350092"/>
              <a:gd name="connsiteY16" fmla="*/ 615577 h 3386906"/>
              <a:gd name="connsiteX17" fmla="*/ 1309833 w 1350092"/>
              <a:gd name="connsiteY17" fmla="*/ 663202 h 3386906"/>
              <a:gd name="connsiteX18" fmla="*/ 1316977 w 1350092"/>
              <a:gd name="connsiteY18" fmla="*/ 691777 h 3386906"/>
              <a:gd name="connsiteX19" fmla="*/ 1324121 w 1350092"/>
              <a:gd name="connsiteY19" fmla="*/ 725114 h 3386906"/>
              <a:gd name="connsiteX20" fmla="*/ 1321740 w 1350092"/>
              <a:gd name="connsiteY20" fmla="*/ 758452 h 3386906"/>
              <a:gd name="connsiteX21" fmla="*/ 1316977 w 1350092"/>
              <a:gd name="connsiteY21" fmla="*/ 796552 h 3386906"/>
              <a:gd name="connsiteX22" fmla="*/ 1316977 w 1350092"/>
              <a:gd name="connsiteY22" fmla="*/ 817983 h 3386906"/>
              <a:gd name="connsiteX23" fmla="*/ 1316977 w 1350092"/>
              <a:gd name="connsiteY23" fmla="*/ 844177 h 3386906"/>
              <a:gd name="connsiteX24" fmla="*/ 1300308 w 1350092"/>
              <a:gd name="connsiteY24" fmla="*/ 865608 h 3386906"/>
              <a:gd name="connsiteX25" fmla="*/ 1290783 w 1350092"/>
              <a:gd name="connsiteY25" fmla="*/ 891802 h 3386906"/>
              <a:gd name="connsiteX26" fmla="*/ 1288402 w 1350092"/>
              <a:gd name="connsiteY26" fmla="*/ 917996 h 3386906"/>
              <a:gd name="connsiteX27" fmla="*/ 1290783 w 1350092"/>
              <a:gd name="connsiteY27" fmla="*/ 948952 h 3386906"/>
              <a:gd name="connsiteX28" fmla="*/ 1295546 w 1350092"/>
              <a:gd name="connsiteY28" fmla="*/ 972764 h 3386906"/>
              <a:gd name="connsiteX29" fmla="*/ 1305071 w 1350092"/>
              <a:gd name="connsiteY29" fmla="*/ 996577 h 3386906"/>
              <a:gd name="connsiteX30" fmla="*/ 1297927 w 1350092"/>
              <a:gd name="connsiteY30" fmla="*/ 1029914 h 3386906"/>
              <a:gd name="connsiteX31" fmla="*/ 1286021 w 1350092"/>
              <a:gd name="connsiteY31" fmla="*/ 1070396 h 3386906"/>
              <a:gd name="connsiteX32" fmla="*/ 1278877 w 1350092"/>
              <a:gd name="connsiteY32" fmla="*/ 1101352 h 3386906"/>
              <a:gd name="connsiteX33" fmla="*/ 1259827 w 1350092"/>
              <a:gd name="connsiteY33" fmla="*/ 1148977 h 3386906"/>
              <a:gd name="connsiteX34" fmla="*/ 1238396 w 1350092"/>
              <a:gd name="connsiteY34" fmla="*/ 1179933 h 3386906"/>
              <a:gd name="connsiteX35" fmla="*/ 1207440 w 1350092"/>
              <a:gd name="connsiteY35" fmla="*/ 1201364 h 3386906"/>
              <a:gd name="connsiteX36" fmla="*/ 1162196 w 1350092"/>
              <a:gd name="connsiteY36" fmla="*/ 1227558 h 3386906"/>
              <a:gd name="connsiteX37" fmla="*/ 1105046 w 1350092"/>
              <a:gd name="connsiteY37" fmla="*/ 1260896 h 3386906"/>
              <a:gd name="connsiteX38" fmla="*/ 1062183 w 1350092"/>
              <a:gd name="connsiteY38" fmla="*/ 1294233 h 3386906"/>
              <a:gd name="connsiteX39" fmla="*/ 1024084 w 1350092"/>
              <a:gd name="connsiteY39" fmla="*/ 1332333 h 3386906"/>
              <a:gd name="connsiteX40" fmla="*/ 993127 w 1350092"/>
              <a:gd name="connsiteY40" fmla="*/ 1379957 h 3386906"/>
              <a:gd name="connsiteX41" fmla="*/ 971696 w 1350092"/>
              <a:gd name="connsiteY41" fmla="*/ 1420439 h 3386906"/>
              <a:gd name="connsiteX42" fmla="*/ 938358 w 1350092"/>
              <a:gd name="connsiteY42" fmla="*/ 1465683 h 3386906"/>
              <a:gd name="connsiteX43" fmla="*/ 924071 w 1350092"/>
              <a:gd name="connsiteY43" fmla="*/ 1508546 h 3386906"/>
              <a:gd name="connsiteX44" fmla="*/ 890734 w 1350092"/>
              <a:gd name="connsiteY44" fmla="*/ 1558552 h 3386906"/>
              <a:gd name="connsiteX45" fmla="*/ 859777 w 1350092"/>
              <a:gd name="connsiteY45" fmla="*/ 1606176 h 3386906"/>
              <a:gd name="connsiteX46" fmla="*/ 831201 w 1350092"/>
              <a:gd name="connsiteY46" fmla="*/ 1634752 h 3386906"/>
              <a:gd name="connsiteX47" fmla="*/ 807391 w 1350092"/>
              <a:gd name="connsiteY47" fmla="*/ 1670471 h 3386906"/>
              <a:gd name="connsiteX48" fmla="*/ 781197 w 1350092"/>
              <a:gd name="connsiteY48" fmla="*/ 1706189 h 3386906"/>
              <a:gd name="connsiteX49" fmla="*/ 814534 w 1350092"/>
              <a:gd name="connsiteY49" fmla="*/ 1730001 h 3386906"/>
              <a:gd name="connsiteX50" fmla="*/ 812154 w 1350092"/>
              <a:gd name="connsiteY50" fmla="*/ 1782389 h 3386906"/>
              <a:gd name="connsiteX51" fmla="*/ 771672 w 1350092"/>
              <a:gd name="connsiteY51" fmla="*/ 1789533 h 3386906"/>
              <a:gd name="connsiteX52" fmla="*/ 764528 w 1350092"/>
              <a:gd name="connsiteY52" fmla="*/ 1853827 h 3386906"/>
              <a:gd name="connsiteX53" fmla="*/ 769290 w 1350092"/>
              <a:gd name="connsiteY53" fmla="*/ 1908595 h 3386906"/>
              <a:gd name="connsiteX54" fmla="*/ 752621 w 1350092"/>
              <a:gd name="connsiteY54" fmla="*/ 1972890 h 3386906"/>
              <a:gd name="connsiteX55" fmla="*/ 724046 w 1350092"/>
              <a:gd name="connsiteY55" fmla="*/ 1999083 h 3386906"/>
              <a:gd name="connsiteX56" fmla="*/ 688328 w 1350092"/>
              <a:gd name="connsiteY56" fmla="*/ 2046708 h 3386906"/>
              <a:gd name="connsiteX57" fmla="*/ 647847 w 1350092"/>
              <a:gd name="connsiteY57" fmla="*/ 2041946 h 3386906"/>
              <a:gd name="connsiteX58" fmla="*/ 604984 w 1350092"/>
              <a:gd name="connsiteY58" fmla="*/ 2056233 h 3386906"/>
              <a:gd name="connsiteX59" fmla="*/ 588315 w 1350092"/>
              <a:gd name="connsiteY59" fmla="*/ 2077664 h 3386906"/>
              <a:gd name="connsiteX60" fmla="*/ 552597 w 1350092"/>
              <a:gd name="connsiteY60" fmla="*/ 2072902 h 3386906"/>
              <a:gd name="connsiteX61" fmla="*/ 528784 w 1350092"/>
              <a:gd name="connsiteY61" fmla="*/ 2101476 h 3386906"/>
              <a:gd name="connsiteX62" fmla="*/ 524023 w 1350092"/>
              <a:gd name="connsiteY62" fmla="*/ 2144340 h 3386906"/>
              <a:gd name="connsiteX63" fmla="*/ 481159 w 1350092"/>
              <a:gd name="connsiteY63" fmla="*/ 2172914 h 3386906"/>
              <a:gd name="connsiteX64" fmla="*/ 459728 w 1350092"/>
              <a:gd name="connsiteY64" fmla="*/ 2208633 h 3386906"/>
              <a:gd name="connsiteX65" fmla="*/ 435915 w 1350092"/>
              <a:gd name="connsiteY65" fmla="*/ 2234827 h 3386906"/>
              <a:gd name="connsiteX66" fmla="*/ 402578 w 1350092"/>
              <a:gd name="connsiteY66" fmla="*/ 2261021 h 3386906"/>
              <a:gd name="connsiteX67" fmla="*/ 393053 w 1350092"/>
              <a:gd name="connsiteY67" fmla="*/ 2294359 h 3386906"/>
              <a:gd name="connsiteX68" fmla="*/ 385910 w 1350092"/>
              <a:gd name="connsiteY68" fmla="*/ 2322932 h 3386906"/>
              <a:gd name="connsiteX69" fmla="*/ 364477 w 1350092"/>
              <a:gd name="connsiteY69" fmla="*/ 2320551 h 3386906"/>
              <a:gd name="connsiteX70" fmla="*/ 340665 w 1350092"/>
              <a:gd name="connsiteY70" fmla="*/ 2308645 h 3386906"/>
              <a:gd name="connsiteX71" fmla="*/ 323996 w 1350092"/>
              <a:gd name="connsiteY71" fmla="*/ 2301501 h 3386906"/>
              <a:gd name="connsiteX72" fmla="*/ 316853 w 1350092"/>
              <a:gd name="connsiteY72" fmla="*/ 2315789 h 3386906"/>
              <a:gd name="connsiteX73" fmla="*/ 323996 w 1350092"/>
              <a:gd name="connsiteY73" fmla="*/ 2339600 h 3386906"/>
              <a:gd name="connsiteX74" fmla="*/ 347809 w 1350092"/>
              <a:gd name="connsiteY74" fmla="*/ 2372939 h 3386906"/>
              <a:gd name="connsiteX75" fmla="*/ 335903 w 1350092"/>
              <a:gd name="connsiteY75" fmla="*/ 2408658 h 3386906"/>
              <a:gd name="connsiteX76" fmla="*/ 309708 w 1350092"/>
              <a:gd name="connsiteY76" fmla="*/ 2413420 h 3386906"/>
              <a:gd name="connsiteX77" fmla="*/ 295424 w 1350092"/>
              <a:gd name="connsiteY77" fmla="*/ 2415800 h 3386906"/>
              <a:gd name="connsiteX78" fmla="*/ 288278 w 1350092"/>
              <a:gd name="connsiteY78" fmla="*/ 2425326 h 3386906"/>
              <a:gd name="connsiteX79" fmla="*/ 295421 w 1350092"/>
              <a:gd name="connsiteY79" fmla="*/ 2439614 h 3386906"/>
              <a:gd name="connsiteX80" fmla="*/ 314472 w 1350092"/>
              <a:gd name="connsiteY80" fmla="*/ 2451520 h 3386906"/>
              <a:gd name="connsiteX81" fmla="*/ 326378 w 1350092"/>
              <a:gd name="connsiteY81" fmla="*/ 2470570 h 3386906"/>
              <a:gd name="connsiteX82" fmla="*/ 304947 w 1350092"/>
              <a:gd name="connsiteY82" fmla="*/ 2487238 h 3386906"/>
              <a:gd name="connsiteX83" fmla="*/ 278753 w 1350092"/>
              <a:gd name="connsiteY83" fmla="*/ 2506289 h 3386906"/>
              <a:gd name="connsiteX84" fmla="*/ 243035 w 1350092"/>
              <a:gd name="connsiteY84" fmla="*/ 2544389 h 3386906"/>
              <a:gd name="connsiteX85" fmla="*/ 247518 w 1350092"/>
              <a:gd name="connsiteY85" fmla="*/ 2627060 h 3386906"/>
              <a:gd name="connsiteX86" fmla="*/ 226513 w 1350092"/>
              <a:gd name="connsiteY86" fmla="*/ 2705640 h 3386906"/>
              <a:gd name="connsiteX87" fmla="*/ 165554 w 1350092"/>
              <a:gd name="connsiteY87" fmla="*/ 2779854 h 3386906"/>
              <a:gd name="connsiteX88" fmla="*/ 117109 w 1350092"/>
              <a:gd name="connsiteY88" fmla="*/ 2833735 h 3386906"/>
              <a:gd name="connsiteX89" fmla="*/ 78549 w 1350092"/>
              <a:gd name="connsiteY89" fmla="*/ 2878798 h 3386906"/>
              <a:gd name="connsiteX90" fmla="*/ 87826 w 1350092"/>
              <a:gd name="connsiteY90" fmla="*/ 2957773 h 3386906"/>
              <a:gd name="connsiteX91" fmla="*/ 78515 w 1350092"/>
              <a:gd name="connsiteY91" fmla="*/ 3030705 h 3386906"/>
              <a:gd name="connsiteX92" fmla="*/ 34404 w 1350092"/>
              <a:gd name="connsiteY92" fmla="*/ 3085293 h 3386906"/>
              <a:gd name="connsiteX93" fmla="*/ 0 w 1350092"/>
              <a:gd name="connsiteY93" fmla="*/ 3149342 h 3386906"/>
              <a:gd name="connsiteX94" fmla="*/ 163007 w 1350092"/>
              <a:gd name="connsiteY94" fmla="*/ 3185273 h 3386906"/>
              <a:gd name="connsiteX95" fmla="*/ 137487 w 1350092"/>
              <a:gd name="connsiteY95" fmla="*/ 3260980 h 3386906"/>
              <a:gd name="connsiteX96" fmla="*/ 118437 w 1350092"/>
              <a:gd name="connsiteY96" fmla="*/ 3320050 h 3386906"/>
              <a:gd name="connsiteX97" fmla="*/ 108057 w 1350092"/>
              <a:gd name="connsiteY97" fmla="*/ 3386906 h 3386906"/>
              <a:gd name="connsiteX0" fmla="*/ 1368715 w 1368715"/>
              <a:gd name="connsiteY0" fmla="*/ 0 h 3386906"/>
              <a:gd name="connsiteX1" fmla="*/ 1367815 w 1368715"/>
              <a:gd name="connsiteY1" fmla="*/ 86441 h 3386906"/>
              <a:gd name="connsiteX2" fmla="*/ 1354650 w 1368715"/>
              <a:gd name="connsiteY2" fmla="*/ 163139 h 3386906"/>
              <a:gd name="connsiteX3" fmla="*/ 1354650 w 1368715"/>
              <a:gd name="connsiteY3" fmla="*/ 201239 h 3386906"/>
              <a:gd name="connsiteX4" fmla="*/ 1354650 w 1368715"/>
              <a:gd name="connsiteY4" fmla="*/ 239339 h 3386906"/>
              <a:gd name="connsiteX5" fmla="*/ 1349888 w 1368715"/>
              <a:gd name="connsiteY5" fmla="*/ 277439 h 3386906"/>
              <a:gd name="connsiteX6" fmla="*/ 1330838 w 1368715"/>
              <a:gd name="connsiteY6" fmla="*/ 327446 h 3386906"/>
              <a:gd name="connsiteX7" fmla="*/ 1318931 w 1368715"/>
              <a:gd name="connsiteY7" fmla="*/ 353639 h 3386906"/>
              <a:gd name="connsiteX8" fmla="*/ 1295119 w 1368715"/>
              <a:gd name="connsiteY8" fmla="*/ 377452 h 3386906"/>
              <a:gd name="connsiteX9" fmla="*/ 1276069 w 1368715"/>
              <a:gd name="connsiteY9" fmla="*/ 394121 h 3386906"/>
              <a:gd name="connsiteX10" fmla="*/ 1273688 w 1368715"/>
              <a:gd name="connsiteY10" fmla="*/ 413171 h 3386906"/>
              <a:gd name="connsiteX11" fmla="*/ 1271306 w 1368715"/>
              <a:gd name="connsiteY11" fmla="*/ 453652 h 3386906"/>
              <a:gd name="connsiteX12" fmla="*/ 1273688 w 1368715"/>
              <a:gd name="connsiteY12" fmla="*/ 479846 h 3386906"/>
              <a:gd name="connsiteX13" fmla="*/ 1292738 w 1368715"/>
              <a:gd name="connsiteY13" fmla="*/ 522708 h 3386906"/>
              <a:gd name="connsiteX14" fmla="*/ 1309406 w 1368715"/>
              <a:gd name="connsiteY14" fmla="*/ 556046 h 3386906"/>
              <a:gd name="connsiteX15" fmla="*/ 1311788 w 1368715"/>
              <a:gd name="connsiteY15" fmla="*/ 575096 h 3386906"/>
              <a:gd name="connsiteX16" fmla="*/ 1323694 w 1368715"/>
              <a:gd name="connsiteY16" fmla="*/ 615577 h 3386906"/>
              <a:gd name="connsiteX17" fmla="*/ 1328456 w 1368715"/>
              <a:gd name="connsiteY17" fmla="*/ 663202 h 3386906"/>
              <a:gd name="connsiteX18" fmla="*/ 1335600 w 1368715"/>
              <a:gd name="connsiteY18" fmla="*/ 691777 h 3386906"/>
              <a:gd name="connsiteX19" fmla="*/ 1342744 w 1368715"/>
              <a:gd name="connsiteY19" fmla="*/ 725114 h 3386906"/>
              <a:gd name="connsiteX20" fmla="*/ 1340363 w 1368715"/>
              <a:gd name="connsiteY20" fmla="*/ 758452 h 3386906"/>
              <a:gd name="connsiteX21" fmla="*/ 1335600 w 1368715"/>
              <a:gd name="connsiteY21" fmla="*/ 796552 h 3386906"/>
              <a:gd name="connsiteX22" fmla="*/ 1335600 w 1368715"/>
              <a:gd name="connsiteY22" fmla="*/ 817983 h 3386906"/>
              <a:gd name="connsiteX23" fmla="*/ 1335600 w 1368715"/>
              <a:gd name="connsiteY23" fmla="*/ 844177 h 3386906"/>
              <a:gd name="connsiteX24" fmla="*/ 1318931 w 1368715"/>
              <a:gd name="connsiteY24" fmla="*/ 865608 h 3386906"/>
              <a:gd name="connsiteX25" fmla="*/ 1309406 w 1368715"/>
              <a:gd name="connsiteY25" fmla="*/ 891802 h 3386906"/>
              <a:gd name="connsiteX26" fmla="*/ 1307025 w 1368715"/>
              <a:gd name="connsiteY26" fmla="*/ 917996 h 3386906"/>
              <a:gd name="connsiteX27" fmla="*/ 1309406 w 1368715"/>
              <a:gd name="connsiteY27" fmla="*/ 948952 h 3386906"/>
              <a:gd name="connsiteX28" fmla="*/ 1314169 w 1368715"/>
              <a:gd name="connsiteY28" fmla="*/ 972764 h 3386906"/>
              <a:gd name="connsiteX29" fmla="*/ 1323694 w 1368715"/>
              <a:gd name="connsiteY29" fmla="*/ 996577 h 3386906"/>
              <a:gd name="connsiteX30" fmla="*/ 1316550 w 1368715"/>
              <a:gd name="connsiteY30" fmla="*/ 1029914 h 3386906"/>
              <a:gd name="connsiteX31" fmla="*/ 1304644 w 1368715"/>
              <a:gd name="connsiteY31" fmla="*/ 1070396 h 3386906"/>
              <a:gd name="connsiteX32" fmla="*/ 1297500 w 1368715"/>
              <a:gd name="connsiteY32" fmla="*/ 1101352 h 3386906"/>
              <a:gd name="connsiteX33" fmla="*/ 1278450 w 1368715"/>
              <a:gd name="connsiteY33" fmla="*/ 1148977 h 3386906"/>
              <a:gd name="connsiteX34" fmla="*/ 1257019 w 1368715"/>
              <a:gd name="connsiteY34" fmla="*/ 1179933 h 3386906"/>
              <a:gd name="connsiteX35" fmla="*/ 1226063 w 1368715"/>
              <a:gd name="connsiteY35" fmla="*/ 1201364 h 3386906"/>
              <a:gd name="connsiteX36" fmla="*/ 1180819 w 1368715"/>
              <a:gd name="connsiteY36" fmla="*/ 1227558 h 3386906"/>
              <a:gd name="connsiteX37" fmla="*/ 1123669 w 1368715"/>
              <a:gd name="connsiteY37" fmla="*/ 1260896 h 3386906"/>
              <a:gd name="connsiteX38" fmla="*/ 1080806 w 1368715"/>
              <a:gd name="connsiteY38" fmla="*/ 1294233 h 3386906"/>
              <a:gd name="connsiteX39" fmla="*/ 1042707 w 1368715"/>
              <a:gd name="connsiteY39" fmla="*/ 1332333 h 3386906"/>
              <a:gd name="connsiteX40" fmla="*/ 1011750 w 1368715"/>
              <a:gd name="connsiteY40" fmla="*/ 1379957 h 3386906"/>
              <a:gd name="connsiteX41" fmla="*/ 990319 w 1368715"/>
              <a:gd name="connsiteY41" fmla="*/ 1420439 h 3386906"/>
              <a:gd name="connsiteX42" fmla="*/ 956981 w 1368715"/>
              <a:gd name="connsiteY42" fmla="*/ 1465683 h 3386906"/>
              <a:gd name="connsiteX43" fmla="*/ 942694 w 1368715"/>
              <a:gd name="connsiteY43" fmla="*/ 1508546 h 3386906"/>
              <a:gd name="connsiteX44" fmla="*/ 909357 w 1368715"/>
              <a:gd name="connsiteY44" fmla="*/ 1558552 h 3386906"/>
              <a:gd name="connsiteX45" fmla="*/ 878400 w 1368715"/>
              <a:gd name="connsiteY45" fmla="*/ 1606176 h 3386906"/>
              <a:gd name="connsiteX46" fmla="*/ 849824 w 1368715"/>
              <a:gd name="connsiteY46" fmla="*/ 1634752 h 3386906"/>
              <a:gd name="connsiteX47" fmla="*/ 826014 w 1368715"/>
              <a:gd name="connsiteY47" fmla="*/ 1670471 h 3386906"/>
              <a:gd name="connsiteX48" fmla="*/ 799820 w 1368715"/>
              <a:gd name="connsiteY48" fmla="*/ 1706189 h 3386906"/>
              <a:gd name="connsiteX49" fmla="*/ 833157 w 1368715"/>
              <a:gd name="connsiteY49" fmla="*/ 1730001 h 3386906"/>
              <a:gd name="connsiteX50" fmla="*/ 830777 w 1368715"/>
              <a:gd name="connsiteY50" fmla="*/ 1782389 h 3386906"/>
              <a:gd name="connsiteX51" fmla="*/ 790295 w 1368715"/>
              <a:gd name="connsiteY51" fmla="*/ 1789533 h 3386906"/>
              <a:gd name="connsiteX52" fmla="*/ 783151 w 1368715"/>
              <a:gd name="connsiteY52" fmla="*/ 1853827 h 3386906"/>
              <a:gd name="connsiteX53" fmla="*/ 787913 w 1368715"/>
              <a:gd name="connsiteY53" fmla="*/ 1908595 h 3386906"/>
              <a:gd name="connsiteX54" fmla="*/ 771244 w 1368715"/>
              <a:gd name="connsiteY54" fmla="*/ 1972890 h 3386906"/>
              <a:gd name="connsiteX55" fmla="*/ 742669 w 1368715"/>
              <a:gd name="connsiteY55" fmla="*/ 1999083 h 3386906"/>
              <a:gd name="connsiteX56" fmla="*/ 706951 w 1368715"/>
              <a:gd name="connsiteY56" fmla="*/ 2046708 h 3386906"/>
              <a:gd name="connsiteX57" fmla="*/ 666470 w 1368715"/>
              <a:gd name="connsiteY57" fmla="*/ 2041946 h 3386906"/>
              <a:gd name="connsiteX58" fmla="*/ 623607 w 1368715"/>
              <a:gd name="connsiteY58" fmla="*/ 2056233 h 3386906"/>
              <a:gd name="connsiteX59" fmla="*/ 606938 w 1368715"/>
              <a:gd name="connsiteY59" fmla="*/ 2077664 h 3386906"/>
              <a:gd name="connsiteX60" fmla="*/ 571220 w 1368715"/>
              <a:gd name="connsiteY60" fmla="*/ 2072902 h 3386906"/>
              <a:gd name="connsiteX61" fmla="*/ 547407 w 1368715"/>
              <a:gd name="connsiteY61" fmla="*/ 2101476 h 3386906"/>
              <a:gd name="connsiteX62" fmla="*/ 542646 w 1368715"/>
              <a:gd name="connsiteY62" fmla="*/ 2144340 h 3386906"/>
              <a:gd name="connsiteX63" fmla="*/ 499782 w 1368715"/>
              <a:gd name="connsiteY63" fmla="*/ 2172914 h 3386906"/>
              <a:gd name="connsiteX64" fmla="*/ 478351 w 1368715"/>
              <a:gd name="connsiteY64" fmla="*/ 2208633 h 3386906"/>
              <a:gd name="connsiteX65" fmla="*/ 454538 w 1368715"/>
              <a:gd name="connsiteY65" fmla="*/ 2234827 h 3386906"/>
              <a:gd name="connsiteX66" fmla="*/ 421201 w 1368715"/>
              <a:gd name="connsiteY66" fmla="*/ 2261021 h 3386906"/>
              <a:gd name="connsiteX67" fmla="*/ 411676 w 1368715"/>
              <a:gd name="connsiteY67" fmla="*/ 2294359 h 3386906"/>
              <a:gd name="connsiteX68" fmla="*/ 404533 w 1368715"/>
              <a:gd name="connsiteY68" fmla="*/ 2322932 h 3386906"/>
              <a:gd name="connsiteX69" fmla="*/ 383100 w 1368715"/>
              <a:gd name="connsiteY69" fmla="*/ 2320551 h 3386906"/>
              <a:gd name="connsiteX70" fmla="*/ 359288 w 1368715"/>
              <a:gd name="connsiteY70" fmla="*/ 2308645 h 3386906"/>
              <a:gd name="connsiteX71" fmla="*/ 342619 w 1368715"/>
              <a:gd name="connsiteY71" fmla="*/ 2301501 h 3386906"/>
              <a:gd name="connsiteX72" fmla="*/ 335476 w 1368715"/>
              <a:gd name="connsiteY72" fmla="*/ 2315789 h 3386906"/>
              <a:gd name="connsiteX73" fmla="*/ 342619 w 1368715"/>
              <a:gd name="connsiteY73" fmla="*/ 2339600 h 3386906"/>
              <a:gd name="connsiteX74" fmla="*/ 366432 w 1368715"/>
              <a:gd name="connsiteY74" fmla="*/ 2372939 h 3386906"/>
              <a:gd name="connsiteX75" fmla="*/ 354526 w 1368715"/>
              <a:gd name="connsiteY75" fmla="*/ 2408658 h 3386906"/>
              <a:gd name="connsiteX76" fmla="*/ 328331 w 1368715"/>
              <a:gd name="connsiteY76" fmla="*/ 2413420 h 3386906"/>
              <a:gd name="connsiteX77" fmla="*/ 314047 w 1368715"/>
              <a:gd name="connsiteY77" fmla="*/ 2415800 h 3386906"/>
              <a:gd name="connsiteX78" fmla="*/ 306901 w 1368715"/>
              <a:gd name="connsiteY78" fmla="*/ 2425326 h 3386906"/>
              <a:gd name="connsiteX79" fmla="*/ 314044 w 1368715"/>
              <a:gd name="connsiteY79" fmla="*/ 2439614 h 3386906"/>
              <a:gd name="connsiteX80" fmla="*/ 333095 w 1368715"/>
              <a:gd name="connsiteY80" fmla="*/ 2451520 h 3386906"/>
              <a:gd name="connsiteX81" fmla="*/ 345001 w 1368715"/>
              <a:gd name="connsiteY81" fmla="*/ 2470570 h 3386906"/>
              <a:gd name="connsiteX82" fmla="*/ 323570 w 1368715"/>
              <a:gd name="connsiteY82" fmla="*/ 2487238 h 3386906"/>
              <a:gd name="connsiteX83" fmla="*/ 297376 w 1368715"/>
              <a:gd name="connsiteY83" fmla="*/ 2506289 h 3386906"/>
              <a:gd name="connsiteX84" fmla="*/ 261658 w 1368715"/>
              <a:gd name="connsiteY84" fmla="*/ 2544389 h 3386906"/>
              <a:gd name="connsiteX85" fmla="*/ 266141 w 1368715"/>
              <a:gd name="connsiteY85" fmla="*/ 2627060 h 3386906"/>
              <a:gd name="connsiteX86" fmla="*/ 245136 w 1368715"/>
              <a:gd name="connsiteY86" fmla="*/ 2705640 h 3386906"/>
              <a:gd name="connsiteX87" fmla="*/ 184177 w 1368715"/>
              <a:gd name="connsiteY87" fmla="*/ 2779854 h 3386906"/>
              <a:gd name="connsiteX88" fmla="*/ 135732 w 1368715"/>
              <a:gd name="connsiteY88" fmla="*/ 2833735 h 3386906"/>
              <a:gd name="connsiteX89" fmla="*/ 97172 w 1368715"/>
              <a:gd name="connsiteY89" fmla="*/ 2878798 h 3386906"/>
              <a:gd name="connsiteX90" fmla="*/ 106449 w 1368715"/>
              <a:gd name="connsiteY90" fmla="*/ 2957773 h 3386906"/>
              <a:gd name="connsiteX91" fmla="*/ 97138 w 1368715"/>
              <a:gd name="connsiteY91" fmla="*/ 3030705 h 3386906"/>
              <a:gd name="connsiteX92" fmla="*/ 53027 w 1368715"/>
              <a:gd name="connsiteY92" fmla="*/ 3085293 h 3386906"/>
              <a:gd name="connsiteX93" fmla="*/ 18623 w 1368715"/>
              <a:gd name="connsiteY93" fmla="*/ 3149342 h 3386906"/>
              <a:gd name="connsiteX94" fmla="*/ 0 w 1368715"/>
              <a:gd name="connsiteY94" fmla="*/ 3206031 h 3386906"/>
              <a:gd name="connsiteX95" fmla="*/ 156110 w 1368715"/>
              <a:gd name="connsiteY95" fmla="*/ 3260980 h 3386906"/>
              <a:gd name="connsiteX96" fmla="*/ 137060 w 1368715"/>
              <a:gd name="connsiteY96" fmla="*/ 3320050 h 3386906"/>
              <a:gd name="connsiteX97" fmla="*/ 126680 w 1368715"/>
              <a:gd name="connsiteY97" fmla="*/ 3386906 h 3386906"/>
              <a:gd name="connsiteX0" fmla="*/ 1394234 w 1394234"/>
              <a:gd name="connsiteY0" fmla="*/ 0 h 3386906"/>
              <a:gd name="connsiteX1" fmla="*/ 1393334 w 1394234"/>
              <a:gd name="connsiteY1" fmla="*/ 86441 h 3386906"/>
              <a:gd name="connsiteX2" fmla="*/ 1380169 w 1394234"/>
              <a:gd name="connsiteY2" fmla="*/ 163139 h 3386906"/>
              <a:gd name="connsiteX3" fmla="*/ 1380169 w 1394234"/>
              <a:gd name="connsiteY3" fmla="*/ 201239 h 3386906"/>
              <a:gd name="connsiteX4" fmla="*/ 1380169 w 1394234"/>
              <a:gd name="connsiteY4" fmla="*/ 239339 h 3386906"/>
              <a:gd name="connsiteX5" fmla="*/ 1375407 w 1394234"/>
              <a:gd name="connsiteY5" fmla="*/ 277439 h 3386906"/>
              <a:gd name="connsiteX6" fmla="*/ 1356357 w 1394234"/>
              <a:gd name="connsiteY6" fmla="*/ 327446 h 3386906"/>
              <a:gd name="connsiteX7" fmla="*/ 1344450 w 1394234"/>
              <a:gd name="connsiteY7" fmla="*/ 353639 h 3386906"/>
              <a:gd name="connsiteX8" fmla="*/ 1320638 w 1394234"/>
              <a:gd name="connsiteY8" fmla="*/ 377452 h 3386906"/>
              <a:gd name="connsiteX9" fmla="*/ 1301588 w 1394234"/>
              <a:gd name="connsiteY9" fmla="*/ 394121 h 3386906"/>
              <a:gd name="connsiteX10" fmla="*/ 1299207 w 1394234"/>
              <a:gd name="connsiteY10" fmla="*/ 413171 h 3386906"/>
              <a:gd name="connsiteX11" fmla="*/ 1296825 w 1394234"/>
              <a:gd name="connsiteY11" fmla="*/ 453652 h 3386906"/>
              <a:gd name="connsiteX12" fmla="*/ 1299207 w 1394234"/>
              <a:gd name="connsiteY12" fmla="*/ 479846 h 3386906"/>
              <a:gd name="connsiteX13" fmla="*/ 1318257 w 1394234"/>
              <a:gd name="connsiteY13" fmla="*/ 522708 h 3386906"/>
              <a:gd name="connsiteX14" fmla="*/ 1334925 w 1394234"/>
              <a:gd name="connsiteY14" fmla="*/ 556046 h 3386906"/>
              <a:gd name="connsiteX15" fmla="*/ 1337307 w 1394234"/>
              <a:gd name="connsiteY15" fmla="*/ 575096 h 3386906"/>
              <a:gd name="connsiteX16" fmla="*/ 1349213 w 1394234"/>
              <a:gd name="connsiteY16" fmla="*/ 615577 h 3386906"/>
              <a:gd name="connsiteX17" fmla="*/ 1353975 w 1394234"/>
              <a:gd name="connsiteY17" fmla="*/ 663202 h 3386906"/>
              <a:gd name="connsiteX18" fmla="*/ 1361119 w 1394234"/>
              <a:gd name="connsiteY18" fmla="*/ 691777 h 3386906"/>
              <a:gd name="connsiteX19" fmla="*/ 1368263 w 1394234"/>
              <a:gd name="connsiteY19" fmla="*/ 725114 h 3386906"/>
              <a:gd name="connsiteX20" fmla="*/ 1365882 w 1394234"/>
              <a:gd name="connsiteY20" fmla="*/ 758452 h 3386906"/>
              <a:gd name="connsiteX21" fmla="*/ 1361119 w 1394234"/>
              <a:gd name="connsiteY21" fmla="*/ 796552 h 3386906"/>
              <a:gd name="connsiteX22" fmla="*/ 1361119 w 1394234"/>
              <a:gd name="connsiteY22" fmla="*/ 817983 h 3386906"/>
              <a:gd name="connsiteX23" fmla="*/ 1361119 w 1394234"/>
              <a:gd name="connsiteY23" fmla="*/ 844177 h 3386906"/>
              <a:gd name="connsiteX24" fmla="*/ 1344450 w 1394234"/>
              <a:gd name="connsiteY24" fmla="*/ 865608 h 3386906"/>
              <a:gd name="connsiteX25" fmla="*/ 1334925 w 1394234"/>
              <a:gd name="connsiteY25" fmla="*/ 891802 h 3386906"/>
              <a:gd name="connsiteX26" fmla="*/ 1332544 w 1394234"/>
              <a:gd name="connsiteY26" fmla="*/ 917996 h 3386906"/>
              <a:gd name="connsiteX27" fmla="*/ 1334925 w 1394234"/>
              <a:gd name="connsiteY27" fmla="*/ 948952 h 3386906"/>
              <a:gd name="connsiteX28" fmla="*/ 1339688 w 1394234"/>
              <a:gd name="connsiteY28" fmla="*/ 972764 h 3386906"/>
              <a:gd name="connsiteX29" fmla="*/ 1349213 w 1394234"/>
              <a:gd name="connsiteY29" fmla="*/ 996577 h 3386906"/>
              <a:gd name="connsiteX30" fmla="*/ 1342069 w 1394234"/>
              <a:gd name="connsiteY30" fmla="*/ 1029914 h 3386906"/>
              <a:gd name="connsiteX31" fmla="*/ 1330163 w 1394234"/>
              <a:gd name="connsiteY31" fmla="*/ 1070396 h 3386906"/>
              <a:gd name="connsiteX32" fmla="*/ 1323019 w 1394234"/>
              <a:gd name="connsiteY32" fmla="*/ 1101352 h 3386906"/>
              <a:gd name="connsiteX33" fmla="*/ 1303969 w 1394234"/>
              <a:gd name="connsiteY33" fmla="*/ 1148977 h 3386906"/>
              <a:gd name="connsiteX34" fmla="*/ 1282538 w 1394234"/>
              <a:gd name="connsiteY34" fmla="*/ 1179933 h 3386906"/>
              <a:gd name="connsiteX35" fmla="*/ 1251582 w 1394234"/>
              <a:gd name="connsiteY35" fmla="*/ 1201364 h 3386906"/>
              <a:gd name="connsiteX36" fmla="*/ 1206338 w 1394234"/>
              <a:gd name="connsiteY36" fmla="*/ 1227558 h 3386906"/>
              <a:gd name="connsiteX37" fmla="*/ 1149188 w 1394234"/>
              <a:gd name="connsiteY37" fmla="*/ 1260896 h 3386906"/>
              <a:gd name="connsiteX38" fmla="*/ 1106325 w 1394234"/>
              <a:gd name="connsiteY38" fmla="*/ 1294233 h 3386906"/>
              <a:gd name="connsiteX39" fmla="*/ 1068226 w 1394234"/>
              <a:gd name="connsiteY39" fmla="*/ 1332333 h 3386906"/>
              <a:gd name="connsiteX40" fmla="*/ 1037269 w 1394234"/>
              <a:gd name="connsiteY40" fmla="*/ 1379957 h 3386906"/>
              <a:gd name="connsiteX41" fmla="*/ 1015838 w 1394234"/>
              <a:gd name="connsiteY41" fmla="*/ 1420439 h 3386906"/>
              <a:gd name="connsiteX42" fmla="*/ 982500 w 1394234"/>
              <a:gd name="connsiteY42" fmla="*/ 1465683 h 3386906"/>
              <a:gd name="connsiteX43" fmla="*/ 968213 w 1394234"/>
              <a:gd name="connsiteY43" fmla="*/ 1508546 h 3386906"/>
              <a:gd name="connsiteX44" fmla="*/ 934876 w 1394234"/>
              <a:gd name="connsiteY44" fmla="*/ 1558552 h 3386906"/>
              <a:gd name="connsiteX45" fmla="*/ 903919 w 1394234"/>
              <a:gd name="connsiteY45" fmla="*/ 1606176 h 3386906"/>
              <a:gd name="connsiteX46" fmla="*/ 875343 w 1394234"/>
              <a:gd name="connsiteY46" fmla="*/ 1634752 h 3386906"/>
              <a:gd name="connsiteX47" fmla="*/ 851533 w 1394234"/>
              <a:gd name="connsiteY47" fmla="*/ 1670471 h 3386906"/>
              <a:gd name="connsiteX48" fmla="*/ 825339 w 1394234"/>
              <a:gd name="connsiteY48" fmla="*/ 1706189 h 3386906"/>
              <a:gd name="connsiteX49" fmla="*/ 858676 w 1394234"/>
              <a:gd name="connsiteY49" fmla="*/ 1730001 h 3386906"/>
              <a:gd name="connsiteX50" fmla="*/ 856296 w 1394234"/>
              <a:gd name="connsiteY50" fmla="*/ 1782389 h 3386906"/>
              <a:gd name="connsiteX51" fmla="*/ 815814 w 1394234"/>
              <a:gd name="connsiteY51" fmla="*/ 1789533 h 3386906"/>
              <a:gd name="connsiteX52" fmla="*/ 808670 w 1394234"/>
              <a:gd name="connsiteY52" fmla="*/ 1853827 h 3386906"/>
              <a:gd name="connsiteX53" fmla="*/ 813432 w 1394234"/>
              <a:gd name="connsiteY53" fmla="*/ 1908595 h 3386906"/>
              <a:gd name="connsiteX54" fmla="*/ 796763 w 1394234"/>
              <a:gd name="connsiteY54" fmla="*/ 1972890 h 3386906"/>
              <a:gd name="connsiteX55" fmla="*/ 768188 w 1394234"/>
              <a:gd name="connsiteY55" fmla="*/ 1999083 h 3386906"/>
              <a:gd name="connsiteX56" fmla="*/ 732470 w 1394234"/>
              <a:gd name="connsiteY56" fmla="*/ 2046708 h 3386906"/>
              <a:gd name="connsiteX57" fmla="*/ 691989 w 1394234"/>
              <a:gd name="connsiteY57" fmla="*/ 2041946 h 3386906"/>
              <a:gd name="connsiteX58" fmla="*/ 649126 w 1394234"/>
              <a:gd name="connsiteY58" fmla="*/ 2056233 h 3386906"/>
              <a:gd name="connsiteX59" fmla="*/ 632457 w 1394234"/>
              <a:gd name="connsiteY59" fmla="*/ 2077664 h 3386906"/>
              <a:gd name="connsiteX60" fmla="*/ 596739 w 1394234"/>
              <a:gd name="connsiteY60" fmla="*/ 2072902 h 3386906"/>
              <a:gd name="connsiteX61" fmla="*/ 572926 w 1394234"/>
              <a:gd name="connsiteY61" fmla="*/ 2101476 h 3386906"/>
              <a:gd name="connsiteX62" fmla="*/ 568165 w 1394234"/>
              <a:gd name="connsiteY62" fmla="*/ 2144340 h 3386906"/>
              <a:gd name="connsiteX63" fmla="*/ 525301 w 1394234"/>
              <a:gd name="connsiteY63" fmla="*/ 2172914 h 3386906"/>
              <a:gd name="connsiteX64" fmla="*/ 503870 w 1394234"/>
              <a:gd name="connsiteY64" fmla="*/ 2208633 h 3386906"/>
              <a:gd name="connsiteX65" fmla="*/ 480057 w 1394234"/>
              <a:gd name="connsiteY65" fmla="*/ 2234827 h 3386906"/>
              <a:gd name="connsiteX66" fmla="*/ 446720 w 1394234"/>
              <a:gd name="connsiteY66" fmla="*/ 2261021 h 3386906"/>
              <a:gd name="connsiteX67" fmla="*/ 437195 w 1394234"/>
              <a:gd name="connsiteY67" fmla="*/ 2294359 h 3386906"/>
              <a:gd name="connsiteX68" fmla="*/ 430052 w 1394234"/>
              <a:gd name="connsiteY68" fmla="*/ 2322932 h 3386906"/>
              <a:gd name="connsiteX69" fmla="*/ 408619 w 1394234"/>
              <a:gd name="connsiteY69" fmla="*/ 2320551 h 3386906"/>
              <a:gd name="connsiteX70" fmla="*/ 384807 w 1394234"/>
              <a:gd name="connsiteY70" fmla="*/ 2308645 h 3386906"/>
              <a:gd name="connsiteX71" fmla="*/ 368138 w 1394234"/>
              <a:gd name="connsiteY71" fmla="*/ 2301501 h 3386906"/>
              <a:gd name="connsiteX72" fmla="*/ 360995 w 1394234"/>
              <a:gd name="connsiteY72" fmla="*/ 2315789 h 3386906"/>
              <a:gd name="connsiteX73" fmla="*/ 368138 w 1394234"/>
              <a:gd name="connsiteY73" fmla="*/ 2339600 h 3386906"/>
              <a:gd name="connsiteX74" fmla="*/ 391951 w 1394234"/>
              <a:gd name="connsiteY74" fmla="*/ 2372939 h 3386906"/>
              <a:gd name="connsiteX75" fmla="*/ 380045 w 1394234"/>
              <a:gd name="connsiteY75" fmla="*/ 2408658 h 3386906"/>
              <a:gd name="connsiteX76" fmla="*/ 353850 w 1394234"/>
              <a:gd name="connsiteY76" fmla="*/ 2413420 h 3386906"/>
              <a:gd name="connsiteX77" fmla="*/ 339566 w 1394234"/>
              <a:gd name="connsiteY77" fmla="*/ 2415800 h 3386906"/>
              <a:gd name="connsiteX78" fmla="*/ 332420 w 1394234"/>
              <a:gd name="connsiteY78" fmla="*/ 2425326 h 3386906"/>
              <a:gd name="connsiteX79" fmla="*/ 339563 w 1394234"/>
              <a:gd name="connsiteY79" fmla="*/ 2439614 h 3386906"/>
              <a:gd name="connsiteX80" fmla="*/ 358614 w 1394234"/>
              <a:gd name="connsiteY80" fmla="*/ 2451520 h 3386906"/>
              <a:gd name="connsiteX81" fmla="*/ 370520 w 1394234"/>
              <a:gd name="connsiteY81" fmla="*/ 2470570 h 3386906"/>
              <a:gd name="connsiteX82" fmla="*/ 349089 w 1394234"/>
              <a:gd name="connsiteY82" fmla="*/ 2487238 h 3386906"/>
              <a:gd name="connsiteX83" fmla="*/ 322895 w 1394234"/>
              <a:gd name="connsiteY83" fmla="*/ 2506289 h 3386906"/>
              <a:gd name="connsiteX84" fmla="*/ 287177 w 1394234"/>
              <a:gd name="connsiteY84" fmla="*/ 2544389 h 3386906"/>
              <a:gd name="connsiteX85" fmla="*/ 291660 w 1394234"/>
              <a:gd name="connsiteY85" fmla="*/ 2627060 h 3386906"/>
              <a:gd name="connsiteX86" fmla="*/ 270655 w 1394234"/>
              <a:gd name="connsiteY86" fmla="*/ 2705640 h 3386906"/>
              <a:gd name="connsiteX87" fmla="*/ 209696 w 1394234"/>
              <a:gd name="connsiteY87" fmla="*/ 2779854 h 3386906"/>
              <a:gd name="connsiteX88" fmla="*/ 161251 w 1394234"/>
              <a:gd name="connsiteY88" fmla="*/ 2833735 h 3386906"/>
              <a:gd name="connsiteX89" fmla="*/ 122691 w 1394234"/>
              <a:gd name="connsiteY89" fmla="*/ 2878798 h 3386906"/>
              <a:gd name="connsiteX90" fmla="*/ 131968 w 1394234"/>
              <a:gd name="connsiteY90" fmla="*/ 2957773 h 3386906"/>
              <a:gd name="connsiteX91" fmla="*/ 122657 w 1394234"/>
              <a:gd name="connsiteY91" fmla="*/ 3030705 h 3386906"/>
              <a:gd name="connsiteX92" fmla="*/ 78546 w 1394234"/>
              <a:gd name="connsiteY92" fmla="*/ 3085293 h 3386906"/>
              <a:gd name="connsiteX93" fmla="*/ 44142 w 1394234"/>
              <a:gd name="connsiteY93" fmla="*/ 3149342 h 3386906"/>
              <a:gd name="connsiteX94" fmla="*/ 25519 w 1394234"/>
              <a:gd name="connsiteY94" fmla="*/ 3206031 h 3386906"/>
              <a:gd name="connsiteX95" fmla="*/ 0 w 1394234"/>
              <a:gd name="connsiteY95" fmla="*/ 3260980 h 3386906"/>
              <a:gd name="connsiteX96" fmla="*/ 162579 w 1394234"/>
              <a:gd name="connsiteY96" fmla="*/ 3320050 h 3386906"/>
              <a:gd name="connsiteX97" fmla="*/ 152199 w 1394234"/>
              <a:gd name="connsiteY97" fmla="*/ 3386906 h 3386906"/>
              <a:gd name="connsiteX0" fmla="*/ 1413284 w 1413284"/>
              <a:gd name="connsiteY0" fmla="*/ 0 h 3386906"/>
              <a:gd name="connsiteX1" fmla="*/ 1412384 w 1413284"/>
              <a:gd name="connsiteY1" fmla="*/ 86441 h 3386906"/>
              <a:gd name="connsiteX2" fmla="*/ 1399219 w 1413284"/>
              <a:gd name="connsiteY2" fmla="*/ 163139 h 3386906"/>
              <a:gd name="connsiteX3" fmla="*/ 1399219 w 1413284"/>
              <a:gd name="connsiteY3" fmla="*/ 201239 h 3386906"/>
              <a:gd name="connsiteX4" fmla="*/ 1399219 w 1413284"/>
              <a:gd name="connsiteY4" fmla="*/ 239339 h 3386906"/>
              <a:gd name="connsiteX5" fmla="*/ 1394457 w 1413284"/>
              <a:gd name="connsiteY5" fmla="*/ 277439 h 3386906"/>
              <a:gd name="connsiteX6" fmla="*/ 1375407 w 1413284"/>
              <a:gd name="connsiteY6" fmla="*/ 327446 h 3386906"/>
              <a:gd name="connsiteX7" fmla="*/ 1363500 w 1413284"/>
              <a:gd name="connsiteY7" fmla="*/ 353639 h 3386906"/>
              <a:gd name="connsiteX8" fmla="*/ 1339688 w 1413284"/>
              <a:gd name="connsiteY8" fmla="*/ 377452 h 3386906"/>
              <a:gd name="connsiteX9" fmla="*/ 1320638 w 1413284"/>
              <a:gd name="connsiteY9" fmla="*/ 394121 h 3386906"/>
              <a:gd name="connsiteX10" fmla="*/ 1318257 w 1413284"/>
              <a:gd name="connsiteY10" fmla="*/ 413171 h 3386906"/>
              <a:gd name="connsiteX11" fmla="*/ 1315875 w 1413284"/>
              <a:gd name="connsiteY11" fmla="*/ 453652 h 3386906"/>
              <a:gd name="connsiteX12" fmla="*/ 1318257 w 1413284"/>
              <a:gd name="connsiteY12" fmla="*/ 479846 h 3386906"/>
              <a:gd name="connsiteX13" fmla="*/ 1337307 w 1413284"/>
              <a:gd name="connsiteY13" fmla="*/ 522708 h 3386906"/>
              <a:gd name="connsiteX14" fmla="*/ 1353975 w 1413284"/>
              <a:gd name="connsiteY14" fmla="*/ 556046 h 3386906"/>
              <a:gd name="connsiteX15" fmla="*/ 1356357 w 1413284"/>
              <a:gd name="connsiteY15" fmla="*/ 575096 h 3386906"/>
              <a:gd name="connsiteX16" fmla="*/ 1368263 w 1413284"/>
              <a:gd name="connsiteY16" fmla="*/ 615577 h 3386906"/>
              <a:gd name="connsiteX17" fmla="*/ 1373025 w 1413284"/>
              <a:gd name="connsiteY17" fmla="*/ 663202 h 3386906"/>
              <a:gd name="connsiteX18" fmla="*/ 1380169 w 1413284"/>
              <a:gd name="connsiteY18" fmla="*/ 691777 h 3386906"/>
              <a:gd name="connsiteX19" fmla="*/ 1387313 w 1413284"/>
              <a:gd name="connsiteY19" fmla="*/ 725114 h 3386906"/>
              <a:gd name="connsiteX20" fmla="*/ 1384932 w 1413284"/>
              <a:gd name="connsiteY20" fmla="*/ 758452 h 3386906"/>
              <a:gd name="connsiteX21" fmla="*/ 1380169 w 1413284"/>
              <a:gd name="connsiteY21" fmla="*/ 796552 h 3386906"/>
              <a:gd name="connsiteX22" fmla="*/ 1380169 w 1413284"/>
              <a:gd name="connsiteY22" fmla="*/ 817983 h 3386906"/>
              <a:gd name="connsiteX23" fmla="*/ 1380169 w 1413284"/>
              <a:gd name="connsiteY23" fmla="*/ 844177 h 3386906"/>
              <a:gd name="connsiteX24" fmla="*/ 1363500 w 1413284"/>
              <a:gd name="connsiteY24" fmla="*/ 865608 h 3386906"/>
              <a:gd name="connsiteX25" fmla="*/ 1353975 w 1413284"/>
              <a:gd name="connsiteY25" fmla="*/ 891802 h 3386906"/>
              <a:gd name="connsiteX26" fmla="*/ 1351594 w 1413284"/>
              <a:gd name="connsiteY26" fmla="*/ 917996 h 3386906"/>
              <a:gd name="connsiteX27" fmla="*/ 1353975 w 1413284"/>
              <a:gd name="connsiteY27" fmla="*/ 948952 h 3386906"/>
              <a:gd name="connsiteX28" fmla="*/ 1358738 w 1413284"/>
              <a:gd name="connsiteY28" fmla="*/ 972764 h 3386906"/>
              <a:gd name="connsiteX29" fmla="*/ 1368263 w 1413284"/>
              <a:gd name="connsiteY29" fmla="*/ 996577 h 3386906"/>
              <a:gd name="connsiteX30" fmla="*/ 1361119 w 1413284"/>
              <a:gd name="connsiteY30" fmla="*/ 1029914 h 3386906"/>
              <a:gd name="connsiteX31" fmla="*/ 1349213 w 1413284"/>
              <a:gd name="connsiteY31" fmla="*/ 1070396 h 3386906"/>
              <a:gd name="connsiteX32" fmla="*/ 1342069 w 1413284"/>
              <a:gd name="connsiteY32" fmla="*/ 1101352 h 3386906"/>
              <a:gd name="connsiteX33" fmla="*/ 1323019 w 1413284"/>
              <a:gd name="connsiteY33" fmla="*/ 1148977 h 3386906"/>
              <a:gd name="connsiteX34" fmla="*/ 1301588 w 1413284"/>
              <a:gd name="connsiteY34" fmla="*/ 1179933 h 3386906"/>
              <a:gd name="connsiteX35" fmla="*/ 1270632 w 1413284"/>
              <a:gd name="connsiteY35" fmla="*/ 1201364 h 3386906"/>
              <a:gd name="connsiteX36" fmla="*/ 1225388 w 1413284"/>
              <a:gd name="connsiteY36" fmla="*/ 1227558 h 3386906"/>
              <a:gd name="connsiteX37" fmla="*/ 1168238 w 1413284"/>
              <a:gd name="connsiteY37" fmla="*/ 1260896 h 3386906"/>
              <a:gd name="connsiteX38" fmla="*/ 1125375 w 1413284"/>
              <a:gd name="connsiteY38" fmla="*/ 1294233 h 3386906"/>
              <a:gd name="connsiteX39" fmla="*/ 1087276 w 1413284"/>
              <a:gd name="connsiteY39" fmla="*/ 1332333 h 3386906"/>
              <a:gd name="connsiteX40" fmla="*/ 1056319 w 1413284"/>
              <a:gd name="connsiteY40" fmla="*/ 1379957 h 3386906"/>
              <a:gd name="connsiteX41" fmla="*/ 1034888 w 1413284"/>
              <a:gd name="connsiteY41" fmla="*/ 1420439 h 3386906"/>
              <a:gd name="connsiteX42" fmla="*/ 1001550 w 1413284"/>
              <a:gd name="connsiteY42" fmla="*/ 1465683 h 3386906"/>
              <a:gd name="connsiteX43" fmla="*/ 987263 w 1413284"/>
              <a:gd name="connsiteY43" fmla="*/ 1508546 h 3386906"/>
              <a:gd name="connsiteX44" fmla="*/ 953926 w 1413284"/>
              <a:gd name="connsiteY44" fmla="*/ 1558552 h 3386906"/>
              <a:gd name="connsiteX45" fmla="*/ 922969 w 1413284"/>
              <a:gd name="connsiteY45" fmla="*/ 1606176 h 3386906"/>
              <a:gd name="connsiteX46" fmla="*/ 894393 w 1413284"/>
              <a:gd name="connsiteY46" fmla="*/ 1634752 h 3386906"/>
              <a:gd name="connsiteX47" fmla="*/ 870583 w 1413284"/>
              <a:gd name="connsiteY47" fmla="*/ 1670471 h 3386906"/>
              <a:gd name="connsiteX48" fmla="*/ 844389 w 1413284"/>
              <a:gd name="connsiteY48" fmla="*/ 1706189 h 3386906"/>
              <a:gd name="connsiteX49" fmla="*/ 877726 w 1413284"/>
              <a:gd name="connsiteY49" fmla="*/ 1730001 h 3386906"/>
              <a:gd name="connsiteX50" fmla="*/ 875346 w 1413284"/>
              <a:gd name="connsiteY50" fmla="*/ 1782389 h 3386906"/>
              <a:gd name="connsiteX51" fmla="*/ 834864 w 1413284"/>
              <a:gd name="connsiteY51" fmla="*/ 1789533 h 3386906"/>
              <a:gd name="connsiteX52" fmla="*/ 827720 w 1413284"/>
              <a:gd name="connsiteY52" fmla="*/ 1853827 h 3386906"/>
              <a:gd name="connsiteX53" fmla="*/ 832482 w 1413284"/>
              <a:gd name="connsiteY53" fmla="*/ 1908595 h 3386906"/>
              <a:gd name="connsiteX54" fmla="*/ 815813 w 1413284"/>
              <a:gd name="connsiteY54" fmla="*/ 1972890 h 3386906"/>
              <a:gd name="connsiteX55" fmla="*/ 787238 w 1413284"/>
              <a:gd name="connsiteY55" fmla="*/ 1999083 h 3386906"/>
              <a:gd name="connsiteX56" fmla="*/ 751520 w 1413284"/>
              <a:gd name="connsiteY56" fmla="*/ 2046708 h 3386906"/>
              <a:gd name="connsiteX57" fmla="*/ 711039 w 1413284"/>
              <a:gd name="connsiteY57" fmla="*/ 2041946 h 3386906"/>
              <a:gd name="connsiteX58" fmla="*/ 668176 w 1413284"/>
              <a:gd name="connsiteY58" fmla="*/ 2056233 h 3386906"/>
              <a:gd name="connsiteX59" fmla="*/ 651507 w 1413284"/>
              <a:gd name="connsiteY59" fmla="*/ 2077664 h 3386906"/>
              <a:gd name="connsiteX60" fmla="*/ 615789 w 1413284"/>
              <a:gd name="connsiteY60" fmla="*/ 2072902 h 3386906"/>
              <a:gd name="connsiteX61" fmla="*/ 591976 w 1413284"/>
              <a:gd name="connsiteY61" fmla="*/ 2101476 h 3386906"/>
              <a:gd name="connsiteX62" fmla="*/ 587215 w 1413284"/>
              <a:gd name="connsiteY62" fmla="*/ 2144340 h 3386906"/>
              <a:gd name="connsiteX63" fmla="*/ 544351 w 1413284"/>
              <a:gd name="connsiteY63" fmla="*/ 2172914 h 3386906"/>
              <a:gd name="connsiteX64" fmla="*/ 522920 w 1413284"/>
              <a:gd name="connsiteY64" fmla="*/ 2208633 h 3386906"/>
              <a:gd name="connsiteX65" fmla="*/ 499107 w 1413284"/>
              <a:gd name="connsiteY65" fmla="*/ 2234827 h 3386906"/>
              <a:gd name="connsiteX66" fmla="*/ 465770 w 1413284"/>
              <a:gd name="connsiteY66" fmla="*/ 2261021 h 3386906"/>
              <a:gd name="connsiteX67" fmla="*/ 456245 w 1413284"/>
              <a:gd name="connsiteY67" fmla="*/ 2294359 h 3386906"/>
              <a:gd name="connsiteX68" fmla="*/ 449102 w 1413284"/>
              <a:gd name="connsiteY68" fmla="*/ 2322932 h 3386906"/>
              <a:gd name="connsiteX69" fmla="*/ 427669 w 1413284"/>
              <a:gd name="connsiteY69" fmla="*/ 2320551 h 3386906"/>
              <a:gd name="connsiteX70" fmla="*/ 403857 w 1413284"/>
              <a:gd name="connsiteY70" fmla="*/ 2308645 h 3386906"/>
              <a:gd name="connsiteX71" fmla="*/ 387188 w 1413284"/>
              <a:gd name="connsiteY71" fmla="*/ 2301501 h 3386906"/>
              <a:gd name="connsiteX72" fmla="*/ 380045 w 1413284"/>
              <a:gd name="connsiteY72" fmla="*/ 2315789 h 3386906"/>
              <a:gd name="connsiteX73" fmla="*/ 387188 w 1413284"/>
              <a:gd name="connsiteY73" fmla="*/ 2339600 h 3386906"/>
              <a:gd name="connsiteX74" fmla="*/ 411001 w 1413284"/>
              <a:gd name="connsiteY74" fmla="*/ 2372939 h 3386906"/>
              <a:gd name="connsiteX75" fmla="*/ 399095 w 1413284"/>
              <a:gd name="connsiteY75" fmla="*/ 2408658 h 3386906"/>
              <a:gd name="connsiteX76" fmla="*/ 372900 w 1413284"/>
              <a:gd name="connsiteY76" fmla="*/ 2413420 h 3386906"/>
              <a:gd name="connsiteX77" fmla="*/ 358616 w 1413284"/>
              <a:gd name="connsiteY77" fmla="*/ 2415800 h 3386906"/>
              <a:gd name="connsiteX78" fmla="*/ 351470 w 1413284"/>
              <a:gd name="connsiteY78" fmla="*/ 2425326 h 3386906"/>
              <a:gd name="connsiteX79" fmla="*/ 358613 w 1413284"/>
              <a:gd name="connsiteY79" fmla="*/ 2439614 h 3386906"/>
              <a:gd name="connsiteX80" fmla="*/ 377664 w 1413284"/>
              <a:gd name="connsiteY80" fmla="*/ 2451520 h 3386906"/>
              <a:gd name="connsiteX81" fmla="*/ 389570 w 1413284"/>
              <a:gd name="connsiteY81" fmla="*/ 2470570 h 3386906"/>
              <a:gd name="connsiteX82" fmla="*/ 368139 w 1413284"/>
              <a:gd name="connsiteY82" fmla="*/ 2487238 h 3386906"/>
              <a:gd name="connsiteX83" fmla="*/ 341945 w 1413284"/>
              <a:gd name="connsiteY83" fmla="*/ 2506289 h 3386906"/>
              <a:gd name="connsiteX84" fmla="*/ 306227 w 1413284"/>
              <a:gd name="connsiteY84" fmla="*/ 2544389 h 3386906"/>
              <a:gd name="connsiteX85" fmla="*/ 310710 w 1413284"/>
              <a:gd name="connsiteY85" fmla="*/ 2627060 h 3386906"/>
              <a:gd name="connsiteX86" fmla="*/ 289705 w 1413284"/>
              <a:gd name="connsiteY86" fmla="*/ 2705640 h 3386906"/>
              <a:gd name="connsiteX87" fmla="*/ 228746 w 1413284"/>
              <a:gd name="connsiteY87" fmla="*/ 2779854 h 3386906"/>
              <a:gd name="connsiteX88" fmla="*/ 180301 w 1413284"/>
              <a:gd name="connsiteY88" fmla="*/ 2833735 h 3386906"/>
              <a:gd name="connsiteX89" fmla="*/ 141741 w 1413284"/>
              <a:gd name="connsiteY89" fmla="*/ 2878798 h 3386906"/>
              <a:gd name="connsiteX90" fmla="*/ 151018 w 1413284"/>
              <a:gd name="connsiteY90" fmla="*/ 2957773 h 3386906"/>
              <a:gd name="connsiteX91" fmla="*/ 141707 w 1413284"/>
              <a:gd name="connsiteY91" fmla="*/ 3030705 h 3386906"/>
              <a:gd name="connsiteX92" fmla="*/ 97596 w 1413284"/>
              <a:gd name="connsiteY92" fmla="*/ 3085293 h 3386906"/>
              <a:gd name="connsiteX93" fmla="*/ 63192 w 1413284"/>
              <a:gd name="connsiteY93" fmla="*/ 3149342 h 3386906"/>
              <a:gd name="connsiteX94" fmla="*/ 44569 w 1413284"/>
              <a:gd name="connsiteY94" fmla="*/ 3206031 h 3386906"/>
              <a:gd name="connsiteX95" fmla="*/ 19050 w 1413284"/>
              <a:gd name="connsiteY95" fmla="*/ 3260980 h 3386906"/>
              <a:gd name="connsiteX96" fmla="*/ 0 w 1413284"/>
              <a:gd name="connsiteY96" fmla="*/ 3325239 h 3386906"/>
              <a:gd name="connsiteX97" fmla="*/ 171249 w 1413284"/>
              <a:gd name="connsiteY97" fmla="*/ 3386906 h 3386906"/>
              <a:gd name="connsiteX0" fmla="*/ 1413287 w 1413287"/>
              <a:gd name="connsiteY0" fmla="*/ 0 h 3407664"/>
              <a:gd name="connsiteX1" fmla="*/ 1412387 w 1413287"/>
              <a:gd name="connsiteY1" fmla="*/ 86441 h 3407664"/>
              <a:gd name="connsiteX2" fmla="*/ 1399222 w 1413287"/>
              <a:gd name="connsiteY2" fmla="*/ 163139 h 3407664"/>
              <a:gd name="connsiteX3" fmla="*/ 1399222 w 1413287"/>
              <a:gd name="connsiteY3" fmla="*/ 201239 h 3407664"/>
              <a:gd name="connsiteX4" fmla="*/ 1399222 w 1413287"/>
              <a:gd name="connsiteY4" fmla="*/ 239339 h 3407664"/>
              <a:gd name="connsiteX5" fmla="*/ 1394460 w 1413287"/>
              <a:gd name="connsiteY5" fmla="*/ 277439 h 3407664"/>
              <a:gd name="connsiteX6" fmla="*/ 1375410 w 1413287"/>
              <a:gd name="connsiteY6" fmla="*/ 327446 h 3407664"/>
              <a:gd name="connsiteX7" fmla="*/ 1363503 w 1413287"/>
              <a:gd name="connsiteY7" fmla="*/ 353639 h 3407664"/>
              <a:gd name="connsiteX8" fmla="*/ 1339691 w 1413287"/>
              <a:gd name="connsiteY8" fmla="*/ 377452 h 3407664"/>
              <a:gd name="connsiteX9" fmla="*/ 1320641 w 1413287"/>
              <a:gd name="connsiteY9" fmla="*/ 394121 h 3407664"/>
              <a:gd name="connsiteX10" fmla="*/ 1318260 w 1413287"/>
              <a:gd name="connsiteY10" fmla="*/ 413171 h 3407664"/>
              <a:gd name="connsiteX11" fmla="*/ 1315878 w 1413287"/>
              <a:gd name="connsiteY11" fmla="*/ 453652 h 3407664"/>
              <a:gd name="connsiteX12" fmla="*/ 1318260 w 1413287"/>
              <a:gd name="connsiteY12" fmla="*/ 479846 h 3407664"/>
              <a:gd name="connsiteX13" fmla="*/ 1337310 w 1413287"/>
              <a:gd name="connsiteY13" fmla="*/ 522708 h 3407664"/>
              <a:gd name="connsiteX14" fmla="*/ 1353978 w 1413287"/>
              <a:gd name="connsiteY14" fmla="*/ 556046 h 3407664"/>
              <a:gd name="connsiteX15" fmla="*/ 1356360 w 1413287"/>
              <a:gd name="connsiteY15" fmla="*/ 575096 h 3407664"/>
              <a:gd name="connsiteX16" fmla="*/ 1368266 w 1413287"/>
              <a:gd name="connsiteY16" fmla="*/ 615577 h 3407664"/>
              <a:gd name="connsiteX17" fmla="*/ 1373028 w 1413287"/>
              <a:gd name="connsiteY17" fmla="*/ 663202 h 3407664"/>
              <a:gd name="connsiteX18" fmla="*/ 1380172 w 1413287"/>
              <a:gd name="connsiteY18" fmla="*/ 691777 h 3407664"/>
              <a:gd name="connsiteX19" fmla="*/ 1387316 w 1413287"/>
              <a:gd name="connsiteY19" fmla="*/ 725114 h 3407664"/>
              <a:gd name="connsiteX20" fmla="*/ 1384935 w 1413287"/>
              <a:gd name="connsiteY20" fmla="*/ 758452 h 3407664"/>
              <a:gd name="connsiteX21" fmla="*/ 1380172 w 1413287"/>
              <a:gd name="connsiteY21" fmla="*/ 796552 h 3407664"/>
              <a:gd name="connsiteX22" fmla="*/ 1380172 w 1413287"/>
              <a:gd name="connsiteY22" fmla="*/ 817983 h 3407664"/>
              <a:gd name="connsiteX23" fmla="*/ 1380172 w 1413287"/>
              <a:gd name="connsiteY23" fmla="*/ 844177 h 3407664"/>
              <a:gd name="connsiteX24" fmla="*/ 1363503 w 1413287"/>
              <a:gd name="connsiteY24" fmla="*/ 865608 h 3407664"/>
              <a:gd name="connsiteX25" fmla="*/ 1353978 w 1413287"/>
              <a:gd name="connsiteY25" fmla="*/ 891802 h 3407664"/>
              <a:gd name="connsiteX26" fmla="*/ 1351597 w 1413287"/>
              <a:gd name="connsiteY26" fmla="*/ 917996 h 3407664"/>
              <a:gd name="connsiteX27" fmla="*/ 1353978 w 1413287"/>
              <a:gd name="connsiteY27" fmla="*/ 948952 h 3407664"/>
              <a:gd name="connsiteX28" fmla="*/ 1358741 w 1413287"/>
              <a:gd name="connsiteY28" fmla="*/ 972764 h 3407664"/>
              <a:gd name="connsiteX29" fmla="*/ 1368266 w 1413287"/>
              <a:gd name="connsiteY29" fmla="*/ 996577 h 3407664"/>
              <a:gd name="connsiteX30" fmla="*/ 1361122 w 1413287"/>
              <a:gd name="connsiteY30" fmla="*/ 1029914 h 3407664"/>
              <a:gd name="connsiteX31" fmla="*/ 1349216 w 1413287"/>
              <a:gd name="connsiteY31" fmla="*/ 1070396 h 3407664"/>
              <a:gd name="connsiteX32" fmla="*/ 1342072 w 1413287"/>
              <a:gd name="connsiteY32" fmla="*/ 1101352 h 3407664"/>
              <a:gd name="connsiteX33" fmla="*/ 1323022 w 1413287"/>
              <a:gd name="connsiteY33" fmla="*/ 1148977 h 3407664"/>
              <a:gd name="connsiteX34" fmla="*/ 1301591 w 1413287"/>
              <a:gd name="connsiteY34" fmla="*/ 1179933 h 3407664"/>
              <a:gd name="connsiteX35" fmla="*/ 1270635 w 1413287"/>
              <a:gd name="connsiteY35" fmla="*/ 1201364 h 3407664"/>
              <a:gd name="connsiteX36" fmla="*/ 1225391 w 1413287"/>
              <a:gd name="connsiteY36" fmla="*/ 1227558 h 3407664"/>
              <a:gd name="connsiteX37" fmla="*/ 1168241 w 1413287"/>
              <a:gd name="connsiteY37" fmla="*/ 1260896 h 3407664"/>
              <a:gd name="connsiteX38" fmla="*/ 1125378 w 1413287"/>
              <a:gd name="connsiteY38" fmla="*/ 1294233 h 3407664"/>
              <a:gd name="connsiteX39" fmla="*/ 1087279 w 1413287"/>
              <a:gd name="connsiteY39" fmla="*/ 1332333 h 3407664"/>
              <a:gd name="connsiteX40" fmla="*/ 1056322 w 1413287"/>
              <a:gd name="connsiteY40" fmla="*/ 1379957 h 3407664"/>
              <a:gd name="connsiteX41" fmla="*/ 1034891 w 1413287"/>
              <a:gd name="connsiteY41" fmla="*/ 1420439 h 3407664"/>
              <a:gd name="connsiteX42" fmla="*/ 1001553 w 1413287"/>
              <a:gd name="connsiteY42" fmla="*/ 1465683 h 3407664"/>
              <a:gd name="connsiteX43" fmla="*/ 987266 w 1413287"/>
              <a:gd name="connsiteY43" fmla="*/ 1508546 h 3407664"/>
              <a:gd name="connsiteX44" fmla="*/ 953929 w 1413287"/>
              <a:gd name="connsiteY44" fmla="*/ 1558552 h 3407664"/>
              <a:gd name="connsiteX45" fmla="*/ 922972 w 1413287"/>
              <a:gd name="connsiteY45" fmla="*/ 1606176 h 3407664"/>
              <a:gd name="connsiteX46" fmla="*/ 894396 w 1413287"/>
              <a:gd name="connsiteY46" fmla="*/ 1634752 h 3407664"/>
              <a:gd name="connsiteX47" fmla="*/ 870586 w 1413287"/>
              <a:gd name="connsiteY47" fmla="*/ 1670471 h 3407664"/>
              <a:gd name="connsiteX48" fmla="*/ 844392 w 1413287"/>
              <a:gd name="connsiteY48" fmla="*/ 1706189 h 3407664"/>
              <a:gd name="connsiteX49" fmla="*/ 877729 w 1413287"/>
              <a:gd name="connsiteY49" fmla="*/ 1730001 h 3407664"/>
              <a:gd name="connsiteX50" fmla="*/ 875349 w 1413287"/>
              <a:gd name="connsiteY50" fmla="*/ 1782389 h 3407664"/>
              <a:gd name="connsiteX51" fmla="*/ 834867 w 1413287"/>
              <a:gd name="connsiteY51" fmla="*/ 1789533 h 3407664"/>
              <a:gd name="connsiteX52" fmla="*/ 827723 w 1413287"/>
              <a:gd name="connsiteY52" fmla="*/ 1853827 h 3407664"/>
              <a:gd name="connsiteX53" fmla="*/ 832485 w 1413287"/>
              <a:gd name="connsiteY53" fmla="*/ 1908595 h 3407664"/>
              <a:gd name="connsiteX54" fmla="*/ 815816 w 1413287"/>
              <a:gd name="connsiteY54" fmla="*/ 1972890 h 3407664"/>
              <a:gd name="connsiteX55" fmla="*/ 787241 w 1413287"/>
              <a:gd name="connsiteY55" fmla="*/ 1999083 h 3407664"/>
              <a:gd name="connsiteX56" fmla="*/ 751523 w 1413287"/>
              <a:gd name="connsiteY56" fmla="*/ 2046708 h 3407664"/>
              <a:gd name="connsiteX57" fmla="*/ 711042 w 1413287"/>
              <a:gd name="connsiteY57" fmla="*/ 2041946 h 3407664"/>
              <a:gd name="connsiteX58" fmla="*/ 668179 w 1413287"/>
              <a:gd name="connsiteY58" fmla="*/ 2056233 h 3407664"/>
              <a:gd name="connsiteX59" fmla="*/ 651510 w 1413287"/>
              <a:gd name="connsiteY59" fmla="*/ 2077664 h 3407664"/>
              <a:gd name="connsiteX60" fmla="*/ 615792 w 1413287"/>
              <a:gd name="connsiteY60" fmla="*/ 2072902 h 3407664"/>
              <a:gd name="connsiteX61" fmla="*/ 591979 w 1413287"/>
              <a:gd name="connsiteY61" fmla="*/ 2101476 h 3407664"/>
              <a:gd name="connsiteX62" fmla="*/ 587218 w 1413287"/>
              <a:gd name="connsiteY62" fmla="*/ 2144340 h 3407664"/>
              <a:gd name="connsiteX63" fmla="*/ 544354 w 1413287"/>
              <a:gd name="connsiteY63" fmla="*/ 2172914 h 3407664"/>
              <a:gd name="connsiteX64" fmla="*/ 522923 w 1413287"/>
              <a:gd name="connsiteY64" fmla="*/ 2208633 h 3407664"/>
              <a:gd name="connsiteX65" fmla="*/ 499110 w 1413287"/>
              <a:gd name="connsiteY65" fmla="*/ 2234827 h 3407664"/>
              <a:gd name="connsiteX66" fmla="*/ 465773 w 1413287"/>
              <a:gd name="connsiteY66" fmla="*/ 2261021 h 3407664"/>
              <a:gd name="connsiteX67" fmla="*/ 456248 w 1413287"/>
              <a:gd name="connsiteY67" fmla="*/ 2294359 h 3407664"/>
              <a:gd name="connsiteX68" fmla="*/ 449105 w 1413287"/>
              <a:gd name="connsiteY68" fmla="*/ 2322932 h 3407664"/>
              <a:gd name="connsiteX69" fmla="*/ 427672 w 1413287"/>
              <a:gd name="connsiteY69" fmla="*/ 2320551 h 3407664"/>
              <a:gd name="connsiteX70" fmla="*/ 403860 w 1413287"/>
              <a:gd name="connsiteY70" fmla="*/ 2308645 h 3407664"/>
              <a:gd name="connsiteX71" fmla="*/ 387191 w 1413287"/>
              <a:gd name="connsiteY71" fmla="*/ 2301501 h 3407664"/>
              <a:gd name="connsiteX72" fmla="*/ 380048 w 1413287"/>
              <a:gd name="connsiteY72" fmla="*/ 2315789 h 3407664"/>
              <a:gd name="connsiteX73" fmla="*/ 387191 w 1413287"/>
              <a:gd name="connsiteY73" fmla="*/ 2339600 h 3407664"/>
              <a:gd name="connsiteX74" fmla="*/ 411004 w 1413287"/>
              <a:gd name="connsiteY74" fmla="*/ 2372939 h 3407664"/>
              <a:gd name="connsiteX75" fmla="*/ 399098 w 1413287"/>
              <a:gd name="connsiteY75" fmla="*/ 2408658 h 3407664"/>
              <a:gd name="connsiteX76" fmla="*/ 372903 w 1413287"/>
              <a:gd name="connsiteY76" fmla="*/ 2413420 h 3407664"/>
              <a:gd name="connsiteX77" fmla="*/ 358619 w 1413287"/>
              <a:gd name="connsiteY77" fmla="*/ 2415800 h 3407664"/>
              <a:gd name="connsiteX78" fmla="*/ 351473 w 1413287"/>
              <a:gd name="connsiteY78" fmla="*/ 2425326 h 3407664"/>
              <a:gd name="connsiteX79" fmla="*/ 358616 w 1413287"/>
              <a:gd name="connsiteY79" fmla="*/ 2439614 h 3407664"/>
              <a:gd name="connsiteX80" fmla="*/ 377667 w 1413287"/>
              <a:gd name="connsiteY80" fmla="*/ 2451520 h 3407664"/>
              <a:gd name="connsiteX81" fmla="*/ 389573 w 1413287"/>
              <a:gd name="connsiteY81" fmla="*/ 2470570 h 3407664"/>
              <a:gd name="connsiteX82" fmla="*/ 368142 w 1413287"/>
              <a:gd name="connsiteY82" fmla="*/ 2487238 h 3407664"/>
              <a:gd name="connsiteX83" fmla="*/ 341948 w 1413287"/>
              <a:gd name="connsiteY83" fmla="*/ 2506289 h 3407664"/>
              <a:gd name="connsiteX84" fmla="*/ 306230 w 1413287"/>
              <a:gd name="connsiteY84" fmla="*/ 2544389 h 3407664"/>
              <a:gd name="connsiteX85" fmla="*/ 310713 w 1413287"/>
              <a:gd name="connsiteY85" fmla="*/ 2627060 h 3407664"/>
              <a:gd name="connsiteX86" fmla="*/ 289708 w 1413287"/>
              <a:gd name="connsiteY86" fmla="*/ 2705640 h 3407664"/>
              <a:gd name="connsiteX87" fmla="*/ 228749 w 1413287"/>
              <a:gd name="connsiteY87" fmla="*/ 2779854 h 3407664"/>
              <a:gd name="connsiteX88" fmla="*/ 180304 w 1413287"/>
              <a:gd name="connsiteY88" fmla="*/ 2833735 h 3407664"/>
              <a:gd name="connsiteX89" fmla="*/ 141744 w 1413287"/>
              <a:gd name="connsiteY89" fmla="*/ 2878798 h 3407664"/>
              <a:gd name="connsiteX90" fmla="*/ 151021 w 1413287"/>
              <a:gd name="connsiteY90" fmla="*/ 2957773 h 3407664"/>
              <a:gd name="connsiteX91" fmla="*/ 141710 w 1413287"/>
              <a:gd name="connsiteY91" fmla="*/ 3030705 h 3407664"/>
              <a:gd name="connsiteX92" fmla="*/ 97599 w 1413287"/>
              <a:gd name="connsiteY92" fmla="*/ 3085293 h 3407664"/>
              <a:gd name="connsiteX93" fmla="*/ 63195 w 1413287"/>
              <a:gd name="connsiteY93" fmla="*/ 3149342 h 3407664"/>
              <a:gd name="connsiteX94" fmla="*/ 44572 w 1413287"/>
              <a:gd name="connsiteY94" fmla="*/ 3206031 h 3407664"/>
              <a:gd name="connsiteX95" fmla="*/ 19053 w 1413287"/>
              <a:gd name="connsiteY95" fmla="*/ 3260980 h 3407664"/>
              <a:gd name="connsiteX96" fmla="*/ 3 w 1413287"/>
              <a:gd name="connsiteY96" fmla="*/ 3325239 h 3407664"/>
              <a:gd name="connsiteX97" fmla="*/ 0 w 1413287"/>
              <a:gd name="connsiteY97" fmla="*/ 3407664 h 340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413287" h="3407664">
                <a:moveTo>
                  <a:pt x="1413287" y="0"/>
                </a:moveTo>
                <a:lnTo>
                  <a:pt x="1412387" y="86441"/>
                </a:lnTo>
                <a:lnTo>
                  <a:pt x="1399222" y="163139"/>
                </a:lnTo>
                <a:lnTo>
                  <a:pt x="1399222" y="201239"/>
                </a:lnTo>
                <a:lnTo>
                  <a:pt x="1399222" y="239339"/>
                </a:lnTo>
                <a:lnTo>
                  <a:pt x="1394460" y="277439"/>
                </a:lnTo>
                <a:lnTo>
                  <a:pt x="1375410" y="327446"/>
                </a:lnTo>
                <a:lnTo>
                  <a:pt x="1363503" y="353639"/>
                </a:lnTo>
                <a:lnTo>
                  <a:pt x="1339691" y="377452"/>
                </a:lnTo>
                <a:lnTo>
                  <a:pt x="1320641" y="394121"/>
                </a:lnTo>
                <a:lnTo>
                  <a:pt x="1318260" y="413171"/>
                </a:lnTo>
                <a:lnTo>
                  <a:pt x="1315878" y="453652"/>
                </a:lnTo>
                <a:lnTo>
                  <a:pt x="1318260" y="479846"/>
                </a:lnTo>
                <a:lnTo>
                  <a:pt x="1337310" y="522708"/>
                </a:lnTo>
                <a:lnTo>
                  <a:pt x="1353978" y="556046"/>
                </a:lnTo>
                <a:lnTo>
                  <a:pt x="1356360" y="575096"/>
                </a:lnTo>
                <a:lnTo>
                  <a:pt x="1368266" y="615577"/>
                </a:lnTo>
                <a:lnTo>
                  <a:pt x="1373028" y="663202"/>
                </a:lnTo>
                <a:lnTo>
                  <a:pt x="1380172" y="691777"/>
                </a:lnTo>
                <a:lnTo>
                  <a:pt x="1387316" y="725114"/>
                </a:lnTo>
                <a:lnTo>
                  <a:pt x="1384935" y="758452"/>
                </a:lnTo>
                <a:lnTo>
                  <a:pt x="1380172" y="796552"/>
                </a:lnTo>
                <a:lnTo>
                  <a:pt x="1380172" y="817983"/>
                </a:lnTo>
                <a:lnTo>
                  <a:pt x="1380172" y="844177"/>
                </a:lnTo>
                <a:lnTo>
                  <a:pt x="1363503" y="865608"/>
                </a:lnTo>
                <a:lnTo>
                  <a:pt x="1353978" y="891802"/>
                </a:lnTo>
                <a:lnTo>
                  <a:pt x="1351597" y="917996"/>
                </a:lnTo>
                <a:lnTo>
                  <a:pt x="1353978" y="948952"/>
                </a:lnTo>
                <a:lnTo>
                  <a:pt x="1358741" y="972764"/>
                </a:lnTo>
                <a:lnTo>
                  <a:pt x="1368266" y="996577"/>
                </a:lnTo>
                <a:lnTo>
                  <a:pt x="1361122" y="1029914"/>
                </a:lnTo>
                <a:lnTo>
                  <a:pt x="1349216" y="1070396"/>
                </a:lnTo>
                <a:lnTo>
                  <a:pt x="1342072" y="1101352"/>
                </a:lnTo>
                <a:lnTo>
                  <a:pt x="1323022" y="1148977"/>
                </a:lnTo>
                <a:lnTo>
                  <a:pt x="1301591" y="1179933"/>
                </a:lnTo>
                <a:lnTo>
                  <a:pt x="1270635" y="1201364"/>
                </a:lnTo>
                <a:lnTo>
                  <a:pt x="1225391" y="1227558"/>
                </a:lnTo>
                <a:lnTo>
                  <a:pt x="1168241" y="1260896"/>
                </a:lnTo>
                <a:lnTo>
                  <a:pt x="1125378" y="1294233"/>
                </a:lnTo>
                <a:lnTo>
                  <a:pt x="1087279" y="1332333"/>
                </a:lnTo>
                <a:lnTo>
                  <a:pt x="1056322" y="1379957"/>
                </a:lnTo>
                <a:lnTo>
                  <a:pt x="1034891" y="1420439"/>
                </a:lnTo>
                <a:lnTo>
                  <a:pt x="1001553" y="1465683"/>
                </a:lnTo>
                <a:lnTo>
                  <a:pt x="987266" y="1508546"/>
                </a:lnTo>
                <a:lnTo>
                  <a:pt x="953929" y="1558552"/>
                </a:lnTo>
                <a:lnTo>
                  <a:pt x="922972" y="1606176"/>
                </a:lnTo>
                <a:lnTo>
                  <a:pt x="894396" y="1634752"/>
                </a:lnTo>
                <a:lnTo>
                  <a:pt x="870586" y="1670471"/>
                </a:lnTo>
                <a:lnTo>
                  <a:pt x="844392" y="1706189"/>
                </a:lnTo>
                <a:lnTo>
                  <a:pt x="877729" y="1730001"/>
                </a:lnTo>
                <a:lnTo>
                  <a:pt x="875349" y="1782389"/>
                </a:lnTo>
                <a:lnTo>
                  <a:pt x="834867" y="1789533"/>
                </a:lnTo>
                <a:lnTo>
                  <a:pt x="827723" y="1853827"/>
                </a:lnTo>
                <a:lnTo>
                  <a:pt x="832485" y="1908595"/>
                </a:lnTo>
                <a:lnTo>
                  <a:pt x="815816" y="1972890"/>
                </a:lnTo>
                <a:lnTo>
                  <a:pt x="787241" y="1999083"/>
                </a:lnTo>
                <a:lnTo>
                  <a:pt x="751523" y="2046708"/>
                </a:lnTo>
                <a:lnTo>
                  <a:pt x="711042" y="2041946"/>
                </a:lnTo>
                <a:lnTo>
                  <a:pt x="668179" y="2056233"/>
                </a:lnTo>
                <a:lnTo>
                  <a:pt x="651510" y="2077664"/>
                </a:lnTo>
                <a:lnTo>
                  <a:pt x="615792" y="2072902"/>
                </a:lnTo>
                <a:lnTo>
                  <a:pt x="591979" y="2101476"/>
                </a:lnTo>
                <a:lnTo>
                  <a:pt x="587218" y="2144340"/>
                </a:lnTo>
                <a:lnTo>
                  <a:pt x="544354" y="2172914"/>
                </a:lnTo>
                <a:lnTo>
                  <a:pt x="522923" y="2208633"/>
                </a:lnTo>
                <a:lnTo>
                  <a:pt x="499110" y="2234827"/>
                </a:lnTo>
                <a:lnTo>
                  <a:pt x="465773" y="2261021"/>
                </a:lnTo>
                <a:lnTo>
                  <a:pt x="456248" y="2294359"/>
                </a:lnTo>
                <a:lnTo>
                  <a:pt x="449105" y="2322932"/>
                </a:lnTo>
                <a:lnTo>
                  <a:pt x="427672" y="2320551"/>
                </a:lnTo>
                <a:lnTo>
                  <a:pt x="403860" y="2308645"/>
                </a:lnTo>
                <a:lnTo>
                  <a:pt x="387191" y="2301501"/>
                </a:lnTo>
                <a:lnTo>
                  <a:pt x="380048" y="2315789"/>
                </a:lnTo>
                <a:lnTo>
                  <a:pt x="387191" y="2339600"/>
                </a:lnTo>
                <a:lnTo>
                  <a:pt x="411004" y="2372939"/>
                </a:lnTo>
                <a:lnTo>
                  <a:pt x="399098" y="2408658"/>
                </a:lnTo>
                <a:lnTo>
                  <a:pt x="372903" y="2413420"/>
                </a:lnTo>
                <a:lnTo>
                  <a:pt x="358619" y="2415800"/>
                </a:lnTo>
                <a:lnTo>
                  <a:pt x="351473" y="2425326"/>
                </a:lnTo>
                <a:lnTo>
                  <a:pt x="358616" y="2439614"/>
                </a:lnTo>
                <a:lnTo>
                  <a:pt x="377667" y="2451520"/>
                </a:lnTo>
                <a:lnTo>
                  <a:pt x="389573" y="2470570"/>
                </a:lnTo>
                <a:lnTo>
                  <a:pt x="368142" y="2487238"/>
                </a:lnTo>
                <a:lnTo>
                  <a:pt x="341948" y="2506289"/>
                </a:lnTo>
                <a:lnTo>
                  <a:pt x="306230" y="2544389"/>
                </a:lnTo>
                <a:lnTo>
                  <a:pt x="310713" y="2627060"/>
                </a:lnTo>
                <a:lnTo>
                  <a:pt x="289708" y="2705640"/>
                </a:lnTo>
                <a:lnTo>
                  <a:pt x="228749" y="2779854"/>
                </a:lnTo>
                <a:lnTo>
                  <a:pt x="180304" y="2833735"/>
                </a:lnTo>
                <a:lnTo>
                  <a:pt x="141744" y="2878798"/>
                </a:lnTo>
                <a:cubicBezTo>
                  <a:pt x="141377" y="2901664"/>
                  <a:pt x="151388" y="2934907"/>
                  <a:pt x="151021" y="2957773"/>
                </a:cubicBezTo>
                <a:cubicBezTo>
                  <a:pt x="151377" y="2982083"/>
                  <a:pt x="141354" y="3006395"/>
                  <a:pt x="141710" y="3030705"/>
                </a:cubicBezTo>
                <a:lnTo>
                  <a:pt x="97599" y="3085293"/>
                </a:lnTo>
                <a:lnTo>
                  <a:pt x="63195" y="3149342"/>
                </a:lnTo>
                <a:lnTo>
                  <a:pt x="44572" y="3206031"/>
                </a:lnTo>
                <a:lnTo>
                  <a:pt x="19053" y="3260980"/>
                </a:lnTo>
                <a:lnTo>
                  <a:pt x="3" y="3325239"/>
                </a:lnTo>
                <a:lnTo>
                  <a:pt x="0" y="3407664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52" name="フリーフォーム 457">
            <a:extLst>
              <a:ext uri="{FF2B5EF4-FFF2-40B4-BE49-F238E27FC236}">
                <a16:creationId xmlns:a16="http://schemas.microsoft.com/office/drawing/2014/main" id="{A4B2F532-D6C0-43F9-AE25-D161E498AF7C}"/>
              </a:ext>
            </a:extLst>
          </p:cNvPr>
          <p:cNvSpPr/>
          <p:nvPr/>
        </p:nvSpPr>
        <p:spPr>
          <a:xfrm>
            <a:off x="4812250" y="7497763"/>
            <a:ext cx="219075" cy="481012"/>
          </a:xfrm>
          <a:custGeom>
            <a:avLst/>
            <a:gdLst>
              <a:gd name="connsiteX0" fmla="*/ 304800 w 304800"/>
              <a:gd name="connsiteY0" fmla="*/ 666750 h 666750"/>
              <a:gd name="connsiteX1" fmla="*/ 285750 w 304800"/>
              <a:gd name="connsiteY1" fmla="*/ 597694 h 666750"/>
              <a:gd name="connsiteX2" fmla="*/ 297656 w 304800"/>
              <a:gd name="connsiteY2" fmla="*/ 566738 h 666750"/>
              <a:gd name="connsiteX3" fmla="*/ 261938 w 304800"/>
              <a:gd name="connsiteY3" fmla="*/ 538163 h 666750"/>
              <a:gd name="connsiteX4" fmla="*/ 261938 w 304800"/>
              <a:gd name="connsiteY4" fmla="*/ 497682 h 666750"/>
              <a:gd name="connsiteX5" fmla="*/ 226219 w 304800"/>
              <a:gd name="connsiteY5" fmla="*/ 481013 h 666750"/>
              <a:gd name="connsiteX6" fmla="*/ 204788 w 304800"/>
              <a:gd name="connsiteY6" fmla="*/ 442913 h 666750"/>
              <a:gd name="connsiteX7" fmla="*/ 180975 w 304800"/>
              <a:gd name="connsiteY7" fmla="*/ 440532 h 666750"/>
              <a:gd name="connsiteX8" fmla="*/ 161925 w 304800"/>
              <a:gd name="connsiteY8" fmla="*/ 438150 h 666750"/>
              <a:gd name="connsiteX9" fmla="*/ 152400 w 304800"/>
              <a:gd name="connsiteY9" fmla="*/ 421482 h 666750"/>
              <a:gd name="connsiteX10" fmla="*/ 147638 w 304800"/>
              <a:gd name="connsiteY10" fmla="*/ 397669 h 666750"/>
              <a:gd name="connsiteX11" fmla="*/ 135731 w 304800"/>
              <a:gd name="connsiteY11" fmla="*/ 371475 h 666750"/>
              <a:gd name="connsiteX12" fmla="*/ 123825 w 304800"/>
              <a:gd name="connsiteY12" fmla="*/ 371475 h 666750"/>
              <a:gd name="connsiteX13" fmla="*/ 97631 w 304800"/>
              <a:gd name="connsiteY13" fmla="*/ 364332 h 666750"/>
              <a:gd name="connsiteX14" fmla="*/ 80963 w 304800"/>
              <a:gd name="connsiteY14" fmla="*/ 350044 h 666750"/>
              <a:gd name="connsiteX15" fmla="*/ 54769 w 304800"/>
              <a:gd name="connsiteY15" fmla="*/ 309563 h 666750"/>
              <a:gd name="connsiteX16" fmla="*/ 38100 w 304800"/>
              <a:gd name="connsiteY16" fmla="*/ 288132 h 666750"/>
              <a:gd name="connsiteX17" fmla="*/ 19050 w 304800"/>
              <a:gd name="connsiteY17" fmla="*/ 245269 h 666750"/>
              <a:gd name="connsiteX18" fmla="*/ 19050 w 304800"/>
              <a:gd name="connsiteY18" fmla="*/ 209550 h 666750"/>
              <a:gd name="connsiteX19" fmla="*/ 2381 w 304800"/>
              <a:gd name="connsiteY19" fmla="*/ 176213 h 666750"/>
              <a:gd name="connsiteX20" fmla="*/ 0 w 304800"/>
              <a:gd name="connsiteY20" fmla="*/ 154782 h 666750"/>
              <a:gd name="connsiteX21" fmla="*/ 9525 w 304800"/>
              <a:gd name="connsiteY21" fmla="*/ 142875 h 666750"/>
              <a:gd name="connsiteX22" fmla="*/ 38100 w 304800"/>
              <a:gd name="connsiteY22" fmla="*/ 140494 h 666750"/>
              <a:gd name="connsiteX23" fmla="*/ 64294 w 304800"/>
              <a:gd name="connsiteY23" fmla="*/ 128588 h 666750"/>
              <a:gd name="connsiteX24" fmla="*/ 52388 w 304800"/>
              <a:gd name="connsiteY24" fmla="*/ 97632 h 666750"/>
              <a:gd name="connsiteX25" fmla="*/ 64294 w 304800"/>
              <a:gd name="connsiteY25" fmla="*/ 90488 h 666750"/>
              <a:gd name="connsiteX26" fmla="*/ 54769 w 304800"/>
              <a:gd name="connsiteY26" fmla="*/ 64294 h 666750"/>
              <a:gd name="connsiteX27" fmla="*/ 64294 w 304800"/>
              <a:gd name="connsiteY27" fmla="*/ 42863 h 666750"/>
              <a:gd name="connsiteX28" fmla="*/ 85725 w 304800"/>
              <a:gd name="connsiteY28" fmla="*/ 33338 h 666750"/>
              <a:gd name="connsiteX29" fmla="*/ 78581 w 304800"/>
              <a:gd name="connsiteY29" fmla="*/ 0 h 666750"/>
              <a:gd name="connsiteX0" fmla="*/ 304800 w 304800"/>
              <a:gd name="connsiteY0" fmla="*/ 666750 h 666750"/>
              <a:gd name="connsiteX1" fmla="*/ 285750 w 304800"/>
              <a:gd name="connsiteY1" fmla="*/ 597694 h 666750"/>
              <a:gd name="connsiteX2" fmla="*/ 297656 w 304800"/>
              <a:gd name="connsiteY2" fmla="*/ 566738 h 666750"/>
              <a:gd name="connsiteX3" fmla="*/ 283369 w 304800"/>
              <a:gd name="connsiteY3" fmla="*/ 557213 h 666750"/>
              <a:gd name="connsiteX4" fmla="*/ 261938 w 304800"/>
              <a:gd name="connsiteY4" fmla="*/ 538163 h 666750"/>
              <a:gd name="connsiteX5" fmla="*/ 261938 w 304800"/>
              <a:gd name="connsiteY5" fmla="*/ 497682 h 666750"/>
              <a:gd name="connsiteX6" fmla="*/ 226219 w 304800"/>
              <a:gd name="connsiteY6" fmla="*/ 481013 h 666750"/>
              <a:gd name="connsiteX7" fmla="*/ 204788 w 304800"/>
              <a:gd name="connsiteY7" fmla="*/ 442913 h 666750"/>
              <a:gd name="connsiteX8" fmla="*/ 180975 w 304800"/>
              <a:gd name="connsiteY8" fmla="*/ 440532 h 666750"/>
              <a:gd name="connsiteX9" fmla="*/ 161925 w 304800"/>
              <a:gd name="connsiteY9" fmla="*/ 438150 h 666750"/>
              <a:gd name="connsiteX10" fmla="*/ 152400 w 304800"/>
              <a:gd name="connsiteY10" fmla="*/ 421482 h 666750"/>
              <a:gd name="connsiteX11" fmla="*/ 147638 w 304800"/>
              <a:gd name="connsiteY11" fmla="*/ 397669 h 666750"/>
              <a:gd name="connsiteX12" fmla="*/ 135731 w 304800"/>
              <a:gd name="connsiteY12" fmla="*/ 371475 h 666750"/>
              <a:gd name="connsiteX13" fmla="*/ 123825 w 304800"/>
              <a:gd name="connsiteY13" fmla="*/ 371475 h 666750"/>
              <a:gd name="connsiteX14" fmla="*/ 97631 w 304800"/>
              <a:gd name="connsiteY14" fmla="*/ 364332 h 666750"/>
              <a:gd name="connsiteX15" fmla="*/ 80963 w 304800"/>
              <a:gd name="connsiteY15" fmla="*/ 350044 h 666750"/>
              <a:gd name="connsiteX16" fmla="*/ 54769 w 304800"/>
              <a:gd name="connsiteY16" fmla="*/ 309563 h 666750"/>
              <a:gd name="connsiteX17" fmla="*/ 38100 w 304800"/>
              <a:gd name="connsiteY17" fmla="*/ 288132 h 666750"/>
              <a:gd name="connsiteX18" fmla="*/ 19050 w 304800"/>
              <a:gd name="connsiteY18" fmla="*/ 245269 h 666750"/>
              <a:gd name="connsiteX19" fmla="*/ 19050 w 304800"/>
              <a:gd name="connsiteY19" fmla="*/ 209550 h 666750"/>
              <a:gd name="connsiteX20" fmla="*/ 2381 w 304800"/>
              <a:gd name="connsiteY20" fmla="*/ 176213 h 666750"/>
              <a:gd name="connsiteX21" fmla="*/ 0 w 304800"/>
              <a:gd name="connsiteY21" fmla="*/ 154782 h 666750"/>
              <a:gd name="connsiteX22" fmla="*/ 9525 w 304800"/>
              <a:gd name="connsiteY22" fmla="*/ 142875 h 666750"/>
              <a:gd name="connsiteX23" fmla="*/ 38100 w 304800"/>
              <a:gd name="connsiteY23" fmla="*/ 140494 h 666750"/>
              <a:gd name="connsiteX24" fmla="*/ 64294 w 304800"/>
              <a:gd name="connsiteY24" fmla="*/ 128588 h 666750"/>
              <a:gd name="connsiteX25" fmla="*/ 52388 w 304800"/>
              <a:gd name="connsiteY25" fmla="*/ 97632 h 666750"/>
              <a:gd name="connsiteX26" fmla="*/ 64294 w 304800"/>
              <a:gd name="connsiteY26" fmla="*/ 90488 h 666750"/>
              <a:gd name="connsiteX27" fmla="*/ 54769 w 304800"/>
              <a:gd name="connsiteY27" fmla="*/ 64294 h 666750"/>
              <a:gd name="connsiteX28" fmla="*/ 64294 w 304800"/>
              <a:gd name="connsiteY28" fmla="*/ 42863 h 666750"/>
              <a:gd name="connsiteX29" fmla="*/ 85725 w 304800"/>
              <a:gd name="connsiteY29" fmla="*/ 33338 h 666750"/>
              <a:gd name="connsiteX30" fmla="*/ 78581 w 304800"/>
              <a:gd name="connsiteY30" fmla="*/ 0 h 666750"/>
              <a:gd name="connsiteX0" fmla="*/ 304800 w 304800"/>
              <a:gd name="connsiteY0" fmla="*/ 666750 h 666750"/>
              <a:gd name="connsiteX1" fmla="*/ 285750 w 304800"/>
              <a:gd name="connsiteY1" fmla="*/ 597694 h 666750"/>
              <a:gd name="connsiteX2" fmla="*/ 292893 w 304800"/>
              <a:gd name="connsiteY2" fmla="*/ 573882 h 666750"/>
              <a:gd name="connsiteX3" fmla="*/ 283369 w 304800"/>
              <a:gd name="connsiteY3" fmla="*/ 557213 h 666750"/>
              <a:gd name="connsiteX4" fmla="*/ 261938 w 304800"/>
              <a:gd name="connsiteY4" fmla="*/ 538163 h 666750"/>
              <a:gd name="connsiteX5" fmla="*/ 261938 w 304800"/>
              <a:gd name="connsiteY5" fmla="*/ 497682 h 666750"/>
              <a:gd name="connsiteX6" fmla="*/ 226219 w 304800"/>
              <a:gd name="connsiteY6" fmla="*/ 481013 h 666750"/>
              <a:gd name="connsiteX7" fmla="*/ 204788 w 304800"/>
              <a:gd name="connsiteY7" fmla="*/ 442913 h 666750"/>
              <a:gd name="connsiteX8" fmla="*/ 180975 w 304800"/>
              <a:gd name="connsiteY8" fmla="*/ 440532 h 666750"/>
              <a:gd name="connsiteX9" fmla="*/ 161925 w 304800"/>
              <a:gd name="connsiteY9" fmla="*/ 438150 h 666750"/>
              <a:gd name="connsiteX10" fmla="*/ 152400 w 304800"/>
              <a:gd name="connsiteY10" fmla="*/ 421482 h 666750"/>
              <a:gd name="connsiteX11" fmla="*/ 147638 w 304800"/>
              <a:gd name="connsiteY11" fmla="*/ 397669 h 666750"/>
              <a:gd name="connsiteX12" fmla="*/ 135731 w 304800"/>
              <a:gd name="connsiteY12" fmla="*/ 371475 h 666750"/>
              <a:gd name="connsiteX13" fmla="*/ 123825 w 304800"/>
              <a:gd name="connsiteY13" fmla="*/ 371475 h 666750"/>
              <a:gd name="connsiteX14" fmla="*/ 97631 w 304800"/>
              <a:gd name="connsiteY14" fmla="*/ 364332 h 666750"/>
              <a:gd name="connsiteX15" fmla="*/ 80963 w 304800"/>
              <a:gd name="connsiteY15" fmla="*/ 350044 h 666750"/>
              <a:gd name="connsiteX16" fmla="*/ 54769 w 304800"/>
              <a:gd name="connsiteY16" fmla="*/ 309563 h 666750"/>
              <a:gd name="connsiteX17" fmla="*/ 38100 w 304800"/>
              <a:gd name="connsiteY17" fmla="*/ 288132 h 666750"/>
              <a:gd name="connsiteX18" fmla="*/ 19050 w 304800"/>
              <a:gd name="connsiteY18" fmla="*/ 245269 h 666750"/>
              <a:gd name="connsiteX19" fmla="*/ 19050 w 304800"/>
              <a:gd name="connsiteY19" fmla="*/ 209550 h 666750"/>
              <a:gd name="connsiteX20" fmla="*/ 2381 w 304800"/>
              <a:gd name="connsiteY20" fmla="*/ 176213 h 666750"/>
              <a:gd name="connsiteX21" fmla="*/ 0 w 304800"/>
              <a:gd name="connsiteY21" fmla="*/ 154782 h 666750"/>
              <a:gd name="connsiteX22" fmla="*/ 9525 w 304800"/>
              <a:gd name="connsiteY22" fmla="*/ 142875 h 666750"/>
              <a:gd name="connsiteX23" fmla="*/ 38100 w 304800"/>
              <a:gd name="connsiteY23" fmla="*/ 140494 h 666750"/>
              <a:gd name="connsiteX24" fmla="*/ 64294 w 304800"/>
              <a:gd name="connsiteY24" fmla="*/ 128588 h 666750"/>
              <a:gd name="connsiteX25" fmla="*/ 52388 w 304800"/>
              <a:gd name="connsiteY25" fmla="*/ 97632 h 666750"/>
              <a:gd name="connsiteX26" fmla="*/ 64294 w 304800"/>
              <a:gd name="connsiteY26" fmla="*/ 90488 h 666750"/>
              <a:gd name="connsiteX27" fmla="*/ 54769 w 304800"/>
              <a:gd name="connsiteY27" fmla="*/ 64294 h 666750"/>
              <a:gd name="connsiteX28" fmla="*/ 64294 w 304800"/>
              <a:gd name="connsiteY28" fmla="*/ 42863 h 666750"/>
              <a:gd name="connsiteX29" fmla="*/ 85725 w 304800"/>
              <a:gd name="connsiteY29" fmla="*/ 33338 h 666750"/>
              <a:gd name="connsiteX30" fmla="*/ 78581 w 304800"/>
              <a:gd name="connsiteY30" fmla="*/ 0 h 666750"/>
              <a:gd name="connsiteX0" fmla="*/ 304800 w 304800"/>
              <a:gd name="connsiteY0" fmla="*/ 666750 h 666750"/>
              <a:gd name="connsiteX1" fmla="*/ 285750 w 304800"/>
              <a:gd name="connsiteY1" fmla="*/ 597694 h 666750"/>
              <a:gd name="connsiteX2" fmla="*/ 292893 w 304800"/>
              <a:gd name="connsiteY2" fmla="*/ 573882 h 666750"/>
              <a:gd name="connsiteX3" fmla="*/ 283369 w 304800"/>
              <a:gd name="connsiteY3" fmla="*/ 557213 h 666750"/>
              <a:gd name="connsiteX4" fmla="*/ 261938 w 304800"/>
              <a:gd name="connsiteY4" fmla="*/ 538163 h 666750"/>
              <a:gd name="connsiteX5" fmla="*/ 261938 w 304800"/>
              <a:gd name="connsiteY5" fmla="*/ 497682 h 666750"/>
              <a:gd name="connsiteX6" fmla="*/ 247650 w 304800"/>
              <a:gd name="connsiteY6" fmla="*/ 488157 h 666750"/>
              <a:gd name="connsiteX7" fmla="*/ 226219 w 304800"/>
              <a:gd name="connsiteY7" fmla="*/ 481013 h 666750"/>
              <a:gd name="connsiteX8" fmla="*/ 204788 w 304800"/>
              <a:gd name="connsiteY8" fmla="*/ 442913 h 666750"/>
              <a:gd name="connsiteX9" fmla="*/ 180975 w 304800"/>
              <a:gd name="connsiteY9" fmla="*/ 440532 h 666750"/>
              <a:gd name="connsiteX10" fmla="*/ 161925 w 304800"/>
              <a:gd name="connsiteY10" fmla="*/ 438150 h 666750"/>
              <a:gd name="connsiteX11" fmla="*/ 152400 w 304800"/>
              <a:gd name="connsiteY11" fmla="*/ 421482 h 666750"/>
              <a:gd name="connsiteX12" fmla="*/ 147638 w 304800"/>
              <a:gd name="connsiteY12" fmla="*/ 397669 h 666750"/>
              <a:gd name="connsiteX13" fmla="*/ 135731 w 304800"/>
              <a:gd name="connsiteY13" fmla="*/ 371475 h 666750"/>
              <a:gd name="connsiteX14" fmla="*/ 123825 w 304800"/>
              <a:gd name="connsiteY14" fmla="*/ 371475 h 666750"/>
              <a:gd name="connsiteX15" fmla="*/ 97631 w 304800"/>
              <a:gd name="connsiteY15" fmla="*/ 364332 h 666750"/>
              <a:gd name="connsiteX16" fmla="*/ 80963 w 304800"/>
              <a:gd name="connsiteY16" fmla="*/ 350044 h 666750"/>
              <a:gd name="connsiteX17" fmla="*/ 54769 w 304800"/>
              <a:gd name="connsiteY17" fmla="*/ 309563 h 666750"/>
              <a:gd name="connsiteX18" fmla="*/ 38100 w 304800"/>
              <a:gd name="connsiteY18" fmla="*/ 288132 h 666750"/>
              <a:gd name="connsiteX19" fmla="*/ 19050 w 304800"/>
              <a:gd name="connsiteY19" fmla="*/ 245269 h 666750"/>
              <a:gd name="connsiteX20" fmla="*/ 19050 w 304800"/>
              <a:gd name="connsiteY20" fmla="*/ 209550 h 666750"/>
              <a:gd name="connsiteX21" fmla="*/ 2381 w 304800"/>
              <a:gd name="connsiteY21" fmla="*/ 176213 h 666750"/>
              <a:gd name="connsiteX22" fmla="*/ 0 w 304800"/>
              <a:gd name="connsiteY22" fmla="*/ 154782 h 666750"/>
              <a:gd name="connsiteX23" fmla="*/ 9525 w 304800"/>
              <a:gd name="connsiteY23" fmla="*/ 142875 h 666750"/>
              <a:gd name="connsiteX24" fmla="*/ 38100 w 304800"/>
              <a:gd name="connsiteY24" fmla="*/ 140494 h 666750"/>
              <a:gd name="connsiteX25" fmla="*/ 64294 w 304800"/>
              <a:gd name="connsiteY25" fmla="*/ 128588 h 666750"/>
              <a:gd name="connsiteX26" fmla="*/ 52388 w 304800"/>
              <a:gd name="connsiteY26" fmla="*/ 97632 h 666750"/>
              <a:gd name="connsiteX27" fmla="*/ 64294 w 304800"/>
              <a:gd name="connsiteY27" fmla="*/ 90488 h 666750"/>
              <a:gd name="connsiteX28" fmla="*/ 54769 w 304800"/>
              <a:gd name="connsiteY28" fmla="*/ 64294 h 666750"/>
              <a:gd name="connsiteX29" fmla="*/ 64294 w 304800"/>
              <a:gd name="connsiteY29" fmla="*/ 42863 h 666750"/>
              <a:gd name="connsiteX30" fmla="*/ 85725 w 304800"/>
              <a:gd name="connsiteY30" fmla="*/ 33338 h 666750"/>
              <a:gd name="connsiteX31" fmla="*/ 78581 w 304800"/>
              <a:gd name="connsiteY31" fmla="*/ 0 h 666750"/>
              <a:gd name="connsiteX0" fmla="*/ 304800 w 304800"/>
              <a:gd name="connsiteY0" fmla="*/ 666750 h 666750"/>
              <a:gd name="connsiteX1" fmla="*/ 285750 w 304800"/>
              <a:gd name="connsiteY1" fmla="*/ 597694 h 666750"/>
              <a:gd name="connsiteX2" fmla="*/ 292893 w 304800"/>
              <a:gd name="connsiteY2" fmla="*/ 573882 h 666750"/>
              <a:gd name="connsiteX3" fmla="*/ 283369 w 304800"/>
              <a:gd name="connsiteY3" fmla="*/ 557213 h 666750"/>
              <a:gd name="connsiteX4" fmla="*/ 261938 w 304800"/>
              <a:gd name="connsiteY4" fmla="*/ 538163 h 666750"/>
              <a:gd name="connsiteX5" fmla="*/ 261938 w 304800"/>
              <a:gd name="connsiteY5" fmla="*/ 504826 h 666750"/>
              <a:gd name="connsiteX6" fmla="*/ 247650 w 304800"/>
              <a:gd name="connsiteY6" fmla="*/ 488157 h 666750"/>
              <a:gd name="connsiteX7" fmla="*/ 226219 w 304800"/>
              <a:gd name="connsiteY7" fmla="*/ 481013 h 666750"/>
              <a:gd name="connsiteX8" fmla="*/ 204788 w 304800"/>
              <a:gd name="connsiteY8" fmla="*/ 442913 h 666750"/>
              <a:gd name="connsiteX9" fmla="*/ 180975 w 304800"/>
              <a:gd name="connsiteY9" fmla="*/ 440532 h 666750"/>
              <a:gd name="connsiteX10" fmla="*/ 161925 w 304800"/>
              <a:gd name="connsiteY10" fmla="*/ 438150 h 666750"/>
              <a:gd name="connsiteX11" fmla="*/ 152400 w 304800"/>
              <a:gd name="connsiteY11" fmla="*/ 421482 h 666750"/>
              <a:gd name="connsiteX12" fmla="*/ 147638 w 304800"/>
              <a:gd name="connsiteY12" fmla="*/ 397669 h 666750"/>
              <a:gd name="connsiteX13" fmla="*/ 135731 w 304800"/>
              <a:gd name="connsiteY13" fmla="*/ 371475 h 666750"/>
              <a:gd name="connsiteX14" fmla="*/ 123825 w 304800"/>
              <a:gd name="connsiteY14" fmla="*/ 371475 h 666750"/>
              <a:gd name="connsiteX15" fmla="*/ 97631 w 304800"/>
              <a:gd name="connsiteY15" fmla="*/ 364332 h 666750"/>
              <a:gd name="connsiteX16" fmla="*/ 80963 w 304800"/>
              <a:gd name="connsiteY16" fmla="*/ 350044 h 666750"/>
              <a:gd name="connsiteX17" fmla="*/ 54769 w 304800"/>
              <a:gd name="connsiteY17" fmla="*/ 309563 h 666750"/>
              <a:gd name="connsiteX18" fmla="*/ 38100 w 304800"/>
              <a:gd name="connsiteY18" fmla="*/ 288132 h 666750"/>
              <a:gd name="connsiteX19" fmla="*/ 19050 w 304800"/>
              <a:gd name="connsiteY19" fmla="*/ 245269 h 666750"/>
              <a:gd name="connsiteX20" fmla="*/ 19050 w 304800"/>
              <a:gd name="connsiteY20" fmla="*/ 209550 h 666750"/>
              <a:gd name="connsiteX21" fmla="*/ 2381 w 304800"/>
              <a:gd name="connsiteY21" fmla="*/ 176213 h 666750"/>
              <a:gd name="connsiteX22" fmla="*/ 0 w 304800"/>
              <a:gd name="connsiteY22" fmla="*/ 154782 h 666750"/>
              <a:gd name="connsiteX23" fmla="*/ 9525 w 304800"/>
              <a:gd name="connsiteY23" fmla="*/ 142875 h 666750"/>
              <a:gd name="connsiteX24" fmla="*/ 38100 w 304800"/>
              <a:gd name="connsiteY24" fmla="*/ 140494 h 666750"/>
              <a:gd name="connsiteX25" fmla="*/ 64294 w 304800"/>
              <a:gd name="connsiteY25" fmla="*/ 128588 h 666750"/>
              <a:gd name="connsiteX26" fmla="*/ 52388 w 304800"/>
              <a:gd name="connsiteY26" fmla="*/ 97632 h 666750"/>
              <a:gd name="connsiteX27" fmla="*/ 64294 w 304800"/>
              <a:gd name="connsiteY27" fmla="*/ 90488 h 666750"/>
              <a:gd name="connsiteX28" fmla="*/ 54769 w 304800"/>
              <a:gd name="connsiteY28" fmla="*/ 64294 h 666750"/>
              <a:gd name="connsiteX29" fmla="*/ 64294 w 304800"/>
              <a:gd name="connsiteY29" fmla="*/ 42863 h 666750"/>
              <a:gd name="connsiteX30" fmla="*/ 85725 w 304800"/>
              <a:gd name="connsiteY30" fmla="*/ 33338 h 666750"/>
              <a:gd name="connsiteX31" fmla="*/ 78581 w 304800"/>
              <a:gd name="connsiteY31" fmla="*/ 0 h 666750"/>
              <a:gd name="connsiteX0" fmla="*/ 304800 w 304800"/>
              <a:gd name="connsiteY0" fmla="*/ 666750 h 666750"/>
              <a:gd name="connsiteX1" fmla="*/ 285750 w 304800"/>
              <a:gd name="connsiteY1" fmla="*/ 597694 h 666750"/>
              <a:gd name="connsiteX2" fmla="*/ 292893 w 304800"/>
              <a:gd name="connsiteY2" fmla="*/ 573882 h 666750"/>
              <a:gd name="connsiteX3" fmla="*/ 283369 w 304800"/>
              <a:gd name="connsiteY3" fmla="*/ 557213 h 666750"/>
              <a:gd name="connsiteX4" fmla="*/ 261938 w 304800"/>
              <a:gd name="connsiteY4" fmla="*/ 538163 h 666750"/>
              <a:gd name="connsiteX5" fmla="*/ 261938 w 304800"/>
              <a:gd name="connsiteY5" fmla="*/ 504826 h 666750"/>
              <a:gd name="connsiteX6" fmla="*/ 247650 w 304800"/>
              <a:gd name="connsiteY6" fmla="*/ 488157 h 666750"/>
              <a:gd name="connsiteX7" fmla="*/ 226219 w 304800"/>
              <a:gd name="connsiteY7" fmla="*/ 481013 h 666750"/>
              <a:gd name="connsiteX8" fmla="*/ 204788 w 304800"/>
              <a:gd name="connsiteY8" fmla="*/ 442913 h 666750"/>
              <a:gd name="connsiteX9" fmla="*/ 214313 w 304800"/>
              <a:gd name="connsiteY9" fmla="*/ 457200 h 666750"/>
              <a:gd name="connsiteX10" fmla="*/ 180975 w 304800"/>
              <a:gd name="connsiteY10" fmla="*/ 440532 h 666750"/>
              <a:gd name="connsiteX11" fmla="*/ 161925 w 304800"/>
              <a:gd name="connsiteY11" fmla="*/ 438150 h 666750"/>
              <a:gd name="connsiteX12" fmla="*/ 152400 w 304800"/>
              <a:gd name="connsiteY12" fmla="*/ 421482 h 666750"/>
              <a:gd name="connsiteX13" fmla="*/ 147638 w 304800"/>
              <a:gd name="connsiteY13" fmla="*/ 397669 h 666750"/>
              <a:gd name="connsiteX14" fmla="*/ 135731 w 304800"/>
              <a:gd name="connsiteY14" fmla="*/ 371475 h 666750"/>
              <a:gd name="connsiteX15" fmla="*/ 123825 w 304800"/>
              <a:gd name="connsiteY15" fmla="*/ 371475 h 666750"/>
              <a:gd name="connsiteX16" fmla="*/ 97631 w 304800"/>
              <a:gd name="connsiteY16" fmla="*/ 364332 h 666750"/>
              <a:gd name="connsiteX17" fmla="*/ 80963 w 304800"/>
              <a:gd name="connsiteY17" fmla="*/ 350044 h 666750"/>
              <a:gd name="connsiteX18" fmla="*/ 54769 w 304800"/>
              <a:gd name="connsiteY18" fmla="*/ 309563 h 666750"/>
              <a:gd name="connsiteX19" fmla="*/ 38100 w 304800"/>
              <a:gd name="connsiteY19" fmla="*/ 288132 h 666750"/>
              <a:gd name="connsiteX20" fmla="*/ 19050 w 304800"/>
              <a:gd name="connsiteY20" fmla="*/ 245269 h 666750"/>
              <a:gd name="connsiteX21" fmla="*/ 19050 w 304800"/>
              <a:gd name="connsiteY21" fmla="*/ 209550 h 666750"/>
              <a:gd name="connsiteX22" fmla="*/ 2381 w 304800"/>
              <a:gd name="connsiteY22" fmla="*/ 176213 h 666750"/>
              <a:gd name="connsiteX23" fmla="*/ 0 w 304800"/>
              <a:gd name="connsiteY23" fmla="*/ 154782 h 666750"/>
              <a:gd name="connsiteX24" fmla="*/ 9525 w 304800"/>
              <a:gd name="connsiteY24" fmla="*/ 142875 h 666750"/>
              <a:gd name="connsiteX25" fmla="*/ 38100 w 304800"/>
              <a:gd name="connsiteY25" fmla="*/ 140494 h 666750"/>
              <a:gd name="connsiteX26" fmla="*/ 64294 w 304800"/>
              <a:gd name="connsiteY26" fmla="*/ 128588 h 666750"/>
              <a:gd name="connsiteX27" fmla="*/ 52388 w 304800"/>
              <a:gd name="connsiteY27" fmla="*/ 97632 h 666750"/>
              <a:gd name="connsiteX28" fmla="*/ 64294 w 304800"/>
              <a:gd name="connsiteY28" fmla="*/ 90488 h 666750"/>
              <a:gd name="connsiteX29" fmla="*/ 54769 w 304800"/>
              <a:gd name="connsiteY29" fmla="*/ 64294 h 666750"/>
              <a:gd name="connsiteX30" fmla="*/ 64294 w 304800"/>
              <a:gd name="connsiteY30" fmla="*/ 42863 h 666750"/>
              <a:gd name="connsiteX31" fmla="*/ 85725 w 304800"/>
              <a:gd name="connsiteY31" fmla="*/ 33338 h 666750"/>
              <a:gd name="connsiteX32" fmla="*/ 78581 w 304800"/>
              <a:gd name="connsiteY32" fmla="*/ 0 h 666750"/>
              <a:gd name="connsiteX0" fmla="*/ 304800 w 304800"/>
              <a:gd name="connsiteY0" fmla="*/ 666750 h 666750"/>
              <a:gd name="connsiteX1" fmla="*/ 285750 w 304800"/>
              <a:gd name="connsiteY1" fmla="*/ 597694 h 666750"/>
              <a:gd name="connsiteX2" fmla="*/ 292893 w 304800"/>
              <a:gd name="connsiteY2" fmla="*/ 573882 h 666750"/>
              <a:gd name="connsiteX3" fmla="*/ 283369 w 304800"/>
              <a:gd name="connsiteY3" fmla="*/ 557213 h 666750"/>
              <a:gd name="connsiteX4" fmla="*/ 261938 w 304800"/>
              <a:gd name="connsiteY4" fmla="*/ 538163 h 666750"/>
              <a:gd name="connsiteX5" fmla="*/ 261938 w 304800"/>
              <a:gd name="connsiteY5" fmla="*/ 504826 h 666750"/>
              <a:gd name="connsiteX6" fmla="*/ 247650 w 304800"/>
              <a:gd name="connsiteY6" fmla="*/ 488157 h 666750"/>
              <a:gd name="connsiteX7" fmla="*/ 226219 w 304800"/>
              <a:gd name="connsiteY7" fmla="*/ 481013 h 666750"/>
              <a:gd name="connsiteX8" fmla="*/ 204788 w 304800"/>
              <a:gd name="connsiteY8" fmla="*/ 442913 h 666750"/>
              <a:gd name="connsiteX9" fmla="*/ 250031 w 304800"/>
              <a:gd name="connsiteY9" fmla="*/ 397669 h 666750"/>
              <a:gd name="connsiteX10" fmla="*/ 180975 w 304800"/>
              <a:gd name="connsiteY10" fmla="*/ 440532 h 666750"/>
              <a:gd name="connsiteX11" fmla="*/ 161925 w 304800"/>
              <a:gd name="connsiteY11" fmla="*/ 438150 h 666750"/>
              <a:gd name="connsiteX12" fmla="*/ 152400 w 304800"/>
              <a:gd name="connsiteY12" fmla="*/ 421482 h 666750"/>
              <a:gd name="connsiteX13" fmla="*/ 147638 w 304800"/>
              <a:gd name="connsiteY13" fmla="*/ 397669 h 666750"/>
              <a:gd name="connsiteX14" fmla="*/ 135731 w 304800"/>
              <a:gd name="connsiteY14" fmla="*/ 371475 h 666750"/>
              <a:gd name="connsiteX15" fmla="*/ 123825 w 304800"/>
              <a:gd name="connsiteY15" fmla="*/ 371475 h 666750"/>
              <a:gd name="connsiteX16" fmla="*/ 97631 w 304800"/>
              <a:gd name="connsiteY16" fmla="*/ 364332 h 666750"/>
              <a:gd name="connsiteX17" fmla="*/ 80963 w 304800"/>
              <a:gd name="connsiteY17" fmla="*/ 350044 h 666750"/>
              <a:gd name="connsiteX18" fmla="*/ 54769 w 304800"/>
              <a:gd name="connsiteY18" fmla="*/ 309563 h 666750"/>
              <a:gd name="connsiteX19" fmla="*/ 38100 w 304800"/>
              <a:gd name="connsiteY19" fmla="*/ 288132 h 666750"/>
              <a:gd name="connsiteX20" fmla="*/ 19050 w 304800"/>
              <a:gd name="connsiteY20" fmla="*/ 245269 h 666750"/>
              <a:gd name="connsiteX21" fmla="*/ 19050 w 304800"/>
              <a:gd name="connsiteY21" fmla="*/ 209550 h 666750"/>
              <a:gd name="connsiteX22" fmla="*/ 2381 w 304800"/>
              <a:gd name="connsiteY22" fmla="*/ 176213 h 666750"/>
              <a:gd name="connsiteX23" fmla="*/ 0 w 304800"/>
              <a:gd name="connsiteY23" fmla="*/ 154782 h 666750"/>
              <a:gd name="connsiteX24" fmla="*/ 9525 w 304800"/>
              <a:gd name="connsiteY24" fmla="*/ 142875 h 666750"/>
              <a:gd name="connsiteX25" fmla="*/ 38100 w 304800"/>
              <a:gd name="connsiteY25" fmla="*/ 140494 h 666750"/>
              <a:gd name="connsiteX26" fmla="*/ 64294 w 304800"/>
              <a:gd name="connsiteY26" fmla="*/ 128588 h 666750"/>
              <a:gd name="connsiteX27" fmla="*/ 52388 w 304800"/>
              <a:gd name="connsiteY27" fmla="*/ 97632 h 666750"/>
              <a:gd name="connsiteX28" fmla="*/ 64294 w 304800"/>
              <a:gd name="connsiteY28" fmla="*/ 90488 h 666750"/>
              <a:gd name="connsiteX29" fmla="*/ 54769 w 304800"/>
              <a:gd name="connsiteY29" fmla="*/ 64294 h 666750"/>
              <a:gd name="connsiteX30" fmla="*/ 64294 w 304800"/>
              <a:gd name="connsiteY30" fmla="*/ 42863 h 666750"/>
              <a:gd name="connsiteX31" fmla="*/ 85725 w 304800"/>
              <a:gd name="connsiteY31" fmla="*/ 33338 h 666750"/>
              <a:gd name="connsiteX32" fmla="*/ 78581 w 304800"/>
              <a:gd name="connsiteY32" fmla="*/ 0 h 666750"/>
              <a:gd name="connsiteX0" fmla="*/ 304800 w 304800"/>
              <a:gd name="connsiteY0" fmla="*/ 666750 h 666750"/>
              <a:gd name="connsiteX1" fmla="*/ 285750 w 304800"/>
              <a:gd name="connsiteY1" fmla="*/ 597694 h 666750"/>
              <a:gd name="connsiteX2" fmla="*/ 292893 w 304800"/>
              <a:gd name="connsiteY2" fmla="*/ 573882 h 666750"/>
              <a:gd name="connsiteX3" fmla="*/ 283369 w 304800"/>
              <a:gd name="connsiteY3" fmla="*/ 557213 h 666750"/>
              <a:gd name="connsiteX4" fmla="*/ 261938 w 304800"/>
              <a:gd name="connsiteY4" fmla="*/ 538163 h 666750"/>
              <a:gd name="connsiteX5" fmla="*/ 261938 w 304800"/>
              <a:gd name="connsiteY5" fmla="*/ 504826 h 666750"/>
              <a:gd name="connsiteX6" fmla="*/ 247650 w 304800"/>
              <a:gd name="connsiteY6" fmla="*/ 488157 h 666750"/>
              <a:gd name="connsiteX7" fmla="*/ 226219 w 304800"/>
              <a:gd name="connsiteY7" fmla="*/ 481013 h 666750"/>
              <a:gd name="connsiteX8" fmla="*/ 207169 w 304800"/>
              <a:gd name="connsiteY8" fmla="*/ 459582 h 666750"/>
              <a:gd name="connsiteX9" fmla="*/ 250031 w 304800"/>
              <a:gd name="connsiteY9" fmla="*/ 397669 h 666750"/>
              <a:gd name="connsiteX10" fmla="*/ 180975 w 304800"/>
              <a:gd name="connsiteY10" fmla="*/ 440532 h 666750"/>
              <a:gd name="connsiteX11" fmla="*/ 161925 w 304800"/>
              <a:gd name="connsiteY11" fmla="*/ 438150 h 666750"/>
              <a:gd name="connsiteX12" fmla="*/ 152400 w 304800"/>
              <a:gd name="connsiteY12" fmla="*/ 421482 h 666750"/>
              <a:gd name="connsiteX13" fmla="*/ 147638 w 304800"/>
              <a:gd name="connsiteY13" fmla="*/ 397669 h 666750"/>
              <a:gd name="connsiteX14" fmla="*/ 135731 w 304800"/>
              <a:gd name="connsiteY14" fmla="*/ 371475 h 666750"/>
              <a:gd name="connsiteX15" fmla="*/ 123825 w 304800"/>
              <a:gd name="connsiteY15" fmla="*/ 371475 h 666750"/>
              <a:gd name="connsiteX16" fmla="*/ 97631 w 304800"/>
              <a:gd name="connsiteY16" fmla="*/ 364332 h 666750"/>
              <a:gd name="connsiteX17" fmla="*/ 80963 w 304800"/>
              <a:gd name="connsiteY17" fmla="*/ 350044 h 666750"/>
              <a:gd name="connsiteX18" fmla="*/ 54769 w 304800"/>
              <a:gd name="connsiteY18" fmla="*/ 309563 h 666750"/>
              <a:gd name="connsiteX19" fmla="*/ 38100 w 304800"/>
              <a:gd name="connsiteY19" fmla="*/ 288132 h 666750"/>
              <a:gd name="connsiteX20" fmla="*/ 19050 w 304800"/>
              <a:gd name="connsiteY20" fmla="*/ 245269 h 666750"/>
              <a:gd name="connsiteX21" fmla="*/ 19050 w 304800"/>
              <a:gd name="connsiteY21" fmla="*/ 209550 h 666750"/>
              <a:gd name="connsiteX22" fmla="*/ 2381 w 304800"/>
              <a:gd name="connsiteY22" fmla="*/ 176213 h 666750"/>
              <a:gd name="connsiteX23" fmla="*/ 0 w 304800"/>
              <a:gd name="connsiteY23" fmla="*/ 154782 h 666750"/>
              <a:gd name="connsiteX24" fmla="*/ 9525 w 304800"/>
              <a:gd name="connsiteY24" fmla="*/ 142875 h 666750"/>
              <a:gd name="connsiteX25" fmla="*/ 38100 w 304800"/>
              <a:gd name="connsiteY25" fmla="*/ 140494 h 666750"/>
              <a:gd name="connsiteX26" fmla="*/ 64294 w 304800"/>
              <a:gd name="connsiteY26" fmla="*/ 128588 h 666750"/>
              <a:gd name="connsiteX27" fmla="*/ 52388 w 304800"/>
              <a:gd name="connsiteY27" fmla="*/ 97632 h 666750"/>
              <a:gd name="connsiteX28" fmla="*/ 64294 w 304800"/>
              <a:gd name="connsiteY28" fmla="*/ 90488 h 666750"/>
              <a:gd name="connsiteX29" fmla="*/ 54769 w 304800"/>
              <a:gd name="connsiteY29" fmla="*/ 64294 h 666750"/>
              <a:gd name="connsiteX30" fmla="*/ 64294 w 304800"/>
              <a:gd name="connsiteY30" fmla="*/ 42863 h 666750"/>
              <a:gd name="connsiteX31" fmla="*/ 85725 w 304800"/>
              <a:gd name="connsiteY31" fmla="*/ 33338 h 666750"/>
              <a:gd name="connsiteX32" fmla="*/ 78581 w 304800"/>
              <a:gd name="connsiteY32" fmla="*/ 0 h 666750"/>
              <a:gd name="connsiteX0" fmla="*/ 304800 w 304800"/>
              <a:gd name="connsiteY0" fmla="*/ 666750 h 666750"/>
              <a:gd name="connsiteX1" fmla="*/ 285750 w 304800"/>
              <a:gd name="connsiteY1" fmla="*/ 597694 h 666750"/>
              <a:gd name="connsiteX2" fmla="*/ 292893 w 304800"/>
              <a:gd name="connsiteY2" fmla="*/ 573882 h 666750"/>
              <a:gd name="connsiteX3" fmla="*/ 283369 w 304800"/>
              <a:gd name="connsiteY3" fmla="*/ 557213 h 666750"/>
              <a:gd name="connsiteX4" fmla="*/ 261938 w 304800"/>
              <a:gd name="connsiteY4" fmla="*/ 538163 h 666750"/>
              <a:gd name="connsiteX5" fmla="*/ 261938 w 304800"/>
              <a:gd name="connsiteY5" fmla="*/ 504826 h 666750"/>
              <a:gd name="connsiteX6" fmla="*/ 247650 w 304800"/>
              <a:gd name="connsiteY6" fmla="*/ 488157 h 666750"/>
              <a:gd name="connsiteX7" fmla="*/ 226219 w 304800"/>
              <a:gd name="connsiteY7" fmla="*/ 481013 h 666750"/>
              <a:gd name="connsiteX8" fmla="*/ 207169 w 304800"/>
              <a:gd name="connsiteY8" fmla="*/ 459582 h 666750"/>
              <a:gd name="connsiteX9" fmla="*/ 195262 w 304800"/>
              <a:gd name="connsiteY9" fmla="*/ 435769 h 666750"/>
              <a:gd name="connsiteX10" fmla="*/ 180975 w 304800"/>
              <a:gd name="connsiteY10" fmla="*/ 440532 h 666750"/>
              <a:gd name="connsiteX11" fmla="*/ 161925 w 304800"/>
              <a:gd name="connsiteY11" fmla="*/ 438150 h 666750"/>
              <a:gd name="connsiteX12" fmla="*/ 152400 w 304800"/>
              <a:gd name="connsiteY12" fmla="*/ 421482 h 666750"/>
              <a:gd name="connsiteX13" fmla="*/ 147638 w 304800"/>
              <a:gd name="connsiteY13" fmla="*/ 397669 h 666750"/>
              <a:gd name="connsiteX14" fmla="*/ 135731 w 304800"/>
              <a:gd name="connsiteY14" fmla="*/ 371475 h 666750"/>
              <a:gd name="connsiteX15" fmla="*/ 123825 w 304800"/>
              <a:gd name="connsiteY15" fmla="*/ 371475 h 666750"/>
              <a:gd name="connsiteX16" fmla="*/ 97631 w 304800"/>
              <a:gd name="connsiteY16" fmla="*/ 364332 h 666750"/>
              <a:gd name="connsiteX17" fmla="*/ 80963 w 304800"/>
              <a:gd name="connsiteY17" fmla="*/ 350044 h 666750"/>
              <a:gd name="connsiteX18" fmla="*/ 54769 w 304800"/>
              <a:gd name="connsiteY18" fmla="*/ 309563 h 666750"/>
              <a:gd name="connsiteX19" fmla="*/ 38100 w 304800"/>
              <a:gd name="connsiteY19" fmla="*/ 288132 h 666750"/>
              <a:gd name="connsiteX20" fmla="*/ 19050 w 304800"/>
              <a:gd name="connsiteY20" fmla="*/ 245269 h 666750"/>
              <a:gd name="connsiteX21" fmla="*/ 19050 w 304800"/>
              <a:gd name="connsiteY21" fmla="*/ 209550 h 666750"/>
              <a:gd name="connsiteX22" fmla="*/ 2381 w 304800"/>
              <a:gd name="connsiteY22" fmla="*/ 176213 h 666750"/>
              <a:gd name="connsiteX23" fmla="*/ 0 w 304800"/>
              <a:gd name="connsiteY23" fmla="*/ 154782 h 666750"/>
              <a:gd name="connsiteX24" fmla="*/ 9525 w 304800"/>
              <a:gd name="connsiteY24" fmla="*/ 142875 h 666750"/>
              <a:gd name="connsiteX25" fmla="*/ 38100 w 304800"/>
              <a:gd name="connsiteY25" fmla="*/ 140494 h 666750"/>
              <a:gd name="connsiteX26" fmla="*/ 64294 w 304800"/>
              <a:gd name="connsiteY26" fmla="*/ 128588 h 666750"/>
              <a:gd name="connsiteX27" fmla="*/ 52388 w 304800"/>
              <a:gd name="connsiteY27" fmla="*/ 97632 h 666750"/>
              <a:gd name="connsiteX28" fmla="*/ 64294 w 304800"/>
              <a:gd name="connsiteY28" fmla="*/ 90488 h 666750"/>
              <a:gd name="connsiteX29" fmla="*/ 54769 w 304800"/>
              <a:gd name="connsiteY29" fmla="*/ 64294 h 666750"/>
              <a:gd name="connsiteX30" fmla="*/ 64294 w 304800"/>
              <a:gd name="connsiteY30" fmla="*/ 42863 h 666750"/>
              <a:gd name="connsiteX31" fmla="*/ 85725 w 304800"/>
              <a:gd name="connsiteY31" fmla="*/ 33338 h 666750"/>
              <a:gd name="connsiteX32" fmla="*/ 78581 w 304800"/>
              <a:gd name="connsiteY32" fmla="*/ 0 h 666750"/>
              <a:gd name="connsiteX0" fmla="*/ 304800 w 304800"/>
              <a:gd name="connsiteY0" fmla="*/ 666750 h 666750"/>
              <a:gd name="connsiteX1" fmla="*/ 285750 w 304800"/>
              <a:gd name="connsiteY1" fmla="*/ 597694 h 666750"/>
              <a:gd name="connsiteX2" fmla="*/ 292893 w 304800"/>
              <a:gd name="connsiteY2" fmla="*/ 573882 h 666750"/>
              <a:gd name="connsiteX3" fmla="*/ 283369 w 304800"/>
              <a:gd name="connsiteY3" fmla="*/ 557213 h 666750"/>
              <a:gd name="connsiteX4" fmla="*/ 261938 w 304800"/>
              <a:gd name="connsiteY4" fmla="*/ 538163 h 666750"/>
              <a:gd name="connsiteX5" fmla="*/ 261938 w 304800"/>
              <a:gd name="connsiteY5" fmla="*/ 504826 h 666750"/>
              <a:gd name="connsiteX6" fmla="*/ 247650 w 304800"/>
              <a:gd name="connsiteY6" fmla="*/ 488157 h 666750"/>
              <a:gd name="connsiteX7" fmla="*/ 226219 w 304800"/>
              <a:gd name="connsiteY7" fmla="*/ 481013 h 666750"/>
              <a:gd name="connsiteX8" fmla="*/ 207169 w 304800"/>
              <a:gd name="connsiteY8" fmla="*/ 459582 h 666750"/>
              <a:gd name="connsiteX9" fmla="*/ 195262 w 304800"/>
              <a:gd name="connsiteY9" fmla="*/ 435769 h 666750"/>
              <a:gd name="connsiteX10" fmla="*/ 180975 w 304800"/>
              <a:gd name="connsiteY10" fmla="*/ 440532 h 666750"/>
              <a:gd name="connsiteX11" fmla="*/ 161925 w 304800"/>
              <a:gd name="connsiteY11" fmla="*/ 438150 h 666750"/>
              <a:gd name="connsiteX12" fmla="*/ 152400 w 304800"/>
              <a:gd name="connsiteY12" fmla="*/ 421482 h 666750"/>
              <a:gd name="connsiteX13" fmla="*/ 147638 w 304800"/>
              <a:gd name="connsiteY13" fmla="*/ 397669 h 666750"/>
              <a:gd name="connsiteX14" fmla="*/ 142875 w 304800"/>
              <a:gd name="connsiteY14" fmla="*/ 371475 h 666750"/>
              <a:gd name="connsiteX15" fmla="*/ 123825 w 304800"/>
              <a:gd name="connsiteY15" fmla="*/ 371475 h 666750"/>
              <a:gd name="connsiteX16" fmla="*/ 97631 w 304800"/>
              <a:gd name="connsiteY16" fmla="*/ 364332 h 666750"/>
              <a:gd name="connsiteX17" fmla="*/ 80963 w 304800"/>
              <a:gd name="connsiteY17" fmla="*/ 350044 h 666750"/>
              <a:gd name="connsiteX18" fmla="*/ 54769 w 304800"/>
              <a:gd name="connsiteY18" fmla="*/ 309563 h 666750"/>
              <a:gd name="connsiteX19" fmla="*/ 38100 w 304800"/>
              <a:gd name="connsiteY19" fmla="*/ 288132 h 666750"/>
              <a:gd name="connsiteX20" fmla="*/ 19050 w 304800"/>
              <a:gd name="connsiteY20" fmla="*/ 245269 h 666750"/>
              <a:gd name="connsiteX21" fmla="*/ 19050 w 304800"/>
              <a:gd name="connsiteY21" fmla="*/ 209550 h 666750"/>
              <a:gd name="connsiteX22" fmla="*/ 2381 w 304800"/>
              <a:gd name="connsiteY22" fmla="*/ 176213 h 666750"/>
              <a:gd name="connsiteX23" fmla="*/ 0 w 304800"/>
              <a:gd name="connsiteY23" fmla="*/ 154782 h 666750"/>
              <a:gd name="connsiteX24" fmla="*/ 9525 w 304800"/>
              <a:gd name="connsiteY24" fmla="*/ 142875 h 666750"/>
              <a:gd name="connsiteX25" fmla="*/ 38100 w 304800"/>
              <a:gd name="connsiteY25" fmla="*/ 140494 h 666750"/>
              <a:gd name="connsiteX26" fmla="*/ 64294 w 304800"/>
              <a:gd name="connsiteY26" fmla="*/ 128588 h 666750"/>
              <a:gd name="connsiteX27" fmla="*/ 52388 w 304800"/>
              <a:gd name="connsiteY27" fmla="*/ 97632 h 666750"/>
              <a:gd name="connsiteX28" fmla="*/ 64294 w 304800"/>
              <a:gd name="connsiteY28" fmla="*/ 90488 h 666750"/>
              <a:gd name="connsiteX29" fmla="*/ 54769 w 304800"/>
              <a:gd name="connsiteY29" fmla="*/ 64294 h 666750"/>
              <a:gd name="connsiteX30" fmla="*/ 64294 w 304800"/>
              <a:gd name="connsiteY30" fmla="*/ 42863 h 666750"/>
              <a:gd name="connsiteX31" fmla="*/ 85725 w 304800"/>
              <a:gd name="connsiteY31" fmla="*/ 33338 h 666750"/>
              <a:gd name="connsiteX32" fmla="*/ 78581 w 304800"/>
              <a:gd name="connsiteY32" fmla="*/ 0 h 666750"/>
              <a:gd name="connsiteX0" fmla="*/ 304800 w 304800"/>
              <a:gd name="connsiteY0" fmla="*/ 666750 h 666750"/>
              <a:gd name="connsiteX1" fmla="*/ 285750 w 304800"/>
              <a:gd name="connsiteY1" fmla="*/ 597694 h 666750"/>
              <a:gd name="connsiteX2" fmla="*/ 292893 w 304800"/>
              <a:gd name="connsiteY2" fmla="*/ 573882 h 666750"/>
              <a:gd name="connsiteX3" fmla="*/ 283369 w 304800"/>
              <a:gd name="connsiteY3" fmla="*/ 557213 h 666750"/>
              <a:gd name="connsiteX4" fmla="*/ 261938 w 304800"/>
              <a:gd name="connsiteY4" fmla="*/ 538163 h 666750"/>
              <a:gd name="connsiteX5" fmla="*/ 261938 w 304800"/>
              <a:gd name="connsiteY5" fmla="*/ 504826 h 666750"/>
              <a:gd name="connsiteX6" fmla="*/ 247650 w 304800"/>
              <a:gd name="connsiteY6" fmla="*/ 488157 h 666750"/>
              <a:gd name="connsiteX7" fmla="*/ 226219 w 304800"/>
              <a:gd name="connsiteY7" fmla="*/ 481013 h 666750"/>
              <a:gd name="connsiteX8" fmla="*/ 207169 w 304800"/>
              <a:gd name="connsiteY8" fmla="*/ 459582 h 666750"/>
              <a:gd name="connsiteX9" fmla="*/ 195262 w 304800"/>
              <a:gd name="connsiteY9" fmla="*/ 435769 h 666750"/>
              <a:gd name="connsiteX10" fmla="*/ 180975 w 304800"/>
              <a:gd name="connsiteY10" fmla="*/ 440532 h 666750"/>
              <a:gd name="connsiteX11" fmla="*/ 161925 w 304800"/>
              <a:gd name="connsiteY11" fmla="*/ 438150 h 666750"/>
              <a:gd name="connsiteX12" fmla="*/ 152400 w 304800"/>
              <a:gd name="connsiteY12" fmla="*/ 421482 h 666750"/>
              <a:gd name="connsiteX13" fmla="*/ 147638 w 304800"/>
              <a:gd name="connsiteY13" fmla="*/ 397669 h 666750"/>
              <a:gd name="connsiteX14" fmla="*/ 140494 w 304800"/>
              <a:gd name="connsiteY14" fmla="*/ 354806 h 666750"/>
              <a:gd name="connsiteX15" fmla="*/ 123825 w 304800"/>
              <a:gd name="connsiteY15" fmla="*/ 371475 h 666750"/>
              <a:gd name="connsiteX16" fmla="*/ 97631 w 304800"/>
              <a:gd name="connsiteY16" fmla="*/ 364332 h 666750"/>
              <a:gd name="connsiteX17" fmla="*/ 80963 w 304800"/>
              <a:gd name="connsiteY17" fmla="*/ 350044 h 666750"/>
              <a:gd name="connsiteX18" fmla="*/ 54769 w 304800"/>
              <a:gd name="connsiteY18" fmla="*/ 309563 h 666750"/>
              <a:gd name="connsiteX19" fmla="*/ 38100 w 304800"/>
              <a:gd name="connsiteY19" fmla="*/ 288132 h 666750"/>
              <a:gd name="connsiteX20" fmla="*/ 19050 w 304800"/>
              <a:gd name="connsiteY20" fmla="*/ 245269 h 666750"/>
              <a:gd name="connsiteX21" fmla="*/ 19050 w 304800"/>
              <a:gd name="connsiteY21" fmla="*/ 209550 h 666750"/>
              <a:gd name="connsiteX22" fmla="*/ 2381 w 304800"/>
              <a:gd name="connsiteY22" fmla="*/ 176213 h 666750"/>
              <a:gd name="connsiteX23" fmla="*/ 0 w 304800"/>
              <a:gd name="connsiteY23" fmla="*/ 154782 h 666750"/>
              <a:gd name="connsiteX24" fmla="*/ 9525 w 304800"/>
              <a:gd name="connsiteY24" fmla="*/ 142875 h 666750"/>
              <a:gd name="connsiteX25" fmla="*/ 38100 w 304800"/>
              <a:gd name="connsiteY25" fmla="*/ 140494 h 666750"/>
              <a:gd name="connsiteX26" fmla="*/ 64294 w 304800"/>
              <a:gd name="connsiteY26" fmla="*/ 128588 h 666750"/>
              <a:gd name="connsiteX27" fmla="*/ 52388 w 304800"/>
              <a:gd name="connsiteY27" fmla="*/ 97632 h 666750"/>
              <a:gd name="connsiteX28" fmla="*/ 64294 w 304800"/>
              <a:gd name="connsiteY28" fmla="*/ 90488 h 666750"/>
              <a:gd name="connsiteX29" fmla="*/ 54769 w 304800"/>
              <a:gd name="connsiteY29" fmla="*/ 64294 h 666750"/>
              <a:gd name="connsiteX30" fmla="*/ 64294 w 304800"/>
              <a:gd name="connsiteY30" fmla="*/ 42863 h 666750"/>
              <a:gd name="connsiteX31" fmla="*/ 85725 w 304800"/>
              <a:gd name="connsiteY31" fmla="*/ 33338 h 666750"/>
              <a:gd name="connsiteX32" fmla="*/ 78581 w 304800"/>
              <a:gd name="connsiteY32" fmla="*/ 0 h 666750"/>
              <a:gd name="connsiteX0" fmla="*/ 304800 w 304800"/>
              <a:gd name="connsiteY0" fmla="*/ 666750 h 666750"/>
              <a:gd name="connsiteX1" fmla="*/ 285750 w 304800"/>
              <a:gd name="connsiteY1" fmla="*/ 597694 h 666750"/>
              <a:gd name="connsiteX2" fmla="*/ 292893 w 304800"/>
              <a:gd name="connsiteY2" fmla="*/ 573882 h 666750"/>
              <a:gd name="connsiteX3" fmla="*/ 283369 w 304800"/>
              <a:gd name="connsiteY3" fmla="*/ 557213 h 666750"/>
              <a:gd name="connsiteX4" fmla="*/ 261938 w 304800"/>
              <a:gd name="connsiteY4" fmla="*/ 538163 h 666750"/>
              <a:gd name="connsiteX5" fmla="*/ 261938 w 304800"/>
              <a:gd name="connsiteY5" fmla="*/ 504826 h 666750"/>
              <a:gd name="connsiteX6" fmla="*/ 247650 w 304800"/>
              <a:gd name="connsiteY6" fmla="*/ 488157 h 666750"/>
              <a:gd name="connsiteX7" fmla="*/ 226219 w 304800"/>
              <a:gd name="connsiteY7" fmla="*/ 481013 h 666750"/>
              <a:gd name="connsiteX8" fmla="*/ 207169 w 304800"/>
              <a:gd name="connsiteY8" fmla="*/ 459582 h 666750"/>
              <a:gd name="connsiteX9" fmla="*/ 195262 w 304800"/>
              <a:gd name="connsiteY9" fmla="*/ 435769 h 666750"/>
              <a:gd name="connsiteX10" fmla="*/ 180975 w 304800"/>
              <a:gd name="connsiteY10" fmla="*/ 440532 h 666750"/>
              <a:gd name="connsiteX11" fmla="*/ 161925 w 304800"/>
              <a:gd name="connsiteY11" fmla="*/ 438150 h 666750"/>
              <a:gd name="connsiteX12" fmla="*/ 152400 w 304800"/>
              <a:gd name="connsiteY12" fmla="*/ 421482 h 666750"/>
              <a:gd name="connsiteX13" fmla="*/ 147638 w 304800"/>
              <a:gd name="connsiteY13" fmla="*/ 397669 h 666750"/>
              <a:gd name="connsiteX14" fmla="*/ 140494 w 304800"/>
              <a:gd name="connsiteY14" fmla="*/ 354806 h 666750"/>
              <a:gd name="connsiteX15" fmla="*/ 142875 w 304800"/>
              <a:gd name="connsiteY15" fmla="*/ 376238 h 666750"/>
              <a:gd name="connsiteX16" fmla="*/ 123825 w 304800"/>
              <a:gd name="connsiteY16" fmla="*/ 371475 h 666750"/>
              <a:gd name="connsiteX17" fmla="*/ 97631 w 304800"/>
              <a:gd name="connsiteY17" fmla="*/ 364332 h 666750"/>
              <a:gd name="connsiteX18" fmla="*/ 80963 w 304800"/>
              <a:gd name="connsiteY18" fmla="*/ 350044 h 666750"/>
              <a:gd name="connsiteX19" fmla="*/ 54769 w 304800"/>
              <a:gd name="connsiteY19" fmla="*/ 309563 h 666750"/>
              <a:gd name="connsiteX20" fmla="*/ 38100 w 304800"/>
              <a:gd name="connsiteY20" fmla="*/ 288132 h 666750"/>
              <a:gd name="connsiteX21" fmla="*/ 19050 w 304800"/>
              <a:gd name="connsiteY21" fmla="*/ 245269 h 666750"/>
              <a:gd name="connsiteX22" fmla="*/ 19050 w 304800"/>
              <a:gd name="connsiteY22" fmla="*/ 209550 h 666750"/>
              <a:gd name="connsiteX23" fmla="*/ 2381 w 304800"/>
              <a:gd name="connsiteY23" fmla="*/ 176213 h 666750"/>
              <a:gd name="connsiteX24" fmla="*/ 0 w 304800"/>
              <a:gd name="connsiteY24" fmla="*/ 154782 h 666750"/>
              <a:gd name="connsiteX25" fmla="*/ 9525 w 304800"/>
              <a:gd name="connsiteY25" fmla="*/ 142875 h 666750"/>
              <a:gd name="connsiteX26" fmla="*/ 38100 w 304800"/>
              <a:gd name="connsiteY26" fmla="*/ 140494 h 666750"/>
              <a:gd name="connsiteX27" fmla="*/ 64294 w 304800"/>
              <a:gd name="connsiteY27" fmla="*/ 128588 h 666750"/>
              <a:gd name="connsiteX28" fmla="*/ 52388 w 304800"/>
              <a:gd name="connsiteY28" fmla="*/ 97632 h 666750"/>
              <a:gd name="connsiteX29" fmla="*/ 64294 w 304800"/>
              <a:gd name="connsiteY29" fmla="*/ 90488 h 666750"/>
              <a:gd name="connsiteX30" fmla="*/ 54769 w 304800"/>
              <a:gd name="connsiteY30" fmla="*/ 64294 h 666750"/>
              <a:gd name="connsiteX31" fmla="*/ 64294 w 304800"/>
              <a:gd name="connsiteY31" fmla="*/ 42863 h 666750"/>
              <a:gd name="connsiteX32" fmla="*/ 85725 w 304800"/>
              <a:gd name="connsiteY32" fmla="*/ 33338 h 666750"/>
              <a:gd name="connsiteX33" fmla="*/ 78581 w 304800"/>
              <a:gd name="connsiteY33" fmla="*/ 0 h 666750"/>
              <a:gd name="connsiteX0" fmla="*/ 304800 w 304800"/>
              <a:gd name="connsiteY0" fmla="*/ 666750 h 666750"/>
              <a:gd name="connsiteX1" fmla="*/ 285750 w 304800"/>
              <a:gd name="connsiteY1" fmla="*/ 597694 h 666750"/>
              <a:gd name="connsiteX2" fmla="*/ 292893 w 304800"/>
              <a:gd name="connsiteY2" fmla="*/ 573882 h 666750"/>
              <a:gd name="connsiteX3" fmla="*/ 283369 w 304800"/>
              <a:gd name="connsiteY3" fmla="*/ 557213 h 666750"/>
              <a:gd name="connsiteX4" fmla="*/ 261938 w 304800"/>
              <a:gd name="connsiteY4" fmla="*/ 538163 h 666750"/>
              <a:gd name="connsiteX5" fmla="*/ 261938 w 304800"/>
              <a:gd name="connsiteY5" fmla="*/ 504826 h 666750"/>
              <a:gd name="connsiteX6" fmla="*/ 247650 w 304800"/>
              <a:gd name="connsiteY6" fmla="*/ 488157 h 666750"/>
              <a:gd name="connsiteX7" fmla="*/ 226219 w 304800"/>
              <a:gd name="connsiteY7" fmla="*/ 481013 h 666750"/>
              <a:gd name="connsiteX8" fmla="*/ 207169 w 304800"/>
              <a:gd name="connsiteY8" fmla="*/ 459582 h 666750"/>
              <a:gd name="connsiteX9" fmla="*/ 195262 w 304800"/>
              <a:gd name="connsiteY9" fmla="*/ 435769 h 666750"/>
              <a:gd name="connsiteX10" fmla="*/ 180975 w 304800"/>
              <a:gd name="connsiteY10" fmla="*/ 440532 h 666750"/>
              <a:gd name="connsiteX11" fmla="*/ 161925 w 304800"/>
              <a:gd name="connsiteY11" fmla="*/ 438150 h 666750"/>
              <a:gd name="connsiteX12" fmla="*/ 152400 w 304800"/>
              <a:gd name="connsiteY12" fmla="*/ 421482 h 666750"/>
              <a:gd name="connsiteX13" fmla="*/ 147638 w 304800"/>
              <a:gd name="connsiteY13" fmla="*/ 397669 h 666750"/>
              <a:gd name="connsiteX14" fmla="*/ 226219 w 304800"/>
              <a:gd name="connsiteY14" fmla="*/ 359568 h 666750"/>
              <a:gd name="connsiteX15" fmla="*/ 142875 w 304800"/>
              <a:gd name="connsiteY15" fmla="*/ 376238 h 666750"/>
              <a:gd name="connsiteX16" fmla="*/ 123825 w 304800"/>
              <a:gd name="connsiteY16" fmla="*/ 371475 h 666750"/>
              <a:gd name="connsiteX17" fmla="*/ 97631 w 304800"/>
              <a:gd name="connsiteY17" fmla="*/ 364332 h 666750"/>
              <a:gd name="connsiteX18" fmla="*/ 80963 w 304800"/>
              <a:gd name="connsiteY18" fmla="*/ 350044 h 666750"/>
              <a:gd name="connsiteX19" fmla="*/ 54769 w 304800"/>
              <a:gd name="connsiteY19" fmla="*/ 309563 h 666750"/>
              <a:gd name="connsiteX20" fmla="*/ 38100 w 304800"/>
              <a:gd name="connsiteY20" fmla="*/ 288132 h 666750"/>
              <a:gd name="connsiteX21" fmla="*/ 19050 w 304800"/>
              <a:gd name="connsiteY21" fmla="*/ 245269 h 666750"/>
              <a:gd name="connsiteX22" fmla="*/ 19050 w 304800"/>
              <a:gd name="connsiteY22" fmla="*/ 209550 h 666750"/>
              <a:gd name="connsiteX23" fmla="*/ 2381 w 304800"/>
              <a:gd name="connsiteY23" fmla="*/ 176213 h 666750"/>
              <a:gd name="connsiteX24" fmla="*/ 0 w 304800"/>
              <a:gd name="connsiteY24" fmla="*/ 154782 h 666750"/>
              <a:gd name="connsiteX25" fmla="*/ 9525 w 304800"/>
              <a:gd name="connsiteY25" fmla="*/ 142875 h 666750"/>
              <a:gd name="connsiteX26" fmla="*/ 38100 w 304800"/>
              <a:gd name="connsiteY26" fmla="*/ 140494 h 666750"/>
              <a:gd name="connsiteX27" fmla="*/ 64294 w 304800"/>
              <a:gd name="connsiteY27" fmla="*/ 128588 h 666750"/>
              <a:gd name="connsiteX28" fmla="*/ 52388 w 304800"/>
              <a:gd name="connsiteY28" fmla="*/ 97632 h 666750"/>
              <a:gd name="connsiteX29" fmla="*/ 64294 w 304800"/>
              <a:gd name="connsiteY29" fmla="*/ 90488 h 666750"/>
              <a:gd name="connsiteX30" fmla="*/ 54769 w 304800"/>
              <a:gd name="connsiteY30" fmla="*/ 64294 h 666750"/>
              <a:gd name="connsiteX31" fmla="*/ 64294 w 304800"/>
              <a:gd name="connsiteY31" fmla="*/ 42863 h 666750"/>
              <a:gd name="connsiteX32" fmla="*/ 85725 w 304800"/>
              <a:gd name="connsiteY32" fmla="*/ 33338 h 666750"/>
              <a:gd name="connsiteX33" fmla="*/ 78581 w 304800"/>
              <a:gd name="connsiteY33" fmla="*/ 0 h 666750"/>
              <a:gd name="connsiteX0" fmla="*/ 304800 w 304800"/>
              <a:gd name="connsiteY0" fmla="*/ 666750 h 666750"/>
              <a:gd name="connsiteX1" fmla="*/ 285750 w 304800"/>
              <a:gd name="connsiteY1" fmla="*/ 597694 h 666750"/>
              <a:gd name="connsiteX2" fmla="*/ 292893 w 304800"/>
              <a:gd name="connsiteY2" fmla="*/ 573882 h 666750"/>
              <a:gd name="connsiteX3" fmla="*/ 283369 w 304800"/>
              <a:gd name="connsiteY3" fmla="*/ 557213 h 666750"/>
              <a:gd name="connsiteX4" fmla="*/ 261938 w 304800"/>
              <a:gd name="connsiteY4" fmla="*/ 538163 h 666750"/>
              <a:gd name="connsiteX5" fmla="*/ 261938 w 304800"/>
              <a:gd name="connsiteY5" fmla="*/ 504826 h 666750"/>
              <a:gd name="connsiteX6" fmla="*/ 247650 w 304800"/>
              <a:gd name="connsiteY6" fmla="*/ 488157 h 666750"/>
              <a:gd name="connsiteX7" fmla="*/ 226219 w 304800"/>
              <a:gd name="connsiteY7" fmla="*/ 481013 h 666750"/>
              <a:gd name="connsiteX8" fmla="*/ 207169 w 304800"/>
              <a:gd name="connsiteY8" fmla="*/ 459582 h 666750"/>
              <a:gd name="connsiteX9" fmla="*/ 195262 w 304800"/>
              <a:gd name="connsiteY9" fmla="*/ 435769 h 666750"/>
              <a:gd name="connsiteX10" fmla="*/ 180975 w 304800"/>
              <a:gd name="connsiteY10" fmla="*/ 440532 h 666750"/>
              <a:gd name="connsiteX11" fmla="*/ 161925 w 304800"/>
              <a:gd name="connsiteY11" fmla="*/ 438150 h 666750"/>
              <a:gd name="connsiteX12" fmla="*/ 152400 w 304800"/>
              <a:gd name="connsiteY12" fmla="*/ 421482 h 666750"/>
              <a:gd name="connsiteX13" fmla="*/ 147638 w 304800"/>
              <a:gd name="connsiteY13" fmla="*/ 397669 h 666750"/>
              <a:gd name="connsiteX14" fmla="*/ 226219 w 304800"/>
              <a:gd name="connsiteY14" fmla="*/ 359568 h 666750"/>
              <a:gd name="connsiteX15" fmla="*/ 142875 w 304800"/>
              <a:gd name="connsiteY15" fmla="*/ 361950 h 666750"/>
              <a:gd name="connsiteX16" fmla="*/ 123825 w 304800"/>
              <a:gd name="connsiteY16" fmla="*/ 371475 h 666750"/>
              <a:gd name="connsiteX17" fmla="*/ 97631 w 304800"/>
              <a:gd name="connsiteY17" fmla="*/ 364332 h 666750"/>
              <a:gd name="connsiteX18" fmla="*/ 80963 w 304800"/>
              <a:gd name="connsiteY18" fmla="*/ 350044 h 666750"/>
              <a:gd name="connsiteX19" fmla="*/ 54769 w 304800"/>
              <a:gd name="connsiteY19" fmla="*/ 309563 h 666750"/>
              <a:gd name="connsiteX20" fmla="*/ 38100 w 304800"/>
              <a:gd name="connsiteY20" fmla="*/ 288132 h 666750"/>
              <a:gd name="connsiteX21" fmla="*/ 19050 w 304800"/>
              <a:gd name="connsiteY21" fmla="*/ 245269 h 666750"/>
              <a:gd name="connsiteX22" fmla="*/ 19050 w 304800"/>
              <a:gd name="connsiteY22" fmla="*/ 209550 h 666750"/>
              <a:gd name="connsiteX23" fmla="*/ 2381 w 304800"/>
              <a:gd name="connsiteY23" fmla="*/ 176213 h 666750"/>
              <a:gd name="connsiteX24" fmla="*/ 0 w 304800"/>
              <a:gd name="connsiteY24" fmla="*/ 154782 h 666750"/>
              <a:gd name="connsiteX25" fmla="*/ 9525 w 304800"/>
              <a:gd name="connsiteY25" fmla="*/ 142875 h 666750"/>
              <a:gd name="connsiteX26" fmla="*/ 38100 w 304800"/>
              <a:gd name="connsiteY26" fmla="*/ 140494 h 666750"/>
              <a:gd name="connsiteX27" fmla="*/ 64294 w 304800"/>
              <a:gd name="connsiteY27" fmla="*/ 128588 h 666750"/>
              <a:gd name="connsiteX28" fmla="*/ 52388 w 304800"/>
              <a:gd name="connsiteY28" fmla="*/ 97632 h 666750"/>
              <a:gd name="connsiteX29" fmla="*/ 64294 w 304800"/>
              <a:gd name="connsiteY29" fmla="*/ 90488 h 666750"/>
              <a:gd name="connsiteX30" fmla="*/ 54769 w 304800"/>
              <a:gd name="connsiteY30" fmla="*/ 64294 h 666750"/>
              <a:gd name="connsiteX31" fmla="*/ 64294 w 304800"/>
              <a:gd name="connsiteY31" fmla="*/ 42863 h 666750"/>
              <a:gd name="connsiteX32" fmla="*/ 85725 w 304800"/>
              <a:gd name="connsiteY32" fmla="*/ 33338 h 666750"/>
              <a:gd name="connsiteX33" fmla="*/ 78581 w 304800"/>
              <a:gd name="connsiteY33" fmla="*/ 0 h 666750"/>
              <a:gd name="connsiteX0" fmla="*/ 304800 w 304800"/>
              <a:gd name="connsiteY0" fmla="*/ 666750 h 666750"/>
              <a:gd name="connsiteX1" fmla="*/ 285750 w 304800"/>
              <a:gd name="connsiteY1" fmla="*/ 597694 h 666750"/>
              <a:gd name="connsiteX2" fmla="*/ 292893 w 304800"/>
              <a:gd name="connsiteY2" fmla="*/ 573882 h 666750"/>
              <a:gd name="connsiteX3" fmla="*/ 283369 w 304800"/>
              <a:gd name="connsiteY3" fmla="*/ 557213 h 666750"/>
              <a:gd name="connsiteX4" fmla="*/ 261938 w 304800"/>
              <a:gd name="connsiteY4" fmla="*/ 538163 h 666750"/>
              <a:gd name="connsiteX5" fmla="*/ 261938 w 304800"/>
              <a:gd name="connsiteY5" fmla="*/ 504826 h 666750"/>
              <a:gd name="connsiteX6" fmla="*/ 247650 w 304800"/>
              <a:gd name="connsiteY6" fmla="*/ 488157 h 666750"/>
              <a:gd name="connsiteX7" fmla="*/ 226219 w 304800"/>
              <a:gd name="connsiteY7" fmla="*/ 481013 h 666750"/>
              <a:gd name="connsiteX8" fmla="*/ 207169 w 304800"/>
              <a:gd name="connsiteY8" fmla="*/ 459582 h 666750"/>
              <a:gd name="connsiteX9" fmla="*/ 195262 w 304800"/>
              <a:gd name="connsiteY9" fmla="*/ 435769 h 666750"/>
              <a:gd name="connsiteX10" fmla="*/ 180975 w 304800"/>
              <a:gd name="connsiteY10" fmla="*/ 440532 h 666750"/>
              <a:gd name="connsiteX11" fmla="*/ 161925 w 304800"/>
              <a:gd name="connsiteY11" fmla="*/ 438150 h 666750"/>
              <a:gd name="connsiteX12" fmla="*/ 152400 w 304800"/>
              <a:gd name="connsiteY12" fmla="*/ 421482 h 666750"/>
              <a:gd name="connsiteX13" fmla="*/ 147638 w 304800"/>
              <a:gd name="connsiteY13" fmla="*/ 397669 h 666750"/>
              <a:gd name="connsiteX14" fmla="*/ 152400 w 304800"/>
              <a:gd name="connsiteY14" fmla="*/ 381000 h 666750"/>
              <a:gd name="connsiteX15" fmla="*/ 142875 w 304800"/>
              <a:gd name="connsiteY15" fmla="*/ 361950 h 666750"/>
              <a:gd name="connsiteX16" fmla="*/ 123825 w 304800"/>
              <a:gd name="connsiteY16" fmla="*/ 371475 h 666750"/>
              <a:gd name="connsiteX17" fmla="*/ 97631 w 304800"/>
              <a:gd name="connsiteY17" fmla="*/ 364332 h 666750"/>
              <a:gd name="connsiteX18" fmla="*/ 80963 w 304800"/>
              <a:gd name="connsiteY18" fmla="*/ 350044 h 666750"/>
              <a:gd name="connsiteX19" fmla="*/ 54769 w 304800"/>
              <a:gd name="connsiteY19" fmla="*/ 309563 h 666750"/>
              <a:gd name="connsiteX20" fmla="*/ 38100 w 304800"/>
              <a:gd name="connsiteY20" fmla="*/ 288132 h 666750"/>
              <a:gd name="connsiteX21" fmla="*/ 19050 w 304800"/>
              <a:gd name="connsiteY21" fmla="*/ 245269 h 666750"/>
              <a:gd name="connsiteX22" fmla="*/ 19050 w 304800"/>
              <a:gd name="connsiteY22" fmla="*/ 209550 h 666750"/>
              <a:gd name="connsiteX23" fmla="*/ 2381 w 304800"/>
              <a:gd name="connsiteY23" fmla="*/ 176213 h 666750"/>
              <a:gd name="connsiteX24" fmla="*/ 0 w 304800"/>
              <a:gd name="connsiteY24" fmla="*/ 154782 h 666750"/>
              <a:gd name="connsiteX25" fmla="*/ 9525 w 304800"/>
              <a:gd name="connsiteY25" fmla="*/ 142875 h 666750"/>
              <a:gd name="connsiteX26" fmla="*/ 38100 w 304800"/>
              <a:gd name="connsiteY26" fmla="*/ 140494 h 666750"/>
              <a:gd name="connsiteX27" fmla="*/ 64294 w 304800"/>
              <a:gd name="connsiteY27" fmla="*/ 128588 h 666750"/>
              <a:gd name="connsiteX28" fmla="*/ 52388 w 304800"/>
              <a:gd name="connsiteY28" fmla="*/ 97632 h 666750"/>
              <a:gd name="connsiteX29" fmla="*/ 64294 w 304800"/>
              <a:gd name="connsiteY29" fmla="*/ 90488 h 666750"/>
              <a:gd name="connsiteX30" fmla="*/ 54769 w 304800"/>
              <a:gd name="connsiteY30" fmla="*/ 64294 h 666750"/>
              <a:gd name="connsiteX31" fmla="*/ 64294 w 304800"/>
              <a:gd name="connsiteY31" fmla="*/ 42863 h 666750"/>
              <a:gd name="connsiteX32" fmla="*/ 85725 w 304800"/>
              <a:gd name="connsiteY32" fmla="*/ 33338 h 666750"/>
              <a:gd name="connsiteX33" fmla="*/ 78581 w 304800"/>
              <a:gd name="connsiteY33" fmla="*/ 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04800" h="666750">
                <a:moveTo>
                  <a:pt x="304800" y="666750"/>
                </a:moveTo>
                <a:lnTo>
                  <a:pt x="285750" y="597694"/>
                </a:lnTo>
                <a:lnTo>
                  <a:pt x="292893" y="573882"/>
                </a:lnTo>
                <a:lnTo>
                  <a:pt x="283369" y="557213"/>
                </a:lnTo>
                <a:lnTo>
                  <a:pt x="261938" y="538163"/>
                </a:lnTo>
                <a:lnTo>
                  <a:pt x="261938" y="504826"/>
                </a:lnTo>
                <a:lnTo>
                  <a:pt x="247650" y="488157"/>
                </a:lnTo>
                <a:lnTo>
                  <a:pt x="226219" y="481013"/>
                </a:lnTo>
                <a:lnTo>
                  <a:pt x="207169" y="459582"/>
                </a:lnTo>
                <a:lnTo>
                  <a:pt x="195262" y="435769"/>
                </a:lnTo>
                <a:lnTo>
                  <a:pt x="180975" y="440532"/>
                </a:lnTo>
                <a:lnTo>
                  <a:pt x="161925" y="438150"/>
                </a:lnTo>
                <a:lnTo>
                  <a:pt x="152400" y="421482"/>
                </a:lnTo>
                <a:lnTo>
                  <a:pt x="147638" y="397669"/>
                </a:lnTo>
                <a:lnTo>
                  <a:pt x="152400" y="381000"/>
                </a:lnTo>
                <a:lnTo>
                  <a:pt x="142875" y="361950"/>
                </a:lnTo>
                <a:lnTo>
                  <a:pt x="123825" y="371475"/>
                </a:lnTo>
                <a:lnTo>
                  <a:pt x="97631" y="364332"/>
                </a:lnTo>
                <a:lnTo>
                  <a:pt x="80963" y="350044"/>
                </a:lnTo>
                <a:lnTo>
                  <a:pt x="54769" y="309563"/>
                </a:lnTo>
                <a:lnTo>
                  <a:pt x="38100" y="288132"/>
                </a:lnTo>
                <a:lnTo>
                  <a:pt x="19050" y="245269"/>
                </a:lnTo>
                <a:lnTo>
                  <a:pt x="19050" y="209550"/>
                </a:lnTo>
                <a:lnTo>
                  <a:pt x="2381" y="176213"/>
                </a:lnTo>
                <a:lnTo>
                  <a:pt x="0" y="154782"/>
                </a:lnTo>
                <a:lnTo>
                  <a:pt x="9525" y="142875"/>
                </a:lnTo>
                <a:lnTo>
                  <a:pt x="38100" y="140494"/>
                </a:lnTo>
                <a:lnTo>
                  <a:pt x="64294" y="128588"/>
                </a:lnTo>
                <a:lnTo>
                  <a:pt x="52388" y="97632"/>
                </a:lnTo>
                <a:lnTo>
                  <a:pt x="64294" y="90488"/>
                </a:lnTo>
                <a:lnTo>
                  <a:pt x="54769" y="64294"/>
                </a:lnTo>
                <a:lnTo>
                  <a:pt x="64294" y="42863"/>
                </a:lnTo>
                <a:lnTo>
                  <a:pt x="85725" y="33338"/>
                </a:lnTo>
                <a:lnTo>
                  <a:pt x="78581" y="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53" name="フリーフォーム 458">
            <a:extLst>
              <a:ext uri="{FF2B5EF4-FFF2-40B4-BE49-F238E27FC236}">
                <a16:creationId xmlns:a16="http://schemas.microsoft.com/office/drawing/2014/main" id="{20685C05-1610-42B9-ABF2-A1E3EE7E7CB9}"/>
              </a:ext>
            </a:extLst>
          </p:cNvPr>
          <p:cNvSpPr/>
          <p:nvPr/>
        </p:nvSpPr>
        <p:spPr>
          <a:xfrm>
            <a:off x="4772563" y="7678738"/>
            <a:ext cx="52387" cy="144462"/>
          </a:xfrm>
          <a:custGeom>
            <a:avLst/>
            <a:gdLst>
              <a:gd name="connsiteX0" fmla="*/ 9525 w 73819"/>
              <a:gd name="connsiteY0" fmla="*/ 200025 h 200025"/>
              <a:gd name="connsiteX1" fmla="*/ 0 w 73819"/>
              <a:gd name="connsiteY1" fmla="*/ 142875 h 200025"/>
              <a:gd name="connsiteX2" fmla="*/ 14288 w 73819"/>
              <a:gd name="connsiteY2" fmla="*/ 119062 h 200025"/>
              <a:gd name="connsiteX3" fmla="*/ 38100 w 73819"/>
              <a:gd name="connsiteY3" fmla="*/ 78581 h 200025"/>
              <a:gd name="connsiteX4" fmla="*/ 59532 w 73819"/>
              <a:gd name="connsiteY4" fmla="*/ 23812 h 200025"/>
              <a:gd name="connsiteX5" fmla="*/ 73819 w 73819"/>
              <a:gd name="connsiteY5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819" h="200025">
                <a:moveTo>
                  <a:pt x="9525" y="200025"/>
                </a:moveTo>
                <a:lnTo>
                  <a:pt x="0" y="142875"/>
                </a:lnTo>
                <a:lnTo>
                  <a:pt x="14288" y="119062"/>
                </a:lnTo>
                <a:lnTo>
                  <a:pt x="38100" y="78581"/>
                </a:lnTo>
                <a:lnTo>
                  <a:pt x="59532" y="23812"/>
                </a:lnTo>
                <a:lnTo>
                  <a:pt x="73819" y="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54" name="フリーフォーム 459">
            <a:extLst>
              <a:ext uri="{FF2B5EF4-FFF2-40B4-BE49-F238E27FC236}">
                <a16:creationId xmlns:a16="http://schemas.microsoft.com/office/drawing/2014/main" id="{69271072-4732-4557-8A89-B7BABBC5FAAA}"/>
              </a:ext>
            </a:extLst>
          </p:cNvPr>
          <p:cNvSpPr/>
          <p:nvPr/>
        </p:nvSpPr>
        <p:spPr>
          <a:xfrm>
            <a:off x="4826538" y="7621588"/>
            <a:ext cx="307975" cy="79375"/>
          </a:xfrm>
          <a:custGeom>
            <a:avLst/>
            <a:gdLst>
              <a:gd name="connsiteX0" fmla="*/ 426244 w 426244"/>
              <a:gd name="connsiteY0" fmla="*/ 33338 h 109538"/>
              <a:gd name="connsiteX1" fmla="*/ 366713 w 426244"/>
              <a:gd name="connsiteY1" fmla="*/ 16669 h 109538"/>
              <a:gd name="connsiteX2" fmla="*/ 338138 w 426244"/>
              <a:gd name="connsiteY2" fmla="*/ 2382 h 109538"/>
              <a:gd name="connsiteX3" fmla="*/ 309563 w 426244"/>
              <a:gd name="connsiteY3" fmla="*/ 0 h 109538"/>
              <a:gd name="connsiteX4" fmla="*/ 278607 w 426244"/>
              <a:gd name="connsiteY4" fmla="*/ 9525 h 109538"/>
              <a:gd name="connsiteX5" fmla="*/ 266700 w 426244"/>
              <a:gd name="connsiteY5" fmla="*/ 21432 h 109538"/>
              <a:gd name="connsiteX6" fmla="*/ 273844 w 426244"/>
              <a:gd name="connsiteY6" fmla="*/ 45244 h 109538"/>
              <a:gd name="connsiteX7" fmla="*/ 261938 w 426244"/>
              <a:gd name="connsiteY7" fmla="*/ 69057 h 109538"/>
              <a:gd name="connsiteX8" fmla="*/ 238125 w 426244"/>
              <a:gd name="connsiteY8" fmla="*/ 90488 h 109538"/>
              <a:gd name="connsiteX9" fmla="*/ 207169 w 426244"/>
              <a:gd name="connsiteY9" fmla="*/ 109538 h 109538"/>
              <a:gd name="connsiteX10" fmla="*/ 185738 w 426244"/>
              <a:gd name="connsiteY10" fmla="*/ 102394 h 109538"/>
              <a:gd name="connsiteX11" fmla="*/ 150019 w 426244"/>
              <a:gd name="connsiteY11" fmla="*/ 104775 h 109538"/>
              <a:gd name="connsiteX12" fmla="*/ 119063 w 426244"/>
              <a:gd name="connsiteY12" fmla="*/ 109538 h 109538"/>
              <a:gd name="connsiteX13" fmla="*/ 92869 w 426244"/>
              <a:gd name="connsiteY13" fmla="*/ 95250 h 109538"/>
              <a:gd name="connsiteX14" fmla="*/ 78582 w 426244"/>
              <a:gd name="connsiteY14" fmla="*/ 83344 h 109538"/>
              <a:gd name="connsiteX15" fmla="*/ 66675 w 426244"/>
              <a:gd name="connsiteY15" fmla="*/ 59532 h 109538"/>
              <a:gd name="connsiteX16" fmla="*/ 35719 w 426244"/>
              <a:gd name="connsiteY16" fmla="*/ 52388 h 109538"/>
              <a:gd name="connsiteX17" fmla="*/ 0 w 426244"/>
              <a:gd name="connsiteY17" fmla="*/ 40482 h 10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6244" h="109538">
                <a:moveTo>
                  <a:pt x="426244" y="33338"/>
                </a:moveTo>
                <a:lnTo>
                  <a:pt x="366713" y="16669"/>
                </a:lnTo>
                <a:lnTo>
                  <a:pt x="338138" y="2382"/>
                </a:lnTo>
                <a:lnTo>
                  <a:pt x="309563" y="0"/>
                </a:lnTo>
                <a:lnTo>
                  <a:pt x="278607" y="9525"/>
                </a:lnTo>
                <a:lnTo>
                  <a:pt x="266700" y="21432"/>
                </a:lnTo>
                <a:lnTo>
                  <a:pt x="273844" y="45244"/>
                </a:lnTo>
                <a:lnTo>
                  <a:pt x="261938" y="69057"/>
                </a:lnTo>
                <a:lnTo>
                  <a:pt x="238125" y="90488"/>
                </a:lnTo>
                <a:lnTo>
                  <a:pt x="207169" y="109538"/>
                </a:lnTo>
                <a:lnTo>
                  <a:pt x="185738" y="102394"/>
                </a:lnTo>
                <a:lnTo>
                  <a:pt x="150019" y="104775"/>
                </a:lnTo>
                <a:lnTo>
                  <a:pt x="119063" y="109538"/>
                </a:lnTo>
                <a:lnTo>
                  <a:pt x="92869" y="95250"/>
                </a:lnTo>
                <a:lnTo>
                  <a:pt x="78582" y="83344"/>
                </a:lnTo>
                <a:lnTo>
                  <a:pt x="66675" y="59532"/>
                </a:lnTo>
                <a:lnTo>
                  <a:pt x="35719" y="52388"/>
                </a:lnTo>
                <a:lnTo>
                  <a:pt x="0" y="40482"/>
                </a:lnTo>
              </a:path>
            </a:pathLst>
          </a:custGeom>
          <a:noFill/>
          <a:ln w="381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57" name="フリーフォーム 462">
            <a:extLst>
              <a:ext uri="{FF2B5EF4-FFF2-40B4-BE49-F238E27FC236}">
                <a16:creationId xmlns:a16="http://schemas.microsoft.com/office/drawing/2014/main" id="{46F76C29-C878-42E8-A839-30E952D09A75}"/>
              </a:ext>
            </a:extLst>
          </p:cNvPr>
          <p:cNvSpPr/>
          <p:nvPr/>
        </p:nvSpPr>
        <p:spPr>
          <a:xfrm>
            <a:off x="3940713" y="7113588"/>
            <a:ext cx="93662" cy="212725"/>
          </a:xfrm>
          <a:custGeom>
            <a:avLst/>
            <a:gdLst>
              <a:gd name="connsiteX0" fmla="*/ 128588 w 128588"/>
              <a:gd name="connsiteY0" fmla="*/ 0 h 295275"/>
              <a:gd name="connsiteX1" fmla="*/ 61913 w 128588"/>
              <a:gd name="connsiteY1" fmla="*/ 50006 h 295275"/>
              <a:gd name="connsiteX2" fmla="*/ 59532 w 128588"/>
              <a:gd name="connsiteY2" fmla="*/ 61912 h 295275"/>
              <a:gd name="connsiteX3" fmla="*/ 61913 w 128588"/>
              <a:gd name="connsiteY3" fmla="*/ 83343 h 295275"/>
              <a:gd name="connsiteX4" fmla="*/ 54769 w 128588"/>
              <a:gd name="connsiteY4" fmla="*/ 104775 h 295275"/>
              <a:gd name="connsiteX5" fmla="*/ 38100 w 128588"/>
              <a:gd name="connsiteY5" fmla="*/ 126206 h 295275"/>
              <a:gd name="connsiteX6" fmla="*/ 40482 w 128588"/>
              <a:gd name="connsiteY6" fmla="*/ 152400 h 295275"/>
              <a:gd name="connsiteX7" fmla="*/ 23813 w 128588"/>
              <a:gd name="connsiteY7" fmla="*/ 166687 h 295275"/>
              <a:gd name="connsiteX8" fmla="*/ 0 w 128588"/>
              <a:gd name="connsiteY8" fmla="*/ 180975 h 295275"/>
              <a:gd name="connsiteX9" fmla="*/ 0 w 128588"/>
              <a:gd name="connsiteY9" fmla="*/ 200025 h 295275"/>
              <a:gd name="connsiteX10" fmla="*/ 4763 w 128588"/>
              <a:gd name="connsiteY10" fmla="*/ 223837 h 295275"/>
              <a:gd name="connsiteX11" fmla="*/ 9525 w 128588"/>
              <a:gd name="connsiteY11" fmla="*/ 240506 h 295275"/>
              <a:gd name="connsiteX12" fmla="*/ 11907 w 128588"/>
              <a:gd name="connsiteY12" fmla="*/ 257175 h 295275"/>
              <a:gd name="connsiteX13" fmla="*/ 21432 w 128588"/>
              <a:gd name="connsiteY13" fmla="*/ 273843 h 295275"/>
              <a:gd name="connsiteX14" fmla="*/ 45244 w 128588"/>
              <a:gd name="connsiteY14" fmla="*/ 295275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8588" h="295275">
                <a:moveTo>
                  <a:pt x="128588" y="0"/>
                </a:moveTo>
                <a:lnTo>
                  <a:pt x="61913" y="50006"/>
                </a:lnTo>
                <a:lnTo>
                  <a:pt x="59532" y="61912"/>
                </a:lnTo>
                <a:lnTo>
                  <a:pt x="61913" y="83343"/>
                </a:lnTo>
                <a:lnTo>
                  <a:pt x="54769" y="104775"/>
                </a:lnTo>
                <a:lnTo>
                  <a:pt x="38100" y="126206"/>
                </a:lnTo>
                <a:lnTo>
                  <a:pt x="40482" y="152400"/>
                </a:lnTo>
                <a:lnTo>
                  <a:pt x="23813" y="166687"/>
                </a:lnTo>
                <a:lnTo>
                  <a:pt x="0" y="180975"/>
                </a:lnTo>
                <a:lnTo>
                  <a:pt x="0" y="200025"/>
                </a:lnTo>
                <a:lnTo>
                  <a:pt x="4763" y="223837"/>
                </a:lnTo>
                <a:lnTo>
                  <a:pt x="9525" y="240506"/>
                </a:lnTo>
                <a:lnTo>
                  <a:pt x="11907" y="257175"/>
                </a:lnTo>
                <a:lnTo>
                  <a:pt x="21432" y="273843"/>
                </a:lnTo>
                <a:lnTo>
                  <a:pt x="45244" y="295275"/>
                </a:lnTo>
              </a:path>
            </a:pathLst>
          </a:custGeom>
          <a:noFill/>
          <a:ln w="381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58" name="フリーフォーム 463">
            <a:extLst>
              <a:ext uri="{FF2B5EF4-FFF2-40B4-BE49-F238E27FC236}">
                <a16:creationId xmlns:a16="http://schemas.microsoft.com/office/drawing/2014/main" id="{B75A8CAE-B65B-4C16-BBBB-E5A03768B774}"/>
              </a:ext>
            </a:extLst>
          </p:cNvPr>
          <p:cNvSpPr/>
          <p:nvPr/>
        </p:nvSpPr>
        <p:spPr>
          <a:xfrm>
            <a:off x="3869275" y="6643688"/>
            <a:ext cx="284163" cy="709612"/>
          </a:xfrm>
          <a:custGeom>
            <a:avLst/>
            <a:gdLst>
              <a:gd name="connsiteX0" fmla="*/ 57150 w 392906"/>
              <a:gd name="connsiteY0" fmla="*/ 0 h 981075"/>
              <a:gd name="connsiteX1" fmla="*/ 35719 w 392906"/>
              <a:gd name="connsiteY1" fmla="*/ 54769 h 981075"/>
              <a:gd name="connsiteX2" fmla="*/ 33337 w 392906"/>
              <a:gd name="connsiteY2" fmla="*/ 71438 h 981075"/>
              <a:gd name="connsiteX3" fmla="*/ 26194 w 392906"/>
              <a:gd name="connsiteY3" fmla="*/ 88107 h 981075"/>
              <a:gd name="connsiteX4" fmla="*/ 23812 w 392906"/>
              <a:gd name="connsiteY4" fmla="*/ 114300 h 981075"/>
              <a:gd name="connsiteX5" fmla="*/ 4762 w 392906"/>
              <a:gd name="connsiteY5" fmla="*/ 130969 h 981075"/>
              <a:gd name="connsiteX6" fmla="*/ 0 w 392906"/>
              <a:gd name="connsiteY6" fmla="*/ 159544 h 981075"/>
              <a:gd name="connsiteX7" fmla="*/ 23812 w 392906"/>
              <a:gd name="connsiteY7" fmla="*/ 185738 h 981075"/>
              <a:gd name="connsiteX8" fmla="*/ 26194 w 392906"/>
              <a:gd name="connsiteY8" fmla="*/ 209550 h 981075"/>
              <a:gd name="connsiteX9" fmla="*/ 38100 w 392906"/>
              <a:gd name="connsiteY9" fmla="*/ 230982 h 981075"/>
              <a:gd name="connsiteX10" fmla="*/ 80962 w 392906"/>
              <a:gd name="connsiteY10" fmla="*/ 292894 h 981075"/>
              <a:gd name="connsiteX11" fmla="*/ 76200 w 392906"/>
              <a:gd name="connsiteY11" fmla="*/ 333375 h 981075"/>
              <a:gd name="connsiteX12" fmla="*/ 83344 w 392906"/>
              <a:gd name="connsiteY12" fmla="*/ 350044 h 981075"/>
              <a:gd name="connsiteX13" fmla="*/ 104775 w 392906"/>
              <a:gd name="connsiteY13" fmla="*/ 369094 h 981075"/>
              <a:gd name="connsiteX14" fmla="*/ 104775 w 392906"/>
              <a:gd name="connsiteY14" fmla="*/ 390525 h 981075"/>
              <a:gd name="connsiteX15" fmla="*/ 97631 w 392906"/>
              <a:gd name="connsiteY15" fmla="*/ 402432 h 981075"/>
              <a:gd name="connsiteX16" fmla="*/ 83344 w 392906"/>
              <a:gd name="connsiteY16" fmla="*/ 416719 h 981075"/>
              <a:gd name="connsiteX17" fmla="*/ 76200 w 392906"/>
              <a:gd name="connsiteY17" fmla="*/ 433388 h 981075"/>
              <a:gd name="connsiteX18" fmla="*/ 76200 w 392906"/>
              <a:gd name="connsiteY18" fmla="*/ 452438 h 981075"/>
              <a:gd name="connsiteX19" fmla="*/ 83344 w 392906"/>
              <a:gd name="connsiteY19" fmla="*/ 461963 h 981075"/>
              <a:gd name="connsiteX20" fmla="*/ 100012 w 392906"/>
              <a:gd name="connsiteY20" fmla="*/ 478632 h 981075"/>
              <a:gd name="connsiteX21" fmla="*/ 111919 w 392906"/>
              <a:gd name="connsiteY21" fmla="*/ 495300 h 981075"/>
              <a:gd name="connsiteX22" fmla="*/ 128587 w 392906"/>
              <a:gd name="connsiteY22" fmla="*/ 507207 h 981075"/>
              <a:gd name="connsiteX23" fmla="*/ 140494 w 392906"/>
              <a:gd name="connsiteY23" fmla="*/ 521494 h 981075"/>
              <a:gd name="connsiteX24" fmla="*/ 164306 w 392906"/>
              <a:gd name="connsiteY24" fmla="*/ 526257 h 981075"/>
              <a:gd name="connsiteX25" fmla="*/ 190500 w 392906"/>
              <a:gd name="connsiteY25" fmla="*/ 526257 h 981075"/>
              <a:gd name="connsiteX26" fmla="*/ 190500 w 392906"/>
              <a:gd name="connsiteY26" fmla="*/ 526257 h 981075"/>
              <a:gd name="connsiteX27" fmla="*/ 209550 w 392906"/>
              <a:gd name="connsiteY27" fmla="*/ 554832 h 981075"/>
              <a:gd name="connsiteX28" fmla="*/ 209550 w 392906"/>
              <a:gd name="connsiteY28" fmla="*/ 573882 h 981075"/>
              <a:gd name="connsiteX29" fmla="*/ 209550 w 392906"/>
              <a:gd name="connsiteY29" fmla="*/ 588169 h 981075"/>
              <a:gd name="connsiteX30" fmla="*/ 221456 w 392906"/>
              <a:gd name="connsiteY30" fmla="*/ 602457 h 981075"/>
              <a:gd name="connsiteX31" fmla="*/ 223837 w 392906"/>
              <a:gd name="connsiteY31" fmla="*/ 621507 h 981075"/>
              <a:gd name="connsiteX32" fmla="*/ 226219 w 392906"/>
              <a:gd name="connsiteY32" fmla="*/ 657225 h 981075"/>
              <a:gd name="connsiteX33" fmla="*/ 242887 w 392906"/>
              <a:gd name="connsiteY33" fmla="*/ 688182 h 981075"/>
              <a:gd name="connsiteX34" fmla="*/ 269081 w 392906"/>
              <a:gd name="connsiteY34" fmla="*/ 726282 h 981075"/>
              <a:gd name="connsiteX35" fmla="*/ 278606 w 392906"/>
              <a:gd name="connsiteY35" fmla="*/ 747713 h 981075"/>
              <a:gd name="connsiteX36" fmla="*/ 276225 w 392906"/>
              <a:gd name="connsiteY36" fmla="*/ 766763 h 981075"/>
              <a:gd name="connsiteX37" fmla="*/ 280987 w 392906"/>
              <a:gd name="connsiteY37" fmla="*/ 783432 h 981075"/>
              <a:gd name="connsiteX38" fmla="*/ 290512 w 392906"/>
              <a:gd name="connsiteY38" fmla="*/ 797719 h 981075"/>
              <a:gd name="connsiteX39" fmla="*/ 304800 w 392906"/>
              <a:gd name="connsiteY39" fmla="*/ 804863 h 981075"/>
              <a:gd name="connsiteX40" fmla="*/ 307181 w 392906"/>
              <a:gd name="connsiteY40" fmla="*/ 823913 h 981075"/>
              <a:gd name="connsiteX41" fmla="*/ 309562 w 392906"/>
              <a:gd name="connsiteY41" fmla="*/ 847725 h 981075"/>
              <a:gd name="connsiteX42" fmla="*/ 309562 w 392906"/>
              <a:gd name="connsiteY42" fmla="*/ 869157 h 981075"/>
              <a:gd name="connsiteX43" fmla="*/ 323850 w 392906"/>
              <a:gd name="connsiteY43" fmla="*/ 890588 h 981075"/>
              <a:gd name="connsiteX44" fmla="*/ 342900 w 392906"/>
              <a:gd name="connsiteY44" fmla="*/ 912019 h 981075"/>
              <a:gd name="connsiteX45" fmla="*/ 359569 w 392906"/>
              <a:gd name="connsiteY45" fmla="*/ 928688 h 981075"/>
              <a:gd name="connsiteX46" fmla="*/ 371475 w 392906"/>
              <a:gd name="connsiteY46" fmla="*/ 950119 h 981075"/>
              <a:gd name="connsiteX47" fmla="*/ 392906 w 392906"/>
              <a:gd name="connsiteY47" fmla="*/ 981075 h 9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92906" h="981075">
                <a:moveTo>
                  <a:pt x="57150" y="0"/>
                </a:moveTo>
                <a:lnTo>
                  <a:pt x="35719" y="54769"/>
                </a:lnTo>
                <a:lnTo>
                  <a:pt x="33337" y="71438"/>
                </a:lnTo>
                <a:lnTo>
                  <a:pt x="26194" y="88107"/>
                </a:lnTo>
                <a:lnTo>
                  <a:pt x="23812" y="114300"/>
                </a:lnTo>
                <a:lnTo>
                  <a:pt x="4762" y="130969"/>
                </a:lnTo>
                <a:lnTo>
                  <a:pt x="0" y="159544"/>
                </a:lnTo>
                <a:lnTo>
                  <a:pt x="23812" y="185738"/>
                </a:lnTo>
                <a:lnTo>
                  <a:pt x="26194" y="209550"/>
                </a:lnTo>
                <a:lnTo>
                  <a:pt x="38100" y="230982"/>
                </a:lnTo>
                <a:lnTo>
                  <a:pt x="80962" y="292894"/>
                </a:lnTo>
                <a:lnTo>
                  <a:pt x="76200" y="333375"/>
                </a:lnTo>
                <a:lnTo>
                  <a:pt x="83344" y="350044"/>
                </a:lnTo>
                <a:lnTo>
                  <a:pt x="104775" y="369094"/>
                </a:lnTo>
                <a:lnTo>
                  <a:pt x="104775" y="390525"/>
                </a:lnTo>
                <a:lnTo>
                  <a:pt x="97631" y="402432"/>
                </a:lnTo>
                <a:lnTo>
                  <a:pt x="83344" y="416719"/>
                </a:lnTo>
                <a:lnTo>
                  <a:pt x="76200" y="433388"/>
                </a:lnTo>
                <a:lnTo>
                  <a:pt x="76200" y="452438"/>
                </a:lnTo>
                <a:lnTo>
                  <a:pt x="83344" y="461963"/>
                </a:lnTo>
                <a:lnTo>
                  <a:pt x="100012" y="478632"/>
                </a:lnTo>
                <a:lnTo>
                  <a:pt x="111919" y="495300"/>
                </a:lnTo>
                <a:lnTo>
                  <a:pt x="128587" y="507207"/>
                </a:lnTo>
                <a:lnTo>
                  <a:pt x="140494" y="521494"/>
                </a:lnTo>
                <a:lnTo>
                  <a:pt x="164306" y="526257"/>
                </a:lnTo>
                <a:lnTo>
                  <a:pt x="190500" y="526257"/>
                </a:lnTo>
                <a:lnTo>
                  <a:pt x="190500" y="526257"/>
                </a:lnTo>
                <a:lnTo>
                  <a:pt x="209550" y="554832"/>
                </a:lnTo>
                <a:lnTo>
                  <a:pt x="209550" y="573882"/>
                </a:lnTo>
                <a:lnTo>
                  <a:pt x="209550" y="588169"/>
                </a:lnTo>
                <a:lnTo>
                  <a:pt x="221456" y="602457"/>
                </a:lnTo>
                <a:lnTo>
                  <a:pt x="223837" y="621507"/>
                </a:lnTo>
                <a:lnTo>
                  <a:pt x="226219" y="657225"/>
                </a:lnTo>
                <a:lnTo>
                  <a:pt x="242887" y="688182"/>
                </a:lnTo>
                <a:lnTo>
                  <a:pt x="269081" y="726282"/>
                </a:lnTo>
                <a:lnTo>
                  <a:pt x="278606" y="747713"/>
                </a:lnTo>
                <a:lnTo>
                  <a:pt x="276225" y="766763"/>
                </a:lnTo>
                <a:lnTo>
                  <a:pt x="280987" y="783432"/>
                </a:lnTo>
                <a:lnTo>
                  <a:pt x="290512" y="797719"/>
                </a:lnTo>
                <a:lnTo>
                  <a:pt x="304800" y="804863"/>
                </a:lnTo>
                <a:lnTo>
                  <a:pt x="307181" y="823913"/>
                </a:lnTo>
                <a:lnTo>
                  <a:pt x="309562" y="847725"/>
                </a:lnTo>
                <a:lnTo>
                  <a:pt x="309562" y="869157"/>
                </a:lnTo>
                <a:lnTo>
                  <a:pt x="323850" y="890588"/>
                </a:lnTo>
                <a:lnTo>
                  <a:pt x="342900" y="912019"/>
                </a:lnTo>
                <a:lnTo>
                  <a:pt x="359569" y="928688"/>
                </a:lnTo>
                <a:lnTo>
                  <a:pt x="371475" y="950119"/>
                </a:lnTo>
                <a:lnTo>
                  <a:pt x="392906" y="981075"/>
                </a:ln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61" name="フリーフォーム 466">
            <a:extLst>
              <a:ext uri="{FF2B5EF4-FFF2-40B4-BE49-F238E27FC236}">
                <a16:creationId xmlns:a16="http://schemas.microsoft.com/office/drawing/2014/main" id="{6889B222-F2FB-4A04-9734-3B1D73F537DB}"/>
              </a:ext>
            </a:extLst>
          </p:cNvPr>
          <p:cNvSpPr/>
          <p:nvPr/>
        </p:nvSpPr>
        <p:spPr>
          <a:xfrm>
            <a:off x="3624800" y="6246813"/>
            <a:ext cx="668338" cy="985837"/>
          </a:xfrm>
          <a:custGeom>
            <a:avLst/>
            <a:gdLst>
              <a:gd name="connsiteX0" fmla="*/ 607219 w 607219"/>
              <a:gd name="connsiteY0" fmla="*/ 1088231 h 1088231"/>
              <a:gd name="connsiteX1" fmla="*/ 592931 w 607219"/>
              <a:gd name="connsiteY1" fmla="*/ 1033462 h 1088231"/>
              <a:gd name="connsiteX2" fmla="*/ 569119 w 607219"/>
              <a:gd name="connsiteY2" fmla="*/ 1019175 h 1088231"/>
              <a:gd name="connsiteX3" fmla="*/ 561975 w 607219"/>
              <a:gd name="connsiteY3" fmla="*/ 1004887 h 1088231"/>
              <a:gd name="connsiteX4" fmla="*/ 557212 w 607219"/>
              <a:gd name="connsiteY4" fmla="*/ 985837 h 1088231"/>
              <a:gd name="connsiteX5" fmla="*/ 545306 w 607219"/>
              <a:gd name="connsiteY5" fmla="*/ 976312 h 1088231"/>
              <a:gd name="connsiteX6" fmla="*/ 533400 w 607219"/>
              <a:gd name="connsiteY6" fmla="*/ 964406 h 1088231"/>
              <a:gd name="connsiteX7" fmla="*/ 526256 w 607219"/>
              <a:gd name="connsiteY7" fmla="*/ 945356 h 1088231"/>
              <a:gd name="connsiteX8" fmla="*/ 507206 w 607219"/>
              <a:gd name="connsiteY8" fmla="*/ 938212 h 1088231"/>
              <a:gd name="connsiteX9" fmla="*/ 485775 w 607219"/>
              <a:gd name="connsiteY9" fmla="*/ 931068 h 1088231"/>
              <a:gd name="connsiteX10" fmla="*/ 478631 w 607219"/>
              <a:gd name="connsiteY10" fmla="*/ 902493 h 1088231"/>
              <a:gd name="connsiteX11" fmla="*/ 459581 w 607219"/>
              <a:gd name="connsiteY11" fmla="*/ 873918 h 1088231"/>
              <a:gd name="connsiteX12" fmla="*/ 447675 w 607219"/>
              <a:gd name="connsiteY12" fmla="*/ 854868 h 1088231"/>
              <a:gd name="connsiteX13" fmla="*/ 426244 w 607219"/>
              <a:gd name="connsiteY13" fmla="*/ 833437 h 1088231"/>
              <a:gd name="connsiteX14" fmla="*/ 402431 w 607219"/>
              <a:gd name="connsiteY14" fmla="*/ 807243 h 1088231"/>
              <a:gd name="connsiteX15" fmla="*/ 366712 w 607219"/>
              <a:gd name="connsiteY15" fmla="*/ 750093 h 1088231"/>
              <a:gd name="connsiteX16" fmla="*/ 345281 w 607219"/>
              <a:gd name="connsiteY16" fmla="*/ 697706 h 1088231"/>
              <a:gd name="connsiteX17" fmla="*/ 333375 w 607219"/>
              <a:gd name="connsiteY17" fmla="*/ 645318 h 1088231"/>
              <a:gd name="connsiteX18" fmla="*/ 316706 w 607219"/>
              <a:gd name="connsiteY18" fmla="*/ 609600 h 1088231"/>
              <a:gd name="connsiteX19" fmla="*/ 307181 w 607219"/>
              <a:gd name="connsiteY19" fmla="*/ 550068 h 1088231"/>
              <a:gd name="connsiteX20" fmla="*/ 292894 w 607219"/>
              <a:gd name="connsiteY20" fmla="*/ 504825 h 1088231"/>
              <a:gd name="connsiteX21" fmla="*/ 278606 w 607219"/>
              <a:gd name="connsiteY21" fmla="*/ 473868 h 1088231"/>
              <a:gd name="connsiteX22" fmla="*/ 254794 w 607219"/>
              <a:gd name="connsiteY22" fmla="*/ 438150 h 1088231"/>
              <a:gd name="connsiteX23" fmla="*/ 238125 w 607219"/>
              <a:gd name="connsiteY23" fmla="*/ 409575 h 1088231"/>
              <a:gd name="connsiteX24" fmla="*/ 221456 w 607219"/>
              <a:gd name="connsiteY24" fmla="*/ 388143 h 1088231"/>
              <a:gd name="connsiteX25" fmla="*/ 173831 w 607219"/>
              <a:gd name="connsiteY25" fmla="*/ 347662 h 1088231"/>
              <a:gd name="connsiteX26" fmla="*/ 133350 w 607219"/>
              <a:gd name="connsiteY26" fmla="*/ 314325 h 1088231"/>
              <a:gd name="connsiteX27" fmla="*/ 90487 w 607219"/>
              <a:gd name="connsiteY27" fmla="*/ 288131 h 1088231"/>
              <a:gd name="connsiteX28" fmla="*/ 73819 w 607219"/>
              <a:gd name="connsiteY28" fmla="*/ 276225 h 1088231"/>
              <a:gd name="connsiteX29" fmla="*/ 80962 w 607219"/>
              <a:gd name="connsiteY29" fmla="*/ 259556 h 1088231"/>
              <a:gd name="connsiteX30" fmla="*/ 88106 w 607219"/>
              <a:gd name="connsiteY30" fmla="*/ 240506 h 1088231"/>
              <a:gd name="connsiteX31" fmla="*/ 88106 w 607219"/>
              <a:gd name="connsiteY31" fmla="*/ 223837 h 1088231"/>
              <a:gd name="connsiteX32" fmla="*/ 73819 w 607219"/>
              <a:gd name="connsiteY32" fmla="*/ 202406 h 1088231"/>
              <a:gd name="connsiteX33" fmla="*/ 69056 w 607219"/>
              <a:gd name="connsiteY33" fmla="*/ 180975 h 1088231"/>
              <a:gd name="connsiteX34" fmla="*/ 57150 w 607219"/>
              <a:gd name="connsiteY34" fmla="*/ 166687 h 1088231"/>
              <a:gd name="connsiteX35" fmla="*/ 66675 w 607219"/>
              <a:gd name="connsiteY35" fmla="*/ 147637 h 1088231"/>
              <a:gd name="connsiteX36" fmla="*/ 66675 w 607219"/>
              <a:gd name="connsiteY36" fmla="*/ 130968 h 1088231"/>
              <a:gd name="connsiteX37" fmla="*/ 45244 w 607219"/>
              <a:gd name="connsiteY37" fmla="*/ 123825 h 1088231"/>
              <a:gd name="connsiteX38" fmla="*/ 35719 w 607219"/>
              <a:gd name="connsiteY38" fmla="*/ 109537 h 1088231"/>
              <a:gd name="connsiteX39" fmla="*/ 30956 w 607219"/>
              <a:gd name="connsiteY39" fmla="*/ 85725 h 1088231"/>
              <a:gd name="connsiteX40" fmla="*/ 40481 w 607219"/>
              <a:gd name="connsiteY40" fmla="*/ 64293 h 1088231"/>
              <a:gd name="connsiteX41" fmla="*/ 40481 w 607219"/>
              <a:gd name="connsiteY41" fmla="*/ 45243 h 1088231"/>
              <a:gd name="connsiteX42" fmla="*/ 28575 w 607219"/>
              <a:gd name="connsiteY42" fmla="*/ 26193 h 1088231"/>
              <a:gd name="connsiteX43" fmla="*/ 0 w 607219"/>
              <a:gd name="connsiteY43" fmla="*/ 0 h 1088231"/>
              <a:gd name="connsiteX0" fmla="*/ 1388269 w 1388269"/>
              <a:gd name="connsiteY0" fmla="*/ 1362075 h 1362075"/>
              <a:gd name="connsiteX1" fmla="*/ 1373981 w 1388269"/>
              <a:gd name="connsiteY1" fmla="*/ 1307306 h 1362075"/>
              <a:gd name="connsiteX2" fmla="*/ 1350169 w 1388269"/>
              <a:gd name="connsiteY2" fmla="*/ 1293019 h 1362075"/>
              <a:gd name="connsiteX3" fmla="*/ 1343025 w 1388269"/>
              <a:gd name="connsiteY3" fmla="*/ 1278731 h 1362075"/>
              <a:gd name="connsiteX4" fmla="*/ 1338262 w 1388269"/>
              <a:gd name="connsiteY4" fmla="*/ 1259681 h 1362075"/>
              <a:gd name="connsiteX5" fmla="*/ 1326356 w 1388269"/>
              <a:gd name="connsiteY5" fmla="*/ 1250156 h 1362075"/>
              <a:gd name="connsiteX6" fmla="*/ 1314450 w 1388269"/>
              <a:gd name="connsiteY6" fmla="*/ 1238250 h 1362075"/>
              <a:gd name="connsiteX7" fmla="*/ 1307306 w 1388269"/>
              <a:gd name="connsiteY7" fmla="*/ 1219200 h 1362075"/>
              <a:gd name="connsiteX8" fmla="*/ 1288256 w 1388269"/>
              <a:gd name="connsiteY8" fmla="*/ 1212056 h 1362075"/>
              <a:gd name="connsiteX9" fmla="*/ 1266825 w 1388269"/>
              <a:gd name="connsiteY9" fmla="*/ 1204912 h 1362075"/>
              <a:gd name="connsiteX10" fmla="*/ 1259681 w 1388269"/>
              <a:gd name="connsiteY10" fmla="*/ 1176337 h 1362075"/>
              <a:gd name="connsiteX11" fmla="*/ 1240631 w 1388269"/>
              <a:gd name="connsiteY11" fmla="*/ 1147762 h 1362075"/>
              <a:gd name="connsiteX12" fmla="*/ 1228725 w 1388269"/>
              <a:gd name="connsiteY12" fmla="*/ 1128712 h 1362075"/>
              <a:gd name="connsiteX13" fmla="*/ 1207294 w 1388269"/>
              <a:gd name="connsiteY13" fmla="*/ 1107281 h 1362075"/>
              <a:gd name="connsiteX14" fmla="*/ 1183481 w 1388269"/>
              <a:gd name="connsiteY14" fmla="*/ 1081087 h 1362075"/>
              <a:gd name="connsiteX15" fmla="*/ 1147762 w 1388269"/>
              <a:gd name="connsiteY15" fmla="*/ 1023937 h 1362075"/>
              <a:gd name="connsiteX16" fmla="*/ 1126331 w 1388269"/>
              <a:gd name="connsiteY16" fmla="*/ 971550 h 1362075"/>
              <a:gd name="connsiteX17" fmla="*/ 1114425 w 1388269"/>
              <a:gd name="connsiteY17" fmla="*/ 919162 h 1362075"/>
              <a:gd name="connsiteX18" fmla="*/ 1097756 w 1388269"/>
              <a:gd name="connsiteY18" fmla="*/ 883444 h 1362075"/>
              <a:gd name="connsiteX19" fmla="*/ 1088231 w 1388269"/>
              <a:gd name="connsiteY19" fmla="*/ 823912 h 1362075"/>
              <a:gd name="connsiteX20" fmla="*/ 1073944 w 1388269"/>
              <a:gd name="connsiteY20" fmla="*/ 778669 h 1362075"/>
              <a:gd name="connsiteX21" fmla="*/ 1059656 w 1388269"/>
              <a:gd name="connsiteY21" fmla="*/ 747712 h 1362075"/>
              <a:gd name="connsiteX22" fmla="*/ 1035844 w 1388269"/>
              <a:gd name="connsiteY22" fmla="*/ 711994 h 1362075"/>
              <a:gd name="connsiteX23" fmla="*/ 1019175 w 1388269"/>
              <a:gd name="connsiteY23" fmla="*/ 683419 h 1362075"/>
              <a:gd name="connsiteX24" fmla="*/ 1002506 w 1388269"/>
              <a:gd name="connsiteY24" fmla="*/ 661987 h 1362075"/>
              <a:gd name="connsiteX25" fmla="*/ 954881 w 1388269"/>
              <a:gd name="connsiteY25" fmla="*/ 621506 h 1362075"/>
              <a:gd name="connsiteX26" fmla="*/ 914400 w 1388269"/>
              <a:gd name="connsiteY26" fmla="*/ 588169 h 1362075"/>
              <a:gd name="connsiteX27" fmla="*/ 871537 w 1388269"/>
              <a:gd name="connsiteY27" fmla="*/ 561975 h 1362075"/>
              <a:gd name="connsiteX28" fmla="*/ 854869 w 1388269"/>
              <a:gd name="connsiteY28" fmla="*/ 550069 h 1362075"/>
              <a:gd name="connsiteX29" fmla="*/ 862012 w 1388269"/>
              <a:gd name="connsiteY29" fmla="*/ 533400 h 1362075"/>
              <a:gd name="connsiteX30" fmla="*/ 869156 w 1388269"/>
              <a:gd name="connsiteY30" fmla="*/ 514350 h 1362075"/>
              <a:gd name="connsiteX31" fmla="*/ 869156 w 1388269"/>
              <a:gd name="connsiteY31" fmla="*/ 497681 h 1362075"/>
              <a:gd name="connsiteX32" fmla="*/ 854869 w 1388269"/>
              <a:gd name="connsiteY32" fmla="*/ 476250 h 1362075"/>
              <a:gd name="connsiteX33" fmla="*/ 850106 w 1388269"/>
              <a:gd name="connsiteY33" fmla="*/ 454819 h 1362075"/>
              <a:gd name="connsiteX34" fmla="*/ 838200 w 1388269"/>
              <a:gd name="connsiteY34" fmla="*/ 440531 h 1362075"/>
              <a:gd name="connsiteX35" fmla="*/ 847725 w 1388269"/>
              <a:gd name="connsiteY35" fmla="*/ 421481 h 1362075"/>
              <a:gd name="connsiteX36" fmla="*/ 847725 w 1388269"/>
              <a:gd name="connsiteY36" fmla="*/ 404812 h 1362075"/>
              <a:gd name="connsiteX37" fmla="*/ 826294 w 1388269"/>
              <a:gd name="connsiteY37" fmla="*/ 397669 h 1362075"/>
              <a:gd name="connsiteX38" fmla="*/ 816769 w 1388269"/>
              <a:gd name="connsiteY38" fmla="*/ 383381 h 1362075"/>
              <a:gd name="connsiteX39" fmla="*/ 812006 w 1388269"/>
              <a:gd name="connsiteY39" fmla="*/ 359569 h 1362075"/>
              <a:gd name="connsiteX40" fmla="*/ 821531 w 1388269"/>
              <a:gd name="connsiteY40" fmla="*/ 338137 h 1362075"/>
              <a:gd name="connsiteX41" fmla="*/ 821531 w 1388269"/>
              <a:gd name="connsiteY41" fmla="*/ 319087 h 1362075"/>
              <a:gd name="connsiteX42" fmla="*/ 809625 w 1388269"/>
              <a:gd name="connsiteY42" fmla="*/ 300037 h 1362075"/>
              <a:gd name="connsiteX43" fmla="*/ 0 w 1388269"/>
              <a:gd name="connsiteY43" fmla="*/ 0 h 1362075"/>
              <a:gd name="connsiteX0" fmla="*/ 1388269 w 1388269"/>
              <a:gd name="connsiteY0" fmla="*/ 1362075 h 1362075"/>
              <a:gd name="connsiteX1" fmla="*/ 1373981 w 1388269"/>
              <a:gd name="connsiteY1" fmla="*/ 1307306 h 1362075"/>
              <a:gd name="connsiteX2" fmla="*/ 1350169 w 1388269"/>
              <a:gd name="connsiteY2" fmla="*/ 1293019 h 1362075"/>
              <a:gd name="connsiteX3" fmla="*/ 1343025 w 1388269"/>
              <a:gd name="connsiteY3" fmla="*/ 1278731 h 1362075"/>
              <a:gd name="connsiteX4" fmla="*/ 1338262 w 1388269"/>
              <a:gd name="connsiteY4" fmla="*/ 1259681 h 1362075"/>
              <a:gd name="connsiteX5" fmla="*/ 1326356 w 1388269"/>
              <a:gd name="connsiteY5" fmla="*/ 1250156 h 1362075"/>
              <a:gd name="connsiteX6" fmla="*/ 1314450 w 1388269"/>
              <a:gd name="connsiteY6" fmla="*/ 1238250 h 1362075"/>
              <a:gd name="connsiteX7" fmla="*/ 1307306 w 1388269"/>
              <a:gd name="connsiteY7" fmla="*/ 1219200 h 1362075"/>
              <a:gd name="connsiteX8" fmla="*/ 1288256 w 1388269"/>
              <a:gd name="connsiteY8" fmla="*/ 1212056 h 1362075"/>
              <a:gd name="connsiteX9" fmla="*/ 1266825 w 1388269"/>
              <a:gd name="connsiteY9" fmla="*/ 1204912 h 1362075"/>
              <a:gd name="connsiteX10" fmla="*/ 1259681 w 1388269"/>
              <a:gd name="connsiteY10" fmla="*/ 1176337 h 1362075"/>
              <a:gd name="connsiteX11" fmla="*/ 1240631 w 1388269"/>
              <a:gd name="connsiteY11" fmla="*/ 1147762 h 1362075"/>
              <a:gd name="connsiteX12" fmla="*/ 1228725 w 1388269"/>
              <a:gd name="connsiteY12" fmla="*/ 1128712 h 1362075"/>
              <a:gd name="connsiteX13" fmla="*/ 1207294 w 1388269"/>
              <a:gd name="connsiteY13" fmla="*/ 1107281 h 1362075"/>
              <a:gd name="connsiteX14" fmla="*/ 1183481 w 1388269"/>
              <a:gd name="connsiteY14" fmla="*/ 1081087 h 1362075"/>
              <a:gd name="connsiteX15" fmla="*/ 1147762 w 1388269"/>
              <a:gd name="connsiteY15" fmla="*/ 1023937 h 1362075"/>
              <a:gd name="connsiteX16" fmla="*/ 1126331 w 1388269"/>
              <a:gd name="connsiteY16" fmla="*/ 971550 h 1362075"/>
              <a:gd name="connsiteX17" fmla="*/ 1114425 w 1388269"/>
              <a:gd name="connsiteY17" fmla="*/ 919162 h 1362075"/>
              <a:gd name="connsiteX18" fmla="*/ 1097756 w 1388269"/>
              <a:gd name="connsiteY18" fmla="*/ 883444 h 1362075"/>
              <a:gd name="connsiteX19" fmla="*/ 1088231 w 1388269"/>
              <a:gd name="connsiteY19" fmla="*/ 823912 h 1362075"/>
              <a:gd name="connsiteX20" fmla="*/ 1073944 w 1388269"/>
              <a:gd name="connsiteY20" fmla="*/ 778669 h 1362075"/>
              <a:gd name="connsiteX21" fmla="*/ 1059656 w 1388269"/>
              <a:gd name="connsiteY21" fmla="*/ 747712 h 1362075"/>
              <a:gd name="connsiteX22" fmla="*/ 1035844 w 1388269"/>
              <a:gd name="connsiteY22" fmla="*/ 711994 h 1362075"/>
              <a:gd name="connsiteX23" fmla="*/ 1019175 w 1388269"/>
              <a:gd name="connsiteY23" fmla="*/ 683419 h 1362075"/>
              <a:gd name="connsiteX24" fmla="*/ 1002506 w 1388269"/>
              <a:gd name="connsiteY24" fmla="*/ 661987 h 1362075"/>
              <a:gd name="connsiteX25" fmla="*/ 954881 w 1388269"/>
              <a:gd name="connsiteY25" fmla="*/ 621506 h 1362075"/>
              <a:gd name="connsiteX26" fmla="*/ 914400 w 1388269"/>
              <a:gd name="connsiteY26" fmla="*/ 588169 h 1362075"/>
              <a:gd name="connsiteX27" fmla="*/ 871537 w 1388269"/>
              <a:gd name="connsiteY27" fmla="*/ 561975 h 1362075"/>
              <a:gd name="connsiteX28" fmla="*/ 854869 w 1388269"/>
              <a:gd name="connsiteY28" fmla="*/ 550069 h 1362075"/>
              <a:gd name="connsiteX29" fmla="*/ 862012 w 1388269"/>
              <a:gd name="connsiteY29" fmla="*/ 533400 h 1362075"/>
              <a:gd name="connsiteX30" fmla="*/ 869156 w 1388269"/>
              <a:gd name="connsiteY30" fmla="*/ 514350 h 1362075"/>
              <a:gd name="connsiteX31" fmla="*/ 869156 w 1388269"/>
              <a:gd name="connsiteY31" fmla="*/ 497681 h 1362075"/>
              <a:gd name="connsiteX32" fmla="*/ 854869 w 1388269"/>
              <a:gd name="connsiteY32" fmla="*/ 476250 h 1362075"/>
              <a:gd name="connsiteX33" fmla="*/ 850106 w 1388269"/>
              <a:gd name="connsiteY33" fmla="*/ 454819 h 1362075"/>
              <a:gd name="connsiteX34" fmla="*/ 838200 w 1388269"/>
              <a:gd name="connsiteY34" fmla="*/ 440531 h 1362075"/>
              <a:gd name="connsiteX35" fmla="*/ 847725 w 1388269"/>
              <a:gd name="connsiteY35" fmla="*/ 421481 h 1362075"/>
              <a:gd name="connsiteX36" fmla="*/ 847725 w 1388269"/>
              <a:gd name="connsiteY36" fmla="*/ 404812 h 1362075"/>
              <a:gd name="connsiteX37" fmla="*/ 826294 w 1388269"/>
              <a:gd name="connsiteY37" fmla="*/ 397669 h 1362075"/>
              <a:gd name="connsiteX38" fmla="*/ 816769 w 1388269"/>
              <a:gd name="connsiteY38" fmla="*/ 383381 h 1362075"/>
              <a:gd name="connsiteX39" fmla="*/ 812006 w 1388269"/>
              <a:gd name="connsiteY39" fmla="*/ 359569 h 1362075"/>
              <a:gd name="connsiteX40" fmla="*/ 821531 w 1388269"/>
              <a:gd name="connsiteY40" fmla="*/ 338137 h 1362075"/>
              <a:gd name="connsiteX41" fmla="*/ 821531 w 1388269"/>
              <a:gd name="connsiteY41" fmla="*/ 319087 h 1362075"/>
              <a:gd name="connsiteX42" fmla="*/ 809625 w 1388269"/>
              <a:gd name="connsiteY42" fmla="*/ 300037 h 1362075"/>
              <a:gd name="connsiteX43" fmla="*/ 466725 w 1388269"/>
              <a:gd name="connsiteY43" fmla="*/ 178594 h 1362075"/>
              <a:gd name="connsiteX44" fmla="*/ 0 w 1388269"/>
              <a:gd name="connsiteY44" fmla="*/ 0 h 1362075"/>
              <a:gd name="connsiteX0" fmla="*/ 1388269 w 1388269"/>
              <a:gd name="connsiteY0" fmla="*/ 1364456 h 1364456"/>
              <a:gd name="connsiteX1" fmla="*/ 1373981 w 1388269"/>
              <a:gd name="connsiteY1" fmla="*/ 1309687 h 1364456"/>
              <a:gd name="connsiteX2" fmla="*/ 1350169 w 1388269"/>
              <a:gd name="connsiteY2" fmla="*/ 1295400 h 1364456"/>
              <a:gd name="connsiteX3" fmla="*/ 1343025 w 1388269"/>
              <a:gd name="connsiteY3" fmla="*/ 1281112 h 1364456"/>
              <a:gd name="connsiteX4" fmla="*/ 1338262 w 1388269"/>
              <a:gd name="connsiteY4" fmla="*/ 1262062 h 1364456"/>
              <a:gd name="connsiteX5" fmla="*/ 1326356 w 1388269"/>
              <a:gd name="connsiteY5" fmla="*/ 1252537 h 1364456"/>
              <a:gd name="connsiteX6" fmla="*/ 1314450 w 1388269"/>
              <a:gd name="connsiteY6" fmla="*/ 1240631 h 1364456"/>
              <a:gd name="connsiteX7" fmla="*/ 1307306 w 1388269"/>
              <a:gd name="connsiteY7" fmla="*/ 1221581 h 1364456"/>
              <a:gd name="connsiteX8" fmla="*/ 1288256 w 1388269"/>
              <a:gd name="connsiteY8" fmla="*/ 1214437 h 1364456"/>
              <a:gd name="connsiteX9" fmla="*/ 1266825 w 1388269"/>
              <a:gd name="connsiteY9" fmla="*/ 1207293 h 1364456"/>
              <a:gd name="connsiteX10" fmla="*/ 1259681 w 1388269"/>
              <a:gd name="connsiteY10" fmla="*/ 1178718 h 1364456"/>
              <a:gd name="connsiteX11" fmla="*/ 1240631 w 1388269"/>
              <a:gd name="connsiteY11" fmla="*/ 1150143 h 1364456"/>
              <a:gd name="connsiteX12" fmla="*/ 1228725 w 1388269"/>
              <a:gd name="connsiteY12" fmla="*/ 1131093 h 1364456"/>
              <a:gd name="connsiteX13" fmla="*/ 1207294 w 1388269"/>
              <a:gd name="connsiteY13" fmla="*/ 1109662 h 1364456"/>
              <a:gd name="connsiteX14" fmla="*/ 1183481 w 1388269"/>
              <a:gd name="connsiteY14" fmla="*/ 1083468 h 1364456"/>
              <a:gd name="connsiteX15" fmla="*/ 1147762 w 1388269"/>
              <a:gd name="connsiteY15" fmla="*/ 1026318 h 1364456"/>
              <a:gd name="connsiteX16" fmla="*/ 1126331 w 1388269"/>
              <a:gd name="connsiteY16" fmla="*/ 973931 h 1364456"/>
              <a:gd name="connsiteX17" fmla="*/ 1114425 w 1388269"/>
              <a:gd name="connsiteY17" fmla="*/ 921543 h 1364456"/>
              <a:gd name="connsiteX18" fmla="*/ 1097756 w 1388269"/>
              <a:gd name="connsiteY18" fmla="*/ 885825 h 1364456"/>
              <a:gd name="connsiteX19" fmla="*/ 1088231 w 1388269"/>
              <a:gd name="connsiteY19" fmla="*/ 826293 h 1364456"/>
              <a:gd name="connsiteX20" fmla="*/ 1073944 w 1388269"/>
              <a:gd name="connsiteY20" fmla="*/ 781050 h 1364456"/>
              <a:gd name="connsiteX21" fmla="*/ 1059656 w 1388269"/>
              <a:gd name="connsiteY21" fmla="*/ 750093 h 1364456"/>
              <a:gd name="connsiteX22" fmla="*/ 1035844 w 1388269"/>
              <a:gd name="connsiteY22" fmla="*/ 714375 h 1364456"/>
              <a:gd name="connsiteX23" fmla="*/ 1019175 w 1388269"/>
              <a:gd name="connsiteY23" fmla="*/ 685800 h 1364456"/>
              <a:gd name="connsiteX24" fmla="*/ 1002506 w 1388269"/>
              <a:gd name="connsiteY24" fmla="*/ 664368 h 1364456"/>
              <a:gd name="connsiteX25" fmla="*/ 954881 w 1388269"/>
              <a:gd name="connsiteY25" fmla="*/ 623887 h 1364456"/>
              <a:gd name="connsiteX26" fmla="*/ 914400 w 1388269"/>
              <a:gd name="connsiteY26" fmla="*/ 590550 h 1364456"/>
              <a:gd name="connsiteX27" fmla="*/ 871537 w 1388269"/>
              <a:gd name="connsiteY27" fmla="*/ 564356 h 1364456"/>
              <a:gd name="connsiteX28" fmla="*/ 854869 w 1388269"/>
              <a:gd name="connsiteY28" fmla="*/ 552450 h 1364456"/>
              <a:gd name="connsiteX29" fmla="*/ 862012 w 1388269"/>
              <a:gd name="connsiteY29" fmla="*/ 535781 h 1364456"/>
              <a:gd name="connsiteX30" fmla="*/ 869156 w 1388269"/>
              <a:gd name="connsiteY30" fmla="*/ 516731 h 1364456"/>
              <a:gd name="connsiteX31" fmla="*/ 869156 w 1388269"/>
              <a:gd name="connsiteY31" fmla="*/ 500062 h 1364456"/>
              <a:gd name="connsiteX32" fmla="*/ 854869 w 1388269"/>
              <a:gd name="connsiteY32" fmla="*/ 478631 h 1364456"/>
              <a:gd name="connsiteX33" fmla="*/ 850106 w 1388269"/>
              <a:gd name="connsiteY33" fmla="*/ 457200 h 1364456"/>
              <a:gd name="connsiteX34" fmla="*/ 838200 w 1388269"/>
              <a:gd name="connsiteY34" fmla="*/ 442912 h 1364456"/>
              <a:gd name="connsiteX35" fmla="*/ 847725 w 1388269"/>
              <a:gd name="connsiteY35" fmla="*/ 423862 h 1364456"/>
              <a:gd name="connsiteX36" fmla="*/ 847725 w 1388269"/>
              <a:gd name="connsiteY36" fmla="*/ 407193 h 1364456"/>
              <a:gd name="connsiteX37" fmla="*/ 826294 w 1388269"/>
              <a:gd name="connsiteY37" fmla="*/ 400050 h 1364456"/>
              <a:gd name="connsiteX38" fmla="*/ 816769 w 1388269"/>
              <a:gd name="connsiteY38" fmla="*/ 385762 h 1364456"/>
              <a:gd name="connsiteX39" fmla="*/ 812006 w 1388269"/>
              <a:gd name="connsiteY39" fmla="*/ 361950 h 1364456"/>
              <a:gd name="connsiteX40" fmla="*/ 821531 w 1388269"/>
              <a:gd name="connsiteY40" fmla="*/ 340518 h 1364456"/>
              <a:gd name="connsiteX41" fmla="*/ 821531 w 1388269"/>
              <a:gd name="connsiteY41" fmla="*/ 321468 h 1364456"/>
              <a:gd name="connsiteX42" fmla="*/ 809625 w 1388269"/>
              <a:gd name="connsiteY42" fmla="*/ 302418 h 1364456"/>
              <a:gd name="connsiteX43" fmla="*/ 461962 w 1388269"/>
              <a:gd name="connsiteY43" fmla="*/ 0 h 1364456"/>
              <a:gd name="connsiteX44" fmla="*/ 0 w 1388269"/>
              <a:gd name="connsiteY44" fmla="*/ 2381 h 1364456"/>
              <a:gd name="connsiteX0" fmla="*/ 1388269 w 1388269"/>
              <a:gd name="connsiteY0" fmla="*/ 1364456 h 1364456"/>
              <a:gd name="connsiteX1" fmla="*/ 1373981 w 1388269"/>
              <a:gd name="connsiteY1" fmla="*/ 1309687 h 1364456"/>
              <a:gd name="connsiteX2" fmla="*/ 1350169 w 1388269"/>
              <a:gd name="connsiteY2" fmla="*/ 1295400 h 1364456"/>
              <a:gd name="connsiteX3" fmla="*/ 1343025 w 1388269"/>
              <a:gd name="connsiteY3" fmla="*/ 1281112 h 1364456"/>
              <a:gd name="connsiteX4" fmla="*/ 1338262 w 1388269"/>
              <a:gd name="connsiteY4" fmla="*/ 1262062 h 1364456"/>
              <a:gd name="connsiteX5" fmla="*/ 1326356 w 1388269"/>
              <a:gd name="connsiteY5" fmla="*/ 1252537 h 1364456"/>
              <a:gd name="connsiteX6" fmla="*/ 1314450 w 1388269"/>
              <a:gd name="connsiteY6" fmla="*/ 1240631 h 1364456"/>
              <a:gd name="connsiteX7" fmla="*/ 1307306 w 1388269"/>
              <a:gd name="connsiteY7" fmla="*/ 1221581 h 1364456"/>
              <a:gd name="connsiteX8" fmla="*/ 1288256 w 1388269"/>
              <a:gd name="connsiteY8" fmla="*/ 1214437 h 1364456"/>
              <a:gd name="connsiteX9" fmla="*/ 1266825 w 1388269"/>
              <a:gd name="connsiteY9" fmla="*/ 1207293 h 1364456"/>
              <a:gd name="connsiteX10" fmla="*/ 1259681 w 1388269"/>
              <a:gd name="connsiteY10" fmla="*/ 1178718 h 1364456"/>
              <a:gd name="connsiteX11" fmla="*/ 1240631 w 1388269"/>
              <a:gd name="connsiteY11" fmla="*/ 1150143 h 1364456"/>
              <a:gd name="connsiteX12" fmla="*/ 1228725 w 1388269"/>
              <a:gd name="connsiteY12" fmla="*/ 1131093 h 1364456"/>
              <a:gd name="connsiteX13" fmla="*/ 1207294 w 1388269"/>
              <a:gd name="connsiteY13" fmla="*/ 1109662 h 1364456"/>
              <a:gd name="connsiteX14" fmla="*/ 1183481 w 1388269"/>
              <a:gd name="connsiteY14" fmla="*/ 1083468 h 1364456"/>
              <a:gd name="connsiteX15" fmla="*/ 1147762 w 1388269"/>
              <a:gd name="connsiteY15" fmla="*/ 1026318 h 1364456"/>
              <a:gd name="connsiteX16" fmla="*/ 1126331 w 1388269"/>
              <a:gd name="connsiteY16" fmla="*/ 973931 h 1364456"/>
              <a:gd name="connsiteX17" fmla="*/ 1114425 w 1388269"/>
              <a:gd name="connsiteY17" fmla="*/ 921543 h 1364456"/>
              <a:gd name="connsiteX18" fmla="*/ 1097756 w 1388269"/>
              <a:gd name="connsiteY18" fmla="*/ 885825 h 1364456"/>
              <a:gd name="connsiteX19" fmla="*/ 1088231 w 1388269"/>
              <a:gd name="connsiteY19" fmla="*/ 826293 h 1364456"/>
              <a:gd name="connsiteX20" fmla="*/ 1073944 w 1388269"/>
              <a:gd name="connsiteY20" fmla="*/ 781050 h 1364456"/>
              <a:gd name="connsiteX21" fmla="*/ 1059656 w 1388269"/>
              <a:gd name="connsiteY21" fmla="*/ 750093 h 1364456"/>
              <a:gd name="connsiteX22" fmla="*/ 1035844 w 1388269"/>
              <a:gd name="connsiteY22" fmla="*/ 714375 h 1364456"/>
              <a:gd name="connsiteX23" fmla="*/ 1019175 w 1388269"/>
              <a:gd name="connsiteY23" fmla="*/ 685800 h 1364456"/>
              <a:gd name="connsiteX24" fmla="*/ 1002506 w 1388269"/>
              <a:gd name="connsiteY24" fmla="*/ 664368 h 1364456"/>
              <a:gd name="connsiteX25" fmla="*/ 954881 w 1388269"/>
              <a:gd name="connsiteY25" fmla="*/ 623887 h 1364456"/>
              <a:gd name="connsiteX26" fmla="*/ 914400 w 1388269"/>
              <a:gd name="connsiteY26" fmla="*/ 590550 h 1364456"/>
              <a:gd name="connsiteX27" fmla="*/ 871537 w 1388269"/>
              <a:gd name="connsiteY27" fmla="*/ 564356 h 1364456"/>
              <a:gd name="connsiteX28" fmla="*/ 854869 w 1388269"/>
              <a:gd name="connsiteY28" fmla="*/ 552450 h 1364456"/>
              <a:gd name="connsiteX29" fmla="*/ 862012 w 1388269"/>
              <a:gd name="connsiteY29" fmla="*/ 535781 h 1364456"/>
              <a:gd name="connsiteX30" fmla="*/ 869156 w 1388269"/>
              <a:gd name="connsiteY30" fmla="*/ 516731 h 1364456"/>
              <a:gd name="connsiteX31" fmla="*/ 869156 w 1388269"/>
              <a:gd name="connsiteY31" fmla="*/ 500062 h 1364456"/>
              <a:gd name="connsiteX32" fmla="*/ 854869 w 1388269"/>
              <a:gd name="connsiteY32" fmla="*/ 478631 h 1364456"/>
              <a:gd name="connsiteX33" fmla="*/ 850106 w 1388269"/>
              <a:gd name="connsiteY33" fmla="*/ 457200 h 1364456"/>
              <a:gd name="connsiteX34" fmla="*/ 838200 w 1388269"/>
              <a:gd name="connsiteY34" fmla="*/ 442912 h 1364456"/>
              <a:gd name="connsiteX35" fmla="*/ 847725 w 1388269"/>
              <a:gd name="connsiteY35" fmla="*/ 423862 h 1364456"/>
              <a:gd name="connsiteX36" fmla="*/ 847725 w 1388269"/>
              <a:gd name="connsiteY36" fmla="*/ 407193 h 1364456"/>
              <a:gd name="connsiteX37" fmla="*/ 826294 w 1388269"/>
              <a:gd name="connsiteY37" fmla="*/ 400050 h 1364456"/>
              <a:gd name="connsiteX38" fmla="*/ 816769 w 1388269"/>
              <a:gd name="connsiteY38" fmla="*/ 385762 h 1364456"/>
              <a:gd name="connsiteX39" fmla="*/ 812006 w 1388269"/>
              <a:gd name="connsiteY39" fmla="*/ 361950 h 1364456"/>
              <a:gd name="connsiteX40" fmla="*/ 821531 w 1388269"/>
              <a:gd name="connsiteY40" fmla="*/ 340518 h 1364456"/>
              <a:gd name="connsiteX41" fmla="*/ 821531 w 1388269"/>
              <a:gd name="connsiteY41" fmla="*/ 321468 h 1364456"/>
              <a:gd name="connsiteX42" fmla="*/ 809625 w 1388269"/>
              <a:gd name="connsiteY42" fmla="*/ 302418 h 1364456"/>
              <a:gd name="connsiteX43" fmla="*/ 635794 w 1388269"/>
              <a:gd name="connsiteY43" fmla="*/ 150018 h 1364456"/>
              <a:gd name="connsiteX44" fmla="*/ 461962 w 1388269"/>
              <a:gd name="connsiteY44" fmla="*/ 0 h 1364456"/>
              <a:gd name="connsiteX45" fmla="*/ 0 w 1388269"/>
              <a:gd name="connsiteY45" fmla="*/ 2381 h 1364456"/>
              <a:gd name="connsiteX0" fmla="*/ 1388269 w 1388269"/>
              <a:gd name="connsiteY0" fmla="*/ 1364456 h 1364456"/>
              <a:gd name="connsiteX1" fmla="*/ 1373981 w 1388269"/>
              <a:gd name="connsiteY1" fmla="*/ 1309687 h 1364456"/>
              <a:gd name="connsiteX2" fmla="*/ 1350169 w 1388269"/>
              <a:gd name="connsiteY2" fmla="*/ 1295400 h 1364456"/>
              <a:gd name="connsiteX3" fmla="*/ 1343025 w 1388269"/>
              <a:gd name="connsiteY3" fmla="*/ 1281112 h 1364456"/>
              <a:gd name="connsiteX4" fmla="*/ 1338262 w 1388269"/>
              <a:gd name="connsiteY4" fmla="*/ 1262062 h 1364456"/>
              <a:gd name="connsiteX5" fmla="*/ 1326356 w 1388269"/>
              <a:gd name="connsiteY5" fmla="*/ 1252537 h 1364456"/>
              <a:gd name="connsiteX6" fmla="*/ 1314450 w 1388269"/>
              <a:gd name="connsiteY6" fmla="*/ 1240631 h 1364456"/>
              <a:gd name="connsiteX7" fmla="*/ 1307306 w 1388269"/>
              <a:gd name="connsiteY7" fmla="*/ 1221581 h 1364456"/>
              <a:gd name="connsiteX8" fmla="*/ 1288256 w 1388269"/>
              <a:gd name="connsiteY8" fmla="*/ 1214437 h 1364456"/>
              <a:gd name="connsiteX9" fmla="*/ 1266825 w 1388269"/>
              <a:gd name="connsiteY9" fmla="*/ 1207293 h 1364456"/>
              <a:gd name="connsiteX10" fmla="*/ 1259681 w 1388269"/>
              <a:gd name="connsiteY10" fmla="*/ 1178718 h 1364456"/>
              <a:gd name="connsiteX11" fmla="*/ 1240631 w 1388269"/>
              <a:gd name="connsiteY11" fmla="*/ 1150143 h 1364456"/>
              <a:gd name="connsiteX12" fmla="*/ 1228725 w 1388269"/>
              <a:gd name="connsiteY12" fmla="*/ 1131093 h 1364456"/>
              <a:gd name="connsiteX13" fmla="*/ 1207294 w 1388269"/>
              <a:gd name="connsiteY13" fmla="*/ 1109662 h 1364456"/>
              <a:gd name="connsiteX14" fmla="*/ 1183481 w 1388269"/>
              <a:gd name="connsiteY14" fmla="*/ 1083468 h 1364456"/>
              <a:gd name="connsiteX15" fmla="*/ 1147762 w 1388269"/>
              <a:gd name="connsiteY15" fmla="*/ 1026318 h 1364456"/>
              <a:gd name="connsiteX16" fmla="*/ 1126331 w 1388269"/>
              <a:gd name="connsiteY16" fmla="*/ 973931 h 1364456"/>
              <a:gd name="connsiteX17" fmla="*/ 1114425 w 1388269"/>
              <a:gd name="connsiteY17" fmla="*/ 921543 h 1364456"/>
              <a:gd name="connsiteX18" fmla="*/ 1097756 w 1388269"/>
              <a:gd name="connsiteY18" fmla="*/ 885825 h 1364456"/>
              <a:gd name="connsiteX19" fmla="*/ 1088231 w 1388269"/>
              <a:gd name="connsiteY19" fmla="*/ 826293 h 1364456"/>
              <a:gd name="connsiteX20" fmla="*/ 1073944 w 1388269"/>
              <a:gd name="connsiteY20" fmla="*/ 781050 h 1364456"/>
              <a:gd name="connsiteX21" fmla="*/ 1059656 w 1388269"/>
              <a:gd name="connsiteY21" fmla="*/ 750093 h 1364456"/>
              <a:gd name="connsiteX22" fmla="*/ 1035844 w 1388269"/>
              <a:gd name="connsiteY22" fmla="*/ 714375 h 1364456"/>
              <a:gd name="connsiteX23" fmla="*/ 1019175 w 1388269"/>
              <a:gd name="connsiteY23" fmla="*/ 685800 h 1364456"/>
              <a:gd name="connsiteX24" fmla="*/ 1002506 w 1388269"/>
              <a:gd name="connsiteY24" fmla="*/ 664368 h 1364456"/>
              <a:gd name="connsiteX25" fmla="*/ 954881 w 1388269"/>
              <a:gd name="connsiteY25" fmla="*/ 623887 h 1364456"/>
              <a:gd name="connsiteX26" fmla="*/ 914400 w 1388269"/>
              <a:gd name="connsiteY26" fmla="*/ 590550 h 1364456"/>
              <a:gd name="connsiteX27" fmla="*/ 871537 w 1388269"/>
              <a:gd name="connsiteY27" fmla="*/ 564356 h 1364456"/>
              <a:gd name="connsiteX28" fmla="*/ 854869 w 1388269"/>
              <a:gd name="connsiteY28" fmla="*/ 552450 h 1364456"/>
              <a:gd name="connsiteX29" fmla="*/ 862012 w 1388269"/>
              <a:gd name="connsiteY29" fmla="*/ 535781 h 1364456"/>
              <a:gd name="connsiteX30" fmla="*/ 869156 w 1388269"/>
              <a:gd name="connsiteY30" fmla="*/ 516731 h 1364456"/>
              <a:gd name="connsiteX31" fmla="*/ 869156 w 1388269"/>
              <a:gd name="connsiteY31" fmla="*/ 500062 h 1364456"/>
              <a:gd name="connsiteX32" fmla="*/ 854869 w 1388269"/>
              <a:gd name="connsiteY32" fmla="*/ 478631 h 1364456"/>
              <a:gd name="connsiteX33" fmla="*/ 850106 w 1388269"/>
              <a:gd name="connsiteY33" fmla="*/ 457200 h 1364456"/>
              <a:gd name="connsiteX34" fmla="*/ 838200 w 1388269"/>
              <a:gd name="connsiteY34" fmla="*/ 442912 h 1364456"/>
              <a:gd name="connsiteX35" fmla="*/ 847725 w 1388269"/>
              <a:gd name="connsiteY35" fmla="*/ 423862 h 1364456"/>
              <a:gd name="connsiteX36" fmla="*/ 847725 w 1388269"/>
              <a:gd name="connsiteY36" fmla="*/ 407193 h 1364456"/>
              <a:gd name="connsiteX37" fmla="*/ 826294 w 1388269"/>
              <a:gd name="connsiteY37" fmla="*/ 400050 h 1364456"/>
              <a:gd name="connsiteX38" fmla="*/ 816769 w 1388269"/>
              <a:gd name="connsiteY38" fmla="*/ 385762 h 1364456"/>
              <a:gd name="connsiteX39" fmla="*/ 812006 w 1388269"/>
              <a:gd name="connsiteY39" fmla="*/ 361950 h 1364456"/>
              <a:gd name="connsiteX40" fmla="*/ 821531 w 1388269"/>
              <a:gd name="connsiteY40" fmla="*/ 340518 h 1364456"/>
              <a:gd name="connsiteX41" fmla="*/ 821531 w 1388269"/>
              <a:gd name="connsiteY41" fmla="*/ 321468 h 1364456"/>
              <a:gd name="connsiteX42" fmla="*/ 809625 w 1388269"/>
              <a:gd name="connsiteY42" fmla="*/ 302418 h 1364456"/>
              <a:gd name="connsiteX43" fmla="*/ 742951 w 1388269"/>
              <a:gd name="connsiteY43" fmla="*/ 88106 h 1364456"/>
              <a:gd name="connsiteX44" fmla="*/ 461962 w 1388269"/>
              <a:gd name="connsiteY44" fmla="*/ 0 h 1364456"/>
              <a:gd name="connsiteX45" fmla="*/ 0 w 1388269"/>
              <a:gd name="connsiteY45" fmla="*/ 2381 h 1364456"/>
              <a:gd name="connsiteX0" fmla="*/ 1388269 w 1388269"/>
              <a:gd name="connsiteY0" fmla="*/ 1364456 h 1364456"/>
              <a:gd name="connsiteX1" fmla="*/ 1373981 w 1388269"/>
              <a:gd name="connsiteY1" fmla="*/ 1309687 h 1364456"/>
              <a:gd name="connsiteX2" fmla="*/ 1350169 w 1388269"/>
              <a:gd name="connsiteY2" fmla="*/ 1295400 h 1364456"/>
              <a:gd name="connsiteX3" fmla="*/ 1343025 w 1388269"/>
              <a:gd name="connsiteY3" fmla="*/ 1281112 h 1364456"/>
              <a:gd name="connsiteX4" fmla="*/ 1338262 w 1388269"/>
              <a:gd name="connsiteY4" fmla="*/ 1262062 h 1364456"/>
              <a:gd name="connsiteX5" fmla="*/ 1326356 w 1388269"/>
              <a:gd name="connsiteY5" fmla="*/ 1252537 h 1364456"/>
              <a:gd name="connsiteX6" fmla="*/ 1314450 w 1388269"/>
              <a:gd name="connsiteY6" fmla="*/ 1240631 h 1364456"/>
              <a:gd name="connsiteX7" fmla="*/ 1307306 w 1388269"/>
              <a:gd name="connsiteY7" fmla="*/ 1221581 h 1364456"/>
              <a:gd name="connsiteX8" fmla="*/ 1288256 w 1388269"/>
              <a:gd name="connsiteY8" fmla="*/ 1214437 h 1364456"/>
              <a:gd name="connsiteX9" fmla="*/ 1266825 w 1388269"/>
              <a:gd name="connsiteY9" fmla="*/ 1207293 h 1364456"/>
              <a:gd name="connsiteX10" fmla="*/ 1259681 w 1388269"/>
              <a:gd name="connsiteY10" fmla="*/ 1178718 h 1364456"/>
              <a:gd name="connsiteX11" fmla="*/ 1240631 w 1388269"/>
              <a:gd name="connsiteY11" fmla="*/ 1150143 h 1364456"/>
              <a:gd name="connsiteX12" fmla="*/ 1228725 w 1388269"/>
              <a:gd name="connsiteY12" fmla="*/ 1131093 h 1364456"/>
              <a:gd name="connsiteX13" fmla="*/ 1207294 w 1388269"/>
              <a:gd name="connsiteY13" fmla="*/ 1109662 h 1364456"/>
              <a:gd name="connsiteX14" fmla="*/ 1183481 w 1388269"/>
              <a:gd name="connsiteY14" fmla="*/ 1083468 h 1364456"/>
              <a:gd name="connsiteX15" fmla="*/ 1147762 w 1388269"/>
              <a:gd name="connsiteY15" fmla="*/ 1026318 h 1364456"/>
              <a:gd name="connsiteX16" fmla="*/ 1126331 w 1388269"/>
              <a:gd name="connsiteY16" fmla="*/ 973931 h 1364456"/>
              <a:gd name="connsiteX17" fmla="*/ 1114425 w 1388269"/>
              <a:gd name="connsiteY17" fmla="*/ 921543 h 1364456"/>
              <a:gd name="connsiteX18" fmla="*/ 1097756 w 1388269"/>
              <a:gd name="connsiteY18" fmla="*/ 885825 h 1364456"/>
              <a:gd name="connsiteX19" fmla="*/ 1088231 w 1388269"/>
              <a:gd name="connsiteY19" fmla="*/ 826293 h 1364456"/>
              <a:gd name="connsiteX20" fmla="*/ 1073944 w 1388269"/>
              <a:gd name="connsiteY20" fmla="*/ 781050 h 1364456"/>
              <a:gd name="connsiteX21" fmla="*/ 1059656 w 1388269"/>
              <a:gd name="connsiteY21" fmla="*/ 750093 h 1364456"/>
              <a:gd name="connsiteX22" fmla="*/ 1035844 w 1388269"/>
              <a:gd name="connsiteY22" fmla="*/ 714375 h 1364456"/>
              <a:gd name="connsiteX23" fmla="*/ 1019175 w 1388269"/>
              <a:gd name="connsiteY23" fmla="*/ 685800 h 1364456"/>
              <a:gd name="connsiteX24" fmla="*/ 1002506 w 1388269"/>
              <a:gd name="connsiteY24" fmla="*/ 664368 h 1364456"/>
              <a:gd name="connsiteX25" fmla="*/ 954881 w 1388269"/>
              <a:gd name="connsiteY25" fmla="*/ 623887 h 1364456"/>
              <a:gd name="connsiteX26" fmla="*/ 914400 w 1388269"/>
              <a:gd name="connsiteY26" fmla="*/ 590550 h 1364456"/>
              <a:gd name="connsiteX27" fmla="*/ 871537 w 1388269"/>
              <a:gd name="connsiteY27" fmla="*/ 564356 h 1364456"/>
              <a:gd name="connsiteX28" fmla="*/ 854869 w 1388269"/>
              <a:gd name="connsiteY28" fmla="*/ 552450 h 1364456"/>
              <a:gd name="connsiteX29" fmla="*/ 862012 w 1388269"/>
              <a:gd name="connsiteY29" fmla="*/ 535781 h 1364456"/>
              <a:gd name="connsiteX30" fmla="*/ 869156 w 1388269"/>
              <a:gd name="connsiteY30" fmla="*/ 516731 h 1364456"/>
              <a:gd name="connsiteX31" fmla="*/ 869156 w 1388269"/>
              <a:gd name="connsiteY31" fmla="*/ 500062 h 1364456"/>
              <a:gd name="connsiteX32" fmla="*/ 854869 w 1388269"/>
              <a:gd name="connsiteY32" fmla="*/ 478631 h 1364456"/>
              <a:gd name="connsiteX33" fmla="*/ 850106 w 1388269"/>
              <a:gd name="connsiteY33" fmla="*/ 457200 h 1364456"/>
              <a:gd name="connsiteX34" fmla="*/ 838200 w 1388269"/>
              <a:gd name="connsiteY34" fmla="*/ 442912 h 1364456"/>
              <a:gd name="connsiteX35" fmla="*/ 847725 w 1388269"/>
              <a:gd name="connsiteY35" fmla="*/ 423862 h 1364456"/>
              <a:gd name="connsiteX36" fmla="*/ 847725 w 1388269"/>
              <a:gd name="connsiteY36" fmla="*/ 407193 h 1364456"/>
              <a:gd name="connsiteX37" fmla="*/ 826294 w 1388269"/>
              <a:gd name="connsiteY37" fmla="*/ 400050 h 1364456"/>
              <a:gd name="connsiteX38" fmla="*/ 816769 w 1388269"/>
              <a:gd name="connsiteY38" fmla="*/ 385762 h 1364456"/>
              <a:gd name="connsiteX39" fmla="*/ 812006 w 1388269"/>
              <a:gd name="connsiteY39" fmla="*/ 361950 h 1364456"/>
              <a:gd name="connsiteX40" fmla="*/ 821531 w 1388269"/>
              <a:gd name="connsiteY40" fmla="*/ 340518 h 1364456"/>
              <a:gd name="connsiteX41" fmla="*/ 821531 w 1388269"/>
              <a:gd name="connsiteY41" fmla="*/ 321468 h 1364456"/>
              <a:gd name="connsiteX42" fmla="*/ 809625 w 1388269"/>
              <a:gd name="connsiteY42" fmla="*/ 302418 h 1364456"/>
              <a:gd name="connsiteX43" fmla="*/ 795337 w 1388269"/>
              <a:gd name="connsiteY43" fmla="*/ 245268 h 1364456"/>
              <a:gd name="connsiteX44" fmla="*/ 742951 w 1388269"/>
              <a:gd name="connsiteY44" fmla="*/ 88106 h 1364456"/>
              <a:gd name="connsiteX45" fmla="*/ 461962 w 1388269"/>
              <a:gd name="connsiteY45" fmla="*/ 0 h 1364456"/>
              <a:gd name="connsiteX46" fmla="*/ 0 w 1388269"/>
              <a:gd name="connsiteY46" fmla="*/ 2381 h 1364456"/>
              <a:gd name="connsiteX0" fmla="*/ 1388269 w 1388269"/>
              <a:gd name="connsiteY0" fmla="*/ 1364456 h 1364456"/>
              <a:gd name="connsiteX1" fmla="*/ 1373981 w 1388269"/>
              <a:gd name="connsiteY1" fmla="*/ 1309687 h 1364456"/>
              <a:gd name="connsiteX2" fmla="*/ 1350169 w 1388269"/>
              <a:gd name="connsiteY2" fmla="*/ 1295400 h 1364456"/>
              <a:gd name="connsiteX3" fmla="*/ 1343025 w 1388269"/>
              <a:gd name="connsiteY3" fmla="*/ 1281112 h 1364456"/>
              <a:gd name="connsiteX4" fmla="*/ 1338262 w 1388269"/>
              <a:gd name="connsiteY4" fmla="*/ 1262062 h 1364456"/>
              <a:gd name="connsiteX5" fmla="*/ 1326356 w 1388269"/>
              <a:gd name="connsiteY5" fmla="*/ 1252537 h 1364456"/>
              <a:gd name="connsiteX6" fmla="*/ 1314450 w 1388269"/>
              <a:gd name="connsiteY6" fmla="*/ 1240631 h 1364456"/>
              <a:gd name="connsiteX7" fmla="*/ 1307306 w 1388269"/>
              <a:gd name="connsiteY7" fmla="*/ 1221581 h 1364456"/>
              <a:gd name="connsiteX8" fmla="*/ 1288256 w 1388269"/>
              <a:gd name="connsiteY8" fmla="*/ 1214437 h 1364456"/>
              <a:gd name="connsiteX9" fmla="*/ 1266825 w 1388269"/>
              <a:gd name="connsiteY9" fmla="*/ 1207293 h 1364456"/>
              <a:gd name="connsiteX10" fmla="*/ 1259681 w 1388269"/>
              <a:gd name="connsiteY10" fmla="*/ 1178718 h 1364456"/>
              <a:gd name="connsiteX11" fmla="*/ 1240631 w 1388269"/>
              <a:gd name="connsiteY11" fmla="*/ 1150143 h 1364456"/>
              <a:gd name="connsiteX12" fmla="*/ 1228725 w 1388269"/>
              <a:gd name="connsiteY12" fmla="*/ 1131093 h 1364456"/>
              <a:gd name="connsiteX13" fmla="*/ 1207294 w 1388269"/>
              <a:gd name="connsiteY13" fmla="*/ 1109662 h 1364456"/>
              <a:gd name="connsiteX14" fmla="*/ 1183481 w 1388269"/>
              <a:gd name="connsiteY14" fmla="*/ 1083468 h 1364456"/>
              <a:gd name="connsiteX15" fmla="*/ 1147762 w 1388269"/>
              <a:gd name="connsiteY15" fmla="*/ 1026318 h 1364456"/>
              <a:gd name="connsiteX16" fmla="*/ 1126331 w 1388269"/>
              <a:gd name="connsiteY16" fmla="*/ 973931 h 1364456"/>
              <a:gd name="connsiteX17" fmla="*/ 1114425 w 1388269"/>
              <a:gd name="connsiteY17" fmla="*/ 921543 h 1364456"/>
              <a:gd name="connsiteX18" fmla="*/ 1097756 w 1388269"/>
              <a:gd name="connsiteY18" fmla="*/ 885825 h 1364456"/>
              <a:gd name="connsiteX19" fmla="*/ 1088231 w 1388269"/>
              <a:gd name="connsiteY19" fmla="*/ 826293 h 1364456"/>
              <a:gd name="connsiteX20" fmla="*/ 1073944 w 1388269"/>
              <a:gd name="connsiteY20" fmla="*/ 781050 h 1364456"/>
              <a:gd name="connsiteX21" fmla="*/ 1059656 w 1388269"/>
              <a:gd name="connsiteY21" fmla="*/ 750093 h 1364456"/>
              <a:gd name="connsiteX22" fmla="*/ 1035844 w 1388269"/>
              <a:gd name="connsiteY22" fmla="*/ 714375 h 1364456"/>
              <a:gd name="connsiteX23" fmla="*/ 1019175 w 1388269"/>
              <a:gd name="connsiteY23" fmla="*/ 685800 h 1364456"/>
              <a:gd name="connsiteX24" fmla="*/ 1002506 w 1388269"/>
              <a:gd name="connsiteY24" fmla="*/ 664368 h 1364456"/>
              <a:gd name="connsiteX25" fmla="*/ 954881 w 1388269"/>
              <a:gd name="connsiteY25" fmla="*/ 623887 h 1364456"/>
              <a:gd name="connsiteX26" fmla="*/ 914400 w 1388269"/>
              <a:gd name="connsiteY26" fmla="*/ 590550 h 1364456"/>
              <a:gd name="connsiteX27" fmla="*/ 871537 w 1388269"/>
              <a:gd name="connsiteY27" fmla="*/ 564356 h 1364456"/>
              <a:gd name="connsiteX28" fmla="*/ 854869 w 1388269"/>
              <a:gd name="connsiteY28" fmla="*/ 552450 h 1364456"/>
              <a:gd name="connsiteX29" fmla="*/ 862012 w 1388269"/>
              <a:gd name="connsiteY29" fmla="*/ 535781 h 1364456"/>
              <a:gd name="connsiteX30" fmla="*/ 869156 w 1388269"/>
              <a:gd name="connsiteY30" fmla="*/ 516731 h 1364456"/>
              <a:gd name="connsiteX31" fmla="*/ 869156 w 1388269"/>
              <a:gd name="connsiteY31" fmla="*/ 500062 h 1364456"/>
              <a:gd name="connsiteX32" fmla="*/ 854869 w 1388269"/>
              <a:gd name="connsiteY32" fmla="*/ 478631 h 1364456"/>
              <a:gd name="connsiteX33" fmla="*/ 850106 w 1388269"/>
              <a:gd name="connsiteY33" fmla="*/ 457200 h 1364456"/>
              <a:gd name="connsiteX34" fmla="*/ 838200 w 1388269"/>
              <a:gd name="connsiteY34" fmla="*/ 442912 h 1364456"/>
              <a:gd name="connsiteX35" fmla="*/ 847725 w 1388269"/>
              <a:gd name="connsiteY35" fmla="*/ 423862 h 1364456"/>
              <a:gd name="connsiteX36" fmla="*/ 847725 w 1388269"/>
              <a:gd name="connsiteY36" fmla="*/ 407193 h 1364456"/>
              <a:gd name="connsiteX37" fmla="*/ 826294 w 1388269"/>
              <a:gd name="connsiteY37" fmla="*/ 400050 h 1364456"/>
              <a:gd name="connsiteX38" fmla="*/ 816769 w 1388269"/>
              <a:gd name="connsiteY38" fmla="*/ 385762 h 1364456"/>
              <a:gd name="connsiteX39" fmla="*/ 812006 w 1388269"/>
              <a:gd name="connsiteY39" fmla="*/ 361950 h 1364456"/>
              <a:gd name="connsiteX40" fmla="*/ 821531 w 1388269"/>
              <a:gd name="connsiteY40" fmla="*/ 340518 h 1364456"/>
              <a:gd name="connsiteX41" fmla="*/ 821531 w 1388269"/>
              <a:gd name="connsiteY41" fmla="*/ 321468 h 1364456"/>
              <a:gd name="connsiteX42" fmla="*/ 809625 w 1388269"/>
              <a:gd name="connsiteY42" fmla="*/ 302418 h 1364456"/>
              <a:gd name="connsiteX43" fmla="*/ 769144 w 1388269"/>
              <a:gd name="connsiteY43" fmla="*/ 245268 h 1364456"/>
              <a:gd name="connsiteX44" fmla="*/ 742951 w 1388269"/>
              <a:gd name="connsiteY44" fmla="*/ 88106 h 1364456"/>
              <a:gd name="connsiteX45" fmla="*/ 461962 w 1388269"/>
              <a:gd name="connsiteY45" fmla="*/ 0 h 1364456"/>
              <a:gd name="connsiteX46" fmla="*/ 0 w 1388269"/>
              <a:gd name="connsiteY46" fmla="*/ 2381 h 1364456"/>
              <a:gd name="connsiteX0" fmla="*/ 1388269 w 1388269"/>
              <a:gd name="connsiteY0" fmla="*/ 1364456 h 1364456"/>
              <a:gd name="connsiteX1" fmla="*/ 1373981 w 1388269"/>
              <a:gd name="connsiteY1" fmla="*/ 1309687 h 1364456"/>
              <a:gd name="connsiteX2" fmla="*/ 1350169 w 1388269"/>
              <a:gd name="connsiteY2" fmla="*/ 1295400 h 1364456"/>
              <a:gd name="connsiteX3" fmla="*/ 1343025 w 1388269"/>
              <a:gd name="connsiteY3" fmla="*/ 1281112 h 1364456"/>
              <a:gd name="connsiteX4" fmla="*/ 1338262 w 1388269"/>
              <a:gd name="connsiteY4" fmla="*/ 1262062 h 1364456"/>
              <a:gd name="connsiteX5" fmla="*/ 1326356 w 1388269"/>
              <a:gd name="connsiteY5" fmla="*/ 1252537 h 1364456"/>
              <a:gd name="connsiteX6" fmla="*/ 1314450 w 1388269"/>
              <a:gd name="connsiteY6" fmla="*/ 1240631 h 1364456"/>
              <a:gd name="connsiteX7" fmla="*/ 1307306 w 1388269"/>
              <a:gd name="connsiteY7" fmla="*/ 1221581 h 1364456"/>
              <a:gd name="connsiteX8" fmla="*/ 1288256 w 1388269"/>
              <a:gd name="connsiteY8" fmla="*/ 1214437 h 1364456"/>
              <a:gd name="connsiteX9" fmla="*/ 1266825 w 1388269"/>
              <a:gd name="connsiteY9" fmla="*/ 1207293 h 1364456"/>
              <a:gd name="connsiteX10" fmla="*/ 1259681 w 1388269"/>
              <a:gd name="connsiteY10" fmla="*/ 1178718 h 1364456"/>
              <a:gd name="connsiteX11" fmla="*/ 1240631 w 1388269"/>
              <a:gd name="connsiteY11" fmla="*/ 1150143 h 1364456"/>
              <a:gd name="connsiteX12" fmla="*/ 1228725 w 1388269"/>
              <a:gd name="connsiteY12" fmla="*/ 1131093 h 1364456"/>
              <a:gd name="connsiteX13" fmla="*/ 1207294 w 1388269"/>
              <a:gd name="connsiteY13" fmla="*/ 1109662 h 1364456"/>
              <a:gd name="connsiteX14" fmla="*/ 1183481 w 1388269"/>
              <a:gd name="connsiteY14" fmla="*/ 1083468 h 1364456"/>
              <a:gd name="connsiteX15" fmla="*/ 1147762 w 1388269"/>
              <a:gd name="connsiteY15" fmla="*/ 1026318 h 1364456"/>
              <a:gd name="connsiteX16" fmla="*/ 1126331 w 1388269"/>
              <a:gd name="connsiteY16" fmla="*/ 973931 h 1364456"/>
              <a:gd name="connsiteX17" fmla="*/ 1114425 w 1388269"/>
              <a:gd name="connsiteY17" fmla="*/ 921543 h 1364456"/>
              <a:gd name="connsiteX18" fmla="*/ 1097756 w 1388269"/>
              <a:gd name="connsiteY18" fmla="*/ 885825 h 1364456"/>
              <a:gd name="connsiteX19" fmla="*/ 1088231 w 1388269"/>
              <a:gd name="connsiteY19" fmla="*/ 826293 h 1364456"/>
              <a:gd name="connsiteX20" fmla="*/ 1073944 w 1388269"/>
              <a:gd name="connsiteY20" fmla="*/ 781050 h 1364456"/>
              <a:gd name="connsiteX21" fmla="*/ 1059656 w 1388269"/>
              <a:gd name="connsiteY21" fmla="*/ 750093 h 1364456"/>
              <a:gd name="connsiteX22" fmla="*/ 1035844 w 1388269"/>
              <a:gd name="connsiteY22" fmla="*/ 714375 h 1364456"/>
              <a:gd name="connsiteX23" fmla="*/ 1019175 w 1388269"/>
              <a:gd name="connsiteY23" fmla="*/ 685800 h 1364456"/>
              <a:gd name="connsiteX24" fmla="*/ 1002506 w 1388269"/>
              <a:gd name="connsiteY24" fmla="*/ 664368 h 1364456"/>
              <a:gd name="connsiteX25" fmla="*/ 954881 w 1388269"/>
              <a:gd name="connsiteY25" fmla="*/ 623887 h 1364456"/>
              <a:gd name="connsiteX26" fmla="*/ 914400 w 1388269"/>
              <a:gd name="connsiteY26" fmla="*/ 590550 h 1364456"/>
              <a:gd name="connsiteX27" fmla="*/ 871537 w 1388269"/>
              <a:gd name="connsiteY27" fmla="*/ 564356 h 1364456"/>
              <a:gd name="connsiteX28" fmla="*/ 854869 w 1388269"/>
              <a:gd name="connsiteY28" fmla="*/ 552450 h 1364456"/>
              <a:gd name="connsiteX29" fmla="*/ 862012 w 1388269"/>
              <a:gd name="connsiteY29" fmla="*/ 535781 h 1364456"/>
              <a:gd name="connsiteX30" fmla="*/ 869156 w 1388269"/>
              <a:gd name="connsiteY30" fmla="*/ 516731 h 1364456"/>
              <a:gd name="connsiteX31" fmla="*/ 869156 w 1388269"/>
              <a:gd name="connsiteY31" fmla="*/ 500062 h 1364456"/>
              <a:gd name="connsiteX32" fmla="*/ 854869 w 1388269"/>
              <a:gd name="connsiteY32" fmla="*/ 478631 h 1364456"/>
              <a:gd name="connsiteX33" fmla="*/ 850106 w 1388269"/>
              <a:gd name="connsiteY33" fmla="*/ 457200 h 1364456"/>
              <a:gd name="connsiteX34" fmla="*/ 838200 w 1388269"/>
              <a:gd name="connsiteY34" fmla="*/ 442912 h 1364456"/>
              <a:gd name="connsiteX35" fmla="*/ 847725 w 1388269"/>
              <a:gd name="connsiteY35" fmla="*/ 423862 h 1364456"/>
              <a:gd name="connsiteX36" fmla="*/ 847725 w 1388269"/>
              <a:gd name="connsiteY36" fmla="*/ 407193 h 1364456"/>
              <a:gd name="connsiteX37" fmla="*/ 826294 w 1388269"/>
              <a:gd name="connsiteY37" fmla="*/ 400050 h 1364456"/>
              <a:gd name="connsiteX38" fmla="*/ 816769 w 1388269"/>
              <a:gd name="connsiteY38" fmla="*/ 385762 h 1364456"/>
              <a:gd name="connsiteX39" fmla="*/ 812006 w 1388269"/>
              <a:gd name="connsiteY39" fmla="*/ 361950 h 1364456"/>
              <a:gd name="connsiteX40" fmla="*/ 821531 w 1388269"/>
              <a:gd name="connsiteY40" fmla="*/ 340518 h 1364456"/>
              <a:gd name="connsiteX41" fmla="*/ 821531 w 1388269"/>
              <a:gd name="connsiteY41" fmla="*/ 321468 h 1364456"/>
              <a:gd name="connsiteX42" fmla="*/ 809625 w 1388269"/>
              <a:gd name="connsiteY42" fmla="*/ 302418 h 1364456"/>
              <a:gd name="connsiteX43" fmla="*/ 769144 w 1388269"/>
              <a:gd name="connsiteY43" fmla="*/ 245268 h 1364456"/>
              <a:gd name="connsiteX44" fmla="*/ 757237 w 1388269"/>
              <a:gd name="connsiteY44" fmla="*/ 159543 h 1364456"/>
              <a:gd name="connsiteX45" fmla="*/ 742951 w 1388269"/>
              <a:gd name="connsiteY45" fmla="*/ 88106 h 1364456"/>
              <a:gd name="connsiteX46" fmla="*/ 461962 w 1388269"/>
              <a:gd name="connsiteY46" fmla="*/ 0 h 1364456"/>
              <a:gd name="connsiteX47" fmla="*/ 0 w 1388269"/>
              <a:gd name="connsiteY47" fmla="*/ 2381 h 1364456"/>
              <a:gd name="connsiteX0" fmla="*/ 1388269 w 1388269"/>
              <a:gd name="connsiteY0" fmla="*/ 1364456 h 1364456"/>
              <a:gd name="connsiteX1" fmla="*/ 1373981 w 1388269"/>
              <a:gd name="connsiteY1" fmla="*/ 1309687 h 1364456"/>
              <a:gd name="connsiteX2" fmla="*/ 1350169 w 1388269"/>
              <a:gd name="connsiteY2" fmla="*/ 1295400 h 1364456"/>
              <a:gd name="connsiteX3" fmla="*/ 1343025 w 1388269"/>
              <a:gd name="connsiteY3" fmla="*/ 1281112 h 1364456"/>
              <a:gd name="connsiteX4" fmla="*/ 1338262 w 1388269"/>
              <a:gd name="connsiteY4" fmla="*/ 1262062 h 1364456"/>
              <a:gd name="connsiteX5" fmla="*/ 1326356 w 1388269"/>
              <a:gd name="connsiteY5" fmla="*/ 1252537 h 1364456"/>
              <a:gd name="connsiteX6" fmla="*/ 1314450 w 1388269"/>
              <a:gd name="connsiteY6" fmla="*/ 1240631 h 1364456"/>
              <a:gd name="connsiteX7" fmla="*/ 1307306 w 1388269"/>
              <a:gd name="connsiteY7" fmla="*/ 1221581 h 1364456"/>
              <a:gd name="connsiteX8" fmla="*/ 1288256 w 1388269"/>
              <a:gd name="connsiteY8" fmla="*/ 1214437 h 1364456"/>
              <a:gd name="connsiteX9" fmla="*/ 1266825 w 1388269"/>
              <a:gd name="connsiteY9" fmla="*/ 1207293 h 1364456"/>
              <a:gd name="connsiteX10" fmla="*/ 1259681 w 1388269"/>
              <a:gd name="connsiteY10" fmla="*/ 1178718 h 1364456"/>
              <a:gd name="connsiteX11" fmla="*/ 1240631 w 1388269"/>
              <a:gd name="connsiteY11" fmla="*/ 1150143 h 1364456"/>
              <a:gd name="connsiteX12" fmla="*/ 1228725 w 1388269"/>
              <a:gd name="connsiteY12" fmla="*/ 1131093 h 1364456"/>
              <a:gd name="connsiteX13" fmla="*/ 1207294 w 1388269"/>
              <a:gd name="connsiteY13" fmla="*/ 1109662 h 1364456"/>
              <a:gd name="connsiteX14" fmla="*/ 1183481 w 1388269"/>
              <a:gd name="connsiteY14" fmla="*/ 1083468 h 1364456"/>
              <a:gd name="connsiteX15" fmla="*/ 1147762 w 1388269"/>
              <a:gd name="connsiteY15" fmla="*/ 1026318 h 1364456"/>
              <a:gd name="connsiteX16" fmla="*/ 1126331 w 1388269"/>
              <a:gd name="connsiteY16" fmla="*/ 973931 h 1364456"/>
              <a:gd name="connsiteX17" fmla="*/ 1114425 w 1388269"/>
              <a:gd name="connsiteY17" fmla="*/ 921543 h 1364456"/>
              <a:gd name="connsiteX18" fmla="*/ 1097756 w 1388269"/>
              <a:gd name="connsiteY18" fmla="*/ 885825 h 1364456"/>
              <a:gd name="connsiteX19" fmla="*/ 1088231 w 1388269"/>
              <a:gd name="connsiteY19" fmla="*/ 826293 h 1364456"/>
              <a:gd name="connsiteX20" fmla="*/ 1073944 w 1388269"/>
              <a:gd name="connsiteY20" fmla="*/ 781050 h 1364456"/>
              <a:gd name="connsiteX21" fmla="*/ 1059656 w 1388269"/>
              <a:gd name="connsiteY21" fmla="*/ 750093 h 1364456"/>
              <a:gd name="connsiteX22" fmla="*/ 1035844 w 1388269"/>
              <a:gd name="connsiteY22" fmla="*/ 714375 h 1364456"/>
              <a:gd name="connsiteX23" fmla="*/ 1019175 w 1388269"/>
              <a:gd name="connsiteY23" fmla="*/ 685800 h 1364456"/>
              <a:gd name="connsiteX24" fmla="*/ 1002506 w 1388269"/>
              <a:gd name="connsiteY24" fmla="*/ 664368 h 1364456"/>
              <a:gd name="connsiteX25" fmla="*/ 954881 w 1388269"/>
              <a:gd name="connsiteY25" fmla="*/ 623887 h 1364456"/>
              <a:gd name="connsiteX26" fmla="*/ 914400 w 1388269"/>
              <a:gd name="connsiteY26" fmla="*/ 590550 h 1364456"/>
              <a:gd name="connsiteX27" fmla="*/ 871537 w 1388269"/>
              <a:gd name="connsiteY27" fmla="*/ 564356 h 1364456"/>
              <a:gd name="connsiteX28" fmla="*/ 854869 w 1388269"/>
              <a:gd name="connsiteY28" fmla="*/ 552450 h 1364456"/>
              <a:gd name="connsiteX29" fmla="*/ 862012 w 1388269"/>
              <a:gd name="connsiteY29" fmla="*/ 535781 h 1364456"/>
              <a:gd name="connsiteX30" fmla="*/ 869156 w 1388269"/>
              <a:gd name="connsiteY30" fmla="*/ 516731 h 1364456"/>
              <a:gd name="connsiteX31" fmla="*/ 869156 w 1388269"/>
              <a:gd name="connsiteY31" fmla="*/ 500062 h 1364456"/>
              <a:gd name="connsiteX32" fmla="*/ 854869 w 1388269"/>
              <a:gd name="connsiteY32" fmla="*/ 478631 h 1364456"/>
              <a:gd name="connsiteX33" fmla="*/ 850106 w 1388269"/>
              <a:gd name="connsiteY33" fmla="*/ 457200 h 1364456"/>
              <a:gd name="connsiteX34" fmla="*/ 838200 w 1388269"/>
              <a:gd name="connsiteY34" fmla="*/ 442912 h 1364456"/>
              <a:gd name="connsiteX35" fmla="*/ 847725 w 1388269"/>
              <a:gd name="connsiteY35" fmla="*/ 423862 h 1364456"/>
              <a:gd name="connsiteX36" fmla="*/ 847725 w 1388269"/>
              <a:gd name="connsiteY36" fmla="*/ 407193 h 1364456"/>
              <a:gd name="connsiteX37" fmla="*/ 826294 w 1388269"/>
              <a:gd name="connsiteY37" fmla="*/ 400050 h 1364456"/>
              <a:gd name="connsiteX38" fmla="*/ 816769 w 1388269"/>
              <a:gd name="connsiteY38" fmla="*/ 385762 h 1364456"/>
              <a:gd name="connsiteX39" fmla="*/ 812006 w 1388269"/>
              <a:gd name="connsiteY39" fmla="*/ 361950 h 1364456"/>
              <a:gd name="connsiteX40" fmla="*/ 821531 w 1388269"/>
              <a:gd name="connsiteY40" fmla="*/ 340518 h 1364456"/>
              <a:gd name="connsiteX41" fmla="*/ 821531 w 1388269"/>
              <a:gd name="connsiteY41" fmla="*/ 321468 h 1364456"/>
              <a:gd name="connsiteX42" fmla="*/ 809625 w 1388269"/>
              <a:gd name="connsiteY42" fmla="*/ 302418 h 1364456"/>
              <a:gd name="connsiteX43" fmla="*/ 769144 w 1388269"/>
              <a:gd name="connsiteY43" fmla="*/ 245268 h 1364456"/>
              <a:gd name="connsiteX44" fmla="*/ 781050 w 1388269"/>
              <a:gd name="connsiteY44" fmla="*/ 171449 h 1364456"/>
              <a:gd name="connsiteX45" fmla="*/ 742951 w 1388269"/>
              <a:gd name="connsiteY45" fmla="*/ 88106 h 1364456"/>
              <a:gd name="connsiteX46" fmla="*/ 461962 w 1388269"/>
              <a:gd name="connsiteY46" fmla="*/ 0 h 1364456"/>
              <a:gd name="connsiteX47" fmla="*/ 0 w 1388269"/>
              <a:gd name="connsiteY47" fmla="*/ 2381 h 1364456"/>
              <a:gd name="connsiteX0" fmla="*/ 1388269 w 1388269"/>
              <a:gd name="connsiteY0" fmla="*/ 1364456 h 1364456"/>
              <a:gd name="connsiteX1" fmla="*/ 1373981 w 1388269"/>
              <a:gd name="connsiteY1" fmla="*/ 1309687 h 1364456"/>
              <a:gd name="connsiteX2" fmla="*/ 1350169 w 1388269"/>
              <a:gd name="connsiteY2" fmla="*/ 1295400 h 1364456"/>
              <a:gd name="connsiteX3" fmla="*/ 1343025 w 1388269"/>
              <a:gd name="connsiteY3" fmla="*/ 1281112 h 1364456"/>
              <a:gd name="connsiteX4" fmla="*/ 1338262 w 1388269"/>
              <a:gd name="connsiteY4" fmla="*/ 1262062 h 1364456"/>
              <a:gd name="connsiteX5" fmla="*/ 1326356 w 1388269"/>
              <a:gd name="connsiteY5" fmla="*/ 1252537 h 1364456"/>
              <a:gd name="connsiteX6" fmla="*/ 1314450 w 1388269"/>
              <a:gd name="connsiteY6" fmla="*/ 1240631 h 1364456"/>
              <a:gd name="connsiteX7" fmla="*/ 1307306 w 1388269"/>
              <a:gd name="connsiteY7" fmla="*/ 1221581 h 1364456"/>
              <a:gd name="connsiteX8" fmla="*/ 1288256 w 1388269"/>
              <a:gd name="connsiteY8" fmla="*/ 1214437 h 1364456"/>
              <a:gd name="connsiteX9" fmla="*/ 1266825 w 1388269"/>
              <a:gd name="connsiteY9" fmla="*/ 1207293 h 1364456"/>
              <a:gd name="connsiteX10" fmla="*/ 1259681 w 1388269"/>
              <a:gd name="connsiteY10" fmla="*/ 1178718 h 1364456"/>
              <a:gd name="connsiteX11" fmla="*/ 1240631 w 1388269"/>
              <a:gd name="connsiteY11" fmla="*/ 1150143 h 1364456"/>
              <a:gd name="connsiteX12" fmla="*/ 1228725 w 1388269"/>
              <a:gd name="connsiteY12" fmla="*/ 1131093 h 1364456"/>
              <a:gd name="connsiteX13" fmla="*/ 1207294 w 1388269"/>
              <a:gd name="connsiteY13" fmla="*/ 1109662 h 1364456"/>
              <a:gd name="connsiteX14" fmla="*/ 1183481 w 1388269"/>
              <a:gd name="connsiteY14" fmla="*/ 1083468 h 1364456"/>
              <a:gd name="connsiteX15" fmla="*/ 1147762 w 1388269"/>
              <a:gd name="connsiteY15" fmla="*/ 1026318 h 1364456"/>
              <a:gd name="connsiteX16" fmla="*/ 1126331 w 1388269"/>
              <a:gd name="connsiteY16" fmla="*/ 973931 h 1364456"/>
              <a:gd name="connsiteX17" fmla="*/ 1114425 w 1388269"/>
              <a:gd name="connsiteY17" fmla="*/ 921543 h 1364456"/>
              <a:gd name="connsiteX18" fmla="*/ 1097756 w 1388269"/>
              <a:gd name="connsiteY18" fmla="*/ 885825 h 1364456"/>
              <a:gd name="connsiteX19" fmla="*/ 1088231 w 1388269"/>
              <a:gd name="connsiteY19" fmla="*/ 826293 h 1364456"/>
              <a:gd name="connsiteX20" fmla="*/ 1073944 w 1388269"/>
              <a:gd name="connsiteY20" fmla="*/ 781050 h 1364456"/>
              <a:gd name="connsiteX21" fmla="*/ 1059656 w 1388269"/>
              <a:gd name="connsiteY21" fmla="*/ 750093 h 1364456"/>
              <a:gd name="connsiteX22" fmla="*/ 1035844 w 1388269"/>
              <a:gd name="connsiteY22" fmla="*/ 714375 h 1364456"/>
              <a:gd name="connsiteX23" fmla="*/ 1019175 w 1388269"/>
              <a:gd name="connsiteY23" fmla="*/ 685800 h 1364456"/>
              <a:gd name="connsiteX24" fmla="*/ 1002506 w 1388269"/>
              <a:gd name="connsiteY24" fmla="*/ 664368 h 1364456"/>
              <a:gd name="connsiteX25" fmla="*/ 954881 w 1388269"/>
              <a:gd name="connsiteY25" fmla="*/ 623887 h 1364456"/>
              <a:gd name="connsiteX26" fmla="*/ 914400 w 1388269"/>
              <a:gd name="connsiteY26" fmla="*/ 590550 h 1364456"/>
              <a:gd name="connsiteX27" fmla="*/ 871537 w 1388269"/>
              <a:gd name="connsiteY27" fmla="*/ 564356 h 1364456"/>
              <a:gd name="connsiteX28" fmla="*/ 854869 w 1388269"/>
              <a:gd name="connsiteY28" fmla="*/ 552450 h 1364456"/>
              <a:gd name="connsiteX29" fmla="*/ 862012 w 1388269"/>
              <a:gd name="connsiteY29" fmla="*/ 535781 h 1364456"/>
              <a:gd name="connsiteX30" fmla="*/ 869156 w 1388269"/>
              <a:gd name="connsiteY30" fmla="*/ 516731 h 1364456"/>
              <a:gd name="connsiteX31" fmla="*/ 869156 w 1388269"/>
              <a:gd name="connsiteY31" fmla="*/ 500062 h 1364456"/>
              <a:gd name="connsiteX32" fmla="*/ 854869 w 1388269"/>
              <a:gd name="connsiteY32" fmla="*/ 478631 h 1364456"/>
              <a:gd name="connsiteX33" fmla="*/ 850106 w 1388269"/>
              <a:gd name="connsiteY33" fmla="*/ 457200 h 1364456"/>
              <a:gd name="connsiteX34" fmla="*/ 838200 w 1388269"/>
              <a:gd name="connsiteY34" fmla="*/ 442912 h 1364456"/>
              <a:gd name="connsiteX35" fmla="*/ 847725 w 1388269"/>
              <a:gd name="connsiteY35" fmla="*/ 423862 h 1364456"/>
              <a:gd name="connsiteX36" fmla="*/ 847725 w 1388269"/>
              <a:gd name="connsiteY36" fmla="*/ 407193 h 1364456"/>
              <a:gd name="connsiteX37" fmla="*/ 826294 w 1388269"/>
              <a:gd name="connsiteY37" fmla="*/ 400050 h 1364456"/>
              <a:gd name="connsiteX38" fmla="*/ 816769 w 1388269"/>
              <a:gd name="connsiteY38" fmla="*/ 385762 h 1364456"/>
              <a:gd name="connsiteX39" fmla="*/ 812006 w 1388269"/>
              <a:gd name="connsiteY39" fmla="*/ 361950 h 1364456"/>
              <a:gd name="connsiteX40" fmla="*/ 821531 w 1388269"/>
              <a:gd name="connsiteY40" fmla="*/ 340518 h 1364456"/>
              <a:gd name="connsiteX41" fmla="*/ 821531 w 1388269"/>
              <a:gd name="connsiteY41" fmla="*/ 321468 h 1364456"/>
              <a:gd name="connsiteX42" fmla="*/ 809625 w 1388269"/>
              <a:gd name="connsiteY42" fmla="*/ 302418 h 1364456"/>
              <a:gd name="connsiteX43" fmla="*/ 769144 w 1388269"/>
              <a:gd name="connsiteY43" fmla="*/ 245268 h 1364456"/>
              <a:gd name="connsiteX44" fmla="*/ 781050 w 1388269"/>
              <a:gd name="connsiteY44" fmla="*/ 171449 h 1364456"/>
              <a:gd name="connsiteX45" fmla="*/ 742951 w 1388269"/>
              <a:gd name="connsiteY45" fmla="*/ 88106 h 1364456"/>
              <a:gd name="connsiteX46" fmla="*/ 626269 w 1388269"/>
              <a:gd name="connsiteY46" fmla="*/ 57150 h 1364456"/>
              <a:gd name="connsiteX47" fmla="*/ 461962 w 1388269"/>
              <a:gd name="connsiteY47" fmla="*/ 0 h 1364456"/>
              <a:gd name="connsiteX48" fmla="*/ 0 w 1388269"/>
              <a:gd name="connsiteY48" fmla="*/ 2381 h 1364456"/>
              <a:gd name="connsiteX0" fmla="*/ 1388269 w 1388269"/>
              <a:gd name="connsiteY0" fmla="*/ 1364456 h 1364456"/>
              <a:gd name="connsiteX1" fmla="*/ 1373981 w 1388269"/>
              <a:gd name="connsiteY1" fmla="*/ 1309687 h 1364456"/>
              <a:gd name="connsiteX2" fmla="*/ 1350169 w 1388269"/>
              <a:gd name="connsiteY2" fmla="*/ 1295400 h 1364456"/>
              <a:gd name="connsiteX3" fmla="*/ 1343025 w 1388269"/>
              <a:gd name="connsiteY3" fmla="*/ 1281112 h 1364456"/>
              <a:gd name="connsiteX4" fmla="*/ 1338262 w 1388269"/>
              <a:gd name="connsiteY4" fmla="*/ 1262062 h 1364456"/>
              <a:gd name="connsiteX5" fmla="*/ 1326356 w 1388269"/>
              <a:gd name="connsiteY5" fmla="*/ 1252537 h 1364456"/>
              <a:gd name="connsiteX6" fmla="*/ 1314450 w 1388269"/>
              <a:gd name="connsiteY6" fmla="*/ 1240631 h 1364456"/>
              <a:gd name="connsiteX7" fmla="*/ 1307306 w 1388269"/>
              <a:gd name="connsiteY7" fmla="*/ 1221581 h 1364456"/>
              <a:gd name="connsiteX8" fmla="*/ 1288256 w 1388269"/>
              <a:gd name="connsiteY8" fmla="*/ 1214437 h 1364456"/>
              <a:gd name="connsiteX9" fmla="*/ 1266825 w 1388269"/>
              <a:gd name="connsiteY9" fmla="*/ 1207293 h 1364456"/>
              <a:gd name="connsiteX10" fmla="*/ 1259681 w 1388269"/>
              <a:gd name="connsiteY10" fmla="*/ 1178718 h 1364456"/>
              <a:gd name="connsiteX11" fmla="*/ 1240631 w 1388269"/>
              <a:gd name="connsiteY11" fmla="*/ 1150143 h 1364456"/>
              <a:gd name="connsiteX12" fmla="*/ 1228725 w 1388269"/>
              <a:gd name="connsiteY12" fmla="*/ 1131093 h 1364456"/>
              <a:gd name="connsiteX13" fmla="*/ 1207294 w 1388269"/>
              <a:gd name="connsiteY13" fmla="*/ 1109662 h 1364456"/>
              <a:gd name="connsiteX14" fmla="*/ 1183481 w 1388269"/>
              <a:gd name="connsiteY14" fmla="*/ 1083468 h 1364456"/>
              <a:gd name="connsiteX15" fmla="*/ 1147762 w 1388269"/>
              <a:gd name="connsiteY15" fmla="*/ 1026318 h 1364456"/>
              <a:gd name="connsiteX16" fmla="*/ 1126331 w 1388269"/>
              <a:gd name="connsiteY16" fmla="*/ 973931 h 1364456"/>
              <a:gd name="connsiteX17" fmla="*/ 1114425 w 1388269"/>
              <a:gd name="connsiteY17" fmla="*/ 921543 h 1364456"/>
              <a:gd name="connsiteX18" fmla="*/ 1097756 w 1388269"/>
              <a:gd name="connsiteY18" fmla="*/ 885825 h 1364456"/>
              <a:gd name="connsiteX19" fmla="*/ 1088231 w 1388269"/>
              <a:gd name="connsiteY19" fmla="*/ 826293 h 1364456"/>
              <a:gd name="connsiteX20" fmla="*/ 1073944 w 1388269"/>
              <a:gd name="connsiteY20" fmla="*/ 781050 h 1364456"/>
              <a:gd name="connsiteX21" fmla="*/ 1059656 w 1388269"/>
              <a:gd name="connsiteY21" fmla="*/ 750093 h 1364456"/>
              <a:gd name="connsiteX22" fmla="*/ 1035844 w 1388269"/>
              <a:gd name="connsiteY22" fmla="*/ 714375 h 1364456"/>
              <a:gd name="connsiteX23" fmla="*/ 1019175 w 1388269"/>
              <a:gd name="connsiteY23" fmla="*/ 685800 h 1364456"/>
              <a:gd name="connsiteX24" fmla="*/ 1002506 w 1388269"/>
              <a:gd name="connsiteY24" fmla="*/ 664368 h 1364456"/>
              <a:gd name="connsiteX25" fmla="*/ 954881 w 1388269"/>
              <a:gd name="connsiteY25" fmla="*/ 623887 h 1364456"/>
              <a:gd name="connsiteX26" fmla="*/ 914400 w 1388269"/>
              <a:gd name="connsiteY26" fmla="*/ 590550 h 1364456"/>
              <a:gd name="connsiteX27" fmla="*/ 871537 w 1388269"/>
              <a:gd name="connsiteY27" fmla="*/ 564356 h 1364456"/>
              <a:gd name="connsiteX28" fmla="*/ 854869 w 1388269"/>
              <a:gd name="connsiteY28" fmla="*/ 552450 h 1364456"/>
              <a:gd name="connsiteX29" fmla="*/ 862012 w 1388269"/>
              <a:gd name="connsiteY29" fmla="*/ 535781 h 1364456"/>
              <a:gd name="connsiteX30" fmla="*/ 869156 w 1388269"/>
              <a:gd name="connsiteY30" fmla="*/ 516731 h 1364456"/>
              <a:gd name="connsiteX31" fmla="*/ 869156 w 1388269"/>
              <a:gd name="connsiteY31" fmla="*/ 500062 h 1364456"/>
              <a:gd name="connsiteX32" fmla="*/ 854869 w 1388269"/>
              <a:gd name="connsiteY32" fmla="*/ 478631 h 1364456"/>
              <a:gd name="connsiteX33" fmla="*/ 850106 w 1388269"/>
              <a:gd name="connsiteY33" fmla="*/ 457200 h 1364456"/>
              <a:gd name="connsiteX34" fmla="*/ 838200 w 1388269"/>
              <a:gd name="connsiteY34" fmla="*/ 442912 h 1364456"/>
              <a:gd name="connsiteX35" fmla="*/ 847725 w 1388269"/>
              <a:gd name="connsiteY35" fmla="*/ 423862 h 1364456"/>
              <a:gd name="connsiteX36" fmla="*/ 847725 w 1388269"/>
              <a:gd name="connsiteY36" fmla="*/ 407193 h 1364456"/>
              <a:gd name="connsiteX37" fmla="*/ 826294 w 1388269"/>
              <a:gd name="connsiteY37" fmla="*/ 400050 h 1364456"/>
              <a:gd name="connsiteX38" fmla="*/ 816769 w 1388269"/>
              <a:gd name="connsiteY38" fmla="*/ 385762 h 1364456"/>
              <a:gd name="connsiteX39" fmla="*/ 812006 w 1388269"/>
              <a:gd name="connsiteY39" fmla="*/ 361950 h 1364456"/>
              <a:gd name="connsiteX40" fmla="*/ 821531 w 1388269"/>
              <a:gd name="connsiteY40" fmla="*/ 340518 h 1364456"/>
              <a:gd name="connsiteX41" fmla="*/ 821531 w 1388269"/>
              <a:gd name="connsiteY41" fmla="*/ 321468 h 1364456"/>
              <a:gd name="connsiteX42" fmla="*/ 809625 w 1388269"/>
              <a:gd name="connsiteY42" fmla="*/ 302418 h 1364456"/>
              <a:gd name="connsiteX43" fmla="*/ 769144 w 1388269"/>
              <a:gd name="connsiteY43" fmla="*/ 245268 h 1364456"/>
              <a:gd name="connsiteX44" fmla="*/ 781050 w 1388269"/>
              <a:gd name="connsiteY44" fmla="*/ 171449 h 1364456"/>
              <a:gd name="connsiteX45" fmla="*/ 742951 w 1388269"/>
              <a:gd name="connsiteY45" fmla="*/ 88106 h 1364456"/>
              <a:gd name="connsiteX46" fmla="*/ 621507 w 1388269"/>
              <a:gd name="connsiteY46" fmla="*/ 38100 h 1364456"/>
              <a:gd name="connsiteX47" fmla="*/ 461962 w 1388269"/>
              <a:gd name="connsiteY47" fmla="*/ 0 h 1364456"/>
              <a:gd name="connsiteX48" fmla="*/ 0 w 1388269"/>
              <a:gd name="connsiteY48" fmla="*/ 2381 h 1364456"/>
              <a:gd name="connsiteX0" fmla="*/ 1388269 w 1388269"/>
              <a:gd name="connsiteY0" fmla="*/ 1364456 h 1364456"/>
              <a:gd name="connsiteX1" fmla="*/ 1373981 w 1388269"/>
              <a:gd name="connsiteY1" fmla="*/ 1309687 h 1364456"/>
              <a:gd name="connsiteX2" fmla="*/ 1350169 w 1388269"/>
              <a:gd name="connsiteY2" fmla="*/ 1295400 h 1364456"/>
              <a:gd name="connsiteX3" fmla="*/ 1343025 w 1388269"/>
              <a:gd name="connsiteY3" fmla="*/ 1281112 h 1364456"/>
              <a:gd name="connsiteX4" fmla="*/ 1338262 w 1388269"/>
              <a:gd name="connsiteY4" fmla="*/ 1262062 h 1364456"/>
              <a:gd name="connsiteX5" fmla="*/ 1326356 w 1388269"/>
              <a:gd name="connsiteY5" fmla="*/ 1252537 h 1364456"/>
              <a:gd name="connsiteX6" fmla="*/ 1314450 w 1388269"/>
              <a:gd name="connsiteY6" fmla="*/ 1240631 h 1364456"/>
              <a:gd name="connsiteX7" fmla="*/ 1307306 w 1388269"/>
              <a:gd name="connsiteY7" fmla="*/ 1221581 h 1364456"/>
              <a:gd name="connsiteX8" fmla="*/ 1288256 w 1388269"/>
              <a:gd name="connsiteY8" fmla="*/ 1214437 h 1364456"/>
              <a:gd name="connsiteX9" fmla="*/ 1266825 w 1388269"/>
              <a:gd name="connsiteY9" fmla="*/ 1207293 h 1364456"/>
              <a:gd name="connsiteX10" fmla="*/ 1259681 w 1388269"/>
              <a:gd name="connsiteY10" fmla="*/ 1178718 h 1364456"/>
              <a:gd name="connsiteX11" fmla="*/ 1240631 w 1388269"/>
              <a:gd name="connsiteY11" fmla="*/ 1150143 h 1364456"/>
              <a:gd name="connsiteX12" fmla="*/ 1228725 w 1388269"/>
              <a:gd name="connsiteY12" fmla="*/ 1131093 h 1364456"/>
              <a:gd name="connsiteX13" fmla="*/ 1207294 w 1388269"/>
              <a:gd name="connsiteY13" fmla="*/ 1109662 h 1364456"/>
              <a:gd name="connsiteX14" fmla="*/ 1183481 w 1388269"/>
              <a:gd name="connsiteY14" fmla="*/ 1083468 h 1364456"/>
              <a:gd name="connsiteX15" fmla="*/ 1147762 w 1388269"/>
              <a:gd name="connsiteY15" fmla="*/ 1026318 h 1364456"/>
              <a:gd name="connsiteX16" fmla="*/ 1126331 w 1388269"/>
              <a:gd name="connsiteY16" fmla="*/ 973931 h 1364456"/>
              <a:gd name="connsiteX17" fmla="*/ 1114425 w 1388269"/>
              <a:gd name="connsiteY17" fmla="*/ 921543 h 1364456"/>
              <a:gd name="connsiteX18" fmla="*/ 1097756 w 1388269"/>
              <a:gd name="connsiteY18" fmla="*/ 885825 h 1364456"/>
              <a:gd name="connsiteX19" fmla="*/ 1088231 w 1388269"/>
              <a:gd name="connsiteY19" fmla="*/ 826293 h 1364456"/>
              <a:gd name="connsiteX20" fmla="*/ 1073944 w 1388269"/>
              <a:gd name="connsiteY20" fmla="*/ 781050 h 1364456"/>
              <a:gd name="connsiteX21" fmla="*/ 1059656 w 1388269"/>
              <a:gd name="connsiteY21" fmla="*/ 750093 h 1364456"/>
              <a:gd name="connsiteX22" fmla="*/ 1035844 w 1388269"/>
              <a:gd name="connsiteY22" fmla="*/ 714375 h 1364456"/>
              <a:gd name="connsiteX23" fmla="*/ 1019175 w 1388269"/>
              <a:gd name="connsiteY23" fmla="*/ 685800 h 1364456"/>
              <a:gd name="connsiteX24" fmla="*/ 1002506 w 1388269"/>
              <a:gd name="connsiteY24" fmla="*/ 664368 h 1364456"/>
              <a:gd name="connsiteX25" fmla="*/ 954881 w 1388269"/>
              <a:gd name="connsiteY25" fmla="*/ 623887 h 1364456"/>
              <a:gd name="connsiteX26" fmla="*/ 914400 w 1388269"/>
              <a:gd name="connsiteY26" fmla="*/ 590550 h 1364456"/>
              <a:gd name="connsiteX27" fmla="*/ 871537 w 1388269"/>
              <a:gd name="connsiteY27" fmla="*/ 564356 h 1364456"/>
              <a:gd name="connsiteX28" fmla="*/ 854869 w 1388269"/>
              <a:gd name="connsiteY28" fmla="*/ 552450 h 1364456"/>
              <a:gd name="connsiteX29" fmla="*/ 862012 w 1388269"/>
              <a:gd name="connsiteY29" fmla="*/ 535781 h 1364456"/>
              <a:gd name="connsiteX30" fmla="*/ 869156 w 1388269"/>
              <a:gd name="connsiteY30" fmla="*/ 516731 h 1364456"/>
              <a:gd name="connsiteX31" fmla="*/ 869156 w 1388269"/>
              <a:gd name="connsiteY31" fmla="*/ 500062 h 1364456"/>
              <a:gd name="connsiteX32" fmla="*/ 854869 w 1388269"/>
              <a:gd name="connsiteY32" fmla="*/ 478631 h 1364456"/>
              <a:gd name="connsiteX33" fmla="*/ 850106 w 1388269"/>
              <a:gd name="connsiteY33" fmla="*/ 457200 h 1364456"/>
              <a:gd name="connsiteX34" fmla="*/ 838200 w 1388269"/>
              <a:gd name="connsiteY34" fmla="*/ 442912 h 1364456"/>
              <a:gd name="connsiteX35" fmla="*/ 847725 w 1388269"/>
              <a:gd name="connsiteY35" fmla="*/ 423862 h 1364456"/>
              <a:gd name="connsiteX36" fmla="*/ 847725 w 1388269"/>
              <a:gd name="connsiteY36" fmla="*/ 407193 h 1364456"/>
              <a:gd name="connsiteX37" fmla="*/ 826294 w 1388269"/>
              <a:gd name="connsiteY37" fmla="*/ 400050 h 1364456"/>
              <a:gd name="connsiteX38" fmla="*/ 816769 w 1388269"/>
              <a:gd name="connsiteY38" fmla="*/ 385762 h 1364456"/>
              <a:gd name="connsiteX39" fmla="*/ 812006 w 1388269"/>
              <a:gd name="connsiteY39" fmla="*/ 361950 h 1364456"/>
              <a:gd name="connsiteX40" fmla="*/ 821531 w 1388269"/>
              <a:gd name="connsiteY40" fmla="*/ 340518 h 1364456"/>
              <a:gd name="connsiteX41" fmla="*/ 821531 w 1388269"/>
              <a:gd name="connsiteY41" fmla="*/ 321468 h 1364456"/>
              <a:gd name="connsiteX42" fmla="*/ 809625 w 1388269"/>
              <a:gd name="connsiteY42" fmla="*/ 302418 h 1364456"/>
              <a:gd name="connsiteX43" fmla="*/ 769144 w 1388269"/>
              <a:gd name="connsiteY43" fmla="*/ 245268 h 1364456"/>
              <a:gd name="connsiteX44" fmla="*/ 781050 w 1388269"/>
              <a:gd name="connsiteY44" fmla="*/ 171449 h 1364456"/>
              <a:gd name="connsiteX45" fmla="*/ 762000 w 1388269"/>
              <a:gd name="connsiteY45" fmla="*/ 123825 h 1364456"/>
              <a:gd name="connsiteX46" fmla="*/ 742951 w 1388269"/>
              <a:gd name="connsiteY46" fmla="*/ 88106 h 1364456"/>
              <a:gd name="connsiteX47" fmla="*/ 621507 w 1388269"/>
              <a:gd name="connsiteY47" fmla="*/ 38100 h 1364456"/>
              <a:gd name="connsiteX48" fmla="*/ 461962 w 1388269"/>
              <a:gd name="connsiteY48" fmla="*/ 0 h 1364456"/>
              <a:gd name="connsiteX49" fmla="*/ 0 w 1388269"/>
              <a:gd name="connsiteY49" fmla="*/ 2381 h 1364456"/>
              <a:gd name="connsiteX0" fmla="*/ 1388269 w 1388269"/>
              <a:gd name="connsiteY0" fmla="*/ 1364456 h 1364456"/>
              <a:gd name="connsiteX1" fmla="*/ 1373981 w 1388269"/>
              <a:gd name="connsiteY1" fmla="*/ 1309687 h 1364456"/>
              <a:gd name="connsiteX2" fmla="*/ 1350169 w 1388269"/>
              <a:gd name="connsiteY2" fmla="*/ 1295400 h 1364456"/>
              <a:gd name="connsiteX3" fmla="*/ 1343025 w 1388269"/>
              <a:gd name="connsiteY3" fmla="*/ 1281112 h 1364456"/>
              <a:gd name="connsiteX4" fmla="*/ 1338262 w 1388269"/>
              <a:gd name="connsiteY4" fmla="*/ 1262062 h 1364456"/>
              <a:gd name="connsiteX5" fmla="*/ 1326356 w 1388269"/>
              <a:gd name="connsiteY5" fmla="*/ 1252537 h 1364456"/>
              <a:gd name="connsiteX6" fmla="*/ 1314450 w 1388269"/>
              <a:gd name="connsiteY6" fmla="*/ 1240631 h 1364456"/>
              <a:gd name="connsiteX7" fmla="*/ 1307306 w 1388269"/>
              <a:gd name="connsiteY7" fmla="*/ 1221581 h 1364456"/>
              <a:gd name="connsiteX8" fmla="*/ 1288256 w 1388269"/>
              <a:gd name="connsiteY8" fmla="*/ 1214437 h 1364456"/>
              <a:gd name="connsiteX9" fmla="*/ 1266825 w 1388269"/>
              <a:gd name="connsiteY9" fmla="*/ 1207293 h 1364456"/>
              <a:gd name="connsiteX10" fmla="*/ 1259681 w 1388269"/>
              <a:gd name="connsiteY10" fmla="*/ 1178718 h 1364456"/>
              <a:gd name="connsiteX11" fmla="*/ 1240631 w 1388269"/>
              <a:gd name="connsiteY11" fmla="*/ 1150143 h 1364456"/>
              <a:gd name="connsiteX12" fmla="*/ 1228725 w 1388269"/>
              <a:gd name="connsiteY12" fmla="*/ 1131093 h 1364456"/>
              <a:gd name="connsiteX13" fmla="*/ 1207294 w 1388269"/>
              <a:gd name="connsiteY13" fmla="*/ 1109662 h 1364456"/>
              <a:gd name="connsiteX14" fmla="*/ 1183481 w 1388269"/>
              <a:gd name="connsiteY14" fmla="*/ 1083468 h 1364456"/>
              <a:gd name="connsiteX15" fmla="*/ 1147762 w 1388269"/>
              <a:gd name="connsiteY15" fmla="*/ 1026318 h 1364456"/>
              <a:gd name="connsiteX16" fmla="*/ 1126331 w 1388269"/>
              <a:gd name="connsiteY16" fmla="*/ 973931 h 1364456"/>
              <a:gd name="connsiteX17" fmla="*/ 1114425 w 1388269"/>
              <a:gd name="connsiteY17" fmla="*/ 921543 h 1364456"/>
              <a:gd name="connsiteX18" fmla="*/ 1097756 w 1388269"/>
              <a:gd name="connsiteY18" fmla="*/ 885825 h 1364456"/>
              <a:gd name="connsiteX19" fmla="*/ 1088231 w 1388269"/>
              <a:gd name="connsiteY19" fmla="*/ 826293 h 1364456"/>
              <a:gd name="connsiteX20" fmla="*/ 1073944 w 1388269"/>
              <a:gd name="connsiteY20" fmla="*/ 781050 h 1364456"/>
              <a:gd name="connsiteX21" fmla="*/ 1059656 w 1388269"/>
              <a:gd name="connsiteY21" fmla="*/ 750093 h 1364456"/>
              <a:gd name="connsiteX22" fmla="*/ 1035844 w 1388269"/>
              <a:gd name="connsiteY22" fmla="*/ 714375 h 1364456"/>
              <a:gd name="connsiteX23" fmla="*/ 1019175 w 1388269"/>
              <a:gd name="connsiteY23" fmla="*/ 685800 h 1364456"/>
              <a:gd name="connsiteX24" fmla="*/ 1002506 w 1388269"/>
              <a:gd name="connsiteY24" fmla="*/ 664368 h 1364456"/>
              <a:gd name="connsiteX25" fmla="*/ 954881 w 1388269"/>
              <a:gd name="connsiteY25" fmla="*/ 623887 h 1364456"/>
              <a:gd name="connsiteX26" fmla="*/ 914400 w 1388269"/>
              <a:gd name="connsiteY26" fmla="*/ 590550 h 1364456"/>
              <a:gd name="connsiteX27" fmla="*/ 871537 w 1388269"/>
              <a:gd name="connsiteY27" fmla="*/ 564356 h 1364456"/>
              <a:gd name="connsiteX28" fmla="*/ 854869 w 1388269"/>
              <a:gd name="connsiteY28" fmla="*/ 552450 h 1364456"/>
              <a:gd name="connsiteX29" fmla="*/ 862012 w 1388269"/>
              <a:gd name="connsiteY29" fmla="*/ 535781 h 1364456"/>
              <a:gd name="connsiteX30" fmla="*/ 869156 w 1388269"/>
              <a:gd name="connsiteY30" fmla="*/ 516731 h 1364456"/>
              <a:gd name="connsiteX31" fmla="*/ 869156 w 1388269"/>
              <a:gd name="connsiteY31" fmla="*/ 500062 h 1364456"/>
              <a:gd name="connsiteX32" fmla="*/ 854869 w 1388269"/>
              <a:gd name="connsiteY32" fmla="*/ 478631 h 1364456"/>
              <a:gd name="connsiteX33" fmla="*/ 850106 w 1388269"/>
              <a:gd name="connsiteY33" fmla="*/ 457200 h 1364456"/>
              <a:gd name="connsiteX34" fmla="*/ 838200 w 1388269"/>
              <a:gd name="connsiteY34" fmla="*/ 442912 h 1364456"/>
              <a:gd name="connsiteX35" fmla="*/ 847725 w 1388269"/>
              <a:gd name="connsiteY35" fmla="*/ 423862 h 1364456"/>
              <a:gd name="connsiteX36" fmla="*/ 847725 w 1388269"/>
              <a:gd name="connsiteY36" fmla="*/ 407193 h 1364456"/>
              <a:gd name="connsiteX37" fmla="*/ 826294 w 1388269"/>
              <a:gd name="connsiteY37" fmla="*/ 400050 h 1364456"/>
              <a:gd name="connsiteX38" fmla="*/ 816769 w 1388269"/>
              <a:gd name="connsiteY38" fmla="*/ 385762 h 1364456"/>
              <a:gd name="connsiteX39" fmla="*/ 812006 w 1388269"/>
              <a:gd name="connsiteY39" fmla="*/ 361950 h 1364456"/>
              <a:gd name="connsiteX40" fmla="*/ 821531 w 1388269"/>
              <a:gd name="connsiteY40" fmla="*/ 340518 h 1364456"/>
              <a:gd name="connsiteX41" fmla="*/ 821531 w 1388269"/>
              <a:gd name="connsiteY41" fmla="*/ 321468 h 1364456"/>
              <a:gd name="connsiteX42" fmla="*/ 809625 w 1388269"/>
              <a:gd name="connsiteY42" fmla="*/ 302418 h 1364456"/>
              <a:gd name="connsiteX43" fmla="*/ 769144 w 1388269"/>
              <a:gd name="connsiteY43" fmla="*/ 245268 h 1364456"/>
              <a:gd name="connsiteX44" fmla="*/ 781050 w 1388269"/>
              <a:gd name="connsiteY44" fmla="*/ 171449 h 1364456"/>
              <a:gd name="connsiteX45" fmla="*/ 762000 w 1388269"/>
              <a:gd name="connsiteY45" fmla="*/ 123825 h 1364456"/>
              <a:gd name="connsiteX46" fmla="*/ 742951 w 1388269"/>
              <a:gd name="connsiteY46" fmla="*/ 88106 h 1364456"/>
              <a:gd name="connsiteX47" fmla="*/ 683419 w 1388269"/>
              <a:gd name="connsiteY47" fmla="*/ 66675 h 1364456"/>
              <a:gd name="connsiteX48" fmla="*/ 621507 w 1388269"/>
              <a:gd name="connsiteY48" fmla="*/ 38100 h 1364456"/>
              <a:gd name="connsiteX49" fmla="*/ 461962 w 1388269"/>
              <a:gd name="connsiteY49" fmla="*/ 0 h 1364456"/>
              <a:gd name="connsiteX50" fmla="*/ 0 w 1388269"/>
              <a:gd name="connsiteY50" fmla="*/ 2381 h 1364456"/>
              <a:gd name="connsiteX0" fmla="*/ 1388269 w 1388269"/>
              <a:gd name="connsiteY0" fmla="*/ 1364456 h 1364456"/>
              <a:gd name="connsiteX1" fmla="*/ 1373981 w 1388269"/>
              <a:gd name="connsiteY1" fmla="*/ 1309687 h 1364456"/>
              <a:gd name="connsiteX2" fmla="*/ 1350169 w 1388269"/>
              <a:gd name="connsiteY2" fmla="*/ 1295400 h 1364456"/>
              <a:gd name="connsiteX3" fmla="*/ 1343025 w 1388269"/>
              <a:gd name="connsiteY3" fmla="*/ 1281112 h 1364456"/>
              <a:gd name="connsiteX4" fmla="*/ 1338262 w 1388269"/>
              <a:gd name="connsiteY4" fmla="*/ 1262062 h 1364456"/>
              <a:gd name="connsiteX5" fmla="*/ 1326356 w 1388269"/>
              <a:gd name="connsiteY5" fmla="*/ 1252537 h 1364456"/>
              <a:gd name="connsiteX6" fmla="*/ 1314450 w 1388269"/>
              <a:gd name="connsiteY6" fmla="*/ 1240631 h 1364456"/>
              <a:gd name="connsiteX7" fmla="*/ 1307306 w 1388269"/>
              <a:gd name="connsiteY7" fmla="*/ 1221581 h 1364456"/>
              <a:gd name="connsiteX8" fmla="*/ 1288256 w 1388269"/>
              <a:gd name="connsiteY8" fmla="*/ 1214437 h 1364456"/>
              <a:gd name="connsiteX9" fmla="*/ 1266825 w 1388269"/>
              <a:gd name="connsiteY9" fmla="*/ 1207293 h 1364456"/>
              <a:gd name="connsiteX10" fmla="*/ 1259681 w 1388269"/>
              <a:gd name="connsiteY10" fmla="*/ 1178718 h 1364456"/>
              <a:gd name="connsiteX11" fmla="*/ 1240631 w 1388269"/>
              <a:gd name="connsiteY11" fmla="*/ 1150143 h 1364456"/>
              <a:gd name="connsiteX12" fmla="*/ 1228725 w 1388269"/>
              <a:gd name="connsiteY12" fmla="*/ 1131093 h 1364456"/>
              <a:gd name="connsiteX13" fmla="*/ 1207294 w 1388269"/>
              <a:gd name="connsiteY13" fmla="*/ 1109662 h 1364456"/>
              <a:gd name="connsiteX14" fmla="*/ 1183481 w 1388269"/>
              <a:gd name="connsiteY14" fmla="*/ 1083468 h 1364456"/>
              <a:gd name="connsiteX15" fmla="*/ 1147762 w 1388269"/>
              <a:gd name="connsiteY15" fmla="*/ 1026318 h 1364456"/>
              <a:gd name="connsiteX16" fmla="*/ 1126331 w 1388269"/>
              <a:gd name="connsiteY16" fmla="*/ 973931 h 1364456"/>
              <a:gd name="connsiteX17" fmla="*/ 1114425 w 1388269"/>
              <a:gd name="connsiteY17" fmla="*/ 921543 h 1364456"/>
              <a:gd name="connsiteX18" fmla="*/ 1097756 w 1388269"/>
              <a:gd name="connsiteY18" fmla="*/ 885825 h 1364456"/>
              <a:gd name="connsiteX19" fmla="*/ 1088231 w 1388269"/>
              <a:gd name="connsiteY19" fmla="*/ 826293 h 1364456"/>
              <a:gd name="connsiteX20" fmla="*/ 1073944 w 1388269"/>
              <a:gd name="connsiteY20" fmla="*/ 781050 h 1364456"/>
              <a:gd name="connsiteX21" fmla="*/ 1059656 w 1388269"/>
              <a:gd name="connsiteY21" fmla="*/ 750093 h 1364456"/>
              <a:gd name="connsiteX22" fmla="*/ 1035844 w 1388269"/>
              <a:gd name="connsiteY22" fmla="*/ 714375 h 1364456"/>
              <a:gd name="connsiteX23" fmla="*/ 1019175 w 1388269"/>
              <a:gd name="connsiteY23" fmla="*/ 685800 h 1364456"/>
              <a:gd name="connsiteX24" fmla="*/ 1002506 w 1388269"/>
              <a:gd name="connsiteY24" fmla="*/ 664368 h 1364456"/>
              <a:gd name="connsiteX25" fmla="*/ 954881 w 1388269"/>
              <a:gd name="connsiteY25" fmla="*/ 623887 h 1364456"/>
              <a:gd name="connsiteX26" fmla="*/ 914400 w 1388269"/>
              <a:gd name="connsiteY26" fmla="*/ 590550 h 1364456"/>
              <a:gd name="connsiteX27" fmla="*/ 871537 w 1388269"/>
              <a:gd name="connsiteY27" fmla="*/ 564356 h 1364456"/>
              <a:gd name="connsiteX28" fmla="*/ 854869 w 1388269"/>
              <a:gd name="connsiteY28" fmla="*/ 552450 h 1364456"/>
              <a:gd name="connsiteX29" fmla="*/ 862012 w 1388269"/>
              <a:gd name="connsiteY29" fmla="*/ 535781 h 1364456"/>
              <a:gd name="connsiteX30" fmla="*/ 869156 w 1388269"/>
              <a:gd name="connsiteY30" fmla="*/ 516731 h 1364456"/>
              <a:gd name="connsiteX31" fmla="*/ 869156 w 1388269"/>
              <a:gd name="connsiteY31" fmla="*/ 500062 h 1364456"/>
              <a:gd name="connsiteX32" fmla="*/ 854869 w 1388269"/>
              <a:gd name="connsiteY32" fmla="*/ 478631 h 1364456"/>
              <a:gd name="connsiteX33" fmla="*/ 850106 w 1388269"/>
              <a:gd name="connsiteY33" fmla="*/ 457200 h 1364456"/>
              <a:gd name="connsiteX34" fmla="*/ 838200 w 1388269"/>
              <a:gd name="connsiteY34" fmla="*/ 442912 h 1364456"/>
              <a:gd name="connsiteX35" fmla="*/ 847725 w 1388269"/>
              <a:gd name="connsiteY35" fmla="*/ 423862 h 1364456"/>
              <a:gd name="connsiteX36" fmla="*/ 847725 w 1388269"/>
              <a:gd name="connsiteY36" fmla="*/ 407193 h 1364456"/>
              <a:gd name="connsiteX37" fmla="*/ 826294 w 1388269"/>
              <a:gd name="connsiteY37" fmla="*/ 400050 h 1364456"/>
              <a:gd name="connsiteX38" fmla="*/ 816769 w 1388269"/>
              <a:gd name="connsiteY38" fmla="*/ 385762 h 1364456"/>
              <a:gd name="connsiteX39" fmla="*/ 812006 w 1388269"/>
              <a:gd name="connsiteY39" fmla="*/ 361950 h 1364456"/>
              <a:gd name="connsiteX40" fmla="*/ 821531 w 1388269"/>
              <a:gd name="connsiteY40" fmla="*/ 340518 h 1364456"/>
              <a:gd name="connsiteX41" fmla="*/ 821531 w 1388269"/>
              <a:gd name="connsiteY41" fmla="*/ 321468 h 1364456"/>
              <a:gd name="connsiteX42" fmla="*/ 809625 w 1388269"/>
              <a:gd name="connsiteY42" fmla="*/ 302418 h 1364456"/>
              <a:gd name="connsiteX43" fmla="*/ 769144 w 1388269"/>
              <a:gd name="connsiteY43" fmla="*/ 245268 h 1364456"/>
              <a:gd name="connsiteX44" fmla="*/ 781050 w 1388269"/>
              <a:gd name="connsiteY44" fmla="*/ 171449 h 1364456"/>
              <a:gd name="connsiteX45" fmla="*/ 762000 w 1388269"/>
              <a:gd name="connsiteY45" fmla="*/ 123825 h 1364456"/>
              <a:gd name="connsiteX46" fmla="*/ 742951 w 1388269"/>
              <a:gd name="connsiteY46" fmla="*/ 88106 h 1364456"/>
              <a:gd name="connsiteX47" fmla="*/ 683419 w 1388269"/>
              <a:gd name="connsiteY47" fmla="*/ 80963 h 1364456"/>
              <a:gd name="connsiteX48" fmla="*/ 621507 w 1388269"/>
              <a:gd name="connsiteY48" fmla="*/ 38100 h 1364456"/>
              <a:gd name="connsiteX49" fmla="*/ 461962 w 1388269"/>
              <a:gd name="connsiteY49" fmla="*/ 0 h 1364456"/>
              <a:gd name="connsiteX50" fmla="*/ 0 w 1388269"/>
              <a:gd name="connsiteY50" fmla="*/ 2381 h 1364456"/>
              <a:gd name="connsiteX0" fmla="*/ 1388269 w 1388269"/>
              <a:gd name="connsiteY0" fmla="*/ 1364456 h 1364456"/>
              <a:gd name="connsiteX1" fmla="*/ 1373981 w 1388269"/>
              <a:gd name="connsiteY1" fmla="*/ 1309687 h 1364456"/>
              <a:gd name="connsiteX2" fmla="*/ 1350169 w 1388269"/>
              <a:gd name="connsiteY2" fmla="*/ 1295400 h 1364456"/>
              <a:gd name="connsiteX3" fmla="*/ 1343025 w 1388269"/>
              <a:gd name="connsiteY3" fmla="*/ 1281112 h 1364456"/>
              <a:gd name="connsiteX4" fmla="*/ 1338262 w 1388269"/>
              <a:gd name="connsiteY4" fmla="*/ 1262062 h 1364456"/>
              <a:gd name="connsiteX5" fmla="*/ 1326356 w 1388269"/>
              <a:gd name="connsiteY5" fmla="*/ 1252537 h 1364456"/>
              <a:gd name="connsiteX6" fmla="*/ 1314450 w 1388269"/>
              <a:gd name="connsiteY6" fmla="*/ 1240631 h 1364456"/>
              <a:gd name="connsiteX7" fmla="*/ 1307306 w 1388269"/>
              <a:gd name="connsiteY7" fmla="*/ 1221581 h 1364456"/>
              <a:gd name="connsiteX8" fmla="*/ 1288256 w 1388269"/>
              <a:gd name="connsiteY8" fmla="*/ 1214437 h 1364456"/>
              <a:gd name="connsiteX9" fmla="*/ 1266825 w 1388269"/>
              <a:gd name="connsiteY9" fmla="*/ 1207293 h 1364456"/>
              <a:gd name="connsiteX10" fmla="*/ 1259681 w 1388269"/>
              <a:gd name="connsiteY10" fmla="*/ 1178718 h 1364456"/>
              <a:gd name="connsiteX11" fmla="*/ 1240631 w 1388269"/>
              <a:gd name="connsiteY11" fmla="*/ 1150143 h 1364456"/>
              <a:gd name="connsiteX12" fmla="*/ 1228725 w 1388269"/>
              <a:gd name="connsiteY12" fmla="*/ 1131093 h 1364456"/>
              <a:gd name="connsiteX13" fmla="*/ 1207294 w 1388269"/>
              <a:gd name="connsiteY13" fmla="*/ 1109662 h 1364456"/>
              <a:gd name="connsiteX14" fmla="*/ 1183481 w 1388269"/>
              <a:gd name="connsiteY14" fmla="*/ 1083468 h 1364456"/>
              <a:gd name="connsiteX15" fmla="*/ 1147762 w 1388269"/>
              <a:gd name="connsiteY15" fmla="*/ 1026318 h 1364456"/>
              <a:gd name="connsiteX16" fmla="*/ 1126331 w 1388269"/>
              <a:gd name="connsiteY16" fmla="*/ 973931 h 1364456"/>
              <a:gd name="connsiteX17" fmla="*/ 1114425 w 1388269"/>
              <a:gd name="connsiteY17" fmla="*/ 921543 h 1364456"/>
              <a:gd name="connsiteX18" fmla="*/ 1097756 w 1388269"/>
              <a:gd name="connsiteY18" fmla="*/ 885825 h 1364456"/>
              <a:gd name="connsiteX19" fmla="*/ 1088231 w 1388269"/>
              <a:gd name="connsiteY19" fmla="*/ 826293 h 1364456"/>
              <a:gd name="connsiteX20" fmla="*/ 1073944 w 1388269"/>
              <a:gd name="connsiteY20" fmla="*/ 781050 h 1364456"/>
              <a:gd name="connsiteX21" fmla="*/ 1059656 w 1388269"/>
              <a:gd name="connsiteY21" fmla="*/ 750093 h 1364456"/>
              <a:gd name="connsiteX22" fmla="*/ 1035844 w 1388269"/>
              <a:gd name="connsiteY22" fmla="*/ 714375 h 1364456"/>
              <a:gd name="connsiteX23" fmla="*/ 1019175 w 1388269"/>
              <a:gd name="connsiteY23" fmla="*/ 685800 h 1364456"/>
              <a:gd name="connsiteX24" fmla="*/ 1002506 w 1388269"/>
              <a:gd name="connsiteY24" fmla="*/ 664368 h 1364456"/>
              <a:gd name="connsiteX25" fmla="*/ 954881 w 1388269"/>
              <a:gd name="connsiteY25" fmla="*/ 623887 h 1364456"/>
              <a:gd name="connsiteX26" fmla="*/ 914400 w 1388269"/>
              <a:gd name="connsiteY26" fmla="*/ 590550 h 1364456"/>
              <a:gd name="connsiteX27" fmla="*/ 871537 w 1388269"/>
              <a:gd name="connsiteY27" fmla="*/ 564356 h 1364456"/>
              <a:gd name="connsiteX28" fmla="*/ 854869 w 1388269"/>
              <a:gd name="connsiteY28" fmla="*/ 552450 h 1364456"/>
              <a:gd name="connsiteX29" fmla="*/ 862012 w 1388269"/>
              <a:gd name="connsiteY29" fmla="*/ 535781 h 1364456"/>
              <a:gd name="connsiteX30" fmla="*/ 869156 w 1388269"/>
              <a:gd name="connsiteY30" fmla="*/ 516731 h 1364456"/>
              <a:gd name="connsiteX31" fmla="*/ 869156 w 1388269"/>
              <a:gd name="connsiteY31" fmla="*/ 500062 h 1364456"/>
              <a:gd name="connsiteX32" fmla="*/ 854869 w 1388269"/>
              <a:gd name="connsiteY32" fmla="*/ 478631 h 1364456"/>
              <a:gd name="connsiteX33" fmla="*/ 850106 w 1388269"/>
              <a:gd name="connsiteY33" fmla="*/ 457200 h 1364456"/>
              <a:gd name="connsiteX34" fmla="*/ 838200 w 1388269"/>
              <a:gd name="connsiteY34" fmla="*/ 442912 h 1364456"/>
              <a:gd name="connsiteX35" fmla="*/ 847725 w 1388269"/>
              <a:gd name="connsiteY35" fmla="*/ 423862 h 1364456"/>
              <a:gd name="connsiteX36" fmla="*/ 847725 w 1388269"/>
              <a:gd name="connsiteY36" fmla="*/ 407193 h 1364456"/>
              <a:gd name="connsiteX37" fmla="*/ 826294 w 1388269"/>
              <a:gd name="connsiteY37" fmla="*/ 400050 h 1364456"/>
              <a:gd name="connsiteX38" fmla="*/ 816769 w 1388269"/>
              <a:gd name="connsiteY38" fmla="*/ 385762 h 1364456"/>
              <a:gd name="connsiteX39" fmla="*/ 812006 w 1388269"/>
              <a:gd name="connsiteY39" fmla="*/ 361950 h 1364456"/>
              <a:gd name="connsiteX40" fmla="*/ 821531 w 1388269"/>
              <a:gd name="connsiteY40" fmla="*/ 340518 h 1364456"/>
              <a:gd name="connsiteX41" fmla="*/ 821531 w 1388269"/>
              <a:gd name="connsiteY41" fmla="*/ 321468 h 1364456"/>
              <a:gd name="connsiteX42" fmla="*/ 809625 w 1388269"/>
              <a:gd name="connsiteY42" fmla="*/ 302418 h 1364456"/>
              <a:gd name="connsiteX43" fmla="*/ 769144 w 1388269"/>
              <a:gd name="connsiteY43" fmla="*/ 245268 h 1364456"/>
              <a:gd name="connsiteX44" fmla="*/ 778669 w 1388269"/>
              <a:gd name="connsiteY44" fmla="*/ 202406 h 1364456"/>
              <a:gd name="connsiteX45" fmla="*/ 781050 w 1388269"/>
              <a:gd name="connsiteY45" fmla="*/ 171449 h 1364456"/>
              <a:gd name="connsiteX46" fmla="*/ 762000 w 1388269"/>
              <a:gd name="connsiteY46" fmla="*/ 123825 h 1364456"/>
              <a:gd name="connsiteX47" fmla="*/ 742951 w 1388269"/>
              <a:gd name="connsiteY47" fmla="*/ 88106 h 1364456"/>
              <a:gd name="connsiteX48" fmla="*/ 683419 w 1388269"/>
              <a:gd name="connsiteY48" fmla="*/ 80963 h 1364456"/>
              <a:gd name="connsiteX49" fmla="*/ 621507 w 1388269"/>
              <a:gd name="connsiteY49" fmla="*/ 38100 h 1364456"/>
              <a:gd name="connsiteX50" fmla="*/ 461962 w 1388269"/>
              <a:gd name="connsiteY50" fmla="*/ 0 h 1364456"/>
              <a:gd name="connsiteX51" fmla="*/ 0 w 1388269"/>
              <a:gd name="connsiteY51" fmla="*/ 2381 h 1364456"/>
              <a:gd name="connsiteX0" fmla="*/ 1388269 w 1388269"/>
              <a:gd name="connsiteY0" fmla="*/ 1364456 h 1364456"/>
              <a:gd name="connsiteX1" fmla="*/ 1373981 w 1388269"/>
              <a:gd name="connsiteY1" fmla="*/ 1309687 h 1364456"/>
              <a:gd name="connsiteX2" fmla="*/ 1350169 w 1388269"/>
              <a:gd name="connsiteY2" fmla="*/ 1295400 h 1364456"/>
              <a:gd name="connsiteX3" fmla="*/ 1343025 w 1388269"/>
              <a:gd name="connsiteY3" fmla="*/ 1281112 h 1364456"/>
              <a:gd name="connsiteX4" fmla="*/ 1338262 w 1388269"/>
              <a:gd name="connsiteY4" fmla="*/ 1262062 h 1364456"/>
              <a:gd name="connsiteX5" fmla="*/ 1326356 w 1388269"/>
              <a:gd name="connsiteY5" fmla="*/ 1252537 h 1364456"/>
              <a:gd name="connsiteX6" fmla="*/ 1314450 w 1388269"/>
              <a:gd name="connsiteY6" fmla="*/ 1240631 h 1364456"/>
              <a:gd name="connsiteX7" fmla="*/ 1307306 w 1388269"/>
              <a:gd name="connsiteY7" fmla="*/ 1221581 h 1364456"/>
              <a:gd name="connsiteX8" fmla="*/ 1288256 w 1388269"/>
              <a:gd name="connsiteY8" fmla="*/ 1214437 h 1364456"/>
              <a:gd name="connsiteX9" fmla="*/ 1266825 w 1388269"/>
              <a:gd name="connsiteY9" fmla="*/ 1207293 h 1364456"/>
              <a:gd name="connsiteX10" fmla="*/ 1259681 w 1388269"/>
              <a:gd name="connsiteY10" fmla="*/ 1178718 h 1364456"/>
              <a:gd name="connsiteX11" fmla="*/ 1240631 w 1388269"/>
              <a:gd name="connsiteY11" fmla="*/ 1150143 h 1364456"/>
              <a:gd name="connsiteX12" fmla="*/ 1228725 w 1388269"/>
              <a:gd name="connsiteY12" fmla="*/ 1131093 h 1364456"/>
              <a:gd name="connsiteX13" fmla="*/ 1207294 w 1388269"/>
              <a:gd name="connsiteY13" fmla="*/ 1109662 h 1364456"/>
              <a:gd name="connsiteX14" fmla="*/ 1183481 w 1388269"/>
              <a:gd name="connsiteY14" fmla="*/ 1083468 h 1364456"/>
              <a:gd name="connsiteX15" fmla="*/ 1147762 w 1388269"/>
              <a:gd name="connsiteY15" fmla="*/ 1026318 h 1364456"/>
              <a:gd name="connsiteX16" fmla="*/ 1126331 w 1388269"/>
              <a:gd name="connsiteY16" fmla="*/ 973931 h 1364456"/>
              <a:gd name="connsiteX17" fmla="*/ 1114425 w 1388269"/>
              <a:gd name="connsiteY17" fmla="*/ 921543 h 1364456"/>
              <a:gd name="connsiteX18" fmla="*/ 1097756 w 1388269"/>
              <a:gd name="connsiteY18" fmla="*/ 885825 h 1364456"/>
              <a:gd name="connsiteX19" fmla="*/ 1088231 w 1388269"/>
              <a:gd name="connsiteY19" fmla="*/ 826293 h 1364456"/>
              <a:gd name="connsiteX20" fmla="*/ 1073944 w 1388269"/>
              <a:gd name="connsiteY20" fmla="*/ 781050 h 1364456"/>
              <a:gd name="connsiteX21" fmla="*/ 1059656 w 1388269"/>
              <a:gd name="connsiteY21" fmla="*/ 750093 h 1364456"/>
              <a:gd name="connsiteX22" fmla="*/ 1035844 w 1388269"/>
              <a:gd name="connsiteY22" fmla="*/ 714375 h 1364456"/>
              <a:gd name="connsiteX23" fmla="*/ 1019175 w 1388269"/>
              <a:gd name="connsiteY23" fmla="*/ 685800 h 1364456"/>
              <a:gd name="connsiteX24" fmla="*/ 1002506 w 1388269"/>
              <a:gd name="connsiteY24" fmla="*/ 664368 h 1364456"/>
              <a:gd name="connsiteX25" fmla="*/ 954881 w 1388269"/>
              <a:gd name="connsiteY25" fmla="*/ 623887 h 1364456"/>
              <a:gd name="connsiteX26" fmla="*/ 914400 w 1388269"/>
              <a:gd name="connsiteY26" fmla="*/ 590550 h 1364456"/>
              <a:gd name="connsiteX27" fmla="*/ 871537 w 1388269"/>
              <a:gd name="connsiteY27" fmla="*/ 564356 h 1364456"/>
              <a:gd name="connsiteX28" fmla="*/ 854869 w 1388269"/>
              <a:gd name="connsiteY28" fmla="*/ 552450 h 1364456"/>
              <a:gd name="connsiteX29" fmla="*/ 862012 w 1388269"/>
              <a:gd name="connsiteY29" fmla="*/ 535781 h 1364456"/>
              <a:gd name="connsiteX30" fmla="*/ 869156 w 1388269"/>
              <a:gd name="connsiteY30" fmla="*/ 516731 h 1364456"/>
              <a:gd name="connsiteX31" fmla="*/ 869156 w 1388269"/>
              <a:gd name="connsiteY31" fmla="*/ 500062 h 1364456"/>
              <a:gd name="connsiteX32" fmla="*/ 854869 w 1388269"/>
              <a:gd name="connsiteY32" fmla="*/ 478631 h 1364456"/>
              <a:gd name="connsiteX33" fmla="*/ 850106 w 1388269"/>
              <a:gd name="connsiteY33" fmla="*/ 457200 h 1364456"/>
              <a:gd name="connsiteX34" fmla="*/ 838200 w 1388269"/>
              <a:gd name="connsiteY34" fmla="*/ 442912 h 1364456"/>
              <a:gd name="connsiteX35" fmla="*/ 847725 w 1388269"/>
              <a:gd name="connsiteY35" fmla="*/ 423862 h 1364456"/>
              <a:gd name="connsiteX36" fmla="*/ 847725 w 1388269"/>
              <a:gd name="connsiteY36" fmla="*/ 407193 h 1364456"/>
              <a:gd name="connsiteX37" fmla="*/ 826294 w 1388269"/>
              <a:gd name="connsiteY37" fmla="*/ 400050 h 1364456"/>
              <a:gd name="connsiteX38" fmla="*/ 816769 w 1388269"/>
              <a:gd name="connsiteY38" fmla="*/ 385762 h 1364456"/>
              <a:gd name="connsiteX39" fmla="*/ 812006 w 1388269"/>
              <a:gd name="connsiteY39" fmla="*/ 361950 h 1364456"/>
              <a:gd name="connsiteX40" fmla="*/ 821531 w 1388269"/>
              <a:gd name="connsiteY40" fmla="*/ 340518 h 1364456"/>
              <a:gd name="connsiteX41" fmla="*/ 821531 w 1388269"/>
              <a:gd name="connsiteY41" fmla="*/ 321468 h 1364456"/>
              <a:gd name="connsiteX42" fmla="*/ 809625 w 1388269"/>
              <a:gd name="connsiteY42" fmla="*/ 302418 h 1364456"/>
              <a:gd name="connsiteX43" fmla="*/ 769144 w 1388269"/>
              <a:gd name="connsiteY43" fmla="*/ 245268 h 1364456"/>
              <a:gd name="connsiteX44" fmla="*/ 781050 w 1388269"/>
              <a:gd name="connsiteY44" fmla="*/ 209550 h 1364456"/>
              <a:gd name="connsiteX45" fmla="*/ 781050 w 1388269"/>
              <a:gd name="connsiteY45" fmla="*/ 171449 h 1364456"/>
              <a:gd name="connsiteX46" fmla="*/ 762000 w 1388269"/>
              <a:gd name="connsiteY46" fmla="*/ 123825 h 1364456"/>
              <a:gd name="connsiteX47" fmla="*/ 742951 w 1388269"/>
              <a:gd name="connsiteY47" fmla="*/ 88106 h 1364456"/>
              <a:gd name="connsiteX48" fmla="*/ 683419 w 1388269"/>
              <a:gd name="connsiteY48" fmla="*/ 80963 h 1364456"/>
              <a:gd name="connsiteX49" fmla="*/ 621507 w 1388269"/>
              <a:gd name="connsiteY49" fmla="*/ 38100 h 1364456"/>
              <a:gd name="connsiteX50" fmla="*/ 461962 w 1388269"/>
              <a:gd name="connsiteY50" fmla="*/ 0 h 1364456"/>
              <a:gd name="connsiteX51" fmla="*/ 0 w 1388269"/>
              <a:gd name="connsiteY51" fmla="*/ 2381 h 1364456"/>
              <a:gd name="connsiteX0" fmla="*/ 1388269 w 1388269"/>
              <a:gd name="connsiteY0" fmla="*/ 1364456 h 1364456"/>
              <a:gd name="connsiteX1" fmla="*/ 1373981 w 1388269"/>
              <a:gd name="connsiteY1" fmla="*/ 1309687 h 1364456"/>
              <a:gd name="connsiteX2" fmla="*/ 1350169 w 1388269"/>
              <a:gd name="connsiteY2" fmla="*/ 1295400 h 1364456"/>
              <a:gd name="connsiteX3" fmla="*/ 1343025 w 1388269"/>
              <a:gd name="connsiteY3" fmla="*/ 1281112 h 1364456"/>
              <a:gd name="connsiteX4" fmla="*/ 1338262 w 1388269"/>
              <a:gd name="connsiteY4" fmla="*/ 1262062 h 1364456"/>
              <a:gd name="connsiteX5" fmla="*/ 1326356 w 1388269"/>
              <a:gd name="connsiteY5" fmla="*/ 1252537 h 1364456"/>
              <a:gd name="connsiteX6" fmla="*/ 1314450 w 1388269"/>
              <a:gd name="connsiteY6" fmla="*/ 1240631 h 1364456"/>
              <a:gd name="connsiteX7" fmla="*/ 1307306 w 1388269"/>
              <a:gd name="connsiteY7" fmla="*/ 1221581 h 1364456"/>
              <a:gd name="connsiteX8" fmla="*/ 1288256 w 1388269"/>
              <a:gd name="connsiteY8" fmla="*/ 1214437 h 1364456"/>
              <a:gd name="connsiteX9" fmla="*/ 1266825 w 1388269"/>
              <a:gd name="connsiteY9" fmla="*/ 1207293 h 1364456"/>
              <a:gd name="connsiteX10" fmla="*/ 1259681 w 1388269"/>
              <a:gd name="connsiteY10" fmla="*/ 1178718 h 1364456"/>
              <a:gd name="connsiteX11" fmla="*/ 1240631 w 1388269"/>
              <a:gd name="connsiteY11" fmla="*/ 1150143 h 1364456"/>
              <a:gd name="connsiteX12" fmla="*/ 1228725 w 1388269"/>
              <a:gd name="connsiteY12" fmla="*/ 1131093 h 1364456"/>
              <a:gd name="connsiteX13" fmla="*/ 1207294 w 1388269"/>
              <a:gd name="connsiteY13" fmla="*/ 1109662 h 1364456"/>
              <a:gd name="connsiteX14" fmla="*/ 1183481 w 1388269"/>
              <a:gd name="connsiteY14" fmla="*/ 1083468 h 1364456"/>
              <a:gd name="connsiteX15" fmla="*/ 1147762 w 1388269"/>
              <a:gd name="connsiteY15" fmla="*/ 1026318 h 1364456"/>
              <a:gd name="connsiteX16" fmla="*/ 1126331 w 1388269"/>
              <a:gd name="connsiteY16" fmla="*/ 973931 h 1364456"/>
              <a:gd name="connsiteX17" fmla="*/ 1114425 w 1388269"/>
              <a:gd name="connsiteY17" fmla="*/ 921543 h 1364456"/>
              <a:gd name="connsiteX18" fmla="*/ 1097756 w 1388269"/>
              <a:gd name="connsiteY18" fmla="*/ 885825 h 1364456"/>
              <a:gd name="connsiteX19" fmla="*/ 1088231 w 1388269"/>
              <a:gd name="connsiteY19" fmla="*/ 826293 h 1364456"/>
              <a:gd name="connsiteX20" fmla="*/ 1073944 w 1388269"/>
              <a:gd name="connsiteY20" fmla="*/ 781050 h 1364456"/>
              <a:gd name="connsiteX21" fmla="*/ 1059656 w 1388269"/>
              <a:gd name="connsiteY21" fmla="*/ 750093 h 1364456"/>
              <a:gd name="connsiteX22" fmla="*/ 1035844 w 1388269"/>
              <a:gd name="connsiteY22" fmla="*/ 714375 h 1364456"/>
              <a:gd name="connsiteX23" fmla="*/ 1019175 w 1388269"/>
              <a:gd name="connsiteY23" fmla="*/ 685800 h 1364456"/>
              <a:gd name="connsiteX24" fmla="*/ 1002506 w 1388269"/>
              <a:gd name="connsiteY24" fmla="*/ 664368 h 1364456"/>
              <a:gd name="connsiteX25" fmla="*/ 954881 w 1388269"/>
              <a:gd name="connsiteY25" fmla="*/ 623887 h 1364456"/>
              <a:gd name="connsiteX26" fmla="*/ 914400 w 1388269"/>
              <a:gd name="connsiteY26" fmla="*/ 590550 h 1364456"/>
              <a:gd name="connsiteX27" fmla="*/ 871537 w 1388269"/>
              <a:gd name="connsiteY27" fmla="*/ 564356 h 1364456"/>
              <a:gd name="connsiteX28" fmla="*/ 854869 w 1388269"/>
              <a:gd name="connsiteY28" fmla="*/ 552450 h 1364456"/>
              <a:gd name="connsiteX29" fmla="*/ 862012 w 1388269"/>
              <a:gd name="connsiteY29" fmla="*/ 535781 h 1364456"/>
              <a:gd name="connsiteX30" fmla="*/ 869156 w 1388269"/>
              <a:gd name="connsiteY30" fmla="*/ 516731 h 1364456"/>
              <a:gd name="connsiteX31" fmla="*/ 869156 w 1388269"/>
              <a:gd name="connsiteY31" fmla="*/ 500062 h 1364456"/>
              <a:gd name="connsiteX32" fmla="*/ 854869 w 1388269"/>
              <a:gd name="connsiteY32" fmla="*/ 478631 h 1364456"/>
              <a:gd name="connsiteX33" fmla="*/ 850106 w 1388269"/>
              <a:gd name="connsiteY33" fmla="*/ 457200 h 1364456"/>
              <a:gd name="connsiteX34" fmla="*/ 838200 w 1388269"/>
              <a:gd name="connsiteY34" fmla="*/ 442912 h 1364456"/>
              <a:gd name="connsiteX35" fmla="*/ 847725 w 1388269"/>
              <a:gd name="connsiteY35" fmla="*/ 423862 h 1364456"/>
              <a:gd name="connsiteX36" fmla="*/ 847725 w 1388269"/>
              <a:gd name="connsiteY36" fmla="*/ 407193 h 1364456"/>
              <a:gd name="connsiteX37" fmla="*/ 826294 w 1388269"/>
              <a:gd name="connsiteY37" fmla="*/ 400050 h 1364456"/>
              <a:gd name="connsiteX38" fmla="*/ 816769 w 1388269"/>
              <a:gd name="connsiteY38" fmla="*/ 385762 h 1364456"/>
              <a:gd name="connsiteX39" fmla="*/ 812006 w 1388269"/>
              <a:gd name="connsiteY39" fmla="*/ 361950 h 1364456"/>
              <a:gd name="connsiteX40" fmla="*/ 821531 w 1388269"/>
              <a:gd name="connsiteY40" fmla="*/ 340518 h 1364456"/>
              <a:gd name="connsiteX41" fmla="*/ 821531 w 1388269"/>
              <a:gd name="connsiteY41" fmla="*/ 321468 h 1364456"/>
              <a:gd name="connsiteX42" fmla="*/ 809625 w 1388269"/>
              <a:gd name="connsiteY42" fmla="*/ 302418 h 1364456"/>
              <a:gd name="connsiteX43" fmla="*/ 790575 w 1388269"/>
              <a:gd name="connsiteY43" fmla="*/ 280987 h 1364456"/>
              <a:gd name="connsiteX44" fmla="*/ 769144 w 1388269"/>
              <a:gd name="connsiteY44" fmla="*/ 245268 h 1364456"/>
              <a:gd name="connsiteX45" fmla="*/ 781050 w 1388269"/>
              <a:gd name="connsiteY45" fmla="*/ 209550 h 1364456"/>
              <a:gd name="connsiteX46" fmla="*/ 781050 w 1388269"/>
              <a:gd name="connsiteY46" fmla="*/ 171449 h 1364456"/>
              <a:gd name="connsiteX47" fmla="*/ 762000 w 1388269"/>
              <a:gd name="connsiteY47" fmla="*/ 123825 h 1364456"/>
              <a:gd name="connsiteX48" fmla="*/ 742951 w 1388269"/>
              <a:gd name="connsiteY48" fmla="*/ 88106 h 1364456"/>
              <a:gd name="connsiteX49" fmla="*/ 683419 w 1388269"/>
              <a:gd name="connsiteY49" fmla="*/ 80963 h 1364456"/>
              <a:gd name="connsiteX50" fmla="*/ 621507 w 1388269"/>
              <a:gd name="connsiteY50" fmla="*/ 38100 h 1364456"/>
              <a:gd name="connsiteX51" fmla="*/ 461962 w 1388269"/>
              <a:gd name="connsiteY51" fmla="*/ 0 h 1364456"/>
              <a:gd name="connsiteX52" fmla="*/ 0 w 1388269"/>
              <a:gd name="connsiteY52" fmla="*/ 2381 h 1364456"/>
              <a:gd name="connsiteX0" fmla="*/ 1388269 w 1388269"/>
              <a:gd name="connsiteY0" fmla="*/ 1364456 h 1364456"/>
              <a:gd name="connsiteX1" fmla="*/ 1373981 w 1388269"/>
              <a:gd name="connsiteY1" fmla="*/ 1309687 h 1364456"/>
              <a:gd name="connsiteX2" fmla="*/ 1350169 w 1388269"/>
              <a:gd name="connsiteY2" fmla="*/ 1295400 h 1364456"/>
              <a:gd name="connsiteX3" fmla="*/ 1343025 w 1388269"/>
              <a:gd name="connsiteY3" fmla="*/ 1281112 h 1364456"/>
              <a:gd name="connsiteX4" fmla="*/ 1338262 w 1388269"/>
              <a:gd name="connsiteY4" fmla="*/ 1262062 h 1364456"/>
              <a:gd name="connsiteX5" fmla="*/ 1326356 w 1388269"/>
              <a:gd name="connsiteY5" fmla="*/ 1252537 h 1364456"/>
              <a:gd name="connsiteX6" fmla="*/ 1314450 w 1388269"/>
              <a:gd name="connsiteY6" fmla="*/ 1240631 h 1364456"/>
              <a:gd name="connsiteX7" fmla="*/ 1307306 w 1388269"/>
              <a:gd name="connsiteY7" fmla="*/ 1221581 h 1364456"/>
              <a:gd name="connsiteX8" fmla="*/ 1288256 w 1388269"/>
              <a:gd name="connsiteY8" fmla="*/ 1214437 h 1364456"/>
              <a:gd name="connsiteX9" fmla="*/ 1266825 w 1388269"/>
              <a:gd name="connsiteY9" fmla="*/ 1207293 h 1364456"/>
              <a:gd name="connsiteX10" fmla="*/ 1259681 w 1388269"/>
              <a:gd name="connsiteY10" fmla="*/ 1178718 h 1364456"/>
              <a:gd name="connsiteX11" fmla="*/ 1240631 w 1388269"/>
              <a:gd name="connsiteY11" fmla="*/ 1150143 h 1364456"/>
              <a:gd name="connsiteX12" fmla="*/ 1228725 w 1388269"/>
              <a:gd name="connsiteY12" fmla="*/ 1131093 h 1364456"/>
              <a:gd name="connsiteX13" fmla="*/ 1207294 w 1388269"/>
              <a:gd name="connsiteY13" fmla="*/ 1109662 h 1364456"/>
              <a:gd name="connsiteX14" fmla="*/ 1183481 w 1388269"/>
              <a:gd name="connsiteY14" fmla="*/ 1083468 h 1364456"/>
              <a:gd name="connsiteX15" fmla="*/ 1147762 w 1388269"/>
              <a:gd name="connsiteY15" fmla="*/ 1026318 h 1364456"/>
              <a:gd name="connsiteX16" fmla="*/ 1126331 w 1388269"/>
              <a:gd name="connsiteY16" fmla="*/ 973931 h 1364456"/>
              <a:gd name="connsiteX17" fmla="*/ 1114425 w 1388269"/>
              <a:gd name="connsiteY17" fmla="*/ 921543 h 1364456"/>
              <a:gd name="connsiteX18" fmla="*/ 1097756 w 1388269"/>
              <a:gd name="connsiteY18" fmla="*/ 885825 h 1364456"/>
              <a:gd name="connsiteX19" fmla="*/ 1088231 w 1388269"/>
              <a:gd name="connsiteY19" fmla="*/ 826293 h 1364456"/>
              <a:gd name="connsiteX20" fmla="*/ 1073944 w 1388269"/>
              <a:gd name="connsiteY20" fmla="*/ 781050 h 1364456"/>
              <a:gd name="connsiteX21" fmla="*/ 1059656 w 1388269"/>
              <a:gd name="connsiteY21" fmla="*/ 750093 h 1364456"/>
              <a:gd name="connsiteX22" fmla="*/ 1035844 w 1388269"/>
              <a:gd name="connsiteY22" fmla="*/ 714375 h 1364456"/>
              <a:gd name="connsiteX23" fmla="*/ 1019175 w 1388269"/>
              <a:gd name="connsiteY23" fmla="*/ 685800 h 1364456"/>
              <a:gd name="connsiteX24" fmla="*/ 1002506 w 1388269"/>
              <a:gd name="connsiteY24" fmla="*/ 664368 h 1364456"/>
              <a:gd name="connsiteX25" fmla="*/ 954881 w 1388269"/>
              <a:gd name="connsiteY25" fmla="*/ 623887 h 1364456"/>
              <a:gd name="connsiteX26" fmla="*/ 914400 w 1388269"/>
              <a:gd name="connsiteY26" fmla="*/ 590550 h 1364456"/>
              <a:gd name="connsiteX27" fmla="*/ 871537 w 1388269"/>
              <a:gd name="connsiteY27" fmla="*/ 564356 h 1364456"/>
              <a:gd name="connsiteX28" fmla="*/ 854869 w 1388269"/>
              <a:gd name="connsiteY28" fmla="*/ 552450 h 1364456"/>
              <a:gd name="connsiteX29" fmla="*/ 862012 w 1388269"/>
              <a:gd name="connsiteY29" fmla="*/ 535781 h 1364456"/>
              <a:gd name="connsiteX30" fmla="*/ 869156 w 1388269"/>
              <a:gd name="connsiteY30" fmla="*/ 516731 h 1364456"/>
              <a:gd name="connsiteX31" fmla="*/ 869156 w 1388269"/>
              <a:gd name="connsiteY31" fmla="*/ 500062 h 1364456"/>
              <a:gd name="connsiteX32" fmla="*/ 854869 w 1388269"/>
              <a:gd name="connsiteY32" fmla="*/ 478631 h 1364456"/>
              <a:gd name="connsiteX33" fmla="*/ 850106 w 1388269"/>
              <a:gd name="connsiteY33" fmla="*/ 457200 h 1364456"/>
              <a:gd name="connsiteX34" fmla="*/ 838200 w 1388269"/>
              <a:gd name="connsiteY34" fmla="*/ 442912 h 1364456"/>
              <a:gd name="connsiteX35" fmla="*/ 847725 w 1388269"/>
              <a:gd name="connsiteY35" fmla="*/ 423862 h 1364456"/>
              <a:gd name="connsiteX36" fmla="*/ 847725 w 1388269"/>
              <a:gd name="connsiteY36" fmla="*/ 407193 h 1364456"/>
              <a:gd name="connsiteX37" fmla="*/ 826294 w 1388269"/>
              <a:gd name="connsiteY37" fmla="*/ 400050 h 1364456"/>
              <a:gd name="connsiteX38" fmla="*/ 816769 w 1388269"/>
              <a:gd name="connsiteY38" fmla="*/ 385762 h 1364456"/>
              <a:gd name="connsiteX39" fmla="*/ 812006 w 1388269"/>
              <a:gd name="connsiteY39" fmla="*/ 361950 h 1364456"/>
              <a:gd name="connsiteX40" fmla="*/ 821531 w 1388269"/>
              <a:gd name="connsiteY40" fmla="*/ 340518 h 1364456"/>
              <a:gd name="connsiteX41" fmla="*/ 821531 w 1388269"/>
              <a:gd name="connsiteY41" fmla="*/ 321468 h 1364456"/>
              <a:gd name="connsiteX42" fmla="*/ 809625 w 1388269"/>
              <a:gd name="connsiteY42" fmla="*/ 302418 h 1364456"/>
              <a:gd name="connsiteX43" fmla="*/ 785813 w 1388269"/>
              <a:gd name="connsiteY43" fmla="*/ 283368 h 1364456"/>
              <a:gd name="connsiteX44" fmla="*/ 769144 w 1388269"/>
              <a:gd name="connsiteY44" fmla="*/ 245268 h 1364456"/>
              <a:gd name="connsiteX45" fmla="*/ 781050 w 1388269"/>
              <a:gd name="connsiteY45" fmla="*/ 209550 h 1364456"/>
              <a:gd name="connsiteX46" fmla="*/ 781050 w 1388269"/>
              <a:gd name="connsiteY46" fmla="*/ 171449 h 1364456"/>
              <a:gd name="connsiteX47" fmla="*/ 762000 w 1388269"/>
              <a:gd name="connsiteY47" fmla="*/ 123825 h 1364456"/>
              <a:gd name="connsiteX48" fmla="*/ 742951 w 1388269"/>
              <a:gd name="connsiteY48" fmla="*/ 88106 h 1364456"/>
              <a:gd name="connsiteX49" fmla="*/ 683419 w 1388269"/>
              <a:gd name="connsiteY49" fmla="*/ 80963 h 1364456"/>
              <a:gd name="connsiteX50" fmla="*/ 621507 w 1388269"/>
              <a:gd name="connsiteY50" fmla="*/ 38100 h 1364456"/>
              <a:gd name="connsiteX51" fmla="*/ 461962 w 1388269"/>
              <a:gd name="connsiteY51" fmla="*/ 0 h 1364456"/>
              <a:gd name="connsiteX52" fmla="*/ 0 w 1388269"/>
              <a:gd name="connsiteY52" fmla="*/ 2381 h 1364456"/>
              <a:gd name="connsiteX0" fmla="*/ 1388269 w 1388269"/>
              <a:gd name="connsiteY0" fmla="*/ 1364456 h 1364456"/>
              <a:gd name="connsiteX1" fmla="*/ 1373981 w 1388269"/>
              <a:gd name="connsiteY1" fmla="*/ 1309687 h 1364456"/>
              <a:gd name="connsiteX2" fmla="*/ 1350169 w 1388269"/>
              <a:gd name="connsiteY2" fmla="*/ 1295400 h 1364456"/>
              <a:gd name="connsiteX3" fmla="*/ 1343025 w 1388269"/>
              <a:gd name="connsiteY3" fmla="*/ 1281112 h 1364456"/>
              <a:gd name="connsiteX4" fmla="*/ 1338262 w 1388269"/>
              <a:gd name="connsiteY4" fmla="*/ 1262062 h 1364456"/>
              <a:gd name="connsiteX5" fmla="*/ 1326356 w 1388269"/>
              <a:gd name="connsiteY5" fmla="*/ 1252537 h 1364456"/>
              <a:gd name="connsiteX6" fmla="*/ 1314450 w 1388269"/>
              <a:gd name="connsiteY6" fmla="*/ 1240631 h 1364456"/>
              <a:gd name="connsiteX7" fmla="*/ 1307306 w 1388269"/>
              <a:gd name="connsiteY7" fmla="*/ 1221581 h 1364456"/>
              <a:gd name="connsiteX8" fmla="*/ 1288256 w 1388269"/>
              <a:gd name="connsiteY8" fmla="*/ 1214437 h 1364456"/>
              <a:gd name="connsiteX9" fmla="*/ 1266825 w 1388269"/>
              <a:gd name="connsiteY9" fmla="*/ 1207293 h 1364456"/>
              <a:gd name="connsiteX10" fmla="*/ 1259681 w 1388269"/>
              <a:gd name="connsiteY10" fmla="*/ 1178718 h 1364456"/>
              <a:gd name="connsiteX11" fmla="*/ 1240631 w 1388269"/>
              <a:gd name="connsiteY11" fmla="*/ 1150143 h 1364456"/>
              <a:gd name="connsiteX12" fmla="*/ 1228725 w 1388269"/>
              <a:gd name="connsiteY12" fmla="*/ 1131093 h 1364456"/>
              <a:gd name="connsiteX13" fmla="*/ 1207294 w 1388269"/>
              <a:gd name="connsiteY13" fmla="*/ 1109662 h 1364456"/>
              <a:gd name="connsiteX14" fmla="*/ 1183481 w 1388269"/>
              <a:gd name="connsiteY14" fmla="*/ 1083468 h 1364456"/>
              <a:gd name="connsiteX15" fmla="*/ 1147762 w 1388269"/>
              <a:gd name="connsiteY15" fmla="*/ 1026318 h 1364456"/>
              <a:gd name="connsiteX16" fmla="*/ 1126331 w 1388269"/>
              <a:gd name="connsiteY16" fmla="*/ 973931 h 1364456"/>
              <a:gd name="connsiteX17" fmla="*/ 1114425 w 1388269"/>
              <a:gd name="connsiteY17" fmla="*/ 921543 h 1364456"/>
              <a:gd name="connsiteX18" fmla="*/ 1097756 w 1388269"/>
              <a:gd name="connsiteY18" fmla="*/ 885825 h 1364456"/>
              <a:gd name="connsiteX19" fmla="*/ 1088231 w 1388269"/>
              <a:gd name="connsiteY19" fmla="*/ 826293 h 1364456"/>
              <a:gd name="connsiteX20" fmla="*/ 1073944 w 1388269"/>
              <a:gd name="connsiteY20" fmla="*/ 781050 h 1364456"/>
              <a:gd name="connsiteX21" fmla="*/ 1059656 w 1388269"/>
              <a:gd name="connsiteY21" fmla="*/ 750093 h 1364456"/>
              <a:gd name="connsiteX22" fmla="*/ 1035844 w 1388269"/>
              <a:gd name="connsiteY22" fmla="*/ 714375 h 1364456"/>
              <a:gd name="connsiteX23" fmla="*/ 1019175 w 1388269"/>
              <a:gd name="connsiteY23" fmla="*/ 685800 h 1364456"/>
              <a:gd name="connsiteX24" fmla="*/ 1002506 w 1388269"/>
              <a:gd name="connsiteY24" fmla="*/ 664368 h 1364456"/>
              <a:gd name="connsiteX25" fmla="*/ 954881 w 1388269"/>
              <a:gd name="connsiteY25" fmla="*/ 623887 h 1364456"/>
              <a:gd name="connsiteX26" fmla="*/ 914400 w 1388269"/>
              <a:gd name="connsiteY26" fmla="*/ 590550 h 1364456"/>
              <a:gd name="connsiteX27" fmla="*/ 871537 w 1388269"/>
              <a:gd name="connsiteY27" fmla="*/ 564356 h 1364456"/>
              <a:gd name="connsiteX28" fmla="*/ 854869 w 1388269"/>
              <a:gd name="connsiteY28" fmla="*/ 552450 h 1364456"/>
              <a:gd name="connsiteX29" fmla="*/ 862012 w 1388269"/>
              <a:gd name="connsiteY29" fmla="*/ 535781 h 1364456"/>
              <a:gd name="connsiteX30" fmla="*/ 869156 w 1388269"/>
              <a:gd name="connsiteY30" fmla="*/ 516731 h 1364456"/>
              <a:gd name="connsiteX31" fmla="*/ 869156 w 1388269"/>
              <a:gd name="connsiteY31" fmla="*/ 500062 h 1364456"/>
              <a:gd name="connsiteX32" fmla="*/ 854869 w 1388269"/>
              <a:gd name="connsiteY32" fmla="*/ 478631 h 1364456"/>
              <a:gd name="connsiteX33" fmla="*/ 850106 w 1388269"/>
              <a:gd name="connsiteY33" fmla="*/ 457200 h 1364456"/>
              <a:gd name="connsiteX34" fmla="*/ 838200 w 1388269"/>
              <a:gd name="connsiteY34" fmla="*/ 442912 h 1364456"/>
              <a:gd name="connsiteX35" fmla="*/ 847725 w 1388269"/>
              <a:gd name="connsiteY35" fmla="*/ 423862 h 1364456"/>
              <a:gd name="connsiteX36" fmla="*/ 847725 w 1388269"/>
              <a:gd name="connsiteY36" fmla="*/ 407193 h 1364456"/>
              <a:gd name="connsiteX37" fmla="*/ 826294 w 1388269"/>
              <a:gd name="connsiteY37" fmla="*/ 400050 h 1364456"/>
              <a:gd name="connsiteX38" fmla="*/ 816769 w 1388269"/>
              <a:gd name="connsiteY38" fmla="*/ 385762 h 1364456"/>
              <a:gd name="connsiteX39" fmla="*/ 812006 w 1388269"/>
              <a:gd name="connsiteY39" fmla="*/ 361950 h 1364456"/>
              <a:gd name="connsiteX40" fmla="*/ 821531 w 1388269"/>
              <a:gd name="connsiteY40" fmla="*/ 340518 h 1364456"/>
              <a:gd name="connsiteX41" fmla="*/ 821531 w 1388269"/>
              <a:gd name="connsiteY41" fmla="*/ 321468 h 1364456"/>
              <a:gd name="connsiteX42" fmla="*/ 809625 w 1388269"/>
              <a:gd name="connsiteY42" fmla="*/ 302418 h 1364456"/>
              <a:gd name="connsiteX43" fmla="*/ 785813 w 1388269"/>
              <a:gd name="connsiteY43" fmla="*/ 283368 h 1364456"/>
              <a:gd name="connsiteX44" fmla="*/ 769144 w 1388269"/>
              <a:gd name="connsiteY44" fmla="*/ 245268 h 1364456"/>
              <a:gd name="connsiteX45" fmla="*/ 781050 w 1388269"/>
              <a:gd name="connsiteY45" fmla="*/ 209550 h 1364456"/>
              <a:gd name="connsiteX46" fmla="*/ 781050 w 1388269"/>
              <a:gd name="connsiteY46" fmla="*/ 171449 h 1364456"/>
              <a:gd name="connsiteX47" fmla="*/ 762000 w 1388269"/>
              <a:gd name="connsiteY47" fmla="*/ 123825 h 1364456"/>
              <a:gd name="connsiteX48" fmla="*/ 742951 w 1388269"/>
              <a:gd name="connsiteY48" fmla="*/ 88106 h 1364456"/>
              <a:gd name="connsiteX49" fmla="*/ 683419 w 1388269"/>
              <a:gd name="connsiteY49" fmla="*/ 73819 h 1364456"/>
              <a:gd name="connsiteX50" fmla="*/ 621507 w 1388269"/>
              <a:gd name="connsiteY50" fmla="*/ 38100 h 1364456"/>
              <a:gd name="connsiteX51" fmla="*/ 461962 w 1388269"/>
              <a:gd name="connsiteY51" fmla="*/ 0 h 1364456"/>
              <a:gd name="connsiteX52" fmla="*/ 0 w 1388269"/>
              <a:gd name="connsiteY52" fmla="*/ 2381 h 1364456"/>
              <a:gd name="connsiteX0" fmla="*/ 1388269 w 1388269"/>
              <a:gd name="connsiteY0" fmla="*/ 1364456 h 1364456"/>
              <a:gd name="connsiteX1" fmla="*/ 1373981 w 1388269"/>
              <a:gd name="connsiteY1" fmla="*/ 1309687 h 1364456"/>
              <a:gd name="connsiteX2" fmla="*/ 1350169 w 1388269"/>
              <a:gd name="connsiteY2" fmla="*/ 1295400 h 1364456"/>
              <a:gd name="connsiteX3" fmla="*/ 1343025 w 1388269"/>
              <a:gd name="connsiteY3" fmla="*/ 1281112 h 1364456"/>
              <a:gd name="connsiteX4" fmla="*/ 1338262 w 1388269"/>
              <a:gd name="connsiteY4" fmla="*/ 1262062 h 1364456"/>
              <a:gd name="connsiteX5" fmla="*/ 1326356 w 1388269"/>
              <a:gd name="connsiteY5" fmla="*/ 1252537 h 1364456"/>
              <a:gd name="connsiteX6" fmla="*/ 1314450 w 1388269"/>
              <a:gd name="connsiteY6" fmla="*/ 1240631 h 1364456"/>
              <a:gd name="connsiteX7" fmla="*/ 1307306 w 1388269"/>
              <a:gd name="connsiteY7" fmla="*/ 1221581 h 1364456"/>
              <a:gd name="connsiteX8" fmla="*/ 1288256 w 1388269"/>
              <a:gd name="connsiteY8" fmla="*/ 1214437 h 1364456"/>
              <a:gd name="connsiteX9" fmla="*/ 1266825 w 1388269"/>
              <a:gd name="connsiteY9" fmla="*/ 1207293 h 1364456"/>
              <a:gd name="connsiteX10" fmla="*/ 1259681 w 1388269"/>
              <a:gd name="connsiteY10" fmla="*/ 1178718 h 1364456"/>
              <a:gd name="connsiteX11" fmla="*/ 1240631 w 1388269"/>
              <a:gd name="connsiteY11" fmla="*/ 1150143 h 1364456"/>
              <a:gd name="connsiteX12" fmla="*/ 1228725 w 1388269"/>
              <a:gd name="connsiteY12" fmla="*/ 1131093 h 1364456"/>
              <a:gd name="connsiteX13" fmla="*/ 1207294 w 1388269"/>
              <a:gd name="connsiteY13" fmla="*/ 1109662 h 1364456"/>
              <a:gd name="connsiteX14" fmla="*/ 1183481 w 1388269"/>
              <a:gd name="connsiteY14" fmla="*/ 1083468 h 1364456"/>
              <a:gd name="connsiteX15" fmla="*/ 1147762 w 1388269"/>
              <a:gd name="connsiteY15" fmla="*/ 1026318 h 1364456"/>
              <a:gd name="connsiteX16" fmla="*/ 1126331 w 1388269"/>
              <a:gd name="connsiteY16" fmla="*/ 973931 h 1364456"/>
              <a:gd name="connsiteX17" fmla="*/ 1114425 w 1388269"/>
              <a:gd name="connsiteY17" fmla="*/ 921543 h 1364456"/>
              <a:gd name="connsiteX18" fmla="*/ 1097756 w 1388269"/>
              <a:gd name="connsiteY18" fmla="*/ 885825 h 1364456"/>
              <a:gd name="connsiteX19" fmla="*/ 1088231 w 1388269"/>
              <a:gd name="connsiteY19" fmla="*/ 826293 h 1364456"/>
              <a:gd name="connsiteX20" fmla="*/ 1073944 w 1388269"/>
              <a:gd name="connsiteY20" fmla="*/ 781050 h 1364456"/>
              <a:gd name="connsiteX21" fmla="*/ 1059656 w 1388269"/>
              <a:gd name="connsiteY21" fmla="*/ 750093 h 1364456"/>
              <a:gd name="connsiteX22" fmla="*/ 1035844 w 1388269"/>
              <a:gd name="connsiteY22" fmla="*/ 714375 h 1364456"/>
              <a:gd name="connsiteX23" fmla="*/ 1019175 w 1388269"/>
              <a:gd name="connsiteY23" fmla="*/ 685800 h 1364456"/>
              <a:gd name="connsiteX24" fmla="*/ 1002506 w 1388269"/>
              <a:gd name="connsiteY24" fmla="*/ 664368 h 1364456"/>
              <a:gd name="connsiteX25" fmla="*/ 954881 w 1388269"/>
              <a:gd name="connsiteY25" fmla="*/ 623887 h 1364456"/>
              <a:gd name="connsiteX26" fmla="*/ 914400 w 1388269"/>
              <a:gd name="connsiteY26" fmla="*/ 590550 h 1364456"/>
              <a:gd name="connsiteX27" fmla="*/ 871537 w 1388269"/>
              <a:gd name="connsiteY27" fmla="*/ 564356 h 1364456"/>
              <a:gd name="connsiteX28" fmla="*/ 854869 w 1388269"/>
              <a:gd name="connsiteY28" fmla="*/ 552450 h 1364456"/>
              <a:gd name="connsiteX29" fmla="*/ 862012 w 1388269"/>
              <a:gd name="connsiteY29" fmla="*/ 535781 h 1364456"/>
              <a:gd name="connsiteX30" fmla="*/ 869156 w 1388269"/>
              <a:gd name="connsiteY30" fmla="*/ 516731 h 1364456"/>
              <a:gd name="connsiteX31" fmla="*/ 869156 w 1388269"/>
              <a:gd name="connsiteY31" fmla="*/ 500062 h 1364456"/>
              <a:gd name="connsiteX32" fmla="*/ 854869 w 1388269"/>
              <a:gd name="connsiteY32" fmla="*/ 478631 h 1364456"/>
              <a:gd name="connsiteX33" fmla="*/ 850106 w 1388269"/>
              <a:gd name="connsiteY33" fmla="*/ 457200 h 1364456"/>
              <a:gd name="connsiteX34" fmla="*/ 838200 w 1388269"/>
              <a:gd name="connsiteY34" fmla="*/ 442912 h 1364456"/>
              <a:gd name="connsiteX35" fmla="*/ 847725 w 1388269"/>
              <a:gd name="connsiteY35" fmla="*/ 423862 h 1364456"/>
              <a:gd name="connsiteX36" fmla="*/ 847725 w 1388269"/>
              <a:gd name="connsiteY36" fmla="*/ 407193 h 1364456"/>
              <a:gd name="connsiteX37" fmla="*/ 826294 w 1388269"/>
              <a:gd name="connsiteY37" fmla="*/ 400050 h 1364456"/>
              <a:gd name="connsiteX38" fmla="*/ 816769 w 1388269"/>
              <a:gd name="connsiteY38" fmla="*/ 385762 h 1364456"/>
              <a:gd name="connsiteX39" fmla="*/ 812006 w 1388269"/>
              <a:gd name="connsiteY39" fmla="*/ 361950 h 1364456"/>
              <a:gd name="connsiteX40" fmla="*/ 821531 w 1388269"/>
              <a:gd name="connsiteY40" fmla="*/ 340518 h 1364456"/>
              <a:gd name="connsiteX41" fmla="*/ 821531 w 1388269"/>
              <a:gd name="connsiteY41" fmla="*/ 321468 h 1364456"/>
              <a:gd name="connsiteX42" fmla="*/ 809625 w 1388269"/>
              <a:gd name="connsiteY42" fmla="*/ 302418 h 1364456"/>
              <a:gd name="connsiteX43" fmla="*/ 785813 w 1388269"/>
              <a:gd name="connsiteY43" fmla="*/ 283368 h 1364456"/>
              <a:gd name="connsiteX44" fmla="*/ 769144 w 1388269"/>
              <a:gd name="connsiteY44" fmla="*/ 245268 h 1364456"/>
              <a:gd name="connsiteX45" fmla="*/ 781050 w 1388269"/>
              <a:gd name="connsiteY45" fmla="*/ 209550 h 1364456"/>
              <a:gd name="connsiteX46" fmla="*/ 781050 w 1388269"/>
              <a:gd name="connsiteY46" fmla="*/ 171449 h 1364456"/>
              <a:gd name="connsiteX47" fmla="*/ 762000 w 1388269"/>
              <a:gd name="connsiteY47" fmla="*/ 123825 h 1364456"/>
              <a:gd name="connsiteX48" fmla="*/ 742951 w 1388269"/>
              <a:gd name="connsiteY48" fmla="*/ 88106 h 1364456"/>
              <a:gd name="connsiteX49" fmla="*/ 683419 w 1388269"/>
              <a:gd name="connsiteY49" fmla="*/ 73819 h 1364456"/>
              <a:gd name="connsiteX50" fmla="*/ 621507 w 1388269"/>
              <a:gd name="connsiteY50" fmla="*/ 38100 h 1364456"/>
              <a:gd name="connsiteX51" fmla="*/ 461962 w 1388269"/>
              <a:gd name="connsiteY51" fmla="*/ 0 h 1364456"/>
              <a:gd name="connsiteX52" fmla="*/ 381000 w 1388269"/>
              <a:gd name="connsiteY52" fmla="*/ 0 h 1364456"/>
              <a:gd name="connsiteX53" fmla="*/ 0 w 1388269"/>
              <a:gd name="connsiteY53" fmla="*/ 2381 h 1364456"/>
              <a:gd name="connsiteX0" fmla="*/ 1388269 w 1388269"/>
              <a:gd name="connsiteY0" fmla="*/ 1364456 h 1364456"/>
              <a:gd name="connsiteX1" fmla="*/ 1373981 w 1388269"/>
              <a:gd name="connsiteY1" fmla="*/ 1309687 h 1364456"/>
              <a:gd name="connsiteX2" fmla="*/ 1350169 w 1388269"/>
              <a:gd name="connsiteY2" fmla="*/ 1295400 h 1364456"/>
              <a:gd name="connsiteX3" fmla="*/ 1343025 w 1388269"/>
              <a:gd name="connsiteY3" fmla="*/ 1281112 h 1364456"/>
              <a:gd name="connsiteX4" fmla="*/ 1338262 w 1388269"/>
              <a:gd name="connsiteY4" fmla="*/ 1262062 h 1364456"/>
              <a:gd name="connsiteX5" fmla="*/ 1326356 w 1388269"/>
              <a:gd name="connsiteY5" fmla="*/ 1252537 h 1364456"/>
              <a:gd name="connsiteX6" fmla="*/ 1314450 w 1388269"/>
              <a:gd name="connsiteY6" fmla="*/ 1240631 h 1364456"/>
              <a:gd name="connsiteX7" fmla="*/ 1307306 w 1388269"/>
              <a:gd name="connsiteY7" fmla="*/ 1221581 h 1364456"/>
              <a:gd name="connsiteX8" fmla="*/ 1288256 w 1388269"/>
              <a:gd name="connsiteY8" fmla="*/ 1214437 h 1364456"/>
              <a:gd name="connsiteX9" fmla="*/ 1266825 w 1388269"/>
              <a:gd name="connsiteY9" fmla="*/ 1207293 h 1364456"/>
              <a:gd name="connsiteX10" fmla="*/ 1259681 w 1388269"/>
              <a:gd name="connsiteY10" fmla="*/ 1178718 h 1364456"/>
              <a:gd name="connsiteX11" fmla="*/ 1240631 w 1388269"/>
              <a:gd name="connsiteY11" fmla="*/ 1150143 h 1364456"/>
              <a:gd name="connsiteX12" fmla="*/ 1228725 w 1388269"/>
              <a:gd name="connsiteY12" fmla="*/ 1131093 h 1364456"/>
              <a:gd name="connsiteX13" fmla="*/ 1207294 w 1388269"/>
              <a:gd name="connsiteY13" fmla="*/ 1109662 h 1364456"/>
              <a:gd name="connsiteX14" fmla="*/ 1183481 w 1388269"/>
              <a:gd name="connsiteY14" fmla="*/ 1083468 h 1364456"/>
              <a:gd name="connsiteX15" fmla="*/ 1147762 w 1388269"/>
              <a:gd name="connsiteY15" fmla="*/ 1026318 h 1364456"/>
              <a:gd name="connsiteX16" fmla="*/ 1126331 w 1388269"/>
              <a:gd name="connsiteY16" fmla="*/ 973931 h 1364456"/>
              <a:gd name="connsiteX17" fmla="*/ 1114425 w 1388269"/>
              <a:gd name="connsiteY17" fmla="*/ 921543 h 1364456"/>
              <a:gd name="connsiteX18" fmla="*/ 1097756 w 1388269"/>
              <a:gd name="connsiteY18" fmla="*/ 885825 h 1364456"/>
              <a:gd name="connsiteX19" fmla="*/ 1088231 w 1388269"/>
              <a:gd name="connsiteY19" fmla="*/ 826293 h 1364456"/>
              <a:gd name="connsiteX20" fmla="*/ 1073944 w 1388269"/>
              <a:gd name="connsiteY20" fmla="*/ 781050 h 1364456"/>
              <a:gd name="connsiteX21" fmla="*/ 1059656 w 1388269"/>
              <a:gd name="connsiteY21" fmla="*/ 750093 h 1364456"/>
              <a:gd name="connsiteX22" fmla="*/ 1035844 w 1388269"/>
              <a:gd name="connsiteY22" fmla="*/ 714375 h 1364456"/>
              <a:gd name="connsiteX23" fmla="*/ 1019175 w 1388269"/>
              <a:gd name="connsiteY23" fmla="*/ 685800 h 1364456"/>
              <a:gd name="connsiteX24" fmla="*/ 1002506 w 1388269"/>
              <a:gd name="connsiteY24" fmla="*/ 664368 h 1364456"/>
              <a:gd name="connsiteX25" fmla="*/ 954881 w 1388269"/>
              <a:gd name="connsiteY25" fmla="*/ 623887 h 1364456"/>
              <a:gd name="connsiteX26" fmla="*/ 914400 w 1388269"/>
              <a:gd name="connsiteY26" fmla="*/ 590550 h 1364456"/>
              <a:gd name="connsiteX27" fmla="*/ 871537 w 1388269"/>
              <a:gd name="connsiteY27" fmla="*/ 564356 h 1364456"/>
              <a:gd name="connsiteX28" fmla="*/ 854869 w 1388269"/>
              <a:gd name="connsiteY28" fmla="*/ 552450 h 1364456"/>
              <a:gd name="connsiteX29" fmla="*/ 862012 w 1388269"/>
              <a:gd name="connsiteY29" fmla="*/ 535781 h 1364456"/>
              <a:gd name="connsiteX30" fmla="*/ 869156 w 1388269"/>
              <a:gd name="connsiteY30" fmla="*/ 516731 h 1364456"/>
              <a:gd name="connsiteX31" fmla="*/ 869156 w 1388269"/>
              <a:gd name="connsiteY31" fmla="*/ 500062 h 1364456"/>
              <a:gd name="connsiteX32" fmla="*/ 854869 w 1388269"/>
              <a:gd name="connsiteY32" fmla="*/ 478631 h 1364456"/>
              <a:gd name="connsiteX33" fmla="*/ 850106 w 1388269"/>
              <a:gd name="connsiteY33" fmla="*/ 457200 h 1364456"/>
              <a:gd name="connsiteX34" fmla="*/ 838200 w 1388269"/>
              <a:gd name="connsiteY34" fmla="*/ 442912 h 1364456"/>
              <a:gd name="connsiteX35" fmla="*/ 847725 w 1388269"/>
              <a:gd name="connsiteY35" fmla="*/ 423862 h 1364456"/>
              <a:gd name="connsiteX36" fmla="*/ 847725 w 1388269"/>
              <a:gd name="connsiteY36" fmla="*/ 407193 h 1364456"/>
              <a:gd name="connsiteX37" fmla="*/ 826294 w 1388269"/>
              <a:gd name="connsiteY37" fmla="*/ 400050 h 1364456"/>
              <a:gd name="connsiteX38" fmla="*/ 816769 w 1388269"/>
              <a:gd name="connsiteY38" fmla="*/ 385762 h 1364456"/>
              <a:gd name="connsiteX39" fmla="*/ 812006 w 1388269"/>
              <a:gd name="connsiteY39" fmla="*/ 361950 h 1364456"/>
              <a:gd name="connsiteX40" fmla="*/ 821531 w 1388269"/>
              <a:gd name="connsiteY40" fmla="*/ 340518 h 1364456"/>
              <a:gd name="connsiteX41" fmla="*/ 821531 w 1388269"/>
              <a:gd name="connsiteY41" fmla="*/ 321468 h 1364456"/>
              <a:gd name="connsiteX42" fmla="*/ 809625 w 1388269"/>
              <a:gd name="connsiteY42" fmla="*/ 302418 h 1364456"/>
              <a:gd name="connsiteX43" fmla="*/ 785813 w 1388269"/>
              <a:gd name="connsiteY43" fmla="*/ 283368 h 1364456"/>
              <a:gd name="connsiteX44" fmla="*/ 769144 w 1388269"/>
              <a:gd name="connsiteY44" fmla="*/ 245268 h 1364456"/>
              <a:gd name="connsiteX45" fmla="*/ 781050 w 1388269"/>
              <a:gd name="connsiteY45" fmla="*/ 209550 h 1364456"/>
              <a:gd name="connsiteX46" fmla="*/ 781050 w 1388269"/>
              <a:gd name="connsiteY46" fmla="*/ 171449 h 1364456"/>
              <a:gd name="connsiteX47" fmla="*/ 762000 w 1388269"/>
              <a:gd name="connsiteY47" fmla="*/ 123825 h 1364456"/>
              <a:gd name="connsiteX48" fmla="*/ 742951 w 1388269"/>
              <a:gd name="connsiteY48" fmla="*/ 88106 h 1364456"/>
              <a:gd name="connsiteX49" fmla="*/ 683419 w 1388269"/>
              <a:gd name="connsiteY49" fmla="*/ 73819 h 1364456"/>
              <a:gd name="connsiteX50" fmla="*/ 621507 w 1388269"/>
              <a:gd name="connsiteY50" fmla="*/ 38100 h 1364456"/>
              <a:gd name="connsiteX51" fmla="*/ 461962 w 1388269"/>
              <a:gd name="connsiteY51" fmla="*/ 0 h 1364456"/>
              <a:gd name="connsiteX52" fmla="*/ 376238 w 1388269"/>
              <a:gd name="connsiteY52" fmla="*/ 4762 h 1364456"/>
              <a:gd name="connsiteX53" fmla="*/ 0 w 1388269"/>
              <a:gd name="connsiteY53" fmla="*/ 2381 h 1364456"/>
              <a:gd name="connsiteX0" fmla="*/ 1012032 w 1012032"/>
              <a:gd name="connsiteY0" fmla="*/ 1364456 h 1364456"/>
              <a:gd name="connsiteX1" fmla="*/ 997744 w 1012032"/>
              <a:gd name="connsiteY1" fmla="*/ 1309687 h 1364456"/>
              <a:gd name="connsiteX2" fmla="*/ 973932 w 1012032"/>
              <a:gd name="connsiteY2" fmla="*/ 1295400 h 1364456"/>
              <a:gd name="connsiteX3" fmla="*/ 966788 w 1012032"/>
              <a:gd name="connsiteY3" fmla="*/ 1281112 h 1364456"/>
              <a:gd name="connsiteX4" fmla="*/ 962025 w 1012032"/>
              <a:gd name="connsiteY4" fmla="*/ 1262062 h 1364456"/>
              <a:gd name="connsiteX5" fmla="*/ 950119 w 1012032"/>
              <a:gd name="connsiteY5" fmla="*/ 1252537 h 1364456"/>
              <a:gd name="connsiteX6" fmla="*/ 938213 w 1012032"/>
              <a:gd name="connsiteY6" fmla="*/ 1240631 h 1364456"/>
              <a:gd name="connsiteX7" fmla="*/ 931069 w 1012032"/>
              <a:gd name="connsiteY7" fmla="*/ 1221581 h 1364456"/>
              <a:gd name="connsiteX8" fmla="*/ 912019 w 1012032"/>
              <a:gd name="connsiteY8" fmla="*/ 1214437 h 1364456"/>
              <a:gd name="connsiteX9" fmla="*/ 890588 w 1012032"/>
              <a:gd name="connsiteY9" fmla="*/ 1207293 h 1364456"/>
              <a:gd name="connsiteX10" fmla="*/ 883444 w 1012032"/>
              <a:gd name="connsiteY10" fmla="*/ 1178718 h 1364456"/>
              <a:gd name="connsiteX11" fmla="*/ 864394 w 1012032"/>
              <a:gd name="connsiteY11" fmla="*/ 1150143 h 1364456"/>
              <a:gd name="connsiteX12" fmla="*/ 852488 w 1012032"/>
              <a:gd name="connsiteY12" fmla="*/ 1131093 h 1364456"/>
              <a:gd name="connsiteX13" fmla="*/ 831057 w 1012032"/>
              <a:gd name="connsiteY13" fmla="*/ 1109662 h 1364456"/>
              <a:gd name="connsiteX14" fmla="*/ 807244 w 1012032"/>
              <a:gd name="connsiteY14" fmla="*/ 1083468 h 1364456"/>
              <a:gd name="connsiteX15" fmla="*/ 771525 w 1012032"/>
              <a:gd name="connsiteY15" fmla="*/ 1026318 h 1364456"/>
              <a:gd name="connsiteX16" fmla="*/ 750094 w 1012032"/>
              <a:gd name="connsiteY16" fmla="*/ 973931 h 1364456"/>
              <a:gd name="connsiteX17" fmla="*/ 738188 w 1012032"/>
              <a:gd name="connsiteY17" fmla="*/ 921543 h 1364456"/>
              <a:gd name="connsiteX18" fmla="*/ 721519 w 1012032"/>
              <a:gd name="connsiteY18" fmla="*/ 885825 h 1364456"/>
              <a:gd name="connsiteX19" fmla="*/ 711994 w 1012032"/>
              <a:gd name="connsiteY19" fmla="*/ 826293 h 1364456"/>
              <a:gd name="connsiteX20" fmla="*/ 697707 w 1012032"/>
              <a:gd name="connsiteY20" fmla="*/ 781050 h 1364456"/>
              <a:gd name="connsiteX21" fmla="*/ 683419 w 1012032"/>
              <a:gd name="connsiteY21" fmla="*/ 750093 h 1364456"/>
              <a:gd name="connsiteX22" fmla="*/ 659607 w 1012032"/>
              <a:gd name="connsiteY22" fmla="*/ 714375 h 1364456"/>
              <a:gd name="connsiteX23" fmla="*/ 642938 w 1012032"/>
              <a:gd name="connsiteY23" fmla="*/ 685800 h 1364456"/>
              <a:gd name="connsiteX24" fmla="*/ 626269 w 1012032"/>
              <a:gd name="connsiteY24" fmla="*/ 664368 h 1364456"/>
              <a:gd name="connsiteX25" fmla="*/ 578644 w 1012032"/>
              <a:gd name="connsiteY25" fmla="*/ 623887 h 1364456"/>
              <a:gd name="connsiteX26" fmla="*/ 538163 w 1012032"/>
              <a:gd name="connsiteY26" fmla="*/ 590550 h 1364456"/>
              <a:gd name="connsiteX27" fmla="*/ 495300 w 1012032"/>
              <a:gd name="connsiteY27" fmla="*/ 564356 h 1364456"/>
              <a:gd name="connsiteX28" fmla="*/ 478632 w 1012032"/>
              <a:gd name="connsiteY28" fmla="*/ 552450 h 1364456"/>
              <a:gd name="connsiteX29" fmla="*/ 485775 w 1012032"/>
              <a:gd name="connsiteY29" fmla="*/ 535781 h 1364456"/>
              <a:gd name="connsiteX30" fmla="*/ 492919 w 1012032"/>
              <a:gd name="connsiteY30" fmla="*/ 516731 h 1364456"/>
              <a:gd name="connsiteX31" fmla="*/ 492919 w 1012032"/>
              <a:gd name="connsiteY31" fmla="*/ 500062 h 1364456"/>
              <a:gd name="connsiteX32" fmla="*/ 478632 w 1012032"/>
              <a:gd name="connsiteY32" fmla="*/ 478631 h 1364456"/>
              <a:gd name="connsiteX33" fmla="*/ 473869 w 1012032"/>
              <a:gd name="connsiteY33" fmla="*/ 457200 h 1364456"/>
              <a:gd name="connsiteX34" fmla="*/ 461963 w 1012032"/>
              <a:gd name="connsiteY34" fmla="*/ 442912 h 1364456"/>
              <a:gd name="connsiteX35" fmla="*/ 471488 w 1012032"/>
              <a:gd name="connsiteY35" fmla="*/ 423862 h 1364456"/>
              <a:gd name="connsiteX36" fmla="*/ 471488 w 1012032"/>
              <a:gd name="connsiteY36" fmla="*/ 407193 h 1364456"/>
              <a:gd name="connsiteX37" fmla="*/ 450057 w 1012032"/>
              <a:gd name="connsiteY37" fmla="*/ 400050 h 1364456"/>
              <a:gd name="connsiteX38" fmla="*/ 440532 w 1012032"/>
              <a:gd name="connsiteY38" fmla="*/ 385762 h 1364456"/>
              <a:gd name="connsiteX39" fmla="*/ 435769 w 1012032"/>
              <a:gd name="connsiteY39" fmla="*/ 361950 h 1364456"/>
              <a:gd name="connsiteX40" fmla="*/ 445294 w 1012032"/>
              <a:gd name="connsiteY40" fmla="*/ 340518 h 1364456"/>
              <a:gd name="connsiteX41" fmla="*/ 445294 w 1012032"/>
              <a:gd name="connsiteY41" fmla="*/ 321468 h 1364456"/>
              <a:gd name="connsiteX42" fmla="*/ 433388 w 1012032"/>
              <a:gd name="connsiteY42" fmla="*/ 302418 h 1364456"/>
              <a:gd name="connsiteX43" fmla="*/ 409576 w 1012032"/>
              <a:gd name="connsiteY43" fmla="*/ 283368 h 1364456"/>
              <a:gd name="connsiteX44" fmla="*/ 392907 w 1012032"/>
              <a:gd name="connsiteY44" fmla="*/ 245268 h 1364456"/>
              <a:gd name="connsiteX45" fmla="*/ 404813 w 1012032"/>
              <a:gd name="connsiteY45" fmla="*/ 209550 h 1364456"/>
              <a:gd name="connsiteX46" fmla="*/ 404813 w 1012032"/>
              <a:gd name="connsiteY46" fmla="*/ 171449 h 1364456"/>
              <a:gd name="connsiteX47" fmla="*/ 385763 w 1012032"/>
              <a:gd name="connsiteY47" fmla="*/ 123825 h 1364456"/>
              <a:gd name="connsiteX48" fmla="*/ 366714 w 1012032"/>
              <a:gd name="connsiteY48" fmla="*/ 88106 h 1364456"/>
              <a:gd name="connsiteX49" fmla="*/ 307182 w 1012032"/>
              <a:gd name="connsiteY49" fmla="*/ 73819 h 1364456"/>
              <a:gd name="connsiteX50" fmla="*/ 245270 w 1012032"/>
              <a:gd name="connsiteY50" fmla="*/ 38100 h 1364456"/>
              <a:gd name="connsiteX51" fmla="*/ 85725 w 1012032"/>
              <a:gd name="connsiteY51" fmla="*/ 0 h 1364456"/>
              <a:gd name="connsiteX52" fmla="*/ 1 w 1012032"/>
              <a:gd name="connsiteY52" fmla="*/ 4762 h 1364456"/>
              <a:gd name="connsiteX0" fmla="*/ 926306 w 926306"/>
              <a:gd name="connsiteY0" fmla="*/ 1364456 h 1364456"/>
              <a:gd name="connsiteX1" fmla="*/ 912018 w 926306"/>
              <a:gd name="connsiteY1" fmla="*/ 1309687 h 1364456"/>
              <a:gd name="connsiteX2" fmla="*/ 888206 w 926306"/>
              <a:gd name="connsiteY2" fmla="*/ 1295400 h 1364456"/>
              <a:gd name="connsiteX3" fmla="*/ 881062 w 926306"/>
              <a:gd name="connsiteY3" fmla="*/ 1281112 h 1364456"/>
              <a:gd name="connsiteX4" fmla="*/ 876299 w 926306"/>
              <a:gd name="connsiteY4" fmla="*/ 1262062 h 1364456"/>
              <a:gd name="connsiteX5" fmla="*/ 864393 w 926306"/>
              <a:gd name="connsiteY5" fmla="*/ 1252537 h 1364456"/>
              <a:gd name="connsiteX6" fmla="*/ 852487 w 926306"/>
              <a:gd name="connsiteY6" fmla="*/ 1240631 h 1364456"/>
              <a:gd name="connsiteX7" fmla="*/ 845343 w 926306"/>
              <a:gd name="connsiteY7" fmla="*/ 1221581 h 1364456"/>
              <a:gd name="connsiteX8" fmla="*/ 826293 w 926306"/>
              <a:gd name="connsiteY8" fmla="*/ 1214437 h 1364456"/>
              <a:gd name="connsiteX9" fmla="*/ 804862 w 926306"/>
              <a:gd name="connsiteY9" fmla="*/ 1207293 h 1364456"/>
              <a:gd name="connsiteX10" fmla="*/ 797718 w 926306"/>
              <a:gd name="connsiteY10" fmla="*/ 1178718 h 1364456"/>
              <a:gd name="connsiteX11" fmla="*/ 778668 w 926306"/>
              <a:gd name="connsiteY11" fmla="*/ 1150143 h 1364456"/>
              <a:gd name="connsiteX12" fmla="*/ 766762 w 926306"/>
              <a:gd name="connsiteY12" fmla="*/ 1131093 h 1364456"/>
              <a:gd name="connsiteX13" fmla="*/ 745331 w 926306"/>
              <a:gd name="connsiteY13" fmla="*/ 1109662 h 1364456"/>
              <a:gd name="connsiteX14" fmla="*/ 721518 w 926306"/>
              <a:gd name="connsiteY14" fmla="*/ 1083468 h 1364456"/>
              <a:gd name="connsiteX15" fmla="*/ 685799 w 926306"/>
              <a:gd name="connsiteY15" fmla="*/ 1026318 h 1364456"/>
              <a:gd name="connsiteX16" fmla="*/ 664368 w 926306"/>
              <a:gd name="connsiteY16" fmla="*/ 973931 h 1364456"/>
              <a:gd name="connsiteX17" fmla="*/ 652462 w 926306"/>
              <a:gd name="connsiteY17" fmla="*/ 921543 h 1364456"/>
              <a:gd name="connsiteX18" fmla="*/ 635793 w 926306"/>
              <a:gd name="connsiteY18" fmla="*/ 885825 h 1364456"/>
              <a:gd name="connsiteX19" fmla="*/ 626268 w 926306"/>
              <a:gd name="connsiteY19" fmla="*/ 826293 h 1364456"/>
              <a:gd name="connsiteX20" fmla="*/ 611981 w 926306"/>
              <a:gd name="connsiteY20" fmla="*/ 781050 h 1364456"/>
              <a:gd name="connsiteX21" fmla="*/ 597693 w 926306"/>
              <a:gd name="connsiteY21" fmla="*/ 750093 h 1364456"/>
              <a:gd name="connsiteX22" fmla="*/ 573881 w 926306"/>
              <a:gd name="connsiteY22" fmla="*/ 714375 h 1364456"/>
              <a:gd name="connsiteX23" fmla="*/ 557212 w 926306"/>
              <a:gd name="connsiteY23" fmla="*/ 685800 h 1364456"/>
              <a:gd name="connsiteX24" fmla="*/ 540543 w 926306"/>
              <a:gd name="connsiteY24" fmla="*/ 664368 h 1364456"/>
              <a:gd name="connsiteX25" fmla="*/ 492918 w 926306"/>
              <a:gd name="connsiteY25" fmla="*/ 623887 h 1364456"/>
              <a:gd name="connsiteX26" fmla="*/ 452437 w 926306"/>
              <a:gd name="connsiteY26" fmla="*/ 590550 h 1364456"/>
              <a:gd name="connsiteX27" fmla="*/ 409574 w 926306"/>
              <a:gd name="connsiteY27" fmla="*/ 564356 h 1364456"/>
              <a:gd name="connsiteX28" fmla="*/ 392906 w 926306"/>
              <a:gd name="connsiteY28" fmla="*/ 552450 h 1364456"/>
              <a:gd name="connsiteX29" fmla="*/ 400049 w 926306"/>
              <a:gd name="connsiteY29" fmla="*/ 535781 h 1364456"/>
              <a:gd name="connsiteX30" fmla="*/ 407193 w 926306"/>
              <a:gd name="connsiteY30" fmla="*/ 516731 h 1364456"/>
              <a:gd name="connsiteX31" fmla="*/ 407193 w 926306"/>
              <a:gd name="connsiteY31" fmla="*/ 500062 h 1364456"/>
              <a:gd name="connsiteX32" fmla="*/ 392906 w 926306"/>
              <a:gd name="connsiteY32" fmla="*/ 478631 h 1364456"/>
              <a:gd name="connsiteX33" fmla="*/ 388143 w 926306"/>
              <a:gd name="connsiteY33" fmla="*/ 457200 h 1364456"/>
              <a:gd name="connsiteX34" fmla="*/ 376237 w 926306"/>
              <a:gd name="connsiteY34" fmla="*/ 442912 h 1364456"/>
              <a:gd name="connsiteX35" fmla="*/ 385762 w 926306"/>
              <a:gd name="connsiteY35" fmla="*/ 423862 h 1364456"/>
              <a:gd name="connsiteX36" fmla="*/ 385762 w 926306"/>
              <a:gd name="connsiteY36" fmla="*/ 407193 h 1364456"/>
              <a:gd name="connsiteX37" fmla="*/ 364331 w 926306"/>
              <a:gd name="connsiteY37" fmla="*/ 400050 h 1364456"/>
              <a:gd name="connsiteX38" fmla="*/ 354806 w 926306"/>
              <a:gd name="connsiteY38" fmla="*/ 385762 h 1364456"/>
              <a:gd name="connsiteX39" fmla="*/ 350043 w 926306"/>
              <a:gd name="connsiteY39" fmla="*/ 361950 h 1364456"/>
              <a:gd name="connsiteX40" fmla="*/ 359568 w 926306"/>
              <a:gd name="connsiteY40" fmla="*/ 340518 h 1364456"/>
              <a:gd name="connsiteX41" fmla="*/ 359568 w 926306"/>
              <a:gd name="connsiteY41" fmla="*/ 321468 h 1364456"/>
              <a:gd name="connsiteX42" fmla="*/ 347662 w 926306"/>
              <a:gd name="connsiteY42" fmla="*/ 302418 h 1364456"/>
              <a:gd name="connsiteX43" fmla="*/ 323850 w 926306"/>
              <a:gd name="connsiteY43" fmla="*/ 283368 h 1364456"/>
              <a:gd name="connsiteX44" fmla="*/ 307181 w 926306"/>
              <a:gd name="connsiteY44" fmla="*/ 245268 h 1364456"/>
              <a:gd name="connsiteX45" fmla="*/ 319087 w 926306"/>
              <a:gd name="connsiteY45" fmla="*/ 209550 h 1364456"/>
              <a:gd name="connsiteX46" fmla="*/ 319087 w 926306"/>
              <a:gd name="connsiteY46" fmla="*/ 171449 h 1364456"/>
              <a:gd name="connsiteX47" fmla="*/ 300037 w 926306"/>
              <a:gd name="connsiteY47" fmla="*/ 123825 h 1364456"/>
              <a:gd name="connsiteX48" fmla="*/ 280988 w 926306"/>
              <a:gd name="connsiteY48" fmla="*/ 88106 h 1364456"/>
              <a:gd name="connsiteX49" fmla="*/ 221456 w 926306"/>
              <a:gd name="connsiteY49" fmla="*/ 73819 h 1364456"/>
              <a:gd name="connsiteX50" fmla="*/ 159544 w 926306"/>
              <a:gd name="connsiteY50" fmla="*/ 38100 h 1364456"/>
              <a:gd name="connsiteX51" fmla="*/ -1 w 926306"/>
              <a:gd name="connsiteY51" fmla="*/ 0 h 136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06" h="1364456">
                <a:moveTo>
                  <a:pt x="926306" y="1364456"/>
                </a:moveTo>
                <a:lnTo>
                  <a:pt x="912018" y="1309687"/>
                </a:lnTo>
                <a:lnTo>
                  <a:pt x="888206" y="1295400"/>
                </a:lnTo>
                <a:lnTo>
                  <a:pt x="881062" y="1281112"/>
                </a:lnTo>
                <a:lnTo>
                  <a:pt x="876299" y="1262062"/>
                </a:lnTo>
                <a:lnTo>
                  <a:pt x="864393" y="1252537"/>
                </a:lnTo>
                <a:lnTo>
                  <a:pt x="852487" y="1240631"/>
                </a:lnTo>
                <a:lnTo>
                  <a:pt x="845343" y="1221581"/>
                </a:lnTo>
                <a:lnTo>
                  <a:pt x="826293" y="1214437"/>
                </a:lnTo>
                <a:lnTo>
                  <a:pt x="804862" y="1207293"/>
                </a:lnTo>
                <a:lnTo>
                  <a:pt x="797718" y="1178718"/>
                </a:lnTo>
                <a:lnTo>
                  <a:pt x="778668" y="1150143"/>
                </a:lnTo>
                <a:lnTo>
                  <a:pt x="766762" y="1131093"/>
                </a:lnTo>
                <a:lnTo>
                  <a:pt x="745331" y="1109662"/>
                </a:lnTo>
                <a:lnTo>
                  <a:pt x="721518" y="1083468"/>
                </a:lnTo>
                <a:lnTo>
                  <a:pt x="685799" y="1026318"/>
                </a:lnTo>
                <a:lnTo>
                  <a:pt x="664368" y="973931"/>
                </a:lnTo>
                <a:lnTo>
                  <a:pt x="652462" y="921543"/>
                </a:lnTo>
                <a:lnTo>
                  <a:pt x="635793" y="885825"/>
                </a:lnTo>
                <a:lnTo>
                  <a:pt x="626268" y="826293"/>
                </a:lnTo>
                <a:lnTo>
                  <a:pt x="611981" y="781050"/>
                </a:lnTo>
                <a:lnTo>
                  <a:pt x="597693" y="750093"/>
                </a:lnTo>
                <a:lnTo>
                  <a:pt x="573881" y="714375"/>
                </a:lnTo>
                <a:lnTo>
                  <a:pt x="557212" y="685800"/>
                </a:lnTo>
                <a:lnTo>
                  <a:pt x="540543" y="664368"/>
                </a:lnTo>
                <a:lnTo>
                  <a:pt x="492918" y="623887"/>
                </a:lnTo>
                <a:lnTo>
                  <a:pt x="452437" y="590550"/>
                </a:lnTo>
                <a:lnTo>
                  <a:pt x="409574" y="564356"/>
                </a:lnTo>
                <a:lnTo>
                  <a:pt x="392906" y="552450"/>
                </a:lnTo>
                <a:lnTo>
                  <a:pt x="400049" y="535781"/>
                </a:lnTo>
                <a:lnTo>
                  <a:pt x="407193" y="516731"/>
                </a:lnTo>
                <a:lnTo>
                  <a:pt x="407193" y="500062"/>
                </a:lnTo>
                <a:lnTo>
                  <a:pt x="392906" y="478631"/>
                </a:lnTo>
                <a:lnTo>
                  <a:pt x="388143" y="457200"/>
                </a:lnTo>
                <a:lnTo>
                  <a:pt x="376237" y="442912"/>
                </a:lnTo>
                <a:lnTo>
                  <a:pt x="385762" y="423862"/>
                </a:lnTo>
                <a:lnTo>
                  <a:pt x="385762" y="407193"/>
                </a:lnTo>
                <a:lnTo>
                  <a:pt x="364331" y="400050"/>
                </a:lnTo>
                <a:lnTo>
                  <a:pt x="354806" y="385762"/>
                </a:lnTo>
                <a:lnTo>
                  <a:pt x="350043" y="361950"/>
                </a:lnTo>
                <a:lnTo>
                  <a:pt x="359568" y="340518"/>
                </a:lnTo>
                <a:lnTo>
                  <a:pt x="359568" y="321468"/>
                </a:lnTo>
                <a:lnTo>
                  <a:pt x="347662" y="302418"/>
                </a:lnTo>
                <a:lnTo>
                  <a:pt x="323850" y="283368"/>
                </a:lnTo>
                <a:lnTo>
                  <a:pt x="307181" y="245268"/>
                </a:lnTo>
                <a:lnTo>
                  <a:pt x="319087" y="209550"/>
                </a:lnTo>
                <a:lnTo>
                  <a:pt x="319087" y="171449"/>
                </a:lnTo>
                <a:lnTo>
                  <a:pt x="300037" y="123825"/>
                </a:lnTo>
                <a:lnTo>
                  <a:pt x="280988" y="88106"/>
                </a:lnTo>
                <a:lnTo>
                  <a:pt x="221456" y="73819"/>
                </a:lnTo>
                <a:lnTo>
                  <a:pt x="159544" y="38100"/>
                </a:lnTo>
                <a:lnTo>
                  <a:pt x="-1" y="0"/>
                </a:lnTo>
              </a:path>
            </a:pathLst>
          </a:custGeom>
          <a:noFill/>
          <a:ln w="381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64" name="フリーフォーム 469">
            <a:extLst>
              <a:ext uri="{FF2B5EF4-FFF2-40B4-BE49-F238E27FC236}">
                <a16:creationId xmlns:a16="http://schemas.microsoft.com/office/drawing/2014/main" id="{CDB4BB65-F2F5-47E5-96BC-B09EF532B78E}"/>
              </a:ext>
            </a:extLst>
          </p:cNvPr>
          <p:cNvSpPr/>
          <p:nvPr/>
        </p:nvSpPr>
        <p:spPr>
          <a:xfrm>
            <a:off x="3445413" y="6699250"/>
            <a:ext cx="20637" cy="33338"/>
          </a:xfrm>
          <a:custGeom>
            <a:avLst/>
            <a:gdLst>
              <a:gd name="connsiteX0" fmla="*/ 0 w 28575"/>
              <a:gd name="connsiteY0" fmla="*/ 0 h 47625"/>
              <a:gd name="connsiteX1" fmla="*/ 28575 w 28575"/>
              <a:gd name="connsiteY1" fmla="*/ 47625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75" h="47625">
                <a:moveTo>
                  <a:pt x="0" y="0"/>
                </a:moveTo>
                <a:lnTo>
                  <a:pt x="28575" y="47625"/>
                </a:ln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65" name="フリーフォーム 470">
            <a:extLst>
              <a:ext uri="{FF2B5EF4-FFF2-40B4-BE49-F238E27FC236}">
                <a16:creationId xmlns:a16="http://schemas.microsoft.com/office/drawing/2014/main" id="{7F070BC4-3934-497A-B775-74CE23F40815}"/>
              </a:ext>
            </a:extLst>
          </p:cNvPr>
          <p:cNvSpPr/>
          <p:nvPr/>
        </p:nvSpPr>
        <p:spPr>
          <a:xfrm>
            <a:off x="4121688" y="7699375"/>
            <a:ext cx="209550" cy="103188"/>
          </a:xfrm>
          <a:custGeom>
            <a:avLst/>
            <a:gdLst>
              <a:gd name="connsiteX0" fmla="*/ 0 w 290512"/>
              <a:gd name="connsiteY0" fmla="*/ 0 h 142875"/>
              <a:gd name="connsiteX1" fmla="*/ 50006 w 290512"/>
              <a:gd name="connsiteY1" fmla="*/ 21431 h 142875"/>
              <a:gd name="connsiteX2" fmla="*/ 73818 w 290512"/>
              <a:gd name="connsiteY2" fmla="*/ 42862 h 142875"/>
              <a:gd name="connsiteX3" fmla="*/ 109537 w 290512"/>
              <a:gd name="connsiteY3" fmla="*/ 50006 h 142875"/>
              <a:gd name="connsiteX4" fmla="*/ 130968 w 290512"/>
              <a:gd name="connsiteY4" fmla="*/ 64293 h 142875"/>
              <a:gd name="connsiteX5" fmla="*/ 145256 w 290512"/>
              <a:gd name="connsiteY5" fmla="*/ 69056 h 142875"/>
              <a:gd name="connsiteX6" fmla="*/ 180975 w 290512"/>
              <a:gd name="connsiteY6" fmla="*/ 76200 h 142875"/>
              <a:gd name="connsiteX7" fmla="*/ 211931 w 290512"/>
              <a:gd name="connsiteY7" fmla="*/ 73818 h 142875"/>
              <a:gd name="connsiteX8" fmla="*/ 223837 w 290512"/>
              <a:gd name="connsiteY8" fmla="*/ 85725 h 142875"/>
              <a:gd name="connsiteX9" fmla="*/ 242887 w 290512"/>
              <a:gd name="connsiteY9" fmla="*/ 102393 h 142875"/>
              <a:gd name="connsiteX10" fmla="*/ 290512 w 290512"/>
              <a:gd name="connsiteY10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512" h="142875">
                <a:moveTo>
                  <a:pt x="0" y="0"/>
                </a:moveTo>
                <a:lnTo>
                  <a:pt x="50006" y="21431"/>
                </a:lnTo>
                <a:lnTo>
                  <a:pt x="73818" y="42862"/>
                </a:lnTo>
                <a:lnTo>
                  <a:pt x="109537" y="50006"/>
                </a:lnTo>
                <a:lnTo>
                  <a:pt x="130968" y="64293"/>
                </a:lnTo>
                <a:lnTo>
                  <a:pt x="145256" y="69056"/>
                </a:lnTo>
                <a:lnTo>
                  <a:pt x="180975" y="76200"/>
                </a:lnTo>
                <a:lnTo>
                  <a:pt x="211931" y="73818"/>
                </a:lnTo>
                <a:lnTo>
                  <a:pt x="223837" y="85725"/>
                </a:lnTo>
                <a:lnTo>
                  <a:pt x="242887" y="102393"/>
                </a:lnTo>
                <a:lnTo>
                  <a:pt x="290512" y="142875"/>
                </a:lnTo>
              </a:path>
            </a:pathLst>
          </a:custGeom>
          <a:noFill/>
          <a:ln w="381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66" name="フリーフォーム 471">
            <a:extLst>
              <a:ext uri="{FF2B5EF4-FFF2-40B4-BE49-F238E27FC236}">
                <a16:creationId xmlns:a16="http://schemas.microsoft.com/office/drawing/2014/main" id="{7FE46EC8-FCD4-434E-8991-3FEDF63C141B}"/>
              </a:ext>
            </a:extLst>
          </p:cNvPr>
          <p:cNvSpPr/>
          <p:nvPr/>
        </p:nvSpPr>
        <p:spPr>
          <a:xfrm>
            <a:off x="3896263" y="7837488"/>
            <a:ext cx="153987" cy="214312"/>
          </a:xfrm>
          <a:custGeom>
            <a:avLst/>
            <a:gdLst>
              <a:gd name="connsiteX0" fmla="*/ 207169 w 207169"/>
              <a:gd name="connsiteY0" fmla="*/ 0 h 302419"/>
              <a:gd name="connsiteX1" fmla="*/ 185737 w 207169"/>
              <a:gd name="connsiteY1" fmla="*/ 52388 h 302419"/>
              <a:gd name="connsiteX2" fmla="*/ 169069 w 207169"/>
              <a:gd name="connsiteY2" fmla="*/ 52388 h 302419"/>
              <a:gd name="connsiteX3" fmla="*/ 154781 w 207169"/>
              <a:gd name="connsiteY3" fmla="*/ 61913 h 302419"/>
              <a:gd name="connsiteX4" fmla="*/ 154781 w 207169"/>
              <a:gd name="connsiteY4" fmla="*/ 80963 h 302419"/>
              <a:gd name="connsiteX5" fmla="*/ 145256 w 207169"/>
              <a:gd name="connsiteY5" fmla="*/ 100013 h 302419"/>
              <a:gd name="connsiteX6" fmla="*/ 128587 w 207169"/>
              <a:gd name="connsiteY6" fmla="*/ 114300 h 302419"/>
              <a:gd name="connsiteX7" fmla="*/ 107156 w 207169"/>
              <a:gd name="connsiteY7" fmla="*/ 138113 h 302419"/>
              <a:gd name="connsiteX8" fmla="*/ 88106 w 207169"/>
              <a:gd name="connsiteY8" fmla="*/ 138113 h 302419"/>
              <a:gd name="connsiteX9" fmla="*/ 64294 w 207169"/>
              <a:gd name="connsiteY9" fmla="*/ 133350 h 302419"/>
              <a:gd name="connsiteX10" fmla="*/ 57150 w 207169"/>
              <a:gd name="connsiteY10" fmla="*/ 140494 h 302419"/>
              <a:gd name="connsiteX11" fmla="*/ 59531 w 207169"/>
              <a:gd name="connsiteY11" fmla="*/ 154781 h 302419"/>
              <a:gd name="connsiteX12" fmla="*/ 66675 w 207169"/>
              <a:gd name="connsiteY12" fmla="*/ 169069 h 302419"/>
              <a:gd name="connsiteX13" fmla="*/ 61912 w 207169"/>
              <a:gd name="connsiteY13" fmla="*/ 183356 h 302419"/>
              <a:gd name="connsiteX14" fmla="*/ 33337 w 207169"/>
              <a:gd name="connsiteY14" fmla="*/ 204788 h 302419"/>
              <a:gd name="connsiteX15" fmla="*/ 21431 w 207169"/>
              <a:gd name="connsiteY15" fmla="*/ 216694 h 302419"/>
              <a:gd name="connsiteX16" fmla="*/ 16669 w 207169"/>
              <a:gd name="connsiteY16" fmla="*/ 228600 h 302419"/>
              <a:gd name="connsiteX17" fmla="*/ 19050 w 207169"/>
              <a:gd name="connsiteY17" fmla="*/ 245269 h 302419"/>
              <a:gd name="connsiteX18" fmla="*/ 0 w 207169"/>
              <a:gd name="connsiteY18" fmla="*/ 259556 h 302419"/>
              <a:gd name="connsiteX19" fmla="*/ 0 w 207169"/>
              <a:gd name="connsiteY19" fmla="*/ 273844 h 302419"/>
              <a:gd name="connsiteX20" fmla="*/ 4762 w 207169"/>
              <a:gd name="connsiteY20" fmla="*/ 302419 h 302419"/>
              <a:gd name="connsiteX0" fmla="*/ 211931 w 211931"/>
              <a:gd name="connsiteY0" fmla="*/ 0 h 295275"/>
              <a:gd name="connsiteX1" fmla="*/ 185737 w 211931"/>
              <a:gd name="connsiteY1" fmla="*/ 45244 h 295275"/>
              <a:gd name="connsiteX2" fmla="*/ 169069 w 211931"/>
              <a:gd name="connsiteY2" fmla="*/ 45244 h 295275"/>
              <a:gd name="connsiteX3" fmla="*/ 154781 w 211931"/>
              <a:gd name="connsiteY3" fmla="*/ 54769 h 295275"/>
              <a:gd name="connsiteX4" fmla="*/ 154781 w 211931"/>
              <a:gd name="connsiteY4" fmla="*/ 73819 h 295275"/>
              <a:gd name="connsiteX5" fmla="*/ 145256 w 211931"/>
              <a:gd name="connsiteY5" fmla="*/ 92869 h 295275"/>
              <a:gd name="connsiteX6" fmla="*/ 128587 w 211931"/>
              <a:gd name="connsiteY6" fmla="*/ 107156 h 295275"/>
              <a:gd name="connsiteX7" fmla="*/ 107156 w 211931"/>
              <a:gd name="connsiteY7" fmla="*/ 130969 h 295275"/>
              <a:gd name="connsiteX8" fmla="*/ 88106 w 211931"/>
              <a:gd name="connsiteY8" fmla="*/ 130969 h 295275"/>
              <a:gd name="connsiteX9" fmla="*/ 64294 w 211931"/>
              <a:gd name="connsiteY9" fmla="*/ 126206 h 295275"/>
              <a:gd name="connsiteX10" fmla="*/ 57150 w 211931"/>
              <a:gd name="connsiteY10" fmla="*/ 133350 h 295275"/>
              <a:gd name="connsiteX11" fmla="*/ 59531 w 211931"/>
              <a:gd name="connsiteY11" fmla="*/ 147637 h 295275"/>
              <a:gd name="connsiteX12" fmla="*/ 66675 w 211931"/>
              <a:gd name="connsiteY12" fmla="*/ 161925 h 295275"/>
              <a:gd name="connsiteX13" fmla="*/ 61912 w 211931"/>
              <a:gd name="connsiteY13" fmla="*/ 176212 h 295275"/>
              <a:gd name="connsiteX14" fmla="*/ 33337 w 211931"/>
              <a:gd name="connsiteY14" fmla="*/ 197644 h 295275"/>
              <a:gd name="connsiteX15" fmla="*/ 21431 w 211931"/>
              <a:gd name="connsiteY15" fmla="*/ 209550 h 295275"/>
              <a:gd name="connsiteX16" fmla="*/ 16669 w 211931"/>
              <a:gd name="connsiteY16" fmla="*/ 221456 h 295275"/>
              <a:gd name="connsiteX17" fmla="*/ 19050 w 211931"/>
              <a:gd name="connsiteY17" fmla="*/ 238125 h 295275"/>
              <a:gd name="connsiteX18" fmla="*/ 0 w 211931"/>
              <a:gd name="connsiteY18" fmla="*/ 252412 h 295275"/>
              <a:gd name="connsiteX19" fmla="*/ 0 w 211931"/>
              <a:gd name="connsiteY19" fmla="*/ 266700 h 295275"/>
              <a:gd name="connsiteX20" fmla="*/ 4762 w 211931"/>
              <a:gd name="connsiteY20" fmla="*/ 295275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1931" h="295275">
                <a:moveTo>
                  <a:pt x="211931" y="0"/>
                </a:moveTo>
                <a:lnTo>
                  <a:pt x="185737" y="45244"/>
                </a:lnTo>
                <a:lnTo>
                  <a:pt x="169069" y="45244"/>
                </a:lnTo>
                <a:lnTo>
                  <a:pt x="154781" y="54769"/>
                </a:lnTo>
                <a:lnTo>
                  <a:pt x="154781" y="73819"/>
                </a:lnTo>
                <a:lnTo>
                  <a:pt x="145256" y="92869"/>
                </a:lnTo>
                <a:lnTo>
                  <a:pt x="128587" y="107156"/>
                </a:lnTo>
                <a:lnTo>
                  <a:pt x="107156" y="130969"/>
                </a:lnTo>
                <a:lnTo>
                  <a:pt x="88106" y="130969"/>
                </a:lnTo>
                <a:lnTo>
                  <a:pt x="64294" y="126206"/>
                </a:lnTo>
                <a:lnTo>
                  <a:pt x="57150" y="133350"/>
                </a:lnTo>
                <a:lnTo>
                  <a:pt x="59531" y="147637"/>
                </a:lnTo>
                <a:lnTo>
                  <a:pt x="66675" y="161925"/>
                </a:lnTo>
                <a:lnTo>
                  <a:pt x="61912" y="176212"/>
                </a:lnTo>
                <a:lnTo>
                  <a:pt x="33337" y="197644"/>
                </a:lnTo>
                <a:lnTo>
                  <a:pt x="21431" y="209550"/>
                </a:lnTo>
                <a:lnTo>
                  <a:pt x="16669" y="221456"/>
                </a:lnTo>
                <a:lnTo>
                  <a:pt x="19050" y="238125"/>
                </a:lnTo>
                <a:lnTo>
                  <a:pt x="0" y="252412"/>
                </a:lnTo>
                <a:lnTo>
                  <a:pt x="0" y="266700"/>
                </a:lnTo>
                <a:lnTo>
                  <a:pt x="4762" y="295275"/>
                </a:ln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67" name="フリーフォーム 472">
            <a:extLst>
              <a:ext uri="{FF2B5EF4-FFF2-40B4-BE49-F238E27FC236}">
                <a16:creationId xmlns:a16="http://schemas.microsoft.com/office/drawing/2014/main" id="{5136EA44-0D59-470A-9B3A-EC21B418BCA8}"/>
              </a:ext>
            </a:extLst>
          </p:cNvPr>
          <p:cNvSpPr/>
          <p:nvPr/>
        </p:nvSpPr>
        <p:spPr>
          <a:xfrm>
            <a:off x="3354925" y="7169150"/>
            <a:ext cx="441325" cy="782638"/>
          </a:xfrm>
          <a:custGeom>
            <a:avLst/>
            <a:gdLst>
              <a:gd name="connsiteX0" fmla="*/ 0 w 611981"/>
              <a:gd name="connsiteY0" fmla="*/ 0 h 1083468"/>
              <a:gd name="connsiteX1" fmla="*/ 64294 w 611981"/>
              <a:gd name="connsiteY1" fmla="*/ 9525 h 1083468"/>
              <a:gd name="connsiteX2" fmla="*/ 92869 w 611981"/>
              <a:gd name="connsiteY2" fmla="*/ 35718 h 1083468"/>
              <a:gd name="connsiteX3" fmla="*/ 114300 w 611981"/>
              <a:gd name="connsiteY3" fmla="*/ 54768 h 1083468"/>
              <a:gd name="connsiteX4" fmla="*/ 150019 w 611981"/>
              <a:gd name="connsiteY4" fmla="*/ 69056 h 1083468"/>
              <a:gd name="connsiteX5" fmla="*/ 161925 w 611981"/>
              <a:gd name="connsiteY5" fmla="*/ 90487 h 1083468"/>
              <a:gd name="connsiteX6" fmla="*/ 161925 w 611981"/>
              <a:gd name="connsiteY6" fmla="*/ 119062 h 1083468"/>
              <a:gd name="connsiteX7" fmla="*/ 173831 w 611981"/>
              <a:gd name="connsiteY7" fmla="*/ 140493 h 1083468"/>
              <a:gd name="connsiteX8" fmla="*/ 192881 w 611981"/>
              <a:gd name="connsiteY8" fmla="*/ 142875 h 1083468"/>
              <a:gd name="connsiteX9" fmla="*/ 223838 w 611981"/>
              <a:gd name="connsiteY9" fmla="*/ 161925 h 1083468"/>
              <a:gd name="connsiteX10" fmla="*/ 240506 w 611981"/>
              <a:gd name="connsiteY10" fmla="*/ 171450 h 1083468"/>
              <a:gd name="connsiteX11" fmla="*/ 266700 w 611981"/>
              <a:gd name="connsiteY11" fmla="*/ 166687 h 1083468"/>
              <a:gd name="connsiteX12" fmla="*/ 290513 w 611981"/>
              <a:gd name="connsiteY12" fmla="*/ 169068 h 1083468"/>
              <a:gd name="connsiteX13" fmla="*/ 321469 w 611981"/>
              <a:gd name="connsiteY13" fmla="*/ 192881 h 1083468"/>
              <a:gd name="connsiteX14" fmla="*/ 350044 w 611981"/>
              <a:gd name="connsiteY14" fmla="*/ 195262 h 1083468"/>
              <a:gd name="connsiteX15" fmla="*/ 364331 w 611981"/>
              <a:gd name="connsiteY15" fmla="*/ 192881 h 1083468"/>
              <a:gd name="connsiteX16" fmla="*/ 383381 w 611981"/>
              <a:gd name="connsiteY16" fmla="*/ 207168 h 1083468"/>
              <a:gd name="connsiteX17" fmla="*/ 402431 w 611981"/>
              <a:gd name="connsiteY17" fmla="*/ 204787 h 1083468"/>
              <a:gd name="connsiteX18" fmla="*/ 414338 w 611981"/>
              <a:gd name="connsiteY18" fmla="*/ 221456 h 1083468"/>
              <a:gd name="connsiteX19" fmla="*/ 428625 w 611981"/>
              <a:gd name="connsiteY19" fmla="*/ 259556 h 1083468"/>
              <a:gd name="connsiteX20" fmla="*/ 447675 w 611981"/>
              <a:gd name="connsiteY20" fmla="*/ 283368 h 1083468"/>
              <a:gd name="connsiteX21" fmla="*/ 452438 w 611981"/>
              <a:gd name="connsiteY21" fmla="*/ 307181 h 1083468"/>
              <a:gd name="connsiteX22" fmla="*/ 450056 w 611981"/>
              <a:gd name="connsiteY22" fmla="*/ 328612 h 1083468"/>
              <a:gd name="connsiteX23" fmla="*/ 450056 w 611981"/>
              <a:gd name="connsiteY23" fmla="*/ 352425 h 1083468"/>
              <a:gd name="connsiteX24" fmla="*/ 466725 w 611981"/>
              <a:gd name="connsiteY24" fmla="*/ 371475 h 1083468"/>
              <a:gd name="connsiteX25" fmla="*/ 461963 w 611981"/>
              <a:gd name="connsiteY25" fmla="*/ 388143 h 1083468"/>
              <a:gd name="connsiteX26" fmla="*/ 459581 w 611981"/>
              <a:gd name="connsiteY26" fmla="*/ 419100 h 1083468"/>
              <a:gd name="connsiteX27" fmla="*/ 459581 w 611981"/>
              <a:gd name="connsiteY27" fmla="*/ 438150 h 1083468"/>
              <a:gd name="connsiteX28" fmla="*/ 490538 w 611981"/>
              <a:gd name="connsiteY28" fmla="*/ 469106 h 1083468"/>
              <a:gd name="connsiteX29" fmla="*/ 504825 w 611981"/>
              <a:gd name="connsiteY29" fmla="*/ 485775 h 1083468"/>
              <a:gd name="connsiteX30" fmla="*/ 504825 w 611981"/>
              <a:gd name="connsiteY30" fmla="*/ 502443 h 1083468"/>
              <a:gd name="connsiteX31" fmla="*/ 495300 w 611981"/>
              <a:gd name="connsiteY31" fmla="*/ 516731 h 1083468"/>
              <a:gd name="connsiteX32" fmla="*/ 488156 w 611981"/>
              <a:gd name="connsiteY32" fmla="*/ 538162 h 1083468"/>
              <a:gd name="connsiteX33" fmla="*/ 495300 w 611981"/>
              <a:gd name="connsiteY33" fmla="*/ 557212 h 1083468"/>
              <a:gd name="connsiteX34" fmla="*/ 504825 w 611981"/>
              <a:gd name="connsiteY34" fmla="*/ 559593 h 1083468"/>
              <a:gd name="connsiteX35" fmla="*/ 502444 w 611981"/>
              <a:gd name="connsiteY35" fmla="*/ 573881 h 1083468"/>
              <a:gd name="connsiteX36" fmla="*/ 495300 w 611981"/>
              <a:gd name="connsiteY36" fmla="*/ 588168 h 1083468"/>
              <a:gd name="connsiteX37" fmla="*/ 500063 w 611981"/>
              <a:gd name="connsiteY37" fmla="*/ 607218 h 1083468"/>
              <a:gd name="connsiteX38" fmla="*/ 511969 w 611981"/>
              <a:gd name="connsiteY38" fmla="*/ 621506 h 1083468"/>
              <a:gd name="connsiteX39" fmla="*/ 521494 w 611981"/>
              <a:gd name="connsiteY39" fmla="*/ 640556 h 1083468"/>
              <a:gd name="connsiteX40" fmla="*/ 519113 w 611981"/>
              <a:gd name="connsiteY40" fmla="*/ 659606 h 1083468"/>
              <a:gd name="connsiteX41" fmla="*/ 511969 w 611981"/>
              <a:gd name="connsiteY41" fmla="*/ 700087 h 1083468"/>
              <a:gd name="connsiteX42" fmla="*/ 516731 w 611981"/>
              <a:gd name="connsiteY42" fmla="*/ 723900 h 1083468"/>
              <a:gd name="connsiteX43" fmla="*/ 528638 w 611981"/>
              <a:gd name="connsiteY43" fmla="*/ 750093 h 1083468"/>
              <a:gd name="connsiteX44" fmla="*/ 531019 w 611981"/>
              <a:gd name="connsiteY44" fmla="*/ 778668 h 1083468"/>
              <a:gd name="connsiteX45" fmla="*/ 540544 w 611981"/>
              <a:gd name="connsiteY45" fmla="*/ 797718 h 1083468"/>
              <a:gd name="connsiteX46" fmla="*/ 542925 w 611981"/>
              <a:gd name="connsiteY46" fmla="*/ 816768 h 1083468"/>
              <a:gd name="connsiteX47" fmla="*/ 552450 w 611981"/>
              <a:gd name="connsiteY47" fmla="*/ 842962 h 1083468"/>
              <a:gd name="connsiteX48" fmla="*/ 559594 w 611981"/>
              <a:gd name="connsiteY48" fmla="*/ 864393 h 1083468"/>
              <a:gd name="connsiteX49" fmla="*/ 566738 w 611981"/>
              <a:gd name="connsiteY49" fmla="*/ 881062 h 1083468"/>
              <a:gd name="connsiteX50" fmla="*/ 571500 w 611981"/>
              <a:gd name="connsiteY50" fmla="*/ 902493 h 1083468"/>
              <a:gd name="connsiteX51" fmla="*/ 566738 w 611981"/>
              <a:gd name="connsiteY51" fmla="*/ 926306 h 1083468"/>
              <a:gd name="connsiteX52" fmla="*/ 571500 w 611981"/>
              <a:gd name="connsiteY52" fmla="*/ 950118 h 1083468"/>
              <a:gd name="connsiteX53" fmla="*/ 585788 w 611981"/>
              <a:gd name="connsiteY53" fmla="*/ 966787 h 1083468"/>
              <a:gd name="connsiteX54" fmla="*/ 600075 w 611981"/>
              <a:gd name="connsiteY54" fmla="*/ 978693 h 1083468"/>
              <a:gd name="connsiteX55" fmla="*/ 611981 w 611981"/>
              <a:gd name="connsiteY55" fmla="*/ 995362 h 1083468"/>
              <a:gd name="connsiteX56" fmla="*/ 604838 w 611981"/>
              <a:gd name="connsiteY56" fmla="*/ 1014412 h 1083468"/>
              <a:gd name="connsiteX57" fmla="*/ 604838 w 611981"/>
              <a:gd name="connsiteY57" fmla="*/ 1014412 h 1083468"/>
              <a:gd name="connsiteX58" fmla="*/ 583406 w 611981"/>
              <a:gd name="connsiteY58" fmla="*/ 1045368 h 1083468"/>
              <a:gd name="connsiteX59" fmla="*/ 578644 w 611981"/>
              <a:gd name="connsiteY59" fmla="*/ 1062037 h 1083468"/>
              <a:gd name="connsiteX60" fmla="*/ 578644 w 611981"/>
              <a:gd name="connsiteY60" fmla="*/ 1083468 h 108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11981" h="1083468">
                <a:moveTo>
                  <a:pt x="0" y="0"/>
                </a:moveTo>
                <a:lnTo>
                  <a:pt x="64294" y="9525"/>
                </a:lnTo>
                <a:lnTo>
                  <a:pt x="92869" y="35718"/>
                </a:lnTo>
                <a:lnTo>
                  <a:pt x="114300" y="54768"/>
                </a:lnTo>
                <a:lnTo>
                  <a:pt x="150019" y="69056"/>
                </a:lnTo>
                <a:lnTo>
                  <a:pt x="161925" y="90487"/>
                </a:lnTo>
                <a:lnTo>
                  <a:pt x="161925" y="119062"/>
                </a:lnTo>
                <a:lnTo>
                  <a:pt x="173831" y="140493"/>
                </a:lnTo>
                <a:lnTo>
                  <a:pt x="192881" y="142875"/>
                </a:lnTo>
                <a:lnTo>
                  <a:pt x="223838" y="161925"/>
                </a:lnTo>
                <a:lnTo>
                  <a:pt x="240506" y="171450"/>
                </a:lnTo>
                <a:lnTo>
                  <a:pt x="266700" y="166687"/>
                </a:lnTo>
                <a:lnTo>
                  <a:pt x="290513" y="169068"/>
                </a:lnTo>
                <a:lnTo>
                  <a:pt x="321469" y="192881"/>
                </a:lnTo>
                <a:lnTo>
                  <a:pt x="350044" y="195262"/>
                </a:lnTo>
                <a:lnTo>
                  <a:pt x="364331" y="192881"/>
                </a:lnTo>
                <a:lnTo>
                  <a:pt x="383381" y="207168"/>
                </a:lnTo>
                <a:lnTo>
                  <a:pt x="402431" y="204787"/>
                </a:lnTo>
                <a:lnTo>
                  <a:pt x="414338" y="221456"/>
                </a:lnTo>
                <a:lnTo>
                  <a:pt x="428625" y="259556"/>
                </a:lnTo>
                <a:lnTo>
                  <a:pt x="447675" y="283368"/>
                </a:lnTo>
                <a:lnTo>
                  <a:pt x="452438" y="307181"/>
                </a:lnTo>
                <a:lnTo>
                  <a:pt x="450056" y="328612"/>
                </a:lnTo>
                <a:lnTo>
                  <a:pt x="450056" y="352425"/>
                </a:lnTo>
                <a:lnTo>
                  <a:pt x="466725" y="371475"/>
                </a:lnTo>
                <a:lnTo>
                  <a:pt x="461963" y="388143"/>
                </a:lnTo>
                <a:lnTo>
                  <a:pt x="459581" y="419100"/>
                </a:lnTo>
                <a:lnTo>
                  <a:pt x="459581" y="438150"/>
                </a:lnTo>
                <a:lnTo>
                  <a:pt x="490538" y="469106"/>
                </a:lnTo>
                <a:lnTo>
                  <a:pt x="504825" y="485775"/>
                </a:lnTo>
                <a:lnTo>
                  <a:pt x="504825" y="502443"/>
                </a:lnTo>
                <a:lnTo>
                  <a:pt x="495300" y="516731"/>
                </a:lnTo>
                <a:lnTo>
                  <a:pt x="488156" y="538162"/>
                </a:lnTo>
                <a:lnTo>
                  <a:pt x="495300" y="557212"/>
                </a:lnTo>
                <a:lnTo>
                  <a:pt x="504825" y="559593"/>
                </a:lnTo>
                <a:lnTo>
                  <a:pt x="502444" y="573881"/>
                </a:lnTo>
                <a:lnTo>
                  <a:pt x="495300" y="588168"/>
                </a:lnTo>
                <a:lnTo>
                  <a:pt x="500063" y="607218"/>
                </a:lnTo>
                <a:lnTo>
                  <a:pt x="511969" y="621506"/>
                </a:lnTo>
                <a:lnTo>
                  <a:pt x="521494" y="640556"/>
                </a:lnTo>
                <a:lnTo>
                  <a:pt x="519113" y="659606"/>
                </a:lnTo>
                <a:lnTo>
                  <a:pt x="511969" y="700087"/>
                </a:lnTo>
                <a:lnTo>
                  <a:pt x="516731" y="723900"/>
                </a:lnTo>
                <a:lnTo>
                  <a:pt x="528638" y="750093"/>
                </a:lnTo>
                <a:lnTo>
                  <a:pt x="531019" y="778668"/>
                </a:lnTo>
                <a:lnTo>
                  <a:pt x="540544" y="797718"/>
                </a:lnTo>
                <a:lnTo>
                  <a:pt x="542925" y="816768"/>
                </a:lnTo>
                <a:lnTo>
                  <a:pt x="552450" y="842962"/>
                </a:lnTo>
                <a:lnTo>
                  <a:pt x="559594" y="864393"/>
                </a:lnTo>
                <a:lnTo>
                  <a:pt x="566738" y="881062"/>
                </a:lnTo>
                <a:lnTo>
                  <a:pt x="571500" y="902493"/>
                </a:lnTo>
                <a:lnTo>
                  <a:pt x="566738" y="926306"/>
                </a:lnTo>
                <a:lnTo>
                  <a:pt x="571500" y="950118"/>
                </a:lnTo>
                <a:lnTo>
                  <a:pt x="585788" y="966787"/>
                </a:lnTo>
                <a:lnTo>
                  <a:pt x="600075" y="978693"/>
                </a:lnTo>
                <a:lnTo>
                  <a:pt x="611981" y="995362"/>
                </a:lnTo>
                <a:lnTo>
                  <a:pt x="604838" y="1014412"/>
                </a:lnTo>
                <a:lnTo>
                  <a:pt x="604838" y="1014412"/>
                </a:lnTo>
                <a:lnTo>
                  <a:pt x="583406" y="1045368"/>
                </a:lnTo>
                <a:lnTo>
                  <a:pt x="578644" y="1062037"/>
                </a:lnTo>
                <a:lnTo>
                  <a:pt x="578644" y="1083468"/>
                </a:lnTo>
              </a:path>
            </a:pathLst>
          </a:custGeom>
          <a:noFill/>
          <a:ln w="38100">
            <a:solidFill>
              <a:srgbClr val="00B0F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68" name="フリーフォーム 473">
            <a:extLst>
              <a:ext uri="{FF2B5EF4-FFF2-40B4-BE49-F238E27FC236}">
                <a16:creationId xmlns:a16="http://schemas.microsoft.com/office/drawing/2014/main" id="{89476903-949B-41AB-946A-2DA1AC71DC84}"/>
              </a:ext>
            </a:extLst>
          </p:cNvPr>
          <p:cNvSpPr/>
          <p:nvPr/>
        </p:nvSpPr>
        <p:spPr>
          <a:xfrm>
            <a:off x="3297775" y="7056438"/>
            <a:ext cx="419100" cy="1217612"/>
          </a:xfrm>
          <a:custGeom>
            <a:avLst/>
            <a:gdLst>
              <a:gd name="connsiteX0" fmla="*/ 297656 w 304800"/>
              <a:gd name="connsiteY0" fmla="*/ 1114425 h 1114425"/>
              <a:gd name="connsiteX1" fmla="*/ 302419 w 304800"/>
              <a:gd name="connsiteY1" fmla="*/ 1062038 h 1114425"/>
              <a:gd name="connsiteX2" fmla="*/ 297656 w 304800"/>
              <a:gd name="connsiteY2" fmla="*/ 1052513 h 1114425"/>
              <a:gd name="connsiteX3" fmla="*/ 304800 w 304800"/>
              <a:gd name="connsiteY3" fmla="*/ 1040607 h 1114425"/>
              <a:gd name="connsiteX4" fmla="*/ 290512 w 304800"/>
              <a:gd name="connsiteY4" fmla="*/ 1023938 h 1114425"/>
              <a:gd name="connsiteX5" fmla="*/ 278606 w 304800"/>
              <a:gd name="connsiteY5" fmla="*/ 1014413 h 1114425"/>
              <a:gd name="connsiteX6" fmla="*/ 257175 w 304800"/>
              <a:gd name="connsiteY6" fmla="*/ 1007269 h 1114425"/>
              <a:gd name="connsiteX7" fmla="*/ 228600 w 304800"/>
              <a:gd name="connsiteY7" fmla="*/ 1002507 h 1114425"/>
              <a:gd name="connsiteX8" fmla="*/ 207169 w 304800"/>
              <a:gd name="connsiteY8" fmla="*/ 1000125 h 1114425"/>
              <a:gd name="connsiteX9" fmla="*/ 188119 w 304800"/>
              <a:gd name="connsiteY9" fmla="*/ 983457 h 1114425"/>
              <a:gd name="connsiteX10" fmla="*/ 169069 w 304800"/>
              <a:gd name="connsiteY10" fmla="*/ 978694 h 1114425"/>
              <a:gd name="connsiteX11" fmla="*/ 152400 w 304800"/>
              <a:gd name="connsiteY11" fmla="*/ 969169 h 1114425"/>
              <a:gd name="connsiteX12" fmla="*/ 128587 w 304800"/>
              <a:gd name="connsiteY12" fmla="*/ 964407 h 1114425"/>
              <a:gd name="connsiteX13" fmla="*/ 90487 w 304800"/>
              <a:gd name="connsiteY13" fmla="*/ 928688 h 1114425"/>
              <a:gd name="connsiteX14" fmla="*/ 78581 w 304800"/>
              <a:gd name="connsiteY14" fmla="*/ 900113 h 1114425"/>
              <a:gd name="connsiteX15" fmla="*/ 76200 w 304800"/>
              <a:gd name="connsiteY15" fmla="*/ 883444 h 1114425"/>
              <a:gd name="connsiteX16" fmla="*/ 80962 w 304800"/>
              <a:gd name="connsiteY16" fmla="*/ 866775 h 1114425"/>
              <a:gd name="connsiteX17" fmla="*/ 88106 w 304800"/>
              <a:gd name="connsiteY17" fmla="*/ 852488 h 1114425"/>
              <a:gd name="connsiteX18" fmla="*/ 88106 w 304800"/>
              <a:gd name="connsiteY18" fmla="*/ 833438 h 1114425"/>
              <a:gd name="connsiteX19" fmla="*/ 95250 w 304800"/>
              <a:gd name="connsiteY19" fmla="*/ 819150 h 1114425"/>
              <a:gd name="connsiteX20" fmla="*/ 114300 w 304800"/>
              <a:gd name="connsiteY20" fmla="*/ 800100 h 1114425"/>
              <a:gd name="connsiteX21" fmla="*/ 119062 w 304800"/>
              <a:gd name="connsiteY21" fmla="*/ 781050 h 1114425"/>
              <a:gd name="connsiteX22" fmla="*/ 116681 w 304800"/>
              <a:gd name="connsiteY22" fmla="*/ 754857 h 1114425"/>
              <a:gd name="connsiteX23" fmla="*/ 114300 w 304800"/>
              <a:gd name="connsiteY23" fmla="*/ 728663 h 1114425"/>
              <a:gd name="connsiteX24" fmla="*/ 107156 w 304800"/>
              <a:gd name="connsiteY24" fmla="*/ 714375 h 1114425"/>
              <a:gd name="connsiteX25" fmla="*/ 95250 w 304800"/>
              <a:gd name="connsiteY25" fmla="*/ 685800 h 1114425"/>
              <a:gd name="connsiteX26" fmla="*/ 83344 w 304800"/>
              <a:gd name="connsiteY26" fmla="*/ 673894 h 1114425"/>
              <a:gd name="connsiteX27" fmla="*/ 83344 w 304800"/>
              <a:gd name="connsiteY27" fmla="*/ 664369 h 1114425"/>
              <a:gd name="connsiteX28" fmla="*/ 95250 w 304800"/>
              <a:gd name="connsiteY28" fmla="*/ 654844 h 1114425"/>
              <a:gd name="connsiteX29" fmla="*/ 100012 w 304800"/>
              <a:gd name="connsiteY29" fmla="*/ 642938 h 1114425"/>
              <a:gd name="connsiteX30" fmla="*/ 100012 w 304800"/>
              <a:gd name="connsiteY30" fmla="*/ 631032 h 1114425"/>
              <a:gd name="connsiteX31" fmla="*/ 95250 w 304800"/>
              <a:gd name="connsiteY31" fmla="*/ 623888 h 1114425"/>
              <a:gd name="connsiteX32" fmla="*/ 97631 w 304800"/>
              <a:gd name="connsiteY32" fmla="*/ 614363 h 1114425"/>
              <a:gd name="connsiteX33" fmla="*/ 97631 w 304800"/>
              <a:gd name="connsiteY33" fmla="*/ 602457 h 1114425"/>
              <a:gd name="connsiteX34" fmla="*/ 88106 w 304800"/>
              <a:gd name="connsiteY34" fmla="*/ 585788 h 1114425"/>
              <a:gd name="connsiteX35" fmla="*/ 95250 w 304800"/>
              <a:gd name="connsiteY35" fmla="*/ 573882 h 1114425"/>
              <a:gd name="connsiteX36" fmla="*/ 104775 w 304800"/>
              <a:gd name="connsiteY36" fmla="*/ 561975 h 1114425"/>
              <a:gd name="connsiteX37" fmla="*/ 114300 w 304800"/>
              <a:gd name="connsiteY37" fmla="*/ 554832 h 1114425"/>
              <a:gd name="connsiteX38" fmla="*/ 121444 w 304800"/>
              <a:gd name="connsiteY38" fmla="*/ 545307 h 1114425"/>
              <a:gd name="connsiteX39" fmla="*/ 116681 w 304800"/>
              <a:gd name="connsiteY39" fmla="*/ 538163 h 1114425"/>
              <a:gd name="connsiteX40" fmla="*/ 102394 w 304800"/>
              <a:gd name="connsiteY40" fmla="*/ 526257 h 1114425"/>
              <a:gd name="connsiteX41" fmla="*/ 102394 w 304800"/>
              <a:gd name="connsiteY41" fmla="*/ 514350 h 1114425"/>
              <a:gd name="connsiteX42" fmla="*/ 104775 w 304800"/>
              <a:gd name="connsiteY42" fmla="*/ 497682 h 1114425"/>
              <a:gd name="connsiteX43" fmla="*/ 109537 w 304800"/>
              <a:gd name="connsiteY43" fmla="*/ 483394 h 1114425"/>
              <a:gd name="connsiteX44" fmla="*/ 109537 w 304800"/>
              <a:gd name="connsiteY44" fmla="*/ 466725 h 1114425"/>
              <a:gd name="connsiteX45" fmla="*/ 92869 w 304800"/>
              <a:gd name="connsiteY45" fmla="*/ 452438 h 1114425"/>
              <a:gd name="connsiteX46" fmla="*/ 90487 w 304800"/>
              <a:gd name="connsiteY46" fmla="*/ 440532 h 1114425"/>
              <a:gd name="connsiteX47" fmla="*/ 100012 w 304800"/>
              <a:gd name="connsiteY47" fmla="*/ 433388 h 1114425"/>
              <a:gd name="connsiteX48" fmla="*/ 109537 w 304800"/>
              <a:gd name="connsiteY48" fmla="*/ 428625 h 1114425"/>
              <a:gd name="connsiteX49" fmla="*/ 109537 w 304800"/>
              <a:gd name="connsiteY49" fmla="*/ 407194 h 1114425"/>
              <a:gd name="connsiteX50" fmla="*/ 114300 w 304800"/>
              <a:gd name="connsiteY50" fmla="*/ 392907 h 1114425"/>
              <a:gd name="connsiteX51" fmla="*/ 109537 w 304800"/>
              <a:gd name="connsiteY51" fmla="*/ 371475 h 1114425"/>
              <a:gd name="connsiteX52" fmla="*/ 104775 w 304800"/>
              <a:gd name="connsiteY52" fmla="*/ 359569 h 1114425"/>
              <a:gd name="connsiteX53" fmla="*/ 107156 w 304800"/>
              <a:gd name="connsiteY53" fmla="*/ 347663 h 1114425"/>
              <a:gd name="connsiteX54" fmla="*/ 104775 w 304800"/>
              <a:gd name="connsiteY54" fmla="*/ 333375 h 1114425"/>
              <a:gd name="connsiteX55" fmla="*/ 95250 w 304800"/>
              <a:gd name="connsiteY55" fmla="*/ 321469 h 1114425"/>
              <a:gd name="connsiteX56" fmla="*/ 76200 w 304800"/>
              <a:gd name="connsiteY56" fmla="*/ 302419 h 1114425"/>
              <a:gd name="connsiteX57" fmla="*/ 66675 w 304800"/>
              <a:gd name="connsiteY57" fmla="*/ 285750 h 1114425"/>
              <a:gd name="connsiteX58" fmla="*/ 73819 w 304800"/>
              <a:gd name="connsiteY58" fmla="*/ 271463 h 1114425"/>
              <a:gd name="connsiteX59" fmla="*/ 88106 w 304800"/>
              <a:gd name="connsiteY59" fmla="*/ 257175 h 1114425"/>
              <a:gd name="connsiteX60" fmla="*/ 109537 w 304800"/>
              <a:gd name="connsiteY60" fmla="*/ 242888 h 1114425"/>
              <a:gd name="connsiteX61" fmla="*/ 109537 w 304800"/>
              <a:gd name="connsiteY61" fmla="*/ 226219 h 1114425"/>
              <a:gd name="connsiteX62" fmla="*/ 102394 w 304800"/>
              <a:gd name="connsiteY62" fmla="*/ 216694 h 1114425"/>
              <a:gd name="connsiteX63" fmla="*/ 85725 w 304800"/>
              <a:gd name="connsiteY63" fmla="*/ 209550 h 1114425"/>
              <a:gd name="connsiteX64" fmla="*/ 73819 w 304800"/>
              <a:gd name="connsiteY64" fmla="*/ 202407 h 1114425"/>
              <a:gd name="connsiteX65" fmla="*/ 73819 w 304800"/>
              <a:gd name="connsiteY65" fmla="*/ 192882 h 1114425"/>
              <a:gd name="connsiteX66" fmla="*/ 78581 w 304800"/>
              <a:gd name="connsiteY66" fmla="*/ 183357 h 1114425"/>
              <a:gd name="connsiteX67" fmla="*/ 80962 w 304800"/>
              <a:gd name="connsiteY67" fmla="*/ 166688 h 1114425"/>
              <a:gd name="connsiteX68" fmla="*/ 69056 w 304800"/>
              <a:gd name="connsiteY68" fmla="*/ 157163 h 1114425"/>
              <a:gd name="connsiteX69" fmla="*/ 52387 w 304800"/>
              <a:gd name="connsiteY69" fmla="*/ 147638 h 1114425"/>
              <a:gd name="connsiteX70" fmla="*/ 26194 w 304800"/>
              <a:gd name="connsiteY70" fmla="*/ 128588 h 1114425"/>
              <a:gd name="connsiteX71" fmla="*/ 11906 w 304800"/>
              <a:gd name="connsiteY71" fmla="*/ 109538 h 1114425"/>
              <a:gd name="connsiteX72" fmla="*/ 7144 w 304800"/>
              <a:gd name="connsiteY72" fmla="*/ 90488 h 1114425"/>
              <a:gd name="connsiteX73" fmla="*/ 4762 w 304800"/>
              <a:gd name="connsiteY73" fmla="*/ 69057 h 1114425"/>
              <a:gd name="connsiteX74" fmla="*/ 14287 w 304800"/>
              <a:gd name="connsiteY74" fmla="*/ 45244 h 1114425"/>
              <a:gd name="connsiteX75" fmla="*/ 14287 w 304800"/>
              <a:gd name="connsiteY75" fmla="*/ 23813 h 1114425"/>
              <a:gd name="connsiteX76" fmla="*/ 9525 w 304800"/>
              <a:gd name="connsiteY76" fmla="*/ 4763 h 1114425"/>
              <a:gd name="connsiteX77" fmla="*/ 0 w 304800"/>
              <a:gd name="connsiteY77" fmla="*/ 0 h 1114425"/>
              <a:gd name="connsiteX0" fmla="*/ 569119 w 576263"/>
              <a:gd name="connsiteY0" fmla="*/ 1666875 h 1666875"/>
              <a:gd name="connsiteX1" fmla="*/ 573882 w 576263"/>
              <a:gd name="connsiteY1" fmla="*/ 1614488 h 1666875"/>
              <a:gd name="connsiteX2" fmla="*/ 569119 w 576263"/>
              <a:gd name="connsiteY2" fmla="*/ 1604963 h 1666875"/>
              <a:gd name="connsiteX3" fmla="*/ 576263 w 576263"/>
              <a:gd name="connsiteY3" fmla="*/ 1593057 h 1666875"/>
              <a:gd name="connsiteX4" fmla="*/ 561975 w 576263"/>
              <a:gd name="connsiteY4" fmla="*/ 1576388 h 1666875"/>
              <a:gd name="connsiteX5" fmla="*/ 550069 w 576263"/>
              <a:gd name="connsiteY5" fmla="*/ 1566863 h 1666875"/>
              <a:gd name="connsiteX6" fmla="*/ 528638 w 576263"/>
              <a:gd name="connsiteY6" fmla="*/ 1559719 h 1666875"/>
              <a:gd name="connsiteX7" fmla="*/ 500063 w 576263"/>
              <a:gd name="connsiteY7" fmla="*/ 1554957 h 1666875"/>
              <a:gd name="connsiteX8" fmla="*/ 478632 w 576263"/>
              <a:gd name="connsiteY8" fmla="*/ 1552575 h 1666875"/>
              <a:gd name="connsiteX9" fmla="*/ 459582 w 576263"/>
              <a:gd name="connsiteY9" fmla="*/ 1535907 h 1666875"/>
              <a:gd name="connsiteX10" fmla="*/ 440532 w 576263"/>
              <a:gd name="connsiteY10" fmla="*/ 1531144 h 1666875"/>
              <a:gd name="connsiteX11" fmla="*/ 423863 w 576263"/>
              <a:gd name="connsiteY11" fmla="*/ 1521619 h 1666875"/>
              <a:gd name="connsiteX12" fmla="*/ 400050 w 576263"/>
              <a:gd name="connsiteY12" fmla="*/ 1516857 h 1666875"/>
              <a:gd name="connsiteX13" fmla="*/ 361950 w 576263"/>
              <a:gd name="connsiteY13" fmla="*/ 1481138 h 1666875"/>
              <a:gd name="connsiteX14" fmla="*/ 350044 w 576263"/>
              <a:gd name="connsiteY14" fmla="*/ 1452563 h 1666875"/>
              <a:gd name="connsiteX15" fmla="*/ 347663 w 576263"/>
              <a:gd name="connsiteY15" fmla="*/ 1435894 h 1666875"/>
              <a:gd name="connsiteX16" fmla="*/ 352425 w 576263"/>
              <a:gd name="connsiteY16" fmla="*/ 1419225 h 1666875"/>
              <a:gd name="connsiteX17" fmla="*/ 359569 w 576263"/>
              <a:gd name="connsiteY17" fmla="*/ 1404938 h 1666875"/>
              <a:gd name="connsiteX18" fmla="*/ 359569 w 576263"/>
              <a:gd name="connsiteY18" fmla="*/ 1385888 h 1666875"/>
              <a:gd name="connsiteX19" fmla="*/ 366713 w 576263"/>
              <a:gd name="connsiteY19" fmla="*/ 1371600 h 1666875"/>
              <a:gd name="connsiteX20" fmla="*/ 385763 w 576263"/>
              <a:gd name="connsiteY20" fmla="*/ 1352550 h 1666875"/>
              <a:gd name="connsiteX21" fmla="*/ 390525 w 576263"/>
              <a:gd name="connsiteY21" fmla="*/ 1333500 h 1666875"/>
              <a:gd name="connsiteX22" fmla="*/ 388144 w 576263"/>
              <a:gd name="connsiteY22" fmla="*/ 1307307 h 1666875"/>
              <a:gd name="connsiteX23" fmla="*/ 385763 w 576263"/>
              <a:gd name="connsiteY23" fmla="*/ 1281113 h 1666875"/>
              <a:gd name="connsiteX24" fmla="*/ 378619 w 576263"/>
              <a:gd name="connsiteY24" fmla="*/ 1266825 h 1666875"/>
              <a:gd name="connsiteX25" fmla="*/ 366713 w 576263"/>
              <a:gd name="connsiteY25" fmla="*/ 1238250 h 1666875"/>
              <a:gd name="connsiteX26" fmla="*/ 354807 w 576263"/>
              <a:gd name="connsiteY26" fmla="*/ 1226344 h 1666875"/>
              <a:gd name="connsiteX27" fmla="*/ 354807 w 576263"/>
              <a:gd name="connsiteY27" fmla="*/ 1216819 h 1666875"/>
              <a:gd name="connsiteX28" fmla="*/ 366713 w 576263"/>
              <a:gd name="connsiteY28" fmla="*/ 1207294 h 1666875"/>
              <a:gd name="connsiteX29" fmla="*/ 371475 w 576263"/>
              <a:gd name="connsiteY29" fmla="*/ 1195388 h 1666875"/>
              <a:gd name="connsiteX30" fmla="*/ 371475 w 576263"/>
              <a:gd name="connsiteY30" fmla="*/ 1183482 h 1666875"/>
              <a:gd name="connsiteX31" fmla="*/ 366713 w 576263"/>
              <a:gd name="connsiteY31" fmla="*/ 1176338 h 1666875"/>
              <a:gd name="connsiteX32" fmla="*/ 369094 w 576263"/>
              <a:gd name="connsiteY32" fmla="*/ 1166813 h 1666875"/>
              <a:gd name="connsiteX33" fmla="*/ 369094 w 576263"/>
              <a:gd name="connsiteY33" fmla="*/ 1154907 h 1666875"/>
              <a:gd name="connsiteX34" fmla="*/ 359569 w 576263"/>
              <a:gd name="connsiteY34" fmla="*/ 1138238 h 1666875"/>
              <a:gd name="connsiteX35" fmla="*/ 366713 w 576263"/>
              <a:gd name="connsiteY35" fmla="*/ 1126332 h 1666875"/>
              <a:gd name="connsiteX36" fmla="*/ 376238 w 576263"/>
              <a:gd name="connsiteY36" fmla="*/ 1114425 h 1666875"/>
              <a:gd name="connsiteX37" fmla="*/ 385763 w 576263"/>
              <a:gd name="connsiteY37" fmla="*/ 1107282 h 1666875"/>
              <a:gd name="connsiteX38" fmla="*/ 392907 w 576263"/>
              <a:gd name="connsiteY38" fmla="*/ 1097757 h 1666875"/>
              <a:gd name="connsiteX39" fmla="*/ 388144 w 576263"/>
              <a:gd name="connsiteY39" fmla="*/ 1090613 h 1666875"/>
              <a:gd name="connsiteX40" fmla="*/ 373857 w 576263"/>
              <a:gd name="connsiteY40" fmla="*/ 1078707 h 1666875"/>
              <a:gd name="connsiteX41" fmla="*/ 373857 w 576263"/>
              <a:gd name="connsiteY41" fmla="*/ 1066800 h 1666875"/>
              <a:gd name="connsiteX42" fmla="*/ 376238 w 576263"/>
              <a:gd name="connsiteY42" fmla="*/ 1050132 h 1666875"/>
              <a:gd name="connsiteX43" fmla="*/ 381000 w 576263"/>
              <a:gd name="connsiteY43" fmla="*/ 1035844 h 1666875"/>
              <a:gd name="connsiteX44" fmla="*/ 381000 w 576263"/>
              <a:gd name="connsiteY44" fmla="*/ 1019175 h 1666875"/>
              <a:gd name="connsiteX45" fmla="*/ 364332 w 576263"/>
              <a:gd name="connsiteY45" fmla="*/ 1004888 h 1666875"/>
              <a:gd name="connsiteX46" fmla="*/ 361950 w 576263"/>
              <a:gd name="connsiteY46" fmla="*/ 992982 h 1666875"/>
              <a:gd name="connsiteX47" fmla="*/ 371475 w 576263"/>
              <a:gd name="connsiteY47" fmla="*/ 985838 h 1666875"/>
              <a:gd name="connsiteX48" fmla="*/ 381000 w 576263"/>
              <a:gd name="connsiteY48" fmla="*/ 981075 h 1666875"/>
              <a:gd name="connsiteX49" fmla="*/ 381000 w 576263"/>
              <a:gd name="connsiteY49" fmla="*/ 959644 h 1666875"/>
              <a:gd name="connsiteX50" fmla="*/ 385763 w 576263"/>
              <a:gd name="connsiteY50" fmla="*/ 945357 h 1666875"/>
              <a:gd name="connsiteX51" fmla="*/ 381000 w 576263"/>
              <a:gd name="connsiteY51" fmla="*/ 923925 h 1666875"/>
              <a:gd name="connsiteX52" fmla="*/ 376238 w 576263"/>
              <a:gd name="connsiteY52" fmla="*/ 912019 h 1666875"/>
              <a:gd name="connsiteX53" fmla="*/ 378619 w 576263"/>
              <a:gd name="connsiteY53" fmla="*/ 900113 h 1666875"/>
              <a:gd name="connsiteX54" fmla="*/ 376238 w 576263"/>
              <a:gd name="connsiteY54" fmla="*/ 885825 h 1666875"/>
              <a:gd name="connsiteX55" fmla="*/ 366713 w 576263"/>
              <a:gd name="connsiteY55" fmla="*/ 873919 h 1666875"/>
              <a:gd name="connsiteX56" fmla="*/ 347663 w 576263"/>
              <a:gd name="connsiteY56" fmla="*/ 854869 h 1666875"/>
              <a:gd name="connsiteX57" fmla="*/ 338138 w 576263"/>
              <a:gd name="connsiteY57" fmla="*/ 838200 h 1666875"/>
              <a:gd name="connsiteX58" fmla="*/ 345282 w 576263"/>
              <a:gd name="connsiteY58" fmla="*/ 823913 h 1666875"/>
              <a:gd name="connsiteX59" fmla="*/ 359569 w 576263"/>
              <a:gd name="connsiteY59" fmla="*/ 809625 h 1666875"/>
              <a:gd name="connsiteX60" fmla="*/ 381000 w 576263"/>
              <a:gd name="connsiteY60" fmla="*/ 795338 h 1666875"/>
              <a:gd name="connsiteX61" fmla="*/ 381000 w 576263"/>
              <a:gd name="connsiteY61" fmla="*/ 778669 h 1666875"/>
              <a:gd name="connsiteX62" fmla="*/ 373857 w 576263"/>
              <a:gd name="connsiteY62" fmla="*/ 769144 h 1666875"/>
              <a:gd name="connsiteX63" fmla="*/ 357188 w 576263"/>
              <a:gd name="connsiteY63" fmla="*/ 762000 h 1666875"/>
              <a:gd name="connsiteX64" fmla="*/ 345282 w 576263"/>
              <a:gd name="connsiteY64" fmla="*/ 754857 h 1666875"/>
              <a:gd name="connsiteX65" fmla="*/ 345282 w 576263"/>
              <a:gd name="connsiteY65" fmla="*/ 745332 h 1666875"/>
              <a:gd name="connsiteX66" fmla="*/ 350044 w 576263"/>
              <a:gd name="connsiteY66" fmla="*/ 735807 h 1666875"/>
              <a:gd name="connsiteX67" fmla="*/ 352425 w 576263"/>
              <a:gd name="connsiteY67" fmla="*/ 719138 h 1666875"/>
              <a:gd name="connsiteX68" fmla="*/ 340519 w 576263"/>
              <a:gd name="connsiteY68" fmla="*/ 709613 h 1666875"/>
              <a:gd name="connsiteX69" fmla="*/ 323850 w 576263"/>
              <a:gd name="connsiteY69" fmla="*/ 700088 h 1666875"/>
              <a:gd name="connsiteX70" fmla="*/ 297657 w 576263"/>
              <a:gd name="connsiteY70" fmla="*/ 681038 h 1666875"/>
              <a:gd name="connsiteX71" fmla="*/ 283369 w 576263"/>
              <a:gd name="connsiteY71" fmla="*/ 661988 h 1666875"/>
              <a:gd name="connsiteX72" fmla="*/ 278607 w 576263"/>
              <a:gd name="connsiteY72" fmla="*/ 642938 h 1666875"/>
              <a:gd name="connsiteX73" fmla="*/ 276225 w 576263"/>
              <a:gd name="connsiteY73" fmla="*/ 621507 h 1666875"/>
              <a:gd name="connsiteX74" fmla="*/ 285750 w 576263"/>
              <a:gd name="connsiteY74" fmla="*/ 597694 h 1666875"/>
              <a:gd name="connsiteX75" fmla="*/ 285750 w 576263"/>
              <a:gd name="connsiteY75" fmla="*/ 576263 h 1666875"/>
              <a:gd name="connsiteX76" fmla="*/ 280988 w 576263"/>
              <a:gd name="connsiteY76" fmla="*/ 557213 h 1666875"/>
              <a:gd name="connsiteX77" fmla="*/ 0 w 576263"/>
              <a:gd name="connsiteY77" fmla="*/ 0 h 1666875"/>
              <a:gd name="connsiteX0" fmla="*/ 569119 w 576263"/>
              <a:gd name="connsiteY0" fmla="*/ 1666875 h 1666875"/>
              <a:gd name="connsiteX1" fmla="*/ 573882 w 576263"/>
              <a:gd name="connsiteY1" fmla="*/ 1614488 h 1666875"/>
              <a:gd name="connsiteX2" fmla="*/ 569119 w 576263"/>
              <a:gd name="connsiteY2" fmla="*/ 1604963 h 1666875"/>
              <a:gd name="connsiteX3" fmla="*/ 576263 w 576263"/>
              <a:gd name="connsiteY3" fmla="*/ 1593057 h 1666875"/>
              <a:gd name="connsiteX4" fmla="*/ 561975 w 576263"/>
              <a:gd name="connsiteY4" fmla="*/ 1576388 h 1666875"/>
              <a:gd name="connsiteX5" fmla="*/ 550069 w 576263"/>
              <a:gd name="connsiteY5" fmla="*/ 1566863 h 1666875"/>
              <a:gd name="connsiteX6" fmla="*/ 528638 w 576263"/>
              <a:gd name="connsiteY6" fmla="*/ 1559719 h 1666875"/>
              <a:gd name="connsiteX7" fmla="*/ 500063 w 576263"/>
              <a:gd name="connsiteY7" fmla="*/ 1554957 h 1666875"/>
              <a:gd name="connsiteX8" fmla="*/ 478632 w 576263"/>
              <a:gd name="connsiteY8" fmla="*/ 1552575 h 1666875"/>
              <a:gd name="connsiteX9" fmla="*/ 459582 w 576263"/>
              <a:gd name="connsiteY9" fmla="*/ 1535907 h 1666875"/>
              <a:gd name="connsiteX10" fmla="*/ 440532 w 576263"/>
              <a:gd name="connsiteY10" fmla="*/ 1531144 h 1666875"/>
              <a:gd name="connsiteX11" fmla="*/ 423863 w 576263"/>
              <a:gd name="connsiteY11" fmla="*/ 1521619 h 1666875"/>
              <a:gd name="connsiteX12" fmla="*/ 400050 w 576263"/>
              <a:gd name="connsiteY12" fmla="*/ 1516857 h 1666875"/>
              <a:gd name="connsiteX13" fmla="*/ 361950 w 576263"/>
              <a:gd name="connsiteY13" fmla="*/ 1481138 h 1666875"/>
              <a:gd name="connsiteX14" fmla="*/ 350044 w 576263"/>
              <a:gd name="connsiteY14" fmla="*/ 1452563 h 1666875"/>
              <a:gd name="connsiteX15" fmla="*/ 347663 w 576263"/>
              <a:gd name="connsiteY15" fmla="*/ 1435894 h 1666875"/>
              <a:gd name="connsiteX16" fmla="*/ 352425 w 576263"/>
              <a:gd name="connsiteY16" fmla="*/ 1419225 h 1666875"/>
              <a:gd name="connsiteX17" fmla="*/ 359569 w 576263"/>
              <a:gd name="connsiteY17" fmla="*/ 1404938 h 1666875"/>
              <a:gd name="connsiteX18" fmla="*/ 359569 w 576263"/>
              <a:gd name="connsiteY18" fmla="*/ 1385888 h 1666875"/>
              <a:gd name="connsiteX19" fmla="*/ 366713 w 576263"/>
              <a:gd name="connsiteY19" fmla="*/ 1371600 h 1666875"/>
              <a:gd name="connsiteX20" fmla="*/ 385763 w 576263"/>
              <a:gd name="connsiteY20" fmla="*/ 1352550 h 1666875"/>
              <a:gd name="connsiteX21" fmla="*/ 390525 w 576263"/>
              <a:gd name="connsiteY21" fmla="*/ 1333500 h 1666875"/>
              <a:gd name="connsiteX22" fmla="*/ 388144 w 576263"/>
              <a:gd name="connsiteY22" fmla="*/ 1307307 h 1666875"/>
              <a:gd name="connsiteX23" fmla="*/ 385763 w 576263"/>
              <a:gd name="connsiteY23" fmla="*/ 1281113 h 1666875"/>
              <a:gd name="connsiteX24" fmla="*/ 378619 w 576263"/>
              <a:gd name="connsiteY24" fmla="*/ 1266825 h 1666875"/>
              <a:gd name="connsiteX25" fmla="*/ 366713 w 576263"/>
              <a:gd name="connsiteY25" fmla="*/ 1238250 h 1666875"/>
              <a:gd name="connsiteX26" fmla="*/ 354807 w 576263"/>
              <a:gd name="connsiteY26" fmla="*/ 1226344 h 1666875"/>
              <a:gd name="connsiteX27" fmla="*/ 354807 w 576263"/>
              <a:gd name="connsiteY27" fmla="*/ 1216819 h 1666875"/>
              <a:gd name="connsiteX28" fmla="*/ 366713 w 576263"/>
              <a:gd name="connsiteY28" fmla="*/ 1207294 h 1666875"/>
              <a:gd name="connsiteX29" fmla="*/ 371475 w 576263"/>
              <a:gd name="connsiteY29" fmla="*/ 1195388 h 1666875"/>
              <a:gd name="connsiteX30" fmla="*/ 371475 w 576263"/>
              <a:gd name="connsiteY30" fmla="*/ 1183482 h 1666875"/>
              <a:gd name="connsiteX31" fmla="*/ 366713 w 576263"/>
              <a:gd name="connsiteY31" fmla="*/ 1176338 h 1666875"/>
              <a:gd name="connsiteX32" fmla="*/ 369094 w 576263"/>
              <a:gd name="connsiteY32" fmla="*/ 1166813 h 1666875"/>
              <a:gd name="connsiteX33" fmla="*/ 369094 w 576263"/>
              <a:gd name="connsiteY33" fmla="*/ 1154907 h 1666875"/>
              <a:gd name="connsiteX34" fmla="*/ 359569 w 576263"/>
              <a:gd name="connsiteY34" fmla="*/ 1138238 h 1666875"/>
              <a:gd name="connsiteX35" fmla="*/ 366713 w 576263"/>
              <a:gd name="connsiteY35" fmla="*/ 1126332 h 1666875"/>
              <a:gd name="connsiteX36" fmla="*/ 376238 w 576263"/>
              <a:gd name="connsiteY36" fmla="*/ 1114425 h 1666875"/>
              <a:gd name="connsiteX37" fmla="*/ 385763 w 576263"/>
              <a:gd name="connsiteY37" fmla="*/ 1107282 h 1666875"/>
              <a:gd name="connsiteX38" fmla="*/ 392907 w 576263"/>
              <a:gd name="connsiteY38" fmla="*/ 1097757 h 1666875"/>
              <a:gd name="connsiteX39" fmla="*/ 388144 w 576263"/>
              <a:gd name="connsiteY39" fmla="*/ 1090613 h 1666875"/>
              <a:gd name="connsiteX40" fmla="*/ 373857 w 576263"/>
              <a:gd name="connsiteY40" fmla="*/ 1078707 h 1666875"/>
              <a:gd name="connsiteX41" fmla="*/ 373857 w 576263"/>
              <a:gd name="connsiteY41" fmla="*/ 1066800 h 1666875"/>
              <a:gd name="connsiteX42" fmla="*/ 376238 w 576263"/>
              <a:gd name="connsiteY42" fmla="*/ 1050132 h 1666875"/>
              <a:gd name="connsiteX43" fmla="*/ 381000 w 576263"/>
              <a:gd name="connsiteY43" fmla="*/ 1035844 h 1666875"/>
              <a:gd name="connsiteX44" fmla="*/ 381000 w 576263"/>
              <a:gd name="connsiteY44" fmla="*/ 1019175 h 1666875"/>
              <a:gd name="connsiteX45" fmla="*/ 364332 w 576263"/>
              <a:gd name="connsiteY45" fmla="*/ 1004888 h 1666875"/>
              <a:gd name="connsiteX46" fmla="*/ 361950 w 576263"/>
              <a:gd name="connsiteY46" fmla="*/ 992982 h 1666875"/>
              <a:gd name="connsiteX47" fmla="*/ 371475 w 576263"/>
              <a:gd name="connsiteY47" fmla="*/ 985838 h 1666875"/>
              <a:gd name="connsiteX48" fmla="*/ 381000 w 576263"/>
              <a:gd name="connsiteY48" fmla="*/ 981075 h 1666875"/>
              <a:gd name="connsiteX49" fmla="*/ 381000 w 576263"/>
              <a:gd name="connsiteY49" fmla="*/ 959644 h 1666875"/>
              <a:gd name="connsiteX50" fmla="*/ 385763 w 576263"/>
              <a:gd name="connsiteY50" fmla="*/ 945357 h 1666875"/>
              <a:gd name="connsiteX51" fmla="*/ 381000 w 576263"/>
              <a:gd name="connsiteY51" fmla="*/ 923925 h 1666875"/>
              <a:gd name="connsiteX52" fmla="*/ 376238 w 576263"/>
              <a:gd name="connsiteY52" fmla="*/ 912019 h 1666875"/>
              <a:gd name="connsiteX53" fmla="*/ 378619 w 576263"/>
              <a:gd name="connsiteY53" fmla="*/ 900113 h 1666875"/>
              <a:gd name="connsiteX54" fmla="*/ 376238 w 576263"/>
              <a:gd name="connsiteY54" fmla="*/ 885825 h 1666875"/>
              <a:gd name="connsiteX55" fmla="*/ 366713 w 576263"/>
              <a:gd name="connsiteY55" fmla="*/ 873919 h 1666875"/>
              <a:gd name="connsiteX56" fmla="*/ 347663 w 576263"/>
              <a:gd name="connsiteY56" fmla="*/ 854869 h 1666875"/>
              <a:gd name="connsiteX57" fmla="*/ 338138 w 576263"/>
              <a:gd name="connsiteY57" fmla="*/ 838200 h 1666875"/>
              <a:gd name="connsiteX58" fmla="*/ 345282 w 576263"/>
              <a:gd name="connsiteY58" fmla="*/ 823913 h 1666875"/>
              <a:gd name="connsiteX59" fmla="*/ 359569 w 576263"/>
              <a:gd name="connsiteY59" fmla="*/ 809625 h 1666875"/>
              <a:gd name="connsiteX60" fmla="*/ 381000 w 576263"/>
              <a:gd name="connsiteY60" fmla="*/ 795338 h 1666875"/>
              <a:gd name="connsiteX61" fmla="*/ 381000 w 576263"/>
              <a:gd name="connsiteY61" fmla="*/ 778669 h 1666875"/>
              <a:gd name="connsiteX62" fmla="*/ 373857 w 576263"/>
              <a:gd name="connsiteY62" fmla="*/ 769144 h 1666875"/>
              <a:gd name="connsiteX63" fmla="*/ 357188 w 576263"/>
              <a:gd name="connsiteY63" fmla="*/ 762000 h 1666875"/>
              <a:gd name="connsiteX64" fmla="*/ 345282 w 576263"/>
              <a:gd name="connsiteY64" fmla="*/ 754857 h 1666875"/>
              <a:gd name="connsiteX65" fmla="*/ 345282 w 576263"/>
              <a:gd name="connsiteY65" fmla="*/ 745332 h 1666875"/>
              <a:gd name="connsiteX66" fmla="*/ 350044 w 576263"/>
              <a:gd name="connsiteY66" fmla="*/ 735807 h 1666875"/>
              <a:gd name="connsiteX67" fmla="*/ 352425 w 576263"/>
              <a:gd name="connsiteY67" fmla="*/ 719138 h 1666875"/>
              <a:gd name="connsiteX68" fmla="*/ 340519 w 576263"/>
              <a:gd name="connsiteY68" fmla="*/ 709613 h 1666875"/>
              <a:gd name="connsiteX69" fmla="*/ 323850 w 576263"/>
              <a:gd name="connsiteY69" fmla="*/ 700088 h 1666875"/>
              <a:gd name="connsiteX70" fmla="*/ 297657 w 576263"/>
              <a:gd name="connsiteY70" fmla="*/ 681038 h 1666875"/>
              <a:gd name="connsiteX71" fmla="*/ 283369 w 576263"/>
              <a:gd name="connsiteY71" fmla="*/ 661988 h 1666875"/>
              <a:gd name="connsiteX72" fmla="*/ 278607 w 576263"/>
              <a:gd name="connsiteY72" fmla="*/ 642938 h 1666875"/>
              <a:gd name="connsiteX73" fmla="*/ 276225 w 576263"/>
              <a:gd name="connsiteY73" fmla="*/ 621507 h 1666875"/>
              <a:gd name="connsiteX74" fmla="*/ 285750 w 576263"/>
              <a:gd name="connsiteY74" fmla="*/ 597694 h 1666875"/>
              <a:gd name="connsiteX75" fmla="*/ 285750 w 576263"/>
              <a:gd name="connsiteY75" fmla="*/ 576263 h 1666875"/>
              <a:gd name="connsiteX76" fmla="*/ 280988 w 576263"/>
              <a:gd name="connsiteY76" fmla="*/ 557213 h 1666875"/>
              <a:gd name="connsiteX77" fmla="*/ 130970 w 576263"/>
              <a:gd name="connsiteY77" fmla="*/ 259557 h 1666875"/>
              <a:gd name="connsiteX78" fmla="*/ 0 w 576263"/>
              <a:gd name="connsiteY78" fmla="*/ 0 h 1666875"/>
              <a:gd name="connsiteX0" fmla="*/ 569119 w 576263"/>
              <a:gd name="connsiteY0" fmla="*/ 1666875 h 1666875"/>
              <a:gd name="connsiteX1" fmla="*/ 573882 w 576263"/>
              <a:gd name="connsiteY1" fmla="*/ 1614488 h 1666875"/>
              <a:gd name="connsiteX2" fmla="*/ 569119 w 576263"/>
              <a:gd name="connsiteY2" fmla="*/ 1604963 h 1666875"/>
              <a:gd name="connsiteX3" fmla="*/ 576263 w 576263"/>
              <a:gd name="connsiteY3" fmla="*/ 1593057 h 1666875"/>
              <a:gd name="connsiteX4" fmla="*/ 561975 w 576263"/>
              <a:gd name="connsiteY4" fmla="*/ 1576388 h 1666875"/>
              <a:gd name="connsiteX5" fmla="*/ 550069 w 576263"/>
              <a:gd name="connsiteY5" fmla="*/ 1566863 h 1666875"/>
              <a:gd name="connsiteX6" fmla="*/ 528638 w 576263"/>
              <a:gd name="connsiteY6" fmla="*/ 1559719 h 1666875"/>
              <a:gd name="connsiteX7" fmla="*/ 500063 w 576263"/>
              <a:gd name="connsiteY7" fmla="*/ 1554957 h 1666875"/>
              <a:gd name="connsiteX8" fmla="*/ 478632 w 576263"/>
              <a:gd name="connsiteY8" fmla="*/ 1552575 h 1666875"/>
              <a:gd name="connsiteX9" fmla="*/ 459582 w 576263"/>
              <a:gd name="connsiteY9" fmla="*/ 1535907 h 1666875"/>
              <a:gd name="connsiteX10" fmla="*/ 440532 w 576263"/>
              <a:gd name="connsiteY10" fmla="*/ 1531144 h 1666875"/>
              <a:gd name="connsiteX11" fmla="*/ 423863 w 576263"/>
              <a:gd name="connsiteY11" fmla="*/ 1521619 h 1666875"/>
              <a:gd name="connsiteX12" fmla="*/ 400050 w 576263"/>
              <a:gd name="connsiteY12" fmla="*/ 1516857 h 1666875"/>
              <a:gd name="connsiteX13" fmla="*/ 361950 w 576263"/>
              <a:gd name="connsiteY13" fmla="*/ 1481138 h 1666875"/>
              <a:gd name="connsiteX14" fmla="*/ 350044 w 576263"/>
              <a:gd name="connsiteY14" fmla="*/ 1452563 h 1666875"/>
              <a:gd name="connsiteX15" fmla="*/ 347663 w 576263"/>
              <a:gd name="connsiteY15" fmla="*/ 1435894 h 1666875"/>
              <a:gd name="connsiteX16" fmla="*/ 352425 w 576263"/>
              <a:gd name="connsiteY16" fmla="*/ 1419225 h 1666875"/>
              <a:gd name="connsiteX17" fmla="*/ 359569 w 576263"/>
              <a:gd name="connsiteY17" fmla="*/ 1404938 h 1666875"/>
              <a:gd name="connsiteX18" fmla="*/ 359569 w 576263"/>
              <a:gd name="connsiteY18" fmla="*/ 1385888 h 1666875"/>
              <a:gd name="connsiteX19" fmla="*/ 366713 w 576263"/>
              <a:gd name="connsiteY19" fmla="*/ 1371600 h 1666875"/>
              <a:gd name="connsiteX20" fmla="*/ 385763 w 576263"/>
              <a:gd name="connsiteY20" fmla="*/ 1352550 h 1666875"/>
              <a:gd name="connsiteX21" fmla="*/ 390525 w 576263"/>
              <a:gd name="connsiteY21" fmla="*/ 1333500 h 1666875"/>
              <a:gd name="connsiteX22" fmla="*/ 388144 w 576263"/>
              <a:gd name="connsiteY22" fmla="*/ 1307307 h 1666875"/>
              <a:gd name="connsiteX23" fmla="*/ 385763 w 576263"/>
              <a:gd name="connsiteY23" fmla="*/ 1281113 h 1666875"/>
              <a:gd name="connsiteX24" fmla="*/ 378619 w 576263"/>
              <a:gd name="connsiteY24" fmla="*/ 1266825 h 1666875"/>
              <a:gd name="connsiteX25" fmla="*/ 366713 w 576263"/>
              <a:gd name="connsiteY25" fmla="*/ 1238250 h 1666875"/>
              <a:gd name="connsiteX26" fmla="*/ 354807 w 576263"/>
              <a:gd name="connsiteY26" fmla="*/ 1226344 h 1666875"/>
              <a:gd name="connsiteX27" fmla="*/ 354807 w 576263"/>
              <a:gd name="connsiteY27" fmla="*/ 1216819 h 1666875"/>
              <a:gd name="connsiteX28" fmla="*/ 366713 w 576263"/>
              <a:gd name="connsiteY28" fmla="*/ 1207294 h 1666875"/>
              <a:gd name="connsiteX29" fmla="*/ 371475 w 576263"/>
              <a:gd name="connsiteY29" fmla="*/ 1195388 h 1666875"/>
              <a:gd name="connsiteX30" fmla="*/ 371475 w 576263"/>
              <a:gd name="connsiteY30" fmla="*/ 1183482 h 1666875"/>
              <a:gd name="connsiteX31" fmla="*/ 366713 w 576263"/>
              <a:gd name="connsiteY31" fmla="*/ 1176338 h 1666875"/>
              <a:gd name="connsiteX32" fmla="*/ 369094 w 576263"/>
              <a:gd name="connsiteY32" fmla="*/ 1166813 h 1666875"/>
              <a:gd name="connsiteX33" fmla="*/ 369094 w 576263"/>
              <a:gd name="connsiteY33" fmla="*/ 1154907 h 1666875"/>
              <a:gd name="connsiteX34" fmla="*/ 359569 w 576263"/>
              <a:gd name="connsiteY34" fmla="*/ 1138238 h 1666875"/>
              <a:gd name="connsiteX35" fmla="*/ 366713 w 576263"/>
              <a:gd name="connsiteY35" fmla="*/ 1126332 h 1666875"/>
              <a:gd name="connsiteX36" fmla="*/ 376238 w 576263"/>
              <a:gd name="connsiteY36" fmla="*/ 1114425 h 1666875"/>
              <a:gd name="connsiteX37" fmla="*/ 385763 w 576263"/>
              <a:gd name="connsiteY37" fmla="*/ 1107282 h 1666875"/>
              <a:gd name="connsiteX38" fmla="*/ 392907 w 576263"/>
              <a:gd name="connsiteY38" fmla="*/ 1097757 h 1666875"/>
              <a:gd name="connsiteX39" fmla="*/ 388144 w 576263"/>
              <a:gd name="connsiteY39" fmla="*/ 1090613 h 1666875"/>
              <a:gd name="connsiteX40" fmla="*/ 373857 w 576263"/>
              <a:gd name="connsiteY40" fmla="*/ 1078707 h 1666875"/>
              <a:gd name="connsiteX41" fmla="*/ 373857 w 576263"/>
              <a:gd name="connsiteY41" fmla="*/ 1066800 h 1666875"/>
              <a:gd name="connsiteX42" fmla="*/ 376238 w 576263"/>
              <a:gd name="connsiteY42" fmla="*/ 1050132 h 1666875"/>
              <a:gd name="connsiteX43" fmla="*/ 381000 w 576263"/>
              <a:gd name="connsiteY43" fmla="*/ 1035844 h 1666875"/>
              <a:gd name="connsiteX44" fmla="*/ 381000 w 576263"/>
              <a:gd name="connsiteY44" fmla="*/ 1019175 h 1666875"/>
              <a:gd name="connsiteX45" fmla="*/ 364332 w 576263"/>
              <a:gd name="connsiteY45" fmla="*/ 1004888 h 1666875"/>
              <a:gd name="connsiteX46" fmla="*/ 361950 w 576263"/>
              <a:gd name="connsiteY46" fmla="*/ 992982 h 1666875"/>
              <a:gd name="connsiteX47" fmla="*/ 371475 w 576263"/>
              <a:gd name="connsiteY47" fmla="*/ 985838 h 1666875"/>
              <a:gd name="connsiteX48" fmla="*/ 381000 w 576263"/>
              <a:gd name="connsiteY48" fmla="*/ 981075 h 1666875"/>
              <a:gd name="connsiteX49" fmla="*/ 381000 w 576263"/>
              <a:gd name="connsiteY49" fmla="*/ 959644 h 1666875"/>
              <a:gd name="connsiteX50" fmla="*/ 385763 w 576263"/>
              <a:gd name="connsiteY50" fmla="*/ 945357 h 1666875"/>
              <a:gd name="connsiteX51" fmla="*/ 381000 w 576263"/>
              <a:gd name="connsiteY51" fmla="*/ 923925 h 1666875"/>
              <a:gd name="connsiteX52" fmla="*/ 376238 w 576263"/>
              <a:gd name="connsiteY52" fmla="*/ 912019 h 1666875"/>
              <a:gd name="connsiteX53" fmla="*/ 378619 w 576263"/>
              <a:gd name="connsiteY53" fmla="*/ 900113 h 1666875"/>
              <a:gd name="connsiteX54" fmla="*/ 376238 w 576263"/>
              <a:gd name="connsiteY54" fmla="*/ 885825 h 1666875"/>
              <a:gd name="connsiteX55" fmla="*/ 366713 w 576263"/>
              <a:gd name="connsiteY55" fmla="*/ 873919 h 1666875"/>
              <a:gd name="connsiteX56" fmla="*/ 347663 w 576263"/>
              <a:gd name="connsiteY56" fmla="*/ 854869 h 1666875"/>
              <a:gd name="connsiteX57" fmla="*/ 338138 w 576263"/>
              <a:gd name="connsiteY57" fmla="*/ 838200 h 1666875"/>
              <a:gd name="connsiteX58" fmla="*/ 345282 w 576263"/>
              <a:gd name="connsiteY58" fmla="*/ 823913 h 1666875"/>
              <a:gd name="connsiteX59" fmla="*/ 359569 w 576263"/>
              <a:gd name="connsiteY59" fmla="*/ 809625 h 1666875"/>
              <a:gd name="connsiteX60" fmla="*/ 381000 w 576263"/>
              <a:gd name="connsiteY60" fmla="*/ 795338 h 1666875"/>
              <a:gd name="connsiteX61" fmla="*/ 381000 w 576263"/>
              <a:gd name="connsiteY61" fmla="*/ 778669 h 1666875"/>
              <a:gd name="connsiteX62" fmla="*/ 373857 w 576263"/>
              <a:gd name="connsiteY62" fmla="*/ 769144 h 1666875"/>
              <a:gd name="connsiteX63" fmla="*/ 357188 w 576263"/>
              <a:gd name="connsiteY63" fmla="*/ 762000 h 1666875"/>
              <a:gd name="connsiteX64" fmla="*/ 345282 w 576263"/>
              <a:gd name="connsiteY64" fmla="*/ 754857 h 1666875"/>
              <a:gd name="connsiteX65" fmla="*/ 345282 w 576263"/>
              <a:gd name="connsiteY65" fmla="*/ 745332 h 1666875"/>
              <a:gd name="connsiteX66" fmla="*/ 350044 w 576263"/>
              <a:gd name="connsiteY66" fmla="*/ 735807 h 1666875"/>
              <a:gd name="connsiteX67" fmla="*/ 352425 w 576263"/>
              <a:gd name="connsiteY67" fmla="*/ 719138 h 1666875"/>
              <a:gd name="connsiteX68" fmla="*/ 340519 w 576263"/>
              <a:gd name="connsiteY68" fmla="*/ 709613 h 1666875"/>
              <a:gd name="connsiteX69" fmla="*/ 323850 w 576263"/>
              <a:gd name="connsiteY69" fmla="*/ 700088 h 1666875"/>
              <a:gd name="connsiteX70" fmla="*/ 297657 w 576263"/>
              <a:gd name="connsiteY70" fmla="*/ 681038 h 1666875"/>
              <a:gd name="connsiteX71" fmla="*/ 283369 w 576263"/>
              <a:gd name="connsiteY71" fmla="*/ 661988 h 1666875"/>
              <a:gd name="connsiteX72" fmla="*/ 278607 w 576263"/>
              <a:gd name="connsiteY72" fmla="*/ 642938 h 1666875"/>
              <a:gd name="connsiteX73" fmla="*/ 276225 w 576263"/>
              <a:gd name="connsiteY73" fmla="*/ 621507 h 1666875"/>
              <a:gd name="connsiteX74" fmla="*/ 285750 w 576263"/>
              <a:gd name="connsiteY74" fmla="*/ 597694 h 1666875"/>
              <a:gd name="connsiteX75" fmla="*/ 285750 w 576263"/>
              <a:gd name="connsiteY75" fmla="*/ 576263 h 1666875"/>
              <a:gd name="connsiteX76" fmla="*/ 280988 w 576263"/>
              <a:gd name="connsiteY76" fmla="*/ 557213 h 1666875"/>
              <a:gd name="connsiteX77" fmla="*/ 95252 w 576263"/>
              <a:gd name="connsiteY77" fmla="*/ 280988 h 1666875"/>
              <a:gd name="connsiteX78" fmla="*/ 0 w 576263"/>
              <a:gd name="connsiteY78" fmla="*/ 0 h 1666875"/>
              <a:gd name="connsiteX0" fmla="*/ 569119 w 576263"/>
              <a:gd name="connsiteY0" fmla="*/ 1666875 h 1666875"/>
              <a:gd name="connsiteX1" fmla="*/ 573882 w 576263"/>
              <a:gd name="connsiteY1" fmla="*/ 1614488 h 1666875"/>
              <a:gd name="connsiteX2" fmla="*/ 569119 w 576263"/>
              <a:gd name="connsiteY2" fmla="*/ 1604963 h 1666875"/>
              <a:gd name="connsiteX3" fmla="*/ 576263 w 576263"/>
              <a:gd name="connsiteY3" fmla="*/ 1593057 h 1666875"/>
              <a:gd name="connsiteX4" fmla="*/ 561975 w 576263"/>
              <a:gd name="connsiteY4" fmla="*/ 1576388 h 1666875"/>
              <a:gd name="connsiteX5" fmla="*/ 550069 w 576263"/>
              <a:gd name="connsiteY5" fmla="*/ 1566863 h 1666875"/>
              <a:gd name="connsiteX6" fmla="*/ 528638 w 576263"/>
              <a:gd name="connsiteY6" fmla="*/ 1559719 h 1666875"/>
              <a:gd name="connsiteX7" fmla="*/ 500063 w 576263"/>
              <a:gd name="connsiteY7" fmla="*/ 1554957 h 1666875"/>
              <a:gd name="connsiteX8" fmla="*/ 478632 w 576263"/>
              <a:gd name="connsiteY8" fmla="*/ 1552575 h 1666875"/>
              <a:gd name="connsiteX9" fmla="*/ 459582 w 576263"/>
              <a:gd name="connsiteY9" fmla="*/ 1535907 h 1666875"/>
              <a:gd name="connsiteX10" fmla="*/ 440532 w 576263"/>
              <a:gd name="connsiteY10" fmla="*/ 1531144 h 1666875"/>
              <a:gd name="connsiteX11" fmla="*/ 423863 w 576263"/>
              <a:gd name="connsiteY11" fmla="*/ 1521619 h 1666875"/>
              <a:gd name="connsiteX12" fmla="*/ 400050 w 576263"/>
              <a:gd name="connsiteY12" fmla="*/ 1516857 h 1666875"/>
              <a:gd name="connsiteX13" fmla="*/ 361950 w 576263"/>
              <a:gd name="connsiteY13" fmla="*/ 1481138 h 1666875"/>
              <a:gd name="connsiteX14" fmla="*/ 350044 w 576263"/>
              <a:gd name="connsiteY14" fmla="*/ 1452563 h 1666875"/>
              <a:gd name="connsiteX15" fmla="*/ 347663 w 576263"/>
              <a:gd name="connsiteY15" fmla="*/ 1435894 h 1666875"/>
              <a:gd name="connsiteX16" fmla="*/ 352425 w 576263"/>
              <a:gd name="connsiteY16" fmla="*/ 1419225 h 1666875"/>
              <a:gd name="connsiteX17" fmla="*/ 359569 w 576263"/>
              <a:gd name="connsiteY17" fmla="*/ 1404938 h 1666875"/>
              <a:gd name="connsiteX18" fmla="*/ 359569 w 576263"/>
              <a:gd name="connsiteY18" fmla="*/ 1385888 h 1666875"/>
              <a:gd name="connsiteX19" fmla="*/ 366713 w 576263"/>
              <a:gd name="connsiteY19" fmla="*/ 1371600 h 1666875"/>
              <a:gd name="connsiteX20" fmla="*/ 385763 w 576263"/>
              <a:gd name="connsiteY20" fmla="*/ 1352550 h 1666875"/>
              <a:gd name="connsiteX21" fmla="*/ 390525 w 576263"/>
              <a:gd name="connsiteY21" fmla="*/ 1333500 h 1666875"/>
              <a:gd name="connsiteX22" fmla="*/ 388144 w 576263"/>
              <a:gd name="connsiteY22" fmla="*/ 1307307 h 1666875"/>
              <a:gd name="connsiteX23" fmla="*/ 385763 w 576263"/>
              <a:gd name="connsiteY23" fmla="*/ 1281113 h 1666875"/>
              <a:gd name="connsiteX24" fmla="*/ 378619 w 576263"/>
              <a:gd name="connsiteY24" fmla="*/ 1266825 h 1666875"/>
              <a:gd name="connsiteX25" fmla="*/ 366713 w 576263"/>
              <a:gd name="connsiteY25" fmla="*/ 1238250 h 1666875"/>
              <a:gd name="connsiteX26" fmla="*/ 354807 w 576263"/>
              <a:gd name="connsiteY26" fmla="*/ 1226344 h 1666875"/>
              <a:gd name="connsiteX27" fmla="*/ 354807 w 576263"/>
              <a:gd name="connsiteY27" fmla="*/ 1216819 h 1666875"/>
              <a:gd name="connsiteX28" fmla="*/ 366713 w 576263"/>
              <a:gd name="connsiteY28" fmla="*/ 1207294 h 1666875"/>
              <a:gd name="connsiteX29" fmla="*/ 371475 w 576263"/>
              <a:gd name="connsiteY29" fmla="*/ 1195388 h 1666875"/>
              <a:gd name="connsiteX30" fmla="*/ 371475 w 576263"/>
              <a:gd name="connsiteY30" fmla="*/ 1183482 h 1666875"/>
              <a:gd name="connsiteX31" fmla="*/ 366713 w 576263"/>
              <a:gd name="connsiteY31" fmla="*/ 1176338 h 1666875"/>
              <a:gd name="connsiteX32" fmla="*/ 369094 w 576263"/>
              <a:gd name="connsiteY32" fmla="*/ 1166813 h 1666875"/>
              <a:gd name="connsiteX33" fmla="*/ 369094 w 576263"/>
              <a:gd name="connsiteY33" fmla="*/ 1154907 h 1666875"/>
              <a:gd name="connsiteX34" fmla="*/ 359569 w 576263"/>
              <a:gd name="connsiteY34" fmla="*/ 1138238 h 1666875"/>
              <a:gd name="connsiteX35" fmla="*/ 366713 w 576263"/>
              <a:gd name="connsiteY35" fmla="*/ 1126332 h 1666875"/>
              <a:gd name="connsiteX36" fmla="*/ 376238 w 576263"/>
              <a:gd name="connsiteY36" fmla="*/ 1114425 h 1666875"/>
              <a:gd name="connsiteX37" fmla="*/ 385763 w 576263"/>
              <a:gd name="connsiteY37" fmla="*/ 1107282 h 1666875"/>
              <a:gd name="connsiteX38" fmla="*/ 392907 w 576263"/>
              <a:gd name="connsiteY38" fmla="*/ 1097757 h 1666875"/>
              <a:gd name="connsiteX39" fmla="*/ 388144 w 576263"/>
              <a:gd name="connsiteY39" fmla="*/ 1090613 h 1666875"/>
              <a:gd name="connsiteX40" fmla="*/ 373857 w 576263"/>
              <a:gd name="connsiteY40" fmla="*/ 1078707 h 1666875"/>
              <a:gd name="connsiteX41" fmla="*/ 373857 w 576263"/>
              <a:gd name="connsiteY41" fmla="*/ 1066800 h 1666875"/>
              <a:gd name="connsiteX42" fmla="*/ 376238 w 576263"/>
              <a:gd name="connsiteY42" fmla="*/ 1050132 h 1666875"/>
              <a:gd name="connsiteX43" fmla="*/ 381000 w 576263"/>
              <a:gd name="connsiteY43" fmla="*/ 1035844 h 1666875"/>
              <a:gd name="connsiteX44" fmla="*/ 381000 w 576263"/>
              <a:gd name="connsiteY44" fmla="*/ 1019175 h 1666875"/>
              <a:gd name="connsiteX45" fmla="*/ 364332 w 576263"/>
              <a:gd name="connsiteY45" fmla="*/ 1004888 h 1666875"/>
              <a:gd name="connsiteX46" fmla="*/ 361950 w 576263"/>
              <a:gd name="connsiteY46" fmla="*/ 992982 h 1666875"/>
              <a:gd name="connsiteX47" fmla="*/ 371475 w 576263"/>
              <a:gd name="connsiteY47" fmla="*/ 985838 h 1666875"/>
              <a:gd name="connsiteX48" fmla="*/ 381000 w 576263"/>
              <a:gd name="connsiteY48" fmla="*/ 981075 h 1666875"/>
              <a:gd name="connsiteX49" fmla="*/ 381000 w 576263"/>
              <a:gd name="connsiteY49" fmla="*/ 959644 h 1666875"/>
              <a:gd name="connsiteX50" fmla="*/ 385763 w 576263"/>
              <a:gd name="connsiteY50" fmla="*/ 945357 h 1666875"/>
              <a:gd name="connsiteX51" fmla="*/ 381000 w 576263"/>
              <a:gd name="connsiteY51" fmla="*/ 923925 h 1666875"/>
              <a:gd name="connsiteX52" fmla="*/ 376238 w 576263"/>
              <a:gd name="connsiteY52" fmla="*/ 912019 h 1666875"/>
              <a:gd name="connsiteX53" fmla="*/ 378619 w 576263"/>
              <a:gd name="connsiteY53" fmla="*/ 900113 h 1666875"/>
              <a:gd name="connsiteX54" fmla="*/ 376238 w 576263"/>
              <a:gd name="connsiteY54" fmla="*/ 885825 h 1666875"/>
              <a:gd name="connsiteX55" fmla="*/ 366713 w 576263"/>
              <a:gd name="connsiteY55" fmla="*/ 873919 h 1666875"/>
              <a:gd name="connsiteX56" fmla="*/ 347663 w 576263"/>
              <a:gd name="connsiteY56" fmla="*/ 854869 h 1666875"/>
              <a:gd name="connsiteX57" fmla="*/ 338138 w 576263"/>
              <a:gd name="connsiteY57" fmla="*/ 838200 h 1666875"/>
              <a:gd name="connsiteX58" fmla="*/ 345282 w 576263"/>
              <a:gd name="connsiteY58" fmla="*/ 823913 h 1666875"/>
              <a:gd name="connsiteX59" fmla="*/ 359569 w 576263"/>
              <a:gd name="connsiteY59" fmla="*/ 809625 h 1666875"/>
              <a:gd name="connsiteX60" fmla="*/ 381000 w 576263"/>
              <a:gd name="connsiteY60" fmla="*/ 795338 h 1666875"/>
              <a:gd name="connsiteX61" fmla="*/ 381000 w 576263"/>
              <a:gd name="connsiteY61" fmla="*/ 778669 h 1666875"/>
              <a:gd name="connsiteX62" fmla="*/ 373857 w 576263"/>
              <a:gd name="connsiteY62" fmla="*/ 769144 h 1666875"/>
              <a:gd name="connsiteX63" fmla="*/ 357188 w 576263"/>
              <a:gd name="connsiteY63" fmla="*/ 762000 h 1666875"/>
              <a:gd name="connsiteX64" fmla="*/ 345282 w 576263"/>
              <a:gd name="connsiteY64" fmla="*/ 754857 h 1666875"/>
              <a:gd name="connsiteX65" fmla="*/ 345282 w 576263"/>
              <a:gd name="connsiteY65" fmla="*/ 745332 h 1666875"/>
              <a:gd name="connsiteX66" fmla="*/ 350044 w 576263"/>
              <a:gd name="connsiteY66" fmla="*/ 735807 h 1666875"/>
              <a:gd name="connsiteX67" fmla="*/ 352425 w 576263"/>
              <a:gd name="connsiteY67" fmla="*/ 719138 h 1666875"/>
              <a:gd name="connsiteX68" fmla="*/ 340519 w 576263"/>
              <a:gd name="connsiteY68" fmla="*/ 709613 h 1666875"/>
              <a:gd name="connsiteX69" fmla="*/ 323850 w 576263"/>
              <a:gd name="connsiteY69" fmla="*/ 700088 h 1666875"/>
              <a:gd name="connsiteX70" fmla="*/ 297657 w 576263"/>
              <a:gd name="connsiteY70" fmla="*/ 681038 h 1666875"/>
              <a:gd name="connsiteX71" fmla="*/ 283369 w 576263"/>
              <a:gd name="connsiteY71" fmla="*/ 661988 h 1666875"/>
              <a:gd name="connsiteX72" fmla="*/ 278607 w 576263"/>
              <a:gd name="connsiteY72" fmla="*/ 642938 h 1666875"/>
              <a:gd name="connsiteX73" fmla="*/ 276225 w 576263"/>
              <a:gd name="connsiteY73" fmla="*/ 621507 h 1666875"/>
              <a:gd name="connsiteX74" fmla="*/ 285750 w 576263"/>
              <a:gd name="connsiteY74" fmla="*/ 597694 h 1666875"/>
              <a:gd name="connsiteX75" fmla="*/ 285750 w 576263"/>
              <a:gd name="connsiteY75" fmla="*/ 576263 h 1666875"/>
              <a:gd name="connsiteX76" fmla="*/ 280988 w 576263"/>
              <a:gd name="connsiteY76" fmla="*/ 557213 h 1666875"/>
              <a:gd name="connsiteX77" fmla="*/ 192883 w 576263"/>
              <a:gd name="connsiteY77" fmla="*/ 423863 h 1666875"/>
              <a:gd name="connsiteX78" fmla="*/ 95252 w 576263"/>
              <a:gd name="connsiteY78" fmla="*/ 280988 h 1666875"/>
              <a:gd name="connsiteX79" fmla="*/ 0 w 576263"/>
              <a:gd name="connsiteY79" fmla="*/ 0 h 1666875"/>
              <a:gd name="connsiteX0" fmla="*/ 569119 w 576263"/>
              <a:gd name="connsiteY0" fmla="*/ 1666875 h 1666875"/>
              <a:gd name="connsiteX1" fmla="*/ 573882 w 576263"/>
              <a:gd name="connsiteY1" fmla="*/ 1614488 h 1666875"/>
              <a:gd name="connsiteX2" fmla="*/ 569119 w 576263"/>
              <a:gd name="connsiteY2" fmla="*/ 1604963 h 1666875"/>
              <a:gd name="connsiteX3" fmla="*/ 576263 w 576263"/>
              <a:gd name="connsiteY3" fmla="*/ 1593057 h 1666875"/>
              <a:gd name="connsiteX4" fmla="*/ 561975 w 576263"/>
              <a:gd name="connsiteY4" fmla="*/ 1576388 h 1666875"/>
              <a:gd name="connsiteX5" fmla="*/ 550069 w 576263"/>
              <a:gd name="connsiteY5" fmla="*/ 1566863 h 1666875"/>
              <a:gd name="connsiteX6" fmla="*/ 528638 w 576263"/>
              <a:gd name="connsiteY6" fmla="*/ 1559719 h 1666875"/>
              <a:gd name="connsiteX7" fmla="*/ 500063 w 576263"/>
              <a:gd name="connsiteY7" fmla="*/ 1554957 h 1666875"/>
              <a:gd name="connsiteX8" fmla="*/ 478632 w 576263"/>
              <a:gd name="connsiteY8" fmla="*/ 1552575 h 1666875"/>
              <a:gd name="connsiteX9" fmla="*/ 459582 w 576263"/>
              <a:gd name="connsiteY9" fmla="*/ 1535907 h 1666875"/>
              <a:gd name="connsiteX10" fmla="*/ 440532 w 576263"/>
              <a:gd name="connsiteY10" fmla="*/ 1531144 h 1666875"/>
              <a:gd name="connsiteX11" fmla="*/ 423863 w 576263"/>
              <a:gd name="connsiteY11" fmla="*/ 1521619 h 1666875"/>
              <a:gd name="connsiteX12" fmla="*/ 400050 w 576263"/>
              <a:gd name="connsiteY12" fmla="*/ 1516857 h 1666875"/>
              <a:gd name="connsiteX13" fmla="*/ 361950 w 576263"/>
              <a:gd name="connsiteY13" fmla="*/ 1481138 h 1666875"/>
              <a:gd name="connsiteX14" fmla="*/ 350044 w 576263"/>
              <a:gd name="connsiteY14" fmla="*/ 1452563 h 1666875"/>
              <a:gd name="connsiteX15" fmla="*/ 347663 w 576263"/>
              <a:gd name="connsiteY15" fmla="*/ 1435894 h 1666875"/>
              <a:gd name="connsiteX16" fmla="*/ 352425 w 576263"/>
              <a:gd name="connsiteY16" fmla="*/ 1419225 h 1666875"/>
              <a:gd name="connsiteX17" fmla="*/ 359569 w 576263"/>
              <a:gd name="connsiteY17" fmla="*/ 1404938 h 1666875"/>
              <a:gd name="connsiteX18" fmla="*/ 359569 w 576263"/>
              <a:gd name="connsiteY18" fmla="*/ 1385888 h 1666875"/>
              <a:gd name="connsiteX19" fmla="*/ 366713 w 576263"/>
              <a:gd name="connsiteY19" fmla="*/ 1371600 h 1666875"/>
              <a:gd name="connsiteX20" fmla="*/ 385763 w 576263"/>
              <a:gd name="connsiteY20" fmla="*/ 1352550 h 1666875"/>
              <a:gd name="connsiteX21" fmla="*/ 390525 w 576263"/>
              <a:gd name="connsiteY21" fmla="*/ 1333500 h 1666875"/>
              <a:gd name="connsiteX22" fmla="*/ 388144 w 576263"/>
              <a:gd name="connsiteY22" fmla="*/ 1307307 h 1666875"/>
              <a:gd name="connsiteX23" fmla="*/ 385763 w 576263"/>
              <a:gd name="connsiteY23" fmla="*/ 1281113 h 1666875"/>
              <a:gd name="connsiteX24" fmla="*/ 378619 w 576263"/>
              <a:gd name="connsiteY24" fmla="*/ 1266825 h 1666875"/>
              <a:gd name="connsiteX25" fmla="*/ 366713 w 576263"/>
              <a:gd name="connsiteY25" fmla="*/ 1238250 h 1666875"/>
              <a:gd name="connsiteX26" fmla="*/ 354807 w 576263"/>
              <a:gd name="connsiteY26" fmla="*/ 1226344 h 1666875"/>
              <a:gd name="connsiteX27" fmla="*/ 354807 w 576263"/>
              <a:gd name="connsiteY27" fmla="*/ 1216819 h 1666875"/>
              <a:gd name="connsiteX28" fmla="*/ 366713 w 576263"/>
              <a:gd name="connsiteY28" fmla="*/ 1207294 h 1666875"/>
              <a:gd name="connsiteX29" fmla="*/ 371475 w 576263"/>
              <a:gd name="connsiteY29" fmla="*/ 1195388 h 1666875"/>
              <a:gd name="connsiteX30" fmla="*/ 371475 w 576263"/>
              <a:gd name="connsiteY30" fmla="*/ 1183482 h 1666875"/>
              <a:gd name="connsiteX31" fmla="*/ 366713 w 576263"/>
              <a:gd name="connsiteY31" fmla="*/ 1176338 h 1666875"/>
              <a:gd name="connsiteX32" fmla="*/ 369094 w 576263"/>
              <a:gd name="connsiteY32" fmla="*/ 1166813 h 1666875"/>
              <a:gd name="connsiteX33" fmla="*/ 369094 w 576263"/>
              <a:gd name="connsiteY33" fmla="*/ 1154907 h 1666875"/>
              <a:gd name="connsiteX34" fmla="*/ 359569 w 576263"/>
              <a:gd name="connsiteY34" fmla="*/ 1138238 h 1666875"/>
              <a:gd name="connsiteX35" fmla="*/ 366713 w 576263"/>
              <a:gd name="connsiteY35" fmla="*/ 1126332 h 1666875"/>
              <a:gd name="connsiteX36" fmla="*/ 376238 w 576263"/>
              <a:gd name="connsiteY36" fmla="*/ 1114425 h 1666875"/>
              <a:gd name="connsiteX37" fmla="*/ 385763 w 576263"/>
              <a:gd name="connsiteY37" fmla="*/ 1107282 h 1666875"/>
              <a:gd name="connsiteX38" fmla="*/ 392907 w 576263"/>
              <a:gd name="connsiteY38" fmla="*/ 1097757 h 1666875"/>
              <a:gd name="connsiteX39" fmla="*/ 388144 w 576263"/>
              <a:gd name="connsiteY39" fmla="*/ 1090613 h 1666875"/>
              <a:gd name="connsiteX40" fmla="*/ 373857 w 576263"/>
              <a:gd name="connsiteY40" fmla="*/ 1078707 h 1666875"/>
              <a:gd name="connsiteX41" fmla="*/ 373857 w 576263"/>
              <a:gd name="connsiteY41" fmla="*/ 1066800 h 1666875"/>
              <a:gd name="connsiteX42" fmla="*/ 376238 w 576263"/>
              <a:gd name="connsiteY42" fmla="*/ 1050132 h 1666875"/>
              <a:gd name="connsiteX43" fmla="*/ 381000 w 576263"/>
              <a:gd name="connsiteY43" fmla="*/ 1035844 h 1666875"/>
              <a:gd name="connsiteX44" fmla="*/ 381000 w 576263"/>
              <a:gd name="connsiteY44" fmla="*/ 1019175 h 1666875"/>
              <a:gd name="connsiteX45" fmla="*/ 364332 w 576263"/>
              <a:gd name="connsiteY45" fmla="*/ 1004888 h 1666875"/>
              <a:gd name="connsiteX46" fmla="*/ 361950 w 576263"/>
              <a:gd name="connsiteY46" fmla="*/ 992982 h 1666875"/>
              <a:gd name="connsiteX47" fmla="*/ 371475 w 576263"/>
              <a:gd name="connsiteY47" fmla="*/ 985838 h 1666875"/>
              <a:gd name="connsiteX48" fmla="*/ 381000 w 576263"/>
              <a:gd name="connsiteY48" fmla="*/ 981075 h 1666875"/>
              <a:gd name="connsiteX49" fmla="*/ 381000 w 576263"/>
              <a:gd name="connsiteY49" fmla="*/ 959644 h 1666875"/>
              <a:gd name="connsiteX50" fmla="*/ 385763 w 576263"/>
              <a:gd name="connsiteY50" fmla="*/ 945357 h 1666875"/>
              <a:gd name="connsiteX51" fmla="*/ 381000 w 576263"/>
              <a:gd name="connsiteY51" fmla="*/ 923925 h 1666875"/>
              <a:gd name="connsiteX52" fmla="*/ 376238 w 576263"/>
              <a:gd name="connsiteY52" fmla="*/ 912019 h 1666875"/>
              <a:gd name="connsiteX53" fmla="*/ 378619 w 576263"/>
              <a:gd name="connsiteY53" fmla="*/ 900113 h 1666875"/>
              <a:gd name="connsiteX54" fmla="*/ 376238 w 576263"/>
              <a:gd name="connsiteY54" fmla="*/ 885825 h 1666875"/>
              <a:gd name="connsiteX55" fmla="*/ 366713 w 576263"/>
              <a:gd name="connsiteY55" fmla="*/ 873919 h 1666875"/>
              <a:gd name="connsiteX56" fmla="*/ 347663 w 576263"/>
              <a:gd name="connsiteY56" fmla="*/ 854869 h 1666875"/>
              <a:gd name="connsiteX57" fmla="*/ 338138 w 576263"/>
              <a:gd name="connsiteY57" fmla="*/ 838200 h 1666875"/>
              <a:gd name="connsiteX58" fmla="*/ 345282 w 576263"/>
              <a:gd name="connsiteY58" fmla="*/ 823913 h 1666875"/>
              <a:gd name="connsiteX59" fmla="*/ 359569 w 576263"/>
              <a:gd name="connsiteY59" fmla="*/ 809625 h 1666875"/>
              <a:gd name="connsiteX60" fmla="*/ 381000 w 576263"/>
              <a:gd name="connsiteY60" fmla="*/ 795338 h 1666875"/>
              <a:gd name="connsiteX61" fmla="*/ 381000 w 576263"/>
              <a:gd name="connsiteY61" fmla="*/ 778669 h 1666875"/>
              <a:gd name="connsiteX62" fmla="*/ 373857 w 576263"/>
              <a:gd name="connsiteY62" fmla="*/ 769144 h 1666875"/>
              <a:gd name="connsiteX63" fmla="*/ 357188 w 576263"/>
              <a:gd name="connsiteY63" fmla="*/ 762000 h 1666875"/>
              <a:gd name="connsiteX64" fmla="*/ 345282 w 576263"/>
              <a:gd name="connsiteY64" fmla="*/ 754857 h 1666875"/>
              <a:gd name="connsiteX65" fmla="*/ 345282 w 576263"/>
              <a:gd name="connsiteY65" fmla="*/ 745332 h 1666875"/>
              <a:gd name="connsiteX66" fmla="*/ 350044 w 576263"/>
              <a:gd name="connsiteY66" fmla="*/ 735807 h 1666875"/>
              <a:gd name="connsiteX67" fmla="*/ 352425 w 576263"/>
              <a:gd name="connsiteY67" fmla="*/ 719138 h 1666875"/>
              <a:gd name="connsiteX68" fmla="*/ 340519 w 576263"/>
              <a:gd name="connsiteY68" fmla="*/ 709613 h 1666875"/>
              <a:gd name="connsiteX69" fmla="*/ 323850 w 576263"/>
              <a:gd name="connsiteY69" fmla="*/ 700088 h 1666875"/>
              <a:gd name="connsiteX70" fmla="*/ 297657 w 576263"/>
              <a:gd name="connsiteY70" fmla="*/ 681038 h 1666875"/>
              <a:gd name="connsiteX71" fmla="*/ 283369 w 576263"/>
              <a:gd name="connsiteY71" fmla="*/ 661988 h 1666875"/>
              <a:gd name="connsiteX72" fmla="*/ 278607 w 576263"/>
              <a:gd name="connsiteY72" fmla="*/ 642938 h 1666875"/>
              <a:gd name="connsiteX73" fmla="*/ 276225 w 576263"/>
              <a:gd name="connsiteY73" fmla="*/ 621507 h 1666875"/>
              <a:gd name="connsiteX74" fmla="*/ 285750 w 576263"/>
              <a:gd name="connsiteY74" fmla="*/ 597694 h 1666875"/>
              <a:gd name="connsiteX75" fmla="*/ 285750 w 576263"/>
              <a:gd name="connsiteY75" fmla="*/ 576263 h 1666875"/>
              <a:gd name="connsiteX76" fmla="*/ 280988 w 576263"/>
              <a:gd name="connsiteY76" fmla="*/ 557213 h 1666875"/>
              <a:gd name="connsiteX77" fmla="*/ 228602 w 576263"/>
              <a:gd name="connsiteY77" fmla="*/ 423863 h 1666875"/>
              <a:gd name="connsiteX78" fmla="*/ 95252 w 576263"/>
              <a:gd name="connsiteY78" fmla="*/ 280988 h 1666875"/>
              <a:gd name="connsiteX79" fmla="*/ 0 w 576263"/>
              <a:gd name="connsiteY79" fmla="*/ 0 h 1666875"/>
              <a:gd name="connsiteX0" fmla="*/ 569119 w 576263"/>
              <a:gd name="connsiteY0" fmla="*/ 1666875 h 1666875"/>
              <a:gd name="connsiteX1" fmla="*/ 573882 w 576263"/>
              <a:gd name="connsiteY1" fmla="*/ 1614488 h 1666875"/>
              <a:gd name="connsiteX2" fmla="*/ 569119 w 576263"/>
              <a:gd name="connsiteY2" fmla="*/ 1604963 h 1666875"/>
              <a:gd name="connsiteX3" fmla="*/ 576263 w 576263"/>
              <a:gd name="connsiteY3" fmla="*/ 1593057 h 1666875"/>
              <a:gd name="connsiteX4" fmla="*/ 561975 w 576263"/>
              <a:gd name="connsiteY4" fmla="*/ 1576388 h 1666875"/>
              <a:gd name="connsiteX5" fmla="*/ 550069 w 576263"/>
              <a:gd name="connsiteY5" fmla="*/ 1566863 h 1666875"/>
              <a:gd name="connsiteX6" fmla="*/ 528638 w 576263"/>
              <a:gd name="connsiteY6" fmla="*/ 1559719 h 1666875"/>
              <a:gd name="connsiteX7" fmla="*/ 500063 w 576263"/>
              <a:gd name="connsiteY7" fmla="*/ 1554957 h 1666875"/>
              <a:gd name="connsiteX8" fmla="*/ 478632 w 576263"/>
              <a:gd name="connsiteY8" fmla="*/ 1552575 h 1666875"/>
              <a:gd name="connsiteX9" fmla="*/ 459582 w 576263"/>
              <a:gd name="connsiteY9" fmla="*/ 1535907 h 1666875"/>
              <a:gd name="connsiteX10" fmla="*/ 440532 w 576263"/>
              <a:gd name="connsiteY10" fmla="*/ 1531144 h 1666875"/>
              <a:gd name="connsiteX11" fmla="*/ 423863 w 576263"/>
              <a:gd name="connsiteY11" fmla="*/ 1521619 h 1666875"/>
              <a:gd name="connsiteX12" fmla="*/ 400050 w 576263"/>
              <a:gd name="connsiteY12" fmla="*/ 1516857 h 1666875"/>
              <a:gd name="connsiteX13" fmla="*/ 361950 w 576263"/>
              <a:gd name="connsiteY13" fmla="*/ 1481138 h 1666875"/>
              <a:gd name="connsiteX14" fmla="*/ 350044 w 576263"/>
              <a:gd name="connsiteY14" fmla="*/ 1452563 h 1666875"/>
              <a:gd name="connsiteX15" fmla="*/ 347663 w 576263"/>
              <a:gd name="connsiteY15" fmla="*/ 1435894 h 1666875"/>
              <a:gd name="connsiteX16" fmla="*/ 352425 w 576263"/>
              <a:gd name="connsiteY16" fmla="*/ 1419225 h 1666875"/>
              <a:gd name="connsiteX17" fmla="*/ 359569 w 576263"/>
              <a:gd name="connsiteY17" fmla="*/ 1404938 h 1666875"/>
              <a:gd name="connsiteX18" fmla="*/ 359569 w 576263"/>
              <a:gd name="connsiteY18" fmla="*/ 1385888 h 1666875"/>
              <a:gd name="connsiteX19" fmla="*/ 366713 w 576263"/>
              <a:gd name="connsiteY19" fmla="*/ 1371600 h 1666875"/>
              <a:gd name="connsiteX20" fmla="*/ 385763 w 576263"/>
              <a:gd name="connsiteY20" fmla="*/ 1352550 h 1666875"/>
              <a:gd name="connsiteX21" fmla="*/ 390525 w 576263"/>
              <a:gd name="connsiteY21" fmla="*/ 1333500 h 1666875"/>
              <a:gd name="connsiteX22" fmla="*/ 388144 w 576263"/>
              <a:gd name="connsiteY22" fmla="*/ 1307307 h 1666875"/>
              <a:gd name="connsiteX23" fmla="*/ 385763 w 576263"/>
              <a:gd name="connsiteY23" fmla="*/ 1281113 h 1666875"/>
              <a:gd name="connsiteX24" fmla="*/ 378619 w 576263"/>
              <a:gd name="connsiteY24" fmla="*/ 1266825 h 1666875"/>
              <a:gd name="connsiteX25" fmla="*/ 366713 w 576263"/>
              <a:gd name="connsiteY25" fmla="*/ 1238250 h 1666875"/>
              <a:gd name="connsiteX26" fmla="*/ 354807 w 576263"/>
              <a:gd name="connsiteY26" fmla="*/ 1226344 h 1666875"/>
              <a:gd name="connsiteX27" fmla="*/ 354807 w 576263"/>
              <a:gd name="connsiteY27" fmla="*/ 1216819 h 1666875"/>
              <a:gd name="connsiteX28" fmla="*/ 366713 w 576263"/>
              <a:gd name="connsiteY28" fmla="*/ 1207294 h 1666875"/>
              <a:gd name="connsiteX29" fmla="*/ 371475 w 576263"/>
              <a:gd name="connsiteY29" fmla="*/ 1195388 h 1666875"/>
              <a:gd name="connsiteX30" fmla="*/ 371475 w 576263"/>
              <a:gd name="connsiteY30" fmla="*/ 1183482 h 1666875"/>
              <a:gd name="connsiteX31" fmla="*/ 366713 w 576263"/>
              <a:gd name="connsiteY31" fmla="*/ 1176338 h 1666875"/>
              <a:gd name="connsiteX32" fmla="*/ 369094 w 576263"/>
              <a:gd name="connsiteY32" fmla="*/ 1166813 h 1666875"/>
              <a:gd name="connsiteX33" fmla="*/ 369094 w 576263"/>
              <a:gd name="connsiteY33" fmla="*/ 1154907 h 1666875"/>
              <a:gd name="connsiteX34" fmla="*/ 359569 w 576263"/>
              <a:gd name="connsiteY34" fmla="*/ 1138238 h 1666875"/>
              <a:gd name="connsiteX35" fmla="*/ 366713 w 576263"/>
              <a:gd name="connsiteY35" fmla="*/ 1126332 h 1666875"/>
              <a:gd name="connsiteX36" fmla="*/ 376238 w 576263"/>
              <a:gd name="connsiteY36" fmla="*/ 1114425 h 1666875"/>
              <a:gd name="connsiteX37" fmla="*/ 385763 w 576263"/>
              <a:gd name="connsiteY37" fmla="*/ 1107282 h 1666875"/>
              <a:gd name="connsiteX38" fmla="*/ 392907 w 576263"/>
              <a:gd name="connsiteY38" fmla="*/ 1097757 h 1666875"/>
              <a:gd name="connsiteX39" fmla="*/ 388144 w 576263"/>
              <a:gd name="connsiteY39" fmla="*/ 1090613 h 1666875"/>
              <a:gd name="connsiteX40" fmla="*/ 373857 w 576263"/>
              <a:gd name="connsiteY40" fmla="*/ 1078707 h 1666875"/>
              <a:gd name="connsiteX41" fmla="*/ 373857 w 576263"/>
              <a:gd name="connsiteY41" fmla="*/ 1066800 h 1666875"/>
              <a:gd name="connsiteX42" fmla="*/ 376238 w 576263"/>
              <a:gd name="connsiteY42" fmla="*/ 1050132 h 1666875"/>
              <a:gd name="connsiteX43" fmla="*/ 381000 w 576263"/>
              <a:gd name="connsiteY43" fmla="*/ 1035844 h 1666875"/>
              <a:gd name="connsiteX44" fmla="*/ 381000 w 576263"/>
              <a:gd name="connsiteY44" fmla="*/ 1019175 h 1666875"/>
              <a:gd name="connsiteX45" fmla="*/ 364332 w 576263"/>
              <a:gd name="connsiteY45" fmla="*/ 1004888 h 1666875"/>
              <a:gd name="connsiteX46" fmla="*/ 361950 w 576263"/>
              <a:gd name="connsiteY46" fmla="*/ 992982 h 1666875"/>
              <a:gd name="connsiteX47" fmla="*/ 371475 w 576263"/>
              <a:gd name="connsiteY47" fmla="*/ 985838 h 1666875"/>
              <a:gd name="connsiteX48" fmla="*/ 381000 w 576263"/>
              <a:gd name="connsiteY48" fmla="*/ 981075 h 1666875"/>
              <a:gd name="connsiteX49" fmla="*/ 381000 w 576263"/>
              <a:gd name="connsiteY49" fmla="*/ 959644 h 1666875"/>
              <a:gd name="connsiteX50" fmla="*/ 385763 w 576263"/>
              <a:gd name="connsiteY50" fmla="*/ 945357 h 1666875"/>
              <a:gd name="connsiteX51" fmla="*/ 381000 w 576263"/>
              <a:gd name="connsiteY51" fmla="*/ 923925 h 1666875"/>
              <a:gd name="connsiteX52" fmla="*/ 376238 w 576263"/>
              <a:gd name="connsiteY52" fmla="*/ 912019 h 1666875"/>
              <a:gd name="connsiteX53" fmla="*/ 378619 w 576263"/>
              <a:gd name="connsiteY53" fmla="*/ 900113 h 1666875"/>
              <a:gd name="connsiteX54" fmla="*/ 376238 w 576263"/>
              <a:gd name="connsiteY54" fmla="*/ 885825 h 1666875"/>
              <a:gd name="connsiteX55" fmla="*/ 366713 w 576263"/>
              <a:gd name="connsiteY55" fmla="*/ 873919 h 1666875"/>
              <a:gd name="connsiteX56" fmla="*/ 347663 w 576263"/>
              <a:gd name="connsiteY56" fmla="*/ 854869 h 1666875"/>
              <a:gd name="connsiteX57" fmla="*/ 338138 w 576263"/>
              <a:gd name="connsiteY57" fmla="*/ 838200 h 1666875"/>
              <a:gd name="connsiteX58" fmla="*/ 345282 w 576263"/>
              <a:gd name="connsiteY58" fmla="*/ 823913 h 1666875"/>
              <a:gd name="connsiteX59" fmla="*/ 359569 w 576263"/>
              <a:gd name="connsiteY59" fmla="*/ 809625 h 1666875"/>
              <a:gd name="connsiteX60" fmla="*/ 381000 w 576263"/>
              <a:gd name="connsiteY60" fmla="*/ 795338 h 1666875"/>
              <a:gd name="connsiteX61" fmla="*/ 381000 w 576263"/>
              <a:gd name="connsiteY61" fmla="*/ 778669 h 1666875"/>
              <a:gd name="connsiteX62" fmla="*/ 373857 w 576263"/>
              <a:gd name="connsiteY62" fmla="*/ 769144 h 1666875"/>
              <a:gd name="connsiteX63" fmla="*/ 357188 w 576263"/>
              <a:gd name="connsiteY63" fmla="*/ 762000 h 1666875"/>
              <a:gd name="connsiteX64" fmla="*/ 345282 w 576263"/>
              <a:gd name="connsiteY64" fmla="*/ 754857 h 1666875"/>
              <a:gd name="connsiteX65" fmla="*/ 345282 w 576263"/>
              <a:gd name="connsiteY65" fmla="*/ 745332 h 1666875"/>
              <a:gd name="connsiteX66" fmla="*/ 350044 w 576263"/>
              <a:gd name="connsiteY66" fmla="*/ 735807 h 1666875"/>
              <a:gd name="connsiteX67" fmla="*/ 352425 w 576263"/>
              <a:gd name="connsiteY67" fmla="*/ 719138 h 1666875"/>
              <a:gd name="connsiteX68" fmla="*/ 340519 w 576263"/>
              <a:gd name="connsiteY68" fmla="*/ 709613 h 1666875"/>
              <a:gd name="connsiteX69" fmla="*/ 323850 w 576263"/>
              <a:gd name="connsiteY69" fmla="*/ 700088 h 1666875"/>
              <a:gd name="connsiteX70" fmla="*/ 297657 w 576263"/>
              <a:gd name="connsiteY70" fmla="*/ 681038 h 1666875"/>
              <a:gd name="connsiteX71" fmla="*/ 283369 w 576263"/>
              <a:gd name="connsiteY71" fmla="*/ 661988 h 1666875"/>
              <a:gd name="connsiteX72" fmla="*/ 278607 w 576263"/>
              <a:gd name="connsiteY72" fmla="*/ 642938 h 1666875"/>
              <a:gd name="connsiteX73" fmla="*/ 276225 w 576263"/>
              <a:gd name="connsiteY73" fmla="*/ 621507 h 1666875"/>
              <a:gd name="connsiteX74" fmla="*/ 285750 w 576263"/>
              <a:gd name="connsiteY74" fmla="*/ 597694 h 1666875"/>
              <a:gd name="connsiteX75" fmla="*/ 285750 w 576263"/>
              <a:gd name="connsiteY75" fmla="*/ 576263 h 1666875"/>
              <a:gd name="connsiteX76" fmla="*/ 280988 w 576263"/>
              <a:gd name="connsiteY76" fmla="*/ 557213 h 1666875"/>
              <a:gd name="connsiteX77" fmla="*/ 257176 w 576263"/>
              <a:gd name="connsiteY77" fmla="*/ 492919 h 1666875"/>
              <a:gd name="connsiteX78" fmla="*/ 228602 w 576263"/>
              <a:gd name="connsiteY78" fmla="*/ 423863 h 1666875"/>
              <a:gd name="connsiteX79" fmla="*/ 95252 w 576263"/>
              <a:gd name="connsiteY79" fmla="*/ 280988 h 1666875"/>
              <a:gd name="connsiteX80" fmla="*/ 0 w 576263"/>
              <a:gd name="connsiteY80" fmla="*/ 0 h 1666875"/>
              <a:gd name="connsiteX0" fmla="*/ 569119 w 576263"/>
              <a:gd name="connsiteY0" fmla="*/ 1666875 h 1666875"/>
              <a:gd name="connsiteX1" fmla="*/ 573882 w 576263"/>
              <a:gd name="connsiteY1" fmla="*/ 1614488 h 1666875"/>
              <a:gd name="connsiteX2" fmla="*/ 569119 w 576263"/>
              <a:gd name="connsiteY2" fmla="*/ 1604963 h 1666875"/>
              <a:gd name="connsiteX3" fmla="*/ 576263 w 576263"/>
              <a:gd name="connsiteY3" fmla="*/ 1593057 h 1666875"/>
              <a:gd name="connsiteX4" fmla="*/ 561975 w 576263"/>
              <a:gd name="connsiteY4" fmla="*/ 1576388 h 1666875"/>
              <a:gd name="connsiteX5" fmla="*/ 550069 w 576263"/>
              <a:gd name="connsiteY5" fmla="*/ 1566863 h 1666875"/>
              <a:gd name="connsiteX6" fmla="*/ 528638 w 576263"/>
              <a:gd name="connsiteY6" fmla="*/ 1559719 h 1666875"/>
              <a:gd name="connsiteX7" fmla="*/ 500063 w 576263"/>
              <a:gd name="connsiteY7" fmla="*/ 1554957 h 1666875"/>
              <a:gd name="connsiteX8" fmla="*/ 478632 w 576263"/>
              <a:gd name="connsiteY8" fmla="*/ 1552575 h 1666875"/>
              <a:gd name="connsiteX9" fmla="*/ 459582 w 576263"/>
              <a:gd name="connsiteY9" fmla="*/ 1535907 h 1666875"/>
              <a:gd name="connsiteX10" fmla="*/ 440532 w 576263"/>
              <a:gd name="connsiteY10" fmla="*/ 1531144 h 1666875"/>
              <a:gd name="connsiteX11" fmla="*/ 423863 w 576263"/>
              <a:gd name="connsiteY11" fmla="*/ 1521619 h 1666875"/>
              <a:gd name="connsiteX12" fmla="*/ 400050 w 576263"/>
              <a:gd name="connsiteY12" fmla="*/ 1516857 h 1666875"/>
              <a:gd name="connsiteX13" fmla="*/ 361950 w 576263"/>
              <a:gd name="connsiteY13" fmla="*/ 1481138 h 1666875"/>
              <a:gd name="connsiteX14" fmla="*/ 350044 w 576263"/>
              <a:gd name="connsiteY14" fmla="*/ 1452563 h 1666875"/>
              <a:gd name="connsiteX15" fmla="*/ 347663 w 576263"/>
              <a:gd name="connsiteY15" fmla="*/ 1435894 h 1666875"/>
              <a:gd name="connsiteX16" fmla="*/ 352425 w 576263"/>
              <a:gd name="connsiteY16" fmla="*/ 1419225 h 1666875"/>
              <a:gd name="connsiteX17" fmla="*/ 359569 w 576263"/>
              <a:gd name="connsiteY17" fmla="*/ 1404938 h 1666875"/>
              <a:gd name="connsiteX18" fmla="*/ 359569 w 576263"/>
              <a:gd name="connsiteY18" fmla="*/ 1385888 h 1666875"/>
              <a:gd name="connsiteX19" fmla="*/ 366713 w 576263"/>
              <a:gd name="connsiteY19" fmla="*/ 1371600 h 1666875"/>
              <a:gd name="connsiteX20" fmla="*/ 385763 w 576263"/>
              <a:gd name="connsiteY20" fmla="*/ 1352550 h 1666875"/>
              <a:gd name="connsiteX21" fmla="*/ 390525 w 576263"/>
              <a:gd name="connsiteY21" fmla="*/ 1333500 h 1666875"/>
              <a:gd name="connsiteX22" fmla="*/ 388144 w 576263"/>
              <a:gd name="connsiteY22" fmla="*/ 1307307 h 1666875"/>
              <a:gd name="connsiteX23" fmla="*/ 385763 w 576263"/>
              <a:gd name="connsiteY23" fmla="*/ 1281113 h 1666875"/>
              <a:gd name="connsiteX24" fmla="*/ 378619 w 576263"/>
              <a:gd name="connsiteY24" fmla="*/ 1266825 h 1666875"/>
              <a:gd name="connsiteX25" fmla="*/ 366713 w 576263"/>
              <a:gd name="connsiteY25" fmla="*/ 1238250 h 1666875"/>
              <a:gd name="connsiteX26" fmla="*/ 354807 w 576263"/>
              <a:gd name="connsiteY26" fmla="*/ 1226344 h 1666875"/>
              <a:gd name="connsiteX27" fmla="*/ 354807 w 576263"/>
              <a:gd name="connsiteY27" fmla="*/ 1216819 h 1666875"/>
              <a:gd name="connsiteX28" fmla="*/ 366713 w 576263"/>
              <a:gd name="connsiteY28" fmla="*/ 1207294 h 1666875"/>
              <a:gd name="connsiteX29" fmla="*/ 371475 w 576263"/>
              <a:gd name="connsiteY29" fmla="*/ 1195388 h 1666875"/>
              <a:gd name="connsiteX30" fmla="*/ 371475 w 576263"/>
              <a:gd name="connsiteY30" fmla="*/ 1183482 h 1666875"/>
              <a:gd name="connsiteX31" fmla="*/ 366713 w 576263"/>
              <a:gd name="connsiteY31" fmla="*/ 1176338 h 1666875"/>
              <a:gd name="connsiteX32" fmla="*/ 369094 w 576263"/>
              <a:gd name="connsiteY32" fmla="*/ 1166813 h 1666875"/>
              <a:gd name="connsiteX33" fmla="*/ 369094 w 576263"/>
              <a:gd name="connsiteY33" fmla="*/ 1154907 h 1666875"/>
              <a:gd name="connsiteX34" fmla="*/ 359569 w 576263"/>
              <a:gd name="connsiteY34" fmla="*/ 1138238 h 1666875"/>
              <a:gd name="connsiteX35" fmla="*/ 366713 w 576263"/>
              <a:gd name="connsiteY35" fmla="*/ 1126332 h 1666875"/>
              <a:gd name="connsiteX36" fmla="*/ 376238 w 576263"/>
              <a:gd name="connsiteY36" fmla="*/ 1114425 h 1666875"/>
              <a:gd name="connsiteX37" fmla="*/ 385763 w 576263"/>
              <a:gd name="connsiteY37" fmla="*/ 1107282 h 1666875"/>
              <a:gd name="connsiteX38" fmla="*/ 392907 w 576263"/>
              <a:gd name="connsiteY38" fmla="*/ 1097757 h 1666875"/>
              <a:gd name="connsiteX39" fmla="*/ 388144 w 576263"/>
              <a:gd name="connsiteY39" fmla="*/ 1090613 h 1666875"/>
              <a:gd name="connsiteX40" fmla="*/ 373857 w 576263"/>
              <a:gd name="connsiteY40" fmla="*/ 1078707 h 1666875"/>
              <a:gd name="connsiteX41" fmla="*/ 373857 w 576263"/>
              <a:gd name="connsiteY41" fmla="*/ 1066800 h 1666875"/>
              <a:gd name="connsiteX42" fmla="*/ 376238 w 576263"/>
              <a:gd name="connsiteY42" fmla="*/ 1050132 h 1666875"/>
              <a:gd name="connsiteX43" fmla="*/ 381000 w 576263"/>
              <a:gd name="connsiteY43" fmla="*/ 1035844 h 1666875"/>
              <a:gd name="connsiteX44" fmla="*/ 381000 w 576263"/>
              <a:gd name="connsiteY44" fmla="*/ 1019175 h 1666875"/>
              <a:gd name="connsiteX45" fmla="*/ 364332 w 576263"/>
              <a:gd name="connsiteY45" fmla="*/ 1004888 h 1666875"/>
              <a:gd name="connsiteX46" fmla="*/ 361950 w 576263"/>
              <a:gd name="connsiteY46" fmla="*/ 992982 h 1666875"/>
              <a:gd name="connsiteX47" fmla="*/ 371475 w 576263"/>
              <a:gd name="connsiteY47" fmla="*/ 985838 h 1666875"/>
              <a:gd name="connsiteX48" fmla="*/ 381000 w 576263"/>
              <a:gd name="connsiteY48" fmla="*/ 981075 h 1666875"/>
              <a:gd name="connsiteX49" fmla="*/ 381000 w 576263"/>
              <a:gd name="connsiteY49" fmla="*/ 959644 h 1666875"/>
              <a:gd name="connsiteX50" fmla="*/ 385763 w 576263"/>
              <a:gd name="connsiteY50" fmla="*/ 945357 h 1666875"/>
              <a:gd name="connsiteX51" fmla="*/ 381000 w 576263"/>
              <a:gd name="connsiteY51" fmla="*/ 923925 h 1666875"/>
              <a:gd name="connsiteX52" fmla="*/ 376238 w 576263"/>
              <a:gd name="connsiteY52" fmla="*/ 912019 h 1666875"/>
              <a:gd name="connsiteX53" fmla="*/ 378619 w 576263"/>
              <a:gd name="connsiteY53" fmla="*/ 900113 h 1666875"/>
              <a:gd name="connsiteX54" fmla="*/ 376238 w 576263"/>
              <a:gd name="connsiteY54" fmla="*/ 885825 h 1666875"/>
              <a:gd name="connsiteX55" fmla="*/ 366713 w 576263"/>
              <a:gd name="connsiteY55" fmla="*/ 873919 h 1666875"/>
              <a:gd name="connsiteX56" fmla="*/ 347663 w 576263"/>
              <a:gd name="connsiteY56" fmla="*/ 854869 h 1666875"/>
              <a:gd name="connsiteX57" fmla="*/ 338138 w 576263"/>
              <a:gd name="connsiteY57" fmla="*/ 838200 h 1666875"/>
              <a:gd name="connsiteX58" fmla="*/ 345282 w 576263"/>
              <a:gd name="connsiteY58" fmla="*/ 823913 h 1666875"/>
              <a:gd name="connsiteX59" fmla="*/ 359569 w 576263"/>
              <a:gd name="connsiteY59" fmla="*/ 809625 h 1666875"/>
              <a:gd name="connsiteX60" fmla="*/ 381000 w 576263"/>
              <a:gd name="connsiteY60" fmla="*/ 795338 h 1666875"/>
              <a:gd name="connsiteX61" fmla="*/ 381000 w 576263"/>
              <a:gd name="connsiteY61" fmla="*/ 778669 h 1666875"/>
              <a:gd name="connsiteX62" fmla="*/ 373857 w 576263"/>
              <a:gd name="connsiteY62" fmla="*/ 769144 h 1666875"/>
              <a:gd name="connsiteX63" fmla="*/ 357188 w 576263"/>
              <a:gd name="connsiteY63" fmla="*/ 762000 h 1666875"/>
              <a:gd name="connsiteX64" fmla="*/ 345282 w 576263"/>
              <a:gd name="connsiteY64" fmla="*/ 754857 h 1666875"/>
              <a:gd name="connsiteX65" fmla="*/ 345282 w 576263"/>
              <a:gd name="connsiteY65" fmla="*/ 745332 h 1666875"/>
              <a:gd name="connsiteX66" fmla="*/ 350044 w 576263"/>
              <a:gd name="connsiteY66" fmla="*/ 735807 h 1666875"/>
              <a:gd name="connsiteX67" fmla="*/ 352425 w 576263"/>
              <a:gd name="connsiteY67" fmla="*/ 719138 h 1666875"/>
              <a:gd name="connsiteX68" fmla="*/ 340519 w 576263"/>
              <a:gd name="connsiteY68" fmla="*/ 709613 h 1666875"/>
              <a:gd name="connsiteX69" fmla="*/ 323850 w 576263"/>
              <a:gd name="connsiteY69" fmla="*/ 700088 h 1666875"/>
              <a:gd name="connsiteX70" fmla="*/ 297657 w 576263"/>
              <a:gd name="connsiteY70" fmla="*/ 681038 h 1666875"/>
              <a:gd name="connsiteX71" fmla="*/ 283369 w 576263"/>
              <a:gd name="connsiteY71" fmla="*/ 661988 h 1666875"/>
              <a:gd name="connsiteX72" fmla="*/ 278607 w 576263"/>
              <a:gd name="connsiteY72" fmla="*/ 642938 h 1666875"/>
              <a:gd name="connsiteX73" fmla="*/ 276225 w 576263"/>
              <a:gd name="connsiteY73" fmla="*/ 621507 h 1666875"/>
              <a:gd name="connsiteX74" fmla="*/ 285750 w 576263"/>
              <a:gd name="connsiteY74" fmla="*/ 597694 h 1666875"/>
              <a:gd name="connsiteX75" fmla="*/ 285750 w 576263"/>
              <a:gd name="connsiteY75" fmla="*/ 576263 h 1666875"/>
              <a:gd name="connsiteX76" fmla="*/ 280988 w 576263"/>
              <a:gd name="connsiteY76" fmla="*/ 557213 h 1666875"/>
              <a:gd name="connsiteX77" fmla="*/ 245270 w 576263"/>
              <a:gd name="connsiteY77" fmla="*/ 519112 h 1666875"/>
              <a:gd name="connsiteX78" fmla="*/ 228602 w 576263"/>
              <a:gd name="connsiteY78" fmla="*/ 423863 h 1666875"/>
              <a:gd name="connsiteX79" fmla="*/ 95252 w 576263"/>
              <a:gd name="connsiteY79" fmla="*/ 280988 h 1666875"/>
              <a:gd name="connsiteX80" fmla="*/ 0 w 576263"/>
              <a:gd name="connsiteY80" fmla="*/ 0 h 1666875"/>
              <a:gd name="connsiteX0" fmla="*/ 569119 w 576263"/>
              <a:gd name="connsiteY0" fmla="*/ 1666875 h 1666875"/>
              <a:gd name="connsiteX1" fmla="*/ 573882 w 576263"/>
              <a:gd name="connsiteY1" fmla="*/ 1614488 h 1666875"/>
              <a:gd name="connsiteX2" fmla="*/ 569119 w 576263"/>
              <a:gd name="connsiteY2" fmla="*/ 1604963 h 1666875"/>
              <a:gd name="connsiteX3" fmla="*/ 576263 w 576263"/>
              <a:gd name="connsiteY3" fmla="*/ 1593057 h 1666875"/>
              <a:gd name="connsiteX4" fmla="*/ 561975 w 576263"/>
              <a:gd name="connsiteY4" fmla="*/ 1576388 h 1666875"/>
              <a:gd name="connsiteX5" fmla="*/ 550069 w 576263"/>
              <a:gd name="connsiteY5" fmla="*/ 1566863 h 1666875"/>
              <a:gd name="connsiteX6" fmla="*/ 528638 w 576263"/>
              <a:gd name="connsiteY6" fmla="*/ 1559719 h 1666875"/>
              <a:gd name="connsiteX7" fmla="*/ 500063 w 576263"/>
              <a:gd name="connsiteY7" fmla="*/ 1554957 h 1666875"/>
              <a:gd name="connsiteX8" fmla="*/ 478632 w 576263"/>
              <a:gd name="connsiteY8" fmla="*/ 1552575 h 1666875"/>
              <a:gd name="connsiteX9" fmla="*/ 459582 w 576263"/>
              <a:gd name="connsiteY9" fmla="*/ 1535907 h 1666875"/>
              <a:gd name="connsiteX10" fmla="*/ 440532 w 576263"/>
              <a:gd name="connsiteY10" fmla="*/ 1531144 h 1666875"/>
              <a:gd name="connsiteX11" fmla="*/ 423863 w 576263"/>
              <a:gd name="connsiteY11" fmla="*/ 1521619 h 1666875"/>
              <a:gd name="connsiteX12" fmla="*/ 400050 w 576263"/>
              <a:gd name="connsiteY12" fmla="*/ 1516857 h 1666875"/>
              <a:gd name="connsiteX13" fmla="*/ 361950 w 576263"/>
              <a:gd name="connsiteY13" fmla="*/ 1481138 h 1666875"/>
              <a:gd name="connsiteX14" fmla="*/ 350044 w 576263"/>
              <a:gd name="connsiteY14" fmla="*/ 1452563 h 1666875"/>
              <a:gd name="connsiteX15" fmla="*/ 347663 w 576263"/>
              <a:gd name="connsiteY15" fmla="*/ 1435894 h 1666875"/>
              <a:gd name="connsiteX16" fmla="*/ 352425 w 576263"/>
              <a:gd name="connsiteY16" fmla="*/ 1419225 h 1666875"/>
              <a:gd name="connsiteX17" fmla="*/ 359569 w 576263"/>
              <a:gd name="connsiteY17" fmla="*/ 1404938 h 1666875"/>
              <a:gd name="connsiteX18" fmla="*/ 359569 w 576263"/>
              <a:gd name="connsiteY18" fmla="*/ 1385888 h 1666875"/>
              <a:gd name="connsiteX19" fmla="*/ 366713 w 576263"/>
              <a:gd name="connsiteY19" fmla="*/ 1371600 h 1666875"/>
              <a:gd name="connsiteX20" fmla="*/ 385763 w 576263"/>
              <a:gd name="connsiteY20" fmla="*/ 1352550 h 1666875"/>
              <a:gd name="connsiteX21" fmla="*/ 390525 w 576263"/>
              <a:gd name="connsiteY21" fmla="*/ 1333500 h 1666875"/>
              <a:gd name="connsiteX22" fmla="*/ 388144 w 576263"/>
              <a:gd name="connsiteY22" fmla="*/ 1307307 h 1666875"/>
              <a:gd name="connsiteX23" fmla="*/ 385763 w 576263"/>
              <a:gd name="connsiteY23" fmla="*/ 1281113 h 1666875"/>
              <a:gd name="connsiteX24" fmla="*/ 378619 w 576263"/>
              <a:gd name="connsiteY24" fmla="*/ 1266825 h 1666875"/>
              <a:gd name="connsiteX25" fmla="*/ 366713 w 576263"/>
              <a:gd name="connsiteY25" fmla="*/ 1238250 h 1666875"/>
              <a:gd name="connsiteX26" fmla="*/ 354807 w 576263"/>
              <a:gd name="connsiteY26" fmla="*/ 1226344 h 1666875"/>
              <a:gd name="connsiteX27" fmla="*/ 354807 w 576263"/>
              <a:gd name="connsiteY27" fmla="*/ 1216819 h 1666875"/>
              <a:gd name="connsiteX28" fmla="*/ 366713 w 576263"/>
              <a:gd name="connsiteY28" fmla="*/ 1207294 h 1666875"/>
              <a:gd name="connsiteX29" fmla="*/ 371475 w 576263"/>
              <a:gd name="connsiteY29" fmla="*/ 1195388 h 1666875"/>
              <a:gd name="connsiteX30" fmla="*/ 371475 w 576263"/>
              <a:gd name="connsiteY30" fmla="*/ 1183482 h 1666875"/>
              <a:gd name="connsiteX31" fmla="*/ 366713 w 576263"/>
              <a:gd name="connsiteY31" fmla="*/ 1176338 h 1666875"/>
              <a:gd name="connsiteX32" fmla="*/ 369094 w 576263"/>
              <a:gd name="connsiteY32" fmla="*/ 1166813 h 1666875"/>
              <a:gd name="connsiteX33" fmla="*/ 369094 w 576263"/>
              <a:gd name="connsiteY33" fmla="*/ 1154907 h 1666875"/>
              <a:gd name="connsiteX34" fmla="*/ 359569 w 576263"/>
              <a:gd name="connsiteY34" fmla="*/ 1138238 h 1666875"/>
              <a:gd name="connsiteX35" fmla="*/ 366713 w 576263"/>
              <a:gd name="connsiteY35" fmla="*/ 1126332 h 1666875"/>
              <a:gd name="connsiteX36" fmla="*/ 376238 w 576263"/>
              <a:gd name="connsiteY36" fmla="*/ 1114425 h 1666875"/>
              <a:gd name="connsiteX37" fmla="*/ 385763 w 576263"/>
              <a:gd name="connsiteY37" fmla="*/ 1107282 h 1666875"/>
              <a:gd name="connsiteX38" fmla="*/ 392907 w 576263"/>
              <a:gd name="connsiteY38" fmla="*/ 1097757 h 1666875"/>
              <a:gd name="connsiteX39" fmla="*/ 388144 w 576263"/>
              <a:gd name="connsiteY39" fmla="*/ 1090613 h 1666875"/>
              <a:gd name="connsiteX40" fmla="*/ 373857 w 576263"/>
              <a:gd name="connsiteY40" fmla="*/ 1078707 h 1666875"/>
              <a:gd name="connsiteX41" fmla="*/ 373857 w 576263"/>
              <a:gd name="connsiteY41" fmla="*/ 1066800 h 1666875"/>
              <a:gd name="connsiteX42" fmla="*/ 376238 w 576263"/>
              <a:gd name="connsiteY42" fmla="*/ 1050132 h 1666875"/>
              <a:gd name="connsiteX43" fmla="*/ 381000 w 576263"/>
              <a:gd name="connsiteY43" fmla="*/ 1035844 h 1666875"/>
              <a:gd name="connsiteX44" fmla="*/ 381000 w 576263"/>
              <a:gd name="connsiteY44" fmla="*/ 1019175 h 1666875"/>
              <a:gd name="connsiteX45" fmla="*/ 364332 w 576263"/>
              <a:gd name="connsiteY45" fmla="*/ 1004888 h 1666875"/>
              <a:gd name="connsiteX46" fmla="*/ 361950 w 576263"/>
              <a:gd name="connsiteY46" fmla="*/ 992982 h 1666875"/>
              <a:gd name="connsiteX47" fmla="*/ 371475 w 576263"/>
              <a:gd name="connsiteY47" fmla="*/ 985838 h 1666875"/>
              <a:gd name="connsiteX48" fmla="*/ 381000 w 576263"/>
              <a:gd name="connsiteY48" fmla="*/ 981075 h 1666875"/>
              <a:gd name="connsiteX49" fmla="*/ 381000 w 576263"/>
              <a:gd name="connsiteY49" fmla="*/ 959644 h 1666875"/>
              <a:gd name="connsiteX50" fmla="*/ 385763 w 576263"/>
              <a:gd name="connsiteY50" fmla="*/ 945357 h 1666875"/>
              <a:gd name="connsiteX51" fmla="*/ 381000 w 576263"/>
              <a:gd name="connsiteY51" fmla="*/ 923925 h 1666875"/>
              <a:gd name="connsiteX52" fmla="*/ 376238 w 576263"/>
              <a:gd name="connsiteY52" fmla="*/ 912019 h 1666875"/>
              <a:gd name="connsiteX53" fmla="*/ 378619 w 576263"/>
              <a:gd name="connsiteY53" fmla="*/ 900113 h 1666875"/>
              <a:gd name="connsiteX54" fmla="*/ 376238 w 576263"/>
              <a:gd name="connsiteY54" fmla="*/ 885825 h 1666875"/>
              <a:gd name="connsiteX55" fmla="*/ 366713 w 576263"/>
              <a:gd name="connsiteY55" fmla="*/ 873919 h 1666875"/>
              <a:gd name="connsiteX56" fmla="*/ 347663 w 576263"/>
              <a:gd name="connsiteY56" fmla="*/ 854869 h 1666875"/>
              <a:gd name="connsiteX57" fmla="*/ 338138 w 576263"/>
              <a:gd name="connsiteY57" fmla="*/ 838200 h 1666875"/>
              <a:gd name="connsiteX58" fmla="*/ 345282 w 576263"/>
              <a:gd name="connsiteY58" fmla="*/ 823913 h 1666875"/>
              <a:gd name="connsiteX59" fmla="*/ 359569 w 576263"/>
              <a:gd name="connsiteY59" fmla="*/ 809625 h 1666875"/>
              <a:gd name="connsiteX60" fmla="*/ 381000 w 576263"/>
              <a:gd name="connsiteY60" fmla="*/ 795338 h 1666875"/>
              <a:gd name="connsiteX61" fmla="*/ 381000 w 576263"/>
              <a:gd name="connsiteY61" fmla="*/ 778669 h 1666875"/>
              <a:gd name="connsiteX62" fmla="*/ 373857 w 576263"/>
              <a:gd name="connsiteY62" fmla="*/ 769144 h 1666875"/>
              <a:gd name="connsiteX63" fmla="*/ 357188 w 576263"/>
              <a:gd name="connsiteY63" fmla="*/ 762000 h 1666875"/>
              <a:gd name="connsiteX64" fmla="*/ 345282 w 576263"/>
              <a:gd name="connsiteY64" fmla="*/ 754857 h 1666875"/>
              <a:gd name="connsiteX65" fmla="*/ 345282 w 576263"/>
              <a:gd name="connsiteY65" fmla="*/ 745332 h 1666875"/>
              <a:gd name="connsiteX66" fmla="*/ 350044 w 576263"/>
              <a:gd name="connsiteY66" fmla="*/ 735807 h 1666875"/>
              <a:gd name="connsiteX67" fmla="*/ 352425 w 576263"/>
              <a:gd name="connsiteY67" fmla="*/ 719138 h 1666875"/>
              <a:gd name="connsiteX68" fmla="*/ 340519 w 576263"/>
              <a:gd name="connsiteY68" fmla="*/ 709613 h 1666875"/>
              <a:gd name="connsiteX69" fmla="*/ 323850 w 576263"/>
              <a:gd name="connsiteY69" fmla="*/ 700088 h 1666875"/>
              <a:gd name="connsiteX70" fmla="*/ 297657 w 576263"/>
              <a:gd name="connsiteY70" fmla="*/ 681038 h 1666875"/>
              <a:gd name="connsiteX71" fmla="*/ 283369 w 576263"/>
              <a:gd name="connsiteY71" fmla="*/ 661988 h 1666875"/>
              <a:gd name="connsiteX72" fmla="*/ 278607 w 576263"/>
              <a:gd name="connsiteY72" fmla="*/ 642938 h 1666875"/>
              <a:gd name="connsiteX73" fmla="*/ 276225 w 576263"/>
              <a:gd name="connsiteY73" fmla="*/ 621507 h 1666875"/>
              <a:gd name="connsiteX74" fmla="*/ 285750 w 576263"/>
              <a:gd name="connsiteY74" fmla="*/ 597694 h 1666875"/>
              <a:gd name="connsiteX75" fmla="*/ 285750 w 576263"/>
              <a:gd name="connsiteY75" fmla="*/ 576263 h 1666875"/>
              <a:gd name="connsiteX76" fmla="*/ 280988 w 576263"/>
              <a:gd name="connsiteY76" fmla="*/ 557213 h 1666875"/>
              <a:gd name="connsiteX77" fmla="*/ 245270 w 576263"/>
              <a:gd name="connsiteY77" fmla="*/ 519112 h 1666875"/>
              <a:gd name="connsiteX78" fmla="*/ 238126 w 576263"/>
              <a:gd name="connsiteY78" fmla="*/ 464344 h 1666875"/>
              <a:gd name="connsiteX79" fmla="*/ 228602 w 576263"/>
              <a:gd name="connsiteY79" fmla="*/ 423863 h 1666875"/>
              <a:gd name="connsiteX80" fmla="*/ 95252 w 576263"/>
              <a:gd name="connsiteY80" fmla="*/ 280988 h 1666875"/>
              <a:gd name="connsiteX81" fmla="*/ 0 w 576263"/>
              <a:gd name="connsiteY81" fmla="*/ 0 h 1666875"/>
              <a:gd name="connsiteX0" fmla="*/ 569119 w 576263"/>
              <a:gd name="connsiteY0" fmla="*/ 1666875 h 1666875"/>
              <a:gd name="connsiteX1" fmla="*/ 573882 w 576263"/>
              <a:gd name="connsiteY1" fmla="*/ 1614488 h 1666875"/>
              <a:gd name="connsiteX2" fmla="*/ 569119 w 576263"/>
              <a:gd name="connsiteY2" fmla="*/ 1604963 h 1666875"/>
              <a:gd name="connsiteX3" fmla="*/ 576263 w 576263"/>
              <a:gd name="connsiteY3" fmla="*/ 1593057 h 1666875"/>
              <a:gd name="connsiteX4" fmla="*/ 561975 w 576263"/>
              <a:gd name="connsiteY4" fmla="*/ 1576388 h 1666875"/>
              <a:gd name="connsiteX5" fmla="*/ 550069 w 576263"/>
              <a:gd name="connsiteY5" fmla="*/ 1566863 h 1666875"/>
              <a:gd name="connsiteX6" fmla="*/ 528638 w 576263"/>
              <a:gd name="connsiteY6" fmla="*/ 1559719 h 1666875"/>
              <a:gd name="connsiteX7" fmla="*/ 500063 w 576263"/>
              <a:gd name="connsiteY7" fmla="*/ 1554957 h 1666875"/>
              <a:gd name="connsiteX8" fmla="*/ 478632 w 576263"/>
              <a:gd name="connsiteY8" fmla="*/ 1552575 h 1666875"/>
              <a:gd name="connsiteX9" fmla="*/ 459582 w 576263"/>
              <a:gd name="connsiteY9" fmla="*/ 1535907 h 1666875"/>
              <a:gd name="connsiteX10" fmla="*/ 440532 w 576263"/>
              <a:gd name="connsiteY10" fmla="*/ 1531144 h 1666875"/>
              <a:gd name="connsiteX11" fmla="*/ 423863 w 576263"/>
              <a:gd name="connsiteY11" fmla="*/ 1521619 h 1666875"/>
              <a:gd name="connsiteX12" fmla="*/ 400050 w 576263"/>
              <a:gd name="connsiteY12" fmla="*/ 1516857 h 1666875"/>
              <a:gd name="connsiteX13" fmla="*/ 361950 w 576263"/>
              <a:gd name="connsiteY13" fmla="*/ 1481138 h 1666875"/>
              <a:gd name="connsiteX14" fmla="*/ 350044 w 576263"/>
              <a:gd name="connsiteY14" fmla="*/ 1452563 h 1666875"/>
              <a:gd name="connsiteX15" fmla="*/ 347663 w 576263"/>
              <a:gd name="connsiteY15" fmla="*/ 1435894 h 1666875"/>
              <a:gd name="connsiteX16" fmla="*/ 352425 w 576263"/>
              <a:gd name="connsiteY16" fmla="*/ 1419225 h 1666875"/>
              <a:gd name="connsiteX17" fmla="*/ 359569 w 576263"/>
              <a:gd name="connsiteY17" fmla="*/ 1404938 h 1666875"/>
              <a:gd name="connsiteX18" fmla="*/ 359569 w 576263"/>
              <a:gd name="connsiteY18" fmla="*/ 1385888 h 1666875"/>
              <a:gd name="connsiteX19" fmla="*/ 366713 w 576263"/>
              <a:gd name="connsiteY19" fmla="*/ 1371600 h 1666875"/>
              <a:gd name="connsiteX20" fmla="*/ 385763 w 576263"/>
              <a:gd name="connsiteY20" fmla="*/ 1352550 h 1666875"/>
              <a:gd name="connsiteX21" fmla="*/ 390525 w 576263"/>
              <a:gd name="connsiteY21" fmla="*/ 1333500 h 1666875"/>
              <a:gd name="connsiteX22" fmla="*/ 388144 w 576263"/>
              <a:gd name="connsiteY22" fmla="*/ 1307307 h 1666875"/>
              <a:gd name="connsiteX23" fmla="*/ 385763 w 576263"/>
              <a:gd name="connsiteY23" fmla="*/ 1281113 h 1666875"/>
              <a:gd name="connsiteX24" fmla="*/ 378619 w 576263"/>
              <a:gd name="connsiteY24" fmla="*/ 1266825 h 1666875"/>
              <a:gd name="connsiteX25" fmla="*/ 366713 w 576263"/>
              <a:gd name="connsiteY25" fmla="*/ 1238250 h 1666875"/>
              <a:gd name="connsiteX26" fmla="*/ 354807 w 576263"/>
              <a:gd name="connsiteY26" fmla="*/ 1226344 h 1666875"/>
              <a:gd name="connsiteX27" fmla="*/ 354807 w 576263"/>
              <a:gd name="connsiteY27" fmla="*/ 1216819 h 1666875"/>
              <a:gd name="connsiteX28" fmla="*/ 366713 w 576263"/>
              <a:gd name="connsiteY28" fmla="*/ 1207294 h 1666875"/>
              <a:gd name="connsiteX29" fmla="*/ 371475 w 576263"/>
              <a:gd name="connsiteY29" fmla="*/ 1195388 h 1666875"/>
              <a:gd name="connsiteX30" fmla="*/ 371475 w 576263"/>
              <a:gd name="connsiteY30" fmla="*/ 1183482 h 1666875"/>
              <a:gd name="connsiteX31" fmla="*/ 366713 w 576263"/>
              <a:gd name="connsiteY31" fmla="*/ 1176338 h 1666875"/>
              <a:gd name="connsiteX32" fmla="*/ 369094 w 576263"/>
              <a:gd name="connsiteY32" fmla="*/ 1166813 h 1666875"/>
              <a:gd name="connsiteX33" fmla="*/ 369094 w 576263"/>
              <a:gd name="connsiteY33" fmla="*/ 1154907 h 1666875"/>
              <a:gd name="connsiteX34" fmla="*/ 359569 w 576263"/>
              <a:gd name="connsiteY34" fmla="*/ 1138238 h 1666875"/>
              <a:gd name="connsiteX35" fmla="*/ 366713 w 576263"/>
              <a:gd name="connsiteY35" fmla="*/ 1126332 h 1666875"/>
              <a:gd name="connsiteX36" fmla="*/ 376238 w 576263"/>
              <a:gd name="connsiteY36" fmla="*/ 1114425 h 1666875"/>
              <a:gd name="connsiteX37" fmla="*/ 385763 w 576263"/>
              <a:gd name="connsiteY37" fmla="*/ 1107282 h 1666875"/>
              <a:gd name="connsiteX38" fmla="*/ 392907 w 576263"/>
              <a:gd name="connsiteY38" fmla="*/ 1097757 h 1666875"/>
              <a:gd name="connsiteX39" fmla="*/ 388144 w 576263"/>
              <a:gd name="connsiteY39" fmla="*/ 1090613 h 1666875"/>
              <a:gd name="connsiteX40" fmla="*/ 373857 w 576263"/>
              <a:gd name="connsiteY40" fmla="*/ 1078707 h 1666875"/>
              <a:gd name="connsiteX41" fmla="*/ 373857 w 576263"/>
              <a:gd name="connsiteY41" fmla="*/ 1066800 h 1666875"/>
              <a:gd name="connsiteX42" fmla="*/ 376238 w 576263"/>
              <a:gd name="connsiteY42" fmla="*/ 1050132 h 1666875"/>
              <a:gd name="connsiteX43" fmla="*/ 381000 w 576263"/>
              <a:gd name="connsiteY43" fmla="*/ 1035844 h 1666875"/>
              <a:gd name="connsiteX44" fmla="*/ 381000 w 576263"/>
              <a:gd name="connsiteY44" fmla="*/ 1019175 h 1666875"/>
              <a:gd name="connsiteX45" fmla="*/ 364332 w 576263"/>
              <a:gd name="connsiteY45" fmla="*/ 1004888 h 1666875"/>
              <a:gd name="connsiteX46" fmla="*/ 361950 w 576263"/>
              <a:gd name="connsiteY46" fmla="*/ 992982 h 1666875"/>
              <a:gd name="connsiteX47" fmla="*/ 371475 w 576263"/>
              <a:gd name="connsiteY47" fmla="*/ 985838 h 1666875"/>
              <a:gd name="connsiteX48" fmla="*/ 381000 w 576263"/>
              <a:gd name="connsiteY48" fmla="*/ 981075 h 1666875"/>
              <a:gd name="connsiteX49" fmla="*/ 381000 w 576263"/>
              <a:gd name="connsiteY49" fmla="*/ 959644 h 1666875"/>
              <a:gd name="connsiteX50" fmla="*/ 385763 w 576263"/>
              <a:gd name="connsiteY50" fmla="*/ 945357 h 1666875"/>
              <a:gd name="connsiteX51" fmla="*/ 381000 w 576263"/>
              <a:gd name="connsiteY51" fmla="*/ 923925 h 1666875"/>
              <a:gd name="connsiteX52" fmla="*/ 376238 w 576263"/>
              <a:gd name="connsiteY52" fmla="*/ 912019 h 1666875"/>
              <a:gd name="connsiteX53" fmla="*/ 378619 w 576263"/>
              <a:gd name="connsiteY53" fmla="*/ 900113 h 1666875"/>
              <a:gd name="connsiteX54" fmla="*/ 376238 w 576263"/>
              <a:gd name="connsiteY54" fmla="*/ 885825 h 1666875"/>
              <a:gd name="connsiteX55" fmla="*/ 366713 w 576263"/>
              <a:gd name="connsiteY55" fmla="*/ 873919 h 1666875"/>
              <a:gd name="connsiteX56" fmla="*/ 347663 w 576263"/>
              <a:gd name="connsiteY56" fmla="*/ 854869 h 1666875"/>
              <a:gd name="connsiteX57" fmla="*/ 338138 w 576263"/>
              <a:gd name="connsiteY57" fmla="*/ 838200 h 1666875"/>
              <a:gd name="connsiteX58" fmla="*/ 345282 w 576263"/>
              <a:gd name="connsiteY58" fmla="*/ 823913 h 1666875"/>
              <a:gd name="connsiteX59" fmla="*/ 359569 w 576263"/>
              <a:gd name="connsiteY59" fmla="*/ 809625 h 1666875"/>
              <a:gd name="connsiteX60" fmla="*/ 381000 w 576263"/>
              <a:gd name="connsiteY60" fmla="*/ 795338 h 1666875"/>
              <a:gd name="connsiteX61" fmla="*/ 381000 w 576263"/>
              <a:gd name="connsiteY61" fmla="*/ 778669 h 1666875"/>
              <a:gd name="connsiteX62" fmla="*/ 373857 w 576263"/>
              <a:gd name="connsiteY62" fmla="*/ 769144 h 1666875"/>
              <a:gd name="connsiteX63" fmla="*/ 357188 w 576263"/>
              <a:gd name="connsiteY63" fmla="*/ 762000 h 1666875"/>
              <a:gd name="connsiteX64" fmla="*/ 345282 w 576263"/>
              <a:gd name="connsiteY64" fmla="*/ 754857 h 1666875"/>
              <a:gd name="connsiteX65" fmla="*/ 345282 w 576263"/>
              <a:gd name="connsiteY65" fmla="*/ 745332 h 1666875"/>
              <a:gd name="connsiteX66" fmla="*/ 350044 w 576263"/>
              <a:gd name="connsiteY66" fmla="*/ 735807 h 1666875"/>
              <a:gd name="connsiteX67" fmla="*/ 352425 w 576263"/>
              <a:gd name="connsiteY67" fmla="*/ 719138 h 1666875"/>
              <a:gd name="connsiteX68" fmla="*/ 340519 w 576263"/>
              <a:gd name="connsiteY68" fmla="*/ 709613 h 1666875"/>
              <a:gd name="connsiteX69" fmla="*/ 323850 w 576263"/>
              <a:gd name="connsiteY69" fmla="*/ 700088 h 1666875"/>
              <a:gd name="connsiteX70" fmla="*/ 297657 w 576263"/>
              <a:gd name="connsiteY70" fmla="*/ 681038 h 1666875"/>
              <a:gd name="connsiteX71" fmla="*/ 283369 w 576263"/>
              <a:gd name="connsiteY71" fmla="*/ 661988 h 1666875"/>
              <a:gd name="connsiteX72" fmla="*/ 278607 w 576263"/>
              <a:gd name="connsiteY72" fmla="*/ 642938 h 1666875"/>
              <a:gd name="connsiteX73" fmla="*/ 276225 w 576263"/>
              <a:gd name="connsiteY73" fmla="*/ 621507 h 1666875"/>
              <a:gd name="connsiteX74" fmla="*/ 285750 w 576263"/>
              <a:gd name="connsiteY74" fmla="*/ 597694 h 1666875"/>
              <a:gd name="connsiteX75" fmla="*/ 285750 w 576263"/>
              <a:gd name="connsiteY75" fmla="*/ 576263 h 1666875"/>
              <a:gd name="connsiteX76" fmla="*/ 280988 w 576263"/>
              <a:gd name="connsiteY76" fmla="*/ 557213 h 1666875"/>
              <a:gd name="connsiteX77" fmla="*/ 245270 w 576263"/>
              <a:gd name="connsiteY77" fmla="*/ 519112 h 1666875"/>
              <a:gd name="connsiteX78" fmla="*/ 250033 w 576263"/>
              <a:gd name="connsiteY78" fmla="*/ 473869 h 1666875"/>
              <a:gd name="connsiteX79" fmla="*/ 228602 w 576263"/>
              <a:gd name="connsiteY79" fmla="*/ 423863 h 1666875"/>
              <a:gd name="connsiteX80" fmla="*/ 95252 w 576263"/>
              <a:gd name="connsiteY80" fmla="*/ 280988 h 1666875"/>
              <a:gd name="connsiteX81" fmla="*/ 0 w 576263"/>
              <a:gd name="connsiteY81" fmla="*/ 0 h 1666875"/>
              <a:gd name="connsiteX0" fmla="*/ 569119 w 576263"/>
              <a:gd name="connsiteY0" fmla="*/ 1666875 h 1666875"/>
              <a:gd name="connsiteX1" fmla="*/ 573882 w 576263"/>
              <a:gd name="connsiteY1" fmla="*/ 1614488 h 1666875"/>
              <a:gd name="connsiteX2" fmla="*/ 569119 w 576263"/>
              <a:gd name="connsiteY2" fmla="*/ 1604963 h 1666875"/>
              <a:gd name="connsiteX3" fmla="*/ 576263 w 576263"/>
              <a:gd name="connsiteY3" fmla="*/ 1593057 h 1666875"/>
              <a:gd name="connsiteX4" fmla="*/ 561975 w 576263"/>
              <a:gd name="connsiteY4" fmla="*/ 1576388 h 1666875"/>
              <a:gd name="connsiteX5" fmla="*/ 550069 w 576263"/>
              <a:gd name="connsiteY5" fmla="*/ 1566863 h 1666875"/>
              <a:gd name="connsiteX6" fmla="*/ 528638 w 576263"/>
              <a:gd name="connsiteY6" fmla="*/ 1559719 h 1666875"/>
              <a:gd name="connsiteX7" fmla="*/ 500063 w 576263"/>
              <a:gd name="connsiteY7" fmla="*/ 1554957 h 1666875"/>
              <a:gd name="connsiteX8" fmla="*/ 478632 w 576263"/>
              <a:gd name="connsiteY8" fmla="*/ 1552575 h 1666875"/>
              <a:gd name="connsiteX9" fmla="*/ 459582 w 576263"/>
              <a:gd name="connsiteY9" fmla="*/ 1535907 h 1666875"/>
              <a:gd name="connsiteX10" fmla="*/ 440532 w 576263"/>
              <a:gd name="connsiteY10" fmla="*/ 1531144 h 1666875"/>
              <a:gd name="connsiteX11" fmla="*/ 423863 w 576263"/>
              <a:gd name="connsiteY11" fmla="*/ 1521619 h 1666875"/>
              <a:gd name="connsiteX12" fmla="*/ 400050 w 576263"/>
              <a:gd name="connsiteY12" fmla="*/ 1516857 h 1666875"/>
              <a:gd name="connsiteX13" fmla="*/ 361950 w 576263"/>
              <a:gd name="connsiteY13" fmla="*/ 1481138 h 1666875"/>
              <a:gd name="connsiteX14" fmla="*/ 350044 w 576263"/>
              <a:gd name="connsiteY14" fmla="*/ 1452563 h 1666875"/>
              <a:gd name="connsiteX15" fmla="*/ 347663 w 576263"/>
              <a:gd name="connsiteY15" fmla="*/ 1435894 h 1666875"/>
              <a:gd name="connsiteX16" fmla="*/ 352425 w 576263"/>
              <a:gd name="connsiteY16" fmla="*/ 1419225 h 1666875"/>
              <a:gd name="connsiteX17" fmla="*/ 359569 w 576263"/>
              <a:gd name="connsiteY17" fmla="*/ 1404938 h 1666875"/>
              <a:gd name="connsiteX18" fmla="*/ 359569 w 576263"/>
              <a:gd name="connsiteY18" fmla="*/ 1385888 h 1666875"/>
              <a:gd name="connsiteX19" fmla="*/ 366713 w 576263"/>
              <a:gd name="connsiteY19" fmla="*/ 1371600 h 1666875"/>
              <a:gd name="connsiteX20" fmla="*/ 385763 w 576263"/>
              <a:gd name="connsiteY20" fmla="*/ 1352550 h 1666875"/>
              <a:gd name="connsiteX21" fmla="*/ 390525 w 576263"/>
              <a:gd name="connsiteY21" fmla="*/ 1333500 h 1666875"/>
              <a:gd name="connsiteX22" fmla="*/ 388144 w 576263"/>
              <a:gd name="connsiteY22" fmla="*/ 1307307 h 1666875"/>
              <a:gd name="connsiteX23" fmla="*/ 385763 w 576263"/>
              <a:gd name="connsiteY23" fmla="*/ 1281113 h 1666875"/>
              <a:gd name="connsiteX24" fmla="*/ 378619 w 576263"/>
              <a:gd name="connsiteY24" fmla="*/ 1266825 h 1666875"/>
              <a:gd name="connsiteX25" fmla="*/ 366713 w 576263"/>
              <a:gd name="connsiteY25" fmla="*/ 1238250 h 1666875"/>
              <a:gd name="connsiteX26" fmla="*/ 354807 w 576263"/>
              <a:gd name="connsiteY26" fmla="*/ 1226344 h 1666875"/>
              <a:gd name="connsiteX27" fmla="*/ 354807 w 576263"/>
              <a:gd name="connsiteY27" fmla="*/ 1216819 h 1666875"/>
              <a:gd name="connsiteX28" fmla="*/ 366713 w 576263"/>
              <a:gd name="connsiteY28" fmla="*/ 1207294 h 1666875"/>
              <a:gd name="connsiteX29" fmla="*/ 371475 w 576263"/>
              <a:gd name="connsiteY29" fmla="*/ 1195388 h 1666875"/>
              <a:gd name="connsiteX30" fmla="*/ 371475 w 576263"/>
              <a:gd name="connsiteY30" fmla="*/ 1183482 h 1666875"/>
              <a:gd name="connsiteX31" fmla="*/ 366713 w 576263"/>
              <a:gd name="connsiteY31" fmla="*/ 1176338 h 1666875"/>
              <a:gd name="connsiteX32" fmla="*/ 369094 w 576263"/>
              <a:gd name="connsiteY32" fmla="*/ 1166813 h 1666875"/>
              <a:gd name="connsiteX33" fmla="*/ 369094 w 576263"/>
              <a:gd name="connsiteY33" fmla="*/ 1154907 h 1666875"/>
              <a:gd name="connsiteX34" fmla="*/ 359569 w 576263"/>
              <a:gd name="connsiteY34" fmla="*/ 1138238 h 1666875"/>
              <a:gd name="connsiteX35" fmla="*/ 366713 w 576263"/>
              <a:gd name="connsiteY35" fmla="*/ 1126332 h 1666875"/>
              <a:gd name="connsiteX36" fmla="*/ 376238 w 576263"/>
              <a:gd name="connsiteY36" fmla="*/ 1114425 h 1666875"/>
              <a:gd name="connsiteX37" fmla="*/ 385763 w 576263"/>
              <a:gd name="connsiteY37" fmla="*/ 1107282 h 1666875"/>
              <a:gd name="connsiteX38" fmla="*/ 392907 w 576263"/>
              <a:gd name="connsiteY38" fmla="*/ 1097757 h 1666875"/>
              <a:gd name="connsiteX39" fmla="*/ 388144 w 576263"/>
              <a:gd name="connsiteY39" fmla="*/ 1090613 h 1666875"/>
              <a:gd name="connsiteX40" fmla="*/ 373857 w 576263"/>
              <a:gd name="connsiteY40" fmla="*/ 1078707 h 1666875"/>
              <a:gd name="connsiteX41" fmla="*/ 373857 w 576263"/>
              <a:gd name="connsiteY41" fmla="*/ 1066800 h 1666875"/>
              <a:gd name="connsiteX42" fmla="*/ 376238 w 576263"/>
              <a:gd name="connsiteY42" fmla="*/ 1050132 h 1666875"/>
              <a:gd name="connsiteX43" fmla="*/ 381000 w 576263"/>
              <a:gd name="connsiteY43" fmla="*/ 1035844 h 1666875"/>
              <a:gd name="connsiteX44" fmla="*/ 381000 w 576263"/>
              <a:gd name="connsiteY44" fmla="*/ 1019175 h 1666875"/>
              <a:gd name="connsiteX45" fmla="*/ 364332 w 576263"/>
              <a:gd name="connsiteY45" fmla="*/ 1004888 h 1666875"/>
              <a:gd name="connsiteX46" fmla="*/ 361950 w 576263"/>
              <a:gd name="connsiteY46" fmla="*/ 992982 h 1666875"/>
              <a:gd name="connsiteX47" fmla="*/ 371475 w 576263"/>
              <a:gd name="connsiteY47" fmla="*/ 985838 h 1666875"/>
              <a:gd name="connsiteX48" fmla="*/ 381000 w 576263"/>
              <a:gd name="connsiteY48" fmla="*/ 981075 h 1666875"/>
              <a:gd name="connsiteX49" fmla="*/ 381000 w 576263"/>
              <a:gd name="connsiteY49" fmla="*/ 959644 h 1666875"/>
              <a:gd name="connsiteX50" fmla="*/ 385763 w 576263"/>
              <a:gd name="connsiteY50" fmla="*/ 945357 h 1666875"/>
              <a:gd name="connsiteX51" fmla="*/ 381000 w 576263"/>
              <a:gd name="connsiteY51" fmla="*/ 923925 h 1666875"/>
              <a:gd name="connsiteX52" fmla="*/ 376238 w 576263"/>
              <a:gd name="connsiteY52" fmla="*/ 912019 h 1666875"/>
              <a:gd name="connsiteX53" fmla="*/ 378619 w 576263"/>
              <a:gd name="connsiteY53" fmla="*/ 900113 h 1666875"/>
              <a:gd name="connsiteX54" fmla="*/ 376238 w 576263"/>
              <a:gd name="connsiteY54" fmla="*/ 885825 h 1666875"/>
              <a:gd name="connsiteX55" fmla="*/ 366713 w 576263"/>
              <a:gd name="connsiteY55" fmla="*/ 873919 h 1666875"/>
              <a:gd name="connsiteX56" fmla="*/ 347663 w 576263"/>
              <a:gd name="connsiteY56" fmla="*/ 854869 h 1666875"/>
              <a:gd name="connsiteX57" fmla="*/ 338138 w 576263"/>
              <a:gd name="connsiteY57" fmla="*/ 838200 h 1666875"/>
              <a:gd name="connsiteX58" fmla="*/ 345282 w 576263"/>
              <a:gd name="connsiteY58" fmla="*/ 823913 h 1666875"/>
              <a:gd name="connsiteX59" fmla="*/ 359569 w 576263"/>
              <a:gd name="connsiteY59" fmla="*/ 809625 h 1666875"/>
              <a:gd name="connsiteX60" fmla="*/ 381000 w 576263"/>
              <a:gd name="connsiteY60" fmla="*/ 795338 h 1666875"/>
              <a:gd name="connsiteX61" fmla="*/ 381000 w 576263"/>
              <a:gd name="connsiteY61" fmla="*/ 778669 h 1666875"/>
              <a:gd name="connsiteX62" fmla="*/ 373857 w 576263"/>
              <a:gd name="connsiteY62" fmla="*/ 769144 h 1666875"/>
              <a:gd name="connsiteX63" fmla="*/ 357188 w 576263"/>
              <a:gd name="connsiteY63" fmla="*/ 762000 h 1666875"/>
              <a:gd name="connsiteX64" fmla="*/ 345282 w 576263"/>
              <a:gd name="connsiteY64" fmla="*/ 754857 h 1666875"/>
              <a:gd name="connsiteX65" fmla="*/ 345282 w 576263"/>
              <a:gd name="connsiteY65" fmla="*/ 745332 h 1666875"/>
              <a:gd name="connsiteX66" fmla="*/ 350044 w 576263"/>
              <a:gd name="connsiteY66" fmla="*/ 735807 h 1666875"/>
              <a:gd name="connsiteX67" fmla="*/ 352425 w 576263"/>
              <a:gd name="connsiteY67" fmla="*/ 719138 h 1666875"/>
              <a:gd name="connsiteX68" fmla="*/ 340519 w 576263"/>
              <a:gd name="connsiteY68" fmla="*/ 709613 h 1666875"/>
              <a:gd name="connsiteX69" fmla="*/ 323850 w 576263"/>
              <a:gd name="connsiteY69" fmla="*/ 700088 h 1666875"/>
              <a:gd name="connsiteX70" fmla="*/ 297657 w 576263"/>
              <a:gd name="connsiteY70" fmla="*/ 681038 h 1666875"/>
              <a:gd name="connsiteX71" fmla="*/ 283369 w 576263"/>
              <a:gd name="connsiteY71" fmla="*/ 661988 h 1666875"/>
              <a:gd name="connsiteX72" fmla="*/ 278607 w 576263"/>
              <a:gd name="connsiteY72" fmla="*/ 642938 h 1666875"/>
              <a:gd name="connsiteX73" fmla="*/ 276225 w 576263"/>
              <a:gd name="connsiteY73" fmla="*/ 621507 h 1666875"/>
              <a:gd name="connsiteX74" fmla="*/ 285750 w 576263"/>
              <a:gd name="connsiteY74" fmla="*/ 597694 h 1666875"/>
              <a:gd name="connsiteX75" fmla="*/ 285750 w 576263"/>
              <a:gd name="connsiteY75" fmla="*/ 576263 h 1666875"/>
              <a:gd name="connsiteX76" fmla="*/ 280988 w 576263"/>
              <a:gd name="connsiteY76" fmla="*/ 557213 h 1666875"/>
              <a:gd name="connsiteX77" fmla="*/ 245270 w 576263"/>
              <a:gd name="connsiteY77" fmla="*/ 519112 h 1666875"/>
              <a:gd name="connsiteX78" fmla="*/ 250033 w 576263"/>
              <a:gd name="connsiteY78" fmla="*/ 473869 h 1666875"/>
              <a:gd name="connsiteX79" fmla="*/ 228602 w 576263"/>
              <a:gd name="connsiteY79" fmla="*/ 423863 h 1666875"/>
              <a:gd name="connsiteX80" fmla="*/ 240508 w 576263"/>
              <a:gd name="connsiteY80" fmla="*/ 450057 h 1666875"/>
              <a:gd name="connsiteX81" fmla="*/ 95252 w 576263"/>
              <a:gd name="connsiteY81" fmla="*/ 280988 h 1666875"/>
              <a:gd name="connsiteX82" fmla="*/ 0 w 576263"/>
              <a:gd name="connsiteY82" fmla="*/ 0 h 1666875"/>
              <a:gd name="connsiteX0" fmla="*/ 569119 w 576263"/>
              <a:gd name="connsiteY0" fmla="*/ 1666875 h 1666875"/>
              <a:gd name="connsiteX1" fmla="*/ 573882 w 576263"/>
              <a:gd name="connsiteY1" fmla="*/ 1614488 h 1666875"/>
              <a:gd name="connsiteX2" fmla="*/ 569119 w 576263"/>
              <a:gd name="connsiteY2" fmla="*/ 1604963 h 1666875"/>
              <a:gd name="connsiteX3" fmla="*/ 576263 w 576263"/>
              <a:gd name="connsiteY3" fmla="*/ 1593057 h 1666875"/>
              <a:gd name="connsiteX4" fmla="*/ 561975 w 576263"/>
              <a:gd name="connsiteY4" fmla="*/ 1576388 h 1666875"/>
              <a:gd name="connsiteX5" fmla="*/ 550069 w 576263"/>
              <a:gd name="connsiteY5" fmla="*/ 1566863 h 1666875"/>
              <a:gd name="connsiteX6" fmla="*/ 528638 w 576263"/>
              <a:gd name="connsiteY6" fmla="*/ 1559719 h 1666875"/>
              <a:gd name="connsiteX7" fmla="*/ 500063 w 576263"/>
              <a:gd name="connsiteY7" fmla="*/ 1554957 h 1666875"/>
              <a:gd name="connsiteX8" fmla="*/ 478632 w 576263"/>
              <a:gd name="connsiteY8" fmla="*/ 1552575 h 1666875"/>
              <a:gd name="connsiteX9" fmla="*/ 459582 w 576263"/>
              <a:gd name="connsiteY9" fmla="*/ 1535907 h 1666875"/>
              <a:gd name="connsiteX10" fmla="*/ 440532 w 576263"/>
              <a:gd name="connsiteY10" fmla="*/ 1531144 h 1666875"/>
              <a:gd name="connsiteX11" fmla="*/ 423863 w 576263"/>
              <a:gd name="connsiteY11" fmla="*/ 1521619 h 1666875"/>
              <a:gd name="connsiteX12" fmla="*/ 400050 w 576263"/>
              <a:gd name="connsiteY12" fmla="*/ 1516857 h 1666875"/>
              <a:gd name="connsiteX13" fmla="*/ 361950 w 576263"/>
              <a:gd name="connsiteY13" fmla="*/ 1481138 h 1666875"/>
              <a:gd name="connsiteX14" fmla="*/ 350044 w 576263"/>
              <a:gd name="connsiteY14" fmla="*/ 1452563 h 1666875"/>
              <a:gd name="connsiteX15" fmla="*/ 347663 w 576263"/>
              <a:gd name="connsiteY15" fmla="*/ 1435894 h 1666875"/>
              <a:gd name="connsiteX16" fmla="*/ 352425 w 576263"/>
              <a:gd name="connsiteY16" fmla="*/ 1419225 h 1666875"/>
              <a:gd name="connsiteX17" fmla="*/ 359569 w 576263"/>
              <a:gd name="connsiteY17" fmla="*/ 1404938 h 1666875"/>
              <a:gd name="connsiteX18" fmla="*/ 359569 w 576263"/>
              <a:gd name="connsiteY18" fmla="*/ 1385888 h 1666875"/>
              <a:gd name="connsiteX19" fmla="*/ 366713 w 576263"/>
              <a:gd name="connsiteY19" fmla="*/ 1371600 h 1666875"/>
              <a:gd name="connsiteX20" fmla="*/ 385763 w 576263"/>
              <a:gd name="connsiteY20" fmla="*/ 1352550 h 1666875"/>
              <a:gd name="connsiteX21" fmla="*/ 390525 w 576263"/>
              <a:gd name="connsiteY21" fmla="*/ 1333500 h 1666875"/>
              <a:gd name="connsiteX22" fmla="*/ 388144 w 576263"/>
              <a:gd name="connsiteY22" fmla="*/ 1307307 h 1666875"/>
              <a:gd name="connsiteX23" fmla="*/ 385763 w 576263"/>
              <a:gd name="connsiteY23" fmla="*/ 1281113 h 1666875"/>
              <a:gd name="connsiteX24" fmla="*/ 378619 w 576263"/>
              <a:gd name="connsiteY24" fmla="*/ 1266825 h 1666875"/>
              <a:gd name="connsiteX25" fmla="*/ 366713 w 576263"/>
              <a:gd name="connsiteY25" fmla="*/ 1238250 h 1666875"/>
              <a:gd name="connsiteX26" fmla="*/ 354807 w 576263"/>
              <a:gd name="connsiteY26" fmla="*/ 1226344 h 1666875"/>
              <a:gd name="connsiteX27" fmla="*/ 354807 w 576263"/>
              <a:gd name="connsiteY27" fmla="*/ 1216819 h 1666875"/>
              <a:gd name="connsiteX28" fmla="*/ 366713 w 576263"/>
              <a:gd name="connsiteY28" fmla="*/ 1207294 h 1666875"/>
              <a:gd name="connsiteX29" fmla="*/ 371475 w 576263"/>
              <a:gd name="connsiteY29" fmla="*/ 1195388 h 1666875"/>
              <a:gd name="connsiteX30" fmla="*/ 371475 w 576263"/>
              <a:gd name="connsiteY30" fmla="*/ 1183482 h 1666875"/>
              <a:gd name="connsiteX31" fmla="*/ 366713 w 576263"/>
              <a:gd name="connsiteY31" fmla="*/ 1176338 h 1666875"/>
              <a:gd name="connsiteX32" fmla="*/ 369094 w 576263"/>
              <a:gd name="connsiteY32" fmla="*/ 1166813 h 1666875"/>
              <a:gd name="connsiteX33" fmla="*/ 369094 w 576263"/>
              <a:gd name="connsiteY33" fmla="*/ 1154907 h 1666875"/>
              <a:gd name="connsiteX34" fmla="*/ 359569 w 576263"/>
              <a:gd name="connsiteY34" fmla="*/ 1138238 h 1666875"/>
              <a:gd name="connsiteX35" fmla="*/ 366713 w 576263"/>
              <a:gd name="connsiteY35" fmla="*/ 1126332 h 1666875"/>
              <a:gd name="connsiteX36" fmla="*/ 376238 w 576263"/>
              <a:gd name="connsiteY36" fmla="*/ 1114425 h 1666875"/>
              <a:gd name="connsiteX37" fmla="*/ 385763 w 576263"/>
              <a:gd name="connsiteY37" fmla="*/ 1107282 h 1666875"/>
              <a:gd name="connsiteX38" fmla="*/ 392907 w 576263"/>
              <a:gd name="connsiteY38" fmla="*/ 1097757 h 1666875"/>
              <a:gd name="connsiteX39" fmla="*/ 388144 w 576263"/>
              <a:gd name="connsiteY39" fmla="*/ 1090613 h 1666875"/>
              <a:gd name="connsiteX40" fmla="*/ 373857 w 576263"/>
              <a:gd name="connsiteY40" fmla="*/ 1078707 h 1666875"/>
              <a:gd name="connsiteX41" fmla="*/ 373857 w 576263"/>
              <a:gd name="connsiteY41" fmla="*/ 1066800 h 1666875"/>
              <a:gd name="connsiteX42" fmla="*/ 376238 w 576263"/>
              <a:gd name="connsiteY42" fmla="*/ 1050132 h 1666875"/>
              <a:gd name="connsiteX43" fmla="*/ 381000 w 576263"/>
              <a:gd name="connsiteY43" fmla="*/ 1035844 h 1666875"/>
              <a:gd name="connsiteX44" fmla="*/ 381000 w 576263"/>
              <a:gd name="connsiteY44" fmla="*/ 1019175 h 1666875"/>
              <a:gd name="connsiteX45" fmla="*/ 364332 w 576263"/>
              <a:gd name="connsiteY45" fmla="*/ 1004888 h 1666875"/>
              <a:gd name="connsiteX46" fmla="*/ 361950 w 576263"/>
              <a:gd name="connsiteY46" fmla="*/ 992982 h 1666875"/>
              <a:gd name="connsiteX47" fmla="*/ 371475 w 576263"/>
              <a:gd name="connsiteY47" fmla="*/ 985838 h 1666875"/>
              <a:gd name="connsiteX48" fmla="*/ 381000 w 576263"/>
              <a:gd name="connsiteY48" fmla="*/ 981075 h 1666875"/>
              <a:gd name="connsiteX49" fmla="*/ 381000 w 576263"/>
              <a:gd name="connsiteY49" fmla="*/ 959644 h 1666875"/>
              <a:gd name="connsiteX50" fmla="*/ 385763 w 576263"/>
              <a:gd name="connsiteY50" fmla="*/ 945357 h 1666875"/>
              <a:gd name="connsiteX51" fmla="*/ 381000 w 576263"/>
              <a:gd name="connsiteY51" fmla="*/ 923925 h 1666875"/>
              <a:gd name="connsiteX52" fmla="*/ 376238 w 576263"/>
              <a:gd name="connsiteY52" fmla="*/ 912019 h 1666875"/>
              <a:gd name="connsiteX53" fmla="*/ 378619 w 576263"/>
              <a:gd name="connsiteY53" fmla="*/ 900113 h 1666875"/>
              <a:gd name="connsiteX54" fmla="*/ 376238 w 576263"/>
              <a:gd name="connsiteY54" fmla="*/ 885825 h 1666875"/>
              <a:gd name="connsiteX55" fmla="*/ 366713 w 576263"/>
              <a:gd name="connsiteY55" fmla="*/ 873919 h 1666875"/>
              <a:gd name="connsiteX56" fmla="*/ 347663 w 576263"/>
              <a:gd name="connsiteY56" fmla="*/ 854869 h 1666875"/>
              <a:gd name="connsiteX57" fmla="*/ 338138 w 576263"/>
              <a:gd name="connsiteY57" fmla="*/ 838200 h 1666875"/>
              <a:gd name="connsiteX58" fmla="*/ 345282 w 576263"/>
              <a:gd name="connsiteY58" fmla="*/ 823913 h 1666875"/>
              <a:gd name="connsiteX59" fmla="*/ 359569 w 576263"/>
              <a:gd name="connsiteY59" fmla="*/ 809625 h 1666875"/>
              <a:gd name="connsiteX60" fmla="*/ 381000 w 576263"/>
              <a:gd name="connsiteY60" fmla="*/ 795338 h 1666875"/>
              <a:gd name="connsiteX61" fmla="*/ 381000 w 576263"/>
              <a:gd name="connsiteY61" fmla="*/ 778669 h 1666875"/>
              <a:gd name="connsiteX62" fmla="*/ 373857 w 576263"/>
              <a:gd name="connsiteY62" fmla="*/ 769144 h 1666875"/>
              <a:gd name="connsiteX63" fmla="*/ 357188 w 576263"/>
              <a:gd name="connsiteY63" fmla="*/ 762000 h 1666875"/>
              <a:gd name="connsiteX64" fmla="*/ 345282 w 576263"/>
              <a:gd name="connsiteY64" fmla="*/ 754857 h 1666875"/>
              <a:gd name="connsiteX65" fmla="*/ 345282 w 576263"/>
              <a:gd name="connsiteY65" fmla="*/ 745332 h 1666875"/>
              <a:gd name="connsiteX66" fmla="*/ 350044 w 576263"/>
              <a:gd name="connsiteY66" fmla="*/ 735807 h 1666875"/>
              <a:gd name="connsiteX67" fmla="*/ 352425 w 576263"/>
              <a:gd name="connsiteY67" fmla="*/ 719138 h 1666875"/>
              <a:gd name="connsiteX68" fmla="*/ 340519 w 576263"/>
              <a:gd name="connsiteY68" fmla="*/ 709613 h 1666875"/>
              <a:gd name="connsiteX69" fmla="*/ 323850 w 576263"/>
              <a:gd name="connsiteY69" fmla="*/ 700088 h 1666875"/>
              <a:gd name="connsiteX70" fmla="*/ 297657 w 576263"/>
              <a:gd name="connsiteY70" fmla="*/ 681038 h 1666875"/>
              <a:gd name="connsiteX71" fmla="*/ 283369 w 576263"/>
              <a:gd name="connsiteY71" fmla="*/ 661988 h 1666875"/>
              <a:gd name="connsiteX72" fmla="*/ 278607 w 576263"/>
              <a:gd name="connsiteY72" fmla="*/ 642938 h 1666875"/>
              <a:gd name="connsiteX73" fmla="*/ 276225 w 576263"/>
              <a:gd name="connsiteY73" fmla="*/ 621507 h 1666875"/>
              <a:gd name="connsiteX74" fmla="*/ 285750 w 576263"/>
              <a:gd name="connsiteY74" fmla="*/ 597694 h 1666875"/>
              <a:gd name="connsiteX75" fmla="*/ 285750 w 576263"/>
              <a:gd name="connsiteY75" fmla="*/ 576263 h 1666875"/>
              <a:gd name="connsiteX76" fmla="*/ 280988 w 576263"/>
              <a:gd name="connsiteY76" fmla="*/ 557213 h 1666875"/>
              <a:gd name="connsiteX77" fmla="*/ 245270 w 576263"/>
              <a:gd name="connsiteY77" fmla="*/ 519112 h 1666875"/>
              <a:gd name="connsiteX78" fmla="*/ 250033 w 576263"/>
              <a:gd name="connsiteY78" fmla="*/ 473869 h 1666875"/>
              <a:gd name="connsiteX79" fmla="*/ 228602 w 576263"/>
              <a:gd name="connsiteY79" fmla="*/ 423863 h 1666875"/>
              <a:gd name="connsiteX80" fmla="*/ 304802 w 576263"/>
              <a:gd name="connsiteY80" fmla="*/ 385763 h 1666875"/>
              <a:gd name="connsiteX81" fmla="*/ 95252 w 576263"/>
              <a:gd name="connsiteY81" fmla="*/ 280988 h 1666875"/>
              <a:gd name="connsiteX82" fmla="*/ 0 w 576263"/>
              <a:gd name="connsiteY82" fmla="*/ 0 h 1666875"/>
              <a:gd name="connsiteX0" fmla="*/ 569119 w 576263"/>
              <a:gd name="connsiteY0" fmla="*/ 1666875 h 1666875"/>
              <a:gd name="connsiteX1" fmla="*/ 573882 w 576263"/>
              <a:gd name="connsiteY1" fmla="*/ 1614488 h 1666875"/>
              <a:gd name="connsiteX2" fmla="*/ 569119 w 576263"/>
              <a:gd name="connsiteY2" fmla="*/ 1604963 h 1666875"/>
              <a:gd name="connsiteX3" fmla="*/ 576263 w 576263"/>
              <a:gd name="connsiteY3" fmla="*/ 1593057 h 1666875"/>
              <a:gd name="connsiteX4" fmla="*/ 561975 w 576263"/>
              <a:gd name="connsiteY4" fmla="*/ 1576388 h 1666875"/>
              <a:gd name="connsiteX5" fmla="*/ 550069 w 576263"/>
              <a:gd name="connsiteY5" fmla="*/ 1566863 h 1666875"/>
              <a:gd name="connsiteX6" fmla="*/ 528638 w 576263"/>
              <a:gd name="connsiteY6" fmla="*/ 1559719 h 1666875"/>
              <a:gd name="connsiteX7" fmla="*/ 500063 w 576263"/>
              <a:gd name="connsiteY7" fmla="*/ 1554957 h 1666875"/>
              <a:gd name="connsiteX8" fmla="*/ 478632 w 576263"/>
              <a:gd name="connsiteY8" fmla="*/ 1552575 h 1666875"/>
              <a:gd name="connsiteX9" fmla="*/ 459582 w 576263"/>
              <a:gd name="connsiteY9" fmla="*/ 1535907 h 1666875"/>
              <a:gd name="connsiteX10" fmla="*/ 440532 w 576263"/>
              <a:gd name="connsiteY10" fmla="*/ 1531144 h 1666875"/>
              <a:gd name="connsiteX11" fmla="*/ 423863 w 576263"/>
              <a:gd name="connsiteY11" fmla="*/ 1521619 h 1666875"/>
              <a:gd name="connsiteX12" fmla="*/ 400050 w 576263"/>
              <a:gd name="connsiteY12" fmla="*/ 1516857 h 1666875"/>
              <a:gd name="connsiteX13" fmla="*/ 361950 w 576263"/>
              <a:gd name="connsiteY13" fmla="*/ 1481138 h 1666875"/>
              <a:gd name="connsiteX14" fmla="*/ 350044 w 576263"/>
              <a:gd name="connsiteY14" fmla="*/ 1452563 h 1666875"/>
              <a:gd name="connsiteX15" fmla="*/ 347663 w 576263"/>
              <a:gd name="connsiteY15" fmla="*/ 1435894 h 1666875"/>
              <a:gd name="connsiteX16" fmla="*/ 352425 w 576263"/>
              <a:gd name="connsiteY16" fmla="*/ 1419225 h 1666875"/>
              <a:gd name="connsiteX17" fmla="*/ 359569 w 576263"/>
              <a:gd name="connsiteY17" fmla="*/ 1404938 h 1666875"/>
              <a:gd name="connsiteX18" fmla="*/ 359569 w 576263"/>
              <a:gd name="connsiteY18" fmla="*/ 1385888 h 1666875"/>
              <a:gd name="connsiteX19" fmla="*/ 366713 w 576263"/>
              <a:gd name="connsiteY19" fmla="*/ 1371600 h 1666875"/>
              <a:gd name="connsiteX20" fmla="*/ 385763 w 576263"/>
              <a:gd name="connsiteY20" fmla="*/ 1352550 h 1666875"/>
              <a:gd name="connsiteX21" fmla="*/ 390525 w 576263"/>
              <a:gd name="connsiteY21" fmla="*/ 1333500 h 1666875"/>
              <a:gd name="connsiteX22" fmla="*/ 388144 w 576263"/>
              <a:gd name="connsiteY22" fmla="*/ 1307307 h 1666875"/>
              <a:gd name="connsiteX23" fmla="*/ 385763 w 576263"/>
              <a:gd name="connsiteY23" fmla="*/ 1281113 h 1666875"/>
              <a:gd name="connsiteX24" fmla="*/ 378619 w 576263"/>
              <a:gd name="connsiteY24" fmla="*/ 1266825 h 1666875"/>
              <a:gd name="connsiteX25" fmla="*/ 366713 w 576263"/>
              <a:gd name="connsiteY25" fmla="*/ 1238250 h 1666875"/>
              <a:gd name="connsiteX26" fmla="*/ 354807 w 576263"/>
              <a:gd name="connsiteY26" fmla="*/ 1226344 h 1666875"/>
              <a:gd name="connsiteX27" fmla="*/ 354807 w 576263"/>
              <a:gd name="connsiteY27" fmla="*/ 1216819 h 1666875"/>
              <a:gd name="connsiteX28" fmla="*/ 366713 w 576263"/>
              <a:gd name="connsiteY28" fmla="*/ 1207294 h 1666875"/>
              <a:gd name="connsiteX29" fmla="*/ 371475 w 576263"/>
              <a:gd name="connsiteY29" fmla="*/ 1195388 h 1666875"/>
              <a:gd name="connsiteX30" fmla="*/ 371475 w 576263"/>
              <a:gd name="connsiteY30" fmla="*/ 1183482 h 1666875"/>
              <a:gd name="connsiteX31" fmla="*/ 366713 w 576263"/>
              <a:gd name="connsiteY31" fmla="*/ 1176338 h 1666875"/>
              <a:gd name="connsiteX32" fmla="*/ 369094 w 576263"/>
              <a:gd name="connsiteY32" fmla="*/ 1166813 h 1666875"/>
              <a:gd name="connsiteX33" fmla="*/ 369094 w 576263"/>
              <a:gd name="connsiteY33" fmla="*/ 1154907 h 1666875"/>
              <a:gd name="connsiteX34" fmla="*/ 359569 w 576263"/>
              <a:gd name="connsiteY34" fmla="*/ 1138238 h 1666875"/>
              <a:gd name="connsiteX35" fmla="*/ 366713 w 576263"/>
              <a:gd name="connsiteY35" fmla="*/ 1126332 h 1666875"/>
              <a:gd name="connsiteX36" fmla="*/ 376238 w 576263"/>
              <a:gd name="connsiteY36" fmla="*/ 1114425 h 1666875"/>
              <a:gd name="connsiteX37" fmla="*/ 385763 w 576263"/>
              <a:gd name="connsiteY37" fmla="*/ 1107282 h 1666875"/>
              <a:gd name="connsiteX38" fmla="*/ 392907 w 576263"/>
              <a:gd name="connsiteY38" fmla="*/ 1097757 h 1666875"/>
              <a:gd name="connsiteX39" fmla="*/ 388144 w 576263"/>
              <a:gd name="connsiteY39" fmla="*/ 1090613 h 1666875"/>
              <a:gd name="connsiteX40" fmla="*/ 373857 w 576263"/>
              <a:gd name="connsiteY40" fmla="*/ 1078707 h 1666875"/>
              <a:gd name="connsiteX41" fmla="*/ 373857 w 576263"/>
              <a:gd name="connsiteY41" fmla="*/ 1066800 h 1666875"/>
              <a:gd name="connsiteX42" fmla="*/ 376238 w 576263"/>
              <a:gd name="connsiteY42" fmla="*/ 1050132 h 1666875"/>
              <a:gd name="connsiteX43" fmla="*/ 381000 w 576263"/>
              <a:gd name="connsiteY43" fmla="*/ 1035844 h 1666875"/>
              <a:gd name="connsiteX44" fmla="*/ 381000 w 576263"/>
              <a:gd name="connsiteY44" fmla="*/ 1019175 h 1666875"/>
              <a:gd name="connsiteX45" fmla="*/ 364332 w 576263"/>
              <a:gd name="connsiteY45" fmla="*/ 1004888 h 1666875"/>
              <a:gd name="connsiteX46" fmla="*/ 361950 w 576263"/>
              <a:gd name="connsiteY46" fmla="*/ 992982 h 1666875"/>
              <a:gd name="connsiteX47" fmla="*/ 371475 w 576263"/>
              <a:gd name="connsiteY47" fmla="*/ 985838 h 1666875"/>
              <a:gd name="connsiteX48" fmla="*/ 381000 w 576263"/>
              <a:gd name="connsiteY48" fmla="*/ 981075 h 1666875"/>
              <a:gd name="connsiteX49" fmla="*/ 381000 w 576263"/>
              <a:gd name="connsiteY49" fmla="*/ 959644 h 1666875"/>
              <a:gd name="connsiteX50" fmla="*/ 385763 w 576263"/>
              <a:gd name="connsiteY50" fmla="*/ 945357 h 1666875"/>
              <a:gd name="connsiteX51" fmla="*/ 381000 w 576263"/>
              <a:gd name="connsiteY51" fmla="*/ 923925 h 1666875"/>
              <a:gd name="connsiteX52" fmla="*/ 376238 w 576263"/>
              <a:gd name="connsiteY52" fmla="*/ 912019 h 1666875"/>
              <a:gd name="connsiteX53" fmla="*/ 378619 w 576263"/>
              <a:gd name="connsiteY53" fmla="*/ 900113 h 1666875"/>
              <a:gd name="connsiteX54" fmla="*/ 376238 w 576263"/>
              <a:gd name="connsiteY54" fmla="*/ 885825 h 1666875"/>
              <a:gd name="connsiteX55" fmla="*/ 366713 w 576263"/>
              <a:gd name="connsiteY55" fmla="*/ 873919 h 1666875"/>
              <a:gd name="connsiteX56" fmla="*/ 347663 w 576263"/>
              <a:gd name="connsiteY56" fmla="*/ 854869 h 1666875"/>
              <a:gd name="connsiteX57" fmla="*/ 338138 w 576263"/>
              <a:gd name="connsiteY57" fmla="*/ 838200 h 1666875"/>
              <a:gd name="connsiteX58" fmla="*/ 345282 w 576263"/>
              <a:gd name="connsiteY58" fmla="*/ 823913 h 1666875"/>
              <a:gd name="connsiteX59" fmla="*/ 359569 w 576263"/>
              <a:gd name="connsiteY59" fmla="*/ 809625 h 1666875"/>
              <a:gd name="connsiteX60" fmla="*/ 381000 w 576263"/>
              <a:gd name="connsiteY60" fmla="*/ 795338 h 1666875"/>
              <a:gd name="connsiteX61" fmla="*/ 381000 w 576263"/>
              <a:gd name="connsiteY61" fmla="*/ 778669 h 1666875"/>
              <a:gd name="connsiteX62" fmla="*/ 373857 w 576263"/>
              <a:gd name="connsiteY62" fmla="*/ 769144 h 1666875"/>
              <a:gd name="connsiteX63" fmla="*/ 357188 w 576263"/>
              <a:gd name="connsiteY63" fmla="*/ 762000 h 1666875"/>
              <a:gd name="connsiteX64" fmla="*/ 345282 w 576263"/>
              <a:gd name="connsiteY64" fmla="*/ 754857 h 1666875"/>
              <a:gd name="connsiteX65" fmla="*/ 345282 w 576263"/>
              <a:gd name="connsiteY65" fmla="*/ 745332 h 1666875"/>
              <a:gd name="connsiteX66" fmla="*/ 350044 w 576263"/>
              <a:gd name="connsiteY66" fmla="*/ 735807 h 1666875"/>
              <a:gd name="connsiteX67" fmla="*/ 352425 w 576263"/>
              <a:gd name="connsiteY67" fmla="*/ 719138 h 1666875"/>
              <a:gd name="connsiteX68" fmla="*/ 340519 w 576263"/>
              <a:gd name="connsiteY68" fmla="*/ 709613 h 1666875"/>
              <a:gd name="connsiteX69" fmla="*/ 323850 w 576263"/>
              <a:gd name="connsiteY69" fmla="*/ 700088 h 1666875"/>
              <a:gd name="connsiteX70" fmla="*/ 297657 w 576263"/>
              <a:gd name="connsiteY70" fmla="*/ 681038 h 1666875"/>
              <a:gd name="connsiteX71" fmla="*/ 283369 w 576263"/>
              <a:gd name="connsiteY71" fmla="*/ 661988 h 1666875"/>
              <a:gd name="connsiteX72" fmla="*/ 278607 w 576263"/>
              <a:gd name="connsiteY72" fmla="*/ 642938 h 1666875"/>
              <a:gd name="connsiteX73" fmla="*/ 276225 w 576263"/>
              <a:gd name="connsiteY73" fmla="*/ 621507 h 1666875"/>
              <a:gd name="connsiteX74" fmla="*/ 285750 w 576263"/>
              <a:gd name="connsiteY74" fmla="*/ 597694 h 1666875"/>
              <a:gd name="connsiteX75" fmla="*/ 285750 w 576263"/>
              <a:gd name="connsiteY75" fmla="*/ 576263 h 1666875"/>
              <a:gd name="connsiteX76" fmla="*/ 280988 w 576263"/>
              <a:gd name="connsiteY76" fmla="*/ 557213 h 1666875"/>
              <a:gd name="connsiteX77" fmla="*/ 245270 w 576263"/>
              <a:gd name="connsiteY77" fmla="*/ 519112 h 1666875"/>
              <a:gd name="connsiteX78" fmla="*/ 250033 w 576263"/>
              <a:gd name="connsiteY78" fmla="*/ 473869 h 1666875"/>
              <a:gd name="connsiteX79" fmla="*/ 235746 w 576263"/>
              <a:gd name="connsiteY79" fmla="*/ 435769 h 1666875"/>
              <a:gd name="connsiteX80" fmla="*/ 304802 w 576263"/>
              <a:gd name="connsiteY80" fmla="*/ 385763 h 1666875"/>
              <a:gd name="connsiteX81" fmla="*/ 95252 w 576263"/>
              <a:gd name="connsiteY81" fmla="*/ 280988 h 1666875"/>
              <a:gd name="connsiteX82" fmla="*/ 0 w 576263"/>
              <a:gd name="connsiteY82" fmla="*/ 0 h 1666875"/>
              <a:gd name="connsiteX0" fmla="*/ 569119 w 576263"/>
              <a:gd name="connsiteY0" fmla="*/ 1666875 h 1666875"/>
              <a:gd name="connsiteX1" fmla="*/ 573882 w 576263"/>
              <a:gd name="connsiteY1" fmla="*/ 1614488 h 1666875"/>
              <a:gd name="connsiteX2" fmla="*/ 569119 w 576263"/>
              <a:gd name="connsiteY2" fmla="*/ 1604963 h 1666875"/>
              <a:gd name="connsiteX3" fmla="*/ 576263 w 576263"/>
              <a:gd name="connsiteY3" fmla="*/ 1593057 h 1666875"/>
              <a:gd name="connsiteX4" fmla="*/ 561975 w 576263"/>
              <a:gd name="connsiteY4" fmla="*/ 1576388 h 1666875"/>
              <a:gd name="connsiteX5" fmla="*/ 550069 w 576263"/>
              <a:gd name="connsiteY5" fmla="*/ 1566863 h 1666875"/>
              <a:gd name="connsiteX6" fmla="*/ 528638 w 576263"/>
              <a:gd name="connsiteY6" fmla="*/ 1559719 h 1666875"/>
              <a:gd name="connsiteX7" fmla="*/ 500063 w 576263"/>
              <a:gd name="connsiteY7" fmla="*/ 1554957 h 1666875"/>
              <a:gd name="connsiteX8" fmla="*/ 478632 w 576263"/>
              <a:gd name="connsiteY8" fmla="*/ 1552575 h 1666875"/>
              <a:gd name="connsiteX9" fmla="*/ 459582 w 576263"/>
              <a:gd name="connsiteY9" fmla="*/ 1535907 h 1666875"/>
              <a:gd name="connsiteX10" fmla="*/ 440532 w 576263"/>
              <a:gd name="connsiteY10" fmla="*/ 1531144 h 1666875"/>
              <a:gd name="connsiteX11" fmla="*/ 423863 w 576263"/>
              <a:gd name="connsiteY11" fmla="*/ 1521619 h 1666875"/>
              <a:gd name="connsiteX12" fmla="*/ 400050 w 576263"/>
              <a:gd name="connsiteY12" fmla="*/ 1516857 h 1666875"/>
              <a:gd name="connsiteX13" fmla="*/ 361950 w 576263"/>
              <a:gd name="connsiteY13" fmla="*/ 1481138 h 1666875"/>
              <a:gd name="connsiteX14" fmla="*/ 350044 w 576263"/>
              <a:gd name="connsiteY14" fmla="*/ 1452563 h 1666875"/>
              <a:gd name="connsiteX15" fmla="*/ 347663 w 576263"/>
              <a:gd name="connsiteY15" fmla="*/ 1435894 h 1666875"/>
              <a:gd name="connsiteX16" fmla="*/ 352425 w 576263"/>
              <a:gd name="connsiteY16" fmla="*/ 1419225 h 1666875"/>
              <a:gd name="connsiteX17" fmla="*/ 359569 w 576263"/>
              <a:gd name="connsiteY17" fmla="*/ 1404938 h 1666875"/>
              <a:gd name="connsiteX18" fmla="*/ 359569 w 576263"/>
              <a:gd name="connsiteY18" fmla="*/ 1385888 h 1666875"/>
              <a:gd name="connsiteX19" fmla="*/ 366713 w 576263"/>
              <a:gd name="connsiteY19" fmla="*/ 1371600 h 1666875"/>
              <a:gd name="connsiteX20" fmla="*/ 385763 w 576263"/>
              <a:gd name="connsiteY20" fmla="*/ 1352550 h 1666875"/>
              <a:gd name="connsiteX21" fmla="*/ 390525 w 576263"/>
              <a:gd name="connsiteY21" fmla="*/ 1333500 h 1666875"/>
              <a:gd name="connsiteX22" fmla="*/ 388144 w 576263"/>
              <a:gd name="connsiteY22" fmla="*/ 1307307 h 1666875"/>
              <a:gd name="connsiteX23" fmla="*/ 385763 w 576263"/>
              <a:gd name="connsiteY23" fmla="*/ 1281113 h 1666875"/>
              <a:gd name="connsiteX24" fmla="*/ 378619 w 576263"/>
              <a:gd name="connsiteY24" fmla="*/ 1266825 h 1666875"/>
              <a:gd name="connsiteX25" fmla="*/ 366713 w 576263"/>
              <a:gd name="connsiteY25" fmla="*/ 1238250 h 1666875"/>
              <a:gd name="connsiteX26" fmla="*/ 354807 w 576263"/>
              <a:gd name="connsiteY26" fmla="*/ 1226344 h 1666875"/>
              <a:gd name="connsiteX27" fmla="*/ 354807 w 576263"/>
              <a:gd name="connsiteY27" fmla="*/ 1216819 h 1666875"/>
              <a:gd name="connsiteX28" fmla="*/ 366713 w 576263"/>
              <a:gd name="connsiteY28" fmla="*/ 1207294 h 1666875"/>
              <a:gd name="connsiteX29" fmla="*/ 371475 w 576263"/>
              <a:gd name="connsiteY29" fmla="*/ 1195388 h 1666875"/>
              <a:gd name="connsiteX30" fmla="*/ 371475 w 576263"/>
              <a:gd name="connsiteY30" fmla="*/ 1183482 h 1666875"/>
              <a:gd name="connsiteX31" fmla="*/ 366713 w 576263"/>
              <a:gd name="connsiteY31" fmla="*/ 1176338 h 1666875"/>
              <a:gd name="connsiteX32" fmla="*/ 369094 w 576263"/>
              <a:gd name="connsiteY32" fmla="*/ 1166813 h 1666875"/>
              <a:gd name="connsiteX33" fmla="*/ 369094 w 576263"/>
              <a:gd name="connsiteY33" fmla="*/ 1154907 h 1666875"/>
              <a:gd name="connsiteX34" fmla="*/ 359569 w 576263"/>
              <a:gd name="connsiteY34" fmla="*/ 1138238 h 1666875"/>
              <a:gd name="connsiteX35" fmla="*/ 366713 w 576263"/>
              <a:gd name="connsiteY35" fmla="*/ 1126332 h 1666875"/>
              <a:gd name="connsiteX36" fmla="*/ 376238 w 576263"/>
              <a:gd name="connsiteY36" fmla="*/ 1114425 h 1666875"/>
              <a:gd name="connsiteX37" fmla="*/ 385763 w 576263"/>
              <a:gd name="connsiteY37" fmla="*/ 1107282 h 1666875"/>
              <a:gd name="connsiteX38" fmla="*/ 392907 w 576263"/>
              <a:gd name="connsiteY38" fmla="*/ 1097757 h 1666875"/>
              <a:gd name="connsiteX39" fmla="*/ 388144 w 576263"/>
              <a:gd name="connsiteY39" fmla="*/ 1090613 h 1666875"/>
              <a:gd name="connsiteX40" fmla="*/ 373857 w 576263"/>
              <a:gd name="connsiteY40" fmla="*/ 1078707 h 1666875"/>
              <a:gd name="connsiteX41" fmla="*/ 373857 w 576263"/>
              <a:gd name="connsiteY41" fmla="*/ 1066800 h 1666875"/>
              <a:gd name="connsiteX42" fmla="*/ 376238 w 576263"/>
              <a:gd name="connsiteY42" fmla="*/ 1050132 h 1666875"/>
              <a:gd name="connsiteX43" fmla="*/ 381000 w 576263"/>
              <a:gd name="connsiteY43" fmla="*/ 1035844 h 1666875"/>
              <a:gd name="connsiteX44" fmla="*/ 381000 w 576263"/>
              <a:gd name="connsiteY44" fmla="*/ 1019175 h 1666875"/>
              <a:gd name="connsiteX45" fmla="*/ 364332 w 576263"/>
              <a:gd name="connsiteY45" fmla="*/ 1004888 h 1666875"/>
              <a:gd name="connsiteX46" fmla="*/ 361950 w 576263"/>
              <a:gd name="connsiteY46" fmla="*/ 992982 h 1666875"/>
              <a:gd name="connsiteX47" fmla="*/ 371475 w 576263"/>
              <a:gd name="connsiteY47" fmla="*/ 985838 h 1666875"/>
              <a:gd name="connsiteX48" fmla="*/ 381000 w 576263"/>
              <a:gd name="connsiteY48" fmla="*/ 981075 h 1666875"/>
              <a:gd name="connsiteX49" fmla="*/ 381000 w 576263"/>
              <a:gd name="connsiteY49" fmla="*/ 959644 h 1666875"/>
              <a:gd name="connsiteX50" fmla="*/ 385763 w 576263"/>
              <a:gd name="connsiteY50" fmla="*/ 945357 h 1666875"/>
              <a:gd name="connsiteX51" fmla="*/ 381000 w 576263"/>
              <a:gd name="connsiteY51" fmla="*/ 923925 h 1666875"/>
              <a:gd name="connsiteX52" fmla="*/ 376238 w 576263"/>
              <a:gd name="connsiteY52" fmla="*/ 912019 h 1666875"/>
              <a:gd name="connsiteX53" fmla="*/ 378619 w 576263"/>
              <a:gd name="connsiteY53" fmla="*/ 900113 h 1666875"/>
              <a:gd name="connsiteX54" fmla="*/ 376238 w 576263"/>
              <a:gd name="connsiteY54" fmla="*/ 885825 h 1666875"/>
              <a:gd name="connsiteX55" fmla="*/ 366713 w 576263"/>
              <a:gd name="connsiteY55" fmla="*/ 873919 h 1666875"/>
              <a:gd name="connsiteX56" fmla="*/ 347663 w 576263"/>
              <a:gd name="connsiteY56" fmla="*/ 854869 h 1666875"/>
              <a:gd name="connsiteX57" fmla="*/ 338138 w 576263"/>
              <a:gd name="connsiteY57" fmla="*/ 838200 h 1666875"/>
              <a:gd name="connsiteX58" fmla="*/ 345282 w 576263"/>
              <a:gd name="connsiteY58" fmla="*/ 823913 h 1666875"/>
              <a:gd name="connsiteX59" fmla="*/ 359569 w 576263"/>
              <a:gd name="connsiteY59" fmla="*/ 809625 h 1666875"/>
              <a:gd name="connsiteX60" fmla="*/ 381000 w 576263"/>
              <a:gd name="connsiteY60" fmla="*/ 795338 h 1666875"/>
              <a:gd name="connsiteX61" fmla="*/ 381000 w 576263"/>
              <a:gd name="connsiteY61" fmla="*/ 778669 h 1666875"/>
              <a:gd name="connsiteX62" fmla="*/ 373857 w 576263"/>
              <a:gd name="connsiteY62" fmla="*/ 769144 h 1666875"/>
              <a:gd name="connsiteX63" fmla="*/ 357188 w 576263"/>
              <a:gd name="connsiteY63" fmla="*/ 762000 h 1666875"/>
              <a:gd name="connsiteX64" fmla="*/ 345282 w 576263"/>
              <a:gd name="connsiteY64" fmla="*/ 754857 h 1666875"/>
              <a:gd name="connsiteX65" fmla="*/ 345282 w 576263"/>
              <a:gd name="connsiteY65" fmla="*/ 745332 h 1666875"/>
              <a:gd name="connsiteX66" fmla="*/ 350044 w 576263"/>
              <a:gd name="connsiteY66" fmla="*/ 735807 h 1666875"/>
              <a:gd name="connsiteX67" fmla="*/ 352425 w 576263"/>
              <a:gd name="connsiteY67" fmla="*/ 719138 h 1666875"/>
              <a:gd name="connsiteX68" fmla="*/ 340519 w 576263"/>
              <a:gd name="connsiteY68" fmla="*/ 709613 h 1666875"/>
              <a:gd name="connsiteX69" fmla="*/ 323850 w 576263"/>
              <a:gd name="connsiteY69" fmla="*/ 700088 h 1666875"/>
              <a:gd name="connsiteX70" fmla="*/ 297657 w 576263"/>
              <a:gd name="connsiteY70" fmla="*/ 681038 h 1666875"/>
              <a:gd name="connsiteX71" fmla="*/ 283369 w 576263"/>
              <a:gd name="connsiteY71" fmla="*/ 661988 h 1666875"/>
              <a:gd name="connsiteX72" fmla="*/ 278607 w 576263"/>
              <a:gd name="connsiteY72" fmla="*/ 642938 h 1666875"/>
              <a:gd name="connsiteX73" fmla="*/ 276225 w 576263"/>
              <a:gd name="connsiteY73" fmla="*/ 621507 h 1666875"/>
              <a:gd name="connsiteX74" fmla="*/ 285750 w 576263"/>
              <a:gd name="connsiteY74" fmla="*/ 597694 h 1666875"/>
              <a:gd name="connsiteX75" fmla="*/ 285750 w 576263"/>
              <a:gd name="connsiteY75" fmla="*/ 576263 h 1666875"/>
              <a:gd name="connsiteX76" fmla="*/ 280988 w 576263"/>
              <a:gd name="connsiteY76" fmla="*/ 557213 h 1666875"/>
              <a:gd name="connsiteX77" fmla="*/ 245270 w 576263"/>
              <a:gd name="connsiteY77" fmla="*/ 519112 h 1666875"/>
              <a:gd name="connsiteX78" fmla="*/ 250033 w 576263"/>
              <a:gd name="connsiteY78" fmla="*/ 473869 h 1666875"/>
              <a:gd name="connsiteX79" fmla="*/ 235746 w 576263"/>
              <a:gd name="connsiteY79" fmla="*/ 435769 h 1666875"/>
              <a:gd name="connsiteX80" fmla="*/ 216696 w 576263"/>
              <a:gd name="connsiteY80" fmla="*/ 419100 h 1666875"/>
              <a:gd name="connsiteX81" fmla="*/ 95252 w 576263"/>
              <a:gd name="connsiteY81" fmla="*/ 280988 h 1666875"/>
              <a:gd name="connsiteX82" fmla="*/ 0 w 576263"/>
              <a:gd name="connsiteY82" fmla="*/ 0 h 1666875"/>
              <a:gd name="connsiteX0" fmla="*/ 569119 w 576263"/>
              <a:gd name="connsiteY0" fmla="*/ 1666875 h 1666875"/>
              <a:gd name="connsiteX1" fmla="*/ 573882 w 576263"/>
              <a:gd name="connsiteY1" fmla="*/ 1614488 h 1666875"/>
              <a:gd name="connsiteX2" fmla="*/ 569119 w 576263"/>
              <a:gd name="connsiteY2" fmla="*/ 1604963 h 1666875"/>
              <a:gd name="connsiteX3" fmla="*/ 576263 w 576263"/>
              <a:gd name="connsiteY3" fmla="*/ 1593057 h 1666875"/>
              <a:gd name="connsiteX4" fmla="*/ 561975 w 576263"/>
              <a:gd name="connsiteY4" fmla="*/ 1576388 h 1666875"/>
              <a:gd name="connsiteX5" fmla="*/ 550069 w 576263"/>
              <a:gd name="connsiteY5" fmla="*/ 1566863 h 1666875"/>
              <a:gd name="connsiteX6" fmla="*/ 528638 w 576263"/>
              <a:gd name="connsiteY6" fmla="*/ 1559719 h 1666875"/>
              <a:gd name="connsiteX7" fmla="*/ 500063 w 576263"/>
              <a:gd name="connsiteY7" fmla="*/ 1554957 h 1666875"/>
              <a:gd name="connsiteX8" fmla="*/ 478632 w 576263"/>
              <a:gd name="connsiteY8" fmla="*/ 1552575 h 1666875"/>
              <a:gd name="connsiteX9" fmla="*/ 459582 w 576263"/>
              <a:gd name="connsiteY9" fmla="*/ 1535907 h 1666875"/>
              <a:gd name="connsiteX10" fmla="*/ 440532 w 576263"/>
              <a:gd name="connsiteY10" fmla="*/ 1531144 h 1666875"/>
              <a:gd name="connsiteX11" fmla="*/ 423863 w 576263"/>
              <a:gd name="connsiteY11" fmla="*/ 1521619 h 1666875"/>
              <a:gd name="connsiteX12" fmla="*/ 400050 w 576263"/>
              <a:gd name="connsiteY12" fmla="*/ 1516857 h 1666875"/>
              <a:gd name="connsiteX13" fmla="*/ 361950 w 576263"/>
              <a:gd name="connsiteY13" fmla="*/ 1481138 h 1666875"/>
              <a:gd name="connsiteX14" fmla="*/ 350044 w 576263"/>
              <a:gd name="connsiteY14" fmla="*/ 1452563 h 1666875"/>
              <a:gd name="connsiteX15" fmla="*/ 347663 w 576263"/>
              <a:gd name="connsiteY15" fmla="*/ 1435894 h 1666875"/>
              <a:gd name="connsiteX16" fmla="*/ 352425 w 576263"/>
              <a:gd name="connsiteY16" fmla="*/ 1419225 h 1666875"/>
              <a:gd name="connsiteX17" fmla="*/ 359569 w 576263"/>
              <a:gd name="connsiteY17" fmla="*/ 1404938 h 1666875"/>
              <a:gd name="connsiteX18" fmla="*/ 359569 w 576263"/>
              <a:gd name="connsiteY18" fmla="*/ 1385888 h 1666875"/>
              <a:gd name="connsiteX19" fmla="*/ 366713 w 576263"/>
              <a:gd name="connsiteY19" fmla="*/ 1371600 h 1666875"/>
              <a:gd name="connsiteX20" fmla="*/ 385763 w 576263"/>
              <a:gd name="connsiteY20" fmla="*/ 1352550 h 1666875"/>
              <a:gd name="connsiteX21" fmla="*/ 390525 w 576263"/>
              <a:gd name="connsiteY21" fmla="*/ 1333500 h 1666875"/>
              <a:gd name="connsiteX22" fmla="*/ 388144 w 576263"/>
              <a:gd name="connsiteY22" fmla="*/ 1307307 h 1666875"/>
              <a:gd name="connsiteX23" fmla="*/ 385763 w 576263"/>
              <a:gd name="connsiteY23" fmla="*/ 1281113 h 1666875"/>
              <a:gd name="connsiteX24" fmla="*/ 378619 w 576263"/>
              <a:gd name="connsiteY24" fmla="*/ 1266825 h 1666875"/>
              <a:gd name="connsiteX25" fmla="*/ 366713 w 576263"/>
              <a:gd name="connsiteY25" fmla="*/ 1238250 h 1666875"/>
              <a:gd name="connsiteX26" fmla="*/ 354807 w 576263"/>
              <a:gd name="connsiteY26" fmla="*/ 1226344 h 1666875"/>
              <a:gd name="connsiteX27" fmla="*/ 354807 w 576263"/>
              <a:gd name="connsiteY27" fmla="*/ 1216819 h 1666875"/>
              <a:gd name="connsiteX28" fmla="*/ 366713 w 576263"/>
              <a:gd name="connsiteY28" fmla="*/ 1207294 h 1666875"/>
              <a:gd name="connsiteX29" fmla="*/ 371475 w 576263"/>
              <a:gd name="connsiteY29" fmla="*/ 1195388 h 1666875"/>
              <a:gd name="connsiteX30" fmla="*/ 371475 w 576263"/>
              <a:gd name="connsiteY30" fmla="*/ 1183482 h 1666875"/>
              <a:gd name="connsiteX31" fmla="*/ 366713 w 576263"/>
              <a:gd name="connsiteY31" fmla="*/ 1176338 h 1666875"/>
              <a:gd name="connsiteX32" fmla="*/ 369094 w 576263"/>
              <a:gd name="connsiteY32" fmla="*/ 1166813 h 1666875"/>
              <a:gd name="connsiteX33" fmla="*/ 369094 w 576263"/>
              <a:gd name="connsiteY33" fmla="*/ 1154907 h 1666875"/>
              <a:gd name="connsiteX34" fmla="*/ 359569 w 576263"/>
              <a:gd name="connsiteY34" fmla="*/ 1138238 h 1666875"/>
              <a:gd name="connsiteX35" fmla="*/ 366713 w 576263"/>
              <a:gd name="connsiteY35" fmla="*/ 1126332 h 1666875"/>
              <a:gd name="connsiteX36" fmla="*/ 376238 w 576263"/>
              <a:gd name="connsiteY36" fmla="*/ 1114425 h 1666875"/>
              <a:gd name="connsiteX37" fmla="*/ 385763 w 576263"/>
              <a:gd name="connsiteY37" fmla="*/ 1107282 h 1666875"/>
              <a:gd name="connsiteX38" fmla="*/ 392907 w 576263"/>
              <a:gd name="connsiteY38" fmla="*/ 1097757 h 1666875"/>
              <a:gd name="connsiteX39" fmla="*/ 388144 w 576263"/>
              <a:gd name="connsiteY39" fmla="*/ 1090613 h 1666875"/>
              <a:gd name="connsiteX40" fmla="*/ 373857 w 576263"/>
              <a:gd name="connsiteY40" fmla="*/ 1078707 h 1666875"/>
              <a:gd name="connsiteX41" fmla="*/ 373857 w 576263"/>
              <a:gd name="connsiteY41" fmla="*/ 1066800 h 1666875"/>
              <a:gd name="connsiteX42" fmla="*/ 376238 w 576263"/>
              <a:gd name="connsiteY42" fmla="*/ 1050132 h 1666875"/>
              <a:gd name="connsiteX43" fmla="*/ 381000 w 576263"/>
              <a:gd name="connsiteY43" fmla="*/ 1035844 h 1666875"/>
              <a:gd name="connsiteX44" fmla="*/ 381000 w 576263"/>
              <a:gd name="connsiteY44" fmla="*/ 1019175 h 1666875"/>
              <a:gd name="connsiteX45" fmla="*/ 364332 w 576263"/>
              <a:gd name="connsiteY45" fmla="*/ 1004888 h 1666875"/>
              <a:gd name="connsiteX46" fmla="*/ 361950 w 576263"/>
              <a:gd name="connsiteY46" fmla="*/ 992982 h 1666875"/>
              <a:gd name="connsiteX47" fmla="*/ 371475 w 576263"/>
              <a:gd name="connsiteY47" fmla="*/ 985838 h 1666875"/>
              <a:gd name="connsiteX48" fmla="*/ 381000 w 576263"/>
              <a:gd name="connsiteY48" fmla="*/ 981075 h 1666875"/>
              <a:gd name="connsiteX49" fmla="*/ 381000 w 576263"/>
              <a:gd name="connsiteY49" fmla="*/ 959644 h 1666875"/>
              <a:gd name="connsiteX50" fmla="*/ 385763 w 576263"/>
              <a:gd name="connsiteY50" fmla="*/ 945357 h 1666875"/>
              <a:gd name="connsiteX51" fmla="*/ 381000 w 576263"/>
              <a:gd name="connsiteY51" fmla="*/ 923925 h 1666875"/>
              <a:gd name="connsiteX52" fmla="*/ 376238 w 576263"/>
              <a:gd name="connsiteY52" fmla="*/ 912019 h 1666875"/>
              <a:gd name="connsiteX53" fmla="*/ 378619 w 576263"/>
              <a:gd name="connsiteY53" fmla="*/ 900113 h 1666875"/>
              <a:gd name="connsiteX54" fmla="*/ 376238 w 576263"/>
              <a:gd name="connsiteY54" fmla="*/ 885825 h 1666875"/>
              <a:gd name="connsiteX55" fmla="*/ 366713 w 576263"/>
              <a:gd name="connsiteY55" fmla="*/ 873919 h 1666875"/>
              <a:gd name="connsiteX56" fmla="*/ 347663 w 576263"/>
              <a:gd name="connsiteY56" fmla="*/ 854869 h 1666875"/>
              <a:gd name="connsiteX57" fmla="*/ 338138 w 576263"/>
              <a:gd name="connsiteY57" fmla="*/ 838200 h 1666875"/>
              <a:gd name="connsiteX58" fmla="*/ 345282 w 576263"/>
              <a:gd name="connsiteY58" fmla="*/ 823913 h 1666875"/>
              <a:gd name="connsiteX59" fmla="*/ 359569 w 576263"/>
              <a:gd name="connsiteY59" fmla="*/ 809625 h 1666875"/>
              <a:gd name="connsiteX60" fmla="*/ 381000 w 576263"/>
              <a:gd name="connsiteY60" fmla="*/ 795338 h 1666875"/>
              <a:gd name="connsiteX61" fmla="*/ 381000 w 576263"/>
              <a:gd name="connsiteY61" fmla="*/ 778669 h 1666875"/>
              <a:gd name="connsiteX62" fmla="*/ 373857 w 576263"/>
              <a:gd name="connsiteY62" fmla="*/ 769144 h 1666875"/>
              <a:gd name="connsiteX63" fmla="*/ 357188 w 576263"/>
              <a:gd name="connsiteY63" fmla="*/ 762000 h 1666875"/>
              <a:gd name="connsiteX64" fmla="*/ 345282 w 576263"/>
              <a:gd name="connsiteY64" fmla="*/ 754857 h 1666875"/>
              <a:gd name="connsiteX65" fmla="*/ 345282 w 576263"/>
              <a:gd name="connsiteY65" fmla="*/ 745332 h 1666875"/>
              <a:gd name="connsiteX66" fmla="*/ 350044 w 576263"/>
              <a:gd name="connsiteY66" fmla="*/ 735807 h 1666875"/>
              <a:gd name="connsiteX67" fmla="*/ 352425 w 576263"/>
              <a:gd name="connsiteY67" fmla="*/ 719138 h 1666875"/>
              <a:gd name="connsiteX68" fmla="*/ 340519 w 576263"/>
              <a:gd name="connsiteY68" fmla="*/ 709613 h 1666875"/>
              <a:gd name="connsiteX69" fmla="*/ 323850 w 576263"/>
              <a:gd name="connsiteY69" fmla="*/ 700088 h 1666875"/>
              <a:gd name="connsiteX70" fmla="*/ 297657 w 576263"/>
              <a:gd name="connsiteY70" fmla="*/ 681038 h 1666875"/>
              <a:gd name="connsiteX71" fmla="*/ 283369 w 576263"/>
              <a:gd name="connsiteY71" fmla="*/ 661988 h 1666875"/>
              <a:gd name="connsiteX72" fmla="*/ 278607 w 576263"/>
              <a:gd name="connsiteY72" fmla="*/ 642938 h 1666875"/>
              <a:gd name="connsiteX73" fmla="*/ 276225 w 576263"/>
              <a:gd name="connsiteY73" fmla="*/ 621507 h 1666875"/>
              <a:gd name="connsiteX74" fmla="*/ 285750 w 576263"/>
              <a:gd name="connsiteY74" fmla="*/ 597694 h 1666875"/>
              <a:gd name="connsiteX75" fmla="*/ 285750 w 576263"/>
              <a:gd name="connsiteY75" fmla="*/ 576263 h 1666875"/>
              <a:gd name="connsiteX76" fmla="*/ 280988 w 576263"/>
              <a:gd name="connsiteY76" fmla="*/ 557213 h 1666875"/>
              <a:gd name="connsiteX77" fmla="*/ 242889 w 576263"/>
              <a:gd name="connsiteY77" fmla="*/ 528637 h 1666875"/>
              <a:gd name="connsiteX78" fmla="*/ 250033 w 576263"/>
              <a:gd name="connsiteY78" fmla="*/ 473869 h 1666875"/>
              <a:gd name="connsiteX79" fmla="*/ 235746 w 576263"/>
              <a:gd name="connsiteY79" fmla="*/ 435769 h 1666875"/>
              <a:gd name="connsiteX80" fmla="*/ 216696 w 576263"/>
              <a:gd name="connsiteY80" fmla="*/ 419100 h 1666875"/>
              <a:gd name="connsiteX81" fmla="*/ 95252 w 576263"/>
              <a:gd name="connsiteY81" fmla="*/ 280988 h 1666875"/>
              <a:gd name="connsiteX82" fmla="*/ 0 w 576263"/>
              <a:gd name="connsiteY82" fmla="*/ 0 h 1666875"/>
              <a:gd name="connsiteX0" fmla="*/ 569119 w 576263"/>
              <a:gd name="connsiteY0" fmla="*/ 1666875 h 1666875"/>
              <a:gd name="connsiteX1" fmla="*/ 573882 w 576263"/>
              <a:gd name="connsiteY1" fmla="*/ 1614488 h 1666875"/>
              <a:gd name="connsiteX2" fmla="*/ 569119 w 576263"/>
              <a:gd name="connsiteY2" fmla="*/ 1604963 h 1666875"/>
              <a:gd name="connsiteX3" fmla="*/ 576263 w 576263"/>
              <a:gd name="connsiteY3" fmla="*/ 1593057 h 1666875"/>
              <a:gd name="connsiteX4" fmla="*/ 561975 w 576263"/>
              <a:gd name="connsiteY4" fmla="*/ 1576388 h 1666875"/>
              <a:gd name="connsiteX5" fmla="*/ 550069 w 576263"/>
              <a:gd name="connsiteY5" fmla="*/ 1566863 h 1666875"/>
              <a:gd name="connsiteX6" fmla="*/ 528638 w 576263"/>
              <a:gd name="connsiteY6" fmla="*/ 1559719 h 1666875"/>
              <a:gd name="connsiteX7" fmla="*/ 500063 w 576263"/>
              <a:gd name="connsiteY7" fmla="*/ 1554957 h 1666875"/>
              <a:gd name="connsiteX8" fmla="*/ 478632 w 576263"/>
              <a:gd name="connsiteY8" fmla="*/ 1552575 h 1666875"/>
              <a:gd name="connsiteX9" fmla="*/ 459582 w 576263"/>
              <a:gd name="connsiteY9" fmla="*/ 1535907 h 1666875"/>
              <a:gd name="connsiteX10" fmla="*/ 440532 w 576263"/>
              <a:gd name="connsiteY10" fmla="*/ 1531144 h 1666875"/>
              <a:gd name="connsiteX11" fmla="*/ 423863 w 576263"/>
              <a:gd name="connsiteY11" fmla="*/ 1521619 h 1666875"/>
              <a:gd name="connsiteX12" fmla="*/ 400050 w 576263"/>
              <a:gd name="connsiteY12" fmla="*/ 1516857 h 1666875"/>
              <a:gd name="connsiteX13" fmla="*/ 361950 w 576263"/>
              <a:gd name="connsiteY13" fmla="*/ 1481138 h 1666875"/>
              <a:gd name="connsiteX14" fmla="*/ 350044 w 576263"/>
              <a:gd name="connsiteY14" fmla="*/ 1452563 h 1666875"/>
              <a:gd name="connsiteX15" fmla="*/ 347663 w 576263"/>
              <a:gd name="connsiteY15" fmla="*/ 1435894 h 1666875"/>
              <a:gd name="connsiteX16" fmla="*/ 352425 w 576263"/>
              <a:gd name="connsiteY16" fmla="*/ 1419225 h 1666875"/>
              <a:gd name="connsiteX17" fmla="*/ 359569 w 576263"/>
              <a:gd name="connsiteY17" fmla="*/ 1404938 h 1666875"/>
              <a:gd name="connsiteX18" fmla="*/ 359569 w 576263"/>
              <a:gd name="connsiteY18" fmla="*/ 1385888 h 1666875"/>
              <a:gd name="connsiteX19" fmla="*/ 366713 w 576263"/>
              <a:gd name="connsiteY19" fmla="*/ 1371600 h 1666875"/>
              <a:gd name="connsiteX20" fmla="*/ 385763 w 576263"/>
              <a:gd name="connsiteY20" fmla="*/ 1352550 h 1666875"/>
              <a:gd name="connsiteX21" fmla="*/ 390525 w 576263"/>
              <a:gd name="connsiteY21" fmla="*/ 1333500 h 1666875"/>
              <a:gd name="connsiteX22" fmla="*/ 388144 w 576263"/>
              <a:gd name="connsiteY22" fmla="*/ 1307307 h 1666875"/>
              <a:gd name="connsiteX23" fmla="*/ 385763 w 576263"/>
              <a:gd name="connsiteY23" fmla="*/ 1281113 h 1666875"/>
              <a:gd name="connsiteX24" fmla="*/ 378619 w 576263"/>
              <a:gd name="connsiteY24" fmla="*/ 1266825 h 1666875"/>
              <a:gd name="connsiteX25" fmla="*/ 366713 w 576263"/>
              <a:gd name="connsiteY25" fmla="*/ 1238250 h 1666875"/>
              <a:gd name="connsiteX26" fmla="*/ 354807 w 576263"/>
              <a:gd name="connsiteY26" fmla="*/ 1226344 h 1666875"/>
              <a:gd name="connsiteX27" fmla="*/ 354807 w 576263"/>
              <a:gd name="connsiteY27" fmla="*/ 1216819 h 1666875"/>
              <a:gd name="connsiteX28" fmla="*/ 366713 w 576263"/>
              <a:gd name="connsiteY28" fmla="*/ 1207294 h 1666875"/>
              <a:gd name="connsiteX29" fmla="*/ 371475 w 576263"/>
              <a:gd name="connsiteY29" fmla="*/ 1195388 h 1666875"/>
              <a:gd name="connsiteX30" fmla="*/ 371475 w 576263"/>
              <a:gd name="connsiteY30" fmla="*/ 1183482 h 1666875"/>
              <a:gd name="connsiteX31" fmla="*/ 366713 w 576263"/>
              <a:gd name="connsiteY31" fmla="*/ 1176338 h 1666875"/>
              <a:gd name="connsiteX32" fmla="*/ 369094 w 576263"/>
              <a:gd name="connsiteY32" fmla="*/ 1166813 h 1666875"/>
              <a:gd name="connsiteX33" fmla="*/ 369094 w 576263"/>
              <a:gd name="connsiteY33" fmla="*/ 1154907 h 1666875"/>
              <a:gd name="connsiteX34" fmla="*/ 359569 w 576263"/>
              <a:gd name="connsiteY34" fmla="*/ 1138238 h 1666875"/>
              <a:gd name="connsiteX35" fmla="*/ 366713 w 576263"/>
              <a:gd name="connsiteY35" fmla="*/ 1126332 h 1666875"/>
              <a:gd name="connsiteX36" fmla="*/ 376238 w 576263"/>
              <a:gd name="connsiteY36" fmla="*/ 1114425 h 1666875"/>
              <a:gd name="connsiteX37" fmla="*/ 385763 w 576263"/>
              <a:gd name="connsiteY37" fmla="*/ 1107282 h 1666875"/>
              <a:gd name="connsiteX38" fmla="*/ 392907 w 576263"/>
              <a:gd name="connsiteY38" fmla="*/ 1097757 h 1666875"/>
              <a:gd name="connsiteX39" fmla="*/ 388144 w 576263"/>
              <a:gd name="connsiteY39" fmla="*/ 1090613 h 1666875"/>
              <a:gd name="connsiteX40" fmla="*/ 373857 w 576263"/>
              <a:gd name="connsiteY40" fmla="*/ 1078707 h 1666875"/>
              <a:gd name="connsiteX41" fmla="*/ 373857 w 576263"/>
              <a:gd name="connsiteY41" fmla="*/ 1066800 h 1666875"/>
              <a:gd name="connsiteX42" fmla="*/ 376238 w 576263"/>
              <a:gd name="connsiteY42" fmla="*/ 1050132 h 1666875"/>
              <a:gd name="connsiteX43" fmla="*/ 381000 w 576263"/>
              <a:gd name="connsiteY43" fmla="*/ 1035844 h 1666875"/>
              <a:gd name="connsiteX44" fmla="*/ 381000 w 576263"/>
              <a:gd name="connsiteY44" fmla="*/ 1019175 h 1666875"/>
              <a:gd name="connsiteX45" fmla="*/ 364332 w 576263"/>
              <a:gd name="connsiteY45" fmla="*/ 1004888 h 1666875"/>
              <a:gd name="connsiteX46" fmla="*/ 361950 w 576263"/>
              <a:gd name="connsiteY46" fmla="*/ 992982 h 1666875"/>
              <a:gd name="connsiteX47" fmla="*/ 371475 w 576263"/>
              <a:gd name="connsiteY47" fmla="*/ 985838 h 1666875"/>
              <a:gd name="connsiteX48" fmla="*/ 381000 w 576263"/>
              <a:gd name="connsiteY48" fmla="*/ 981075 h 1666875"/>
              <a:gd name="connsiteX49" fmla="*/ 381000 w 576263"/>
              <a:gd name="connsiteY49" fmla="*/ 959644 h 1666875"/>
              <a:gd name="connsiteX50" fmla="*/ 385763 w 576263"/>
              <a:gd name="connsiteY50" fmla="*/ 945357 h 1666875"/>
              <a:gd name="connsiteX51" fmla="*/ 381000 w 576263"/>
              <a:gd name="connsiteY51" fmla="*/ 923925 h 1666875"/>
              <a:gd name="connsiteX52" fmla="*/ 376238 w 576263"/>
              <a:gd name="connsiteY52" fmla="*/ 912019 h 1666875"/>
              <a:gd name="connsiteX53" fmla="*/ 378619 w 576263"/>
              <a:gd name="connsiteY53" fmla="*/ 900113 h 1666875"/>
              <a:gd name="connsiteX54" fmla="*/ 376238 w 576263"/>
              <a:gd name="connsiteY54" fmla="*/ 885825 h 1666875"/>
              <a:gd name="connsiteX55" fmla="*/ 366713 w 576263"/>
              <a:gd name="connsiteY55" fmla="*/ 873919 h 1666875"/>
              <a:gd name="connsiteX56" fmla="*/ 347663 w 576263"/>
              <a:gd name="connsiteY56" fmla="*/ 854869 h 1666875"/>
              <a:gd name="connsiteX57" fmla="*/ 338138 w 576263"/>
              <a:gd name="connsiteY57" fmla="*/ 838200 h 1666875"/>
              <a:gd name="connsiteX58" fmla="*/ 345282 w 576263"/>
              <a:gd name="connsiteY58" fmla="*/ 823913 h 1666875"/>
              <a:gd name="connsiteX59" fmla="*/ 359569 w 576263"/>
              <a:gd name="connsiteY59" fmla="*/ 809625 h 1666875"/>
              <a:gd name="connsiteX60" fmla="*/ 381000 w 576263"/>
              <a:gd name="connsiteY60" fmla="*/ 795338 h 1666875"/>
              <a:gd name="connsiteX61" fmla="*/ 381000 w 576263"/>
              <a:gd name="connsiteY61" fmla="*/ 778669 h 1666875"/>
              <a:gd name="connsiteX62" fmla="*/ 373857 w 576263"/>
              <a:gd name="connsiteY62" fmla="*/ 769144 h 1666875"/>
              <a:gd name="connsiteX63" fmla="*/ 357188 w 576263"/>
              <a:gd name="connsiteY63" fmla="*/ 762000 h 1666875"/>
              <a:gd name="connsiteX64" fmla="*/ 345282 w 576263"/>
              <a:gd name="connsiteY64" fmla="*/ 754857 h 1666875"/>
              <a:gd name="connsiteX65" fmla="*/ 345282 w 576263"/>
              <a:gd name="connsiteY65" fmla="*/ 745332 h 1666875"/>
              <a:gd name="connsiteX66" fmla="*/ 350044 w 576263"/>
              <a:gd name="connsiteY66" fmla="*/ 735807 h 1666875"/>
              <a:gd name="connsiteX67" fmla="*/ 352425 w 576263"/>
              <a:gd name="connsiteY67" fmla="*/ 719138 h 1666875"/>
              <a:gd name="connsiteX68" fmla="*/ 340519 w 576263"/>
              <a:gd name="connsiteY68" fmla="*/ 709613 h 1666875"/>
              <a:gd name="connsiteX69" fmla="*/ 323850 w 576263"/>
              <a:gd name="connsiteY69" fmla="*/ 700088 h 1666875"/>
              <a:gd name="connsiteX70" fmla="*/ 297657 w 576263"/>
              <a:gd name="connsiteY70" fmla="*/ 681038 h 1666875"/>
              <a:gd name="connsiteX71" fmla="*/ 283369 w 576263"/>
              <a:gd name="connsiteY71" fmla="*/ 661988 h 1666875"/>
              <a:gd name="connsiteX72" fmla="*/ 278607 w 576263"/>
              <a:gd name="connsiteY72" fmla="*/ 642938 h 1666875"/>
              <a:gd name="connsiteX73" fmla="*/ 276225 w 576263"/>
              <a:gd name="connsiteY73" fmla="*/ 621507 h 1666875"/>
              <a:gd name="connsiteX74" fmla="*/ 285750 w 576263"/>
              <a:gd name="connsiteY74" fmla="*/ 597694 h 1666875"/>
              <a:gd name="connsiteX75" fmla="*/ 285750 w 576263"/>
              <a:gd name="connsiteY75" fmla="*/ 576263 h 1666875"/>
              <a:gd name="connsiteX76" fmla="*/ 280988 w 576263"/>
              <a:gd name="connsiteY76" fmla="*/ 557213 h 1666875"/>
              <a:gd name="connsiteX77" fmla="*/ 242889 w 576263"/>
              <a:gd name="connsiteY77" fmla="*/ 528637 h 1666875"/>
              <a:gd name="connsiteX78" fmla="*/ 250033 w 576263"/>
              <a:gd name="connsiteY78" fmla="*/ 473869 h 1666875"/>
              <a:gd name="connsiteX79" fmla="*/ 245270 w 576263"/>
              <a:gd name="connsiteY79" fmla="*/ 495300 h 1666875"/>
              <a:gd name="connsiteX80" fmla="*/ 235746 w 576263"/>
              <a:gd name="connsiteY80" fmla="*/ 435769 h 1666875"/>
              <a:gd name="connsiteX81" fmla="*/ 216696 w 576263"/>
              <a:gd name="connsiteY81" fmla="*/ 419100 h 1666875"/>
              <a:gd name="connsiteX82" fmla="*/ 95252 w 576263"/>
              <a:gd name="connsiteY82" fmla="*/ 280988 h 1666875"/>
              <a:gd name="connsiteX83" fmla="*/ 0 w 576263"/>
              <a:gd name="connsiteY83" fmla="*/ 0 h 1666875"/>
              <a:gd name="connsiteX0" fmla="*/ 569119 w 576263"/>
              <a:gd name="connsiteY0" fmla="*/ 1666875 h 1666875"/>
              <a:gd name="connsiteX1" fmla="*/ 573882 w 576263"/>
              <a:gd name="connsiteY1" fmla="*/ 1614488 h 1666875"/>
              <a:gd name="connsiteX2" fmla="*/ 569119 w 576263"/>
              <a:gd name="connsiteY2" fmla="*/ 1604963 h 1666875"/>
              <a:gd name="connsiteX3" fmla="*/ 576263 w 576263"/>
              <a:gd name="connsiteY3" fmla="*/ 1593057 h 1666875"/>
              <a:gd name="connsiteX4" fmla="*/ 561975 w 576263"/>
              <a:gd name="connsiteY4" fmla="*/ 1576388 h 1666875"/>
              <a:gd name="connsiteX5" fmla="*/ 550069 w 576263"/>
              <a:gd name="connsiteY5" fmla="*/ 1566863 h 1666875"/>
              <a:gd name="connsiteX6" fmla="*/ 528638 w 576263"/>
              <a:gd name="connsiteY6" fmla="*/ 1559719 h 1666875"/>
              <a:gd name="connsiteX7" fmla="*/ 500063 w 576263"/>
              <a:gd name="connsiteY7" fmla="*/ 1554957 h 1666875"/>
              <a:gd name="connsiteX8" fmla="*/ 478632 w 576263"/>
              <a:gd name="connsiteY8" fmla="*/ 1552575 h 1666875"/>
              <a:gd name="connsiteX9" fmla="*/ 459582 w 576263"/>
              <a:gd name="connsiteY9" fmla="*/ 1535907 h 1666875"/>
              <a:gd name="connsiteX10" fmla="*/ 440532 w 576263"/>
              <a:gd name="connsiteY10" fmla="*/ 1531144 h 1666875"/>
              <a:gd name="connsiteX11" fmla="*/ 423863 w 576263"/>
              <a:gd name="connsiteY11" fmla="*/ 1521619 h 1666875"/>
              <a:gd name="connsiteX12" fmla="*/ 400050 w 576263"/>
              <a:gd name="connsiteY12" fmla="*/ 1516857 h 1666875"/>
              <a:gd name="connsiteX13" fmla="*/ 361950 w 576263"/>
              <a:gd name="connsiteY13" fmla="*/ 1481138 h 1666875"/>
              <a:gd name="connsiteX14" fmla="*/ 350044 w 576263"/>
              <a:gd name="connsiteY14" fmla="*/ 1452563 h 1666875"/>
              <a:gd name="connsiteX15" fmla="*/ 347663 w 576263"/>
              <a:gd name="connsiteY15" fmla="*/ 1435894 h 1666875"/>
              <a:gd name="connsiteX16" fmla="*/ 352425 w 576263"/>
              <a:gd name="connsiteY16" fmla="*/ 1419225 h 1666875"/>
              <a:gd name="connsiteX17" fmla="*/ 359569 w 576263"/>
              <a:gd name="connsiteY17" fmla="*/ 1404938 h 1666875"/>
              <a:gd name="connsiteX18" fmla="*/ 359569 w 576263"/>
              <a:gd name="connsiteY18" fmla="*/ 1385888 h 1666875"/>
              <a:gd name="connsiteX19" fmla="*/ 366713 w 576263"/>
              <a:gd name="connsiteY19" fmla="*/ 1371600 h 1666875"/>
              <a:gd name="connsiteX20" fmla="*/ 385763 w 576263"/>
              <a:gd name="connsiteY20" fmla="*/ 1352550 h 1666875"/>
              <a:gd name="connsiteX21" fmla="*/ 390525 w 576263"/>
              <a:gd name="connsiteY21" fmla="*/ 1333500 h 1666875"/>
              <a:gd name="connsiteX22" fmla="*/ 388144 w 576263"/>
              <a:gd name="connsiteY22" fmla="*/ 1307307 h 1666875"/>
              <a:gd name="connsiteX23" fmla="*/ 385763 w 576263"/>
              <a:gd name="connsiteY23" fmla="*/ 1281113 h 1666875"/>
              <a:gd name="connsiteX24" fmla="*/ 378619 w 576263"/>
              <a:gd name="connsiteY24" fmla="*/ 1266825 h 1666875"/>
              <a:gd name="connsiteX25" fmla="*/ 366713 w 576263"/>
              <a:gd name="connsiteY25" fmla="*/ 1238250 h 1666875"/>
              <a:gd name="connsiteX26" fmla="*/ 354807 w 576263"/>
              <a:gd name="connsiteY26" fmla="*/ 1226344 h 1666875"/>
              <a:gd name="connsiteX27" fmla="*/ 354807 w 576263"/>
              <a:gd name="connsiteY27" fmla="*/ 1216819 h 1666875"/>
              <a:gd name="connsiteX28" fmla="*/ 366713 w 576263"/>
              <a:gd name="connsiteY28" fmla="*/ 1207294 h 1666875"/>
              <a:gd name="connsiteX29" fmla="*/ 371475 w 576263"/>
              <a:gd name="connsiteY29" fmla="*/ 1195388 h 1666875"/>
              <a:gd name="connsiteX30" fmla="*/ 371475 w 576263"/>
              <a:gd name="connsiteY30" fmla="*/ 1183482 h 1666875"/>
              <a:gd name="connsiteX31" fmla="*/ 366713 w 576263"/>
              <a:gd name="connsiteY31" fmla="*/ 1176338 h 1666875"/>
              <a:gd name="connsiteX32" fmla="*/ 369094 w 576263"/>
              <a:gd name="connsiteY32" fmla="*/ 1166813 h 1666875"/>
              <a:gd name="connsiteX33" fmla="*/ 369094 w 576263"/>
              <a:gd name="connsiteY33" fmla="*/ 1154907 h 1666875"/>
              <a:gd name="connsiteX34" fmla="*/ 359569 w 576263"/>
              <a:gd name="connsiteY34" fmla="*/ 1138238 h 1666875"/>
              <a:gd name="connsiteX35" fmla="*/ 366713 w 576263"/>
              <a:gd name="connsiteY35" fmla="*/ 1126332 h 1666875"/>
              <a:gd name="connsiteX36" fmla="*/ 376238 w 576263"/>
              <a:gd name="connsiteY36" fmla="*/ 1114425 h 1666875"/>
              <a:gd name="connsiteX37" fmla="*/ 385763 w 576263"/>
              <a:gd name="connsiteY37" fmla="*/ 1107282 h 1666875"/>
              <a:gd name="connsiteX38" fmla="*/ 392907 w 576263"/>
              <a:gd name="connsiteY38" fmla="*/ 1097757 h 1666875"/>
              <a:gd name="connsiteX39" fmla="*/ 388144 w 576263"/>
              <a:gd name="connsiteY39" fmla="*/ 1090613 h 1666875"/>
              <a:gd name="connsiteX40" fmla="*/ 373857 w 576263"/>
              <a:gd name="connsiteY40" fmla="*/ 1078707 h 1666875"/>
              <a:gd name="connsiteX41" fmla="*/ 373857 w 576263"/>
              <a:gd name="connsiteY41" fmla="*/ 1066800 h 1666875"/>
              <a:gd name="connsiteX42" fmla="*/ 376238 w 576263"/>
              <a:gd name="connsiteY42" fmla="*/ 1050132 h 1666875"/>
              <a:gd name="connsiteX43" fmla="*/ 381000 w 576263"/>
              <a:gd name="connsiteY43" fmla="*/ 1035844 h 1666875"/>
              <a:gd name="connsiteX44" fmla="*/ 381000 w 576263"/>
              <a:gd name="connsiteY44" fmla="*/ 1019175 h 1666875"/>
              <a:gd name="connsiteX45" fmla="*/ 364332 w 576263"/>
              <a:gd name="connsiteY45" fmla="*/ 1004888 h 1666875"/>
              <a:gd name="connsiteX46" fmla="*/ 361950 w 576263"/>
              <a:gd name="connsiteY46" fmla="*/ 992982 h 1666875"/>
              <a:gd name="connsiteX47" fmla="*/ 371475 w 576263"/>
              <a:gd name="connsiteY47" fmla="*/ 985838 h 1666875"/>
              <a:gd name="connsiteX48" fmla="*/ 381000 w 576263"/>
              <a:gd name="connsiteY48" fmla="*/ 981075 h 1666875"/>
              <a:gd name="connsiteX49" fmla="*/ 381000 w 576263"/>
              <a:gd name="connsiteY49" fmla="*/ 959644 h 1666875"/>
              <a:gd name="connsiteX50" fmla="*/ 385763 w 576263"/>
              <a:gd name="connsiteY50" fmla="*/ 945357 h 1666875"/>
              <a:gd name="connsiteX51" fmla="*/ 381000 w 576263"/>
              <a:gd name="connsiteY51" fmla="*/ 923925 h 1666875"/>
              <a:gd name="connsiteX52" fmla="*/ 376238 w 576263"/>
              <a:gd name="connsiteY52" fmla="*/ 912019 h 1666875"/>
              <a:gd name="connsiteX53" fmla="*/ 378619 w 576263"/>
              <a:gd name="connsiteY53" fmla="*/ 900113 h 1666875"/>
              <a:gd name="connsiteX54" fmla="*/ 376238 w 576263"/>
              <a:gd name="connsiteY54" fmla="*/ 885825 h 1666875"/>
              <a:gd name="connsiteX55" fmla="*/ 366713 w 576263"/>
              <a:gd name="connsiteY55" fmla="*/ 873919 h 1666875"/>
              <a:gd name="connsiteX56" fmla="*/ 347663 w 576263"/>
              <a:gd name="connsiteY56" fmla="*/ 854869 h 1666875"/>
              <a:gd name="connsiteX57" fmla="*/ 338138 w 576263"/>
              <a:gd name="connsiteY57" fmla="*/ 838200 h 1666875"/>
              <a:gd name="connsiteX58" fmla="*/ 345282 w 576263"/>
              <a:gd name="connsiteY58" fmla="*/ 823913 h 1666875"/>
              <a:gd name="connsiteX59" fmla="*/ 359569 w 576263"/>
              <a:gd name="connsiteY59" fmla="*/ 809625 h 1666875"/>
              <a:gd name="connsiteX60" fmla="*/ 381000 w 576263"/>
              <a:gd name="connsiteY60" fmla="*/ 795338 h 1666875"/>
              <a:gd name="connsiteX61" fmla="*/ 381000 w 576263"/>
              <a:gd name="connsiteY61" fmla="*/ 778669 h 1666875"/>
              <a:gd name="connsiteX62" fmla="*/ 373857 w 576263"/>
              <a:gd name="connsiteY62" fmla="*/ 769144 h 1666875"/>
              <a:gd name="connsiteX63" fmla="*/ 357188 w 576263"/>
              <a:gd name="connsiteY63" fmla="*/ 762000 h 1666875"/>
              <a:gd name="connsiteX64" fmla="*/ 345282 w 576263"/>
              <a:gd name="connsiteY64" fmla="*/ 754857 h 1666875"/>
              <a:gd name="connsiteX65" fmla="*/ 345282 w 576263"/>
              <a:gd name="connsiteY65" fmla="*/ 745332 h 1666875"/>
              <a:gd name="connsiteX66" fmla="*/ 350044 w 576263"/>
              <a:gd name="connsiteY66" fmla="*/ 735807 h 1666875"/>
              <a:gd name="connsiteX67" fmla="*/ 352425 w 576263"/>
              <a:gd name="connsiteY67" fmla="*/ 719138 h 1666875"/>
              <a:gd name="connsiteX68" fmla="*/ 340519 w 576263"/>
              <a:gd name="connsiteY68" fmla="*/ 709613 h 1666875"/>
              <a:gd name="connsiteX69" fmla="*/ 323850 w 576263"/>
              <a:gd name="connsiteY69" fmla="*/ 700088 h 1666875"/>
              <a:gd name="connsiteX70" fmla="*/ 297657 w 576263"/>
              <a:gd name="connsiteY70" fmla="*/ 681038 h 1666875"/>
              <a:gd name="connsiteX71" fmla="*/ 283369 w 576263"/>
              <a:gd name="connsiteY71" fmla="*/ 661988 h 1666875"/>
              <a:gd name="connsiteX72" fmla="*/ 278607 w 576263"/>
              <a:gd name="connsiteY72" fmla="*/ 642938 h 1666875"/>
              <a:gd name="connsiteX73" fmla="*/ 276225 w 576263"/>
              <a:gd name="connsiteY73" fmla="*/ 621507 h 1666875"/>
              <a:gd name="connsiteX74" fmla="*/ 285750 w 576263"/>
              <a:gd name="connsiteY74" fmla="*/ 597694 h 1666875"/>
              <a:gd name="connsiteX75" fmla="*/ 285750 w 576263"/>
              <a:gd name="connsiteY75" fmla="*/ 576263 h 1666875"/>
              <a:gd name="connsiteX76" fmla="*/ 280988 w 576263"/>
              <a:gd name="connsiteY76" fmla="*/ 557213 h 1666875"/>
              <a:gd name="connsiteX77" fmla="*/ 242889 w 576263"/>
              <a:gd name="connsiteY77" fmla="*/ 528637 h 1666875"/>
              <a:gd name="connsiteX78" fmla="*/ 250033 w 576263"/>
              <a:gd name="connsiteY78" fmla="*/ 473869 h 1666875"/>
              <a:gd name="connsiteX79" fmla="*/ 330995 w 576263"/>
              <a:gd name="connsiteY79" fmla="*/ 483393 h 1666875"/>
              <a:gd name="connsiteX80" fmla="*/ 235746 w 576263"/>
              <a:gd name="connsiteY80" fmla="*/ 435769 h 1666875"/>
              <a:gd name="connsiteX81" fmla="*/ 216696 w 576263"/>
              <a:gd name="connsiteY81" fmla="*/ 419100 h 1666875"/>
              <a:gd name="connsiteX82" fmla="*/ 95252 w 576263"/>
              <a:gd name="connsiteY82" fmla="*/ 280988 h 1666875"/>
              <a:gd name="connsiteX83" fmla="*/ 0 w 576263"/>
              <a:gd name="connsiteY83" fmla="*/ 0 h 1666875"/>
              <a:gd name="connsiteX0" fmla="*/ 569119 w 576263"/>
              <a:gd name="connsiteY0" fmla="*/ 1666875 h 1666875"/>
              <a:gd name="connsiteX1" fmla="*/ 573882 w 576263"/>
              <a:gd name="connsiteY1" fmla="*/ 1614488 h 1666875"/>
              <a:gd name="connsiteX2" fmla="*/ 569119 w 576263"/>
              <a:gd name="connsiteY2" fmla="*/ 1604963 h 1666875"/>
              <a:gd name="connsiteX3" fmla="*/ 576263 w 576263"/>
              <a:gd name="connsiteY3" fmla="*/ 1593057 h 1666875"/>
              <a:gd name="connsiteX4" fmla="*/ 561975 w 576263"/>
              <a:gd name="connsiteY4" fmla="*/ 1576388 h 1666875"/>
              <a:gd name="connsiteX5" fmla="*/ 550069 w 576263"/>
              <a:gd name="connsiteY5" fmla="*/ 1566863 h 1666875"/>
              <a:gd name="connsiteX6" fmla="*/ 528638 w 576263"/>
              <a:gd name="connsiteY6" fmla="*/ 1559719 h 1666875"/>
              <a:gd name="connsiteX7" fmla="*/ 500063 w 576263"/>
              <a:gd name="connsiteY7" fmla="*/ 1554957 h 1666875"/>
              <a:gd name="connsiteX8" fmla="*/ 478632 w 576263"/>
              <a:gd name="connsiteY8" fmla="*/ 1552575 h 1666875"/>
              <a:gd name="connsiteX9" fmla="*/ 459582 w 576263"/>
              <a:gd name="connsiteY9" fmla="*/ 1535907 h 1666875"/>
              <a:gd name="connsiteX10" fmla="*/ 440532 w 576263"/>
              <a:gd name="connsiteY10" fmla="*/ 1531144 h 1666875"/>
              <a:gd name="connsiteX11" fmla="*/ 423863 w 576263"/>
              <a:gd name="connsiteY11" fmla="*/ 1521619 h 1666875"/>
              <a:gd name="connsiteX12" fmla="*/ 400050 w 576263"/>
              <a:gd name="connsiteY12" fmla="*/ 1516857 h 1666875"/>
              <a:gd name="connsiteX13" fmla="*/ 361950 w 576263"/>
              <a:gd name="connsiteY13" fmla="*/ 1481138 h 1666875"/>
              <a:gd name="connsiteX14" fmla="*/ 350044 w 576263"/>
              <a:gd name="connsiteY14" fmla="*/ 1452563 h 1666875"/>
              <a:gd name="connsiteX15" fmla="*/ 347663 w 576263"/>
              <a:gd name="connsiteY15" fmla="*/ 1435894 h 1666875"/>
              <a:gd name="connsiteX16" fmla="*/ 352425 w 576263"/>
              <a:gd name="connsiteY16" fmla="*/ 1419225 h 1666875"/>
              <a:gd name="connsiteX17" fmla="*/ 359569 w 576263"/>
              <a:gd name="connsiteY17" fmla="*/ 1404938 h 1666875"/>
              <a:gd name="connsiteX18" fmla="*/ 359569 w 576263"/>
              <a:gd name="connsiteY18" fmla="*/ 1385888 h 1666875"/>
              <a:gd name="connsiteX19" fmla="*/ 366713 w 576263"/>
              <a:gd name="connsiteY19" fmla="*/ 1371600 h 1666875"/>
              <a:gd name="connsiteX20" fmla="*/ 385763 w 576263"/>
              <a:gd name="connsiteY20" fmla="*/ 1352550 h 1666875"/>
              <a:gd name="connsiteX21" fmla="*/ 390525 w 576263"/>
              <a:gd name="connsiteY21" fmla="*/ 1333500 h 1666875"/>
              <a:gd name="connsiteX22" fmla="*/ 388144 w 576263"/>
              <a:gd name="connsiteY22" fmla="*/ 1307307 h 1666875"/>
              <a:gd name="connsiteX23" fmla="*/ 385763 w 576263"/>
              <a:gd name="connsiteY23" fmla="*/ 1281113 h 1666875"/>
              <a:gd name="connsiteX24" fmla="*/ 378619 w 576263"/>
              <a:gd name="connsiteY24" fmla="*/ 1266825 h 1666875"/>
              <a:gd name="connsiteX25" fmla="*/ 366713 w 576263"/>
              <a:gd name="connsiteY25" fmla="*/ 1238250 h 1666875"/>
              <a:gd name="connsiteX26" fmla="*/ 354807 w 576263"/>
              <a:gd name="connsiteY26" fmla="*/ 1226344 h 1666875"/>
              <a:gd name="connsiteX27" fmla="*/ 354807 w 576263"/>
              <a:gd name="connsiteY27" fmla="*/ 1216819 h 1666875"/>
              <a:gd name="connsiteX28" fmla="*/ 366713 w 576263"/>
              <a:gd name="connsiteY28" fmla="*/ 1207294 h 1666875"/>
              <a:gd name="connsiteX29" fmla="*/ 371475 w 576263"/>
              <a:gd name="connsiteY29" fmla="*/ 1195388 h 1666875"/>
              <a:gd name="connsiteX30" fmla="*/ 371475 w 576263"/>
              <a:gd name="connsiteY30" fmla="*/ 1183482 h 1666875"/>
              <a:gd name="connsiteX31" fmla="*/ 366713 w 576263"/>
              <a:gd name="connsiteY31" fmla="*/ 1176338 h 1666875"/>
              <a:gd name="connsiteX32" fmla="*/ 369094 w 576263"/>
              <a:gd name="connsiteY32" fmla="*/ 1166813 h 1666875"/>
              <a:gd name="connsiteX33" fmla="*/ 369094 w 576263"/>
              <a:gd name="connsiteY33" fmla="*/ 1154907 h 1666875"/>
              <a:gd name="connsiteX34" fmla="*/ 359569 w 576263"/>
              <a:gd name="connsiteY34" fmla="*/ 1138238 h 1666875"/>
              <a:gd name="connsiteX35" fmla="*/ 366713 w 576263"/>
              <a:gd name="connsiteY35" fmla="*/ 1126332 h 1666875"/>
              <a:gd name="connsiteX36" fmla="*/ 376238 w 576263"/>
              <a:gd name="connsiteY36" fmla="*/ 1114425 h 1666875"/>
              <a:gd name="connsiteX37" fmla="*/ 385763 w 576263"/>
              <a:gd name="connsiteY37" fmla="*/ 1107282 h 1666875"/>
              <a:gd name="connsiteX38" fmla="*/ 392907 w 576263"/>
              <a:gd name="connsiteY38" fmla="*/ 1097757 h 1666875"/>
              <a:gd name="connsiteX39" fmla="*/ 388144 w 576263"/>
              <a:gd name="connsiteY39" fmla="*/ 1090613 h 1666875"/>
              <a:gd name="connsiteX40" fmla="*/ 373857 w 576263"/>
              <a:gd name="connsiteY40" fmla="*/ 1078707 h 1666875"/>
              <a:gd name="connsiteX41" fmla="*/ 373857 w 576263"/>
              <a:gd name="connsiteY41" fmla="*/ 1066800 h 1666875"/>
              <a:gd name="connsiteX42" fmla="*/ 376238 w 576263"/>
              <a:gd name="connsiteY42" fmla="*/ 1050132 h 1666875"/>
              <a:gd name="connsiteX43" fmla="*/ 381000 w 576263"/>
              <a:gd name="connsiteY43" fmla="*/ 1035844 h 1666875"/>
              <a:gd name="connsiteX44" fmla="*/ 381000 w 576263"/>
              <a:gd name="connsiteY44" fmla="*/ 1019175 h 1666875"/>
              <a:gd name="connsiteX45" fmla="*/ 364332 w 576263"/>
              <a:gd name="connsiteY45" fmla="*/ 1004888 h 1666875"/>
              <a:gd name="connsiteX46" fmla="*/ 361950 w 576263"/>
              <a:gd name="connsiteY46" fmla="*/ 992982 h 1666875"/>
              <a:gd name="connsiteX47" fmla="*/ 371475 w 576263"/>
              <a:gd name="connsiteY47" fmla="*/ 985838 h 1666875"/>
              <a:gd name="connsiteX48" fmla="*/ 381000 w 576263"/>
              <a:gd name="connsiteY48" fmla="*/ 981075 h 1666875"/>
              <a:gd name="connsiteX49" fmla="*/ 381000 w 576263"/>
              <a:gd name="connsiteY49" fmla="*/ 959644 h 1666875"/>
              <a:gd name="connsiteX50" fmla="*/ 385763 w 576263"/>
              <a:gd name="connsiteY50" fmla="*/ 945357 h 1666875"/>
              <a:gd name="connsiteX51" fmla="*/ 381000 w 576263"/>
              <a:gd name="connsiteY51" fmla="*/ 923925 h 1666875"/>
              <a:gd name="connsiteX52" fmla="*/ 376238 w 576263"/>
              <a:gd name="connsiteY52" fmla="*/ 912019 h 1666875"/>
              <a:gd name="connsiteX53" fmla="*/ 378619 w 576263"/>
              <a:gd name="connsiteY53" fmla="*/ 900113 h 1666875"/>
              <a:gd name="connsiteX54" fmla="*/ 376238 w 576263"/>
              <a:gd name="connsiteY54" fmla="*/ 885825 h 1666875"/>
              <a:gd name="connsiteX55" fmla="*/ 366713 w 576263"/>
              <a:gd name="connsiteY55" fmla="*/ 873919 h 1666875"/>
              <a:gd name="connsiteX56" fmla="*/ 347663 w 576263"/>
              <a:gd name="connsiteY56" fmla="*/ 854869 h 1666875"/>
              <a:gd name="connsiteX57" fmla="*/ 338138 w 576263"/>
              <a:gd name="connsiteY57" fmla="*/ 838200 h 1666875"/>
              <a:gd name="connsiteX58" fmla="*/ 345282 w 576263"/>
              <a:gd name="connsiteY58" fmla="*/ 823913 h 1666875"/>
              <a:gd name="connsiteX59" fmla="*/ 359569 w 576263"/>
              <a:gd name="connsiteY59" fmla="*/ 809625 h 1666875"/>
              <a:gd name="connsiteX60" fmla="*/ 381000 w 576263"/>
              <a:gd name="connsiteY60" fmla="*/ 795338 h 1666875"/>
              <a:gd name="connsiteX61" fmla="*/ 381000 w 576263"/>
              <a:gd name="connsiteY61" fmla="*/ 778669 h 1666875"/>
              <a:gd name="connsiteX62" fmla="*/ 373857 w 576263"/>
              <a:gd name="connsiteY62" fmla="*/ 769144 h 1666875"/>
              <a:gd name="connsiteX63" fmla="*/ 357188 w 576263"/>
              <a:gd name="connsiteY63" fmla="*/ 762000 h 1666875"/>
              <a:gd name="connsiteX64" fmla="*/ 345282 w 576263"/>
              <a:gd name="connsiteY64" fmla="*/ 754857 h 1666875"/>
              <a:gd name="connsiteX65" fmla="*/ 345282 w 576263"/>
              <a:gd name="connsiteY65" fmla="*/ 745332 h 1666875"/>
              <a:gd name="connsiteX66" fmla="*/ 350044 w 576263"/>
              <a:gd name="connsiteY66" fmla="*/ 735807 h 1666875"/>
              <a:gd name="connsiteX67" fmla="*/ 352425 w 576263"/>
              <a:gd name="connsiteY67" fmla="*/ 719138 h 1666875"/>
              <a:gd name="connsiteX68" fmla="*/ 340519 w 576263"/>
              <a:gd name="connsiteY68" fmla="*/ 709613 h 1666875"/>
              <a:gd name="connsiteX69" fmla="*/ 323850 w 576263"/>
              <a:gd name="connsiteY69" fmla="*/ 700088 h 1666875"/>
              <a:gd name="connsiteX70" fmla="*/ 297657 w 576263"/>
              <a:gd name="connsiteY70" fmla="*/ 681038 h 1666875"/>
              <a:gd name="connsiteX71" fmla="*/ 283369 w 576263"/>
              <a:gd name="connsiteY71" fmla="*/ 661988 h 1666875"/>
              <a:gd name="connsiteX72" fmla="*/ 278607 w 576263"/>
              <a:gd name="connsiteY72" fmla="*/ 642938 h 1666875"/>
              <a:gd name="connsiteX73" fmla="*/ 276225 w 576263"/>
              <a:gd name="connsiteY73" fmla="*/ 621507 h 1666875"/>
              <a:gd name="connsiteX74" fmla="*/ 285750 w 576263"/>
              <a:gd name="connsiteY74" fmla="*/ 597694 h 1666875"/>
              <a:gd name="connsiteX75" fmla="*/ 285750 w 576263"/>
              <a:gd name="connsiteY75" fmla="*/ 576263 h 1666875"/>
              <a:gd name="connsiteX76" fmla="*/ 280988 w 576263"/>
              <a:gd name="connsiteY76" fmla="*/ 557213 h 1666875"/>
              <a:gd name="connsiteX77" fmla="*/ 242889 w 576263"/>
              <a:gd name="connsiteY77" fmla="*/ 528637 h 1666875"/>
              <a:gd name="connsiteX78" fmla="*/ 245270 w 576263"/>
              <a:gd name="connsiteY78" fmla="*/ 483394 h 1666875"/>
              <a:gd name="connsiteX79" fmla="*/ 330995 w 576263"/>
              <a:gd name="connsiteY79" fmla="*/ 483393 h 1666875"/>
              <a:gd name="connsiteX80" fmla="*/ 235746 w 576263"/>
              <a:gd name="connsiteY80" fmla="*/ 435769 h 1666875"/>
              <a:gd name="connsiteX81" fmla="*/ 216696 w 576263"/>
              <a:gd name="connsiteY81" fmla="*/ 419100 h 1666875"/>
              <a:gd name="connsiteX82" fmla="*/ 95252 w 576263"/>
              <a:gd name="connsiteY82" fmla="*/ 280988 h 1666875"/>
              <a:gd name="connsiteX83" fmla="*/ 0 w 576263"/>
              <a:gd name="connsiteY83" fmla="*/ 0 h 1666875"/>
              <a:gd name="connsiteX0" fmla="*/ 569119 w 576263"/>
              <a:gd name="connsiteY0" fmla="*/ 1666875 h 1666875"/>
              <a:gd name="connsiteX1" fmla="*/ 573882 w 576263"/>
              <a:gd name="connsiteY1" fmla="*/ 1614488 h 1666875"/>
              <a:gd name="connsiteX2" fmla="*/ 569119 w 576263"/>
              <a:gd name="connsiteY2" fmla="*/ 1604963 h 1666875"/>
              <a:gd name="connsiteX3" fmla="*/ 576263 w 576263"/>
              <a:gd name="connsiteY3" fmla="*/ 1593057 h 1666875"/>
              <a:gd name="connsiteX4" fmla="*/ 561975 w 576263"/>
              <a:gd name="connsiteY4" fmla="*/ 1576388 h 1666875"/>
              <a:gd name="connsiteX5" fmla="*/ 550069 w 576263"/>
              <a:gd name="connsiteY5" fmla="*/ 1566863 h 1666875"/>
              <a:gd name="connsiteX6" fmla="*/ 528638 w 576263"/>
              <a:gd name="connsiteY6" fmla="*/ 1559719 h 1666875"/>
              <a:gd name="connsiteX7" fmla="*/ 500063 w 576263"/>
              <a:gd name="connsiteY7" fmla="*/ 1554957 h 1666875"/>
              <a:gd name="connsiteX8" fmla="*/ 478632 w 576263"/>
              <a:gd name="connsiteY8" fmla="*/ 1552575 h 1666875"/>
              <a:gd name="connsiteX9" fmla="*/ 459582 w 576263"/>
              <a:gd name="connsiteY9" fmla="*/ 1535907 h 1666875"/>
              <a:gd name="connsiteX10" fmla="*/ 440532 w 576263"/>
              <a:gd name="connsiteY10" fmla="*/ 1531144 h 1666875"/>
              <a:gd name="connsiteX11" fmla="*/ 423863 w 576263"/>
              <a:gd name="connsiteY11" fmla="*/ 1521619 h 1666875"/>
              <a:gd name="connsiteX12" fmla="*/ 400050 w 576263"/>
              <a:gd name="connsiteY12" fmla="*/ 1516857 h 1666875"/>
              <a:gd name="connsiteX13" fmla="*/ 361950 w 576263"/>
              <a:gd name="connsiteY13" fmla="*/ 1481138 h 1666875"/>
              <a:gd name="connsiteX14" fmla="*/ 350044 w 576263"/>
              <a:gd name="connsiteY14" fmla="*/ 1452563 h 1666875"/>
              <a:gd name="connsiteX15" fmla="*/ 347663 w 576263"/>
              <a:gd name="connsiteY15" fmla="*/ 1435894 h 1666875"/>
              <a:gd name="connsiteX16" fmla="*/ 352425 w 576263"/>
              <a:gd name="connsiteY16" fmla="*/ 1419225 h 1666875"/>
              <a:gd name="connsiteX17" fmla="*/ 359569 w 576263"/>
              <a:gd name="connsiteY17" fmla="*/ 1404938 h 1666875"/>
              <a:gd name="connsiteX18" fmla="*/ 359569 w 576263"/>
              <a:gd name="connsiteY18" fmla="*/ 1385888 h 1666875"/>
              <a:gd name="connsiteX19" fmla="*/ 366713 w 576263"/>
              <a:gd name="connsiteY19" fmla="*/ 1371600 h 1666875"/>
              <a:gd name="connsiteX20" fmla="*/ 385763 w 576263"/>
              <a:gd name="connsiteY20" fmla="*/ 1352550 h 1666875"/>
              <a:gd name="connsiteX21" fmla="*/ 390525 w 576263"/>
              <a:gd name="connsiteY21" fmla="*/ 1333500 h 1666875"/>
              <a:gd name="connsiteX22" fmla="*/ 388144 w 576263"/>
              <a:gd name="connsiteY22" fmla="*/ 1307307 h 1666875"/>
              <a:gd name="connsiteX23" fmla="*/ 385763 w 576263"/>
              <a:gd name="connsiteY23" fmla="*/ 1281113 h 1666875"/>
              <a:gd name="connsiteX24" fmla="*/ 378619 w 576263"/>
              <a:gd name="connsiteY24" fmla="*/ 1266825 h 1666875"/>
              <a:gd name="connsiteX25" fmla="*/ 366713 w 576263"/>
              <a:gd name="connsiteY25" fmla="*/ 1238250 h 1666875"/>
              <a:gd name="connsiteX26" fmla="*/ 354807 w 576263"/>
              <a:gd name="connsiteY26" fmla="*/ 1226344 h 1666875"/>
              <a:gd name="connsiteX27" fmla="*/ 354807 w 576263"/>
              <a:gd name="connsiteY27" fmla="*/ 1216819 h 1666875"/>
              <a:gd name="connsiteX28" fmla="*/ 366713 w 576263"/>
              <a:gd name="connsiteY28" fmla="*/ 1207294 h 1666875"/>
              <a:gd name="connsiteX29" fmla="*/ 371475 w 576263"/>
              <a:gd name="connsiteY29" fmla="*/ 1195388 h 1666875"/>
              <a:gd name="connsiteX30" fmla="*/ 371475 w 576263"/>
              <a:gd name="connsiteY30" fmla="*/ 1183482 h 1666875"/>
              <a:gd name="connsiteX31" fmla="*/ 366713 w 576263"/>
              <a:gd name="connsiteY31" fmla="*/ 1176338 h 1666875"/>
              <a:gd name="connsiteX32" fmla="*/ 369094 w 576263"/>
              <a:gd name="connsiteY32" fmla="*/ 1166813 h 1666875"/>
              <a:gd name="connsiteX33" fmla="*/ 369094 w 576263"/>
              <a:gd name="connsiteY33" fmla="*/ 1154907 h 1666875"/>
              <a:gd name="connsiteX34" fmla="*/ 359569 w 576263"/>
              <a:gd name="connsiteY34" fmla="*/ 1138238 h 1666875"/>
              <a:gd name="connsiteX35" fmla="*/ 366713 w 576263"/>
              <a:gd name="connsiteY35" fmla="*/ 1126332 h 1666875"/>
              <a:gd name="connsiteX36" fmla="*/ 376238 w 576263"/>
              <a:gd name="connsiteY36" fmla="*/ 1114425 h 1666875"/>
              <a:gd name="connsiteX37" fmla="*/ 385763 w 576263"/>
              <a:gd name="connsiteY37" fmla="*/ 1107282 h 1666875"/>
              <a:gd name="connsiteX38" fmla="*/ 392907 w 576263"/>
              <a:gd name="connsiteY38" fmla="*/ 1097757 h 1666875"/>
              <a:gd name="connsiteX39" fmla="*/ 388144 w 576263"/>
              <a:gd name="connsiteY39" fmla="*/ 1090613 h 1666875"/>
              <a:gd name="connsiteX40" fmla="*/ 373857 w 576263"/>
              <a:gd name="connsiteY40" fmla="*/ 1078707 h 1666875"/>
              <a:gd name="connsiteX41" fmla="*/ 373857 w 576263"/>
              <a:gd name="connsiteY41" fmla="*/ 1066800 h 1666875"/>
              <a:gd name="connsiteX42" fmla="*/ 376238 w 576263"/>
              <a:gd name="connsiteY42" fmla="*/ 1050132 h 1666875"/>
              <a:gd name="connsiteX43" fmla="*/ 381000 w 576263"/>
              <a:gd name="connsiteY43" fmla="*/ 1035844 h 1666875"/>
              <a:gd name="connsiteX44" fmla="*/ 381000 w 576263"/>
              <a:gd name="connsiteY44" fmla="*/ 1019175 h 1666875"/>
              <a:gd name="connsiteX45" fmla="*/ 364332 w 576263"/>
              <a:gd name="connsiteY45" fmla="*/ 1004888 h 1666875"/>
              <a:gd name="connsiteX46" fmla="*/ 361950 w 576263"/>
              <a:gd name="connsiteY46" fmla="*/ 992982 h 1666875"/>
              <a:gd name="connsiteX47" fmla="*/ 371475 w 576263"/>
              <a:gd name="connsiteY47" fmla="*/ 985838 h 1666875"/>
              <a:gd name="connsiteX48" fmla="*/ 381000 w 576263"/>
              <a:gd name="connsiteY48" fmla="*/ 981075 h 1666875"/>
              <a:gd name="connsiteX49" fmla="*/ 381000 w 576263"/>
              <a:gd name="connsiteY49" fmla="*/ 959644 h 1666875"/>
              <a:gd name="connsiteX50" fmla="*/ 385763 w 576263"/>
              <a:gd name="connsiteY50" fmla="*/ 945357 h 1666875"/>
              <a:gd name="connsiteX51" fmla="*/ 381000 w 576263"/>
              <a:gd name="connsiteY51" fmla="*/ 923925 h 1666875"/>
              <a:gd name="connsiteX52" fmla="*/ 376238 w 576263"/>
              <a:gd name="connsiteY52" fmla="*/ 912019 h 1666875"/>
              <a:gd name="connsiteX53" fmla="*/ 378619 w 576263"/>
              <a:gd name="connsiteY53" fmla="*/ 900113 h 1666875"/>
              <a:gd name="connsiteX54" fmla="*/ 376238 w 576263"/>
              <a:gd name="connsiteY54" fmla="*/ 885825 h 1666875"/>
              <a:gd name="connsiteX55" fmla="*/ 366713 w 576263"/>
              <a:gd name="connsiteY55" fmla="*/ 873919 h 1666875"/>
              <a:gd name="connsiteX56" fmla="*/ 347663 w 576263"/>
              <a:gd name="connsiteY56" fmla="*/ 854869 h 1666875"/>
              <a:gd name="connsiteX57" fmla="*/ 338138 w 576263"/>
              <a:gd name="connsiteY57" fmla="*/ 838200 h 1666875"/>
              <a:gd name="connsiteX58" fmla="*/ 345282 w 576263"/>
              <a:gd name="connsiteY58" fmla="*/ 823913 h 1666875"/>
              <a:gd name="connsiteX59" fmla="*/ 359569 w 576263"/>
              <a:gd name="connsiteY59" fmla="*/ 809625 h 1666875"/>
              <a:gd name="connsiteX60" fmla="*/ 381000 w 576263"/>
              <a:gd name="connsiteY60" fmla="*/ 795338 h 1666875"/>
              <a:gd name="connsiteX61" fmla="*/ 381000 w 576263"/>
              <a:gd name="connsiteY61" fmla="*/ 778669 h 1666875"/>
              <a:gd name="connsiteX62" fmla="*/ 373857 w 576263"/>
              <a:gd name="connsiteY62" fmla="*/ 769144 h 1666875"/>
              <a:gd name="connsiteX63" fmla="*/ 357188 w 576263"/>
              <a:gd name="connsiteY63" fmla="*/ 762000 h 1666875"/>
              <a:gd name="connsiteX64" fmla="*/ 345282 w 576263"/>
              <a:gd name="connsiteY64" fmla="*/ 754857 h 1666875"/>
              <a:gd name="connsiteX65" fmla="*/ 345282 w 576263"/>
              <a:gd name="connsiteY65" fmla="*/ 745332 h 1666875"/>
              <a:gd name="connsiteX66" fmla="*/ 350044 w 576263"/>
              <a:gd name="connsiteY66" fmla="*/ 735807 h 1666875"/>
              <a:gd name="connsiteX67" fmla="*/ 352425 w 576263"/>
              <a:gd name="connsiteY67" fmla="*/ 719138 h 1666875"/>
              <a:gd name="connsiteX68" fmla="*/ 340519 w 576263"/>
              <a:gd name="connsiteY68" fmla="*/ 709613 h 1666875"/>
              <a:gd name="connsiteX69" fmla="*/ 323850 w 576263"/>
              <a:gd name="connsiteY69" fmla="*/ 700088 h 1666875"/>
              <a:gd name="connsiteX70" fmla="*/ 297657 w 576263"/>
              <a:gd name="connsiteY70" fmla="*/ 681038 h 1666875"/>
              <a:gd name="connsiteX71" fmla="*/ 283369 w 576263"/>
              <a:gd name="connsiteY71" fmla="*/ 661988 h 1666875"/>
              <a:gd name="connsiteX72" fmla="*/ 278607 w 576263"/>
              <a:gd name="connsiteY72" fmla="*/ 642938 h 1666875"/>
              <a:gd name="connsiteX73" fmla="*/ 276225 w 576263"/>
              <a:gd name="connsiteY73" fmla="*/ 621507 h 1666875"/>
              <a:gd name="connsiteX74" fmla="*/ 285750 w 576263"/>
              <a:gd name="connsiteY74" fmla="*/ 597694 h 1666875"/>
              <a:gd name="connsiteX75" fmla="*/ 285750 w 576263"/>
              <a:gd name="connsiteY75" fmla="*/ 576263 h 1666875"/>
              <a:gd name="connsiteX76" fmla="*/ 280988 w 576263"/>
              <a:gd name="connsiteY76" fmla="*/ 557213 h 1666875"/>
              <a:gd name="connsiteX77" fmla="*/ 242889 w 576263"/>
              <a:gd name="connsiteY77" fmla="*/ 528637 h 1666875"/>
              <a:gd name="connsiteX78" fmla="*/ 245270 w 576263"/>
              <a:gd name="connsiteY78" fmla="*/ 483394 h 1666875"/>
              <a:gd name="connsiteX79" fmla="*/ 238126 w 576263"/>
              <a:gd name="connsiteY79" fmla="*/ 461962 h 1666875"/>
              <a:gd name="connsiteX80" fmla="*/ 235746 w 576263"/>
              <a:gd name="connsiteY80" fmla="*/ 435769 h 1666875"/>
              <a:gd name="connsiteX81" fmla="*/ 216696 w 576263"/>
              <a:gd name="connsiteY81" fmla="*/ 419100 h 1666875"/>
              <a:gd name="connsiteX82" fmla="*/ 95252 w 576263"/>
              <a:gd name="connsiteY82" fmla="*/ 280988 h 1666875"/>
              <a:gd name="connsiteX83" fmla="*/ 0 w 576263"/>
              <a:gd name="connsiteY83" fmla="*/ 0 h 1666875"/>
              <a:gd name="connsiteX0" fmla="*/ 569119 w 576263"/>
              <a:gd name="connsiteY0" fmla="*/ 1666875 h 1666875"/>
              <a:gd name="connsiteX1" fmla="*/ 573882 w 576263"/>
              <a:gd name="connsiteY1" fmla="*/ 1614488 h 1666875"/>
              <a:gd name="connsiteX2" fmla="*/ 569119 w 576263"/>
              <a:gd name="connsiteY2" fmla="*/ 1604963 h 1666875"/>
              <a:gd name="connsiteX3" fmla="*/ 576263 w 576263"/>
              <a:gd name="connsiteY3" fmla="*/ 1593057 h 1666875"/>
              <a:gd name="connsiteX4" fmla="*/ 561975 w 576263"/>
              <a:gd name="connsiteY4" fmla="*/ 1576388 h 1666875"/>
              <a:gd name="connsiteX5" fmla="*/ 550069 w 576263"/>
              <a:gd name="connsiteY5" fmla="*/ 1566863 h 1666875"/>
              <a:gd name="connsiteX6" fmla="*/ 528638 w 576263"/>
              <a:gd name="connsiteY6" fmla="*/ 1559719 h 1666875"/>
              <a:gd name="connsiteX7" fmla="*/ 500063 w 576263"/>
              <a:gd name="connsiteY7" fmla="*/ 1554957 h 1666875"/>
              <a:gd name="connsiteX8" fmla="*/ 478632 w 576263"/>
              <a:gd name="connsiteY8" fmla="*/ 1552575 h 1666875"/>
              <a:gd name="connsiteX9" fmla="*/ 459582 w 576263"/>
              <a:gd name="connsiteY9" fmla="*/ 1535907 h 1666875"/>
              <a:gd name="connsiteX10" fmla="*/ 440532 w 576263"/>
              <a:gd name="connsiteY10" fmla="*/ 1531144 h 1666875"/>
              <a:gd name="connsiteX11" fmla="*/ 423863 w 576263"/>
              <a:gd name="connsiteY11" fmla="*/ 1521619 h 1666875"/>
              <a:gd name="connsiteX12" fmla="*/ 400050 w 576263"/>
              <a:gd name="connsiteY12" fmla="*/ 1516857 h 1666875"/>
              <a:gd name="connsiteX13" fmla="*/ 361950 w 576263"/>
              <a:gd name="connsiteY13" fmla="*/ 1481138 h 1666875"/>
              <a:gd name="connsiteX14" fmla="*/ 350044 w 576263"/>
              <a:gd name="connsiteY14" fmla="*/ 1452563 h 1666875"/>
              <a:gd name="connsiteX15" fmla="*/ 347663 w 576263"/>
              <a:gd name="connsiteY15" fmla="*/ 1435894 h 1666875"/>
              <a:gd name="connsiteX16" fmla="*/ 352425 w 576263"/>
              <a:gd name="connsiteY16" fmla="*/ 1419225 h 1666875"/>
              <a:gd name="connsiteX17" fmla="*/ 359569 w 576263"/>
              <a:gd name="connsiteY17" fmla="*/ 1404938 h 1666875"/>
              <a:gd name="connsiteX18" fmla="*/ 359569 w 576263"/>
              <a:gd name="connsiteY18" fmla="*/ 1385888 h 1666875"/>
              <a:gd name="connsiteX19" fmla="*/ 366713 w 576263"/>
              <a:gd name="connsiteY19" fmla="*/ 1371600 h 1666875"/>
              <a:gd name="connsiteX20" fmla="*/ 385763 w 576263"/>
              <a:gd name="connsiteY20" fmla="*/ 1352550 h 1666875"/>
              <a:gd name="connsiteX21" fmla="*/ 390525 w 576263"/>
              <a:gd name="connsiteY21" fmla="*/ 1333500 h 1666875"/>
              <a:gd name="connsiteX22" fmla="*/ 388144 w 576263"/>
              <a:gd name="connsiteY22" fmla="*/ 1307307 h 1666875"/>
              <a:gd name="connsiteX23" fmla="*/ 385763 w 576263"/>
              <a:gd name="connsiteY23" fmla="*/ 1281113 h 1666875"/>
              <a:gd name="connsiteX24" fmla="*/ 378619 w 576263"/>
              <a:gd name="connsiteY24" fmla="*/ 1266825 h 1666875"/>
              <a:gd name="connsiteX25" fmla="*/ 366713 w 576263"/>
              <a:gd name="connsiteY25" fmla="*/ 1238250 h 1666875"/>
              <a:gd name="connsiteX26" fmla="*/ 354807 w 576263"/>
              <a:gd name="connsiteY26" fmla="*/ 1226344 h 1666875"/>
              <a:gd name="connsiteX27" fmla="*/ 354807 w 576263"/>
              <a:gd name="connsiteY27" fmla="*/ 1216819 h 1666875"/>
              <a:gd name="connsiteX28" fmla="*/ 366713 w 576263"/>
              <a:gd name="connsiteY28" fmla="*/ 1207294 h 1666875"/>
              <a:gd name="connsiteX29" fmla="*/ 371475 w 576263"/>
              <a:gd name="connsiteY29" fmla="*/ 1195388 h 1666875"/>
              <a:gd name="connsiteX30" fmla="*/ 371475 w 576263"/>
              <a:gd name="connsiteY30" fmla="*/ 1183482 h 1666875"/>
              <a:gd name="connsiteX31" fmla="*/ 366713 w 576263"/>
              <a:gd name="connsiteY31" fmla="*/ 1176338 h 1666875"/>
              <a:gd name="connsiteX32" fmla="*/ 369094 w 576263"/>
              <a:gd name="connsiteY32" fmla="*/ 1166813 h 1666875"/>
              <a:gd name="connsiteX33" fmla="*/ 369094 w 576263"/>
              <a:gd name="connsiteY33" fmla="*/ 1154907 h 1666875"/>
              <a:gd name="connsiteX34" fmla="*/ 359569 w 576263"/>
              <a:gd name="connsiteY34" fmla="*/ 1138238 h 1666875"/>
              <a:gd name="connsiteX35" fmla="*/ 366713 w 576263"/>
              <a:gd name="connsiteY35" fmla="*/ 1126332 h 1666875"/>
              <a:gd name="connsiteX36" fmla="*/ 376238 w 576263"/>
              <a:gd name="connsiteY36" fmla="*/ 1114425 h 1666875"/>
              <a:gd name="connsiteX37" fmla="*/ 385763 w 576263"/>
              <a:gd name="connsiteY37" fmla="*/ 1107282 h 1666875"/>
              <a:gd name="connsiteX38" fmla="*/ 392907 w 576263"/>
              <a:gd name="connsiteY38" fmla="*/ 1097757 h 1666875"/>
              <a:gd name="connsiteX39" fmla="*/ 388144 w 576263"/>
              <a:gd name="connsiteY39" fmla="*/ 1090613 h 1666875"/>
              <a:gd name="connsiteX40" fmla="*/ 373857 w 576263"/>
              <a:gd name="connsiteY40" fmla="*/ 1078707 h 1666875"/>
              <a:gd name="connsiteX41" fmla="*/ 373857 w 576263"/>
              <a:gd name="connsiteY41" fmla="*/ 1066800 h 1666875"/>
              <a:gd name="connsiteX42" fmla="*/ 376238 w 576263"/>
              <a:gd name="connsiteY42" fmla="*/ 1050132 h 1666875"/>
              <a:gd name="connsiteX43" fmla="*/ 381000 w 576263"/>
              <a:gd name="connsiteY43" fmla="*/ 1035844 h 1666875"/>
              <a:gd name="connsiteX44" fmla="*/ 381000 w 576263"/>
              <a:gd name="connsiteY44" fmla="*/ 1019175 h 1666875"/>
              <a:gd name="connsiteX45" fmla="*/ 364332 w 576263"/>
              <a:gd name="connsiteY45" fmla="*/ 1004888 h 1666875"/>
              <a:gd name="connsiteX46" fmla="*/ 361950 w 576263"/>
              <a:gd name="connsiteY46" fmla="*/ 992982 h 1666875"/>
              <a:gd name="connsiteX47" fmla="*/ 371475 w 576263"/>
              <a:gd name="connsiteY47" fmla="*/ 985838 h 1666875"/>
              <a:gd name="connsiteX48" fmla="*/ 381000 w 576263"/>
              <a:gd name="connsiteY48" fmla="*/ 981075 h 1666875"/>
              <a:gd name="connsiteX49" fmla="*/ 381000 w 576263"/>
              <a:gd name="connsiteY49" fmla="*/ 959644 h 1666875"/>
              <a:gd name="connsiteX50" fmla="*/ 385763 w 576263"/>
              <a:gd name="connsiteY50" fmla="*/ 945357 h 1666875"/>
              <a:gd name="connsiteX51" fmla="*/ 381000 w 576263"/>
              <a:gd name="connsiteY51" fmla="*/ 923925 h 1666875"/>
              <a:gd name="connsiteX52" fmla="*/ 376238 w 576263"/>
              <a:gd name="connsiteY52" fmla="*/ 912019 h 1666875"/>
              <a:gd name="connsiteX53" fmla="*/ 378619 w 576263"/>
              <a:gd name="connsiteY53" fmla="*/ 900113 h 1666875"/>
              <a:gd name="connsiteX54" fmla="*/ 376238 w 576263"/>
              <a:gd name="connsiteY54" fmla="*/ 885825 h 1666875"/>
              <a:gd name="connsiteX55" fmla="*/ 366713 w 576263"/>
              <a:gd name="connsiteY55" fmla="*/ 873919 h 1666875"/>
              <a:gd name="connsiteX56" fmla="*/ 347663 w 576263"/>
              <a:gd name="connsiteY56" fmla="*/ 854869 h 1666875"/>
              <a:gd name="connsiteX57" fmla="*/ 338138 w 576263"/>
              <a:gd name="connsiteY57" fmla="*/ 838200 h 1666875"/>
              <a:gd name="connsiteX58" fmla="*/ 345282 w 576263"/>
              <a:gd name="connsiteY58" fmla="*/ 823913 h 1666875"/>
              <a:gd name="connsiteX59" fmla="*/ 359569 w 576263"/>
              <a:gd name="connsiteY59" fmla="*/ 809625 h 1666875"/>
              <a:gd name="connsiteX60" fmla="*/ 381000 w 576263"/>
              <a:gd name="connsiteY60" fmla="*/ 795338 h 1666875"/>
              <a:gd name="connsiteX61" fmla="*/ 381000 w 576263"/>
              <a:gd name="connsiteY61" fmla="*/ 778669 h 1666875"/>
              <a:gd name="connsiteX62" fmla="*/ 373857 w 576263"/>
              <a:gd name="connsiteY62" fmla="*/ 769144 h 1666875"/>
              <a:gd name="connsiteX63" fmla="*/ 357188 w 576263"/>
              <a:gd name="connsiteY63" fmla="*/ 762000 h 1666875"/>
              <a:gd name="connsiteX64" fmla="*/ 345282 w 576263"/>
              <a:gd name="connsiteY64" fmla="*/ 754857 h 1666875"/>
              <a:gd name="connsiteX65" fmla="*/ 345282 w 576263"/>
              <a:gd name="connsiteY65" fmla="*/ 745332 h 1666875"/>
              <a:gd name="connsiteX66" fmla="*/ 350044 w 576263"/>
              <a:gd name="connsiteY66" fmla="*/ 735807 h 1666875"/>
              <a:gd name="connsiteX67" fmla="*/ 352425 w 576263"/>
              <a:gd name="connsiteY67" fmla="*/ 719138 h 1666875"/>
              <a:gd name="connsiteX68" fmla="*/ 340519 w 576263"/>
              <a:gd name="connsiteY68" fmla="*/ 709613 h 1666875"/>
              <a:gd name="connsiteX69" fmla="*/ 323850 w 576263"/>
              <a:gd name="connsiteY69" fmla="*/ 700088 h 1666875"/>
              <a:gd name="connsiteX70" fmla="*/ 297657 w 576263"/>
              <a:gd name="connsiteY70" fmla="*/ 681038 h 1666875"/>
              <a:gd name="connsiteX71" fmla="*/ 283369 w 576263"/>
              <a:gd name="connsiteY71" fmla="*/ 661988 h 1666875"/>
              <a:gd name="connsiteX72" fmla="*/ 278607 w 576263"/>
              <a:gd name="connsiteY72" fmla="*/ 642938 h 1666875"/>
              <a:gd name="connsiteX73" fmla="*/ 276225 w 576263"/>
              <a:gd name="connsiteY73" fmla="*/ 621507 h 1666875"/>
              <a:gd name="connsiteX74" fmla="*/ 285750 w 576263"/>
              <a:gd name="connsiteY74" fmla="*/ 597694 h 1666875"/>
              <a:gd name="connsiteX75" fmla="*/ 285750 w 576263"/>
              <a:gd name="connsiteY75" fmla="*/ 576263 h 1666875"/>
              <a:gd name="connsiteX76" fmla="*/ 280988 w 576263"/>
              <a:gd name="connsiteY76" fmla="*/ 557213 h 1666875"/>
              <a:gd name="connsiteX77" fmla="*/ 242889 w 576263"/>
              <a:gd name="connsiteY77" fmla="*/ 528637 h 1666875"/>
              <a:gd name="connsiteX78" fmla="*/ 245270 w 576263"/>
              <a:gd name="connsiteY78" fmla="*/ 483394 h 1666875"/>
              <a:gd name="connsiteX79" fmla="*/ 238126 w 576263"/>
              <a:gd name="connsiteY79" fmla="*/ 461962 h 1666875"/>
              <a:gd name="connsiteX80" fmla="*/ 235746 w 576263"/>
              <a:gd name="connsiteY80" fmla="*/ 435769 h 1666875"/>
              <a:gd name="connsiteX81" fmla="*/ 216696 w 576263"/>
              <a:gd name="connsiteY81" fmla="*/ 419100 h 1666875"/>
              <a:gd name="connsiteX82" fmla="*/ 97633 w 576263"/>
              <a:gd name="connsiteY82" fmla="*/ 271463 h 1666875"/>
              <a:gd name="connsiteX83" fmla="*/ 0 w 576263"/>
              <a:gd name="connsiteY83" fmla="*/ 0 h 1666875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83345 w 561975"/>
              <a:gd name="connsiteY82" fmla="*/ 259556 h 1654968"/>
              <a:gd name="connsiteX83" fmla="*/ 0 w 561975"/>
              <a:gd name="connsiteY83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83345 w 561975"/>
              <a:gd name="connsiteY82" fmla="*/ 259556 h 1654968"/>
              <a:gd name="connsiteX83" fmla="*/ 52388 w 561975"/>
              <a:gd name="connsiteY83" fmla="*/ 161924 h 1654968"/>
              <a:gd name="connsiteX84" fmla="*/ 0 w 561975"/>
              <a:gd name="connsiteY84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83345 w 561975"/>
              <a:gd name="connsiteY82" fmla="*/ 259556 h 1654968"/>
              <a:gd name="connsiteX83" fmla="*/ 54770 w 561975"/>
              <a:gd name="connsiteY83" fmla="*/ 226218 h 1654968"/>
              <a:gd name="connsiteX84" fmla="*/ 0 w 561975"/>
              <a:gd name="connsiteY84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83345 w 561975"/>
              <a:gd name="connsiteY82" fmla="*/ 259556 h 1654968"/>
              <a:gd name="connsiteX83" fmla="*/ 54770 w 561975"/>
              <a:gd name="connsiteY83" fmla="*/ 226218 h 1654968"/>
              <a:gd name="connsiteX84" fmla="*/ 33338 w 561975"/>
              <a:gd name="connsiteY84" fmla="*/ 119061 h 1654968"/>
              <a:gd name="connsiteX85" fmla="*/ 0 w 561975"/>
              <a:gd name="connsiteY85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83345 w 561975"/>
              <a:gd name="connsiteY82" fmla="*/ 259556 h 1654968"/>
              <a:gd name="connsiteX83" fmla="*/ 54770 w 561975"/>
              <a:gd name="connsiteY83" fmla="*/ 226218 h 1654968"/>
              <a:gd name="connsiteX84" fmla="*/ 71438 w 561975"/>
              <a:gd name="connsiteY84" fmla="*/ 121442 h 1654968"/>
              <a:gd name="connsiteX85" fmla="*/ 0 w 561975"/>
              <a:gd name="connsiteY85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83345 w 561975"/>
              <a:gd name="connsiteY82" fmla="*/ 259556 h 1654968"/>
              <a:gd name="connsiteX83" fmla="*/ 54770 w 561975"/>
              <a:gd name="connsiteY83" fmla="*/ 226218 h 1654968"/>
              <a:gd name="connsiteX84" fmla="*/ 66676 w 561975"/>
              <a:gd name="connsiteY84" fmla="*/ 116680 h 1654968"/>
              <a:gd name="connsiteX85" fmla="*/ 0 w 561975"/>
              <a:gd name="connsiteY85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83345 w 561975"/>
              <a:gd name="connsiteY82" fmla="*/ 259556 h 1654968"/>
              <a:gd name="connsiteX83" fmla="*/ 54770 w 561975"/>
              <a:gd name="connsiteY83" fmla="*/ 226218 h 1654968"/>
              <a:gd name="connsiteX84" fmla="*/ 66676 w 561975"/>
              <a:gd name="connsiteY84" fmla="*/ 116680 h 1654968"/>
              <a:gd name="connsiteX85" fmla="*/ 23813 w 561975"/>
              <a:gd name="connsiteY85" fmla="*/ 50005 h 1654968"/>
              <a:gd name="connsiteX86" fmla="*/ 0 w 561975"/>
              <a:gd name="connsiteY86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83345 w 561975"/>
              <a:gd name="connsiteY82" fmla="*/ 259556 h 1654968"/>
              <a:gd name="connsiteX83" fmla="*/ 54770 w 561975"/>
              <a:gd name="connsiteY83" fmla="*/ 226218 h 1654968"/>
              <a:gd name="connsiteX84" fmla="*/ 66676 w 561975"/>
              <a:gd name="connsiteY84" fmla="*/ 116680 h 1654968"/>
              <a:gd name="connsiteX85" fmla="*/ 19051 w 561975"/>
              <a:gd name="connsiteY85" fmla="*/ 73818 h 1654968"/>
              <a:gd name="connsiteX86" fmla="*/ 0 w 561975"/>
              <a:gd name="connsiteY86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83345 w 561975"/>
              <a:gd name="connsiteY82" fmla="*/ 259556 h 1654968"/>
              <a:gd name="connsiteX83" fmla="*/ 54770 w 561975"/>
              <a:gd name="connsiteY83" fmla="*/ 226218 h 1654968"/>
              <a:gd name="connsiteX84" fmla="*/ 66676 w 561975"/>
              <a:gd name="connsiteY84" fmla="*/ 116680 h 1654968"/>
              <a:gd name="connsiteX85" fmla="*/ 28576 w 561975"/>
              <a:gd name="connsiteY85" fmla="*/ 73818 h 1654968"/>
              <a:gd name="connsiteX86" fmla="*/ 0 w 561975"/>
              <a:gd name="connsiteY86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83345 w 561975"/>
              <a:gd name="connsiteY82" fmla="*/ 259556 h 1654968"/>
              <a:gd name="connsiteX83" fmla="*/ 54770 w 561975"/>
              <a:gd name="connsiteY83" fmla="*/ 226218 h 1654968"/>
              <a:gd name="connsiteX84" fmla="*/ 66676 w 561975"/>
              <a:gd name="connsiteY84" fmla="*/ 116680 h 1654968"/>
              <a:gd name="connsiteX85" fmla="*/ 28576 w 561975"/>
              <a:gd name="connsiteY85" fmla="*/ 73818 h 1654968"/>
              <a:gd name="connsiteX86" fmla="*/ 50007 w 561975"/>
              <a:gd name="connsiteY86" fmla="*/ 92867 h 1654968"/>
              <a:gd name="connsiteX87" fmla="*/ 0 w 561975"/>
              <a:gd name="connsiteY87" fmla="*/ 0 h 1654968"/>
              <a:gd name="connsiteX0" fmla="*/ 557211 w 564355"/>
              <a:gd name="connsiteY0" fmla="*/ 1654968 h 1654968"/>
              <a:gd name="connsiteX1" fmla="*/ 561974 w 564355"/>
              <a:gd name="connsiteY1" fmla="*/ 1602581 h 1654968"/>
              <a:gd name="connsiteX2" fmla="*/ 557211 w 564355"/>
              <a:gd name="connsiteY2" fmla="*/ 1593056 h 1654968"/>
              <a:gd name="connsiteX3" fmla="*/ 564355 w 564355"/>
              <a:gd name="connsiteY3" fmla="*/ 1581150 h 1654968"/>
              <a:gd name="connsiteX4" fmla="*/ 550067 w 564355"/>
              <a:gd name="connsiteY4" fmla="*/ 1564481 h 1654968"/>
              <a:gd name="connsiteX5" fmla="*/ 538161 w 564355"/>
              <a:gd name="connsiteY5" fmla="*/ 1554956 h 1654968"/>
              <a:gd name="connsiteX6" fmla="*/ 516730 w 564355"/>
              <a:gd name="connsiteY6" fmla="*/ 1547812 h 1654968"/>
              <a:gd name="connsiteX7" fmla="*/ 488155 w 564355"/>
              <a:gd name="connsiteY7" fmla="*/ 1543050 h 1654968"/>
              <a:gd name="connsiteX8" fmla="*/ 466724 w 564355"/>
              <a:gd name="connsiteY8" fmla="*/ 1540668 h 1654968"/>
              <a:gd name="connsiteX9" fmla="*/ 447674 w 564355"/>
              <a:gd name="connsiteY9" fmla="*/ 1524000 h 1654968"/>
              <a:gd name="connsiteX10" fmla="*/ 428624 w 564355"/>
              <a:gd name="connsiteY10" fmla="*/ 1519237 h 1654968"/>
              <a:gd name="connsiteX11" fmla="*/ 411955 w 564355"/>
              <a:gd name="connsiteY11" fmla="*/ 1509712 h 1654968"/>
              <a:gd name="connsiteX12" fmla="*/ 388142 w 564355"/>
              <a:gd name="connsiteY12" fmla="*/ 1504950 h 1654968"/>
              <a:gd name="connsiteX13" fmla="*/ 350042 w 564355"/>
              <a:gd name="connsiteY13" fmla="*/ 1469231 h 1654968"/>
              <a:gd name="connsiteX14" fmla="*/ 338136 w 564355"/>
              <a:gd name="connsiteY14" fmla="*/ 1440656 h 1654968"/>
              <a:gd name="connsiteX15" fmla="*/ 335755 w 564355"/>
              <a:gd name="connsiteY15" fmla="*/ 1423987 h 1654968"/>
              <a:gd name="connsiteX16" fmla="*/ 340517 w 564355"/>
              <a:gd name="connsiteY16" fmla="*/ 1407318 h 1654968"/>
              <a:gd name="connsiteX17" fmla="*/ 347661 w 564355"/>
              <a:gd name="connsiteY17" fmla="*/ 1393031 h 1654968"/>
              <a:gd name="connsiteX18" fmla="*/ 347661 w 564355"/>
              <a:gd name="connsiteY18" fmla="*/ 1373981 h 1654968"/>
              <a:gd name="connsiteX19" fmla="*/ 354805 w 564355"/>
              <a:gd name="connsiteY19" fmla="*/ 1359693 h 1654968"/>
              <a:gd name="connsiteX20" fmla="*/ 373855 w 564355"/>
              <a:gd name="connsiteY20" fmla="*/ 1340643 h 1654968"/>
              <a:gd name="connsiteX21" fmla="*/ 378617 w 564355"/>
              <a:gd name="connsiteY21" fmla="*/ 1321593 h 1654968"/>
              <a:gd name="connsiteX22" fmla="*/ 376236 w 564355"/>
              <a:gd name="connsiteY22" fmla="*/ 1295400 h 1654968"/>
              <a:gd name="connsiteX23" fmla="*/ 373855 w 564355"/>
              <a:gd name="connsiteY23" fmla="*/ 1269206 h 1654968"/>
              <a:gd name="connsiteX24" fmla="*/ 366711 w 564355"/>
              <a:gd name="connsiteY24" fmla="*/ 1254918 h 1654968"/>
              <a:gd name="connsiteX25" fmla="*/ 354805 w 564355"/>
              <a:gd name="connsiteY25" fmla="*/ 1226343 h 1654968"/>
              <a:gd name="connsiteX26" fmla="*/ 342899 w 564355"/>
              <a:gd name="connsiteY26" fmla="*/ 1214437 h 1654968"/>
              <a:gd name="connsiteX27" fmla="*/ 342899 w 564355"/>
              <a:gd name="connsiteY27" fmla="*/ 1204912 h 1654968"/>
              <a:gd name="connsiteX28" fmla="*/ 354805 w 564355"/>
              <a:gd name="connsiteY28" fmla="*/ 1195387 h 1654968"/>
              <a:gd name="connsiteX29" fmla="*/ 359567 w 564355"/>
              <a:gd name="connsiteY29" fmla="*/ 1183481 h 1654968"/>
              <a:gd name="connsiteX30" fmla="*/ 359567 w 564355"/>
              <a:gd name="connsiteY30" fmla="*/ 1171575 h 1654968"/>
              <a:gd name="connsiteX31" fmla="*/ 354805 w 564355"/>
              <a:gd name="connsiteY31" fmla="*/ 1164431 h 1654968"/>
              <a:gd name="connsiteX32" fmla="*/ 357186 w 564355"/>
              <a:gd name="connsiteY32" fmla="*/ 1154906 h 1654968"/>
              <a:gd name="connsiteX33" fmla="*/ 357186 w 564355"/>
              <a:gd name="connsiteY33" fmla="*/ 1143000 h 1654968"/>
              <a:gd name="connsiteX34" fmla="*/ 347661 w 564355"/>
              <a:gd name="connsiteY34" fmla="*/ 1126331 h 1654968"/>
              <a:gd name="connsiteX35" fmla="*/ 354805 w 564355"/>
              <a:gd name="connsiteY35" fmla="*/ 1114425 h 1654968"/>
              <a:gd name="connsiteX36" fmla="*/ 364330 w 564355"/>
              <a:gd name="connsiteY36" fmla="*/ 1102518 h 1654968"/>
              <a:gd name="connsiteX37" fmla="*/ 373855 w 564355"/>
              <a:gd name="connsiteY37" fmla="*/ 1095375 h 1654968"/>
              <a:gd name="connsiteX38" fmla="*/ 380999 w 564355"/>
              <a:gd name="connsiteY38" fmla="*/ 1085850 h 1654968"/>
              <a:gd name="connsiteX39" fmla="*/ 376236 w 564355"/>
              <a:gd name="connsiteY39" fmla="*/ 1078706 h 1654968"/>
              <a:gd name="connsiteX40" fmla="*/ 361949 w 564355"/>
              <a:gd name="connsiteY40" fmla="*/ 1066800 h 1654968"/>
              <a:gd name="connsiteX41" fmla="*/ 361949 w 564355"/>
              <a:gd name="connsiteY41" fmla="*/ 1054893 h 1654968"/>
              <a:gd name="connsiteX42" fmla="*/ 364330 w 564355"/>
              <a:gd name="connsiteY42" fmla="*/ 1038225 h 1654968"/>
              <a:gd name="connsiteX43" fmla="*/ 369092 w 564355"/>
              <a:gd name="connsiteY43" fmla="*/ 1023937 h 1654968"/>
              <a:gd name="connsiteX44" fmla="*/ 369092 w 564355"/>
              <a:gd name="connsiteY44" fmla="*/ 1007268 h 1654968"/>
              <a:gd name="connsiteX45" fmla="*/ 352424 w 564355"/>
              <a:gd name="connsiteY45" fmla="*/ 992981 h 1654968"/>
              <a:gd name="connsiteX46" fmla="*/ 350042 w 564355"/>
              <a:gd name="connsiteY46" fmla="*/ 981075 h 1654968"/>
              <a:gd name="connsiteX47" fmla="*/ 359567 w 564355"/>
              <a:gd name="connsiteY47" fmla="*/ 973931 h 1654968"/>
              <a:gd name="connsiteX48" fmla="*/ 369092 w 564355"/>
              <a:gd name="connsiteY48" fmla="*/ 969168 h 1654968"/>
              <a:gd name="connsiteX49" fmla="*/ 369092 w 564355"/>
              <a:gd name="connsiteY49" fmla="*/ 947737 h 1654968"/>
              <a:gd name="connsiteX50" fmla="*/ 373855 w 564355"/>
              <a:gd name="connsiteY50" fmla="*/ 933450 h 1654968"/>
              <a:gd name="connsiteX51" fmla="*/ 369092 w 564355"/>
              <a:gd name="connsiteY51" fmla="*/ 912018 h 1654968"/>
              <a:gd name="connsiteX52" fmla="*/ 364330 w 564355"/>
              <a:gd name="connsiteY52" fmla="*/ 900112 h 1654968"/>
              <a:gd name="connsiteX53" fmla="*/ 366711 w 564355"/>
              <a:gd name="connsiteY53" fmla="*/ 888206 h 1654968"/>
              <a:gd name="connsiteX54" fmla="*/ 364330 w 564355"/>
              <a:gd name="connsiteY54" fmla="*/ 873918 h 1654968"/>
              <a:gd name="connsiteX55" fmla="*/ 354805 w 564355"/>
              <a:gd name="connsiteY55" fmla="*/ 862012 h 1654968"/>
              <a:gd name="connsiteX56" fmla="*/ 335755 w 564355"/>
              <a:gd name="connsiteY56" fmla="*/ 842962 h 1654968"/>
              <a:gd name="connsiteX57" fmla="*/ 326230 w 564355"/>
              <a:gd name="connsiteY57" fmla="*/ 826293 h 1654968"/>
              <a:gd name="connsiteX58" fmla="*/ 333374 w 564355"/>
              <a:gd name="connsiteY58" fmla="*/ 812006 h 1654968"/>
              <a:gd name="connsiteX59" fmla="*/ 347661 w 564355"/>
              <a:gd name="connsiteY59" fmla="*/ 797718 h 1654968"/>
              <a:gd name="connsiteX60" fmla="*/ 369092 w 564355"/>
              <a:gd name="connsiteY60" fmla="*/ 783431 h 1654968"/>
              <a:gd name="connsiteX61" fmla="*/ 369092 w 564355"/>
              <a:gd name="connsiteY61" fmla="*/ 766762 h 1654968"/>
              <a:gd name="connsiteX62" fmla="*/ 361949 w 564355"/>
              <a:gd name="connsiteY62" fmla="*/ 757237 h 1654968"/>
              <a:gd name="connsiteX63" fmla="*/ 345280 w 564355"/>
              <a:gd name="connsiteY63" fmla="*/ 750093 h 1654968"/>
              <a:gd name="connsiteX64" fmla="*/ 333374 w 564355"/>
              <a:gd name="connsiteY64" fmla="*/ 742950 h 1654968"/>
              <a:gd name="connsiteX65" fmla="*/ 333374 w 564355"/>
              <a:gd name="connsiteY65" fmla="*/ 733425 h 1654968"/>
              <a:gd name="connsiteX66" fmla="*/ 338136 w 564355"/>
              <a:gd name="connsiteY66" fmla="*/ 723900 h 1654968"/>
              <a:gd name="connsiteX67" fmla="*/ 340517 w 564355"/>
              <a:gd name="connsiteY67" fmla="*/ 707231 h 1654968"/>
              <a:gd name="connsiteX68" fmla="*/ 328611 w 564355"/>
              <a:gd name="connsiteY68" fmla="*/ 697706 h 1654968"/>
              <a:gd name="connsiteX69" fmla="*/ 311942 w 564355"/>
              <a:gd name="connsiteY69" fmla="*/ 688181 h 1654968"/>
              <a:gd name="connsiteX70" fmla="*/ 285749 w 564355"/>
              <a:gd name="connsiteY70" fmla="*/ 669131 h 1654968"/>
              <a:gd name="connsiteX71" fmla="*/ 271461 w 564355"/>
              <a:gd name="connsiteY71" fmla="*/ 650081 h 1654968"/>
              <a:gd name="connsiteX72" fmla="*/ 266699 w 564355"/>
              <a:gd name="connsiteY72" fmla="*/ 631031 h 1654968"/>
              <a:gd name="connsiteX73" fmla="*/ 264317 w 564355"/>
              <a:gd name="connsiteY73" fmla="*/ 609600 h 1654968"/>
              <a:gd name="connsiteX74" fmla="*/ 273842 w 564355"/>
              <a:gd name="connsiteY74" fmla="*/ 585787 h 1654968"/>
              <a:gd name="connsiteX75" fmla="*/ 273842 w 564355"/>
              <a:gd name="connsiteY75" fmla="*/ 564356 h 1654968"/>
              <a:gd name="connsiteX76" fmla="*/ 269080 w 564355"/>
              <a:gd name="connsiteY76" fmla="*/ 545306 h 1654968"/>
              <a:gd name="connsiteX77" fmla="*/ 230981 w 564355"/>
              <a:gd name="connsiteY77" fmla="*/ 516730 h 1654968"/>
              <a:gd name="connsiteX78" fmla="*/ 233362 w 564355"/>
              <a:gd name="connsiteY78" fmla="*/ 471487 h 1654968"/>
              <a:gd name="connsiteX79" fmla="*/ 226218 w 564355"/>
              <a:gd name="connsiteY79" fmla="*/ 450055 h 1654968"/>
              <a:gd name="connsiteX80" fmla="*/ 223838 w 564355"/>
              <a:gd name="connsiteY80" fmla="*/ 423862 h 1654968"/>
              <a:gd name="connsiteX81" fmla="*/ 204788 w 564355"/>
              <a:gd name="connsiteY81" fmla="*/ 407193 h 1654968"/>
              <a:gd name="connsiteX82" fmla="*/ 85725 w 564355"/>
              <a:gd name="connsiteY82" fmla="*/ 259556 h 1654968"/>
              <a:gd name="connsiteX83" fmla="*/ 57150 w 564355"/>
              <a:gd name="connsiteY83" fmla="*/ 226218 h 1654968"/>
              <a:gd name="connsiteX84" fmla="*/ 69056 w 564355"/>
              <a:gd name="connsiteY84" fmla="*/ 116680 h 1654968"/>
              <a:gd name="connsiteX85" fmla="*/ 0 w 564355"/>
              <a:gd name="connsiteY85" fmla="*/ 107155 h 1654968"/>
              <a:gd name="connsiteX86" fmla="*/ 52387 w 564355"/>
              <a:gd name="connsiteY86" fmla="*/ 92867 h 1654968"/>
              <a:gd name="connsiteX87" fmla="*/ 2380 w 564355"/>
              <a:gd name="connsiteY87" fmla="*/ 0 h 1654968"/>
              <a:gd name="connsiteX0" fmla="*/ 557211 w 564355"/>
              <a:gd name="connsiteY0" fmla="*/ 1654968 h 1654968"/>
              <a:gd name="connsiteX1" fmla="*/ 561974 w 564355"/>
              <a:gd name="connsiteY1" fmla="*/ 1602581 h 1654968"/>
              <a:gd name="connsiteX2" fmla="*/ 557211 w 564355"/>
              <a:gd name="connsiteY2" fmla="*/ 1593056 h 1654968"/>
              <a:gd name="connsiteX3" fmla="*/ 564355 w 564355"/>
              <a:gd name="connsiteY3" fmla="*/ 1581150 h 1654968"/>
              <a:gd name="connsiteX4" fmla="*/ 550067 w 564355"/>
              <a:gd name="connsiteY4" fmla="*/ 1564481 h 1654968"/>
              <a:gd name="connsiteX5" fmla="*/ 538161 w 564355"/>
              <a:gd name="connsiteY5" fmla="*/ 1554956 h 1654968"/>
              <a:gd name="connsiteX6" fmla="*/ 516730 w 564355"/>
              <a:gd name="connsiteY6" fmla="*/ 1547812 h 1654968"/>
              <a:gd name="connsiteX7" fmla="*/ 488155 w 564355"/>
              <a:gd name="connsiteY7" fmla="*/ 1543050 h 1654968"/>
              <a:gd name="connsiteX8" fmla="*/ 466724 w 564355"/>
              <a:gd name="connsiteY8" fmla="*/ 1540668 h 1654968"/>
              <a:gd name="connsiteX9" fmla="*/ 447674 w 564355"/>
              <a:gd name="connsiteY9" fmla="*/ 1524000 h 1654968"/>
              <a:gd name="connsiteX10" fmla="*/ 428624 w 564355"/>
              <a:gd name="connsiteY10" fmla="*/ 1519237 h 1654968"/>
              <a:gd name="connsiteX11" fmla="*/ 411955 w 564355"/>
              <a:gd name="connsiteY11" fmla="*/ 1509712 h 1654968"/>
              <a:gd name="connsiteX12" fmla="*/ 388142 w 564355"/>
              <a:gd name="connsiteY12" fmla="*/ 1504950 h 1654968"/>
              <a:gd name="connsiteX13" fmla="*/ 350042 w 564355"/>
              <a:gd name="connsiteY13" fmla="*/ 1469231 h 1654968"/>
              <a:gd name="connsiteX14" fmla="*/ 338136 w 564355"/>
              <a:gd name="connsiteY14" fmla="*/ 1440656 h 1654968"/>
              <a:gd name="connsiteX15" fmla="*/ 335755 w 564355"/>
              <a:gd name="connsiteY15" fmla="*/ 1423987 h 1654968"/>
              <a:gd name="connsiteX16" fmla="*/ 340517 w 564355"/>
              <a:gd name="connsiteY16" fmla="*/ 1407318 h 1654968"/>
              <a:gd name="connsiteX17" fmla="*/ 347661 w 564355"/>
              <a:gd name="connsiteY17" fmla="*/ 1393031 h 1654968"/>
              <a:gd name="connsiteX18" fmla="*/ 347661 w 564355"/>
              <a:gd name="connsiteY18" fmla="*/ 1373981 h 1654968"/>
              <a:gd name="connsiteX19" fmla="*/ 354805 w 564355"/>
              <a:gd name="connsiteY19" fmla="*/ 1359693 h 1654968"/>
              <a:gd name="connsiteX20" fmla="*/ 373855 w 564355"/>
              <a:gd name="connsiteY20" fmla="*/ 1340643 h 1654968"/>
              <a:gd name="connsiteX21" fmla="*/ 378617 w 564355"/>
              <a:gd name="connsiteY21" fmla="*/ 1321593 h 1654968"/>
              <a:gd name="connsiteX22" fmla="*/ 376236 w 564355"/>
              <a:gd name="connsiteY22" fmla="*/ 1295400 h 1654968"/>
              <a:gd name="connsiteX23" fmla="*/ 373855 w 564355"/>
              <a:gd name="connsiteY23" fmla="*/ 1269206 h 1654968"/>
              <a:gd name="connsiteX24" fmla="*/ 366711 w 564355"/>
              <a:gd name="connsiteY24" fmla="*/ 1254918 h 1654968"/>
              <a:gd name="connsiteX25" fmla="*/ 354805 w 564355"/>
              <a:gd name="connsiteY25" fmla="*/ 1226343 h 1654968"/>
              <a:gd name="connsiteX26" fmla="*/ 342899 w 564355"/>
              <a:gd name="connsiteY26" fmla="*/ 1214437 h 1654968"/>
              <a:gd name="connsiteX27" fmla="*/ 342899 w 564355"/>
              <a:gd name="connsiteY27" fmla="*/ 1204912 h 1654968"/>
              <a:gd name="connsiteX28" fmla="*/ 354805 w 564355"/>
              <a:gd name="connsiteY28" fmla="*/ 1195387 h 1654968"/>
              <a:gd name="connsiteX29" fmla="*/ 359567 w 564355"/>
              <a:gd name="connsiteY29" fmla="*/ 1183481 h 1654968"/>
              <a:gd name="connsiteX30" fmla="*/ 359567 w 564355"/>
              <a:gd name="connsiteY30" fmla="*/ 1171575 h 1654968"/>
              <a:gd name="connsiteX31" fmla="*/ 354805 w 564355"/>
              <a:gd name="connsiteY31" fmla="*/ 1164431 h 1654968"/>
              <a:gd name="connsiteX32" fmla="*/ 357186 w 564355"/>
              <a:gd name="connsiteY32" fmla="*/ 1154906 h 1654968"/>
              <a:gd name="connsiteX33" fmla="*/ 357186 w 564355"/>
              <a:gd name="connsiteY33" fmla="*/ 1143000 h 1654968"/>
              <a:gd name="connsiteX34" fmla="*/ 347661 w 564355"/>
              <a:gd name="connsiteY34" fmla="*/ 1126331 h 1654968"/>
              <a:gd name="connsiteX35" fmla="*/ 354805 w 564355"/>
              <a:gd name="connsiteY35" fmla="*/ 1114425 h 1654968"/>
              <a:gd name="connsiteX36" fmla="*/ 364330 w 564355"/>
              <a:gd name="connsiteY36" fmla="*/ 1102518 h 1654968"/>
              <a:gd name="connsiteX37" fmla="*/ 373855 w 564355"/>
              <a:gd name="connsiteY37" fmla="*/ 1095375 h 1654968"/>
              <a:gd name="connsiteX38" fmla="*/ 380999 w 564355"/>
              <a:gd name="connsiteY38" fmla="*/ 1085850 h 1654968"/>
              <a:gd name="connsiteX39" fmla="*/ 376236 w 564355"/>
              <a:gd name="connsiteY39" fmla="*/ 1078706 h 1654968"/>
              <a:gd name="connsiteX40" fmla="*/ 361949 w 564355"/>
              <a:gd name="connsiteY40" fmla="*/ 1066800 h 1654968"/>
              <a:gd name="connsiteX41" fmla="*/ 361949 w 564355"/>
              <a:gd name="connsiteY41" fmla="*/ 1054893 h 1654968"/>
              <a:gd name="connsiteX42" fmla="*/ 364330 w 564355"/>
              <a:gd name="connsiteY42" fmla="*/ 1038225 h 1654968"/>
              <a:gd name="connsiteX43" fmla="*/ 369092 w 564355"/>
              <a:gd name="connsiteY43" fmla="*/ 1023937 h 1654968"/>
              <a:gd name="connsiteX44" fmla="*/ 369092 w 564355"/>
              <a:gd name="connsiteY44" fmla="*/ 1007268 h 1654968"/>
              <a:gd name="connsiteX45" fmla="*/ 352424 w 564355"/>
              <a:gd name="connsiteY45" fmla="*/ 992981 h 1654968"/>
              <a:gd name="connsiteX46" fmla="*/ 350042 w 564355"/>
              <a:gd name="connsiteY46" fmla="*/ 981075 h 1654968"/>
              <a:gd name="connsiteX47" fmla="*/ 359567 w 564355"/>
              <a:gd name="connsiteY47" fmla="*/ 973931 h 1654968"/>
              <a:gd name="connsiteX48" fmla="*/ 369092 w 564355"/>
              <a:gd name="connsiteY48" fmla="*/ 969168 h 1654968"/>
              <a:gd name="connsiteX49" fmla="*/ 369092 w 564355"/>
              <a:gd name="connsiteY49" fmla="*/ 947737 h 1654968"/>
              <a:gd name="connsiteX50" fmla="*/ 373855 w 564355"/>
              <a:gd name="connsiteY50" fmla="*/ 933450 h 1654968"/>
              <a:gd name="connsiteX51" fmla="*/ 369092 w 564355"/>
              <a:gd name="connsiteY51" fmla="*/ 912018 h 1654968"/>
              <a:gd name="connsiteX52" fmla="*/ 364330 w 564355"/>
              <a:gd name="connsiteY52" fmla="*/ 900112 h 1654968"/>
              <a:gd name="connsiteX53" fmla="*/ 366711 w 564355"/>
              <a:gd name="connsiteY53" fmla="*/ 888206 h 1654968"/>
              <a:gd name="connsiteX54" fmla="*/ 364330 w 564355"/>
              <a:gd name="connsiteY54" fmla="*/ 873918 h 1654968"/>
              <a:gd name="connsiteX55" fmla="*/ 354805 w 564355"/>
              <a:gd name="connsiteY55" fmla="*/ 862012 h 1654968"/>
              <a:gd name="connsiteX56" fmla="*/ 335755 w 564355"/>
              <a:gd name="connsiteY56" fmla="*/ 842962 h 1654968"/>
              <a:gd name="connsiteX57" fmla="*/ 326230 w 564355"/>
              <a:gd name="connsiteY57" fmla="*/ 826293 h 1654968"/>
              <a:gd name="connsiteX58" fmla="*/ 333374 w 564355"/>
              <a:gd name="connsiteY58" fmla="*/ 812006 h 1654968"/>
              <a:gd name="connsiteX59" fmla="*/ 347661 w 564355"/>
              <a:gd name="connsiteY59" fmla="*/ 797718 h 1654968"/>
              <a:gd name="connsiteX60" fmla="*/ 369092 w 564355"/>
              <a:gd name="connsiteY60" fmla="*/ 783431 h 1654968"/>
              <a:gd name="connsiteX61" fmla="*/ 369092 w 564355"/>
              <a:gd name="connsiteY61" fmla="*/ 766762 h 1654968"/>
              <a:gd name="connsiteX62" fmla="*/ 361949 w 564355"/>
              <a:gd name="connsiteY62" fmla="*/ 757237 h 1654968"/>
              <a:gd name="connsiteX63" fmla="*/ 345280 w 564355"/>
              <a:gd name="connsiteY63" fmla="*/ 750093 h 1654968"/>
              <a:gd name="connsiteX64" fmla="*/ 333374 w 564355"/>
              <a:gd name="connsiteY64" fmla="*/ 742950 h 1654968"/>
              <a:gd name="connsiteX65" fmla="*/ 333374 w 564355"/>
              <a:gd name="connsiteY65" fmla="*/ 733425 h 1654968"/>
              <a:gd name="connsiteX66" fmla="*/ 338136 w 564355"/>
              <a:gd name="connsiteY66" fmla="*/ 723900 h 1654968"/>
              <a:gd name="connsiteX67" fmla="*/ 340517 w 564355"/>
              <a:gd name="connsiteY67" fmla="*/ 707231 h 1654968"/>
              <a:gd name="connsiteX68" fmla="*/ 328611 w 564355"/>
              <a:gd name="connsiteY68" fmla="*/ 697706 h 1654968"/>
              <a:gd name="connsiteX69" fmla="*/ 311942 w 564355"/>
              <a:gd name="connsiteY69" fmla="*/ 688181 h 1654968"/>
              <a:gd name="connsiteX70" fmla="*/ 285749 w 564355"/>
              <a:gd name="connsiteY70" fmla="*/ 669131 h 1654968"/>
              <a:gd name="connsiteX71" fmla="*/ 271461 w 564355"/>
              <a:gd name="connsiteY71" fmla="*/ 650081 h 1654968"/>
              <a:gd name="connsiteX72" fmla="*/ 266699 w 564355"/>
              <a:gd name="connsiteY72" fmla="*/ 631031 h 1654968"/>
              <a:gd name="connsiteX73" fmla="*/ 264317 w 564355"/>
              <a:gd name="connsiteY73" fmla="*/ 609600 h 1654968"/>
              <a:gd name="connsiteX74" fmla="*/ 273842 w 564355"/>
              <a:gd name="connsiteY74" fmla="*/ 585787 h 1654968"/>
              <a:gd name="connsiteX75" fmla="*/ 273842 w 564355"/>
              <a:gd name="connsiteY75" fmla="*/ 564356 h 1654968"/>
              <a:gd name="connsiteX76" fmla="*/ 269080 w 564355"/>
              <a:gd name="connsiteY76" fmla="*/ 545306 h 1654968"/>
              <a:gd name="connsiteX77" fmla="*/ 230981 w 564355"/>
              <a:gd name="connsiteY77" fmla="*/ 516730 h 1654968"/>
              <a:gd name="connsiteX78" fmla="*/ 233362 w 564355"/>
              <a:gd name="connsiteY78" fmla="*/ 471487 h 1654968"/>
              <a:gd name="connsiteX79" fmla="*/ 226218 w 564355"/>
              <a:gd name="connsiteY79" fmla="*/ 450055 h 1654968"/>
              <a:gd name="connsiteX80" fmla="*/ 223838 w 564355"/>
              <a:gd name="connsiteY80" fmla="*/ 423862 h 1654968"/>
              <a:gd name="connsiteX81" fmla="*/ 204788 w 564355"/>
              <a:gd name="connsiteY81" fmla="*/ 407193 h 1654968"/>
              <a:gd name="connsiteX82" fmla="*/ 85725 w 564355"/>
              <a:gd name="connsiteY82" fmla="*/ 259556 h 1654968"/>
              <a:gd name="connsiteX83" fmla="*/ 57150 w 564355"/>
              <a:gd name="connsiteY83" fmla="*/ 226218 h 1654968"/>
              <a:gd name="connsiteX84" fmla="*/ 69056 w 564355"/>
              <a:gd name="connsiteY84" fmla="*/ 116680 h 1654968"/>
              <a:gd name="connsiteX85" fmla="*/ 0 w 564355"/>
              <a:gd name="connsiteY85" fmla="*/ 107155 h 1654968"/>
              <a:gd name="connsiteX86" fmla="*/ 26193 w 564355"/>
              <a:gd name="connsiteY86" fmla="*/ 69054 h 1654968"/>
              <a:gd name="connsiteX87" fmla="*/ 2380 w 564355"/>
              <a:gd name="connsiteY87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83345 w 561975"/>
              <a:gd name="connsiteY82" fmla="*/ 259556 h 1654968"/>
              <a:gd name="connsiteX83" fmla="*/ 54770 w 561975"/>
              <a:gd name="connsiteY83" fmla="*/ 226218 h 1654968"/>
              <a:gd name="connsiteX84" fmla="*/ 66676 w 561975"/>
              <a:gd name="connsiteY84" fmla="*/ 116680 h 1654968"/>
              <a:gd name="connsiteX85" fmla="*/ 57151 w 561975"/>
              <a:gd name="connsiteY85" fmla="*/ 90486 h 1654968"/>
              <a:gd name="connsiteX86" fmla="*/ 23813 w 561975"/>
              <a:gd name="connsiteY86" fmla="*/ 69054 h 1654968"/>
              <a:gd name="connsiteX87" fmla="*/ 0 w 561975"/>
              <a:gd name="connsiteY87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83345 w 561975"/>
              <a:gd name="connsiteY82" fmla="*/ 259556 h 1654968"/>
              <a:gd name="connsiteX83" fmla="*/ 54770 w 561975"/>
              <a:gd name="connsiteY83" fmla="*/ 226218 h 1654968"/>
              <a:gd name="connsiteX84" fmla="*/ 61913 w 561975"/>
              <a:gd name="connsiteY84" fmla="*/ 169067 h 1654968"/>
              <a:gd name="connsiteX85" fmla="*/ 66676 w 561975"/>
              <a:gd name="connsiteY85" fmla="*/ 116680 h 1654968"/>
              <a:gd name="connsiteX86" fmla="*/ 57151 w 561975"/>
              <a:gd name="connsiteY86" fmla="*/ 90486 h 1654968"/>
              <a:gd name="connsiteX87" fmla="*/ 23813 w 561975"/>
              <a:gd name="connsiteY87" fmla="*/ 69054 h 1654968"/>
              <a:gd name="connsiteX88" fmla="*/ 0 w 561975"/>
              <a:gd name="connsiteY88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83345 w 561975"/>
              <a:gd name="connsiteY82" fmla="*/ 259556 h 1654968"/>
              <a:gd name="connsiteX83" fmla="*/ 54770 w 561975"/>
              <a:gd name="connsiteY83" fmla="*/ 226218 h 1654968"/>
              <a:gd name="connsiteX84" fmla="*/ 66675 w 561975"/>
              <a:gd name="connsiteY84" fmla="*/ 159542 h 1654968"/>
              <a:gd name="connsiteX85" fmla="*/ 66676 w 561975"/>
              <a:gd name="connsiteY85" fmla="*/ 116680 h 1654968"/>
              <a:gd name="connsiteX86" fmla="*/ 57151 w 561975"/>
              <a:gd name="connsiteY86" fmla="*/ 90486 h 1654968"/>
              <a:gd name="connsiteX87" fmla="*/ 23813 w 561975"/>
              <a:gd name="connsiteY87" fmla="*/ 69054 h 1654968"/>
              <a:gd name="connsiteX88" fmla="*/ 0 w 561975"/>
              <a:gd name="connsiteY88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83345 w 561975"/>
              <a:gd name="connsiteY82" fmla="*/ 259556 h 1654968"/>
              <a:gd name="connsiteX83" fmla="*/ 54770 w 561975"/>
              <a:gd name="connsiteY83" fmla="*/ 226218 h 1654968"/>
              <a:gd name="connsiteX84" fmla="*/ 66675 w 561975"/>
              <a:gd name="connsiteY84" fmla="*/ 159542 h 1654968"/>
              <a:gd name="connsiteX85" fmla="*/ 64295 w 561975"/>
              <a:gd name="connsiteY85" fmla="*/ 116680 h 1654968"/>
              <a:gd name="connsiteX86" fmla="*/ 57151 w 561975"/>
              <a:gd name="connsiteY86" fmla="*/ 90486 h 1654968"/>
              <a:gd name="connsiteX87" fmla="*/ 23813 w 561975"/>
              <a:gd name="connsiteY87" fmla="*/ 69054 h 1654968"/>
              <a:gd name="connsiteX88" fmla="*/ 0 w 561975"/>
              <a:gd name="connsiteY88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140495 w 561975"/>
              <a:gd name="connsiteY82" fmla="*/ 323849 h 1654968"/>
              <a:gd name="connsiteX83" fmla="*/ 83345 w 561975"/>
              <a:gd name="connsiteY83" fmla="*/ 259556 h 1654968"/>
              <a:gd name="connsiteX84" fmla="*/ 54770 w 561975"/>
              <a:gd name="connsiteY84" fmla="*/ 226218 h 1654968"/>
              <a:gd name="connsiteX85" fmla="*/ 66675 w 561975"/>
              <a:gd name="connsiteY85" fmla="*/ 159542 h 1654968"/>
              <a:gd name="connsiteX86" fmla="*/ 64295 w 561975"/>
              <a:gd name="connsiteY86" fmla="*/ 116680 h 1654968"/>
              <a:gd name="connsiteX87" fmla="*/ 57151 w 561975"/>
              <a:gd name="connsiteY87" fmla="*/ 90486 h 1654968"/>
              <a:gd name="connsiteX88" fmla="*/ 23813 w 561975"/>
              <a:gd name="connsiteY88" fmla="*/ 69054 h 1654968"/>
              <a:gd name="connsiteX89" fmla="*/ 0 w 561975"/>
              <a:gd name="connsiteY89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140495 w 561975"/>
              <a:gd name="connsiteY82" fmla="*/ 323849 h 1654968"/>
              <a:gd name="connsiteX83" fmla="*/ 83345 w 561975"/>
              <a:gd name="connsiteY83" fmla="*/ 259556 h 1654968"/>
              <a:gd name="connsiteX84" fmla="*/ 104776 w 561975"/>
              <a:gd name="connsiteY84" fmla="*/ 285749 h 1654968"/>
              <a:gd name="connsiteX85" fmla="*/ 54770 w 561975"/>
              <a:gd name="connsiteY85" fmla="*/ 226218 h 1654968"/>
              <a:gd name="connsiteX86" fmla="*/ 66675 w 561975"/>
              <a:gd name="connsiteY86" fmla="*/ 159542 h 1654968"/>
              <a:gd name="connsiteX87" fmla="*/ 64295 w 561975"/>
              <a:gd name="connsiteY87" fmla="*/ 116680 h 1654968"/>
              <a:gd name="connsiteX88" fmla="*/ 57151 w 561975"/>
              <a:gd name="connsiteY88" fmla="*/ 90486 h 1654968"/>
              <a:gd name="connsiteX89" fmla="*/ 23813 w 561975"/>
              <a:gd name="connsiteY89" fmla="*/ 69054 h 1654968"/>
              <a:gd name="connsiteX90" fmla="*/ 0 w 561975"/>
              <a:gd name="connsiteY90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171451 w 561975"/>
              <a:gd name="connsiteY82" fmla="*/ 366711 h 1654968"/>
              <a:gd name="connsiteX83" fmla="*/ 140495 w 561975"/>
              <a:gd name="connsiteY83" fmla="*/ 323849 h 1654968"/>
              <a:gd name="connsiteX84" fmla="*/ 83345 w 561975"/>
              <a:gd name="connsiteY84" fmla="*/ 259556 h 1654968"/>
              <a:gd name="connsiteX85" fmla="*/ 104776 w 561975"/>
              <a:gd name="connsiteY85" fmla="*/ 285749 h 1654968"/>
              <a:gd name="connsiteX86" fmla="*/ 54770 w 561975"/>
              <a:gd name="connsiteY86" fmla="*/ 226218 h 1654968"/>
              <a:gd name="connsiteX87" fmla="*/ 66675 w 561975"/>
              <a:gd name="connsiteY87" fmla="*/ 159542 h 1654968"/>
              <a:gd name="connsiteX88" fmla="*/ 64295 w 561975"/>
              <a:gd name="connsiteY88" fmla="*/ 116680 h 1654968"/>
              <a:gd name="connsiteX89" fmla="*/ 57151 w 561975"/>
              <a:gd name="connsiteY89" fmla="*/ 90486 h 1654968"/>
              <a:gd name="connsiteX90" fmla="*/ 23813 w 561975"/>
              <a:gd name="connsiteY90" fmla="*/ 69054 h 1654968"/>
              <a:gd name="connsiteX91" fmla="*/ 0 w 561975"/>
              <a:gd name="connsiteY91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119064 w 561975"/>
              <a:gd name="connsiteY82" fmla="*/ 402430 h 1654968"/>
              <a:gd name="connsiteX83" fmla="*/ 140495 w 561975"/>
              <a:gd name="connsiteY83" fmla="*/ 323849 h 1654968"/>
              <a:gd name="connsiteX84" fmla="*/ 83345 w 561975"/>
              <a:gd name="connsiteY84" fmla="*/ 259556 h 1654968"/>
              <a:gd name="connsiteX85" fmla="*/ 104776 w 561975"/>
              <a:gd name="connsiteY85" fmla="*/ 285749 h 1654968"/>
              <a:gd name="connsiteX86" fmla="*/ 54770 w 561975"/>
              <a:gd name="connsiteY86" fmla="*/ 226218 h 1654968"/>
              <a:gd name="connsiteX87" fmla="*/ 66675 w 561975"/>
              <a:gd name="connsiteY87" fmla="*/ 159542 h 1654968"/>
              <a:gd name="connsiteX88" fmla="*/ 64295 w 561975"/>
              <a:gd name="connsiteY88" fmla="*/ 116680 h 1654968"/>
              <a:gd name="connsiteX89" fmla="*/ 57151 w 561975"/>
              <a:gd name="connsiteY89" fmla="*/ 90486 h 1654968"/>
              <a:gd name="connsiteX90" fmla="*/ 23813 w 561975"/>
              <a:gd name="connsiteY90" fmla="*/ 69054 h 1654968"/>
              <a:gd name="connsiteX91" fmla="*/ 0 w 561975"/>
              <a:gd name="connsiteY91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119064 w 561975"/>
              <a:gd name="connsiteY82" fmla="*/ 402430 h 1654968"/>
              <a:gd name="connsiteX83" fmla="*/ 126208 w 561975"/>
              <a:gd name="connsiteY83" fmla="*/ 347661 h 1654968"/>
              <a:gd name="connsiteX84" fmla="*/ 83345 w 561975"/>
              <a:gd name="connsiteY84" fmla="*/ 259556 h 1654968"/>
              <a:gd name="connsiteX85" fmla="*/ 104776 w 561975"/>
              <a:gd name="connsiteY85" fmla="*/ 285749 h 1654968"/>
              <a:gd name="connsiteX86" fmla="*/ 54770 w 561975"/>
              <a:gd name="connsiteY86" fmla="*/ 226218 h 1654968"/>
              <a:gd name="connsiteX87" fmla="*/ 66675 w 561975"/>
              <a:gd name="connsiteY87" fmla="*/ 159542 h 1654968"/>
              <a:gd name="connsiteX88" fmla="*/ 64295 w 561975"/>
              <a:gd name="connsiteY88" fmla="*/ 116680 h 1654968"/>
              <a:gd name="connsiteX89" fmla="*/ 57151 w 561975"/>
              <a:gd name="connsiteY89" fmla="*/ 90486 h 1654968"/>
              <a:gd name="connsiteX90" fmla="*/ 23813 w 561975"/>
              <a:gd name="connsiteY90" fmla="*/ 69054 h 1654968"/>
              <a:gd name="connsiteX91" fmla="*/ 0 w 561975"/>
              <a:gd name="connsiteY91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119064 w 561975"/>
              <a:gd name="connsiteY82" fmla="*/ 402430 h 1654968"/>
              <a:gd name="connsiteX83" fmla="*/ 126208 w 561975"/>
              <a:gd name="connsiteY83" fmla="*/ 347661 h 1654968"/>
              <a:gd name="connsiteX84" fmla="*/ 83345 w 561975"/>
              <a:gd name="connsiteY84" fmla="*/ 259556 h 1654968"/>
              <a:gd name="connsiteX85" fmla="*/ 102395 w 561975"/>
              <a:gd name="connsiteY85" fmla="*/ 328612 h 1654968"/>
              <a:gd name="connsiteX86" fmla="*/ 54770 w 561975"/>
              <a:gd name="connsiteY86" fmla="*/ 226218 h 1654968"/>
              <a:gd name="connsiteX87" fmla="*/ 66675 w 561975"/>
              <a:gd name="connsiteY87" fmla="*/ 159542 h 1654968"/>
              <a:gd name="connsiteX88" fmla="*/ 64295 w 561975"/>
              <a:gd name="connsiteY88" fmla="*/ 116680 h 1654968"/>
              <a:gd name="connsiteX89" fmla="*/ 57151 w 561975"/>
              <a:gd name="connsiteY89" fmla="*/ 90486 h 1654968"/>
              <a:gd name="connsiteX90" fmla="*/ 23813 w 561975"/>
              <a:gd name="connsiteY90" fmla="*/ 69054 h 1654968"/>
              <a:gd name="connsiteX91" fmla="*/ 0 w 561975"/>
              <a:gd name="connsiteY91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119064 w 561975"/>
              <a:gd name="connsiteY82" fmla="*/ 402430 h 1654968"/>
              <a:gd name="connsiteX83" fmla="*/ 126208 w 561975"/>
              <a:gd name="connsiteY83" fmla="*/ 347661 h 1654968"/>
              <a:gd name="connsiteX84" fmla="*/ 195264 w 561975"/>
              <a:gd name="connsiteY84" fmla="*/ 302418 h 1654968"/>
              <a:gd name="connsiteX85" fmla="*/ 102395 w 561975"/>
              <a:gd name="connsiteY85" fmla="*/ 328612 h 1654968"/>
              <a:gd name="connsiteX86" fmla="*/ 54770 w 561975"/>
              <a:gd name="connsiteY86" fmla="*/ 226218 h 1654968"/>
              <a:gd name="connsiteX87" fmla="*/ 66675 w 561975"/>
              <a:gd name="connsiteY87" fmla="*/ 159542 h 1654968"/>
              <a:gd name="connsiteX88" fmla="*/ 64295 w 561975"/>
              <a:gd name="connsiteY88" fmla="*/ 116680 h 1654968"/>
              <a:gd name="connsiteX89" fmla="*/ 57151 w 561975"/>
              <a:gd name="connsiteY89" fmla="*/ 90486 h 1654968"/>
              <a:gd name="connsiteX90" fmla="*/ 23813 w 561975"/>
              <a:gd name="connsiteY90" fmla="*/ 69054 h 1654968"/>
              <a:gd name="connsiteX91" fmla="*/ 0 w 561975"/>
              <a:gd name="connsiteY91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119064 w 561975"/>
              <a:gd name="connsiteY82" fmla="*/ 402430 h 1654968"/>
              <a:gd name="connsiteX83" fmla="*/ 126208 w 561975"/>
              <a:gd name="connsiteY83" fmla="*/ 347661 h 1654968"/>
              <a:gd name="connsiteX84" fmla="*/ 195264 w 561975"/>
              <a:gd name="connsiteY84" fmla="*/ 302418 h 1654968"/>
              <a:gd name="connsiteX85" fmla="*/ 92870 w 561975"/>
              <a:gd name="connsiteY85" fmla="*/ 259556 h 1654968"/>
              <a:gd name="connsiteX86" fmla="*/ 54770 w 561975"/>
              <a:gd name="connsiteY86" fmla="*/ 226218 h 1654968"/>
              <a:gd name="connsiteX87" fmla="*/ 66675 w 561975"/>
              <a:gd name="connsiteY87" fmla="*/ 159542 h 1654968"/>
              <a:gd name="connsiteX88" fmla="*/ 64295 w 561975"/>
              <a:gd name="connsiteY88" fmla="*/ 116680 h 1654968"/>
              <a:gd name="connsiteX89" fmla="*/ 57151 w 561975"/>
              <a:gd name="connsiteY89" fmla="*/ 90486 h 1654968"/>
              <a:gd name="connsiteX90" fmla="*/ 23813 w 561975"/>
              <a:gd name="connsiteY90" fmla="*/ 69054 h 1654968"/>
              <a:gd name="connsiteX91" fmla="*/ 0 w 561975"/>
              <a:gd name="connsiteY91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119064 w 561975"/>
              <a:gd name="connsiteY82" fmla="*/ 402430 h 1654968"/>
              <a:gd name="connsiteX83" fmla="*/ 126208 w 561975"/>
              <a:gd name="connsiteY83" fmla="*/ 347661 h 1654968"/>
              <a:gd name="connsiteX84" fmla="*/ 90489 w 561975"/>
              <a:gd name="connsiteY84" fmla="*/ 309562 h 1654968"/>
              <a:gd name="connsiteX85" fmla="*/ 92870 w 561975"/>
              <a:gd name="connsiteY85" fmla="*/ 259556 h 1654968"/>
              <a:gd name="connsiteX86" fmla="*/ 54770 w 561975"/>
              <a:gd name="connsiteY86" fmla="*/ 226218 h 1654968"/>
              <a:gd name="connsiteX87" fmla="*/ 66675 w 561975"/>
              <a:gd name="connsiteY87" fmla="*/ 159542 h 1654968"/>
              <a:gd name="connsiteX88" fmla="*/ 64295 w 561975"/>
              <a:gd name="connsiteY88" fmla="*/ 116680 h 1654968"/>
              <a:gd name="connsiteX89" fmla="*/ 57151 w 561975"/>
              <a:gd name="connsiteY89" fmla="*/ 90486 h 1654968"/>
              <a:gd name="connsiteX90" fmla="*/ 23813 w 561975"/>
              <a:gd name="connsiteY90" fmla="*/ 69054 h 1654968"/>
              <a:gd name="connsiteX91" fmla="*/ 0 w 561975"/>
              <a:gd name="connsiteY91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166688 w 561975"/>
              <a:gd name="connsiteY82" fmla="*/ 402430 h 1654968"/>
              <a:gd name="connsiteX83" fmla="*/ 119064 w 561975"/>
              <a:gd name="connsiteY83" fmla="*/ 402430 h 1654968"/>
              <a:gd name="connsiteX84" fmla="*/ 126208 w 561975"/>
              <a:gd name="connsiteY84" fmla="*/ 347661 h 1654968"/>
              <a:gd name="connsiteX85" fmla="*/ 90489 w 561975"/>
              <a:gd name="connsiteY85" fmla="*/ 309562 h 1654968"/>
              <a:gd name="connsiteX86" fmla="*/ 92870 w 561975"/>
              <a:gd name="connsiteY86" fmla="*/ 259556 h 1654968"/>
              <a:gd name="connsiteX87" fmla="*/ 54770 w 561975"/>
              <a:gd name="connsiteY87" fmla="*/ 226218 h 1654968"/>
              <a:gd name="connsiteX88" fmla="*/ 66675 w 561975"/>
              <a:gd name="connsiteY88" fmla="*/ 159542 h 1654968"/>
              <a:gd name="connsiteX89" fmla="*/ 64295 w 561975"/>
              <a:gd name="connsiteY89" fmla="*/ 116680 h 1654968"/>
              <a:gd name="connsiteX90" fmla="*/ 57151 w 561975"/>
              <a:gd name="connsiteY90" fmla="*/ 90486 h 1654968"/>
              <a:gd name="connsiteX91" fmla="*/ 23813 w 561975"/>
              <a:gd name="connsiteY91" fmla="*/ 69054 h 1654968"/>
              <a:gd name="connsiteX92" fmla="*/ 0 w 561975"/>
              <a:gd name="connsiteY92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152400 w 561975"/>
              <a:gd name="connsiteY82" fmla="*/ 414337 h 1654968"/>
              <a:gd name="connsiteX83" fmla="*/ 119064 w 561975"/>
              <a:gd name="connsiteY83" fmla="*/ 402430 h 1654968"/>
              <a:gd name="connsiteX84" fmla="*/ 126208 w 561975"/>
              <a:gd name="connsiteY84" fmla="*/ 347661 h 1654968"/>
              <a:gd name="connsiteX85" fmla="*/ 90489 w 561975"/>
              <a:gd name="connsiteY85" fmla="*/ 309562 h 1654968"/>
              <a:gd name="connsiteX86" fmla="*/ 92870 w 561975"/>
              <a:gd name="connsiteY86" fmla="*/ 259556 h 1654968"/>
              <a:gd name="connsiteX87" fmla="*/ 54770 w 561975"/>
              <a:gd name="connsiteY87" fmla="*/ 226218 h 1654968"/>
              <a:gd name="connsiteX88" fmla="*/ 66675 w 561975"/>
              <a:gd name="connsiteY88" fmla="*/ 159542 h 1654968"/>
              <a:gd name="connsiteX89" fmla="*/ 64295 w 561975"/>
              <a:gd name="connsiteY89" fmla="*/ 116680 h 1654968"/>
              <a:gd name="connsiteX90" fmla="*/ 57151 w 561975"/>
              <a:gd name="connsiteY90" fmla="*/ 90486 h 1654968"/>
              <a:gd name="connsiteX91" fmla="*/ 23813 w 561975"/>
              <a:gd name="connsiteY91" fmla="*/ 69054 h 1654968"/>
              <a:gd name="connsiteX92" fmla="*/ 0 w 561975"/>
              <a:gd name="connsiteY92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152400 w 561975"/>
              <a:gd name="connsiteY82" fmla="*/ 414337 h 1654968"/>
              <a:gd name="connsiteX83" fmla="*/ 119064 w 561975"/>
              <a:gd name="connsiteY83" fmla="*/ 402430 h 1654968"/>
              <a:gd name="connsiteX84" fmla="*/ 121445 w 561975"/>
              <a:gd name="connsiteY84" fmla="*/ 373855 h 1654968"/>
              <a:gd name="connsiteX85" fmla="*/ 126208 w 561975"/>
              <a:gd name="connsiteY85" fmla="*/ 347661 h 1654968"/>
              <a:gd name="connsiteX86" fmla="*/ 90489 w 561975"/>
              <a:gd name="connsiteY86" fmla="*/ 309562 h 1654968"/>
              <a:gd name="connsiteX87" fmla="*/ 92870 w 561975"/>
              <a:gd name="connsiteY87" fmla="*/ 259556 h 1654968"/>
              <a:gd name="connsiteX88" fmla="*/ 54770 w 561975"/>
              <a:gd name="connsiteY88" fmla="*/ 226218 h 1654968"/>
              <a:gd name="connsiteX89" fmla="*/ 66675 w 561975"/>
              <a:gd name="connsiteY89" fmla="*/ 159542 h 1654968"/>
              <a:gd name="connsiteX90" fmla="*/ 64295 w 561975"/>
              <a:gd name="connsiteY90" fmla="*/ 116680 h 1654968"/>
              <a:gd name="connsiteX91" fmla="*/ 57151 w 561975"/>
              <a:gd name="connsiteY91" fmla="*/ 90486 h 1654968"/>
              <a:gd name="connsiteX92" fmla="*/ 23813 w 561975"/>
              <a:gd name="connsiteY92" fmla="*/ 69054 h 1654968"/>
              <a:gd name="connsiteX93" fmla="*/ 0 w 561975"/>
              <a:gd name="connsiteY93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152400 w 561975"/>
              <a:gd name="connsiteY82" fmla="*/ 414337 h 1654968"/>
              <a:gd name="connsiteX83" fmla="*/ 126208 w 561975"/>
              <a:gd name="connsiteY83" fmla="*/ 407192 h 1654968"/>
              <a:gd name="connsiteX84" fmla="*/ 121445 w 561975"/>
              <a:gd name="connsiteY84" fmla="*/ 373855 h 1654968"/>
              <a:gd name="connsiteX85" fmla="*/ 126208 w 561975"/>
              <a:gd name="connsiteY85" fmla="*/ 347661 h 1654968"/>
              <a:gd name="connsiteX86" fmla="*/ 90489 w 561975"/>
              <a:gd name="connsiteY86" fmla="*/ 309562 h 1654968"/>
              <a:gd name="connsiteX87" fmla="*/ 92870 w 561975"/>
              <a:gd name="connsiteY87" fmla="*/ 259556 h 1654968"/>
              <a:gd name="connsiteX88" fmla="*/ 54770 w 561975"/>
              <a:gd name="connsiteY88" fmla="*/ 226218 h 1654968"/>
              <a:gd name="connsiteX89" fmla="*/ 66675 w 561975"/>
              <a:gd name="connsiteY89" fmla="*/ 159542 h 1654968"/>
              <a:gd name="connsiteX90" fmla="*/ 64295 w 561975"/>
              <a:gd name="connsiteY90" fmla="*/ 116680 h 1654968"/>
              <a:gd name="connsiteX91" fmla="*/ 57151 w 561975"/>
              <a:gd name="connsiteY91" fmla="*/ 90486 h 1654968"/>
              <a:gd name="connsiteX92" fmla="*/ 23813 w 561975"/>
              <a:gd name="connsiteY92" fmla="*/ 69054 h 1654968"/>
              <a:gd name="connsiteX93" fmla="*/ 0 w 561975"/>
              <a:gd name="connsiteY93" fmla="*/ 0 h 1654968"/>
              <a:gd name="connsiteX0" fmla="*/ 569119 w 576263"/>
              <a:gd name="connsiteY0" fmla="*/ 1664493 h 1664493"/>
              <a:gd name="connsiteX1" fmla="*/ 573882 w 576263"/>
              <a:gd name="connsiteY1" fmla="*/ 1612106 h 1664493"/>
              <a:gd name="connsiteX2" fmla="*/ 569119 w 576263"/>
              <a:gd name="connsiteY2" fmla="*/ 1602581 h 1664493"/>
              <a:gd name="connsiteX3" fmla="*/ 576263 w 576263"/>
              <a:gd name="connsiteY3" fmla="*/ 1590675 h 1664493"/>
              <a:gd name="connsiteX4" fmla="*/ 561975 w 576263"/>
              <a:gd name="connsiteY4" fmla="*/ 1574006 h 1664493"/>
              <a:gd name="connsiteX5" fmla="*/ 550069 w 576263"/>
              <a:gd name="connsiteY5" fmla="*/ 1564481 h 1664493"/>
              <a:gd name="connsiteX6" fmla="*/ 528638 w 576263"/>
              <a:gd name="connsiteY6" fmla="*/ 1557337 h 1664493"/>
              <a:gd name="connsiteX7" fmla="*/ 500063 w 576263"/>
              <a:gd name="connsiteY7" fmla="*/ 1552575 h 1664493"/>
              <a:gd name="connsiteX8" fmla="*/ 478632 w 576263"/>
              <a:gd name="connsiteY8" fmla="*/ 1550193 h 1664493"/>
              <a:gd name="connsiteX9" fmla="*/ 459582 w 576263"/>
              <a:gd name="connsiteY9" fmla="*/ 1533525 h 1664493"/>
              <a:gd name="connsiteX10" fmla="*/ 440532 w 576263"/>
              <a:gd name="connsiteY10" fmla="*/ 1528762 h 1664493"/>
              <a:gd name="connsiteX11" fmla="*/ 423863 w 576263"/>
              <a:gd name="connsiteY11" fmla="*/ 1519237 h 1664493"/>
              <a:gd name="connsiteX12" fmla="*/ 400050 w 576263"/>
              <a:gd name="connsiteY12" fmla="*/ 1514475 h 1664493"/>
              <a:gd name="connsiteX13" fmla="*/ 361950 w 576263"/>
              <a:gd name="connsiteY13" fmla="*/ 1478756 h 1664493"/>
              <a:gd name="connsiteX14" fmla="*/ 350044 w 576263"/>
              <a:gd name="connsiteY14" fmla="*/ 1450181 h 1664493"/>
              <a:gd name="connsiteX15" fmla="*/ 347663 w 576263"/>
              <a:gd name="connsiteY15" fmla="*/ 1433512 h 1664493"/>
              <a:gd name="connsiteX16" fmla="*/ 352425 w 576263"/>
              <a:gd name="connsiteY16" fmla="*/ 1416843 h 1664493"/>
              <a:gd name="connsiteX17" fmla="*/ 359569 w 576263"/>
              <a:gd name="connsiteY17" fmla="*/ 1402556 h 1664493"/>
              <a:gd name="connsiteX18" fmla="*/ 359569 w 576263"/>
              <a:gd name="connsiteY18" fmla="*/ 1383506 h 1664493"/>
              <a:gd name="connsiteX19" fmla="*/ 366713 w 576263"/>
              <a:gd name="connsiteY19" fmla="*/ 1369218 h 1664493"/>
              <a:gd name="connsiteX20" fmla="*/ 385763 w 576263"/>
              <a:gd name="connsiteY20" fmla="*/ 1350168 h 1664493"/>
              <a:gd name="connsiteX21" fmla="*/ 390525 w 576263"/>
              <a:gd name="connsiteY21" fmla="*/ 1331118 h 1664493"/>
              <a:gd name="connsiteX22" fmla="*/ 388144 w 576263"/>
              <a:gd name="connsiteY22" fmla="*/ 1304925 h 1664493"/>
              <a:gd name="connsiteX23" fmla="*/ 385763 w 576263"/>
              <a:gd name="connsiteY23" fmla="*/ 1278731 h 1664493"/>
              <a:gd name="connsiteX24" fmla="*/ 378619 w 576263"/>
              <a:gd name="connsiteY24" fmla="*/ 1264443 h 1664493"/>
              <a:gd name="connsiteX25" fmla="*/ 366713 w 576263"/>
              <a:gd name="connsiteY25" fmla="*/ 1235868 h 1664493"/>
              <a:gd name="connsiteX26" fmla="*/ 354807 w 576263"/>
              <a:gd name="connsiteY26" fmla="*/ 1223962 h 1664493"/>
              <a:gd name="connsiteX27" fmla="*/ 354807 w 576263"/>
              <a:gd name="connsiteY27" fmla="*/ 1214437 h 1664493"/>
              <a:gd name="connsiteX28" fmla="*/ 366713 w 576263"/>
              <a:gd name="connsiteY28" fmla="*/ 1204912 h 1664493"/>
              <a:gd name="connsiteX29" fmla="*/ 371475 w 576263"/>
              <a:gd name="connsiteY29" fmla="*/ 1193006 h 1664493"/>
              <a:gd name="connsiteX30" fmla="*/ 371475 w 576263"/>
              <a:gd name="connsiteY30" fmla="*/ 1181100 h 1664493"/>
              <a:gd name="connsiteX31" fmla="*/ 366713 w 576263"/>
              <a:gd name="connsiteY31" fmla="*/ 1173956 h 1664493"/>
              <a:gd name="connsiteX32" fmla="*/ 369094 w 576263"/>
              <a:gd name="connsiteY32" fmla="*/ 1164431 h 1664493"/>
              <a:gd name="connsiteX33" fmla="*/ 369094 w 576263"/>
              <a:gd name="connsiteY33" fmla="*/ 1152525 h 1664493"/>
              <a:gd name="connsiteX34" fmla="*/ 359569 w 576263"/>
              <a:gd name="connsiteY34" fmla="*/ 1135856 h 1664493"/>
              <a:gd name="connsiteX35" fmla="*/ 366713 w 576263"/>
              <a:gd name="connsiteY35" fmla="*/ 1123950 h 1664493"/>
              <a:gd name="connsiteX36" fmla="*/ 376238 w 576263"/>
              <a:gd name="connsiteY36" fmla="*/ 1112043 h 1664493"/>
              <a:gd name="connsiteX37" fmla="*/ 385763 w 576263"/>
              <a:gd name="connsiteY37" fmla="*/ 1104900 h 1664493"/>
              <a:gd name="connsiteX38" fmla="*/ 392907 w 576263"/>
              <a:gd name="connsiteY38" fmla="*/ 1095375 h 1664493"/>
              <a:gd name="connsiteX39" fmla="*/ 388144 w 576263"/>
              <a:gd name="connsiteY39" fmla="*/ 1088231 h 1664493"/>
              <a:gd name="connsiteX40" fmla="*/ 373857 w 576263"/>
              <a:gd name="connsiteY40" fmla="*/ 1076325 h 1664493"/>
              <a:gd name="connsiteX41" fmla="*/ 373857 w 576263"/>
              <a:gd name="connsiteY41" fmla="*/ 1064418 h 1664493"/>
              <a:gd name="connsiteX42" fmla="*/ 376238 w 576263"/>
              <a:gd name="connsiteY42" fmla="*/ 1047750 h 1664493"/>
              <a:gd name="connsiteX43" fmla="*/ 381000 w 576263"/>
              <a:gd name="connsiteY43" fmla="*/ 1033462 h 1664493"/>
              <a:gd name="connsiteX44" fmla="*/ 381000 w 576263"/>
              <a:gd name="connsiteY44" fmla="*/ 1016793 h 1664493"/>
              <a:gd name="connsiteX45" fmla="*/ 364332 w 576263"/>
              <a:gd name="connsiteY45" fmla="*/ 1002506 h 1664493"/>
              <a:gd name="connsiteX46" fmla="*/ 361950 w 576263"/>
              <a:gd name="connsiteY46" fmla="*/ 990600 h 1664493"/>
              <a:gd name="connsiteX47" fmla="*/ 371475 w 576263"/>
              <a:gd name="connsiteY47" fmla="*/ 983456 h 1664493"/>
              <a:gd name="connsiteX48" fmla="*/ 381000 w 576263"/>
              <a:gd name="connsiteY48" fmla="*/ 978693 h 1664493"/>
              <a:gd name="connsiteX49" fmla="*/ 381000 w 576263"/>
              <a:gd name="connsiteY49" fmla="*/ 957262 h 1664493"/>
              <a:gd name="connsiteX50" fmla="*/ 385763 w 576263"/>
              <a:gd name="connsiteY50" fmla="*/ 942975 h 1664493"/>
              <a:gd name="connsiteX51" fmla="*/ 381000 w 576263"/>
              <a:gd name="connsiteY51" fmla="*/ 921543 h 1664493"/>
              <a:gd name="connsiteX52" fmla="*/ 376238 w 576263"/>
              <a:gd name="connsiteY52" fmla="*/ 909637 h 1664493"/>
              <a:gd name="connsiteX53" fmla="*/ 378619 w 576263"/>
              <a:gd name="connsiteY53" fmla="*/ 897731 h 1664493"/>
              <a:gd name="connsiteX54" fmla="*/ 376238 w 576263"/>
              <a:gd name="connsiteY54" fmla="*/ 883443 h 1664493"/>
              <a:gd name="connsiteX55" fmla="*/ 366713 w 576263"/>
              <a:gd name="connsiteY55" fmla="*/ 871537 h 1664493"/>
              <a:gd name="connsiteX56" fmla="*/ 347663 w 576263"/>
              <a:gd name="connsiteY56" fmla="*/ 852487 h 1664493"/>
              <a:gd name="connsiteX57" fmla="*/ 338138 w 576263"/>
              <a:gd name="connsiteY57" fmla="*/ 835818 h 1664493"/>
              <a:gd name="connsiteX58" fmla="*/ 345282 w 576263"/>
              <a:gd name="connsiteY58" fmla="*/ 821531 h 1664493"/>
              <a:gd name="connsiteX59" fmla="*/ 359569 w 576263"/>
              <a:gd name="connsiteY59" fmla="*/ 807243 h 1664493"/>
              <a:gd name="connsiteX60" fmla="*/ 381000 w 576263"/>
              <a:gd name="connsiteY60" fmla="*/ 792956 h 1664493"/>
              <a:gd name="connsiteX61" fmla="*/ 381000 w 576263"/>
              <a:gd name="connsiteY61" fmla="*/ 776287 h 1664493"/>
              <a:gd name="connsiteX62" fmla="*/ 373857 w 576263"/>
              <a:gd name="connsiteY62" fmla="*/ 766762 h 1664493"/>
              <a:gd name="connsiteX63" fmla="*/ 357188 w 576263"/>
              <a:gd name="connsiteY63" fmla="*/ 759618 h 1664493"/>
              <a:gd name="connsiteX64" fmla="*/ 345282 w 576263"/>
              <a:gd name="connsiteY64" fmla="*/ 752475 h 1664493"/>
              <a:gd name="connsiteX65" fmla="*/ 345282 w 576263"/>
              <a:gd name="connsiteY65" fmla="*/ 742950 h 1664493"/>
              <a:gd name="connsiteX66" fmla="*/ 350044 w 576263"/>
              <a:gd name="connsiteY66" fmla="*/ 733425 h 1664493"/>
              <a:gd name="connsiteX67" fmla="*/ 352425 w 576263"/>
              <a:gd name="connsiteY67" fmla="*/ 716756 h 1664493"/>
              <a:gd name="connsiteX68" fmla="*/ 340519 w 576263"/>
              <a:gd name="connsiteY68" fmla="*/ 707231 h 1664493"/>
              <a:gd name="connsiteX69" fmla="*/ 323850 w 576263"/>
              <a:gd name="connsiteY69" fmla="*/ 697706 h 1664493"/>
              <a:gd name="connsiteX70" fmla="*/ 297657 w 576263"/>
              <a:gd name="connsiteY70" fmla="*/ 678656 h 1664493"/>
              <a:gd name="connsiteX71" fmla="*/ 283369 w 576263"/>
              <a:gd name="connsiteY71" fmla="*/ 659606 h 1664493"/>
              <a:gd name="connsiteX72" fmla="*/ 278607 w 576263"/>
              <a:gd name="connsiteY72" fmla="*/ 640556 h 1664493"/>
              <a:gd name="connsiteX73" fmla="*/ 276225 w 576263"/>
              <a:gd name="connsiteY73" fmla="*/ 619125 h 1664493"/>
              <a:gd name="connsiteX74" fmla="*/ 285750 w 576263"/>
              <a:gd name="connsiteY74" fmla="*/ 595312 h 1664493"/>
              <a:gd name="connsiteX75" fmla="*/ 285750 w 576263"/>
              <a:gd name="connsiteY75" fmla="*/ 573881 h 1664493"/>
              <a:gd name="connsiteX76" fmla="*/ 280988 w 576263"/>
              <a:gd name="connsiteY76" fmla="*/ 554831 h 1664493"/>
              <a:gd name="connsiteX77" fmla="*/ 242889 w 576263"/>
              <a:gd name="connsiteY77" fmla="*/ 526255 h 1664493"/>
              <a:gd name="connsiteX78" fmla="*/ 245270 w 576263"/>
              <a:gd name="connsiteY78" fmla="*/ 481012 h 1664493"/>
              <a:gd name="connsiteX79" fmla="*/ 238126 w 576263"/>
              <a:gd name="connsiteY79" fmla="*/ 459580 h 1664493"/>
              <a:gd name="connsiteX80" fmla="*/ 235746 w 576263"/>
              <a:gd name="connsiteY80" fmla="*/ 433387 h 1664493"/>
              <a:gd name="connsiteX81" fmla="*/ 216696 w 576263"/>
              <a:gd name="connsiteY81" fmla="*/ 416718 h 1664493"/>
              <a:gd name="connsiteX82" fmla="*/ 166688 w 576263"/>
              <a:gd name="connsiteY82" fmla="*/ 423862 h 1664493"/>
              <a:gd name="connsiteX83" fmla="*/ 140496 w 576263"/>
              <a:gd name="connsiteY83" fmla="*/ 416717 h 1664493"/>
              <a:gd name="connsiteX84" fmla="*/ 135733 w 576263"/>
              <a:gd name="connsiteY84" fmla="*/ 383380 h 1664493"/>
              <a:gd name="connsiteX85" fmla="*/ 140496 w 576263"/>
              <a:gd name="connsiteY85" fmla="*/ 357186 h 1664493"/>
              <a:gd name="connsiteX86" fmla="*/ 104777 w 576263"/>
              <a:gd name="connsiteY86" fmla="*/ 319087 h 1664493"/>
              <a:gd name="connsiteX87" fmla="*/ 107158 w 576263"/>
              <a:gd name="connsiteY87" fmla="*/ 269081 h 1664493"/>
              <a:gd name="connsiteX88" fmla="*/ 69058 w 576263"/>
              <a:gd name="connsiteY88" fmla="*/ 235743 h 1664493"/>
              <a:gd name="connsiteX89" fmla="*/ 80963 w 576263"/>
              <a:gd name="connsiteY89" fmla="*/ 169067 h 1664493"/>
              <a:gd name="connsiteX90" fmla="*/ 78583 w 576263"/>
              <a:gd name="connsiteY90" fmla="*/ 126205 h 1664493"/>
              <a:gd name="connsiteX91" fmla="*/ 71439 w 576263"/>
              <a:gd name="connsiteY91" fmla="*/ 100011 h 1664493"/>
              <a:gd name="connsiteX92" fmla="*/ 38101 w 576263"/>
              <a:gd name="connsiteY92" fmla="*/ 78579 h 1664493"/>
              <a:gd name="connsiteX93" fmla="*/ 0 w 576263"/>
              <a:gd name="connsiteY93" fmla="*/ 0 h 1664493"/>
              <a:gd name="connsiteX0" fmla="*/ 573882 w 581026"/>
              <a:gd name="connsiteY0" fmla="*/ 1683543 h 1683543"/>
              <a:gd name="connsiteX1" fmla="*/ 578645 w 581026"/>
              <a:gd name="connsiteY1" fmla="*/ 1631156 h 1683543"/>
              <a:gd name="connsiteX2" fmla="*/ 573882 w 581026"/>
              <a:gd name="connsiteY2" fmla="*/ 1621631 h 1683543"/>
              <a:gd name="connsiteX3" fmla="*/ 581026 w 581026"/>
              <a:gd name="connsiteY3" fmla="*/ 1609725 h 1683543"/>
              <a:gd name="connsiteX4" fmla="*/ 566738 w 581026"/>
              <a:gd name="connsiteY4" fmla="*/ 1593056 h 1683543"/>
              <a:gd name="connsiteX5" fmla="*/ 554832 w 581026"/>
              <a:gd name="connsiteY5" fmla="*/ 1583531 h 1683543"/>
              <a:gd name="connsiteX6" fmla="*/ 533401 w 581026"/>
              <a:gd name="connsiteY6" fmla="*/ 1576387 h 1683543"/>
              <a:gd name="connsiteX7" fmla="*/ 504826 w 581026"/>
              <a:gd name="connsiteY7" fmla="*/ 1571625 h 1683543"/>
              <a:gd name="connsiteX8" fmla="*/ 483395 w 581026"/>
              <a:gd name="connsiteY8" fmla="*/ 1569243 h 1683543"/>
              <a:gd name="connsiteX9" fmla="*/ 464345 w 581026"/>
              <a:gd name="connsiteY9" fmla="*/ 1552575 h 1683543"/>
              <a:gd name="connsiteX10" fmla="*/ 445295 w 581026"/>
              <a:gd name="connsiteY10" fmla="*/ 1547812 h 1683543"/>
              <a:gd name="connsiteX11" fmla="*/ 428626 w 581026"/>
              <a:gd name="connsiteY11" fmla="*/ 1538287 h 1683543"/>
              <a:gd name="connsiteX12" fmla="*/ 404813 w 581026"/>
              <a:gd name="connsiteY12" fmla="*/ 1533525 h 1683543"/>
              <a:gd name="connsiteX13" fmla="*/ 366713 w 581026"/>
              <a:gd name="connsiteY13" fmla="*/ 1497806 h 1683543"/>
              <a:gd name="connsiteX14" fmla="*/ 354807 w 581026"/>
              <a:gd name="connsiteY14" fmla="*/ 1469231 h 1683543"/>
              <a:gd name="connsiteX15" fmla="*/ 352426 w 581026"/>
              <a:gd name="connsiteY15" fmla="*/ 1452562 h 1683543"/>
              <a:gd name="connsiteX16" fmla="*/ 357188 w 581026"/>
              <a:gd name="connsiteY16" fmla="*/ 1435893 h 1683543"/>
              <a:gd name="connsiteX17" fmla="*/ 364332 w 581026"/>
              <a:gd name="connsiteY17" fmla="*/ 1421606 h 1683543"/>
              <a:gd name="connsiteX18" fmla="*/ 364332 w 581026"/>
              <a:gd name="connsiteY18" fmla="*/ 1402556 h 1683543"/>
              <a:gd name="connsiteX19" fmla="*/ 371476 w 581026"/>
              <a:gd name="connsiteY19" fmla="*/ 1388268 h 1683543"/>
              <a:gd name="connsiteX20" fmla="*/ 390526 w 581026"/>
              <a:gd name="connsiteY20" fmla="*/ 1369218 h 1683543"/>
              <a:gd name="connsiteX21" fmla="*/ 395288 w 581026"/>
              <a:gd name="connsiteY21" fmla="*/ 1350168 h 1683543"/>
              <a:gd name="connsiteX22" fmla="*/ 392907 w 581026"/>
              <a:gd name="connsiteY22" fmla="*/ 1323975 h 1683543"/>
              <a:gd name="connsiteX23" fmla="*/ 390526 w 581026"/>
              <a:gd name="connsiteY23" fmla="*/ 1297781 h 1683543"/>
              <a:gd name="connsiteX24" fmla="*/ 383382 w 581026"/>
              <a:gd name="connsiteY24" fmla="*/ 1283493 h 1683543"/>
              <a:gd name="connsiteX25" fmla="*/ 371476 w 581026"/>
              <a:gd name="connsiteY25" fmla="*/ 1254918 h 1683543"/>
              <a:gd name="connsiteX26" fmla="*/ 359570 w 581026"/>
              <a:gd name="connsiteY26" fmla="*/ 1243012 h 1683543"/>
              <a:gd name="connsiteX27" fmla="*/ 359570 w 581026"/>
              <a:gd name="connsiteY27" fmla="*/ 1233487 h 1683543"/>
              <a:gd name="connsiteX28" fmla="*/ 371476 w 581026"/>
              <a:gd name="connsiteY28" fmla="*/ 1223962 h 1683543"/>
              <a:gd name="connsiteX29" fmla="*/ 376238 w 581026"/>
              <a:gd name="connsiteY29" fmla="*/ 1212056 h 1683543"/>
              <a:gd name="connsiteX30" fmla="*/ 376238 w 581026"/>
              <a:gd name="connsiteY30" fmla="*/ 1200150 h 1683543"/>
              <a:gd name="connsiteX31" fmla="*/ 371476 w 581026"/>
              <a:gd name="connsiteY31" fmla="*/ 1193006 h 1683543"/>
              <a:gd name="connsiteX32" fmla="*/ 373857 w 581026"/>
              <a:gd name="connsiteY32" fmla="*/ 1183481 h 1683543"/>
              <a:gd name="connsiteX33" fmla="*/ 373857 w 581026"/>
              <a:gd name="connsiteY33" fmla="*/ 1171575 h 1683543"/>
              <a:gd name="connsiteX34" fmla="*/ 364332 w 581026"/>
              <a:gd name="connsiteY34" fmla="*/ 1154906 h 1683543"/>
              <a:gd name="connsiteX35" fmla="*/ 371476 w 581026"/>
              <a:gd name="connsiteY35" fmla="*/ 1143000 h 1683543"/>
              <a:gd name="connsiteX36" fmla="*/ 381001 w 581026"/>
              <a:gd name="connsiteY36" fmla="*/ 1131093 h 1683543"/>
              <a:gd name="connsiteX37" fmla="*/ 390526 w 581026"/>
              <a:gd name="connsiteY37" fmla="*/ 1123950 h 1683543"/>
              <a:gd name="connsiteX38" fmla="*/ 397670 w 581026"/>
              <a:gd name="connsiteY38" fmla="*/ 1114425 h 1683543"/>
              <a:gd name="connsiteX39" fmla="*/ 392907 w 581026"/>
              <a:gd name="connsiteY39" fmla="*/ 1107281 h 1683543"/>
              <a:gd name="connsiteX40" fmla="*/ 378620 w 581026"/>
              <a:gd name="connsiteY40" fmla="*/ 1095375 h 1683543"/>
              <a:gd name="connsiteX41" fmla="*/ 378620 w 581026"/>
              <a:gd name="connsiteY41" fmla="*/ 1083468 h 1683543"/>
              <a:gd name="connsiteX42" fmla="*/ 381001 w 581026"/>
              <a:gd name="connsiteY42" fmla="*/ 1066800 h 1683543"/>
              <a:gd name="connsiteX43" fmla="*/ 385763 w 581026"/>
              <a:gd name="connsiteY43" fmla="*/ 1052512 h 1683543"/>
              <a:gd name="connsiteX44" fmla="*/ 385763 w 581026"/>
              <a:gd name="connsiteY44" fmla="*/ 1035843 h 1683543"/>
              <a:gd name="connsiteX45" fmla="*/ 369095 w 581026"/>
              <a:gd name="connsiteY45" fmla="*/ 1021556 h 1683543"/>
              <a:gd name="connsiteX46" fmla="*/ 366713 w 581026"/>
              <a:gd name="connsiteY46" fmla="*/ 1009650 h 1683543"/>
              <a:gd name="connsiteX47" fmla="*/ 376238 w 581026"/>
              <a:gd name="connsiteY47" fmla="*/ 1002506 h 1683543"/>
              <a:gd name="connsiteX48" fmla="*/ 385763 w 581026"/>
              <a:gd name="connsiteY48" fmla="*/ 997743 h 1683543"/>
              <a:gd name="connsiteX49" fmla="*/ 385763 w 581026"/>
              <a:gd name="connsiteY49" fmla="*/ 976312 h 1683543"/>
              <a:gd name="connsiteX50" fmla="*/ 390526 w 581026"/>
              <a:gd name="connsiteY50" fmla="*/ 962025 h 1683543"/>
              <a:gd name="connsiteX51" fmla="*/ 385763 w 581026"/>
              <a:gd name="connsiteY51" fmla="*/ 940593 h 1683543"/>
              <a:gd name="connsiteX52" fmla="*/ 381001 w 581026"/>
              <a:gd name="connsiteY52" fmla="*/ 928687 h 1683543"/>
              <a:gd name="connsiteX53" fmla="*/ 383382 w 581026"/>
              <a:gd name="connsiteY53" fmla="*/ 916781 h 1683543"/>
              <a:gd name="connsiteX54" fmla="*/ 381001 w 581026"/>
              <a:gd name="connsiteY54" fmla="*/ 902493 h 1683543"/>
              <a:gd name="connsiteX55" fmla="*/ 371476 w 581026"/>
              <a:gd name="connsiteY55" fmla="*/ 890587 h 1683543"/>
              <a:gd name="connsiteX56" fmla="*/ 352426 w 581026"/>
              <a:gd name="connsiteY56" fmla="*/ 871537 h 1683543"/>
              <a:gd name="connsiteX57" fmla="*/ 342901 w 581026"/>
              <a:gd name="connsiteY57" fmla="*/ 854868 h 1683543"/>
              <a:gd name="connsiteX58" fmla="*/ 350045 w 581026"/>
              <a:gd name="connsiteY58" fmla="*/ 840581 h 1683543"/>
              <a:gd name="connsiteX59" fmla="*/ 364332 w 581026"/>
              <a:gd name="connsiteY59" fmla="*/ 826293 h 1683543"/>
              <a:gd name="connsiteX60" fmla="*/ 385763 w 581026"/>
              <a:gd name="connsiteY60" fmla="*/ 812006 h 1683543"/>
              <a:gd name="connsiteX61" fmla="*/ 385763 w 581026"/>
              <a:gd name="connsiteY61" fmla="*/ 795337 h 1683543"/>
              <a:gd name="connsiteX62" fmla="*/ 378620 w 581026"/>
              <a:gd name="connsiteY62" fmla="*/ 785812 h 1683543"/>
              <a:gd name="connsiteX63" fmla="*/ 361951 w 581026"/>
              <a:gd name="connsiteY63" fmla="*/ 778668 h 1683543"/>
              <a:gd name="connsiteX64" fmla="*/ 350045 w 581026"/>
              <a:gd name="connsiteY64" fmla="*/ 771525 h 1683543"/>
              <a:gd name="connsiteX65" fmla="*/ 350045 w 581026"/>
              <a:gd name="connsiteY65" fmla="*/ 762000 h 1683543"/>
              <a:gd name="connsiteX66" fmla="*/ 354807 w 581026"/>
              <a:gd name="connsiteY66" fmla="*/ 752475 h 1683543"/>
              <a:gd name="connsiteX67" fmla="*/ 357188 w 581026"/>
              <a:gd name="connsiteY67" fmla="*/ 735806 h 1683543"/>
              <a:gd name="connsiteX68" fmla="*/ 345282 w 581026"/>
              <a:gd name="connsiteY68" fmla="*/ 726281 h 1683543"/>
              <a:gd name="connsiteX69" fmla="*/ 328613 w 581026"/>
              <a:gd name="connsiteY69" fmla="*/ 716756 h 1683543"/>
              <a:gd name="connsiteX70" fmla="*/ 302420 w 581026"/>
              <a:gd name="connsiteY70" fmla="*/ 697706 h 1683543"/>
              <a:gd name="connsiteX71" fmla="*/ 288132 w 581026"/>
              <a:gd name="connsiteY71" fmla="*/ 678656 h 1683543"/>
              <a:gd name="connsiteX72" fmla="*/ 283370 w 581026"/>
              <a:gd name="connsiteY72" fmla="*/ 659606 h 1683543"/>
              <a:gd name="connsiteX73" fmla="*/ 280988 w 581026"/>
              <a:gd name="connsiteY73" fmla="*/ 638175 h 1683543"/>
              <a:gd name="connsiteX74" fmla="*/ 290513 w 581026"/>
              <a:gd name="connsiteY74" fmla="*/ 614362 h 1683543"/>
              <a:gd name="connsiteX75" fmla="*/ 290513 w 581026"/>
              <a:gd name="connsiteY75" fmla="*/ 592931 h 1683543"/>
              <a:gd name="connsiteX76" fmla="*/ 285751 w 581026"/>
              <a:gd name="connsiteY76" fmla="*/ 573881 h 1683543"/>
              <a:gd name="connsiteX77" fmla="*/ 247652 w 581026"/>
              <a:gd name="connsiteY77" fmla="*/ 545305 h 1683543"/>
              <a:gd name="connsiteX78" fmla="*/ 250033 w 581026"/>
              <a:gd name="connsiteY78" fmla="*/ 500062 h 1683543"/>
              <a:gd name="connsiteX79" fmla="*/ 242889 w 581026"/>
              <a:gd name="connsiteY79" fmla="*/ 478630 h 1683543"/>
              <a:gd name="connsiteX80" fmla="*/ 240509 w 581026"/>
              <a:gd name="connsiteY80" fmla="*/ 452437 h 1683543"/>
              <a:gd name="connsiteX81" fmla="*/ 221459 w 581026"/>
              <a:gd name="connsiteY81" fmla="*/ 435768 h 1683543"/>
              <a:gd name="connsiteX82" fmla="*/ 171451 w 581026"/>
              <a:gd name="connsiteY82" fmla="*/ 442912 h 1683543"/>
              <a:gd name="connsiteX83" fmla="*/ 145259 w 581026"/>
              <a:gd name="connsiteY83" fmla="*/ 435767 h 1683543"/>
              <a:gd name="connsiteX84" fmla="*/ 140496 w 581026"/>
              <a:gd name="connsiteY84" fmla="*/ 402430 h 1683543"/>
              <a:gd name="connsiteX85" fmla="*/ 145259 w 581026"/>
              <a:gd name="connsiteY85" fmla="*/ 376236 h 1683543"/>
              <a:gd name="connsiteX86" fmla="*/ 109540 w 581026"/>
              <a:gd name="connsiteY86" fmla="*/ 338137 h 1683543"/>
              <a:gd name="connsiteX87" fmla="*/ 111921 w 581026"/>
              <a:gd name="connsiteY87" fmla="*/ 288131 h 1683543"/>
              <a:gd name="connsiteX88" fmla="*/ 73821 w 581026"/>
              <a:gd name="connsiteY88" fmla="*/ 254793 h 1683543"/>
              <a:gd name="connsiteX89" fmla="*/ 85726 w 581026"/>
              <a:gd name="connsiteY89" fmla="*/ 188117 h 1683543"/>
              <a:gd name="connsiteX90" fmla="*/ 83346 w 581026"/>
              <a:gd name="connsiteY90" fmla="*/ 145255 h 1683543"/>
              <a:gd name="connsiteX91" fmla="*/ 76202 w 581026"/>
              <a:gd name="connsiteY91" fmla="*/ 119061 h 1683543"/>
              <a:gd name="connsiteX92" fmla="*/ 42864 w 581026"/>
              <a:gd name="connsiteY92" fmla="*/ 97629 h 1683543"/>
              <a:gd name="connsiteX93" fmla="*/ 0 w 581026"/>
              <a:gd name="connsiteY93" fmla="*/ 0 h 168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581026" h="1683543">
                <a:moveTo>
                  <a:pt x="573882" y="1683543"/>
                </a:moveTo>
                <a:lnTo>
                  <a:pt x="578645" y="1631156"/>
                </a:lnTo>
                <a:lnTo>
                  <a:pt x="573882" y="1621631"/>
                </a:lnTo>
                <a:lnTo>
                  <a:pt x="581026" y="1609725"/>
                </a:lnTo>
                <a:lnTo>
                  <a:pt x="566738" y="1593056"/>
                </a:lnTo>
                <a:lnTo>
                  <a:pt x="554832" y="1583531"/>
                </a:lnTo>
                <a:lnTo>
                  <a:pt x="533401" y="1576387"/>
                </a:lnTo>
                <a:lnTo>
                  <a:pt x="504826" y="1571625"/>
                </a:lnTo>
                <a:lnTo>
                  <a:pt x="483395" y="1569243"/>
                </a:lnTo>
                <a:lnTo>
                  <a:pt x="464345" y="1552575"/>
                </a:lnTo>
                <a:lnTo>
                  <a:pt x="445295" y="1547812"/>
                </a:lnTo>
                <a:lnTo>
                  <a:pt x="428626" y="1538287"/>
                </a:lnTo>
                <a:lnTo>
                  <a:pt x="404813" y="1533525"/>
                </a:lnTo>
                <a:lnTo>
                  <a:pt x="366713" y="1497806"/>
                </a:lnTo>
                <a:lnTo>
                  <a:pt x="354807" y="1469231"/>
                </a:lnTo>
                <a:lnTo>
                  <a:pt x="352426" y="1452562"/>
                </a:lnTo>
                <a:lnTo>
                  <a:pt x="357188" y="1435893"/>
                </a:lnTo>
                <a:lnTo>
                  <a:pt x="364332" y="1421606"/>
                </a:lnTo>
                <a:lnTo>
                  <a:pt x="364332" y="1402556"/>
                </a:lnTo>
                <a:lnTo>
                  <a:pt x="371476" y="1388268"/>
                </a:lnTo>
                <a:lnTo>
                  <a:pt x="390526" y="1369218"/>
                </a:lnTo>
                <a:lnTo>
                  <a:pt x="395288" y="1350168"/>
                </a:lnTo>
                <a:lnTo>
                  <a:pt x="392907" y="1323975"/>
                </a:lnTo>
                <a:lnTo>
                  <a:pt x="390526" y="1297781"/>
                </a:lnTo>
                <a:lnTo>
                  <a:pt x="383382" y="1283493"/>
                </a:lnTo>
                <a:lnTo>
                  <a:pt x="371476" y="1254918"/>
                </a:lnTo>
                <a:lnTo>
                  <a:pt x="359570" y="1243012"/>
                </a:lnTo>
                <a:lnTo>
                  <a:pt x="359570" y="1233487"/>
                </a:lnTo>
                <a:lnTo>
                  <a:pt x="371476" y="1223962"/>
                </a:lnTo>
                <a:lnTo>
                  <a:pt x="376238" y="1212056"/>
                </a:lnTo>
                <a:lnTo>
                  <a:pt x="376238" y="1200150"/>
                </a:lnTo>
                <a:lnTo>
                  <a:pt x="371476" y="1193006"/>
                </a:lnTo>
                <a:lnTo>
                  <a:pt x="373857" y="1183481"/>
                </a:lnTo>
                <a:lnTo>
                  <a:pt x="373857" y="1171575"/>
                </a:lnTo>
                <a:lnTo>
                  <a:pt x="364332" y="1154906"/>
                </a:lnTo>
                <a:lnTo>
                  <a:pt x="371476" y="1143000"/>
                </a:lnTo>
                <a:lnTo>
                  <a:pt x="381001" y="1131093"/>
                </a:lnTo>
                <a:lnTo>
                  <a:pt x="390526" y="1123950"/>
                </a:lnTo>
                <a:lnTo>
                  <a:pt x="397670" y="1114425"/>
                </a:lnTo>
                <a:lnTo>
                  <a:pt x="392907" y="1107281"/>
                </a:lnTo>
                <a:lnTo>
                  <a:pt x="378620" y="1095375"/>
                </a:lnTo>
                <a:lnTo>
                  <a:pt x="378620" y="1083468"/>
                </a:lnTo>
                <a:lnTo>
                  <a:pt x="381001" y="1066800"/>
                </a:lnTo>
                <a:lnTo>
                  <a:pt x="385763" y="1052512"/>
                </a:lnTo>
                <a:lnTo>
                  <a:pt x="385763" y="1035843"/>
                </a:lnTo>
                <a:lnTo>
                  <a:pt x="369095" y="1021556"/>
                </a:lnTo>
                <a:lnTo>
                  <a:pt x="366713" y="1009650"/>
                </a:lnTo>
                <a:lnTo>
                  <a:pt x="376238" y="1002506"/>
                </a:lnTo>
                <a:lnTo>
                  <a:pt x="385763" y="997743"/>
                </a:lnTo>
                <a:lnTo>
                  <a:pt x="385763" y="976312"/>
                </a:lnTo>
                <a:lnTo>
                  <a:pt x="390526" y="962025"/>
                </a:lnTo>
                <a:lnTo>
                  <a:pt x="385763" y="940593"/>
                </a:lnTo>
                <a:lnTo>
                  <a:pt x="381001" y="928687"/>
                </a:lnTo>
                <a:lnTo>
                  <a:pt x="383382" y="916781"/>
                </a:lnTo>
                <a:lnTo>
                  <a:pt x="381001" y="902493"/>
                </a:lnTo>
                <a:lnTo>
                  <a:pt x="371476" y="890587"/>
                </a:lnTo>
                <a:lnTo>
                  <a:pt x="352426" y="871537"/>
                </a:lnTo>
                <a:lnTo>
                  <a:pt x="342901" y="854868"/>
                </a:lnTo>
                <a:lnTo>
                  <a:pt x="350045" y="840581"/>
                </a:lnTo>
                <a:lnTo>
                  <a:pt x="364332" y="826293"/>
                </a:lnTo>
                <a:lnTo>
                  <a:pt x="385763" y="812006"/>
                </a:lnTo>
                <a:lnTo>
                  <a:pt x="385763" y="795337"/>
                </a:lnTo>
                <a:lnTo>
                  <a:pt x="378620" y="785812"/>
                </a:lnTo>
                <a:lnTo>
                  <a:pt x="361951" y="778668"/>
                </a:lnTo>
                <a:lnTo>
                  <a:pt x="350045" y="771525"/>
                </a:lnTo>
                <a:lnTo>
                  <a:pt x="350045" y="762000"/>
                </a:lnTo>
                <a:lnTo>
                  <a:pt x="354807" y="752475"/>
                </a:lnTo>
                <a:lnTo>
                  <a:pt x="357188" y="735806"/>
                </a:lnTo>
                <a:lnTo>
                  <a:pt x="345282" y="726281"/>
                </a:lnTo>
                <a:lnTo>
                  <a:pt x="328613" y="716756"/>
                </a:lnTo>
                <a:lnTo>
                  <a:pt x="302420" y="697706"/>
                </a:lnTo>
                <a:lnTo>
                  <a:pt x="288132" y="678656"/>
                </a:lnTo>
                <a:lnTo>
                  <a:pt x="283370" y="659606"/>
                </a:lnTo>
                <a:lnTo>
                  <a:pt x="280988" y="638175"/>
                </a:lnTo>
                <a:lnTo>
                  <a:pt x="290513" y="614362"/>
                </a:lnTo>
                <a:lnTo>
                  <a:pt x="290513" y="592931"/>
                </a:lnTo>
                <a:lnTo>
                  <a:pt x="285751" y="573881"/>
                </a:lnTo>
                <a:lnTo>
                  <a:pt x="247652" y="545305"/>
                </a:lnTo>
                <a:lnTo>
                  <a:pt x="250033" y="500062"/>
                </a:lnTo>
                <a:lnTo>
                  <a:pt x="242889" y="478630"/>
                </a:lnTo>
                <a:lnTo>
                  <a:pt x="240509" y="452437"/>
                </a:lnTo>
                <a:lnTo>
                  <a:pt x="221459" y="435768"/>
                </a:lnTo>
                <a:lnTo>
                  <a:pt x="171451" y="442912"/>
                </a:lnTo>
                <a:lnTo>
                  <a:pt x="145259" y="435767"/>
                </a:lnTo>
                <a:lnTo>
                  <a:pt x="140496" y="402430"/>
                </a:lnTo>
                <a:lnTo>
                  <a:pt x="145259" y="376236"/>
                </a:lnTo>
                <a:lnTo>
                  <a:pt x="109540" y="338137"/>
                </a:lnTo>
                <a:lnTo>
                  <a:pt x="111921" y="288131"/>
                </a:lnTo>
                <a:lnTo>
                  <a:pt x="73821" y="254793"/>
                </a:lnTo>
                <a:lnTo>
                  <a:pt x="85726" y="188117"/>
                </a:lnTo>
                <a:cubicBezTo>
                  <a:pt x="85726" y="173830"/>
                  <a:pt x="83346" y="159542"/>
                  <a:pt x="83346" y="145255"/>
                </a:cubicBezTo>
                <a:lnTo>
                  <a:pt x="76202" y="119061"/>
                </a:lnTo>
                <a:lnTo>
                  <a:pt x="42864" y="97629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69" name="フリーフォーム 474">
            <a:extLst>
              <a:ext uri="{FF2B5EF4-FFF2-40B4-BE49-F238E27FC236}">
                <a16:creationId xmlns:a16="http://schemas.microsoft.com/office/drawing/2014/main" id="{F504A875-B626-4116-A63E-E2185173F539}"/>
              </a:ext>
            </a:extLst>
          </p:cNvPr>
          <p:cNvSpPr/>
          <p:nvPr/>
        </p:nvSpPr>
        <p:spPr>
          <a:xfrm>
            <a:off x="2972338" y="6786563"/>
            <a:ext cx="1187450" cy="1255712"/>
          </a:xfrm>
          <a:custGeom>
            <a:avLst/>
            <a:gdLst>
              <a:gd name="connsiteX0" fmla="*/ 0 w 1397793"/>
              <a:gd name="connsiteY0" fmla="*/ 0 h 1023938"/>
              <a:gd name="connsiteX1" fmla="*/ 57150 w 1397793"/>
              <a:gd name="connsiteY1" fmla="*/ 52388 h 1023938"/>
              <a:gd name="connsiteX2" fmla="*/ 111918 w 1397793"/>
              <a:gd name="connsiteY2" fmla="*/ 88106 h 1023938"/>
              <a:gd name="connsiteX3" fmla="*/ 145256 w 1397793"/>
              <a:gd name="connsiteY3" fmla="*/ 138113 h 1023938"/>
              <a:gd name="connsiteX4" fmla="*/ 216693 w 1397793"/>
              <a:gd name="connsiteY4" fmla="*/ 173831 h 1023938"/>
              <a:gd name="connsiteX5" fmla="*/ 278606 w 1397793"/>
              <a:gd name="connsiteY5" fmla="*/ 211931 h 1023938"/>
              <a:gd name="connsiteX6" fmla="*/ 342900 w 1397793"/>
              <a:gd name="connsiteY6" fmla="*/ 226219 h 1023938"/>
              <a:gd name="connsiteX7" fmla="*/ 388143 w 1397793"/>
              <a:gd name="connsiteY7" fmla="*/ 245269 h 1023938"/>
              <a:gd name="connsiteX8" fmla="*/ 404812 w 1397793"/>
              <a:gd name="connsiteY8" fmla="*/ 278606 h 1023938"/>
              <a:gd name="connsiteX9" fmla="*/ 402431 w 1397793"/>
              <a:gd name="connsiteY9" fmla="*/ 314325 h 1023938"/>
              <a:gd name="connsiteX10" fmla="*/ 409575 w 1397793"/>
              <a:gd name="connsiteY10" fmla="*/ 345281 h 1023938"/>
              <a:gd name="connsiteX11" fmla="*/ 461962 w 1397793"/>
              <a:gd name="connsiteY11" fmla="*/ 376238 h 1023938"/>
              <a:gd name="connsiteX12" fmla="*/ 535781 w 1397793"/>
              <a:gd name="connsiteY12" fmla="*/ 423863 h 1023938"/>
              <a:gd name="connsiteX13" fmla="*/ 559593 w 1397793"/>
              <a:gd name="connsiteY13" fmla="*/ 428625 h 1023938"/>
              <a:gd name="connsiteX14" fmla="*/ 590550 w 1397793"/>
              <a:gd name="connsiteY14" fmla="*/ 428625 h 1023938"/>
              <a:gd name="connsiteX15" fmla="*/ 616743 w 1397793"/>
              <a:gd name="connsiteY15" fmla="*/ 438150 h 1023938"/>
              <a:gd name="connsiteX16" fmla="*/ 645318 w 1397793"/>
              <a:gd name="connsiteY16" fmla="*/ 452438 h 1023938"/>
              <a:gd name="connsiteX17" fmla="*/ 664368 w 1397793"/>
              <a:gd name="connsiteY17" fmla="*/ 452438 h 1023938"/>
              <a:gd name="connsiteX18" fmla="*/ 683418 w 1397793"/>
              <a:gd name="connsiteY18" fmla="*/ 454819 h 1023938"/>
              <a:gd name="connsiteX19" fmla="*/ 709612 w 1397793"/>
              <a:gd name="connsiteY19" fmla="*/ 485775 h 1023938"/>
              <a:gd name="connsiteX20" fmla="*/ 709612 w 1397793"/>
              <a:gd name="connsiteY20" fmla="*/ 485775 h 1023938"/>
              <a:gd name="connsiteX21" fmla="*/ 759618 w 1397793"/>
              <a:gd name="connsiteY21" fmla="*/ 485775 h 1023938"/>
              <a:gd name="connsiteX22" fmla="*/ 788193 w 1397793"/>
              <a:gd name="connsiteY22" fmla="*/ 469106 h 1023938"/>
              <a:gd name="connsiteX23" fmla="*/ 814387 w 1397793"/>
              <a:gd name="connsiteY23" fmla="*/ 466725 h 1023938"/>
              <a:gd name="connsiteX24" fmla="*/ 840581 w 1397793"/>
              <a:gd name="connsiteY24" fmla="*/ 476250 h 1023938"/>
              <a:gd name="connsiteX25" fmla="*/ 876300 w 1397793"/>
              <a:gd name="connsiteY25" fmla="*/ 495300 h 1023938"/>
              <a:gd name="connsiteX26" fmla="*/ 890587 w 1397793"/>
              <a:gd name="connsiteY26" fmla="*/ 514350 h 1023938"/>
              <a:gd name="connsiteX27" fmla="*/ 897731 w 1397793"/>
              <a:gd name="connsiteY27" fmla="*/ 540544 h 1023938"/>
              <a:gd name="connsiteX28" fmla="*/ 919162 w 1397793"/>
              <a:gd name="connsiteY28" fmla="*/ 559594 h 1023938"/>
              <a:gd name="connsiteX29" fmla="*/ 935831 w 1397793"/>
              <a:gd name="connsiteY29" fmla="*/ 573881 h 1023938"/>
              <a:gd name="connsiteX30" fmla="*/ 952500 w 1397793"/>
              <a:gd name="connsiteY30" fmla="*/ 573881 h 1023938"/>
              <a:gd name="connsiteX31" fmla="*/ 957262 w 1397793"/>
              <a:gd name="connsiteY31" fmla="*/ 597694 h 1023938"/>
              <a:gd name="connsiteX32" fmla="*/ 954881 w 1397793"/>
              <a:gd name="connsiteY32" fmla="*/ 611981 h 1023938"/>
              <a:gd name="connsiteX33" fmla="*/ 964406 w 1397793"/>
              <a:gd name="connsiteY33" fmla="*/ 631031 h 1023938"/>
              <a:gd name="connsiteX34" fmla="*/ 952500 w 1397793"/>
              <a:gd name="connsiteY34" fmla="*/ 638175 h 1023938"/>
              <a:gd name="connsiteX35" fmla="*/ 957262 w 1397793"/>
              <a:gd name="connsiteY35" fmla="*/ 645319 h 1023938"/>
              <a:gd name="connsiteX36" fmla="*/ 983456 w 1397793"/>
              <a:gd name="connsiteY36" fmla="*/ 640556 h 1023938"/>
              <a:gd name="connsiteX37" fmla="*/ 995362 w 1397793"/>
              <a:gd name="connsiteY37" fmla="*/ 640556 h 1023938"/>
              <a:gd name="connsiteX38" fmla="*/ 1012031 w 1397793"/>
              <a:gd name="connsiteY38" fmla="*/ 647700 h 1023938"/>
              <a:gd name="connsiteX39" fmla="*/ 1026318 w 1397793"/>
              <a:gd name="connsiteY39" fmla="*/ 654844 h 1023938"/>
              <a:gd name="connsiteX40" fmla="*/ 1052512 w 1397793"/>
              <a:gd name="connsiteY40" fmla="*/ 661988 h 1023938"/>
              <a:gd name="connsiteX41" fmla="*/ 1066800 w 1397793"/>
              <a:gd name="connsiteY41" fmla="*/ 657225 h 1023938"/>
              <a:gd name="connsiteX42" fmla="*/ 1088231 w 1397793"/>
              <a:gd name="connsiteY42" fmla="*/ 669131 h 1023938"/>
              <a:gd name="connsiteX43" fmla="*/ 1107281 w 1397793"/>
              <a:gd name="connsiteY43" fmla="*/ 666750 h 1023938"/>
              <a:gd name="connsiteX44" fmla="*/ 1128712 w 1397793"/>
              <a:gd name="connsiteY44" fmla="*/ 673894 h 1023938"/>
              <a:gd name="connsiteX45" fmla="*/ 1133475 w 1397793"/>
              <a:gd name="connsiteY45" fmla="*/ 685800 h 1023938"/>
              <a:gd name="connsiteX46" fmla="*/ 1147762 w 1397793"/>
              <a:gd name="connsiteY46" fmla="*/ 702469 h 1023938"/>
              <a:gd name="connsiteX47" fmla="*/ 1176337 w 1397793"/>
              <a:gd name="connsiteY47" fmla="*/ 719138 h 1023938"/>
              <a:gd name="connsiteX48" fmla="*/ 1195387 w 1397793"/>
              <a:gd name="connsiteY48" fmla="*/ 733425 h 1023938"/>
              <a:gd name="connsiteX49" fmla="*/ 1202531 w 1397793"/>
              <a:gd name="connsiteY49" fmla="*/ 757238 h 1023938"/>
              <a:gd name="connsiteX50" fmla="*/ 1212056 w 1397793"/>
              <a:gd name="connsiteY50" fmla="*/ 773906 h 1023938"/>
              <a:gd name="connsiteX51" fmla="*/ 1233487 w 1397793"/>
              <a:gd name="connsiteY51" fmla="*/ 773906 h 1023938"/>
              <a:gd name="connsiteX52" fmla="*/ 1247775 w 1397793"/>
              <a:gd name="connsiteY52" fmla="*/ 757238 h 1023938"/>
              <a:gd name="connsiteX53" fmla="*/ 1259681 w 1397793"/>
              <a:gd name="connsiteY53" fmla="*/ 762000 h 1023938"/>
              <a:gd name="connsiteX54" fmla="*/ 1276350 w 1397793"/>
              <a:gd name="connsiteY54" fmla="*/ 778669 h 1023938"/>
              <a:gd name="connsiteX55" fmla="*/ 1273968 w 1397793"/>
              <a:gd name="connsiteY55" fmla="*/ 795338 h 1023938"/>
              <a:gd name="connsiteX56" fmla="*/ 1273968 w 1397793"/>
              <a:gd name="connsiteY56" fmla="*/ 816769 h 1023938"/>
              <a:gd name="connsiteX57" fmla="*/ 1276350 w 1397793"/>
              <a:gd name="connsiteY57" fmla="*/ 852488 h 1023938"/>
              <a:gd name="connsiteX58" fmla="*/ 1304925 w 1397793"/>
              <a:gd name="connsiteY58" fmla="*/ 881063 h 1023938"/>
              <a:gd name="connsiteX59" fmla="*/ 1321593 w 1397793"/>
              <a:gd name="connsiteY59" fmla="*/ 881063 h 1023938"/>
              <a:gd name="connsiteX60" fmla="*/ 1340643 w 1397793"/>
              <a:gd name="connsiteY60" fmla="*/ 892969 h 1023938"/>
              <a:gd name="connsiteX61" fmla="*/ 1359693 w 1397793"/>
              <a:gd name="connsiteY61" fmla="*/ 912019 h 1023938"/>
              <a:gd name="connsiteX62" fmla="*/ 1369218 w 1397793"/>
              <a:gd name="connsiteY62" fmla="*/ 940594 h 1023938"/>
              <a:gd name="connsiteX63" fmla="*/ 1376362 w 1397793"/>
              <a:gd name="connsiteY63" fmla="*/ 969169 h 1023938"/>
              <a:gd name="connsiteX64" fmla="*/ 1381125 w 1397793"/>
              <a:gd name="connsiteY64" fmla="*/ 985838 h 1023938"/>
              <a:gd name="connsiteX65" fmla="*/ 1397793 w 1397793"/>
              <a:gd name="connsiteY65" fmla="*/ 1023938 h 1023938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643061 w 1643061"/>
              <a:gd name="connsiteY65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409700 w 1643061"/>
              <a:gd name="connsiteY65" fmla="*/ 1073944 h 1735932"/>
              <a:gd name="connsiteX66" fmla="*/ 1643061 w 1643061"/>
              <a:gd name="connsiteY66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562100 w 1643061"/>
              <a:gd name="connsiteY65" fmla="*/ 1181100 h 1735932"/>
              <a:gd name="connsiteX66" fmla="*/ 1643061 w 1643061"/>
              <a:gd name="connsiteY66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562100 w 1643061"/>
              <a:gd name="connsiteY65" fmla="*/ 1181100 h 1735932"/>
              <a:gd name="connsiteX66" fmla="*/ 1607343 w 1643061"/>
              <a:gd name="connsiteY66" fmla="*/ 1464469 h 1735932"/>
              <a:gd name="connsiteX67" fmla="*/ 1643061 w 1643061"/>
              <a:gd name="connsiteY67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562100 w 1643061"/>
              <a:gd name="connsiteY65" fmla="*/ 1181100 h 1735932"/>
              <a:gd name="connsiteX66" fmla="*/ 1493043 w 1643061"/>
              <a:gd name="connsiteY66" fmla="*/ 1433513 h 1735932"/>
              <a:gd name="connsiteX67" fmla="*/ 1643061 w 1643061"/>
              <a:gd name="connsiteY67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493043 w 1643061"/>
              <a:gd name="connsiteY65" fmla="*/ 1097756 h 1735932"/>
              <a:gd name="connsiteX66" fmla="*/ 1562100 w 1643061"/>
              <a:gd name="connsiteY66" fmla="*/ 1181100 h 1735932"/>
              <a:gd name="connsiteX67" fmla="*/ 1493043 w 1643061"/>
              <a:gd name="connsiteY67" fmla="*/ 1433513 h 1735932"/>
              <a:gd name="connsiteX68" fmla="*/ 1643061 w 1643061"/>
              <a:gd name="connsiteY68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459705 w 1643061"/>
              <a:gd name="connsiteY65" fmla="*/ 1121568 h 1735932"/>
              <a:gd name="connsiteX66" fmla="*/ 1562100 w 1643061"/>
              <a:gd name="connsiteY66" fmla="*/ 1181100 h 1735932"/>
              <a:gd name="connsiteX67" fmla="*/ 1493043 w 1643061"/>
              <a:gd name="connsiteY67" fmla="*/ 1433513 h 1735932"/>
              <a:gd name="connsiteX68" fmla="*/ 1643061 w 1643061"/>
              <a:gd name="connsiteY68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459705 w 1643061"/>
              <a:gd name="connsiteY65" fmla="*/ 1121568 h 1735932"/>
              <a:gd name="connsiteX66" fmla="*/ 1526381 w 1643061"/>
              <a:gd name="connsiteY66" fmla="*/ 1154906 h 1735932"/>
              <a:gd name="connsiteX67" fmla="*/ 1562100 w 1643061"/>
              <a:gd name="connsiteY67" fmla="*/ 1181100 h 1735932"/>
              <a:gd name="connsiteX68" fmla="*/ 1493043 w 1643061"/>
              <a:gd name="connsiteY68" fmla="*/ 1433513 h 1735932"/>
              <a:gd name="connsiteX69" fmla="*/ 1643061 w 1643061"/>
              <a:gd name="connsiteY69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459705 w 1643061"/>
              <a:gd name="connsiteY65" fmla="*/ 1121568 h 1735932"/>
              <a:gd name="connsiteX66" fmla="*/ 1519238 w 1643061"/>
              <a:gd name="connsiteY66" fmla="*/ 1173956 h 1735932"/>
              <a:gd name="connsiteX67" fmla="*/ 1562100 w 1643061"/>
              <a:gd name="connsiteY67" fmla="*/ 1181100 h 1735932"/>
              <a:gd name="connsiteX68" fmla="*/ 1493043 w 1643061"/>
              <a:gd name="connsiteY68" fmla="*/ 1433513 h 1735932"/>
              <a:gd name="connsiteX69" fmla="*/ 1643061 w 1643061"/>
              <a:gd name="connsiteY69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416843 w 1643061"/>
              <a:gd name="connsiteY65" fmla="*/ 1050131 h 1735932"/>
              <a:gd name="connsiteX66" fmla="*/ 1459705 w 1643061"/>
              <a:gd name="connsiteY66" fmla="*/ 1121568 h 1735932"/>
              <a:gd name="connsiteX67" fmla="*/ 1519238 w 1643061"/>
              <a:gd name="connsiteY67" fmla="*/ 1173956 h 1735932"/>
              <a:gd name="connsiteX68" fmla="*/ 1562100 w 1643061"/>
              <a:gd name="connsiteY68" fmla="*/ 1181100 h 1735932"/>
              <a:gd name="connsiteX69" fmla="*/ 1493043 w 1643061"/>
              <a:gd name="connsiteY69" fmla="*/ 1433513 h 1735932"/>
              <a:gd name="connsiteX70" fmla="*/ 1643061 w 1643061"/>
              <a:gd name="connsiteY70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59705 w 1643061"/>
              <a:gd name="connsiteY66" fmla="*/ 1121568 h 1735932"/>
              <a:gd name="connsiteX67" fmla="*/ 1519238 w 1643061"/>
              <a:gd name="connsiteY67" fmla="*/ 1173956 h 1735932"/>
              <a:gd name="connsiteX68" fmla="*/ 1562100 w 1643061"/>
              <a:gd name="connsiteY68" fmla="*/ 1181100 h 1735932"/>
              <a:gd name="connsiteX69" fmla="*/ 1493043 w 1643061"/>
              <a:gd name="connsiteY69" fmla="*/ 1433513 h 1735932"/>
              <a:gd name="connsiteX70" fmla="*/ 1643061 w 1643061"/>
              <a:gd name="connsiteY70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19238 w 1643061"/>
              <a:gd name="connsiteY68" fmla="*/ 1173956 h 1735932"/>
              <a:gd name="connsiteX69" fmla="*/ 1562100 w 1643061"/>
              <a:gd name="connsiteY69" fmla="*/ 1181100 h 1735932"/>
              <a:gd name="connsiteX70" fmla="*/ 1493043 w 1643061"/>
              <a:gd name="connsiteY70" fmla="*/ 1433513 h 1735932"/>
              <a:gd name="connsiteX71" fmla="*/ 1643061 w 1643061"/>
              <a:gd name="connsiteY71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19238 w 1643061"/>
              <a:gd name="connsiteY68" fmla="*/ 1173956 h 1735932"/>
              <a:gd name="connsiteX69" fmla="*/ 1562100 w 1643061"/>
              <a:gd name="connsiteY69" fmla="*/ 1181100 h 1735932"/>
              <a:gd name="connsiteX70" fmla="*/ 1493043 w 1643061"/>
              <a:gd name="connsiteY70" fmla="*/ 1433513 h 1735932"/>
              <a:gd name="connsiteX71" fmla="*/ 1643061 w 1643061"/>
              <a:gd name="connsiteY71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493043 w 1643061"/>
              <a:gd name="connsiteY68" fmla="*/ 1145381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493043 w 1643061"/>
              <a:gd name="connsiteY71" fmla="*/ 1433513 h 1735932"/>
              <a:gd name="connsiteX72" fmla="*/ 1643061 w 1643061"/>
              <a:gd name="connsiteY72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493043 w 1643061"/>
              <a:gd name="connsiteY71" fmla="*/ 1433513 h 1735932"/>
              <a:gd name="connsiteX72" fmla="*/ 1643061 w 1643061"/>
              <a:gd name="connsiteY72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545431 w 1643061"/>
              <a:gd name="connsiteY71" fmla="*/ 1226344 h 1735932"/>
              <a:gd name="connsiteX72" fmla="*/ 1493043 w 1643061"/>
              <a:gd name="connsiteY72" fmla="*/ 1433513 h 1735932"/>
              <a:gd name="connsiteX73" fmla="*/ 1643061 w 1643061"/>
              <a:gd name="connsiteY73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602581 w 1643061"/>
              <a:gd name="connsiteY71" fmla="*/ 1250156 h 1735932"/>
              <a:gd name="connsiteX72" fmla="*/ 1493043 w 1643061"/>
              <a:gd name="connsiteY72" fmla="*/ 1433513 h 1735932"/>
              <a:gd name="connsiteX73" fmla="*/ 1643061 w 1643061"/>
              <a:gd name="connsiteY73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602581 w 1643061"/>
              <a:gd name="connsiteY71" fmla="*/ 1250156 h 1735932"/>
              <a:gd name="connsiteX72" fmla="*/ 1583531 w 1643061"/>
              <a:gd name="connsiteY72" fmla="*/ 1209675 h 1735932"/>
              <a:gd name="connsiteX73" fmla="*/ 1493043 w 1643061"/>
              <a:gd name="connsiteY73" fmla="*/ 1433513 h 1735932"/>
              <a:gd name="connsiteX74" fmla="*/ 1643061 w 1643061"/>
              <a:gd name="connsiteY74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602581 w 1643061"/>
              <a:gd name="connsiteY71" fmla="*/ 1250156 h 1735932"/>
              <a:gd name="connsiteX72" fmla="*/ 1600199 w 1643061"/>
              <a:gd name="connsiteY72" fmla="*/ 1319212 h 1735932"/>
              <a:gd name="connsiteX73" fmla="*/ 1493043 w 1643061"/>
              <a:gd name="connsiteY73" fmla="*/ 1433513 h 1735932"/>
              <a:gd name="connsiteX74" fmla="*/ 1643061 w 1643061"/>
              <a:gd name="connsiteY74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571625 w 1643061"/>
              <a:gd name="connsiteY71" fmla="*/ 1209674 h 1735932"/>
              <a:gd name="connsiteX72" fmla="*/ 1600199 w 1643061"/>
              <a:gd name="connsiteY72" fmla="*/ 1319212 h 1735932"/>
              <a:gd name="connsiteX73" fmla="*/ 1493043 w 1643061"/>
              <a:gd name="connsiteY73" fmla="*/ 1433513 h 1735932"/>
              <a:gd name="connsiteX74" fmla="*/ 1643061 w 1643061"/>
              <a:gd name="connsiteY74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571625 w 1643061"/>
              <a:gd name="connsiteY71" fmla="*/ 1209674 h 1735932"/>
              <a:gd name="connsiteX72" fmla="*/ 1595436 w 1643061"/>
              <a:gd name="connsiteY72" fmla="*/ 1247774 h 1735932"/>
              <a:gd name="connsiteX73" fmla="*/ 1493043 w 1643061"/>
              <a:gd name="connsiteY73" fmla="*/ 1433513 h 1735932"/>
              <a:gd name="connsiteX74" fmla="*/ 1643061 w 1643061"/>
              <a:gd name="connsiteY74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571625 w 1643061"/>
              <a:gd name="connsiteY71" fmla="*/ 1209674 h 1735932"/>
              <a:gd name="connsiteX72" fmla="*/ 1595436 w 1643061"/>
              <a:gd name="connsiteY72" fmla="*/ 1247774 h 1735932"/>
              <a:gd name="connsiteX73" fmla="*/ 1581150 w 1643061"/>
              <a:gd name="connsiteY73" fmla="*/ 1276350 h 1735932"/>
              <a:gd name="connsiteX74" fmla="*/ 1493043 w 1643061"/>
              <a:gd name="connsiteY74" fmla="*/ 1433513 h 1735932"/>
              <a:gd name="connsiteX75" fmla="*/ 1643061 w 1643061"/>
              <a:gd name="connsiteY75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571625 w 1643061"/>
              <a:gd name="connsiteY71" fmla="*/ 1209674 h 1735932"/>
              <a:gd name="connsiteX72" fmla="*/ 1595436 w 1643061"/>
              <a:gd name="connsiteY72" fmla="*/ 1247774 h 1735932"/>
              <a:gd name="connsiteX73" fmla="*/ 1569243 w 1643061"/>
              <a:gd name="connsiteY73" fmla="*/ 1273969 h 1735932"/>
              <a:gd name="connsiteX74" fmla="*/ 1493043 w 1643061"/>
              <a:gd name="connsiteY74" fmla="*/ 1433513 h 1735932"/>
              <a:gd name="connsiteX75" fmla="*/ 1643061 w 1643061"/>
              <a:gd name="connsiteY75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571625 w 1643061"/>
              <a:gd name="connsiteY71" fmla="*/ 1209674 h 1735932"/>
              <a:gd name="connsiteX72" fmla="*/ 1595436 w 1643061"/>
              <a:gd name="connsiteY72" fmla="*/ 1247774 h 1735932"/>
              <a:gd name="connsiteX73" fmla="*/ 1569243 w 1643061"/>
              <a:gd name="connsiteY73" fmla="*/ 1273969 h 1735932"/>
              <a:gd name="connsiteX74" fmla="*/ 1519237 w 1643061"/>
              <a:gd name="connsiteY74" fmla="*/ 1373981 h 1735932"/>
              <a:gd name="connsiteX75" fmla="*/ 1493043 w 1643061"/>
              <a:gd name="connsiteY75" fmla="*/ 1433513 h 1735932"/>
              <a:gd name="connsiteX76" fmla="*/ 1643061 w 1643061"/>
              <a:gd name="connsiteY76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571625 w 1643061"/>
              <a:gd name="connsiteY71" fmla="*/ 1209674 h 1735932"/>
              <a:gd name="connsiteX72" fmla="*/ 1595436 w 1643061"/>
              <a:gd name="connsiteY72" fmla="*/ 1247774 h 1735932"/>
              <a:gd name="connsiteX73" fmla="*/ 1569243 w 1643061"/>
              <a:gd name="connsiteY73" fmla="*/ 1273969 h 1735932"/>
              <a:gd name="connsiteX74" fmla="*/ 1535906 w 1643061"/>
              <a:gd name="connsiteY74" fmla="*/ 1409700 h 1735932"/>
              <a:gd name="connsiteX75" fmla="*/ 1493043 w 1643061"/>
              <a:gd name="connsiteY75" fmla="*/ 1433513 h 1735932"/>
              <a:gd name="connsiteX76" fmla="*/ 1643061 w 1643061"/>
              <a:gd name="connsiteY76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571625 w 1643061"/>
              <a:gd name="connsiteY71" fmla="*/ 1209674 h 1735932"/>
              <a:gd name="connsiteX72" fmla="*/ 1595436 w 1643061"/>
              <a:gd name="connsiteY72" fmla="*/ 1247774 h 1735932"/>
              <a:gd name="connsiteX73" fmla="*/ 1569243 w 1643061"/>
              <a:gd name="connsiteY73" fmla="*/ 1273969 h 1735932"/>
              <a:gd name="connsiteX74" fmla="*/ 1557337 w 1643061"/>
              <a:gd name="connsiteY74" fmla="*/ 1331119 h 1735932"/>
              <a:gd name="connsiteX75" fmla="*/ 1535906 w 1643061"/>
              <a:gd name="connsiteY75" fmla="*/ 1409700 h 1735932"/>
              <a:gd name="connsiteX76" fmla="*/ 1493043 w 1643061"/>
              <a:gd name="connsiteY76" fmla="*/ 1433513 h 1735932"/>
              <a:gd name="connsiteX77" fmla="*/ 1643061 w 1643061"/>
              <a:gd name="connsiteY77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571625 w 1643061"/>
              <a:gd name="connsiteY71" fmla="*/ 1209674 h 1735932"/>
              <a:gd name="connsiteX72" fmla="*/ 1595436 w 1643061"/>
              <a:gd name="connsiteY72" fmla="*/ 1247774 h 1735932"/>
              <a:gd name="connsiteX73" fmla="*/ 1569243 w 1643061"/>
              <a:gd name="connsiteY73" fmla="*/ 1273969 h 1735932"/>
              <a:gd name="connsiteX74" fmla="*/ 1535906 w 1643061"/>
              <a:gd name="connsiteY74" fmla="*/ 1347788 h 1735932"/>
              <a:gd name="connsiteX75" fmla="*/ 1535906 w 1643061"/>
              <a:gd name="connsiteY75" fmla="*/ 1409700 h 1735932"/>
              <a:gd name="connsiteX76" fmla="*/ 1493043 w 1643061"/>
              <a:gd name="connsiteY76" fmla="*/ 1433513 h 1735932"/>
              <a:gd name="connsiteX77" fmla="*/ 1643061 w 1643061"/>
              <a:gd name="connsiteY77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571625 w 1643061"/>
              <a:gd name="connsiteY71" fmla="*/ 1209674 h 1735932"/>
              <a:gd name="connsiteX72" fmla="*/ 1595436 w 1643061"/>
              <a:gd name="connsiteY72" fmla="*/ 1247774 h 1735932"/>
              <a:gd name="connsiteX73" fmla="*/ 1569243 w 1643061"/>
              <a:gd name="connsiteY73" fmla="*/ 1273969 h 1735932"/>
              <a:gd name="connsiteX74" fmla="*/ 1562100 w 1643061"/>
              <a:gd name="connsiteY74" fmla="*/ 1300163 h 1735932"/>
              <a:gd name="connsiteX75" fmla="*/ 1535906 w 1643061"/>
              <a:gd name="connsiteY75" fmla="*/ 1347788 h 1735932"/>
              <a:gd name="connsiteX76" fmla="*/ 1535906 w 1643061"/>
              <a:gd name="connsiteY76" fmla="*/ 1409700 h 1735932"/>
              <a:gd name="connsiteX77" fmla="*/ 1493043 w 1643061"/>
              <a:gd name="connsiteY77" fmla="*/ 1433513 h 1735932"/>
              <a:gd name="connsiteX78" fmla="*/ 1643061 w 1643061"/>
              <a:gd name="connsiteY78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571625 w 1643061"/>
              <a:gd name="connsiteY71" fmla="*/ 1209674 h 1735932"/>
              <a:gd name="connsiteX72" fmla="*/ 1595436 w 1643061"/>
              <a:gd name="connsiteY72" fmla="*/ 1247774 h 1735932"/>
              <a:gd name="connsiteX73" fmla="*/ 1569243 w 1643061"/>
              <a:gd name="connsiteY73" fmla="*/ 1273969 h 1735932"/>
              <a:gd name="connsiteX74" fmla="*/ 1571625 w 1643061"/>
              <a:gd name="connsiteY74" fmla="*/ 1319213 h 1735932"/>
              <a:gd name="connsiteX75" fmla="*/ 1535906 w 1643061"/>
              <a:gd name="connsiteY75" fmla="*/ 1347788 h 1735932"/>
              <a:gd name="connsiteX76" fmla="*/ 1535906 w 1643061"/>
              <a:gd name="connsiteY76" fmla="*/ 1409700 h 1735932"/>
              <a:gd name="connsiteX77" fmla="*/ 1493043 w 1643061"/>
              <a:gd name="connsiteY77" fmla="*/ 1433513 h 1735932"/>
              <a:gd name="connsiteX78" fmla="*/ 1643061 w 1643061"/>
              <a:gd name="connsiteY78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571625 w 1643061"/>
              <a:gd name="connsiteY71" fmla="*/ 1209674 h 1735932"/>
              <a:gd name="connsiteX72" fmla="*/ 1595436 w 1643061"/>
              <a:gd name="connsiteY72" fmla="*/ 1247774 h 1735932"/>
              <a:gd name="connsiteX73" fmla="*/ 1569243 w 1643061"/>
              <a:gd name="connsiteY73" fmla="*/ 1273969 h 1735932"/>
              <a:gd name="connsiteX74" fmla="*/ 1571625 w 1643061"/>
              <a:gd name="connsiteY74" fmla="*/ 1319213 h 1735932"/>
              <a:gd name="connsiteX75" fmla="*/ 1535906 w 1643061"/>
              <a:gd name="connsiteY75" fmla="*/ 1347788 h 1735932"/>
              <a:gd name="connsiteX76" fmla="*/ 1535906 w 1643061"/>
              <a:gd name="connsiteY76" fmla="*/ 1378744 h 1735932"/>
              <a:gd name="connsiteX77" fmla="*/ 1535906 w 1643061"/>
              <a:gd name="connsiteY77" fmla="*/ 1409700 h 1735932"/>
              <a:gd name="connsiteX78" fmla="*/ 1493043 w 1643061"/>
              <a:gd name="connsiteY78" fmla="*/ 1433513 h 1735932"/>
              <a:gd name="connsiteX79" fmla="*/ 1643061 w 1643061"/>
              <a:gd name="connsiteY79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571625 w 1643061"/>
              <a:gd name="connsiteY71" fmla="*/ 1209674 h 1735932"/>
              <a:gd name="connsiteX72" fmla="*/ 1595436 w 1643061"/>
              <a:gd name="connsiteY72" fmla="*/ 1247774 h 1735932"/>
              <a:gd name="connsiteX73" fmla="*/ 1569243 w 1643061"/>
              <a:gd name="connsiteY73" fmla="*/ 1273969 h 1735932"/>
              <a:gd name="connsiteX74" fmla="*/ 1571625 w 1643061"/>
              <a:gd name="connsiteY74" fmla="*/ 1319213 h 1735932"/>
              <a:gd name="connsiteX75" fmla="*/ 1535906 w 1643061"/>
              <a:gd name="connsiteY75" fmla="*/ 1347788 h 1735932"/>
              <a:gd name="connsiteX76" fmla="*/ 1535906 w 1643061"/>
              <a:gd name="connsiteY76" fmla="*/ 1378744 h 1735932"/>
              <a:gd name="connsiteX77" fmla="*/ 1526381 w 1643061"/>
              <a:gd name="connsiteY77" fmla="*/ 1412081 h 1735932"/>
              <a:gd name="connsiteX78" fmla="*/ 1493043 w 1643061"/>
              <a:gd name="connsiteY78" fmla="*/ 1433513 h 1735932"/>
              <a:gd name="connsiteX79" fmla="*/ 1643061 w 1643061"/>
              <a:gd name="connsiteY79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571625 w 1643061"/>
              <a:gd name="connsiteY71" fmla="*/ 1209674 h 1735932"/>
              <a:gd name="connsiteX72" fmla="*/ 1595436 w 1643061"/>
              <a:gd name="connsiteY72" fmla="*/ 1247774 h 1735932"/>
              <a:gd name="connsiteX73" fmla="*/ 1569243 w 1643061"/>
              <a:gd name="connsiteY73" fmla="*/ 1273969 h 1735932"/>
              <a:gd name="connsiteX74" fmla="*/ 1571625 w 1643061"/>
              <a:gd name="connsiteY74" fmla="*/ 1319213 h 1735932"/>
              <a:gd name="connsiteX75" fmla="*/ 1535906 w 1643061"/>
              <a:gd name="connsiteY75" fmla="*/ 1347788 h 1735932"/>
              <a:gd name="connsiteX76" fmla="*/ 1535906 w 1643061"/>
              <a:gd name="connsiteY76" fmla="*/ 1378744 h 1735932"/>
              <a:gd name="connsiteX77" fmla="*/ 1526381 w 1643061"/>
              <a:gd name="connsiteY77" fmla="*/ 1412081 h 1735932"/>
              <a:gd name="connsiteX78" fmla="*/ 1493043 w 1643061"/>
              <a:gd name="connsiteY78" fmla="*/ 1433513 h 1735932"/>
              <a:gd name="connsiteX79" fmla="*/ 1578768 w 1643061"/>
              <a:gd name="connsiteY79" fmla="*/ 1593056 h 1735932"/>
              <a:gd name="connsiteX80" fmla="*/ 1643061 w 1643061"/>
              <a:gd name="connsiteY80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571625 w 1643061"/>
              <a:gd name="connsiteY71" fmla="*/ 1209674 h 1735932"/>
              <a:gd name="connsiteX72" fmla="*/ 1595436 w 1643061"/>
              <a:gd name="connsiteY72" fmla="*/ 1247774 h 1735932"/>
              <a:gd name="connsiteX73" fmla="*/ 1569243 w 1643061"/>
              <a:gd name="connsiteY73" fmla="*/ 1273969 h 1735932"/>
              <a:gd name="connsiteX74" fmla="*/ 1571625 w 1643061"/>
              <a:gd name="connsiteY74" fmla="*/ 1319213 h 1735932"/>
              <a:gd name="connsiteX75" fmla="*/ 1535906 w 1643061"/>
              <a:gd name="connsiteY75" fmla="*/ 1347788 h 1735932"/>
              <a:gd name="connsiteX76" fmla="*/ 1535906 w 1643061"/>
              <a:gd name="connsiteY76" fmla="*/ 1378744 h 1735932"/>
              <a:gd name="connsiteX77" fmla="*/ 1526381 w 1643061"/>
              <a:gd name="connsiteY77" fmla="*/ 1412081 h 1735932"/>
              <a:gd name="connsiteX78" fmla="*/ 1493043 w 1643061"/>
              <a:gd name="connsiteY78" fmla="*/ 1433513 h 1735932"/>
              <a:gd name="connsiteX79" fmla="*/ 1616868 w 1643061"/>
              <a:gd name="connsiteY79" fmla="*/ 1628775 h 1735932"/>
              <a:gd name="connsiteX80" fmla="*/ 1643061 w 1643061"/>
              <a:gd name="connsiteY80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571625 w 1643061"/>
              <a:gd name="connsiteY71" fmla="*/ 1209674 h 1735932"/>
              <a:gd name="connsiteX72" fmla="*/ 1595436 w 1643061"/>
              <a:gd name="connsiteY72" fmla="*/ 1247774 h 1735932"/>
              <a:gd name="connsiteX73" fmla="*/ 1569243 w 1643061"/>
              <a:gd name="connsiteY73" fmla="*/ 1273969 h 1735932"/>
              <a:gd name="connsiteX74" fmla="*/ 1571625 w 1643061"/>
              <a:gd name="connsiteY74" fmla="*/ 1319213 h 1735932"/>
              <a:gd name="connsiteX75" fmla="*/ 1535906 w 1643061"/>
              <a:gd name="connsiteY75" fmla="*/ 1347788 h 1735932"/>
              <a:gd name="connsiteX76" fmla="*/ 1535906 w 1643061"/>
              <a:gd name="connsiteY76" fmla="*/ 1378744 h 1735932"/>
              <a:gd name="connsiteX77" fmla="*/ 1526381 w 1643061"/>
              <a:gd name="connsiteY77" fmla="*/ 1412081 h 1735932"/>
              <a:gd name="connsiteX78" fmla="*/ 1493043 w 1643061"/>
              <a:gd name="connsiteY78" fmla="*/ 1433513 h 1735932"/>
              <a:gd name="connsiteX79" fmla="*/ 1559718 w 1643061"/>
              <a:gd name="connsiteY79" fmla="*/ 1535906 h 1735932"/>
              <a:gd name="connsiteX80" fmla="*/ 1616868 w 1643061"/>
              <a:gd name="connsiteY80" fmla="*/ 1628775 h 1735932"/>
              <a:gd name="connsiteX81" fmla="*/ 1643061 w 1643061"/>
              <a:gd name="connsiteY81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571625 w 1643061"/>
              <a:gd name="connsiteY71" fmla="*/ 1209674 h 1735932"/>
              <a:gd name="connsiteX72" fmla="*/ 1595436 w 1643061"/>
              <a:gd name="connsiteY72" fmla="*/ 1247774 h 1735932"/>
              <a:gd name="connsiteX73" fmla="*/ 1569243 w 1643061"/>
              <a:gd name="connsiteY73" fmla="*/ 1273969 h 1735932"/>
              <a:gd name="connsiteX74" fmla="*/ 1571625 w 1643061"/>
              <a:gd name="connsiteY74" fmla="*/ 1319213 h 1735932"/>
              <a:gd name="connsiteX75" fmla="*/ 1535906 w 1643061"/>
              <a:gd name="connsiteY75" fmla="*/ 1347788 h 1735932"/>
              <a:gd name="connsiteX76" fmla="*/ 1535906 w 1643061"/>
              <a:gd name="connsiteY76" fmla="*/ 1378744 h 1735932"/>
              <a:gd name="connsiteX77" fmla="*/ 1526381 w 1643061"/>
              <a:gd name="connsiteY77" fmla="*/ 1412081 h 1735932"/>
              <a:gd name="connsiteX78" fmla="*/ 1493043 w 1643061"/>
              <a:gd name="connsiteY78" fmla="*/ 1433513 h 1735932"/>
              <a:gd name="connsiteX79" fmla="*/ 1562099 w 1643061"/>
              <a:gd name="connsiteY79" fmla="*/ 1569244 h 1735932"/>
              <a:gd name="connsiteX80" fmla="*/ 1616868 w 1643061"/>
              <a:gd name="connsiteY80" fmla="*/ 1628775 h 1735932"/>
              <a:gd name="connsiteX81" fmla="*/ 1643061 w 1643061"/>
              <a:gd name="connsiteY81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571625 w 1643061"/>
              <a:gd name="connsiteY71" fmla="*/ 1209674 h 1735932"/>
              <a:gd name="connsiteX72" fmla="*/ 1595436 w 1643061"/>
              <a:gd name="connsiteY72" fmla="*/ 1247774 h 1735932"/>
              <a:gd name="connsiteX73" fmla="*/ 1569243 w 1643061"/>
              <a:gd name="connsiteY73" fmla="*/ 1273969 h 1735932"/>
              <a:gd name="connsiteX74" fmla="*/ 1571625 w 1643061"/>
              <a:gd name="connsiteY74" fmla="*/ 1319213 h 1735932"/>
              <a:gd name="connsiteX75" fmla="*/ 1535906 w 1643061"/>
              <a:gd name="connsiteY75" fmla="*/ 1347788 h 1735932"/>
              <a:gd name="connsiteX76" fmla="*/ 1535906 w 1643061"/>
              <a:gd name="connsiteY76" fmla="*/ 1378744 h 1735932"/>
              <a:gd name="connsiteX77" fmla="*/ 1526381 w 1643061"/>
              <a:gd name="connsiteY77" fmla="*/ 1412081 h 1735932"/>
              <a:gd name="connsiteX78" fmla="*/ 1493043 w 1643061"/>
              <a:gd name="connsiteY78" fmla="*/ 1433513 h 1735932"/>
              <a:gd name="connsiteX79" fmla="*/ 1531143 w 1643061"/>
              <a:gd name="connsiteY79" fmla="*/ 1502569 h 1735932"/>
              <a:gd name="connsiteX80" fmla="*/ 1562099 w 1643061"/>
              <a:gd name="connsiteY80" fmla="*/ 1569244 h 1735932"/>
              <a:gd name="connsiteX81" fmla="*/ 1616868 w 1643061"/>
              <a:gd name="connsiteY81" fmla="*/ 1628775 h 1735932"/>
              <a:gd name="connsiteX82" fmla="*/ 1643061 w 1643061"/>
              <a:gd name="connsiteY82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571625 w 1643061"/>
              <a:gd name="connsiteY71" fmla="*/ 1209674 h 1735932"/>
              <a:gd name="connsiteX72" fmla="*/ 1595436 w 1643061"/>
              <a:gd name="connsiteY72" fmla="*/ 1247774 h 1735932"/>
              <a:gd name="connsiteX73" fmla="*/ 1569243 w 1643061"/>
              <a:gd name="connsiteY73" fmla="*/ 1273969 h 1735932"/>
              <a:gd name="connsiteX74" fmla="*/ 1571625 w 1643061"/>
              <a:gd name="connsiteY74" fmla="*/ 1319213 h 1735932"/>
              <a:gd name="connsiteX75" fmla="*/ 1535906 w 1643061"/>
              <a:gd name="connsiteY75" fmla="*/ 1347788 h 1735932"/>
              <a:gd name="connsiteX76" fmla="*/ 1535906 w 1643061"/>
              <a:gd name="connsiteY76" fmla="*/ 1378744 h 1735932"/>
              <a:gd name="connsiteX77" fmla="*/ 1526381 w 1643061"/>
              <a:gd name="connsiteY77" fmla="*/ 1412081 h 1735932"/>
              <a:gd name="connsiteX78" fmla="*/ 1493043 w 1643061"/>
              <a:gd name="connsiteY78" fmla="*/ 1433513 h 1735932"/>
              <a:gd name="connsiteX79" fmla="*/ 1547812 w 1643061"/>
              <a:gd name="connsiteY79" fmla="*/ 1512094 h 1735932"/>
              <a:gd name="connsiteX80" fmla="*/ 1562099 w 1643061"/>
              <a:gd name="connsiteY80" fmla="*/ 1569244 h 1735932"/>
              <a:gd name="connsiteX81" fmla="*/ 1616868 w 1643061"/>
              <a:gd name="connsiteY81" fmla="*/ 1628775 h 1735932"/>
              <a:gd name="connsiteX82" fmla="*/ 1643061 w 1643061"/>
              <a:gd name="connsiteY82" fmla="*/ 1735932 h 173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643061" h="1735932">
                <a:moveTo>
                  <a:pt x="0" y="0"/>
                </a:moveTo>
                <a:lnTo>
                  <a:pt x="57150" y="52388"/>
                </a:lnTo>
                <a:lnTo>
                  <a:pt x="111918" y="88106"/>
                </a:lnTo>
                <a:lnTo>
                  <a:pt x="145256" y="138113"/>
                </a:lnTo>
                <a:lnTo>
                  <a:pt x="216693" y="173831"/>
                </a:lnTo>
                <a:lnTo>
                  <a:pt x="278606" y="211931"/>
                </a:lnTo>
                <a:lnTo>
                  <a:pt x="342900" y="226219"/>
                </a:lnTo>
                <a:lnTo>
                  <a:pt x="388143" y="245269"/>
                </a:lnTo>
                <a:lnTo>
                  <a:pt x="404812" y="278606"/>
                </a:lnTo>
                <a:lnTo>
                  <a:pt x="402431" y="314325"/>
                </a:lnTo>
                <a:lnTo>
                  <a:pt x="409575" y="345281"/>
                </a:lnTo>
                <a:lnTo>
                  <a:pt x="461962" y="376238"/>
                </a:lnTo>
                <a:lnTo>
                  <a:pt x="535781" y="423863"/>
                </a:lnTo>
                <a:lnTo>
                  <a:pt x="559593" y="428625"/>
                </a:lnTo>
                <a:lnTo>
                  <a:pt x="590550" y="428625"/>
                </a:lnTo>
                <a:lnTo>
                  <a:pt x="616743" y="438150"/>
                </a:lnTo>
                <a:lnTo>
                  <a:pt x="645318" y="452438"/>
                </a:lnTo>
                <a:lnTo>
                  <a:pt x="664368" y="452438"/>
                </a:lnTo>
                <a:lnTo>
                  <a:pt x="683418" y="454819"/>
                </a:lnTo>
                <a:lnTo>
                  <a:pt x="709612" y="485775"/>
                </a:lnTo>
                <a:lnTo>
                  <a:pt x="709612" y="485775"/>
                </a:lnTo>
                <a:lnTo>
                  <a:pt x="759618" y="485775"/>
                </a:lnTo>
                <a:lnTo>
                  <a:pt x="788193" y="469106"/>
                </a:lnTo>
                <a:lnTo>
                  <a:pt x="814387" y="466725"/>
                </a:lnTo>
                <a:lnTo>
                  <a:pt x="840581" y="476250"/>
                </a:lnTo>
                <a:lnTo>
                  <a:pt x="876300" y="495300"/>
                </a:lnTo>
                <a:lnTo>
                  <a:pt x="890587" y="514350"/>
                </a:lnTo>
                <a:lnTo>
                  <a:pt x="897731" y="540544"/>
                </a:lnTo>
                <a:lnTo>
                  <a:pt x="919162" y="559594"/>
                </a:lnTo>
                <a:lnTo>
                  <a:pt x="935831" y="573881"/>
                </a:lnTo>
                <a:lnTo>
                  <a:pt x="952500" y="573881"/>
                </a:lnTo>
                <a:lnTo>
                  <a:pt x="957262" y="597694"/>
                </a:lnTo>
                <a:lnTo>
                  <a:pt x="954881" y="611981"/>
                </a:lnTo>
                <a:lnTo>
                  <a:pt x="964406" y="631031"/>
                </a:lnTo>
                <a:lnTo>
                  <a:pt x="952500" y="638175"/>
                </a:lnTo>
                <a:lnTo>
                  <a:pt x="957262" y="645319"/>
                </a:lnTo>
                <a:lnTo>
                  <a:pt x="983456" y="640556"/>
                </a:lnTo>
                <a:lnTo>
                  <a:pt x="995362" y="640556"/>
                </a:lnTo>
                <a:lnTo>
                  <a:pt x="1012031" y="647700"/>
                </a:lnTo>
                <a:lnTo>
                  <a:pt x="1026318" y="654844"/>
                </a:lnTo>
                <a:lnTo>
                  <a:pt x="1052512" y="661988"/>
                </a:lnTo>
                <a:lnTo>
                  <a:pt x="1066800" y="657225"/>
                </a:lnTo>
                <a:lnTo>
                  <a:pt x="1088231" y="669131"/>
                </a:lnTo>
                <a:lnTo>
                  <a:pt x="1107281" y="666750"/>
                </a:lnTo>
                <a:lnTo>
                  <a:pt x="1128712" y="673894"/>
                </a:lnTo>
                <a:lnTo>
                  <a:pt x="1133475" y="685800"/>
                </a:lnTo>
                <a:lnTo>
                  <a:pt x="1147762" y="702469"/>
                </a:lnTo>
                <a:lnTo>
                  <a:pt x="1176337" y="719138"/>
                </a:lnTo>
                <a:lnTo>
                  <a:pt x="1195387" y="733425"/>
                </a:lnTo>
                <a:lnTo>
                  <a:pt x="1202531" y="757238"/>
                </a:lnTo>
                <a:lnTo>
                  <a:pt x="1212056" y="773906"/>
                </a:lnTo>
                <a:lnTo>
                  <a:pt x="1233487" y="773906"/>
                </a:lnTo>
                <a:lnTo>
                  <a:pt x="1247775" y="757238"/>
                </a:lnTo>
                <a:lnTo>
                  <a:pt x="1259681" y="762000"/>
                </a:lnTo>
                <a:lnTo>
                  <a:pt x="1276350" y="778669"/>
                </a:lnTo>
                <a:lnTo>
                  <a:pt x="1273968" y="795338"/>
                </a:lnTo>
                <a:lnTo>
                  <a:pt x="1273968" y="816769"/>
                </a:lnTo>
                <a:lnTo>
                  <a:pt x="1276350" y="852488"/>
                </a:lnTo>
                <a:lnTo>
                  <a:pt x="1304925" y="881063"/>
                </a:lnTo>
                <a:lnTo>
                  <a:pt x="1321593" y="881063"/>
                </a:lnTo>
                <a:lnTo>
                  <a:pt x="1340643" y="892969"/>
                </a:lnTo>
                <a:lnTo>
                  <a:pt x="1359693" y="912019"/>
                </a:lnTo>
                <a:lnTo>
                  <a:pt x="1369218" y="940594"/>
                </a:lnTo>
                <a:lnTo>
                  <a:pt x="1376362" y="969169"/>
                </a:lnTo>
                <a:lnTo>
                  <a:pt x="1381125" y="985838"/>
                </a:lnTo>
                <a:lnTo>
                  <a:pt x="1395412" y="1042987"/>
                </a:lnTo>
                <a:lnTo>
                  <a:pt x="1440656" y="1090613"/>
                </a:lnTo>
                <a:lnTo>
                  <a:pt x="1459705" y="1121568"/>
                </a:lnTo>
                <a:lnTo>
                  <a:pt x="1502568" y="1154906"/>
                </a:lnTo>
                <a:lnTo>
                  <a:pt x="1519238" y="1173956"/>
                </a:lnTo>
                <a:lnTo>
                  <a:pt x="1562100" y="1181100"/>
                </a:lnTo>
                <a:lnTo>
                  <a:pt x="1571625" y="1209674"/>
                </a:lnTo>
                <a:lnTo>
                  <a:pt x="1595436" y="1247774"/>
                </a:lnTo>
                <a:lnTo>
                  <a:pt x="1569243" y="1273969"/>
                </a:lnTo>
                <a:lnTo>
                  <a:pt x="1571625" y="1319213"/>
                </a:lnTo>
                <a:lnTo>
                  <a:pt x="1535906" y="1347788"/>
                </a:lnTo>
                <a:lnTo>
                  <a:pt x="1535906" y="1378744"/>
                </a:lnTo>
                <a:lnTo>
                  <a:pt x="1526381" y="1412081"/>
                </a:lnTo>
                <a:lnTo>
                  <a:pt x="1493043" y="1433513"/>
                </a:lnTo>
                <a:lnTo>
                  <a:pt x="1547812" y="1512094"/>
                </a:lnTo>
                <a:lnTo>
                  <a:pt x="1562099" y="1569244"/>
                </a:lnTo>
                <a:lnTo>
                  <a:pt x="1616868" y="1628775"/>
                </a:lnTo>
                <a:lnTo>
                  <a:pt x="1643061" y="1735932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70" name="フリーフォーム 475">
            <a:extLst>
              <a:ext uri="{FF2B5EF4-FFF2-40B4-BE49-F238E27FC236}">
                <a16:creationId xmlns:a16="http://schemas.microsoft.com/office/drawing/2014/main" id="{D17DC43D-2B80-4B1B-B042-80B58D31E2BF}"/>
              </a:ext>
            </a:extLst>
          </p:cNvPr>
          <p:cNvSpPr/>
          <p:nvPr/>
        </p:nvSpPr>
        <p:spPr>
          <a:xfrm>
            <a:off x="2965988" y="7173913"/>
            <a:ext cx="363537" cy="280987"/>
          </a:xfrm>
          <a:custGeom>
            <a:avLst/>
            <a:gdLst>
              <a:gd name="connsiteX0" fmla="*/ 0 w 504825"/>
              <a:gd name="connsiteY0" fmla="*/ 0 h 388144"/>
              <a:gd name="connsiteX1" fmla="*/ 59531 w 504825"/>
              <a:gd name="connsiteY1" fmla="*/ 35719 h 388144"/>
              <a:gd name="connsiteX2" fmla="*/ 90487 w 504825"/>
              <a:gd name="connsiteY2" fmla="*/ 30957 h 388144"/>
              <a:gd name="connsiteX3" fmla="*/ 107156 w 504825"/>
              <a:gd name="connsiteY3" fmla="*/ 16669 h 388144"/>
              <a:gd name="connsiteX4" fmla="*/ 147637 w 504825"/>
              <a:gd name="connsiteY4" fmla="*/ 19050 h 388144"/>
              <a:gd name="connsiteX5" fmla="*/ 161925 w 504825"/>
              <a:gd name="connsiteY5" fmla="*/ 7144 h 388144"/>
              <a:gd name="connsiteX6" fmla="*/ 183356 w 504825"/>
              <a:gd name="connsiteY6" fmla="*/ 9525 h 388144"/>
              <a:gd name="connsiteX7" fmla="*/ 192881 w 504825"/>
              <a:gd name="connsiteY7" fmla="*/ 26194 h 388144"/>
              <a:gd name="connsiteX8" fmla="*/ 214312 w 504825"/>
              <a:gd name="connsiteY8" fmla="*/ 33338 h 388144"/>
              <a:gd name="connsiteX9" fmla="*/ 223837 w 504825"/>
              <a:gd name="connsiteY9" fmla="*/ 52388 h 388144"/>
              <a:gd name="connsiteX10" fmla="*/ 228600 w 504825"/>
              <a:gd name="connsiteY10" fmla="*/ 69057 h 388144"/>
              <a:gd name="connsiteX11" fmla="*/ 216693 w 504825"/>
              <a:gd name="connsiteY11" fmla="*/ 78582 h 388144"/>
              <a:gd name="connsiteX12" fmla="*/ 216693 w 504825"/>
              <a:gd name="connsiteY12" fmla="*/ 78582 h 388144"/>
              <a:gd name="connsiteX13" fmla="*/ 230981 w 504825"/>
              <a:gd name="connsiteY13" fmla="*/ 121444 h 388144"/>
              <a:gd name="connsiteX14" fmla="*/ 257175 w 504825"/>
              <a:gd name="connsiteY14" fmla="*/ 147638 h 388144"/>
              <a:gd name="connsiteX15" fmla="*/ 271462 w 504825"/>
              <a:gd name="connsiteY15" fmla="*/ 173832 h 388144"/>
              <a:gd name="connsiteX16" fmla="*/ 266700 w 504825"/>
              <a:gd name="connsiteY16" fmla="*/ 195263 h 388144"/>
              <a:gd name="connsiteX17" fmla="*/ 264318 w 504825"/>
              <a:gd name="connsiteY17" fmla="*/ 223838 h 388144"/>
              <a:gd name="connsiteX18" fmla="*/ 269081 w 504825"/>
              <a:gd name="connsiteY18" fmla="*/ 257175 h 388144"/>
              <a:gd name="connsiteX19" fmla="*/ 290512 w 504825"/>
              <a:gd name="connsiteY19" fmla="*/ 269082 h 388144"/>
              <a:gd name="connsiteX20" fmla="*/ 307181 w 504825"/>
              <a:gd name="connsiteY20" fmla="*/ 280988 h 388144"/>
              <a:gd name="connsiteX21" fmla="*/ 311943 w 504825"/>
              <a:gd name="connsiteY21" fmla="*/ 295275 h 388144"/>
              <a:gd name="connsiteX22" fmla="*/ 311943 w 504825"/>
              <a:gd name="connsiteY22" fmla="*/ 311944 h 388144"/>
              <a:gd name="connsiteX23" fmla="*/ 321468 w 504825"/>
              <a:gd name="connsiteY23" fmla="*/ 333375 h 388144"/>
              <a:gd name="connsiteX24" fmla="*/ 350043 w 504825"/>
              <a:gd name="connsiteY24" fmla="*/ 338138 h 388144"/>
              <a:gd name="connsiteX25" fmla="*/ 400050 w 504825"/>
              <a:gd name="connsiteY25" fmla="*/ 333375 h 388144"/>
              <a:gd name="connsiteX26" fmla="*/ 426243 w 504825"/>
              <a:gd name="connsiteY26" fmla="*/ 347663 h 388144"/>
              <a:gd name="connsiteX27" fmla="*/ 440531 w 504825"/>
              <a:gd name="connsiteY27" fmla="*/ 361950 h 388144"/>
              <a:gd name="connsiteX28" fmla="*/ 473868 w 504825"/>
              <a:gd name="connsiteY28" fmla="*/ 357188 h 388144"/>
              <a:gd name="connsiteX29" fmla="*/ 504825 w 504825"/>
              <a:gd name="connsiteY29" fmla="*/ 388144 h 3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4825" h="388144">
                <a:moveTo>
                  <a:pt x="0" y="0"/>
                </a:moveTo>
                <a:lnTo>
                  <a:pt x="59531" y="35719"/>
                </a:lnTo>
                <a:lnTo>
                  <a:pt x="90487" y="30957"/>
                </a:lnTo>
                <a:lnTo>
                  <a:pt x="107156" y="16669"/>
                </a:lnTo>
                <a:lnTo>
                  <a:pt x="147637" y="19050"/>
                </a:lnTo>
                <a:lnTo>
                  <a:pt x="161925" y="7144"/>
                </a:lnTo>
                <a:lnTo>
                  <a:pt x="183356" y="9525"/>
                </a:lnTo>
                <a:lnTo>
                  <a:pt x="192881" y="26194"/>
                </a:lnTo>
                <a:lnTo>
                  <a:pt x="214312" y="33338"/>
                </a:lnTo>
                <a:lnTo>
                  <a:pt x="223837" y="52388"/>
                </a:lnTo>
                <a:lnTo>
                  <a:pt x="228600" y="69057"/>
                </a:lnTo>
                <a:lnTo>
                  <a:pt x="216693" y="78582"/>
                </a:lnTo>
                <a:lnTo>
                  <a:pt x="216693" y="78582"/>
                </a:lnTo>
                <a:lnTo>
                  <a:pt x="230981" y="121444"/>
                </a:lnTo>
                <a:lnTo>
                  <a:pt x="257175" y="147638"/>
                </a:lnTo>
                <a:lnTo>
                  <a:pt x="271462" y="173832"/>
                </a:lnTo>
                <a:lnTo>
                  <a:pt x="266700" y="195263"/>
                </a:lnTo>
                <a:lnTo>
                  <a:pt x="264318" y="223838"/>
                </a:lnTo>
                <a:lnTo>
                  <a:pt x="269081" y="257175"/>
                </a:lnTo>
                <a:lnTo>
                  <a:pt x="290512" y="269082"/>
                </a:lnTo>
                <a:lnTo>
                  <a:pt x="307181" y="280988"/>
                </a:lnTo>
                <a:lnTo>
                  <a:pt x="311943" y="295275"/>
                </a:lnTo>
                <a:lnTo>
                  <a:pt x="311943" y="311944"/>
                </a:lnTo>
                <a:lnTo>
                  <a:pt x="321468" y="333375"/>
                </a:lnTo>
                <a:lnTo>
                  <a:pt x="350043" y="338138"/>
                </a:lnTo>
                <a:lnTo>
                  <a:pt x="400050" y="333375"/>
                </a:lnTo>
                <a:lnTo>
                  <a:pt x="426243" y="347663"/>
                </a:lnTo>
                <a:lnTo>
                  <a:pt x="440531" y="361950"/>
                </a:lnTo>
                <a:lnTo>
                  <a:pt x="473868" y="357188"/>
                </a:lnTo>
                <a:lnTo>
                  <a:pt x="504825" y="388144"/>
                </a:lnTo>
              </a:path>
            </a:pathLst>
          </a:custGeom>
          <a:noFill/>
          <a:ln w="38100">
            <a:solidFill>
              <a:srgbClr val="00B0F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71" name="フリーフォーム 476">
            <a:extLst>
              <a:ext uri="{FF2B5EF4-FFF2-40B4-BE49-F238E27FC236}">
                <a16:creationId xmlns:a16="http://schemas.microsoft.com/office/drawing/2014/main" id="{A13272D0-4B0B-41F6-A64E-A4E3A6611EB4}"/>
              </a:ext>
            </a:extLst>
          </p:cNvPr>
          <p:cNvSpPr/>
          <p:nvPr/>
        </p:nvSpPr>
        <p:spPr>
          <a:xfrm>
            <a:off x="2792950" y="7394575"/>
            <a:ext cx="561975" cy="603250"/>
          </a:xfrm>
          <a:custGeom>
            <a:avLst/>
            <a:gdLst>
              <a:gd name="connsiteX0" fmla="*/ 0 w 776287"/>
              <a:gd name="connsiteY0" fmla="*/ 0 h 835819"/>
              <a:gd name="connsiteX1" fmla="*/ 38100 w 776287"/>
              <a:gd name="connsiteY1" fmla="*/ 35719 h 835819"/>
              <a:gd name="connsiteX2" fmla="*/ 76200 w 776287"/>
              <a:gd name="connsiteY2" fmla="*/ 59532 h 835819"/>
              <a:gd name="connsiteX3" fmla="*/ 119062 w 776287"/>
              <a:gd name="connsiteY3" fmla="*/ 95250 h 835819"/>
              <a:gd name="connsiteX4" fmla="*/ 133350 w 776287"/>
              <a:gd name="connsiteY4" fmla="*/ 123825 h 835819"/>
              <a:gd name="connsiteX5" fmla="*/ 178593 w 776287"/>
              <a:gd name="connsiteY5" fmla="*/ 142875 h 835819"/>
              <a:gd name="connsiteX6" fmla="*/ 226218 w 776287"/>
              <a:gd name="connsiteY6" fmla="*/ 185738 h 835819"/>
              <a:gd name="connsiteX7" fmla="*/ 290512 w 776287"/>
              <a:gd name="connsiteY7" fmla="*/ 221457 h 835819"/>
              <a:gd name="connsiteX8" fmla="*/ 328612 w 776287"/>
              <a:gd name="connsiteY8" fmla="*/ 245269 h 835819"/>
              <a:gd name="connsiteX9" fmla="*/ 359568 w 776287"/>
              <a:gd name="connsiteY9" fmla="*/ 254794 h 835819"/>
              <a:gd name="connsiteX10" fmla="*/ 381000 w 776287"/>
              <a:gd name="connsiteY10" fmla="*/ 283369 h 835819"/>
              <a:gd name="connsiteX11" fmla="*/ 400050 w 776287"/>
              <a:gd name="connsiteY11" fmla="*/ 316707 h 835819"/>
              <a:gd name="connsiteX12" fmla="*/ 423862 w 776287"/>
              <a:gd name="connsiteY12" fmla="*/ 354807 h 835819"/>
              <a:gd name="connsiteX13" fmla="*/ 457200 w 776287"/>
              <a:gd name="connsiteY13" fmla="*/ 404813 h 835819"/>
              <a:gd name="connsiteX14" fmla="*/ 466725 w 776287"/>
              <a:gd name="connsiteY14" fmla="*/ 440532 h 835819"/>
              <a:gd name="connsiteX15" fmla="*/ 476250 w 776287"/>
              <a:gd name="connsiteY15" fmla="*/ 459582 h 835819"/>
              <a:gd name="connsiteX16" fmla="*/ 504825 w 776287"/>
              <a:gd name="connsiteY16" fmla="*/ 469107 h 835819"/>
              <a:gd name="connsiteX17" fmla="*/ 526256 w 776287"/>
              <a:gd name="connsiteY17" fmla="*/ 488157 h 835819"/>
              <a:gd name="connsiteX18" fmla="*/ 564356 w 776287"/>
              <a:gd name="connsiteY18" fmla="*/ 500063 h 835819"/>
              <a:gd name="connsiteX19" fmla="*/ 607218 w 776287"/>
              <a:gd name="connsiteY19" fmla="*/ 495300 h 835819"/>
              <a:gd name="connsiteX20" fmla="*/ 657225 w 776287"/>
              <a:gd name="connsiteY20" fmla="*/ 511969 h 835819"/>
              <a:gd name="connsiteX21" fmla="*/ 685800 w 776287"/>
              <a:gd name="connsiteY21" fmla="*/ 550069 h 835819"/>
              <a:gd name="connsiteX22" fmla="*/ 681037 w 776287"/>
              <a:gd name="connsiteY22" fmla="*/ 566738 h 835819"/>
              <a:gd name="connsiteX23" fmla="*/ 697706 w 776287"/>
              <a:gd name="connsiteY23" fmla="*/ 585788 h 835819"/>
              <a:gd name="connsiteX24" fmla="*/ 719137 w 776287"/>
              <a:gd name="connsiteY24" fmla="*/ 609600 h 835819"/>
              <a:gd name="connsiteX25" fmla="*/ 714375 w 776287"/>
              <a:gd name="connsiteY25" fmla="*/ 626269 h 835819"/>
              <a:gd name="connsiteX26" fmla="*/ 704850 w 776287"/>
              <a:gd name="connsiteY26" fmla="*/ 635794 h 835819"/>
              <a:gd name="connsiteX27" fmla="*/ 711993 w 776287"/>
              <a:gd name="connsiteY27" fmla="*/ 654844 h 835819"/>
              <a:gd name="connsiteX28" fmla="*/ 723900 w 776287"/>
              <a:gd name="connsiteY28" fmla="*/ 688182 h 835819"/>
              <a:gd name="connsiteX29" fmla="*/ 711993 w 776287"/>
              <a:gd name="connsiteY29" fmla="*/ 714375 h 835819"/>
              <a:gd name="connsiteX30" fmla="*/ 714375 w 776287"/>
              <a:gd name="connsiteY30" fmla="*/ 735807 h 835819"/>
              <a:gd name="connsiteX31" fmla="*/ 728662 w 776287"/>
              <a:gd name="connsiteY31" fmla="*/ 759619 h 835819"/>
              <a:gd name="connsiteX32" fmla="*/ 745331 w 776287"/>
              <a:gd name="connsiteY32" fmla="*/ 764382 h 835819"/>
              <a:gd name="connsiteX33" fmla="*/ 754856 w 776287"/>
              <a:gd name="connsiteY33" fmla="*/ 776288 h 835819"/>
              <a:gd name="connsiteX34" fmla="*/ 745331 w 776287"/>
              <a:gd name="connsiteY34" fmla="*/ 792957 h 835819"/>
              <a:gd name="connsiteX35" fmla="*/ 740568 w 776287"/>
              <a:gd name="connsiteY35" fmla="*/ 802482 h 835819"/>
              <a:gd name="connsiteX36" fmla="*/ 750093 w 776287"/>
              <a:gd name="connsiteY36" fmla="*/ 819150 h 835819"/>
              <a:gd name="connsiteX37" fmla="*/ 776287 w 776287"/>
              <a:gd name="connsiteY37" fmla="*/ 835819 h 835819"/>
              <a:gd name="connsiteX0" fmla="*/ 0 w 776287"/>
              <a:gd name="connsiteY0" fmla="*/ 0 h 835819"/>
              <a:gd name="connsiteX1" fmla="*/ 38100 w 776287"/>
              <a:gd name="connsiteY1" fmla="*/ 35719 h 835819"/>
              <a:gd name="connsiteX2" fmla="*/ 76200 w 776287"/>
              <a:gd name="connsiteY2" fmla="*/ 59532 h 835819"/>
              <a:gd name="connsiteX3" fmla="*/ 119062 w 776287"/>
              <a:gd name="connsiteY3" fmla="*/ 95250 h 835819"/>
              <a:gd name="connsiteX4" fmla="*/ 133350 w 776287"/>
              <a:gd name="connsiteY4" fmla="*/ 123825 h 835819"/>
              <a:gd name="connsiteX5" fmla="*/ 178593 w 776287"/>
              <a:gd name="connsiteY5" fmla="*/ 142875 h 835819"/>
              <a:gd name="connsiteX6" fmla="*/ 226218 w 776287"/>
              <a:gd name="connsiteY6" fmla="*/ 185738 h 835819"/>
              <a:gd name="connsiteX7" fmla="*/ 290512 w 776287"/>
              <a:gd name="connsiteY7" fmla="*/ 221457 h 835819"/>
              <a:gd name="connsiteX8" fmla="*/ 328612 w 776287"/>
              <a:gd name="connsiteY8" fmla="*/ 245269 h 835819"/>
              <a:gd name="connsiteX9" fmla="*/ 359568 w 776287"/>
              <a:gd name="connsiteY9" fmla="*/ 254794 h 835819"/>
              <a:gd name="connsiteX10" fmla="*/ 381000 w 776287"/>
              <a:gd name="connsiteY10" fmla="*/ 283369 h 835819"/>
              <a:gd name="connsiteX11" fmla="*/ 400050 w 776287"/>
              <a:gd name="connsiteY11" fmla="*/ 316707 h 835819"/>
              <a:gd name="connsiteX12" fmla="*/ 423862 w 776287"/>
              <a:gd name="connsiteY12" fmla="*/ 354807 h 835819"/>
              <a:gd name="connsiteX13" fmla="*/ 457200 w 776287"/>
              <a:gd name="connsiteY13" fmla="*/ 404813 h 835819"/>
              <a:gd name="connsiteX14" fmla="*/ 466725 w 776287"/>
              <a:gd name="connsiteY14" fmla="*/ 440532 h 835819"/>
              <a:gd name="connsiteX15" fmla="*/ 476250 w 776287"/>
              <a:gd name="connsiteY15" fmla="*/ 459582 h 835819"/>
              <a:gd name="connsiteX16" fmla="*/ 504825 w 776287"/>
              <a:gd name="connsiteY16" fmla="*/ 469107 h 835819"/>
              <a:gd name="connsiteX17" fmla="*/ 526256 w 776287"/>
              <a:gd name="connsiteY17" fmla="*/ 488157 h 835819"/>
              <a:gd name="connsiteX18" fmla="*/ 564356 w 776287"/>
              <a:gd name="connsiteY18" fmla="*/ 500063 h 835819"/>
              <a:gd name="connsiteX19" fmla="*/ 607218 w 776287"/>
              <a:gd name="connsiteY19" fmla="*/ 495300 h 835819"/>
              <a:gd name="connsiteX20" fmla="*/ 657225 w 776287"/>
              <a:gd name="connsiteY20" fmla="*/ 511969 h 835819"/>
              <a:gd name="connsiteX21" fmla="*/ 685800 w 776287"/>
              <a:gd name="connsiteY21" fmla="*/ 550069 h 835819"/>
              <a:gd name="connsiteX22" fmla="*/ 681037 w 776287"/>
              <a:gd name="connsiteY22" fmla="*/ 566738 h 835819"/>
              <a:gd name="connsiteX23" fmla="*/ 697706 w 776287"/>
              <a:gd name="connsiteY23" fmla="*/ 585788 h 835819"/>
              <a:gd name="connsiteX24" fmla="*/ 719137 w 776287"/>
              <a:gd name="connsiteY24" fmla="*/ 609600 h 835819"/>
              <a:gd name="connsiteX25" fmla="*/ 714375 w 776287"/>
              <a:gd name="connsiteY25" fmla="*/ 626269 h 835819"/>
              <a:gd name="connsiteX26" fmla="*/ 704850 w 776287"/>
              <a:gd name="connsiteY26" fmla="*/ 635794 h 835819"/>
              <a:gd name="connsiteX27" fmla="*/ 711993 w 776287"/>
              <a:gd name="connsiteY27" fmla="*/ 654844 h 835819"/>
              <a:gd name="connsiteX28" fmla="*/ 723900 w 776287"/>
              <a:gd name="connsiteY28" fmla="*/ 688182 h 835819"/>
              <a:gd name="connsiteX29" fmla="*/ 711993 w 776287"/>
              <a:gd name="connsiteY29" fmla="*/ 714375 h 835819"/>
              <a:gd name="connsiteX30" fmla="*/ 714375 w 776287"/>
              <a:gd name="connsiteY30" fmla="*/ 735807 h 835819"/>
              <a:gd name="connsiteX31" fmla="*/ 728662 w 776287"/>
              <a:gd name="connsiteY31" fmla="*/ 759619 h 835819"/>
              <a:gd name="connsiteX32" fmla="*/ 745331 w 776287"/>
              <a:gd name="connsiteY32" fmla="*/ 764382 h 835819"/>
              <a:gd name="connsiteX33" fmla="*/ 754856 w 776287"/>
              <a:gd name="connsiteY33" fmla="*/ 776288 h 835819"/>
              <a:gd name="connsiteX34" fmla="*/ 745331 w 776287"/>
              <a:gd name="connsiteY34" fmla="*/ 792957 h 835819"/>
              <a:gd name="connsiteX35" fmla="*/ 740568 w 776287"/>
              <a:gd name="connsiteY35" fmla="*/ 802482 h 835819"/>
              <a:gd name="connsiteX36" fmla="*/ 750093 w 776287"/>
              <a:gd name="connsiteY36" fmla="*/ 819150 h 835819"/>
              <a:gd name="connsiteX37" fmla="*/ 776287 w 776287"/>
              <a:gd name="connsiteY37" fmla="*/ 835819 h 835819"/>
              <a:gd name="connsiteX0" fmla="*/ 0 w 776287"/>
              <a:gd name="connsiteY0" fmla="*/ 0 h 835819"/>
              <a:gd name="connsiteX1" fmla="*/ 38100 w 776287"/>
              <a:gd name="connsiteY1" fmla="*/ 35719 h 835819"/>
              <a:gd name="connsiteX2" fmla="*/ 76200 w 776287"/>
              <a:gd name="connsiteY2" fmla="*/ 59532 h 835819"/>
              <a:gd name="connsiteX3" fmla="*/ 119062 w 776287"/>
              <a:gd name="connsiteY3" fmla="*/ 95250 h 835819"/>
              <a:gd name="connsiteX4" fmla="*/ 133350 w 776287"/>
              <a:gd name="connsiteY4" fmla="*/ 123825 h 835819"/>
              <a:gd name="connsiteX5" fmla="*/ 178593 w 776287"/>
              <a:gd name="connsiteY5" fmla="*/ 142875 h 835819"/>
              <a:gd name="connsiteX6" fmla="*/ 226218 w 776287"/>
              <a:gd name="connsiteY6" fmla="*/ 185738 h 835819"/>
              <a:gd name="connsiteX7" fmla="*/ 290512 w 776287"/>
              <a:gd name="connsiteY7" fmla="*/ 221457 h 835819"/>
              <a:gd name="connsiteX8" fmla="*/ 328612 w 776287"/>
              <a:gd name="connsiteY8" fmla="*/ 245269 h 835819"/>
              <a:gd name="connsiteX9" fmla="*/ 359568 w 776287"/>
              <a:gd name="connsiteY9" fmla="*/ 254794 h 835819"/>
              <a:gd name="connsiteX10" fmla="*/ 381000 w 776287"/>
              <a:gd name="connsiteY10" fmla="*/ 283369 h 835819"/>
              <a:gd name="connsiteX11" fmla="*/ 400050 w 776287"/>
              <a:gd name="connsiteY11" fmla="*/ 316707 h 835819"/>
              <a:gd name="connsiteX12" fmla="*/ 423862 w 776287"/>
              <a:gd name="connsiteY12" fmla="*/ 354807 h 835819"/>
              <a:gd name="connsiteX13" fmla="*/ 457200 w 776287"/>
              <a:gd name="connsiteY13" fmla="*/ 404813 h 835819"/>
              <a:gd name="connsiteX14" fmla="*/ 466725 w 776287"/>
              <a:gd name="connsiteY14" fmla="*/ 440532 h 835819"/>
              <a:gd name="connsiteX15" fmla="*/ 476250 w 776287"/>
              <a:gd name="connsiteY15" fmla="*/ 459582 h 835819"/>
              <a:gd name="connsiteX16" fmla="*/ 504825 w 776287"/>
              <a:gd name="connsiteY16" fmla="*/ 469107 h 835819"/>
              <a:gd name="connsiteX17" fmla="*/ 526256 w 776287"/>
              <a:gd name="connsiteY17" fmla="*/ 488157 h 835819"/>
              <a:gd name="connsiteX18" fmla="*/ 564356 w 776287"/>
              <a:gd name="connsiteY18" fmla="*/ 500063 h 835819"/>
              <a:gd name="connsiteX19" fmla="*/ 607218 w 776287"/>
              <a:gd name="connsiteY19" fmla="*/ 495300 h 835819"/>
              <a:gd name="connsiteX20" fmla="*/ 657225 w 776287"/>
              <a:gd name="connsiteY20" fmla="*/ 511969 h 835819"/>
              <a:gd name="connsiteX21" fmla="*/ 685800 w 776287"/>
              <a:gd name="connsiteY21" fmla="*/ 550069 h 835819"/>
              <a:gd name="connsiteX22" fmla="*/ 681037 w 776287"/>
              <a:gd name="connsiteY22" fmla="*/ 566738 h 835819"/>
              <a:gd name="connsiteX23" fmla="*/ 697706 w 776287"/>
              <a:gd name="connsiteY23" fmla="*/ 585788 h 835819"/>
              <a:gd name="connsiteX24" fmla="*/ 719137 w 776287"/>
              <a:gd name="connsiteY24" fmla="*/ 609600 h 835819"/>
              <a:gd name="connsiteX25" fmla="*/ 709612 w 776287"/>
              <a:gd name="connsiteY25" fmla="*/ 600075 h 835819"/>
              <a:gd name="connsiteX26" fmla="*/ 714375 w 776287"/>
              <a:gd name="connsiteY26" fmla="*/ 626269 h 835819"/>
              <a:gd name="connsiteX27" fmla="*/ 704850 w 776287"/>
              <a:gd name="connsiteY27" fmla="*/ 635794 h 835819"/>
              <a:gd name="connsiteX28" fmla="*/ 711993 w 776287"/>
              <a:gd name="connsiteY28" fmla="*/ 654844 h 835819"/>
              <a:gd name="connsiteX29" fmla="*/ 723900 w 776287"/>
              <a:gd name="connsiteY29" fmla="*/ 688182 h 835819"/>
              <a:gd name="connsiteX30" fmla="*/ 711993 w 776287"/>
              <a:gd name="connsiteY30" fmla="*/ 714375 h 835819"/>
              <a:gd name="connsiteX31" fmla="*/ 714375 w 776287"/>
              <a:gd name="connsiteY31" fmla="*/ 735807 h 835819"/>
              <a:gd name="connsiteX32" fmla="*/ 728662 w 776287"/>
              <a:gd name="connsiteY32" fmla="*/ 759619 h 835819"/>
              <a:gd name="connsiteX33" fmla="*/ 745331 w 776287"/>
              <a:gd name="connsiteY33" fmla="*/ 764382 h 835819"/>
              <a:gd name="connsiteX34" fmla="*/ 754856 w 776287"/>
              <a:gd name="connsiteY34" fmla="*/ 776288 h 835819"/>
              <a:gd name="connsiteX35" fmla="*/ 745331 w 776287"/>
              <a:gd name="connsiteY35" fmla="*/ 792957 h 835819"/>
              <a:gd name="connsiteX36" fmla="*/ 740568 w 776287"/>
              <a:gd name="connsiteY36" fmla="*/ 802482 h 835819"/>
              <a:gd name="connsiteX37" fmla="*/ 750093 w 776287"/>
              <a:gd name="connsiteY37" fmla="*/ 819150 h 835819"/>
              <a:gd name="connsiteX38" fmla="*/ 776287 w 776287"/>
              <a:gd name="connsiteY38" fmla="*/ 835819 h 835819"/>
              <a:gd name="connsiteX0" fmla="*/ 0 w 797719"/>
              <a:gd name="connsiteY0" fmla="*/ 0 h 835819"/>
              <a:gd name="connsiteX1" fmla="*/ 38100 w 797719"/>
              <a:gd name="connsiteY1" fmla="*/ 35719 h 835819"/>
              <a:gd name="connsiteX2" fmla="*/ 76200 w 797719"/>
              <a:gd name="connsiteY2" fmla="*/ 59532 h 835819"/>
              <a:gd name="connsiteX3" fmla="*/ 119062 w 797719"/>
              <a:gd name="connsiteY3" fmla="*/ 95250 h 835819"/>
              <a:gd name="connsiteX4" fmla="*/ 133350 w 797719"/>
              <a:gd name="connsiteY4" fmla="*/ 123825 h 835819"/>
              <a:gd name="connsiteX5" fmla="*/ 178593 w 797719"/>
              <a:gd name="connsiteY5" fmla="*/ 142875 h 835819"/>
              <a:gd name="connsiteX6" fmla="*/ 226218 w 797719"/>
              <a:gd name="connsiteY6" fmla="*/ 185738 h 835819"/>
              <a:gd name="connsiteX7" fmla="*/ 290512 w 797719"/>
              <a:gd name="connsiteY7" fmla="*/ 221457 h 835819"/>
              <a:gd name="connsiteX8" fmla="*/ 328612 w 797719"/>
              <a:gd name="connsiteY8" fmla="*/ 245269 h 835819"/>
              <a:gd name="connsiteX9" fmla="*/ 359568 w 797719"/>
              <a:gd name="connsiteY9" fmla="*/ 254794 h 835819"/>
              <a:gd name="connsiteX10" fmla="*/ 381000 w 797719"/>
              <a:gd name="connsiteY10" fmla="*/ 283369 h 835819"/>
              <a:gd name="connsiteX11" fmla="*/ 400050 w 797719"/>
              <a:gd name="connsiteY11" fmla="*/ 316707 h 835819"/>
              <a:gd name="connsiteX12" fmla="*/ 423862 w 797719"/>
              <a:gd name="connsiteY12" fmla="*/ 354807 h 835819"/>
              <a:gd name="connsiteX13" fmla="*/ 457200 w 797719"/>
              <a:gd name="connsiteY13" fmla="*/ 404813 h 835819"/>
              <a:gd name="connsiteX14" fmla="*/ 466725 w 797719"/>
              <a:gd name="connsiteY14" fmla="*/ 440532 h 835819"/>
              <a:gd name="connsiteX15" fmla="*/ 476250 w 797719"/>
              <a:gd name="connsiteY15" fmla="*/ 459582 h 835819"/>
              <a:gd name="connsiteX16" fmla="*/ 504825 w 797719"/>
              <a:gd name="connsiteY16" fmla="*/ 469107 h 835819"/>
              <a:gd name="connsiteX17" fmla="*/ 526256 w 797719"/>
              <a:gd name="connsiteY17" fmla="*/ 488157 h 835819"/>
              <a:gd name="connsiteX18" fmla="*/ 564356 w 797719"/>
              <a:gd name="connsiteY18" fmla="*/ 500063 h 835819"/>
              <a:gd name="connsiteX19" fmla="*/ 607218 w 797719"/>
              <a:gd name="connsiteY19" fmla="*/ 495300 h 835819"/>
              <a:gd name="connsiteX20" fmla="*/ 657225 w 797719"/>
              <a:gd name="connsiteY20" fmla="*/ 511969 h 835819"/>
              <a:gd name="connsiteX21" fmla="*/ 685800 w 797719"/>
              <a:gd name="connsiteY21" fmla="*/ 550069 h 835819"/>
              <a:gd name="connsiteX22" fmla="*/ 681037 w 797719"/>
              <a:gd name="connsiteY22" fmla="*/ 566738 h 835819"/>
              <a:gd name="connsiteX23" fmla="*/ 697706 w 797719"/>
              <a:gd name="connsiteY23" fmla="*/ 585788 h 835819"/>
              <a:gd name="connsiteX24" fmla="*/ 719137 w 797719"/>
              <a:gd name="connsiteY24" fmla="*/ 609600 h 835819"/>
              <a:gd name="connsiteX25" fmla="*/ 797719 w 797719"/>
              <a:gd name="connsiteY25" fmla="*/ 509588 h 835819"/>
              <a:gd name="connsiteX26" fmla="*/ 714375 w 797719"/>
              <a:gd name="connsiteY26" fmla="*/ 626269 h 835819"/>
              <a:gd name="connsiteX27" fmla="*/ 704850 w 797719"/>
              <a:gd name="connsiteY27" fmla="*/ 635794 h 835819"/>
              <a:gd name="connsiteX28" fmla="*/ 711993 w 797719"/>
              <a:gd name="connsiteY28" fmla="*/ 654844 h 835819"/>
              <a:gd name="connsiteX29" fmla="*/ 723900 w 797719"/>
              <a:gd name="connsiteY29" fmla="*/ 688182 h 835819"/>
              <a:gd name="connsiteX30" fmla="*/ 711993 w 797719"/>
              <a:gd name="connsiteY30" fmla="*/ 714375 h 835819"/>
              <a:gd name="connsiteX31" fmla="*/ 714375 w 797719"/>
              <a:gd name="connsiteY31" fmla="*/ 735807 h 835819"/>
              <a:gd name="connsiteX32" fmla="*/ 728662 w 797719"/>
              <a:gd name="connsiteY32" fmla="*/ 759619 h 835819"/>
              <a:gd name="connsiteX33" fmla="*/ 745331 w 797719"/>
              <a:gd name="connsiteY33" fmla="*/ 764382 h 835819"/>
              <a:gd name="connsiteX34" fmla="*/ 754856 w 797719"/>
              <a:gd name="connsiteY34" fmla="*/ 776288 h 835819"/>
              <a:gd name="connsiteX35" fmla="*/ 745331 w 797719"/>
              <a:gd name="connsiteY35" fmla="*/ 792957 h 835819"/>
              <a:gd name="connsiteX36" fmla="*/ 740568 w 797719"/>
              <a:gd name="connsiteY36" fmla="*/ 802482 h 835819"/>
              <a:gd name="connsiteX37" fmla="*/ 750093 w 797719"/>
              <a:gd name="connsiteY37" fmla="*/ 819150 h 835819"/>
              <a:gd name="connsiteX38" fmla="*/ 776287 w 797719"/>
              <a:gd name="connsiteY38" fmla="*/ 835819 h 835819"/>
              <a:gd name="connsiteX0" fmla="*/ 0 w 797719"/>
              <a:gd name="connsiteY0" fmla="*/ 0 h 835819"/>
              <a:gd name="connsiteX1" fmla="*/ 38100 w 797719"/>
              <a:gd name="connsiteY1" fmla="*/ 35719 h 835819"/>
              <a:gd name="connsiteX2" fmla="*/ 76200 w 797719"/>
              <a:gd name="connsiteY2" fmla="*/ 59532 h 835819"/>
              <a:gd name="connsiteX3" fmla="*/ 119062 w 797719"/>
              <a:gd name="connsiteY3" fmla="*/ 95250 h 835819"/>
              <a:gd name="connsiteX4" fmla="*/ 133350 w 797719"/>
              <a:gd name="connsiteY4" fmla="*/ 123825 h 835819"/>
              <a:gd name="connsiteX5" fmla="*/ 178593 w 797719"/>
              <a:gd name="connsiteY5" fmla="*/ 142875 h 835819"/>
              <a:gd name="connsiteX6" fmla="*/ 226218 w 797719"/>
              <a:gd name="connsiteY6" fmla="*/ 185738 h 835819"/>
              <a:gd name="connsiteX7" fmla="*/ 290512 w 797719"/>
              <a:gd name="connsiteY7" fmla="*/ 221457 h 835819"/>
              <a:gd name="connsiteX8" fmla="*/ 328612 w 797719"/>
              <a:gd name="connsiteY8" fmla="*/ 245269 h 835819"/>
              <a:gd name="connsiteX9" fmla="*/ 359568 w 797719"/>
              <a:gd name="connsiteY9" fmla="*/ 254794 h 835819"/>
              <a:gd name="connsiteX10" fmla="*/ 381000 w 797719"/>
              <a:gd name="connsiteY10" fmla="*/ 283369 h 835819"/>
              <a:gd name="connsiteX11" fmla="*/ 400050 w 797719"/>
              <a:gd name="connsiteY11" fmla="*/ 316707 h 835819"/>
              <a:gd name="connsiteX12" fmla="*/ 423862 w 797719"/>
              <a:gd name="connsiteY12" fmla="*/ 354807 h 835819"/>
              <a:gd name="connsiteX13" fmla="*/ 457200 w 797719"/>
              <a:gd name="connsiteY13" fmla="*/ 404813 h 835819"/>
              <a:gd name="connsiteX14" fmla="*/ 466725 w 797719"/>
              <a:gd name="connsiteY14" fmla="*/ 440532 h 835819"/>
              <a:gd name="connsiteX15" fmla="*/ 476250 w 797719"/>
              <a:gd name="connsiteY15" fmla="*/ 459582 h 835819"/>
              <a:gd name="connsiteX16" fmla="*/ 504825 w 797719"/>
              <a:gd name="connsiteY16" fmla="*/ 469107 h 835819"/>
              <a:gd name="connsiteX17" fmla="*/ 526256 w 797719"/>
              <a:gd name="connsiteY17" fmla="*/ 488157 h 835819"/>
              <a:gd name="connsiteX18" fmla="*/ 564356 w 797719"/>
              <a:gd name="connsiteY18" fmla="*/ 500063 h 835819"/>
              <a:gd name="connsiteX19" fmla="*/ 607218 w 797719"/>
              <a:gd name="connsiteY19" fmla="*/ 495300 h 835819"/>
              <a:gd name="connsiteX20" fmla="*/ 657225 w 797719"/>
              <a:gd name="connsiteY20" fmla="*/ 511969 h 835819"/>
              <a:gd name="connsiteX21" fmla="*/ 685800 w 797719"/>
              <a:gd name="connsiteY21" fmla="*/ 550069 h 835819"/>
              <a:gd name="connsiteX22" fmla="*/ 681037 w 797719"/>
              <a:gd name="connsiteY22" fmla="*/ 566738 h 835819"/>
              <a:gd name="connsiteX23" fmla="*/ 697706 w 797719"/>
              <a:gd name="connsiteY23" fmla="*/ 585788 h 835819"/>
              <a:gd name="connsiteX24" fmla="*/ 716756 w 797719"/>
              <a:gd name="connsiteY24" fmla="*/ 600075 h 835819"/>
              <a:gd name="connsiteX25" fmla="*/ 797719 w 797719"/>
              <a:gd name="connsiteY25" fmla="*/ 509588 h 835819"/>
              <a:gd name="connsiteX26" fmla="*/ 714375 w 797719"/>
              <a:gd name="connsiteY26" fmla="*/ 626269 h 835819"/>
              <a:gd name="connsiteX27" fmla="*/ 704850 w 797719"/>
              <a:gd name="connsiteY27" fmla="*/ 635794 h 835819"/>
              <a:gd name="connsiteX28" fmla="*/ 711993 w 797719"/>
              <a:gd name="connsiteY28" fmla="*/ 654844 h 835819"/>
              <a:gd name="connsiteX29" fmla="*/ 723900 w 797719"/>
              <a:gd name="connsiteY29" fmla="*/ 688182 h 835819"/>
              <a:gd name="connsiteX30" fmla="*/ 711993 w 797719"/>
              <a:gd name="connsiteY30" fmla="*/ 714375 h 835819"/>
              <a:gd name="connsiteX31" fmla="*/ 714375 w 797719"/>
              <a:gd name="connsiteY31" fmla="*/ 735807 h 835819"/>
              <a:gd name="connsiteX32" fmla="*/ 728662 w 797719"/>
              <a:gd name="connsiteY32" fmla="*/ 759619 h 835819"/>
              <a:gd name="connsiteX33" fmla="*/ 745331 w 797719"/>
              <a:gd name="connsiteY33" fmla="*/ 764382 h 835819"/>
              <a:gd name="connsiteX34" fmla="*/ 754856 w 797719"/>
              <a:gd name="connsiteY34" fmla="*/ 776288 h 835819"/>
              <a:gd name="connsiteX35" fmla="*/ 745331 w 797719"/>
              <a:gd name="connsiteY35" fmla="*/ 792957 h 835819"/>
              <a:gd name="connsiteX36" fmla="*/ 740568 w 797719"/>
              <a:gd name="connsiteY36" fmla="*/ 802482 h 835819"/>
              <a:gd name="connsiteX37" fmla="*/ 750093 w 797719"/>
              <a:gd name="connsiteY37" fmla="*/ 819150 h 835819"/>
              <a:gd name="connsiteX38" fmla="*/ 776287 w 797719"/>
              <a:gd name="connsiteY38" fmla="*/ 835819 h 835819"/>
              <a:gd name="connsiteX0" fmla="*/ 0 w 776287"/>
              <a:gd name="connsiteY0" fmla="*/ 0 h 835819"/>
              <a:gd name="connsiteX1" fmla="*/ 38100 w 776287"/>
              <a:gd name="connsiteY1" fmla="*/ 35719 h 835819"/>
              <a:gd name="connsiteX2" fmla="*/ 76200 w 776287"/>
              <a:gd name="connsiteY2" fmla="*/ 59532 h 835819"/>
              <a:gd name="connsiteX3" fmla="*/ 119062 w 776287"/>
              <a:gd name="connsiteY3" fmla="*/ 95250 h 835819"/>
              <a:gd name="connsiteX4" fmla="*/ 133350 w 776287"/>
              <a:gd name="connsiteY4" fmla="*/ 123825 h 835819"/>
              <a:gd name="connsiteX5" fmla="*/ 178593 w 776287"/>
              <a:gd name="connsiteY5" fmla="*/ 142875 h 835819"/>
              <a:gd name="connsiteX6" fmla="*/ 226218 w 776287"/>
              <a:gd name="connsiteY6" fmla="*/ 185738 h 835819"/>
              <a:gd name="connsiteX7" fmla="*/ 290512 w 776287"/>
              <a:gd name="connsiteY7" fmla="*/ 221457 h 835819"/>
              <a:gd name="connsiteX8" fmla="*/ 328612 w 776287"/>
              <a:gd name="connsiteY8" fmla="*/ 245269 h 835819"/>
              <a:gd name="connsiteX9" fmla="*/ 359568 w 776287"/>
              <a:gd name="connsiteY9" fmla="*/ 254794 h 835819"/>
              <a:gd name="connsiteX10" fmla="*/ 381000 w 776287"/>
              <a:gd name="connsiteY10" fmla="*/ 283369 h 835819"/>
              <a:gd name="connsiteX11" fmla="*/ 400050 w 776287"/>
              <a:gd name="connsiteY11" fmla="*/ 316707 h 835819"/>
              <a:gd name="connsiteX12" fmla="*/ 423862 w 776287"/>
              <a:gd name="connsiteY12" fmla="*/ 354807 h 835819"/>
              <a:gd name="connsiteX13" fmla="*/ 457200 w 776287"/>
              <a:gd name="connsiteY13" fmla="*/ 404813 h 835819"/>
              <a:gd name="connsiteX14" fmla="*/ 466725 w 776287"/>
              <a:gd name="connsiteY14" fmla="*/ 440532 h 835819"/>
              <a:gd name="connsiteX15" fmla="*/ 476250 w 776287"/>
              <a:gd name="connsiteY15" fmla="*/ 459582 h 835819"/>
              <a:gd name="connsiteX16" fmla="*/ 504825 w 776287"/>
              <a:gd name="connsiteY16" fmla="*/ 469107 h 835819"/>
              <a:gd name="connsiteX17" fmla="*/ 526256 w 776287"/>
              <a:gd name="connsiteY17" fmla="*/ 488157 h 835819"/>
              <a:gd name="connsiteX18" fmla="*/ 564356 w 776287"/>
              <a:gd name="connsiteY18" fmla="*/ 500063 h 835819"/>
              <a:gd name="connsiteX19" fmla="*/ 607218 w 776287"/>
              <a:gd name="connsiteY19" fmla="*/ 495300 h 835819"/>
              <a:gd name="connsiteX20" fmla="*/ 657225 w 776287"/>
              <a:gd name="connsiteY20" fmla="*/ 511969 h 835819"/>
              <a:gd name="connsiteX21" fmla="*/ 685800 w 776287"/>
              <a:gd name="connsiteY21" fmla="*/ 550069 h 835819"/>
              <a:gd name="connsiteX22" fmla="*/ 681037 w 776287"/>
              <a:gd name="connsiteY22" fmla="*/ 566738 h 835819"/>
              <a:gd name="connsiteX23" fmla="*/ 697706 w 776287"/>
              <a:gd name="connsiteY23" fmla="*/ 585788 h 835819"/>
              <a:gd name="connsiteX24" fmla="*/ 716756 w 776287"/>
              <a:gd name="connsiteY24" fmla="*/ 600075 h 835819"/>
              <a:gd name="connsiteX25" fmla="*/ 719137 w 776287"/>
              <a:gd name="connsiteY25" fmla="*/ 609601 h 835819"/>
              <a:gd name="connsiteX26" fmla="*/ 714375 w 776287"/>
              <a:gd name="connsiteY26" fmla="*/ 626269 h 835819"/>
              <a:gd name="connsiteX27" fmla="*/ 704850 w 776287"/>
              <a:gd name="connsiteY27" fmla="*/ 635794 h 835819"/>
              <a:gd name="connsiteX28" fmla="*/ 711993 w 776287"/>
              <a:gd name="connsiteY28" fmla="*/ 654844 h 835819"/>
              <a:gd name="connsiteX29" fmla="*/ 723900 w 776287"/>
              <a:gd name="connsiteY29" fmla="*/ 688182 h 835819"/>
              <a:gd name="connsiteX30" fmla="*/ 711993 w 776287"/>
              <a:gd name="connsiteY30" fmla="*/ 714375 h 835819"/>
              <a:gd name="connsiteX31" fmla="*/ 714375 w 776287"/>
              <a:gd name="connsiteY31" fmla="*/ 735807 h 835819"/>
              <a:gd name="connsiteX32" fmla="*/ 728662 w 776287"/>
              <a:gd name="connsiteY32" fmla="*/ 759619 h 835819"/>
              <a:gd name="connsiteX33" fmla="*/ 745331 w 776287"/>
              <a:gd name="connsiteY33" fmla="*/ 764382 h 835819"/>
              <a:gd name="connsiteX34" fmla="*/ 754856 w 776287"/>
              <a:gd name="connsiteY34" fmla="*/ 776288 h 835819"/>
              <a:gd name="connsiteX35" fmla="*/ 745331 w 776287"/>
              <a:gd name="connsiteY35" fmla="*/ 792957 h 835819"/>
              <a:gd name="connsiteX36" fmla="*/ 740568 w 776287"/>
              <a:gd name="connsiteY36" fmla="*/ 802482 h 835819"/>
              <a:gd name="connsiteX37" fmla="*/ 750093 w 776287"/>
              <a:gd name="connsiteY37" fmla="*/ 819150 h 835819"/>
              <a:gd name="connsiteX38" fmla="*/ 776287 w 776287"/>
              <a:gd name="connsiteY38" fmla="*/ 835819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76287" h="835819">
                <a:moveTo>
                  <a:pt x="0" y="0"/>
                </a:moveTo>
                <a:lnTo>
                  <a:pt x="38100" y="35719"/>
                </a:lnTo>
                <a:lnTo>
                  <a:pt x="76200" y="59532"/>
                </a:lnTo>
                <a:lnTo>
                  <a:pt x="119062" y="95250"/>
                </a:lnTo>
                <a:lnTo>
                  <a:pt x="133350" y="123825"/>
                </a:lnTo>
                <a:lnTo>
                  <a:pt x="178593" y="142875"/>
                </a:lnTo>
                <a:lnTo>
                  <a:pt x="226218" y="185738"/>
                </a:lnTo>
                <a:lnTo>
                  <a:pt x="290512" y="221457"/>
                </a:lnTo>
                <a:lnTo>
                  <a:pt x="328612" y="245269"/>
                </a:lnTo>
                <a:lnTo>
                  <a:pt x="359568" y="254794"/>
                </a:lnTo>
                <a:lnTo>
                  <a:pt x="381000" y="283369"/>
                </a:lnTo>
                <a:lnTo>
                  <a:pt x="400050" y="316707"/>
                </a:lnTo>
                <a:lnTo>
                  <a:pt x="423862" y="354807"/>
                </a:lnTo>
                <a:lnTo>
                  <a:pt x="457200" y="404813"/>
                </a:lnTo>
                <a:lnTo>
                  <a:pt x="466725" y="440532"/>
                </a:lnTo>
                <a:lnTo>
                  <a:pt x="476250" y="459582"/>
                </a:lnTo>
                <a:lnTo>
                  <a:pt x="504825" y="469107"/>
                </a:lnTo>
                <a:lnTo>
                  <a:pt x="526256" y="488157"/>
                </a:lnTo>
                <a:lnTo>
                  <a:pt x="564356" y="500063"/>
                </a:lnTo>
                <a:lnTo>
                  <a:pt x="607218" y="495300"/>
                </a:lnTo>
                <a:lnTo>
                  <a:pt x="657225" y="511969"/>
                </a:lnTo>
                <a:lnTo>
                  <a:pt x="685800" y="550069"/>
                </a:lnTo>
                <a:lnTo>
                  <a:pt x="681037" y="566738"/>
                </a:lnTo>
                <a:lnTo>
                  <a:pt x="697706" y="585788"/>
                </a:lnTo>
                <a:lnTo>
                  <a:pt x="716756" y="600075"/>
                </a:lnTo>
                <a:lnTo>
                  <a:pt x="719137" y="609601"/>
                </a:lnTo>
                <a:lnTo>
                  <a:pt x="714375" y="626269"/>
                </a:lnTo>
                <a:lnTo>
                  <a:pt x="704850" y="635794"/>
                </a:lnTo>
                <a:lnTo>
                  <a:pt x="711993" y="654844"/>
                </a:lnTo>
                <a:lnTo>
                  <a:pt x="723900" y="688182"/>
                </a:lnTo>
                <a:lnTo>
                  <a:pt x="711993" y="714375"/>
                </a:lnTo>
                <a:lnTo>
                  <a:pt x="714375" y="735807"/>
                </a:lnTo>
                <a:lnTo>
                  <a:pt x="728662" y="759619"/>
                </a:lnTo>
                <a:lnTo>
                  <a:pt x="745331" y="764382"/>
                </a:lnTo>
                <a:lnTo>
                  <a:pt x="754856" y="776288"/>
                </a:lnTo>
                <a:lnTo>
                  <a:pt x="745331" y="792957"/>
                </a:lnTo>
                <a:lnTo>
                  <a:pt x="740568" y="802482"/>
                </a:lnTo>
                <a:lnTo>
                  <a:pt x="750093" y="819150"/>
                </a:lnTo>
                <a:lnTo>
                  <a:pt x="776287" y="835819"/>
                </a:lnTo>
              </a:path>
            </a:pathLst>
          </a:custGeom>
          <a:noFill/>
          <a:ln w="381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72" name="フリーフォーム 477">
            <a:extLst>
              <a:ext uri="{FF2B5EF4-FFF2-40B4-BE49-F238E27FC236}">
                <a16:creationId xmlns:a16="http://schemas.microsoft.com/office/drawing/2014/main" id="{BDA55864-5BC2-42BE-981B-B6AA23D2024E}"/>
              </a:ext>
            </a:extLst>
          </p:cNvPr>
          <p:cNvSpPr/>
          <p:nvPr/>
        </p:nvSpPr>
        <p:spPr>
          <a:xfrm>
            <a:off x="3064413" y="8062913"/>
            <a:ext cx="26987" cy="106362"/>
          </a:xfrm>
          <a:custGeom>
            <a:avLst/>
            <a:gdLst>
              <a:gd name="connsiteX0" fmla="*/ 0 w 35719"/>
              <a:gd name="connsiteY0" fmla="*/ 0 h 145256"/>
              <a:gd name="connsiteX1" fmla="*/ 26194 w 35719"/>
              <a:gd name="connsiteY1" fmla="*/ 69056 h 145256"/>
              <a:gd name="connsiteX2" fmla="*/ 21431 w 35719"/>
              <a:gd name="connsiteY2" fmla="*/ 88106 h 145256"/>
              <a:gd name="connsiteX3" fmla="*/ 16669 w 35719"/>
              <a:gd name="connsiteY3" fmla="*/ 109537 h 145256"/>
              <a:gd name="connsiteX4" fmla="*/ 35719 w 35719"/>
              <a:gd name="connsiteY4" fmla="*/ 145256 h 14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19" h="145256">
                <a:moveTo>
                  <a:pt x="0" y="0"/>
                </a:moveTo>
                <a:lnTo>
                  <a:pt x="26194" y="69056"/>
                </a:lnTo>
                <a:lnTo>
                  <a:pt x="21431" y="88106"/>
                </a:lnTo>
                <a:lnTo>
                  <a:pt x="16669" y="109537"/>
                </a:lnTo>
                <a:lnTo>
                  <a:pt x="35719" y="145256"/>
                </a:lnTo>
              </a:path>
            </a:pathLst>
          </a:custGeom>
          <a:noFill/>
          <a:ln w="19050">
            <a:solidFill>
              <a:srgbClr val="00B0F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73" name="フリーフォーム 478">
            <a:extLst>
              <a:ext uri="{FF2B5EF4-FFF2-40B4-BE49-F238E27FC236}">
                <a16:creationId xmlns:a16="http://schemas.microsoft.com/office/drawing/2014/main" id="{851312C8-F5DE-4B04-9F84-0FBA9A61C8D2}"/>
              </a:ext>
            </a:extLst>
          </p:cNvPr>
          <p:cNvSpPr/>
          <p:nvPr/>
        </p:nvSpPr>
        <p:spPr>
          <a:xfrm>
            <a:off x="2613563" y="7570788"/>
            <a:ext cx="844550" cy="881062"/>
          </a:xfrm>
          <a:custGeom>
            <a:avLst/>
            <a:gdLst>
              <a:gd name="connsiteX0" fmla="*/ 895350 w 895350"/>
              <a:gd name="connsiteY0" fmla="*/ 1064419 h 1064419"/>
              <a:gd name="connsiteX1" fmla="*/ 847725 w 895350"/>
              <a:gd name="connsiteY1" fmla="*/ 1012032 h 1064419"/>
              <a:gd name="connsiteX2" fmla="*/ 826294 w 895350"/>
              <a:gd name="connsiteY2" fmla="*/ 1002507 h 1064419"/>
              <a:gd name="connsiteX3" fmla="*/ 804863 w 895350"/>
              <a:gd name="connsiteY3" fmla="*/ 992982 h 1064419"/>
              <a:gd name="connsiteX4" fmla="*/ 783431 w 895350"/>
              <a:gd name="connsiteY4" fmla="*/ 990600 h 1064419"/>
              <a:gd name="connsiteX5" fmla="*/ 747713 w 895350"/>
              <a:gd name="connsiteY5" fmla="*/ 978694 h 1064419"/>
              <a:gd name="connsiteX6" fmla="*/ 728663 w 895350"/>
              <a:gd name="connsiteY6" fmla="*/ 971550 h 1064419"/>
              <a:gd name="connsiteX7" fmla="*/ 728663 w 895350"/>
              <a:gd name="connsiteY7" fmla="*/ 971550 h 1064419"/>
              <a:gd name="connsiteX8" fmla="*/ 690563 w 895350"/>
              <a:gd name="connsiteY8" fmla="*/ 942975 h 1064419"/>
              <a:gd name="connsiteX9" fmla="*/ 671513 w 895350"/>
              <a:gd name="connsiteY9" fmla="*/ 938213 h 1064419"/>
              <a:gd name="connsiteX10" fmla="*/ 647700 w 895350"/>
              <a:gd name="connsiteY10" fmla="*/ 945357 h 1064419"/>
              <a:gd name="connsiteX11" fmla="*/ 638175 w 895350"/>
              <a:gd name="connsiteY11" fmla="*/ 942975 h 1064419"/>
              <a:gd name="connsiteX12" fmla="*/ 607219 w 895350"/>
              <a:gd name="connsiteY12" fmla="*/ 923925 h 1064419"/>
              <a:gd name="connsiteX13" fmla="*/ 607219 w 895350"/>
              <a:gd name="connsiteY13" fmla="*/ 909638 h 1064419"/>
              <a:gd name="connsiteX14" fmla="*/ 621506 w 895350"/>
              <a:gd name="connsiteY14" fmla="*/ 897732 h 1064419"/>
              <a:gd name="connsiteX15" fmla="*/ 631031 w 895350"/>
              <a:gd name="connsiteY15" fmla="*/ 883444 h 1064419"/>
              <a:gd name="connsiteX16" fmla="*/ 623888 w 895350"/>
              <a:gd name="connsiteY16" fmla="*/ 854869 h 1064419"/>
              <a:gd name="connsiteX17" fmla="*/ 621506 w 895350"/>
              <a:gd name="connsiteY17" fmla="*/ 842963 h 1064419"/>
              <a:gd name="connsiteX18" fmla="*/ 638175 w 895350"/>
              <a:gd name="connsiteY18" fmla="*/ 833438 h 1064419"/>
              <a:gd name="connsiteX19" fmla="*/ 635794 w 895350"/>
              <a:gd name="connsiteY19" fmla="*/ 819150 h 1064419"/>
              <a:gd name="connsiteX20" fmla="*/ 623888 w 895350"/>
              <a:gd name="connsiteY20" fmla="*/ 795338 h 1064419"/>
              <a:gd name="connsiteX21" fmla="*/ 623888 w 895350"/>
              <a:gd name="connsiteY21" fmla="*/ 776288 h 1064419"/>
              <a:gd name="connsiteX22" fmla="*/ 640556 w 895350"/>
              <a:gd name="connsiteY22" fmla="*/ 759619 h 1064419"/>
              <a:gd name="connsiteX23" fmla="*/ 654844 w 895350"/>
              <a:gd name="connsiteY23" fmla="*/ 747713 h 1064419"/>
              <a:gd name="connsiteX24" fmla="*/ 645319 w 895350"/>
              <a:gd name="connsiteY24" fmla="*/ 728663 h 1064419"/>
              <a:gd name="connsiteX25" fmla="*/ 621506 w 895350"/>
              <a:gd name="connsiteY25" fmla="*/ 726282 h 1064419"/>
              <a:gd name="connsiteX26" fmla="*/ 611981 w 895350"/>
              <a:gd name="connsiteY26" fmla="*/ 719138 h 1064419"/>
              <a:gd name="connsiteX27" fmla="*/ 602456 w 895350"/>
              <a:gd name="connsiteY27" fmla="*/ 702469 h 1064419"/>
              <a:gd name="connsiteX28" fmla="*/ 583406 w 895350"/>
              <a:gd name="connsiteY28" fmla="*/ 700088 h 1064419"/>
              <a:gd name="connsiteX29" fmla="*/ 573881 w 895350"/>
              <a:gd name="connsiteY29" fmla="*/ 702469 h 1064419"/>
              <a:gd name="connsiteX30" fmla="*/ 561975 w 895350"/>
              <a:gd name="connsiteY30" fmla="*/ 700088 h 1064419"/>
              <a:gd name="connsiteX31" fmla="*/ 554831 w 895350"/>
              <a:gd name="connsiteY31" fmla="*/ 685800 h 1064419"/>
              <a:gd name="connsiteX32" fmla="*/ 554831 w 895350"/>
              <a:gd name="connsiteY32" fmla="*/ 671513 h 1064419"/>
              <a:gd name="connsiteX33" fmla="*/ 554831 w 895350"/>
              <a:gd name="connsiteY33" fmla="*/ 654844 h 1064419"/>
              <a:gd name="connsiteX34" fmla="*/ 542925 w 895350"/>
              <a:gd name="connsiteY34" fmla="*/ 645319 h 1064419"/>
              <a:gd name="connsiteX35" fmla="*/ 526256 w 895350"/>
              <a:gd name="connsiteY35" fmla="*/ 640557 h 1064419"/>
              <a:gd name="connsiteX36" fmla="*/ 526256 w 895350"/>
              <a:gd name="connsiteY36" fmla="*/ 623888 h 1064419"/>
              <a:gd name="connsiteX37" fmla="*/ 509588 w 895350"/>
              <a:gd name="connsiteY37" fmla="*/ 604838 h 1064419"/>
              <a:gd name="connsiteX38" fmla="*/ 502444 w 895350"/>
              <a:gd name="connsiteY38" fmla="*/ 590550 h 1064419"/>
              <a:gd name="connsiteX39" fmla="*/ 497681 w 895350"/>
              <a:gd name="connsiteY39" fmla="*/ 576263 h 1064419"/>
              <a:gd name="connsiteX40" fmla="*/ 481013 w 895350"/>
              <a:gd name="connsiteY40" fmla="*/ 576263 h 1064419"/>
              <a:gd name="connsiteX41" fmla="*/ 471488 w 895350"/>
              <a:gd name="connsiteY41" fmla="*/ 585788 h 1064419"/>
              <a:gd name="connsiteX42" fmla="*/ 452438 w 895350"/>
              <a:gd name="connsiteY42" fmla="*/ 592932 h 1064419"/>
              <a:gd name="connsiteX43" fmla="*/ 428625 w 895350"/>
              <a:gd name="connsiteY43" fmla="*/ 590550 h 1064419"/>
              <a:gd name="connsiteX44" fmla="*/ 409575 w 895350"/>
              <a:gd name="connsiteY44" fmla="*/ 578644 h 1064419"/>
              <a:gd name="connsiteX45" fmla="*/ 395288 w 895350"/>
              <a:gd name="connsiteY45" fmla="*/ 559594 h 1064419"/>
              <a:gd name="connsiteX46" fmla="*/ 369094 w 895350"/>
              <a:gd name="connsiteY46" fmla="*/ 547688 h 1064419"/>
              <a:gd name="connsiteX47" fmla="*/ 357188 w 895350"/>
              <a:gd name="connsiteY47" fmla="*/ 528638 h 1064419"/>
              <a:gd name="connsiteX48" fmla="*/ 338138 w 895350"/>
              <a:gd name="connsiteY48" fmla="*/ 519113 h 1064419"/>
              <a:gd name="connsiteX49" fmla="*/ 319088 w 895350"/>
              <a:gd name="connsiteY49" fmla="*/ 507207 h 1064419"/>
              <a:gd name="connsiteX50" fmla="*/ 311944 w 895350"/>
              <a:gd name="connsiteY50" fmla="*/ 495300 h 1064419"/>
              <a:gd name="connsiteX51" fmla="*/ 311944 w 895350"/>
              <a:gd name="connsiteY51" fmla="*/ 478632 h 1064419"/>
              <a:gd name="connsiteX52" fmla="*/ 323850 w 895350"/>
              <a:gd name="connsiteY52" fmla="*/ 457200 h 1064419"/>
              <a:gd name="connsiteX53" fmla="*/ 307181 w 895350"/>
              <a:gd name="connsiteY53" fmla="*/ 440532 h 1064419"/>
              <a:gd name="connsiteX54" fmla="*/ 295275 w 895350"/>
              <a:gd name="connsiteY54" fmla="*/ 426244 h 1064419"/>
              <a:gd name="connsiteX55" fmla="*/ 283369 w 895350"/>
              <a:gd name="connsiteY55" fmla="*/ 404813 h 1064419"/>
              <a:gd name="connsiteX56" fmla="*/ 278606 w 895350"/>
              <a:gd name="connsiteY56" fmla="*/ 383382 h 1064419"/>
              <a:gd name="connsiteX57" fmla="*/ 273844 w 895350"/>
              <a:gd name="connsiteY57" fmla="*/ 354807 h 1064419"/>
              <a:gd name="connsiteX58" fmla="*/ 254794 w 895350"/>
              <a:gd name="connsiteY58" fmla="*/ 347663 h 1064419"/>
              <a:gd name="connsiteX59" fmla="*/ 247650 w 895350"/>
              <a:gd name="connsiteY59" fmla="*/ 335757 h 1064419"/>
              <a:gd name="connsiteX60" fmla="*/ 247650 w 895350"/>
              <a:gd name="connsiteY60" fmla="*/ 319088 h 1064419"/>
              <a:gd name="connsiteX61" fmla="*/ 252413 w 895350"/>
              <a:gd name="connsiteY61" fmla="*/ 295275 h 1064419"/>
              <a:gd name="connsiteX62" fmla="*/ 247650 w 895350"/>
              <a:gd name="connsiteY62" fmla="*/ 276225 h 1064419"/>
              <a:gd name="connsiteX63" fmla="*/ 230981 w 895350"/>
              <a:gd name="connsiteY63" fmla="*/ 264319 h 1064419"/>
              <a:gd name="connsiteX64" fmla="*/ 209550 w 895350"/>
              <a:gd name="connsiteY64" fmla="*/ 250032 h 1064419"/>
              <a:gd name="connsiteX65" fmla="*/ 192881 w 895350"/>
              <a:gd name="connsiteY65" fmla="*/ 233363 h 1064419"/>
              <a:gd name="connsiteX66" fmla="*/ 190500 w 895350"/>
              <a:gd name="connsiteY66" fmla="*/ 211932 h 1064419"/>
              <a:gd name="connsiteX67" fmla="*/ 190500 w 895350"/>
              <a:gd name="connsiteY67" fmla="*/ 195263 h 1064419"/>
              <a:gd name="connsiteX68" fmla="*/ 185738 w 895350"/>
              <a:gd name="connsiteY68" fmla="*/ 171450 h 1064419"/>
              <a:gd name="connsiteX69" fmla="*/ 173831 w 895350"/>
              <a:gd name="connsiteY69" fmla="*/ 159544 h 1064419"/>
              <a:gd name="connsiteX70" fmla="*/ 147638 w 895350"/>
              <a:gd name="connsiteY70" fmla="*/ 135732 h 1064419"/>
              <a:gd name="connsiteX71" fmla="*/ 130969 w 895350"/>
              <a:gd name="connsiteY71" fmla="*/ 116682 h 1064419"/>
              <a:gd name="connsiteX72" fmla="*/ 116681 w 895350"/>
              <a:gd name="connsiteY72" fmla="*/ 95250 h 1064419"/>
              <a:gd name="connsiteX73" fmla="*/ 97631 w 895350"/>
              <a:gd name="connsiteY73" fmla="*/ 80963 h 1064419"/>
              <a:gd name="connsiteX74" fmla="*/ 73819 w 895350"/>
              <a:gd name="connsiteY74" fmla="*/ 73819 h 1064419"/>
              <a:gd name="connsiteX75" fmla="*/ 61913 w 895350"/>
              <a:gd name="connsiteY75" fmla="*/ 59532 h 1064419"/>
              <a:gd name="connsiteX76" fmla="*/ 26194 w 895350"/>
              <a:gd name="connsiteY76" fmla="*/ 19050 h 1064419"/>
              <a:gd name="connsiteX77" fmla="*/ 0 w 895350"/>
              <a:gd name="connsiteY77" fmla="*/ 0 h 1064419"/>
              <a:gd name="connsiteX0" fmla="*/ 1197768 w 1197768"/>
              <a:gd name="connsiteY0" fmla="*/ 1226344 h 1226344"/>
              <a:gd name="connsiteX1" fmla="*/ 1150143 w 1197768"/>
              <a:gd name="connsiteY1" fmla="*/ 1173957 h 1226344"/>
              <a:gd name="connsiteX2" fmla="*/ 1128712 w 1197768"/>
              <a:gd name="connsiteY2" fmla="*/ 1164432 h 1226344"/>
              <a:gd name="connsiteX3" fmla="*/ 1107281 w 1197768"/>
              <a:gd name="connsiteY3" fmla="*/ 1154907 h 1226344"/>
              <a:gd name="connsiteX4" fmla="*/ 1085849 w 1197768"/>
              <a:gd name="connsiteY4" fmla="*/ 1152525 h 1226344"/>
              <a:gd name="connsiteX5" fmla="*/ 1050131 w 1197768"/>
              <a:gd name="connsiteY5" fmla="*/ 1140619 h 1226344"/>
              <a:gd name="connsiteX6" fmla="*/ 1031081 w 1197768"/>
              <a:gd name="connsiteY6" fmla="*/ 1133475 h 1226344"/>
              <a:gd name="connsiteX7" fmla="*/ 1031081 w 1197768"/>
              <a:gd name="connsiteY7" fmla="*/ 1133475 h 1226344"/>
              <a:gd name="connsiteX8" fmla="*/ 992981 w 1197768"/>
              <a:gd name="connsiteY8" fmla="*/ 1104900 h 1226344"/>
              <a:gd name="connsiteX9" fmla="*/ 973931 w 1197768"/>
              <a:gd name="connsiteY9" fmla="*/ 1100138 h 1226344"/>
              <a:gd name="connsiteX10" fmla="*/ 950118 w 1197768"/>
              <a:gd name="connsiteY10" fmla="*/ 1107282 h 1226344"/>
              <a:gd name="connsiteX11" fmla="*/ 940593 w 1197768"/>
              <a:gd name="connsiteY11" fmla="*/ 1104900 h 1226344"/>
              <a:gd name="connsiteX12" fmla="*/ 909637 w 1197768"/>
              <a:gd name="connsiteY12" fmla="*/ 1085850 h 1226344"/>
              <a:gd name="connsiteX13" fmla="*/ 909637 w 1197768"/>
              <a:gd name="connsiteY13" fmla="*/ 1071563 h 1226344"/>
              <a:gd name="connsiteX14" fmla="*/ 923924 w 1197768"/>
              <a:gd name="connsiteY14" fmla="*/ 1059657 h 1226344"/>
              <a:gd name="connsiteX15" fmla="*/ 933449 w 1197768"/>
              <a:gd name="connsiteY15" fmla="*/ 1045369 h 1226344"/>
              <a:gd name="connsiteX16" fmla="*/ 926306 w 1197768"/>
              <a:gd name="connsiteY16" fmla="*/ 1016794 h 1226344"/>
              <a:gd name="connsiteX17" fmla="*/ 923924 w 1197768"/>
              <a:gd name="connsiteY17" fmla="*/ 1004888 h 1226344"/>
              <a:gd name="connsiteX18" fmla="*/ 940593 w 1197768"/>
              <a:gd name="connsiteY18" fmla="*/ 995363 h 1226344"/>
              <a:gd name="connsiteX19" fmla="*/ 938212 w 1197768"/>
              <a:gd name="connsiteY19" fmla="*/ 981075 h 1226344"/>
              <a:gd name="connsiteX20" fmla="*/ 926306 w 1197768"/>
              <a:gd name="connsiteY20" fmla="*/ 957263 h 1226344"/>
              <a:gd name="connsiteX21" fmla="*/ 926306 w 1197768"/>
              <a:gd name="connsiteY21" fmla="*/ 938213 h 1226344"/>
              <a:gd name="connsiteX22" fmla="*/ 942974 w 1197768"/>
              <a:gd name="connsiteY22" fmla="*/ 921544 h 1226344"/>
              <a:gd name="connsiteX23" fmla="*/ 957262 w 1197768"/>
              <a:gd name="connsiteY23" fmla="*/ 909638 h 1226344"/>
              <a:gd name="connsiteX24" fmla="*/ 947737 w 1197768"/>
              <a:gd name="connsiteY24" fmla="*/ 890588 h 1226344"/>
              <a:gd name="connsiteX25" fmla="*/ 923924 w 1197768"/>
              <a:gd name="connsiteY25" fmla="*/ 888207 h 1226344"/>
              <a:gd name="connsiteX26" fmla="*/ 914399 w 1197768"/>
              <a:gd name="connsiteY26" fmla="*/ 881063 h 1226344"/>
              <a:gd name="connsiteX27" fmla="*/ 904874 w 1197768"/>
              <a:gd name="connsiteY27" fmla="*/ 864394 h 1226344"/>
              <a:gd name="connsiteX28" fmla="*/ 885824 w 1197768"/>
              <a:gd name="connsiteY28" fmla="*/ 862013 h 1226344"/>
              <a:gd name="connsiteX29" fmla="*/ 876299 w 1197768"/>
              <a:gd name="connsiteY29" fmla="*/ 864394 h 1226344"/>
              <a:gd name="connsiteX30" fmla="*/ 864393 w 1197768"/>
              <a:gd name="connsiteY30" fmla="*/ 862013 h 1226344"/>
              <a:gd name="connsiteX31" fmla="*/ 857249 w 1197768"/>
              <a:gd name="connsiteY31" fmla="*/ 847725 h 1226344"/>
              <a:gd name="connsiteX32" fmla="*/ 857249 w 1197768"/>
              <a:gd name="connsiteY32" fmla="*/ 833438 h 1226344"/>
              <a:gd name="connsiteX33" fmla="*/ 857249 w 1197768"/>
              <a:gd name="connsiteY33" fmla="*/ 816769 h 1226344"/>
              <a:gd name="connsiteX34" fmla="*/ 845343 w 1197768"/>
              <a:gd name="connsiteY34" fmla="*/ 807244 h 1226344"/>
              <a:gd name="connsiteX35" fmla="*/ 828674 w 1197768"/>
              <a:gd name="connsiteY35" fmla="*/ 802482 h 1226344"/>
              <a:gd name="connsiteX36" fmla="*/ 828674 w 1197768"/>
              <a:gd name="connsiteY36" fmla="*/ 785813 h 1226344"/>
              <a:gd name="connsiteX37" fmla="*/ 812006 w 1197768"/>
              <a:gd name="connsiteY37" fmla="*/ 766763 h 1226344"/>
              <a:gd name="connsiteX38" fmla="*/ 804862 w 1197768"/>
              <a:gd name="connsiteY38" fmla="*/ 752475 h 1226344"/>
              <a:gd name="connsiteX39" fmla="*/ 800099 w 1197768"/>
              <a:gd name="connsiteY39" fmla="*/ 738188 h 1226344"/>
              <a:gd name="connsiteX40" fmla="*/ 783431 w 1197768"/>
              <a:gd name="connsiteY40" fmla="*/ 738188 h 1226344"/>
              <a:gd name="connsiteX41" fmla="*/ 773906 w 1197768"/>
              <a:gd name="connsiteY41" fmla="*/ 747713 h 1226344"/>
              <a:gd name="connsiteX42" fmla="*/ 754856 w 1197768"/>
              <a:gd name="connsiteY42" fmla="*/ 754857 h 1226344"/>
              <a:gd name="connsiteX43" fmla="*/ 731043 w 1197768"/>
              <a:gd name="connsiteY43" fmla="*/ 752475 h 1226344"/>
              <a:gd name="connsiteX44" fmla="*/ 711993 w 1197768"/>
              <a:gd name="connsiteY44" fmla="*/ 740569 h 1226344"/>
              <a:gd name="connsiteX45" fmla="*/ 697706 w 1197768"/>
              <a:gd name="connsiteY45" fmla="*/ 721519 h 1226344"/>
              <a:gd name="connsiteX46" fmla="*/ 671512 w 1197768"/>
              <a:gd name="connsiteY46" fmla="*/ 709613 h 1226344"/>
              <a:gd name="connsiteX47" fmla="*/ 659606 w 1197768"/>
              <a:gd name="connsiteY47" fmla="*/ 690563 h 1226344"/>
              <a:gd name="connsiteX48" fmla="*/ 640556 w 1197768"/>
              <a:gd name="connsiteY48" fmla="*/ 681038 h 1226344"/>
              <a:gd name="connsiteX49" fmla="*/ 621506 w 1197768"/>
              <a:gd name="connsiteY49" fmla="*/ 669132 h 1226344"/>
              <a:gd name="connsiteX50" fmla="*/ 614362 w 1197768"/>
              <a:gd name="connsiteY50" fmla="*/ 657225 h 1226344"/>
              <a:gd name="connsiteX51" fmla="*/ 614362 w 1197768"/>
              <a:gd name="connsiteY51" fmla="*/ 640557 h 1226344"/>
              <a:gd name="connsiteX52" fmla="*/ 626268 w 1197768"/>
              <a:gd name="connsiteY52" fmla="*/ 619125 h 1226344"/>
              <a:gd name="connsiteX53" fmla="*/ 609599 w 1197768"/>
              <a:gd name="connsiteY53" fmla="*/ 602457 h 1226344"/>
              <a:gd name="connsiteX54" fmla="*/ 597693 w 1197768"/>
              <a:gd name="connsiteY54" fmla="*/ 588169 h 1226344"/>
              <a:gd name="connsiteX55" fmla="*/ 585787 w 1197768"/>
              <a:gd name="connsiteY55" fmla="*/ 566738 h 1226344"/>
              <a:gd name="connsiteX56" fmla="*/ 581024 w 1197768"/>
              <a:gd name="connsiteY56" fmla="*/ 545307 h 1226344"/>
              <a:gd name="connsiteX57" fmla="*/ 576262 w 1197768"/>
              <a:gd name="connsiteY57" fmla="*/ 516732 h 1226344"/>
              <a:gd name="connsiteX58" fmla="*/ 557212 w 1197768"/>
              <a:gd name="connsiteY58" fmla="*/ 509588 h 1226344"/>
              <a:gd name="connsiteX59" fmla="*/ 550068 w 1197768"/>
              <a:gd name="connsiteY59" fmla="*/ 497682 h 1226344"/>
              <a:gd name="connsiteX60" fmla="*/ 550068 w 1197768"/>
              <a:gd name="connsiteY60" fmla="*/ 481013 h 1226344"/>
              <a:gd name="connsiteX61" fmla="*/ 554831 w 1197768"/>
              <a:gd name="connsiteY61" fmla="*/ 457200 h 1226344"/>
              <a:gd name="connsiteX62" fmla="*/ 550068 w 1197768"/>
              <a:gd name="connsiteY62" fmla="*/ 438150 h 1226344"/>
              <a:gd name="connsiteX63" fmla="*/ 533399 w 1197768"/>
              <a:gd name="connsiteY63" fmla="*/ 426244 h 1226344"/>
              <a:gd name="connsiteX64" fmla="*/ 511968 w 1197768"/>
              <a:gd name="connsiteY64" fmla="*/ 411957 h 1226344"/>
              <a:gd name="connsiteX65" fmla="*/ 495299 w 1197768"/>
              <a:gd name="connsiteY65" fmla="*/ 395288 h 1226344"/>
              <a:gd name="connsiteX66" fmla="*/ 492918 w 1197768"/>
              <a:gd name="connsiteY66" fmla="*/ 373857 h 1226344"/>
              <a:gd name="connsiteX67" fmla="*/ 492918 w 1197768"/>
              <a:gd name="connsiteY67" fmla="*/ 357188 h 1226344"/>
              <a:gd name="connsiteX68" fmla="*/ 488156 w 1197768"/>
              <a:gd name="connsiteY68" fmla="*/ 333375 h 1226344"/>
              <a:gd name="connsiteX69" fmla="*/ 476249 w 1197768"/>
              <a:gd name="connsiteY69" fmla="*/ 321469 h 1226344"/>
              <a:gd name="connsiteX70" fmla="*/ 450056 w 1197768"/>
              <a:gd name="connsiteY70" fmla="*/ 297657 h 1226344"/>
              <a:gd name="connsiteX71" fmla="*/ 433387 w 1197768"/>
              <a:gd name="connsiteY71" fmla="*/ 278607 h 1226344"/>
              <a:gd name="connsiteX72" fmla="*/ 419099 w 1197768"/>
              <a:gd name="connsiteY72" fmla="*/ 257175 h 1226344"/>
              <a:gd name="connsiteX73" fmla="*/ 400049 w 1197768"/>
              <a:gd name="connsiteY73" fmla="*/ 242888 h 1226344"/>
              <a:gd name="connsiteX74" fmla="*/ 376237 w 1197768"/>
              <a:gd name="connsiteY74" fmla="*/ 235744 h 1226344"/>
              <a:gd name="connsiteX75" fmla="*/ 364331 w 1197768"/>
              <a:gd name="connsiteY75" fmla="*/ 221457 h 1226344"/>
              <a:gd name="connsiteX76" fmla="*/ 328612 w 1197768"/>
              <a:gd name="connsiteY76" fmla="*/ 180975 h 1226344"/>
              <a:gd name="connsiteX77" fmla="*/ 0 w 1197768"/>
              <a:gd name="connsiteY77" fmla="*/ 0 h 1226344"/>
              <a:gd name="connsiteX0" fmla="*/ 1197768 w 1197768"/>
              <a:gd name="connsiteY0" fmla="*/ 1226344 h 1226344"/>
              <a:gd name="connsiteX1" fmla="*/ 1150143 w 1197768"/>
              <a:gd name="connsiteY1" fmla="*/ 1173957 h 1226344"/>
              <a:gd name="connsiteX2" fmla="*/ 1128712 w 1197768"/>
              <a:gd name="connsiteY2" fmla="*/ 1164432 h 1226344"/>
              <a:gd name="connsiteX3" fmla="*/ 1107281 w 1197768"/>
              <a:gd name="connsiteY3" fmla="*/ 1154907 h 1226344"/>
              <a:gd name="connsiteX4" fmla="*/ 1085849 w 1197768"/>
              <a:gd name="connsiteY4" fmla="*/ 1152525 h 1226344"/>
              <a:gd name="connsiteX5" fmla="*/ 1050131 w 1197768"/>
              <a:gd name="connsiteY5" fmla="*/ 1140619 h 1226344"/>
              <a:gd name="connsiteX6" fmla="*/ 1031081 w 1197768"/>
              <a:gd name="connsiteY6" fmla="*/ 1133475 h 1226344"/>
              <a:gd name="connsiteX7" fmla="*/ 1031081 w 1197768"/>
              <a:gd name="connsiteY7" fmla="*/ 1133475 h 1226344"/>
              <a:gd name="connsiteX8" fmla="*/ 992981 w 1197768"/>
              <a:gd name="connsiteY8" fmla="*/ 1104900 h 1226344"/>
              <a:gd name="connsiteX9" fmla="*/ 973931 w 1197768"/>
              <a:gd name="connsiteY9" fmla="*/ 1100138 h 1226344"/>
              <a:gd name="connsiteX10" fmla="*/ 950118 w 1197768"/>
              <a:gd name="connsiteY10" fmla="*/ 1107282 h 1226344"/>
              <a:gd name="connsiteX11" fmla="*/ 940593 w 1197768"/>
              <a:gd name="connsiteY11" fmla="*/ 1104900 h 1226344"/>
              <a:gd name="connsiteX12" fmla="*/ 909637 w 1197768"/>
              <a:gd name="connsiteY12" fmla="*/ 1085850 h 1226344"/>
              <a:gd name="connsiteX13" fmla="*/ 909637 w 1197768"/>
              <a:gd name="connsiteY13" fmla="*/ 1071563 h 1226344"/>
              <a:gd name="connsiteX14" fmla="*/ 923924 w 1197768"/>
              <a:gd name="connsiteY14" fmla="*/ 1059657 h 1226344"/>
              <a:gd name="connsiteX15" fmla="*/ 933449 w 1197768"/>
              <a:gd name="connsiteY15" fmla="*/ 1045369 h 1226344"/>
              <a:gd name="connsiteX16" fmla="*/ 926306 w 1197768"/>
              <a:gd name="connsiteY16" fmla="*/ 1016794 h 1226344"/>
              <a:gd name="connsiteX17" fmla="*/ 923924 w 1197768"/>
              <a:gd name="connsiteY17" fmla="*/ 1004888 h 1226344"/>
              <a:gd name="connsiteX18" fmla="*/ 940593 w 1197768"/>
              <a:gd name="connsiteY18" fmla="*/ 995363 h 1226344"/>
              <a:gd name="connsiteX19" fmla="*/ 938212 w 1197768"/>
              <a:gd name="connsiteY19" fmla="*/ 981075 h 1226344"/>
              <a:gd name="connsiteX20" fmla="*/ 926306 w 1197768"/>
              <a:gd name="connsiteY20" fmla="*/ 957263 h 1226344"/>
              <a:gd name="connsiteX21" fmla="*/ 926306 w 1197768"/>
              <a:gd name="connsiteY21" fmla="*/ 938213 h 1226344"/>
              <a:gd name="connsiteX22" fmla="*/ 942974 w 1197768"/>
              <a:gd name="connsiteY22" fmla="*/ 921544 h 1226344"/>
              <a:gd name="connsiteX23" fmla="*/ 957262 w 1197768"/>
              <a:gd name="connsiteY23" fmla="*/ 909638 h 1226344"/>
              <a:gd name="connsiteX24" fmla="*/ 947737 w 1197768"/>
              <a:gd name="connsiteY24" fmla="*/ 890588 h 1226344"/>
              <a:gd name="connsiteX25" fmla="*/ 923924 w 1197768"/>
              <a:gd name="connsiteY25" fmla="*/ 888207 h 1226344"/>
              <a:gd name="connsiteX26" fmla="*/ 914399 w 1197768"/>
              <a:gd name="connsiteY26" fmla="*/ 881063 h 1226344"/>
              <a:gd name="connsiteX27" fmla="*/ 904874 w 1197768"/>
              <a:gd name="connsiteY27" fmla="*/ 864394 h 1226344"/>
              <a:gd name="connsiteX28" fmla="*/ 885824 w 1197768"/>
              <a:gd name="connsiteY28" fmla="*/ 862013 h 1226344"/>
              <a:gd name="connsiteX29" fmla="*/ 876299 w 1197768"/>
              <a:gd name="connsiteY29" fmla="*/ 864394 h 1226344"/>
              <a:gd name="connsiteX30" fmla="*/ 864393 w 1197768"/>
              <a:gd name="connsiteY30" fmla="*/ 862013 h 1226344"/>
              <a:gd name="connsiteX31" fmla="*/ 857249 w 1197768"/>
              <a:gd name="connsiteY31" fmla="*/ 847725 h 1226344"/>
              <a:gd name="connsiteX32" fmla="*/ 857249 w 1197768"/>
              <a:gd name="connsiteY32" fmla="*/ 833438 h 1226344"/>
              <a:gd name="connsiteX33" fmla="*/ 857249 w 1197768"/>
              <a:gd name="connsiteY33" fmla="*/ 816769 h 1226344"/>
              <a:gd name="connsiteX34" fmla="*/ 845343 w 1197768"/>
              <a:gd name="connsiteY34" fmla="*/ 807244 h 1226344"/>
              <a:gd name="connsiteX35" fmla="*/ 828674 w 1197768"/>
              <a:gd name="connsiteY35" fmla="*/ 802482 h 1226344"/>
              <a:gd name="connsiteX36" fmla="*/ 828674 w 1197768"/>
              <a:gd name="connsiteY36" fmla="*/ 785813 h 1226344"/>
              <a:gd name="connsiteX37" fmla="*/ 812006 w 1197768"/>
              <a:gd name="connsiteY37" fmla="*/ 766763 h 1226344"/>
              <a:gd name="connsiteX38" fmla="*/ 804862 w 1197768"/>
              <a:gd name="connsiteY38" fmla="*/ 752475 h 1226344"/>
              <a:gd name="connsiteX39" fmla="*/ 800099 w 1197768"/>
              <a:gd name="connsiteY39" fmla="*/ 738188 h 1226344"/>
              <a:gd name="connsiteX40" fmla="*/ 783431 w 1197768"/>
              <a:gd name="connsiteY40" fmla="*/ 738188 h 1226344"/>
              <a:gd name="connsiteX41" fmla="*/ 773906 w 1197768"/>
              <a:gd name="connsiteY41" fmla="*/ 747713 h 1226344"/>
              <a:gd name="connsiteX42" fmla="*/ 754856 w 1197768"/>
              <a:gd name="connsiteY42" fmla="*/ 754857 h 1226344"/>
              <a:gd name="connsiteX43" fmla="*/ 731043 w 1197768"/>
              <a:gd name="connsiteY43" fmla="*/ 752475 h 1226344"/>
              <a:gd name="connsiteX44" fmla="*/ 711993 w 1197768"/>
              <a:gd name="connsiteY44" fmla="*/ 740569 h 1226344"/>
              <a:gd name="connsiteX45" fmla="*/ 697706 w 1197768"/>
              <a:gd name="connsiteY45" fmla="*/ 721519 h 1226344"/>
              <a:gd name="connsiteX46" fmla="*/ 671512 w 1197768"/>
              <a:gd name="connsiteY46" fmla="*/ 709613 h 1226344"/>
              <a:gd name="connsiteX47" fmla="*/ 659606 w 1197768"/>
              <a:gd name="connsiteY47" fmla="*/ 690563 h 1226344"/>
              <a:gd name="connsiteX48" fmla="*/ 640556 w 1197768"/>
              <a:gd name="connsiteY48" fmla="*/ 681038 h 1226344"/>
              <a:gd name="connsiteX49" fmla="*/ 621506 w 1197768"/>
              <a:gd name="connsiteY49" fmla="*/ 669132 h 1226344"/>
              <a:gd name="connsiteX50" fmla="*/ 614362 w 1197768"/>
              <a:gd name="connsiteY50" fmla="*/ 657225 h 1226344"/>
              <a:gd name="connsiteX51" fmla="*/ 614362 w 1197768"/>
              <a:gd name="connsiteY51" fmla="*/ 640557 h 1226344"/>
              <a:gd name="connsiteX52" fmla="*/ 626268 w 1197768"/>
              <a:gd name="connsiteY52" fmla="*/ 619125 h 1226344"/>
              <a:gd name="connsiteX53" fmla="*/ 609599 w 1197768"/>
              <a:gd name="connsiteY53" fmla="*/ 602457 h 1226344"/>
              <a:gd name="connsiteX54" fmla="*/ 597693 w 1197768"/>
              <a:gd name="connsiteY54" fmla="*/ 588169 h 1226344"/>
              <a:gd name="connsiteX55" fmla="*/ 585787 w 1197768"/>
              <a:gd name="connsiteY55" fmla="*/ 566738 h 1226344"/>
              <a:gd name="connsiteX56" fmla="*/ 581024 w 1197768"/>
              <a:gd name="connsiteY56" fmla="*/ 545307 h 1226344"/>
              <a:gd name="connsiteX57" fmla="*/ 576262 w 1197768"/>
              <a:gd name="connsiteY57" fmla="*/ 516732 h 1226344"/>
              <a:gd name="connsiteX58" fmla="*/ 557212 w 1197768"/>
              <a:gd name="connsiteY58" fmla="*/ 509588 h 1226344"/>
              <a:gd name="connsiteX59" fmla="*/ 550068 w 1197768"/>
              <a:gd name="connsiteY59" fmla="*/ 497682 h 1226344"/>
              <a:gd name="connsiteX60" fmla="*/ 550068 w 1197768"/>
              <a:gd name="connsiteY60" fmla="*/ 481013 h 1226344"/>
              <a:gd name="connsiteX61" fmla="*/ 554831 w 1197768"/>
              <a:gd name="connsiteY61" fmla="*/ 457200 h 1226344"/>
              <a:gd name="connsiteX62" fmla="*/ 550068 w 1197768"/>
              <a:gd name="connsiteY62" fmla="*/ 438150 h 1226344"/>
              <a:gd name="connsiteX63" fmla="*/ 533399 w 1197768"/>
              <a:gd name="connsiteY63" fmla="*/ 426244 h 1226344"/>
              <a:gd name="connsiteX64" fmla="*/ 511968 w 1197768"/>
              <a:gd name="connsiteY64" fmla="*/ 411957 h 1226344"/>
              <a:gd name="connsiteX65" fmla="*/ 495299 w 1197768"/>
              <a:gd name="connsiteY65" fmla="*/ 395288 h 1226344"/>
              <a:gd name="connsiteX66" fmla="*/ 492918 w 1197768"/>
              <a:gd name="connsiteY66" fmla="*/ 373857 h 1226344"/>
              <a:gd name="connsiteX67" fmla="*/ 492918 w 1197768"/>
              <a:gd name="connsiteY67" fmla="*/ 357188 h 1226344"/>
              <a:gd name="connsiteX68" fmla="*/ 488156 w 1197768"/>
              <a:gd name="connsiteY68" fmla="*/ 333375 h 1226344"/>
              <a:gd name="connsiteX69" fmla="*/ 476249 w 1197768"/>
              <a:gd name="connsiteY69" fmla="*/ 321469 h 1226344"/>
              <a:gd name="connsiteX70" fmla="*/ 450056 w 1197768"/>
              <a:gd name="connsiteY70" fmla="*/ 297657 h 1226344"/>
              <a:gd name="connsiteX71" fmla="*/ 433387 w 1197768"/>
              <a:gd name="connsiteY71" fmla="*/ 278607 h 1226344"/>
              <a:gd name="connsiteX72" fmla="*/ 419099 w 1197768"/>
              <a:gd name="connsiteY72" fmla="*/ 257175 h 1226344"/>
              <a:gd name="connsiteX73" fmla="*/ 400049 w 1197768"/>
              <a:gd name="connsiteY73" fmla="*/ 242888 h 1226344"/>
              <a:gd name="connsiteX74" fmla="*/ 376237 w 1197768"/>
              <a:gd name="connsiteY74" fmla="*/ 235744 h 1226344"/>
              <a:gd name="connsiteX75" fmla="*/ 364331 w 1197768"/>
              <a:gd name="connsiteY75" fmla="*/ 221457 h 1226344"/>
              <a:gd name="connsiteX76" fmla="*/ 328612 w 1197768"/>
              <a:gd name="connsiteY76" fmla="*/ 180975 h 1226344"/>
              <a:gd name="connsiteX77" fmla="*/ 195262 w 1197768"/>
              <a:gd name="connsiteY77" fmla="*/ 107157 h 1226344"/>
              <a:gd name="connsiteX78" fmla="*/ 0 w 1197768"/>
              <a:gd name="connsiteY78" fmla="*/ 0 h 1226344"/>
              <a:gd name="connsiteX0" fmla="*/ 1197768 w 1197768"/>
              <a:gd name="connsiteY0" fmla="*/ 1226344 h 1226344"/>
              <a:gd name="connsiteX1" fmla="*/ 1150143 w 1197768"/>
              <a:gd name="connsiteY1" fmla="*/ 1173957 h 1226344"/>
              <a:gd name="connsiteX2" fmla="*/ 1128712 w 1197768"/>
              <a:gd name="connsiteY2" fmla="*/ 1164432 h 1226344"/>
              <a:gd name="connsiteX3" fmla="*/ 1107281 w 1197768"/>
              <a:gd name="connsiteY3" fmla="*/ 1154907 h 1226344"/>
              <a:gd name="connsiteX4" fmla="*/ 1085849 w 1197768"/>
              <a:gd name="connsiteY4" fmla="*/ 1152525 h 1226344"/>
              <a:gd name="connsiteX5" fmla="*/ 1050131 w 1197768"/>
              <a:gd name="connsiteY5" fmla="*/ 1140619 h 1226344"/>
              <a:gd name="connsiteX6" fmla="*/ 1031081 w 1197768"/>
              <a:gd name="connsiteY6" fmla="*/ 1133475 h 1226344"/>
              <a:gd name="connsiteX7" fmla="*/ 1031081 w 1197768"/>
              <a:gd name="connsiteY7" fmla="*/ 1133475 h 1226344"/>
              <a:gd name="connsiteX8" fmla="*/ 992981 w 1197768"/>
              <a:gd name="connsiteY8" fmla="*/ 1104900 h 1226344"/>
              <a:gd name="connsiteX9" fmla="*/ 973931 w 1197768"/>
              <a:gd name="connsiteY9" fmla="*/ 1100138 h 1226344"/>
              <a:gd name="connsiteX10" fmla="*/ 950118 w 1197768"/>
              <a:gd name="connsiteY10" fmla="*/ 1107282 h 1226344"/>
              <a:gd name="connsiteX11" fmla="*/ 940593 w 1197768"/>
              <a:gd name="connsiteY11" fmla="*/ 1104900 h 1226344"/>
              <a:gd name="connsiteX12" fmla="*/ 909637 w 1197768"/>
              <a:gd name="connsiteY12" fmla="*/ 1085850 h 1226344"/>
              <a:gd name="connsiteX13" fmla="*/ 909637 w 1197768"/>
              <a:gd name="connsiteY13" fmla="*/ 1071563 h 1226344"/>
              <a:gd name="connsiteX14" fmla="*/ 923924 w 1197768"/>
              <a:gd name="connsiteY14" fmla="*/ 1059657 h 1226344"/>
              <a:gd name="connsiteX15" fmla="*/ 933449 w 1197768"/>
              <a:gd name="connsiteY15" fmla="*/ 1045369 h 1226344"/>
              <a:gd name="connsiteX16" fmla="*/ 926306 w 1197768"/>
              <a:gd name="connsiteY16" fmla="*/ 1016794 h 1226344"/>
              <a:gd name="connsiteX17" fmla="*/ 923924 w 1197768"/>
              <a:gd name="connsiteY17" fmla="*/ 1004888 h 1226344"/>
              <a:gd name="connsiteX18" fmla="*/ 940593 w 1197768"/>
              <a:gd name="connsiteY18" fmla="*/ 995363 h 1226344"/>
              <a:gd name="connsiteX19" fmla="*/ 938212 w 1197768"/>
              <a:gd name="connsiteY19" fmla="*/ 981075 h 1226344"/>
              <a:gd name="connsiteX20" fmla="*/ 926306 w 1197768"/>
              <a:gd name="connsiteY20" fmla="*/ 957263 h 1226344"/>
              <a:gd name="connsiteX21" fmla="*/ 926306 w 1197768"/>
              <a:gd name="connsiteY21" fmla="*/ 938213 h 1226344"/>
              <a:gd name="connsiteX22" fmla="*/ 942974 w 1197768"/>
              <a:gd name="connsiteY22" fmla="*/ 921544 h 1226344"/>
              <a:gd name="connsiteX23" fmla="*/ 957262 w 1197768"/>
              <a:gd name="connsiteY23" fmla="*/ 909638 h 1226344"/>
              <a:gd name="connsiteX24" fmla="*/ 947737 w 1197768"/>
              <a:gd name="connsiteY24" fmla="*/ 890588 h 1226344"/>
              <a:gd name="connsiteX25" fmla="*/ 923924 w 1197768"/>
              <a:gd name="connsiteY25" fmla="*/ 888207 h 1226344"/>
              <a:gd name="connsiteX26" fmla="*/ 914399 w 1197768"/>
              <a:gd name="connsiteY26" fmla="*/ 881063 h 1226344"/>
              <a:gd name="connsiteX27" fmla="*/ 904874 w 1197768"/>
              <a:gd name="connsiteY27" fmla="*/ 864394 h 1226344"/>
              <a:gd name="connsiteX28" fmla="*/ 885824 w 1197768"/>
              <a:gd name="connsiteY28" fmla="*/ 862013 h 1226344"/>
              <a:gd name="connsiteX29" fmla="*/ 876299 w 1197768"/>
              <a:gd name="connsiteY29" fmla="*/ 864394 h 1226344"/>
              <a:gd name="connsiteX30" fmla="*/ 864393 w 1197768"/>
              <a:gd name="connsiteY30" fmla="*/ 862013 h 1226344"/>
              <a:gd name="connsiteX31" fmla="*/ 857249 w 1197768"/>
              <a:gd name="connsiteY31" fmla="*/ 847725 h 1226344"/>
              <a:gd name="connsiteX32" fmla="*/ 857249 w 1197768"/>
              <a:gd name="connsiteY32" fmla="*/ 833438 h 1226344"/>
              <a:gd name="connsiteX33" fmla="*/ 857249 w 1197768"/>
              <a:gd name="connsiteY33" fmla="*/ 816769 h 1226344"/>
              <a:gd name="connsiteX34" fmla="*/ 845343 w 1197768"/>
              <a:gd name="connsiteY34" fmla="*/ 807244 h 1226344"/>
              <a:gd name="connsiteX35" fmla="*/ 828674 w 1197768"/>
              <a:gd name="connsiteY35" fmla="*/ 802482 h 1226344"/>
              <a:gd name="connsiteX36" fmla="*/ 828674 w 1197768"/>
              <a:gd name="connsiteY36" fmla="*/ 785813 h 1226344"/>
              <a:gd name="connsiteX37" fmla="*/ 812006 w 1197768"/>
              <a:gd name="connsiteY37" fmla="*/ 766763 h 1226344"/>
              <a:gd name="connsiteX38" fmla="*/ 804862 w 1197768"/>
              <a:gd name="connsiteY38" fmla="*/ 752475 h 1226344"/>
              <a:gd name="connsiteX39" fmla="*/ 800099 w 1197768"/>
              <a:gd name="connsiteY39" fmla="*/ 738188 h 1226344"/>
              <a:gd name="connsiteX40" fmla="*/ 783431 w 1197768"/>
              <a:gd name="connsiteY40" fmla="*/ 738188 h 1226344"/>
              <a:gd name="connsiteX41" fmla="*/ 773906 w 1197768"/>
              <a:gd name="connsiteY41" fmla="*/ 747713 h 1226344"/>
              <a:gd name="connsiteX42" fmla="*/ 754856 w 1197768"/>
              <a:gd name="connsiteY42" fmla="*/ 754857 h 1226344"/>
              <a:gd name="connsiteX43" fmla="*/ 731043 w 1197768"/>
              <a:gd name="connsiteY43" fmla="*/ 752475 h 1226344"/>
              <a:gd name="connsiteX44" fmla="*/ 711993 w 1197768"/>
              <a:gd name="connsiteY44" fmla="*/ 740569 h 1226344"/>
              <a:gd name="connsiteX45" fmla="*/ 697706 w 1197768"/>
              <a:gd name="connsiteY45" fmla="*/ 721519 h 1226344"/>
              <a:gd name="connsiteX46" fmla="*/ 671512 w 1197768"/>
              <a:gd name="connsiteY46" fmla="*/ 709613 h 1226344"/>
              <a:gd name="connsiteX47" fmla="*/ 659606 w 1197768"/>
              <a:gd name="connsiteY47" fmla="*/ 690563 h 1226344"/>
              <a:gd name="connsiteX48" fmla="*/ 640556 w 1197768"/>
              <a:gd name="connsiteY48" fmla="*/ 681038 h 1226344"/>
              <a:gd name="connsiteX49" fmla="*/ 621506 w 1197768"/>
              <a:gd name="connsiteY49" fmla="*/ 669132 h 1226344"/>
              <a:gd name="connsiteX50" fmla="*/ 614362 w 1197768"/>
              <a:gd name="connsiteY50" fmla="*/ 657225 h 1226344"/>
              <a:gd name="connsiteX51" fmla="*/ 614362 w 1197768"/>
              <a:gd name="connsiteY51" fmla="*/ 640557 h 1226344"/>
              <a:gd name="connsiteX52" fmla="*/ 626268 w 1197768"/>
              <a:gd name="connsiteY52" fmla="*/ 619125 h 1226344"/>
              <a:gd name="connsiteX53" fmla="*/ 609599 w 1197768"/>
              <a:gd name="connsiteY53" fmla="*/ 602457 h 1226344"/>
              <a:gd name="connsiteX54" fmla="*/ 597693 w 1197768"/>
              <a:gd name="connsiteY54" fmla="*/ 588169 h 1226344"/>
              <a:gd name="connsiteX55" fmla="*/ 585787 w 1197768"/>
              <a:gd name="connsiteY55" fmla="*/ 566738 h 1226344"/>
              <a:gd name="connsiteX56" fmla="*/ 581024 w 1197768"/>
              <a:gd name="connsiteY56" fmla="*/ 545307 h 1226344"/>
              <a:gd name="connsiteX57" fmla="*/ 576262 w 1197768"/>
              <a:gd name="connsiteY57" fmla="*/ 516732 h 1226344"/>
              <a:gd name="connsiteX58" fmla="*/ 557212 w 1197768"/>
              <a:gd name="connsiteY58" fmla="*/ 509588 h 1226344"/>
              <a:gd name="connsiteX59" fmla="*/ 550068 w 1197768"/>
              <a:gd name="connsiteY59" fmla="*/ 497682 h 1226344"/>
              <a:gd name="connsiteX60" fmla="*/ 550068 w 1197768"/>
              <a:gd name="connsiteY60" fmla="*/ 481013 h 1226344"/>
              <a:gd name="connsiteX61" fmla="*/ 554831 w 1197768"/>
              <a:gd name="connsiteY61" fmla="*/ 457200 h 1226344"/>
              <a:gd name="connsiteX62" fmla="*/ 550068 w 1197768"/>
              <a:gd name="connsiteY62" fmla="*/ 438150 h 1226344"/>
              <a:gd name="connsiteX63" fmla="*/ 533399 w 1197768"/>
              <a:gd name="connsiteY63" fmla="*/ 426244 h 1226344"/>
              <a:gd name="connsiteX64" fmla="*/ 511968 w 1197768"/>
              <a:gd name="connsiteY64" fmla="*/ 411957 h 1226344"/>
              <a:gd name="connsiteX65" fmla="*/ 495299 w 1197768"/>
              <a:gd name="connsiteY65" fmla="*/ 395288 h 1226344"/>
              <a:gd name="connsiteX66" fmla="*/ 492918 w 1197768"/>
              <a:gd name="connsiteY66" fmla="*/ 373857 h 1226344"/>
              <a:gd name="connsiteX67" fmla="*/ 492918 w 1197768"/>
              <a:gd name="connsiteY67" fmla="*/ 357188 h 1226344"/>
              <a:gd name="connsiteX68" fmla="*/ 488156 w 1197768"/>
              <a:gd name="connsiteY68" fmla="*/ 333375 h 1226344"/>
              <a:gd name="connsiteX69" fmla="*/ 476249 w 1197768"/>
              <a:gd name="connsiteY69" fmla="*/ 321469 h 1226344"/>
              <a:gd name="connsiteX70" fmla="*/ 450056 w 1197768"/>
              <a:gd name="connsiteY70" fmla="*/ 297657 h 1226344"/>
              <a:gd name="connsiteX71" fmla="*/ 433387 w 1197768"/>
              <a:gd name="connsiteY71" fmla="*/ 278607 h 1226344"/>
              <a:gd name="connsiteX72" fmla="*/ 419099 w 1197768"/>
              <a:gd name="connsiteY72" fmla="*/ 257175 h 1226344"/>
              <a:gd name="connsiteX73" fmla="*/ 400049 w 1197768"/>
              <a:gd name="connsiteY73" fmla="*/ 242888 h 1226344"/>
              <a:gd name="connsiteX74" fmla="*/ 376237 w 1197768"/>
              <a:gd name="connsiteY74" fmla="*/ 235744 h 1226344"/>
              <a:gd name="connsiteX75" fmla="*/ 364331 w 1197768"/>
              <a:gd name="connsiteY75" fmla="*/ 221457 h 1226344"/>
              <a:gd name="connsiteX76" fmla="*/ 328612 w 1197768"/>
              <a:gd name="connsiteY76" fmla="*/ 180975 h 1226344"/>
              <a:gd name="connsiteX77" fmla="*/ 173831 w 1197768"/>
              <a:gd name="connsiteY77" fmla="*/ 109538 h 1226344"/>
              <a:gd name="connsiteX78" fmla="*/ 0 w 1197768"/>
              <a:gd name="connsiteY78" fmla="*/ 0 h 1226344"/>
              <a:gd name="connsiteX0" fmla="*/ 1197768 w 1197768"/>
              <a:gd name="connsiteY0" fmla="*/ 1226344 h 1226344"/>
              <a:gd name="connsiteX1" fmla="*/ 1150143 w 1197768"/>
              <a:gd name="connsiteY1" fmla="*/ 1173957 h 1226344"/>
              <a:gd name="connsiteX2" fmla="*/ 1128712 w 1197768"/>
              <a:gd name="connsiteY2" fmla="*/ 1164432 h 1226344"/>
              <a:gd name="connsiteX3" fmla="*/ 1107281 w 1197768"/>
              <a:gd name="connsiteY3" fmla="*/ 1154907 h 1226344"/>
              <a:gd name="connsiteX4" fmla="*/ 1085849 w 1197768"/>
              <a:gd name="connsiteY4" fmla="*/ 1152525 h 1226344"/>
              <a:gd name="connsiteX5" fmla="*/ 1050131 w 1197768"/>
              <a:gd name="connsiteY5" fmla="*/ 1140619 h 1226344"/>
              <a:gd name="connsiteX6" fmla="*/ 1031081 w 1197768"/>
              <a:gd name="connsiteY6" fmla="*/ 1133475 h 1226344"/>
              <a:gd name="connsiteX7" fmla="*/ 1031081 w 1197768"/>
              <a:gd name="connsiteY7" fmla="*/ 1133475 h 1226344"/>
              <a:gd name="connsiteX8" fmla="*/ 992981 w 1197768"/>
              <a:gd name="connsiteY8" fmla="*/ 1104900 h 1226344"/>
              <a:gd name="connsiteX9" fmla="*/ 973931 w 1197768"/>
              <a:gd name="connsiteY9" fmla="*/ 1100138 h 1226344"/>
              <a:gd name="connsiteX10" fmla="*/ 950118 w 1197768"/>
              <a:gd name="connsiteY10" fmla="*/ 1107282 h 1226344"/>
              <a:gd name="connsiteX11" fmla="*/ 940593 w 1197768"/>
              <a:gd name="connsiteY11" fmla="*/ 1104900 h 1226344"/>
              <a:gd name="connsiteX12" fmla="*/ 909637 w 1197768"/>
              <a:gd name="connsiteY12" fmla="*/ 1085850 h 1226344"/>
              <a:gd name="connsiteX13" fmla="*/ 909637 w 1197768"/>
              <a:gd name="connsiteY13" fmla="*/ 1071563 h 1226344"/>
              <a:gd name="connsiteX14" fmla="*/ 923924 w 1197768"/>
              <a:gd name="connsiteY14" fmla="*/ 1059657 h 1226344"/>
              <a:gd name="connsiteX15" fmla="*/ 933449 w 1197768"/>
              <a:gd name="connsiteY15" fmla="*/ 1045369 h 1226344"/>
              <a:gd name="connsiteX16" fmla="*/ 926306 w 1197768"/>
              <a:gd name="connsiteY16" fmla="*/ 1016794 h 1226344"/>
              <a:gd name="connsiteX17" fmla="*/ 923924 w 1197768"/>
              <a:gd name="connsiteY17" fmla="*/ 1004888 h 1226344"/>
              <a:gd name="connsiteX18" fmla="*/ 940593 w 1197768"/>
              <a:gd name="connsiteY18" fmla="*/ 995363 h 1226344"/>
              <a:gd name="connsiteX19" fmla="*/ 938212 w 1197768"/>
              <a:gd name="connsiteY19" fmla="*/ 981075 h 1226344"/>
              <a:gd name="connsiteX20" fmla="*/ 926306 w 1197768"/>
              <a:gd name="connsiteY20" fmla="*/ 957263 h 1226344"/>
              <a:gd name="connsiteX21" fmla="*/ 926306 w 1197768"/>
              <a:gd name="connsiteY21" fmla="*/ 938213 h 1226344"/>
              <a:gd name="connsiteX22" fmla="*/ 942974 w 1197768"/>
              <a:gd name="connsiteY22" fmla="*/ 921544 h 1226344"/>
              <a:gd name="connsiteX23" fmla="*/ 957262 w 1197768"/>
              <a:gd name="connsiteY23" fmla="*/ 909638 h 1226344"/>
              <a:gd name="connsiteX24" fmla="*/ 947737 w 1197768"/>
              <a:gd name="connsiteY24" fmla="*/ 890588 h 1226344"/>
              <a:gd name="connsiteX25" fmla="*/ 923924 w 1197768"/>
              <a:gd name="connsiteY25" fmla="*/ 888207 h 1226344"/>
              <a:gd name="connsiteX26" fmla="*/ 914399 w 1197768"/>
              <a:gd name="connsiteY26" fmla="*/ 881063 h 1226344"/>
              <a:gd name="connsiteX27" fmla="*/ 904874 w 1197768"/>
              <a:gd name="connsiteY27" fmla="*/ 864394 h 1226344"/>
              <a:gd name="connsiteX28" fmla="*/ 885824 w 1197768"/>
              <a:gd name="connsiteY28" fmla="*/ 862013 h 1226344"/>
              <a:gd name="connsiteX29" fmla="*/ 876299 w 1197768"/>
              <a:gd name="connsiteY29" fmla="*/ 864394 h 1226344"/>
              <a:gd name="connsiteX30" fmla="*/ 864393 w 1197768"/>
              <a:gd name="connsiteY30" fmla="*/ 862013 h 1226344"/>
              <a:gd name="connsiteX31" fmla="*/ 857249 w 1197768"/>
              <a:gd name="connsiteY31" fmla="*/ 847725 h 1226344"/>
              <a:gd name="connsiteX32" fmla="*/ 857249 w 1197768"/>
              <a:gd name="connsiteY32" fmla="*/ 833438 h 1226344"/>
              <a:gd name="connsiteX33" fmla="*/ 857249 w 1197768"/>
              <a:gd name="connsiteY33" fmla="*/ 816769 h 1226344"/>
              <a:gd name="connsiteX34" fmla="*/ 845343 w 1197768"/>
              <a:gd name="connsiteY34" fmla="*/ 807244 h 1226344"/>
              <a:gd name="connsiteX35" fmla="*/ 828674 w 1197768"/>
              <a:gd name="connsiteY35" fmla="*/ 802482 h 1226344"/>
              <a:gd name="connsiteX36" fmla="*/ 828674 w 1197768"/>
              <a:gd name="connsiteY36" fmla="*/ 785813 h 1226344"/>
              <a:gd name="connsiteX37" fmla="*/ 812006 w 1197768"/>
              <a:gd name="connsiteY37" fmla="*/ 766763 h 1226344"/>
              <a:gd name="connsiteX38" fmla="*/ 804862 w 1197768"/>
              <a:gd name="connsiteY38" fmla="*/ 752475 h 1226344"/>
              <a:gd name="connsiteX39" fmla="*/ 800099 w 1197768"/>
              <a:gd name="connsiteY39" fmla="*/ 738188 h 1226344"/>
              <a:gd name="connsiteX40" fmla="*/ 783431 w 1197768"/>
              <a:gd name="connsiteY40" fmla="*/ 738188 h 1226344"/>
              <a:gd name="connsiteX41" fmla="*/ 773906 w 1197768"/>
              <a:gd name="connsiteY41" fmla="*/ 747713 h 1226344"/>
              <a:gd name="connsiteX42" fmla="*/ 754856 w 1197768"/>
              <a:gd name="connsiteY42" fmla="*/ 754857 h 1226344"/>
              <a:gd name="connsiteX43" fmla="*/ 731043 w 1197768"/>
              <a:gd name="connsiteY43" fmla="*/ 752475 h 1226344"/>
              <a:gd name="connsiteX44" fmla="*/ 711993 w 1197768"/>
              <a:gd name="connsiteY44" fmla="*/ 740569 h 1226344"/>
              <a:gd name="connsiteX45" fmla="*/ 697706 w 1197768"/>
              <a:gd name="connsiteY45" fmla="*/ 721519 h 1226344"/>
              <a:gd name="connsiteX46" fmla="*/ 671512 w 1197768"/>
              <a:gd name="connsiteY46" fmla="*/ 709613 h 1226344"/>
              <a:gd name="connsiteX47" fmla="*/ 659606 w 1197768"/>
              <a:gd name="connsiteY47" fmla="*/ 690563 h 1226344"/>
              <a:gd name="connsiteX48" fmla="*/ 640556 w 1197768"/>
              <a:gd name="connsiteY48" fmla="*/ 681038 h 1226344"/>
              <a:gd name="connsiteX49" fmla="*/ 621506 w 1197768"/>
              <a:gd name="connsiteY49" fmla="*/ 669132 h 1226344"/>
              <a:gd name="connsiteX50" fmla="*/ 614362 w 1197768"/>
              <a:gd name="connsiteY50" fmla="*/ 657225 h 1226344"/>
              <a:gd name="connsiteX51" fmla="*/ 614362 w 1197768"/>
              <a:gd name="connsiteY51" fmla="*/ 640557 h 1226344"/>
              <a:gd name="connsiteX52" fmla="*/ 626268 w 1197768"/>
              <a:gd name="connsiteY52" fmla="*/ 619125 h 1226344"/>
              <a:gd name="connsiteX53" fmla="*/ 609599 w 1197768"/>
              <a:gd name="connsiteY53" fmla="*/ 602457 h 1226344"/>
              <a:gd name="connsiteX54" fmla="*/ 597693 w 1197768"/>
              <a:gd name="connsiteY54" fmla="*/ 588169 h 1226344"/>
              <a:gd name="connsiteX55" fmla="*/ 585787 w 1197768"/>
              <a:gd name="connsiteY55" fmla="*/ 566738 h 1226344"/>
              <a:gd name="connsiteX56" fmla="*/ 581024 w 1197768"/>
              <a:gd name="connsiteY56" fmla="*/ 545307 h 1226344"/>
              <a:gd name="connsiteX57" fmla="*/ 576262 w 1197768"/>
              <a:gd name="connsiteY57" fmla="*/ 516732 h 1226344"/>
              <a:gd name="connsiteX58" fmla="*/ 557212 w 1197768"/>
              <a:gd name="connsiteY58" fmla="*/ 509588 h 1226344"/>
              <a:gd name="connsiteX59" fmla="*/ 550068 w 1197768"/>
              <a:gd name="connsiteY59" fmla="*/ 497682 h 1226344"/>
              <a:gd name="connsiteX60" fmla="*/ 550068 w 1197768"/>
              <a:gd name="connsiteY60" fmla="*/ 481013 h 1226344"/>
              <a:gd name="connsiteX61" fmla="*/ 554831 w 1197768"/>
              <a:gd name="connsiteY61" fmla="*/ 457200 h 1226344"/>
              <a:gd name="connsiteX62" fmla="*/ 550068 w 1197768"/>
              <a:gd name="connsiteY62" fmla="*/ 438150 h 1226344"/>
              <a:gd name="connsiteX63" fmla="*/ 533399 w 1197768"/>
              <a:gd name="connsiteY63" fmla="*/ 426244 h 1226344"/>
              <a:gd name="connsiteX64" fmla="*/ 511968 w 1197768"/>
              <a:gd name="connsiteY64" fmla="*/ 411957 h 1226344"/>
              <a:gd name="connsiteX65" fmla="*/ 495299 w 1197768"/>
              <a:gd name="connsiteY65" fmla="*/ 395288 h 1226344"/>
              <a:gd name="connsiteX66" fmla="*/ 492918 w 1197768"/>
              <a:gd name="connsiteY66" fmla="*/ 373857 h 1226344"/>
              <a:gd name="connsiteX67" fmla="*/ 492918 w 1197768"/>
              <a:gd name="connsiteY67" fmla="*/ 357188 h 1226344"/>
              <a:gd name="connsiteX68" fmla="*/ 488156 w 1197768"/>
              <a:gd name="connsiteY68" fmla="*/ 333375 h 1226344"/>
              <a:gd name="connsiteX69" fmla="*/ 476249 w 1197768"/>
              <a:gd name="connsiteY69" fmla="*/ 321469 h 1226344"/>
              <a:gd name="connsiteX70" fmla="*/ 450056 w 1197768"/>
              <a:gd name="connsiteY70" fmla="*/ 297657 h 1226344"/>
              <a:gd name="connsiteX71" fmla="*/ 433387 w 1197768"/>
              <a:gd name="connsiteY71" fmla="*/ 278607 h 1226344"/>
              <a:gd name="connsiteX72" fmla="*/ 419099 w 1197768"/>
              <a:gd name="connsiteY72" fmla="*/ 257175 h 1226344"/>
              <a:gd name="connsiteX73" fmla="*/ 400049 w 1197768"/>
              <a:gd name="connsiteY73" fmla="*/ 242888 h 1226344"/>
              <a:gd name="connsiteX74" fmla="*/ 376237 w 1197768"/>
              <a:gd name="connsiteY74" fmla="*/ 235744 h 1226344"/>
              <a:gd name="connsiteX75" fmla="*/ 364331 w 1197768"/>
              <a:gd name="connsiteY75" fmla="*/ 221457 h 1226344"/>
              <a:gd name="connsiteX76" fmla="*/ 328612 w 1197768"/>
              <a:gd name="connsiteY76" fmla="*/ 180975 h 1226344"/>
              <a:gd name="connsiteX77" fmla="*/ 271462 w 1197768"/>
              <a:gd name="connsiteY77" fmla="*/ 157163 h 1226344"/>
              <a:gd name="connsiteX78" fmla="*/ 173831 w 1197768"/>
              <a:gd name="connsiteY78" fmla="*/ 109538 h 1226344"/>
              <a:gd name="connsiteX79" fmla="*/ 0 w 1197768"/>
              <a:gd name="connsiteY79" fmla="*/ 0 h 1226344"/>
              <a:gd name="connsiteX0" fmla="*/ 1197768 w 1197768"/>
              <a:gd name="connsiteY0" fmla="*/ 1226344 h 1226344"/>
              <a:gd name="connsiteX1" fmla="*/ 1150143 w 1197768"/>
              <a:gd name="connsiteY1" fmla="*/ 1173957 h 1226344"/>
              <a:gd name="connsiteX2" fmla="*/ 1128712 w 1197768"/>
              <a:gd name="connsiteY2" fmla="*/ 1164432 h 1226344"/>
              <a:gd name="connsiteX3" fmla="*/ 1107281 w 1197768"/>
              <a:gd name="connsiteY3" fmla="*/ 1154907 h 1226344"/>
              <a:gd name="connsiteX4" fmla="*/ 1085849 w 1197768"/>
              <a:gd name="connsiteY4" fmla="*/ 1152525 h 1226344"/>
              <a:gd name="connsiteX5" fmla="*/ 1050131 w 1197768"/>
              <a:gd name="connsiteY5" fmla="*/ 1140619 h 1226344"/>
              <a:gd name="connsiteX6" fmla="*/ 1031081 w 1197768"/>
              <a:gd name="connsiteY6" fmla="*/ 1133475 h 1226344"/>
              <a:gd name="connsiteX7" fmla="*/ 1031081 w 1197768"/>
              <a:gd name="connsiteY7" fmla="*/ 1133475 h 1226344"/>
              <a:gd name="connsiteX8" fmla="*/ 992981 w 1197768"/>
              <a:gd name="connsiteY8" fmla="*/ 1104900 h 1226344"/>
              <a:gd name="connsiteX9" fmla="*/ 973931 w 1197768"/>
              <a:gd name="connsiteY9" fmla="*/ 1100138 h 1226344"/>
              <a:gd name="connsiteX10" fmla="*/ 950118 w 1197768"/>
              <a:gd name="connsiteY10" fmla="*/ 1107282 h 1226344"/>
              <a:gd name="connsiteX11" fmla="*/ 940593 w 1197768"/>
              <a:gd name="connsiteY11" fmla="*/ 1104900 h 1226344"/>
              <a:gd name="connsiteX12" fmla="*/ 909637 w 1197768"/>
              <a:gd name="connsiteY12" fmla="*/ 1085850 h 1226344"/>
              <a:gd name="connsiteX13" fmla="*/ 909637 w 1197768"/>
              <a:gd name="connsiteY13" fmla="*/ 1071563 h 1226344"/>
              <a:gd name="connsiteX14" fmla="*/ 923924 w 1197768"/>
              <a:gd name="connsiteY14" fmla="*/ 1059657 h 1226344"/>
              <a:gd name="connsiteX15" fmla="*/ 933449 w 1197768"/>
              <a:gd name="connsiteY15" fmla="*/ 1045369 h 1226344"/>
              <a:gd name="connsiteX16" fmla="*/ 926306 w 1197768"/>
              <a:gd name="connsiteY16" fmla="*/ 1016794 h 1226344"/>
              <a:gd name="connsiteX17" fmla="*/ 923924 w 1197768"/>
              <a:gd name="connsiteY17" fmla="*/ 1004888 h 1226344"/>
              <a:gd name="connsiteX18" fmla="*/ 940593 w 1197768"/>
              <a:gd name="connsiteY18" fmla="*/ 995363 h 1226344"/>
              <a:gd name="connsiteX19" fmla="*/ 938212 w 1197768"/>
              <a:gd name="connsiteY19" fmla="*/ 981075 h 1226344"/>
              <a:gd name="connsiteX20" fmla="*/ 926306 w 1197768"/>
              <a:gd name="connsiteY20" fmla="*/ 957263 h 1226344"/>
              <a:gd name="connsiteX21" fmla="*/ 926306 w 1197768"/>
              <a:gd name="connsiteY21" fmla="*/ 938213 h 1226344"/>
              <a:gd name="connsiteX22" fmla="*/ 942974 w 1197768"/>
              <a:gd name="connsiteY22" fmla="*/ 921544 h 1226344"/>
              <a:gd name="connsiteX23" fmla="*/ 957262 w 1197768"/>
              <a:gd name="connsiteY23" fmla="*/ 909638 h 1226344"/>
              <a:gd name="connsiteX24" fmla="*/ 947737 w 1197768"/>
              <a:gd name="connsiteY24" fmla="*/ 890588 h 1226344"/>
              <a:gd name="connsiteX25" fmla="*/ 923924 w 1197768"/>
              <a:gd name="connsiteY25" fmla="*/ 888207 h 1226344"/>
              <a:gd name="connsiteX26" fmla="*/ 914399 w 1197768"/>
              <a:gd name="connsiteY26" fmla="*/ 881063 h 1226344"/>
              <a:gd name="connsiteX27" fmla="*/ 904874 w 1197768"/>
              <a:gd name="connsiteY27" fmla="*/ 864394 h 1226344"/>
              <a:gd name="connsiteX28" fmla="*/ 885824 w 1197768"/>
              <a:gd name="connsiteY28" fmla="*/ 862013 h 1226344"/>
              <a:gd name="connsiteX29" fmla="*/ 876299 w 1197768"/>
              <a:gd name="connsiteY29" fmla="*/ 864394 h 1226344"/>
              <a:gd name="connsiteX30" fmla="*/ 864393 w 1197768"/>
              <a:gd name="connsiteY30" fmla="*/ 862013 h 1226344"/>
              <a:gd name="connsiteX31" fmla="*/ 857249 w 1197768"/>
              <a:gd name="connsiteY31" fmla="*/ 847725 h 1226344"/>
              <a:gd name="connsiteX32" fmla="*/ 857249 w 1197768"/>
              <a:gd name="connsiteY32" fmla="*/ 833438 h 1226344"/>
              <a:gd name="connsiteX33" fmla="*/ 857249 w 1197768"/>
              <a:gd name="connsiteY33" fmla="*/ 816769 h 1226344"/>
              <a:gd name="connsiteX34" fmla="*/ 845343 w 1197768"/>
              <a:gd name="connsiteY34" fmla="*/ 807244 h 1226344"/>
              <a:gd name="connsiteX35" fmla="*/ 828674 w 1197768"/>
              <a:gd name="connsiteY35" fmla="*/ 802482 h 1226344"/>
              <a:gd name="connsiteX36" fmla="*/ 828674 w 1197768"/>
              <a:gd name="connsiteY36" fmla="*/ 785813 h 1226344"/>
              <a:gd name="connsiteX37" fmla="*/ 812006 w 1197768"/>
              <a:gd name="connsiteY37" fmla="*/ 766763 h 1226344"/>
              <a:gd name="connsiteX38" fmla="*/ 804862 w 1197768"/>
              <a:gd name="connsiteY38" fmla="*/ 752475 h 1226344"/>
              <a:gd name="connsiteX39" fmla="*/ 800099 w 1197768"/>
              <a:gd name="connsiteY39" fmla="*/ 738188 h 1226344"/>
              <a:gd name="connsiteX40" fmla="*/ 783431 w 1197768"/>
              <a:gd name="connsiteY40" fmla="*/ 738188 h 1226344"/>
              <a:gd name="connsiteX41" fmla="*/ 773906 w 1197768"/>
              <a:gd name="connsiteY41" fmla="*/ 747713 h 1226344"/>
              <a:gd name="connsiteX42" fmla="*/ 754856 w 1197768"/>
              <a:gd name="connsiteY42" fmla="*/ 754857 h 1226344"/>
              <a:gd name="connsiteX43" fmla="*/ 731043 w 1197768"/>
              <a:gd name="connsiteY43" fmla="*/ 752475 h 1226344"/>
              <a:gd name="connsiteX44" fmla="*/ 711993 w 1197768"/>
              <a:gd name="connsiteY44" fmla="*/ 740569 h 1226344"/>
              <a:gd name="connsiteX45" fmla="*/ 697706 w 1197768"/>
              <a:gd name="connsiteY45" fmla="*/ 721519 h 1226344"/>
              <a:gd name="connsiteX46" fmla="*/ 671512 w 1197768"/>
              <a:gd name="connsiteY46" fmla="*/ 709613 h 1226344"/>
              <a:gd name="connsiteX47" fmla="*/ 659606 w 1197768"/>
              <a:gd name="connsiteY47" fmla="*/ 690563 h 1226344"/>
              <a:gd name="connsiteX48" fmla="*/ 640556 w 1197768"/>
              <a:gd name="connsiteY48" fmla="*/ 681038 h 1226344"/>
              <a:gd name="connsiteX49" fmla="*/ 621506 w 1197768"/>
              <a:gd name="connsiteY49" fmla="*/ 669132 h 1226344"/>
              <a:gd name="connsiteX50" fmla="*/ 614362 w 1197768"/>
              <a:gd name="connsiteY50" fmla="*/ 657225 h 1226344"/>
              <a:gd name="connsiteX51" fmla="*/ 614362 w 1197768"/>
              <a:gd name="connsiteY51" fmla="*/ 640557 h 1226344"/>
              <a:gd name="connsiteX52" fmla="*/ 626268 w 1197768"/>
              <a:gd name="connsiteY52" fmla="*/ 619125 h 1226344"/>
              <a:gd name="connsiteX53" fmla="*/ 609599 w 1197768"/>
              <a:gd name="connsiteY53" fmla="*/ 602457 h 1226344"/>
              <a:gd name="connsiteX54" fmla="*/ 597693 w 1197768"/>
              <a:gd name="connsiteY54" fmla="*/ 588169 h 1226344"/>
              <a:gd name="connsiteX55" fmla="*/ 585787 w 1197768"/>
              <a:gd name="connsiteY55" fmla="*/ 566738 h 1226344"/>
              <a:gd name="connsiteX56" fmla="*/ 581024 w 1197768"/>
              <a:gd name="connsiteY56" fmla="*/ 545307 h 1226344"/>
              <a:gd name="connsiteX57" fmla="*/ 576262 w 1197768"/>
              <a:gd name="connsiteY57" fmla="*/ 516732 h 1226344"/>
              <a:gd name="connsiteX58" fmla="*/ 557212 w 1197768"/>
              <a:gd name="connsiteY58" fmla="*/ 509588 h 1226344"/>
              <a:gd name="connsiteX59" fmla="*/ 550068 w 1197768"/>
              <a:gd name="connsiteY59" fmla="*/ 497682 h 1226344"/>
              <a:gd name="connsiteX60" fmla="*/ 550068 w 1197768"/>
              <a:gd name="connsiteY60" fmla="*/ 481013 h 1226344"/>
              <a:gd name="connsiteX61" fmla="*/ 554831 w 1197768"/>
              <a:gd name="connsiteY61" fmla="*/ 457200 h 1226344"/>
              <a:gd name="connsiteX62" fmla="*/ 550068 w 1197768"/>
              <a:gd name="connsiteY62" fmla="*/ 438150 h 1226344"/>
              <a:gd name="connsiteX63" fmla="*/ 533399 w 1197768"/>
              <a:gd name="connsiteY63" fmla="*/ 426244 h 1226344"/>
              <a:gd name="connsiteX64" fmla="*/ 511968 w 1197768"/>
              <a:gd name="connsiteY64" fmla="*/ 411957 h 1226344"/>
              <a:gd name="connsiteX65" fmla="*/ 495299 w 1197768"/>
              <a:gd name="connsiteY65" fmla="*/ 395288 h 1226344"/>
              <a:gd name="connsiteX66" fmla="*/ 492918 w 1197768"/>
              <a:gd name="connsiteY66" fmla="*/ 373857 h 1226344"/>
              <a:gd name="connsiteX67" fmla="*/ 492918 w 1197768"/>
              <a:gd name="connsiteY67" fmla="*/ 357188 h 1226344"/>
              <a:gd name="connsiteX68" fmla="*/ 488156 w 1197768"/>
              <a:gd name="connsiteY68" fmla="*/ 333375 h 1226344"/>
              <a:gd name="connsiteX69" fmla="*/ 476249 w 1197768"/>
              <a:gd name="connsiteY69" fmla="*/ 321469 h 1226344"/>
              <a:gd name="connsiteX70" fmla="*/ 450056 w 1197768"/>
              <a:gd name="connsiteY70" fmla="*/ 297657 h 1226344"/>
              <a:gd name="connsiteX71" fmla="*/ 433387 w 1197768"/>
              <a:gd name="connsiteY71" fmla="*/ 278607 h 1226344"/>
              <a:gd name="connsiteX72" fmla="*/ 419099 w 1197768"/>
              <a:gd name="connsiteY72" fmla="*/ 257175 h 1226344"/>
              <a:gd name="connsiteX73" fmla="*/ 400049 w 1197768"/>
              <a:gd name="connsiteY73" fmla="*/ 242888 h 1226344"/>
              <a:gd name="connsiteX74" fmla="*/ 376237 w 1197768"/>
              <a:gd name="connsiteY74" fmla="*/ 235744 h 1226344"/>
              <a:gd name="connsiteX75" fmla="*/ 364331 w 1197768"/>
              <a:gd name="connsiteY75" fmla="*/ 221457 h 1226344"/>
              <a:gd name="connsiteX76" fmla="*/ 328612 w 1197768"/>
              <a:gd name="connsiteY76" fmla="*/ 180975 h 1226344"/>
              <a:gd name="connsiteX77" fmla="*/ 295275 w 1197768"/>
              <a:gd name="connsiteY77" fmla="*/ 145256 h 1226344"/>
              <a:gd name="connsiteX78" fmla="*/ 173831 w 1197768"/>
              <a:gd name="connsiteY78" fmla="*/ 109538 h 1226344"/>
              <a:gd name="connsiteX79" fmla="*/ 0 w 1197768"/>
              <a:gd name="connsiteY79" fmla="*/ 0 h 1226344"/>
              <a:gd name="connsiteX0" fmla="*/ 1197768 w 1197768"/>
              <a:gd name="connsiteY0" fmla="*/ 1226344 h 1226344"/>
              <a:gd name="connsiteX1" fmla="*/ 1150143 w 1197768"/>
              <a:gd name="connsiteY1" fmla="*/ 1173957 h 1226344"/>
              <a:gd name="connsiteX2" fmla="*/ 1128712 w 1197768"/>
              <a:gd name="connsiteY2" fmla="*/ 1164432 h 1226344"/>
              <a:gd name="connsiteX3" fmla="*/ 1107281 w 1197768"/>
              <a:gd name="connsiteY3" fmla="*/ 1154907 h 1226344"/>
              <a:gd name="connsiteX4" fmla="*/ 1085849 w 1197768"/>
              <a:gd name="connsiteY4" fmla="*/ 1152525 h 1226344"/>
              <a:gd name="connsiteX5" fmla="*/ 1050131 w 1197768"/>
              <a:gd name="connsiteY5" fmla="*/ 1140619 h 1226344"/>
              <a:gd name="connsiteX6" fmla="*/ 1031081 w 1197768"/>
              <a:gd name="connsiteY6" fmla="*/ 1133475 h 1226344"/>
              <a:gd name="connsiteX7" fmla="*/ 1031081 w 1197768"/>
              <a:gd name="connsiteY7" fmla="*/ 1133475 h 1226344"/>
              <a:gd name="connsiteX8" fmla="*/ 992981 w 1197768"/>
              <a:gd name="connsiteY8" fmla="*/ 1104900 h 1226344"/>
              <a:gd name="connsiteX9" fmla="*/ 973931 w 1197768"/>
              <a:gd name="connsiteY9" fmla="*/ 1100138 h 1226344"/>
              <a:gd name="connsiteX10" fmla="*/ 950118 w 1197768"/>
              <a:gd name="connsiteY10" fmla="*/ 1107282 h 1226344"/>
              <a:gd name="connsiteX11" fmla="*/ 940593 w 1197768"/>
              <a:gd name="connsiteY11" fmla="*/ 1104900 h 1226344"/>
              <a:gd name="connsiteX12" fmla="*/ 909637 w 1197768"/>
              <a:gd name="connsiteY12" fmla="*/ 1085850 h 1226344"/>
              <a:gd name="connsiteX13" fmla="*/ 909637 w 1197768"/>
              <a:gd name="connsiteY13" fmla="*/ 1071563 h 1226344"/>
              <a:gd name="connsiteX14" fmla="*/ 923924 w 1197768"/>
              <a:gd name="connsiteY14" fmla="*/ 1059657 h 1226344"/>
              <a:gd name="connsiteX15" fmla="*/ 933449 w 1197768"/>
              <a:gd name="connsiteY15" fmla="*/ 1045369 h 1226344"/>
              <a:gd name="connsiteX16" fmla="*/ 926306 w 1197768"/>
              <a:gd name="connsiteY16" fmla="*/ 1016794 h 1226344"/>
              <a:gd name="connsiteX17" fmla="*/ 923924 w 1197768"/>
              <a:gd name="connsiteY17" fmla="*/ 1004888 h 1226344"/>
              <a:gd name="connsiteX18" fmla="*/ 940593 w 1197768"/>
              <a:gd name="connsiteY18" fmla="*/ 995363 h 1226344"/>
              <a:gd name="connsiteX19" fmla="*/ 938212 w 1197768"/>
              <a:gd name="connsiteY19" fmla="*/ 981075 h 1226344"/>
              <a:gd name="connsiteX20" fmla="*/ 926306 w 1197768"/>
              <a:gd name="connsiteY20" fmla="*/ 957263 h 1226344"/>
              <a:gd name="connsiteX21" fmla="*/ 926306 w 1197768"/>
              <a:gd name="connsiteY21" fmla="*/ 938213 h 1226344"/>
              <a:gd name="connsiteX22" fmla="*/ 942974 w 1197768"/>
              <a:gd name="connsiteY22" fmla="*/ 921544 h 1226344"/>
              <a:gd name="connsiteX23" fmla="*/ 957262 w 1197768"/>
              <a:gd name="connsiteY23" fmla="*/ 909638 h 1226344"/>
              <a:gd name="connsiteX24" fmla="*/ 947737 w 1197768"/>
              <a:gd name="connsiteY24" fmla="*/ 890588 h 1226344"/>
              <a:gd name="connsiteX25" fmla="*/ 923924 w 1197768"/>
              <a:gd name="connsiteY25" fmla="*/ 888207 h 1226344"/>
              <a:gd name="connsiteX26" fmla="*/ 914399 w 1197768"/>
              <a:gd name="connsiteY26" fmla="*/ 881063 h 1226344"/>
              <a:gd name="connsiteX27" fmla="*/ 904874 w 1197768"/>
              <a:gd name="connsiteY27" fmla="*/ 864394 h 1226344"/>
              <a:gd name="connsiteX28" fmla="*/ 885824 w 1197768"/>
              <a:gd name="connsiteY28" fmla="*/ 862013 h 1226344"/>
              <a:gd name="connsiteX29" fmla="*/ 876299 w 1197768"/>
              <a:gd name="connsiteY29" fmla="*/ 864394 h 1226344"/>
              <a:gd name="connsiteX30" fmla="*/ 864393 w 1197768"/>
              <a:gd name="connsiteY30" fmla="*/ 862013 h 1226344"/>
              <a:gd name="connsiteX31" fmla="*/ 857249 w 1197768"/>
              <a:gd name="connsiteY31" fmla="*/ 847725 h 1226344"/>
              <a:gd name="connsiteX32" fmla="*/ 857249 w 1197768"/>
              <a:gd name="connsiteY32" fmla="*/ 833438 h 1226344"/>
              <a:gd name="connsiteX33" fmla="*/ 857249 w 1197768"/>
              <a:gd name="connsiteY33" fmla="*/ 816769 h 1226344"/>
              <a:gd name="connsiteX34" fmla="*/ 845343 w 1197768"/>
              <a:gd name="connsiteY34" fmla="*/ 807244 h 1226344"/>
              <a:gd name="connsiteX35" fmla="*/ 828674 w 1197768"/>
              <a:gd name="connsiteY35" fmla="*/ 802482 h 1226344"/>
              <a:gd name="connsiteX36" fmla="*/ 828674 w 1197768"/>
              <a:gd name="connsiteY36" fmla="*/ 785813 h 1226344"/>
              <a:gd name="connsiteX37" fmla="*/ 812006 w 1197768"/>
              <a:gd name="connsiteY37" fmla="*/ 766763 h 1226344"/>
              <a:gd name="connsiteX38" fmla="*/ 804862 w 1197768"/>
              <a:gd name="connsiteY38" fmla="*/ 752475 h 1226344"/>
              <a:gd name="connsiteX39" fmla="*/ 800099 w 1197768"/>
              <a:gd name="connsiteY39" fmla="*/ 738188 h 1226344"/>
              <a:gd name="connsiteX40" fmla="*/ 783431 w 1197768"/>
              <a:gd name="connsiteY40" fmla="*/ 738188 h 1226344"/>
              <a:gd name="connsiteX41" fmla="*/ 773906 w 1197768"/>
              <a:gd name="connsiteY41" fmla="*/ 747713 h 1226344"/>
              <a:gd name="connsiteX42" fmla="*/ 754856 w 1197768"/>
              <a:gd name="connsiteY42" fmla="*/ 754857 h 1226344"/>
              <a:gd name="connsiteX43" fmla="*/ 731043 w 1197768"/>
              <a:gd name="connsiteY43" fmla="*/ 752475 h 1226344"/>
              <a:gd name="connsiteX44" fmla="*/ 711993 w 1197768"/>
              <a:gd name="connsiteY44" fmla="*/ 740569 h 1226344"/>
              <a:gd name="connsiteX45" fmla="*/ 697706 w 1197768"/>
              <a:gd name="connsiteY45" fmla="*/ 721519 h 1226344"/>
              <a:gd name="connsiteX46" fmla="*/ 671512 w 1197768"/>
              <a:gd name="connsiteY46" fmla="*/ 709613 h 1226344"/>
              <a:gd name="connsiteX47" fmla="*/ 659606 w 1197768"/>
              <a:gd name="connsiteY47" fmla="*/ 690563 h 1226344"/>
              <a:gd name="connsiteX48" fmla="*/ 640556 w 1197768"/>
              <a:gd name="connsiteY48" fmla="*/ 681038 h 1226344"/>
              <a:gd name="connsiteX49" fmla="*/ 621506 w 1197768"/>
              <a:gd name="connsiteY49" fmla="*/ 669132 h 1226344"/>
              <a:gd name="connsiteX50" fmla="*/ 614362 w 1197768"/>
              <a:gd name="connsiteY50" fmla="*/ 657225 h 1226344"/>
              <a:gd name="connsiteX51" fmla="*/ 614362 w 1197768"/>
              <a:gd name="connsiteY51" fmla="*/ 640557 h 1226344"/>
              <a:gd name="connsiteX52" fmla="*/ 626268 w 1197768"/>
              <a:gd name="connsiteY52" fmla="*/ 619125 h 1226344"/>
              <a:gd name="connsiteX53" fmla="*/ 609599 w 1197768"/>
              <a:gd name="connsiteY53" fmla="*/ 602457 h 1226344"/>
              <a:gd name="connsiteX54" fmla="*/ 597693 w 1197768"/>
              <a:gd name="connsiteY54" fmla="*/ 588169 h 1226344"/>
              <a:gd name="connsiteX55" fmla="*/ 585787 w 1197768"/>
              <a:gd name="connsiteY55" fmla="*/ 566738 h 1226344"/>
              <a:gd name="connsiteX56" fmla="*/ 581024 w 1197768"/>
              <a:gd name="connsiteY56" fmla="*/ 545307 h 1226344"/>
              <a:gd name="connsiteX57" fmla="*/ 576262 w 1197768"/>
              <a:gd name="connsiteY57" fmla="*/ 516732 h 1226344"/>
              <a:gd name="connsiteX58" fmla="*/ 557212 w 1197768"/>
              <a:gd name="connsiteY58" fmla="*/ 509588 h 1226344"/>
              <a:gd name="connsiteX59" fmla="*/ 550068 w 1197768"/>
              <a:gd name="connsiteY59" fmla="*/ 497682 h 1226344"/>
              <a:gd name="connsiteX60" fmla="*/ 550068 w 1197768"/>
              <a:gd name="connsiteY60" fmla="*/ 481013 h 1226344"/>
              <a:gd name="connsiteX61" fmla="*/ 554831 w 1197768"/>
              <a:gd name="connsiteY61" fmla="*/ 457200 h 1226344"/>
              <a:gd name="connsiteX62" fmla="*/ 550068 w 1197768"/>
              <a:gd name="connsiteY62" fmla="*/ 438150 h 1226344"/>
              <a:gd name="connsiteX63" fmla="*/ 533399 w 1197768"/>
              <a:gd name="connsiteY63" fmla="*/ 426244 h 1226344"/>
              <a:gd name="connsiteX64" fmla="*/ 511968 w 1197768"/>
              <a:gd name="connsiteY64" fmla="*/ 411957 h 1226344"/>
              <a:gd name="connsiteX65" fmla="*/ 495299 w 1197768"/>
              <a:gd name="connsiteY65" fmla="*/ 395288 h 1226344"/>
              <a:gd name="connsiteX66" fmla="*/ 492918 w 1197768"/>
              <a:gd name="connsiteY66" fmla="*/ 373857 h 1226344"/>
              <a:gd name="connsiteX67" fmla="*/ 492918 w 1197768"/>
              <a:gd name="connsiteY67" fmla="*/ 357188 h 1226344"/>
              <a:gd name="connsiteX68" fmla="*/ 488156 w 1197768"/>
              <a:gd name="connsiteY68" fmla="*/ 333375 h 1226344"/>
              <a:gd name="connsiteX69" fmla="*/ 471486 w 1197768"/>
              <a:gd name="connsiteY69" fmla="*/ 321469 h 1226344"/>
              <a:gd name="connsiteX70" fmla="*/ 450056 w 1197768"/>
              <a:gd name="connsiteY70" fmla="*/ 297657 h 1226344"/>
              <a:gd name="connsiteX71" fmla="*/ 433387 w 1197768"/>
              <a:gd name="connsiteY71" fmla="*/ 278607 h 1226344"/>
              <a:gd name="connsiteX72" fmla="*/ 419099 w 1197768"/>
              <a:gd name="connsiteY72" fmla="*/ 257175 h 1226344"/>
              <a:gd name="connsiteX73" fmla="*/ 400049 w 1197768"/>
              <a:gd name="connsiteY73" fmla="*/ 242888 h 1226344"/>
              <a:gd name="connsiteX74" fmla="*/ 376237 w 1197768"/>
              <a:gd name="connsiteY74" fmla="*/ 235744 h 1226344"/>
              <a:gd name="connsiteX75" fmla="*/ 364331 w 1197768"/>
              <a:gd name="connsiteY75" fmla="*/ 221457 h 1226344"/>
              <a:gd name="connsiteX76" fmla="*/ 328612 w 1197768"/>
              <a:gd name="connsiteY76" fmla="*/ 180975 h 1226344"/>
              <a:gd name="connsiteX77" fmla="*/ 295275 w 1197768"/>
              <a:gd name="connsiteY77" fmla="*/ 145256 h 1226344"/>
              <a:gd name="connsiteX78" fmla="*/ 173831 w 1197768"/>
              <a:gd name="connsiteY78" fmla="*/ 109538 h 1226344"/>
              <a:gd name="connsiteX79" fmla="*/ 0 w 1197768"/>
              <a:gd name="connsiteY79" fmla="*/ 0 h 1226344"/>
              <a:gd name="connsiteX0" fmla="*/ 1197768 w 1197768"/>
              <a:gd name="connsiteY0" fmla="*/ 1226344 h 1226344"/>
              <a:gd name="connsiteX1" fmla="*/ 1150143 w 1197768"/>
              <a:gd name="connsiteY1" fmla="*/ 1173957 h 1226344"/>
              <a:gd name="connsiteX2" fmla="*/ 1128712 w 1197768"/>
              <a:gd name="connsiteY2" fmla="*/ 1164432 h 1226344"/>
              <a:gd name="connsiteX3" fmla="*/ 1107281 w 1197768"/>
              <a:gd name="connsiteY3" fmla="*/ 1154907 h 1226344"/>
              <a:gd name="connsiteX4" fmla="*/ 1085849 w 1197768"/>
              <a:gd name="connsiteY4" fmla="*/ 1152525 h 1226344"/>
              <a:gd name="connsiteX5" fmla="*/ 1050131 w 1197768"/>
              <a:gd name="connsiteY5" fmla="*/ 1140619 h 1226344"/>
              <a:gd name="connsiteX6" fmla="*/ 1031081 w 1197768"/>
              <a:gd name="connsiteY6" fmla="*/ 1133475 h 1226344"/>
              <a:gd name="connsiteX7" fmla="*/ 1031081 w 1197768"/>
              <a:gd name="connsiteY7" fmla="*/ 1133475 h 1226344"/>
              <a:gd name="connsiteX8" fmla="*/ 992981 w 1197768"/>
              <a:gd name="connsiteY8" fmla="*/ 1104900 h 1226344"/>
              <a:gd name="connsiteX9" fmla="*/ 973931 w 1197768"/>
              <a:gd name="connsiteY9" fmla="*/ 1100138 h 1226344"/>
              <a:gd name="connsiteX10" fmla="*/ 950118 w 1197768"/>
              <a:gd name="connsiteY10" fmla="*/ 1107282 h 1226344"/>
              <a:gd name="connsiteX11" fmla="*/ 940593 w 1197768"/>
              <a:gd name="connsiteY11" fmla="*/ 1104900 h 1226344"/>
              <a:gd name="connsiteX12" fmla="*/ 909637 w 1197768"/>
              <a:gd name="connsiteY12" fmla="*/ 1085850 h 1226344"/>
              <a:gd name="connsiteX13" fmla="*/ 909637 w 1197768"/>
              <a:gd name="connsiteY13" fmla="*/ 1071563 h 1226344"/>
              <a:gd name="connsiteX14" fmla="*/ 923924 w 1197768"/>
              <a:gd name="connsiteY14" fmla="*/ 1059657 h 1226344"/>
              <a:gd name="connsiteX15" fmla="*/ 933449 w 1197768"/>
              <a:gd name="connsiteY15" fmla="*/ 1045369 h 1226344"/>
              <a:gd name="connsiteX16" fmla="*/ 926306 w 1197768"/>
              <a:gd name="connsiteY16" fmla="*/ 1016794 h 1226344"/>
              <a:gd name="connsiteX17" fmla="*/ 923924 w 1197768"/>
              <a:gd name="connsiteY17" fmla="*/ 1004888 h 1226344"/>
              <a:gd name="connsiteX18" fmla="*/ 940593 w 1197768"/>
              <a:gd name="connsiteY18" fmla="*/ 995363 h 1226344"/>
              <a:gd name="connsiteX19" fmla="*/ 938212 w 1197768"/>
              <a:gd name="connsiteY19" fmla="*/ 981075 h 1226344"/>
              <a:gd name="connsiteX20" fmla="*/ 926306 w 1197768"/>
              <a:gd name="connsiteY20" fmla="*/ 957263 h 1226344"/>
              <a:gd name="connsiteX21" fmla="*/ 926306 w 1197768"/>
              <a:gd name="connsiteY21" fmla="*/ 938213 h 1226344"/>
              <a:gd name="connsiteX22" fmla="*/ 942974 w 1197768"/>
              <a:gd name="connsiteY22" fmla="*/ 921544 h 1226344"/>
              <a:gd name="connsiteX23" fmla="*/ 957262 w 1197768"/>
              <a:gd name="connsiteY23" fmla="*/ 909638 h 1226344"/>
              <a:gd name="connsiteX24" fmla="*/ 947737 w 1197768"/>
              <a:gd name="connsiteY24" fmla="*/ 890588 h 1226344"/>
              <a:gd name="connsiteX25" fmla="*/ 923924 w 1197768"/>
              <a:gd name="connsiteY25" fmla="*/ 888207 h 1226344"/>
              <a:gd name="connsiteX26" fmla="*/ 914399 w 1197768"/>
              <a:gd name="connsiteY26" fmla="*/ 881063 h 1226344"/>
              <a:gd name="connsiteX27" fmla="*/ 904874 w 1197768"/>
              <a:gd name="connsiteY27" fmla="*/ 864394 h 1226344"/>
              <a:gd name="connsiteX28" fmla="*/ 885824 w 1197768"/>
              <a:gd name="connsiteY28" fmla="*/ 862013 h 1226344"/>
              <a:gd name="connsiteX29" fmla="*/ 876299 w 1197768"/>
              <a:gd name="connsiteY29" fmla="*/ 864394 h 1226344"/>
              <a:gd name="connsiteX30" fmla="*/ 864393 w 1197768"/>
              <a:gd name="connsiteY30" fmla="*/ 862013 h 1226344"/>
              <a:gd name="connsiteX31" fmla="*/ 857249 w 1197768"/>
              <a:gd name="connsiteY31" fmla="*/ 847725 h 1226344"/>
              <a:gd name="connsiteX32" fmla="*/ 857249 w 1197768"/>
              <a:gd name="connsiteY32" fmla="*/ 833438 h 1226344"/>
              <a:gd name="connsiteX33" fmla="*/ 857249 w 1197768"/>
              <a:gd name="connsiteY33" fmla="*/ 816769 h 1226344"/>
              <a:gd name="connsiteX34" fmla="*/ 845343 w 1197768"/>
              <a:gd name="connsiteY34" fmla="*/ 807244 h 1226344"/>
              <a:gd name="connsiteX35" fmla="*/ 828674 w 1197768"/>
              <a:gd name="connsiteY35" fmla="*/ 802482 h 1226344"/>
              <a:gd name="connsiteX36" fmla="*/ 828674 w 1197768"/>
              <a:gd name="connsiteY36" fmla="*/ 785813 h 1226344"/>
              <a:gd name="connsiteX37" fmla="*/ 812006 w 1197768"/>
              <a:gd name="connsiteY37" fmla="*/ 766763 h 1226344"/>
              <a:gd name="connsiteX38" fmla="*/ 804862 w 1197768"/>
              <a:gd name="connsiteY38" fmla="*/ 752475 h 1226344"/>
              <a:gd name="connsiteX39" fmla="*/ 800099 w 1197768"/>
              <a:gd name="connsiteY39" fmla="*/ 738188 h 1226344"/>
              <a:gd name="connsiteX40" fmla="*/ 783431 w 1197768"/>
              <a:gd name="connsiteY40" fmla="*/ 738188 h 1226344"/>
              <a:gd name="connsiteX41" fmla="*/ 773906 w 1197768"/>
              <a:gd name="connsiteY41" fmla="*/ 747713 h 1226344"/>
              <a:gd name="connsiteX42" fmla="*/ 754856 w 1197768"/>
              <a:gd name="connsiteY42" fmla="*/ 754857 h 1226344"/>
              <a:gd name="connsiteX43" fmla="*/ 731043 w 1197768"/>
              <a:gd name="connsiteY43" fmla="*/ 752475 h 1226344"/>
              <a:gd name="connsiteX44" fmla="*/ 711993 w 1197768"/>
              <a:gd name="connsiteY44" fmla="*/ 740569 h 1226344"/>
              <a:gd name="connsiteX45" fmla="*/ 697706 w 1197768"/>
              <a:gd name="connsiteY45" fmla="*/ 721519 h 1226344"/>
              <a:gd name="connsiteX46" fmla="*/ 671512 w 1197768"/>
              <a:gd name="connsiteY46" fmla="*/ 709613 h 1226344"/>
              <a:gd name="connsiteX47" fmla="*/ 659606 w 1197768"/>
              <a:gd name="connsiteY47" fmla="*/ 690563 h 1226344"/>
              <a:gd name="connsiteX48" fmla="*/ 640556 w 1197768"/>
              <a:gd name="connsiteY48" fmla="*/ 681038 h 1226344"/>
              <a:gd name="connsiteX49" fmla="*/ 621506 w 1197768"/>
              <a:gd name="connsiteY49" fmla="*/ 669132 h 1226344"/>
              <a:gd name="connsiteX50" fmla="*/ 614362 w 1197768"/>
              <a:gd name="connsiteY50" fmla="*/ 657225 h 1226344"/>
              <a:gd name="connsiteX51" fmla="*/ 614362 w 1197768"/>
              <a:gd name="connsiteY51" fmla="*/ 640557 h 1226344"/>
              <a:gd name="connsiteX52" fmla="*/ 626268 w 1197768"/>
              <a:gd name="connsiteY52" fmla="*/ 619125 h 1226344"/>
              <a:gd name="connsiteX53" fmla="*/ 609599 w 1197768"/>
              <a:gd name="connsiteY53" fmla="*/ 602457 h 1226344"/>
              <a:gd name="connsiteX54" fmla="*/ 597693 w 1197768"/>
              <a:gd name="connsiteY54" fmla="*/ 588169 h 1226344"/>
              <a:gd name="connsiteX55" fmla="*/ 585787 w 1197768"/>
              <a:gd name="connsiteY55" fmla="*/ 566738 h 1226344"/>
              <a:gd name="connsiteX56" fmla="*/ 581024 w 1197768"/>
              <a:gd name="connsiteY56" fmla="*/ 545307 h 1226344"/>
              <a:gd name="connsiteX57" fmla="*/ 576262 w 1197768"/>
              <a:gd name="connsiteY57" fmla="*/ 521495 h 1226344"/>
              <a:gd name="connsiteX58" fmla="*/ 557212 w 1197768"/>
              <a:gd name="connsiteY58" fmla="*/ 509588 h 1226344"/>
              <a:gd name="connsiteX59" fmla="*/ 550068 w 1197768"/>
              <a:gd name="connsiteY59" fmla="*/ 497682 h 1226344"/>
              <a:gd name="connsiteX60" fmla="*/ 550068 w 1197768"/>
              <a:gd name="connsiteY60" fmla="*/ 481013 h 1226344"/>
              <a:gd name="connsiteX61" fmla="*/ 554831 w 1197768"/>
              <a:gd name="connsiteY61" fmla="*/ 457200 h 1226344"/>
              <a:gd name="connsiteX62" fmla="*/ 550068 w 1197768"/>
              <a:gd name="connsiteY62" fmla="*/ 438150 h 1226344"/>
              <a:gd name="connsiteX63" fmla="*/ 533399 w 1197768"/>
              <a:gd name="connsiteY63" fmla="*/ 426244 h 1226344"/>
              <a:gd name="connsiteX64" fmla="*/ 511968 w 1197768"/>
              <a:gd name="connsiteY64" fmla="*/ 411957 h 1226344"/>
              <a:gd name="connsiteX65" fmla="*/ 495299 w 1197768"/>
              <a:gd name="connsiteY65" fmla="*/ 395288 h 1226344"/>
              <a:gd name="connsiteX66" fmla="*/ 492918 w 1197768"/>
              <a:gd name="connsiteY66" fmla="*/ 373857 h 1226344"/>
              <a:gd name="connsiteX67" fmla="*/ 492918 w 1197768"/>
              <a:gd name="connsiteY67" fmla="*/ 357188 h 1226344"/>
              <a:gd name="connsiteX68" fmla="*/ 488156 w 1197768"/>
              <a:gd name="connsiteY68" fmla="*/ 333375 h 1226344"/>
              <a:gd name="connsiteX69" fmla="*/ 471486 w 1197768"/>
              <a:gd name="connsiteY69" fmla="*/ 321469 h 1226344"/>
              <a:gd name="connsiteX70" fmla="*/ 450056 w 1197768"/>
              <a:gd name="connsiteY70" fmla="*/ 297657 h 1226344"/>
              <a:gd name="connsiteX71" fmla="*/ 433387 w 1197768"/>
              <a:gd name="connsiteY71" fmla="*/ 278607 h 1226344"/>
              <a:gd name="connsiteX72" fmla="*/ 419099 w 1197768"/>
              <a:gd name="connsiteY72" fmla="*/ 257175 h 1226344"/>
              <a:gd name="connsiteX73" fmla="*/ 400049 w 1197768"/>
              <a:gd name="connsiteY73" fmla="*/ 242888 h 1226344"/>
              <a:gd name="connsiteX74" fmla="*/ 376237 w 1197768"/>
              <a:gd name="connsiteY74" fmla="*/ 235744 h 1226344"/>
              <a:gd name="connsiteX75" fmla="*/ 364331 w 1197768"/>
              <a:gd name="connsiteY75" fmla="*/ 221457 h 1226344"/>
              <a:gd name="connsiteX76" fmla="*/ 328612 w 1197768"/>
              <a:gd name="connsiteY76" fmla="*/ 180975 h 1226344"/>
              <a:gd name="connsiteX77" fmla="*/ 295275 w 1197768"/>
              <a:gd name="connsiteY77" fmla="*/ 145256 h 1226344"/>
              <a:gd name="connsiteX78" fmla="*/ 173831 w 1197768"/>
              <a:gd name="connsiteY78" fmla="*/ 109538 h 1226344"/>
              <a:gd name="connsiteX79" fmla="*/ 0 w 1197768"/>
              <a:gd name="connsiteY79" fmla="*/ 0 h 1226344"/>
              <a:gd name="connsiteX0" fmla="*/ 1167496 w 1167496"/>
              <a:gd name="connsiteY0" fmla="*/ 1220290 h 1220290"/>
              <a:gd name="connsiteX1" fmla="*/ 1119871 w 1167496"/>
              <a:gd name="connsiteY1" fmla="*/ 1167903 h 1220290"/>
              <a:gd name="connsiteX2" fmla="*/ 1098440 w 1167496"/>
              <a:gd name="connsiteY2" fmla="*/ 1158378 h 1220290"/>
              <a:gd name="connsiteX3" fmla="*/ 1077009 w 1167496"/>
              <a:gd name="connsiteY3" fmla="*/ 1148853 h 1220290"/>
              <a:gd name="connsiteX4" fmla="*/ 1055577 w 1167496"/>
              <a:gd name="connsiteY4" fmla="*/ 1146471 h 1220290"/>
              <a:gd name="connsiteX5" fmla="*/ 1019859 w 1167496"/>
              <a:gd name="connsiteY5" fmla="*/ 1134565 h 1220290"/>
              <a:gd name="connsiteX6" fmla="*/ 1000809 w 1167496"/>
              <a:gd name="connsiteY6" fmla="*/ 1127421 h 1220290"/>
              <a:gd name="connsiteX7" fmla="*/ 1000809 w 1167496"/>
              <a:gd name="connsiteY7" fmla="*/ 1127421 h 1220290"/>
              <a:gd name="connsiteX8" fmla="*/ 962709 w 1167496"/>
              <a:gd name="connsiteY8" fmla="*/ 1098846 h 1220290"/>
              <a:gd name="connsiteX9" fmla="*/ 943659 w 1167496"/>
              <a:gd name="connsiteY9" fmla="*/ 1094084 h 1220290"/>
              <a:gd name="connsiteX10" fmla="*/ 919846 w 1167496"/>
              <a:gd name="connsiteY10" fmla="*/ 1101228 h 1220290"/>
              <a:gd name="connsiteX11" fmla="*/ 910321 w 1167496"/>
              <a:gd name="connsiteY11" fmla="*/ 1098846 h 1220290"/>
              <a:gd name="connsiteX12" fmla="*/ 879365 w 1167496"/>
              <a:gd name="connsiteY12" fmla="*/ 1079796 h 1220290"/>
              <a:gd name="connsiteX13" fmla="*/ 879365 w 1167496"/>
              <a:gd name="connsiteY13" fmla="*/ 1065509 h 1220290"/>
              <a:gd name="connsiteX14" fmla="*/ 893652 w 1167496"/>
              <a:gd name="connsiteY14" fmla="*/ 1053603 h 1220290"/>
              <a:gd name="connsiteX15" fmla="*/ 903177 w 1167496"/>
              <a:gd name="connsiteY15" fmla="*/ 1039315 h 1220290"/>
              <a:gd name="connsiteX16" fmla="*/ 896034 w 1167496"/>
              <a:gd name="connsiteY16" fmla="*/ 1010740 h 1220290"/>
              <a:gd name="connsiteX17" fmla="*/ 893652 w 1167496"/>
              <a:gd name="connsiteY17" fmla="*/ 998834 h 1220290"/>
              <a:gd name="connsiteX18" fmla="*/ 910321 w 1167496"/>
              <a:gd name="connsiteY18" fmla="*/ 989309 h 1220290"/>
              <a:gd name="connsiteX19" fmla="*/ 907940 w 1167496"/>
              <a:gd name="connsiteY19" fmla="*/ 975021 h 1220290"/>
              <a:gd name="connsiteX20" fmla="*/ 896034 w 1167496"/>
              <a:gd name="connsiteY20" fmla="*/ 951209 h 1220290"/>
              <a:gd name="connsiteX21" fmla="*/ 896034 w 1167496"/>
              <a:gd name="connsiteY21" fmla="*/ 932159 h 1220290"/>
              <a:gd name="connsiteX22" fmla="*/ 912702 w 1167496"/>
              <a:gd name="connsiteY22" fmla="*/ 915490 h 1220290"/>
              <a:gd name="connsiteX23" fmla="*/ 926990 w 1167496"/>
              <a:gd name="connsiteY23" fmla="*/ 903584 h 1220290"/>
              <a:gd name="connsiteX24" fmla="*/ 917465 w 1167496"/>
              <a:gd name="connsiteY24" fmla="*/ 884534 h 1220290"/>
              <a:gd name="connsiteX25" fmla="*/ 893652 w 1167496"/>
              <a:gd name="connsiteY25" fmla="*/ 882153 h 1220290"/>
              <a:gd name="connsiteX26" fmla="*/ 884127 w 1167496"/>
              <a:gd name="connsiteY26" fmla="*/ 875009 h 1220290"/>
              <a:gd name="connsiteX27" fmla="*/ 874602 w 1167496"/>
              <a:gd name="connsiteY27" fmla="*/ 858340 h 1220290"/>
              <a:gd name="connsiteX28" fmla="*/ 855552 w 1167496"/>
              <a:gd name="connsiteY28" fmla="*/ 855959 h 1220290"/>
              <a:gd name="connsiteX29" fmla="*/ 846027 w 1167496"/>
              <a:gd name="connsiteY29" fmla="*/ 858340 h 1220290"/>
              <a:gd name="connsiteX30" fmla="*/ 834121 w 1167496"/>
              <a:gd name="connsiteY30" fmla="*/ 855959 h 1220290"/>
              <a:gd name="connsiteX31" fmla="*/ 826977 w 1167496"/>
              <a:gd name="connsiteY31" fmla="*/ 841671 h 1220290"/>
              <a:gd name="connsiteX32" fmla="*/ 826977 w 1167496"/>
              <a:gd name="connsiteY32" fmla="*/ 827384 h 1220290"/>
              <a:gd name="connsiteX33" fmla="*/ 826977 w 1167496"/>
              <a:gd name="connsiteY33" fmla="*/ 810715 h 1220290"/>
              <a:gd name="connsiteX34" fmla="*/ 815071 w 1167496"/>
              <a:gd name="connsiteY34" fmla="*/ 801190 h 1220290"/>
              <a:gd name="connsiteX35" fmla="*/ 798402 w 1167496"/>
              <a:gd name="connsiteY35" fmla="*/ 796428 h 1220290"/>
              <a:gd name="connsiteX36" fmla="*/ 798402 w 1167496"/>
              <a:gd name="connsiteY36" fmla="*/ 779759 h 1220290"/>
              <a:gd name="connsiteX37" fmla="*/ 781734 w 1167496"/>
              <a:gd name="connsiteY37" fmla="*/ 760709 h 1220290"/>
              <a:gd name="connsiteX38" fmla="*/ 774590 w 1167496"/>
              <a:gd name="connsiteY38" fmla="*/ 746421 h 1220290"/>
              <a:gd name="connsiteX39" fmla="*/ 769827 w 1167496"/>
              <a:gd name="connsiteY39" fmla="*/ 732134 h 1220290"/>
              <a:gd name="connsiteX40" fmla="*/ 753159 w 1167496"/>
              <a:gd name="connsiteY40" fmla="*/ 732134 h 1220290"/>
              <a:gd name="connsiteX41" fmla="*/ 743634 w 1167496"/>
              <a:gd name="connsiteY41" fmla="*/ 741659 h 1220290"/>
              <a:gd name="connsiteX42" fmla="*/ 724584 w 1167496"/>
              <a:gd name="connsiteY42" fmla="*/ 748803 h 1220290"/>
              <a:gd name="connsiteX43" fmla="*/ 700771 w 1167496"/>
              <a:gd name="connsiteY43" fmla="*/ 746421 h 1220290"/>
              <a:gd name="connsiteX44" fmla="*/ 681721 w 1167496"/>
              <a:gd name="connsiteY44" fmla="*/ 734515 h 1220290"/>
              <a:gd name="connsiteX45" fmla="*/ 667434 w 1167496"/>
              <a:gd name="connsiteY45" fmla="*/ 715465 h 1220290"/>
              <a:gd name="connsiteX46" fmla="*/ 641240 w 1167496"/>
              <a:gd name="connsiteY46" fmla="*/ 703559 h 1220290"/>
              <a:gd name="connsiteX47" fmla="*/ 629334 w 1167496"/>
              <a:gd name="connsiteY47" fmla="*/ 684509 h 1220290"/>
              <a:gd name="connsiteX48" fmla="*/ 610284 w 1167496"/>
              <a:gd name="connsiteY48" fmla="*/ 674984 h 1220290"/>
              <a:gd name="connsiteX49" fmla="*/ 591234 w 1167496"/>
              <a:gd name="connsiteY49" fmla="*/ 663078 h 1220290"/>
              <a:gd name="connsiteX50" fmla="*/ 584090 w 1167496"/>
              <a:gd name="connsiteY50" fmla="*/ 651171 h 1220290"/>
              <a:gd name="connsiteX51" fmla="*/ 584090 w 1167496"/>
              <a:gd name="connsiteY51" fmla="*/ 634503 h 1220290"/>
              <a:gd name="connsiteX52" fmla="*/ 595996 w 1167496"/>
              <a:gd name="connsiteY52" fmla="*/ 613071 h 1220290"/>
              <a:gd name="connsiteX53" fmla="*/ 579327 w 1167496"/>
              <a:gd name="connsiteY53" fmla="*/ 596403 h 1220290"/>
              <a:gd name="connsiteX54" fmla="*/ 567421 w 1167496"/>
              <a:gd name="connsiteY54" fmla="*/ 582115 h 1220290"/>
              <a:gd name="connsiteX55" fmla="*/ 555515 w 1167496"/>
              <a:gd name="connsiteY55" fmla="*/ 560684 h 1220290"/>
              <a:gd name="connsiteX56" fmla="*/ 550752 w 1167496"/>
              <a:gd name="connsiteY56" fmla="*/ 539253 h 1220290"/>
              <a:gd name="connsiteX57" fmla="*/ 545990 w 1167496"/>
              <a:gd name="connsiteY57" fmla="*/ 515441 h 1220290"/>
              <a:gd name="connsiteX58" fmla="*/ 526940 w 1167496"/>
              <a:gd name="connsiteY58" fmla="*/ 503534 h 1220290"/>
              <a:gd name="connsiteX59" fmla="*/ 519796 w 1167496"/>
              <a:gd name="connsiteY59" fmla="*/ 491628 h 1220290"/>
              <a:gd name="connsiteX60" fmla="*/ 519796 w 1167496"/>
              <a:gd name="connsiteY60" fmla="*/ 474959 h 1220290"/>
              <a:gd name="connsiteX61" fmla="*/ 524559 w 1167496"/>
              <a:gd name="connsiteY61" fmla="*/ 451146 h 1220290"/>
              <a:gd name="connsiteX62" fmla="*/ 519796 w 1167496"/>
              <a:gd name="connsiteY62" fmla="*/ 432096 h 1220290"/>
              <a:gd name="connsiteX63" fmla="*/ 503127 w 1167496"/>
              <a:gd name="connsiteY63" fmla="*/ 420190 h 1220290"/>
              <a:gd name="connsiteX64" fmla="*/ 481696 w 1167496"/>
              <a:gd name="connsiteY64" fmla="*/ 405903 h 1220290"/>
              <a:gd name="connsiteX65" fmla="*/ 465027 w 1167496"/>
              <a:gd name="connsiteY65" fmla="*/ 389234 h 1220290"/>
              <a:gd name="connsiteX66" fmla="*/ 462646 w 1167496"/>
              <a:gd name="connsiteY66" fmla="*/ 367803 h 1220290"/>
              <a:gd name="connsiteX67" fmla="*/ 462646 w 1167496"/>
              <a:gd name="connsiteY67" fmla="*/ 351134 h 1220290"/>
              <a:gd name="connsiteX68" fmla="*/ 457884 w 1167496"/>
              <a:gd name="connsiteY68" fmla="*/ 327321 h 1220290"/>
              <a:gd name="connsiteX69" fmla="*/ 441214 w 1167496"/>
              <a:gd name="connsiteY69" fmla="*/ 315415 h 1220290"/>
              <a:gd name="connsiteX70" fmla="*/ 419784 w 1167496"/>
              <a:gd name="connsiteY70" fmla="*/ 291603 h 1220290"/>
              <a:gd name="connsiteX71" fmla="*/ 403115 w 1167496"/>
              <a:gd name="connsiteY71" fmla="*/ 272553 h 1220290"/>
              <a:gd name="connsiteX72" fmla="*/ 388827 w 1167496"/>
              <a:gd name="connsiteY72" fmla="*/ 251121 h 1220290"/>
              <a:gd name="connsiteX73" fmla="*/ 369777 w 1167496"/>
              <a:gd name="connsiteY73" fmla="*/ 236834 h 1220290"/>
              <a:gd name="connsiteX74" fmla="*/ 345965 w 1167496"/>
              <a:gd name="connsiteY74" fmla="*/ 229690 h 1220290"/>
              <a:gd name="connsiteX75" fmla="*/ 334059 w 1167496"/>
              <a:gd name="connsiteY75" fmla="*/ 215403 h 1220290"/>
              <a:gd name="connsiteX76" fmla="*/ 298340 w 1167496"/>
              <a:gd name="connsiteY76" fmla="*/ 174921 h 1220290"/>
              <a:gd name="connsiteX77" fmla="*/ 265003 w 1167496"/>
              <a:gd name="connsiteY77" fmla="*/ 139202 h 1220290"/>
              <a:gd name="connsiteX78" fmla="*/ 143559 w 1167496"/>
              <a:gd name="connsiteY78" fmla="*/ 103484 h 1220290"/>
              <a:gd name="connsiteX79" fmla="*/ 0 w 1167496"/>
              <a:gd name="connsiteY79" fmla="*/ 0 h 122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167496" h="1220290">
                <a:moveTo>
                  <a:pt x="1167496" y="1220290"/>
                </a:moveTo>
                <a:lnTo>
                  <a:pt x="1119871" y="1167903"/>
                </a:lnTo>
                <a:lnTo>
                  <a:pt x="1098440" y="1158378"/>
                </a:lnTo>
                <a:lnTo>
                  <a:pt x="1077009" y="1148853"/>
                </a:lnTo>
                <a:lnTo>
                  <a:pt x="1055577" y="1146471"/>
                </a:lnTo>
                <a:lnTo>
                  <a:pt x="1019859" y="1134565"/>
                </a:lnTo>
                <a:lnTo>
                  <a:pt x="1000809" y="1127421"/>
                </a:lnTo>
                <a:lnTo>
                  <a:pt x="1000809" y="1127421"/>
                </a:lnTo>
                <a:lnTo>
                  <a:pt x="962709" y="1098846"/>
                </a:lnTo>
                <a:lnTo>
                  <a:pt x="943659" y="1094084"/>
                </a:lnTo>
                <a:lnTo>
                  <a:pt x="919846" y="1101228"/>
                </a:lnTo>
                <a:lnTo>
                  <a:pt x="910321" y="1098846"/>
                </a:lnTo>
                <a:lnTo>
                  <a:pt x="879365" y="1079796"/>
                </a:lnTo>
                <a:lnTo>
                  <a:pt x="879365" y="1065509"/>
                </a:lnTo>
                <a:lnTo>
                  <a:pt x="893652" y="1053603"/>
                </a:lnTo>
                <a:lnTo>
                  <a:pt x="903177" y="1039315"/>
                </a:lnTo>
                <a:lnTo>
                  <a:pt x="896034" y="1010740"/>
                </a:lnTo>
                <a:lnTo>
                  <a:pt x="893652" y="998834"/>
                </a:lnTo>
                <a:lnTo>
                  <a:pt x="910321" y="989309"/>
                </a:lnTo>
                <a:lnTo>
                  <a:pt x="907940" y="975021"/>
                </a:lnTo>
                <a:lnTo>
                  <a:pt x="896034" y="951209"/>
                </a:lnTo>
                <a:lnTo>
                  <a:pt x="896034" y="932159"/>
                </a:lnTo>
                <a:lnTo>
                  <a:pt x="912702" y="915490"/>
                </a:lnTo>
                <a:lnTo>
                  <a:pt x="926990" y="903584"/>
                </a:lnTo>
                <a:lnTo>
                  <a:pt x="917465" y="884534"/>
                </a:lnTo>
                <a:lnTo>
                  <a:pt x="893652" y="882153"/>
                </a:lnTo>
                <a:lnTo>
                  <a:pt x="884127" y="875009"/>
                </a:lnTo>
                <a:lnTo>
                  <a:pt x="874602" y="858340"/>
                </a:lnTo>
                <a:lnTo>
                  <a:pt x="855552" y="855959"/>
                </a:lnTo>
                <a:lnTo>
                  <a:pt x="846027" y="858340"/>
                </a:lnTo>
                <a:lnTo>
                  <a:pt x="834121" y="855959"/>
                </a:lnTo>
                <a:lnTo>
                  <a:pt x="826977" y="841671"/>
                </a:lnTo>
                <a:lnTo>
                  <a:pt x="826977" y="827384"/>
                </a:lnTo>
                <a:lnTo>
                  <a:pt x="826977" y="810715"/>
                </a:lnTo>
                <a:lnTo>
                  <a:pt x="815071" y="801190"/>
                </a:lnTo>
                <a:lnTo>
                  <a:pt x="798402" y="796428"/>
                </a:lnTo>
                <a:lnTo>
                  <a:pt x="798402" y="779759"/>
                </a:lnTo>
                <a:lnTo>
                  <a:pt x="781734" y="760709"/>
                </a:lnTo>
                <a:lnTo>
                  <a:pt x="774590" y="746421"/>
                </a:lnTo>
                <a:lnTo>
                  <a:pt x="769827" y="732134"/>
                </a:lnTo>
                <a:lnTo>
                  <a:pt x="753159" y="732134"/>
                </a:lnTo>
                <a:lnTo>
                  <a:pt x="743634" y="741659"/>
                </a:lnTo>
                <a:lnTo>
                  <a:pt x="724584" y="748803"/>
                </a:lnTo>
                <a:lnTo>
                  <a:pt x="700771" y="746421"/>
                </a:lnTo>
                <a:lnTo>
                  <a:pt x="681721" y="734515"/>
                </a:lnTo>
                <a:lnTo>
                  <a:pt x="667434" y="715465"/>
                </a:lnTo>
                <a:lnTo>
                  <a:pt x="641240" y="703559"/>
                </a:lnTo>
                <a:lnTo>
                  <a:pt x="629334" y="684509"/>
                </a:lnTo>
                <a:lnTo>
                  <a:pt x="610284" y="674984"/>
                </a:lnTo>
                <a:lnTo>
                  <a:pt x="591234" y="663078"/>
                </a:lnTo>
                <a:lnTo>
                  <a:pt x="584090" y="651171"/>
                </a:lnTo>
                <a:lnTo>
                  <a:pt x="584090" y="634503"/>
                </a:lnTo>
                <a:lnTo>
                  <a:pt x="595996" y="613071"/>
                </a:lnTo>
                <a:lnTo>
                  <a:pt x="579327" y="596403"/>
                </a:lnTo>
                <a:lnTo>
                  <a:pt x="567421" y="582115"/>
                </a:lnTo>
                <a:lnTo>
                  <a:pt x="555515" y="560684"/>
                </a:lnTo>
                <a:lnTo>
                  <a:pt x="550752" y="539253"/>
                </a:lnTo>
                <a:lnTo>
                  <a:pt x="545990" y="515441"/>
                </a:lnTo>
                <a:lnTo>
                  <a:pt x="526940" y="503534"/>
                </a:lnTo>
                <a:lnTo>
                  <a:pt x="519796" y="491628"/>
                </a:lnTo>
                <a:lnTo>
                  <a:pt x="519796" y="474959"/>
                </a:lnTo>
                <a:lnTo>
                  <a:pt x="524559" y="451146"/>
                </a:lnTo>
                <a:lnTo>
                  <a:pt x="519796" y="432096"/>
                </a:lnTo>
                <a:lnTo>
                  <a:pt x="503127" y="420190"/>
                </a:lnTo>
                <a:lnTo>
                  <a:pt x="481696" y="405903"/>
                </a:lnTo>
                <a:lnTo>
                  <a:pt x="465027" y="389234"/>
                </a:lnTo>
                <a:lnTo>
                  <a:pt x="462646" y="367803"/>
                </a:lnTo>
                <a:lnTo>
                  <a:pt x="462646" y="351134"/>
                </a:lnTo>
                <a:lnTo>
                  <a:pt x="457884" y="327321"/>
                </a:lnTo>
                <a:lnTo>
                  <a:pt x="441214" y="315415"/>
                </a:lnTo>
                <a:lnTo>
                  <a:pt x="419784" y="291603"/>
                </a:lnTo>
                <a:lnTo>
                  <a:pt x="403115" y="272553"/>
                </a:lnTo>
                <a:lnTo>
                  <a:pt x="388827" y="251121"/>
                </a:lnTo>
                <a:lnTo>
                  <a:pt x="369777" y="236834"/>
                </a:lnTo>
                <a:lnTo>
                  <a:pt x="345965" y="229690"/>
                </a:lnTo>
                <a:lnTo>
                  <a:pt x="334059" y="215403"/>
                </a:lnTo>
                <a:lnTo>
                  <a:pt x="298340" y="174921"/>
                </a:lnTo>
                <a:lnTo>
                  <a:pt x="265003" y="139202"/>
                </a:lnTo>
                <a:lnTo>
                  <a:pt x="143559" y="103484"/>
                </a:lnTo>
                <a:cubicBezTo>
                  <a:pt x="85615" y="66971"/>
                  <a:pt x="57944" y="36513"/>
                  <a:pt x="0" y="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74" name="フリーフォーム 479">
            <a:extLst>
              <a:ext uri="{FF2B5EF4-FFF2-40B4-BE49-F238E27FC236}">
                <a16:creationId xmlns:a16="http://schemas.microsoft.com/office/drawing/2014/main" id="{76760982-E1FF-428F-8E75-A06727966D78}"/>
              </a:ext>
            </a:extLst>
          </p:cNvPr>
          <p:cNvSpPr/>
          <p:nvPr/>
        </p:nvSpPr>
        <p:spPr>
          <a:xfrm>
            <a:off x="2562763" y="7664450"/>
            <a:ext cx="300037" cy="228600"/>
          </a:xfrm>
          <a:custGeom>
            <a:avLst/>
            <a:gdLst>
              <a:gd name="connsiteX0" fmla="*/ 0 w 471487"/>
              <a:gd name="connsiteY0" fmla="*/ 0 h 357187"/>
              <a:gd name="connsiteX1" fmla="*/ 57150 w 471487"/>
              <a:gd name="connsiteY1" fmla="*/ 40481 h 357187"/>
              <a:gd name="connsiteX2" fmla="*/ 88106 w 471487"/>
              <a:gd name="connsiteY2" fmla="*/ 50006 h 357187"/>
              <a:gd name="connsiteX3" fmla="*/ 116681 w 471487"/>
              <a:gd name="connsiteY3" fmla="*/ 52387 h 357187"/>
              <a:gd name="connsiteX4" fmla="*/ 140494 w 471487"/>
              <a:gd name="connsiteY4" fmla="*/ 59531 h 357187"/>
              <a:gd name="connsiteX5" fmla="*/ 152400 w 471487"/>
              <a:gd name="connsiteY5" fmla="*/ 83344 h 357187"/>
              <a:gd name="connsiteX6" fmla="*/ 173831 w 471487"/>
              <a:gd name="connsiteY6" fmla="*/ 107156 h 357187"/>
              <a:gd name="connsiteX7" fmla="*/ 195262 w 471487"/>
              <a:gd name="connsiteY7" fmla="*/ 114300 h 357187"/>
              <a:gd name="connsiteX8" fmla="*/ 216694 w 471487"/>
              <a:gd name="connsiteY8" fmla="*/ 119062 h 357187"/>
              <a:gd name="connsiteX9" fmla="*/ 233362 w 471487"/>
              <a:gd name="connsiteY9" fmla="*/ 145256 h 357187"/>
              <a:gd name="connsiteX10" fmla="*/ 245269 w 471487"/>
              <a:gd name="connsiteY10" fmla="*/ 154781 h 357187"/>
              <a:gd name="connsiteX11" fmla="*/ 261937 w 471487"/>
              <a:gd name="connsiteY11" fmla="*/ 154781 h 357187"/>
              <a:gd name="connsiteX12" fmla="*/ 273844 w 471487"/>
              <a:gd name="connsiteY12" fmla="*/ 169069 h 357187"/>
              <a:gd name="connsiteX13" fmla="*/ 273844 w 471487"/>
              <a:gd name="connsiteY13" fmla="*/ 192881 h 357187"/>
              <a:gd name="connsiteX14" fmla="*/ 297656 w 471487"/>
              <a:gd name="connsiteY14" fmla="*/ 223837 h 357187"/>
              <a:gd name="connsiteX15" fmla="*/ 359569 w 471487"/>
              <a:gd name="connsiteY15" fmla="*/ 250031 h 357187"/>
              <a:gd name="connsiteX16" fmla="*/ 385762 w 471487"/>
              <a:gd name="connsiteY16" fmla="*/ 254794 h 357187"/>
              <a:gd name="connsiteX17" fmla="*/ 397669 w 471487"/>
              <a:gd name="connsiteY17" fmla="*/ 269081 h 357187"/>
              <a:gd name="connsiteX18" fmla="*/ 414337 w 471487"/>
              <a:gd name="connsiteY18" fmla="*/ 285750 h 357187"/>
              <a:gd name="connsiteX19" fmla="*/ 414337 w 471487"/>
              <a:gd name="connsiteY19" fmla="*/ 285750 h 357187"/>
              <a:gd name="connsiteX20" fmla="*/ 442912 w 471487"/>
              <a:gd name="connsiteY20" fmla="*/ 295275 h 357187"/>
              <a:gd name="connsiteX21" fmla="*/ 452437 w 471487"/>
              <a:gd name="connsiteY21" fmla="*/ 314325 h 357187"/>
              <a:gd name="connsiteX22" fmla="*/ 457200 w 471487"/>
              <a:gd name="connsiteY22" fmla="*/ 328612 h 357187"/>
              <a:gd name="connsiteX23" fmla="*/ 471487 w 471487"/>
              <a:gd name="connsiteY23" fmla="*/ 340519 h 357187"/>
              <a:gd name="connsiteX24" fmla="*/ 471487 w 471487"/>
              <a:gd name="connsiteY24" fmla="*/ 357187 h 357187"/>
              <a:gd name="connsiteX0" fmla="*/ 1 w 414338"/>
              <a:gd name="connsiteY0" fmla="*/ 0 h 316706"/>
              <a:gd name="connsiteX1" fmla="*/ 30957 w 414338"/>
              <a:gd name="connsiteY1" fmla="*/ 9525 h 316706"/>
              <a:gd name="connsiteX2" fmla="*/ 59532 w 414338"/>
              <a:gd name="connsiteY2" fmla="*/ 11906 h 316706"/>
              <a:gd name="connsiteX3" fmla="*/ 83345 w 414338"/>
              <a:gd name="connsiteY3" fmla="*/ 19050 h 316706"/>
              <a:gd name="connsiteX4" fmla="*/ 95251 w 414338"/>
              <a:gd name="connsiteY4" fmla="*/ 42863 h 316706"/>
              <a:gd name="connsiteX5" fmla="*/ 116682 w 414338"/>
              <a:gd name="connsiteY5" fmla="*/ 66675 h 316706"/>
              <a:gd name="connsiteX6" fmla="*/ 138113 w 414338"/>
              <a:gd name="connsiteY6" fmla="*/ 73819 h 316706"/>
              <a:gd name="connsiteX7" fmla="*/ 159545 w 414338"/>
              <a:gd name="connsiteY7" fmla="*/ 78581 h 316706"/>
              <a:gd name="connsiteX8" fmla="*/ 176213 w 414338"/>
              <a:gd name="connsiteY8" fmla="*/ 104775 h 316706"/>
              <a:gd name="connsiteX9" fmla="*/ 188120 w 414338"/>
              <a:gd name="connsiteY9" fmla="*/ 114300 h 316706"/>
              <a:gd name="connsiteX10" fmla="*/ 204788 w 414338"/>
              <a:gd name="connsiteY10" fmla="*/ 114300 h 316706"/>
              <a:gd name="connsiteX11" fmla="*/ 216695 w 414338"/>
              <a:gd name="connsiteY11" fmla="*/ 128588 h 316706"/>
              <a:gd name="connsiteX12" fmla="*/ 216695 w 414338"/>
              <a:gd name="connsiteY12" fmla="*/ 152400 h 316706"/>
              <a:gd name="connsiteX13" fmla="*/ 240507 w 414338"/>
              <a:gd name="connsiteY13" fmla="*/ 183356 h 316706"/>
              <a:gd name="connsiteX14" fmla="*/ 302420 w 414338"/>
              <a:gd name="connsiteY14" fmla="*/ 209550 h 316706"/>
              <a:gd name="connsiteX15" fmla="*/ 328613 w 414338"/>
              <a:gd name="connsiteY15" fmla="*/ 214313 h 316706"/>
              <a:gd name="connsiteX16" fmla="*/ 340520 w 414338"/>
              <a:gd name="connsiteY16" fmla="*/ 228600 h 316706"/>
              <a:gd name="connsiteX17" fmla="*/ 357188 w 414338"/>
              <a:gd name="connsiteY17" fmla="*/ 245269 h 316706"/>
              <a:gd name="connsiteX18" fmla="*/ 357188 w 414338"/>
              <a:gd name="connsiteY18" fmla="*/ 245269 h 316706"/>
              <a:gd name="connsiteX19" fmla="*/ 385763 w 414338"/>
              <a:gd name="connsiteY19" fmla="*/ 254794 h 316706"/>
              <a:gd name="connsiteX20" fmla="*/ 395288 w 414338"/>
              <a:gd name="connsiteY20" fmla="*/ 273844 h 316706"/>
              <a:gd name="connsiteX21" fmla="*/ 400051 w 414338"/>
              <a:gd name="connsiteY21" fmla="*/ 288131 h 316706"/>
              <a:gd name="connsiteX22" fmla="*/ 414338 w 414338"/>
              <a:gd name="connsiteY22" fmla="*/ 300038 h 316706"/>
              <a:gd name="connsiteX23" fmla="*/ 414338 w 414338"/>
              <a:gd name="connsiteY23" fmla="*/ 316706 h 31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4338" h="316706">
                <a:moveTo>
                  <a:pt x="1" y="0"/>
                </a:moveTo>
                <a:lnTo>
                  <a:pt x="30957" y="9525"/>
                </a:lnTo>
                <a:lnTo>
                  <a:pt x="59532" y="11906"/>
                </a:lnTo>
                <a:lnTo>
                  <a:pt x="83345" y="19050"/>
                </a:lnTo>
                <a:lnTo>
                  <a:pt x="95251" y="42863"/>
                </a:lnTo>
                <a:lnTo>
                  <a:pt x="116682" y="66675"/>
                </a:lnTo>
                <a:lnTo>
                  <a:pt x="138113" y="73819"/>
                </a:lnTo>
                <a:lnTo>
                  <a:pt x="159545" y="78581"/>
                </a:lnTo>
                <a:lnTo>
                  <a:pt x="176213" y="104775"/>
                </a:lnTo>
                <a:lnTo>
                  <a:pt x="188120" y="114300"/>
                </a:lnTo>
                <a:lnTo>
                  <a:pt x="204788" y="114300"/>
                </a:lnTo>
                <a:lnTo>
                  <a:pt x="216695" y="128588"/>
                </a:lnTo>
                <a:lnTo>
                  <a:pt x="216695" y="152400"/>
                </a:lnTo>
                <a:lnTo>
                  <a:pt x="240507" y="183356"/>
                </a:lnTo>
                <a:lnTo>
                  <a:pt x="302420" y="209550"/>
                </a:lnTo>
                <a:lnTo>
                  <a:pt x="328613" y="214313"/>
                </a:lnTo>
                <a:lnTo>
                  <a:pt x="340520" y="228600"/>
                </a:lnTo>
                <a:lnTo>
                  <a:pt x="357188" y="245269"/>
                </a:lnTo>
                <a:lnTo>
                  <a:pt x="357188" y="245269"/>
                </a:lnTo>
                <a:lnTo>
                  <a:pt x="385763" y="254794"/>
                </a:lnTo>
                <a:lnTo>
                  <a:pt x="395288" y="273844"/>
                </a:lnTo>
                <a:lnTo>
                  <a:pt x="400051" y="288131"/>
                </a:lnTo>
                <a:lnTo>
                  <a:pt x="414338" y="300038"/>
                </a:lnTo>
                <a:lnTo>
                  <a:pt x="414338" y="316706"/>
                </a:lnTo>
              </a:path>
            </a:pathLst>
          </a:custGeom>
          <a:noFill/>
          <a:ln w="38100">
            <a:solidFill>
              <a:srgbClr val="00B0F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75" name="フリーフォーム 480">
            <a:extLst>
              <a:ext uri="{FF2B5EF4-FFF2-40B4-BE49-F238E27FC236}">
                <a16:creationId xmlns:a16="http://schemas.microsoft.com/office/drawing/2014/main" id="{74484EF6-AD5A-4146-BBB1-FE9682BED023}"/>
              </a:ext>
            </a:extLst>
          </p:cNvPr>
          <p:cNvSpPr/>
          <p:nvPr/>
        </p:nvSpPr>
        <p:spPr>
          <a:xfrm>
            <a:off x="2469100" y="7789863"/>
            <a:ext cx="157163" cy="161925"/>
          </a:xfrm>
          <a:custGeom>
            <a:avLst/>
            <a:gdLst>
              <a:gd name="connsiteX0" fmla="*/ 0 w 280987"/>
              <a:gd name="connsiteY0" fmla="*/ 0 h 238125"/>
              <a:gd name="connsiteX1" fmla="*/ 64293 w 280987"/>
              <a:gd name="connsiteY1" fmla="*/ 14288 h 238125"/>
              <a:gd name="connsiteX2" fmla="*/ 88106 w 280987"/>
              <a:gd name="connsiteY2" fmla="*/ 28575 h 238125"/>
              <a:gd name="connsiteX3" fmla="*/ 111918 w 280987"/>
              <a:gd name="connsiteY3" fmla="*/ 40482 h 238125"/>
              <a:gd name="connsiteX4" fmla="*/ 133350 w 280987"/>
              <a:gd name="connsiteY4" fmla="*/ 33338 h 238125"/>
              <a:gd name="connsiteX5" fmla="*/ 150018 w 280987"/>
              <a:gd name="connsiteY5" fmla="*/ 42863 h 238125"/>
              <a:gd name="connsiteX6" fmla="*/ 147637 w 280987"/>
              <a:gd name="connsiteY6" fmla="*/ 59532 h 238125"/>
              <a:gd name="connsiteX7" fmla="*/ 135731 w 280987"/>
              <a:gd name="connsiteY7" fmla="*/ 73819 h 238125"/>
              <a:gd name="connsiteX8" fmla="*/ 138112 w 280987"/>
              <a:gd name="connsiteY8" fmla="*/ 92869 h 238125"/>
              <a:gd name="connsiteX9" fmla="*/ 154781 w 280987"/>
              <a:gd name="connsiteY9" fmla="*/ 104775 h 238125"/>
              <a:gd name="connsiteX10" fmla="*/ 154781 w 280987"/>
              <a:gd name="connsiteY10" fmla="*/ 104775 h 238125"/>
              <a:gd name="connsiteX11" fmla="*/ 166687 w 280987"/>
              <a:gd name="connsiteY11" fmla="*/ 138113 h 238125"/>
              <a:gd name="connsiteX12" fmla="*/ 180975 w 280987"/>
              <a:gd name="connsiteY12" fmla="*/ 145257 h 238125"/>
              <a:gd name="connsiteX13" fmla="*/ 223837 w 280987"/>
              <a:gd name="connsiteY13" fmla="*/ 176213 h 238125"/>
              <a:gd name="connsiteX14" fmla="*/ 247650 w 280987"/>
              <a:gd name="connsiteY14" fmla="*/ 207169 h 238125"/>
              <a:gd name="connsiteX15" fmla="*/ 280987 w 280987"/>
              <a:gd name="connsiteY15" fmla="*/ 238125 h 238125"/>
              <a:gd name="connsiteX0" fmla="*/ 0 w 216694"/>
              <a:gd name="connsiteY0" fmla="*/ 0 h 223837"/>
              <a:gd name="connsiteX1" fmla="*/ 23813 w 216694"/>
              <a:gd name="connsiteY1" fmla="*/ 14287 h 223837"/>
              <a:gd name="connsiteX2" fmla="*/ 47625 w 216694"/>
              <a:gd name="connsiteY2" fmla="*/ 26194 h 223837"/>
              <a:gd name="connsiteX3" fmla="*/ 69057 w 216694"/>
              <a:gd name="connsiteY3" fmla="*/ 19050 h 223837"/>
              <a:gd name="connsiteX4" fmla="*/ 85725 w 216694"/>
              <a:gd name="connsiteY4" fmla="*/ 28575 h 223837"/>
              <a:gd name="connsiteX5" fmla="*/ 83344 w 216694"/>
              <a:gd name="connsiteY5" fmla="*/ 45244 h 223837"/>
              <a:gd name="connsiteX6" fmla="*/ 71438 w 216694"/>
              <a:gd name="connsiteY6" fmla="*/ 59531 h 223837"/>
              <a:gd name="connsiteX7" fmla="*/ 73819 w 216694"/>
              <a:gd name="connsiteY7" fmla="*/ 78581 h 223837"/>
              <a:gd name="connsiteX8" fmla="*/ 90488 w 216694"/>
              <a:gd name="connsiteY8" fmla="*/ 90487 h 223837"/>
              <a:gd name="connsiteX9" fmla="*/ 90488 w 216694"/>
              <a:gd name="connsiteY9" fmla="*/ 90487 h 223837"/>
              <a:gd name="connsiteX10" fmla="*/ 102394 w 216694"/>
              <a:gd name="connsiteY10" fmla="*/ 123825 h 223837"/>
              <a:gd name="connsiteX11" fmla="*/ 116682 w 216694"/>
              <a:gd name="connsiteY11" fmla="*/ 130969 h 223837"/>
              <a:gd name="connsiteX12" fmla="*/ 159544 w 216694"/>
              <a:gd name="connsiteY12" fmla="*/ 161925 h 223837"/>
              <a:gd name="connsiteX13" fmla="*/ 183357 w 216694"/>
              <a:gd name="connsiteY13" fmla="*/ 192881 h 223837"/>
              <a:gd name="connsiteX14" fmla="*/ 216694 w 216694"/>
              <a:gd name="connsiteY14" fmla="*/ 223837 h 223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6694" h="223837">
                <a:moveTo>
                  <a:pt x="0" y="0"/>
                </a:moveTo>
                <a:lnTo>
                  <a:pt x="23813" y="14287"/>
                </a:lnTo>
                <a:lnTo>
                  <a:pt x="47625" y="26194"/>
                </a:lnTo>
                <a:lnTo>
                  <a:pt x="69057" y="19050"/>
                </a:lnTo>
                <a:lnTo>
                  <a:pt x="85725" y="28575"/>
                </a:lnTo>
                <a:lnTo>
                  <a:pt x="83344" y="45244"/>
                </a:lnTo>
                <a:lnTo>
                  <a:pt x="71438" y="59531"/>
                </a:lnTo>
                <a:lnTo>
                  <a:pt x="73819" y="78581"/>
                </a:lnTo>
                <a:lnTo>
                  <a:pt x="90488" y="90487"/>
                </a:lnTo>
                <a:lnTo>
                  <a:pt x="90488" y="90487"/>
                </a:lnTo>
                <a:lnTo>
                  <a:pt x="102394" y="123825"/>
                </a:lnTo>
                <a:lnTo>
                  <a:pt x="116682" y="130969"/>
                </a:lnTo>
                <a:lnTo>
                  <a:pt x="159544" y="161925"/>
                </a:lnTo>
                <a:lnTo>
                  <a:pt x="183357" y="192881"/>
                </a:lnTo>
                <a:lnTo>
                  <a:pt x="216694" y="223837"/>
                </a:lnTo>
              </a:path>
            </a:pathLst>
          </a:custGeom>
          <a:noFill/>
          <a:ln w="381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76" name="フリーフォーム 481">
            <a:extLst>
              <a:ext uri="{FF2B5EF4-FFF2-40B4-BE49-F238E27FC236}">
                <a16:creationId xmlns:a16="http://schemas.microsoft.com/office/drawing/2014/main" id="{7707EC43-F976-407C-A39F-57F410DBA0ED}"/>
              </a:ext>
            </a:extLst>
          </p:cNvPr>
          <p:cNvSpPr/>
          <p:nvPr/>
        </p:nvSpPr>
        <p:spPr>
          <a:xfrm>
            <a:off x="2621500" y="7945438"/>
            <a:ext cx="60325" cy="96837"/>
          </a:xfrm>
          <a:custGeom>
            <a:avLst/>
            <a:gdLst>
              <a:gd name="connsiteX0" fmla="*/ 0 w 83344"/>
              <a:gd name="connsiteY0" fmla="*/ 0 h 133350"/>
              <a:gd name="connsiteX1" fmla="*/ 14288 w 83344"/>
              <a:gd name="connsiteY1" fmla="*/ 52388 h 133350"/>
              <a:gd name="connsiteX2" fmla="*/ 9525 w 83344"/>
              <a:gd name="connsiteY2" fmla="*/ 76200 h 133350"/>
              <a:gd name="connsiteX3" fmla="*/ 23813 w 83344"/>
              <a:gd name="connsiteY3" fmla="*/ 107157 h 133350"/>
              <a:gd name="connsiteX4" fmla="*/ 38100 w 83344"/>
              <a:gd name="connsiteY4" fmla="*/ 123825 h 133350"/>
              <a:gd name="connsiteX5" fmla="*/ 54769 w 83344"/>
              <a:gd name="connsiteY5" fmla="*/ 133350 h 133350"/>
              <a:gd name="connsiteX6" fmla="*/ 83344 w 83344"/>
              <a:gd name="connsiteY6" fmla="*/ 128588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344" h="133350">
                <a:moveTo>
                  <a:pt x="0" y="0"/>
                </a:moveTo>
                <a:lnTo>
                  <a:pt x="14288" y="52388"/>
                </a:lnTo>
                <a:lnTo>
                  <a:pt x="9525" y="76200"/>
                </a:lnTo>
                <a:lnTo>
                  <a:pt x="23813" y="107157"/>
                </a:lnTo>
                <a:lnTo>
                  <a:pt x="38100" y="123825"/>
                </a:lnTo>
                <a:lnTo>
                  <a:pt x="54769" y="133350"/>
                </a:lnTo>
                <a:lnTo>
                  <a:pt x="83344" y="128588"/>
                </a:ln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77" name="フリーフォーム 482">
            <a:extLst>
              <a:ext uri="{FF2B5EF4-FFF2-40B4-BE49-F238E27FC236}">
                <a16:creationId xmlns:a16="http://schemas.microsoft.com/office/drawing/2014/main" id="{E3B7B3FF-4BF8-495B-BBB4-F4E73D170B74}"/>
              </a:ext>
            </a:extLst>
          </p:cNvPr>
          <p:cNvSpPr/>
          <p:nvPr/>
        </p:nvSpPr>
        <p:spPr>
          <a:xfrm>
            <a:off x="2619913" y="7943850"/>
            <a:ext cx="66675" cy="68263"/>
          </a:xfrm>
          <a:custGeom>
            <a:avLst/>
            <a:gdLst>
              <a:gd name="connsiteX0" fmla="*/ 0 w 92869"/>
              <a:gd name="connsiteY0" fmla="*/ 0 h 95250"/>
              <a:gd name="connsiteX1" fmla="*/ 50006 w 92869"/>
              <a:gd name="connsiteY1" fmla="*/ 30956 h 95250"/>
              <a:gd name="connsiteX2" fmla="*/ 59531 w 92869"/>
              <a:gd name="connsiteY2" fmla="*/ 42863 h 95250"/>
              <a:gd name="connsiteX3" fmla="*/ 59531 w 92869"/>
              <a:gd name="connsiteY3" fmla="*/ 61913 h 95250"/>
              <a:gd name="connsiteX4" fmla="*/ 64294 w 92869"/>
              <a:gd name="connsiteY4" fmla="*/ 83344 h 95250"/>
              <a:gd name="connsiteX5" fmla="*/ 92869 w 92869"/>
              <a:gd name="connsiteY5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869" h="95250">
                <a:moveTo>
                  <a:pt x="0" y="0"/>
                </a:moveTo>
                <a:lnTo>
                  <a:pt x="50006" y="30956"/>
                </a:lnTo>
                <a:lnTo>
                  <a:pt x="59531" y="42863"/>
                </a:lnTo>
                <a:lnTo>
                  <a:pt x="59531" y="61913"/>
                </a:lnTo>
                <a:lnTo>
                  <a:pt x="64294" y="83344"/>
                </a:lnTo>
                <a:lnTo>
                  <a:pt x="92869" y="95250"/>
                </a:lnTo>
              </a:path>
            </a:pathLst>
          </a:custGeom>
          <a:noFill/>
          <a:ln w="381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79" name="フリーフォーム 484">
            <a:extLst>
              <a:ext uri="{FF2B5EF4-FFF2-40B4-BE49-F238E27FC236}">
                <a16:creationId xmlns:a16="http://schemas.microsoft.com/office/drawing/2014/main" id="{294E2DAB-1A1F-414D-892C-6A94F78D288D}"/>
              </a:ext>
            </a:extLst>
          </p:cNvPr>
          <p:cNvSpPr/>
          <p:nvPr/>
        </p:nvSpPr>
        <p:spPr>
          <a:xfrm>
            <a:off x="2138900" y="8281988"/>
            <a:ext cx="254000" cy="265112"/>
          </a:xfrm>
          <a:custGeom>
            <a:avLst/>
            <a:gdLst>
              <a:gd name="connsiteX0" fmla="*/ 0 w 352425"/>
              <a:gd name="connsiteY0" fmla="*/ 0 h 366713"/>
              <a:gd name="connsiteX1" fmla="*/ 50006 w 352425"/>
              <a:gd name="connsiteY1" fmla="*/ 54769 h 366713"/>
              <a:gd name="connsiteX2" fmla="*/ 50006 w 352425"/>
              <a:gd name="connsiteY2" fmla="*/ 66675 h 366713"/>
              <a:gd name="connsiteX3" fmla="*/ 50006 w 352425"/>
              <a:gd name="connsiteY3" fmla="*/ 83344 h 366713"/>
              <a:gd name="connsiteX4" fmla="*/ 61912 w 352425"/>
              <a:gd name="connsiteY4" fmla="*/ 100013 h 366713"/>
              <a:gd name="connsiteX5" fmla="*/ 78581 w 352425"/>
              <a:gd name="connsiteY5" fmla="*/ 114300 h 366713"/>
              <a:gd name="connsiteX6" fmla="*/ 95250 w 352425"/>
              <a:gd name="connsiteY6" fmla="*/ 114300 h 366713"/>
              <a:gd name="connsiteX7" fmla="*/ 95250 w 352425"/>
              <a:gd name="connsiteY7" fmla="*/ 114300 h 366713"/>
              <a:gd name="connsiteX8" fmla="*/ 119062 w 352425"/>
              <a:gd name="connsiteY8" fmla="*/ 111919 h 366713"/>
              <a:gd name="connsiteX9" fmla="*/ 130969 w 352425"/>
              <a:gd name="connsiteY9" fmla="*/ 128588 h 366713"/>
              <a:gd name="connsiteX10" fmla="*/ 130969 w 352425"/>
              <a:gd name="connsiteY10" fmla="*/ 142875 h 366713"/>
              <a:gd name="connsiteX11" fmla="*/ 130969 w 352425"/>
              <a:gd name="connsiteY11" fmla="*/ 152400 h 366713"/>
              <a:gd name="connsiteX12" fmla="*/ 142875 w 352425"/>
              <a:gd name="connsiteY12" fmla="*/ 169069 h 366713"/>
              <a:gd name="connsiteX13" fmla="*/ 164306 w 352425"/>
              <a:gd name="connsiteY13" fmla="*/ 188119 h 366713"/>
              <a:gd name="connsiteX14" fmla="*/ 185737 w 352425"/>
              <a:gd name="connsiteY14" fmla="*/ 204788 h 366713"/>
              <a:gd name="connsiteX15" fmla="*/ 197644 w 352425"/>
              <a:gd name="connsiteY15" fmla="*/ 219075 h 366713"/>
              <a:gd name="connsiteX16" fmla="*/ 207169 w 352425"/>
              <a:gd name="connsiteY16" fmla="*/ 219075 h 366713"/>
              <a:gd name="connsiteX17" fmla="*/ 221456 w 352425"/>
              <a:gd name="connsiteY17" fmla="*/ 230982 h 366713"/>
              <a:gd name="connsiteX18" fmla="*/ 230981 w 352425"/>
              <a:gd name="connsiteY18" fmla="*/ 235744 h 366713"/>
              <a:gd name="connsiteX19" fmla="*/ 238125 w 352425"/>
              <a:gd name="connsiteY19" fmla="*/ 254794 h 366713"/>
              <a:gd name="connsiteX20" fmla="*/ 254794 w 352425"/>
              <a:gd name="connsiteY20" fmla="*/ 264319 h 366713"/>
              <a:gd name="connsiteX21" fmla="*/ 276225 w 352425"/>
              <a:gd name="connsiteY21" fmla="*/ 276225 h 366713"/>
              <a:gd name="connsiteX22" fmla="*/ 280987 w 352425"/>
              <a:gd name="connsiteY22" fmla="*/ 288132 h 366713"/>
              <a:gd name="connsiteX23" fmla="*/ 300037 w 352425"/>
              <a:gd name="connsiteY23" fmla="*/ 292894 h 366713"/>
              <a:gd name="connsiteX24" fmla="*/ 311944 w 352425"/>
              <a:gd name="connsiteY24" fmla="*/ 297657 h 366713"/>
              <a:gd name="connsiteX25" fmla="*/ 321469 w 352425"/>
              <a:gd name="connsiteY25" fmla="*/ 307182 h 366713"/>
              <a:gd name="connsiteX26" fmla="*/ 335756 w 352425"/>
              <a:gd name="connsiteY26" fmla="*/ 326232 h 366713"/>
              <a:gd name="connsiteX27" fmla="*/ 352425 w 352425"/>
              <a:gd name="connsiteY27" fmla="*/ 366713 h 36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52425" h="366713">
                <a:moveTo>
                  <a:pt x="0" y="0"/>
                </a:moveTo>
                <a:lnTo>
                  <a:pt x="50006" y="54769"/>
                </a:lnTo>
                <a:lnTo>
                  <a:pt x="50006" y="66675"/>
                </a:lnTo>
                <a:lnTo>
                  <a:pt x="50006" y="83344"/>
                </a:lnTo>
                <a:lnTo>
                  <a:pt x="61912" y="100013"/>
                </a:lnTo>
                <a:lnTo>
                  <a:pt x="78581" y="114300"/>
                </a:lnTo>
                <a:lnTo>
                  <a:pt x="95250" y="114300"/>
                </a:lnTo>
                <a:lnTo>
                  <a:pt x="95250" y="114300"/>
                </a:lnTo>
                <a:lnTo>
                  <a:pt x="119062" y="111919"/>
                </a:lnTo>
                <a:lnTo>
                  <a:pt x="130969" y="128588"/>
                </a:lnTo>
                <a:lnTo>
                  <a:pt x="130969" y="142875"/>
                </a:lnTo>
                <a:lnTo>
                  <a:pt x="130969" y="152400"/>
                </a:lnTo>
                <a:lnTo>
                  <a:pt x="142875" y="169069"/>
                </a:lnTo>
                <a:lnTo>
                  <a:pt x="164306" y="188119"/>
                </a:lnTo>
                <a:lnTo>
                  <a:pt x="185737" y="204788"/>
                </a:lnTo>
                <a:lnTo>
                  <a:pt x="197644" y="219075"/>
                </a:lnTo>
                <a:lnTo>
                  <a:pt x="207169" y="219075"/>
                </a:lnTo>
                <a:lnTo>
                  <a:pt x="221456" y="230982"/>
                </a:lnTo>
                <a:lnTo>
                  <a:pt x="230981" y="235744"/>
                </a:lnTo>
                <a:lnTo>
                  <a:pt x="238125" y="254794"/>
                </a:lnTo>
                <a:lnTo>
                  <a:pt x="254794" y="264319"/>
                </a:lnTo>
                <a:lnTo>
                  <a:pt x="276225" y="276225"/>
                </a:lnTo>
                <a:lnTo>
                  <a:pt x="280987" y="288132"/>
                </a:lnTo>
                <a:lnTo>
                  <a:pt x="300037" y="292894"/>
                </a:lnTo>
                <a:lnTo>
                  <a:pt x="311944" y="297657"/>
                </a:lnTo>
                <a:lnTo>
                  <a:pt x="321469" y="307182"/>
                </a:lnTo>
                <a:lnTo>
                  <a:pt x="335756" y="326232"/>
                </a:lnTo>
                <a:lnTo>
                  <a:pt x="352425" y="366713"/>
                </a:lnTo>
              </a:path>
            </a:pathLst>
          </a:custGeom>
          <a:noFill/>
          <a:ln w="381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80" name="フリーフォーム 485">
            <a:extLst>
              <a:ext uri="{FF2B5EF4-FFF2-40B4-BE49-F238E27FC236}">
                <a16:creationId xmlns:a16="http://schemas.microsoft.com/office/drawing/2014/main" id="{F5188191-F5DB-481B-8D3F-FA75E7F99B3C}"/>
              </a:ext>
            </a:extLst>
          </p:cNvPr>
          <p:cNvSpPr/>
          <p:nvPr/>
        </p:nvSpPr>
        <p:spPr>
          <a:xfrm>
            <a:off x="2057938" y="8132763"/>
            <a:ext cx="931862" cy="579437"/>
          </a:xfrm>
          <a:custGeom>
            <a:avLst/>
            <a:gdLst>
              <a:gd name="connsiteX0" fmla="*/ 0 w 1333500"/>
              <a:gd name="connsiteY0" fmla="*/ 0 h 847725"/>
              <a:gd name="connsiteX1" fmla="*/ 42862 w 1333500"/>
              <a:gd name="connsiteY1" fmla="*/ 45244 h 847725"/>
              <a:gd name="connsiteX2" fmla="*/ 69056 w 1333500"/>
              <a:gd name="connsiteY2" fmla="*/ 97632 h 847725"/>
              <a:gd name="connsiteX3" fmla="*/ 100012 w 1333500"/>
              <a:gd name="connsiteY3" fmla="*/ 154782 h 847725"/>
              <a:gd name="connsiteX4" fmla="*/ 142875 w 1333500"/>
              <a:gd name="connsiteY4" fmla="*/ 219075 h 847725"/>
              <a:gd name="connsiteX5" fmla="*/ 159543 w 1333500"/>
              <a:gd name="connsiteY5" fmla="*/ 252413 h 847725"/>
              <a:gd name="connsiteX6" fmla="*/ 200025 w 1333500"/>
              <a:gd name="connsiteY6" fmla="*/ 247650 h 847725"/>
              <a:gd name="connsiteX7" fmla="*/ 230981 w 1333500"/>
              <a:gd name="connsiteY7" fmla="*/ 235744 h 847725"/>
              <a:gd name="connsiteX8" fmla="*/ 271462 w 1333500"/>
              <a:gd name="connsiteY8" fmla="*/ 211932 h 847725"/>
              <a:gd name="connsiteX9" fmla="*/ 323850 w 1333500"/>
              <a:gd name="connsiteY9" fmla="*/ 200025 h 847725"/>
              <a:gd name="connsiteX10" fmla="*/ 357187 w 1333500"/>
              <a:gd name="connsiteY10" fmla="*/ 195263 h 847725"/>
              <a:gd name="connsiteX11" fmla="*/ 385762 w 1333500"/>
              <a:gd name="connsiteY11" fmla="*/ 202407 h 847725"/>
              <a:gd name="connsiteX12" fmla="*/ 409575 w 1333500"/>
              <a:gd name="connsiteY12" fmla="*/ 221457 h 847725"/>
              <a:gd name="connsiteX13" fmla="*/ 440531 w 1333500"/>
              <a:gd name="connsiteY13" fmla="*/ 240507 h 847725"/>
              <a:gd name="connsiteX14" fmla="*/ 452437 w 1333500"/>
              <a:gd name="connsiteY14" fmla="*/ 261938 h 847725"/>
              <a:gd name="connsiteX15" fmla="*/ 464343 w 1333500"/>
              <a:gd name="connsiteY15" fmla="*/ 292894 h 847725"/>
              <a:gd name="connsiteX16" fmla="*/ 478631 w 1333500"/>
              <a:gd name="connsiteY16" fmla="*/ 319088 h 847725"/>
              <a:gd name="connsiteX17" fmla="*/ 509587 w 1333500"/>
              <a:gd name="connsiteY17" fmla="*/ 352425 h 847725"/>
              <a:gd name="connsiteX18" fmla="*/ 531018 w 1333500"/>
              <a:gd name="connsiteY18" fmla="*/ 373857 h 847725"/>
              <a:gd name="connsiteX19" fmla="*/ 561975 w 1333500"/>
              <a:gd name="connsiteY19" fmla="*/ 376238 h 847725"/>
              <a:gd name="connsiteX20" fmla="*/ 585787 w 1333500"/>
              <a:gd name="connsiteY20" fmla="*/ 383382 h 847725"/>
              <a:gd name="connsiteX21" fmla="*/ 607218 w 1333500"/>
              <a:gd name="connsiteY21" fmla="*/ 392907 h 847725"/>
              <a:gd name="connsiteX22" fmla="*/ 657225 w 1333500"/>
              <a:gd name="connsiteY22" fmla="*/ 400050 h 847725"/>
              <a:gd name="connsiteX23" fmla="*/ 688181 w 1333500"/>
              <a:gd name="connsiteY23" fmla="*/ 395288 h 847725"/>
              <a:gd name="connsiteX24" fmla="*/ 723900 w 1333500"/>
              <a:gd name="connsiteY24" fmla="*/ 378619 h 847725"/>
              <a:gd name="connsiteX25" fmla="*/ 759618 w 1333500"/>
              <a:gd name="connsiteY25" fmla="*/ 354807 h 847725"/>
              <a:gd name="connsiteX26" fmla="*/ 783431 w 1333500"/>
              <a:gd name="connsiteY26" fmla="*/ 347663 h 847725"/>
              <a:gd name="connsiteX27" fmla="*/ 804862 w 1333500"/>
              <a:gd name="connsiteY27" fmla="*/ 345282 h 847725"/>
              <a:gd name="connsiteX28" fmla="*/ 838200 w 1333500"/>
              <a:gd name="connsiteY28" fmla="*/ 347663 h 847725"/>
              <a:gd name="connsiteX29" fmla="*/ 854868 w 1333500"/>
              <a:gd name="connsiteY29" fmla="*/ 340519 h 847725"/>
              <a:gd name="connsiteX30" fmla="*/ 862012 w 1333500"/>
              <a:gd name="connsiteY30" fmla="*/ 333375 h 847725"/>
              <a:gd name="connsiteX31" fmla="*/ 873918 w 1333500"/>
              <a:gd name="connsiteY31" fmla="*/ 333375 h 847725"/>
              <a:gd name="connsiteX32" fmla="*/ 890587 w 1333500"/>
              <a:gd name="connsiteY32" fmla="*/ 345282 h 847725"/>
              <a:gd name="connsiteX33" fmla="*/ 895350 w 1333500"/>
              <a:gd name="connsiteY33" fmla="*/ 357188 h 847725"/>
              <a:gd name="connsiteX34" fmla="*/ 895350 w 1333500"/>
              <a:gd name="connsiteY34" fmla="*/ 373857 h 847725"/>
              <a:gd name="connsiteX35" fmla="*/ 904875 w 1333500"/>
              <a:gd name="connsiteY35" fmla="*/ 395288 h 847725"/>
              <a:gd name="connsiteX36" fmla="*/ 916781 w 1333500"/>
              <a:gd name="connsiteY36" fmla="*/ 395288 h 847725"/>
              <a:gd name="connsiteX37" fmla="*/ 935831 w 1333500"/>
              <a:gd name="connsiteY37" fmla="*/ 392907 h 847725"/>
              <a:gd name="connsiteX38" fmla="*/ 947737 w 1333500"/>
              <a:gd name="connsiteY38" fmla="*/ 395288 h 847725"/>
              <a:gd name="connsiteX39" fmla="*/ 971550 w 1333500"/>
              <a:gd name="connsiteY39" fmla="*/ 404813 h 847725"/>
              <a:gd name="connsiteX40" fmla="*/ 985837 w 1333500"/>
              <a:gd name="connsiteY40" fmla="*/ 404813 h 847725"/>
              <a:gd name="connsiteX41" fmla="*/ 1004887 w 1333500"/>
              <a:gd name="connsiteY41" fmla="*/ 397669 h 847725"/>
              <a:gd name="connsiteX42" fmla="*/ 1012031 w 1333500"/>
              <a:gd name="connsiteY42" fmla="*/ 388144 h 847725"/>
              <a:gd name="connsiteX43" fmla="*/ 1026318 w 1333500"/>
              <a:gd name="connsiteY43" fmla="*/ 388144 h 847725"/>
              <a:gd name="connsiteX44" fmla="*/ 1035843 w 1333500"/>
              <a:gd name="connsiteY44" fmla="*/ 395288 h 847725"/>
              <a:gd name="connsiteX45" fmla="*/ 1054893 w 1333500"/>
              <a:gd name="connsiteY45" fmla="*/ 402432 h 847725"/>
              <a:gd name="connsiteX46" fmla="*/ 1076325 w 1333500"/>
              <a:gd name="connsiteY46" fmla="*/ 414338 h 847725"/>
              <a:gd name="connsiteX47" fmla="*/ 1085850 w 1333500"/>
              <a:gd name="connsiteY47" fmla="*/ 433388 h 847725"/>
              <a:gd name="connsiteX48" fmla="*/ 1076325 w 1333500"/>
              <a:gd name="connsiteY48" fmla="*/ 450057 h 847725"/>
              <a:gd name="connsiteX49" fmla="*/ 1076325 w 1333500"/>
              <a:gd name="connsiteY49" fmla="*/ 466725 h 847725"/>
              <a:gd name="connsiteX50" fmla="*/ 1083468 w 1333500"/>
              <a:gd name="connsiteY50" fmla="*/ 485775 h 847725"/>
              <a:gd name="connsiteX51" fmla="*/ 1092993 w 1333500"/>
              <a:gd name="connsiteY51" fmla="*/ 500063 h 847725"/>
              <a:gd name="connsiteX52" fmla="*/ 1088231 w 1333500"/>
              <a:gd name="connsiteY52" fmla="*/ 511969 h 847725"/>
              <a:gd name="connsiteX53" fmla="*/ 1092993 w 1333500"/>
              <a:gd name="connsiteY53" fmla="*/ 523875 h 847725"/>
              <a:gd name="connsiteX54" fmla="*/ 1102518 w 1333500"/>
              <a:gd name="connsiteY54" fmla="*/ 540544 h 847725"/>
              <a:gd name="connsiteX55" fmla="*/ 1114425 w 1333500"/>
              <a:gd name="connsiteY55" fmla="*/ 554832 h 847725"/>
              <a:gd name="connsiteX56" fmla="*/ 1138237 w 1333500"/>
              <a:gd name="connsiteY56" fmla="*/ 547688 h 847725"/>
              <a:gd name="connsiteX57" fmla="*/ 1159668 w 1333500"/>
              <a:gd name="connsiteY57" fmla="*/ 535782 h 847725"/>
              <a:gd name="connsiteX58" fmla="*/ 1164431 w 1333500"/>
              <a:gd name="connsiteY58" fmla="*/ 519113 h 847725"/>
              <a:gd name="connsiteX59" fmla="*/ 1159668 w 1333500"/>
              <a:gd name="connsiteY59" fmla="*/ 507207 h 847725"/>
              <a:gd name="connsiteX60" fmla="*/ 1169193 w 1333500"/>
              <a:gd name="connsiteY60" fmla="*/ 492919 h 847725"/>
              <a:gd name="connsiteX61" fmla="*/ 1183481 w 1333500"/>
              <a:gd name="connsiteY61" fmla="*/ 488157 h 847725"/>
              <a:gd name="connsiteX62" fmla="*/ 1195387 w 1333500"/>
              <a:gd name="connsiteY62" fmla="*/ 488157 h 847725"/>
              <a:gd name="connsiteX63" fmla="*/ 1207293 w 1333500"/>
              <a:gd name="connsiteY63" fmla="*/ 497682 h 847725"/>
              <a:gd name="connsiteX64" fmla="*/ 1202531 w 1333500"/>
              <a:gd name="connsiteY64" fmla="*/ 526257 h 847725"/>
              <a:gd name="connsiteX65" fmla="*/ 1219200 w 1333500"/>
              <a:gd name="connsiteY65" fmla="*/ 566738 h 847725"/>
              <a:gd name="connsiteX66" fmla="*/ 1223962 w 1333500"/>
              <a:gd name="connsiteY66" fmla="*/ 597694 h 847725"/>
              <a:gd name="connsiteX67" fmla="*/ 1240631 w 1333500"/>
              <a:gd name="connsiteY67" fmla="*/ 616744 h 847725"/>
              <a:gd name="connsiteX68" fmla="*/ 1259681 w 1333500"/>
              <a:gd name="connsiteY68" fmla="*/ 642938 h 847725"/>
              <a:gd name="connsiteX69" fmla="*/ 1257300 w 1333500"/>
              <a:gd name="connsiteY69" fmla="*/ 659607 h 847725"/>
              <a:gd name="connsiteX70" fmla="*/ 1245393 w 1333500"/>
              <a:gd name="connsiteY70" fmla="*/ 669132 h 847725"/>
              <a:gd name="connsiteX71" fmla="*/ 1250156 w 1333500"/>
              <a:gd name="connsiteY71" fmla="*/ 688182 h 847725"/>
              <a:gd name="connsiteX72" fmla="*/ 1264443 w 1333500"/>
              <a:gd name="connsiteY72" fmla="*/ 695325 h 847725"/>
              <a:gd name="connsiteX73" fmla="*/ 1290637 w 1333500"/>
              <a:gd name="connsiteY73" fmla="*/ 695325 h 847725"/>
              <a:gd name="connsiteX74" fmla="*/ 1319212 w 1333500"/>
              <a:gd name="connsiteY74" fmla="*/ 692944 h 847725"/>
              <a:gd name="connsiteX75" fmla="*/ 1323975 w 1333500"/>
              <a:gd name="connsiteY75" fmla="*/ 704850 h 847725"/>
              <a:gd name="connsiteX76" fmla="*/ 1321593 w 1333500"/>
              <a:gd name="connsiteY76" fmla="*/ 721519 h 847725"/>
              <a:gd name="connsiteX77" fmla="*/ 1319212 w 1333500"/>
              <a:gd name="connsiteY77" fmla="*/ 738188 h 847725"/>
              <a:gd name="connsiteX78" fmla="*/ 1331118 w 1333500"/>
              <a:gd name="connsiteY78" fmla="*/ 750094 h 847725"/>
              <a:gd name="connsiteX79" fmla="*/ 1333500 w 1333500"/>
              <a:gd name="connsiteY79" fmla="*/ 769144 h 847725"/>
              <a:gd name="connsiteX80" fmla="*/ 1326356 w 1333500"/>
              <a:gd name="connsiteY80" fmla="*/ 783432 h 847725"/>
              <a:gd name="connsiteX81" fmla="*/ 1304925 w 1333500"/>
              <a:gd name="connsiteY81" fmla="*/ 797719 h 847725"/>
              <a:gd name="connsiteX82" fmla="*/ 1297781 w 1333500"/>
              <a:gd name="connsiteY82" fmla="*/ 809625 h 847725"/>
              <a:gd name="connsiteX83" fmla="*/ 1297781 w 1333500"/>
              <a:gd name="connsiteY83" fmla="*/ 828675 h 847725"/>
              <a:gd name="connsiteX84" fmla="*/ 1316831 w 1333500"/>
              <a:gd name="connsiteY84" fmla="*/ 847725 h 847725"/>
              <a:gd name="connsiteX0" fmla="*/ -1 w 1290637"/>
              <a:gd name="connsiteY0" fmla="*/ -1 h 802480"/>
              <a:gd name="connsiteX1" fmla="*/ 26193 w 1290637"/>
              <a:gd name="connsiteY1" fmla="*/ 52387 h 802480"/>
              <a:gd name="connsiteX2" fmla="*/ 57149 w 1290637"/>
              <a:gd name="connsiteY2" fmla="*/ 109537 h 802480"/>
              <a:gd name="connsiteX3" fmla="*/ 100012 w 1290637"/>
              <a:gd name="connsiteY3" fmla="*/ 173830 h 802480"/>
              <a:gd name="connsiteX4" fmla="*/ 116680 w 1290637"/>
              <a:gd name="connsiteY4" fmla="*/ 207168 h 802480"/>
              <a:gd name="connsiteX5" fmla="*/ 157162 w 1290637"/>
              <a:gd name="connsiteY5" fmla="*/ 202405 h 802480"/>
              <a:gd name="connsiteX6" fmla="*/ 188118 w 1290637"/>
              <a:gd name="connsiteY6" fmla="*/ 190499 h 802480"/>
              <a:gd name="connsiteX7" fmla="*/ 228599 w 1290637"/>
              <a:gd name="connsiteY7" fmla="*/ 166687 h 802480"/>
              <a:gd name="connsiteX8" fmla="*/ 280987 w 1290637"/>
              <a:gd name="connsiteY8" fmla="*/ 154780 h 802480"/>
              <a:gd name="connsiteX9" fmla="*/ 314324 w 1290637"/>
              <a:gd name="connsiteY9" fmla="*/ 150018 h 802480"/>
              <a:gd name="connsiteX10" fmla="*/ 342899 w 1290637"/>
              <a:gd name="connsiteY10" fmla="*/ 157162 h 802480"/>
              <a:gd name="connsiteX11" fmla="*/ 366712 w 1290637"/>
              <a:gd name="connsiteY11" fmla="*/ 176212 h 802480"/>
              <a:gd name="connsiteX12" fmla="*/ 397668 w 1290637"/>
              <a:gd name="connsiteY12" fmla="*/ 195262 h 802480"/>
              <a:gd name="connsiteX13" fmla="*/ 409574 w 1290637"/>
              <a:gd name="connsiteY13" fmla="*/ 216693 h 802480"/>
              <a:gd name="connsiteX14" fmla="*/ 421480 w 1290637"/>
              <a:gd name="connsiteY14" fmla="*/ 247649 h 802480"/>
              <a:gd name="connsiteX15" fmla="*/ 435768 w 1290637"/>
              <a:gd name="connsiteY15" fmla="*/ 273843 h 802480"/>
              <a:gd name="connsiteX16" fmla="*/ 466724 w 1290637"/>
              <a:gd name="connsiteY16" fmla="*/ 307180 h 802480"/>
              <a:gd name="connsiteX17" fmla="*/ 488155 w 1290637"/>
              <a:gd name="connsiteY17" fmla="*/ 328612 h 802480"/>
              <a:gd name="connsiteX18" fmla="*/ 519112 w 1290637"/>
              <a:gd name="connsiteY18" fmla="*/ 330993 h 802480"/>
              <a:gd name="connsiteX19" fmla="*/ 542924 w 1290637"/>
              <a:gd name="connsiteY19" fmla="*/ 338137 h 802480"/>
              <a:gd name="connsiteX20" fmla="*/ 564355 w 1290637"/>
              <a:gd name="connsiteY20" fmla="*/ 347662 h 802480"/>
              <a:gd name="connsiteX21" fmla="*/ 614362 w 1290637"/>
              <a:gd name="connsiteY21" fmla="*/ 354805 h 802480"/>
              <a:gd name="connsiteX22" fmla="*/ 645318 w 1290637"/>
              <a:gd name="connsiteY22" fmla="*/ 350043 h 802480"/>
              <a:gd name="connsiteX23" fmla="*/ 681037 w 1290637"/>
              <a:gd name="connsiteY23" fmla="*/ 333374 h 802480"/>
              <a:gd name="connsiteX24" fmla="*/ 716755 w 1290637"/>
              <a:gd name="connsiteY24" fmla="*/ 309562 h 802480"/>
              <a:gd name="connsiteX25" fmla="*/ 740568 w 1290637"/>
              <a:gd name="connsiteY25" fmla="*/ 302418 h 802480"/>
              <a:gd name="connsiteX26" fmla="*/ 761999 w 1290637"/>
              <a:gd name="connsiteY26" fmla="*/ 300037 h 802480"/>
              <a:gd name="connsiteX27" fmla="*/ 795337 w 1290637"/>
              <a:gd name="connsiteY27" fmla="*/ 302418 h 802480"/>
              <a:gd name="connsiteX28" fmla="*/ 812005 w 1290637"/>
              <a:gd name="connsiteY28" fmla="*/ 295274 h 802480"/>
              <a:gd name="connsiteX29" fmla="*/ 819149 w 1290637"/>
              <a:gd name="connsiteY29" fmla="*/ 288130 h 802480"/>
              <a:gd name="connsiteX30" fmla="*/ 831055 w 1290637"/>
              <a:gd name="connsiteY30" fmla="*/ 288130 h 802480"/>
              <a:gd name="connsiteX31" fmla="*/ 847724 w 1290637"/>
              <a:gd name="connsiteY31" fmla="*/ 300037 h 802480"/>
              <a:gd name="connsiteX32" fmla="*/ 852487 w 1290637"/>
              <a:gd name="connsiteY32" fmla="*/ 311943 h 802480"/>
              <a:gd name="connsiteX33" fmla="*/ 852487 w 1290637"/>
              <a:gd name="connsiteY33" fmla="*/ 328612 h 802480"/>
              <a:gd name="connsiteX34" fmla="*/ 862012 w 1290637"/>
              <a:gd name="connsiteY34" fmla="*/ 350043 h 802480"/>
              <a:gd name="connsiteX35" fmla="*/ 873918 w 1290637"/>
              <a:gd name="connsiteY35" fmla="*/ 350043 h 802480"/>
              <a:gd name="connsiteX36" fmla="*/ 892968 w 1290637"/>
              <a:gd name="connsiteY36" fmla="*/ 347662 h 802480"/>
              <a:gd name="connsiteX37" fmla="*/ 904874 w 1290637"/>
              <a:gd name="connsiteY37" fmla="*/ 350043 h 802480"/>
              <a:gd name="connsiteX38" fmla="*/ 928687 w 1290637"/>
              <a:gd name="connsiteY38" fmla="*/ 359568 h 802480"/>
              <a:gd name="connsiteX39" fmla="*/ 942974 w 1290637"/>
              <a:gd name="connsiteY39" fmla="*/ 359568 h 802480"/>
              <a:gd name="connsiteX40" fmla="*/ 962024 w 1290637"/>
              <a:gd name="connsiteY40" fmla="*/ 352424 h 802480"/>
              <a:gd name="connsiteX41" fmla="*/ 969168 w 1290637"/>
              <a:gd name="connsiteY41" fmla="*/ 342899 h 802480"/>
              <a:gd name="connsiteX42" fmla="*/ 983455 w 1290637"/>
              <a:gd name="connsiteY42" fmla="*/ 342899 h 802480"/>
              <a:gd name="connsiteX43" fmla="*/ 992980 w 1290637"/>
              <a:gd name="connsiteY43" fmla="*/ 350043 h 802480"/>
              <a:gd name="connsiteX44" fmla="*/ 1012030 w 1290637"/>
              <a:gd name="connsiteY44" fmla="*/ 357187 h 802480"/>
              <a:gd name="connsiteX45" fmla="*/ 1033462 w 1290637"/>
              <a:gd name="connsiteY45" fmla="*/ 369093 h 802480"/>
              <a:gd name="connsiteX46" fmla="*/ 1042987 w 1290637"/>
              <a:gd name="connsiteY46" fmla="*/ 388143 h 802480"/>
              <a:gd name="connsiteX47" fmla="*/ 1033462 w 1290637"/>
              <a:gd name="connsiteY47" fmla="*/ 404812 h 802480"/>
              <a:gd name="connsiteX48" fmla="*/ 1033462 w 1290637"/>
              <a:gd name="connsiteY48" fmla="*/ 421480 h 802480"/>
              <a:gd name="connsiteX49" fmla="*/ 1040605 w 1290637"/>
              <a:gd name="connsiteY49" fmla="*/ 440530 h 802480"/>
              <a:gd name="connsiteX50" fmla="*/ 1050130 w 1290637"/>
              <a:gd name="connsiteY50" fmla="*/ 454818 h 802480"/>
              <a:gd name="connsiteX51" fmla="*/ 1045368 w 1290637"/>
              <a:gd name="connsiteY51" fmla="*/ 466724 h 802480"/>
              <a:gd name="connsiteX52" fmla="*/ 1050130 w 1290637"/>
              <a:gd name="connsiteY52" fmla="*/ 478630 h 802480"/>
              <a:gd name="connsiteX53" fmla="*/ 1059655 w 1290637"/>
              <a:gd name="connsiteY53" fmla="*/ 495299 h 802480"/>
              <a:gd name="connsiteX54" fmla="*/ 1071562 w 1290637"/>
              <a:gd name="connsiteY54" fmla="*/ 509587 h 802480"/>
              <a:gd name="connsiteX55" fmla="*/ 1095374 w 1290637"/>
              <a:gd name="connsiteY55" fmla="*/ 502443 h 802480"/>
              <a:gd name="connsiteX56" fmla="*/ 1116805 w 1290637"/>
              <a:gd name="connsiteY56" fmla="*/ 490537 h 802480"/>
              <a:gd name="connsiteX57" fmla="*/ 1121568 w 1290637"/>
              <a:gd name="connsiteY57" fmla="*/ 473868 h 802480"/>
              <a:gd name="connsiteX58" fmla="*/ 1116805 w 1290637"/>
              <a:gd name="connsiteY58" fmla="*/ 461962 h 802480"/>
              <a:gd name="connsiteX59" fmla="*/ 1126330 w 1290637"/>
              <a:gd name="connsiteY59" fmla="*/ 447674 h 802480"/>
              <a:gd name="connsiteX60" fmla="*/ 1140618 w 1290637"/>
              <a:gd name="connsiteY60" fmla="*/ 442912 h 802480"/>
              <a:gd name="connsiteX61" fmla="*/ 1152524 w 1290637"/>
              <a:gd name="connsiteY61" fmla="*/ 442912 h 802480"/>
              <a:gd name="connsiteX62" fmla="*/ 1164430 w 1290637"/>
              <a:gd name="connsiteY62" fmla="*/ 452437 h 802480"/>
              <a:gd name="connsiteX63" fmla="*/ 1159668 w 1290637"/>
              <a:gd name="connsiteY63" fmla="*/ 481012 h 802480"/>
              <a:gd name="connsiteX64" fmla="*/ 1176337 w 1290637"/>
              <a:gd name="connsiteY64" fmla="*/ 521493 h 802480"/>
              <a:gd name="connsiteX65" fmla="*/ 1181099 w 1290637"/>
              <a:gd name="connsiteY65" fmla="*/ 552449 h 802480"/>
              <a:gd name="connsiteX66" fmla="*/ 1197768 w 1290637"/>
              <a:gd name="connsiteY66" fmla="*/ 571499 h 802480"/>
              <a:gd name="connsiteX67" fmla="*/ 1216818 w 1290637"/>
              <a:gd name="connsiteY67" fmla="*/ 597693 h 802480"/>
              <a:gd name="connsiteX68" fmla="*/ 1214437 w 1290637"/>
              <a:gd name="connsiteY68" fmla="*/ 614362 h 802480"/>
              <a:gd name="connsiteX69" fmla="*/ 1202530 w 1290637"/>
              <a:gd name="connsiteY69" fmla="*/ 623887 h 802480"/>
              <a:gd name="connsiteX70" fmla="*/ 1207293 w 1290637"/>
              <a:gd name="connsiteY70" fmla="*/ 642937 h 802480"/>
              <a:gd name="connsiteX71" fmla="*/ 1221580 w 1290637"/>
              <a:gd name="connsiteY71" fmla="*/ 650080 h 802480"/>
              <a:gd name="connsiteX72" fmla="*/ 1247774 w 1290637"/>
              <a:gd name="connsiteY72" fmla="*/ 650080 h 802480"/>
              <a:gd name="connsiteX73" fmla="*/ 1276349 w 1290637"/>
              <a:gd name="connsiteY73" fmla="*/ 647699 h 802480"/>
              <a:gd name="connsiteX74" fmla="*/ 1281112 w 1290637"/>
              <a:gd name="connsiteY74" fmla="*/ 659605 h 802480"/>
              <a:gd name="connsiteX75" fmla="*/ 1278730 w 1290637"/>
              <a:gd name="connsiteY75" fmla="*/ 676274 h 802480"/>
              <a:gd name="connsiteX76" fmla="*/ 1276349 w 1290637"/>
              <a:gd name="connsiteY76" fmla="*/ 692943 h 802480"/>
              <a:gd name="connsiteX77" fmla="*/ 1288255 w 1290637"/>
              <a:gd name="connsiteY77" fmla="*/ 704849 h 802480"/>
              <a:gd name="connsiteX78" fmla="*/ 1290637 w 1290637"/>
              <a:gd name="connsiteY78" fmla="*/ 723899 h 802480"/>
              <a:gd name="connsiteX79" fmla="*/ 1283493 w 1290637"/>
              <a:gd name="connsiteY79" fmla="*/ 738187 h 802480"/>
              <a:gd name="connsiteX80" fmla="*/ 1262062 w 1290637"/>
              <a:gd name="connsiteY80" fmla="*/ 752474 h 802480"/>
              <a:gd name="connsiteX81" fmla="*/ 1254918 w 1290637"/>
              <a:gd name="connsiteY81" fmla="*/ 764380 h 802480"/>
              <a:gd name="connsiteX82" fmla="*/ 1254918 w 1290637"/>
              <a:gd name="connsiteY82" fmla="*/ 783430 h 802480"/>
              <a:gd name="connsiteX83" fmla="*/ 1273968 w 1290637"/>
              <a:gd name="connsiteY83" fmla="*/ 802480 h 80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290637" h="802480">
                <a:moveTo>
                  <a:pt x="-1" y="-1"/>
                </a:moveTo>
                <a:lnTo>
                  <a:pt x="26193" y="52387"/>
                </a:lnTo>
                <a:lnTo>
                  <a:pt x="57149" y="109537"/>
                </a:lnTo>
                <a:lnTo>
                  <a:pt x="100012" y="173830"/>
                </a:lnTo>
                <a:lnTo>
                  <a:pt x="116680" y="207168"/>
                </a:lnTo>
                <a:lnTo>
                  <a:pt x="157162" y="202405"/>
                </a:lnTo>
                <a:lnTo>
                  <a:pt x="188118" y="190499"/>
                </a:lnTo>
                <a:lnTo>
                  <a:pt x="228599" y="166687"/>
                </a:lnTo>
                <a:lnTo>
                  <a:pt x="280987" y="154780"/>
                </a:lnTo>
                <a:lnTo>
                  <a:pt x="314324" y="150018"/>
                </a:lnTo>
                <a:lnTo>
                  <a:pt x="342899" y="157162"/>
                </a:lnTo>
                <a:lnTo>
                  <a:pt x="366712" y="176212"/>
                </a:lnTo>
                <a:lnTo>
                  <a:pt x="397668" y="195262"/>
                </a:lnTo>
                <a:lnTo>
                  <a:pt x="409574" y="216693"/>
                </a:lnTo>
                <a:lnTo>
                  <a:pt x="421480" y="247649"/>
                </a:lnTo>
                <a:lnTo>
                  <a:pt x="435768" y="273843"/>
                </a:lnTo>
                <a:lnTo>
                  <a:pt x="466724" y="307180"/>
                </a:lnTo>
                <a:lnTo>
                  <a:pt x="488155" y="328612"/>
                </a:lnTo>
                <a:lnTo>
                  <a:pt x="519112" y="330993"/>
                </a:lnTo>
                <a:lnTo>
                  <a:pt x="542924" y="338137"/>
                </a:lnTo>
                <a:lnTo>
                  <a:pt x="564355" y="347662"/>
                </a:lnTo>
                <a:lnTo>
                  <a:pt x="614362" y="354805"/>
                </a:lnTo>
                <a:lnTo>
                  <a:pt x="645318" y="350043"/>
                </a:lnTo>
                <a:lnTo>
                  <a:pt x="681037" y="333374"/>
                </a:lnTo>
                <a:lnTo>
                  <a:pt x="716755" y="309562"/>
                </a:lnTo>
                <a:lnTo>
                  <a:pt x="740568" y="302418"/>
                </a:lnTo>
                <a:lnTo>
                  <a:pt x="761999" y="300037"/>
                </a:lnTo>
                <a:lnTo>
                  <a:pt x="795337" y="302418"/>
                </a:lnTo>
                <a:lnTo>
                  <a:pt x="812005" y="295274"/>
                </a:lnTo>
                <a:lnTo>
                  <a:pt x="819149" y="288130"/>
                </a:lnTo>
                <a:lnTo>
                  <a:pt x="831055" y="288130"/>
                </a:lnTo>
                <a:lnTo>
                  <a:pt x="847724" y="300037"/>
                </a:lnTo>
                <a:lnTo>
                  <a:pt x="852487" y="311943"/>
                </a:lnTo>
                <a:lnTo>
                  <a:pt x="852487" y="328612"/>
                </a:lnTo>
                <a:lnTo>
                  <a:pt x="862012" y="350043"/>
                </a:lnTo>
                <a:lnTo>
                  <a:pt x="873918" y="350043"/>
                </a:lnTo>
                <a:lnTo>
                  <a:pt x="892968" y="347662"/>
                </a:lnTo>
                <a:lnTo>
                  <a:pt x="904874" y="350043"/>
                </a:lnTo>
                <a:lnTo>
                  <a:pt x="928687" y="359568"/>
                </a:lnTo>
                <a:lnTo>
                  <a:pt x="942974" y="359568"/>
                </a:lnTo>
                <a:lnTo>
                  <a:pt x="962024" y="352424"/>
                </a:lnTo>
                <a:lnTo>
                  <a:pt x="969168" y="342899"/>
                </a:lnTo>
                <a:lnTo>
                  <a:pt x="983455" y="342899"/>
                </a:lnTo>
                <a:lnTo>
                  <a:pt x="992980" y="350043"/>
                </a:lnTo>
                <a:lnTo>
                  <a:pt x="1012030" y="357187"/>
                </a:lnTo>
                <a:lnTo>
                  <a:pt x="1033462" y="369093"/>
                </a:lnTo>
                <a:lnTo>
                  <a:pt x="1042987" y="388143"/>
                </a:lnTo>
                <a:lnTo>
                  <a:pt x="1033462" y="404812"/>
                </a:lnTo>
                <a:lnTo>
                  <a:pt x="1033462" y="421480"/>
                </a:lnTo>
                <a:lnTo>
                  <a:pt x="1040605" y="440530"/>
                </a:lnTo>
                <a:lnTo>
                  <a:pt x="1050130" y="454818"/>
                </a:lnTo>
                <a:lnTo>
                  <a:pt x="1045368" y="466724"/>
                </a:lnTo>
                <a:lnTo>
                  <a:pt x="1050130" y="478630"/>
                </a:lnTo>
                <a:lnTo>
                  <a:pt x="1059655" y="495299"/>
                </a:lnTo>
                <a:lnTo>
                  <a:pt x="1071562" y="509587"/>
                </a:lnTo>
                <a:lnTo>
                  <a:pt x="1095374" y="502443"/>
                </a:lnTo>
                <a:lnTo>
                  <a:pt x="1116805" y="490537"/>
                </a:lnTo>
                <a:lnTo>
                  <a:pt x="1121568" y="473868"/>
                </a:lnTo>
                <a:lnTo>
                  <a:pt x="1116805" y="461962"/>
                </a:lnTo>
                <a:lnTo>
                  <a:pt x="1126330" y="447674"/>
                </a:lnTo>
                <a:lnTo>
                  <a:pt x="1140618" y="442912"/>
                </a:lnTo>
                <a:lnTo>
                  <a:pt x="1152524" y="442912"/>
                </a:lnTo>
                <a:lnTo>
                  <a:pt x="1164430" y="452437"/>
                </a:lnTo>
                <a:lnTo>
                  <a:pt x="1159668" y="481012"/>
                </a:lnTo>
                <a:lnTo>
                  <a:pt x="1176337" y="521493"/>
                </a:lnTo>
                <a:lnTo>
                  <a:pt x="1181099" y="552449"/>
                </a:lnTo>
                <a:lnTo>
                  <a:pt x="1197768" y="571499"/>
                </a:lnTo>
                <a:lnTo>
                  <a:pt x="1216818" y="597693"/>
                </a:lnTo>
                <a:lnTo>
                  <a:pt x="1214437" y="614362"/>
                </a:lnTo>
                <a:lnTo>
                  <a:pt x="1202530" y="623887"/>
                </a:lnTo>
                <a:lnTo>
                  <a:pt x="1207293" y="642937"/>
                </a:lnTo>
                <a:lnTo>
                  <a:pt x="1221580" y="650080"/>
                </a:lnTo>
                <a:lnTo>
                  <a:pt x="1247774" y="650080"/>
                </a:lnTo>
                <a:lnTo>
                  <a:pt x="1276349" y="647699"/>
                </a:lnTo>
                <a:lnTo>
                  <a:pt x="1281112" y="659605"/>
                </a:lnTo>
                <a:lnTo>
                  <a:pt x="1278730" y="676274"/>
                </a:lnTo>
                <a:lnTo>
                  <a:pt x="1276349" y="692943"/>
                </a:lnTo>
                <a:lnTo>
                  <a:pt x="1288255" y="704849"/>
                </a:lnTo>
                <a:lnTo>
                  <a:pt x="1290637" y="723899"/>
                </a:lnTo>
                <a:lnTo>
                  <a:pt x="1283493" y="738187"/>
                </a:lnTo>
                <a:lnTo>
                  <a:pt x="1262062" y="752474"/>
                </a:lnTo>
                <a:lnTo>
                  <a:pt x="1254918" y="764380"/>
                </a:lnTo>
                <a:lnTo>
                  <a:pt x="1254918" y="783430"/>
                </a:lnTo>
                <a:lnTo>
                  <a:pt x="1273968" y="80248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81" name="フリーフォーム 486">
            <a:extLst>
              <a:ext uri="{FF2B5EF4-FFF2-40B4-BE49-F238E27FC236}">
                <a16:creationId xmlns:a16="http://schemas.microsoft.com/office/drawing/2014/main" id="{308CA52D-B67F-4224-A44B-CBAC9B671B1D}"/>
              </a:ext>
            </a:extLst>
          </p:cNvPr>
          <p:cNvSpPr/>
          <p:nvPr/>
        </p:nvSpPr>
        <p:spPr>
          <a:xfrm>
            <a:off x="1781713" y="8405813"/>
            <a:ext cx="44450" cy="123825"/>
          </a:xfrm>
          <a:custGeom>
            <a:avLst/>
            <a:gdLst>
              <a:gd name="connsiteX0" fmla="*/ 0 w 90488"/>
              <a:gd name="connsiteY0" fmla="*/ 0 h 314325"/>
              <a:gd name="connsiteX1" fmla="*/ 33338 w 90488"/>
              <a:gd name="connsiteY1" fmla="*/ 64294 h 314325"/>
              <a:gd name="connsiteX2" fmla="*/ 26194 w 90488"/>
              <a:gd name="connsiteY2" fmla="*/ 92869 h 314325"/>
              <a:gd name="connsiteX3" fmla="*/ 23813 w 90488"/>
              <a:gd name="connsiteY3" fmla="*/ 114300 h 314325"/>
              <a:gd name="connsiteX4" fmla="*/ 26194 w 90488"/>
              <a:gd name="connsiteY4" fmla="*/ 150019 h 314325"/>
              <a:gd name="connsiteX5" fmla="*/ 30956 w 90488"/>
              <a:gd name="connsiteY5" fmla="*/ 173831 h 314325"/>
              <a:gd name="connsiteX6" fmla="*/ 23813 w 90488"/>
              <a:gd name="connsiteY6" fmla="*/ 207169 h 314325"/>
              <a:gd name="connsiteX7" fmla="*/ 23813 w 90488"/>
              <a:gd name="connsiteY7" fmla="*/ 233362 h 314325"/>
              <a:gd name="connsiteX8" fmla="*/ 47625 w 90488"/>
              <a:gd name="connsiteY8" fmla="*/ 257175 h 314325"/>
              <a:gd name="connsiteX9" fmla="*/ 73819 w 90488"/>
              <a:gd name="connsiteY9" fmla="*/ 283369 h 314325"/>
              <a:gd name="connsiteX10" fmla="*/ 90488 w 90488"/>
              <a:gd name="connsiteY10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488" h="314325">
                <a:moveTo>
                  <a:pt x="0" y="0"/>
                </a:moveTo>
                <a:lnTo>
                  <a:pt x="33338" y="64294"/>
                </a:lnTo>
                <a:lnTo>
                  <a:pt x="26194" y="92869"/>
                </a:lnTo>
                <a:lnTo>
                  <a:pt x="23813" y="114300"/>
                </a:lnTo>
                <a:lnTo>
                  <a:pt x="26194" y="150019"/>
                </a:lnTo>
                <a:lnTo>
                  <a:pt x="30956" y="173831"/>
                </a:lnTo>
                <a:lnTo>
                  <a:pt x="23813" y="207169"/>
                </a:lnTo>
                <a:lnTo>
                  <a:pt x="23813" y="233362"/>
                </a:lnTo>
                <a:lnTo>
                  <a:pt x="47625" y="257175"/>
                </a:lnTo>
                <a:lnTo>
                  <a:pt x="73819" y="283369"/>
                </a:lnTo>
                <a:lnTo>
                  <a:pt x="90488" y="314325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82" name="フリーフォーム 487">
            <a:extLst>
              <a:ext uri="{FF2B5EF4-FFF2-40B4-BE49-F238E27FC236}">
                <a16:creationId xmlns:a16="http://schemas.microsoft.com/office/drawing/2014/main" id="{01C8ACBB-5175-42C0-8BA9-B232985FEDE0}"/>
              </a:ext>
            </a:extLst>
          </p:cNvPr>
          <p:cNvSpPr/>
          <p:nvPr/>
        </p:nvSpPr>
        <p:spPr>
          <a:xfrm>
            <a:off x="1799175" y="8523288"/>
            <a:ext cx="38100" cy="204787"/>
          </a:xfrm>
          <a:custGeom>
            <a:avLst/>
            <a:gdLst>
              <a:gd name="connsiteX0" fmla="*/ 35718 w 52387"/>
              <a:gd name="connsiteY0" fmla="*/ 0 h 283369"/>
              <a:gd name="connsiteX1" fmla="*/ 42862 w 52387"/>
              <a:gd name="connsiteY1" fmla="*/ 33338 h 283369"/>
              <a:gd name="connsiteX2" fmla="*/ 33337 w 52387"/>
              <a:gd name="connsiteY2" fmla="*/ 52388 h 283369"/>
              <a:gd name="connsiteX3" fmla="*/ 33337 w 52387"/>
              <a:gd name="connsiteY3" fmla="*/ 76200 h 283369"/>
              <a:gd name="connsiteX4" fmla="*/ 26193 w 52387"/>
              <a:gd name="connsiteY4" fmla="*/ 95250 h 283369"/>
              <a:gd name="connsiteX5" fmla="*/ 16668 w 52387"/>
              <a:gd name="connsiteY5" fmla="*/ 111919 h 283369"/>
              <a:gd name="connsiteX6" fmla="*/ 21431 w 52387"/>
              <a:gd name="connsiteY6" fmla="*/ 133350 h 283369"/>
              <a:gd name="connsiteX7" fmla="*/ 38100 w 52387"/>
              <a:gd name="connsiteY7" fmla="*/ 157163 h 283369"/>
              <a:gd name="connsiteX8" fmla="*/ 52387 w 52387"/>
              <a:gd name="connsiteY8" fmla="*/ 176213 h 283369"/>
              <a:gd name="connsiteX9" fmla="*/ 45243 w 52387"/>
              <a:gd name="connsiteY9" fmla="*/ 192881 h 283369"/>
              <a:gd name="connsiteX10" fmla="*/ 21431 w 52387"/>
              <a:gd name="connsiteY10" fmla="*/ 211931 h 283369"/>
              <a:gd name="connsiteX11" fmla="*/ 2381 w 52387"/>
              <a:gd name="connsiteY11" fmla="*/ 228600 h 283369"/>
              <a:gd name="connsiteX12" fmla="*/ 0 w 52387"/>
              <a:gd name="connsiteY12" fmla="*/ 283369 h 28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387" h="283369">
                <a:moveTo>
                  <a:pt x="35718" y="0"/>
                </a:moveTo>
                <a:lnTo>
                  <a:pt x="42862" y="33338"/>
                </a:lnTo>
                <a:lnTo>
                  <a:pt x="33337" y="52388"/>
                </a:lnTo>
                <a:lnTo>
                  <a:pt x="33337" y="76200"/>
                </a:lnTo>
                <a:lnTo>
                  <a:pt x="26193" y="95250"/>
                </a:lnTo>
                <a:lnTo>
                  <a:pt x="16668" y="111919"/>
                </a:lnTo>
                <a:lnTo>
                  <a:pt x="21431" y="133350"/>
                </a:lnTo>
                <a:lnTo>
                  <a:pt x="38100" y="157163"/>
                </a:lnTo>
                <a:lnTo>
                  <a:pt x="52387" y="176213"/>
                </a:lnTo>
                <a:lnTo>
                  <a:pt x="45243" y="192881"/>
                </a:lnTo>
                <a:lnTo>
                  <a:pt x="21431" y="211931"/>
                </a:lnTo>
                <a:lnTo>
                  <a:pt x="2381" y="228600"/>
                </a:lnTo>
                <a:cubicBezTo>
                  <a:pt x="1587" y="246856"/>
                  <a:pt x="794" y="265113"/>
                  <a:pt x="0" y="283369"/>
                </a:cubicBez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83" name="フリーフォーム 488">
            <a:extLst>
              <a:ext uri="{FF2B5EF4-FFF2-40B4-BE49-F238E27FC236}">
                <a16:creationId xmlns:a16="http://schemas.microsoft.com/office/drawing/2014/main" id="{6714420B-F6BA-4840-9654-7FD22BFC27EA}"/>
              </a:ext>
            </a:extLst>
          </p:cNvPr>
          <p:cNvSpPr/>
          <p:nvPr/>
        </p:nvSpPr>
        <p:spPr>
          <a:xfrm>
            <a:off x="1819813" y="8515350"/>
            <a:ext cx="523875" cy="528638"/>
          </a:xfrm>
          <a:custGeom>
            <a:avLst/>
            <a:gdLst>
              <a:gd name="connsiteX0" fmla="*/ 0 w 726281"/>
              <a:gd name="connsiteY0" fmla="*/ 0 h 731044"/>
              <a:gd name="connsiteX1" fmla="*/ 69056 w 726281"/>
              <a:gd name="connsiteY1" fmla="*/ 30956 h 731044"/>
              <a:gd name="connsiteX2" fmla="*/ 85725 w 726281"/>
              <a:gd name="connsiteY2" fmla="*/ 52387 h 731044"/>
              <a:gd name="connsiteX3" fmla="*/ 83343 w 726281"/>
              <a:gd name="connsiteY3" fmla="*/ 76200 h 731044"/>
              <a:gd name="connsiteX4" fmla="*/ 95250 w 726281"/>
              <a:gd name="connsiteY4" fmla="*/ 107156 h 731044"/>
              <a:gd name="connsiteX5" fmla="*/ 123825 w 726281"/>
              <a:gd name="connsiteY5" fmla="*/ 114300 h 731044"/>
              <a:gd name="connsiteX6" fmla="*/ 147637 w 726281"/>
              <a:gd name="connsiteY6" fmla="*/ 126206 h 731044"/>
              <a:gd name="connsiteX7" fmla="*/ 166687 w 726281"/>
              <a:gd name="connsiteY7" fmla="*/ 121444 h 731044"/>
              <a:gd name="connsiteX8" fmla="*/ 180975 w 726281"/>
              <a:gd name="connsiteY8" fmla="*/ 111919 h 731044"/>
              <a:gd name="connsiteX9" fmla="*/ 192881 w 726281"/>
              <a:gd name="connsiteY9" fmla="*/ 119062 h 731044"/>
              <a:gd name="connsiteX10" fmla="*/ 200025 w 726281"/>
              <a:gd name="connsiteY10" fmla="*/ 130969 h 731044"/>
              <a:gd name="connsiteX11" fmla="*/ 204787 w 726281"/>
              <a:gd name="connsiteY11" fmla="*/ 145256 h 731044"/>
              <a:gd name="connsiteX12" fmla="*/ 230981 w 726281"/>
              <a:gd name="connsiteY12" fmla="*/ 157162 h 731044"/>
              <a:gd name="connsiteX13" fmla="*/ 247650 w 726281"/>
              <a:gd name="connsiteY13" fmla="*/ 159544 h 731044"/>
              <a:gd name="connsiteX14" fmla="*/ 261937 w 726281"/>
              <a:gd name="connsiteY14" fmla="*/ 176212 h 731044"/>
              <a:gd name="connsiteX15" fmla="*/ 276225 w 726281"/>
              <a:gd name="connsiteY15" fmla="*/ 190500 h 731044"/>
              <a:gd name="connsiteX16" fmla="*/ 302418 w 726281"/>
              <a:gd name="connsiteY16" fmla="*/ 185737 h 731044"/>
              <a:gd name="connsiteX17" fmla="*/ 321468 w 726281"/>
              <a:gd name="connsiteY17" fmla="*/ 176212 h 731044"/>
              <a:gd name="connsiteX18" fmla="*/ 323850 w 726281"/>
              <a:gd name="connsiteY18" fmla="*/ 154781 h 731044"/>
              <a:gd name="connsiteX19" fmla="*/ 338137 w 726281"/>
              <a:gd name="connsiteY19" fmla="*/ 138112 h 731044"/>
              <a:gd name="connsiteX20" fmla="*/ 357187 w 726281"/>
              <a:gd name="connsiteY20" fmla="*/ 135731 h 731044"/>
              <a:gd name="connsiteX21" fmla="*/ 378618 w 726281"/>
              <a:gd name="connsiteY21" fmla="*/ 154781 h 731044"/>
              <a:gd name="connsiteX22" fmla="*/ 388143 w 726281"/>
              <a:gd name="connsiteY22" fmla="*/ 171450 h 731044"/>
              <a:gd name="connsiteX23" fmla="*/ 404812 w 726281"/>
              <a:gd name="connsiteY23" fmla="*/ 173831 h 731044"/>
              <a:gd name="connsiteX24" fmla="*/ 426243 w 726281"/>
              <a:gd name="connsiteY24" fmla="*/ 185737 h 731044"/>
              <a:gd name="connsiteX25" fmla="*/ 433387 w 726281"/>
              <a:gd name="connsiteY25" fmla="*/ 202406 h 731044"/>
              <a:gd name="connsiteX26" fmla="*/ 435768 w 726281"/>
              <a:gd name="connsiteY26" fmla="*/ 214312 h 731044"/>
              <a:gd name="connsiteX27" fmla="*/ 452437 w 726281"/>
              <a:gd name="connsiteY27" fmla="*/ 235744 h 731044"/>
              <a:gd name="connsiteX28" fmla="*/ 469106 w 726281"/>
              <a:gd name="connsiteY28" fmla="*/ 254794 h 731044"/>
              <a:gd name="connsiteX29" fmla="*/ 490537 w 726281"/>
              <a:gd name="connsiteY29" fmla="*/ 257175 h 731044"/>
              <a:gd name="connsiteX30" fmla="*/ 504825 w 726281"/>
              <a:gd name="connsiteY30" fmla="*/ 278606 h 731044"/>
              <a:gd name="connsiteX31" fmla="*/ 495300 w 726281"/>
              <a:gd name="connsiteY31" fmla="*/ 295275 h 731044"/>
              <a:gd name="connsiteX32" fmla="*/ 488156 w 726281"/>
              <a:gd name="connsiteY32" fmla="*/ 304800 h 731044"/>
              <a:gd name="connsiteX33" fmla="*/ 511968 w 726281"/>
              <a:gd name="connsiteY33" fmla="*/ 345281 h 731044"/>
              <a:gd name="connsiteX34" fmla="*/ 511968 w 726281"/>
              <a:gd name="connsiteY34" fmla="*/ 376237 h 731044"/>
              <a:gd name="connsiteX35" fmla="*/ 504825 w 726281"/>
              <a:gd name="connsiteY35" fmla="*/ 390525 h 731044"/>
              <a:gd name="connsiteX36" fmla="*/ 514350 w 726281"/>
              <a:gd name="connsiteY36" fmla="*/ 400050 h 731044"/>
              <a:gd name="connsiteX37" fmla="*/ 526256 w 726281"/>
              <a:gd name="connsiteY37" fmla="*/ 400050 h 731044"/>
              <a:gd name="connsiteX38" fmla="*/ 538162 w 726281"/>
              <a:gd name="connsiteY38" fmla="*/ 388144 h 731044"/>
              <a:gd name="connsiteX39" fmla="*/ 550068 w 726281"/>
              <a:gd name="connsiteY39" fmla="*/ 388144 h 731044"/>
              <a:gd name="connsiteX40" fmla="*/ 559593 w 726281"/>
              <a:gd name="connsiteY40" fmla="*/ 395287 h 731044"/>
              <a:gd name="connsiteX41" fmla="*/ 573881 w 726281"/>
              <a:gd name="connsiteY41" fmla="*/ 411956 h 731044"/>
              <a:gd name="connsiteX42" fmla="*/ 592931 w 726281"/>
              <a:gd name="connsiteY42" fmla="*/ 414337 h 731044"/>
              <a:gd name="connsiteX43" fmla="*/ 604837 w 726281"/>
              <a:gd name="connsiteY43" fmla="*/ 421481 h 731044"/>
              <a:gd name="connsiteX44" fmla="*/ 604837 w 726281"/>
              <a:gd name="connsiteY44" fmla="*/ 433387 h 731044"/>
              <a:gd name="connsiteX45" fmla="*/ 600075 w 726281"/>
              <a:gd name="connsiteY45" fmla="*/ 450056 h 731044"/>
              <a:gd name="connsiteX46" fmla="*/ 583406 w 726281"/>
              <a:gd name="connsiteY46" fmla="*/ 459581 h 731044"/>
              <a:gd name="connsiteX47" fmla="*/ 576262 w 726281"/>
              <a:gd name="connsiteY47" fmla="*/ 473869 h 731044"/>
              <a:gd name="connsiteX48" fmla="*/ 588168 w 726281"/>
              <a:gd name="connsiteY48" fmla="*/ 481012 h 731044"/>
              <a:gd name="connsiteX49" fmla="*/ 614362 w 726281"/>
              <a:gd name="connsiteY49" fmla="*/ 483394 h 731044"/>
              <a:gd name="connsiteX50" fmla="*/ 616743 w 726281"/>
              <a:gd name="connsiteY50" fmla="*/ 500062 h 731044"/>
              <a:gd name="connsiteX51" fmla="*/ 616743 w 726281"/>
              <a:gd name="connsiteY51" fmla="*/ 514350 h 731044"/>
              <a:gd name="connsiteX52" fmla="*/ 621506 w 726281"/>
              <a:gd name="connsiteY52" fmla="*/ 531019 h 731044"/>
              <a:gd name="connsiteX53" fmla="*/ 640556 w 726281"/>
              <a:gd name="connsiteY53" fmla="*/ 540544 h 731044"/>
              <a:gd name="connsiteX54" fmla="*/ 657225 w 726281"/>
              <a:gd name="connsiteY54" fmla="*/ 535781 h 731044"/>
              <a:gd name="connsiteX55" fmla="*/ 681037 w 726281"/>
              <a:gd name="connsiteY55" fmla="*/ 552450 h 731044"/>
              <a:gd name="connsiteX56" fmla="*/ 711993 w 726281"/>
              <a:gd name="connsiteY56" fmla="*/ 561975 h 731044"/>
              <a:gd name="connsiteX57" fmla="*/ 714375 w 726281"/>
              <a:gd name="connsiteY57" fmla="*/ 585787 h 731044"/>
              <a:gd name="connsiteX58" fmla="*/ 726281 w 726281"/>
              <a:gd name="connsiteY58" fmla="*/ 607219 h 731044"/>
              <a:gd name="connsiteX59" fmla="*/ 719137 w 726281"/>
              <a:gd name="connsiteY59" fmla="*/ 626269 h 731044"/>
              <a:gd name="connsiteX60" fmla="*/ 702468 w 726281"/>
              <a:gd name="connsiteY60" fmla="*/ 640556 h 731044"/>
              <a:gd name="connsiteX61" fmla="*/ 702468 w 726281"/>
              <a:gd name="connsiteY61" fmla="*/ 661987 h 731044"/>
              <a:gd name="connsiteX62" fmla="*/ 702468 w 726281"/>
              <a:gd name="connsiteY62" fmla="*/ 683419 h 731044"/>
              <a:gd name="connsiteX63" fmla="*/ 711993 w 726281"/>
              <a:gd name="connsiteY63" fmla="*/ 704850 h 731044"/>
              <a:gd name="connsiteX64" fmla="*/ 726281 w 726281"/>
              <a:gd name="connsiteY64" fmla="*/ 731044 h 73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726281" h="731044">
                <a:moveTo>
                  <a:pt x="0" y="0"/>
                </a:moveTo>
                <a:lnTo>
                  <a:pt x="69056" y="30956"/>
                </a:lnTo>
                <a:lnTo>
                  <a:pt x="85725" y="52387"/>
                </a:lnTo>
                <a:lnTo>
                  <a:pt x="83343" y="76200"/>
                </a:lnTo>
                <a:lnTo>
                  <a:pt x="95250" y="107156"/>
                </a:lnTo>
                <a:lnTo>
                  <a:pt x="123825" y="114300"/>
                </a:lnTo>
                <a:lnTo>
                  <a:pt x="147637" y="126206"/>
                </a:lnTo>
                <a:lnTo>
                  <a:pt x="166687" y="121444"/>
                </a:lnTo>
                <a:lnTo>
                  <a:pt x="180975" y="111919"/>
                </a:lnTo>
                <a:lnTo>
                  <a:pt x="192881" y="119062"/>
                </a:lnTo>
                <a:lnTo>
                  <a:pt x="200025" y="130969"/>
                </a:lnTo>
                <a:lnTo>
                  <a:pt x="204787" y="145256"/>
                </a:lnTo>
                <a:lnTo>
                  <a:pt x="230981" y="157162"/>
                </a:lnTo>
                <a:lnTo>
                  <a:pt x="247650" y="159544"/>
                </a:lnTo>
                <a:lnTo>
                  <a:pt x="261937" y="176212"/>
                </a:lnTo>
                <a:lnTo>
                  <a:pt x="276225" y="190500"/>
                </a:lnTo>
                <a:lnTo>
                  <a:pt x="302418" y="185737"/>
                </a:lnTo>
                <a:lnTo>
                  <a:pt x="321468" y="176212"/>
                </a:lnTo>
                <a:lnTo>
                  <a:pt x="323850" y="154781"/>
                </a:lnTo>
                <a:lnTo>
                  <a:pt x="338137" y="138112"/>
                </a:lnTo>
                <a:lnTo>
                  <a:pt x="357187" y="135731"/>
                </a:lnTo>
                <a:lnTo>
                  <a:pt x="378618" y="154781"/>
                </a:lnTo>
                <a:lnTo>
                  <a:pt x="388143" y="171450"/>
                </a:lnTo>
                <a:lnTo>
                  <a:pt x="404812" y="173831"/>
                </a:lnTo>
                <a:lnTo>
                  <a:pt x="426243" y="185737"/>
                </a:lnTo>
                <a:lnTo>
                  <a:pt x="433387" y="202406"/>
                </a:lnTo>
                <a:lnTo>
                  <a:pt x="435768" y="214312"/>
                </a:lnTo>
                <a:lnTo>
                  <a:pt x="452437" y="235744"/>
                </a:lnTo>
                <a:lnTo>
                  <a:pt x="469106" y="254794"/>
                </a:lnTo>
                <a:lnTo>
                  <a:pt x="490537" y="257175"/>
                </a:lnTo>
                <a:lnTo>
                  <a:pt x="504825" y="278606"/>
                </a:lnTo>
                <a:lnTo>
                  <a:pt x="495300" y="295275"/>
                </a:lnTo>
                <a:lnTo>
                  <a:pt x="488156" y="304800"/>
                </a:lnTo>
                <a:lnTo>
                  <a:pt x="511968" y="345281"/>
                </a:lnTo>
                <a:lnTo>
                  <a:pt x="511968" y="376237"/>
                </a:lnTo>
                <a:lnTo>
                  <a:pt x="504825" y="390525"/>
                </a:lnTo>
                <a:lnTo>
                  <a:pt x="514350" y="400050"/>
                </a:lnTo>
                <a:lnTo>
                  <a:pt x="526256" y="400050"/>
                </a:lnTo>
                <a:lnTo>
                  <a:pt x="538162" y="388144"/>
                </a:lnTo>
                <a:lnTo>
                  <a:pt x="550068" y="388144"/>
                </a:lnTo>
                <a:lnTo>
                  <a:pt x="559593" y="395287"/>
                </a:lnTo>
                <a:lnTo>
                  <a:pt x="573881" y="411956"/>
                </a:lnTo>
                <a:lnTo>
                  <a:pt x="592931" y="414337"/>
                </a:lnTo>
                <a:lnTo>
                  <a:pt x="604837" y="421481"/>
                </a:lnTo>
                <a:lnTo>
                  <a:pt x="604837" y="433387"/>
                </a:lnTo>
                <a:lnTo>
                  <a:pt x="600075" y="450056"/>
                </a:lnTo>
                <a:lnTo>
                  <a:pt x="583406" y="459581"/>
                </a:lnTo>
                <a:lnTo>
                  <a:pt x="576262" y="473869"/>
                </a:lnTo>
                <a:lnTo>
                  <a:pt x="588168" y="481012"/>
                </a:lnTo>
                <a:lnTo>
                  <a:pt x="614362" y="483394"/>
                </a:lnTo>
                <a:lnTo>
                  <a:pt x="616743" y="500062"/>
                </a:lnTo>
                <a:lnTo>
                  <a:pt x="616743" y="514350"/>
                </a:lnTo>
                <a:lnTo>
                  <a:pt x="621506" y="531019"/>
                </a:lnTo>
                <a:lnTo>
                  <a:pt x="640556" y="540544"/>
                </a:lnTo>
                <a:lnTo>
                  <a:pt x="657225" y="535781"/>
                </a:lnTo>
                <a:lnTo>
                  <a:pt x="681037" y="552450"/>
                </a:lnTo>
                <a:lnTo>
                  <a:pt x="711993" y="561975"/>
                </a:lnTo>
                <a:lnTo>
                  <a:pt x="714375" y="585787"/>
                </a:lnTo>
                <a:lnTo>
                  <a:pt x="726281" y="607219"/>
                </a:lnTo>
                <a:lnTo>
                  <a:pt x="719137" y="626269"/>
                </a:lnTo>
                <a:lnTo>
                  <a:pt x="702468" y="640556"/>
                </a:lnTo>
                <a:lnTo>
                  <a:pt x="702468" y="661987"/>
                </a:lnTo>
                <a:lnTo>
                  <a:pt x="702468" y="683419"/>
                </a:lnTo>
                <a:lnTo>
                  <a:pt x="711993" y="704850"/>
                </a:lnTo>
                <a:lnTo>
                  <a:pt x="726281" y="731044"/>
                </a:ln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84" name="フリーフォーム 489">
            <a:extLst>
              <a:ext uri="{FF2B5EF4-FFF2-40B4-BE49-F238E27FC236}">
                <a16:creationId xmlns:a16="http://schemas.microsoft.com/office/drawing/2014/main" id="{2C4E2FE7-9393-4BA9-BF3E-13601848FDAA}"/>
              </a:ext>
            </a:extLst>
          </p:cNvPr>
          <p:cNvSpPr/>
          <p:nvPr/>
        </p:nvSpPr>
        <p:spPr>
          <a:xfrm>
            <a:off x="1824575" y="8567738"/>
            <a:ext cx="117475" cy="212725"/>
          </a:xfrm>
          <a:custGeom>
            <a:avLst/>
            <a:gdLst>
              <a:gd name="connsiteX0" fmla="*/ 0 w 161925"/>
              <a:gd name="connsiteY0" fmla="*/ 0 h 292893"/>
              <a:gd name="connsiteX1" fmla="*/ 40482 w 161925"/>
              <a:gd name="connsiteY1" fmla="*/ 61912 h 292893"/>
              <a:gd name="connsiteX2" fmla="*/ 47625 w 161925"/>
              <a:gd name="connsiteY2" fmla="*/ 90487 h 292893"/>
              <a:gd name="connsiteX3" fmla="*/ 35719 w 161925"/>
              <a:gd name="connsiteY3" fmla="*/ 109537 h 292893"/>
              <a:gd name="connsiteX4" fmla="*/ 30957 w 161925"/>
              <a:gd name="connsiteY4" fmla="*/ 130968 h 292893"/>
              <a:gd name="connsiteX5" fmla="*/ 38100 w 161925"/>
              <a:gd name="connsiteY5" fmla="*/ 145256 h 292893"/>
              <a:gd name="connsiteX6" fmla="*/ 52388 w 161925"/>
              <a:gd name="connsiteY6" fmla="*/ 147637 h 292893"/>
              <a:gd name="connsiteX7" fmla="*/ 73819 w 161925"/>
              <a:gd name="connsiteY7" fmla="*/ 161925 h 292893"/>
              <a:gd name="connsiteX8" fmla="*/ 90488 w 161925"/>
              <a:gd name="connsiteY8" fmla="*/ 185737 h 292893"/>
              <a:gd name="connsiteX9" fmla="*/ 111919 w 161925"/>
              <a:gd name="connsiteY9" fmla="*/ 211931 h 292893"/>
              <a:gd name="connsiteX10" fmla="*/ 138113 w 161925"/>
              <a:gd name="connsiteY10" fmla="*/ 235743 h 292893"/>
              <a:gd name="connsiteX11" fmla="*/ 159544 w 161925"/>
              <a:gd name="connsiteY11" fmla="*/ 242887 h 292893"/>
              <a:gd name="connsiteX12" fmla="*/ 161925 w 161925"/>
              <a:gd name="connsiteY12" fmla="*/ 264318 h 292893"/>
              <a:gd name="connsiteX13" fmla="*/ 154782 w 161925"/>
              <a:gd name="connsiteY13" fmla="*/ 292893 h 29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1925" h="292893">
                <a:moveTo>
                  <a:pt x="0" y="0"/>
                </a:moveTo>
                <a:lnTo>
                  <a:pt x="40482" y="61912"/>
                </a:lnTo>
                <a:lnTo>
                  <a:pt x="47625" y="90487"/>
                </a:lnTo>
                <a:lnTo>
                  <a:pt x="35719" y="109537"/>
                </a:lnTo>
                <a:lnTo>
                  <a:pt x="30957" y="130968"/>
                </a:lnTo>
                <a:lnTo>
                  <a:pt x="38100" y="145256"/>
                </a:lnTo>
                <a:lnTo>
                  <a:pt x="52388" y="147637"/>
                </a:lnTo>
                <a:lnTo>
                  <a:pt x="73819" y="161925"/>
                </a:lnTo>
                <a:lnTo>
                  <a:pt x="90488" y="185737"/>
                </a:lnTo>
                <a:lnTo>
                  <a:pt x="111919" y="211931"/>
                </a:lnTo>
                <a:lnTo>
                  <a:pt x="138113" y="235743"/>
                </a:lnTo>
                <a:lnTo>
                  <a:pt x="159544" y="242887"/>
                </a:lnTo>
                <a:lnTo>
                  <a:pt x="161925" y="264318"/>
                </a:lnTo>
                <a:lnTo>
                  <a:pt x="154782" y="292893"/>
                </a:lnTo>
              </a:path>
            </a:pathLst>
          </a:custGeom>
          <a:noFill/>
          <a:ln w="381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85" name="フリーフォーム 490">
            <a:extLst>
              <a:ext uri="{FF2B5EF4-FFF2-40B4-BE49-F238E27FC236}">
                <a16:creationId xmlns:a16="http://schemas.microsoft.com/office/drawing/2014/main" id="{F20CEF62-6E78-4B33-B928-2CAE22CADA46}"/>
              </a:ext>
            </a:extLst>
          </p:cNvPr>
          <p:cNvSpPr/>
          <p:nvPr/>
        </p:nvSpPr>
        <p:spPr>
          <a:xfrm>
            <a:off x="1422938" y="8696325"/>
            <a:ext cx="82550" cy="150813"/>
          </a:xfrm>
          <a:custGeom>
            <a:avLst/>
            <a:gdLst>
              <a:gd name="connsiteX0" fmla="*/ 0 w 114300"/>
              <a:gd name="connsiteY0" fmla="*/ 0 h 209550"/>
              <a:gd name="connsiteX1" fmla="*/ 45244 w 114300"/>
              <a:gd name="connsiteY1" fmla="*/ 38100 h 209550"/>
              <a:gd name="connsiteX2" fmla="*/ 61913 w 114300"/>
              <a:gd name="connsiteY2" fmla="*/ 38100 h 209550"/>
              <a:gd name="connsiteX3" fmla="*/ 76200 w 114300"/>
              <a:gd name="connsiteY3" fmla="*/ 66675 h 209550"/>
              <a:gd name="connsiteX4" fmla="*/ 90488 w 114300"/>
              <a:gd name="connsiteY4" fmla="*/ 83344 h 209550"/>
              <a:gd name="connsiteX5" fmla="*/ 114300 w 114300"/>
              <a:gd name="connsiteY5" fmla="*/ 97632 h 209550"/>
              <a:gd name="connsiteX6" fmla="*/ 114300 w 114300"/>
              <a:gd name="connsiteY6" fmla="*/ 130969 h 209550"/>
              <a:gd name="connsiteX7" fmla="*/ 100013 w 114300"/>
              <a:gd name="connsiteY7" fmla="*/ 150019 h 209550"/>
              <a:gd name="connsiteX8" fmla="*/ 90488 w 114300"/>
              <a:gd name="connsiteY8" fmla="*/ 171450 h 209550"/>
              <a:gd name="connsiteX9" fmla="*/ 90488 w 114300"/>
              <a:gd name="connsiteY9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00" h="209550">
                <a:moveTo>
                  <a:pt x="0" y="0"/>
                </a:moveTo>
                <a:lnTo>
                  <a:pt x="45244" y="38100"/>
                </a:lnTo>
                <a:lnTo>
                  <a:pt x="61913" y="38100"/>
                </a:lnTo>
                <a:lnTo>
                  <a:pt x="76200" y="66675"/>
                </a:lnTo>
                <a:lnTo>
                  <a:pt x="90488" y="83344"/>
                </a:lnTo>
                <a:lnTo>
                  <a:pt x="114300" y="97632"/>
                </a:lnTo>
                <a:lnTo>
                  <a:pt x="114300" y="130969"/>
                </a:lnTo>
                <a:lnTo>
                  <a:pt x="100013" y="150019"/>
                </a:lnTo>
                <a:lnTo>
                  <a:pt x="90488" y="171450"/>
                </a:lnTo>
                <a:lnTo>
                  <a:pt x="90488" y="209550"/>
                </a:lnTo>
              </a:path>
            </a:pathLst>
          </a:custGeom>
          <a:noFill/>
          <a:ln w="38100">
            <a:solidFill>
              <a:srgbClr val="00B0F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 dirty="0"/>
          </a:p>
        </p:txBody>
      </p:sp>
      <p:sp>
        <p:nvSpPr>
          <p:cNvPr id="286" name="フリーフォーム 491">
            <a:extLst>
              <a:ext uri="{FF2B5EF4-FFF2-40B4-BE49-F238E27FC236}">
                <a16:creationId xmlns:a16="http://schemas.microsoft.com/office/drawing/2014/main" id="{B5E08CEC-4A21-44FC-8C41-E6AC560A22D3}"/>
              </a:ext>
            </a:extLst>
          </p:cNvPr>
          <p:cNvSpPr/>
          <p:nvPr/>
        </p:nvSpPr>
        <p:spPr>
          <a:xfrm>
            <a:off x="999075" y="8809038"/>
            <a:ext cx="133350" cy="241300"/>
          </a:xfrm>
          <a:custGeom>
            <a:avLst/>
            <a:gdLst>
              <a:gd name="connsiteX0" fmla="*/ 0 w 211931"/>
              <a:gd name="connsiteY0" fmla="*/ 0 h 333375"/>
              <a:gd name="connsiteX1" fmla="*/ 23813 w 211931"/>
              <a:gd name="connsiteY1" fmla="*/ 38100 h 333375"/>
              <a:gd name="connsiteX2" fmla="*/ 19050 w 211931"/>
              <a:gd name="connsiteY2" fmla="*/ 64294 h 333375"/>
              <a:gd name="connsiteX3" fmla="*/ 38100 w 211931"/>
              <a:gd name="connsiteY3" fmla="*/ 95250 h 333375"/>
              <a:gd name="connsiteX4" fmla="*/ 69056 w 211931"/>
              <a:gd name="connsiteY4" fmla="*/ 107157 h 333375"/>
              <a:gd name="connsiteX5" fmla="*/ 111919 w 211931"/>
              <a:gd name="connsiteY5" fmla="*/ 109538 h 333375"/>
              <a:gd name="connsiteX6" fmla="*/ 154781 w 211931"/>
              <a:gd name="connsiteY6" fmla="*/ 142875 h 333375"/>
              <a:gd name="connsiteX7" fmla="*/ 180975 w 211931"/>
              <a:gd name="connsiteY7" fmla="*/ 173832 h 333375"/>
              <a:gd name="connsiteX8" fmla="*/ 211931 w 211931"/>
              <a:gd name="connsiteY8" fmla="*/ 221457 h 333375"/>
              <a:gd name="connsiteX9" fmla="*/ 195263 w 211931"/>
              <a:gd name="connsiteY9" fmla="*/ 276225 h 333375"/>
              <a:gd name="connsiteX10" fmla="*/ 176213 w 211931"/>
              <a:gd name="connsiteY10" fmla="*/ 33337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1931" h="333375">
                <a:moveTo>
                  <a:pt x="0" y="0"/>
                </a:moveTo>
                <a:lnTo>
                  <a:pt x="23813" y="38100"/>
                </a:lnTo>
                <a:lnTo>
                  <a:pt x="19050" y="64294"/>
                </a:lnTo>
                <a:lnTo>
                  <a:pt x="38100" y="95250"/>
                </a:lnTo>
                <a:lnTo>
                  <a:pt x="69056" y="107157"/>
                </a:lnTo>
                <a:lnTo>
                  <a:pt x="111919" y="109538"/>
                </a:lnTo>
                <a:lnTo>
                  <a:pt x="154781" y="142875"/>
                </a:lnTo>
                <a:lnTo>
                  <a:pt x="180975" y="173832"/>
                </a:lnTo>
                <a:lnTo>
                  <a:pt x="211931" y="221457"/>
                </a:lnTo>
                <a:lnTo>
                  <a:pt x="195263" y="276225"/>
                </a:lnTo>
                <a:lnTo>
                  <a:pt x="176213" y="333375"/>
                </a:ln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87" name="フリーフォーム 492">
            <a:extLst>
              <a:ext uri="{FF2B5EF4-FFF2-40B4-BE49-F238E27FC236}">
                <a16:creationId xmlns:a16="http://schemas.microsoft.com/office/drawing/2014/main" id="{78B4D012-1025-4157-B7DF-63D5B89589FF}"/>
              </a:ext>
            </a:extLst>
          </p:cNvPr>
          <p:cNvSpPr/>
          <p:nvPr/>
        </p:nvSpPr>
        <p:spPr>
          <a:xfrm>
            <a:off x="765713" y="8928100"/>
            <a:ext cx="165100" cy="387350"/>
          </a:xfrm>
          <a:custGeom>
            <a:avLst/>
            <a:gdLst>
              <a:gd name="connsiteX0" fmla="*/ 0 w 228600"/>
              <a:gd name="connsiteY0" fmla="*/ 0 h 535781"/>
              <a:gd name="connsiteX1" fmla="*/ 50006 w 228600"/>
              <a:gd name="connsiteY1" fmla="*/ 23812 h 535781"/>
              <a:gd name="connsiteX2" fmla="*/ 71438 w 228600"/>
              <a:gd name="connsiteY2" fmla="*/ 38100 h 535781"/>
              <a:gd name="connsiteX3" fmla="*/ 100013 w 228600"/>
              <a:gd name="connsiteY3" fmla="*/ 59531 h 535781"/>
              <a:gd name="connsiteX4" fmla="*/ 130969 w 228600"/>
              <a:gd name="connsiteY4" fmla="*/ 61912 h 535781"/>
              <a:gd name="connsiteX5" fmla="*/ 154781 w 228600"/>
              <a:gd name="connsiteY5" fmla="*/ 78581 h 535781"/>
              <a:gd name="connsiteX6" fmla="*/ 180975 w 228600"/>
              <a:gd name="connsiteY6" fmla="*/ 119062 h 535781"/>
              <a:gd name="connsiteX7" fmla="*/ 197644 w 228600"/>
              <a:gd name="connsiteY7" fmla="*/ 157162 h 535781"/>
              <a:gd name="connsiteX8" fmla="*/ 192881 w 228600"/>
              <a:gd name="connsiteY8" fmla="*/ 176212 h 535781"/>
              <a:gd name="connsiteX9" fmla="*/ 202406 w 228600"/>
              <a:gd name="connsiteY9" fmla="*/ 200025 h 535781"/>
              <a:gd name="connsiteX10" fmla="*/ 219075 w 228600"/>
              <a:gd name="connsiteY10" fmla="*/ 226218 h 535781"/>
              <a:gd name="connsiteX11" fmla="*/ 228600 w 228600"/>
              <a:gd name="connsiteY11" fmla="*/ 250031 h 535781"/>
              <a:gd name="connsiteX12" fmla="*/ 221456 w 228600"/>
              <a:gd name="connsiteY12" fmla="*/ 278606 h 535781"/>
              <a:gd name="connsiteX13" fmla="*/ 195263 w 228600"/>
              <a:gd name="connsiteY13" fmla="*/ 300037 h 535781"/>
              <a:gd name="connsiteX14" fmla="*/ 161925 w 228600"/>
              <a:gd name="connsiteY14" fmla="*/ 330993 h 535781"/>
              <a:gd name="connsiteX15" fmla="*/ 147638 w 228600"/>
              <a:gd name="connsiteY15" fmla="*/ 371475 h 535781"/>
              <a:gd name="connsiteX16" fmla="*/ 130969 w 228600"/>
              <a:gd name="connsiteY16" fmla="*/ 395287 h 535781"/>
              <a:gd name="connsiteX17" fmla="*/ 109538 w 228600"/>
              <a:gd name="connsiteY17" fmla="*/ 404812 h 535781"/>
              <a:gd name="connsiteX18" fmla="*/ 102394 w 228600"/>
              <a:gd name="connsiteY18" fmla="*/ 421481 h 535781"/>
              <a:gd name="connsiteX19" fmla="*/ 104775 w 228600"/>
              <a:gd name="connsiteY19" fmla="*/ 440531 h 535781"/>
              <a:gd name="connsiteX20" fmla="*/ 95250 w 228600"/>
              <a:gd name="connsiteY20" fmla="*/ 459581 h 535781"/>
              <a:gd name="connsiteX21" fmla="*/ 78581 w 228600"/>
              <a:gd name="connsiteY21" fmla="*/ 473868 h 535781"/>
              <a:gd name="connsiteX22" fmla="*/ 83344 w 228600"/>
              <a:gd name="connsiteY22" fmla="*/ 497681 h 535781"/>
              <a:gd name="connsiteX23" fmla="*/ 92869 w 228600"/>
              <a:gd name="connsiteY23" fmla="*/ 519112 h 535781"/>
              <a:gd name="connsiteX24" fmla="*/ 121444 w 228600"/>
              <a:gd name="connsiteY24" fmla="*/ 535781 h 53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600" h="535781">
                <a:moveTo>
                  <a:pt x="0" y="0"/>
                </a:moveTo>
                <a:lnTo>
                  <a:pt x="50006" y="23812"/>
                </a:lnTo>
                <a:lnTo>
                  <a:pt x="71438" y="38100"/>
                </a:lnTo>
                <a:lnTo>
                  <a:pt x="100013" y="59531"/>
                </a:lnTo>
                <a:lnTo>
                  <a:pt x="130969" y="61912"/>
                </a:lnTo>
                <a:lnTo>
                  <a:pt x="154781" y="78581"/>
                </a:lnTo>
                <a:lnTo>
                  <a:pt x="180975" y="119062"/>
                </a:lnTo>
                <a:lnTo>
                  <a:pt x="197644" y="157162"/>
                </a:lnTo>
                <a:lnTo>
                  <a:pt x="192881" y="176212"/>
                </a:lnTo>
                <a:lnTo>
                  <a:pt x="202406" y="200025"/>
                </a:lnTo>
                <a:lnTo>
                  <a:pt x="219075" y="226218"/>
                </a:lnTo>
                <a:lnTo>
                  <a:pt x="228600" y="250031"/>
                </a:lnTo>
                <a:lnTo>
                  <a:pt x="221456" y="278606"/>
                </a:lnTo>
                <a:lnTo>
                  <a:pt x="195263" y="300037"/>
                </a:lnTo>
                <a:lnTo>
                  <a:pt x="161925" y="330993"/>
                </a:lnTo>
                <a:lnTo>
                  <a:pt x="147638" y="371475"/>
                </a:lnTo>
                <a:lnTo>
                  <a:pt x="130969" y="395287"/>
                </a:lnTo>
                <a:lnTo>
                  <a:pt x="109538" y="404812"/>
                </a:lnTo>
                <a:lnTo>
                  <a:pt x="102394" y="421481"/>
                </a:lnTo>
                <a:lnTo>
                  <a:pt x="104775" y="440531"/>
                </a:lnTo>
                <a:lnTo>
                  <a:pt x="95250" y="459581"/>
                </a:lnTo>
                <a:lnTo>
                  <a:pt x="78581" y="473868"/>
                </a:lnTo>
                <a:lnTo>
                  <a:pt x="83344" y="497681"/>
                </a:lnTo>
                <a:lnTo>
                  <a:pt x="92869" y="519112"/>
                </a:lnTo>
                <a:lnTo>
                  <a:pt x="121444" y="535781"/>
                </a:lnTo>
              </a:path>
            </a:pathLst>
          </a:custGeom>
          <a:noFill/>
          <a:ln w="381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88" name="フリーフォーム 493">
            <a:extLst>
              <a:ext uri="{FF2B5EF4-FFF2-40B4-BE49-F238E27FC236}">
                <a16:creationId xmlns:a16="http://schemas.microsoft.com/office/drawing/2014/main" id="{3C1FED7C-EA0E-421B-825D-99BFBC1D3DC1}"/>
              </a:ext>
            </a:extLst>
          </p:cNvPr>
          <p:cNvSpPr/>
          <p:nvPr/>
        </p:nvSpPr>
        <p:spPr>
          <a:xfrm>
            <a:off x="530763" y="8939213"/>
            <a:ext cx="155575" cy="231775"/>
          </a:xfrm>
          <a:custGeom>
            <a:avLst/>
            <a:gdLst>
              <a:gd name="connsiteX0" fmla="*/ 0 w 216694"/>
              <a:gd name="connsiteY0" fmla="*/ 0 h 321468"/>
              <a:gd name="connsiteX1" fmla="*/ 35719 w 216694"/>
              <a:gd name="connsiteY1" fmla="*/ 66675 h 321468"/>
              <a:gd name="connsiteX2" fmla="*/ 83344 w 216694"/>
              <a:gd name="connsiteY2" fmla="*/ 95250 h 321468"/>
              <a:gd name="connsiteX3" fmla="*/ 85725 w 216694"/>
              <a:gd name="connsiteY3" fmla="*/ 142875 h 321468"/>
              <a:gd name="connsiteX4" fmla="*/ 95250 w 216694"/>
              <a:gd name="connsiteY4" fmla="*/ 178593 h 321468"/>
              <a:gd name="connsiteX5" fmla="*/ 116681 w 216694"/>
              <a:gd name="connsiteY5" fmla="*/ 183356 h 321468"/>
              <a:gd name="connsiteX6" fmla="*/ 135731 w 216694"/>
              <a:gd name="connsiteY6" fmla="*/ 200025 h 321468"/>
              <a:gd name="connsiteX7" fmla="*/ 135731 w 216694"/>
              <a:gd name="connsiteY7" fmla="*/ 223837 h 321468"/>
              <a:gd name="connsiteX8" fmla="*/ 154781 w 216694"/>
              <a:gd name="connsiteY8" fmla="*/ 230981 h 321468"/>
              <a:gd name="connsiteX9" fmla="*/ 164306 w 216694"/>
              <a:gd name="connsiteY9" fmla="*/ 250031 h 321468"/>
              <a:gd name="connsiteX10" fmla="*/ 178594 w 216694"/>
              <a:gd name="connsiteY10" fmla="*/ 261937 h 321468"/>
              <a:gd name="connsiteX11" fmla="*/ 200025 w 216694"/>
              <a:gd name="connsiteY11" fmla="*/ 261937 h 321468"/>
              <a:gd name="connsiteX12" fmla="*/ 216694 w 216694"/>
              <a:gd name="connsiteY12" fmla="*/ 280987 h 321468"/>
              <a:gd name="connsiteX13" fmla="*/ 214313 w 216694"/>
              <a:gd name="connsiteY13" fmla="*/ 321468 h 321468"/>
              <a:gd name="connsiteX0" fmla="*/ 0 w 216694"/>
              <a:gd name="connsiteY0" fmla="*/ 0 h 321468"/>
              <a:gd name="connsiteX1" fmla="*/ 35719 w 216694"/>
              <a:gd name="connsiteY1" fmla="*/ 66675 h 321468"/>
              <a:gd name="connsiteX2" fmla="*/ 83344 w 216694"/>
              <a:gd name="connsiteY2" fmla="*/ 95250 h 321468"/>
              <a:gd name="connsiteX3" fmla="*/ 85725 w 216694"/>
              <a:gd name="connsiteY3" fmla="*/ 142875 h 321468"/>
              <a:gd name="connsiteX4" fmla="*/ 95250 w 216694"/>
              <a:gd name="connsiteY4" fmla="*/ 178593 h 321468"/>
              <a:gd name="connsiteX5" fmla="*/ 116681 w 216694"/>
              <a:gd name="connsiteY5" fmla="*/ 183356 h 321468"/>
              <a:gd name="connsiteX6" fmla="*/ 135731 w 216694"/>
              <a:gd name="connsiteY6" fmla="*/ 200025 h 321468"/>
              <a:gd name="connsiteX7" fmla="*/ 140493 w 216694"/>
              <a:gd name="connsiteY7" fmla="*/ 223837 h 321468"/>
              <a:gd name="connsiteX8" fmla="*/ 154781 w 216694"/>
              <a:gd name="connsiteY8" fmla="*/ 230981 h 321468"/>
              <a:gd name="connsiteX9" fmla="*/ 164306 w 216694"/>
              <a:gd name="connsiteY9" fmla="*/ 250031 h 321468"/>
              <a:gd name="connsiteX10" fmla="*/ 178594 w 216694"/>
              <a:gd name="connsiteY10" fmla="*/ 261937 h 321468"/>
              <a:gd name="connsiteX11" fmla="*/ 200025 w 216694"/>
              <a:gd name="connsiteY11" fmla="*/ 261937 h 321468"/>
              <a:gd name="connsiteX12" fmla="*/ 216694 w 216694"/>
              <a:gd name="connsiteY12" fmla="*/ 280987 h 321468"/>
              <a:gd name="connsiteX13" fmla="*/ 214313 w 216694"/>
              <a:gd name="connsiteY13" fmla="*/ 321468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6694" h="321468">
                <a:moveTo>
                  <a:pt x="0" y="0"/>
                </a:moveTo>
                <a:lnTo>
                  <a:pt x="35719" y="66675"/>
                </a:lnTo>
                <a:lnTo>
                  <a:pt x="83344" y="95250"/>
                </a:lnTo>
                <a:lnTo>
                  <a:pt x="85725" y="142875"/>
                </a:lnTo>
                <a:lnTo>
                  <a:pt x="95250" y="178593"/>
                </a:lnTo>
                <a:lnTo>
                  <a:pt x="116681" y="183356"/>
                </a:lnTo>
                <a:lnTo>
                  <a:pt x="135731" y="200025"/>
                </a:lnTo>
                <a:lnTo>
                  <a:pt x="140493" y="223837"/>
                </a:lnTo>
                <a:lnTo>
                  <a:pt x="154781" y="230981"/>
                </a:lnTo>
                <a:lnTo>
                  <a:pt x="164306" y="250031"/>
                </a:lnTo>
                <a:lnTo>
                  <a:pt x="178594" y="261937"/>
                </a:lnTo>
                <a:lnTo>
                  <a:pt x="200025" y="261937"/>
                </a:lnTo>
                <a:lnTo>
                  <a:pt x="216694" y="280987"/>
                </a:lnTo>
                <a:lnTo>
                  <a:pt x="214313" y="321468"/>
                </a:lnTo>
              </a:path>
            </a:pathLst>
          </a:custGeom>
          <a:noFill/>
          <a:ln w="34925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89" name="フリーフォーム 494">
            <a:extLst>
              <a:ext uri="{FF2B5EF4-FFF2-40B4-BE49-F238E27FC236}">
                <a16:creationId xmlns:a16="http://schemas.microsoft.com/office/drawing/2014/main" id="{E3B357F3-3608-4F21-AC02-A87066051CF4}"/>
              </a:ext>
            </a:extLst>
          </p:cNvPr>
          <p:cNvSpPr/>
          <p:nvPr/>
        </p:nvSpPr>
        <p:spPr>
          <a:xfrm>
            <a:off x="443450" y="8977313"/>
            <a:ext cx="109538" cy="84137"/>
          </a:xfrm>
          <a:custGeom>
            <a:avLst/>
            <a:gdLst>
              <a:gd name="connsiteX0" fmla="*/ 152400 w 152400"/>
              <a:gd name="connsiteY0" fmla="*/ 0 h 116682"/>
              <a:gd name="connsiteX1" fmla="*/ 97631 w 152400"/>
              <a:gd name="connsiteY1" fmla="*/ 45244 h 116682"/>
              <a:gd name="connsiteX2" fmla="*/ 83343 w 152400"/>
              <a:gd name="connsiteY2" fmla="*/ 61913 h 116682"/>
              <a:gd name="connsiteX3" fmla="*/ 59531 w 152400"/>
              <a:gd name="connsiteY3" fmla="*/ 69057 h 116682"/>
              <a:gd name="connsiteX4" fmla="*/ 35718 w 152400"/>
              <a:gd name="connsiteY4" fmla="*/ 66675 h 116682"/>
              <a:gd name="connsiteX5" fmla="*/ 14287 w 152400"/>
              <a:gd name="connsiteY5" fmla="*/ 76200 h 116682"/>
              <a:gd name="connsiteX6" fmla="*/ 0 w 152400"/>
              <a:gd name="connsiteY6" fmla="*/ 90488 h 116682"/>
              <a:gd name="connsiteX7" fmla="*/ 2381 w 152400"/>
              <a:gd name="connsiteY7" fmla="*/ 116682 h 11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400" h="116682">
                <a:moveTo>
                  <a:pt x="152400" y="0"/>
                </a:moveTo>
                <a:lnTo>
                  <a:pt x="97631" y="45244"/>
                </a:lnTo>
                <a:lnTo>
                  <a:pt x="83343" y="61913"/>
                </a:lnTo>
                <a:lnTo>
                  <a:pt x="59531" y="69057"/>
                </a:lnTo>
                <a:lnTo>
                  <a:pt x="35718" y="66675"/>
                </a:lnTo>
                <a:lnTo>
                  <a:pt x="14287" y="76200"/>
                </a:lnTo>
                <a:lnTo>
                  <a:pt x="0" y="90488"/>
                </a:lnTo>
                <a:lnTo>
                  <a:pt x="2381" y="116682"/>
                </a:ln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90" name="フリーフォーム 495">
            <a:extLst>
              <a:ext uri="{FF2B5EF4-FFF2-40B4-BE49-F238E27FC236}">
                <a16:creationId xmlns:a16="http://schemas.microsoft.com/office/drawing/2014/main" id="{5B51211A-0AEE-4D89-9FCE-1A219A49C05D}"/>
              </a:ext>
            </a:extLst>
          </p:cNvPr>
          <p:cNvSpPr/>
          <p:nvPr/>
        </p:nvSpPr>
        <p:spPr>
          <a:xfrm>
            <a:off x="3375563" y="2419350"/>
            <a:ext cx="2565400" cy="2424113"/>
          </a:xfrm>
          <a:custGeom>
            <a:avLst/>
            <a:gdLst>
              <a:gd name="connsiteX0" fmla="*/ 1838325 w 1890713"/>
              <a:gd name="connsiteY0" fmla="*/ 2382 h 1081088"/>
              <a:gd name="connsiteX1" fmla="*/ 1831181 w 1890713"/>
              <a:gd name="connsiteY1" fmla="*/ 92869 h 1081088"/>
              <a:gd name="connsiteX2" fmla="*/ 1816894 w 1890713"/>
              <a:gd name="connsiteY2" fmla="*/ 126207 h 1081088"/>
              <a:gd name="connsiteX3" fmla="*/ 1788319 w 1890713"/>
              <a:gd name="connsiteY3" fmla="*/ 159544 h 1081088"/>
              <a:gd name="connsiteX4" fmla="*/ 1728788 w 1890713"/>
              <a:gd name="connsiteY4" fmla="*/ 183357 h 1081088"/>
              <a:gd name="connsiteX5" fmla="*/ 1676400 w 1890713"/>
              <a:gd name="connsiteY5" fmla="*/ 197644 h 1081088"/>
              <a:gd name="connsiteX6" fmla="*/ 1624013 w 1890713"/>
              <a:gd name="connsiteY6" fmla="*/ 202407 h 1081088"/>
              <a:gd name="connsiteX7" fmla="*/ 1543050 w 1890713"/>
              <a:gd name="connsiteY7" fmla="*/ 200025 h 1081088"/>
              <a:gd name="connsiteX8" fmla="*/ 1454944 w 1890713"/>
              <a:gd name="connsiteY8" fmla="*/ 197644 h 1081088"/>
              <a:gd name="connsiteX9" fmla="*/ 1402556 w 1890713"/>
              <a:gd name="connsiteY9" fmla="*/ 202407 h 1081088"/>
              <a:gd name="connsiteX10" fmla="*/ 1364456 w 1890713"/>
              <a:gd name="connsiteY10" fmla="*/ 228600 h 1081088"/>
              <a:gd name="connsiteX11" fmla="*/ 1345406 w 1890713"/>
              <a:gd name="connsiteY11" fmla="*/ 257175 h 1081088"/>
              <a:gd name="connsiteX12" fmla="*/ 1326356 w 1890713"/>
              <a:gd name="connsiteY12" fmla="*/ 292894 h 1081088"/>
              <a:gd name="connsiteX13" fmla="*/ 1312069 w 1890713"/>
              <a:gd name="connsiteY13" fmla="*/ 330994 h 1081088"/>
              <a:gd name="connsiteX14" fmla="*/ 1281113 w 1890713"/>
              <a:gd name="connsiteY14" fmla="*/ 354807 h 1081088"/>
              <a:gd name="connsiteX15" fmla="*/ 1238250 w 1890713"/>
              <a:gd name="connsiteY15" fmla="*/ 392907 h 1081088"/>
              <a:gd name="connsiteX16" fmla="*/ 1207294 w 1890713"/>
              <a:gd name="connsiteY16" fmla="*/ 402432 h 1081088"/>
              <a:gd name="connsiteX17" fmla="*/ 1171575 w 1890713"/>
              <a:gd name="connsiteY17" fmla="*/ 395288 h 1081088"/>
              <a:gd name="connsiteX18" fmla="*/ 1116806 w 1890713"/>
              <a:gd name="connsiteY18" fmla="*/ 395288 h 1081088"/>
              <a:gd name="connsiteX19" fmla="*/ 1088231 w 1890713"/>
              <a:gd name="connsiteY19" fmla="*/ 400050 h 1081088"/>
              <a:gd name="connsiteX20" fmla="*/ 1042988 w 1890713"/>
              <a:gd name="connsiteY20" fmla="*/ 407194 h 1081088"/>
              <a:gd name="connsiteX21" fmla="*/ 1004888 w 1890713"/>
              <a:gd name="connsiteY21" fmla="*/ 431007 h 1081088"/>
              <a:gd name="connsiteX22" fmla="*/ 950119 w 1890713"/>
              <a:gd name="connsiteY22" fmla="*/ 464344 h 1081088"/>
              <a:gd name="connsiteX23" fmla="*/ 859631 w 1890713"/>
              <a:gd name="connsiteY23" fmla="*/ 528638 h 1081088"/>
              <a:gd name="connsiteX24" fmla="*/ 788194 w 1890713"/>
              <a:gd name="connsiteY24" fmla="*/ 576263 h 1081088"/>
              <a:gd name="connsiteX25" fmla="*/ 707231 w 1890713"/>
              <a:gd name="connsiteY25" fmla="*/ 628650 h 1081088"/>
              <a:gd name="connsiteX26" fmla="*/ 652463 w 1890713"/>
              <a:gd name="connsiteY26" fmla="*/ 673894 h 1081088"/>
              <a:gd name="connsiteX27" fmla="*/ 547688 w 1890713"/>
              <a:gd name="connsiteY27" fmla="*/ 735807 h 1081088"/>
              <a:gd name="connsiteX28" fmla="*/ 459581 w 1890713"/>
              <a:gd name="connsiteY28" fmla="*/ 783432 h 1081088"/>
              <a:gd name="connsiteX29" fmla="*/ 326231 w 1890713"/>
              <a:gd name="connsiteY29" fmla="*/ 852488 h 1081088"/>
              <a:gd name="connsiteX30" fmla="*/ 240506 w 1890713"/>
              <a:gd name="connsiteY30" fmla="*/ 885825 h 1081088"/>
              <a:gd name="connsiteX31" fmla="*/ 164306 w 1890713"/>
              <a:gd name="connsiteY31" fmla="*/ 919163 h 1081088"/>
              <a:gd name="connsiteX32" fmla="*/ 102394 w 1890713"/>
              <a:gd name="connsiteY32" fmla="*/ 940594 h 1081088"/>
              <a:gd name="connsiteX33" fmla="*/ 0 w 1890713"/>
              <a:gd name="connsiteY33" fmla="*/ 952500 h 1081088"/>
              <a:gd name="connsiteX34" fmla="*/ 11906 w 1890713"/>
              <a:gd name="connsiteY34" fmla="*/ 971550 h 1081088"/>
              <a:gd name="connsiteX35" fmla="*/ 33338 w 1890713"/>
              <a:gd name="connsiteY35" fmla="*/ 1000125 h 1081088"/>
              <a:gd name="connsiteX36" fmla="*/ 45244 w 1890713"/>
              <a:gd name="connsiteY36" fmla="*/ 1042988 h 1081088"/>
              <a:gd name="connsiteX37" fmla="*/ 47625 w 1890713"/>
              <a:gd name="connsiteY37" fmla="*/ 1081088 h 1081088"/>
              <a:gd name="connsiteX38" fmla="*/ 100013 w 1890713"/>
              <a:gd name="connsiteY38" fmla="*/ 1064419 h 1081088"/>
              <a:gd name="connsiteX39" fmla="*/ 247650 w 1890713"/>
              <a:gd name="connsiteY39" fmla="*/ 1007269 h 1081088"/>
              <a:gd name="connsiteX40" fmla="*/ 402431 w 1890713"/>
              <a:gd name="connsiteY40" fmla="*/ 933450 h 1081088"/>
              <a:gd name="connsiteX41" fmla="*/ 531019 w 1890713"/>
              <a:gd name="connsiteY41" fmla="*/ 857250 h 1081088"/>
              <a:gd name="connsiteX42" fmla="*/ 623888 w 1890713"/>
              <a:gd name="connsiteY42" fmla="*/ 792957 h 1081088"/>
              <a:gd name="connsiteX43" fmla="*/ 721519 w 1890713"/>
              <a:gd name="connsiteY43" fmla="*/ 723900 h 1081088"/>
              <a:gd name="connsiteX44" fmla="*/ 857250 w 1890713"/>
              <a:gd name="connsiteY44" fmla="*/ 619125 h 1081088"/>
              <a:gd name="connsiteX45" fmla="*/ 978694 w 1890713"/>
              <a:gd name="connsiteY45" fmla="*/ 545307 h 1081088"/>
              <a:gd name="connsiteX46" fmla="*/ 1035844 w 1890713"/>
              <a:gd name="connsiteY46" fmla="*/ 492919 h 1081088"/>
              <a:gd name="connsiteX47" fmla="*/ 1066800 w 1890713"/>
              <a:gd name="connsiteY47" fmla="*/ 483394 h 1081088"/>
              <a:gd name="connsiteX48" fmla="*/ 1081088 w 1890713"/>
              <a:gd name="connsiteY48" fmla="*/ 478632 h 1081088"/>
              <a:gd name="connsiteX49" fmla="*/ 1140619 w 1890713"/>
              <a:gd name="connsiteY49" fmla="*/ 473869 h 1081088"/>
              <a:gd name="connsiteX50" fmla="*/ 1200150 w 1890713"/>
              <a:gd name="connsiteY50" fmla="*/ 464344 h 1081088"/>
              <a:gd name="connsiteX51" fmla="*/ 1221581 w 1890713"/>
              <a:gd name="connsiteY51" fmla="*/ 459582 h 1081088"/>
              <a:gd name="connsiteX52" fmla="*/ 1240631 w 1890713"/>
              <a:gd name="connsiteY52" fmla="*/ 450057 h 1081088"/>
              <a:gd name="connsiteX53" fmla="*/ 1307306 w 1890713"/>
              <a:gd name="connsiteY53" fmla="*/ 409575 h 1081088"/>
              <a:gd name="connsiteX54" fmla="*/ 1338263 w 1890713"/>
              <a:gd name="connsiteY54" fmla="*/ 395288 h 1081088"/>
              <a:gd name="connsiteX55" fmla="*/ 1347788 w 1890713"/>
              <a:gd name="connsiteY55" fmla="*/ 369094 h 1081088"/>
              <a:gd name="connsiteX56" fmla="*/ 1362075 w 1890713"/>
              <a:gd name="connsiteY56" fmla="*/ 345282 h 1081088"/>
              <a:gd name="connsiteX57" fmla="*/ 1383506 w 1890713"/>
              <a:gd name="connsiteY57" fmla="*/ 319088 h 1081088"/>
              <a:gd name="connsiteX58" fmla="*/ 1407319 w 1890713"/>
              <a:gd name="connsiteY58" fmla="*/ 280988 h 1081088"/>
              <a:gd name="connsiteX59" fmla="*/ 1438275 w 1890713"/>
              <a:gd name="connsiteY59" fmla="*/ 257175 h 1081088"/>
              <a:gd name="connsiteX60" fmla="*/ 1457325 w 1890713"/>
              <a:gd name="connsiteY60" fmla="*/ 247650 h 1081088"/>
              <a:gd name="connsiteX61" fmla="*/ 1485900 w 1890713"/>
              <a:gd name="connsiteY61" fmla="*/ 247650 h 1081088"/>
              <a:gd name="connsiteX62" fmla="*/ 1540669 w 1890713"/>
              <a:gd name="connsiteY62" fmla="*/ 254794 h 1081088"/>
              <a:gd name="connsiteX63" fmla="*/ 1590675 w 1890713"/>
              <a:gd name="connsiteY63" fmla="*/ 259557 h 1081088"/>
              <a:gd name="connsiteX64" fmla="*/ 1643063 w 1890713"/>
              <a:gd name="connsiteY64" fmla="*/ 254794 h 1081088"/>
              <a:gd name="connsiteX65" fmla="*/ 1664494 w 1890713"/>
              <a:gd name="connsiteY65" fmla="*/ 254794 h 1081088"/>
              <a:gd name="connsiteX66" fmla="*/ 1704975 w 1890713"/>
              <a:gd name="connsiteY66" fmla="*/ 238125 h 1081088"/>
              <a:gd name="connsiteX67" fmla="*/ 1728788 w 1890713"/>
              <a:gd name="connsiteY67" fmla="*/ 223838 h 1081088"/>
              <a:gd name="connsiteX68" fmla="*/ 1785938 w 1890713"/>
              <a:gd name="connsiteY68" fmla="*/ 202407 h 1081088"/>
              <a:gd name="connsiteX69" fmla="*/ 1807369 w 1890713"/>
              <a:gd name="connsiteY69" fmla="*/ 178594 h 1081088"/>
              <a:gd name="connsiteX70" fmla="*/ 1843088 w 1890713"/>
              <a:gd name="connsiteY70" fmla="*/ 147638 h 1081088"/>
              <a:gd name="connsiteX71" fmla="*/ 1859756 w 1890713"/>
              <a:gd name="connsiteY71" fmla="*/ 104775 h 1081088"/>
              <a:gd name="connsiteX72" fmla="*/ 1876425 w 1890713"/>
              <a:gd name="connsiteY72" fmla="*/ 66675 h 1081088"/>
              <a:gd name="connsiteX73" fmla="*/ 1890713 w 1890713"/>
              <a:gd name="connsiteY73" fmla="*/ 26194 h 1081088"/>
              <a:gd name="connsiteX74" fmla="*/ 1890713 w 1890713"/>
              <a:gd name="connsiteY74" fmla="*/ 0 h 1081088"/>
              <a:gd name="connsiteX0" fmla="*/ 2724150 w 2724150"/>
              <a:gd name="connsiteY0" fmla="*/ 0 h 2116931"/>
              <a:gd name="connsiteX1" fmla="*/ 1831181 w 2724150"/>
              <a:gd name="connsiteY1" fmla="*/ 1128712 h 2116931"/>
              <a:gd name="connsiteX2" fmla="*/ 1816894 w 2724150"/>
              <a:gd name="connsiteY2" fmla="*/ 1162050 h 2116931"/>
              <a:gd name="connsiteX3" fmla="*/ 1788319 w 2724150"/>
              <a:gd name="connsiteY3" fmla="*/ 1195387 h 2116931"/>
              <a:gd name="connsiteX4" fmla="*/ 1728788 w 2724150"/>
              <a:gd name="connsiteY4" fmla="*/ 1219200 h 2116931"/>
              <a:gd name="connsiteX5" fmla="*/ 1676400 w 2724150"/>
              <a:gd name="connsiteY5" fmla="*/ 1233487 h 2116931"/>
              <a:gd name="connsiteX6" fmla="*/ 1624013 w 2724150"/>
              <a:gd name="connsiteY6" fmla="*/ 1238250 h 2116931"/>
              <a:gd name="connsiteX7" fmla="*/ 1543050 w 2724150"/>
              <a:gd name="connsiteY7" fmla="*/ 1235868 h 2116931"/>
              <a:gd name="connsiteX8" fmla="*/ 1454944 w 2724150"/>
              <a:gd name="connsiteY8" fmla="*/ 1233487 h 2116931"/>
              <a:gd name="connsiteX9" fmla="*/ 1402556 w 2724150"/>
              <a:gd name="connsiteY9" fmla="*/ 1238250 h 2116931"/>
              <a:gd name="connsiteX10" fmla="*/ 1364456 w 2724150"/>
              <a:gd name="connsiteY10" fmla="*/ 1264443 h 2116931"/>
              <a:gd name="connsiteX11" fmla="*/ 1345406 w 2724150"/>
              <a:gd name="connsiteY11" fmla="*/ 1293018 h 2116931"/>
              <a:gd name="connsiteX12" fmla="*/ 1326356 w 2724150"/>
              <a:gd name="connsiteY12" fmla="*/ 1328737 h 2116931"/>
              <a:gd name="connsiteX13" fmla="*/ 1312069 w 2724150"/>
              <a:gd name="connsiteY13" fmla="*/ 1366837 h 2116931"/>
              <a:gd name="connsiteX14" fmla="*/ 1281113 w 2724150"/>
              <a:gd name="connsiteY14" fmla="*/ 1390650 h 2116931"/>
              <a:gd name="connsiteX15" fmla="*/ 1238250 w 2724150"/>
              <a:gd name="connsiteY15" fmla="*/ 1428750 h 2116931"/>
              <a:gd name="connsiteX16" fmla="*/ 1207294 w 2724150"/>
              <a:gd name="connsiteY16" fmla="*/ 1438275 h 2116931"/>
              <a:gd name="connsiteX17" fmla="*/ 1171575 w 2724150"/>
              <a:gd name="connsiteY17" fmla="*/ 1431131 h 2116931"/>
              <a:gd name="connsiteX18" fmla="*/ 1116806 w 2724150"/>
              <a:gd name="connsiteY18" fmla="*/ 1431131 h 2116931"/>
              <a:gd name="connsiteX19" fmla="*/ 1088231 w 2724150"/>
              <a:gd name="connsiteY19" fmla="*/ 1435893 h 2116931"/>
              <a:gd name="connsiteX20" fmla="*/ 1042988 w 2724150"/>
              <a:gd name="connsiteY20" fmla="*/ 1443037 h 2116931"/>
              <a:gd name="connsiteX21" fmla="*/ 1004888 w 2724150"/>
              <a:gd name="connsiteY21" fmla="*/ 1466850 h 2116931"/>
              <a:gd name="connsiteX22" fmla="*/ 950119 w 2724150"/>
              <a:gd name="connsiteY22" fmla="*/ 1500187 h 2116931"/>
              <a:gd name="connsiteX23" fmla="*/ 859631 w 2724150"/>
              <a:gd name="connsiteY23" fmla="*/ 1564481 h 2116931"/>
              <a:gd name="connsiteX24" fmla="*/ 788194 w 2724150"/>
              <a:gd name="connsiteY24" fmla="*/ 1612106 h 2116931"/>
              <a:gd name="connsiteX25" fmla="*/ 707231 w 2724150"/>
              <a:gd name="connsiteY25" fmla="*/ 1664493 h 2116931"/>
              <a:gd name="connsiteX26" fmla="*/ 652463 w 2724150"/>
              <a:gd name="connsiteY26" fmla="*/ 1709737 h 2116931"/>
              <a:gd name="connsiteX27" fmla="*/ 547688 w 2724150"/>
              <a:gd name="connsiteY27" fmla="*/ 1771650 h 2116931"/>
              <a:gd name="connsiteX28" fmla="*/ 459581 w 2724150"/>
              <a:gd name="connsiteY28" fmla="*/ 1819275 h 2116931"/>
              <a:gd name="connsiteX29" fmla="*/ 326231 w 2724150"/>
              <a:gd name="connsiteY29" fmla="*/ 1888331 h 2116931"/>
              <a:gd name="connsiteX30" fmla="*/ 240506 w 2724150"/>
              <a:gd name="connsiteY30" fmla="*/ 1921668 h 2116931"/>
              <a:gd name="connsiteX31" fmla="*/ 164306 w 2724150"/>
              <a:gd name="connsiteY31" fmla="*/ 1955006 h 2116931"/>
              <a:gd name="connsiteX32" fmla="*/ 102394 w 2724150"/>
              <a:gd name="connsiteY32" fmla="*/ 1976437 h 2116931"/>
              <a:gd name="connsiteX33" fmla="*/ 0 w 2724150"/>
              <a:gd name="connsiteY33" fmla="*/ 1988343 h 2116931"/>
              <a:gd name="connsiteX34" fmla="*/ 11906 w 2724150"/>
              <a:gd name="connsiteY34" fmla="*/ 2007393 h 2116931"/>
              <a:gd name="connsiteX35" fmla="*/ 33338 w 2724150"/>
              <a:gd name="connsiteY35" fmla="*/ 2035968 h 2116931"/>
              <a:gd name="connsiteX36" fmla="*/ 45244 w 2724150"/>
              <a:gd name="connsiteY36" fmla="*/ 2078831 h 2116931"/>
              <a:gd name="connsiteX37" fmla="*/ 47625 w 2724150"/>
              <a:gd name="connsiteY37" fmla="*/ 2116931 h 2116931"/>
              <a:gd name="connsiteX38" fmla="*/ 100013 w 2724150"/>
              <a:gd name="connsiteY38" fmla="*/ 2100262 h 2116931"/>
              <a:gd name="connsiteX39" fmla="*/ 247650 w 2724150"/>
              <a:gd name="connsiteY39" fmla="*/ 2043112 h 2116931"/>
              <a:gd name="connsiteX40" fmla="*/ 402431 w 2724150"/>
              <a:gd name="connsiteY40" fmla="*/ 1969293 h 2116931"/>
              <a:gd name="connsiteX41" fmla="*/ 531019 w 2724150"/>
              <a:gd name="connsiteY41" fmla="*/ 1893093 h 2116931"/>
              <a:gd name="connsiteX42" fmla="*/ 623888 w 2724150"/>
              <a:gd name="connsiteY42" fmla="*/ 1828800 h 2116931"/>
              <a:gd name="connsiteX43" fmla="*/ 721519 w 2724150"/>
              <a:gd name="connsiteY43" fmla="*/ 1759743 h 2116931"/>
              <a:gd name="connsiteX44" fmla="*/ 857250 w 2724150"/>
              <a:gd name="connsiteY44" fmla="*/ 1654968 h 2116931"/>
              <a:gd name="connsiteX45" fmla="*/ 978694 w 2724150"/>
              <a:gd name="connsiteY45" fmla="*/ 1581150 h 2116931"/>
              <a:gd name="connsiteX46" fmla="*/ 1035844 w 2724150"/>
              <a:gd name="connsiteY46" fmla="*/ 1528762 h 2116931"/>
              <a:gd name="connsiteX47" fmla="*/ 1066800 w 2724150"/>
              <a:gd name="connsiteY47" fmla="*/ 1519237 h 2116931"/>
              <a:gd name="connsiteX48" fmla="*/ 1081088 w 2724150"/>
              <a:gd name="connsiteY48" fmla="*/ 1514475 h 2116931"/>
              <a:gd name="connsiteX49" fmla="*/ 1140619 w 2724150"/>
              <a:gd name="connsiteY49" fmla="*/ 1509712 h 2116931"/>
              <a:gd name="connsiteX50" fmla="*/ 1200150 w 2724150"/>
              <a:gd name="connsiteY50" fmla="*/ 1500187 h 2116931"/>
              <a:gd name="connsiteX51" fmla="*/ 1221581 w 2724150"/>
              <a:gd name="connsiteY51" fmla="*/ 1495425 h 2116931"/>
              <a:gd name="connsiteX52" fmla="*/ 1240631 w 2724150"/>
              <a:gd name="connsiteY52" fmla="*/ 1485900 h 2116931"/>
              <a:gd name="connsiteX53" fmla="*/ 1307306 w 2724150"/>
              <a:gd name="connsiteY53" fmla="*/ 1445418 h 2116931"/>
              <a:gd name="connsiteX54" fmla="*/ 1338263 w 2724150"/>
              <a:gd name="connsiteY54" fmla="*/ 1431131 h 2116931"/>
              <a:gd name="connsiteX55" fmla="*/ 1347788 w 2724150"/>
              <a:gd name="connsiteY55" fmla="*/ 1404937 h 2116931"/>
              <a:gd name="connsiteX56" fmla="*/ 1362075 w 2724150"/>
              <a:gd name="connsiteY56" fmla="*/ 1381125 h 2116931"/>
              <a:gd name="connsiteX57" fmla="*/ 1383506 w 2724150"/>
              <a:gd name="connsiteY57" fmla="*/ 1354931 h 2116931"/>
              <a:gd name="connsiteX58" fmla="*/ 1407319 w 2724150"/>
              <a:gd name="connsiteY58" fmla="*/ 1316831 h 2116931"/>
              <a:gd name="connsiteX59" fmla="*/ 1438275 w 2724150"/>
              <a:gd name="connsiteY59" fmla="*/ 1293018 h 2116931"/>
              <a:gd name="connsiteX60" fmla="*/ 1457325 w 2724150"/>
              <a:gd name="connsiteY60" fmla="*/ 1283493 h 2116931"/>
              <a:gd name="connsiteX61" fmla="*/ 1485900 w 2724150"/>
              <a:gd name="connsiteY61" fmla="*/ 1283493 h 2116931"/>
              <a:gd name="connsiteX62" fmla="*/ 1540669 w 2724150"/>
              <a:gd name="connsiteY62" fmla="*/ 1290637 h 2116931"/>
              <a:gd name="connsiteX63" fmla="*/ 1590675 w 2724150"/>
              <a:gd name="connsiteY63" fmla="*/ 1295400 h 2116931"/>
              <a:gd name="connsiteX64" fmla="*/ 1643063 w 2724150"/>
              <a:gd name="connsiteY64" fmla="*/ 1290637 h 2116931"/>
              <a:gd name="connsiteX65" fmla="*/ 1664494 w 2724150"/>
              <a:gd name="connsiteY65" fmla="*/ 1290637 h 2116931"/>
              <a:gd name="connsiteX66" fmla="*/ 1704975 w 2724150"/>
              <a:gd name="connsiteY66" fmla="*/ 1273968 h 2116931"/>
              <a:gd name="connsiteX67" fmla="*/ 1728788 w 2724150"/>
              <a:gd name="connsiteY67" fmla="*/ 1259681 h 2116931"/>
              <a:gd name="connsiteX68" fmla="*/ 1785938 w 2724150"/>
              <a:gd name="connsiteY68" fmla="*/ 1238250 h 2116931"/>
              <a:gd name="connsiteX69" fmla="*/ 1807369 w 2724150"/>
              <a:gd name="connsiteY69" fmla="*/ 1214437 h 2116931"/>
              <a:gd name="connsiteX70" fmla="*/ 1843088 w 2724150"/>
              <a:gd name="connsiteY70" fmla="*/ 1183481 h 2116931"/>
              <a:gd name="connsiteX71" fmla="*/ 1859756 w 2724150"/>
              <a:gd name="connsiteY71" fmla="*/ 1140618 h 2116931"/>
              <a:gd name="connsiteX72" fmla="*/ 1876425 w 2724150"/>
              <a:gd name="connsiteY72" fmla="*/ 1102518 h 2116931"/>
              <a:gd name="connsiteX73" fmla="*/ 1890713 w 2724150"/>
              <a:gd name="connsiteY73" fmla="*/ 1062037 h 2116931"/>
              <a:gd name="connsiteX74" fmla="*/ 1890713 w 2724150"/>
              <a:gd name="connsiteY74" fmla="*/ 1035843 h 2116931"/>
              <a:gd name="connsiteX0" fmla="*/ 2724150 w 2724150"/>
              <a:gd name="connsiteY0" fmla="*/ 0 h 2116931"/>
              <a:gd name="connsiteX1" fmla="*/ 1831181 w 2724150"/>
              <a:gd name="connsiteY1" fmla="*/ 1128712 h 2116931"/>
              <a:gd name="connsiteX2" fmla="*/ 1816894 w 2724150"/>
              <a:gd name="connsiteY2" fmla="*/ 1162050 h 2116931"/>
              <a:gd name="connsiteX3" fmla="*/ 1788319 w 2724150"/>
              <a:gd name="connsiteY3" fmla="*/ 1195387 h 2116931"/>
              <a:gd name="connsiteX4" fmla="*/ 1728788 w 2724150"/>
              <a:gd name="connsiteY4" fmla="*/ 1219200 h 2116931"/>
              <a:gd name="connsiteX5" fmla="*/ 1676400 w 2724150"/>
              <a:gd name="connsiteY5" fmla="*/ 1233487 h 2116931"/>
              <a:gd name="connsiteX6" fmla="*/ 1624013 w 2724150"/>
              <a:gd name="connsiteY6" fmla="*/ 1238250 h 2116931"/>
              <a:gd name="connsiteX7" fmla="*/ 1543050 w 2724150"/>
              <a:gd name="connsiteY7" fmla="*/ 1235868 h 2116931"/>
              <a:gd name="connsiteX8" fmla="*/ 1454944 w 2724150"/>
              <a:gd name="connsiteY8" fmla="*/ 1233487 h 2116931"/>
              <a:gd name="connsiteX9" fmla="*/ 1402556 w 2724150"/>
              <a:gd name="connsiteY9" fmla="*/ 1238250 h 2116931"/>
              <a:gd name="connsiteX10" fmla="*/ 1364456 w 2724150"/>
              <a:gd name="connsiteY10" fmla="*/ 1264443 h 2116931"/>
              <a:gd name="connsiteX11" fmla="*/ 1345406 w 2724150"/>
              <a:gd name="connsiteY11" fmla="*/ 1293018 h 2116931"/>
              <a:gd name="connsiteX12" fmla="*/ 1326356 w 2724150"/>
              <a:gd name="connsiteY12" fmla="*/ 1328737 h 2116931"/>
              <a:gd name="connsiteX13" fmla="*/ 1312069 w 2724150"/>
              <a:gd name="connsiteY13" fmla="*/ 1366837 h 2116931"/>
              <a:gd name="connsiteX14" fmla="*/ 1281113 w 2724150"/>
              <a:gd name="connsiteY14" fmla="*/ 1390650 h 2116931"/>
              <a:gd name="connsiteX15" fmla="*/ 1238250 w 2724150"/>
              <a:gd name="connsiteY15" fmla="*/ 1428750 h 2116931"/>
              <a:gd name="connsiteX16" fmla="*/ 1207294 w 2724150"/>
              <a:gd name="connsiteY16" fmla="*/ 1438275 h 2116931"/>
              <a:gd name="connsiteX17" fmla="*/ 1171575 w 2724150"/>
              <a:gd name="connsiteY17" fmla="*/ 1431131 h 2116931"/>
              <a:gd name="connsiteX18" fmla="*/ 1116806 w 2724150"/>
              <a:gd name="connsiteY18" fmla="*/ 1431131 h 2116931"/>
              <a:gd name="connsiteX19" fmla="*/ 1088231 w 2724150"/>
              <a:gd name="connsiteY19" fmla="*/ 1435893 h 2116931"/>
              <a:gd name="connsiteX20" fmla="*/ 1042988 w 2724150"/>
              <a:gd name="connsiteY20" fmla="*/ 1443037 h 2116931"/>
              <a:gd name="connsiteX21" fmla="*/ 1004888 w 2724150"/>
              <a:gd name="connsiteY21" fmla="*/ 1466850 h 2116931"/>
              <a:gd name="connsiteX22" fmla="*/ 950119 w 2724150"/>
              <a:gd name="connsiteY22" fmla="*/ 1500187 h 2116931"/>
              <a:gd name="connsiteX23" fmla="*/ 859631 w 2724150"/>
              <a:gd name="connsiteY23" fmla="*/ 1564481 h 2116931"/>
              <a:gd name="connsiteX24" fmla="*/ 788194 w 2724150"/>
              <a:gd name="connsiteY24" fmla="*/ 1612106 h 2116931"/>
              <a:gd name="connsiteX25" fmla="*/ 707231 w 2724150"/>
              <a:gd name="connsiteY25" fmla="*/ 1664493 h 2116931"/>
              <a:gd name="connsiteX26" fmla="*/ 652463 w 2724150"/>
              <a:gd name="connsiteY26" fmla="*/ 1709737 h 2116931"/>
              <a:gd name="connsiteX27" fmla="*/ 547688 w 2724150"/>
              <a:gd name="connsiteY27" fmla="*/ 1771650 h 2116931"/>
              <a:gd name="connsiteX28" fmla="*/ 459581 w 2724150"/>
              <a:gd name="connsiteY28" fmla="*/ 1819275 h 2116931"/>
              <a:gd name="connsiteX29" fmla="*/ 326231 w 2724150"/>
              <a:gd name="connsiteY29" fmla="*/ 1888331 h 2116931"/>
              <a:gd name="connsiteX30" fmla="*/ 240506 w 2724150"/>
              <a:gd name="connsiteY30" fmla="*/ 1921668 h 2116931"/>
              <a:gd name="connsiteX31" fmla="*/ 164306 w 2724150"/>
              <a:gd name="connsiteY31" fmla="*/ 1955006 h 2116931"/>
              <a:gd name="connsiteX32" fmla="*/ 102394 w 2724150"/>
              <a:gd name="connsiteY32" fmla="*/ 1976437 h 2116931"/>
              <a:gd name="connsiteX33" fmla="*/ 0 w 2724150"/>
              <a:gd name="connsiteY33" fmla="*/ 1988343 h 2116931"/>
              <a:gd name="connsiteX34" fmla="*/ 11906 w 2724150"/>
              <a:gd name="connsiteY34" fmla="*/ 2007393 h 2116931"/>
              <a:gd name="connsiteX35" fmla="*/ 33338 w 2724150"/>
              <a:gd name="connsiteY35" fmla="*/ 2035968 h 2116931"/>
              <a:gd name="connsiteX36" fmla="*/ 45244 w 2724150"/>
              <a:gd name="connsiteY36" fmla="*/ 2078831 h 2116931"/>
              <a:gd name="connsiteX37" fmla="*/ 47625 w 2724150"/>
              <a:gd name="connsiteY37" fmla="*/ 2116931 h 2116931"/>
              <a:gd name="connsiteX38" fmla="*/ 100013 w 2724150"/>
              <a:gd name="connsiteY38" fmla="*/ 2100262 h 2116931"/>
              <a:gd name="connsiteX39" fmla="*/ 247650 w 2724150"/>
              <a:gd name="connsiteY39" fmla="*/ 2043112 h 2116931"/>
              <a:gd name="connsiteX40" fmla="*/ 402431 w 2724150"/>
              <a:gd name="connsiteY40" fmla="*/ 1969293 h 2116931"/>
              <a:gd name="connsiteX41" fmla="*/ 531019 w 2724150"/>
              <a:gd name="connsiteY41" fmla="*/ 1893093 h 2116931"/>
              <a:gd name="connsiteX42" fmla="*/ 623888 w 2724150"/>
              <a:gd name="connsiteY42" fmla="*/ 1828800 h 2116931"/>
              <a:gd name="connsiteX43" fmla="*/ 721519 w 2724150"/>
              <a:gd name="connsiteY43" fmla="*/ 1759743 h 2116931"/>
              <a:gd name="connsiteX44" fmla="*/ 857250 w 2724150"/>
              <a:gd name="connsiteY44" fmla="*/ 1654968 h 2116931"/>
              <a:gd name="connsiteX45" fmla="*/ 978694 w 2724150"/>
              <a:gd name="connsiteY45" fmla="*/ 1581150 h 2116931"/>
              <a:gd name="connsiteX46" fmla="*/ 1035844 w 2724150"/>
              <a:gd name="connsiteY46" fmla="*/ 1528762 h 2116931"/>
              <a:gd name="connsiteX47" fmla="*/ 1066800 w 2724150"/>
              <a:gd name="connsiteY47" fmla="*/ 1519237 h 2116931"/>
              <a:gd name="connsiteX48" fmla="*/ 1081088 w 2724150"/>
              <a:gd name="connsiteY48" fmla="*/ 1514475 h 2116931"/>
              <a:gd name="connsiteX49" fmla="*/ 1140619 w 2724150"/>
              <a:gd name="connsiteY49" fmla="*/ 1509712 h 2116931"/>
              <a:gd name="connsiteX50" fmla="*/ 1200150 w 2724150"/>
              <a:gd name="connsiteY50" fmla="*/ 1500187 h 2116931"/>
              <a:gd name="connsiteX51" fmla="*/ 1221581 w 2724150"/>
              <a:gd name="connsiteY51" fmla="*/ 1495425 h 2116931"/>
              <a:gd name="connsiteX52" fmla="*/ 1240631 w 2724150"/>
              <a:gd name="connsiteY52" fmla="*/ 1485900 h 2116931"/>
              <a:gd name="connsiteX53" fmla="*/ 1307306 w 2724150"/>
              <a:gd name="connsiteY53" fmla="*/ 1445418 h 2116931"/>
              <a:gd name="connsiteX54" fmla="*/ 1338263 w 2724150"/>
              <a:gd name="connsiteY54" fmla="*/ 1431131 h 2116931"/>
              <a:gd name="connsiteX55" fmla="*/ 1347788 w 2724150"/>
              <a:gd name="connsiteY55" fmla="*/ 1404937 h 2116931"/>
              <a:gd name="connsiteX56" fmla="*/ 1362075 w 2724150"/>
              <a:gd name="connsiteY56" fmla="*/ 1381125 h 2116931"/>
              <a:gd name="connsiteX57" fmla="*/ 1383506 w 2724150"/>
              <a:gd name="connsiteY57" fmla="*/ 1354931 h 2116931"/>
              <a:gd name="connsiteX58" fmla="*/ 1407319 w 2724150"/>
              <a:gd name="connsiteY58" fmla="*/ 1316831 h 2116931"/>
              <a:gd name="connsiteX59" fmla="*/ 1438275 w 2724150"/>
              <a:gd name="connsiteY59" fmla="*/ 1293018 h 2116931"/>
              <a:gd name="connsiteX60" fmla="*/ 1457325 w 2724150"/>
              <a:gd name="connsiteY60" fmla="*/ 1283493 h 2116931"/>
              <a:gd name="connsiteX61" fmla="*/ 1485900 w 2724150"/>
              <a:gd name="connsiteY61" fmla="*/ 1283493 h 2116931"/>
              <a:gd name="connsiteX62" fmla="*/ 1540669 w 2724150"/>
              <a:gd name="connsiteY62" fmla="*/ 1290637 h 2116931"/>
              <a:gd name="connsiteX63" fmla="*/ 1590675 w 2724150"/>
              <a:gd name="connsiteY63" fmla="*/ 1295400 h 2116931"/>
              <a:gd name="connsiteX64" fmla="*/ 1643063 w 2724150"/>
              <a:gd name="connsiteY64" fmla="*/ 1290637 h 2116931"/>
              <a:gd name="connsiteX65" fmla="*/ 1664494 w 2724150"/>
              <a:gd name="connsiteY65" fmla="*/ 1290637 h 2116931"/>
              <a:gd name="connsiteX66" fmla="*/ 1704975 w 2724150"/>
              <a:gd name="connsiteY66" fmla="*/ 1273968 h 2116931"/>
              <a:gd name="connsiteX67" fmla="*/ 1728788 w 2724150"/>
              <a:gd name="connsiteY67" fmla="*/ 1259681 h 2116931"/>
              <a:gd name="connsiteX68" fmla="*/ 1785938 w 2724150"/>
              <a:gd name="connsiteY68" fmla="*/ 1238250 h 2116931"/>
              <a:gd name="connsiteX69" fmla="*/ 1807369 w 2724150"/>
              <a:gd name="connsiteY69" fmla="*/ 1214437 h 2116931"/>
              <a:gd name="connsiteX70" fmla="*/ 1843088 w 2724150"/>
              <a:gd name="connsiteY70" fmla="*/ 1183481 h 2116931"/>
              <a:gd name="connsiteX71" fmla="*/ 1859756 w 2724150"/>
              <a:gd name="connsiteY71" fmla="*/ 1140618 h 2116931"/>
              <a:gd name="connsiteX72" fmla="*/ 1876425 w 2724150"/>
              <a:gd name="connsiteY72" fmla="*/ 1102518 h 2116931"/>
              <a:gd name="connsiteX73" fmla="*/ 1890713 w 2724150"/>
              <a:gd name="connsiteY73" fmla="*/ 1062037 h 2116931"/>
              <a:gd name="connsiteX74" fmla="*/ 2667001 w 2724150"/>
              <a:gd name="connsiteY74" fmla="*/ 245268 h 2116931"/>
              <a:gd name="connsiteX0" fmla="*/ 2724150 w 2724150"/>
              <a:gd name="connsiteY0" fmla="*/ 0 h 2116931"/>
              <a:gd name="connsiteX1" fmla="*/ 2085974 w 2724150"/>
              <a:gd name="connsiteY1" fmla="*/ 804863 h 2116931"/>
              <a:gd name="connsiteX2" fmla="*/ 1831181 w 2724150"/>
              <a:gd name="connsiteY2" fmla="*/ 1128712 h 2116931"/>
              <a:gd name="connsiteX3" fmla="*/ 1816894 w 2724150"/>
              <a:gd name="connsiteY3" fmla="*/ 1162050 h 2116931"/>
              <a:gd name="connsiteX4" fmla="*/ 1788319 w 2724150"/>
              <a:gd name="connsiteY4" fmla="*/ 1195387 h 2116931"/>
              <a:gd name="connsiteX5" fmla="*/ 1728788 w 2724150"/>
              <a:gd name="connsiteY5" fmla="*/ 1219200 h 2116931"/>
              <a:gd name="connsiteX6" fmla="*/ 1676400 w 2724150"/>
              <a:gd name="connsiteY6" fmla="*/ 1233487 h 2116931"/>
              <a:gd name="connsiteX7" fmla="*/ 1624013 w 2724150"/>
              <a:gd name="connsiteY7" fmla="*/ 1238250 h 2116931"/>
              <a:gd name="connsiteX8" fmla="*/ 1543050 w 2724150"/>
              <a:gd name="connsiteY8" fmla="*/ 1235868 h 2116931"/>
              <a:gd name="connsiteX9" fmla="*/ 1454944 w 2724150"/>
              <a:gd name="connsiteY9" fmla="*/ 1233487 h 2116931"/>
              <a:gd name="connsiteX10" fmla="*/ 1402556 w 2724150"/>
              <a:gd name="connsiteY10" fmla="*/ 1238250 h 2116931"/>
              <a:gd name="connsiteX11" fmla="*/ 1364456 w 2724150"/>
              <a:gd name="connsiteY11" fmla="*/ 1264443 h 2116931"/>
              <a:gd name="connsiteX12" fmla="*/ 1345406 w 2724150"/>
              <a:gd name="connsiteY12" fmla="*/ 1293018 h 2116931"/>
              <a:gd name="connsiteX13" fmla="*/ 1326356 w 2724150"/>
              <a:gd name="connsiteY13" fmla="*/ 1328737 h 2116931"/>
              <a:gd name="connsiteX14" fmla="*/ 1312069 w 2724150"/>
              <a:gd name="connsiteY14" fmla="*/ 1366837 h 2116931"/>
              <a:gd name="connsiteX15" fmla="*/ 1281113 w 2724150"/>
              <a:gd name="connsiteY15" fmla="*/ 1390650 h 2116931"/>
              <a:gd name="connsiteX16" fmla="*/ 1238250 w 2724150"/>
              <a:gd name="connsiteY16" fmla="*/ 1428750 h 2116931"/>
              <a:gd name="connsiteX17" fmla="*/ 1207294 w 2724150"/>
              <a:gd name="connsiteY17" fmla="*/ 1438275 h 2116931"/>
              <a:gd name="connsiteX18" fmla="*/ 1171575 w 2724150"/>
              <a:gd name="connsiteY18" fmla="*/ 1431131 h 2116931"/>
              <a:gd name="connsiteX19" fmla="*/ 1116806 w 2724150"/>
              <a:gd name="connsiteY19" fmla="*/ 1431131 h 2116931"/>
              <a:gd name="connsiteX20" fmla="*/ 1088231 w 2724150"/>
              <a:gd name="connsiteY20" fmla="*/ 1435893 h 2116931"/>
              <a:gd name="connsiteX21" fmla="*/ 1042988 w 2724150"/>
              <a:gd name="connsiteY21" fmla="*/ 1443037 h 2116931"/>
              <a:gd name="connsiteX22" fmla="*/ 1004888 w 2724150"/>
              <a:gd name="connsiteY22" fmla="*/ 1466850 h 2116931"/>
              <a:gd name="connsiteX23" fmla="*/ 950119 w 2724150"/>
              <a:gd name="connsiteY23" fmla="*/ 1500187 h 2116931"/>
              <a:gd name="connsiteX24" fmla="*/ 859631 w 2724150"/>
              <a:gd name="connsiteY24" fmla="*/ 1564481 h 2116931"/>
              <a:gd name="connsiteX25" fmla="*/ 788194 w 2724150"/>
              <a:gd name="connsiteY25" fmla="*/ 1612106 h 2116931"/>
              <a:gd name="connsiteX26" fmla="*/ 707231 w 2724150"/>
              <a:gd name="connsiteY26" fmla="*/ 1664493 h 2116931"/>
              <a:gd name="connsiteX27" fmla="*/ 652463 w 2724150"/>
              <a:gd name="connsiteY27" fmla="*/ 1709737 h 2116931"/>
              <a:gd name="connsiteX28" fmla="*/ 547688 w 2724150"/>
              <a:gd name="connsiteY28" fmla="*/ 1771650 h 2116931"/>
              <a:gd name="connsiteX29" fmla="*/ 459581 w 2724150"/>
              <a:gd name="connsiteY29" fmla="*/ 1819275 h 2116931"/>
              <a:gd name="connsiteX30" fmla="*/ 326231 w 2724150"/>
              <a:gd name="connsiteY30" fmla="*/ 1888331 h 2116931"/>
              <a:gd name="connsiteX31" fmla="*/ 240506 w 2724150"/>
              <a:gd name="connsiteY31" fmla="*/ 1921668 h 2116931"/>
              <a:gd name="connsiteX32" fmla="*/ 164306 w 2724150"/>
              <a:gd name="connsiteY32" fmla="*/ 1955006 h 2116931"/>
              <a:gd name="connsiteX33" fmla="*/ 102394 w 2724150"/>
              <a:gd name="connsiteY33" fmla="*/ 1976437 h 2116931"/>
              <a:gd name="connsiteX34" fmla="*/ 0 w 2724150"/>
              <a:gd name="connsiteY34" fmla="*/ 1988343 h 2116931"/>
              <a:gd name="connsiteX35" fmla="*/ 11906 w 2724150"/>
              <a:gd name="connsiteY35" fmla="*/ 2007393 h 2116931"/>
              <a:gd name="connsiteX36" fmla="*/ 33338 w 2724150"/>
              <a:gd name="connsiteY36" fmla="*/ 2035968 h 2116931"/>
              <a:gd name="connsiteX37" fmla="*/ 45244 w 2724150"/>
              <a:gd name="connsiteY37" fmla="*/ 2078831 h 2116931"/>
              <a:gd name="connsiteX38" fmla="*/ 47625 w 2724150"/>
              <a:gd name="connsiteY38" fmla="*/ 2116931 h 2116931"/>
              <a:gd name="connsiteX39" fmla="*/ 100013 w 2724150"/>
              <a:gd name="connsiteY39" fmla="*/ 2100262 h 2116931"/>
              <a:gd name="connsiteX40" fmla="*/ 247650 w 2724150"/>
              <a:gd name="connsiteY40" fmla="*/ 2043112 h 2116931"/>
              <a:gd name="connsiteX41" fmla="*/ 402431 w 2724150"/>
              <a:gd name="connsiteY41" fmla="*/ 1969293 h 2116931"/>
              <a:gd name="connsiteX42" fmla="*/ 531019 w 2724150"/>
              <a:gd name="connsiteY42" fmla="*/ 1893093 h 2116931"/>
              <a:gd name="connsiteX43" fmla="*/ 623888 w 2724150"/>
              <a:gd name="connsiteY43" fmla="*/ 1828800 h 2116931"/>
              <a:gd name="connsiteX44" fmla="*/ 721519 w 2724150"/>
              <a:gd name="connsiteY44" fmla="*/ 1759743 h 2116931"/>
              <a:gd name="connsiteX45" fmla="*/ 857250 w 2724150"/>
              <a:gd name="connsiteY45" fmla="*/ 1654968 h 2116931"/>
              <a:gd name="connsiteX46" fmla="*/ 978694 w 2724150"/>
              <a:gd name="connsiteY46" fmla="*/ 1581150 h 2116931"/>
              <a:gd name="connsiteX47" fmla="*/ 1035844 w 2724150"/>
              <a:gd name="connsiteY47" fmla="*/ 1528762 h 2116931"/>
              <a:gd name="connsiteX48" fmla="*/ 1066800 w 2724150"/>
              <a:gd name="connsiteY48" fmla="*/ 1519237 h 2116931"/>
              <a:gd name="connsiteX49" fmla="*/ 1081088 w 2724150"/>
              <a:gd name="connsiteY49" fmla="*/ 1514475 h 2116931"/>
              <a:gd name="connsiteX50" fmla="*/ 1140619 w 2724150"/>
              <a:gd name="connsiteY50" fmla="*/ 1509712 h 2116931"/>
              <a:gd name="connsiteX51" fmla="*/ 1200150 w 2724150"/>
              <a:gd name="connsiteY51" fmla="*/ 1500187 h 2116931"/>
              <a:gd name="connsiteX52" fmla="*/ 1221581 w 2724150"/>
              <a:gd name="connsiteY52" fmla="*/ 1495425 h 2116931"/>
              <a:gd name="connsiteX53" fmla="*/ 1240631 w 2724150"/>
              <a:gd name="connsiteY53" fmla="*/ 1485900 h 2116931"/>
              <a:gd name="connsiteX54" fmla="*/ 1307306 w 2724150"/>
              <a:gd name="connsiteY54" fmla="*/ 1445418 h 2116931"/>
              <a:gd name="connsiteX55" fmla="*/ 1338263 w 2724150"/>
              <a:gd name="connsiteY55" fmla="*/ 1431131 h 2116931"/>
              <a:gd name="connsiteX56" fmla="*/ 1347788 w 2724150"/>
              <a:gd name="connsiteY56" fmla="*/ 1404937 h 2116931"/>
              <a:gd name="connsiteX57" fmla="*/ 1362075 w 2724150"/>
              <a:gd name="connsiteY57" fmla="*/ 1381125 h 2116931"/>
              <a:gd name="connsiteX58" fmla="*/ 1383506 w 2724150"/>
              <a:gd name="connsiteY58" fmla="*/ 1354931 h 2116931"/>
              <a:gd name="connsiteX59" fmla="*/ 1407319 w 2724150"/>
              <a:gd name="connsiteY59" fmla="*/ 1316831 h 2116931"/>
              <a:gd name="connsiteX60" fmla="*/ 1438275 w 2724150"/>
              <a:gd name="connsiteY60" fmla="*/ 1293018 h 2116931"/>
              <a:gd name="connsiteX61" fmla="*/ 1457325 w 2724150"/>
              <a:gd name="connsiteY61" fmla="*/ 1283493 h 2116931"/>
              <a:gd name="connsiteX62" fmla="*/ 1485900 w 2724150"/>
              <a:gd name="connsiteY62" fmla="*/ 1283493 h 2116931"/>
              <a:gd name="connsiteX63" fmla="*/ 1540669 w 2724150"/>
              <a:gd name="connsiteY63" fmla="*/ 1290637 h 2116931"/>
              <a:gd name="connsiteX64" fmla="*/ 1590675 w 2724150"/>
              <a:gd name="connsiteY64" fmla="*/ 1295400 h 2116931"/>
              <a:gd name="connsiteX65" fmla="*/ 1643063 w 2724150"/>
              <a:gd name="connsiteY65" fmla="*/ 1290637 h 2116931"/>
              <a:gd name="connsiteX66" fmla="*/ 1664494 w 2724150"/>
              <a:gd name="connsiteY66" fmla="*/ 1290637 h 2116931"/>
              <a:gd name="connsiteX67" fmla="*/ 1704975 w 2724150"/>
              <a:gd name="connsiteY67" fmla="*/ 1273968 h 2116931"/>
              <a:gd name="connsiteX68" fmla="*/ 1728788 w 2724150"/>
              <a:gd name="connsiteY68" fmla="*/ 1259681 h 2116931"/>
              <a:gd name="connsiteX69" fmla="*/ 1785938 w 2724150"/>
              <a:gd name="connsiteY69" fmla="*/ 1238250 h 2116931"/>
              <a:gd name="connsiteX70" fmla="*/ 1807369 w 2724150"/>
              <a:gd name="connsiteY70" fmla="*/ 1214437 h 2116931"/>
              <a:gd name="connsiteX71" fmla="*/ 1843088 w 2724150"/>
              <a:gd name="connsiteY71" fmla="*/ 1183481 h 2116931"/>
              <a:gd name="connsiteX72" fmla="*/ 1859756 w 2724150"/>
              <a:gd name="connsiteY72" fmla="*/ 1140618 h 2116931"/>
              <a:gd name="connsiteX73" fmla="*/ 1876425 w 2724150"/>
              <a:gd name="connsiteY73" fmla="*/ 1102518 h 2116931"/>
              <a:gd name="connsiteX74" fmla="*/ 1890713 w 2724150"/>
              <a:gd name="connsiteY74" fmla="*/ 1062037 h 2116931"/>
              <a:gd name="connsiteX75" fmla="*/ 2667001 w 2724150"/>
              <a:gd name="connsiteY75" fmla="*/ 245268 h 2116931"/>
              <a:gd name="connsiteX0" fmla="*/ 2724150 w 2724150"/>
              <a:gd name="connsiteY0" fmla="*/ 0 h 2116931"/>
              <a:gd name="connsiteX1" fmla="*/ 1838324 w 2724150"/>
              <a:gd name="connsiteY1" fmla="*/ 1073944 h 2116931"/>
              <a:gd name="connsiteX2" fmla="*/ 1831181 w 2724150"/>
              <a:gd name="connsiteY2" fmla="*/ 1128712 h 2116931"/>
              <a:gd name="connsiteX3" fmla="*/ 1816894 w 2724150"/>
              <a:gd name="connsiteY3" fmla="*/ 1162050 h 2116931"/>
              <a:gd name="connsiteX4" fmla="*/ 1788319 w 2724150"/>
              <a:gd name="connsiteY4" fmla="*/ 1195387 h 2116931"/>
              <a:gd name="connsiteX5" fmla="*/ 1728788 w 2724150"/>
              <a:gd name="connsiteY5" fmla="*/ 1219200 h 2116931"/>
              <a:gd name="connsiteX6" fmla="*/ 1676400 w 2724150"/>
              <a:gd name="connsiteY6" fmla="*/ 1233487 h 2116931"/>
              <a:gd name="connsiteX7" fmla="*/ 1624013 w 2724150"/>
              <a:gd name="connsiteY7" fmla="*/ 1238250 h 2116931"/>
              <a:gd name="connsiteX8" fmla="*/ 1543050 w 2724150"/>
              <a:gd name="connsiteY8" fmla="*/ 1235868 h 2116931"/>
              <a:gd name="connsiteX9" fmla="*/ 1454944 w 2724150"/>
              <a:gd name="connsiteY9" fmla="*/ 1233487 h 2116931"/>
              <a:gd name="connsiteX10" fmla="*/ 1402556 w 2724150"/>
              <a:gd name="connsiteY10" fmla="*/ 1238250 h 2116931"/>
              <a:gd name="connsiteX11" fmla="*/ 1364456 w 2724150"/>
              <a:gd name="connsiteY11" fmla="*/ 1264443 h 2116931"/>
              <a:gd name="connsiteX12" fmla="*/ 1345406 w 2724150"/>
              <a:gd name="connsiteY12" fmla="*/ 1293018 h 2116931"/>
              <a:gd name="connsiteX13" fmla="*/ 1326356 w 2724150"/>
              <a:gd name="connsiteY13" fmla="*/ 1328737 h 2116931"/>
              <a:gd name="connsiteX14" fmla="*/ 1312069 w 2724150"/>
              <a:gd name="connsiteY14" fmla="*/ 1366837 h 2116931"/>
              <a:gd name="connsiteX15" fmla="*/ 1281113 w 2724150"/>
              <a:gd name="connsiteY15" fmla="*/ 1390650 h 2116931"/>
              <a:gd name="connsiteX16" fmla="*/ 1238250 w 2724150"/>
              <a:gd name="connsiteY16" fmla="*/ 1428750 h 2116931"/>
              <a:gd name="connsiteX17" fmla="*/ 1207294 w 2724150"/>
              <a:gd name="connsiteY17" fmla="*/ 1438275 h 2116931"/>
              <a:gd name="connsiteX18" fmla="*/ 1171575 w 2724150"/>
              <a:gd name="connsiteY18" fmla="*/ 1431131 h 2116931"/>
              <a:gd name="connsiteX19" fmla="*/ 1116806 w 2724150"/>
              <a:gd name="connsiteY19" fmla="*/ 1431131 h 2116931"/>
              <a:gd name="connsiteX20" fmla="*/ 1088231 w 2724150"/>
              <a:gd name="connsiteY20" fmla="*/ 1435893 h 2116931"/>
              <a:gd name="connsiteX21" fmla="*/ 1042988 w 2724150"/>
              <a:gd name="connsiteY21" fmla="*/ 1443037 h 2116931"/>
              <a:gd name="connsiteX22" fmla="*/ 1004888 w 2724150"/>
              <a:gd name="connsiteY22" fmla="*/ 1466850 h 2116931"/>
              <a:gd name="connsiteX23" fmla="*/ 950119 w 2724150"/>
              <a:gd name="connsiteY23" fmla="*/ 1500187 h 2116931"/>
              <a:gd name="connsiteX24" fmla="*/ 859631 w 2724150"/>
              <a:gd name="connsiteY24" fmla="*/ 1564481 h 2116931"/>
              <a:gd name="connsiteX25" fmla="*/ 788194 w 2724150"/>
              <a:gd name="connsiteY25" fmla="*/ 1612106 h 2116931"/>
              <a:gd name="connsiteX26" fmla="*/ 707231 w 2724150"/>
              <a:gd name="connsiteY26" fmla="*/ 1664493 h 2116931"/>
              <a:gd name="connsiteX27" fmla="*/ 652463 w 2724150"/>
              <a:gd name="connsiteY27" fmla="*/ 1709737 h 2116931"/>
              <a:gd name="connsiteX28" fmla="*/ 547688 w 2724150"/>
              <a:gd name="connsiteY28" fmla="*/ 1771650 h 2116931"/>
              <a:gd name="connsiteX29" fmla="*/ 459581 w 2724150"/>
              <a:gd name="connsiteY29" fmla="*/ 1819275 h 2116931"/>
              <a:gd name="connsiteX30" fmla="*/ 326231 w 2724150"/>
              <a:gd name="connsiteY30" fmla="*/ 1888331 h 2116931"/>
              <a:gd name="connsiteX31" fmla="*/ 240506 w 2724150"/>
              <a:gd name="connsiteY31" fmla="*/ 1921668 h 2116931"/>
              <a:gd name="connsiteX32" fmla="*/ 164306 w 2724150"/>
              <a:gd name="connsiteY32" fmla="*/ 1955006 h 2116931"/>
              <a:gd name="connsiteX33" fmla="*/ 102394 w 2724150"/>
              <a:gd name="connsiteY33" fmla="*/ 1976437 h 2116931"/>
              <a:gd name="connsiteX34" fmla="*/ 0 w 2724150"/>
              <a:gd name="connsiteY34" fmla="*/ 1988343 h 2116931"/>
              <a:gd name="connsiteX35" fmla="*/ 11906 w 2724150"/>
              <a:gd name="connsiteY35" fmla="*/ 2007393 h 2116931"/>
              <a:gd name="connsiteX36" fmla="*/ 33338 w 2724150"/>
              <a:gd name="connsiteY36" fmla="*/ 2035968 h 2116931"/>
              <a:gd name="connsiteX37" fmla="*/ 45244 w 2724150"/>
              <a:gd name="connsiteY37" fmla="*/ 2078831 h 2116931"/>
              <a:gd name="connsiteX38" fmla="*/ 47625 w 2724150"/>
              <a:gd name="connsiteY38" fmla="*/ 2116931 h 2116931"/>
              <a:gd name="connsiteX39" fmla="*/ 100013 w 2724150"/>
              <a:gd name="connsiteY39" fmla="*/ 2100262 h 2116931"/>
              <a:gd name="connsiteX40" fmla="*/ 247650 w 2724150"/>
              <a:gd name="connsiteY40" fmla="*/ 2043112 h 2116931"/>
              <a:gd name="connsiteX41" fmla="*/ 402431 w 2724150"/>
              <a:gd name="connsiteY41" fmla="*/ 1969293 h 2116931"/>
              <a:gd name="connsiteX42" fmla="*/ 531019 w 2724150"/>
              <a:gd name="connsiteY42" fmla="*/ 1893093 h 2116931"/>
              <a:gd name="connsiteX43" fmla="*/ 623888 w 2724150"/>
              <a:gd name="connsiteY43" fmla="*/ 1828800 h 2116931"/>
              <a:gd name="connsiteX44" fmla="*/ 721519 w 2724150"/>
              <a:gd name="connsiteY44" fmla="*/ 1759743 h 2116931"/>
              <a:gd name="connsiteX45" fmla="*/ 857250 w 2724150"/>
              <a:gd name="connsiteY45" fmla="*/ 1654968 h 2116931"/>
              <a:gd name="connsiteX46" fmla="*/ 978694 w 2724150"/>
              <a:gd name="connsiteY46" fmla="*/ 1581150 h 2116931"/>
              <a:gd name="connsiteX47" fmla="*/ 1035844 w 2724150"/>
              <a:gd name="connsiteY47" fmla="*/ 1528762 h 2116931"/>
              <a:gd name="connsiteX48" fmla="*/ 1066800 w 2724150"/>
              <a:gd name="connsiteY48" fmla="*/ 1519237 h 2116931"/>
              <a:gd name="connsiteX49" fmla="*/ 1081088 w 2724150"/>
              <a:gd name="connsiteY49" fmla="*/ 1514475 h 2116931"/>
              <a:gd name="connsiteX50" fmla="*/ 1140619 w 2724150"/>
              <a:gd name="connsiteY50" fmla="*/ 1509712 h 2116931"/>
              <a:gd name="connsiteX51" fmla="*/ 1200150 w 2724150"/>
              <a:gd name="connsiteY51" fmla="*/ 1500187 h 2116931"/>
              <a:gd name="connsiteX52" fmla="*/ 1221581 w 2724150"/>
              <a:gd name="connsiteY52" fmla="*/ 1495425 h 2116931"/>
              <a:gd name="connsiteX53" fmla="*/ 1240631 w 2724150"/>
              <a:gd name="connsiteY53" fmla="*/ 1485900 h 2116931"/>
              <a:gd name="connsiteX54" fmla="*/ 1307306 w 2724150"/>
              <a:gd name="connsiteY54" fmla="*/ 1445418 h 2116931"/>
              <a:gd name="connsiteX55" fmla="*/ 1338263 w 2724150"/>
              <a:gd name="connsiteY55" fmla="*/ 1431131 h 2116931"/>
              <a:gd name="connsiteX56" fmla="*/ 1347788 w 2724150"/>
              <a:gd name="connsiteY56" fmla="*/ 1404937 h 2116931"/>
              <a:gd name="connsiteX57" fmla="*/ 1362075 w 2724150"/>
              <a:gd name="connsiteY57" fmla="*/ 1381125 h 2116931"/>
              <a:gd name="connsiteX58" fmla="*/ 1383506 w 2724150"/>
              <a:gd name="connsiteY58" fmla="*/ 1354931 h 2116931"/>
              <a:gd name="connsiteX59" fmla="*/ 1407319 w 2724150"/>
              <a:gd name="connsiteY59" fmla="*/ 1316831 h 2116931"/>
              <a:gd name="connsiteX60" fmla="*/ 1438275 w 2724150"/>
              <a:gd name="connsiteY60" fmla="*/ 1293018 h 2116931"/>
              <a:gd name="connsiteX61" fmla="*/ 1457325 w 2724150"/>
              <a:gd name="connsiteY61" fmla="*/ 1283493 h 2116931"/>
              <a:gd name="connsiteX62" fmla="*/ 1485900 w 2724150"/>
              <a:gd name="connsiteY62" fmla="*/ 1283493 h 2116931"/>
              <a:gd name="connsiteX63" fmla="*/ 1540669 w 2724150"/>
              <a:gd name="connsiteY63" fmla="*/ 1290637 h 2116931"/>
              <a:gd name="connsiteX64" fmla="*/ 1590675 w 2724150"/>
              <a:gd name="connsiteY64" fmla="*/ 1295400 h 2116931"/>
              <a:gd name="connsiteX65" fmla="*/ 1643063 w 2724150"/>
              <a:gd name="connsiteY65" fmla="*/ 1290637 h 2116931"/>
              <a:gd name="connsiteX66" fmla="*/ 1664494 w 2724150"/>
              <a:gd name="connsiteY66" fmla="*/ 1290637 h 2116931"/>
              <a:gd name="connsiteX67" fmla="*/ 1704975 w 2724150"/>
              <a:gd name="connsiteY67" fmla="*/ 1273968 h 2116931"/>
              <a:gd name="connsiteX68" fmla="*/ 1728788 w 2724150"/>
              <a:gd name="connsiteY68" fmla="*/ 1259681 h 2116931"/>
              <a:gd name="connsiteX69" fmla="*/ 1785938 w 2724150"/>
              <a:gd name="connsiteY69" fmla="*/ 1238250 h 2116931"/>
              <a:gd name="connsiteX70" fmla="*/ 1807369 w 2724150"/>
              <a:gd name="connsiteY70" fmla="*/ 1214437 h 2116931"/>
              <a:gd name="connsiteX71" fmla="*/ 1843088 w 2724150"/>
              <a:gd name="connsiteY71" fmla="*/ 1183481 h 2116931"/>
              <a:gd name="connsiteX72" fmla="*/ 1859756 w 2724150"/>
              <a:gd name="connsiteY72" fmla="*/ 1140618 h 2116931"/>
              <a:gd name="connsiteX73" fmla="*/ 1876425 w 2724150"/>
              <a:gd name="connsiteY73" fmla="*/ 1102518 h 2116931"/>
              <a:gd name="connsiteX74" fmla="*/ 1890713 w 2724150"/>
              <a:gd name="connsiteY74" fmla="*/ 1062037 h 2116931"/>
              <a:gd name="connsiteX75" fmla="*/ 2667001 w 2724150"/>
              <a:gd name="connsiteY75" fmla="*/ 245268 h 2116931"/>
              <a:gd name="connsiteX0" fmla="*/ 2724150 w 2724150"/>
              <a:gd name="connsiteY0" fmla="*/ 0 h 2116931"/>
              <a:gd name="connsiteX1" fmla="*/ 2243137 w 2724150"/>
              <a:gd name="connsiteY1" fmla="*/ 573882 h 2116931"/>
              <a:gd name="connsiteX2" fmla="*/ 1838324 w 2724150"/>
              <a:gd name="connsiteY2" fmla="*/ 1073944 h 2116931"/>
              <a:gd name="connsiteX3" fmla="*/ 1831181 w 2724150"/>
              <a:gd name="connsiteY3" fmla="*/ 1128712 h 2116931"/>
              <a:gd name="connsiteX4" fmla="*/ 1816894 w 2724150"/>
              <a:gd name="connsiteY4" fmla="*/ 1162050 h 2116931"/>
              <a:gd name="connsiteX5" fmla="*/ 1788319 w 2724150"/>
              <a:gd name="connsiteY5" fmla="*/ 1195387 h 2116931"/>
              <a:gd name="connsiteX6" fmla="*/ 1728788 w 2724150"/>
              <a:gd name="connsiteY6" fmla="*/ 1219200 h 2116931"/>
              <a:gd name="connsiteX7" fmla="*/ 1676400 w 2724150"/>
              <a:gd name="connsiteY7" fmla="*/ 1233487 h 2116931"/>
              <a:gd name="connsiteX8" fmla="*/ 1624013 w 2724150"/>
              <a:gd name="connsiteY8" fmla="*/ 1238250 h 2116931"/>
              <a:gd name="connsiteX9" fmla="*/ 1543050 w 2724150"/>
              <a:gd name="connsiteY9" fmla="*/ 1235868 h 2116931"/>
              <a:gd name="connsiteX10" fmla="*/ 1454944 w 2724150"/>
              <a:gd name="connsiteY10" fmla="*/ 1233487 h 2116931"/>
              <a:gd name="connsiteX11" fmla="*/ 1402556 w 2724150"/>
              <a:gd name="connsiteY11" fmla="*/ 1238250 h 2116931"/>
              <a:gd name="connsiteX12" fmla="*/ 1364456 w 2724150"/>
              <a:gd name="connsiteY12" fmla="*/ 1264443 h 2116931"/>
              <a:gd name="connsiteX13" fmla="*/ 1345406 w 2724150"/>
              <a:gd name="connsiteY13" fmla="*/ 1293018 h 2116931"/>
              <a:gd name="connsiteX14" fmla="*/ 1326356 w 2724150"/>
              <a:gd name="connsiteY14" fmla="*/ 1328737 h 2116931"/>
              <a:gd name="connsiteX15" fmla="*/ 1312069 w 2724150"/>
              <a:gd name="connsiteY15" fmla="*/ 1366837 h 2116931"/>
              <a:gd name="connsiteX16" fmla="*/ 1281113 w 2724150"/>
              <a:gd name="connsiteY16" fmla="*/ 1390650 h 2116931"/>
              <a:gd name="connsiteX17" fmla="*/ 1238250 w 2724150"/>
              <a:gd name="connsiteY17" fmla="*/ 1428750 h 2116931"/>
              <a:gd name="connsiteX18" fmla="*/ 1207294 w 2724150"/>
              <a:gd name="connsiteY18" fmla="*/ 1438275 h 2116931"/>
              <a:gd name="connsiteX19" fmla="*/ 1171575 w 2724150"/>
              <a:gd name="connsiteY19" fmla="*/ 1431131 h 2116931"/>
              <a:gd name="connsiteX20" fmla="*/ 1116806 w 2724150"/>
              <a:gd name="connsiteY20" fmla="*/ 1431131 h 2116931"/>
              <a:gd name="connsiteX21" fmla="*/ 1088231 w 2724150"/>
              <a:gd name="connsiteY21" fmla="*/ 1435893 h 2116931"/>
              <a:gd name="connsiteX22" fmla="*/ 1042988 w 2724150"/>
              <a:gd name="connsiteY22" fmla="*/ 1443037 h 2116931"/>
              <a:gd name="connsiteX23" fmla="*/ 1004888 w 2724150"/>
              <a:gd name="connsiteY23" fmla="*/ 1466850 h 2116931"/>
              <a:gd name="connsiteX24" fmla="*/ 950119 w 2724150"/>
              <a:gd name="connsiteY24" fmla="*/ 1500187 h 2116931"/>
              <a:gd name="connsiteX25" fmla="*/ 859631 w 2724150"/>
              <a:gd name="connsiteY25" fmla="*/ 1564481 h 2116931"/>
              <a:gd name="connsiteX26" fmla="*/ 788194 w 2724150"/>
              <a:gd name="connsiteY26" fmla="*/ 1612106 h 2116931"/>
              <a:gd name="connsiteX27" fmla="*/ 707231 w 2724150"/>
              <a:gd name="connsiteY27" fmla="*/ 1664493 h 2116931"/>
              <a:gd name="connsiteX28" fmla="*/ 652463 w 2724150"/>
              <a:gd name="connsiteY28" fmla="*/ 1709737 h 2116931"/>
              <a:gd name="connsiteX29" fmla="*/ 547688 w 2724150"/>
              <a:gd name="connsiteY29" fmla="*/ 1771650 h 2116931"/>
              <a:gd name="connsiteX30" fmla="*/ 459581 w 2724150"/>
              <a:gd name="connsiteY30" fmla="*/ 1819275 h 2116931"/>
              <a:gd name="connsiteX31" fmla="*/ 326231 w 2724150"/>
              <a:gd name="connsiteY31" fmla="*/ 1888331 h 2116931"/>
              <a:gd name="connsiteX32" fmla="*/ 240506 w 2724150"/>
              <a:gd name="connsiteY32" fmla="*/ 1921668 h 2116931"/>
              <a:gd name="connsiteX33" fmla="*/ 164306 w 2724150"/>
              <a:gd name="connsiteY33" fmla="*/ 1955006 h 2116931"/>
              <a:gd name="connsiteX34" fmla="*/ 102394 w 2724150"/>
              <a:gd name="connsiteY34" fmla="*/ 1976437 h 2116931"/>
              <a:gd name="connsiteX35" fmla="*/ 0 w 2724150"/>
              <a:gd name="connsiteY35" fmla="*/ 1988343 h 2116931"/>
              <a:gd name="connsiteX36" fmla="*/ 11906 w 2724150"/>
              <a:gd name="connsiteY36" fmla="*/ 2007393 h 2116931"/>
              <a:gd name="connsiteX37" fmla="*/ 33338 w 2724150"/>
              <a:gd name="connsiteY37" fmla="*/ 2035968 h 2116931"/>
              <a:gd name="connsiteX38" fmla="*/ 45244 w 2724150"/>
              <a:gd name="connsiteY38" fmla="*/ 2078831 h 2116931"/>
              <a:gd name="connsiteX39" fmla="*/ 47625 w 2724150"/>
              <a:gd name="connsiteY39" fmla="*/ 2116931 h 2116931"/>
              <a:gd name="connsiteX40" fmla="*/ 100013 w 2724150"/>
              <a:gd name="connsiteY40" fmla="*/ 2100262 h 2116931"/>
              <a:gd name="connsiteX41" fmla="*/ 247650 w 2724150"/>
              <a:gd name="connsiteY41" fmla="*/ 2043112 h 2116931"/>
              <a:gd name="connsiteX42" fmla="*/ 402431 w 2724150"/>
              <a:gd name="connsiteY42" fmla="*/ 1969293 h 2116931"/>
              <a:gd name="connsiteX43" fmla="*/ 531019 w 2724150"/>
              <a:gd name="connsiteY43" fmla="*/ 1893093 h 2116931"/>
              <a:gd name="connsiteX44" fmla="*/ 623888 w 2724150"/>
              <a:gd name="connsiteY44" fmla="*/ 1828800 h 2116931"/>
              <a:gd name="connsiteX45" fmla="*/ 721519 w 2724150"/>
              <a:gd name="connsiteY45" fmla="*/ 1759743 h 2116931"/>
              <a:gd name="connsiteX46" fmla="*/ 857250 w 2724150"/>
              <a:gd name="connsiteY46" fmla="*/ 1654968 h 2116931"/>
              <a:gd name="connsiteX47" fmla="*/ 978694 w 2724150"/>
              <a:gd name="connsiteY47" fmla="*/ 1581150 h 2116931"/>
              <a:gd name="connsiteX48" fmla="*/ 1035844 w 2724150"/>
              <a:gd name="connsiteY48" fmla="*/ 1528762 h 2116931"/>
              <a:gd name="connsiteX49" fmla="*/ 1066800 w 2724150"/>
              <a:gd name="connsiteY49" fmla="*/ 1519237 h 2116931"/>
              <a:gd name="connsiteX50" fmla="*/ 1081088 w 2724150"/>
              <a:gd name="connsiteY50" fmla="*/ 1514475 h 2116931"/>
              <a:gd name="connsiteX51" fmla="*/ 1140619 w 2724150"/>
              <a:gd name="connsiteY51" fmla="*/ 1509712 h 2116931"/>
              <a:gd name="connsiteX52" fmla="*/ 1200150 w 2724150"/>
              <a:gd name="connsiteY52" fmla="*/ 1500187 h 2116931"/>
              <a:gd name="connsiteX53" fmla="*/ 1221581 w 2724150"/>
              <a:gd name="connsiteY53" fmla="*/ 1495425 h 2116931"/>
              <a:gd name="connsiteX54" fmla="*/ 1240631 w 2724150"/>
              <a:gd name="connsiteY54" fmla="*/ 1485900 h 2116931"/>
              <a:gd name="connsiteX55" fmla="*/ 1307306 w 2724150"/>
              <a:gd name="connsiteY55" fmla="*/ 1445418 h 2116931"/>
              <a:gd name="connsiteX56" fmla="*/ 1338263 w 2724150"/>
              <a:gd name="connsiteY56" fmla="*/ 1431131 h 2116931"/>
              <a:gd name="connsiteX57" fmla="*/ 1347788 w 2724150"/>
              <a:gd name="connsiteY57" fmla="*/ 1404937 h 2116931"/>
              <a:gd name="connsiteX58" fmla="*/ 1362075 w 2724150"/>
              <a:gd name="connsiteY58" fmla="*/ 1381125 h 2116931"/>
              <a:gd name="connsiteX59" fmla="*/ 1383506 w 2724150"/>
              <a:gd name="connsiteY59" fmla="*/ 1354931 h 2116931"/>
              <a:gd name="connsiteX60" fmla="*/ 1407319 w 2724150"/>
              <a:gd name="connsiteY60" fmla="*/ 1316831 h 2116931"/>
              <a:gd name="connsiteX61" fmla="*/ 1438275 w 2724150"/>
              <a:gd name="connsiteY61" fmla="*/ 1293018 h 2116931"/>
              <a:gd name="connsiteX62" fmla="*/ 1457325 w 2724150"/>
              <a:gd name="connsiteY62" fmla="*/ 1283493 h 2116931"/>
              <a:gd name="connsiteX63" fmla="*/ 1485900 w 2724150"/>
              <a:gd name="connsiteY63" fmla="*/ 1283493 h 2116931"/>
              <a:gd name="connsiteX64" fmla="*/ 1540669 w 2724150"/>
              <a:gd name="connsiteY64" fmla="*/ 1290637 h 2116931"/>
              <a:gd name="connsiteX65" fmla="*/ 1590675 w 2724150"/>
              <a:gd name="connsiteY65" fmla="*/ 1295400 h 2116931"/>
              <a:gd name="connsiteX66" fmla="*/ 1643063 w 2724150"/>
              <a:gd name="connsiteY66" fmla="*/ 1290637 h 2116931"/>
              <a:gd name="connsiteX67" fmla="*/ 1664494 w 2724150"/>
              <a:gd name="connsiteY67" fmla="*/ 1290637 h 2116931"/>
              <a:gd name="connsiteX68" fmla="*/ 1704975 w 2724150"/>
              <a:gd name="connsiteY68" fmla="*/ 1273968 h 2116931"/>
              <a:gd name="connsiteX69" fmla="*/ 1728788 w 2724150"/>
              <a:gd name="connsiteY69" fmla="*/ 1259681 h 2116931"/>
              <a:gd name="connsiteX70" fmla="*/ 1785938 w 2724150"/>
              <a:gd name="connsiteY70" fmla="*/ 1238250 h 2116931"/>
              <a:gd name="connsiteX71" fmla="*/ 1807369 w 2724150"/>
              <a:gd name="connsiteY71" fmla="*/ 1214437 h 2116931"/>
              <a:gd name="connsiteX72" fmla="*/ 1843088 w 2724150"/>
              <a:gd name="connsiteY72" fmla="*/ 1183481 h 2116931"/>
              <a:gd name="connsiteX73" fmla="*/ 1859756 w 2724150"/>
              <a:gd name="connsiteY73" fmla="*/ 1140618 h 2116931"/>
              <a:gd name="connsiteX74" fmla="*/ 1876425 w 2724150"/>
              <a:gd name="connsiteY74" fmla="*/ 1102518 h 2116931"/>
              <a:gd name="connsiteX75" fmla="*/ 1890713 w 2724150"/>
              <a:gd name="connsiteY75" fmla="*/ 1062037 h 2116931"/>
              <a:gd name="connsiteX76" fmla="*/ 2667001 w 2724150"/>
              <a:gd name="connsiteY76" fmla="*/ 245268 h 2116931"/>
              <a:gd name="connsiteX0" fmla="*/ 2724150 w 2724150"/>
              <a:gd name="connsiteY0" fmla="*/ 0 h 2116931"/>
              <a:gd name="connsiteX1" fmla="*/ 2486024 w 2724150"/>
              <a:gd name="connsiteY1" fmla="*/ 273844 h 2116931"/>
              <a:gd name="connsiteX2" fmla="*/ 2243137 w 2724150"/>
              <a:gd name="connsiteY2" fmla="*/ 573882 h 2116931"/>
              <a:gd name="connsiteX3" fmla="*/ 1838324 w 2724150"/>
              <a:gd name="connsiteY3" fmla="*/ 1073944 h 2116931"/>
              <a:gd name="connsiteX4" fmla="*/ 1831181 w 2724150"/>
              <a:gd name="connsiteY4" fmla="*/ 1128712 h 2116931"/>
              <a:gd name="connsiteX5" fmla="*/ 1816894 w 2724150"/>
              <a:gd name="connsiteY5" fmla="*/ 1162050 h 2116931"/>
              <a:gd name="connsiteX6" fmla="*/ 1788319 w 2724150"/>
              <a:gd name="connsiteY6" fmla="*/ 1195387 h 2116931"/>
              <a:gd name="connsiteX7" fmla="*/ 1728788 w 2724150"/>
              <a:gd name="connsiteY7" fmla="*/ 1219200 h 2116931"/>
              <a:gd name="connsiteX8" fmla="*/ 1676400 w 2724150"/>
              <a:gd name="connsiteY8" fmla="*/ 1233487 h 2116931"/>
              <a:gd name="connsiteX9" fmla="*/ 1624013 w 2724150"/>
              <a:gd name="connsiteY9" fmla="*/ 1238250 h 2116931"/>
              <a:gd name="connsiteX10" fmla="*/ 1543050 w 2724150"/>
              <a:gd name="connsiteY10" fmla="*/ 1235868 h 2116931"/>
              <a:gd name="connsiteX11" fmla="*/ 1454944 w 2724150"/>
              <a:gd name="connsiteY11" fmla="*/ 1233487 h 2116931"/>
              <a:gd name="connsiteX12" fmla="*/ 1402556 w 2724150"/>
              <a:gd name="connsiteY12" fmla="*/ 1238250 h 2116931"/>
              <a:gd name="connsiteX13" fmla="*/ 1364456 w 2724150"/>
              <a:gd name="connsiteY13" fmla="*/ 1264443 h 2116931"/>
              <a:gd name="connsiteX14" fmla="*/ 1345406 w 2724150"/>
              <a:gd name="connsiteY14" fmla="*/ 1293018 h 2116931"/>
              <a:gd name="connsiteX15" fmla="*/ 1326356 w 2724150"/>
              <a:gd name="connsiteY15" fmla="*/ 1328737 h 2116931"/>
              <a:gd name="connsiteX16" fmla="*/ 1312069 w 2724150"/>
              <a:gd name="connsiteY16" fmla="*/ 1366837 h 2116931"/>
              <a:gd name="connsiteX17" fmla="*/ 1281113 w 2724150"/>
              <a:gd name="connsiteY17" fmla="*/ 1390650 h 2116931"/>
              <a:gd name="connsiteX18" fmla="*/ 1238250 w 2724150"/>
              <a:gd name="connsiteY18" fmla="*/ 1428750 h 2116931"/>
              <a:gd name="connsiteX19" fmla="*/ 1207294 w 2724150"/>
              <a:gd name="connsiteY19" fmla="*/ 1438275 h 2116931"/>
              <a:gd name="connsiteX20" fmla="*/ 1171575 w 2724150"/>
              <a:gd name="connsiteY20" fmla="*/ 1431131 h 2116931"/>
              <a:gd name="connsiteX21" fmla="*/ 1116806 w 2724150"/>
              <a:gd name="connsiteY21" fmla="*/ 1431131 h 2116931"/>
              <a:gd name="connsiteX22" fmla="*/ 1088231 w 2724150"/>
              <a:gd name="connsiteY22" fmla="*/ 1435893 h 2116931"/>
              <a:gd name="connsiteX23" fmla="*/ 1042988 w 2724150"/>
              <a:gd name="connsiteY23" fmla="*/ 1443037 h 2116931"/>
              <a:gd name="connsiteX24" fmla="*/ 1004888 w 2724150"/>
              <a:gd name="connsiteY24" fmla="*/ 1466850 h 2116931"/>
              <a:gd name="connsiteX25" fmla="*/ 950119 w 2724150"/>
              <a:gd name="connsiteY25" fmla="*/ 1500187 h 2116931"/>
              <a:gd name="connsiteX26" fmla="*/ 859631 w 2724150"/>
              <a:gd name="connsiteY26" fmla="*/ 1564481 h 2116931"/>
              <a:gd name="connsiteX27" fmla="*/ 788194 w 2724150"/>
              <a:gd name="connsiteY27" fmla="*/ 1612106 h 2116931"/>
              <a:gd name="connsiteX28" fmla="*/ 707231 w 2724150"/>
              <a:gd name="connsiteY28" fmla="*/ 1664493 h 2116931"/>
              <a:gd name="connsiteX29" fmla="*/ 652463 w 2724150"/>
              <a:gd name="connsiteY29" fmla="*/ 1709737 h 2116931"/>
              <a:gd name="connsiteX30" fmla="*/ 547688 w 2724150"/>
              <a:gd name="connsiteY30" fmla="*/ 1771650 h 2116931"/>
              <a:gd name="connsiteX31" fmla="*/ 459581 w 2724150"/>
              <a:gd name="connsiteY31" fmla="*/ 1819275 h 2116931"/>
              <a:gd name="connsiteX32" fmla="*/ 326231 w 2724150"/>
              <a:gd name="connsiteY32" fmla="*/ 1888331 h 2116931"/>
              <a:gd name="connsiteX33" fmla="*/ 240506 w 2724150"/>
              <a:gd name="connsiteY33" fmla="*/ 1921668 h 2116931"/>
              <a:gd name="connsiteX34" fmla="*/ 164306 w 2724150"/>
              <a:gd name="connsiteY34" fmla="*/ 1955006 h 2116931"/>
              <a:gd name="connsiteX35" fmla="*/ 102394 w 2724150"/>
              <a:gd name="connsiteY35" fmla="*/ 1976437 h 2116931"/>
              <a:gd name="connsiteX36" fmla="*/ 0 w 2724150"/>
              <a:gd name="connsiteY36" fmla="*/ 1988343 h 2116931"/>
              <a:gd name="connsiteX37" fmla="*/ 11906 w 2724150"/>
              <a:gd name="connsiteY37" fmla="*/ 2007393 h 2116931"/>
              <a:gd name="connsiteX38" fmla="*/ 33338 w 2724150"/>
              <a:gd name="connsiteY38" fmla="*/ 2035968 h 2116931"/>
              <a:gd name="connsiteX39" fmla="*/ 45244 w 2724150"/>
              <a:gd name="connsiteY39" fmla="*/ 2078831 h 2116931"/>
              <a:gd name="connsiteX40" fmla="*/ 47625 w 2724150"/>
              <a:gd name="connsiteY40" fmla="*/ 2116931 h 2116931"/>
              <a:gd name="connsiteX41" fmla="*/ 100013 w 2724150"/>
              <a:gd name="connsiteY41" fmla="*/ 2100262 h 2116931"/>
              <a:gd name="connsiteX42" fmla="*/ 247650 w 2724150"/>
              <a:gd name="connsiteY42" fmla="*/ 2043112 h 2116931"/>
              <a:gd name="connsiteX43" fmla="*/ 402431 w 2724150"/>
              <a:gd name="connsiteY43" fmla="*/ 1969293 h 2116931"/>
              <a:gd name="connsiteX44" fmla="*/ 531019 w 2724150"/>
              <a:gd name="connsiteY44" fmla="*/ 1893093 h 2116931"/>
              <a:gd name="connsiteX45" fmla="*/ 623888 w 2724150"/>
              <a:gd name="connsiteY45" fmla="*/ 1828800 h 2116931"/>
              <a:gd name="connsiteX46" fmla="*/ 721519 w 2724150"/>
              <a:gd name="connsiteY46" fmla="*/ 1759743 h 2116931"/>
              <a:gd name="connsiteX47" fmla="*/ 857250 w 2724150"/>
              <a:gd name="connsiteY47" fmla="*/ 1654968 h 2116931"/>
              <a:gd name="connsiteX48" fmla="*/ 978694 w 2724150"/>
              <a:gd name="connsiteY48" fmla="*/ 1581150 h 2116931"/>
              <a:gd name="connsiteX49" fmla="*/ 1035844 w 2724150"/>
              <a:gd name="connsiteY49" fmla="*/ 1528762 h 2116931"/>
              <a:gd name="connsiteX50" fmla="*/ 1066800 w 2724150"/>
              <a:gd name="connsiteY50" fmla="*/ 1519237 h 2116931"/>
              <a:gd name="connsiteX51" fmla="*/ 1081088 w 2724150"/>
              <a:gd name="connsiteY51" fmla="*/ 1514475 h 2116931"/>
              <a:gd name="connsiteX52" fmla="*/ 1140619 w 2724150"/>
              <a:gd name="connsiteY52" fmla="*/ 1509712 h 2116931"/>
              <a:gd name="connsiteX53" fmla="*/ 1200150 w 2724150"/>
              <a:gd name="connsiteY53" fmla="*/ 1500187 h 2116931"/>
              <a:gd name="connsiteX54" fmla="*/ 1221581 w 2724150"/>
              <a:gd name="connsiteY54" fmla="*/ 1495425 h 2116931"/>
              <a:gd name="connsiteX55" fmla="*/ 1240631 w 2724150"/>
              <a:gd name="connsiteY55" fmla="*/ 1485900 h 2116931"/>
              <a:gd name="connsiteX56" fmla="*/ 1307306 w 2724150"/>
              <a:gd name="connsiteY56" fmla="*/ 1445418 h 2116931"/>
              <a:gd name="connsiteX57" fmla="*/ 1338263 w 2724150"/>
              <a:gd name="connsiteY57" fmla="*/ 1431131 h 2116931"/>
              <a:gd name="connsiteX58" fmla="*/ 1347788 w 2724150"/>
              <a:gd name="connsiteY58" fmla="*/ 1404937 h 2116931"/>
              <a:gd name="connsiteX59" fmla="*/ 1362075 w 2724150"/>
              <a:gd name="connsiteY59" fmla="*/ 1381125 h 2116931"/>
              <a:gd name="connsiteX60" fmla="*/ 1383506 w 2724150"/>
              <a:gd name="connsiteY60" fmla="*/ 1354931 h 2116931"/>
              <a:gd name="connsiteX61" fmla="*/ 1407319 w 2724150"/>
              <a:gd name="connsiteY61" fmla="*/ 1316831 h 2116931"/>
              <a:gd name="connsiteX62" fmla="*/ 1438275 w 2724150"/>
              <a:gd name="connsiteY62" fmla="*/ 1293018 h 2116931"/>
              <a:gd name="connsiteX63" fmla="*/ 1457325 w 2724150"/>
              <a:gd name="connsiteY63" fmla="*/ 1283493 h 2116931"/>
              <a:gd name="connsiteX64" fmla="*/ 1485900 w 2724150"/>
              <a:gd name="connsiteY64" fmla="*/ 1283493 h 2116931"/>
              <a:gd name="connsiteX65" fmla="*/ 1540669 w 2724150"/>
              <a:gd name="connsiteY65" fmla="*/ 1290637 h 2116931"/>
              <a:gd name="connsiteX66" fmla="*/ 1590675 w 2724150"/>
              <a:gd name="connsiteY66" fmla="*/ 1295400 h 2116931"/>
              <a:gd name="connsiteX67" fmla="*/ 1643063 w 2724150"/>
              <a:gd name="connsiteY67" fmla="*/ 1290637 h 2116931"/>
              <a:gd name="connsiteX68" fmla="*/ 1664494 w 2724150"/>
              <a:gd name="connsiteY68" fmla="*/ 1290637 h 2116931"/>
              <a:gd name="connsiteX69" fmla="*/ 1704975 w 2724150"/>
              <a:gd name="connsiteY69" fmla="*/ 1273968 h 2116931"/>
              <a:gd name="connsiteX70" fmla="*/ 1728788 w 2724150"/>
              <a:gd name="connsiteY70" fmla="*/ 1259681 h 2116931"/>
              <a:gd name="connsiteX71" fmla="*/ 1785938 w 2724150"/>
              <a:gd name="connsiteY71" fmla="*/ 1238250 h 2116931"/>
              <a:gd name="connsiteX72" fmla="*/ 1807369 w 2724150"/>
              <a:gd name="connsiteY72" fmla="*/ 1214437 h 2116931"/>
              <a:gd name="connsiteX73" fmla="*/ 1843088 w 2724150"/>
              <a:gd name="connsiteY73" fmla="*/ 1183481 h 2116931"/>
              <a:gd name="connsiteX74" fmla="*/ 1859756 w 2724150"/>
              <a:gd name="connsiteY74" fmla="*/ 1140618 h 2116931"/>
              <a:gd name="connsiteX75" fmla="*/ 1876425 w 2724150"/>
              <a:gd name="connsiteY75" fmla="*/ 1102518 h 2116931"/>
              <a:gd name="connsiteX76" fmla="*/ 1890713 w 2724150"/>
              <a:gd name="connsiteY76" fmla="*/ 1062037 h 2116931"/>
              <a:gd name="connsiteX77" fmla="*/ 2667001 w 2724150"/>
              <a:gd name="connsiteY77" fmla="*/ 245268 h 2116931"/>
              <a:gd name="connsiteX0" fmla="*/ 2724150 w 2724150"/>
              <a:gd name="connsiteY0" fmla="*/ 0 h 2116931"/>
              <a:gd name="connsiteX1" fmla="*/ 2486024 w 2724150"/>
              <a:gd name="connsiteY1" fmla="*/ 273844 h 2116931"/>
              <a:gd name="connsiteX2" fmla="*/ 2243137 w 2724150"/>
              <a:gd name="connsiteY2" fmla="*/ 573882 h 2116931"/>
              <a:gd name="connsiteX3" fmla="*/ 2114549 w 2724150"/>
              <a:gd name="connsiteY3" fmla="*/ 731044 h 2116931"/>
              <a:gd name="connsiteX4" fmla="*/ 1838324 w 2724150"/>
              <a:gd name="connsiteY4" fmla="*/ 1073944 h 2116931"/>
              <a:gd name="connsiteX5" fmla="*/ 1831181 w 2724150"/>
              <a:gd name="connsiteY5" fmla="*/ 1128712 h 2116931"/>
              <a:gd name="connsiteX6" fmla="*/ 1816894 w 2724150"/>
              <a:gd name="connsiteY6" fmla="*/ 1162050 h 2116931"/>
              <a:gd name="connsiteX7" fmla="*/ 1788319 w 2724150"/>
              <a:gd name="connsiteY7" fmla="*/ 1195387 h 2116931"/>
              <a:gd name="connsiteX8" fmla="*/ 1728788 w 2724150"/>
              <a:gd name="connsiteY8" fmla="*/ 1219200 h 2116931"/>
              <a:gd name="connsiteX9" fmla="*/ 1676400 w 2724150"/>
              <a:gd name="connsiteY9" fmla="*/ 1233487 h 2116931"/>
              <a:gd name="connsiteX10" fmla="*/ 1624013 w 2724150"/>
              <a:gd name="connsiteY10" fmla="*/ 1238250 h 2116931"/>
              <a:gd name="connsiteX11" fmla="*/ 1543050 w 2724150"/>
              <a:gd name="connsiteY11" fmla="*/ 1235868 h 2116931"/>
              <a:gd name="connsiteX12" fmla="*/ 1454944 w 2724150"/>
              <a:gd name="connsiteY12" fmla="*/ 1233487 h 2116931"/>
              <a:gd name="connsiteX13" fmla="*/ 1402556 w 2724150"/>
              <a:gd name="connsiteY13" fmla="*/ 1238250 h 2116931"/>
              <a:gd name="connsiteX14" fmla="*/ 1364456 w 2724150"/>
              <a:gd name="connsiteY14" fmla="*/ 1264443 h 2116931"/>
              <a:gd name="connsiteX15" fmla="*/ 1345406 w 2724150"/>
              <a:gd name="connsiteY15" fmla="*/ 1293018 h 2116931"/>
              <a:gd name="connsiteX16" fmla="*/ 1326356 w 2724150"/>
              <a:gd name="connsiteY16" fmla="*/ 1328737 h 2116931"/>
              <a:gd name="connsiteX17" fmla="*/ 1312069 w 2724150"/>
              <a:gd name="connsiteY17" fmla="*/ 1366837 h 2116931"/>
              <a:gd name="connsiteX18" fmla="*/ 1281113 w 2724150"/>
              <a:gd name="connsiteY18" fmla="*/ 1390650 h 2116931"/>
              <a:gd name="connsiteX19" fmla="*/ 1238250 w 2724150"/>
              <a:gd name="connsiteY19" fmla="*/ 1428750 h 2116931"/>
              <a:gd name="connsiteX20" fmla="*/ 1207294 w 2724150"/>
              <a:gd name="connsiteY20" fmla="*/ 1438275 h 2116931"/>
              <a:gd name="connsiteX21" fmla="*/ 1171575 w 2724150"/>
              <a:gd name="connsiteY21" fmla="*/ 1431131 h 2116931"/>
              <a:gd name="connsiteX22" fmla="*/ 1116806 w 2724150"/>
              <a:gd name="connsiteY22" fmla="*/ 1431131 h 2116931"/>
              <a:gd name="connsiteX23" fmla="*/ 1088231 w 2724150"/>
              <a:gd name="connsiteY23" fmla="*/ 1435893 h 2116931"/>
              <a:gd name="connsiteX24" fmla="*/ 1042988 w 2724150"/>
              <a:gd name="connsiteY24" fmla="*/ 1443037 h 2116931"/>
              <a:gd name="connsiteX25" fmla="*/ 1004888 w 2724150"/>
              <a:gd name="connsiteY25" fmla="*/ 1466850 h 2116931"/>
              <a:gd name="connsiteX26" fmla="*/ 950119 w 2724150"/>
              <a:gd name="connsiteY26" fmla="*/ 1500187 h 2116931"/>
              <a:gd name="connsiteX27" fmla="*/ 859631 w 2724150"/>
              <a:gd name="connsiteY27" fmla="*/ 1564481 h 2116931"/>
              <a:gd name="connsiteX28" fmla="*/ 788194 w 2724150"/>
              <a:gd name="connsiteY28" fmla="*/ 1612106 h 2116931"/>
              <a:gd name="connsiteX29" fmla="*/ 707231 w 2724150"/>
              <a:gd name="connsiteY29" fmla="*/ 1664493 h 2116931"/>
              <a:gd name="connsiteX30" fmla="*/ 652463 w 2724150"/>
              <a:gd name="connsiteY30" fmla="*/ 1709737 h 2116931"/>
              <a:gd name="connsiteX31" fmla="*/ 547688 w 2724150"/>
              <a:gd name="connsiteY31" fmla="*/ 1771650 h 2116931"/>
              <a:gd name="connsiteX32" fmla="*/ 459581 w 2724150"/>
              <a:gd name="connsiteY32" fmla="*/ 1819275 h 2116931"/>
              <a:gd name="connsiteX33" fmla="*/ 326231 w 2724150"/>
              <a:gd name="connsiteY33" fmla="*/ 1888331 h 2116931"/>
              <a:gd name="connsiteX34" fmla="*/ 240506 w 2724150"/>
              <a:gd name="connsiteY34" fmla="*/ 1921668 h 2116931"/>
              <a:gd name="connsiteX35" fmla="*/ 164306 w 2724150"/>
              <a:gd name="connsiteY35" fmla="*/ 1955006 h 2116931"/>
              <a:gd name="connsiteX36" fmla="*/ 102394 w 2724150"/>
              <a:gd name="connsiteY36" fmla="*/ 1976437 h 2116931"/>
              <a:gd name="connsiteX37" fmla="*/ 0 w 2724150"/>
              <a:gd name="connsiteY37" fmla="*/ 1988343 h 2116931"/>
              <a:gd name="connsiteX38" fmla="*/ 11906 w 2724150"/>
              <a:gd name="connsiteY38" fmla="*/ 2007393 h 2116931"/>
              <a:gd name="connsiteX39" fmla="*/ 33338 w 2724150"/>
              <a:gd name="connsiteY39" fmla="*/ 2035968 h 2116931"/>
              <a:gd name="connsiteX40" fmla="*/ 45244 w 2724150"/>
              <a:gd name="connsiteY40" fmla="*/ 2078831 h 2116931"/>
              <a:gd name="connsiteX41" fmla="*/ 47625 w 2724150"/>
              <a:gd name="connsiteY41" fmla="*/ 2116931 h 2116931"/>
              <a:gd name="connsiteX42" fmla="*/ 100013 w 2724150"/>
              <a:gd name="connsiteY42" fmla="*/ 2100262 h 2116931"/>
              <a:gd name="connsiteX43" fmla="*/ 247650 w 2724150"/>
              <a:gd name="connsiteY43" fmla="*/ 2043112 h 2116931"/>
              <a:gd name="connsiteX44" fmla="*/ 402431 w 2724150"/>
              <a:gd name="connsiteY44" fmla="*/ 1969293 h 2116931"/>
              <a:gd name="connsiteX45" fmla="*/ 531019 w 2724150"/>
              <a:gd name="connsiteY45" fmla="*/ 1893093 h 2116931"/>
              <a:gd name="connsiteX46" fmla="*/ 623888 w 2724150"/>
              <a:gd name="connsiteY46" fmla="*/ 1828800 h 2116931"/>
              <a:gd name="connsiteX47" fmla="*/ 721519 w 2724150"/>
              <a:gd name="connsiteY47" fmla="*/ 1759743 h 2116931"/>
              <a:gd name="connsiteX48" fmla="*/ 857250 w 2724150"/>
              <a:gd name="connsiteY48" fmla="*/ 1654968 h 2116931"/>
              <a:gd name="connsiteX49" fmla="*/ 978694 w 2724150"/>
              <a:gd name="connsiteY49" fmla="*/ 1581150 h 2116931"/>
              <a:gd name="connsiteX50" fmla="*/ 1035844 w 2724150"/>
              <a:gd name="connsiteY50" fmla="*/ 1528762 h 2116931"/>
              <a:gd name="connsiteX51" fmla="*/ 1066800 w 2724150"/>
              <a:gd name="connsiteY51" fmla="*/ 1519237 h 2116931"/>
              <a:gd name="connsiteX52" fmla="*/ 1081088 w 2724150"/>
              <a:gd name="connsiteY52" fmla="*/ 1514475 h 2116931"/>
              <a:gd name="connsiteX53" fmla="*/ 1140619 w 2724150"/>
              <a:gd name="connsiteY53" fmla="*/ 1509712 h 2116931"/>
              <a:gd name="connsiteX54" fmla="*/ 1200150 w 2724150"/>
              <a:gd name="connsiteY54" fmla="*/ 1500187 h 2116931"/>
              <a:gd name="connsiteX55" fmla="*/ 1221581 w 2724150"/>
              <a:gd name="connsiteY55" fmla="*/ 1495425 h 2116931"/>
              <a:gd name="connsiteX56" fmla="*/ 1240631 w 2724150"/>
              <a:gd name="connsiteY56" fmla="*/ 1485900 h 2116931"/>
              <a:gd name="connsiteX57" fmla="*/ 1307306 w 2724150"/>
              <a:gd name="connsiteY57" fmla="*/ 1445418 h 2116931"/>
              <a:gd name="connsiteX58" fmla="*/ 1338263 w 2724150"/>
              <a:gd name="connsiteY58" fmla="*/ 1431131 h 2116931"/>
              <a:gd name="connsiteX59" fmla="*/ 1347788 w 2724150"/>
              <a:gd name="connsiteY59" fmla="*/ 1404937 h 2116931"/>
              <a:gd name="connsiteX60" fmla="*/ 1362075 w 2724150"/>
              <a:gd name="connsiteY60" fmla="*/ 1381125 h 2116931"/>
              <a:gd name="connsiteX61" fmla="*/ 1383506 w 2724150"/>
              <a:gd name="connsiteY61" fmla="*/ 1354931 h 2116931"/>
              <a:gd name="connsiteX62" fmla="*/ 1407319 w 2724150"/>
              <a:gd name="connsiteY62" fmla="*/ 1316831 h 2116931"/>
              <a:gd name="connsiteX63" fmla="*/ 1438275 w 2724150"/>
              <a:gd name="connsiteY63" fmla="*/ 1293018 h 2116931"/>
              <a:gd name="connsiteX64" fmla="*/ 1457325 w 2724150"/>
              <a:gd name="connsiteY64" fmla="*/ 1283493 h 2116931"/>
              <a:gd name="connsiteX65" fmla="*/ 1485900 w 2724150"/>
              <a:gd name="connsiteY65" fmla="*/ 1283493 h 2116931"/>
              <a:gd name="connsiteX66" fmla="*/ 1540669 w 2724150"/>
              <a:gd name="connsiteY66" fmla="*/ 1290637 h 2116931"/>
              <a:gd name="connsiteX67" fmla="*/ 1590675 w 2724150"/>
              <a:gd name="connsiteY67" fmla="*/ 1295400 h 2116931"/>
              <a:gd name="connsiteX68" fmla="*/ 1643063 w 2724150"/>
              <a:gd name="connsiteY68" fmla="*/ 1290637 h 2116931"/>
              <a:gd name="connsiteX69" fmla="*/ 1664494 w 2724150"/>
              <a:gd name="connsiteY69" fmla="*/ 1290637 h 2116931"/>
              <a:gd name="connsiteX70" fmla="*/ 1704975 w 2724150"/>
              <a:gd name="connsiteY70" fmla="*/ 1273968 h 2116931"/>
              <a:gd name="connsiteX71" fmla="*/ 1728788 w 2724150"/>
              <a:gd name="connsiteY71" fmla="*/ 1259681 h 2116931"/>
              <a:gd name="connsiteX72" fmla="*/ 1785938 w 2724150"/>
              <a:gd name="connsiteY72" fmla="*/ 1238250 h 2116931"/>
              <a:gd name="connsiteX73" fmla="*/ 1807369 w 2724150"/>
              <a:gd name="connsiteY73" fmla="*/ 1214437 h 2116931"/>
              <a:gd name="connsiteX74" fmla="*/ 1843088 w 2724150"/>
              <a:gd name="connsiteY74" fmla="*/ 1183481 h 2116931"/>
              <a:gd name="connsiteX75" fmla="*/ 1859756 w 2724150"/>
              <a:gd name="connsiteY75" fmla="*/ 1140618 h 2116931"/>
              <a:gd name="connsiteX76" fmla="*/ 1876425 w 2724150"/>
              <a:gd name="connsiteY76" fmla="*/ 1102518 h 2116931"/>
              <a:gd name="connsiteX77" fmla="*/ 1890713 w 2724150"/>
              <a:gd name="connsiteY77" fmla="*/ 1062037 h 2116931"/>
              <a:gd name="connsiteX78" fmla="*/ 2667001 w 2724150"/>
              <a:gd name="connsiteY78" fmla="*/ 245268 h 2116931"/>
              <a:gd name="connsiteX0" fmla="*/ 2724150 w 2724150"/>
              <a:gd name="connsiteY0" fmla="*/ 0 h 2116931"/>
              <a:gd name="connsiteX1" fmla="*/ 2486024 w 2724150"/>
              <a:gd name="connsiteY1" fmla="*/ 273844 h 2116931"/>
              <a:gd name="connsiteX2" fmla="*/ 2347912 w 2724150"/>
              <a:gd name="connsiteY2" fmla="*/ 450057 h 2116931"/>
              <a:gd name="connsiteX3" fmla="*/ 2243137 w 2724150"/>
              <a:gd name="connsiteY3" fmla="*/ 573882 h 2116931"/>
              <a:gd name="connsiteX4" fmla="*/ 2114549 w 2724150"/>
              <a:gd name="connsiteY4" fmla="*/ 731044 h 2116931"/>
              <a:gd name="connsiteX5" fmla="*/ 1838324 w 2724150"/>
              <a:gd name="connsiteY5" fmla="*/ 1073944 h 2116931"/>
              <a:gd name="connsiteX6" fmla="*/ 1831181 w 2724150"/>
              <a:gd name="connsiteY6" fmla="*/ 1128712 h 2116931"/>
              <a:gd name="connsiteX7" fmla="*/ 1816894 w 2724150"/>
              <a:gd name="connsiteY7" fmla="*/ 1162050 h 2116931"/>
              <a:gd name="connsiteX8" fmla="*/ 1788319 w 2724150"/>
              <a:gd name="connsiteY8" fmla="*/ 1195387 h 2116931"/>
              <a:gd name="connsiteX9" fmla="*/ 1728788 w 2724150"/>
              <a:gd name="connsiteY9" fmla="*/ 1219200 h 2116931"/>
              <a:gd name="connsiteX10" fmla="*/ 1676400 w 2724150"/>
              <a:gd name="connsiteY10" fmla="*/ 1233487 h 2116931"/>
              <a:gd name="connsiteX11" fmla="*/ 1624013 w 2724150"/>
              <a:gd name="connsiteY11" fmla="*/ 1238250 h 2116931"/>
              <a:gd name="connsiteX12" fmla="*/ 1543050 w 2724150"/>
              <a:gd name="connsiteY12" fmla="*/ 1235868 h 2116931"/>
              <a:gd name="connsiteX13" fmla="*/ 1454944 w 2724150"/>
              <a:gd name="connsiteY13" fmla="*/ 1233487 h 2116931"/>
              <a:gd name="connsiteX14" fmla="*/ 1402556 w 2724150"/>
              <a:gd name="connsiteY14" fmla="*/ 1238250 h 2116931"/>
              <a:gd name="connsiteX15" fmla="*/ 1364456 w 2724150"/>
              <a:gd name="connsiteY15" fmla="*/ 1264443 h 2116931"/>
              <a:gd name="connsiteX16" fmla="*/ 1345406 w 2724150"/>
              <a:gd name="connsiteY16" fmla="*/ 1293018 h 2116931"/>
              <a:gd name="connsiteX17" fmla="*/ 1326356 w 2724150"/>
              <a:gd name="connsiteY17" fmla="*/ 1328737 h 2116931"/>
              <a:gd name="connsiteX18" fmla="*/ 1312069 w 2724150"/>
              <a:gd name="connsiteY18" fmla="*/ 1366837 h 2116931"/>
              <a:gd name="connsiteX19" fmla="*/ 1281113 w 2724150"/>
              <a:gd name="connsiteY19" fmla="*/ 1390650 h 2116931"/>
              <a:gd name="connsiteX20" fmla="*/ 1238250 w 2724150"/>
              <a:gd name="connsiteY20" fmla="*/ 1428750 h 2116931"/>
              <a:gd name="connsiteX21" fmla="*/ 1207294 w 2724150"/>
              <a:gd name="connsiteY21" fmla="*/ 1438275 h 2116931"/>
              <a:gd name="connsiteX22" fmla="*/ 1171575 w 2724150"/>
              <a:gd name="connsiteY22" fmla="*/ 1431131 h 2116931"/>
              <a:gd name="connsiteX23" fmla="*/ 1116806 w 2724150"/>
              <a:gd name="connsiteY23" fmla="*/ 1431131 h 2116931"/>
              <a:gd name="connsiteX24" fmla="*/ 1088231 w 2724150"/>
              <a:gd name="connsiteY24" fmla="*/ 1435893 h 2116931"/>
              <a:gd name="connsiteX25" fmla="*/ 1042988 w 2724150"/>
              <a:gd name="connsiteY25" fmla="*/ 1443037 h 2116931"/>
              <a:gd name="connsiteX26" fmla="*/ 1004888 w 2724150"/>
              <a:gd name="connsiteY26" fmla="*/ 1466850 h 2116931"/>
              <a:gd name="connsiteX27" fmla="*/ 950119 w 2724150"/>
              <a:gd name="connsiteY27" fmla="*/ 1500187 h 2116931"/>
              <a:gd name="connsiteX28" fmla="*/ 859631 w 2724150"/>
              <a:gd name="connsiteY28" fmla="*/ 1564481 h 2116931"/>
              <a:gd name="connsiteX29" fmla="*/ 788194 w 2724150"/>
              <a:gd name="connsiteY29" fmla="*/ 1612106 h 2116931"/>
              <a:gd name="connsiteX30" fmla="*/ 707231 w 2724150"/>
              <a:gd name="connsiteY30" fmla="*/ 1664493 h 2116931"/>
              <a:gd name="connsiteX31" fmla="*/ 652463 w 2724150"/>
              <a:gd name="connsiteY31" fmla="*/ 1709737 h 2116931"/>
              <a:gd name="connsiteX32" fmla="*/ 547688 w 2724150"/>
              <a:gd name="connsiteY32" fmla="*/ 1771650 h 2116931"/>
              <a:gd name="connsiteX33" fmla="*/ 459581 w 2724150"/>
              <a:gd name="connsiteY33" fmla="*/ 1819275 h 2116931"/>
              <a:gd name="connsiteX34" fmla="*/ 326231 w 2724150"/>
              <a:gd name="connsiteY34" fmla="*/ 1888331 h 2116931"/>
              <a:gd name="connsiteX35" fmla="*/ 240506 w 2724150"/>
              <a:gd name="connsiteY35" fmla="*/ 1921668 h 2116931"/>
              <a:gd name="connsiteX36" fmla="*/ 164306 w 2724150"/>
              <a:gd name="connsiteY36" fmla="*/ 1955006 h 2116931"/>
              <a:gd name="connsiteX37" fmla="*/ 102394 w 2724150"/>
              <a:gd name="connsiteY37" fmla="*/ 1976437 h 2116931"/>
              <a:gd name="connsiteX38" fmla="*/ 0 w 2724150"/>
              <a:gd name="connsiteY38" fmla="*/ 1988343 h 2116931"/>
              <a:gd name="connsiteX39" fmla="*/ 11906 w 2724150"/>
              <a:gd name="connsiteY39" fmla="*/ 2007393 h 2116931"/>
              <a:gd name="connsiteX40" fmla="*/ 33338 w 2724150"/>
              <a:gd name="connsiteY40" fmla="*/ 2035968 h 2116931"/>
              <a:gd name="connsiteX41" fmla="*/ 45244 w 2724150"/>
              <a:gd name="connsiteY41" fmla="*/ 2078831 h 2116931"/>
              <a:gd name="connsiteX42" fmla="*/ 47625 w 2724150"/>
              <a:gd name="connsiteY42" fmla="*/ 2116931 h 2116931"/>
              <a:gd name="connsiteX43" fmla="*/ 100013 w 2724150"/>
              <a:gd name="connsiteY43" fmla="*/ 2100262 h 2116931"/>
              <a:gd name="connsiteX44" fmla="*/ 247650 w 2724150"/>
              <a:gd name="connsiteY44" fmla="*/ 2043112 h 2116931"/>
              <a:gd name="connsiteX45" fmla="*/ 402431 w 2724150"/>
              <a:gd name="connsiteY45" fmla="*/ 1969293 h 2116931"/>
              <a:gd name="connsiteX46" fmla="*/ 531019 w 2724150"/>
              <a:gd name="connsiteY46" fmla="*/ 1893093 h 2116931"/>
              <a:gd name="connsiteX47" fmla="*/ 623888 w 2724150"/>
              <a:gd name="connsiteY47" fmla="*/ 1828800 h 2116931"/>
              <a:gd name="connsiteX48" fmla="*/ 721519 w 2724150"/>
              <a:gd name="connsiteY48" fmla="*/ 1759743 h 2116931"/>
              <a:gd name="connsiteX49" fmla="*/ 857250 w 2724150"/>
              <a:gd name="connsiteY49" fmla="*/ 1654968 h 2116931"/>
              <a:gd name="connsiteX50" fmla="*/ 978694 w 2724150"/>
              <a:gd name="connsiteY50" fmla="*/ 1581150 h 2116931"/>
              <a:gd name="connsiteX51" fmla="*/ 1035844 w 2724150"/>
              <a:gd name="connsiteY51" fmla="*/ 1528762 h 2116931"/>
              <a:gd name="connsiteX52" fmla="*/ 1066800 w 2724150"/>
              <a:gd name="connsiteY52" fmla="*/ 1519237 h 2116931"/>
              <a:gd name="connsiteX53" fmla="*/ 1081088 w 2724150"/>
              <a:gd name="connsiteY53" fmla="*/ 1514475 h 2116931"/>
              <a:gd name="connsiteX54" fmla="*/ 1140619 w 2724150"/>
              <a:gd name="connsiteY54" fmla="*/ 1509712 h 2116931"/>
              <a:gd name="connsiteX55" fmla="*/ 1200150 w 2724150"/>
              <a:gd name="connsiteY55" fmla="*/ 1500187 h 2116931"/>
              <a:gd name="connsiteX56" fmla="*/ 1221581 w 2724150"/>
              <a:gd name="connsiteY56" fmla="*/ 1495425 h 2116931"/>
              <a:gd name="connsiteX57" fmla="*/ 1240631 w 2724150"/>
              <a:gd name="connsiteY57" fmla="*/ 1485900 h 2116931"/>
              <a:gd name="connsiteX58" fmla="*/ 1307306 w 2724150"/>
              <a:gd name="connsiteY58" fmla="*/ 1445418 h 2116931"/>
              <a:gd name="connsiteX59" fmla="*/ 1338263 w 2724150"/>
              <a:gd name="connsiteY59" fmla="*/ 1431131 h 2116931"/>
              <a:gd name="connsiteX60" fmla="*/ 1347788 w 2724150"/>
              <a:gd name="connsiteY60" fmla="*/ 1404937 h 2116931"/>
              <a:gd name="connsiteX61" fmla="*/ 1362075 w 2724150"/>
              <a:gd name="connsiteY61" fmla="*/ 1381125 h 2116931"/>
              <a:gd name="connsiteX62" fmla="*/ 1383506 w 2724150"/>
              <a:gd name="connsiteY62" fmla="*/ 1354931 h 2116931"/>
              <a:gd name="connsiteX63" fmla="*/ 1407319 w 2724150"/>
              <a:gd name="connsiteY63" fmla="*/ 1316831 h 2116931"/>
              <a:gd name="connsiteX64" fmla="*/ 1438275 w 2724150"/>
              <a:gd name="connsiteY64" fmla="*/ 1293018 h 2116931"/>
              <a:gd name="connsiteX65" fmla="*/ 1457325 w 2724150"/>
              <a:gd name="connsiteY65" fmla="*/ 1283493 h 2116931"/>
              <a:gd name="connsiteX66" fmla="*/ 1485900 w 2724150"/>
              <a:gd name="connsiteY66" fmla="*/ 1283493 h 2116931"/>
              <a:gd name="connsiteX67" fmla="*/ 1540669 w 2724150"/>
              <a:gd name="connsiteY67" fmla="*/ 1290637 h 2116931"/>
              <a:gd name="connsiteX68" fmla="*/ 1590675 w 2724150"/>
              <a:gd name="connsiteY68" fmla="*/ 1295400 h 2116931"/>
              <a:gd name="connsiteX69" fmla="*/ 1643063 w 2724150"/>
              <a:gd name="connsiteY69" fmla="*/ 1290637 h 2116931"/>
              <a:gd name="connsiteX70" fmla="*/ 1664494 w 2724150"/>
              <a:gd name="connsiteY70" fmla="*/ 1290637 h 2116931"/>
              <a:gd name="connsiteX71" fmla="*/ 1704975 w 2724150"/>
              <a:gd name="connsiteY71" fmla="*/ 1273968 h 2116931"/>
              <a:gd name="connsiteX72" fmla="*/ 1728788 w 2724150"/>
              <a:gd name="connsiteY72" fmla="*/ 1259681 h 2116931"/>
              <a:gd name="connsiteX73" fmla="*/ 1785938 w 2724150"/>
              <a:gd name="connsiteY73" fmla="*/ 1238250 h 2116931"/>
              <a:gd name="connsiteX74" fmla="*/ 1807369 w 2724150"/>
              <a:gd name="connsiteY74" fmla="*/ 1214437 h 2116931"/>
              <a:gd name="connsiteX75" fmla="*/ 1843088 w 2724150"/>
              <a:gd name="connsiteY75" fmla="*/ 1183481 h 2116931"/>
              <a:gd name="connsiteX76" fmla="*/ 1859756 w 2724150"/>
              <a:gd name="connsiteY76" fmla="*/ 1140618 h 2116931"/>
              <a:gd name="connsiteX77" fmla="*/ 1876425 w 2724150"/>
              <a:gd name="connsiteY77" fmla="*/ 1102518 h 2116931"/>
              <a:gd name="connsiteX78" fmla="*/ 1890713 w 2724150"/>
              <a:gd name="connsiteY78" fmla="*/ 1062037 h 2116931"/>
              <a:gd name="connsiteX79" fmla="*/ 2667001 w 2724150"/>
              <a:gd name="connsiteY79" fmla="*/ 245268 h 2116931"/>
              <a:gd name="connsiteX0" fmla="*/ 2724150 w 2724150"/>
              <a:gd name="connsiteY0" fmla="*/ 0 h 2116931"/>
              <a:gd name="connsiteX1" fmla="*/ 2552699 w 2724150"/>
              <a:gd name="connsiteY1" fmla="*/ 190501 h 2116931"/>
              <a:gd name="connsiteX2" fmla="*/ 2486024 w 2724150"/>
              <a:gd name="connsiteY2" fmla="*/ 273844 h 2116931"/>
              <a:gd name="connsiteX3" fmla="*/ 2347912 w 2724150"/>
              <a:gd name="connsiteY3" fmla="*/ 450057 h 2116931"/>
              <a:gd name="connsiteX4" fmla="*/ 2243137 w 2724150"/>
              <a:gd name="connsiteY4" fmla="*/ 573882 h 2116931"/>
              <a:gd name="connsiteX5" fmla="*/ 2114549 w 2724150"/>
              <a:gd name="connsiteY5" fmla="*/ 731044 h 2116931"/>
              <a:gd name="connsiteX6" fmla="*/ 1838324 w 2724150"/>
              <a:gd name="connsiteY6" fmla="*/ 1073944 h 2116931"/>
              <a:gd name="connsiteX7" fmla="*/ 1831181 w 2724150"/>
              <a:gd name="connsiteY7" fmla="*/ 1128712 h 2116931"/>
              <a:gd name="connsiteX8" fmla="*/ 1816894 w 2724150"/>
              <a:gd name="connsiteY8" fmla="*/ 1162050 h 2116931"/>
              <a:gd name="connsiteX9" fmla="*/ 1788319 w 2724150"/>
              <a:gd name="connsiteY9" fmla="*/ 1195387 h 2116931"/>
              <a:gd name="connsiteX10" fmla="*/ 1728788 w 2724150"/>
              <a:gd name="connsiteY10" fmla="*/ 1219200 h 2116931"/>
              <a:gd name="connsiteX11" fmla="*/ 1676400 w 2724150"/>
              <a:gd name="connsiteY11" fmla="*/ 1233487 h 2116931"/>
              <a:gd name="connsiteX12" fmla="*/ 1624013 w 2724150"/>
              <a:gd name="connsiteY12" fmla="*/ 1238250 h 2116931"/>
              <a:gd name="connsiteX13" fmla="*/ 1543050 w 2724150"/>
              <a:gd name="connsiteY13" fmla="*/ 1235868 h 2116931"/>
              <a:gd name="connsiteX14" fmla="*/ 1454944 w 2724150"/>
              <a:gd name="connsiteY14" fmla="*/ 1233487 h 2116931"/>
              <a:gd name="connsiteX15" fmla="*/ 1402556 w 2724150"/>
              <a:gd name="connsiteY15" fmla="*/ 1238250 h 2116931"/>
              <a:gd name="connsiteX16" fmla="*/ 1364456 w 2724150"/>
              <a:gd name="connsiteY16" fmla="*/ 1264443 h 2116931"/>
              <a:gd name="connsiteX17" fmla="*/ 1345406 w 2724150"/>
              <a:gd name="connsiteY17" fmla="*/ 1293018 h 2116931"/>
              <a:gd name="connsiteX18" fmla="*/ 1326356 w 2724150"/>
              <a:gd name="connsiteY18" fmla="*/ 1328737 h 2116931"/>
              <a:gd name="connsiteX19" fmla="*/ 1312069 w 2724150"/>
              <a:gd name="connsiteY19" fmla="*/ 1366837 h 2116931"/>
              <a:gd name="connsiteX20" fmla="*/ 1281113 w 2724150"/>
              <a:gd name="connsiteY20" fmla="*/ 1390650 h 2116931"/>
              <a:gd name="connsiteX21" fmla="*/ 1238250 w 2724150"/>
              <a:gd name="connsiteY21" fmla="*/ 1428750 h 2116931"/>
              <a:gd name="connsiteX22" fmla="*/ 1207294 w 2724150"/>
              <a:gd name="connsiteY22" fmla="*/ 1438275 h 2116931"/>
              <a:gd name="connsiteX23" fmla="*/ 1171575 w 2724150"/>
              <a:gd name="connsiteY23" fmla="*/ 1431131 h 2116931"/>
              <a:gd name="connsiteX24" fmla="*/ 1116806 w 2724150"/>
              <a:gd name="connsiteY24" fmla="*/ 1431131 h 2116931"/>
              <a:gd name="connsiteX25" fmla="*/ 1088231 w 2724150"/>
              <a:gd name="connsiteY25" fmla="*/ 1435893 h 2116931"/>
              <a:gd name="connsiteX26" fmla="*/ 1042988 w 2724150"/>
              <a:gd name="connsiteY26" fmla="*/ 1443037 h 2116931"/>
              <a:gd name="connsiteX27" fmla="*/ 1004888 w 2724150"/>
              <a:gd name="connsiteY27" fmla="*/ 1466850 h 2116931"/>
              <a:gd name="connsiteX28" fmla="*/ 950119 w 2724150"/>
              <a:gd name="connsiteY28" fmla="*/ 1500187 h 2116931"/>
              <a:gd name="connsiteX29" fmla="*/ 859631 w 2724150"/>
              <a:gd name="connsiteY29" fmla="*/ 1564481 h 2116931"/>
              <a:gd name="connsiteX30" fmla="*/ 788194 w 2724150"/>
              <a:gd name="connsiteY30" fmla="*/ 1612106 h 2116931"/>
              <a:gd name="connsiteX31" fmla="*/ 707231 w 2724150"/>
              <a:gd name="connsiteY31" fmla="*/ 1664493 h 2116931"/>
              <a:gd name="connsiteX32" fmla="*/ 652463 w 2724150"/>
              <a:gd name="connsiteY32" fmla="*/ 1709737 h 2116931"/>
              <a:gd name="connsiteX33" fmla="*/ 547688 w 2724150"/>
              <a:gd name="connsiteY33" fmla="*/ 1771650 h 2116931"/>
              <a:gd name="connsiteX34" fmla="*/ 459581 w 2724150"/>
              <a:gd name="connsiteY34" fmla="*/ 1819275 h 2116931"/>
              <a:gd name="connsiteX35" fmla="*/ 326231 w 2724150"/>
              <a:gd name="connsiteY35" fmla="*/ 1888331 h 2116931"/>
              <a:gd name="connsiteX36" fmla="*/ 240506 w 2724150"/>
              <a:gd name="connsiteY36" fmla="*/ 1921668 h 2116931"/>
              <a:gd name="connsiteX37" fmla="*/ 164306 w 2724150"/>
              <a:gd name="connsiteY37" fmla="*/ 1955006 h 2116931"/>
              <a:gd name="connsiteX38" fmla="*/ 102394 w 2724150"/>
              <a:gd name="connsiteY38" fmla="*/ 1976437 h 2116931"/>
              <a:gd name="connsiteX39" fmla="*/ 0 w 2724150"/>
              <a:gd name="connsiteY39" fmla="*/ 1988343 h 2116931"/>
              <a:gd name="connsiteX40" fmla="*/ 11906 w 2724150"/>
              <a:gd name="connsiteY40" fmla="*/ 2007393 h 2116931"/>
              <a:gd name="connsiteX41" fmla="*/ 33338 w 2724150"/>
              <a:gd name="connsiteY41" fmla="*/ 2035968 h 2116931"/>
              <a:gd name="connsiteX42" fmla="*/ 45244 w 2724150"/>
              <a:gd name="connsiteY42" fmla="*/ 2078831 h 2116931"/>
              <a:gd name="connsiteX43" fmla="*/ 47625 w 2724150"/>
              <a:gd name="connsiteY43" fmla="*/ 2116931 h 2116931"/>
              <a:gd name="connsiteX44" fmla="*/ 100013 w 2724150"/>
              <a:gd name="connsiteY44" fmla="*/ 2100262 h 2116931"/>
              <a:gd name="connsiteX45" fmla="*/ 247650 w 2724150"/>
              <a:gd name="connsiteY45" fmla="*/ 2043112 h 2116931"/>
              <a:gd name="connsiteX46" fmla="*/ 402431 w 2724150"/>
              <a:gd name="connsiteY46" fmla="*/ 1969293 h 2116931"/>
              <a:gd name="connsiteX47" fmla="*/ 531019 w 2724150"/>
              <a:gd name="connsiteY47" fmla="*/ 1893093 h 2116931"/>
              <a:gd name="connsiteX48" fmla="*/ 623888 w 2724150"/>
              <a:gd name="connsiteY48" fmla="*/ 1828800 h 2116931"/>
              <a:gd name="connsiteX49" fmla="*/ 721519 w 2724150"/>
              <a:gd name="connsiteY49" fmla="*/ 1759743 h 2116931"/>
              <a:gd name="connsiteX50" fmla="*/ 857250 w 2724150"/>
              <a:gd name="connsiteY50" fmla="*/ 1654968 h 2116931"/>
              <a:gd name="connsiteX51" fmla="*/ 978694 w 2724150"/>
              <a:gd name="connsiteY51" fmla="*/ 1581150 h 2116931"/>
              <a:gd name="connsiteX52" fmla="*/ 1035844 w 2724150"/>
              <a:gd name="connsiteY52" fmla="*/ 1528762 h 2116931"/>
              <a:gd name="connsiteX53" fmla="*/ 1066800 w 2724150"/>
              <a:gd name="connsiteY53" fmla="*/ 1519237 h 2116931"/>
              <a:gd name="connsiteX54" fmla="*/ 1081088 w 2724150"/>
              <a:gd name="connsiteY54" fmla="*/ 1514475 h 2116931"/>
              <a:gd name="connsiteX55" fmla="*/ 1140619 w 2724150"/>
              <a:gd name="connsiteY55" fmla="*/ 1509712 h 2116931"/>
              <a:gd name="connsiteX56" fmla="*/ 1200150 w 2724150"/>
              <a:gd name="connsiteY56" fmla="*/ 1500187 h 2116931"/>
              <a:gd name="connsiteX57" fmla="*/ 1221581 w 2724150"/>
              <a:gd name="connsiteY57" fmla="*/ 1495425 h 2116931"/>
              <a:gd name="connsiteX58" fmla="*/ 1240631 w 2724150"/>
              <a:gd name="connsiteY58" fmla="*/ 1485900 h 2116931"/>
              <a:gd name="connsiteX59" fmla="*/ 1307306 w 2724150"/>
              <a:gd name="connsiteY59" fmla="*/ 1445418 h 2116931"/>
              <a:gd name="connsiteX60" fmla="*/ 1338263 w 2724150"/>
              <a:gd name="connsiteY60" fmla="*/ 1431131 h 2116931"/>
              <a:gd name="connsiteX61" fmla="*/ 1347788 w 2724150"/>
              <a:gd name="connsiteY61" fmla="*/ 1404937 h 2116931"/>
              <a:gd name="connsiteX62" fmla="*/ 1362075 w 2724150"/>
              <a:gd name="connsiteY62" fmla="*/ 1381125 h 2116931"/>
              <a:gd name="connsiteX63" fmla="*/ 1383506 w 2724150"/>
              <a:gd name="connsiteY63" fmla="*/ 1354931 h 2116931"/>
              <a:gd name="connsiteX64" fmla="*/ 1407319 w 2724150"/>
              <a:gd name="connsiteY64" fmla="*/ 1316831 h 2116931"/>
              <a:gd name="connsiteX65" fmla="*/ 1438275 w 2724150"/>
              <a:gd name="connsiteY65" fmla="*/ 1293018 h 2116931"/>
              <a:gd name="connsiteX66" fmla="*/ 1457325 w 2724150"/>
              <a:gd name="connsiteY66" fmla="*/ 1283493 h 2116931"/>
              <a:gd name="connsiteX67" fmla="*/ 1485900 w 2724150"/>
              <a:gd name="connsiteY67" fmla="*/ 1283493 h 2116931"/>
              <a:gd name="connsiteX68" fmla="*/ 1540669 w 2724150"/>
              <a:gd name="connsiteY68" fmla="*/ 1290637 h 2116931"/>
              <a:gd name="connsiteX69" fmla="*/ 1590675 w 2724150"/>
              <a:gd name="connsiteY69" fmla="*/ 1295400 h 2116931"/>
              <a:gd name="connsiteX70" fmla="*/ 1643063 w 2724150"/>
              <a:gd name="connsiteY70" fmla="*/ 1290637 h 2116931"/>
              <a:gd name="connsiteX71" fmla="*/ 1664494 w 2724150"/>
              <a:gd name="connsiteY71" fmla="*/ 1290637 h 2116931"/>
              <a:gd name="connsiteX72" fmla="*/ 1704975 w 2724150"/>
              <a:gd name="connsiteY72" fmla="*/ 1273968 h 2116931"/>
              <a:gd name="connsiteX73" fmla="*/ 1728788 w 2724150"/>
              <a:gd name="connsiteY73" fmla="*/ 1259681 h 2116931"/>
              <a:gd name="connsiteX74" fmla="*/ 1785938 w 2724150"/>
              <a:gd name="connsiteY74" fmla="*/ 1238250 h 2116931"/>
              <a:gd name="connsiteX75" fmla="*/ 1807369 w 2724150"/>
              <a:gd name="connsiteY75" fmla="*/ 1214437 h 2116931"/>
              <a:gd name="connsiteX76" fmla="*/ 1843088 w 2724150"/>
              <a:gd name="connsiteY76" fmla="*/ 1183481 h 2116931"/>
              <a:gd name="connsiteX77" fmla="*/ 1859756 w 2724150"/>
              <a:gd name="connsiteY77" fmla="*/ 1140618 h 2116931"/>
              <a:gd name="connsiteX78" fmla="*/ 1876425 w 2724150"/>
              <a:gd name="connsiteY78" fmla="*/ 1102518 h 2116931"/>
              <a:gd name="connsiteX79" fmla="*/ 1890713 w 2724150"/>
              <a:gd name="connsiteY79" fmla="*/ 1062037 h 2116931"/>
              <a:gd name="connsiteX80" fmla="*/ 2667001 w 2724150"/>
              <a:gd name="connsiteY80" fmla="*/ 245268 h 2116931"/>
              <a:gd name="connsiteX0" fmla="*/ 2724150 w 2724150"/>
              <a:gd name="connsiteY0" fmla="*/ 0 h 2116931"/>
              <a:gd name="connsiteX1" fmla="*/ 2552699 w 2724150"/>
              <a:gd name="connsiteY1" fmla="*/ 190501 h 2116931"/>
              <a:gd name="connsiteX2" fmla="*/ 2486024 w 2724150"/>
              <a:gd name="connsiteY2" fmla="*/ 273844 h 2116931"/>
              <a:gd name="connsiteX3" fmla="*/ 2347912 w 2724150"/>
              <a:gd name="connsiteY3" fmla="*/ 450057 h 2116931"/>
              <a:gd name="connsiteX4" fmla="*/ 2243137 w 2724150"/>
              <a:gd name="connsiteY4" fmla="*/ 573882 h 2116931"/>
              <a:gd name="connsiteX5" fmla="*/ 2114549 w 2724150"/>
              <a:gd name="connsiteY5" fmla="*/ 731044 h 2116931"/>
              <a:gd name="connsiteX6" fmla="*/ 2009774 w 2724150"/>
              <a:gd name="connsiteY6" fmla="*/ 854869 h 2116931"/>
              <a:gd name="connsiteX7" fmla="*/ 1838324 w 2724150"/>
              <a:gd name="connsiteY7" fmla="*/ 1073944 h 2116931"/>
              <a:gd name="connsiteX8" fmla="*/ 1831181 w 2724150"/>
              <a:gd name="connsiteY8" fmla="*/ 1128712 h 2116931"/>
              <a:gd name="connsiteX9" fmla="*/ 1816894 w 2724150"/>
              <a:gd name="connsiteY9" fmla="*/ 1162050 h 2116931"/>
              <a:gd name="connsiteX10" fmla="*/ 1788319 w 2724150"/>
              <a:gd name="connsiteY10" fmla="*/ 1195387 h 2116931"/>
              <a:gd name="connsiteX11" fmla="*/ 1728788 w 2724150"/>
              <a:gd name="connsiteY11" fmla="*/ 1219200 h 2116931"/>
              <a:gd name="connsiteX12" fmla="*/ 1676400 w 2724150"/>
              <a:gd name="connsiteY12" fmla="*/ 1233487 h 2116931"/>
              <a:gd name="connsiteX13" fmla="*/ 1624013 w 2724150"/>
              <a:gd name="connsiteY13" fmla="*/ 1238250 h 2116931"/>
              <a:gd name="connsiteX14" fmla="*/ 1543050 w 2724150"/>
              <a:gd name="connsiteY14" fmla="*/ 1235868 h 2116931"/>
              <a:gd name="connsiteX15" fmla="*/ 1454944 w 2724150"/>
              <a:gd name="connsiteY15" fmla="*/ 1233487 h 2116931"/>
              <a:gd name="connsiteX16" fmla="*/ 1402556 w 2724150"/>
              <a:gd name="connsiteY16" fmla="*/ 1238250 h 2116931"/>
              <a:gd name="connsiteX17" fmla="*/ 1364456 w 2724150"/>
              <a:gd name="connsiteY17" fmla="*/ 1264443 h 2116931"/>
              <a:gd name="connsiteX18" fmla="*/ 1345406 w 2724150"/>
              <a:gd name="connsiteY18" fmla="*/ 1293018 h 2116931"/>
              <a:gd name="connsiteX19" fmla="*/ 1326356 w 2724150"/>
              <a:gd name="connsiteY19" fmla="*/ 1328737 h 2116931"/>
              <a:gd name="connsiteX20" fmla="*/ 1312069 w 2724150"/>
              <a:gd name="connsiteY20" fmla="*/ 1366837 h 2116931"/>
              <a:gd name="connsiteX21" fmla="*/ 1281113 w 2724150"/>
              <a:gd name="connsiteY21" fmla="*/ 1390650 h 2116931"/>
              <a:gd name="connsiteX22" fmla="*/ 1238250 w 2724150"/>
              <a:gd name="connsiteY22" fmla="*/ 1428750 h 2116931"/>
              <a:gd name="connsiteX23" fmla="*/ 1207294 w 2724150"/>
              <a:gd name="connsiteY23" fmla="*/ 1438275 h 2116931"/>
              <a:gd name="connsiteX24" fmla="*/ 1171575 w 2724150"/>
              <a:gd name="connsiteY24" fmla="*/ 1431131 h 2116931"/>
              <a:gd name="connsiteX25" fmla="*/ 1116806 w 2724150"/>
              <a:gd name="connsiteY25" fmla="*/ 1431131 h 2116931"/>
              <a:gd name="connsiteX26" fmla="*/ 1088231 w 2724150"/>
              <a:gd name="connsiteY26" fmla="*/ 1435893 h 2116931"/>
              <a:gd name="connsiteX27" fmla="*/ 1042988 w 2724150"/>
              <a:gd name="connsiteY27" fmla="*/ 1443037 h 2116931"/>
              <a:gd name="connsiteX28" fmla="*/ 1004888 w 2724150"/>
              <a:gd name="connsiteY28" fmla="*/ 1466850 h 2116931"/>
              <a:gd name="connsiteX29" fmla="*/ 950119 w 2724150"/>
              <a:gd name="connsiteY29" fmla="*/ 1500187 h 2116931"/>
              <a:gd name="connsiteX30" fmla="*/ 859631 w 2724150"/>
              <a:gd name="connsiteY30" fmla="*/ 1564481 h 2116931"/>
              <a:gd name="connsiteX31" fmla="*/ 788194 w 2724150"/>
              <a:gd name="connsiteY31" fmla="*/ 1612106 h 2116931"/>
              <a:gd name="connsiteX32" fmla="*/ 707231 w 2724150"/>
              <a:gd name="connsiteY32" fmla="*/ 1664493 h 2116931"/>
              <a:gd name="connsiteX33" fmla="*/ 652463 w 2724150"/>
              <a:gd name="connsiteY33" fmla="*/ 1709737 h 2116931"/>
              <a:gd name="connsiteX34" fmla="*/ 547688 w 2724150"/>
              <a:gd name="connsiteY34" fmla="*/ 1771650 h 2116931"/>
              <a:gd name="connsiteX35" fmla="*/ 459581 w 2724150"/>
              <a:gd name="connsiteY35" fmla="*/ 1819275 h 2116931"/>
              <a:gd name="connsiteX36" fmla="*/ 326231 w 2724150"/>
              <a:gd name="connsiteY36" fmla="*/ 1888331 h 2116931"/>
              <a:gd name="connsiteX37" fmla="*/ 240506 w 2724150"/>
              <a:gd name="connsiteY37" fmla="*/ 1921668 h 2116931"/>
              <a:gd name="connsiteX38" fmla="*/ 164306 w 2724150"/>
              <a:gd name="connsiteY38" fmla="*/ 1955006 h 2116931"/>
              <a:gd name="connsiteX39" fmla="*/ 102394 w 2724150"/>
              <a:gd name="connsiteY39" fmla="*/ 1976437 h 2116931"/>
              <a:gd name="connsiteX40" fmla="*/ 0 w 2724150"/>
              <a:gd name="connsiteY40" fmla="*/ 1988343 h 2116931"/>
              <a:gd name="connsiteX41" fmla="*/ 11906 w 2724150"/>
              <a:gd name="connsiteY41" fmla="*/ 2007393 h 2116931"/>
              <a:gd name="connsiteX42" fmla="*/ 33338 w 2724150"/>
              <a:gd name="connsiteY42" fmla="*/ 2035968 h 2116931"/>
              <a:gd name="connsiteX43" fmla="*/ 45244 w 2724150"/>
              <a:gd name="connsiteY43" fmla="*/ 2078831 h 2116931"/>
              <a:gd name="connsiteX44" fmla="*/ 47625 w 2724150"/>
              <a:gd name="connsiteY44" fmla="*/ 2116931 h 2116931"/>
              <a:gd name="connsiteX45" fmla="*/ 100013 w 2724150"/>
              <a:gd name="connsiteY45" fmla="*/ 2100262 h 2116931"/>
              <a:gd name="connsiteX46" fmla="*/ 247650 w 2724150"/>
              <a:gd name="connsiteY46" fmla="*/ 2043112 h 2116931"/>
              <a:gd name="connsiteX47" fmla="*/ 402431 w 2724150"/>
              <a:gd name="connsiteY47" fmla="*/ 1969293 h 2116931"/>
              <a:gd name="connsiteX48" fmla="*/ 531019 w 2724150"/>
              <a:gd name="connsiteY48" fmla="*/ 1893093 h 2116931"/>
              <a:gd name="connsiteX49" fmla="*/ 623888 w 2724150"/>
              <a:gd name="connsiteY49" fmla="*/ 1828800 h 2116931"/>
              <a:gd name="connsiteX50" fmla="*/ 721519 w 2724150"/>
              <a:gd name="connsiteY50" fmla="*/ 1759743 h 2116931"/>
              <a:gd name="connsiteX51" fmla="*/ 857250 w 2724150"/>
              <a:gd name="connsiteY51" fmla="*/ 1654968 h 2116931"/>
              <a:gd name="connsiteX52" fmla="*/ 978694 w 2724150"/>
              <a:gd name="connsiteY52" fmla="*/ 1581150 h 2116931"/>
              <a:gd name="connsiteX53" fmla="*/ 1035844 w 2724150"/>
              <a:gd name="connsiteY53" fmla="*/ 1528762 h 2116931"/>
              <a:gd name="connsiteX54" fmla="*/ 1066800 w 2724150"/>
              <a:gd name="connsiteY54" fmla="*/ 1519237 h 2116931"/>
              <a:gd name="connsiteX55" fmla="*/ 1081088 w 2724150"/>
              <a:gd name="connsiteY55" fmla="*/ 1514475 h 2116931"/>
              <a:gd name="connsiteX56" fmla="*/ 1140619 w 2724150"/>
              <a:gd name="connsiteY56" fmla="*/ 1509712 h 2116931"/>
              <a:gd name="connsiteX57" fmla="*/ 1200150 w 2724150"/>
              <a:gd name="connsiteY57" fmla="*/ 1500187 h 2116931"/>
              <a:gd name="connsiteX58" fmla="*/ 1221581 w 2724150"/>
              <a:gd name="connsiteY58" fmla="*/ 1495425 h 2116931"/>
              <a:gd name="connsiteX59" fmla="*/ 1240631 w 2724150"/>
              <a:gd name="connsiteY59" fmla="*/ 1485900 h 2116931"/>
              <a:gd name="connsiteX60" fmla="*/ 1307306 w 2724150"/>
              <a:gd name="connsiteY60" fmla="*/ 1445418 h 2116931"/>
              <a:gd name="connsiteX61" fmla="*/ 1338263 w 2724150"/>
              <a:gd name="connsiteY61" fmla="*/ 1431131 h 2116931"/>
              <a:gd name="connsiteX62" fmla="*/ 1347788 w 2724150"/>
              <a:gd name="connsiteY62" fmla="*/ 1404937 h 2116931"/>
              <a:gd name="connsiteX63" fmla="*/ 1362075 w 2724150"/>
              <a:gd name="connsiteY63" fmla="*/ 1381125 h 2116931"/>
              <a:gd name="connsiteX64" fmla="*/ 1383506 w 2724150"/>
              <a:gd name="connsiteY64" fmla="*/ 1354931 h 2116931"/>
              <a:gd name="connsiteX65" fmla="*/ 1407319 w 2724150"/>
              <a:gd name="connsiteY65" fmla="*/ 1316831 h 2116931"/>
              <a:gd name="connsiteX66" fmla="*/ 1438275 w 2724150"/>
              <a:gd name="connsiteY66" fmla="*/ 1293018 h 2116931"/>
              <a:gd name="connsiteX67" fmla="*/ 1457325 w 2724150"/>
              <a:gd name="connsiteY67" fmla="*/ 1283493 h 2116931"/>
              <a:gd name="connsiteX68" fmla="*/ 1485900 w 2724150"/>
              <a:gd name="connsiteY68" fmla="*/ 1283493 h 2116931"/>
              <a:gd name="connsiteX69" fmla="*/ 1540669 w 2724150"/>
              <a:gd name="connsiteY69" fmla="*/ 1290637 h 2116931"/>
              <a:gd name="connsiteX70" fmla="*/ 1590675 w 2724150"/>
              <a:gd name="connsiteY70" fmla="*/ 1295400 h 2116931"/>
              <a:gd name="connsiteX71" fmla="*/ 1643063 w 2724150"/>
              <a:gd name="connsiteY71" fmla="*/ 1290637 h 2116931"/>
              <a:gd name="connsiteX72" fmla="*/ 1664494 w 2724150"/>
              <a:gd name="connsiteY72" fmla="*/ 1290637 h 2116931"/>
              <a:gd name="connsiteX73" fmla="*/ 1704975 w 2724150"/>
              <a:gd name="connsiteY73" fmla="*/ 1273968 h 2116931"/>
              <a:gd name="connsiteX74" fmla="*/ 1728788 w 2724150"/>
              <a:gd name="connsiteY74" fmla="*/ 1259681 h 2116931"/>
              <a:gd name="connsiteX75" fmla="*/ 1785938 w 2724150"/>
              <a:gd name="connsiteY75" fmla="*/ 1238250 h 2116931"/>
              <a:gd name="connsiteX76" fmla="*/ 1807369 w 2724150"/>
              <a:gd name="connsiteY76" fmla="*/ 1214437 h 2116931"/>
              <a:gd name="connsiteX77" fmla="*/ 1843088 w 2724150"/>
              <a:gd name="connsiteY77" fmla="*/ 1183481 h 2116931"/>
              <a:gd name="connsiteX78" fmla="*/ 1859756 w 2724150"/>
              <a:gd name="connsiteY78" fmla="*/ 1140618 h 2116931"/>
              <a:gd name="connsiteX79" fmla="*/ 1876425 w 2724150"/>
              <a:gd name="connsiteY79" fmla="*/ 1102518 h 2116931"/>
              <a:gd name="connsiteX80" fmla="*/ 1890713 w 2724150"/>
              <a:gd name="connsiteY80" fmla="*/ 1062037 h 2116931"/>
              <a:gd name="connsiteX81" fmla="*/ 2667001 w 2724150"/>
              <a:gd name="connsiteY81" fmla="*/ 245268 h 2116931"/>
              <a:gd name="connsiteX0" fmla="*/ 2724150 w 2724150"/>
              <a:gd name="connsiteY0" fmla="*/ 0 h 2116931"/>
              <a:gd name="connsiteX1" fmla="*/ 2552699 w 2724150"/>
              <a:gd name="connsiteY1" fmla="*/ 190501 h 2116931"/>
              <a:gd name="connsiteX2" fmla="*/ 2486024 w 2724150"/>
              <a:gd name="connsiteY2" fmla="*/ 273844 h 2116931"/>
              <a:gd name="connsiteX3" fmla="*/ 2347912 w 2724150"/>
              <a:gd name="connsiteY3" fmla="*/ 450057 h 2116931"/>
              <a:gd name="connsiteX4" fmla="*/ 2243137 w 2724150"/>
              <a:gd name="connsiteY4" fmla="*/ 573882 h 2116931"/>
              <a:gd name="connsiteX5" fmla="*/ 2200274 w 2724150"/>
              <a:gd name="connsiteY5" fmla="*/ 631032 h 2116931"/>
              <a:gd name="connsiteX6" fmla="*/ 2114549 w 2724150"/>
              <a:gd name="connsiteY6" fmla="*/ 731044 h 2116931"/>
              <a:gd name="connsiteX7" fmla="*/ 2009774 w 2724150"/>
              <a:gd name="connsiteY7" fmla="*/ 854869 h 2116931"/>
              <a:gd name="connsiteX8" fmla="*/ 1838324 w 2724150"/>
              <a:gd name="connsiteY8" fmla="*/ 1073944 h 2116931"/>
              <a:gd name="connsiteX9" fmla="*/ 1831181 w 2724150"/>
              <a:gd name="connsiteY9" fmla="*/ 1128712 h 2116931"/>
              <a:gd name="connsiteX10" fmla="*/ 1816894 w 2724150"/>
              <a:gd name="connsiteY10" fmla="*/ 1162050 h 2116931"/>
              <a:gd name="connsiteX11" fmla="*/ 1788319 w 2724150"/>
              <a:gd name="connsiteY11" fmla="*/ 1195387 h 2116931"/>
              <a:gd name="connsiteX12" fmla="*/ 1728788 w 2724150"/>
              <a:gd name="connsiteY12" fmla="*/ 1219200 h 2116931"/>
              <a:gd name="connsiteX13" fmla="*/ 1676400 w 2724150"/>
              <a:gd name="connsiteY13" fmla="*/ 1233487 h 2116931"/>
              <a:gd name="connsiteX14" fmla="*/ 1624013 w 2724150"/>
              <a:gd name="connsiteY14" fmla="*/ 1238250 h 2116931"/>
              <a:gd name="connsiteX15" fmla="*/ 1543050 w 2724150"/>
              <a:gd name="connsiteY15" fmla="*/ 1235868 h 2116931"/>
              <a:gd name="connsiteX16" fmla="*/ 1454944 w 2724150"/>
              <a:gd name="connsiteY16" fmla="*/ 1233487 h 2116931"/>
              <a:gd name="connsiteX17" fmla="*/ 1402556 w 2724150"/>
              <a:gd name="connsiteY17" fmla="*/ 1238250 h 2116931"/>
              <a:gd name="connsiteX18" fmla="*/ 1364456 w 2724150"/>
              <a:gd name="connsiteY18" fmla="*/ 1264443 h 2116931"/>
              <a:gd name="connsiteX19" fmla="*/ 1345406 w 2724150"/>
              <a:gd name="connsiteY19" fmla="*/ 1293018 h 2116931"/>
              <a:gd name="connsiteX20" fmla="*/ 1326356 w 2724150"/>
              <a:gd name="connsiteY20" fmla="*/ 1328737 h 2116931"/>
              <a:gd name="connsiteX21" fmla="*/ 1312069 w 2724150"/>
              <a:gd name="connsiteY21" fmla="*/ 1366837 h 2116931"/>
              <a:gd name="connsiteX22" fmla="*/ 1281113 w 2724150"/>
              <a:gd name="connsiteY22" fmla="*/ 1390650 h 2116931"/>
              <a:gd name="connsiteX23" fmla="*/ 1238250 w 2724150"/>
              <a:gd name="connsiteY23" fmla="*/ 1428750 h 2116931"/>
              <a:gd name="connsiteX24" fmla="*/ 1207294 w 2724150"/>
              <a:gd name="connsiteY24" fmla="*/ 1438275 h 2116931"/>
              <a:gd name="connsiteX25" fmla="*/ 1171575 w 2724150"/>
              <a:gd name="connsiteY25" fmla="*/ 1431131 h 2116931"/>
              <a:gd name="connsiteX26" fmla="*/ 1116806 w 2724150"/>
              <a:gd name="connsiteY26" fmla="*/ 1431131 h 2116931"/>
              <a:gd name="connsiteX27" fmla="*/ 1088231 w 2724150"/>
              <a:gd name="connsiteY27" fmla="*/ 1435893 h 2116931"/>
              <a:gd name="connsiteX28" fmla="*/ 1042988 w 2724150"/>
              <a:gd name="connsiteY28" fmla="*/ 1443037 h 2116931"/>
              <a:gd name="connsiteX29" fmla="*/ 1004888 w 2724150"/>
              <a:gd name="connsiteY29" fmla="*/ 1466850 h 2116931"/>
              <a:gd name="connsiteX30" fmla="*/ 950119 w 2724150"/>
              <a:gd name="connsiteY30" fmla="*/ 1500187 h 2116931"/>
              <a:gd name="connsiteX31" fmla="*/ 859631 w 2724150"/>
              <a:gd name="connsiteY31" fmla="*/ 1564481 h 2116931"/>
              <a:gd name="connsiteX32" fmla="*/ 788194 w 2724150"/>
              <a:gd name="connsiteY32" fmla="*/ 1612106 h 2116931"/>
              <a:gd name="connsiteX33" fmla="*/ 707231 w 2724150"/>
              <a:gd name="connsiteY33" fmla="*/ 1664493 h 2116931"/>
              <a:gd name="connsiteX34" fmla="*/ 652463 w 2724150"/>
              <a:gd name="connsiteY34" fmla="*/ 1709737 h 2116931"/>
              <a:gd name="connsiteX35" fmla="*/ 547688 w 2724150"/>
              <a:gd name="connsiteY35" fmla="*/ 1771650 h 2116931"/>
              <a:gd name="connsiteX36" fmla="*/ 459581 w 2724150"/>
              <a:gd name="connsiteY36" fmla="*/ 1819275 h 2116931"/>
              <a:gd name="connsiteX37" fmla="*/ 326231 w 2724150"/>
              <a:gd name="connsiteY37" fmla="*/ 1888331 h 2116931"/>
              <a:gd name="connsiteX38" fmla="*/ 240506 w 2724150"/>
              <a:gd name="connsiteY38" fmla="*/ 1921668 h 2116931"/>
              <a:gd name="connsiteX39" fmla="*/ 164306 w 2724150"/>
              <a:gd name="connsiteY39" fmla="*/ 1955006 h 2116931"/>
              <a:gd name="connsiteX40" fmla="*/ 102394 w 2724150"/>
              <a:gd name="connsiteY40" fmla="*/ 1976437 h 2116931"/>
              <a:gd name="connsiteX41" fmla="*/ 0 w 2724150"/>
              <a:gd name="connsiteY41" fmla="*/ 1988343 h 2116931"/>
              <a:gd name="connsiteX42" fmla="*/ 11906 w 2724150"/>
              <a:gd name="connsiteY42" fmla="*/ 2007393 h 2116931"/>
              <a:gd name="connsiteX43" fmla="*/ 33338 w 2724150"/>
              <a:gd name="connsiteY43" fmla="*/ 2035968 h 2116931"/>
              <a:gd name="connsiteX44" fmla="*/ 45244 w 2724150"/>
              <a:gd name="connsiteY44" fmla="*/ 2078831 h 2116931"/>
              <a:gd name="connsiteX45" fmla="*/ 47625 w 2724150"/>
              <a:gd name="connsiteY45" fmla="*/ 2116931 h 2116931"/>
              <a:gd name="connsiteX46" fmla="*/ 100013 w 2724150"/>
              <a:gd name="connsiteY46" fmla="*/ 2100262 h 2116931"/>
              <a:gd name="connsiteX47" fmla="*/ 247650 w 2724150"/>
              <a:gd name="connsiteY47" fmla="*/ 2043112 h 2116931"/>
              <a:gd name="connsiteX48" fmla="*/ 402431 w 2724150"/>
              <a:gd name="connsiteY48" fmla="*/ 1969293 h 2116931"/>
              <a:gd name="connsiteX49" fmla="*/ 531019 w 2724150"/>
              <a:gd name="connsiteY49" fmla="*/ 1893093 h 2116931"/>
              <a:gd name="connsiteX50" fmla="*/ 623888 w 2724150"/>
              <a:gd name="connsiteY50" fmla="*/ 1828800 h 2116931"/>
              <a:gd name="connsiteX51" fmla="*/ 721519 w 2724150"/>
              <a:gd name="connsiteY51" fmla="*/ 1759743 h 2116931"/>
              <a:gd name="connsiteX52" fmla="*/ 857250 w 2724150"/>
              <a:gd name="connsiteY52" fmla="*/ 1654968 h 2116931"/>
              <a:gd name="connsiteX53" fmla="*/ 978694 w 2724150"/>
              <a:gd name="connsiteY53" fmla="*/ 1581150 h 2116931"/>
              <a:gd name="connsiteX54" fmla="*/ 1035844 w 2724150"/>
              <a:gd name="connsiteY54" fmla="*/ 1528762 h 2116931"/>
              <a:gd name="connsiteX55" fmla="*/ 1066800 w 2724150"/>
              <a:gd name="connsiteY55" fmla="*/ 1519237 h 2116931"/>
              <a:gd name="connsiteX56" fmla="*/ 1081088 w 2724150"/>
              <a:gd name="connsiteY56" fmla="*/ 1514475 h 2116931"/>
              <a:gd name="connsiteX57" fmla="*/ 1140619 w 2724150"/>
              <a:gd name="connsiteY57" fmla="*/ 1509712 h 2116931"/>
              <a:gd name="connsiteX58" fmla="*/ 1200150 w 2724150"/>
              <a:gd name="connsiteY58" fmla="*/ 1500187 h 2116931"/>
              <a:gd name="connsiteX59" fmla="*/ 1221581 w 2724150"/>
              <a:gd name="connsiteY59" fmla="*/ 1495425 h 2116931"/>
              <a:gd name="connsiteX60" fmla="*/ 1240631 w 2724150"/>
              <a:gd name="connsiteY60" fmla="*/ 1485900 h 2116931"/>
              <a:gd name="connsiteX61" fmla="*/ 1307306 w 2724150"/>
              <a:gd name="connsiteY61" fmla="*/ 1445418 h 2116931"/>
              <a:gd name="connsiteX62" fmla="*/ 1338263 w 2724150"/>
              <a:gd name="connsiteY62" fmla="*/ 1431131 h 2116931"/>
              <a:gd name="connsiteX63" fmla="*/ 1347788 w 2724150"/>
              <a:gd name="connsiteY63" fmla="*/ 1404937 h 2116931"/>
              <a:gd name="connsiteX64" fmla="*/ 1362075 w 2724150"/>
              <a:gd name="connsiteY64" fmla="*/ 1381125 h 2116931"/>
              <a:gd name="connsiteX65" fmla="*/ 1383506 w 2724150"/>
              <a:gd name="connsiteY65" fmla="*/ 1354931 h 2116931"/>
              <a:gd name="connsiteX66" fmla="*/ 1407319 w 2724150"/>
              <a:gd name="connsiteY66" fmla="*/ 1316831 h 2116931"/>
              <a:gd name="connsiteX67" fmla="*/ 1438275 w 2724150"/>
              <a:gd name="connsiteY67" fmla="*/ 1293018 h 2116931"/>
              <a:gd name="connsiteX68" fmla="*/ 1457325 w 2724150"/>
              <a:gd name="connsiteY68" fmla="*/ 1283493 h 2116931"/>
              <a:gd name="connsiteX69" fmla="*/ 1485900 w 2724150"/>
              <a:gd name="connsiteY69" fmla="*/ 1283493 h 2116931"/>
              <a:gd name="connsiteX70" fmla="*/ 1540669 w 2724150"/>
              <a:gd name="connsiteY70" fmla="*/ 1290637 h 2116931"/>
              <a:gd name="connsiteX71" fmla="*/ 1590675 w 2724150"/>
              <a:gd name="connsiteY71" fmla="*/ 1295400 h 2116931"/>
              <a:gd name="connsiteX72" fmla="*/ 1643063 w 2724150"/>
              <a:gd name="connsiteY72" fmla="*/ 1290637 h 2116931"/>
              <a:gd name="connsiteX73" fmla="*/ 1664494 w 2724150"/>
              <a:gd name="connsiteY73" fmla="*/ 1290637 h 2116931"/>
              <a:gd name="connsiteX74" fmla="*/ 1704975 w 2724150"/>
              <a:gd name="connsiteY74" fmla="*/ 1273968 h 2116931"/>
              <a:gd name="connsiteX75" fmla="*/ 1728788 w 2724150"/>
              <a:gd name="connsiteY75" fmla="*/ 1259681 h 2116931"/>
              <a:gd name="connsiteX76" fmla="*/ 1785938 w 2724150"/>
              <a:gd name="connsiteY76" fmla="*/ 1238250 h 2116931"/>
              <a:gd name="connsiteX77" fmla="*/ 1807369 w 2724150"/>
              <a:gd name="connsiteY77" fmla="*/ 1214437 h 2116931"/>
              <a:gd name="connsiteX78" fmla="*/ 1843088 w 2724150"/>
              <a:gd name="connsiteY78" fmla="*/ 1183481 h 2116931"/>
              <a:gd name="connsiteX79" fmla="*/ 1859756 w 2724150"/>
              <a:gd name="connsiteY79" fmla="*/ 1140618 h 2116931"/>
              <a:gd name="connsiteX80" fmla="*/ 1876425 w 2724150"/>
              <a:gd name="connsiteY80" fmla="*/ 1102518 h 2116931"/>
              <a:gd name="connsiteX81" fmla="*/ 1890713 w 2724150"/>
              <a:gd name="connsiteY81" fmla="*/ 1062037 h 2116931"/>
              <a:gd name="connsiteX82" fmla="*/ 2667001 w 2724150"/>
              <a:gd name="connsiteY82" fmla="*/ 245268 h 2116931"/>
              <a:gd name="connsiteX0" fmla="*/ 2724150 w 2724150"/>
              <a:gd name="connsiteY0" fmla="*/ 0 h 2116931"/>
              <a:gd name="connsiteX1" fmla="*/ 2552699 w 2724150"/>
              <a:gd name="connsiteY1" fmla="*/ 190501 h 2116931"/>
              <a:gd name="connsiteX2" fmla="*/ 2486024 w 2724150"/>
              <a:gd name="connsiteY2" fmla="*/ 273844 h 2116931"/>
              <a:gd name="connsiteX3" fmla="*/ 2416968 w 2724150"/>
              <a:gd name="connsiteY3" fmla="*/ 364332 h 2116931"/>
              <a:gd name="connsiteX4" fmla="*/ 2347912 w 2724150"/>
              <a:gd name="connsiteY4" fmla="*/ 450057 h 2116931"/>
              <a:gd name="connsiteX5" fmla="*/ 2243137 w 2724150"/>
              <a:gd name="connsiteY5" fmla="*/ 573882 h 2116931"/>
              <a:gd name="connsiteX6" fmla="*/ 2200274 w 2724150"/>
              <a:gd name="connsiteY6" fmla="*/ 631032 h 2116931"/>
              <a:gd name="connsiteX7" fmla="*/ 2114549 w 2724150"/>
              <a:gd name="connsiteY7" fmla="*/ 731044 h 2116931"/>
              <a:gd name="connsiteX8" fmla="*/ 2009774 w 2724150"/>
              <a:gd name="connsiteY8" fmla="*/ 854869 h 2116931"/>
              <a:gd name="connsiteX9" fmla="*/ 1838324 w 2724150"/>
              <a:gd name="connsiteY9" fmla="*/ 1073944 h 2116931"/>
              <a:gd name="connsiteX10" fmla="*/ 1831181 w 2724150"/>
              <a:gd name="connsiteY10" fmla="*/ 1128712 h 2116931"/>
              <a:gd name="connsiteX11" fmla="*/ 1816894 w 2724150"/>
              <a:gd name="connsiteY11" fmla="*/ 1162050 h 2116931"/>
              <a:gd name="connsiteX12" fmla="*/ 1788319 w 2724150"/>
              <a:gd name="connsiteY12" fmla="*/ 1195387 h 2116931"/>
              <a:gd name="connsiteX13" fmla="*/ 1728788 w 2724150"/>
              <a:gd name="connsiteY13" fmla="*/ 1219200 h 2116931"/>
              <a:gd name="connsiteX14" fmla="*/ 1676400 w 2724150"/>
              <a:gd name="connsiteY14" fmla="*/ 1233487 h 2116931"/>
              <a:gd name="connsiteX15" fmla="*/ 1624013 w 2724150"/>
              <a:gd name="connsiteY15" fmla="*/ 1238250 h 2116931"/>
              <a:gd name="connsiteX16" fmla="*/ 1543050 w 2724150"/>
              <a:gd name="connsiteY16" fmla="*/ 1235868 h 2116931"/>
              <a:gd name="connsiteX17" fmla="*/ 1454944 w 2724150"/>
              <a:gd name="connsiteY17" fmla="*/ 1233487 h 2116931"/>
              <a:gd name="connsiteX18" fmla="*/ 1402556 w 2724150"/>
              <a:gd name="connsiteY18" fmla="*/ 1238250 h 2116931"/>
              <a:gd name="connsiteX19" fmla="*/ 1364456 w 2724150"/>
              <a:gd name="connsiteY19" fmla="*/ 1264443 h 2116931"/>
              <a:gd name="connsiteX20" fmla="*/ 1345406 w 2724150"/>
              <a:gd name="connsiteY20" fmla="*/ 1293018 h 2116931"/>
              <a:gd name="connsiteX21" fmla="*/ 1326356 w 2724150"/>
              <a:gd name="connsiteY21" fmla="*/ 1328737 h 2116931"/>
              <a:gd name="connsiteX22" fmla="*/ 1312069 w 2724150"/>
              <a:gd name="connsiteY22" fmla="*/ 1366837 h 2116931"/>
              <a:gd name="connsiteX23" fmla="*/ 1281113 w 2724150"/>
              <a:gd name="connsiteY23" fmla="*/ 1390650 h 2116931"/>
              <a:gd name="connsiteX24" fmla="*/ 1238250 w 2724150"/>
              <a:gd name="connsiteY24" fmla="*/ 1428750 h 2116931"/>
              <a:gd name="connsiteX25" fmla="*/ 1207294 w 2724150"/>
              <a:gd name="connsiteY25" fmla="*/ 1438275 h 2116931"/>
              <a:gd name="connsiteX26" fmla="*/ 1171575 w 2724150"/>
              <a:gd name="connsiteY26" fmla="*/ 1431131 h 2116931"/>
              <a:gd name="connsiteX27" fmla="*/ 1116806 w 2724150"/>
              <a:gd name="connsiteY27" fmla="*/ 1431131 h 2116931"/>
              <a:gd name="connsiteX28" fmla="*/ 1088231 w 2724150"/>
              <a:gd name="connsiteY28" fmla="*/ 1435893 h 2116931"/>
              <a:gd name="connsiteX29" fmla="*/ 1042988 w 2724150"/>
              <a:gd name="connsiteY29" fmla="*/ 1443037 h 2116931"/>
              <a:gd name="connsiteX30" fmla="*/ 1004888 w 2724150"/>
              <a:gd name="connsiteY30" fmla="*/ 1466850 h 2116931"/>
              <a:gd name="connsiteX31" fmla="*/ 950119 w 2724150"/>
              <a:gd name="connsiteY31" fmla="*/ 1500187 h 2116931"/>
              <a:gd name="connsiteX32" fmla="*/ 859631 w 2724150"/>
              <a:gd name="connsiteY32" fmla="*/ 1564481 h 2116931"/>
              <a:gd name="connsiteX33" fmla="*/ 788194 w 2724150"/>
              <a:gd name="connsiteY33" fmla="*/ 1612106 h 2116931"/>
              <a:gd name="connsiteX34" fmla="*/ 707231 w 2724150"/>
              <a:gd name="connsiteY34" fmla="*/ 1664493 h 2116931"/>
              <a:gd name="connsiteX35" fmla="*/ 652463 w 2724150"/>
              <a:gd name="connsiteY35" fmla="*/ 1709737 h 2116931"/>
              <a:gd name="connsiteX36" fmla="*/ 547688 w 2724150"/>
              <a:gd name="connsiteY36" fmla="*/ 1771650 h 2116931"/>
              <a:gd name="connsiteX37" fmla="*/ 459581 w 2724150"/>
              <a:gd name="connsiteY37" fmla="*/ 1819275 h 2116931"/>
              <a:gd name="connsiteX38" fmla="*/ 326231 w 2724150"/>
              <a:gd name="connsiteY38" fmla="*/ 1888331 h 2116931"/>
              <a:gd name="connsiteX39" fmla="*/ 240506 w 2724150"/>
              <a:gd name="connsiteY39" fmla="*/ 1921668 h 2116931"/>
              <a:gd name="connsiteX40" fmla="*/ 164306 w 2724150"/>
              <a:gd name="connsiteY40" fmla="*/ 1955006 h 2116931"/>
              <a:gd name="connsiteX41" fmla="*/ 102394 w 2724150"/>
              <a:gd name="connsiteY41" fmla="*/ 1976437 h 2116931"/>
              <a:gd name="connsiteX42" fmla="*/ 0 w 2724150"/>
              <a:gd name="connsiteY42" fmla="*/ 1988343 h 2116931"/>
              <a:gd name="connsiteX43" fmla="*/ 11906 w 2724150"/>
              <a:gd name="connsiteY43" fmla="*/ 2007393 h 2116931"/>
              <a:gd name="connsiteX44" fmla="*/ 33338 w 2724150"/>
              <a:gd name="connsiteY44" fmla="*/ 2035968 h 2116931"/>
              <a:gd name="connsiteX45" fmla="*/ 45244 w 2724150"/>
              <a:gd name="connsiteY45" fmla="*/ 2078831 h 2116931"/>
              <a:gd name="connsiteX46" fmla="*/ 47625 w 2724150"/>
              <a:gd name="connsiteY46" fmla="*/ 2116931 h 2116931"/>
              <a:gd name="connsiteX47" fmla="*/ 100013 w 2724150"/>
              <a:gd name="connsiteY47" fmla="*/ 2100262 h 2116931"/>
              <a:gd name="connsiteX48" fmla="*/ 247650 w 2724150"/>
              <a:gd name="connsiteY48" fmla="*/ 2043112 h 2116931"/>
              <a:gd name="connsiteX49" fmla="*/ 402431 w 2724150"/>
              <a:gd name="connsiteY49" fmla="*/ 1969293 h 2116931"/>
              <a:gd name="connsiteX50" fmla="*/ 531019 w 2724150"/>
              <a:gd name="connsiteY50" fmla="*/ 1893093 h 2116931"/>
              <a:gd name="connsiteX51" fmla="*/ 623888 w 2724150"/>
              <a:gd name="connsiteY51" fmla="*/ 1828800 h 2116931"/>
              <a:gd name="connsiteX52" fmla="*/ 721519 w 2724150"/>
              <a:gd name="connsiteY52" fmla="*/ 1759743 h 2116931"/>
              <a:gd name="connsiteX53" fmla="*/ 857250 w 2724150"/>
              <a:gd name="connsiteY53" fmla="*/ 1654968 h 2116931"/>
              <a:gd name="connsiteX54" fmla="*/ 978694 w 2724150"/>
              <a:gd name="connsiteY54" fmla="*/ 1581150 h 2116931"/>
              <a:gd name="connsiteX55" fmla="*/ 1035844 w 2724150"/>
              <a:gd name="connsiteY55" fmla="*/ 1528762 h 2116931"/>
              <a:gd name="connsiteX56" fmla="*/ 1066800 w 2724150"/>
              <a:gd name="connsiteY56" fmla="*/ 1519237 h 2116931"/>
              <a:gd name="connsiteX57" fmla="*/ 1081088 w 2724150"/>
              <a:gd name="connsiteY57" fmla="*/ 1514475 h 2116931"/>
              <a:gd name="connsiteX58" fmla="*/ 1140619 w 2724150"/>
              <a:gd name="connsiteY58" fmla="*/ 1509712 h 2116931"/>
              <a:gd name="connsiteX59" fmla="*/ 1200150 w 2724150"/>
              <a:gd name="connsiteY59" fmla="*/ 1500187 h 2116931"/>
              <a:gd name="connsiteX60" fmla="*/ 1221581 w 2724150"/>
              <a:gd name="connsiteY60" fmla="*/ 1495425 h 2116931"/>
              <a:gd name="connsiteX61" fmla="*/ 1240631 w 2724150"/>
              <a:gd name="connsiteY61" fmla="*/ 1485900 h 2116931"/>
              <a:gd name="connsiteX62" fmla="*/ 1307306 w 2724150"/>
              <a:gd name="connsiteY62" fmla="*/ 1445418 h 2116931"/>
              <a:gd name="connsiteX63" fmla="*/ 1338263 w 2724150"/>
              <a:gd name="connsiteY63" fmla="*/ 1431131 h 2116931"/>
              <a:gd name="connsiteX64" fmla="*/ 1347788 w 2724150"/>
              <a:gd name="connsiteY64" fmla="*/ 1404937 h 2116931"/>
              <a:gd name="connsiteX65" fmla="*/ 1362075 w 2724150"/>
              <a:gd name="connsiteY65" fmla="*/ 1381125 h 2116931"/>
              <a:gd name="connsiteX66" fmla="*/ 1383506 w 2724150"/>
              <a:gd name="connsiteY66" fmla="*/ 1354931 h 2116931"/>
              <a:gd name="connsiteX67" fmla="*/ 1407319 w 2724150"/>
              <a:gd name="connsiteY67" fmla="*/ 1316831 h 2116931"/>
              <a:gd name="connsiteX68" fmla="*/ 1438275 w 2724150"/>
              <a:gd name="connsiteY68" fmla="*/ 1293018 h 2116931"/>
              <a:gd name="connsiteX69" fmla="*/ 1457325 w 2724150"/>
              <a:gd name="connsiteY69" fmla="*/ 1283493 h 2116931"/>
              <a:gd name="connsiteX70" fmla="*/ 1485900 w 2724150"/>
              <a:gd name="connsiteY70" fmla="*/ 1283493 h 2116931"/>
              <a:gd name="connsiteX71" fmla="*/ 1540669 w 2724150"/>
              <a:gd name="connsiteY71" fmla="*/ 1290637 h 2116931"/>
              <a:gd name="connsiteX72" fmla="*/ 1590675 w 2724150"/>
              <a:gd name="connsiteY72" fmla="*/ 1295400 h 2116931"/>
              <a:gd name="connsiteX73" fmla="*/ 1643063 w 2724150"/>
              <a:gd name="connsiteY73" fmla="*/ 1290637 h 2116931"/>
              <a:gd name="connsiteX74" fmla="*/ 1664494 w 2724150"/>
              <a:gd name="connsiteY74" fmla="*/ 1290637 h 2116931"/>
              <a:gd name="connsiteX75" fmla="*/ 1704975 w 2724150"/>
              <a:gd name="connsiteY75" fmla="*/ 1273968 h 2116931"/>
              <a:gd name="connsiteX76" fmla="*/ 1728788 w 2724150"/>
              <a:gd name="connsiteY76" fmla="*/ 1259681 h 2116931"/>
              <a:gd name="connsiteX77" fmla="*/ 1785938 w 2724150"/>
              <a:gd name="connsiteY77" fmla="*/ 1238250 h 2116931"/>
              <a:gd name="connsiteX78" fmla="*/ 1807369 w 2724150"/>
              <a:gd name="connsiteY78" fmla="*/ 1214437 h 2116931"/>
              <a:gd name="connsiteX79" fmla="*/ 1843088 w 2724150"/>
              <a:gd name="connsiteY79" fmla="*/ 1183481 h 2116931"/>
              <a:gd name="connsiteX80" fmla="*/ 1859756 w 2724150"/>
              <a:gd name="connsiteY80" fmla="*/ 1140618 h 2116931"/>
              <a:gd name="connsiteX81" fmla="*/ 1876425 w 2724150"/>
              <a:gd name="connsiteY81" fmla="*/ 1102518 h 2116931"/>
              <a:gd name="connsiteX82" fmla="*/ 1890713 w 2724150"/>
              <a:gd name="connsiteY82" fmla="*/ 1062037 h 2116931"/>
              <a:gd name="connsiteX83" fmla="*/ 2667001 w 2724150"/>
              <a:gd name="connsiteY83" fmla="*/ 245268 h 2116931"/>
              <a:gd name="connsiteX0" fmla="*/ 2724150 w 2724150"/>
              <a:gd name="connsiteY0" fmla="*/ 0 h 2116931"/>
              <a:gd name="connsiteX1" fmla="*/ 2552699 w 2724150"/>
              <a:gd name="connsiteY1" fmla="*/ 190501 h 2116931"/>
              <a:gd name="connsiteX2" fmla="*/ 2486024 w 2724150"/>
              <a:gd name="connsiteY2" fmla="*/ 273844 h 2116931"/>
              <a:gd name="connsiteX3" fmla="*/ 2416968 w 2724150"/>
              <a:gd name="connsiteY3" fmla="*/ 364332 h 2116931"/>
              <a:gd name="connsiteX4" fmla="*/ 2347912 w 2724150"/>
              <a:gd name="connsiteY4" fmla="*/ 450057 h 2116931"/>
              <a:gd name="connsiteX5" fmla="*/ 2302668 w 2724150"/>
              <a:gd name="connsiteY5" fmla="*/ 495301 h 2116931"/>
              <a:gd name="connsiteX6" fmla="*/ 2243137 w 2724150"/>
              <a:gd name="connsiteY6" fmla="*/ 573882 h 2116931"/>
              <a:gd name="connsiteX7" fmla="*/ 2200274 w 2724150"/>
              <a:gd name="connsiteY7" fmla="*/ 631032 h 2116931"/>
              <a:gd name="connsiteX8" fmla="*/ 2114549 w 2724150"/>
              <a:gd name="connsiteY8" fmla="*/ 731044 h 2116931"/>
              <a:gd name="connsiteX9" fmla="*/ 2009774 w 2724150"/>
              <a:gd name="connsiteY9" fmla="*/ 854869 h 2116931"/>
              <a:gd name="connsiteX10" fmla="*/ 1838324 w 2724150"/>
              <a:gd name="connsiteY10" fmla="*/ 1073944 h 2116931"/>
              <a:gd name="connsiteX11" fmla="*/ 1831181 w 2724150"/>
              <a:gd name="connsiteY11" fmla="*/ 1128712 h 2116931"/>
              <a:gd name="connsiteX12" fmla="*/ 1816894 w 2724150"/>
              <a:gd name="connsiteY12" fmla="*/ 1162050 h 2116931"/>
              <a:gd name="connsiteX13" fmla="*/ 1788319 w 2724150"/>
              <a:gd name="connsiteY13" fmla="*/ 1195387 h 2116931"/>
              <a:gd name="connsiteX14" fmla="*/ 1728788 w 2724150"/>
              <a:gd name="connsiteY14" fmla="*/ 1219200 h 2116931"/>
              <a:gd name="connsiteX15" fmla="*/ 1676400 w 2724150"/>
              <a:gd name="connsiteY15" fmla="*/ 1233487 h 2116931"/>
              <a:gd name="connsiteX16" fmla="*/ 1624013 w 2724150"/>
              <a:gd name="connsiteY16" fmla="*/ 1238250 h 2116931"/>
              <a:gd name="connsiteX17" fmla="*/ 1543050 w 2724150"/>
              <a:gd name="connsiteY17" fmla="*/ 1235868 h 2116931"/>
              <a:gd name="connsiteX18" fmla="*/ 1454944 w 2724150"/>
              <a:gd name="connsiteY18" fmla="*/ 1233487 h 2116931"/>
              <a:gd name="connsiteX19" fmla="*/ 1402556 w 2724150"/>
              <a:gd name="connsiteY19" fmla="*/ 1238250 h 2116931"/>
              <a:gd name="connsiteX20" fmla="*/ 1364456 w 2724150"/>
              <a:gd name="connsiteY20" fmla="*/ 1264443 h 2116931"/>
              <a:gd name="connsiteX21" fmla="*/ 1345406 w 2724150"/>
              <a:gd name="connsiteY21" fmla="*/ 1293018 h 2116931"/>
              <a:gd name="connsiteX22" fmla="*/ 1326356 w 2724150"/>
              <a:gd name="connsiteY22" fmla="*/ 1328737 h 2116931"/>
              <a:gd name="connsiteX23" fmla="*/ 1312069 w 2724150"/>
              <a:gd name="connsiteY23" fmla="*/ 1366837 h 2116931"/>
              <a:gd name="connsiteX24" fmla="*/ 1281113 w 2724150"/>
              <a:gd name="connsiteY24" fmla="*/ 1390650 h 2116931"/>
              <a:gd name="connsiteX25" fmla="*/ 1238250 w 2724150"/>
              <a:gd name="connsiteY25" fmla="*/ 1428750 h 2116931"/>
              <a:gd name="connsiteX26" fmla="*/ 1207294 w 2724150"/>
              <a:gd name="connsiteY26" fmla="*/ 1438275 h 2116931"/>
              <a:gd name="connsiteX27" fmla="*/ 1171575 w 2724150"/>
              <a:gd name="connsiteY27" fmla="*/ 1431131 h 2116931"/>
              <a:gd name="connsiteX28" fmla="*/ 1116806 w 2724150"/>
              <a:gd name="connsiteY28" fmla="*/ 1431131 h 2116931"/>
              <a:gd name="connsiteX29" fmla="*/ 1088231 w 2724150"/>
              <a:gd name="connsiteY29" fmla="*/ 1435893 h 2116931"/>
              <a:gd name="connsiteX30" fmla="*/ 1042988 w 2724150"/>
              <a:gd name="connsiteY30" fmla="*/ 1443037 h 2116931"/>
              <a:gd name="connsiteX31" fmla="*/ 1004888 w 2724150"/>
              <a:gd name="connsiteY31" fmla="*/ 1466850 h 2116931"/>
              <a:gd name="connsiteX32" fmla="*/ 950119 w 2724150"/>
              <a:gd name="connsiteY32" fmla="*/ 1500187 h 2116931"/>
              <a:gd name="connsiteX33" fmla="*/ 859631 w 2724150"/>
              <a:gd name="connsiteY33" fmla="*/ 1564481 h 2116931"/>
              <a:gd name="connsiteX34" fmla="*/ 788194 w 2724150"/>
              <a:gd name="connsiteY34" fmla="*/ 1612106 h 2116931"/>
              <a:gd name="connsiteX35" fmla="*/ 707231 w 2724150"/>
              <a:gd name="connsiteY35" fmla="*/ 1664493 h 2116931"/>
              <a:gd name="connsiteX36" fmla="*/ 652463 w 2724150"/>
              <a:gd name="connsiteY36" fmla="*/ 1709737 h 2116931"/>
              <a:gd name="connsiteX37" fmla="*/ 547688 w 2724150"/>
              <a:gd name="connsiteY37" fmla="*/ 1771650 h 2116931"/>
              <a:gd name="connsiteX38" fmla="*/ 459581 w 2724150"/>
              <a:gd name="connsiteY38" fmla="*/ 1819275 h 2116931"/>
              <a:gd name="connsiteX39" fmla="*/ 326231 w 2724150"/>
              <a:gd name="connsiteY39" fmla="*/ 1888331 h 2116931"/>
              <a:gd name="connsiteX40" fmla="*/ 240506 w 2724150"/>
              <a:gd name="connsiteY40" fmla="*/ 1921668 h 2116931"/>
              <a:gd name="connsiteX41" fmla="*/ 164306 w 2724150"/>
              <a:gd name="connsiteY41" fmla="*/ 1955006 h 2116931"/>
              <a:gd name="connsiteX42" fmla="*/ 102394 w 2724150"/>
              <a:gd name="connsiteY42" fmla="*/ 1976437 h 2116931"/>
              <a:gd name="connsiteX43" fmla="*/ 0 w 2724150"/>
              <a:gd name="connsiteY43" fmla="*/ 1988343 h 2116931"/>
              <a:gd name="connsiteX44" fmla="*/ 11906 w 2724150"/>
              <a:gd name="connsiteY44" fmla="*/ 2007393 h 2116931"/>
              <a:gd name="connsiteX45" fmla="*/ 33338 w 2724150"/>
              <a:gd name="connsiteY45" fmla="*/ 2035968 h 2116931"/>
              <a:gd name="connsiteX46" fmla="*/ 45244 w 2724150"/>
              <a:gd name="connsiteY46" fmla="*/ 2078831 h 2116931"/>
              <a:gd name="connsiteX47" fmla="*/ 47625 w 2724150"/>
              <a:gd name="connsiteY47" fmla="*/ 2116931 h 2116931"/>
              <a:gd name="connsiteX48" fmla="*/ 100013 w 2724150"/>
              <a:gd name="connsiteY48" fmla="*/ 2100262 h 2116931"/>
              <a:gd name="connsiteX49" fmla="*/ 247650 w 2724150"/>
              <a:gd name="connsiteY49" fmla="*/ 2043112 h 2116931"/>
              <a:gd name="connsiteX50" fmla="*/ 402431 w 2724150"/>
              <a:gd name="connsiteY50" fmla="*/ 1969293 h 2116931"/>
              <a:gd name="connsiteX51" fmla="*/ 531019 w 2724150"/>
              <a:gd name="connsiteY51" fmla="*/ 1893093 h 2116931"/>
              <a:gd name="connsiteX52" fmla="*/ 623888 w 2724150"/>
              <a:gd name="connsiteY52" fmla="*/ 1828800 h 2116931"/>
              <a:gd name="connsiteX53" fmla="*/ 721519 w 2724150"/>
              <a:gd name="connsiteY53" fmla="*/ 1759743 h 2116931"/>
              <a:gd name="connsiteX54" fmla="*/ 857250 w 2724150"/>
              <a:gd name="connsiteY54" fmla="*/ 1654968 h 2116931"/>
              <a:gd name="connsiteX55" fmla="*/ 978694 w 2724150"/>
              <a:gd name="connsiteY55" fmla="*/ 1581150 h 2116931"/>
              <a:gd name="connsiteX56" fmla="*/ 1035844 w 2724150"/>
              <a:gd name="connsiteY56" fmla="*/ 1528762 h 2116931"/>
              <a:gd name="connsiteX57" fmla="*/ 1066800 w 2724150"/>
              <a:gd name="connsiteY57" fmla="*/ 1519237 h 2116931"/>
              <a:gd name="connsiteX58" fmla="*/ 1081088 w 2724150"/>
              <a:gd name="connsiteY58" fmla="*/ 1514475 h 2116931"/>
              <a:gd name="connsiteX59" fmla="*/ 1140619 w 2724150"/>
              <a:gd name="connsiteY59" fmla="*/ 1509712 h 2116931"/>
              <a:gd name="connsiteX60" fmla="*/ 1200150 w 2724150"/>
              <a:gd name="connsiteY60" fmla="*/ 1500187 h 2116931"/>
              <a:gd name="connsiteX61" fmla="*/ 1221581 w 2724150"/>
              <a:gd name="connsiteY61" fmla="*/ 1495425 h 2116931"/>
              <a:gd name="connsiteX62" fmla="*/ 1240631 w 2724150"/>
              <a:gd name="connsiteY62" fmla="*/ 1485900 h 2116931"/>
              <a:gd name="connsiteX63" fmla="*/ 1307306 w 2724150"/>
              <a:gd name="connsiteY63" fmla="*/ 1445418 h 2116931"/>
              <a:gd name="connsiteX64" fmla="*/ 1338263 w 2724150"/>
              <a:gd name="connsiteY64" fmla="*/ 1431131 h 2116931"/>
              <a:gd name="connsiteX65" fmla="*/ 1347788 w 2724150"/>
              <a:gd name="connsiteY65" fmla="*/ 1404937 h 2116931"/>
              <a:gd name="connsiteX66" fmla="*/ 1362075 w 2724150"/>
              <a:gd name="connsiteY66" fmla="*/ 1381125 h 2116931"/>
              <a:gd name="connsiteX67" fmla="*/ 1383506 w 2724150"/>
              <a:gd name="connsiteY67" fmla="*/ 1354931 h 2116931"/>
              <a:gd name="connsiteX68" fmla="*/ 1407319 w 2724150"/>
              <a:gd name="connsiteY68" fmla="*/ 1316831 h 2116931"/>
              <a:gd name="connsiteX69" fmla="*/ 1438275 w 2724150"/>
              <a:gd name="connsiteY69" fmla="*/ 1293018 h 2116931"/>
              <a:gd name="connsiteX70" fmla="*/ 1457325 w 2724150"/>
              <a:gd name="connsiteY70" fmla="*/ 1283493 h 2116931"/>
              <a:gd name="connsiteX71" fmla="*/ 1485900 w 2724150"/>
              <a:gd name="connsiteY71" fmla="*/ 1283493 h 2116931"/>
              <a:gd name="connsiteX72" fmla="*/ 1540669 w 2724150"/>
              <a:gd name="connsiteY72" fmla="*/ 1290637 h 2116931"/>
              <a:gd name="connsiteX73" fmla="*/ 1590675 w 2724150"/>
              <a:gd name="connsiteY73" fmla="*/ 1295400 h 2116931"/>
              <a:gd name="connsiteX74" fmla="*/ 1643063 w 2724150"/>
              <a:gd name="connsiteY74" fmla="*/ 1290637 h 2116931"/>
              <a:gd name="connsiteX75" fmla="*/ 1664494 w 2724150"/>
              <a:gd name="connsiteY75" fmla="*/ 1290637 h 2116931"/>
              <a:gd name="connsiteX76" fmla="*/ 1704975 w 2724150"/>
              <a:gd name="connsiteY76" fmla="*/ 1273968 h 2116931"/>
              <a:gd name="connsiteX77" fmla="*/ 1728788 w 2724150"/>
              <a:gd name="connsiteY77" fmla="*/ 1259681 h 2116931"/>
              <a:gd name="connsiteX78" fmla="*/ 1785938 w 2724150"/>
              <a:gd name="connsiteY78" fmla="*/ 1238250 h 2116931"/>
              <a:gd name="connsiteX79" fmla="*/ 1807369 w 2724150"/>
              <a:gd name="connsiteY79" fmla="*/ 1214437 h 2116931"/>
              <a:gd name="connsiteX80" fmla="*/ 1843088 w 2724150"/>
              <a:gd name="connsiteY80" fmla="*/ 1183481 h 2116931"/>
              <a:gd name="connsiteX81" fmla="*/ 1859756 w 2724150"/>
              <a:gd name="connsiteY81" fmla="*/ 1140618 h 2116931"/>
              <a:gd name="connsiteX82" fmla="*/ 1876425 w 2724150"/>
              <a:gd name="connsiteY82" fmla="*/ 1102518 h 2116931"/>
              <a:gd name="connsiteX83" fmla="*/ 1890713 w 2724150"/>
              <a:gd name="connsiteY83" fmla="*/ 1062037 h 2116931"/>
              <a:gd name="connsiteX84" fmla="*/ 2667001 w 2724150"/>
              <a:gd name="connsiteY84" fmla="*/ 245268 h 2116931"/>
              <a:gd name="connsiteX0" fmla="*/ 2724150 w 2724150"/>
              <a:gd name="connsiteY0" fmla="*/ 0 h 2116931"/>
              <a:gd name="connsiteX1" fmla="*/ 2552699 w 2724150"/>
              <a:gd name="connsiteY1" fmla="*/ 190501 h 2116931"/>
              <a:gd name="connsiteX2" fmla="*/ 2486024 w 2724150"/>
              <a:gd name="connsiteY2" fmla="*/ 273844 h 2116931"/>
              <a:gd name="connsiteX3" fmla="*/ 2416968 w 2724150"/>
              <a:gd name="connsiteY3" fmla="*/ 364332 h 2116931"/>
              <a:gd name="connsiteX4" fmla="*/ 2347912 w 2724150"/>
              <a:gd name="connsiteY4" fmla="*/ 450057 h 2116931"/>
              <a:gd name="connsiteX5" fmla="*/ 2302668 w 2724150"/>
              <a:gd name="connsiteY5" fmla="*/ 495301 h 2116931"/>
              <a:gd name="connsiteX6" fmla="*/ 2243137 w 2724150"/>
              <a:gd name="connsiteY6" fmla="*/ 573882 h 2116931"/>
              <a:gd name="connsiteX7" fmla="*/ 2200274 w 2724150"/>
              <a:gd name="connsiteY7" fmla="*/ 631032 h 2116931"/>
              <a:gd name="connsiteX8" fmla="*/ 2114549 w 2724150"/>
              <a:gd name="connsiteY8" fmla="*/ 731044 h 2116931"/>
              <a:gd name="connsiteX9" fmla="*/ 2009774 w 2724150"/>
              <a:gd name="connsiteY9" fmla="*/ 854869 h 2116931"/>
              <a:gd name="connsiteX10" fmla="*/ 1947862 w 2724150"/>
              <a:gd name="connsiteY10" fmla="*/ 926307 h 2116931"/>
              <a:gd name="connsiteX11" fmla="*/ 1838324 w 2724150"/>
              <a:gd name="connsiteY11" fmla="*/ 1073944 h 2116931"/>
              <a:gd name="connsiteX12" fmla="*/ 1831181 w 2724150"/>
              <a:gd name="connsiteY12" fmla="*/ 1128712 h 2116931"/>
              <a:gd name="connsiteX13" fmla="*/ 1816894 w 2724150"/>
              <a:gd name="connsiteY13" fmla="*/ 1162050 h 2116931"/>
              <a:gd name="connsiteX14" fmla="*/ 1788319 w 2724150"/>
              <a:gd name="connsiteY14" fmla="*/ 1195387 h 2116931"/>
              <a:gd name="connsiteX15" fmla="*/ 1728788 w 2724150"/>
              <a:gd name="connsiteY15" fmla="*/ 1219200 h 2116931"/>
              <a:gd name="connsiteX16" fmla="*/ 1676400 w 2724150"/>
              <a:gd name="connsiteY16" fmla="*/ 1233487 h 2116931"/>
              <a:gd name="connsiteX17" fmla="*/ 1624013 w 2724150"/>
              <a:gd name="connsiteY17" fmla="*/ 1238250 h 2116931"/>
              <a:gd name="connsiteX18" fmla="*/ 1543050 w 2724150"/>
              <a:gd name="connsiteY18" fmla="*/ 1235868 h 2116931"/>
              <a:gd name="connsiteX19" fmla="*/ 1454944 w 2724150"/>
              <a:gd name="connsiteY19" fmla="*/ 1233487 h 2116931"/>
              <a:gd name="connsiteX20" fmla="*/ 1402556 w 2724150"/>
              <a:gd name="connsiteY20" fmla="*/ 1238250 h 2116931"/>
              <a:gd name="connsiteX21" fmla="*/ 1364456 w 2724150"/>
              <a:gd name="connsiteY21" fmla="*/ 1264443 h 2116931"/>
              <a:gd name="connsiteX22" fmla="*/ 1345406 w 2724150"/>
              <a:gd name="connsiteY22" fmla="*/ 1293018 h 2116931"/>
              <a:gd name="connsiteX23" fmla="*/ 1326356 w 2724150"/>
              <a:gd name="connsiteY23" fmla="*/ 1328737 h 2116931"/>
              <a:gd name="connsiteX24" fmla="*/ 1312069 w 2724150"/>
              <a:gd name="connsiteY24" fmla="*/ 1366837 h 2116931"/>
              <a:gd name="connsiteX25" fmla="*/ 1281113 w 2724150"/>
              <a:gd name="connsiteY25" fmla="*/ 1390650 h 2116931"/>
              <a:gd name="connsiteX26" fmla="*/ 1238250 w 2724150"/>
              <a:gd name="connsiteY26" fmla="*/ 1428750 h 2116931"/>
              <a:gd name="connsiteX27" fmla="*/ 1207294 w 2724150"/>
              <a:gd name="connsiteY27" fmla="*/ 1438275 h 2116931"/>
              <a:gd name="connsiteX28" fmla="*/ 1171575 w 2724150"/>
              <a:gd name="connsiteY28" fmla="*/ 1431131 h 2116931"/>
              <a:gd name="connsiteX29" fmla="*/ 1116806 w 2724150"/>
              <a:gd name="connsiteY29" fmla="*/ 1431131 h 2116931"/>
              <a:gd name="connsiteX30" fmla="*/ 1088231 w 2724150"/>
              <a:gd name="connsiteY30" fmla="*/ 1435893 h 2116931"/>
              <a:gd name="connsiteX31" fmla="*/ 1042988 w 2724150"/>
              <a:gd name="connsiteY31" fmla="*/ 1443037 h 2116931"/>
              <a:gd name="connsiteX32" fmla="*/ 1004888 w 2724150"/>
              <a:gd name="connsiteY32" fmla="*/ 1466850 h 2116931"/>
              <a:gd name="connsiteX33" fmla="*/ 950119 w 2724150"/>
              <a:gd name="connsiteY33" fmla="*/ 1500187 h 2116931"/>
              <a:gd name="connsiteX34" fmla="*/ 859631 w 2724150"/>
              <a:gd name="connsiteY34" fmla="*/ 1564481 h 2116931"/>
              <a:gd name="connsiteX35" fmla="*/ 788194 w 2724150"/>
              <a:gd name="connsiteY35" fmla="*/ 1612106 h 2116931"/>
              <a:gd name="connsiteX36" fmla="*/ 707231 w 2724150"/>
              <a:gd name="connsiteY36" fmla="*/ 1664493 h 2116931"/>
              <a:gd name="connsiteX37" fmla="*/ 652463 w 2724150"/>
              <a:gd name="connsiteY37" fmla="*/ 1709737 h 2116931"/>
              <a:gd name="connsiteX38" fmla="*/ 547688 w 2724150"/>
              <a:gd name="connsiteY38" fmla="*/ 1771650 h 2116931"/>
              <a:gd name="connsiteX39" fmla="*/ 459581 w 2724150"/>
              <a:gd name="connsiteY39" fmla="*/ 1819275 h 2116931"/>
              <a:gd name="connsiteX40" fmla="*/ 326231 w 2724150"/>
              <a:gd name="connsiteY40" fmla="*/ 1888331 h 2116931"/>
              <a:gd name="connsiteX41" fmla="*/ 240506 w 2724150"/>
              <a:gd name="connsiteY41" fmla="*/ 1921668 h 2116931"/>
              <a:gd name="connsiteX42" fmla="*/ 164306 w 2724150"/>
              <a:gd name="connsiteY42" fmla="*/ 1955006 h 2116931"/>
              <a:gd name="connsiteX43" fmla="*/ 102394 w 2724150"/>
              <a:gd name="connsiteY43" fmla="*/ 1976437 h 2116931"/>
              <a:gd name="connsiteX44" fmla="*/ 0 w 2724150"/>
              <a:gd name="connsiteY44" fmla="*/ 1988343 h 2116931"/>
              <a:gd name="connsiteX45" fmla="*/ 11906 w 2724150"/>
              <a:gd name="connsiteY45" fmla="*/ 2007393 h 2116931"/>
              <a:gd name="connsiteX46" fmla="*/ 33338 w 2724150"/>
              <a:gd name="connsiteY46" fmla="*/ 2035968 h 2116931"/>
              <a:gd name="connsiteX47" fmla="*/ 45244 w 2724150"/>
              <a:gd name="connsiteY47" fmla="*/ 2078831 h 2116931"/>
              <a:gd name="connsiteX48" fmla="*/ 47625 w 2724150"/>
              <a:gd name="connsiteY48" fmla="*/ 2116931 h 2116931"/>
              <a:gd name="connsiteX49" fmla="*/ 100013 w 2724150"/>
              <a:gd name="connsiteY49" fmla="*/ 2100262 h 2116931"/>
              <a:gd name="connsiteX50" fmla="*/ 247650 w 2724150"/>
              <a:gd name="connsiteY50" fmla="*/ 2043112 h 2116931"/>
              <a:gd name="connsiteX51" fmla="*/ 402431 w 2724150"/>
              <a:gd name="connsiteY51" fmla="*/ 1969293 h 2116931"/>
              <a:gd name="connsiteX52" fmla="*/ 531019 w 2724150"/>
              <a:gd name="connsiteY52" fmla="*/ 1893093 h 2116931"/>
              <a:gd name="connsiteX53" fmla="*/ 623888 w 2724150"/>
              <a:gd name="connsiteY53" fmla="*/ 1828800 h 2116931"/>
              <a:gd name="connsiteX54" fmla="*/ 721519 w 2724150"/>
              <a:gd name="connsiteY54" fmla="*/ 1759743 h 2116931"/>
              <a:gd name="connsiteX55" fmla="*/ 857250 w 2724150"/>
              <a:gd name="connsiteY55" fmla="*/ 1654968 h 2116931"/>
              <a:gd name="connsiteX56" fmla="*/ 978694 w 2724150"/>
              <a:gd name="connsiteY56" fmla="*/ 1581150 h 2116931"/>
              <a:gd name="connsiteX57" fmla="*/ 1035844 w 2724150"/>
              <a:gd name="connsiteY57" fmla="*/ 1528762 h 2116931"/>
              <a:gd name="connsiteX58" fmla="*/ 1066800 w 2724150"/>
              <a:gd name="connsiteY58" fmla="*/ 1519237 h 2116931"/>
              <a:gd name="connsiteX59" fmla="*/ 1081088 w 2724150"/>
              <a:gd name="connsiteY59" fmla="*/ 1514475 h 2116931"/>
              <a:gd name="connsiteX60" fmla="*/ 1140619 w 2724150"/>
              <a:gd name="connsiteY60" fmla="*/ 1509712 h 2116931"/>
              <a:gd name="connsiteX61" fmla="*/ 1200150 w 2724150"/>
              <a:gd name="connsiteY61" fmla="*/ 1500187 h 2116931"/>
              <a:gd name="connsiteX62" fmla="*/ 1221581 w 2724150"/>
              <a:gd name="connsiteY62" fmla="*/ 1495425 h 2116931"/>
              <a:gd name="connsiteX63" fmla="*/ 1240631 w 2724150"/>
              <a:gd name="connsiteY63" fmla="*/ 1485900 h 2116931"/>
              <a:gd name="connsiteX64" fmla="*/ 1307306 w 2724150"/>
              <a:gd name="connsiteY64" fmla="*/ 1445418 h 2116931"/>
              <a:gd name="connsiteX65" fmla="*/ 1338263 w 2724150"/>
              <a:gd name="connsiteY65" fmla="*/ 1431131 h 2116931"/>
              <a:gd name="connsiteX66" fmla="*/ 1347788 w 2724150"/>
              <a:gd name="connsiteY66" fmla="*/ 1404937 h 2116931"/>
              <a:gd name="connsiteX67" fmla="*/ 1362075 w 2724150"/>
              <a:gd name="connsiteY67" fmla="*/ 1381125 h 2116931"/>
              <a:gd name="connsiteX68" fmla="*/ 1383506 w 2724150"/>
              <a:gd name="connsiteY68" fmla="*/ 1354931 h 2116931"/>
              <a:gd name="connsiteX69" fmla="*/ 1407319 w 2724150"/>
              <a:gd name="connsiteY69" fmla="*/ 1316831 h 2116931"/>
              <a:gd name="connsiteX70" fmla="*/ 1438275 w 2724150"/>
              <a:gd name="connsiteY70" fmla="*/ 1293018 h 2116931"/>
              <a:gd name="connsiteX71" fmla="*/ 1457325 w 2724150"/>
              <a:gd name="connsiteY71" fmla="*/ 1283493 h 2116931"/>
              <a:gd name="connsiteX72" fmla="*/ 1485900 w 2724150"/>
              <a:gd name="connsiteY72" fmla="*/ 1283493 h 2116931"/>
              <a:gd name="connsiteX73" fmla="*/ 1540669 w 2724150"/>
              <a:gd name="connsiteY73" fmla="*/ 1290637 h 2116931"/>
              <a:gd name="connsiteX74" fmla="*/ 1590675 w 2724150"/>
              <a:gd name="connsiteY74" fmla="*/ 1295400 h 2116931"/>
              <a:gd name="connsiteX75" fmla="*/ 1643063 w 2724150"/>
              <a:gd name="connsiteY75" fmla="*/ 1290637 h 2116931"/>
              <a:gd name="connsiteX76" fmla="*/ 1664494 w 2724150"/>
              <a:gd name="connsiteY76" fmla="*/ 1290637 h 2116931"/>
              <a:gd name="connsiteX77" fmla="*/ 1704975 w 2724150"/>
              <a:gd name="connsiteY77" fmla="*/ 1273968 h 2116931"/>
              <a:gd name="connsiteX78" fmla="*/ 1728788 w 2724150"/>
              <a:gd name="connsiteY78" fmla="*/ 1259681 h 2116931"/>
              <a:gd name="connsiteX79" fmla="*/ 1785938 w 2724150"/>
              <a:gd name="connsiteY79" fmla="*/ 1238250 h 2116931"/>
              <a:gd name="connsiteX80" fmla="*/ 1807369 w 2724150"/>
              <a:gd name="connsiteY80" fmla="*/ 1214437 h 2116931"/>
              <a:gd name="connsiteX81" fmla="*/ 1843088 w 2724150"/>
              <a:gd name="connsiteY81" fmla="*/ 1183481 h 2116931"/>
              <a:gd name="connsiteX82" fmla="*/ 1859756 w 2724150"/>
              <a:gd name="connsiteY82" fmla="*/ 1140618 h 2116931"/>
              <a:gd name="connsiteX83" fmla="*/ 1876425 w 2724150"/>
              <a:gd name="connsiteY83" fmla="*/ 1102518 h 2116931"/>
              <a:gd name="connsiteX84" fmla="*/ 1890713 w 2724150"/>
              <a:gd name="connsiteY84" fmla="*/ 1062037 h 2116931"/>
              <a:gd name="connsiteX85" fmla="*/ 2667001 w 2724150"/>
              <a:gd name="connsiteY85" fmla="*/ 245268 h 2116931"/>
              <a:gd name="connsiteX0" fmla="*/ 2724150 w 2724150"/>
              <a:gd name="connsiteY0" fmla="*/ 0 h 2116931"/>
              <a:gd name="connsiteX1" fmla="*/ 2552699 w 2724150"/>
              <a:gd name="connsiteY1" fmla="*/ 190501 h 2116931"/>
              <a:gd name="connsiteX2" fmla="*/ 2486024 w 2724150"/>
              <a:gd name="connsiteY2" fmla="*/ 273844 h 2116931"/>
              <a:gd name="connsiteX3" fmla="*/ 2416968 w 2724150"/>
              <a:gd name="connsiteY3" fmla="*/ 364332 h 2116931"/>
              <a:gd name="connsiteX4" fmla="*/ 2347912 w 2724150"/>
              <a:gd name="connsiteY4" fmla="*/ 450057 h 2116931"/>
              <a:gd name="connsiteX5" fmla="*/ 2302668 w 2724150"/>
              <a:gd name="connsiteY5" fmla="*/ 495301 h 2116931"/>
              <a:gd name="connsiteX6" fmla="*/ 2243137 w 2724150"/>
              <a:gd name="connsiteY6" fmla="*/ 573882 h 2116931"/>
              <a:gd name="connsiteX7" fmla="*/ 2200274 w 2724150"/>
              <a:gd name="connsiteY7" fmla="*/ 631032 h 2116931"/>
              <a:gd name="connsiteX8" fmla="*/ 2157412 w 2724150"/>
              <a:gd name="connsiteY8" fmla="*/ 673894 h 2116931"/>
              <a:gd name="connsiteX9" fmla="*/ 2114549 w 2724150"/>
              <a:gd name="connsiteY9" fmla="*/ 731044 h 2116931"/>
              <a:gd name="connsiteX10" fmla="*/ 2009774 w 2724150"/>
              <a:gd name="connsiteY10" fmla="*/ 854869 h 2116931"/>
              <a:gd name="connsiteX11" fmla="*/ 1947862 w 2724150"/>
              <a:gd name="connsiteY11" fmla="*/ 926307 h 2116931"/>
              <a:gd name="connsiteX12" fmla="*/ 1838324 w 2724150"/>
              <a:gd name="connsiteY12" fmla="*/ 1073944 h 2116931"/>
              <a:gd name="connsiteX13" fmla="*/ 1831181 w 2724150"/>
              <a:gd name="connsiteY13" fmla="*/ 1128712 h 2116931"/>
              <a:gd name="connsiteX14" fmla="*/ 1816894 w 2724150"/>
              <a:gd name="connsiteY14" fmla="*/ 1162050 h 2116931"/>
              <a:gd name="connsiteX15" fmla="*/ 1788319 w 2724150"/>
              <a:gd name="connsiteY15" fmla="*/ 1195387 h 2116931"/>
              <a:gd name="connsiteX16" fmla="*/ 1728788 w 2724150"/>
              <a:gd name="connsiteY16" fmla="*/ 1219200 h 2116931"/>
              <a:gd name="connsiteX17" fmla="*/ 1676400 w 2724150"/>
              <a:gd name="connsiteY17" fmla="*/ 1233487 h 2116931"/>
              <a:gd name="connsiteX18" fmla="*/ 1624013 w 2724150"/>
              <a:gd name="connsiteY18" fmla="*/ 1238250 h 2116931"/>
              <a:gd name="connsiteX19" fmla="*/ 1543050 w 2724150"/>
              <a:gd name="connsiteY19" fmla="*/ 1235868 h 2116931"/>
              <a:gd name="connsiteX20" fmla="*/ 1454944 w 2724150"/>
              <a:gd name="connsiteY20" fmla="*/ 1233487 h 2116931"/>
              <a:gd name="connsiteX21" fmla="*/ 1402556 w 2724150"/>
              <a:gd name="connsiteY21" fmla="*/ 1238250 h 2116931"/>
              <a:gd name="connsiteX22" fmla="*/ 1364456 w 2724150"/>
              <a:gd name="connsiteY22" fmla="*/ 1264443 h 2116931"/>
              <a:gd name="connsiteX23" fmla="*/ 1345406 w 2724150"/>
              <a:gd name="connsiteY23" fmla="*/ 1293018 h 2116931"/>
              <a:gd name="connsiteX24" fmla="*/ 1326356 w 2724150"/>
              <a:gd name="connsiteY24" fmla="*/ 1328737 h 2116931"/>
              <a:gd name="connsiteX25" fmla="*/ 1312069 w 2724150"/>
              <a:gd name="connsiteY25" fmla="*/ 1366837 h 2116931"/>
              <a:gd name="connsiteX26" fmla="*/ 1281113 w 2724150"/>
              <a:gd name="connsiteY26" fmla="*/ 1390650 h 2116931"/>
              <a:gd name="connsiteX27" fmla="*/ 1238250 w 2724150"/>
              <a:gd name="connsiteY27" fmla="*/ 1428750 h 2116931"/>
              <a:gd name="connsiteX28" fmla="*/ 1207294 w 2724150"/>
              <a:gd name="connsiteY28" fmla="*/ 1438275 h 2116931"/>
              <a:gd name="connsiteX29" fmla="*/ 1171575 w 2724150"/>
              <a:gd name="connsiteY29" fmla="*/ 1431131 h 2116931"/>
              <a:gd name="connsiteX30" fmla="*/ 1116806 w 2724150"/>
              <a:gd name="connsiteY30" fmla="*/ 1431131 h 2116931"/>
              <a:gd name="connsiteX31" fmla="*/ 1088231 w 2724150"/>
              <a:gd name="connsiteY31" fmla="*/ 1435893 h 2116931"/>
              <a:gd name="connsiteX32" fmla="*/ 1042988 w 2724150"/>
              <a:gd name="connsiteY32" fmla="*/ 1443037 h 2116931"/>
              <a:gd name="connsiteX33" fmla="*/ 1004888 w 2724150"/>
              <a:gd name="connsiteY33" fmla="*/ 1466850 h 2116931"/>
              <a:gd name="connsiteX34" fmla="*/ 950119 w 2724150"/>
              <a:gd name="connsiteY34" fmla="*/ 1500187 h 2116931"/>
              <a:gd name="connsiteX35" fmla="*/ 859631 w 2724150"/>
              <a:gd name="connsiteY35" fmla="*/ 1564481 h 2116931"/>
              <a:gd name="connsiteX36" fmla="*/ 788194 w 2724150"/>
              <a:gd name="connsiteY36" fmla="*/ 1612106 h 2116931"/>
              <a:gd name="connsiteX37" fmla="*/ 707231 w 2724150"/>
              <a:gd name="connsiteY37" fmla="*/ 1664493 h 2116931"/>
              <a:gd name="connsiteX38" fmla="*/ 652463 w 2724150"/>
              <a:gd name="connsiteY38" fmla="*/ 1709737 h 2116931"/>
              <a:gd name="connsiteX39" fmla="*/ 547688 w 2724150"/>
              <a:gd name="connsiteY39" fmla="*/ 1771650 h 2116931"/>
              <a:gd name="connsiteX40" fmla="*/ 459581 w 2724150"/>
              <a:gd name="connsiteY40" fmla="*/ 1819275 h 2116931"/>
              <a:gd name="connsiteX41" fmla="*/ 326231 w 2724150"/>
              <a:gd name="connsiteY41" fmla="*/ 1888331 h 2116931"/>
              <a:gd name="connsiteX42" fmla="*/ 240506 w 2724150"/>
              <a:gd name="connsiteY42" fmla="*/ 1921668 h 2116931"/>
              <a:gd name="connsiteX43" fmla="*/ 164306 w 2724150"/>
              <a:gd name="connsiteY43" fmla="*/ 1955006 h 2116931"/>
              <a:gd name="connsiteX44" fmla="*/ 102394 w 2724150"/>
              <a:gd name="connsiteY44" fmla="*/ 1976437 h 2116931"/>
              <a:gd name="connsiteX45" fmla="*/ 0 w 2724150"/>
              <a:gd name="connsiteY45" fmla="*/ 1988343 h 2116931"/>
              <a:gd name="connsiteX46" fmla="*/ 11906 w 2724150"/>
              <a:gd name="connsiteY46" fmla="*/ 2007393 h 2116931"/>
              <a:gd name="connsiteX47" fmla="*/ 33338 w 2724150"/>
              <a:gd name="connsiteY47" fmla="*/ 2035968 h 2116931"/>
              <a:gd name="connsiteX48" fmla="*/ 45244 w 2724150"/>
              <a:gd name="connsiteY48" fmla="*/ 2078831 h 2116931"/>
              <a:gd name="connsiteX49" fmla="*/ 47625 w 2724150"/>
              <a:gd name="connsiteY49" fmla="*/ 2116931 h 2116931"/>
              <a:gd name="connsiteX50" fmla="*/ 100013 w 2724150"/>
              <a:gd name="connsiteY50" fmla="*/ 2100262 h 2116931"/>
              <a:gd name="connsiteX51" fmla="*/ 247650 w 2724150"/>
              <a:gd name="connsiteY51" fmla="*/ 2043112 h 2116931"/>
              <a:gd name="connsiteX52" fmla="*/ 402431 w 2724150"/>
              <a:gd name="connsiteY52" fmla="*/ 1969293 h 2116931"/>
              <a:gd name="connsiteX53" fmla="*/ 531019 w 2724150"/>
              <a:gd name="connsiteY53" fmla="*/ 1893093 h 2116931"/>
              <a:gd name="connsiteX54" fmla="*/ 623888 w 2724150"/>
              <a:gd name="connsiteY54" fmla="*/ 1828800 h 2116931"/>
              <a:gd name="connsiteX55" fmla="*/ 721519 w 2724150"/>
              <a:gd name="connsiteY55" fmla="*/ 1759743 h 2116931"/>
              <a:gd name="connsiteX56" fmla="*/ 857250 w 2724150"/>
              <a:gd name="connsiteY56" fmla="*/ 1654968 h 2116931"/>
              <a:gd name="connsiteX57" fmla="*/ 978694 w 2724150"/>
              <a:gd name="connsiteY57" fmla="*/ 1581150 h 2116931"/>
              <a:gd name="connsiteX58" fmla="*/ 1035844 w 2724150"/>
              <a:gd name="connsiteY58" fmla="*/ 1528762 h 2116931"/>
              <a:gd name="connsiteX59" fmla="*/ 1066800 w 2724150"/>
              <a:gd name="connsiteY59" fmla="*/ 1519237 h 2116931"/>
              <a:gd name="connsiteX60" fmla="*/ 1081088 w 2724150"/>
              <a:gd name="connsiteY60" fmla="*/ 1514475 h 2116931"/>
              <a:gd name="connsiteX61" fmla="*/ 1140619 w 2724150"/>
              <a:gd name="connsiteY61" fmla="*/ 1509712 h 2116931"/>
              <a:gd name="connsiteX62" fmla="*/ 1200150 w 2724150"/>
              <a:gd name="connsiteY62" fmla="*/ 1500187 h 2116931"/>
              <a:gd name="connsiteX63" fmla="*/ 1221581 w 2724150"/>
              <a:gd name="connsiteY63" fmla="*/ 1495425 h 2116931"/>
              <a:gd name="connsiteX64" fmla="*/ 1240631 w 2724150"/>
              <a:gd name="connsiteY64" fmla="*/ 1485900 h 2116931"/>
              <a:gd name="connsiteX65" fmla="*/ 1307306 w 2724150"/>
              <a:gd name="connsiteY65" fmla="*/ 1445418 h 2116931"/>
              <a:gd name="connsiteX66" fmla="*/ 1338263 w 2724150"/>
              <a:gd name="connsiteY66" fmla="*/ 1431131 h 2116931"/>
              <a:gd name="connsiteX67" fmla="*/ 1347788 w 2724150"/>
              <a:gd name="connsiteY67" fmla="*/ 1404937 h 2116931"/>
              <a:gd name="connsiteX68" fmla="*/ 1362075 w 2724150"/>
              <a:gd name="connsiteY68" fmla="*/ 1381125 h 2116931"/>
              <a:gd name="connsiteX69" fmla="*/ 1383506 w 2724150"/>
              <a:gd name="connsiteY69" fmla="*/ 1354931 h 2116931"/>
              <a:gd name="connsiteX70" fmla="*/ 1407319 w 2724150"/>
              <a:gd name="connsiteY70" fmla="*/ 1316831 h 2116931"/>
              <a:gd name="connsiteX71" fmla="*/ 1438275 w 2724150"/>
              <a:gd name="connsiteY71" fmla="*/ 1293018 h 2116931"/>
              <a:gd name="connsiteX72" fmla="*/ 1457325 w 2724150"/>
              <a:gd name="connsiteY72" fmla="*/ 1283493 h 2116931"/>
              <a:gd name="connsiteX73" fmla="*/ 1485900 w 2724150"/>
              <a:gd name="connsiteY73" fmla="*/ 1283493 h 2116931"/>
              <a:gd name="connsiteX74" fmla="*/ 1540669 w 2724150"/>
              <a:gd name="connsiteY74" fmla="*/ 1290637 h 2116931"/>
              <a:gd name="connsiteX75" fmla="*/ 1590675 w 2724150"/>
              <a:gd name="connsiteY75" fmla="*/ 1295400 h 2116931"/>
              <a:gd name="connsiteX76" fmla="*/ 1643063 w 2724150"/>
              <a:gd name="connsiteY76" fmla="*/ 1290637 h 2116931"/>
              <a:gd name="connsiteX77" fmla="*/ 1664494 w 2724150"/>
              <a:gd name="connsiteY77" fmla="*/ 1290637 h 2116931"/>
              <a:gd name="connsiteX78" fmla="*/ 1704975 w 2724150"/>
              <a:gd name="connsiteY78" fmla="*/ 1273968 h 2116931"/>
              <a:gd name="connsiteX79" fmla="*/ 1728788 w 2724150"/>
              <a:gd name="connsiteY79" fmla="*/ 1259681 h 2116931"/>
              <a:gd name="connsiteX80" fmla="*/ 1785938 w 2724150"/>
              <a:gd name="connsiteY80" fmla="*/ 1238250 h 2116931"/>
              <a:gd name="connsiteX81" fmla="*/ 1807369 w 2724150"/>
              <a:gd name="connsiteY81" fmla="*/ 1214437 h 2116931"/>
              <a:gd name="connsiteX82" fmla="*/ 1843088 w 2724150"/>
              <a:gd name="connsiteY82" fmla="*/ 1183481 h 2116931"/>
              <a:gd name="connsiteX83" fmla="*/ 1859756 w 2724150"/>
              <a:gd name="connsiteY83" fmla="*/ 1140618 h 2116931"/>
              <a:gd name="connsiteX84" fmla="*/ 1876425 w 2724150"/>
              <a:gd name="connsiteY84" fmla="*/ 1102518 h 2116931"/>
              <a:gd name="connsiteX85" fmla="*/ 1890713 w 2724150"/>
              <a:gd name="connsiteY85" fmla="*/ 1062037 h 2116931"/>
              <a:gd name="connsiteX86" fmla="*/ 2667001 w 2724150"/>
              <a:gd name="connsiteY86" fmla="*/ 245268 h 2116931"/>
              <a:gd name="connsiteX0" fmla="*/ 2724150 w 2724150"/>
              <a:gd name="connsiteY0" fmla="*/ 0 h 2116931"/>
              <a:gd name="connsiteX1" fmla="*/ 2552699 w 2724150"/>
              <a:gd name="connsiteY1" fmla="*/ 190501 h 2116931"/>
              <a:gd name="connsiteX2" fmla="*/ 2486024 w 2724150"/>
              <a:gd name="connsiteY2" fmla="*/ 273844 h 2116931"/>
              <a:gd name="connsiteX3" fmla="*/ 2416968 w 2724150"/>
              <a:gd name="connsiteY3" fmla="*/ 364332 h 2116931"/>
              <a:gd name="connsiteX4" fmla="*/ 2347912 w 2724150"/>
              <a:gd name="connsiteY4" fmla="*/ 450057 h 2116931"/>
              <a:gd name="connsiteX5" fmla="*/ 2302668 w 2724150"/>
              <a:gd name="connsiteY5" fmla="*/ 495301 h 2116931"/>
              <a:gd name="connsiteX6" fmla="*/ 2243137 w 2724150"/>
              <a:gd name="connsiteY6" fmla="*/ 573882 h 2116931"/>
              <a:gd name="connsiteX7" fmla="*/ 2200274 w 2724150"/>
              <a:gd name="connsiteY7" fmla="*/ 631032 h 2116931"/>
              <a:gd name="connsiteX8" fmla="*/ 2157412 w 2724150"/>
              <a:gd name="connsiteY8" fmla="*/ 673894 h 2116931"/>
              <a:gd name="connsiteX9" fmla="*/ 2114549 w 2724150"/>
              <a:gd name="connsiteY9" fmla="*/ 731044 h 2116931"/>
              <a:gd name="connsiteX10" fmla="*/ 2059780 w 2724150"/>
              <a:gd name="connsiteY10" fmla="*/ 785813 h 2116931"/>
              <a:gd name="connsiteX11" fmla="*/ 2009774 w 2724150"/>
              <a:gd name="connsiteY11" fmla="*/ 854869 h 2116931"/>
              <a:gd name="connsiteX12" fmla="*/ 1947862 w 2724150"/>
              <a:gd name="connsiteY12" fmla="*/ 926307 h 2116931"/>
              <a:gd name="connsiteX13" fmla="*/ 1838324 w 2724150"/>
              <a:gd name="connsiteY13" fmla="*/ 1073944 h 2116931"/>
              <a:gd name="connsiteX14" fmla="*/ 1831181 w 2724150"/>
              <a:gd name="connsiteY14" fmla="*/ 1128712 h 2116931"/>
              <a:gd name="connsiteX15" fmla="*/ 1816894 w 2724150"/>
              <a:gd name="connsiteY15" fmla="*/ 1162050 h 2116931"/>
              <a:gd name="connsiteX16" fmla="*/ 1788319 w 2724150"/>
              <a:gd name="connsiteY16" fmla="*/ 1195387 h 2116931"/>
              <a:gd name="connsiteX17" fmla="*/ 1728788 w 2724150"/>
              <a:gd name="connsiteY17" fmla="*/ 1219200 h 2116931"/>
              <a:gd name="connsiteX18" fmla="*/ 1676400 w 2724150"/>
              <a:gd name="connsiteY18" fmla="*/ 1233487 h 2116931"/>
              <a:gd name="connsiteX19" fmla="*/ 1624013 w 2724150"/>
              <a:gd name="connsiteY19" fmla="*/ 1238250 h 2116931"/>
              <a:gd name="connsiteX20" fmla="*/ 1543050 w 2724150"/>
              <a:gd name="connsiteY20" fmla="*/ 1235868 h 2116931"/>
              <a:gd name="connsiteX21" fmla="*/ 1454944 w 2724150"/>
              <a:gd name="connsiteY21" fmla="*/ 1233487 h 2116931"/>
              <a:gd name="connsiteX22" fmla="*/ 1402556 w 2724150"/>
              <a:gd name="connsiteY22" fmla="*/ 1238250 h 2116931"/>
              <a:gd name="connsiteX23" fmla="*/ 1364456 w 2724150"/>
              <a:gd name="connsiteY23" fmla="*/ 1264443 h 2116931"/>
              <a:gd name="connsiteX24" fmla="*/ 1345406 w 2724150"/>
              <a:gd name="connsiteY24" fmla="*/ 1293018 h 2116931"/>
              <a:gd name="connsiteX25" fmla="*/ 1326356 w 2724150"/>
              <a:gd name="connsiteY25" fmla="*/ 1328737 h 2116931"/>
              <a:gd name="connsiteX26" fmla="*/ 1312069 w 2724150"/>
              <a:gd name="connsiteY26" fmla="*/ 1366837 h 2116931"/>
              <a:gd name="connsiteX27" fmla="*/ 1281113 w 2724150"/>
              <a:gd name="connsiteY27" fmla="*/ 1390650 h 2116931"/>
              <a:gd name="connsiteX28" fmla="*/ 1238250 w 2724150"/>
              <a:gd name="connsiteY28" fmla="*/ 1428750 h 2116931"/>
              <a:gd name="connsiteX29" fmla="*/ 1207294 w 2724150"/>
              <a:gd name="connsiteY29" fmla="*/ 1438275 h 2116931"/>
              <a:gd name="connsiteX30" fmla="*/ 1171575 w 2724150"/>
              <a:gd name="connsiteY30" fmla="*/ 1431131 h 2116931"/>
              <a:gd name="connsiteX31" fmla="*/ 1116806 w 2724150"/>
              <a:gd name="connsiteY31" fmla="*/ 1431131 h 2116931"/>
              <a:gd name="connsiteX32" fmla="*/ 1088231 w 2724150"/>
              <a:gd name="connsiteY32" fmla="*/ 1435893 h 2116931"/>
              <a:gd name="connsiteX33" fmla="*/ 1042988 w 2724150"/>
              <a:gd name="connsiteY33" fmla="*/ 1443037 h 2116931"/>
              <a:gd name="connsiteX34" fmla="*/ 1004888 w 2724150"/>
              <a:gd name="connsiteY34" fmla="*/ 1466850 h 2116931"/>
              <a:gd name="connsiteX35" fmla="*/ 950119 w 2724150"/>
              <a:gd name="connsiteY35" fmla="*/ 1500187 h 2116931"/>
              <a:gd name="connsiteX36" fmla="*/ 859631 w 2724150"/>
              <a:gd name="connsiteY36" fmla="*/ 1564481 h 2116931"/>
              <a:gd name="connsiteX37" fmla="*/ 788194 w 2724150"/>
              <a:gd name="connsiteY37" fmla="*/ 1612106 h 2116931"/>
              <a:gd name="connsiteX38" fmla="*/ 707231 w 2724150"/>
              <a:gd name="connsiteY38" fmla="*/ 1664493 h 2116931"/>
              <a:gd name="connsiteX39" fmla="*/ 652463 w 2724150"/>
              <a:gd name="connsiteY39" fmla="*/ 1709737 h 2116931"/>
              <a:gd name="connsiteX40" fmla="*/ 547688 w 2724150"/>
              <a:gd name="connsiteY40" fmla="*/ 1771650 h 2116931"/>
              <a:gd name="connsiteX41" fmla="*/ 459581 w 2724150"/>
              <a:gd name="connsiteY41" fmla="*/ 1819275 h 2116931"/>
              <a:gd name="connsiteX42" fmla="*/ 326231 w 2724150"/>
              <a:gd name="connsiteY42" fmla="*/ 1888331 h 2116931"/>
              <a:gd name="connsiteX43" fmla="*/ 240506 w 2724150"/>
              <a:gd name="connsiteY43" fmla="*/ 1921668 h 2116931"/>
              <a:gd name="connsiteX44" fmla="*/ 164306 w 2724150"/>
              <a:gd name="connsiteY44" fmla="*/ 1955006 h 2116931"/>
              <a:gd name="connsiteX45" fmla="*/ 102394 w 2724150"/>
              <a:gd name="connsiteY45" fmla="*/ 1976437 h 2116931"/>
              <a:gd name="connsiteX46" fmla="*/ 0 w 2724150"/>
              <a:gd name="connsiteY46" fmla="*/ 1988343 h 2116931"/>
              <a:gd name="connsiteX47" fmla="*/ 11906 w 2724150"/>
              <a:gd name="connsiteY47" fmla="*/ 2007393 h 2116931"/>
              <a:gd name="connsiteX48" fmla="*/ 33338 w 2724150"/>
              <a:gd name="connsiteY48" fmla="*/ 2035968 h 2116931"/>
              <a:gd name="connsiteX49" fmla="*/ 45244 w 2724150"/>
              <a:gd name="connsiteY49" fmla="*/ 2078831 h 2116931"/>
              <a:gd name="connsiteX50" fmla="*/ 47625 w 2724150"/>
              <a:gd name="connsiteY50" fmla="*/ 2116931 h 2116931"/>
              <a:gd name="connsiteX51" fmla="*/ 100013 w 2724150"/>
              <a:gd name="connsiteY51" fmla="*/ 2100262 h 2116931"/>
              <a:gd name="connsiteX52" fmla="*/ 247650 w 2724150"/>
              <a:gd name="connsiteY52" fmla="*/ 2043112 h 2116931"/>
              <a:gd name="connsiteX53" fmla="*/ 402431 w 2724150"/>
              <a:gd name="connsiteY53" fmla="*/ 1969293 h 2116931"/>
              <a:gd name="connsiteX54" fmla="*/ 531019 w 2724150"/>
              <a:gd name="connsiteY54" fmla="*/ 1893093 h 2116931"/>
              <a:gd name="connsiteX55" fmla="*/ 623888 w 2724150"/>
              <a:gd name="connsiteY55" fmla="*/ 1828800 h 2116931"/>
              <a:gd name="connsiteX56" fmla="*/ 721519 w 2724150"/>
              <a:gd name="connsiteY56" fmla="*/ 1759743 h 2116931"/>
              <a:gd name="connsiteX57" fmla="*/ 857250 w 2724150"/>
              <a:gd name="connsiteY57" fmla="*/ 1654968 h 2116931"/>
              <a:gd name="connsiteX58" fmla="*/ 978694 w 2724150"/>
              <a:gd name="connsiteY58" fmla="*/ 1581150 h 2116931"/>
              <a:gd name="connsiteX59" fmla="*/ 1035844 w 2724150"/>
              <a:gd name="connsiteY59" fmla="*/ 1528762 h 2116931"/>
              <a:gd name="connsiteX60" fmla="*/ 1066800 w 2724150"/>
              <a:gd name="connsiteY60" fmla="*/ 1519237 h 2116931"/>
              <a:gd name="connsiteX61" fmla="*/ 1081088 w 2724150"/>
              <a:gd name="connsiteY61" fmla="*/ 1514475 h 2116931"/>
              <a:gd name="connsiteX62" fmla="*/ 1140619 w 2724150"/>
              <a:gd name="connsiteY62" fmla="*/ 1509712 h 2116931"/>
              <a:gd name="connsiteX63" fmla="*/ 1200150 w 2724150"/>
              <a:gd name="connsiteY63" fmla="*/ 1500187 h 2116931"/>
              <a:gd name="connsiteX64" fmla="*/ 1221581 w 2724150"/>
              <a:gd name="connsiteY64" fmla="*/ 1495425 h 2116931"/>
              <a:gd name="connsiteX65" fmla="*/ 1240631 w 2724150"/>
              <a:gd name="connsiteY65" fmla="*/ 1485900 h 2116931"/>
              <a:gd name="connsiteX66" fmla="*/ 1307306 w 2724150"/>
              <a:gd name="connsiteY66" fmla="*/ 1445418 h 2116931"/>
              <a:gd name="connsiteX67" fmla="*/ 1338263 w 2724150"/>
              <a:gd name="connsiteY67" fmla="*/ 1431131 h 2116931"/>
              <a:gd name="connsiteX68" fmla="*/ 1347788 w 2724150"/>
              <a:gd name="connsiteY68" fmla="*/ 1404937 h 2116931"/>
              <a:gd name="connsiteX69" fmla="*/ 1362075 w 2724150"/>
              <a:gd name="connsiteY69" fmla="*/ 1381125 h 2116931"/>
              <a:gd name="connsiteX70" fmla="*/ 1383506 w 2724150"/>
              <a:gd name="connsiteY70" fmla="*/ 1354931 h 2116931"/>
              <a:gd name="connsiteX71" fmla="*/ 1407319 w 2724150"/>
              <a:gd name="connsiteY71" fmla="*/ 1316831 h 2116931"/>
              <a:gd name="connsiteX72" fmla="*/ 1438275 w 2724150"/>
              <a:gd name="connsiteY72" fmla="*/ 1293018 h 2116931"/>
              <a:gd name="connsiteX73" fmla="*/ 1457325 w 2724150"/>
              <a:gd name="connsiteY73" fmla="*/ 1283493 h 2116931"/>
              <a:gd name="connsiteX74" fmla="*/ 1485900 w 2724150"/>
              <a:gd name="connsiteY74" fmla="*/ 1283493 h 2116931"/>
              <a:gd name="connsiteX75" fmla="*/ 1540669 w 2724150"/>
              <a:gd name="connsiteY75" fmla="*/ 1290637 h 2116931"/>
              <a:gd name="connsiteX76" fmla="*/ 1590675 w 2724150"/>
              <a:gd name="connsiteY76" fmla="*/ 1295400 h 2116931"/>
              <a:gd name="connsiteX77" fmla="*/ 1643063 w 2724150"/>
              <a:gd name="connsiteY77" fmla="*/ 1290637 h 2116931"/>
              <a:gd name="connsiteX78" fmla="*/ 1664494 w 2724150"/>
              <a:gd name="connsiteY78" fmla="*/ 1290637 h 2116931"/>
              <a:gd name="connsiteX79" fmla="*/ 1704975 w 2724150"/>
              <a:gd name="connsiteY79" fmla="*/ 1273968 h 2116931"/>
              <a:gd name="connsiteX80" fmla="*/ 1728788 w 2724150"/>
              <a:gd name="connsiteY80" fmla="*/ 1259681 h 2116931"/>
              <a:gd name="connsiteX81" fmla="*/ 1785938 w 2724150"/>
              <a:gd name="connsiteY81" fmla="*/ 1238250 h 2116931"/>
              <a:gd name="connsiteX82" fmla="*/ 1807369 w 2724150"/>
              <a:gd name="connsiteY82" fmla="*/ 1214437 h 2116931"/>
              <a:gd name="connsiteX83" fmla="*/ 1843088 w 2724150"/>
              <a:gd name="connsiteY83" fmla="*/ 1183481 h 2116931"/>
              <a:gd name="connsiteX84" fmla="*/ 1859756 w 2724150"/>
              <a:gd name="connsiteY84" fmla="*/ 1140618 h 2116931"/>
              <a:gd name="connsiteX85" fmla="*/ 1876425 w 2724150"/>
              <a:gd name="connsiteY85" fmla="*/ 1102518 h 2116931"/>
              <a:gd name="connsiteX86" fmla="*/ 1890713 w 2724150"/>
              <a:gd name="connsiteY86" fmla="*/ 1062037 h 2116931"/>
              <a:gd name="connsiteX87" fmla="*/ 2667001 w 2724150"/>
              <a:gd name="connsiteY87" fmla="*/ 245268 h 2116931"/>
              <a:gd name="connsiteX0" fmla="*/ 2724150 w 2724150"/>
              <a:gd name="connsiteY0" fmla="*/ 0 h 2116931"/>
              <a:gd name="connsiteX1" fmla="*/ 2552699 w 2724150"/>
              <a:gd name="connsiteY1" fmla="*/ 190501 h 2116931"/>
              <a:gd name="connsiteX2" fmla="*/ 2486024 w 2724150"/>
              <a:gd name="connsiteY2" fmla="*/ 273844 h 2116931"/>
              <a:gd name="connsiteX3" fmla="*/ 2416968 w 2724150"/>
              <a:gd name="connsiteY3" fmla="*/ 364332 h 2116931"/>
              <a:gd name="connsiteX4" fmla="*/ 2347912 w 2724150"/>
              <a:gd name="connsiteY4" fmla="*/ 450057 h 2116931"/>
              <a:gd name="connsiteX5" fmla="*/ 2302668 w 2724150"/>
              <a:gd name="connsiteY5" fmla="*/ 495301 h 2116931"/>
              <a:gd name="connsiteX6" fmla="*/ 2243137 w 2724150"/>
              <a:gd name="connsiteY6" fmla="*/ 573882 h 2116931"/>
              <a:gd name="connsiteX7" fmla="*/ 2200274 w 2724150"/>
              <a:gd name="connsiteY7" fmla="*/ 631032 h 2116931"/>
              <a:gd name="connsiteX8" fmla="*/ 2157412 w 2724150"/>
              <a:gd name="connsiteY8" fmla="*/ 673894 h 2116931"/>
              <a:gd name="connsiteX9" fmla="*/ 2114549 w 2724150"/>
              <a:gd name="connsiteY9" fmla="*/ 731044 h 2116931"/>
              <a:gd name="connsiteX10" fmla="*/ 2059780 w 2724150"/>
              <a:gd name="connsiteY10" fmla="*/ 785813 h 2116931"/>
              <a:gd name="connsiteX11" fmla="*/ 2009774 w 2724150"/>
              <a:gd name="connsiteY11" fmla="*/ 854869 h 2116931"/>
              <a:gd name="connsiteX12" fmla="*/ 1840705 w 2724150"/>
              <a:gd name="connsiteY12" fmla="*/ 995363 h 2116931"/>
              <a:gd name="connsiteX13" fmla="*/ 1838324 w 2724150"/>
              <a:gd name="connsiteY13" fmla="*/ 1073944 h 2116931"/>
              <a:gd name="connsiteX14" fmla="*/ 1831181 w 2724150"/>
              <a:gd name="connsiteY14" fmla="*/ 1128712 h 2116931"/>
              <a:gd name="connsiteX15" fmla="*/ 1816894 w 2724150"/>
              <a:gd name="connsiteY15" fmla="*/ 1162050 h 2116931"/>
              <a:gd name="connsiteX16" fmla="*/ 1788319 w 2724150"/>
              <a:gd name="connsiteY16" fmla="*/ 1195387 h 2116931"/>
              <a:gd name="connsiteX17" fmla="*/ 1728788 w 2724150"/>
              <a:gd name="connsiteY17" fmla="*/ 1219200 h 2116931"/>
              <a:gd name="connsiteX18" fmla="*/ 1676400 w 2724150"/>
              <a:gd name="connsiteY18" fmla="*/ 1233487 h 2116931"/>
              <a:gd name="connsiteX19" fmla="*/ 1624013 w 2724150"/>
              <a:gd name="connsiteY19" fmla="*/ 1238250 h 2116931"/>
              <a:gd name="connsiteX20" fmla="*/ 1543050 w 2724150"/>
              <a:gd name="connsiteY20" fmla="*/ 1235868 h 2116931"/>
              <a:gd name="connsiteX21" fmla="*/ 1454944 w 2724150"/>
              <a:gd name="connsiteY21" fmla="*/ 1233487 h 2116931"/>
              <a:gd name="connsiteX22" fmla="*/ 1402556 w 2724150"/>
              <a:gd name="connsiteY22" fmla="*/ 1238250 h 2116931"/>
              <a:gd name="connsiteX23" fmla="*/ 1364456 w 2724150"/>
              <a:gd name="connsiteY23" fmla="*/ 1264443 h 2116931"/>
              <a:gd name="connsiteX24" fmla="*/ 1345406 w 2724150"/>
              <a:gd name="connsiteY24" fmla="*/ 1293018 h 2116931"/>
              <a:gd name="connsiteX25" fmla="*/ 1326356 w 2724150"/>
              <a:gd name="connsiteY25" fmla="*/ 1328737 h 2116931"/>
              <a:gd name="connsiteX26" fmla="*/ 1312069 w 2724150"/>
              <a:gd name="connsiteY26" fmla="*/ 1366837 h 2116931"/>
              <a:gd name="connsiteX27" fmla="*/ 1281113 w 2724150"/>
              <a:gd name="connsiteY27" fmla="*/ 1390650 h 2116931"/>
              <a:gd name="connsiteX28" fmla="*/ 1238250 w 2724150"/>
              <a:gd name="connsiteY28" fmla="*/ 1428750 h 2116931"/>
              <a:gd name="connsiteX29" fmla="*/ 1207294 w 2724150"/>
              <a:gd name="connsiteY29" fmla="*/ 1438275 h 2116931"/>
              <a:gd name="connsiteX30" fmla="*/ 1171575 w 2724150"/>
              <a:gd name="connsiteY30" fmla="*/ 1431131 h 2116931"/>
              <a:gd name="connsiteX31" fmla="*/ 1116806 w 2724150"/>
              <a:gd name="connsiteY31" fmla="*/ 1431131 h 2116931"/>
              <a:gd name="connsiteX32" fmla="*/ 1088231 w 2724150"/>
              <a:gd name="connsiteY32" fmla="*/ 1435893 h 2116931"/>
              <a:gd name="connsiteX33" fmla="*/ 1042988 w 2724150"/>
              <a:gd name="connsiteY33" fmla="*/ 1443037 h 2116931"/>
              <a:gd name="connsiteX34" fmla="*/ 1004888 w 2724150"/>
              <a:gd name="connsiteY34" fmla="*/ 1466850 h 2116931"/>
              <a:gd name="connsiteX35" fmla="*/ 950119 w 2724150"/>
              <a:gd name="connsiteY35" fmla="*/ 1500187 h 2116931"/>
              <a:gd name="connsiteX36" fmla="*/ 859631 w 2724150"/>
              <a:gd name="connsiteY36" fmla="*/ 1564481 h 2116931"/>
              <a:gd name="connsiteX37" fmla="*/ 788194 w 2724150"/>
              <a:gd name="connsiteY37" fmla="*/ 1612106 h 2116931"/>
              <a:gd name="connsiteX38" fmla="*/ 707231 w 2724150"/>
              <a:gd name="connsiteY38" fmla="*/ 1664493 h 2116931"/>
              <a:gd name="connsiteX39" fmla="*/ 652463 w 2724150"/>
              <a:gd name="connsiteY39" fmla="*/ 1709737 h 2116931"/>
              <a:gd name="connsiteX40" fmla="*/ 547688 w 2724150"/>
              <a:gd name="connsiteY40" fmla="*/ 1771650 h 2116931"/>
              <a:gd name="connsiteX41" fmla="*/ 459581 w 2724150"/>
              <a:gd name="connsiteY41" fmla="*/ 1819275 h 2116931"/>
              <a:gd name="connsiteX42" fmla="*/ 326231 w 2724150"/>
              <a:gd name="connsiteY42" fmla="*/ 1888331 h 2116931"/>
              <a:gd name="connsiteX43" fmla="*/ 240506 w 2724150"/>
              <a:gd name="connsiteY43" fmla="*/ 1921668 h 2116931"/>
              <a:gd name="connsiteX44" fmla="*/ 164306 w 2724150"/>
              <a:gd name="connsiteY44" fmla="*/ 1955006 h 2116931"/>
              <a:gd name="connsiteX45" fmla="*/ 102394 w 2724150"/>
              <a:gd name="connsiteY45" fmla="*/ 1976437 h 2116931"/>
              <a:gd name="connsiteX46" fmla="*/ 0 w 2724150"/>
              <a:gd name="connsiteY46" fmla="*/ 1988343 h 2116931"/>
              <a:gd name="connsiteX47" fmla="*/ 11906 w 2724150"/>
              <a:gd name="connsiteY47" fmla="*/ 2007393 h 2116931"/>
              <a:gd name="connsiteX48" fmla="*/ 33338 w 2724150"/>
              <a:gd name="connsiteY48" fmla="*/ 2035968 h 2116931"/>
              <a:gd name="connsiteX49" fmla="*/ 45244 w 2724150"/>
              <a:gd name="connsiteY49" fmla="*/ 2078831 h 2116931"/>
              <a:gd name="connsiteX50" fmla="*/ 47625 w 2724150"/>
              <a:gd name="connsiteY50" fmla="*/ 2116931 h 2116931"/>
              <a:gd name="connsiteX51" fmla="*/ 100013 w 2724150"/>
              <a:gd name="connsiteY51" fmla="*/ 2100262 h 2116931"/>
              <a:gd name="connsiteX52" fmla="*/ 247650 w 2724150"/>
              <a:gd name="connsiteY52" fmla="*/ 2043112 h 2116931"/>
              <a:gd name="connsiteX53" fmla="*/ 402431 w 2724150"/>
              <a:gd name="connsiteY53" fmla="*/ 1969293 h 2116931"/>
              <a:gd name="connsiteX54" fmla="*/ 531019 w 2724150"/>
              <a:gd name="connsiteY54" fmla="*/ 1893093 h 2116931"/>
              <a:gd name="connsiteX55" fmla="*/ 623888 w 2724150"/>
              <a:gd name="connsiteY55" fmla="*/ 1828800 h 2116931"/>
              <a:gd name="connsiteX56" fmla="*/ 721519 w 2724150"/>
              <a:gd name="connsiteY56" fmla="*/ 1759743 h 2116931"/>
              <a:gd name="connsiteX57" fmla="*/ 857250 w 2724150"/>
              <a:gd name="connsiteY57" fmla="*/ 1654968 h 2116931"/>
              <a:gd name="connsiteX58" fmla="*/ 978694 w 2724150"/>
              <a:gd name="connsiteY58" fmla="*/ 1581150 h 2116931"/>
              <a:gd name="connsiteX59" fmla="*/ 1035844 w 2724150"/>
              <a:gd name="connsiteY59" fmla="*/ 1528762 h 2116931"/>
              <a:gd name="connsiteX60" fmla="*/ 1066800 w 2724150"/>
              <a:gd name="connsiteY60" fmla="*/ 1519237 h 2116931"/>
              <a:gd name="connsiteX61" fmla="*/ 1081088 w 2724150"/>
              <a:gd name="connsiteY61" fmla="*/ 1514475 h 2116931"/>
              <a:gd name="connsiteX62" fmla="*/ 1140619 w 2724150"/>
              <a:gd name="connsiteY62" fmla="*/ 1509712 h 2116931"/>
              <a:gd name="connsiteX63" fmla="*/ 1200150 w 2724150"/>
              <a:gd name="connsiteY63" fmla="*/ 1500187 h 2116931"/>
              <a:gd name="connsiteX64" fmla="*/ 1221581 w 2724150"/>
              <a:gd name="connsiteY64" fmla="*/ 1495425 h 2116931"/>
              <a:gd name="connsiteX65" fmla="*/ 1240631 w 2724150"/>
              <a:gd name="connsiteY65" fmla="*/ 1485900 h 2116931"/>
              <a:gd name="connsiteX66" fmla="*/ 1307306 w 2724150"/>
              <a:gd name="connsiteY66" fmla="*/ 1445418 h 2116931"/>
              <a:gd name="connsiteX67" fmla="*/ 1338263 w 2724150"/>
              <a:gd name="connsiteY67" fmla="*/ 1431131 h 2116931"/>
              <a:gd name="connsiteX68" fmla="*/ 1347788 w 2724150"/>
              <a:gd name="connsiteY68" fmla="*/ 1404937 h 2116931"/>
              <a:gd name="connsiteX69" fmla="*/ 1362075 w 2724150"/>
              <a:gd name="connsiteY69" fmla="*/ 1381125 h 2116931"/>
              <a:gd name="connsiteX70" fmla="*/ 1383506 w 2724150"/>
              <a:gd name="connsiteY70" fmla="*/ 1354931 h 2116931"/>
              <a:gd name="connsiteX71" fmla="*/ 1407319 w 2724150"/>
              <a:gd name="connsiteY71" fmla="*/ 1316831 h 2116931"/>
              <a:gd name="connsiteX72" fmla="*/ 1438275 w 2724150"/>
              <a:gd name="connsiteY72" fmla="*/ 1293018 h 2116931"/>
              <a:gd name="connsiteX73" fmla="*/ 1457325 w 2724150"/>
              <a:gd name="connsiteY73" fmla="*/ 1283493 h 2116931"/>
              <a:gd name="connsiteX74" fmla="*/ 1485900 w 2724150"/>
              <a:gd name="connsiteY74" fmla="*/ 1283493 h 2116931"/>
              <a:gd name="connsiteX75" fmla="*/ 1540669 w 2724150"/>
              <a:gd name="connsiteY75" fmla="*/ 1290637 h 2116931"/>
              <a:gd name="connsiteX76" fmla="*/ 1590675 w 2724150"/>
              <a:gd name="connsiteY76" fmla="*/ 1295400 h 2116931"/>
              <a:gd name="connsiteX77" fmla="*/ 1643063 w 2724150"/>
              <a:gd name="connsiteY77" fmla="*/ 1290637 h 2116931"/>
              <a:gd name="connsiteX78" fmla="*/ 1664494 w 2724150"/>
              <a:gd name="connsiteY78" fmla="*/ 1290637 h 2116931"/>
              <a:gd name="connsiteX79" fmla="*/ 1704975 w 2724150"/>
              <a:gd name="connsiteY79" fmla="*/ 1273968 h 2116931"/>
              <a:gd name="connsiteX80" fmla="*/ 1728788 w 2724150"/>
              <a:gd name="connsiteY80" fmla="*/ 1259681 h 2116931"/>
              <a:gd name="connsiteX81" fmla="*/ 1785938 w 2724150"/>
              <a:gd name="connsiteY81" fmla="*/ 1238250 h 2116931"/>
              <a:gd name="connsiteX82" fmla="*/ 1807369 w 2724150"/>
              <a:gd name="connsiteY82" fmla="*/ 1214437 h 2116931"/>
              <a:gd name="connsiteX83" fmla="*/ 1843088 w 2724150"/>
              <a:gd name="connsiteY83" fmla="*/ 1183481 h 2116931"/>
              <a:gd name="connsiteX84" fmla="*/ 1859756 w 2724150"/>
              <a:gd name="connsiteY84" fmla="*/ 1140618 h 2116931"/>
              <a:gd name="connsiteX85" fmla="*/ 1876425 w 2724150"/>
              <a:gd name="connsiteY85" fmla="*/ 1102518 h 2116931"/>
              <a:gd name="connsiteX86" fmla="*/ 1890713 w 2724150"/>
              <a:gd name="connsiteY86" fmla="*/ 1062037 h 2116931"/>
              <a:gd name="connsiteX87" fmla="*/ 2667001 w 2724150"/>
              <a:gd name="connsiteY87" fmla="*/ 245268 h 2116931"/>
              <a:gd name="connsiteX0" fmla="*/ 2724150 w 2724150"/>
              <a:gd name="connsiteY0" fmla="*/ 0 h 2116931"/>
              <a:gd name="connsiteX1" fmla="*/ 2552699 w 2724150"/>
              <a:gd name="connsiteY1" fmla="*/ 190501 h 2116931"/>
              <a:gd name="connsiteX2" fmla="*/ 2486024 w 2724150"/>
              <a:gd name="connsiteY2" fmla="*/ 273844 h 2116931"/>
              <a:gd name="connsiteX3" fmla="*/ 2416968 w 2724150"/>
              <a:gd name="connsiteY3" fmla="*/ 364332 h 2116931"/>
              <a:gd name="connsiteX4" fmla="*/ 2347912 w 2724150"/>
              <a:gd name="connsiteY4" fmla="*/ 450057 h 2116931"/>
              <a:gd name="connsiteX5" fmla="*/ 2302668 w 2724150"/>
              <a:gd name="connsiteY5" fmla="*/ 495301 h 2116931"/>
              <a:gd name="connsiteX6" fmla="*/ 2243137 w 2724150"/>
              <a:gd name="connsiteY6" fmla="*/ 573882 h 2116931"/>
              <a:gd name="connsiteX7" fmla="*/ 2200274 w 2724150"/>
              <a:gd name="connsiteY7" fmla="*/ 631032 h 2116931"/>
              <a:gd name="connsiteX8" fmla="*/ 2157412 w 2724150"/>
              <a:gd name="connsiteY8" fmla="*/ 673894 h 2116931"/>
              <a:gd name="connsiteX9" fmla="*/ 2114549 w 2724150"/>
              <a:gd name="connsiteY9" fmla="*/ 731044 h 2116931"/>
              <a:gd name="connsiteX10" fmla="*/ 2059780 w 2724150"/>
              <a:gd name="connsiteY10" fmla="*/ 785813 h 2116931"/>
              <a:gd name="connsiteX11" fmla="*/ 1859755 w 2724150"/>
              <a:gd name="connsiteY11" fmla="*/ 928687 h 2116931"/>
              <a:gd name="connsiteX12" fmla="*/ 1840705 w 2724150"/>
              <a:gd name="connsiteY12" fmla="*/ 995363 h 2116931"/>
              <a:gd name="connsiteX13" fmla="*/ 1838324 w 2724150"/>
              <a:gd name="connsiteY13" fmla="*/ 1073944 h 2116931"/>
              <a:gd name="connsiteX14" fmla="*/ 1831181 w 2724150"/>
              <a:gd name="connsiteY14" fmla="*/ 1128712 h 2116931"/>
              <a:gd name="connsiteX15" fmla="*/ 1816894 w 2724150"/>
              <a:gd name="connsiteY15" fmla="*/ 1162050 h 2116931"/>
              <a:gd name="connsiteX16" fmla="*/ 1788319 w 2724150"/>
              <a:gd name="connsiteY16" fmla="*/ 1195387 h 2116931"/>
              <a:gd name="connsiteX17" fmla="*/ 1728788 w 2724150"/>
              <a:gd name="connsiteY17" fmla="*/ 1219200 h 2116931"/>
              <a:gd name="connsiteX18" fmla="*/ 1676400 w 2724150"/>
              <a:gd name="connsiteY18" fmla="*/ 1233487 h 2116931"/>
              <a:gd name="connsiteX19" fmla="*/ 1624013 w 2724150"/>
              <a:gd name="connsiteY19" fmla="*/ 1238250 h 2116931"/>
              <a:gd name="connsiteX20" fmla="*/ 1543050 w 2724150"/>
              <a:gd name="connsiteY20" fmla="*/ 1235868 h 2116931"/>
              <a:gd name="connsiteX21" fmla="*/ 1454944 w 2724150"/>
              <a:gd name="connsiteY21" fmla="*/ 1233487 h 2116931"/>
              <a:gd name="connsiteX22" fmla="*/ 1402556 w 2724150"/>
              <a:gd name="connsiteY22" fmla="*/ 1238250 h 2116931"/>
              <a:gd name="connsiteX23" fmla="*/ 1364456 w 2724150"/>
              <a:gd name="connsiteY23" fmla="*/ 1264443 h 2116931"/>
              <a:gd name="connsiteX24" fmla="*/ 1345406 w 2724150"/>
              <a:gd name="connsiteY24" fmla="*/ 1293018 h 2116931"/>
              <a:gd name="connsiteX25" fmla="*/ 1326356 w 2724150"/>
              <a:gd name="connsiteY25" fmla="*/ 1328737 h 2116931"/>
              <a:gd name="connsiteX26" fmla="*/ 1312069 w 2724150"/>
              <a:gd name="connsiteY26" fmla="*/ 1366837 h 2116931"/>
              <a:gd name="connsiteX27" fmla="*/ 1281113 w 2724150"/>
              <a:gd name="connsiteY27" fmla="*/ 1390650 h 2116931"/>
              <a:gd name="connsiteX28" fmla="*/ 1238250 w 2724150"/>
              <a:gd name="connsiteY28" fmla="*/ 1428750 h 2116931"/>
              <a:gd name="connsiteX29" fmla="*/ 1207294 w 2724150"/>
              <a:gd name="connsiteY29" fmla="*/ 1438275 h 2116931"/>
              <a:gd name="connsiteX30" fmla="*/ 1171575 w 2724150"/>
              <a:gd name="connsiteY30" fmla="*/ 1431131 h 2116931"/>
              <a:gd name="connsiteX31" fmla="*/ 1116806 w 2724150"/>
              <a:gd name="connsiteY31" fmla="*/ 1431131 h 2116931"/>
              <a:gd name="connsiteX32" fmla="*/ 1088231 w 2724150"/>
              <a:gd name="connsiteY32" fmla="*/ 1435893 h 2116931"/>
              <a:gd name="connsiteX33" fmla="*/ 1042988 w 2724150"/>
              <a:gd name="connsiteY33" fmla="*/ 1443037 h 2116931"/>
              <a:gd name="connsiteX34" fmla="*/ 1004888 w 2724150"/>
              <a:gd name="connsiteY34" fmla="*/ 1466850 h 2116931"/>
              <a:gd name="connsiteX35" fmla="*/ 950119 w 2724150"/>
              <a:gd name="connsiteY35" fmla="*/ 1500187 h 2116931"/>
              <a:gd name="connsiteX36" fmla="*/ 859631 w 2724150"/>
              <a:gd name="connsiteY36" fmla="*/ 1564481 h 2116931"/>
              <a:gd name="connsiteX37" fmla="*/ 788194 w 2724150"/>
              <a:gd name="connsiteY37" fmla="*/ 1612106 h 2116931"/>
              <a:gd name="connsiteX38" fmla="*/ 707231 w 2724150"/>
              <a:gd name="connsiteY38" fmla="*/ 1664493 h 2116931"/>
              <a:gd name="connsiteX39" fmla="*/ 652463 w 2724150"/>
              <a:gd name="connsiteY39" fmla="*/ 1709737 h 2116931"/>
              <a:gd name="connsiteX40" fmla="*/ 547688 w 2724150"/>
              <a:gd name="connsiteY40" fmla="*/ 1771650 h 2116931"/>
              <a:gd name="connsiteX41" fmla="*/ 459581 w 2724150"/>
              <a:gd name="connsiteY41" fmla="*/ 1819275 h 2116931"/>
              <a:gd name="connsiteX42" fmla="*/ 326231 w 2724150"/>
              <a:gd name="connsiteY42" fmla="*/ 1888331 h 2116931"/>
              <a:gd name="connsiteX43" fmla="*/ 240506 w 2724150"/>
              <a:gd name="connsiteY43" fmla="*/ 1921668 h 2116931"/>
              <a:gd name="connsiteX44" fmla="*/ 164306 w 2724150"/>
              <a:gd name="connsiteY44" fmla="*/ 1955006 h 2116931"/>
              <a:gd name="connsiteX45" fmla="*/ 102394 w 2724150"/>
              <a:gd name="connsiteY45" fmla="*/ 1976437 h 2116931"/>
              <a:gd name="connsiteX46" fmla="*/ 0 w 2724150"/>
              <a:gd name="connsiteY46" fmla="*/ 1988343 h 2116931"/>
              <a:gd name="connsiteX47" fmla="*/ 11906 w 2724150"/>
              <a:gd name="connsiteY47" fmla="*/ 2007393 h 2116931"/>
              <a:gd name="connsiteX48" fmla="*/ 33338 w 2724150"/>
              <a:gd name="connsiteY48" fmla="*/ 2035968 h 2116931"/>
              <a:gd name="connsiteX49" fmla="*/ 45244 w 2724150"/>
              <a:gd name="connsiteY49" fmla="*/ 2078831 h 2116931"/>
              <a:gd name="connsiteX50" fmla="*/ 47625 w 2724150"/>
              <a:gd name="connsiteY50" fmla="*/ 2116931 h 2116931"/>
              <a:gd name="connsiteX51" fmla="*/ 100013 w 2724150"/>
              <a:gd name="connsiteY51" fmla="*/ 2100262 h 2116931"/>
              <a:gd name="connsiteX52" fmla="*/ 247650 w 2724150"/>
              <a:gd name="connsiteY52" fmla="*/ 2043112 h 2116931"/>
              <a:gd name="connsiteX53" fmla="*/ 402431 w 2724150"/>
              <a:gd name="connsiteY53" fmla="*/ 1969293 h 2116931"/>
              <a:gd name="connsiteX54" fmla="*/ 531019 w 2724150"/>
              <a:gd name="connsiteY54" fmla="*/ 1893093 h 2116931"/>
              <a:gd name="connsiteX55" fmla="*/ 623888 w 2724150"/>
              <a:gd name="connsiteY55" fmla="*/ 1828800 h 2116931"/>
              <a:gd name="connsiteX56" fmla="*/ 721519 w 2724150"/>
              <a:gd name="connsiteY56" fmla="*/ 1759743 h 2116931"/>
              <a:gd name="connsiteX57" fmla="*/ 857250 w 2724150"/>
              <a:gd name="connsiteY57" fmla="*/ 1654968 h 2116931"/>
              <a:gd name="connsiteX58" fmla="*/ 978694 w 2724150"/>
              <a:gd name="connsiteY58" fmla="*/ 1581150 h 2116931"/>
              <a:gd name="connsiteX59" fmla="*/ 1035844 w 2724150"/>
              <a:gd name="connsiteY59" fmla="*/ 1528762 h 2116931"/>
              <a:gd name="connsiteX60" fmla="*/ 1066800 w 2724150"/>
              <a:gd name="connsiteY60" fmla="*/ 1519237 h 2116931"/>
              <a:gd name="connsiteX61" fmla="*/ 1081088 w 2724150"/>
              <a:gd name="connsiteY61" fmla="*/ 1514475 h 2116931"/>
              <a:gd name="connsiteX62" fmla="*/ 1140619 w 2724150"/>
              <a:gd name="connsiteY62" fmla="*/ 1509712 h 2116931"/>
              <a:gd name="connsiteX63" fmla="*/ 1200150 w 2724150"/>
              <a:gd name="connsiteY63" fmla="*/ 1500187 h 2116931"/>
              <a:gd name="connsiteX64" fmla="*/ 1221581 w 2724150"/>
              <a:gd name="connsiteY64" fmla="*/ 1495425 h 2116931"/>
              <a:gd name="connsiteX65" fmla="*/ 1240631 w 2724150"/>
              <a:gd name="connsiteY65" fmla="*/ 1485900 h 2116931"/>
              <a:gd name="connsiteX66" fmla="*/ 1307306 w 2724150"/>
              <a:gd name="connsiteY66" fmla="*/ 1445418 h 2116931"/>
              <a:gd name="connsiteX67" fmla="*/ 1338263 w 2724150"/>
              <a:gd name="connsiteY67" fmla="*/ 1431131 h 2116931"/>
              <a:gd name="connsiteX68" fmla="*/ 1347788 w 2724150"/>
              <a:gd name="connsiteY68" fmla="*/ 1404937 h 2116931"/>
              <a:gd name="connsiteX69" fmla="*/ 1362075 w 2724150"/>
              <a:gd name="connsiteY69" fmla="*/ 1381125 h 2116931"/>
              <a:gd name="connsiteX70" fmla="*/ 1383506 w 2724150"/>
              <a:gd name="connsiteY70" fmla="*/ 1354931 h 2116931"/>
              <a:gd name="connsiteX71" fmla="*/ 1407319 w 2724150"/>
              <a:gd name="connsiteY71" fmla="*/ 1316831 h 2116931"/>
              <a:gd name="connsiteX72" fmla="*/ 1438275 w 2724150"/>
              <a:gd name="connsiteY72" fmla="*/ 1293018 h 2116931"/>
              <a:gd name="connsiteX73" fmla="*/ 1457325 w 2724150"/>
              <a:gd name="connsiteY73" fmla="*/ 1283493 h 2116931"/>
              <a:gd name="connsiteX74" fmla="*/ 1485900 w 2724150"/>
              <a:gd name="connsiteY74" fmla="*/ 1283493 h 2116931"/>
              <a:gd name="connsiteX75" fmla="*/ 1540669 w 2724150"/>
              <a:gd name="connsiteY75" fmla="*/ 1290637 h 2116931"/>
              <a:gd name="connsiteX76" fmla="*/ 1590675 w 2724150"/>
              <a:gd name="connsiteY76" fmla="*/ 1295400 h 2116931"/>
              <a:gd name="connsiteX77" fmla="*/ 1643063 w 2724150"/>
              <a:gd name="connsiteY77" fmla="*/ 1290637 h 2116931"/>
              <a:gd name="connsiteX78" fmla="*/ 1664494 w 2724150"/>
              <a:gd name="connsiteY78" fmla="*/ 1290637 h 2116931"/>
              <a:gd name="connsiteX79" fmla="*/ 1704975 w 2724150"/>
              <a:gd name="connsiteY79" fmla="*/ 1273968 h 2116931"/>
              <a:gd name="connsiteX80" fmla="*/ 1728788 w 2724150"/>
              <a:gd name="connsiteY80" fmla="*/ 1259681 h 2116931"/>
              <a:gd name="connsiteX81" fmla="*/ 1785938 w 2724150"/>
              <a:gd name="connsiteY81" fmla="*/ 1238250 h 2116931"/>
              <a:gd name="connsiteX82" fmla="*/ 1807369 w 2724150"/>
              <a:gd name="connsiteY82" fmla="*/ 1214437 h 2116931"/>
              <a:gd name="connsiteX83" fmla="*/ 1843088 w 2724150"/>
              <a:gd name="connsiteY83" fmla="*/ 1183481 h 2116931"/>
              <a:gd name="connsiteX84" fmla="*/ 1859756 w 2724150"/>
              <a:gd name="connsiteY84" fmla="*/ 1140618 h 2116931"/>
              <a:gd name="connsiteX85" fmla="*/ 1876425 w 2724150"/>
              <a:gd name="connsiteY85" fmla="*/ 1102518 h 2116931"/>
              <a:gd name="connsiteX86" fmla="*/ 1890713 w 2724150"/>
              <a:gd name="connsiteY86" fmla="*/ 1062037 h 2116931"/>
              <a:gd name="connsiteX87" fmla="*/ 2667001 w 2724150"/>
              <a:gd name="connsiteY87" fmla="*/ 245268 h 2116931"/>
              <a:gd name="connsiteX0" fmla="*/ 2724150 w 2724150"/>
              <a:gd name="connsiteY0" fmla="*/ 0 h 2116931"/>
              <a:gd name="connsiteX1" fmla="*/ 2552699 w 2724150"/>
              <a:gd name="connsiteY1" fmla="*/ 190501 h 2116931"/>
              <a:gd name="connsiteX2" fmla="*/ 2486024 w 2724150"/>
              <a:gd name="connsiteY2" fmla="*/ 273844 h 2116931"/>
              <a:gd name="connsiteX3" fmla="*/ 2416968 w 2724150"/>
              <a:gd name="connsiteY3" fmla="*/ 364332 h 2116931"/>
              <a:gd name="connsiteX4" fmla="*/ 2347912 w 2724150"/>
              <a:gd name="connsiteY4" fmla="*/ 450057 h 2116931"/>
              <a:gd name="connsiteX5" fmla="*/ 2302668 w 2724150"/>
              <a:gd name="connsiteY5" fmla="*/ 495301 h 2116931"/>
              <a:gd name="connsiteX6" fmla="*/ 2243137 w 2724150"/>
              <a:gd name="connsiteY6" fmla="*/ 573882 h 2116931"/>
              <a:gd name="connsiteX7" fmla="*/ 2200274 w 2724150"/>
              <a:gd name="connsiteY7" fmla="*/ 631032 h 2116931"/>
              <a:gd name="connsiteX8" fmla="*/ 2157412 w 2724150"/>
              <a:gd name="connsiteY8" fmla="*/ 673894 h 2116931"/>
              <a:gd name="connsiteX9" fmla="*/ 2114549 w 2724150"/>
              <a:gd name="connsiteY9" fmla="*/ 731044 h 2116931"/>
              <a:gd name="connsiteX10" fmla="*/ 1916905 w 2724150"/>
              <a:gd name="connsiteY10" fmla="*/ 883444 h 2116931"/>
              <a:gd name="connsiteX11" fmla="*/ 1859755 w 2724150"/>
              <a:gd name="connsiteY11" fmla="*/ 928687 h 2116931"/>
              <a:gd name="connsiteX12" fmla="*/ 1840705 w 2724150"/>
              <a:gd name="connsiteY12" fmla="*/ 995363 h 2116931"/>
              <a:gd name="connsiteX13" fmla="*/ 1838324 w 2724150"/>
              <a:gd name="connsiteY13" fmla="*/ 1073944 h 2116931"/>
              <a:gd name="connsiteX14" fmla="*/ 1831181 w 2724150"/>
              <a:gd name="connsiteY14" fmla="*/ 1128712 h 2116931"/>
              <a:gd name="connsiteX15" fmla="*/ 1816894 w 2724150"/>
              <a:gd name="connsiteY15" fmla="*/ 1162050 h 2116931"/>
              <a:gd name="connsiteX16" fmla="*/ 1788319 w 2724150"/>
              <a:gd name="connsiteY16" fmla="*/ 1195387 h 2116931"/>
              <a:gd name="connsiteX17" fmla="*/ 1728788 w 2724150"/>
              <a:gd name="connsiteY17" fmla="*/ 1219200 h 2116931"/>
              <a:gd name="connsiteX18" fmla="*/ 1676400 w 2724150"/>
              <a:gd name="connsiteY18" fmla="*/ 1233487 h 2116931"/>
              <a:gd name="connsiteX19" fmla="*/ 1624013 w 2724150"/>
              <a:gd name="connsiteY19" fmla="*/ 1238250 h 2116931"/>
              <a:gd name="connsiteX20" fmla="*/ 1543050 w 2724150"/>
              <a:gd name="connsiteY20" fmla="*/ 1235868 h 2116931"/>
              <a:gd name="connsiteX21" fmla="*/ 1454944 w 2724150"/>
              <a:gd name="connsiteY21" fmla="*/ 1233487 h 2116931"/>
              <a:gd name="connsiteX22" fmla="*/ 1402556 w 2724150"/>
              <a:gd name="connsiteY22" fmla="*/ 1238250 h 2116931"/>
              <a:gd name="connsiteX23" fmla="*/ 1364456 w 2724150"/>
              <a:gd name="connsiteY23" fmla="*/ 1264443 h 2116931"/>
              <a:gd name="connsiteX24" fmla="*/ 1345406 w 2724150"/>
              <a:gd name="connsiteY24" fmla="*/ 1293018 h 2116931"/>
              <a:gd name="connsiteX25" fmla="*/ 1326356 w 2724150"/>
              <a:gd name="connsiteY25" fmla="*/ 1328737 h 2116931"/>
              <a:gd name="connsiteX26" fmla="*/ 1312069 w 2724150"/>
              <a:gd name="connsiteY26" fmla="*/ 1366837 h 2116931"/>
              <a:gd name="connsiteX27" fmla="*/ 1281113 w 2724150"/>
              <a:gd name="connsiteY27" fmla="*/ 1390650 h 2116931"/>
              <a:gd name="connsiteX28" fmla="*/ 1238250 w 2724150"/>
              <a:gd name="connsiteY28" fmla="*/ 1428750 h 2116931"/>
              <a:gd name="connsiteX29" fmla="*/ 1207294 w 2724150"/>
              <a:gd name="connsiteY29" fmla="*/ 1438275 h 2116931"/>
              <a:gd name="connsiteX30" fmla="*/ 1171575 w 2724150"/>
              <a:gd name="connsiteY30" fmla="*/ 1431131 h 2116931"/>
              <a:gd name="connsiteX31" fmla="*/ 1116806 w 2724150"/>
              <a:gd name="connsiteY31" fmla="*/ 1431131 h 2116931"/>
              <a:gd name="connsiteX32" fmla="*/ 1088231 w 2724150"/>
              <a:gd name="connsiteY32" fmla="*/ 1435893 h 2116931"/>
              <a:gd name="connsiteX33" fmla="*/ 1042988 w 2724150"/>
              <a:gd name="connsiteY33" fmla="*/ 1443037 h 2116931"/>
              <a:gd name="connsiteX34" fmla="*/ 1004888 w 2724150"/>
              <a:gd name="connsiteY34" fmla="*/ 1466850 h 2116931"/>
              <a:gd name="connsiteX35" fmla="*/ 950119 w 2724150"/>
              <a:gd name="connsiteY35" fmla="*/ 1500187 h 2116931"/>
              <a:gd name="connsiteX36" fmla="*/ 859631 w 2724150"/>
              <a:gd name="connsiteY36" fmla="*/ 1564481 h 2116931"/>
              <a:gd name="connsiteX37" fmla="*/ 788194 w 2724150"/>
              <a:gd name="connsiteY37" fmla="*/ 1612106 h 2116931"/>
              <a:gd name="connsiteX38" fmla="*/ 707231 w 2724150"/>
              <a:gd name="connsiteY38" fmla="*/ 1664493 h 2116931"/>
              <a:gd name="connsiteX39" fmla="*/ 652463 w 2724150"/>
              <a:gd name="connsiteY39" fmla="*/ 1709737 h 2116931"/>
              <a:gd name="connsiteX40" fmla="*/ 547688 w 2724150"/>
              <a:gd name="connsiteY40" fmla="*/ 1771650 h 2116931"/>
              <a:gd name="connsiteX41" fmla="*/ 459581 w 2724150"/>
              <a:gd name="connsiteY41" fmla="*/ 1819275 h 2116931"/>
              <a:gd name="connsiteX42" fmla="*/ 326231 w 2724150"/>
              <a:gd name="connsiteY42" fmla="*/ 1888331 h 2116931"/>
              <a:gd name="connsiteX43" fmla="*/ 240506 w 2724150"/>
              <a:gd name="connsiteY43" fmla="*/ 1921668 h 2116931"/>
              <a:gd name="connsiteX44" fmla="*/ 164306 w 2724150"/>
              <a:gd name="connsiteY44" fmla="*/ 1955006 h 2116931"/>
              <a:gd name="connsiteX45" fmla="*/ 102394 w 2724150"/>
              <a:gd name="connsiteY45" fmla="*/ 1976437 h 2116931"/>
              <a:gd name="connsiteX46" fmla="*/ 0 w 2724150"/>
              <a:gd name="connsiteY46" fmla="*/ 1988343 h 2116931"/>
              <a:gd name="connsiteX47" fmla="*/ 11906 w 2724150"/>
              <a:gd name="connsiteY47" fmla="*/ 2007393 h 2116931"/>
              <a:gd name="connsiteX48" fmla="*/ 33338 w 2724150"/>
              <a:gd name="connsiteY48" fmla="*/ 2035968 h 2116931"/>
              <a:gd name="connsiteX49" fmla="*/ 45244 w 2724150"/>
              <a:gd name="connsiteY49" fmla="*/ 2078831 h 2116931"/>
              <a:gd name="connsiteX50" fmla="*/ 47625 w 2724150"/>
              <a:gd name="connsiteY50" fmla="*/ 2116931 h 2116931"/>
              <a:gd name="connsiteX51" fmla="*/ 100013 w 2724150"/>
              <a:gd name="connsiteY51" fmla="*/ 2100262 h 2116931"/>
              <a:gd name="connsiteX52" fmla="*/ 247650 w 2724150"/>
              <a:gd name="connsiteY52" fmla="*/ 2043112 h 2116931"/>
              <a:gd name="connsiteX53" fmla="*/ 402431 w 2724150"/>
              <a:gd name="connsiteY53" fmla="*/ 1969293 h 2116931"/>
              <a:gd name="connsiteX54" fmla="*/ 531019 w 2724150"/>
              <a:gd name="connsiteY54" fmla="*/ 1893093 h 2116931"/>
              <a:gd name="connsiteX55" fmla="*/ 623888 w 2724150"/>
              <a:gd name="connsiteY55" fmla="*/ 1828800 h 2116931"/>
              <a:gd name="connsiteX56" fmla="*/ 721519 w 2724150"/>
              <a:gd name="connsiteY56" fmla="*/ 1759743 h 2116931"/>
              <a:gd name="connsiteX57" fmla="*/ 857250 w 2724150"/>
              <a:gd name="connsiteY57" fmla="*/ 1654968 h 2116931"/>
              <a:gd name="connsiteX58" fmla="*/ 978694 w 2724150"/>
              <a:gd name="connsiteY58" fmla="*/ 1581150 h 2116931"/>
              <a:gd name="connsiteX59" fmla="*/ 1035844 w 2724150"/>
              <a:gd name="connsiteY59" fmla="*/ 1528762 h 2116931"/>
              <a:gd name="connsiteX60" fmla="*/ 1066800 w 2724150"/>
              <a:gd name="connsiteY60" fmla="*/ 1519237 h 2116931"/>
              <a:gd name="connsiteX61" fmla="*/ 1081088 w 2724150"/>
              <a:gd name="connsiteY61" fmla="*/ 1514475 h 2116931"/>
              <a:gd name="connsiteX62" fmla="*/ 1140619 w 2724150"/>
              <a:gd name="connsiteY62" fmla="*/ 1509712 h 2116931"/>
              <a:gd name="connsiteX63" fmla="*/ 1200150 w 2724150"/>
              <a:gd name="connsiteY63" fmla="*/ 1500187 h 2116931"/>
              <a:gd name="connsiteX64" fmla="*/ 1221581 w 2724150"/>
              <a:gd name="connsiteY64" fmla="*/ 1495425 h 2116931"/>
              <a:gd name="connsiteX65" fmla="*/ 1240631 w 2724150"/>
              <a:gd name="connsiteY65" fmla="*/ 1485900 h 2116931"/>
              <a:gd name="connsiteX66" fmla="*/ 1307306 w 2724150"/>
              <a:gd name="connsiteY66" fmla="*/ 1445418 h 2116931"/>
              <a:gd name="connsiteX67" fmla="*/ 1338263 w 2724150"/>
              <a:gd name="connsiteY67" fmla="*/ 1431131 h 2116931"/>
              <a:gd name="connsiteX68" fmla="*/ 1347788 w 2724150"/>
              <a:gd name="connsiteY68" fmla="*/ 1404937 h 2116931"/>
              <a:gd name="connsiteX69" fmla="*/ 1362075 w 2724150"/>
              <a:gd name="connsiteY69" fmla="*/ 1381125 h 2116931"/>
              <a:gd name="connsiteX70" fmla="*/ 1383506 w 2724150"/>
              <a:gd name="connsiteY70" fmla="*/ 1354931 h 2116931"/>
              <a:gd name="connsiteX71" fmla="*/ 1407319 w 2724150"/>
              <a:gd name="connsiteY71" fmla="*/ 1316831 h 2116931"/>
              <a:gd name="connsiteX72" fmla="*/ 1438275 w 2724150"/>
              <a:gd name="connsiteY72" fmla="*/ 1293018 h 2116931"/>
              <a:gd name="connsiteX73" fmla="*/ 1457325 w 2724150"/>
              <a:gd name="connsiteY73" fmla="*/ 1283493 h 2116931"/>
              <a:gd name="connsiteX74" fmla="*/ 1485900 w 2724150"/>
              <a:gd name="connsiteY74" fmla="*/ 1283493 h 2116931"/>
              <a:gd name="connsiteX75" fmla="*/ 1540669 w 2724150"/>
              <a:gd name="connsiteY75" fmla="*/ 1290637 h 2116931"/>
              <a:gd name="connsiteX76" fmla="*/ 1590675 w 2724150"/>
              <a:gd name="connsiteY76" fmla="*/ 1295400 h 2116931"/>
              <a:gd name="connsiteX77" fmla="*/ 1643063 w 2724150"/>
              <a:gd name="connsiteY77" fmla="*/ 1290637 h 2116931"/>
              <a:gd name="connsiteX78" fmla="*/ 1664494 w 2724150"/>
              <a:gd name="connsiteY78" fmla="*/ 1290637 h 2116931"/>
              <a:gd name="connsiteX79" fmla="*/ 1704975 w 2724150"/>
              <a:gd name="connsiteY79" fmla="*/ 1273968 h 2116931"/>
              <a:gd name="connsiteX80" fmla="*/ 1728788 w 2724150"/>
              <a:gd name="connsiteY80" fmla="*/ 1259681 h 2116931"/>
              <a:gd name="connsiteX81" fmla="*/ 1785938 w 2724150"/>
              <a:gd name="connsiteY81" fmla="*/ 1238250 h 2116931"/>
              <a:gd name="connsiteX82" fmla="*/ 1807369 w 2724150"/>
              <a:gd name="connsiteY82" fmla="*/ 1214437 h 2116931"/>
              <a:gd name="connsiteX83" fmla="*/ 1843088 w 2724150"/>
              <a:gd name="connsiteY83" fmla="*/ 1183481 h 2116931"/>
              <a:gd name="connsiteX84" fmla="*/ 1859756 w 2724150"/>
              <a:gd name="connsiteY84" fmla="*/ 1140618 h 2116931"/>
              <a:gd name="connsiteX85" fmla="*/ 1876425 w 2724150"/>
              <a:gd name="connsiteY85" fmla="*/ 1102518 h 2116931"/>
              <a:gd name="connsiteX86" fmla="*/ 1890713 w 2724150"/>
              <a:gd name="connsiteY86" fmla="*/ 1062037 h 2116931"/>
              <a:gd name="connsiteX87" fmla="*/ 2667001 w 2724150"/>
              <a:gd name="connsiteY87" fmla="*/ 245268 h 2116931"/>
              <a:gd name="connsiteX0" fmla="*/ 2724150 w 2724150"/>
              <a:gd name="connsiteY0" fmla="*/ 0 h 2116931"/>
              <a:gd name="connsiteX1" fmla="*/ 2552699 w 2724150"/>
              <a:gd name="connsiteY1" fmla="*/ 190501 h 2116931"/>
              <a:gd name="connsiteX2" fmla="*/ 2486024 w 2724150"/>
              <a:gd name="connsiteY2" fmla="*/ 273844 h 2116931"/>
              <a:gd name="connsiteX3" fmla="*/ 2416968 w 2724150"/>
              <a:gd name="connsiteY3" fmla="*/ 364332 h 2116931"/>
              <a:gd name="connsiteX4" fmla="*/ 2347912 w 2724150"/>
              <a:gd name="connsiteY4" fmla="*/ 450057 h 2116931"/>
              <a:gd name="connsiteX5" fmla="*/ 2302668 w 2724150"/>
              <a:gd name="connsiteY5" fmla="*/ 495301 h 2116931"/>
              <a:gd name="connsiteX6" fmla="*/ 2243137 w 2724150"/>
              <a:gd name="connsiteY6" fmla="*/ 573882 h 2116931"/>
              <a:gd name="connsiteX7" fmla="*/ 2200274 w 2724150"/>
              <a:gd name="connsiteY7" fmla="*/ 631032 h 2116931"/>
              <a:gd name="connsiteX8" fmla="*/ 2157412 w 2724150"/>
              <a:gd name="connsiteY8" fmla="*/ 673894 h 2116931"/>
              <a:gd name="connsiteX9" fmla="*/ 1978817 w 2724150"/>
              <a:gd name="connsiteY9" fmla="*/ 854869 h 2116931"/>
              <a:gd name="connsiteX10" fmla="*/ 1916905 w 2724150"/>
              <a:gd name="connsiteY10" fmla="*/ 883444 h 2116931"/>
              <a:gd name="connsiteX11" fmla="*/ 1859755 w 2724150"/>
              <a:gd name="connsiteY11" fmla="*/ 928687 h 2116931"/>
              <a:gd name="connsiteX12" fmla="*/ 1840705 w 2724150"/>
              <a:gd name="connsiteY12" fmla="*/ 995363 h 2116931"/>
              <a:gd name="connsiteX13" fmla="*/ 1838324 w 2724150"/>
              <a:gd name="connsiteY13" fmla="*/ 1073944 h 2116931"/>
              <a:gd name="connsiteX14" fmla="*/ 1831181 w 2724150"/>
              <a:gd name="connsiteY14" fmla="*/ 1128712 h 2116931"/>
              <a:gd name="connsiteX15" fmla="*/ 1816894 w 2724150"/>
              <a:gd name="connsiteY15" fmla="*/ 1162050 h 2116931"/>
              <a:gd name="connsiteX16" fmla="*/ 1788319 w 2724150"/>
              <a:gd name="connsiteY16" fmla="*/ 1195387 h 2116931"/>
              <a:gd name="connsiteX17" fmla="*/ 1728788 w 2724150"/>
              <a:gd name="connsiteY17" fmla="*/ 1219200 h 2116931"/>
              <a:gd name="connsiteX18" fmla="*/ 1676400 w 2724150"/>
              <a:gd name="connsiteY18" fmla="*/ 1233487 h 2116931"/>
              <a:gd name="connsiteX19" fmla="*/ 1624013 w 2724150"/>
              <a:gd name="connsiteY19" fmla="*/ 1238250 h 2116931"/>
              <a:gd name="connsiteX20" fmla="*/ 1543050 w 2724150"/>
              <a:gd name="connsiteY20" fmla="*/ 1235868 h 2116931"/>
              <a:gd name="connsiteX21" fmla="*/ 1454944 w 2724150"/>
              <a:gd name="connsiteY21" fmla="*/ 1233487 h 2116931"/>
              <a:gd name="connsiteX22" fmla="*/ 1402556 w 2724150"/>
              <a:gd name="connsiteY22" fmla="*/ 1238250 h 2116931"/>
              <a:gd name="connsiteX23" fmla="*/ 1364456 w 2724150"/>
              <a:gd name="connsiteY23" fmla="*/ 1264443 h 2116931"/>
              <a:gd name="connsiteX24" fmla="*/ 1345406 w 2724150"/>
              <a:gd name="connsiteY24" fmla="*/ 1293018 h 2116931"/>
              <a:gd name="connsiteX25" fmla="*/ 1326356 w 2724150"/>
              <a:gd name="connsiteY25" fmla="*/ 1328737 h 2116931"/>
              <a:gd name="connsiteX26" fmla="*/ 1312069 w 2724150"/>
              <a:gd name="connsiteY26" fmla="*/ 1366837 h 2116931"/>
              <a:gd name="connsiteX27" fmla="*/ 1281113 w 2724150"/>
              <a:gd name="connsiteY27" fmla="*/ 1390650 h 2116931"/>
              <a:gd name="connsiteX28" fmla="*/ 1238250 w 2724150"/>
              <a:gd name="connsiteY28" fmla="*/ 1428750 h 2116931"/>
              <a:gd name="connsiteX29" fmla="*/ 1207294 w 2724150"/>
              <a:gd name="connsiteY29" fmla="*/ 1438275 h 2116931"/>
              <a:gd name="connsiteX30" fmla="*/ 1171575 w 2724150"/>
              <a:gd name="connsiteY30" fmla="*/ 1431131 h 2116931"/>
              <a:gd name="connsiteX31" fmla="*/ 1116806 w 2724150"/>
              <a:gd name="connsiteY31" fmla="*/ 1431131 h 2116931"/>
              <a:gd name="connsiteX32" fmla="*/ 1088231 w 2724150"/>
              <a:gd name="connsiteY32" fmla="*/ 1435893 h 2116931"/>
              <a:gd name="connsiteX33" fmla="*/ 1042988 w 2724150"/>
              <a:gd name="connsiteY33" fmla="*/ 1443037 h 2116931"/>
              <a:gd name="connsiteX34" fmla="*/ 1004888 w 2724150"/>
              <a:gd name="connsiteY34" fmla="*/ 1466850 h 2116931"/>
              <a:gd name="connsiteX35" fmla="*/ 950119 w 2724150"/>
              <a:gd name="connsiteY35" fmla="*/ 1500187 h 2116931"/>
              <a:gd name="connsiteX36" fmla="*/ 859631 w 2724150"/>
              <a:gd name="connsiteY36" fmla="*/ 1564481 h 2116931"/>
              <a:gd name="connsiteX37" fmla="*/ 788194 w 2724150"/>
              <a:gd name="connsiteY37" fmla="*/ 1612106 h 2116931"/>
              <a:gd name="connsiteX38" fmla="*/ 707231 w 2724150"/>
              <a:gd name="connsiteY38" fmla="*/ 1664493 h 2116931"/>
              <a:gd name="connsiteX39" fmla="*/ 652463 w 2724150"/>
              <a:gd name="connsiteY39" fmla="*/ 1709737 h 2116931"/>
              <a:gd name="connsiteX40" fmla="*/ 547688 w 2724150"/>
              <a:gd name="connsiteY40" fmla="*/ 1771650 h 2116931"/>
              <a:gd name="connsiteX41" fmla="*/ 459581 w 2724150"/>
              <a:gd name="connsiteY41" fmla="*/ 1819275 h 2116931"/>
              <a:gd name="connsiteX42" fmla="*/ 326231 w 2724150"/>
              <a:gd name="connsiteY42" fmla="*/ 1888331 h 2116931"/>
              <a:gd name="connsiteX43" fmla="*/ 240506 w 2724150"/>
              <a:gd name="connsiteY43" fmla="*/ 1921668 h 2116931"/>
              <a:gd name="connsiteX44" fmla="*/ 164306 w 2724150"/>
              <a:gd name="connsiteY44" fmla="*/ 1955006 h 2116931"/>
              <a:gd name="connsiteX45" fmla="*/ 102394 w 2724150"/>
              <a:gd name="connsiteY45" fmla="*/ 1976437 h 2116931"/>
              <a:gd name="connsiteX46" fmla="*/ 0 w 2724150"/>
              <a:gd name="connsiteY46" fmla="*/ 1988343 h 2116931"/>
              <a:gd name="connsiteX47" fmla="*/ 11906 w 2724150"/>
              <a:gd name="connsiteY47" fmla="*/ 2007393 h 2116931"/>
              <a:gd name="connsiteX48" fmla="*/ 33338 w 2724150"/>
              <a:gd name="connsiteY48" fmla="*/ 2035968 h 2116931"/>
              <a:gd name="connsiteX49" fmla="*/ 45244 w 2724150"/>
              <a:gd name="connsiteY49" fmla="*/ 2078831 h 2116931"/>
              <a:gd name="connsiteX50" fmla="*/ 47625 w 2724150"/>
              <a:gd name="connsiteY50" fmla="*/ 2116931 h 2116931"/>
              <a:gd name="connsiteX51" fmla="*/ 100013 w 2724150"/>
              <a:gd name="connsiteY51" fmla="*/ 2100262 h 2116931"/>
              <a:gd name="connsiteX52" fmla="*/ 247650 w 2724150"/>
              <a:gd name="connsiteY52" fmla="*/ 2043112 h 2116931"/>
              <a:gd name="connsiteX53" fmla="*/ 402431 w 2724150"/>
              <a:gd name="connsiteY53" fmla="*/ 1969293 h 2116931"/>
              <a:gd name="connsiteX54" fmla="*/ 531019 w 2724150"/>
              <a:gd name="connsiteY54" fmla="*/ 1893093 h 2116931"/>
              <a:gd name="connsiteX55" fmla="*/ 623888 w 2724150"/>
              <a:gd name="connsiteY55" fmla="*/ 1828800 h 2116931"/>
              <a:gd name="connsiteX56" fmla="*/ 721519 w 2724150"/>
              <a:gd name="connsiteY56" fmla="*/ 1759743 h 2116931"/>
              <a:gd name="connsiteX57" fmla="*/ 857250 w 2724150"/>
              <a:gd name="connsiteY57" fmla="*/ 1654968 h 2116931"/>
              <a:gd name="connsiteX58" fmla="*/ 978694 w 2724150"/>
              <a:gd name="connsiteY58" fmla="*/ 1581150 h 2116931"/>
              <a:gd name="connsiteX59" fmla="*/ 1035844 w 2724150"/>
              <a:gd name="connsiteY59" fmla="*/ 1528762 h 2116931"/>
              <a:gd name="connsiteX60" fmla="*/ 1066800 w 2724150"/>
              <a:gd name="connsiteY60" fmla="*/ 1519237 h 2116931"/>
              <a:gd name="connsiteX61" fmla="*/ 1081088 w 2724150"/>
              <a:gd name="connsiteY61" fmla="*/ 1514475 h 2116931"/>
              <a:gd name="connsiteX62" fmla="*/ 1140619 w 2724150"/>
              <a:gd name="connsiteY62" fmla="*/ 1509712 h 2116931"/>
              <a:gd name="connsiteX63" fmla="*/ 1200150 w 2724150"/>
              <a:gd name="connsiteY63" fmla="*/ 1500187 h 2116931"/>
              <a:gd name="connsiteX64" fmla="*/ 1221581 w 2724150"/>
              <a:gd name="connsiteY64" fmla="*/ 1495425 h 2116931"/>
              <a:gd name="connsiteX65" fmla="*/ 1240631 w 2724150"/>
              <a:gd name="connsiteY65" fmla="*/ 1485900 h 2116931"/>
              <a:gd name="connsiteX66" fmla="*/ 1307306 w 2724150"/>
              <a:gd name="connsiteY66" fmla="*/ 1445418 h 2116931"/>
              <a:gd name="connsiteX67" fmla="*/ 1338263 w 2724150"/>
              <a:gd name="connsiteY67" fmla="*/ 1431131 h 2116931"/>
              <a:gd name="connsiteX68" fmla="*/ 1347788 w 2724150"/>
              <a:gd name="connsiteY68" fmla="*/ 1404937 h 2116931"/>
              <a:gd name="connsiteX69" fmla="*/ 1362075 w 2724150"/>
              <a:gd name="connsiteY69" fmla="*/ 1381125 h 2116931"/>
              <a:gd name="connsiteX70" fmla="*/ 1383506 w 2724150"/>
              <a:gd name="connsiteY70" fmla="*/ 1354931 h 2116931"/>
              <a:gd name="connsiteX71" fmla="*/ 1407319 w 2724150"/>
              <a:gd name="connsiteY71" fmla="*/ 1316831 h 2116931"/>
              <a:gd name="connsiteX72" fmla="*/ 1438275 w 2724150"/>
              <a:gd name="connsiteY72" fmla="*/ 1293018 h 2116931"/>
              <a:gd name="connsiteX73" fmla="*/ 1457325 w 2724150"/>
              <a:gd name="connsiteY73" fmla="*/ 1283493 h 2116931"/>
              <a:gd name="connsiteX74" fmla="*/ 1485900 w 2724150"/>
              <a:gd name="connsiteY74" fmla="*/ 1283493 h 2116931"/>
              <a:gd name="connsiteX75" fmla="*/ 1540669 w 2724150"/>
              <a:gd name="connsiteY75" fmla="*/ 1290637 h 2116931"/>
              <a:gd name="connsiteX76" fmla="*/ 1590675 w 2724150"/>
              <a:gd name="connsiteY76" fmla="*/ 1295400 h 2116931"/>
              <a:gd name="connsiteX77" fmla="*/ 1643063 w 2724150"/>
              <a:gd name="connsiteY77" fmla="*/ 1290637 h 2116931"/>
              <a:gd name="connsiteX78" fmla="*/ 1664494 w 2724150"/>
              <a:gd name="connsiteY78" fmla="*/ 1290637 h 2116931"/>
              <a:gd name="connsiteX79" fmla="*/ 1704975 w 2724150"/>
              <a:gd name="connsiteY79" fmla="*/ 1273968 h 2116931"/>
              <a:gd name="connsiteX80" fmla="*/ 1728788 w 2724150"/>
              <a:gd name="connsiteY80" fmla="*/ 1259681 h 2116931"/>
              <a:gd name="connsiteX81" fmla="*/ 1785938 w 2724150"/>
              <a:gd name="connsiteY81" fmla="*/ 1238250 h 2116931"/>
              <a:gd name="connsiteX82" fmla="*/ 1807369 w 2724150"/>
              <a:gd name="connsiteY82" fmla="*/ 1214437 h 2116931"/>
              <a:gd name="connsiteX83" fmla="*/ 1843088 w 2724150"/>
              <a:gd name="connsiteY83" fmla="*/ 1183481 h 2116931"/>
              <a:gd name="connsiteX84" fmla="*/ 1859756 w 2724150"/>
              <a:gd name="connsiteY84" fmla="*/ 1140618 h 2116931"/>
              <a:gd name="connsiteX85" fmla="*/ 1876425 w 2724150"/>
              <a:gd name="connsiteY85" fmla="*/ 1102518 h 2116931"/>
              <a:gd name="connsiteX86" fmla="*/ 1890713 w 2724150"/>
              <a:gd name="connsiteY86" fmla="*/ 1062037 h 2116931"/>
              <a:gd name="connsiteX87" fmla="*/ 2667001 w 2724150"/>
              <a:gd name="connsiteY87" fmla="*/ 245268 h 2116931"/>
              <a:gd name="connsiteX0" fmla="*/ 2724150 w 2724150"/>
              <a:gd name="connsiteY0" fmla="*/ 0 h 2116931"/>
              <a:gd name="connsiteX1" fmla="*/ 2552699 w 2724150"/>
              <a:gd name="connsiteY1" fmla="*/ 190501 h 2116931"/>
              <a:gd name="connsiteX2" fmla="*/ 2486024 w 2724150"/>
              <a:gd name="connsiteY2" fmla="*/ 273844 h 2116931"/>
              <a:gd name="connsiteX3" fmla="*/ 2416968 w 2724150"/>
              <a:gd name="connsiteY3" fmla="*/ 364332 h 2116931"/>
              <a:gd name="connsiteX4" fmla="*/ 2347912 w 2724150"/>
              <a:gd name="connsiteY4" fmla="*/ 450057 h 2116931"/>
              <a:gd name="connsiteX5" fmla="*/ 2302668 w 2724150"/>
              <a:gd name="connsiteY5" fmla="*/ 495301 h 2116931"/>
              <a:gd name="connsiteX6" fmla="*/ 2243137 w 2724150"/>
              <a:gd name="connsiteY6" fmla="*/ 573882 h 2116931"/>
              <a:gd name="connsiteX7" fmla="*/ 2200274 w 2724150"/>
              <a:gd name="connsiteY7" fmla="*/ 631032 h 2116931"/>
              <a:gd name="connsiteX8" fmla="*/ 2069305 w 2724150"/>
              <a:gd name="connsiteY8" fmla="*/ 833437 h 2116931"/>
              <a:gd name="connsiteX9" fmla="*/ 1978817 w 2724150"/>
              <a:gd name="connsiteY9" fmla="*/ 854869 h 2116931"/>
              <a:gd name="connsiteX10" fmla="*/ 1916905 w 2724150"/>
              <a:gd name="connsiteY10" fmla="*/ 883444 h 2116931"/>
              <a:gd name="connsiteX11" fmla="*/ 1859755 w 2724150"/>
              <a:gd name="connsiteY11" fmla="*/ 928687 h 2116931"/>
              <a:gd name="connsiteX12" fmla="*/ 1840705 w 2724150"/>
              <a:gd name="connsiteY12" fmla="*/ 995363 h 2116931"/>
              <a:gd name="connsiteX13" fmla="*/ 1838324 w 2724150"/>
              <a:gd name="connsiteY13" fmla="*/ 1073944 h 2116931"/>
              <a:gd name="connsiteX14" fmla="*/ 1831181 w 2724150"/>
              <a:gd name="connsiteY14" fmla="*/ 1128712 h 2116931"/>
              <a:gd name="connsiteX15" fmla="*/ 1816894 w 2724150"/>
              <a:gd name="connsiteY15" fmla="*/ 1162050 h 2116931"/>
              <a:gd name="connsiteX16" fmla="*/ 1788319 w 2724150"/>
              <a:gd name="connsiteY16" fmla="*/ 1195387 h 2116931"/>
              <a:gd name="connsiteX17" fmla="*/ 1728788 w 2724150"/>
              <a:gd name="connsiteY17" fmla="*/ 1219200 h 2116931"/>
              <a:gd name="connsiteX18" fmla="*/ 1676400 w 2724150"/>
              <a:gd name="connsiteY18" fmla="*/ 1233487 h 2116931"/>
              <a:gd name="connsiteX19" fmla="*/ 1624013 w 2724150"/>
              <a:gd name="connsiteY19" fmla="*/ 1238250 h 2116931"/>
              <a:gd name="connsiteX20" fmla="*/ 1543050 w 2724150"/>
              <a:gd name="connsiteY20" fmla="*/ 1235868 h 2116931"/>
              <a:gd name="connsiteX21" fmla="*/ 1454944 w 2724150"/>
              <a:gd name="connsiteY21" fmla="*/ 1233487 h 2116931"/>
              <a:gd name="connsiteX22" fmla="*/ 1402556 w 2724150"/>
              <a:gd name="connsiteY22" fmla="*/ 1238250 h 2116931"/>
              <a:gd name="connsiteX23" fmla="*/ 1364456 w 2724150"/>
              <a:gd name="connsiteY23" fmla="*/ 1264443 h 2116931"/>
              <a:gd name="connsiteX24" fmla="*/ 1345406 w 2724150"/>
              <a:gd name="connsiteY24" fmla="*/ 1293018 h 2116931"/>
              <a:gd name="connsiteX25" fmla="*/ 1326356 w 2724150"/>
              <a:gd name="connsiteY25" fmla="*/ 1328737 h 2116931"/>
              <a:gd name="connsiteX26" fmla="*/ 1312069 w 2724150"/>
              <a:gd name="connsiteY26" fmla="*/ 1366837 h 2116931"/>
              <a:gd name="connsiteX27" fmla="*/ 1281113 w 2724150"/>
              <a:gd name="connsiteY27" fmla="*/ 1390650 h 2116931"/>
              <a:gd name="connsiteX28" fmla="*/ 1238250 w 2724150"/>
              <a:gd name="connsiteY28" fmla="*/ 1428750 h 2116931"/>
              <a:gd name="connsiteX29" fmla="*/ 1207294 w 2724150"/>
              <a:gd name="connsiteY29" fmla="*/ 1438275 h 2116931"/>
              <a:gd name="connsiteX30" fmla="*/ 1171575 w 2724150"/>
              <a:gd name="connsiteY30" fmla="*/ 1431131 h 2116931"/>
              <a:gd name="connsiteX31" fmla="*/ 1116806 w 2724150"/>
              <a:gd name="connsiteY31" fmla="*/ 1431131 h 2116931"/>
              <a:gd name="connsiteX32" fmla="*/ 1088231 w 2724150"/>
              <a:gd name="connsiteY32" fmla="*/ 1435893 h 2116931"/>
              <a:gd name="connsiteX33" fmla="*/ 1042988 w 2724150"/>
              <a:gd name="connsiteY33" fmla="*/ 1443037 h 2116931"/>
              <a:gd name="connsiteX34" fmla="*/ 1004888 w 2724150"/>
              <a:gd name="connsiteY34" fmla="*/ 1466850 h 2116931"/>
              <a:gd name="connsiteX35" fmla="*/ 950119 w 2724150"/>
              <a:gd name="connsiteY35" fmla="*/ 1500187 h 2116931"/>
              <a:gd name="connsiteX36" fmla="*/ 859631 w 2724150"/>
              <a:gd name="connsiteY36" fmla="*/ 1564481 h 2116931"/>
              <a:gd name="connsiteX37" fmla="*/ 788194 w 2724150"/>
              <a:gd name="connsiteY37" fmla="*/ 1612106 h 2116931"/>
              <a:gd name="connsiteX38" fmla="*/ 707231 w 2724150"/>
              <a:gd name="connsiteY38" fmla="*/ 1664493 h 2116931"/>
              <a:gd name="connsiteX39" fmla="*/ 652463 w 2724150"/>
              <a:gd name="connsiteY39" fmla="*/ 1709737 h 2116931"/>
              <a:gd name="connsiteX40" fmla="*/ 547688 w 2724150"/>
              <a:gd name="connsiteY40" fmla="*/ 1771650 h 2116931"/>
              <a:gd name="connsiteX41" fmla="*/ 459581 w 2724150"/>
              <a:gd name="connsiteY41" fmla="*/ 1819275 h 2116931"/>
              <a:gd name="connsiteX42" fmla="*/ 326231 w 2724150"/>
              <a:gd name="connsiteY42" fmla="*/ 1888331 h 2116931"/>
              <a:gd name="connsiteX43" fmla="*/ 240506 w 2724150"/>
              <a:gd name="connsiteY43" fmla="*/ 1921668 h 2116931"/>
              <a:gd name="connsiteX44" fmla="*/ 164306 w 2724150"/>
              <a:gd name="connsiteY44" fmla="*/ 1955006 h 2116931"/>
              <a:gd name="connsiteX45" fmla="*/ 102394 w 2724150"/>
              <a:gd name="connsiteY45" fmla="*/ 1976437 h 2116931"/>
              <a:gd name="connsiteX46" fmla="*/ 0 w 2724150"/>
              <a:gd name="connsiteY46" fmla="*/ 1988343 h 2116931"/>
              <a:gd name="connsiteX47" fmla="*/ 11906 w 2724150"/>
              <a:gd name="connsiteY47" fmla="*/ 2007393 h 2116931"/>
              <a:gd name="connsiteX48" fmla="*/ 33338 w 2724150"/>
              <a:gd name="connsiteY48" fmla="*/ 2035968 h 2116931"/>
              <a:gd name="connsiteX49" fmla="*/ 45244 w 2724150"/>
              <a:gd name="connsiteY49" fmla="*/ 2078831 h 2116931"/>
              <a:gd name="connsiteX50" fmla="*/ 47625 w 2724150"/>
              <a:gd name="connsiteY50" fmla="*/ 2116931 h 2116931"/>
              <a:gd name="connsiteX51" fmla="*/ 100013 w 2724150"/>
              <a:gd name="connsiteY51" fmla="*/ 2100262 h 2116931"/>
              <a:gd name="connsiteX52" fmla="*/ 247650 w 2724150"/>
              <a:gd name="connsiteY52" fmla="*/ 2043112 h 2116931"/>
              <a:gd name="connsiteX53" fmla="*/ 402431 w 2724150"/>
              <a:gd name="connsiteY53" fmla="*/ 1969293 h 2116931"/>
              <a:gd name="connsiteX54" fmla="*/ 531019 w 2724150"/>
              <a:gd name="connsiteY54" fmla="*/ 1893093 h 2116931"/>
              <a:gd name="connsiteX55" fmla="*/ 623888 w 2724150"/>
              <a:gd name="connsiteY55" fmla="*/ 1828800 h 2116931"/>
              <a:gd name="connsiteX56" fmla="*/ 721519 w 2724150"/>
              <a:gd name="connsiteY56" fmla="*/ 1759743 h 2116931"/>
              <a:gd name="connsiteX57" fmla="*/ 857250 w 2724150"/>
              <a:gd name="connsiteY57" fmla="*/ 1654968 h 2116931"/>
              <a:gd name="connsiteX58" fmla="*/ 978694 w 2724150"/>
              <a:gd name="connsiteY58" fmla="*/ 1581150 h 2116931"/>
              <a:gd name="connsiteX59" fmla="*/ 1035844 w 2724150"/>
              <a:gd name="connsiteY59" fmla="*/ 1528762 h 2116931"/>
              <a:gd name="connsiteX60" fmla="*/ 1066800 w 2724150"/>
              <a:gd name="connsiteY60" fmla="*/ 1519237 h 2116931"/>
              <a:gd name="connsiteX61" fmla="*/ 1081088 w 2724150"/>
              <a:gd name="connsiteY61" fmla="*/ 1514475 h 2116931"/>
              <a:gd name="connsiteX62" fmla="*/ 1140619 w 2724150"/>
              <a:gd name="connsiteY62" fmla="*/ 1509712 h 2116931"/>
              <a:gd name="connsiteX63" fmla="*/ 1200150 w 2724150"/>
              <a:gd name="connsiteY63" fmla="*/ 1500187 h 2116931"/>
              <a:gd name="connsiteX64" fmla="*/ 1221581 w 2724150"/>
              <a:gd name="connsiteY64" fmla="*/ 1495425 h 2116931"/>
              <a:gd name="connsiteX65" fmla="*/ 1240631 w 2724150"/>
              <a:gd name="connsiteY65" fmla="*/ 1485900 h 2116931"/>
              <a:gd name="connsiteX66" fmla="*/ 1307306 w 2724150"/>
              <a:gd name="connsiteY66" fmla="*/ 1445418 h 2116931"/>
              <a:gd name="connsiteX67" fmla="*/ 1338263 w 2724150"/>
              <a:gd name="connsiteY67" fmla="*/ 1431131 h 2116931"/>
              <a:gd name="connsiteX68" fmla="*/ 1347788 w 2724150"/>
              <a:gd name="connsiteY68" fmla="*/ 1404937 h 2116931"/>
              <a:gd name="connsiteX69" fmla="*/ 1362075 w 2724150"/>
              <a:gd name="connsiteY69" fmla="*/ 1381125 h 2116931"/>
              <a:gd name="connsiteX70" fmla="*/ 1383506 w 2724150"/>
              <a:gd name="connsiteY70" fmla="*/ 1354931 h 2116931"/>
              <a:gd name="connsiteX71" fmla="*/ 1407319 w 2724150"/>
              <a:gd name="connsiteY71" fmla="*/ 1316831 h 2116931"/>
              <a:gd name="connsiteX72" fmla="*/ 1438275 w 2724150"/>
              <a:gd name="connsiteY72" fmla="*/ 1293018 h 2116931"/>
              <a:gd name="connsiteX73" fmla="*/ 1457325 w 2724150"/>
              <a:gd name="connsiteY73" fmla="*/ 1283493 h 2116931"/>
              <a:gd name="connsiteX74" fmla="*/ 1485900 w 2724150"/>
              <a:gd name="connsiteY74" fmla="*/ 1283493 h 2116931"/>
              <a:gd name="connsiteX75" fmla="*/ 1540669 w 2724150"/>
              <a:gd name="connsiteY75" fmla="*/ 1290637 h 2116931"/>
              <a:gd name="connsiteX76" fmla="*/ 1590675 w 2724150"/>
              <a:gd name="connsiteY76" fmla="*/ 1295400 h 2116931"/>
              <a:gd name="connsiteX77" fmla="*/ 1643063 w 2724150"/>
              <a:gd name="connsiteY77" fmla="*/ 1290637 h 2116931"/>
              <a:gd name="connsiteX78" fmla="*/ 1664494 w 2724150"/>
              <a:gd name="connsiteY78" fmla="*/ 1290637 h 2116931"/>
              <a:gd name="connsiteX79" fmla="*/ 1704975 w 2724150"/>
              <a:gd name="connsiteY79" fmla="*/ 1273968 h 2116931"/>
              <a:gd name="connsiteX80" fmla="*/ 1728788 w 2724150"/>
              <a:gd name="connsiteY80" fmla="*/ 1259681 h 2116931"/>
              <a:gd name="connsiteX81" fmla="*/ 1785938 w 2724150"/>
              <a:gd name="connsiteY81" fmla="*/ 1238250 h 2116931"/>
              <a:gd name="connsiteX82" fmla="*/ 1807369 w 2724150"/>
              <a:gd name="connsiteY82" fmla="*/ 1214437 h 2116931"/>
              <a:gd name="connsiteX83" fmla="*/ 1843088 w 2724150"/>
              <a:gd name="connsiteY83" fmla="*/ 1183481 h 2116931"/>
              <a:gd name="connsiteX84" fmla="*/ 1859756 w 2724150"/>
              <a:gd name="connsiteY84" fmla="*/ 1140618 h 2116931"/>
              <a:gd name="connsiteX85" fmla="*/ 1876425 w 2724150"/>
              <a:gd name="connsiteY85" fmla="*/ 1102518 h 2116931"/>
              <a:gd name="connsiteX86" fmla="*/ 1890713 w 2724150"/>
              <a:gd name="connsiteY86" fmla="*/ 1062037 h 2116931"/>
              <a:gd name="connsiteX87" fmla="*/ 2667001 w 2724150"/>
              <a:gd name="connsiteY87" fmla="*/ 245268 h 2116931"/>
              <a:gd name="connsiteX0" fmla="*/ 2724150 w 2724150"/>
              <a:gd name="connsiteY0" fmla="*/ 0 h 2116931"/>
              <a:gd name="connsiteX1" fmla="*/ 2552699 w 2724150"/>
              <a:gd name="connsiteY1" fmla="*/ 190501 h 2116931"/>
              <a:gd name="connsiteX2" fmla="*/ 2486024 w 2724150"/>
              <a:gd name="connsiteY2" fmla="*/ 273844 h 2116931"/>
              <a:gd name="connsiteX3" fmla="*/ 2416968 w 2724150"/>
              <a:gd name="connsiteY3" fmla="*/ 364332 h 2116931"/>
              <a:gd name="connsiteX4" fmla="*/ 2347912 w 2724150"/>
              <a:gd name="connsiteY4" fmla="*/ 450057 h 2116931"/>
              <a:gd name="connsiteX5" fmla="*/ 2302668 w 2724150"/>
              <a:gd name="connsiteY5" fmla="*/ 495301 h 2116931"/>
              <a:gd name="connsiteX6" fmla="*/ 2243137 w 2724150"/>
              <a:gd name="connsiteY6" fmla="*/ 573882 h 2116931"/>
              <a:gd name="connsiteX7" fmla="*/ 2200274 w 2724150"/>
              <a:gd name="connsiteY7" fmla="*/ 631032 h 2116931"/>
              <a:gd name="connsiteX8" fmla="*/ 2069305 w 2724150"/>
              <a:gd name="connsiteY8" fmla="*/ 833437 h 2116931"/>
              <a:gd name="connsiteX9" fmla="*/ 1978817 w 2724150"/>
              <a:gd name="connsiteY9" fmla="*/ 854869 h 2116931"/>
              <a:gd name="connsiteX10" fmla="*/ 1916905 w 2724150"/>
              <a:gd name="connsiteY10" fmla="*/ 883444 h 2116931"/>
              <a:gd name="connsiteX11" fmla="*/ 1859755 w 2724150"/>
              <a:gd name="connsiteY11" fmla="*/ 928687 h 2116931"/>
              <a:gd name="connsiteX12" fmla="*/ 1840705 w 2724150"/>
              <a:gd name="connsiteY12" fmla="*/ 995363 h 2116931"/>
              <a:gd name="connsiteX13" fmla="*/ 1838324 w 2724150"/>
              <a:gd name="connsiteY13" fmla="*/ 1073944 h 2116931"/>
              <a:gd name="connsiteX14" fmla="*/ 1831181 w 2724150"/>
              <a:gd name="connsiteY14" fmla="*/ 1128712 h 2116931"/>
              <a:gd name="connsiteX15" fmla="*/ 1816894 w 2724150"/>
              <a:gd name="connsiteY15" fmla="*/ 1162050 h 2116931"/>
              <a:gd name="connsiteX16" fmla="*/ 1788319 w 2724150"/>
              <a:gd name="connsiteY16" fmla="*/ 1195387 h 2116931"/>
              <a:gd name="connsiteX17" fmla="*/ 1728788 w 2724150"/>
              <a:gd name="connsiteY17" fmla="*/ 1219200 h 2116931"/>
              <a:gd name="connsiteX18" fmla="*/ 1676400 w 2724150"/>
              <a:gd name="connsiteY18" fmla="*/ 1233487 h 2116931"/>
              <a:gd name="connsiteX19" fmla="*/ 1624013 w 2724150"/>
              <a:gd name="connsiteY19" fmla="*/ 1238250 h 2116931"/>
              <a:gd name="connsiteX20" fmla="*/ 1543050 w 2724150"/>
              <a:gd name="connsiteY20" fmla="*/ 1235868 h 2116931"/>
              <a:gd name="connsiteX21" fmla="*/ 1454944 w 2724150"/>
              <a:gd name="connsiteY21" fmla="*/ 1233487 h 2116931"/>
              <a:gd name="connsiteX22" fmla="*/ 1402556 w 2724150"/>
              <a:gd name="connsiteY22" fmla="*/ 1238250 h 2116931"/>
              <a:gd name="connsiteX23" fmla="*/ 1364456 w 2724150"/>
              <a:gd name="connsiteY23" fmla="*/ 1264443 h 2116931"/>
              <a:gd name="connsiteX24" fmla="*/ 1345406 w 2724150"/>
              <a:gd name="connsiteY24" fmla="*/ 1293018 h 2116931"/>
              <a:gd name="connsiteX25" fmla="*/ 1326356 w 2724150"/>
              <a:gd name="connsiteY25" fmla="*/ 1328737 h 2116931"/>
              <a:gd name="connsiteX26" fmla="*/ 1312069 w 2724150"/>
              <a:gd name="connsiteY26" fmla="*/ 1366837 h 2116931"/>
              <a:gd name="connsiteX27" fmla="*/ 1281113 w 2724150"/>
              <a:gd name="connsiteY27" fmla="*/ 1390650 h 2116931"/>
              <a:gd name="connsiteX28" fmla="*/ 1238250 w 2724150"/>
              <a:gd name="connsiteY28" fmla="*/ 1428750 h 2116931"/>
              <a:gd name="connsiteX29" fmla="*/ 1207294 w 2724150"/>
              <a:gd name="connsiteY29" fmla="*/ 1438275 h 2116931"/>
              <a:gd name="connsiteX30" fmla="*/ 1171575 w 2724150"/>
              <a:gd name="connsiteY30" fmla="*/ 1431131 h 2116931"/>
              <a:gd name="connsiteX31" fmla="*/ 1116806 w 2724150"/>
              <a:gd name="connsiteY31" fmla="*/ 1431131 h 2116931"/>
              <a:gd name="connsiteX32" fmla="*/ 1088231 w 2724150"/>
              <a:gd name="connsiteY32" fmla="*/ 1435893 h 2116931"/>
              <a:gd name="connsiteX33" fmla="*/ 1042988 w 2724150"/>
              <a:gd name="connsiteY33" fmla="*/ 1443037 h 2116931"/>
              <a:gd name="connsiteX34" fmla="*/ 1004888 w 2724150"/>
              <a:gd name="connsiteY34" fmla="*/ 1466850 h 2116931"/>
              <a:gd name="connsiteX35" fmla="*/ 950119 w 2724150"/>
              <a:gd name="connsiteY35" fmla="*/ 1500187 h 2116931"/>
              <a:gd name="connsiteX36" fmla="*/ 859631 w 2724150"/>
              <a:gd name="connsiteY36" fmla="*/ 1564481 h 2116931"/>
              <a:gd name="connsiteX37" fmla="*/ 788194 w 2724150"/>
              <a:gd name="connsiteY37" fmla="*/ 1612106 h 2116931"/>
              <a:gd name="connsiteX38" fmla="*/ 707231 w 2724150"/>
              <a:gd name="connsiteY38" fmla="*/ 1664493 h 2116931"/>
              <a:gd name="connsiteX39" fmla="*/ 652463 w 2724150"/>
              <a:gd name="connsiteY39" fmla="*/ 1709737 h 2116931"/>
              <a:gd name="connsiteX40" fmla="*/ 547688 w 2724150"/>
              <a:gd name="connsiteY40" fmla="*/ 1771650 h 2116931"/>
              <a:gd name="connsiteX41" fmla="*/ 459581 w 2724150"/>
              <a:gd name="connsiteY41" fmla="*/ 1819275 h 2116931"/>
              <a:gd name="connsiteX42" fmla="*/ 326231 w 2724150"/>
              <a:gd name="connsiteY42" fmla="*/ 1888331 h 2116931"/>
              <a:gd name="connsiteX43" fmla="*/ 240506 w 2724150"/>
              <a:gd name="connsiteY43" fmla="*/ 1921668 h 2116931"/>
              <a:gd name="connsiteX44" fmla="*/ 164306 w 2724150"/>
              <a:gd name="connsiteY44" fmla="*/ 1955006 h 2116931"/>
              <a:gd name="connsiteX45" fmla="*/ 102394 w 2724150"/>
              <a:gd name="connsiteY45" fmla="*/ 1976437 h 2116931"/>
              <a:gd name="connsiteX46" fmla="*/ 0 w 2724150"/>
              <a:gd name="connsiteY46" fmla="*/ 1988343 h 2116931"/>
              <a:gd name="connsiteX47" fmla="*/ 11906 w 2724150"/>
              <a:gd name="connsiteY47" fmla="*/ 2007393 h 2116931"/>
              <a:gd name="connsiteX48" fmla="*/ 33338 w 2724150"/>
              <a:gd name="connsiteY48" fmla="*/ 2035968 h 2116931"/>
              <a:gd name="connsiteX49" fmla="*/ 45244 w 2724150"/>
              <a:gd name="connsiteY49" fmla="*/ 2078831 h 2116931"/>
              <a:gd name="connsiteX50" fmla="*/ 47625 w 2724150"/>
              <a:gd name="connsiteY50" fmla="*/ 2116931 h 2116931"/>
              <a:gd name="connsiteX51" fmla="*/ 100013 w 2724150"/>
              <a:gd name="connsiteY51" fmla="*/ 2100262 h 2116931"/>
              <a:gd name="connsiteX52" fmla="*/ 247650 w 2724150"/>
              <a:gd name="connsiteY52" fmla="*/ 2043112 h 2116931"/>
              <a:gd name="connsiteX53" fmla="*/ 402431 w 2724150"/>
              <a:gd name="connsiteY53" fmla="*/ 1969293 h 2116931"/>
              <a:gd name="connsiteX54" fmla="*/ 531019 w 2724150"/>
              <a:gd name="connsiteY54" fmla="*/ 1893093 h 2116931"/>
              <a:gd name="connsiteX55" fmla="*/ 623888 w 2724150"/>
              <a:gd name="connsiteY55" fmla="*/ 1828800 h 2116931"/>
              <a:gd name="connsiteX56" fmla="*/ 721519 w 2724150"/>
              <a:gd name="connsiteY56" fmla="*/ 1759743 h 2116931"/>
              <a:gd name="connsiteX57" fmla="*/ 857250 w 2724150"/>
              <a:gd name="connsiteY57" fmla="*/ 1654968 h 2116931"/>
              <a:gd name="connsiteX58" fmla="*/ 978694 w 2724150"/>
              <a:gd name="connsiteY58" fmla="*/ 1581150 h 2116931"/>
              <a:gd name="connsiteX59" fmla="*/ 1035844 w 2724150"/>
              <a:gd name="connsiteY59" fmla="*/ 1528762 h 2116931"/>
              <a:gd name="connsiteX60" fmla="*/ 1066800 w 2724150"/>
              <a:gd name="connsiteY60" fmla="*/ 1519237 h 2116931"/>
              <a:gd name="connsiteX61" fmla="*/ 1081088 w 2724150"/>
              <a:gd name="connsiteY61" fmla="*/ 1514475 h 2116931"/>
              <a:gd name="connsiteX62" fmla="*/ 1140619 w 2724150"/>
              <a:gd name="connsiteY62" fmla="*/ 1509712 h 2116931"/>
              <a:gd name="connsiteX63" fmla="*/ 1200150 w 2724150"/>
              <a:gd name="connsiteY63" fmla="*/ 1500187 h 2116931"/>
              <a:gd name="connsiteX64" fmla="*/ 1221581 w 2724150"/>
              <a:gd name="connsiteY64" fmla="*/ 1495425 h 2116931"/>
              <a:gd name="connsiteX65" fmla="*/ 1240631 w 2724150"/>
              <a:gd name="connsiteY65" fmla="*/ 1485900 h 2116931"/>
              <a:gd name="connsiteX66" fmla="*/ 1307306 w 2724150"/>
              <a:gd name="connsiteY66" fmla="*/ 1445418 h 2116931"/>
              <a:gd name="connsiteX67" fmla="*/ 1338263 w 2724150"/>
              <a:gd name="connsiteY67" fmla="*/ 1431131 h 2116931"/>
              <a:gd name="connsiteX68" fmla="*/ 1347788 w 2724150"/>
              <a:gd name="connsiteY68" fmla="*/ 1404937 h 2116931"/>
              <a:gd name="connsiteX69" fmla="*/ 1362075 w 2724150"/>
              <a:gd name="connsiteY69" fmla="*/ 1381125 h 2116931"/>
              <a:gd name="connsiteX70" fmla="*/ 1383506 w 2724150"/>
              <a:gd name="connsiteY70" fmla="*/ 1354931 h 2116931"/>
              <a:gd name="connsiteX71" fmla="*/ 1407319 w 2724150"/>
              <a:gd name="connsiteY71" fmla="*/ 1316831 h 2116931"/>
              <a:gd name="connsiteX72" fmla="*/ 1438275 w 2724150"/>
              <a:gd name="connsiteY72" fmla="*/ 1293018 h 2116931"/>
              <a:gd name="connsiteX73" fmla="*/ 1457325 w 2724150"/>
              <a:gd name="connsiteY73" fmla="*/ 1283493 h 2116931"/>
              <a:gd name="connsiteX74" fmla="*/ 1485900 w 2724150"/>
              <a:gd name="connsiteY74" fmla="*/ 1283493 h 2116931"/>
              <a:gd name="connsiteX75" fmla="*/ 1540669 w 2724150"/>
              <a:gd name="connsiteY75" fmla="*/ 1290637 h 2116931"/>
              <a:gd name="connsiteX76" fmla="*/ 1590675 w 2724150"/>
              <a:gd name="connsiteY76" fmla="*/ 1295400 h 2116931"/>
              <a:gd name="connsiteX77" fmla="*/ 1643063 w 2724150"/>
              <a:gd name="connsiteY77" fmla="*/ 1290637 h 2116931"/>
              <a:gd name="connsiteX78" fmla="*/ 1664494 w 2724150"/>
              <a:gd name="connsiteY78" fmla="*/ 1290637 h 2116931"/>
              <a:gd name="connsiteX79" fmla="*/ 1704975 w 2724150"/>
              <a:gd name="connsiteY79" fmla="*/ 1273968 h 2116931"/>
              <a:gd name="connsiteX80" fmla="*/ 1728788 w 2724150"/>
              <a:gd name="connsiteY80" fmla="*/ 1259681 h 2116931"/>
              <a:gd name="connsiteX81" fmla="*/ 1785938 w 2724150"/>
              <a:gd name="connsiteY81" fmla="*/ 1238250 h 2116931"/>
              <a:gd name="connsiteX82" fmla="*/ 1807369 w 2724150"/>
              <a:gd name="connsiteY82" fmla="*/ 1214437 h 2116931"/>
              <a:gd name="connsiteX83" fmla="*/ 1843088 w 2724150"/>
              <a:gd name="connsiteY83" fmla="*/ 1183481 h 2116931"/>
              <a:gd name="connsiteX84" fmla="*/ 1859756 w 2724150"/>
              <a:gd name="connsiteY84" fmla="*/ 1140618 h 2116931"/>
              <a:gd name="connsiteX85" fmla="*/ 1876425 w 2724150"/>
              <a:gd name="connsiteY85" fmla="*/ 1102518 h 2116931"/>
              <a:gd name="connsiteX86" fmla="*/ 1890713 w 2724150"/>
              <a:gd name="connsiteY86" fmla="*/ 1062037 h 2116931"/>
              <a:gd name="connsiteX87" fmla="*/ 2667001 w 2724150"/>
              <a:gd name="connsiteY87" fmla="*/ 245268 h 2116931"/>
              <a:gd name="connsiteX0" fmla="*/ 2724150 w 2724150"/>
              <a:gd name="connsiteY0" fmla="*/ 0 h 2116931"/>
              <a:gd name="connsiteX1" fmla="*/ 2552699 w 2724150"/>
              <a:gd name="connsiteY1" fmla="*/ 190501 h 2116931"/>
              <a:gd name="connsiteX2" fmla="*/ 2486024 w 2724150"/>
              <a:gd name="connsiteY2" fmla="*/ 273844 h 2116931"/>
              <a:gd name="connsiteX3" fmla="*/ 2416968 w 2724150"/>
              <a:gd name="connsiteY3" fmla="*/ 364332 h 2116931"/>
              <a:gd name="connsiteX4" fmla="*/ 2347912 w 2724150"/>
              <a:gd name="connsiteY4" fmla="*/ 450057 h 2116931"/>
              <a:gd name="connsiteX5" fmla="*/ 2302668 w 2724150"/>
              <a:gd name="connsiteY5" fmla="*/ 495301 h 2116931"/>
              <a:gd name="connsiteX6" fmla="*/ 2243137 w 2724150"/>
              <a:gd name="connsiteY6" fmla="*/ 573882 h 2116931"/>
              <a:gd name="connsiteX7" fmla="*/ 2200274 w 2724150"/>
              <a:gd name="connsiteY7" fmla="*/ 631032 h 2116931"/>
              <a:gd name="connsiteX8" fmla="*/ 2069305 w 2724150"/>
              <a:gd name="connsiteY8" fmla="*/ 840580 h 2116931"/>
              <a:gd name="connsiteX9" fmla="*/ 1978817 w 2724150"/>
              <a:gd name="connsiteY9" fmla="*/ 854869 h 2116931"/>
              <a:gd name="connsiteX10" fmla="*/ 1916905 w 2724150"/>
              <a:gd name="connsiteY10" fmla="*/ 883444 h 2116931"/>
              <a:gd name="connsiteX11" fmla="*/ 1859755 w 2724150"/>
              <a:gd name="connsiteY11" fmla="*/ 928687 h 2116931"/>
              <a:gd name="connsiteX12" fmla="*/ 1840705 w 2724150"/>
              <a:gd name="connsiteY12" fmla="*/ 995363 h 2116931"/>
              <a:gd name="connsiteX13" fmla="*/ 1838324 w 2724150"/>
              <a:gd name="connsiteY13" fmla="*/ 1073944 h 2116931"/>
              <a:gd name="connsiteX14" fmla="*/ 1831181 w 2724150"/>
              <a:gd name="connsiteY14" fmla="*/ 1128712 h 2116931"/>
              <a:gd name="connsiteX15" fmla="*/ 1816894 w 2724150"/>
              <a:gd name="connsiteY15" fmla="*/ 1162050 h 2116931"/>
              <a:gd name="connsiteX16" fmla="*/ 1788319 w 2724150"/>
              <a:gd name="connsiteY16" fmla="*/ 1195387 h 2116931"/>
              <a:gd name="connsiteX17" fmla="*/ 1728788 w 2724150"/>
              <a:gd name="connsiteY17" fmla="*/ 1219200 h 2116931"/>
              <a:gd name="connsiteX18" fmla="*/ 1676400 w 2724150"/>
              <a:gd name="connsiteY18" fmla="*/ 1233487 h 2116931"/>
              <a:gd name="connsiteX19" fmla="*/ 1624013 w 2724150"/>
              <a:gd name="connsiteY19" fmla="*/ 1238250 h 2116931"/>
              <a:gd name="connsiteX20" fmla="*/ 1543050 w 2724150"/>
              <a:gd name="connsiteY20" fmla="*/ 1235868 h 2116931"/>
              <a:gd name="connsiteX21" fmla="*/ 1454944 w 2724150"/>
              <a:gd name="connsiteY21" fmla="*/ 1233487 h 2116931"/>
              <a:gd name="connsiteX22" fmla="*/ 1402556 w 2724150"/>
              <a:gd name="connsiteY22" fmla="*/ 1238250 h 2116931"/>
              <a:gd name="connsiteX23" fmla="*/ 1364456 w 2724150"/>
              <a:gd name="connsiteY23" fmla="*/ 1264443 h 2116931"/>
              <a:gd name="connsiteX24" fmla="*/ 1345406 w 2724150"/>
              <a:gd name="connsiteY24" fmla="*/ 1293018 h 2116931"/>
              <a:gd name="connsiteX25" fmla="*/ 1326356 w 2724150"/>
              <a:gd name="connsiteY25" fmla="*/ 1328737 h 2116931"/>
              <a:gd name="connsiteX26" fmla="*/ 1312069 w 2724150"/>
              <a:gd name="connsiteY26" fmla="*/ 1366837 h 2116931"/>
              <a:gd name="connsiteX27" fmla="*/ 1281113 w 2724150"/>
              <a:gd name="connsiteY27" fmla="*/ 1390650 h 2116931"/>
              <a:gd name="connsiteX28" fmla="*/ 1238250 w 2724150"/>
              <a:gd name="connsiteY28" fmla="*/ 1428750 h 2116931"/>
              <a:gd name="connsiteX29" fmla="*/ 1207294 w 2724150"/>
              <a:gd name="connsiteY29" fmla="*/ 1438275 h 2116931"/>
              <a:gd name="connsiteX30" fmla="*/ 1171575 w 2724150"/>
              <a:gd name="connsiteY30" fmla="*/ 1431131 h 2116931"/>
              <a:gd name="connsiteX31" fmla="*/ 1116806 w 2724150"/>
              <a:gd name="connsiteY31" fmla="*/ 1431131 h 2116931"/>
              <a:gd name="connsiteX32" fmla="*/ 1088231 w 2724150"/>
              <a:gd name="connsiteY32" fmla="*/ 1435893 h 2116931"/>
              <a:gd name="connsiteX33" fmla="*/ 1042988 w 2724150"/>
              <a:gd name="connsiteY33" fmla="*/ 1443037 h 2116931"/>
              <a:gd name="connsiteX34" fmla="*/ 1004888 w 2724150"/>
              <a:gd name="connsiteY34" fmla="*/ 1466850 h 2116931"/>
              <a:gd name="connsiteX35" fmla="*/ 950119 w 2724150"/>
              <a:gd name="connsiteY35" fmla="*/ 1500187 h 2116931"/>
              <a:gd name="connsiteX36" fmla="*/ 859631 w 2724150"/>
              <a:gd name="connsiteY36" fmla="*/ 1564481 h 2116931"/>
              <a:gd name="connsiteX37" fmla="*/ 788194 w 2724150"/>
              <a:gd name="connsiteY37" fmla="*/ 1612106 h 2116931"/>
              <a:gd name="connsiteX38" fmla="*/ 707231 w 2724150"/>
              <a:gd name="connsiteY38" fmla="*/ 1664493 h 2116931"/>
              <a:gd name="connsiteX39" fmla="*/ 652463 w 2724150"/>
              <a:gd name="connsiteY39" fmla="*/ 1709737 h 2116931"/>
              <a:gd name="connsiteX40" fmla="*/ 547688 w 2724150"/>
              <a:gd name="connsiteY40" fmla="*/ 1771650 h 2116931"/>
              <a:gd name="connsiteX41" fmla="*/ 459581 w 2724150"/>
              <a:gd name="connsiteY41" fmla="*/ 1819275 h 2116931"/>
              <a:gd name="connsiteX42" fmla="*/ 326231 w 2724150"/>
              <a:gd name="connsiteY42" fmla="*/ 1888331 h 2116931"/>
              <a:gd name="connsiteX43" fmla="*/ 240506 w 2724150"/>
              <a:gd name="connsiteY43" fmla="*/ 1921668 h 2116931"/>
              <a:gd name="connsiteX44" fmla="*/ 164306 w 2724150"/>
              <a:gd name="connsiteY44" fmla="*/ 1955006 h 2116931"/>
              <a:gd name="connsiteX45" fmla="*/ 102394 w 2724150"/>
              <a:gd name="connsiteY45" fmla="*/ 1976437 h 2116931"/>
              <a:gd name="connsiteX46" fmla="*/ 0 w 2724150"/>
              <a:gd name="connsiteY46" fmla="*/ 1988343 h 2116931"/>
              <a:gd name="connsiteX47" fmla="*/ 11906 w 2724150"/>
              <a:gd name="connsiteY47" fmla="*/ 2007393 h 2116931"/>
              <a:gd name="connsiteX48" fmla="*/ 33338 w 2724150"/>
              <a:gd name="connsiteY48" fmla="*/ 2035968 h 2116931"/>
              <a:gd name="connsiteX49" fmla="*/ 45244 w 2724150"/>
              <a:gd name="connsiteY49" fmla="*/ 2078831 h 2116931"/>
              <a:gd name="connsiteX50" fmla="*/ 47625 w 2724150"/>
              <a:gd name="connsiteY50" fmla="*/ 2116931 h 2116931"/>
              <a:gd name="connsiteX51" fmla="*/ 100013 w 2724150"/>
              <a:gd name="connsiteY51" fmla="*/ 2100262 h 2116931"/>
              <a:gd name="connsiteX52" fmla="*/ 247650 w 2724150"/>
              <a:gd name="connsiteY52" fmla="*/ 2043112 h 2116931"/>
              <a:gd name="connsiteX53" fmla="*/ 402431 w 2724150"/>
              <a:gd name="connsiteY53" fmla="*/ 1969293 h 2116931"/>
              <a:gd name="connsiteX54" fmla="*/ 531019 w 2724150"/>
              <a:gd name="connsiteY54" fmla="*/ 1893093 h 2116931"/>
              <a:gd name="connsiteX55" fmla="*/ 623888 w 2724150"/>
              <a:gd name="connsiteY55" fmla="*/ 1828800 h 2116931"/>
              <a:gd name="connsiteX56" fmla="*/ 721519 w 2724150"/>
              <a:gd name="connsiteY56" fmla="*/ 1759743 h 2116931"/>
              <a:gd name="connsiteX57" fmla="*/ 857250 w 2724150"/>
              <a:gd name="connsiteY57" fmla="*/ 1654968 h 2116931"/>
              <a:gd name="connsiteX58" fmla="*/ 978694 w 2724150"/>
              <a:gd name="connsiteY58" fmla="*/ 1581150 h 2116931"/>
              <a:gd name="connsiteX59" fmla="*/ 1035844 w 2724150"/>
              <a:gd name="connsiteY59" fmla="*/ 1528762 h 2116931"/>
              <a:gd name="connsiteX60" fmla="*/ 1066800 w 2724150"/>
              <a:gd name="connsiteY60" fmla="*/ 1519237 h 2116931"/>
              <a:gd name="connsiteX61" fmla="*/ 1081088 w 2724150"/>
              <a:gd name="connsiteY61" fmla="*/ 1514475 h 2116931"/>
              <a:gd name="connsiteX62" fmla="*/ 1140619 w 2724150"/>
              <a:gd name="connsiteY62" fmla="*/ 1509712 h 2116931"/>
              <a:gd name="connsiteX63" fmla="*/ 1200150 w 2724150"/>
              <a:gd name="connsiteY63" fmla="*/ 1500187 h 2116931"/>
              <a:gd name="connsiteX64" fmla="*/ 1221581 w 2724150"/>
              <a:gd name="connsiteY64" fmla="*/ 1495425 h 2116931"/>
              <a:gd name="connsiteX65" fmla="*/ 1240631 w 2724150"/>
              <a:gd name="connsiteY65" fmla="*/ 1485900 h 2116931"/>
              <a:gd name="connsiteX66" fmla="*/ 1307306 w 2724150"/>
              <a:gd name="connsiteY66" fmla="*/ 1445418 h 2116931"/>
              <a:gd name="connsiteX67" fmla="*/ 1338263 w 2724150"/>
              <a:gd name="connsiteY67" fmla="*/ 1431131 h 2116931"/>
              <a:gd name="connsiteX68" fmla="*/ 1347788 w 2724150"/>
              <a:gd name="connsiteY68" fmla="*/ 1404937 h 2116931"/>
              <a:gd name="connsiteX69" fmla="*/ 1362075 w 2724150"/>
              <a:gd name="connsiteY69" fmla="*/ 1381125 h 2116931"/>
              <a:gd name="connsiteX70" fmla="*/ 1383506 w 2724150"/>
              <a:gd name="connsiteY70" fmla="*/ 1354931 h 2116931"/>
              <a:gd name="connsiteX71" fmla="*/ 1407319 w 2724150"/>
              <a:gd name="connsiteY71" fmla="*/ 1316831 h 2116931"/>
              <a:gd name="connsiteX72" fmla="*/ 1438275 w 2724150"/>
              <a:gd name="connsiteY72" fmla="*/ 1293018 h 2116931"/>
              <a:gd name="connsiteX73" fmla="*/ 1457325 w 2724150"/>
              <a:gd name="connsiteY73" fmla="*/ 1283493 h 2116931"/>
              <a:gd name="connsiteX74" fmla="*/ 1485900 w 2724150"/>
              <a:gd name="connsiteY74" fmla="*/ 1283493 h 2116931"/>
              <a:gd name="connsiteX75" fmla="*/ 1540669 w 2724150"/>
              <a:gd name="connsiteY75" fmla="*/ 1290637 h 2116931"/>
              <a:gd name="connsiteX76" fmla="*/ 1590675 w 2724150"/>
              <a:gd name="connsiteY76" fmla="*/ 1295400 h 2116931"/>
              <a:gd name="connsiteX77" fmla="*/ 1643063 w 2724150"/>
              <a:gd name="connsiteY77" fmla="*/ 1290637 h 2116931"/>
              <a:gd name="connsiteX78" fmla="*/ 1664494 w 2724150"/>
              <a:gd name="connsiteY78" fmla="*/ 1290637 h 2116931"/>
              <a:gd name="connsiteX79" fmla="*/ 1704975 w 2724150"/>
              <a:gd name="connsiteY79" fmla="*/ 1273968 h 2116931"/>
              <a:gd name="connsiteX80" fmla="*/ 1728788 w 2724150"/>
              <a:gd name="connsiteY80" fmla="*/ 1259681 h 2116931"/>
              <a:gd name="connsiteX81" fmla="*/ 1785938 w 2724150"/>
              <a:gd name="connsiteY81" fmla="*/ 1238250 h 2116931"/>
              <a:gd name="connsiteX82" fmla="*/ 1807369 w 2724150"/>
              <a:gd name="connsiteY82" fmla="*/ 1214437 h 2116931"/>
              <a:gd name="connsiteX83" fmla="*/ 1843088 w 2724150"/>
              <a:gd name="connsiteY83" fmla="*/ 1183481 h 2116931"/>
              <a:gd name="connsiteX84" fmla="*/ 1859756 w 2724150"/>
              <a:gd name="connsiteY84" fmla="*/ 1140618 h 2116931"/>
              <a:gd name="connsiteX85" fmla="*/ 1876425 w 2724150"/>
              <a:gd name="connsiteY85" fmla="*/ 1102518 h 2116931"/>
              <a:gd name="connsiteX86" fmla="*/ 1890713 w 2724150"/>
              <a:gd name="connsiteY86" fmla="*/ 1062037 h 2116931"/>
              <a:gd name="connsiteX87" fmla="*/ 2667001 w 2724150"/>
              <a:gd name="connsiteY87" fmla="*/ 245268 h 2116931"/>
              <a:gd name="connsiteX0" fmla="*/ 2724150 w 2724150"/>
              <a:gd name="connsiteY0" fmla="*/ 0 h 2116931"/>
              <a:gd name="connsiteX1" fmla="*/ 2552699 w 2724150"/>
              <a:gd name="connsiteY1" fmla="*/ 190501 h 2116931"/>
              <a:gd name="connsiteX2" fmla="*/ 2486024 w 2724150"/>
              <a:gd name="connsiteY2" fmla="*/ 273844 h 2116931"/>
              <a:gd name="connsiteX3" fmla="*/ 2416968 w 2724150"/>
              <a:gd name="connsiteY3" fmla="*/ 364332 h 2116931"/>
              <a:gd name="connsiteX4" fmla="*/ 2347912 w 2724150"/>
              <a:gd name="connsiteY4" fmla="*/ 450057 h 2116931"/>
              <a:gd name="connsiteX5" fmla="*/ 2302668 w 2724150"/>
              <a:gd name="connsiteY5" fmla="*/ 495301 h 2116931"/>
              <a:gd name="connsiteX6" fmla="*/ 2243137 w 2724150"/>
              <a:gd name="connsiteY6" fmla="*/ 573882 h 2116931"/>
              <a:gd name="connsiteX7" fmla="*/ 2171699 w 2724150"/>
              <a:gd name="connsiteY7" fmla="*/ 764382 h 2116931"/>
              <a:gd name="connsiteX8" fmla="*/ 2069305 w 2724150"/>
              <a:gd name="connsiteY8" fmla="*/ 840580 h 2116931"/>
              <a:gd name="connsiteX9" fmla="*/ 1978817 w 2724150"/>
              <a:gd name="connsiteY9" fmla="*/ 854869 h 2116931"/>
              <a:gd name="connsiteX10" fmla="*/ 1916905 w 2724150"/>
              <a:gd name="connsiteY10" fmla="*/ 883444 h 2116931"/>
              <a:gd name="connsiteX11" fmla="*/ 1859755 w 2724150"/>
              <a:gd name="connsiteY11" fmla="*/ 928687 h 2116931"/>
              <a:gd name="connsiteX12" fmla="*/ 1840705 w 2724150"/>
              <a:gd name="connsiteY12" fmla="*/ 995363 h 2116931"/>
              <a:gd name="connsiteX13" fmla="*/ 1838324 w 2724150"/>
              <a:gd name="connsiteY13" fmla="*/ 1073944 h 2116931"/>
              <a:gd name="connsiteX14" fmla="*/ 1831181 w 2724150"/>
              <a:gd name="connsiteY14" fmla="*/ 1128712 h 2116931"/>
              <a:gd name="connsiteX15" fmla="*/ 1816894 w 2724150"/>
              <a:gd name="connsiteY15" fmla="*/ 1162050 h 2116931"/>
              <a:gd name="connsiteX16" fmla="*/ 1788319 w 2724150"/>
              <a:gd name="connsiteY16" fmla="*/ 1195387 h 2116931"/>
              <a:gd name="connsiteX17" fmla="*/ 1728788 w 2724150"/>
              <a:gd name="connsiteY17" fmla="*/ 1219200 h 2116931"/>
              <a:gd name="connsiteX18" fmla="*/ 1676400 w 2724150"/>
              <a:gd name="connsiteY18" fmla="*/ 1233487 h 2116931"/>
              <a:gd name="connsiteX19" fmla="*/ 1624013 w 2724150"/>
              <a:gd name="connsiteY19" fmla="*/ 1238250 h 2116931"/>
              <a:gd name="connsiteX20" fmla="*/ 1543050 w 2724150"/>
              <a:gd name="connsiteY20" fmla="*/ 1235868 h 2116931"/>
              <a:gd name="connsiteX21" fmla="*/ 1454944 w 2724150"/>
              <a:gd name="connsiteY21" fmla="*/ 1233487 h 2116931"/>
              <a:gd name="connsiteX22" fmla="*/ 1402556 w 2724150"/>
              <a:gd name="connsiteY22" fmla="*/ 1238250 h 2116931"/>
              <a:gd name="connsiteX23" fmla="*/ 1364456 w 2724150"/>
              <a:gd name="connsiteY23" fmla="*/ 1264443 h 2116931"/>
              <a:gd name="connsiteX24" fmla="*/ 1345406 w 2724150"/>
              <a:gd name="connsiteY24" fmla="*/ 1293018 h 2116931"/>
              <a:gd name="connsiteX25" fmla="*/ 1326356 w 2724150"/>
              <a:gd name="connsiteY25" fmla="*/ 1328737 h 2116931"/>
              <a:gd name="connsiteX26" fmla="*/ 1312069 w 2724150"/>
              <a:gd name="connsiteY26" fmla="*/ 1366837 h 2116931"/>
              <a:gd name="connsiteX27" fmla="*/ 1281113 w 2724150"/>
              <a:gd name="connsiteY27" fmla="*/ 1390650 h 2116931"/>
              <a:gd name="connsiteX28" fmla="*/ 1238250 w 2724150"/>
              <a:gd name="connsiteY28" fmla="*/ 1428750 h 2116931"/>
              <a:gd name="connsiteX29" fmla="*/ 1207294 w 2724150"/>
              <a:gd name="connsiteY29" fmla="*/ 1438275 h 2116931"/>
              <a:gd name="connsiteX30" fmla="*/ 1171575 w 2724150"/>
              <a:gd name="connsiteY30" fmla="*/ 1431131 h 2116931"/>
              <a:gd name="connsiteX31" fmla="*/ 1116806 w 2724150"/>
              <a:gd name="connsiteY31" fmla="*/ 1431131 h 2116931"/>
              <a:gd name="connsiteX32" fmla="*/ 1088231 w 2724150"/>
              <a:gd name="connsiteY32" fmla="*/ 1435893 h 2116931"/>
              <a:gd name="connsiteX33" fmla="*/ 1042988 w 2724150"/>
              <a:gd name="connsiteY33" fmla="*/ 1443037 h 2116931"/>
              <a:gd name="connsiteX34" fmla="*/ 1004888 w 2724150"/>
              <a:gd name="connsiteY34" fmla="*/ 1466850 h 2116931"/>
              <a:gd name="connsiteX35" fmla="*/ 950119 w 2724150"/>
              <a:gd name="connsiteY35" fmla="*/ 1500187 h 2116931"/>
              <a:gd name="connsiteX36" fmla="*/ 859631 w 2724150"/>
              <a:gd name="connsiteY36" fmla="*/ 1564481 h 2116931"/>
              <a:gd name="connsiteX37" fmla="*/ 788194 w 2724150"/>
              <a:gd name="connsiteY37" fmla="*/ 1612106 h 2116931"/>
              <a:gd name="connsiteX38" fmla="*/ 707231 w 2724150"/>
              <a:gd name="connsiteY38" fmla="*/ 1664493 h 2116931"/>
              <a:gd name="connsiteX39" fmla="*/ 652463 w 2724150"/>
              <a:gd name="connsiteY39" fmla="*/ 1709737 h 2116931"/>
              <a:gd name="connsiteX40" fmla="*/ 547688 w 2724150"/>
              <a:gd name="connsiteY40" fmla="*/ 1771650 h 2116931"/>
              <a:gd name="connsiteX41" fmla="*/ 459581 w 2724150"/>
              <a:gd name="connsiteY41" fmla="*/ 1819275 h 2116931"/>
              <a:gd name="connsiteX42" fmla="*/ 326231 w 2724150"/>
              <a:gd name="connsiteY42" fmla="*/ 1888331 h 2116931"/>
              <a:gd name="connsiteX43" fmla="*/ 240506 w 2724150"/>
              <a:gd name="connsiteY43" fmla="*/ 1921668 h 2116931"/>
              <a:gd name="connsiteX44" fmla="*/ 164306 w 2724150"/>
              <a:gd name="connsiteY44" fmla="*/ 1955006 h 2116931"/>
              <a:gd name="connsiteX45" fmla="*/ 102394 w 2724150"/>
              <a:gd name="connsiteY45" fmla="*/ 1976437 h 2116931"/>
              <a:gd name="connsiteX46" fmla="*/ 0 w 2724150"/>
              <a:gd name="connsiteY46" fmla="*/ 1988343 h 2116931"/>
              <a:gd name="connsiteX47" fmla="*/ 11906 w 2724150"/>
              <a:gd name="connsiteY47" fmla="*/ 2007393 h 2116931"/>
              <a:gd name="connsiteX48" fmla="*/ 33338 w 2724150"/>
              <a:gd name="connsiteY48" fmla="*/ 2035968 h 2116931"/>
              <a:gd name="connsiteX49" fmla="*/ 45244 w 2724150"/>
              <a:gd name="connsiteY49" fmla="*/ 2078831 h 2116931"/>
              <a:gd name="connsiteX50" fmla="*/ 47625 w 2724150"/>
              <a:gd name="connsiteY50" fmla="*/ 2116931 h 2116931"/>
              <a:gd name="connsiteX51" fmla="*/ 100013 w 2724150"/>
              <a:gd name="connsiteY51" fmla="*/ 2100262 h 2116931"/>
              <a:gd name="connsiteX52" fmla="*/ 247650 w 2724150"/>
              <a:gd name="connsiteY52" fmla="*/ 2043112 h 2116931"/>
              <a:gd name="connsiteX53" fmla="*/ 402431 w 2724150"/>
              <a:gd name="connsiteY53" fmla="*/ 1969293 h 2116931"/>
              <a:gd name="connsiteX54" fmla="*/ 531019 w 2724150"/>
              <a:gd name="connsiteY54" fmla="*/ 1893093 h 2116931"/>
              <a:gd name="connsiteX55" fmla="*/ 623888 w 2724150"/>
              <a:gd name="connsiteY55" fmla="*/ 1828800 h 2116931"/>
              <a:gd name="connsiteX56" fmla="*/ 721519 w 2724150"/>
              <a:gd name="connsiteY56" fmla="*/ 1759743 h 2116931"/>
              <a:gd name="connsiteX57" fmla="*/ 857250 w 2724150"/>
              <a:gd name="connsiteY57" fmla="*/ 1654968 h 2116931"/>
              <a:gd name="connsiteX58" fmla="*/ 978694 w 2724150"/>
              <a:gd name="connsiteY58" fmla="*/ 1581150 h 2116931"/>
              <a:gd name="connsiteX59" fmla="*/ 1035844 w 2724150"/>
              <a:gd name="connsiteY59" fmla="*/ 1528762 h 2116931"/>
              <a:gd name="connsiteX60" fmla="*/ 1066800 w 2724150"/>
              <a:gd name="connsiteY60" fmla="*/ 1519237 h 2116931"/>
              <a:gd name="connsiteX61" fmla="*/ 1081088 w 2724150"/>
              <a:gd name="connsiteY61" fmla="*/ 1514475 h 2116931"/>
              <a:gd name="connsiteX62" fmla="*/ 1140619 w 2724150"/>
              <a:gd name="connsiteY62" fmla="*/ 1509712 h 2116931"/>
              <a:gd name="connsiteX63" fmla="*/ 1200150 w 2724150"/>
              <a:gd name="connsiteY63" fmla="*/ 1500187 h 2116931"/>
              <a:gd name="connsiteX64" fmla="*/ 1221581 w 2724150"/>
              <a:gd name="connsiteY64" fmla="*/ 1495425 h 2116931"/>
              <a:gd name="connsiteX65" fmla="*/ 1240631 w 2724150"/>
              <a:gd name="connsiteY65" fmla="*/ 1485900 h 2116931"/>
              <a:gd name="connsiteX66" fmla="*/ 1307306 w 2724150"/>
              <a:gd name="connsiteY66" fmla="*/ 1445418 h 2116931"/>
              <a:gd name="connsiteX67" fmla="*/ 1338263 w 2724150"/>
              <a:gd name="connsiteY67" fmla="*/ 1431131 h 2116931"/>
              <a:gd name="connsiteX68" fmla="*/ 1347788 w 2724150"/>
              <a:gd name="connsiteY68" fmla="*/ 1404937 h 2116931"/>
              <a:gd name="connsiteX69" fmla="*/ 1362075 w 2724150"/>
              <a:gd name="connsiteY69" fmla="*/ 1381125 h 2116931"/>
              <a:gd name="connsiteX70" fmla="*/ 1383506 w 2724150"/>
              <a:gd name="connsiteY70" fmla="*/ 1354931 h 2116931"/>
              <a:gd name="connsiteX71" fmla="*/ 1407319 w 2724150"/>
              <a:gd name="connsiteY71" fmla="*/ 1316831 h 2116931"/>
              <a:gd name="connsiteX72" fmla="*/ 1438275 w 2724150"/>
              <a:gd name="connsiteY72" fmla="*/ 1293018 h 2116931"/>
              <a:gd name="connsiteX73" fmla="*/ 1457325 w 2724150"/>
              <a:gd name="connsiteY73" fmla="*/ 1283493 h 2116931"/>
              <a:gd name="connsiteX74" fmla="*/ 1485900 w 2724150"/>
              <a:gd name="connsiteY74" fmla="*/ 1283493 h 2116931"/>
              <a:gd name="connsiteX75" fmla="*/ 1540669 w 2724150"/>
              <a:gd name="connsiteY75" fmla="*/ 1290637 h 2116931"/>
              <a:gd name="connsiteX76" fmla="*/ 1590675 w 2724150"/>
              <a:gd name="connsiteY76" fmla="*/ 1295400 h 2116931"/>
              <a:gd name="connsiteX77" fmla="*/ 1643063 w 2724150"/>
              <a:gd name="connsiteY77" fmla="*/ 1290637 h 2116931"/>
              <a:gd name="connsiteX78" fmla="*/ 1664494 w 2724150"/>
              <a:gd name="connsiteY78" fmla="*/ 1290637 h 2116931"/>
              <a:gd name="connsiteX79" fmla="*/ 1704975 w 2724150"/>
              <a:gd name="connsiteY79" fmla="*/ 1273968 h 2116931"/>
              <a:gd name="connsiteX80" fmla="*/ 1728788 w 2724150"/>
              <a:gd name="connsiteY80" fmla="*/ 1259681 h 2116931"/>
              <a:gd name="connsiteX81" fmla="*/ 1785938 w 2724150"/>
              <a:gd name="connsiteY81" fmla="*/ 1238250 h 2116931"/>
              <a:gd name="connsiteX82" fmla="*/ 1807369 w 2724150"/>
              <a:gd name="connsiteY82" fmla="*/ 1214437 h 2116931"/>
              <a:gd name="connsiteX83" fmla="*/ 1843088 w 2724150"/>
              <a:gd name="connsiteY83" fmla="*/ 1183481 h 2116931"/>
              <a:gd name="connsiteX84" fmla="*/ 1859756 w 2724150"/>
              <a:gd name="connsiteY84" fmla="*/ 1140618 h 2116931"/>
              <a:gd name="connsiteX85" fmla="*/ 1876425 w 2724150"/>
              <a:gd name="connsiteY85" fmla="*/ 1102518 h 2116931"/>
              <a:gd name="connsiteX86" fmla="*/ 1890713 w 2724150"/>
              <a:gd name="connsiteY86" fmla="*/ 1062037 h 2116931"/>
              <a:gd name="connsiteX87" fmla="*/ 2667001 w 2724150"/>
              <a:gd name="connsiteY87" fmla="*/ 245268 h 2116931"/>
              <a:gd name="connsiteX0" fmla="*/ 2724150 w 2724150"/>
              <a:gd name="connsiteY0" fmla="*/ 0 h 2116931"/>
              <a:gd name="connsiteX1" fmla="*/ 2552699 w 2724150"/>
              <a:gd name="connsiteY1" fmla="*/ 190501 h 2116931"/>
              <a:gd name="connsiteX2" fmla="*/ 2486024 w 2724150"/>
              <a:gd name="connsiteY2" fmla="*/ 273844 h 2116931"/>
              <a:gd name="connsiteX3" fmla="*/ 2416968 w 2724150"/>
              <a:gd name="connsiteY3" fmla="*/ 364332 h 2116931"/>
              <a:gd name="connsiteX4" fmla="*/ 2347912 w 2724150"/>
              <a:gd name="connsiteY4" fmla="*/ 450057 h 2116931"/>
              <a:gd name="connsiteX5" fmla="*/ 2302668 w 2724150"/>
              <a:gd name="connsiteY5" fmla="*/ 495301 h 2116931"/>
              <a:gd name="connsiteX6" fmla="*/ 2286000 w 2724150"/>
              <a:gd name="connsiteY6" fmla="*/ 661988 h 2116931"/>
              <a:gd name="connsiteX7" fmla="*/ 2171699 w 2724150"/>
              <a:gd name="connsiteY7" fmla="*/ 764382 h 2116931"/>
              <a:gd name="connsiteX8" fmla="*/ 2069305 w 2724150"/>
              <a:gd name="connsiteY8" fmla="*/ 840580 h 2116931"/>
              <a:gd name="connsiteX9" fmla="*/ 1978817 w 2724150"/>
              <a:gd name="connsiteY9" fmla="*/ 854869 h 2116931"/>
              <a:gd name="connsiteX10" fmla="*/ 1916905 w 2724150"/>
              <a:gd name="connsiteY10" fmla="*/ 883444 h 2116931"/>
              <a:gd name="connsiteX11" fmla="*/ 1859755 w 2724150"/>
              <a:gd name="connsiteY11" fmla="*/ 928687 h 2116931"/>
              <a:gd name="connsiteX12" fmla="*/ 1840705 w 2724150"/>
              <a:gd name="connsiteY12" fmla="*/ 995363 h 2116931"/>
              <a:gd name="connsiteX13" fmla="*/ 1838324 w 2724150"/>
              <a:gd name="connsiteY13" fmla="*/ 1073944 h 2116931"/>
              <a:gd name="connsiteX14" fmla="*/ 1831181 w 2724150"/>
              <a:gd name="connsiteY14" fmla="*/ 1128712 h 2116931"/>
              <a:gd name="connsiteX15" fmla="*/ 1816894 w 2724150"/>
              <a:gd name="connsiteY15" fmla="*/ 1162050 h 2116931"/>
              <a:gd name="connsiteX16" fmla="*/ 1788319 w 2724150"/>
              <a:gd name="connsiteY16" fmla="*/ 1195387 h 2116931"/>
              <a:gd name="connsiteX17" fmla="*/ 1728788 w 2724150"/>
              <a:gd name="connsiteY17" fmla="*/ 1219200 h 2116931"/>
              <a:gd name="connsiteX18" fmla="*/ 1676400 w 2724150"/>
              <a:gd name="connsiteY18" fmla="*/ 1233487 h 2116931"/>
              <a:gd name="connsiteX19" fmla="*/ 1624013 w 2724150"/>
              <a:gd name="connsiteY19" fmla="*/ 1238250 h 2116931"/>
              <a:gd name="connsiteX20" fmla="*/ 1543050 w 2724150"/>
              <a:gd name="connsiteY20" fmla="*/ 1235868 h 2116931"/>
              <a:gd name="connsiteX21" fmla="*/ 1454944 w 2724150"/>
              <a:gd name="connsiteY21" fmla="*/ 1233487 h 2116931"/>
              <a:gd name="connsiteX22" fmla="*/ 1402556 w 2724150"/>
              <a:gd name="connsiteY22" fmla="*/ 1238250 h 2116931"/>
              <a:gd name="connsiteX23" fmla="*/ 1364456 w 2724150"/>
              <a:gd name="connsiteY23" fmla="*/ 1264443 h 2116931"/>
              <a:gd name="connsiteX24" fmla="*/ 1345406 w 2724150"/>
              <a:gd name="connsiteY24" fmla="*/ 1293018 h 2116931"/>
              <a:gd name="connsiteX25" fmla="*/ 1326356 w 2724150"/>
              <a:gd name="connsiteY25" fmla="*/ 1328737 h 2116931"/>
              <a:gd name="connsiteX26" fmla="*/ 1312069 w 2724150"/>
              <a:gd name="connsiteY26" fmla="*/ 1366837 h 2116931"/>
              <a:gd name="connsiteX27" fmla="*/ 1281113 w 2724150"/>
              <a:gd name="connsiteY27" fmla="*/ 1390650 h 2116931"/>
              <a:gd name="connsiteX28" fmla="*/ 1238250 w 2724150"/>
              <a:gd name="connsiteY28" fmla="*/ 1428750 h 2116931"/>
              <a:gd name="connsiteX29" fmla="*/ 1207294 w 2724150"/>
              <a:gd name="connsiteY29" fmla="*/ 1438275 h 2116931"/>
              <a:gd name="connsiteX30" fmla="*/ 1171575 w 2724150"/>
              <a:gd name="connsiteY30" fmla="*/ 1431131 h 2116931"/>
              <a:gd name="connsiteX31" fmla="*/ 1116806 w 2724150"/>
              <a:gd name="connsiteY31" fmla="*/ 1431131 h 2116931"/>
              <a:gd name="connsiteX32" fmla="*/ 1088231 w 2724150"/>
              <a:gd name="connsiteY32" fmla="*/ 1435893 h 2116931"/>
              <a:gd name="connsiteX33" fmla="*/ 1042988 w 2724150"/>
              <a:gd name="connsiteY33" fmla="*/ 1443037 h 2116931"/>
              <a:gd name="connsiteX34" fmla="*/ 1004888 w 2724150"/>
              <a:gd name="connsiteY34" fmla="*/ 1466850 h 2116931"/>
              <a:gd name="connsiteX35" fmla="*/ 950119 w 2724150"/>
              <a:gd name="connsiteY35" fmla="*/ 1500187 h 2116931"/>
              <a:gd name="connsiteX36" fmla="*/ 859631 w 2724150"/>
              <a:gd name="connsiteY36" fmla="*/ 1564481 h 2116931"/>
              <a:gd name="connsiteX37" fmla="*/ 788194 w 2724150"/>
              <a:gd name="connsiteY37" fmla="*/ 1612106 h 2116931"/>
              <a:gd name="connsiteX38" fmla="*/ 707231 w 2724150"/>
              <a:gd name="connsiteY38" fmla="*/ 1664493 h 2116931"/>
              <a:gd name="connsiteX39" fmla="*/ 652463 w 2724150"/>
              <a:gd name="connsiteY39" fmla="*/ 1709737 h 2116931"/>
              <a:gd name="connsiteX40" fmla="*/ 547688 w 2724150"/>
              <a:gd name="connsiteY40" fmla="*/ 1771650 h 2116931"/>
              <a:gd name="connsiteX41" fmla="*/ 459581 w 2724150"/>
              <a:gd name="connsiteY41" fmla="*/ 1819275 h 2116931"/>
              <a:gd name="connsiteX42" fmla="*/ 326231 w 2724150"/>
              <a:gd name="connsiteY42" fmla="*/ 1888331 h 2116931"/>
              <a:gd name="connsiteX43" fmla="*/ 240506 w 2724150"/>
              <a:gd name="connsiteY43" fmla="*/ 1921668 h 2116931"/>
              <a:gd name="connsiteX44" fmla="*/ 164306 w 2724150"/>
              <a:gd name="connsiteY44" fmla="*/ 1955006 h 2116931"/>
              <a:gd name="connsiteX45" fmla="*/ 102394 w 2724150"/>
              <a:gd name="connsiteY45" fmla="*/ 1976437 h 2116931"/>
              <a:gd name="connsiteX46" fmla="*/ 0 w 2724150"/>
              <a:gd name="connsiteY46" fmla="*/ 1988343 h 2116931"/>
              <a:gd name="connsiteX47" fmla="*/ 11906 w 2724150"/>
              <a:gd name="connsiteY47" fmla="*/ 2007393 h 2116931"/>
              <a:gd name="connsiteX48" fmla="*/ 33338 w 2724150"/>
              <a:gd name="connsiteY48" fmla="*/ 2035968 h 2116931"/>
              <a:gd name="connsiteX49" fmla="*/ 45244 w 2724150"/>
              <a:gd name="connsiteY49" fmla="*/ 2078831 h 2116931"/>
              <a:gd name="connsiteX50" fmla="*/ 47625 w 2724150"/>
              <a:gd name="connsiteY50" fmla="*/ 2116931 h 2116931"/>
              <a:gd name="connsiteX51" fmla="*/ 100013 w 2724150"/>
              <a:gd name="connsiteY51" fmla="*/ 2100262 h 2116931"/>
              <a:gd name="connsiteX52" fmla="*/ 247650 w 2724150"/>
              <a:gd name="connsiteY52" fmla="*/ 2043112 h 2116931"/>
              <a:gd name="connsiteX53" fmla="*/ 402431 w 2724150"/>
              <a:gd name="connsiteY53" fmla="*/ 1969293 h 2116931"/>
              <a:gd name="connsiteX54" fmla="*/ 531019 w 2724150"/>
              <a:gd name="connsiteY54" fmla="*/ 1893093 h 2116931"/>
              <a:gd name="connsiteX55" fmla="*/ 623888 w 2724150"/>
              <a:gd name="connsiteY55" fmla="*/ 1828800 h 2116931"/>
              <a:gd name="connsiteX56" fmla="*/ 721519 w 2724150"/>
              <a:gd name="connsiteY56" fmla="*/ 1759743 h 2116931"/>
              <a:gd name="connsiteX57" fmla="*/ 857250 w 2724150"/>
              <a:gd name="connsiteY57" fmla="*/ 1654968 h 2116931"/>
              <a:gd name="connsiteX58" fmla="*/ 978694 w 2724150"/>
              <a:gd name="connsiteY58" fmla="*/ 1581150 h 2116931"/>
              <a:gd name="connsiteX59" fmla="*/ 1035844 w 2724150"/>
              <a:gd name="connsiteY59" fmla="*/ 1528762 h 2116931"/>
              <a:gd name="connsiteX60" fmla="*/ 1066800 w 2724150"/>
              <a:gd name="connsiteY60" fmla="*/ 1519237 h 2116931"/>
              <a:gd name="connsiteX61" fmla="*/ 1081088 w 2724150"/>
              <a:gd name="connsiteY61" fmla="*/ 1514475 h 2116931"/>
              <a:gd name="connsiteX62" fmla="*/ 1140619 w 2724150"/>
              <a:gd name="connsiteY62" fmla="*/ 1509712 h 2116931"/>
              <a:gd name="connsiteX63" fmla="*/ 1200150 w 2724150"/>
              <a:gd name="connsiteY63" fmla="*/ 1500187 h 2116931"/>
              <a:gd name="connsiteX64" fmla="*/ 1221581 w 2724150"/>
              <a:gd name="connsiteY64" fmla="*/ 1495425 h 2116931"/>
              <a:gd name="connsiteX65" fmla="*/ 1240631 w 2724150"/>
              <a:gd name="connsiteY65" fmla="*/ 1485900 h 2116931"/>
              <a:gd name="connsiteX66" fmla="*/ 1307306 w 2724150"/>
              <a:gd name="connsiteY66" fmla="*/ 1445418 h 2116931"/>
              <a:gd name="connsiteX67" fmla="*/ 1338263 w 2724150"/>
              <a:gd name="connsiteY67" fmla="*/ 1431131 h 2116931"/>
              <a:gd name="connsiteX68" fmla="*/ 1347788 w 2724150"/>
              <a:gd name="connsiteY68" fmla="*/ 1404937 h 2116931"/>
              <a:gd name="connsiteX69" fmla="*/ 1362075 w 2724150"/>
              <a:gd name="connsiteY69" fmla="*/ 1381125 h 2116931"/>
              <a:gd name="connsiteX70" fmla="*/ 1383506 w 2724150"/>
              <a:gd name="connsiteY70" fmla="*/ 1354931 h 2116931"/>
              <a:gd name="connsiteX71" fmla="*/ 1407319 w 2724150"/>
              <a:gd name="connsiteY71" fmla="*/ 1316831 h 2116931"/>
              <a:gd name="connsiteX72" fmla="*/ 1438275 w 2724150"/>
              <a:gd name="connsiteY72" fmla="*/ 1293018 h 2116931"/>
              <a:gd name="connsiteX73" fmla="*/ 1457325 w 2724150"/>
              <a:gd name="connsiteY73" fmla="*/ 1283493 h 2116931"/>
              <a:gd name="connsiteX74" fmla="*/ 1485900 w 2724150"/>
              <a:gd name="connsiteY74" fmla="*/ 1283493 h 2116931"/>
              <a:gd name="connsiteX75" fmla="*/ 1540669 w 2724150"/>
              <a:gd name="connsiteY75" fmla="*/ 1290637 h 2116931"/>
              <a:gd name="connsiteX76" fmla="*/ 1590675 w 2724150"/>
              <a:gd name="connsiteY76" fmla="*/ 1295400 h 2116931"/>
              <a:gd name="connsiteX77" fmla="*/ 1643063 w 2724150"/>
              <a:gd name="connsiteY77" fmla="*/ 1290637 h 2116931"/>
              <a:gd name="connsiteX78" fmla="*/ 1664494 w 2724150"/>
              <a:gd name="connsiteY78" fmla="*/ 1290637 h 2116931"/>
              <a:gd name="connsiteX79" fmla="*/ 1704975 w 2724150"/>
              <a:gd name="connsiteY79" fmla="*/ 1273968 h 2116931"/>
              <a:gd name="connsiteX80" fmla="*/ 1728788 w 2724150"/>
              <a:gd name="connsiteY80" fmla="*/ 1259681 h 2116931"/>
              <a:gd name="connsiteX81" fmla="*/ 1785938 w 2724150"/>
              <a:gd name="connsiteY81" fmla="*/ 1238250 h 2116931"/>
              <a:gd name="connsiteX82" fmla="*/ 1807369 w 2724150"/>
              <a:gd name="connsiteY82" fmla="*/ 1214437 h 2116931"/>
              <a:gd name="connsiteX83" fmla="*/ 1843088 w 2724150"/>
              <a:gd name="connsiteY83" fmla="*/ 1183481 h 2116931"/>
              <a:gd name="connsiteX84" fmla="*/ 1859756 w 2724150"/>
              <a:gd name="connsiteY84" fmla="*/ 1140618 h 2116931"/>
              <a:gd name="connsiteX85" fmla="*/ 1876425 w 2724150"/>
              <a:gd name="connsiteY85" fmla="*/ 1102518 h 2116931"/>
              <a:gd name="connsiteX86" fmla="*/ 1890713 w 2724150"/>
              <a:gd name="connsiteY86" fmla="*/ 1062037 h 2116931"/>
              <a:gd name="connsiteX87" fmla="*/ 2667001 w 2724150"/>
              <a:gd name="connsiteY87" fmla="*/ 245268 h 2116931"/>
              <a:gd name="connsiteX0" fmla="*/ 2724150 w 2724150"/>
              <a:gd name="connsiteY0" fmla="*/ 0 h 2116931"/>
              <a:gd name="connsiteX1" fmla="*/ 2552699 w 2724150"/>
              <a:gd name="connsiteY1" fmla="*/ 190501 h 2116931"/>
              <a:gd name="connsiteX2" fmla="*/ 2486024 w 2724150"/>
              <a:gd name="connsiteY2" fmla="*/ 273844 h 2116931"/>
              <a:gd name="connsiteX3" fmla="*/ 2416968 w 2724150"/>
              <a:gd name="connsiteY3" fmla="*/ 364332 h 2116931"/>
              <a:gd name="connsiteX4" fmla="*/ 2347912 w 2724150"/>
              <a:gd name="connsiteY4" fmla="*/ 450057 h 2116931"/>
              <a:gd name="connsiteX5" fmla="*/ 2302668 w 2724150"/>
              <a:gd name="connsiteY5" fmla="*/ 495301 h 2116931"/>
              <a:gd name="connsiteX6" fmla="*/ 2286000 w 2724150"/>
              <a:gd name="connsiteY6" fmla="*/ 661988 h 2116931"/>
              <a:gd name="connsiteX7" fmla="*/ 2171699 w 2724150"/>
              <a:gd name="connsiteY7" fmla="*/ 764382 h 2116931"/>
              <a:gd name="connsiteX8" fmla="*/ 2069305 w 2724150"/>
              <a:gd name="connsiteY8" fmla="*/ 840580 h 2116931"/>
              <a:gd name="connsiteX9" fmla="*/ 1978817 w 2724150"/>
              <a:gd name="connsiteY9" fmla="*/ 854869 h 2116931"/>
              <a:gd name="connsiteX10" fmla="*/ 1916905 w 2724150"/>
              <a:gd name="connsiteY10" fmla="*/ 883444 h 2116931"/>
              <a:gd name="connsiteX11" fmla="*/ 1859755 w 2724150"/>
              <a:gd name="connsiteY11" fmla="*/ 928687 h 2116931"/>
              <a:gd name="connsiteX12" fmla="*/ 1840705 w 2724150"/>
              <a:gd name="connsiteY12" fmla="*/ 995363 h 2116931"/>
              <a:gd name="connsiteX13" fmla="*/ 1838324 w 2724150"/>
              <a:gd name="connsiteY13" fmla="*/ 1073944 h 2116931"/>
              <a:gd name="connsiteX14" fmla="*/ 1831181 w 2724150"/>
              <a:gd name="connsiteY14" fmla="*/ 1128712 h 2116931"/>
              <a:gd name="connsiteX15" fmla="*/ 1816894 w 2724150"/>
              <a:gd name="connsiteY15" fmla="*/ 1162050 h 2116931"/>
              <a:gd name="connsiteX16" fmla="*/ 1788319 w 2724150"/>
              <a:gd name="connsiteY16" fmla="*/ 1195387 h 2116931"/>
              <a:gd name="connsiteX17" fmla="*/ 1728788 w 2724150"/>
              <a:gd name="connsiteY17" fmla="*/ 1219200 h 2116931"/>
              <a:gd name="connsiteX18" fmla="*/ 1676400 w 2724150"/>
              <a:gd name="connsiteY18" fmla="*/ 1233487 h 2116931"/>
              <a:gd name="connsiteX19" fmla="*/ 1624013 w 2724150"/>
              <a:gd name="connsiteY19" fmla="*/ 1238250 h 2116931"/>
              <a:gd name="connsiteX20" fmla="*/ 1543050 w 2724150"/>
              <a:gd name="connsiteY20" fmla="*/ 1235868 h 2116931"/>
              <a:gd name="connsiteX21" fmla="*/ 1454944 w 2724150"/>
              <a:gd name="connsiteY21" fmla="*/ 1233487 h 2116931"/>
              <a:gd name="connsiteX22" fmla="*/ 1402556 w 2724150"/>
              <a:gd name="connsiteY22" fmla="*/ 1238250 h 2116931"/>
              <a:gd name="connsiteX23" fmla="*/ 1364456 w 2724150"/>
              <a:gd name="connsiteY23" fmla="*/ 1264443 h 2116931"/>
              <a:gd name="connsiteX24" fmla="*/ 1345406 w 2724150"/>
              <a:gd name="connsiteY24" fmla="*/ 1293018 h 2116931"/>
              <a:gd name="connsiteX25" fmla="*/ 1326356 w 2724150"/>
              <a:gd name="connsiteY25" fmla="*/ 1328737 h 2116931"/>
              <a:gd name="connsiteX26" fmla="*/ 1312069 w 2724150"/>
              <a:gd name="connsiteY26" fmla="*/ 1366837 h 2116931"/>
              <a:gd name="connsiteX27" fmla="*/ 1281113 w 2724150"/>
              <a:gd name="connsiteY27" fmla="*/ 1390650 h 2116931"/>
              <a:gd name="connsiteX28" fmla="*/ 1238250 w 2724150"/>
              <a:gd name="connsiteY28" fmla="*/ 1428750 h 2116931"/>
              <a:gd name="connsiteX29" fmla="*/ 1207294 w 2724150"/>
              <a:gd name="connsiteY29" fmla="*/ 1438275 h 2116931"/>
              <a:gd name="connsiteX30" fmla="*/ 1171575 w 2724150"/>
              <a:gd name="connsiteY30" fmla="*/ 1431131 h 2116931"/>
              <a:gd name="connsiteX31" fmla="*/ 1116806 w 2724150"/>
              <a:gd name="connsiteY31" fmla="*/ 1431131 h 2116931"/>
              <a:gd name="connsiteX32" fmla="*/ 1088231 w 2724150"/>
              <a:gd name="connsiteY32" fmla="*/ 1435893 h 2116931"/>
              <a:gd name="connsiteX33" fmla="*/ 1042988 w 2724150"/>
              <a:gd name="connsiteY33" fmla="*/ 1443037 h 2116931"/>
              <a:gd name="connsiteX34" fmla="*/ 1004888 w 2724150"/>
              <a:gd name="connsiteY34" fmla="*/ 1466850 h 2116931"/>
              <a:gd name="connsiteX35" fmla="*/ 950119 w 2724150"/>
              <a:gd name="connsiteY35" fmla="*/ 1500187 h 2116931"/>
              <a:gd name="connsiteX36" fmla="*/ 859631 w 2724150"/>
              <a:gd name="connsiteY36" fmla="*/ 1564481 h 2116931"/>
              <a:gd name="connsiteX37" fmla="*/ 788194 w 2724150"/>
              <a:gd name="connsiteY37" fmla="*/ 1612106 h 2116931"/>
              <a:gd name="connsiteX38" fmla="*/ 707231 w 2724150"/>
              <a:gd name="connsiteY38" fmla="*/ 1664493 h 2116931"/>
              <a:gd name="connsiteX39" fmla="*/ 652463 w 2724150"/>
              <a:gd name="connsiteY39" fmla="*/ 1709737 h 2116931"/>
              <a:gd name="connsiteX40" fmla="*/ 547688 w 2724150"/>
              <a:gd name="connsiteY40" fmla="*/ 1771650 h 2116931"/>
              <a:gd name="connsiteX41" fmla="*/ 459581 w 2724150"/>
              <a:gd name="connsiteY41" fmla="*/ 1819275 h 2116931"/>
              <a:gd name="connsiteX42" fmla="*/ 326231 w 2724150"/>
              <a:gd name="connsiteY42" fmla="*/ 1888331 h 2116931"/>
              <a:gd name="connsiteX43" fmla="*/ 240506 w 2724150"/>
              <a:gd name="connsiteY43" fmla="*/ 1921668 h 2116931"/>
              <a:gd name="connsiteX44" fmla="*/ 164306 w 2724150"/>
              <a:gd name="connsiteY44" fmla="*/ 1955006 h 2116931"/>
              <a:gd name="connsiteX45" fmla="*/ 102394 w 2724150"/>
              <a:gd name="connsiteY45" fmla="*/ 1976437 h 2116931"/>
              <a:gd name="connsiteX46" fmla="*/ 0 w 2724150"/>
              <a:gd name="connsiteY46" fmla="*/ 1988343 h 2116931"/>
              <a:gd name="connsiteX47" fmla="*/ 11906 w 2724150"/>
              <a:gd name="connsiteY47" fmla="*/ 2007393 h 2116931"/>
              <a:gd name="connsiteX48" fmla="*/ 33338 w 2724150"/>
              <a:gd name="connsiteY48" fmla="*/ 2035968 h 2116931"/>
              <a:gd name="connsiteX49" fmla="*/ 45244 w 2724150"/>
              <a:gd name="connsiteY49" fmla="*/ 2078831 h 2116931"/>
              <a:gd name="connsiteX50" fmla="*/ 47625 w 2724150"/>
              <a:gd name="connsiteY50" fmla="*/ 2116931 h 2116931"/>
              <a:gd name="connsiteX51" fmla="*/ 100013 w 2724150"/>
              <a:gd name="connsiteY51" fmla="*/ 2100262 h 2116931"/>
              <a:gd name="connsiteX52" fmla="*/ 247650 w 2724150"/>
              <a:gd name="connsiteY52" fmla="*/ 2043112 h 2116931"/>
              <a:gd name="connsiteX53" fmla="*/ 402431 w 2724150"/>
              <a:gd name="connsiteY53" fmla="*/ 1969293 h 2116931"/>
              <a:gd name="connsiteX54" fmla="*/ 531019 w 2724150"/>
              <a:gd name="connsiteY54" fmla="*/ 1893093 h 2116931"/>
              <a:gd name="connsiteX55" fmla="*/ 623888 w 2724150"/>
              <a:gd name="connsiteY55" fmla="*/ 1828800 h 2116931"/>
              <a:gd name="connsiteX56" fmla="*/ 721519 w 2724150"/>
              <a:gd name="connsiteY56" fmla="*/ 1759743 h 2116931"/>
              <a:gd name="connsiteX57" fmla="*/ 857250 w 2724150"/>
              <a:gd name="connsiteY57" fmla="*/ 1654968 h 2116931"/>
              <a:gd name="connsiteX58" fmla="*/ 978694 w 2724150"/>
              <a:gd name="connsiteY58" fmla="*/ 1581150 h 2116931"/>
              <a:gd name="connsiteX59" fmla="*/ 1035844 w 2724150"/>
              <a:gd name="connsiteY59" fmla="*/ 1528762 h 2116931"/>
              <a:gd name="connsiteX60" fmla="*/ 1066800 w 2724150"/>
              <a:gd name="connsiteY60" fmla="*/ 1519237 h 2116931"/>
              <a:gd name="connsiteX61" fmla="*/ 1081088 w 2724150"/>
              <a:gd name="connsiteY61" fmla="*/ 1514475 h 2116931"/>
              <a:gd name="connsiteX62" fmla="*/ 1140619 w 2724150"/>
              <a:gd name="connsiteY62" fmla="*/ 1509712 h 2116931"/>
              <a:gd name="connsiteX63" fmla="*/ 1200150 w 2724150"/>
              <a:gd name="connsiteY63" fmla="*/ 1500187 h 2116931"/>
              <a:gd name="connsiteX64" fmla="*/ 1221581 w 2724150"/>
              <a:gd name="connsiteY64" fmla="*/ 1495425 h 2116931"/>
              <a:gd name="connsiteX65" fmla="*/ 1240631 w 2724150"/>
              <a:gd name="connsiteY65" fmla="*/ 1485900 h 2116931"/>
              <a:gd name="connsiteX66" fmla="*/ 1307306 w 2724150"/>
              <a:gd name="connsiteY66" fmla="*/ 1445418 h 2116931"/>
              <a:gd name="connsiteX67" fmla="*/ 1338263 w 2724150"/>
              <a:gd name="connsiteY67" fmla="*/ 1431131 h 2116931"/>
              <a:gd name="connsiteX68" fmla="*/ 1347788 w 2724150"/>
              <a:gd name="connsiteY68" fmla="*/ 1404937 h 2116931"/>
              <a:gd name="connsiteX69" fmla="*/ 1362075 w 2724150"/>
              <a:gd name="connsiteY69" fmla="*/ 1381125 h 2116931"/>
              <a:gd name="connsiteX70" fmla="*/ 1383506 w 2724150"/>
              <a:gd name="connsiteY70" fmla="*/ 1354931 h 2116931"/>
              <a:gd name="connsiteX71" fmla="*/ 1407319 w 2724150"/>
              <a:gd name="connsiteY71" fmla="*/ 1316831 h 2116931"/>
              <a:gd name="connsiteX72" fmla="*/ 1438275 w 2724150"/>
              <a:gd name="connsiteY72" fmla="*/ 1293018 h 2116931"/>
              <a:gd name="connsiteX73" fmla="*/ 1457325 w 2724150"/>
              <a:gd name="connsiteY73" fmla="*/ 1283493 h 2116931"/>
              <a:gd name="connsiteX74" fmla="*/ 1485900 w 2724150"/>
              <a:gd name="connsiteY74" fmla="*/ 1283493 h 2116931"/>
              <a:gd name="connsiteX75" fmla="*/ 1540669 w 2724150"/>
              <a:gd name="connsiteY75" fmla="*/ 1290637 h 2116931"/>
              <a:gd name="connsiteX76" fmla="*/ 1590675 w 2724150"/>
              <a:gd name="connsiteY76" fmla="*/ 1295400 h 2116931"/>
              <a:gd name="connsiteX77" fmla="*/ 1643063 w 2724150"/>
              <a:gd name="connsiteY77" fmla="*/ 1290637 h 2116931"/>
              <a:gd name="connsiteX78" fmla="*/ 1664494 w 2724150"/>
              <a:gd name="connsiteY78" fmla="*/ 1290637 h 2116931"/>
              <a:gd name="connsiteX79" fmla="*/ 1704975 w 2724150"/>
              <a:gd name="connsiteY79" fmla="*/ 1273968 h 2116931"/>
              <a:gd name="connsiteX80" fmla="*/ 1728788 w 2724150"/>
              <a:gd name="connsiteY80" fmla="*/ 1259681 h 2116931"/>
              <a:gd name="connsiteX81" fmla="*/ 1785938 w 2724150"/>
              <a:gd name="connsiteY81" fmla="*/ 1238250 h 2116931"/>
              <a:gd name="connsiteX82" fmla="*/ 1807369 w 2724150"/>
              <a:gd name="connsiteY82" fmla="*/ 1214437 h 2116931"/>
              <a:gd name="connsiteX83" fmla="*/ 1843088 w 2724150"/>
              <a:gd name="connsiteY83" fmla="*/ 1183481 h 2116931"/>
              <a:gd name="connsiteX84" fmla="*/ 1859756 w 2724150"/>
              <a:gd name="connsiteY84" fmla="*/ 1140618 h 2116931"/>
              <a:gd name="connsiteX85" fmla="*/ 1876425 w 2724150"/>
              <a:gd name="connsiteY85" fmla="*/ 1102518 h 2116931"/>
              <a:gd name="connsiteX86" fmla="*/ 1890713 w 2724150"/>
              <a:gd name="connsiteY86" fmla="*/ 1062037 h 2116931"/>
              <a:gd name="connsiteX87" fmla="*/ 2671764 w 2724150"/>
              <a:gd name="connsiteY87" fmla="*/ 519112 h 2116931"/>
              <a:gd name="connsiteX0" fmla="*/ 2724150 w 2724150"/>
              <a:gd name="connsiteY0" fmla="*/ 0 h 2116931"/>
              <a:gd name="connsiteX1" fmla="*/ 2552699 w 2724150"/>
              <a:gd name="connsiteY1" fmla="*/ 190501 h 2116931"/>
              <a:gd name="connsiteX2" fmla="*/ 2486024 w 2724150"/>
              <a:gd name="connsiteY2" fmla="*/ 273844 h 2116931"/>
              <a:gd name="connsiteX3" fmla="*/ 2416968 w 2724150"/>
              <a:gd name="connsiteY3" fmla="*/ 364332 h 2116931"/>
              <a:gd name="connsiteX4" fmla="*/ 2347912 w 2724150"/>
              <a:gd name="connsiteY4" fmla="*/ 450057 h 2116931"/>
              <a:gd name="connsiteX5" fmla="*/ 2302668 w 2724150"/>
              <a:gd name="connsiteY5" fmla="*/ 495301 h 2116931"/>
              <a:gd name="connsiteX6" fmla="*/ 2286000 w 2724150"/>
              <a:gd name="connsiteY6" fmla="*/ 654844 h 2116931"/>
              <a:gd name="connsiteX7" fmla="*/ 2171699 w 2724150"/>
              <a:gd name="connsiteY7" fmla="*/ 764382 h 2116931"/>
              <a:gd name="connsiteX8" fmla="*/ 2069305 w 2724150"/>
              <a:gd name="connsiteY8" fmla="*/ 840580 h 2116931"/>
              <a:gd name="connsiteX9" fmla="*/ 1978817 w 2724150"/>
              <a:gd name="connsiteY9" fmla="*/ 854869 h 2116931"/>
              <a:gd name="connsiteX10" fmla="*/ 1916905 w 2724150"/>
              <a:gd name="connsiteY10" fmla="*/ 883444 h 2116931"/>
              <a:gd name="connsiteX11" fmla="*/ 1859755 w 2724150"/>
              <a:gd name="connsiteY11" fmla="*/ 928687 h 2116931"/>
              <a:gd name="connsiteX12" fmla="*/ 1840705 w 2724150"/>
              <a:gd name="connsiteY12" fmla="*/ 995363 h 2116931"/>
              <a:gd name="connsiteX13" fmla="*/ 1838324 w 2724150"/>
              <a:gd name="connsiteY13" fmla="*/ 1073944 h 2116931"/>
              <a:gd name="connsiteX14" fmla="*/ 1831181 w 2724150"/>
              <a:gd name="connsiteY14" fmla="*/ 1128712 h 2116931"/>
              <a:gd name="connsiteX15" fmla="*/ 1816894 w 2724150"/>
              <a:gd name="connsiteY15" fmla="*/ 1162050 h 2116931"/>
              <a:gd name="connsiteX16" fmla="*/ 1788319 w 2724150"/>
              <a:gd name="connsiteY16" fmla="*/ 1195387 h 2116931"/>
              <a:gd name="connsiteX17" fmla="*/ 1728788 w 2724150"/>
              <a:gd name="connsiteY17" fmla="*/ 1219200 h 2116931"/>
              <a:gd name="connsiteX18" fmla="*/ 1676400 w 2724150"/>
              <a:gd name="connsiteY18" fmla="*/ 1233487 h 2116931"/>
              <a:gd name="connsiteX19" fmla="*/ 1624013 w 2724150"/>
              <a:gd name="connsiteY19" fmla="*/ 1238250 h 2116931"/>
              <a:gd name="connsiteX20" fmla="*/ 1543050 w 2724150"/>
              <a:gd name="connsiteY20" fmla="*/ 1235868 h 2116931"/>
              <a:gd name="connsiteX21" fmla="*/ 1454944 w 2724150"/>
              <a:gd name="connsiteY21" fmla="*/ 1233487 h 2116931"/>
              <a:gd name="connsiteX22" fmla="*/ 1402556 w 2724150"/>
              <a:gd name="connsiteY22" fmla="*/ 1238250 h 2116931"/>
              <a:gd name="connsiteX23" fmla="*/ 1364456 w 2724150"/>
              <a:gd name="connsiteY23" fmla="*/ 1264443 h 2116931"/>
              <a:gd name="connsiteX24" fmla="*/ 1345406 w 2724150"/>
              <a:gd name="connsiteY24" fmla="*/ 1293018 h 2116931"/>
              <a:gd name="connsiteX25" fmla="*/ 1326356 w 2724150"/>
              <a:gd name="connsiteY25" fmla="*/ 1328737 h 2116931"/>
              <a:gd name="connsiteX26" fmla="*/ 1312069 w 2724150"/>
              <a:gd name="connsiteY26" fmla="*/ 1366837 h 2116931"/>
              <a:gd name="connsiteX27" fmla="*/ 1281113 w 2724150"/>
              <a:gd name="connsiteY27" fmla="*/ 1390650 h 2116931"/>
              <a:gd name="connsiteX28" fmla="*/ 1238250 w 2724150"/>
              <a:gd name="connsiteY28" fmla="*/ 1428750 h 2116931"/>
              <a:gd name="connsiteX29" fmla="*/ 1207294 w 2724150"/>
              <a:gd name="connsiteY29" fmla="*/ 1438275 h 2116931"/>
              <a:gd name="connsiteX30" fmla="*/ 1171575 w 2724150"/>
              <a:gd name="connsiteY30" fmla="*/ 1431131 h 2116931"/>
              <a:gd name="connsiteX31" fmla="*/ 1116806 w 2724150"/>
              <a:gd name="connsiteY31" fmla="*/ 1431131 h 2116931"/>
              <a:gd name="connsiteX32" fmla="*/ 1088231 w 2724150"/>
              <a:gd name="connsiteY32" fmla="*/ 1435893 h 2116931"/>
              <a:gd name="connsiteX33" fmla="*/ 1042988 w 2724150"/>
              <a:gd name="connsiteY33" fmla="*/ 1443037 h 2116931"/>
              <a:gd name="connsiteX34" fmla="*/ 1004888 w 2724150"/>
              <a:gd name="connsiteY34" fmla="*/ 1466850 h 2116931"/>
              <a:gd name="connsiteX35" fmla="*/ 950119 w 2724150"/>
              <a:gd name="connsiteY35" fmla="*/ 1500187 h 2116931"/>
              <a:gd name="connsiteX36" fmla="*/ 859631 w 2724150"/>
              <a:gd name="connsiteY36" fmla="*/ 1564481 h 2116931"/>
              <a:gd name="connsiteX37" fmla="*/ 788194 w 2724150"/>
              <a:gd name="connsiteY37" fmla="*/ 1612106 h 2116931"/>
              <a:gd name="connsiteX38" fmla="*/ 707231 w 2724150"/>
              <a:gd name="connsiteY38" fmla="*/ 1664493 h 2116931"/>
              <a:gd name="connsiteX39" fmla="*/ 652463 w 2724150"/>
              <a:gd name="connsiteY39" fmla="*/ 1709737 h 2116931"/>
              <a:gd name="connsiteX40" fmla="*/ 547688 w 2724150"/>
              <a:gd name="connsiteY40" fmla="*/ 1771650 h 2116931"/>
              <a:gd name="connsiteX41" fmla="*/ 459581 w 2724150"/>
              <a:gd name="connsiteY41" fmla="*/ 1819275 h 2116931"/>
              <a:gd name="connsiteX42" fmla="*/ 326231 w 2724150"/>
              <a:gd name="connsiteY42" fmla="*/ 1888331 h 2116931"/>
              <a:gd name="connsiteX43" fmla="*/ 240506 w 2724150"/>
              <a:gd name="connsiteY43" fmla="*/ 1921668 h 2116931"/>
              <a:gd name="connsiteX44" fmla="*/ 164306 w 2724150"/>
              <a:gd name="connsiteY44" fmla="*/ 1955006 h 2116931"/>
              <a:gd name="connsiteX45" fmla="*/ 102394 w 2724150"/>
              <a:gd name="connsiteY45" fmla="*/ 1976437 h 2116931"/>
              <a:gd name="connsiteX46" fmla="*/ 0 w 2724150"/>
              <a:gd name="connsiteY46" fmla="*/ 1988343 h 2116931"/>
              <a:gd name="connsiteX47" fmla="*/ 11906 w 2724150"/>
              <a:gd name="connsiteY47" fmla="*/ 2007393 h 2116931"/>
              <a:gd name="connsiteX48" fmla="*/ 33338 w 2724150"/>
              <a:gd name="connsiteY48" fmla="*/ 2035968 h 2116931"/>
              <a:gd name="connsiteX49" fmla="*/ 45244 w 2724150"/>
              <a:gd name="connsiteY49" fmla="*/ 2078831 h 2116931"/>
              <a:gd name="connsiteX50" fmla="*/ 47625 w 2724150"/>
              <a:gd name="connsiteY50" fmla="*/ 2116931 h 2116931"/>
              <a:gd name="connsiteX51" fmla="*/ 100013 w 2724150"/>
              <a:gd name="connsiteY51" fmla="*/ 2100262 h 2116931"/>
              <a:gd name="connsiteX52" fmla="*/ 247650 w 2724150"/>
              <a:gd name="connsiteY52" fmla="*/ 2043112 h 2116931"/>
              <a:gd name="connsiteX53" fmla="*/ 402431 w 2724150"/>
              <a:gd name="connsiteY53" fmla="*/ 1969293 h 2116931"/>
              <a:gd name="connsiteX54" fmla="*/ 531019 w 2724150"/>
              <a:gd name="connsiteY54" fmla="*/ 1893093 h 2116931"/>
              <a:gd name="connsiteX55" fmla="*/ 623888 w 2724150"/>
              <a:gd name="connsiteY55" fmla="*/ 1828800 h 2116931"/>
              <a:gd name="connsiteX56" fmla="*/ 721519 w 2724150"/>
              <a:gd name="connsiteY56" fmla="*/ 1759743 h 2116931"/>
              <a:gd name="connsiteX57" fmla="*/ 857250 w 2724150"/>
              <a:gd name="connsiteY57" fmla="*/ 1654968 h 2116931"/>
              <a:gd name="connsiteX58" fmla="*/ 978694 w 2724150"/>
              <a:gd name="connsiteY58" fmla="*/ 1581150 h 2116931"/>
              <a:gd name="connsiteX59" fmla="*/ 1035844 w 2724150"/>
              <a:gd name="connsiteY59" fmla="*/ 1528762 h 2116931"/>
              <a:gd name="connsiteX60" fmla="*/ 1066800 w 2724150"/>
              <a:gd name="connsiteY60" fmla="*/ 1519237 h 2116931"/>
              <a:gd name="connsiteX61" fmla="*/ 1081088 w 2724150"/>
              <a:gd name="connsiteY61" fmla="*/ 1514475 h 2116931"/>
              <a:gd name="connsiteX62" fmla="*/ 1140619 w 2724150"/>
              <a:gd name="connsiteY62" fmla="*/ 1509712 h 2116931"/>
              <a:gd name="connsiteX63" fmla="*/ 1200150 w 2724150"/>
              <a:gd name="connsiteY63" fmla="*/ 1500187 h 2116931"/>
              <a:gd name="connsiteX64" fmla="*/ 1221581 w 2724150"/>
              <a:gd name="connsiteY64" fmla="*/ 1495425 h 2116931"/>
              <a:gd name="connsiteX65" fmla="*/ 1240631 w 2724150"/>
              <a:gd name="connsiteY65" fmla="*/ 1485900 h 2116931"/>
              <a:gd name="connsiteX66" fmla="*/ 1307306 w 2724150"/>
              <a:gd name="connsiteY66" fmla="*/ 1445418 h 2116931"/>
              <a:gd name="connsiteX67" fmla="*/ 1338263 w 2724150"/>
              <a:gd name="connsiteY67" fmla="*/ 1431131 h 2116931"/>
              <a:gd name="connsiteX68" fmla="*/ 1347788 w 2724150"/>
              <a:gd name="connsiteY68" fmla="*/ 1404937 h 2116931"/>
              <a:gd name="connsiteX69" fmla="*/ 1362075 w 2724150"/>
              <a:gd name="connsiteY69" fmla="*/ 1381125 h 2116931"/>
              <a:gd name="connsiteX70" fmla="*/ 1383506 w 2724150"/>
              <a:gd name="connsiteY70" fmla="*/ 1354931 h 2116931"/>
              <a:gd name="connsiteX71" fmla="*/ 1407319 w 2724150"/>
              <a:gd name="connsiteY71" fmla="*/ 1316831 h 2116931"/>
              <a:gd name="connsiteX72" fmla="*/ 1438275 w 2724150"/>
              <a:gd name="connsiteY72" fmla="*/ 1293018 h 2116931"/>
              <a:gd name="connsiteX73" fmla="*/ 1457325 w 2724150"/>
              <a:gd name="connsiteY73" fmla="*/ 1283493 h 2116931"/>
              <a:gd name="connsiteX74" fmla="*/ 1485900 w 2724150"/>
              <a:gd name="connsiteY74" fmla="*/ 1283493 h 2116931"/>
              <a:gd name="connsiteX75" fmla="*/ 1540669 w 2724150"/>
              <a:gd name="connsiteY75" fmla="*/ 1290637 h 2116931"/>
              <a:gd name="connsiteX76" fmla="*/ 1590675 w 2724150"/>
              <a:gd name="connsiteY76" fmla="*/ 1295400 h 2116931"/>
              <a:gd name="connsiteX77" fmla="*/ 1643063 w 2724150"/>
              <a:gd name="connsiteY77" fmla="*/ 1290637 h 2116931"/>
              <a:gd name="connsiteX78" fmla="*/ 1664494 w 2724150"/>
              <a:gd name="connsiteY78" fmla="*/ 1290637 h 2116931"/>
              <a:gd name="connsiteX79" fmla="*/ 1704975 w 2724150"/>
              <a:gd name="connsiteY79" fmla="*/ 1273968 h 2116931"/>
              <a:gd name="connsiteX80" fmla="*/ 1728788 w 2724150"/>
              <a:gd name="connsiteY80" fmla="*/ 1259681 h 2116931"/>
              <a:gd name="connsiteX81" fmla="*/ 1785938 w 2724150"/>
              <a:gd name="connsiteY81" fmla="*/ 1238250 h 2116931"/>
              <a:gd name="connsiteX82" fmla="*/ 1807369 w 2724150"/>
              <a:gd name="connsiteY82" fmla="*/ 1214437 h 2116931"/>
              <a:gd name="connsiteX83" fmla="*/ 1843088 w 2724150"/>
              <a:gd name="connsiteY83" fmla="*/ 1183481 h 2116931"/>
              <a:gd name="connsiteX84" fmla="*/ 1859756 w 2724150"/>
              <a:gd name="connsiteY84" fmla="*/ 1140618 h 2116931"/>
              <a:gd name="connsiteX85" fmla="*/ 1876425 w 2724150"/>
              <a:gd name="connsiteY85" fmla="*/ 1102518 h 2116931"/>
              <a:gd name="connsiteX86" fmla="*/ 1890713 w 2724150"/>
              <a:gd name="connsiteY86" fmla="*/ 1062037 h 2116931"/>
              <a:gd name="connsiteX87" fmla="*/ 2671764 w 2724150"/>
              <a:gd name="connsiteY87" fmla="*/ 519112 h 2116931"/>
              <a:gd name="connsiteX0" fmla="*/ 2724150 w 2724150"/>
              <a:gd name="connsiteY0" fmla="*/ 0 h 2116931"/>
              <a:gd name="connsiteX1" fmla="*/ 2552699 w 2724150"/>
              <a:gd name="connsiteY1" fmla="*/ 190501 h 2116931"/>
              <a:gd name="connsiteX2" fmla="*/ 2486024 w 2724150"/>
              <a:gd name="connsiteY2" fmla="*/ 273844 h 2116931"/>
              <a:gd name="connsiteX3" fmla="*/ 2416968 w 2724150"/>
              <a:gd name="connsiteY3" fmla="*/ 364332 h 2116931"/>
              <a:gd name="connsiteX4" fmla="*/ 2347912 w 2724150"/>
              <a:gd name="connsiteY4" fmla="*/ 450057 h 2116931"/>
              <a:gd name="connsiteX5" fmla="*/ 2409824 w 2724150"/>
              <a:gd name="connsiteY5" fmla="*/ 523876 h 2116931"/>
              <a:gd name="connsiteX6" fmla="*/ 2286000 w 2724150"/>
              <a:gd name="connsiteY6" fmla="*/ 654844 h 2116931"/>
              <a:gd name="connsiteX7" fmla="*/ 2171699 w 2724150"/>
              <a:gd name="connsiteY7" fmla="*/ 764382 h 2116931"/>
              <a:gd name="connsiteX8" fmla="*/ 2069305 w 2724150"/>
              <a:gd name="connsiteY8" fmla="*/ 840580 h 2116931"/>
              <a:gd name="connsiteX9" fmla="*/ 1978817 w 2724150"/>
              <a:gd name="connsiteY9" fmla="*/ 854869 h 2116931"/>
              <a:gd name="connsiteX10" fmla="*/ 1916905 w 2724150"/>
              <a:gd name="connsiteY10" fmla="*/ 883444 h 2116931"/>
              <a:gd name="connsiteX11" fmla="*/ 1859755 w 2724150"/>
              <a:gd name="connsiteY11" fmla="*/ 928687 h 2116931"/>
              <a:gd name="connsiteX12" fmla="*/ 1840705 w 2724150"/>
              <a:gd name="connsiteY12" fmla="*/ 995363 h 2116931"/>
              <a:gd name="connsiteX13" fmla="*/ 1838324 w 2724150"/>
              <a:gd name="connsiteY13" fmla="*/ 1073944 h 2116931"/>
              <a:gd name="connsiteX14" fmla="*/ 1831181 w 2724150"/>
              <a:gd name="connsiteY14" fmla="*/ 1128712 h 2116931"/>
              <a:gd name="connsiteX15" fmla="*/ 1816894 w 2724150"/>
              <a:gd name="connsiteY15" fmla="*/ 1162050 h 2116931"/>
              <a:gd name="connsiteX16" fmla="*/ 1788319 w 2724150"/>
              <a:gd name="connsiteY16" fmla="*/ 1195387 h 2116931"/>
              <a:gd name="connsiteX17" fmla="*/ 1728788 w 2724150"/>
              <a:gd name="connsiteY17" fmla="*/ 1219200 h 2116931"/>
              <a:gd name="connsiteX18" fmla="*/ 1676400 w 2724150"/>
              <a:gd name="connsiteY18" fmla="*/ 1233487 h 2116931"/>
              <a:gd name="connsiteX19" fmla="*/ 1624013 w 2724150"/>
              <a:gd name="connsiteY19" fmla="*/ 1238250 h 2116931"/>
              <a:gd name="connsiteX20" fmla="*/ 1543050 w 2724150"/>
              <a:gd name="connsiteY20" fmla="*/ 1235868 h 2116931"/>
              <a:gd name="connsiteX21" fmla="*/ 1454944 w 2724150"/>
              <a:gd name="connsiteY21" fmla="*/ 1233487 h 2116931"/>
              <a:gd name="connsiteX22" fmla="*/ 1402556 w 2724150"/>
              <a:gd name="connsiteY22" fmla="*/ 1238250 h 2116931"/>
              <a:gd name="connsiteX23" fmla="*/ 1364456 w 2724150"/>
              <a:gd name="connsiteY23" fmla="*/ 1264443 h 2116931"/>
              <a:gd name="connsiteX24" fmla="*/ 1345406 w 2724150"/>
              <a:gd name="connsiteY24" fmla="*/ 1293018 h 2116931"/>
              <a:gd name="connsiteX25" fmla="*/ 1326356 w 2724150"/>
              <a:gd name="connsiteY25" fmla="*/ 1328737 h 2116931"/>
              <a:gd name="connsiteX26" fmla="*/ 1312069 w 2724150"/>
              <a:gd name="connsiteY26" fmla="*/ 1366837 h 2116931"/>
              <a:gd name="connsiteX27" fmla="*/ 1281113 w 2724150"/>
              <a:gd name="connsiteY27" fmla="*/ 1390650 h 2116931"/>
              <a:gd name="connsiteX28" fmla="*/ 1238250 w 2724150"/>
              <a:gd name="connsiteY28" fmla="*/ 1428750 h 2116931"/>
              <a:gd name="connsiteX29" fmla="*/ 1207294 w 2724150"/>
              <a:gd name="connsiteY29" fmla="*/ 1438275 h 2116931"/>
              <a:gd name="connsiteX30" fmla="*/ 1171575 w 2724150"/>
              <a:gd name="connsiteY30" fmla="*/ 1431131 h 2116931"/>
              <a:gd name="connsiteX31" fmla="*/ 1116806 w 2724150"/>
              <a:gd name="connsiteY31" fmla="*/ 1431131 h 2116931"/>
              <a:gd name="connsiteX32" fmla="*/ 1088231 w 2724150"/>
              <a:gd name="connsiteY32" fmla="*/ 1435893 h 2116931"/>
              <a:gd name="connsiteX33" fmla="*/ 1042988 w 2724150"/>
              <a:gd name="connsiteY33" fmla="*/ 1443037 h 2116931"/>
              <a:gd name="connsiteX34" fmla="*/ 1004888 w 2724150"/>
              <a:gd name="connsiteY34" fmla="*/ 1466850 h 2116931"/>
              <a:gd name="connsiteX35" fmla="*/ 950119 w 2724150"/>
              <a:gd name="connsiteY35" fmla="*/ 1500187 h 2116931"/>
              <a:gd name="connsiteX36" fmla="*/ 859631 w 2724150"/>
              <a:gd name="connsiteY36" fmla="*/ 1564481 h 2116931"/>
              <a:gd name="connsiteX37" fmla="*/ 788194 w 2724150"/>
              <a:gd name="connsiteY37" fmla="*/ 1612106 h 2116931"/>
              <a:gd name="connsiteX38" fmla="*/ 707231 w 2724150"/>
              <a:gd name="connsiteY38" fmla="*/ 1664493 h 2116931"/>
              <a:gd name="connsiteX39" fmla="*/ 652463 w 2724150"/>
              <a:gd name="connsiteY39" fmla="*/ 1709737 h 2116931"/>
              <a:gd name="connsiteX40" fmla="*/ 547688 w 2724150"/>
              <a:gd name="connsiteY40" fmla="*/ 1771650 h 2116931"/>
              <a:gd name="connsiteX41" fmla="*/ 459581 w 2724150"/>
              <a:gd name="connsiteY41" fmla="*/ 1819275 h 2116931"/>
              <a:gd name="connsiteX42" fmla="*/ 326231 w 2724150"/>
              <a:gd name="connsiteY42" fmla="*/ 1888331 h 2116931"/>
              <a:gd name="connsiteX43" fmla="*/ 240506 w 2724150"/>
              <a:gd name="connsiteY43" fmla="*/ 1921668 h 2116931"/>
              <a:gd name="connsiteX44" fmla="*/ 164306 w 2724150"/>
              <a:gd name="connsiteY44" fmla="*/ 1955006 h 2116931"/>
              <a:gd name="connsiteX45" fmla="*/ 102394 w 2724150"/>
              <a:gd name="connsiteY45" fmla="*/ 1976437 h 2116931"/>
              <a:gd name="connsiteX46" fmla="*/ 0 w 2724150"/>
              <a:gd name="connsiteY46" fmla="*/ 1988343 h 2116931"/>
              <a:gd name="connsiteX47" fmla="*/ 11906 w 2724150"/>
              <a:gd name="connsiteY47" fmla="*/ 2007393 h 2116931"/>
              <a:gd name="connsiteX48" fmla="*/ 33338 w 2724150"/>
              <a:gd name="connsiteY48" fmla="*/ 2035968 h 2116931"/>
              <a:gd name="connsiteX49" fmla="*/ 45244 w 2724150"/>
              <a:gd name="connsiteY49" fmla="*/ 2078831 h 2116931"/>
              <a:gd name="connsiteX50" fmla="*/ 47625 w 2724150"/>
              <a:gd name="connsiteY50" fmla="*/ 2116931 h 2116931"/>
              <a:gd name="connsiteX51" fmla="*/ 100013 w 2724150"/>
              <a:gd name="connsiteY51" fmla="*/ 2100262 h 2116931"/>
              <a:gd name="connsiteX52" fmla="*/ 247650 w 2724150"/>
              <a:gd name="connsiteY52" fmla="*/ 2043112 h 2116931"/>
              <a:gd name="connsiteX53" fmla="*/ 402431 w 2724150"/>
              <a:gd name="connsiteY53" fmla="*/ 1969293 h 2116931"/>
              <a:gd name="connsiteX54" fmla="*/ 531019 w 2724150"/>
              <a:gd name="connsiteY54" fmla="*/ 1893093 h 2116931"/>
              <a:gd name="connsiteX55" fmla="*/ 623888 w 2724150"/>
              <a:gd name="connsiteY55" fmla="*/ 1828800 h 2116931"/>
              <a:gd name="connsiteX56" fmla="*/ 721519 w 2724150"/>
              <a:gd name="connsiteY56" fmla="*/ 1759743 h 2116931"/>
              <a:gd name="connsiteX57" fmla="*/ 857250 w 2724150"/>
              <a:gd name="connsiteY57" fmla="*/ 1654968 h 2116931"/>
              <a:gd name="connsiteX58" fmla="*/ 978694 w 2724150"/>
              <a:gd name="connsiteY58" fmla="*/ 1581150 h 2116931"/>
              <a:gd name="connsiteX59" fmla="*/ 1035844 w 2724150"/>
              <a:gd name="connsiteY59" fmla="*/ 1528762 h 2116931"/>
              <a:gd name="connsiteX60" fmla="*/ 1066800 w 2724150"/>
              <a:gd name="connsiteY60" fmla="*/ 1519237 h 2116931"/>
              <a:gd name="connsiteX61" fmla="*/ 1081088 w 2724150"/>
              <a:gd name="connsiteY61" fmla="*/ 1514475 h 2116931"/>
              <a:gd name="connsiteX62" fmla="*/ 1140619 w 2724150"/>
              <a:gd name="connsiteY62" fmla="*/ 1509712 h 2116931"/>
              <a:gd name="connsiteX63" fmla="*/ 1200150 w 2724150"/>
              <a:gd name="connsiteY63" fmla="*/ 1500187 h 2116931"/>
              <a:gd name="connsiteX64" fmla="*/ 1221581 w 2724150"/>
              <a:gd name="connsiteY64" fmla="*/ 1495425 h 2116931"/>
              <a:gd name="connsiteX65" fmla="*/ 1240631 w 2724150"/>
              <a:gd name="connsiteY65" fmla="*/ 1485900 h 2116931"/>
              <a:gd name="connsiteX66" fmla="*/ 1307306 w 2724150"/>
              <a:gd name="connsiteY66" fmla="*/ 1445418 h 2116931"/>
              <a:gd name="connsiteX67" fmla="*/ 1338263 w 2724150"/>
              <a:gd name="connsiteY67" fmla="*/ 1431131 h 2116931"/>
              <a:gd name="connsiteX68" fmla="*/ 1347788 w 2724150"/>
              <a:gd name="connsiteY68" fmla="*/ 1404937 h 2116931"/>
              <a:gd name="connsiteX69" fmla="*/ 1362075 w 2724150"/>
              <a:gd name="connsiteY69" fmla="*/ 1381125 h 2116931"/>
              <a:gd name="connsiteX70" fmla="*/ 1383506 w 2724150"/>
              <a:gd name="connsiteY70" fmla="*/ 1354931 h 2116931"/>
              <a:gd name="connsiteX71" fmla="*/ 1407319 w 2724150"/>
              <a:gd name="connsiteY71" fmla="*/ 1316831 h 2116931"/>
              <a:gd name="connsiteX72" fmla="*/ 1438275 w 2724150"/>
              <a:gd name="connsiteY72" fmla="*/ 1293018 h 2116931"/>
              <a:gd name="connsiteX73" fmla="*/ 1457325 w 2724150"/>
              <a:gd name="connsiteY73" fmla="*/ 1283493 h 2116931"/>
              <a:gd name="connsiteX74" fmla="*/ 1485900 w 2724150"/>
              <a:gd name="connsiteY74" fmla="*/ 1283493 h 2116931"/>
              <a:gd name="connsiteX75" fmla="*/ 1540669 w 2724150"/>
              <a:gd name="connsiteY75" fmla="*/ 1290637 h 2116931"/>
              <a:gd name="connsiteX76" fmla="*/ 1590675 w 2724150"/>
              <a:gd name="connsiteY76" fmla="*/ 1295400 h 2116931"/>
              <a:gd name="connsiteX77" fmla="*/ 1643063 w 2724150"/>
              <a:gd name="connsiteY77" fmla="*/ 1290637 h 2116931"/>
              <a:gd name="connsiteX78" fmla="*/ 1664494 w 2724150"/>
              <a:gd name="connsiteY78" fmla="*/ 1290637 h 2116931"/>
              <a:gd name="connsiteX79" fmla="*/ 1704975 w 2724150"/>
              <a:gd name="connsiteY79" fmla="*/ 1273968 h 2116931"/>
              <a:gd name="connsiteX80" fmla="*/ 1728788 w 2724150"/>
              <a:gd name="connsiteY80" fmla="*/ 1259681 h 2116931"/>
              <a:gd name="connsiteX81" fmla="*/ 1785938 w 2724150"/>
              <a:gd name="connsiteY81" fmla="*/ 1238250 h 2116931"/>
              <a:gd name="connsiteX82" fmla="*/ 1807369 w 2724150"/>
              <a:gd name="connsiteY82" fmla="*/ 1214437 h 2116931"/>
              <a:gd name="connsiteX83" fmla="*/ 1843088 w 2724150"/>
              <a:gd name="connsiteY83" fmla="*/ 1183481 h 2116931"/>
              <a:gd name="connsiteX84" fmla="*/ 1859756 w 2724150"/>
              <a:gd name="connsiteY84" fmla="*/ 1140618 h 2116931"/>
              <a:gd name="connsiteX85" fmla="*/ 1876425 w 2724150"/>
              <a:gd name="connsiteY85" fmla="*/ 1102518 h 2116931"/>
              <a:gd name="connsiteX86" fmla="*/ 1890713 w 2724150"/>
              <a:gd name="connsiteY86" fmla="*/ 1062037 h 2116931"/>
              <a:gd name="connsiteX87" fmla="*/ 2671764 w 2724150"/>
              <a:gd name="connsiteY87" fmla="*/ 519112 h 2116931"/>
              <a:gd name="connsiteX0" fmla="*/ 2724150 w 2724150"/>
              <a:gd name="connsiteY0" fmla="*/ 0 h 2116931"/>
              <a:gd name="connsiteX1" fmla="*/ 2552699 w 2724150"/>
              <a:gd name="connsiteY1" fmla="*/ 190501 h 2116931"/>
              <a:gd name="connsiteX2" fmla="*/ 2486024 w 2724150"/>
              <a:gd name="connsiteY2" fmla="*/ 273844 h 2116931"/>
              <a:gd name="connsiteX3" fmla="*/ 2416968 w 2724150"/>
              <a:gd name="connsiteY3" fmla="*/ 364332 h 2116931"/>
              <a:gd name="connsiteX4" fmla="*/ 2464594 w 2724150"/>
              <a:gd name="connsiteY4" fmla="*/ 454820 h 2116931"/>
              <a:gd name="connsiteX5" fmla="*/ 2409824 w 2724150"/>
              <a:gd name="connsiteY5" fmla="*/ 523876 h 2116931"/>
              <a:gd name="connsiteX6" fmla="*/ 2286000 w 2724150"/>
              <a:gd name="connsiteY6" fmla="*/ 654844 h 2116931"/>
              <a:gd name="connsiteX7" fmla="*/ 2171699 w 2724150"/>
              <a:gd name="connsiteY7" fmla="*/ 764382 h 2116931"/>
              <a:gd name="connsiteX8" fmla="*/ 2069305 w 2724150"/>
              <a:gd name="connsiteY8" fmla="*/ 840580 h 2116931"/>
              <a:gd name="connsiteX9" fmla="*/ 1978817 w 2724150"/>
              <a:gd name="connsiteY9" fmla="*/ 854869 h 2116931"/>
              <a:gd name="connsiteX10" fmla="*/ 1916905 w 2724150"/>
              <a:gd name="connsiteY10" fmla="*/ 883444 h 2116931"/>
              <a:gd name="connsiteX11" fmla="*/ 1859755 w 2724150"/>
              <a:gd name="connsiteY11" fmla="*/ 928687 h 2116931"/>
              <a:gd name="connsiteX12" fmla="*/ 1840705 w 2724150"/>
              <a:gd name="connsiteY12" fmla="*/ 995363 h 2116931"/>
              <a:gd name="connsiteX13" fmla="*/ 1838324 w 2724150"/>
              <a:gd name="connsiteY13" fmla="*/ 1073944 h 2116931"/>
              <a:gd name="connsiteX14" fmla="*/ 1831181 w 2724150"/>
              <a:gd name="connsiteY14" fmla="*/ 1128712 h 2116931"/>
              <a:gd name="connsiteX15" fmla="*/ 1816894 w 2724150"/>
              <a:gd name="connsiteY15" fmla="*/ 1162050 h 2116931"/>
              <a:gd name="connsiteX16" fmla="*/ 1788319 w 2724150"/>
              <a:gd name="connsiteY16" fmla="*/ 1195387 h 2116931"/>
              <a:gd name="connsiteX17" fmla="*/ 1728788 w 2724150"/>
              <a:gd name="connsiteY17" fmla="*/ 1219200 h 2116931"/>
              <a:gd name="connsiteX18" fmla="*/ 1676400 w 2724150"/>
              <a:gd name="connsiteY18" fmla="*/ 1233487 h 2116931"/>
              <a:gd name="connsiteX19" fmla="*/ 1624013 w 2724150"/>
              <a:gd name="connsiteY19" fmla="*/ 1238250 h 2116931"/>
              <a:gd name="connsiteX20" fmla="*/ 1543050 w 2724150"/>
              <a:gd name="connsiteY20" fmla="*/ 1235868 h 2116931"/>
              <a:gd name="connsiteX21" fmla="*/ 1454944 w 2724150"/>
              <a:gd name="connsiteY21" fmla="*/ 1233487 h 2116931"/>
              <a:gd name="connsiteX22" fmla="*/ 1402556 w 2724150"/>
              <a:gd name="connsiteY22" fmla="*/ 1238250 h 2116931"/>
              <a:gd name="connsiteX23" fmla="*/ 1364456 w 2724150"/>
              <a:gd name="connsiteY23" fmla="*/ 1264443 h 2116931"/>
              <a:gd name="connsiteX24" fmla="*/ 1345406 w 2724150"/>
              <a:gd name="connsiteY24" fmla="*/ 1293018 h 2116931"/>
              <a:gd name="connsiteX25" fmla="*/ 1326356 w 2724150"/>
              <a:gd name="connsiteY25" fmla="*/ 1328737 h 2116931"/>
              <a:gd name="connsiteX26" fmla="*/ 1312069 w 2724150"/>
              <a:gd name="connsiteY26" fmla="*/ 1366837 h 2116931"/>
              <a:gd name="connsiteX27" fmla="*/ 1281113 w 2724150"/>
              <a:gd name="connsiteY27" fmla="*/ 1390650 h 2116931"/>
              <a:gd name="connsiteX28" fmla="*/ 1238250 w 2724150"/>
              <a:gd name="connsiteY28" fmla="*/ 1428750 h 2116931"/>
              <a:gd name="connsiteX29" fmla="*/ 1207294 w 2724150"/>
              <a:gd name="connsiteY29" fmla="*/ 1438275 h 2116931"/>
              <a:gd name="connsiteX30" fmla="*/ 1171575 w 2724150"/>
              <a:gd name="connsiteY30" fmla="*/ 1431131 h 2116931"/>
              <a:gd name="connsiteX31" fmla="*/ 1116806 w 2724150"/>
              <a:gd name="connsiteY31" fmla="*/ 1431131 h 2116931"/>
              <a:gd name="connsiteX32" fmla="*/ 1088231 w 2724150"/>
              <a:gd name="connsiteY32" fmla="*/ 1435893 h 2116931"/>
              <a:gd name="connsiteX33" fmla="*/ 1042988 w 2724150"/>
              <a:gd name="connsiteY33" fmla="*/ 1443037 h 2116931"/>
              <a:gd name="connsiteX34" fmla="*/ 1004888 w 2724150"/>
              <a:gd name="connsiteY34" fmla="*/ 1466850 h 2116931"/>
              <a:gd name="connsiteX35" fmla="*/ 950119 w 2724150"/>
              <a:gd name="connsiteY35" fmla="*/ 1500187 h 2116931"/>
              <a:gd name="connsiteX36" fmla="*/ 859631 w 2724150"/>
              <a:gd name="connsiteY36" fmla="*/ 1564481 h 2116931"/>
              <a:gd name="connsiteX37" fmla="*/ 788194 w 2724150"/>
              <a:gd name="connsiteY37" fmla="*/ 1612106 h 2116931"/>
              <a:gd name="connsiteX38" fmla="*/ 707231 w 2724150"/>
              <a:gd name="connsiteY38" fmla="*/ 1664493 h 2116931"/>
              <a:gd name="connsiteX39" fmla="*/ 652463 w 2724150"/>
              <a:gd name="connsiteY39" fmla="*/ 1709737 h 2116931"/>
              <a:gd name="connsiteX40" fmla="*/ 547688 w 2724150"/>
              <a:gd name="connsiteY40" fmla="*/ 1771650 h 2116931"/>
              <a:gd name="connsiteX41" fmla="*/ 459581 w 2724150"/>
              <a:gd name="connsiteY41" fmla="*/ 1819275 h 2116931"/>
              <a:gd name="connsiteX42" fmla="*/ 326231 w 2724150"/>
              <a:gd name="connsiteY42" fmla="*/ 1888331 h 2116931"/>
              <a:gd name="connsiteX43" fmla="*/ 240506 w 2724150"/>
              <a:gd name="connsiteY43" fmla="*/ 1921668 h 2116931"/>
              <a:gd name="connsiteX44" fmla="*/ 164306 w 2724150"/>
              <a:gd name="connsiteY44" fmla="*/ 1955006 h 2116931"/>
              <a:gd name="connsiteX45" fmla="*/ 102394 w 2724150"/>
              <a:gd name="connsiteY45" fmla="*/ 1976437 h 2116931"/>
              <a:gd name="connsiteX46" fmla="*/ 0 w 2724150"/>
              <a:gd name="connsiteY46" fmla="*/ 1988343 h 2116931"/>
              <a:gd name="connsiteX47" fmla="*/ 11906 w 2724150"/>
              <a:gd name="connsiteY47" fmla="*/ 2007393 h 2116931"/>
              <a:gd name="connsiteX48" fmla="*/ 33338 w 2724150"/>
              <a:gd name="connsiteY48" fmla="*/ 2035968 h 2116931"/>
              <a:gd name="connsiteX49" fmla="*/ 45244 w 2724150"/>
              <a:gd name="connsiteY49" fmla="*/ 2078831 h 2116931"/>
              <a:gd name="connsiteX50" fmla="*/ 47625 w 2724150"/>
              <a:gd name="connsiteY50" fmla="*/ 2116931 h 2116931"/>
              <a:gd name="connsiteX51" fmla="*/ 100013 w 2724150"/>
              <a:gd name="connsiteY51" fmla="*/ 2100262 h 2116931"/>
              <a:gd name="connsiteX52" fmla="*/ 247650 w 2724150"/>
              <a:gd name="connsiteY52" fmla="*/ 2043112 h 2116931"/>
              <a:gd name="connsiteX53" fmla="*/ 402431 w 2724150"/>
              <a:gd name="connsiteY53" fmla="*/ 1969293 h 2116931"/>
              <a:gd name="connsiteX54" fmla="*/ 531019 w 2724150"/>
              <a:gd name="connsiteY54" fmla="*/ 1893093 h 2116931"/>
              <a:gd name="connsiteX55" fmla="*/ 623888 w 2724150"/>
              <a:gd name="connsiteY55" fmla="*/ 1828800 h 2116931"/>
              <a:gd name="connsiteX56" fmla="*/ 721519 w 2724150"/>
              <a:gd name="connsiteY56" fmla="*/ 1759743 h 2116931"/>
              <a:gd name="connsiteX57" fmla="*/ 857250 w 2724150"/>
              <a:gd name="connsiteY57" fmla="*/ 1654968 h 2116931"/>
              <a:gd name="connsiteX58" fmla="*/ 978694 w 2724150"/>
              <a:gd name="connsiteY58" fmla="*/ 1581150 h 2116931"/>
              <a:gd name="connsiteX59" fmla="*/ 1035844 w 2724150"/>
              <a:gd name="connsiteY59" fmla="*/ 1528762 h 2116931"/>
              <a:gd name="connsiteX60" fmla="*/ 1066800 w 2724150"/>
              <a:gd name="connsiteY60" fmla="*/ 1519237 h 2116931"/>
              <a:gd name="connsiteX61" fmla="*/ 1081088 w 2724150"/>
              <a:gd name="connsiteY61" fmla="*/ 1514475 h 2116931"/>
              <a:gd name="connsiteX62" fmla="*/ 1140619 w 2724150"/>
              <a:gd name="connsiteY62" fmla="*/ 1509712 h 2116931"/>
              <a:gd name="connsiteX63" fmla="*/ 1200150 w 2724150"/>
              <a:gd name="connsiteY63" fmla="*/ 1500187 h 2116931"/>
              <a:gd name="connsiteX64" fmla="*/ 1221581 w 2724150"/>
              <a:gd name="connsiteY64" fmla="*/ 1495425 h 2116931"/>
              <a:gd name="connsiteX65" fmla="*/ 1240631 w 2724150"/>
              <a:gd name="connsiteY65" fmla="*/ 1485900 h 2116931"/>
              <a:gd name="connsiteX66" fmla="*/ 1307306 w 2724150"/>
              <a:gd name="connsiteY66" fmla="*/ 1445418 h 2116931"/>
              <a:gd name="connsiteX67" fmla="*/ 1338263 w 2724150"/>
              <a:gd name="connsiteY67" fmla="*/ 1431131 h 2116931"/>
              <a:gd name="connsiteX68" fmla="*/ 1347788 w 2724150"/>
              <a:gd name="connsiteY68" fmla="*/ 1404937 h 2116931"/>
              <a:gd name="connsiteX69" fmla="*/ 1362075 w 2724150"/>
              <a:gd name="connsiteY69" fmla="*/ 1381125 h 2116931"/>
              <a:gd name="connsiteX70" fmla="*/ 1383506 w 2724150"/>
              <a:gd name="connsiteY70" fmla="*/ 1354931 h 2116931"/>
              <a:gd name="connsiteX71" fmla="*/ 1407319 w 2724150"/>
              <a:gd name="connsiteY71" fmla="*/ 1316831 h 2116931"/>
              <a:gd name="connsiteX72" fmla="*/ 1438275 w 2724150"/>
              <a:gd name="connsiteY72" fmla="*/ 1293018 h 2116931"/>
              <a:gd name="connsiteX73" fmla="*/ 1457325 w 2724150"/>
              <a:gd name="connsiteY73" fmla="*/ 1283493 h 2116931"/>
              <a:gd name="connsiteX74" fmla="*/ 1485900 w 2724150"/>
              <a:gd name="connsiteY74" fmla="*/ 1283493 h 2116931"/>
              <a:gd name="connsiteX75" fmla="*/ 1540669 w 2724150"/>
              <a:gd name="connsiteY75" fmla="*/ 1290637 h 2116931"/>
              <a:gd name="connsiteX76" fmla="*/ 1590675 w 2724150"/>
              <a:gd name="connsiteY76" fmla="*/ 1295400 h 2116931"/>
              <a:gd name="connsiteX77" fmla="*/ 1643063 w 2724150"/>
              <a:gd name="connsiteY77" fmla="*/ 1290637 h 2116931"/>
              <a:gd name="connsiteX78" fmla="*/ 1664494 w 2724150"/>
              <a:gd name="connsiteY78" fmla="*/ 1290637 h 2116931"/>
              <a:gd name="connsiteX79" fmla="*/ 1704975 w 2724150"/>
              <a:gd name="connsiteY79" fmla="*/ 1273968 h 2116931"/>
              <a:gd name="connsiteX80" fmla="*/ 1728788 w 2724150"/>
              <a:gd name="connsiteY80" fmla="*/ 1259681 h 2116931"/>
              <a:gd name="connsiteX81" fmla="*/ 1785938 w 2724150"/>
              <a:gd name="connsiteY81" fmla="*/ 1238250 h 2116931"/>
              <a:gd name="connsiteX82" fmla="*/ 1807369 w 2724150"/>
              <a:gd name="connsiteY82" fmla="*/ 1214437 h 2116931"/>
              <a:gd name="connsiteX83" fmla="*/ 1843088 w 2724150"/>
              <a:gd name="connsiteY83" fmla="*/ 1183481 h 2116931"/>
              <a:gd name="connsiteX84" fmla="*/ 1859756 w 2724150"/>
              <a:gd name="connsiteY84" fmla="*/ 1140618 h 2116931"/>
              <a:gd name="connsiteX85" fmla="*/ 1876425 w 2724150"/>
              <a:gd name="connsiteY85" fmla="*/ 1102518 h 2116931"/>
              <a:gd name="connsiteX86" fmla="*/ 1890713 w 2724150"/>
              <a:gd name="connsiteY86" fmla="*/ 1062037 h 2116931"/>
              <a:gd name="connsiteX87" fmla="*/ 2671764 w 2724150"/>
              <a:gd name="connsiteY87" fmla="*/ 519112 h 2116931"/>
              <a:gd name="connsiteX0" fmla="*/ 2724150 w 2724150"/>
              <a:gd name="connsiteY0" fmla="*/ 0 h 2116931"/>
              <a:gd name="connsiteX1" fmla="*/ 2552699 w 2724150"/>
              <a:gd name="connsiteY1" fmla="*/ 190501 h 2116931"/>
              <a:gd name="connsiteX2" fmla="*/ 2486024 w 2724150"/>
              <a:gd name="connsiteY2" fmla="*/ 273844 h 2116931"/>
              <a:gd name="connsiteX3" fmla="*/ 2528887 w 2724150"/>
              <a:gd name="connsiteY3" fmla="*/ 407194 h 2116931"/>
              <a:gd name="connsiteX4" fmla="*/ 2464594 w 2724150"/>
              <a:gd name="connsiteY4" fmla="*/ 454820 h 2116931"/>
              <a:gd name="connsiteX5" fmla="*/ 2409824 w 2724150"/>
              <a:gd name="connsiteY5" fmla="*/ 523876 h 2116931"/>
              <a:gd name="connsiteX6" fmla="*/ 2286000 w 2724150"/>
              <a:gd name="connsiteY6" fmla="*/ 654844 h 2116931"/>
              <a:gd name="connsiteX7" fmla="*/ 2171699 w 2724150"/>
              <a:gd name="connsiteY7" fmla="*/ 764382 h 2116931"/>
              <a:gd name="connsiteX8" fmla="*/ 2069305 w 2724150"/>
              <a:gd name="connsiteY8" fmla="*/ 840580 h 2116931"/>
              <a:gd name="connsiteX9" fmla="*/ 1978817 w 2724150"/>
              <a:gd name="connsiteY9" fmla="*/ 854869 h 2116931"/>
              <a:gd name="connsiteX10" fmla="*/ 1916905 w 2724150"/>
              <a:gd name="connsiteY10" fmla="*/ 883444 h 2116931"/>
              <a:gd name="connsiteX11" fmla="*/ 1859755 w 2724150"/>
              <a:gd name="connsiteY11" fmla="*/ 928687 h 2116931"/>
              <a:gd name="connsiteX12" fmla="*/ 1840705 w 2724150"/>
              <a:gd name="connsiteY12" fmla="*/ 995363 h 2116931"/>
              <a:gd name="connsiteX13" fmla="*/ 1838324 w 2724150"/>
              <a:gd name="connsiteY13" fmla="*/ 1073944 h 2116931"/>
              <a:gd name="connsiteX14" fmla="*/ 1831181 w 2724150"/>
              <a:gd name="connsiteY14" fmla="*/ 1128712 h 2116931"/>
              <a:gd name="connsiteX15" fmla="*/ 1816894 w 2724150"/>
              <a:gd name="connsiteY15" fmla="*/ 1162050 h 2116931"/>
              <a:gd name="connsiteX16" fmla="*/ 1788319 w 2724150"/>
              <a:gd name="connsiteY16" fmla="*/ 1195387 h 2116931"/>
              <a:gd name="connsiteX17" fmla="*/ 1728788 w 2724150"/>
              <a:gd name="connsiteY17" fmla="*/ 1219200 h 2116931"/>
              <a:gd name="connsiteX18" fmla="*/ 1676400 w 2724150"/>
              <a:gd name="connsiteY18" fmla="*/ 1233487 h 2116931"/>
              <a:gd name="connsiteX19" fmla="*/ 1624013 w 2724150"/>
              <a:gd name="connsiteY19" fmla="*/ 1238250 h 2116931"/>
              <a:gd name="connsiteX20" fmla="*/ 1543050 w 2724150"/>
              <a:gd name="connsiteY20" fmla="*/ 1235868 h 2116931"/>
              <a:gd name="connsiteX21" fmla="*/ 1454944 w 2724150"/>
              <a:gd name="connsiteY21" fmla="*/ 1233487 h 2116931"/>
              <a:gd name="connsiteX22" fmla="*/ 1402556 w 2724150"/>
              <a:gd name="connsiteY22" fmla="*/ 1238250 h 2116931"/>
              <a:gd name="connsiteX23" fmla="*/ 1364456 w 2724150"/>
              <a:gd name="connsiteY23" fmla="*/ 1264443 h 2116931"/>
              <a:gd name="connsiteX24" fmla="*/ 1345406 w 2724150"/>
              <a:gd name="connsiteY24" fmla="*/ 1293018 h 2116931"/>
              <a:gd name="connsiteX25" fmla="*/ 1326356 w 2724150"/>
              <a:gd name="connsiteY25" fmla="*/ 1328737 h 2116931"/>
              <a:gd name="connsiteX26" fmla="*/ 1312069 w 2724150"/>
              <a:gd name="connsiteY26" fmla="*/ 1366837 h 2116931"/>
              <a:gd name="connsiteX27" fmla="*/ 1281113 w 2724150"/>
              <a:gd name="connsiteY27" fmla="*/ 1390650 h 2116931"/>
              <a:gd name="connsiteX28" fmla="*/ 1238250 w 2724150"/>
              <a:gd name="connsiteY28" fmla="*/ 1428750 h 2116931"/>
              <a:gd name="connsiteX29" fmla="*/ 1207294 w 2724150"/>
              <a:gd name="connsiteY29" fmla="*/ 1438275 h 2116931"/>
              <a:gd name="connsiteX30" fmla="*/ 1171575 w 2724150"/>
              <a:gd name="connsiteY30" fmla="*/ 1431131 h 2116931"/>
              <a:gd name="connsiteX31" fmla="*/ 1116806 w 2724150"/>
              <a:gd name="connsiteY31" fmla="*/ 1431131 h 2116931"/>
              <a:gd name="connsiteX32" fmla="*/ 1088231 w 2724150"/>
              <a:gd name="connsiteY32" fmla="*/ 1435893 h 2116931"/>
              <a:gd name="connsiteX33" fmla="*/ 1042988 w 2724150"/>
              <a:gd name="connsiteY33" fmla="*/ 1443037 h 2116931"/>
              <a:gd name="connsiteX34" fmla="*/ 1004888 w 2724150"/>
              <a:gd name="connsiteY34" fmla="*/ 1466850 h 2116931"/>
              <a:gd name="connsiteX35" fmla="*/ 950119 w 2724150"/>
              <a:gd name="connsiteY35" fmla="*/ 1500187 h 2116931"/>
              <a:gd name="connsiteX36" fmla="*/ 859631 w 2724150"/>
              <a:gd name="connsiteY36" fmla="*/ 1564481 h 2116931"/>
              <a:gd name="connsiteX37" fmla="*/ 788194 w 2724150"/>
              <a:gd name="connsiteY37" fmla="*/ 1612106 h 2116931"/>
              <a:gd name="connsiteX38" fmla="*/ 707231 w 2724150"/>
              <a:gd name="connsiteY38" fmla="*/ 1664493 h 2116931"/>
              <a:gd name="connsiteX39" fmla="*/ 652463 w 2724150"/>
              <a:gd name="connsiteY39" fmla="*/ 1709737 h 2116931"/>
              <a:gd name="connsiteX40" fmla="*/ 547688 w 2724150"/>
              <a:gd name="connsiteY40" fmla="*/ 1771650 h 2116931"/>
              <a:gd name="connsiteX41" fmla="*/ 459581 w 2724150"/>
              <a:gd name="connsiteY41" fmla="*/ 1819275 h 2116931"/>
              <a:gd name="connsiteX42" fmla="*/ 326231 w 2724150"/>
              <a:gd name="connsiteY42" fmla="*/ 1888331 h 2116931"/>
              <a:gd name="connsiteX43" fmla="*/ 240506 w 2724150"/>
              <a:gd name="connsiteY43" fmla="*/ 1921668 h 2116931"/>
              <a:gd name="connsiteX44" fmla="*/ 164306 w 2724150"/>
              <a:gd name="connsiteY44" fmla="*/ 1955006 h 2116931"/>
              <a:gd name="connsiteX45" fmla="*/ 102394 w 2724150"/>
              <a:gd name="connsiteY45" fmla="*/ 1976437 h 2116931"/>
              <a:gd name="connsiteX46" fmla="*/ 0 w 2724150"/>
              <a:gd name="connsiteY46" fmla="*/ 1988343 h 2116931"/>
              <a:gd name="connsiteX47" fmla="*/ 11906 w 2724150"/>
              <a:gd name="connsiteY47" fmla="*/ 2007393 h 2116931"/>
              <a:gd name="connsiteX48" fmla="*/ 33338 w 2724150"/>
              <a:gd name="connsiteY48" fmla="*/ 2035968 h 2116931"/>
              <a:gd name="connsiteX49" fmla="*/ 45244 w 2724150"/>
              <a:gd name="connsiteY49" fmla="*/ 2078831 h 2116931"/>
              <a:gd name="connsiteX50" fmla="*/ 47625 w 2724150"/>
              <a:gd name="connsiteY50" fmla="*/ 2116931 h 2116931"/>
              <a:gd name="connsiteX51" fmla="*/ 100013 w 2724150"/>
              <a:gd name="connsiteY51" fmla="*/ 2100262 h 2116931"/>
              <a:gd name="connsiteX52" fmla="*/ 247650 w 2724150"/>
              <a:gd name="connsiteY52" fmla="*/ 2043112 h 2116931"/>
              <a:gd name="connsiteX53" fmla="*/ 402431 w 2724150"/>
              <a:gd name="connsiteY53" fmla="*/ 1969293 h 2116931"/>
              <a:gd name="connsiteX54" fmla="*/ 531019 w 2724150"/>
              <a:gd name="connsiteY54" fmla="*/ 1893093 h 2116931"/>
              <a:gd name="connsiteX55" fmla="*/ 623888 w 2724150"/>
              <a:gd name="connsiteY55" fmla="*/ 1828800 h 2116931"/>
              <a:gd name="connsiteX56" fmla="*/ 721519 w 2724150"/>
              <a:gd name="connsiteY56" fmla="*/ 1759743 h 2116931"/>
              <a:gd name="connsiteX57" fmla="*/ 857250 w 2724150"/>
              <a:gd name="connsiteY57" fmla="*/ 1654968 h 2116931"/>
              <a:gd name="connsiteX58" fmla="*/ 978694 w 2724150"/>
              <a:gd name="connsiteY58" fmla="*/ 1581150 h 2116931"/>
              <a:gd name="connsiteX59" fmla="*/ 1035844 w 2724150"/>
              <a:gd name="connsiteY59" fmla="*/ 1528762 h 2116931"/>
              <a:gd name="connsiteX60" fmla="*/ 1066800 w 2724150"/>
              <a:gd name="connsiteY60" fmla="*/ 1519237 h 2116931"/>
              <a:gd name="connsiteX61" fmla="*/ 1081088 w 2724150"/>
              <a:gd name="connsiteY61" fmla="*/ 1514475 h 2116931"/>
              <a:gd name="connsiteX62" fmla="*/ 1140619 w 2724150"/>
              <a:gd name="connsiteY62" fmla="*/ 1509712 h 2116931"/>
              <a:gd name="connsiteX63" fmla="*/ 1200150 w 2724150"/>
              <a:gd name="connsiteY63" fmla="*/ 1500187 h 2116931"/>
              <a:gd name="connsiteX64" fmla="*/ 1221581 w 2724150"/>
              <a:gd name="connsiteY64" fmla="*/ 1495425 h 2116931"/>
              <a:gd name="connsiteX65" fmla="*/ 1240631 w 2724150"/>
              <a:gd name="connsiteY65" fmla="*/ 1485900 h 2116931"/>
              <a:gd name="connsiteX66" fmla="*/ 1307306 w 2724150"/>
              <a:gd name="connsiteY66" fmla="*/ 1445418 h 2116931"/>
              <a:gd name="connsiteX67" fmla="*/ 1338263 w 2724150"/>
              <a:gd name="connsiteY67" fmla="*/ 1431131 h 2116931"/>
              <a:gd name="connsiteX68" fmla="*/ 1347788 w 2724150"/>
              <a:gd name="connsiteY68" fmla="*/ 1404937 h 2116931"/>
              <a:gd name="connsiteX69" fmla="*/ 1362075 w 2724150"/>
              <a:gd name="connsiteY69" fmla="*/ 1381125 h 2116931"/>
              <a:gd name="connsiteX70" fmla="*/ 1383506 w 2724150"/>
              <a:gd name="connsiteY70" fmla="*/ 1354931 h 2116931"/>
              <a:gd name="connsiteX71" fmla="*/ 1407319 w 2724150"/>
              <a:gd name="connsiteY71" fmla="*/ 1316831 h 2116931"/>
              <a:gd name="connsiteX72" fmla="*/ 1438275 w 2724150"/>
              <a:gd name="connsiteY72" fmla="*/ 1293018 h 2116931"/>
              <a:gd name="connsiteX73" fmla="*/ 1457325 w 2724150"/>
              <a:gd name="connsiteY73" fmla="*/ 1283493 h 2116931"/>
              <a:gd name="connsiteX74" fmla="*/ 1485900 w 2724150"/>
              <a:gd name="connsiteY74" fmla="*/ 1283493 h 2116931"/>
              <a:gd name="connsiteX75" fmla="*/ 1540669 w 2724150"/>
              <a:gd name="connsiteY75" fmla="*/ 1290637 h 2116931"/>
              <a:gd name="connsiteX76" fmla="*/ 1590675 w 2724150"/>
              <a:gd name="connsiteY76" fmla="*/ 1295400 h 2116931"/>
              <a:gd name="connsiteX77" fmla="*/ 1643063 w 2724150"/>
              <a:gd name="connsiteY77" fmla="*/ 1290637 h 2116931"/>
              <a:gd name="connsiteX78" fmla="*/ 1664494 w 2724150"/>
              <a:gd name="connsiteY78" fmla="*/ 1290637 h 2116931"/>
              <a:gd name="connsiteX79" fmla="*/ 1704975 w 2724150"/>
              <a:gd name="connsiteY79" fmla="*/ 1273968 h 2116931"/>
              <a:gd name="connsiteX80" fmla="*/ 1728788 w 2724150"/>
              <a:gd name="connsiteY80" fmla="*/ 1259681 h 2116931"/>
              <a:gd name="connsiteX81" fmla="*/ 1785938 w 2724150"/>
              <a:gd name="connsiteY81" fmla="*/ 1238250 h 2116931"/>
              <a:gd name="connsiteX82" fmla="*/ 1807369 w 2724150"/>
              <a:gd name="connsiteY82" fmla="*/ 1214437 h 2116931"/>
              <a:gd name="connsiteX83" fmla="*/ 1843088 w 2724150"/>
              <a:gd name="connsiteY83" fmla="*/ 1183481 h 2116931"/>
              <a:gd name="connsiteX84" fmla="*/ 1859756 w 2724150"/>
              <a:gd name="connsiteY84" fmla="*/ 1140618 h 2116931"/>
              <a:gd name="connsiteX85" fmla="*/ 1876425 w 2724150"/>
              <a:gd name="connsiteY85" fmla="*/ 1102518 h 2116931"/>
              <a:gd name="connsiteX86" fmla="*/ 1890713 w 2724150"/>
              <a:gd name="connsiteY86" fmla="*/ 1062037 h 2116931"/>
              <a:gd name="connsiteX87" fmla="*/ 2671764 w 2724150"/>
              <a:gd name="connsiteY87" fmla="*/ 519112 h 2116931"/>
              <a:gd name="connsiteX0" fmla="*/ 2724150 w 2724150"/>
              <a:gd name="connsiteY0" fmla="*/ 0 h 2116931"/>
              <a:gd name="connsiteX1" fmla="*/ 2552699 w 2724150"/>
              <a:gd name="connsiteY1" fmla="*/ 190501 h 2116931"/>
              <a:gd name="connsiteX2" fmla="*/ 2569368 w 2724150"/>
              <a:gd name="connsiteY2" fmla="*/ 330994 h 2116931"/>
              <a:gd name="connsiteX3" fmla="*/ 2528887 w 2724150"/>
              <a:gd name="connsiteY3" fmla="*/ 407194 h 2116931"/>
              <a:gd name="connsiteX4" fmla="*/ 2464594 w 2724150"/>
              <a:gd name="connsiteY4" fmla="*/ 454820 h 2116931"/>
              <a:gd name="connsiteX5" fmla="*/ 2409824 w 2724150"/>
              <a:gd name="connsiteY5" fmla="*/ 523876 h 2116931"/>
              <a:gd name="connsiteX6" fmla="*/ 2286000 w 2724150"/>
              <a:gd name="connsiteY6" fmla="*/ 654844 h 2116931"/>
              <a:gd name="connsiteX7" fmla="*/ 2171699 w 2724150"/>
              <a:gd name="connsiteY7" fmla="*/ 764382 h 2116931"/>
              <a:gd name="connsiteX8" fmla="*/ 2069305 w 2724150"/>
              <a:gd name="connsiteY8" fmla="*/ 840580 h 2116931"/>
              <a:gd name="connsiteX9" fmla="*/ 1978817 w 2724150"/>
              <a:gd name="connsiteY9" fmla="*/ 854869 h 2116931"/>
              <a:gd name="connsiteX10" fmla="*/ 1916905 w 2724150"/>
              <a:gd name="connsiteY10" fmla="*/ 883444 h 2116931"/>
              <a:gd name="connsiteX11" fmla="*/ 1859755 w 2724150"/>
              <a:gd name="connsiteY11" fmla="*/ 928687 h 2116931"/>
              <a:gd name="connsiteX12" fmla="*/ 1840705 w 2724150"/>
              <a:gd name="connsiteY12" fmla="*/ 995363 h 2116931"/>
              <a:gd name="connsiteX13" fmla="*/ 1838324 w 2724150"/>
              <a:gd name="connsiteY13" fmla="*/ 1073944 h 2116931"/>
              <a:gd name="connsiteX14" fmla="*/ 1831181 w 2724150"/>
              <a:gd name="connsiteY14" fmla="*/ 1128712 h 2116931"/>
              <a:gd name="connsiteX15" fmla="*/ 1816894 w 2724150"/>
              <a:gd name="connsiteY15" fmla="*/ 1162050 h 2116931"/>
              <a:gd name="connsiteX16" fmla="*/ 1788319 w 2724150"/>
              <a:gd name="connsiteY16" fmla="*/ 1195387 h 2116931"/>
              <a:gd name="connsiteX17" fmla="*/ 1728788 w 2724150"/>
              <a:gd name="connsiteY17" fmla="*/ 1219200 h 2116931"/>
              <a:gd name="connsiteX18" fmla="*/ 1676400 w 2724150"/>
              <a:gd name="connsiteY18" fmla="*/ 1233487 h 2116931"/>
              <a:gd name="connsiteX19" fmla="*/ 1624013 w 2724150"/>
              <a:gd name="connsiteY19" fmla="*/ 1238250 h 2116931"/>
              <a:gd name="connsiteX20" fmla="*/ 1543050 w 2724150"/>
              <a:gd name="connsiteY20" fmla="*/ 1235868 h 2116931"/>
              <a:gd name="connsiteX21" fmla="*/ 1454944 w 2724150"/>
              <a:gd name="connsiteY21" fmla="*/ 1233487 h 2116931"/>
              <a:gd name="connsiteX22" fmla="*/ 1402556 w 2724150"/>
              <a:gd name="connsiteY22" fmla="*/ 1238250 h 2116931"/>
              <a:gd name="connsiteX23" fmla="*/ 1364456 w 2724150"/>
              <a:gd name="connsiteY23" fmla="*/ 1264443 h 2116931"/>
              <a:gd name="connsiteX24" fmla="*/ 1345406 w 2724150"/>
              <a:gd name="connsiteY24" fmla="*/ 1293018 h 2116931"/>
              <a:gd name="connsiteX25" fmla="*/ 1326356 w 2724150"/>
              <a:gd name="connsiteY25" fmla="*/ 1328737 h 2116931"/>
              <a:gd name="connsiteX26" fmla="*/ 1312069 w 2724150"/>
              <a:gd name="connsiteY26" fmla="*/ 1366837 h 2116931"/>
              <a:gd name="connsiteX27" fmla="*/ 1281113 w 2724150"/>
              <a:gd name="connsiteY27" fmla="*/ 1390650 h 2116931"/>
              <a:gd name="connsiteX28" fmla="*/ 1238250 w 2724150"/>
              <a:gd name="connsiteY28" fmla="*/ 1428750 h 2116931"/>
              <a:gd name="connsiteX29" fmla="*/ 1207294 w 2724150"/>
              <a:gd name="connsiteY29" fmla="*/ 1438275 h 2116931"/>
              <a:gd name="connsiteX30" fmla="*/ 1171575 w 2724150"/>
              <a:gd name="connsiteY30" fmla="*/ 1431131 h 2116931"/>
              <a:gd name="connsiteX31" fmla="*/ 1116806 w 2724150"/>
              <a:gd name="connsiteY31" fmla="*/ 1431131 h 2116931"/>
              <a:gd name="connsiteX32" fmla="*/ 1088231 w 2724150"/>
              <a:gd name="connsiteY32" fmla="*/ 1435893 h 2116931"/>
              <a:gd name="connsiteX33" fmla="*/ 1042988 w 2724150"/>
              <a:gd name="connsiteY33" fmla="*/ 1443037 h 2116931"/>
              <a:gd name="connsiteX34" fmla="*/ 1004888 w 2724150"/>
              <a:gd name="connsiteY34" fmla="*/ 1466850 h 2116931"/>
              <a:gd name="connsiteX35" fmla="*/ 950119 w 2724150"/>
              <a:gd name="connsiteY35" fmla="*/ 1500187 h 2116931"/>
              <a:gd name="connsiteX36" fmla="*/ 859631 w 2724150"/>
              <a:gd name="connsiteY36" fmla="*/ 1564481 h 2116931"/>
              <a:gd name="connsiteX37" fmla="*/ 788194 w 2724150"/>
              <a:gd name="connsiteY37" fmla="*/ 1612106 h 2116931"/>
              <a:gd name="connsiteX38" fmla="*/ 707231 w 2724150"/>
              <a:gd name="connsiteY38" fmla="*/ 1664493 h 2116931"/>
              <a:gd name="connsiteX39" fmla="*/ 652463 w 2724150"/>
              <a:gd name="connsiteY39" fmla="*/ 1709737 h 2116931"/>
              <a:gd name="connsiteX40" fmla="*/ 547688 w 2724150"/>
              <a:gd name="connsiteY40" fmla="*/ 1771650 h 2116931"/>
              <a:gd name="connsiteX41" fmla="*/ 459581 w 2724150"/>
              <a:gd name="connsiteY41" fmla="*/ 1819275 h 2116931"/>
              <a:gd name="connsiteX42" fmla="*/ 326231 w 2724150"/>
              <a:gd name="connsiteY42" fmla="*/ 1888331 h 2116931"/>
              <a:gd name="connsiteX43" fmla="*/ 240506 w 2724150"/>
              <a:gd name="connsiteY43" fmla="*/ 1921668 h 2116931"/>
              <a:gd name="connsiteX44" fmla="*/ 164306 w 2724150"/>
              <a:gd name="connsiteY44" fmla="*/ 1955006 h 2116931"/>
              <a:gd name="connsiteX45" fmla="*/ 102394 w 2724150"/>
              <a:gd name="connsiteY45" fmla="*/ 1976437 h 2116931"/>
              <a:gd name="connsiteX46" fmla="*/ 0 w 2724150"/>
              <a:gd name="connsiteY46" fmla="*/ 1988343 h 2116931"/>
              <a:gd name="connsiteX47" fmla="*/ 11906 w 2724150"/>
              <a:gd name="connsiteY47" fmla="*/ 2007393 h 2116931"/>
              <a:gd name="connsiteX48" fmla="*/ 33338 w 2724150"/>
              <a:gd name="connsiteY48" fmla="*/ 2035968 h 2116931"/>
              <a:gd name="connsiteX49" fmla="*/ 45244 w 2724150"/>
              <a:gd name="connsiteY49" fmla="*/ 2078831 h 2116931"/>
              <a:gd name="connsiteX50" fmla="*/ 47625 w 2724150"/>
              <a:gd name="connsiteY50" fmla="*/ 2116931 h 2116931"/>
              <a:gd name="connsiteX51" fmla="*/ 100013 w 2724150"/>
              <a:gd name="connsiteY51" fmla="*/ 2100262 h 2116931"/>
              <a:gd name="connsiteX52" fmla="*/ 247650 w 2724150"/>
              <a:gd name="connsiteY52" fmla="*/ 2043112 h 2116931"/>
              <a:gd name="connsiteX53" fmla="*/ 402431 w 2724150"/>
              <a:gd name="connsiteY53" fmla="*/ 1969293 h 2116931"/>
              <a:gd name="connsiteX54" fmla="*/ 531019 w 2724150"/>
              <a:gd name="connsiteY54" fmla="*/ 1893093 h 2116931"/>
              <a:gd name="connsiteX55" fmla="*/ 623888 w 2724150"/>
              <a:gd name="connsiteY55" fmla="*/ 1828800 h 2116931"/>
              <a:gd name="connsiteX56" fmla="*/ 721519 w 2724150"/>
              <a:gd name="connsiteY56" fmla="*/ 1759743 h 2116931"/>
              <a:gd name="connsiteX57" fmla="*/ 857250 w 2724150"/>
              <a:gd name="connsiteY57" fmla="*/ 1654968 h 2116931"/>
              <a:gd name="connsiteX58" fmla="*/ 978694 w 2724150"/>
              <a:gd name="connsiteY58" fmla="*/ 1581150 h 2116931"/>
              <a:gd name="connsiteX59" fmla="*/ 1035844 w 2724150"/>
              <a:gd name="connsiteY59" fmla="*/ 1528762 h 2116931"/>
              <a:gd name="connsiteX60" fmla="*/ 1066800 w 2724150"/>
              <a:gd name="connsiteY60" fmla="*/ 1519237 h 2116931"/>
              <a:gd name="connsiteX61" fmla="*/ 1081088 w 2724150"/>
              <a:gd name="connsiteY61" fmla="*/ 1514475 h 2116931"/>
              <a:gd name="connsiteX62" fmla="*/ 1140619 w 2724150"/>
              <a:gd name="connsiteY62" fmla="*/ 1509712 h 2116931"/>
              <a:gd name="connsiteX63" fmla="*/ 1200150 w 2724150"/>
              <a:gd name="connsiteY63" fmla="*/ 1500187 h 2116931"/>
              <a:gd name="connsiteX64" fmla="*/ 1221581 w 2724150"/>
              <a:gd name="connsiteY64" fmla="*/ 1495425 h 2116931"/>
              <a:gd name="connsiteX65" fmla="*/ 1240631 w 2724150"/>
              <a:gd name="connsiteY65" fmla="*/ 1485900 h 2116931"/>
              <a:gd name="connsiteX66" fmla="*/ 1307306 w 2724150"/>
              <a:gd name="connsiteY66" fmla="*/ 1445418 h 2116931"/>
              <a:gd name="connsiteX67" fmla="*/ 1338263 w 2724150"/>
              <a:gd name="connsiteY67" fmla="*/ 1431131 h 2116931"/>
              <a:gd name="connsiteX68" fmla="*/ 1347788 w 2724150"/>
              <a:gd name="connsiteY68" fmla="*/ 1404937 h 2116931"/>
              <a:gd name="connsiteX69" fmla="*/ 1362075 w 2724150"/>
              <a:gd name="connsiteY69" fmla="*/ 1381125 h 2116931"/>
              <a:gd name="connsiteX70" fmla="*/ 1383506 w 2724150"/>
              <a:gd name="connsiteY70" fmla="*/ 1354931 h 2116931"/>
              <a:gd name="connsiteX71" fmla="*/ 1407319 w 2724150"/>
              <a:gd name="connsiteY71" fmla="*/ 1316831 h 2116931"/>
              <a:gd name="connsiteX72" fmla="*/ 1438275 w 2724150"/>
              <a:gd name="connsiteY72" fmla="*/ 1293018 h 2116931"/>
              <a:gd name="connsiteX73" fmla="*/ 1457325 w 2724150"/>
              <a:gd name="connsiteY73" fmla="*/ 1283493 h 2116931"/>
              <a:gd name="connsiteX74" fmla="*/ 1485900 w 2724150"/>
              <a:gd name="connsiteY74" fmla="*/ 1283493 h 2116931"/>
              <a:gd name="connsiteX75" fmla="*/ 1540669 w 2724150"/>
              <a:gd name="connsiteY75" fmla="*/ 1290637 h 2116931"/>
              <a:gd name="connsiteX76" fmla="*/ 1590675 w 2724150"/>
              <a:gd name="connsiteY76" fmla="*/ 1295400 h 2116931"/>
              <a:gd name="connsiteX77" fmla="*/ 1643063 w 2724150"/>
              <a:gd name="connsiteY77" fmla="*/ 1290637 h 2116931"/>
              <a:gd name="connsiteX78" fmla="*/ 1664494 w 2724150"/>
              <a:gd name="connsiteY78" fmla="*/ 1290637 h 2116931"/>
              <a:gd name="connsiteX79" fmla="*/ 1704975 w 2724150"/>
              <a:gd name="connsiteY79" fmla="*/ 1273968 h 2116931"/>
              <a:gd name="connsiteX80" fmla="*/ 1728788 w 2724150"/>
              <a:gd name="connsiteY80" fmla="*/ 1259681 h 2116931"/>
              <a:gd name="connsiteX81" fmla="*/ 1785938 w 2724150"/>
              <a:gd name="connsiteY81" fmla="*/ 1238250 h 2116931"/>
              <a:gd name="connsiteX82" fmla="*/ 1807369 w 2724150"/>
              <a:gd name="connsiteY82" fmla="*/ 1214437 h 2116931"/>
              <a:gd name="connsiteX83" fmla="*/ 1843088 w 2724150"/>
              <a:gd name="connsiteY83" fmla="*/ 1183481 h 2116931"/>
              <a:gd name="connsiteX84" fmla="*/ 1859756 w 2724150"/>
              <a:gd name="connsiteY84" fmla="*/ 1140618 h 2116931"/>
              <a:gd name="connsiteX85" fmla="*/ 1876425 w 2724150"/>
              <a:gd name="connsiteY85" fmla="*/ 1102518 h 2116931"/>
              <a:gd name="connsiteX86" fmla="*/ 1890713 w 2724150"/>
              <a:gd name="connsiteY86" fmla="*/ 1062037 h 2116931"/>
              <a:gd name="connsiteX87" fmla="*/ 2671764 w 2724150"/>
              <a:gd name="connsiteY87" fmla="*/ 519112 h 2116931"/>
              <a:gd name="connsiteX0" fmla="*/ 2724150 w 2724150"/>
              <a:gd name="connsiteY0" fmla="*/ 0 h 2116931"/>
              <a:gd name="connsiteX1" fmla="*/ 2609849 w 2724150"/>
              <a:gd name="connsiteY1" fmla="*/ 247651 h 2116931"/>
              <a:gd name="connsiteX2" fmla="*/ 2569368 w 2724150"/>
              <a:gd name="connsiteY2" fmla="*/ 330994 h 2116931"/>
              <a:gd name="connsiteX3" fmla="*/ 2528887 w 2724150"/>
              <a:gd name="connsiteY3" fmla="*/ 407194 h 2116931"/>
              <a:gd name="connsiteX4" fmla="*/ 2464594 w 2724150"/>
              <a:gd name="connsiteY4" fmla="*/ 454820 h 2116931"/>
              <a:gd name="connsiteX5" fmla="*/ 2409824 w 2724150"/>
              <a:gd name="connsiteY5" fmla="*/ 523876 h 2116931"/>
              <a:gd name="connsiteX6" fmla="*/ 2286000 w 2724150"/>
              <a:gd name="connsiteY6" fmla="*/ 654844 h 2116931"/>
              <a:gd name="connsiteX7" fmla="*/ 2171699 w 2724150"/>
              <a:gd name="connsiteY7" fmla="*/ 764382 h 2116931"/>
              <a:gd name="connsiteX8" fmla="*/ 2069305 w 2724150"/>
              <a:gd name="connsiteY8" fmla="*/ 840580 h 2116931"/>
              <a:gd name="connsiteX9" fmla="*/ 1978817 w 2724150"/>
              <a:gd name="connsiteY9" fmla="*/ 854869 h 2116931"/>
              <a:gd name="connsiteX10" fmla="*/ 1916905 w 2724150"/>
              <a:gd name="connsiteY10" fmla="*/ 883444 h 2116931"/>
              <a:gd name="connsiteX11" fmla="*/ 1859755 w 2724150"/>
              <a:gd name="connsiteY11" fmla="*/ 928687 h 2116931"/>
              <a:gd name="connsiteX12" fmla="*/ 1840705 w 2724150"/>
              <a:gd name="connsiteY12" fmla="*/ 995363 h 2116931"/>
              <a:gd name="connsiteX13" fmla="*/ 1838324 w 2724150"/>
              <a:gd name="connsiteY13" fmla="*/ 1073944 h 2116931"/>
              <a:gd name="connsiteX14" fmla="*/ 1831181 w 2724150"/>
              <a:gd name="connsiteY14" fmla="*/ 1128712 h 2116931"/>
              <a:gd name="connsiteX15" fmla="*/ 1816894 w 2724150"/>
              <a:gd name="connsiteY15" fmla="*/ 1162050 h 2116931"/>
              <a:gd name="connsiteX16" fmla="*/ 1788319 w 2724150"/>
              <a:gd name="connsiteY16" fmla="*/ 1195387 h 2116931"/>
              <a:gd name="connsiteX17" fmla="*/ 1728788 w 2724150"/>
              <a:gd name="connsiteY17" fmla="*/ 1219200 h 2116931"/>
              <a:gd name="connsiteX18" fmla="*/ 1676400 w 2724150"/>
              <a:gd name="connsiteY18" fmla="*/ 1233487 h 2116931"/>
              <a:gd name="connsiteX19" fmla="*/ 1624013 w 2724150"/>
              <a:gd name="connsiteY19" fmla="*/ 1238250 h 2116931"/>
              <a:gd name="connsiteX20" fmla="*/ 1543050 w 2724150"/>
              <a:gd name="connsiteY20" fmla="*/ 1235868 h 2116931"/>
              <a:gd name="connsiteX21" fmla="*/ 1454944 w 2724150"/>
              <a:gd name="connsiteY21" fmla="*/ 1233487 h 2116931"/>
              <a:gd name="connsiteX22" fmla="*/ 1402556 w 2724150"/>
              <a:gd name="connsiteY22" fmla="*/ 1238250 h 2116931"/>
              <a:gd name="connsiteX23" fmla="*/ 1364456 w 2724150"/>
              <a:gd name="connsiteY23" fmla="*/ 1264443 h 2116931"/>
              <a:gd name="connsiteX24" fmla="*/ 1345406 w 2724150"/>
              <a:gd name="connsiteY24" fmla="*/ 1293018 h 2116931"/>
              <a:gd name="connsiteX25" fmla="*/ 1326356 w 2724150"/>
              <a:gd name="connsiteY25" fmla="*/ 1328737 h 2116931"/>
              <a:gd name="connsiteX26" fmla="*/ 1312069 w 2724150"/>
              <a:gd name="connsiteY26" fmla="*/ 1366837 h 2116931"/>
              <a:gd name="connsiteX27" fmla="*/ 1281113 w 2724150"/>
              <a:gd name="connsiteY27" fmla="*/ 1390650 h 2116931"/>
              <a:gd name="connsiteX28" fmla="*/ 1238250 w 2724150"/>
              <a:gd name="connsiteY28" fmla="*/ 1428750 h 2116931"/>
              <a:gd name="connsiteX29" fmla="*/ 1207294 w 2724150"/>
              <a:gd name="connsiteY29" fmla="*/ 1438275 h 2116931"/>
              <a:gd name="connsiteX30" fmla="*/ 1171575 w 2724150"/>
              <a:gd name="connsiteY30" fmla="*/ 1431131 h 2116931"/>
              <a:gd name="connsiteX31" fmla="*/ 1116806 w 2724150"/>
              <a:gd name="connsiteY31" fmla="*/ 1431131 h 2116931"/>
              <a:gd name="connsiteX32" fmla="*/ 1088231 w 2724150"/>
              <a:gd name="connsiteY32" fmla="*/ 1435893 h 2116931"/>
              <a:gd name="connsiteX33" fmla="*/ 1042988 w 2724150"/>
              <a:gd name="connsiteY33" fmla="*/ 1443037 h 2116931"/>
              <a:gd name="connsiteX34" fmla="*/ 1004888 w 2724150"/>
              <a:gd name="connsiteY34" fmla="*/ 1466850 h 2116931"/>
              <a:gd name="connsiteX35" fmla="*/ 950119 w 2724150"/>
              <a:gd name="connsiteY35" fmla="*/ 1500187 h 2116931"/>
              <a:gd name="connsiteX36" fmla="*/ 859631 w 2724150"/>
              <a:gd name="connsiteY36" fmla="*/ 1564481 h 2116931"/>
              <a:gd name="connsiteX37" fmla="*/ 788194 w 2724150"/>
              <a:gd name="connsiteY37" fmla="*/ 1612106 h 2116931"/>
              <a:gd name="connsiteX38" fmla="*/ 707231 w 2724150"/>
              <a:gd name="connsiteY38" fmla="*/ 1664493 h 2116931"/>
              <a:gd name="connsiteX39" fmla="*/ 652463 w 2724150"/>
              <a:gd name="connsiteY39" fmla="*/ 1709737 h 2116931"/>
              <a:gd name="connsiteX40" fmla="*/ 547688 w 2724150"/>
              <a:gd name="connsiteY40" fmla="*/ 1771650 h 2116931"/>
              <a:gd name="connsiteX41" fmla="*/ 459581 w 2724150"/>
              <a:gd name="connsiteY41" fmla="*/ 1819275 h 2116931"/>
              <a:gd name="connsiteX42" fmla="*/ 326231 w 2724150"/>
              <a:gd name="connsiteY42" fmla="*/ 1888331 h 2116931"/>
              <a:gd name="connsiteX43" fmla="*/ 240506 w 2724150"/>
              <a:gd name="connsiteY43" fmla="*/ 1921668 h 2116931"/>
              <a:gd name="connsiteX44" fmla="*/ 164306 w 2724150"/>
              <a:gd name="connsiteY44" fmla="*/ 1955006 h 2116931"/>
              <a:gd name="connsiteX45" fmla="*/ 102394 w 2724150"/>
              <a:gd name="connsiteY45" fmla="*/ 1976437 h 2116931"/>
              <a:gd name="connsiteX46" fmla="*/ 0 w 2724150"/>
              <a:gd name="connsiteY46" fmla="*/ 1988343 h 2116931"/>
              <a:gd name="connsiteX47" fmla="*/ 11906 w 2724150"/>
              <a:gd name="connsiteY47" fmla="*/ 2007393 h 2116931"/>
              <a:gd name="connsiteX48" fmla="*/ 33338 w 2724150"/>
              <a:gd name="connsiteY48" fmla="*/ 2035968 h 2116931"/>
              <a:gd name="connsiteX49" fmla="*/ 45244 w 2724150"/>
              <a:gd name="connsiteY49" fmla="*/ 2078831 h 2116931"/>
              <a:gd name="connsiteX50" fmla="*/ 47625 w 2724150"/>
              <a:gd name="connsiteY50" fmla="*/ 2116931 h 2116931"/>
              <a:gd name="connsiteX51" fmla="*/ 100013 w 2724150"/>
              <a:gd name="connsiteY51" fmla="*/ 2100262 h 2116931"/>
              <a:gd name="connsiteX52" fmla="*/ 247650 w 2724150"/>
              <a:gd name="connsiteY52" fmla="*/ 2043112 h 2116931"/>
              <a:gd name="connsiteX53" fmla="*/ 402431 w 2724150"/>
              <a:gd name="connsiteY53" fmla="*/ 1969293 h 2116931"/>
              <a:gd name="connsiteX54" fmla="*/ 531019 w 2724150"/>
              <a:gd name="connsiteY54" fmla="*/ 1893093 h 2116931"/>
              <a:gd name="connsiteX55" fmla="*/ 623888 w 2724150"/>
              <a:gd name="connsiteY55" fmla="*/ 1828800 h 2116931"/>
              <a:gd name="connsiteX56" fmla="*/ 721519 w 2724150"/>
              <a:gd name="connsiteY56" fmla="*/ 1759743 h 2116931"/>
              <a:gd name="connsiteX57" fmla="*/ 857250 w 2724150"/>
              <a:gd name="connsiteY57" fmla="*/ 1654968 h 2116931"/>
              <a:gd name="connsiteX58" fmla="*/ 978694 w 2724150"/>
              <a:gd name="connsiteY58" fmla="*/ 1581150 h 2116931"/>
              <a:gd name="connsiteX59" fmla="*/ 1035844 w 2724150"/>
              <a:gd name="connsiteY59" fmla="*/ 1528762 h 2116931"/>
              <a:gd name="connsiteX60" fmla="*/ 1066800 w 2724150"/>
              <a:gd name="connsiteY60" fmla="*/ 1519237 h 2116931"/>
              <a:gd name="connsiteX61" fmla="*/ 1081088 w 2724150"/>
              <a:gd name="connsiteY61" fmla="*/ 1514475 h 2116931"/>
              <a:gd name="connsiteX62" fmla="*/ 1140619 w 2724150"/>
              <a:gd name="connsiteY62" fmla="*/ 1509712 h 2116931"/>
              <a:gd name="connsiteX63" fmla="*/ 1200150 w 2724150"/>
              <a:gd name="connsiteY63" fmla="*/ 1500187 h 2116931"/>
              <a:gd name="connsiteX64" fmla="*/ 1221581 w 2724150"/>
              <a:gd name="connsiteY64" fmla="*/ 1495425 h 2116931"/>
              <a:gd name="connsiteX65" fmla="*/ 1240631 w 2724150"/>
              <a:gd name="connsiteY65" fmla="*/ 1485900 h 2116931"/>
              <a:gd name="connsiteX66" fmla="*/ 1307306 w 2724150"/>
              <a:gd name="connsiteY66" fmla="*/ 1445418 h 2116931"/>
              <a:gd name="connsiteX67" fmla="*/ 1338263 w 2724150"/>
              <a:gd name="connsiteY67" fmla="*/ 1431131 h 2116931"/>
              <a:gd name="connsiteX68" fmla="*/ 1347788 w 2724150"/>
              <a:gd name="connsiteY68" fmla="*/ 1404937 h 2116931"/>
              <a:gd name="connsiteX69" fmla="*/ 1362075 w 2724150"/>
              <a:gd name="connsiteY69" fmla="*/ 1381125 h 2116931"/>
              <a:gd name="connsiteX70" fmla="*/ 1383506 w 2724150"/>
              <a:gd name="connsiteY70" fmla="*/ 1354931 h 2116931"/>
              <a:gd name="connsiteX71" fmla="*/ 1407319 w 2724150"/>
              <a:gd name="connsiteY71" fmla="*/ 1316831 h 2116931"/>
              <a:gd name="connsiteX72" fmla="*/ 1438275 w 2724150"/>
              <a:gd name="connsiteY72" fmla="*/ 1293018 h 2116931"/>
              <a:gd name="connsiteX73" fmla="*/ 1457325 w 2724150"/>
              <a:gd name="connsiteY73" fmla="*/ 1283493 h 2116931"/>
              <a:gd name="connsiteX74" fmla="*/ 1485900 w 2724150"/>
              <a:gd name="connsiteY74" fmla="*/ 1283493 h 2116931"/>
              <a:gd name="connsiteX75" fmla="*/ 1540669 w 2724150"/>
              <a:gd name="connsiteY75" fmla="*/ 1290637 h 2116931"/>
              <a:gd name="connsiteX76" fmla="*/ 1590675 w 2724150"/>
              <a:gd name="connsiteY76" fmla="*/ 1295400 h 2116931"/>
              <a:gd name="connsiteX77" fmla="*/ 1643063 w 2724150"/>
              <a:gd name="connsiteY77" fmla="*/ 1290637 h 2116931"/>
              <a:gd name="connsiteX78" fmla="*/ 1664494 w 2724150"/>
              <a:gd name="connsiteY78" fmla="*/ 1290637 h 2116931"/>
              <a:gd name="connsiteX79" fmla="*/ 1704975 w 2724150"/>
              <a:gd name="connsiteY79" fmla="*/ 1273968 h 2116931"/>
              <a:gd name="connsiteX80" fmla="*/ 1728788 w 2724150"/>
              <a:gd name="connsiteY80" fmla="*/ 1259681 h 2116931"/>
              <a:gd name="connsiteX81" fmla="*/ 1785938 w 2724150"/>
              <a:gd name="connsiteY81" fmla="*/ 1238250 h 2116931"/>
              <a:gd name="connsiteX82" fmla="*/ 1807369 w 2724150"/>
              <a:gd name="connsiteY82" fmla="*/ 1214437 h 2116931"/>
              <a:gd name="connsiteX83" fmla="*/ 1843088 w 2724150"/>
              <a:gd name="connsiteY83" fmla="*/ 1183481 h 2116931"/>
              <a:gd name="connsiteX84" fmla="*/ 1859756 w 2724150"/>
              <a:gd name="connsiteY84" fmla="*/ 1140618 h 2116931"/>
              <a:gd name="connsiteX85" fmla="*/ 1876425 w 2724150"/>
              <a:gd name="connsiteY85" fmla="*/ 1102518 h 2116931"/>
              <a:gd name="connsiteX86" fmla="*/ 1890713 w 2724150"/>
              <a:gd name="connsiteY86" fmla="*/ 1062037 h 2116931"/>
              <a:gd name="connsiteX87" fmla="*/ 2671764 w 2724150"/>
              <a:gd name="connsiteY87" fmla="*/ 519112 h 2116931"/>
              <a:gd name="connsiteX0" fmla="*/ 3055144 w 3055144"/>
              <a:gd name="connsiteY0" fmla="*/ 0 h 2514600"/>
              <a:gd name="connsiteX1" fmla="*/ 2609849 w 3055144"/>
              <a:gd name="connsiteY1" fmla="*/ 645320 h 2514600"/>
              <a:gd name="connsiteX2" fmla="*/ 2569368 w 3055144"/>
              <a:gd name="connsiteY2" fmla="*/ 728663 h 2514600"/>
              <a:gd name="connsiteX3" fmla="*/ 2528887 w 3055144"/>
              <a:gd name="connsiteY3" fmla="*/ 804863 h 2514600"/>
              <a:gd name="connsiteX4" fmla="*/ 2464594 w 3055144"/>
              <a:gd name="connsiteY4" fmla="*/ 852489 h 2514600"/>
              <a:gd name="connsiteX5" fmla="*/ 2409824 w 3055144"/>
              <a:gd name="connsiteY5" fmla="*/ 921545 h 2514600"/>
              <a:gd name="connsiteX6" fmla="*/ 2286000 w 3055144"/>
              <a:gd name="connsiteY6" fmla="*/ 1052513 h 2514600"/>
              <a:gd name="connsiteX7" fmla="*/ 2171699 w 3055144"/>
              <a:gd name="connsiteY7" fmla="*/ 1162051 h 2514600"/>
              <a:gd name="connsiteX8" fmla="*/ 2069305 w 3055144"/>
              <a:gd name="connsiteY8" fmla="*/ 1238249 h 2514600"/>
              <a:gd name="connsiteX9" fmla="*/ 1978817 w 3055144"/>
              <a:gd name="connsiteY9" fmla="*/ 1252538 h 2514600"/>
              <a:gd name="connsiteX10" fmla="*/ 1916905 w 3055144"/>
              <a:gd name="connsiteY10" fmla="*/ 1281113 h 2514600"/>
              <a:gd name="connsiteX11" fmla="*/ 1859755 w 3055144"/>
              <a:gd name="connsiteY11" fmla="*/ 1326356 h 2514600"/>
              <a:gd name="connsiteX12" fmla="*/ 1840705 w 3055144"/>
              <a:gd name="connsiteY12" fmla="*/ 1393032 h 2514600"/>
              <a:gd name="connsiteX13" fmla="*/ 1838324 w 3055144"/>
              <a:gd name="connsiteY13" fmla="*/ 1471613 h 2514600"/>
              <a:gd name="connsiteX14" fmla="*/ 1831181 w 3055144"/>
              <a:gd name="connsiteY14" fmla="*/ 1526381 h 2514600"/>
              <a:gd name="connsiteX15" fmla="*/ 1816894 w 3055144"/>
              <a:gd name="connsiteY15" fmla="*/ 1559719 h 2514600"/>
              <a:gd name="connsiteX16" fmla="*/ 1788319 w 3055144"/>
              <a:gd name="connsiteY16" fmla="*/ 1593056 h 2514600"/>
              <a:gd name="connsiteX17" fmla="*/ 1728788 w 3055144"/>
              <a:gd name="connsiteY17" fmla="*/ 1616869 h 2514600"/>
              <a:gd name="connsiteX18" fmla="*/ 1676400 w 3055144"/>
              <a:gd name="connsiteY18" fmla="*/ 1631156 h 2514600"/>
              <a:gd name="connsiteX19" fmla="*/ 1624013 w 3055144"/>
              <a:gd name="connsiteY19" fmla="*/ 1635919 h 2514600"/>
              <a:gd name="connsiteX20" fmla="*/ 1543050 w 3055144"/>
              <a:gd name="connsiteY20" fmla="*/ 1633537 h 2514600"/>
              <a:gd name="connsiteX21" fmla="*/ 1454944 w 3055144"/>
              <a:gd name="connsiteY21" fmla="*/ 1631156 h 2514600"/>
              <a:gd name="connsiteX22" fmla="*/ 1402556 w 3055144"/>
              <a:gd name="connsiteY22" fmla="*/ 1635919 h 2514600"/>
              <a:gd name="connsiteX23" fmla="*/ 1364456 w 3055144"/>
              <a:gd name="connsiteY23" fmla="*/ 1662112 h 2514600"/>
              <a:gd name="connsiteX24" fmla="*/ 1345406 w 3055144"/>
              <a:gd name="connsiteY24" fmla="*/ 1690687 h 2514600"/>
              <a:gd name="connsiteX25" fmla="*/ 1326356 w 3055144"/>
              <a:gd name="connsiteY25" fmla="*/ 1726406 h 2514600"/>
              <a:gd name="connsiteX26" fmla="*/ 1312069 w 3055144"/>
              <a:gd name="connsiteY26" fmla="*/ 1764506 h 2514600"/>
              <a:gd name="connsiteX27" fmla="*/ 1281113 w 3055144"/>
              <a:gd name="connsiteY27" fmla="*/ 1788319 h 2514600"/>
              <a:gd name="connsiteX28" fmla="*/ 1238250 w 3055144"/>
              <a:gd name="connsiteY28" fmla="*/ 1826419 h 2514600"/>
              <a:gd name="connsiteX29" fmla="*/ 1207294 w 3055144"/>
              <a:gd name="connsiteY29" fmla="*/ 1835944 h 2514600"/>
              <a:gd name="connsiteX30" fmla="*/ 1171575 w 3055144"/>
              <a:gd name="connsiteY30" fmla="*/ 1828800 h 2514600"/>
              <a:gd name="connsiteX31" fmla="*/ 1116806 w 3055144"/>
              <a:gd name="connsiteY31" fmla="*/ 1828800 h 2514600"/>
              <a:gd name="connsiteX32" fmla="*/ 1088231 w 3055144"/>
              <a:gd name="connsiteY32" fmla="*/ 1833562 h 2514600"/>
              <a:gd name="connsiteX33" fmla="*/ 1042988 w 3055144"/>
              <a:gd name="connsiteY33" fmla="*/ 1840706 h 2514600"/>
              <a:gd name="connsiteX34" fmla="*/ 1004888 w 3055144"/>
              <a:gd name="connsiteY34" fmla="*/ 1864519 h 2514600"/>
              <a:gd name="connsiteX35" fmla="*/ 950119 w 3055144"/>
              <a:gd name="connsiteY35" fmla="*/ 1897856 h 2514600"/>
              <a:gd name="connsiteX36" fmla="*/ 859631 w 3055144"/>
              <a:gd name="connsiteY36" fmla="*/ 1962150 h 2514600"/>
              <a:gd name="connsiteX37" fmla="*/ 788194 w 3055144"/>
              <a:gd name="connsiteY37" fmla="*/ 2009775 h 2514600"/>
              <a:gd name="connsiteX38" fmla="*/ 707231 w 3055144"/>
              <a:gd name="connsiteY38" fmla="*/ 2062162 h 2514600"/>
              <a:gd name="connsiteX39" fmla="*/ 652463 w 3055144"/>
              <a:gd name="connsiteY39" fmla="*/ 2107406 h 2514600"/>
              <a:gd name="connsiteX40" fmla="*/ 547688 w 3055144"/>
              <a:gd name="connsiteY40" fmla="*/ 2169319 h 2514600"/>
              <a:gd name="connsiteX41" fmla="*/ 459581 w 3055144"/>
              <a:gd name="connsiteY41" fmla="*/ 2216944 h 2514600"/>
              <a:gd name="connsiteX42" fmla="*/ 326231 w 3055144"/>
              <a:gd name="connsiteY42" fmla="*/ 2286000 h 2514600"/>
              <a:gd name="connsiteX43" fmla="*/ 240506 w 3055144"/>
              <a:gd name="connsiteY43" fmla="*/ 2319337 h 2514600"/>
              <a:gd name="connsiteX44" fmla="*/ 164306 w 3055144"/>
              <a:gd name="connsiteY44" fmla="*/ 2352675 h 2514600"/>
              <a:gd name="connsiteX45" fmla="*/ 102394 w 3055144"/>
              <a:gd name="connsiteY45" fmla="*/ 2374106 h 2514600"/>
              <a:gd name="connsiteX46" fmla="*/ 0 w 3055144"/>
              <a:gd name="connsiteY46" fmla="*/ 2386012 h 2514600"/>
              <a:gd name="connsiteX47" fmla="*/ 11906 w 3055144"/>
              <a:gd name="connsiteY47" fmla="*/ 2405062 h 2514600"/>
              <a:gd name="connsiteX48" fmla="*/ 33338 w 3055144"/>
              <a:gd name="connsiteY48" fmla="*/ 2433637 h 2514600"/>
              <a:gd name="connsiteX49" fmla="*/ 45244 w 3055144"/>
              <a:gd name="connsiteY49" fmla="*/ 2476500 h 2514600"/>
              <a:gd name="connsiteX50" fmla="*/ 47625 w 3055144"/>
              <a:gd name="connsiteY50" fmla="*/ 2514600 h 2514600"/>
              <a:gd name="connsiteX51" fmla="*/ 100013 w 3055144"/>
              <a:gd name="connsiteY51" fmla="*/ 2497931 h 2514600"/>
              <a:gd name="connsiteX52" fmla="*/ 247650 w 3055144"/>
              <a:gd name="connsiteY52" fmla="*/ 2440781 h 2514600"/>
              <a:gd name="connsiteX53" fmla="*/ 402431 w 3055144"/>
              <a:gd name="connsiteY53" fmla="*/ 2366962 h 2514600"/>
              <a:gd name="connsiteX54" fmla="*/ 531019 w 3055144"/>
              <a:gd name="connsiteY54" fmla="*/ 2290762 h 2514600"/>
              <a:gd name="connsiteX55" fmla="*/ 623888 w 3055144"/>
              <a:gd name="connsiteY55" fmla="*/ 2226469 h 2514600"/>
              <a:gd name="connsiteX56" fmla="*/ 721519 w 3055144"/>
              <a:gd name="connsiteY56" fmla="*/ 2157412 h 2514600"/>
              <a:gd name="connsiteX57" fmla="*/ 857250 w 3055144"/>
              <a:gd name="connsiteY57" fmla="*/ 2052637 h 2514600"/>
              <a:gd name="connsiteX58" fmla="*/ 978694 w 3055144"/>
              <a:gd name="connsiteY58" fmla="*/ 1978819 h 2514600"/>
              <a:gd name="connsiteX59" fmla="*/ 1035844 w 3055144"/>
              <a:gd name="connsiteY59" fmla="*/ 1926431 h 2514600"/>
              <a:gd name="connsiteX60" fmla="*/ 1066800 w 3055144"/>
              <a:gd name="connsiteY60" fmla="*/ 1916906 h 2514600"/>
              <a:gd name="connsiteX61" fmla="*/ 1081088 w 3055144"/>
              <a:gd name="connsiteY61" fmla="*/ 1912144 h 2514600"/>
              <a:gd name="connsiteX62" fmla="*/ 1140619 w 3055144"/>
              <a:gd name="connsiteY62" fmla="*/ 1907381 h 2514600"/>
              <a:gd name="connsiteX63" fmla="*/ 1200150 w 3055144"/>
              <a:gd name="connsiteY63" fmla="*/ 1897856 h 2514600"/>
              <a:gd name="connsiteX64" fmla="*/ 1221581 w 3055144"/>
              <a:gd name="connsiteY64" fmla="*/ 1893094 h 2514600"/>
              <a:gd name="connsiteX65" fmla="*/ 1240631 w 3055144"/>
              <a:gd name="connsiteY65" fmla="*/ 1883569 h 2514600"/>
              <a:gd name="connsiteX66" fmla="*/ 1307306 w 3055144"/>
              <a:gd name="connsiteY66" fmla="*/ 1843087 h 2514600"/>
              <a:gd name="connsiteX67" fmla="*/ 1338263 w 3055144"/>
              <a:gd name="connsiteY67" fmla="*/ 1828800 h 2514600"/>
              <a:gd name="connsiteX68" fmla="*/ 1347788 w 3055144"/>
              <a:gd name="connsiteY68" fmla="*/ 1802606 h 2514600"/>
              <a:gd name="connsiteX69" fmla="*/ 1362075 w 3055144"/>
              <a:gd name="connsiteY69" fmla="*/ 1778794 h 2514600"/>
              <a:gd name="connsiteX70" fmla="*/ 1383506 w 3055144"/>
              <a:gd name="connsiteY70" fmla="*/ 1752600 h 2514600"/>
              <a:gd name="connsiteX71" fmla="*/ 1407319 w 3055144"/>
              <a:gd name="connsiteY71" fmla="*/ 1714500 h 2514600"/>
              <a:gd name="connsiteX72" fmla="*/ 1438275 w 3055144"/>
              <a:gd name="connsiteY72" fmla="*/ 1690687 h 2514600"/>
              <a:gd name="connsiteX73" fmla="*/ 1457325 w 3055144"/>
              <a:gd name="connsiteY73" fmla="*/ 1681162 h 2514600"/>
              <a:gd name="connsiteX74" fmla="*/ 1485900 w 3055144"/>
              <a:gd name="connsiteY74" fmla="*/ 1681162 h 2514600"/>
              <a:gd name="connsiteX75" fmla="*/ 1540669 w 3055144"/>
              <a:gd name="connsiteY75" fmla="*/ 1688306 h 2514600"/>
              <a:gd name="connsiteX76" fmla="*/ 1590675 w 3055144"/>
              <a:gd name="connsiteY76" fmla="*/ 1693069 h 2514600"/>
              <a:gd name="connsiteX77" fmla="*/ 1643063 w 3055144"/>
              <a:gd name="connsiteY77" fmla="*/ 1688306 h 2514600"/>
              <a:gd name="connsiteX78" fmla="*/ 1664494 w 3055144"/>
              <a:gd name="connsiteY78" fmla="*/ 1688306 h 2514600"/>
              <a:gd name="connsiteX79" fmla="*/ 1704975 w 3055144"/>
              <a:gd name="connsiteY79" fmla="*/ 1671637 h 2514600"/>
              <a:gd name="connsiteX80" fmla="*/ 1728788 w 3055144"/>
              <a:gd name="connsiteY80" fmla="*/ 1657350 h 2514600"/>
              <a:gd name="connsiteX81" fmla="*/ 1785938 w 3055144"/>
              <a:gd name="connsiteY81" fmla="*/ 1635919 h 2514600"/>
              <a:gd name="connsiteX82" fmla="*/ 1807369 w 3055144"/>
              <a:gd name="connsiteY82" fmla="*/ 1612106 h 2514600"/>
              <a:gd name="connsiteX83" fmla="*/ 1843088 w 3055144"/>
              <a:gd name="connsiteY83" fmla="*/ 1581150 h 2514600"/>
              <a:gd name="connsiteX84" fmla="*/ 1859756 w 3055144"/>
              <a:gd name="connsiteY84" fmla="*/ 1538287 h 2514600"/>
              <a:gd name="connsiteX85" fmla="*/ 1876425 w 3055144"/>
              <a:gd name="connsiteY85" fmla="*/ 1500187 h 2514600"/>
              <a:gd name="connsiteX86" fmla="*/ 1890713 w 3055144"/>
              <a:gd name="connsiteY86" fmla="*/ 1459706 h 2514600"/>
              <a:gd name="connsiteX87" fmla="*/ 2671764 w 3055144"/>
              <a:gd name="connsiteY87" fmla="*/ 916781 h 2514600"/>
              <a:gd name="connsiteX0" fmla="*/ 3055144 w 3055144"/>
              <a:gd name="connsiteY0" fmla="*/ 0 h 2514600"/>
              <a:gd name="connsiteX1" fmla="*/ 2781299 w 3055144"/>
              <a:gd name="connsiteY1" fmla="*/ 392907 h 2514600"/>
              <a:gd name="connsiteX2" fmla="*/ 2609849 w 3055144"/>
              <a:gd name="connsiteY2" fmla="*/ 645320 h 2514600"/>
              <a:gd name="connsiteX3" fmla="*/ 2569368 w 3055144"/>
              <a:gd name="connsiteY3" fmla="*/ 728663 h 2514600"/>
              <a:gd name="connsiteX4" fmla="*/ 2528887 w 3055144"/>
              <a:gd name="connsiteY4" fmla="*/ 804863 h 2514600"/>
              <a:gd name="connsiteX5" fmla="*/ 2464594 w 3055144"/>
              <a:gd name="connsiteY5" fmla="*/ 852489 h 2514600"/>
              <a:gd name="connsiteX6" fmla="*/ 2409824 w 3055144"/>
              <a:gd name="connsiteY6" fmla="*/ 921545 h 2514600"/>
              <a:gd name="connsiteX7" fmla="*/ 2286000 w 3055144"/>
              <a:gd name="connsiteY7" fmla="*/ 1052513 h 2514600"/>
              <a:gd name="connsiteX8" fmla="*/ 2171699 w 3055144"/>
              <a:gd name="connsiteY8" fmla="*/ 1162051 h 2514600"/>
              <a:gd name="connsiteX9" fmla="*/ 2069305 w 3055144"/>
              <a:gd name="connsiteY9" fmla="*/ 1238249 h 2514600"/>
              <a:gd name="connsiteX10" fmla="*/ 1978817 w 3055144"/>
              <a:gd name="connsiteY10" fmla="*/ 1252538 h 2514600"/>
              <a:gd name="connsiteX11" fmla="*/ 1916905 w 3055144"/>
              <a:gd name="connsiteY11" fmla="*/ 1281113 h 2514600"/>
              <a:gd name="connsiteX12" fmla="*/ 1859755 w 3055144"/>
              <a:gd name="connsiteY12" fmla="*/ 1326356 h 2514600"/>
              <a:gd name="connsiteX13" fmla="*/ 1840705 w 3055144"/>
              <a:gd name="connsiteY13" fmla="*/ 1393032 h 2514600"/>
              <a:gd name="connsiteX14" fmla="*/ 1838324 w 3055144"/>
              <a:gd name="connsiteY14" fmla="*/ 1471613 h 2514600"/>
              <a:gd name="connsiteX15" fmla="*/ 1831181 w 3055144"/>
              <a:gd name="connsiteY15" fmla="*/ 1526381 h 2514600"/>
              <a:gd name="connsiteX16" fmla="*/ 1816894 w 3055144"/>
              <a:gd name="connsiteY16" fmla="*/ 1559719 h 2514600"/>
              <a:gd name="connsiteX17" fmla="*/ 1788319 w 3055144"/>
              <a:gd name="connsiteY17" fmla="*/ 1593056 h 2514600"/>
              <a:gd name="connsiteX18" fmla="*/ 1728788 w 3055144"/>
              <a:gd name="connsiteY18" fmla="*/ 1616869 h 2514600"/>
              <a:gd name="connsiteX19" fmla="*/ 1676400 w 3055144"/>
              <a:gd name="connsiteY19" fmla="*/ 1631156 h 2514600"/>
              <a:gd name="connsiteX20" fmla="*/ 1624013 w 3055144"/>
              <a:gd name="connsiteY20" fmla="*/ 1635919 h 2514600"/>
              <a:gd name="connsiteX21" fmla="*/ 1543050 w 3055144"/>
              <a:gd name="connsiteY21" fmla="*/ 1633537 h 2514600"/>
              <a:gd name="connsiteX22" fmla="*/ 1454944 w 3055144"/>
              <a:gd name="connsiteY22" fmla="*/ 1631156 h 2514600"/>
              <a:gd name="connsiteX23" fmla="*/ 1402556 w 3055144"/>
              <a:gd name="connsiteY23" fmla="*/ 1635919 h 2514600"/>
              <a:gd name="connsiteX24" fmla="*/ 1364456 w 3055144"/>
              <a:gd name="connsiteY24" fmla="*/ 1662112 h 2514600"/>
              <a:gd name="connsiteX25" fmla="*/ 1345406 w 3055144"/>
              <a:gd name="connsiteY25" fmla="*/ 1690687 h 2514600"/>
              <a:gd name="connsiteX26" fmla="*/ 1326356 w 3055144"/>
              <a:gd name="connsiteY26" fmla="*/ 1726406 h 2514600"/>
              <a:gd name="connsiteX27" fmla="*/ 1312069 w 3055144"/>
              <a:gd name="connsiteY27" fmla="*/ 1764506 h 2514600"/>
              <a:gd name="connsiteX28" fmla="*/ 1281113 w 3055144"/>
              <a:gd name="connsiteY28" fmla="*/ 1788319 h 2514600"/>
              <a:gd name="connsiteX29" fmla="*/ 1238250 w 3055144"/>
              <a:gd name="connsiteY29" fmla="*/ 1826419 h 2514600"/>
              <a:gd name="connsiteX30" fmla="*/ 1207294 w 3055144"/>
              <a:gd name="connsiteY30" fmla="*/ 1835944 h 2514600"/>
              <a:gd name="connsiteX31" fmla="*/ 1171575 w 3055144"/>
              <a:gd name="connsiteY31" fmla="*/ 1828800 h 2514600"/>
              <a:gd name="connsiteX32" fmla="*/ 1116806 w 3055144"/>
              <a:gd name="connsiteY32" fmla="*/ 1828800 h 2514600"/>
              <a:gd name="connsiteX33" fmla="*/ 1088231 w 3055144"/>
              <a:gd name="connsiteY33" fmla="*/ 1833562 h 2514600"/>
              <a:gd name="connsiteX34" fmla="*/ 1042988 w 3055144"/>
              <a:gd name="connsiteY34" fmla="*/ 1840706 h 2514600"/>
              <a:gd name="connsiteX35" fmla="*/ 1004888 w 3055144"/>
              <a:gd name="connsiteY35" fmla="*/ 1864519 h 2514600"/>
              <a:gd name="connsiteX36" fmla="*/ 950119 w 3055144"/>
              <a:gd name="connsiteY36" fmla="*/ 1897856 h 2514600"/>
              <a:gd name="connsiteX37" fmla="*/ 859631 w 3055144"/>
              <a:gd name="connsiteY37" fmla="*/ 1962150 h 2514600"/>
              <a:gd name="connsiteX38" fmla="*/ 788194 w 3055144"/>
              <a:gd name="connsiteY38" fmla="*/ 2009775 h 2514600"/>
              <a:gd name="connsiteX39" fmla="*/ 707231 w 3055144"/>
              <a:gd name="connsiteY39" fmla="*/ 2062162 h 2514600"/>
              <a:gd name="connsiteX40" fmla="*/ 652463 w 3055144"/>
              <a:gd name="connsiteY40" fmla="*/ 2107406 h 2514600"/>
              <a:gd name="connsiteX41" fmla="*/ 547688 w 3055144"/>
              <a:gd name="connsiteY41" fmla="*/ 2169319 h 2514600"/>
              <a:gd name="connsiteX42" fmla="*/ 459581 w 3055144"/>
              <a:gd name="connsiteY42" fmla="*/ 2216944 h 2514600"/>
              <a:gd name="connsiteX43" fmla="*/ 326231 w 3055144"/>
              <a:gd name="connsiteY43" fmla="*/ 2286000 h 2514600"/>
              <a:gd name="connsiteX44" fmla="*/ 240506 w 3055144"/>
              <a:gd name="connsiteY44" fmla="*/ 2319337 h 2514600"/>
              <a:gd name="connsiteX45" fmla="*/ 164306 w 3055144"/>
              <a:gd name="connsiteY45" fmla="*/ 2352675 h 2514600"/>
              <a:gd name="connsiteX46" fmla="*/ 102394 w 3055144"/>
              <a:gd name="connsiteY46" fmla="*/ 2374106 h 2514600"/>
              <a:gd name="connsiteX47" fmla="*/ 0 w 3055144"/>
              <a:gd name="connsiteY47" fmla="*/ 2386012 h 2514600"/>
              <a:gd name="connsiteX48" fmla="*/ 11906 w 3055144"/>
              <a:gd name="connsiteY48" fmla="*/ 2405062 h 2514600"/>
              <a:gd name="connsiteX49" fmla="*/ 33338 w 3055144"/>
              <a:gd name="connsiteY49" fmla="*/ 2433637 h 2514600"/>
              <a:gd name="connsiteX50" fmla="*/ 45244 w 3055144"/>
              <a:gd name="connsiteY50" fmla="*/ 2476500 h 2514600"/>
              <a:gd name="connsiteX51" fmla="*/ 47625 w 3055144"/>
              <a:gd name="connsiteY51" fmla="*/ 2514600 h 2514600"/>
              <a:gd name="connsiteX52" fmla="*/ 100013 w 3055144"/>
              <a:gd name="connsiteY52" fmla="*/ 2497931 h 2514600"/>
              <a:gd name="connsiteX53" fmla="*/ 247650 w 3055144"/>
              <a:gd name="connsiteY53" fmla="*/ 2440781 h 2514600"/>
              <a:gd name="connsiteX54" fmla="*/ 402431 w 3055144"/>
              <a:gd name="connsiteY54" fmla="*/ 2366962 h 2514600"/>
              <a:gd name="connsiteX55" fmla="*/ 531019 w 3055144"/>
              <a:gd name="connsiteY55" fmla="*/ 2290762 h 2514600"/>
              <a:gd name="connsiteX56" fmla="*/ 623888 w 3055144"/>
              <a:gd name="connsiteY56" fmla="*/ 2226469 h 2514600"/>
              <a:gd name="connsiteX57" fmla="*/ 721519 w 3055144"/>
              <a:gd name="connsiteY57" fmla="*/ 2157412 h 2514600"/>
              <a:gd name="connsiteX58" fmla="*/ 857250 w 3055144"/>
              <a:gd name="connsiteY58" fmla="*/ 2052637 h 2514600"/>
              <a:gd name="connsiteX59" fmla="*/ 978694 w 3055144"/>
              <a:gd name="connsiteY59" fmla="*/ 1978819 h 2514600"/>
              <a:gd name="connsiteX60" fmla="*/ 1035844 w 3055144"/>
              <a:gd name="connsiteY60" fmla="*/ 1926431 h 2514600"/>
              <a:gd name="connsiteX61" fmla="*/ 1066800 w 3055144"/>
              <a:gd name="connsiteY61" fmla="*/ 1916906 h 2514600"/>
              <a:gd name="connsiteX62" fmla="*/ 1081088 w 3055144"/>
              <a:gd name="connsiteY62" fmla="*/ 1912144 h 2514600"/>
              <a:gd name="connsiteX63" fmla="*/ 1140619 w 3055144"/>
              <a:gd name="connsiteY63" fmla="*/ 1907381 h 2514600"/>
              <a:gd name="connsiteX64" fmla="*/ 1200150 w 3055144"/>
              <a:gd name="connsiteY64" fmla="*/ 1897856 h 2514600"/>
              <a:gd name="connsiteX65" fmla="*/ 1221581 w 3055144"/>
              <a:gd name="connsiteY65" fmla="*/ 1893094 h 2514600"/>
              <a:gd name="connsiteX66" fmla="*/ 1240631 w 3055144"/>
              <a:gd name="connsiteY66" fmla="*/ 1883569 h 2514600"/>
              <a:gd name="connsiteX67" fmla="*/ 1307306 w 3055144"/>
              <a:gd name="connsiteY67" fmla="*/ 1843087 h 2514600"/>
              <a:gd name="connsiteX68" fmla="*/ 1338263 w 3055144"/>
              <a:gd name="connsiteY68" fmla="*/ 1828800 h 2514600"/>
              <a:gd name="connsiteX69" fmla="*/ 1347788 w 3055144"/>
              <a:gd name="connsiteY69" fmla="*/ 1802606 h 2514600"/>
              <a:gd name="connsiteX70" fmla="*/ 1362075 w 3055144"/>
              <a:gd name="connsiteY70" fmla="*/ 1778794 h 2514600"/>
              <a:gd name="connsiteX71" fmla="*/ 1383506 w 3055144"/>
              <a:gd name="connsiteY71" fmla="*/ 1752600 h 2514600"/>
              <a:gd name="connsiteX72" fmla="*/ 1407319 w 3055144"/>
              <a:gd name="connsiteY72" fmla="*/ 1714500 h 2514600"/>
              <a:gd name="connsiteX73" fmla="*/ 1438275 w 3055144"/>
              <a:gd name="connsiteY73" fmla="*/ 1690687 h 2514600"/>
              <a:gd name="connsiteX74" fmla="*/ 1457325 w 3055144"/>
              <a:gd name="connsiteY74" fmla="*/ 1681162 h 2514600"/>
              <a:gd name="connsiteX75" fmla="*/ 1485900 w 3055144"/>
              <a:gd name="connsiteY75" fmla="*/ 1681162 h 2514600"/>
              <a:gd name="connsiteX76" fmla="*/ 1540669 w 3055144"/>
              <a:gd name="connsiteY76" fmla="*/ 1688306 h 2514600"/>
              <a:gd name="connsiteX77" fmla="*/ 1590675 w 3055144"/>
              <a:gd name="connsiteY77" fmla="*/ 1693069 h 2514600"/>
              <a:gd name="connsiteX78" fmla="*/ 1643063 w 3055144"/>
              <a:gd name="connsiteY78" fmla="*/ 1688306 h 2514600"/>
              <a:gd name="connsiteX79" fmla="*/ 1664494 w 3055144"/>
              <a:gd name="connsiteY79" fmla="*/ 1688306 h 2514600"/>
              <a:gd name="connsiteX80" fmla="*/ 1704975 w 3055144"/>
              <a:gd name="connsiteY80" fmla="*/ 1671637 h 2514600"/>
              <a:gd name="connsiteX81" fmla="*/ 1728788 w 3055144"/>
              <a:gd name="connsiteY81" fmla="*/ 1657350 h 2514600"/>
              <a:gd name="connsiteX82" fmla="*/ 1785938 w 3055144"/>
              <a:gd name="connsiteY82" fmla="*/ 1635919 h 2514600"/>
              <a:gd name="connsiteX83" fmla="*/ 1807369 w 3055144"/>
              <a:gd name="connsiteY83" fmla="*/ 1612106 h 2514600"/>
              <a:gd name="connsiteX84" fmla="*/ 1843088 w 3055144"/>
              <a:gd name="connsiteY84" fmla="*/ 1581150 h 2514600"/>
              <a:gd name="connsiteX85" fmla="*/ 1859756 w 3055144"/>
              <a:gd name="connsiteY85" fmla="*/ 1538287 h 2514600"/>
              <a:gd name="connsiteX86" fmla="*/ 1876425 w 3055144"/>
              <a:gd name="connsiteY86" fmla="*/ 1500187 h 2514600"/>
              <a:gd name="connsiteX87" fmla="*/ 1890713 w 3055144"/>
              <a:gd name="connsiteY87" fmla="*/ 1459706 h 2514600"/>
              <a:gd name="connsiteX88" fmla="*/ 2671764 w 3055144"/>
              <a:gd name="connsiteY88" fmla="*/ 916781 h 2514600"/>
              <a:gd name="connsiteX0" fmla="*/ 3055144 w 3055144"/>
              <a:gd name="connsiteY0" fmla="*/ 0 h 2514600"/>
              <a:gd name="connsiteX1" fmla="*/ 2781299 w 3055144"/>
              <a:gd name="connsiteY1" fmla="*/ 392907 h 2514600"/>
              <a:gd name="connsiteX2" fmla="*/ 2681287 w 3055144"/>
              <a:gd name="connsiteY2" fmla="*/ 538163 h 2514600"/>
              <a:gd name="connsiteX3" fmla="*/ 2609849 w 3055144"/>
              <a:gd name="connsiteY3" fmla="*/ 645320 h 2514600"/>
              <a:gd name="connsiteX4" fmla="*/ 2569368 w 3055144"/>
              <a:gd name="connsiteY4" fmla="*/ 728663 h 2514600"/>
              <a:gd name="connsiteX5" fmla="*/ 2528887 w 3055144"/>
              <a:gd name="connsiteY5" fmla="*/ 804863 h 2514600"/>
              <a:gd name="connsiteX6" fmla="*/ 2464594 w 3055144"/>
              <a:gd name="connsiteY6" fmla="*/ 852489 h 2514600"/>
              <a:gd name="connsiteX7" fmla="*/ 2409824 w 3055144"/>
              <a:gd name="connsiteY7" fmla="*/ 921545 h 2514600"/>
              <a:gd name="connsiteX8" fmla="*/ 2286000 w 3055144"/>
              <a:gd name="connsiteY8" fmla="*/ 1052513 h 2514600"/>
              <a:gd name="connsiteX9" fmla="*/ 2171699 w 3055144"/>
              <a:gd name="connsiteY9" fmla="*/ 1162051 h 2514600"/>
              <a:gd name="connsiteX10" fmla="*/ 2069305 w 3055144"/>
              <a:gd name="connsiteY10" fmla="*/ 1238249 h 2514600"/>
              <a:gd name="connsiteX11" fmla="*/ 1978817 w 3055144"/>
              <a:gd name="connsiteY11" fmla="*/ 1252538 h 2514600"/>
              <a:gd name="connsiteX12" fmla="*/ 1916905 w 3055144"/>
              <a:gd name="connsiteY12" fmla="*/ 1281113 h 2514600"/>
              <a:gd name="connsiteX13" fmla="*/ 1859755 w 3055144"/>
              <a:gd name="connsiteY13" fmla="*/ 1326356 h 2514600"/>
              <a:gd name="connsiteX14" fmla="*/ 1840705 w 3055144"/>
              <a:gd name="connsiteY14" fmla="*/ 1393032 h 2514600"/>
              <a:gd name="connsiteX15" fmla="*/ 1838324 w 3055144"/>
              <a:gd name="connsiteY15" fmla="*/ 1471613 h 2514600"/>
              <a:gd name="connsiteX16" fmla="*/ 1831181 w 3055144"/>
              <a:gd name="connsiteY16" fmla="*/ 1526381 h 2514600"/>
              <a:gd name="connsiteX17" fmla="*/ 1816894 w 3055144"/>
              <a:gd name="connsiteY17" fmla="*/ 1559719 h 2514600"/>
              <a:gd name="connsiteX18" fmla="*/ 1788319 w 3055144"/>
              <a:gd name="connsiteY18" fmla="*/ 1593056 h 2514600"/>
              <a:gd name="connsiteX19" fmla="*/ 1728788 w 3055144"/>
              <a:gd name="connsiteY19" fmla="*/ 1616869 h 2514600"/>
              <a:gd name="connsiteX20" fmla="*/ 1676400 w 3055144"/>
              <a:gd name="connsiteY20" fmla="*/ 1631156 h 2514600"/>
              <a:gd name="connsiteX21" fmla="*/ 1624013 w 3055144"/>
              <a:gd name="connsiteY21" fmla="*/ 1635919 h 2514600"/>
              <a:gd name="connsiteX22" fmla="*/ 1543050 w 3055144"/>
              <a:gd name="connsiteY22" fmla="*/ 1633537 h 2514600"/>
              <a:gd name="connsiteX23" fmla="*/ 1454944 w 3055144"/>
              <a:gd name="connsiteY23" fmla="*/ 1631156 h 2514600"/>
              <a:gd name="connsiteX24" fmla="*/ 1402556 w 3055144"/>
              <a:gd name="connsiteY24" fmla="*/ 1635919 h 2514600"/>
              <a:gd name="connsiteX25" fmla="*/ 1364456 w 3055144"/>
              <a:gd name="connsiteY25" fmla="*/ 1662112 h 2514600"/>
              <a:gd name="connsiteX26" fmla="*/ 1345406 w 3055144"/>
              <a:gd name="connsiteY26" fmla="*/ 1690687 h 2514600"/>
              <a:gd name="connsiteX27" fmla="*/ 1326356 w 3055144"/>
              <a:gd name="connsiteY27" fmla="*/ 1726406 h 2514600"/>
              <a:gd name="connsiteX28" fmla="*/ 1312069 w 3055144"/>
              <a:gd name="connsiteY28" fmla="*/ 1764506 h 2514600"/>
              <a:gd name="connsiteX29" fmla="*/ 1281113 w 3055144"/>
              <a:gd name="connsiteY29" fmla="*/ 1788319 h 2514600"/>
              <a:gd name="connsiteX30" fmla="*/ 1238250 w 3055144"/>
              <a:gd name="connsiteY30" fmla="*/ 1826419 h 2514600"/>
              <a:gd name="connsiteX31" fmla="*/ 1207294 w 3055144"/>
              <a:gd name="connsiteY31" fmla="*/ 1835944 h 2514600"/>
              <a:gd name="connsiteX32" fmla="*/ 1171575 w 3055144"/>
              <a:gd name="connsiteY32" fmla="*/ 1828800 h 2514600"/>
              <a:gd name="connsiteX33" fmla="*/ 1116806 w 3055144"/>
              <a:gd name="connsiteY33" fmla="*/ 1828800 h 2514600"/>
              <a:gd name="connsiteX34" fmla="*/ 1088231 w 3055144"/>
              <a:gd name="connsiteY34" fmla="*/ 1833562 h 2514600"/>
              <a:gd name="connsiteX35" fmla="*/ 1042988 w 3055144"/>
              <a:gd name="connsiteY35" fmla="*/ 1840706 h 2514600"/>
              <a:gd name="connsiteX36" fmla="*/ 1004888 w 3055144"/>
              <a:gd name="connsiteY36" fmla="*/ 1864519 h 2514600"/>
              <a:gd name="connsiteX37" fmla="*/ 950119 w 3055144"/>
              <a:gd name="connsiteY37" fmla="*/ 1897856 h 2514600"/>
              <a:gd name="connsiteX38" fmla="*/ 859631 w 3055144"/>
              <a:gd name="connsiteY38" fmla="*/ 1962150 h 2514600"/>
              <a:gd name="connsiteX39" fmla="*/ 788194 w 3055144"/>
              <a:gd name="connsiteY39" fmla="*/ 2009775 h 2514600"/>
              <a:gd name="connsiteX40" fmla="*/ 707231 w 3055144"/>
              <a:gd name="connsiteY40" fmla="*/ 2062162 h 2514600"/>
              <a:gd name="connsiteX41" fmla="*/ 652463 w 3055144"/>
              <a:gd name="connsiteY41" fmla="*/ 2107406 h 2514600"/>
              <a:gd name="connsiteX42" fmla="*/ 547688 w 3055144"/>
              <a:gd name="connsiteY42" fmla="*/ 2169319 h 2514600"/>
              <a:gd name="connsiteX43" fmla="*/ 459581 w 3055144"/>
              <a:gd name="connsiteY43" fmla="*/ 2216944 h 2514600"/>
              <a:gd name="connsiteX44" fmla="*/ 326231 w 3055144"/>
              <a:gd name="connsiteY44" fmla="*/ 2286000 h 2514600"/>
              <a:gd name="connsiteX45" fmla="*/ 240506 w 3055144"/>
              <a:gd name="connsiteY45" fmla="*/ 2319337 h 2514600"/>
              <a:gd name="connsiteX46" fmla="*/ 164306 w 3055144"/>
              <a:gd name="connsiteY46" fmla="*/ 2352675 h 2514600"/>
              <a:gd name="connsiteX47" fmla="*/ 102394 w 3055144"/>
              <a:gd name="connsiteY47" fmla="*/ 2374106 h 2514600"/>
              <a:gd name="connsiteX48" fmla="*/ 0 w 3055144"/>
              <a:gd name="connsiteY48" fmla="*/ 2386012 h 2514600"/>
              <a:gd name="connsiteX49" fmla="*/ 11906 w 3055144"/>
              <a:gd name="connsiteY49" fmla="*/ 2405062 h 2514600"/>
              <a:gd name="connsiteX50" fmla="*/ 33338 w 3055144"/>
              <a:gd name="connsiteY50" fmla="*/ 2433637 h 2514600"/>
              <a:gd name="connsiteX51" fmla="*/ 45244 w 3055144"/>
              <a:gd name="connsiteY51" fmla="*/ 2476500 h 2514600"/>
              <a:gd name="connsiteX52" fmla="*/ 47625 w 3055144"/>
              <a:gd name="connsiteY52" fmla="*/ 2514600 h 2514600"/>
              <a:gd name="connsiteX53" fmla="*/ 100013 w 3055144"/>
              <a:gd name="connsiteY53" fmla="*/ 2497931 h 2514600"/>
              <a:gd name="connsiteX54" fmla="*/ 247650 w 3055144"/>
              <a:gd name="connsiteY54" fmla="*/ 2440781 h 2514600"/>
              <a:gd name="connsiteX55" fmla="*/ 402431 w 3055144"/>
              <a:gd name="connsiteY55" fmla="*/ 2366962 h 2514600"/>
              <a:gd name="connsiteX56" fmla="*/ 531019 w 3055144"/>
              <a:gd name="connsiteY56" fmla="*/ 2290762 h 2514600"/>
              <a:gd name="connsiteX57" fmla="*/ 623888 w 3055144"/>
              <a:gd name="connsiteY57" fmla="*/ 2226469 h 2514600"/>
              <a:gd name="connsiteX58" fmla="*/ 721519 w 3055144"/>
              <a:gd name="connsiteY58" fmla="*/ 2157412 h 2514600"/>
              <a:gd name="connsiteX59" fmla="*/ 857250 w 3055144"/>
              <a:gd name="connsiteY59" fmla="*/ 2052637 h 2514600"/>
              <a:gd name="connsiteX60" fmla="*/ 978694 w 3055144"/>
              <a:gd name="connsiteY60" fmla="*/ 1978819 h 2514600"/>
              <a:gd name="connsiteX61" fmla="*/ 1035844 w 3055144"/>
              <a:gd name="connsiteY61" fmla="*/ 1926431 h 2514600"/>
              <a:gd name="connsiteX62" fmla="*/ 1066800 w 3055144"/>
              <a:gd name="connsiteY62" fmla="*/ 1916906 h 2514600"/>
              <a:gd name="connsiteX63" fmla="*/ 1081088 w 3055144"/>
              <a:gd name="connsiteY63" fmla="*/ 1912144 h 2514600"/>
              <a:gd name="connsiteX64" fmla="*/ 1140619 w 3055144"/>
              <a:gd name="connsiteY64" fmla="*/ 1907381 h 2514600"/>
              <a:gd name="connsiteX65" fmla="*/ 1200150 w 3055144"/>
              <a:gd name="connsiteY65" fmla="*/ 1897856 h 2514600"/>
              <a:gd name="connsiteX66" fmla="*/ 1221581 w 3055144"/>
              <a:gd name="connsiteY66" fmla="*/ 1893094 h 2514600"/>
              <a:gd name="connsiteX67" fmla="*/ 1240631 w 3055144"/>
              <a:gd name="connsiteY67" fmla="*/ 1883569 h 2514600"/>
              <a:gd name="connsiteX68" fmla="*/ 1307306 w 3055144"/>
              <a:gd name="connsiteY68" fmla="*/ 1843087 h 2514600"/>
              <a:gd name="connsiteX69" fmla="*/ 1338263 w 3055144"/>
              <a:gd name="connsiteY69" fmla="*/ 1828800 h 2514600"/>
              <a:gd name="connsiteX70" fmla="*/ 1347788 w 3055144"/>
              <a:gd name="connsiteY70" fmla="*/ 1802606 h 2514600"/>
              <a:gd name="connsiteX71" fmla="*/ 1362075 w 3055144"/>
              <a:gd name="connsiteY71" fmla="*/ 1778794 h 2514600"/>
              <a:gd name="connsiteX72" fmla="*/ 1383506 w 3055144"/>
              <a:gd name="connsiteY72" fmla="*/ 1752600 h 2514600"/>
              <a:gd name="connsiteX73" fmla="*/ 1407319 w 3055144"/>
              <a:gd name="connsiteY73" fmla="*/ 1714500 h 2514600"/>
              <a:gd name="connsiteX74" fmla="*/ 1438275 w 3055144"/>
              <a:gd name="connsiteY74" fmla="*/ 1690687 h 2514600"/>
              <a:gd name="connsiteX75" fmla="*/ 1457325 w 3055144"/>
              <a:gd name="connsiteY75" fmla="*/ 1681162 h 2514600"/>
              <a:gd name="connsiteX76" fmla="*/ 1485900 w 3055144"/>
              <a:gd name="connsiteY76" fmla="*/ 1681162 h 2514600"/>
              <a:gd name="connsiteX77" fmla="*/ 1540669 w 3055144"/>
              <a:gd name="connsiteY77" fmla="*/ 1688306 h 2514600"/>
              <a:gd name="connsiteX78" fmla="*/ 1590675 w 3055144"/>
              <a:gd name="connsiteY78" fmla="*/ 1693069 h 2514600"/>
              <a:gd name="connsiteX79" fmla="*/ 1643063 w 3055144"/>
              <a:gd name="connsiteY79" fmla="*/ 1688306 h 2514600"/>
              <a:gd name="connsiteX80" fmla="*/ 1664494 w 3055144"/>
              <a:gd name="connsiteY80" fmla="*/ 1688306 h 2514600"/>
              <a:gd name="connsiteX81" fmla="*/ 1704975 w 3055144"/>
              <a:gd name="connsiteY81" fmla="*/ 1671637 h 2514600"/>
              <a:gd name="connsiteX82" fmla="*/ 1728788 w 3055144"/>
              <a:gd name="connsiteY82" fmla="*/ 1657350 h 2514600"/>
              <a:gd name="connsiteX83" fmla="*/ 1785938 w 3055144"/>
              <a:gd name="connsiteY83" fmla="*/ 1635919 h 2514600"/>
              <a:gd name="connsiteX84" fmla="*/ 1807369 w 3055144"/>
              <a:gd name="connsiteY84" fmla="*/ 1612106 h 2514600"/>
              <a:gd name="connsiteX85" fmla="*/ 1843088 w 3055144"/>
              <a:gd name="connsiteY85" fmla="*/ 1581150 h 2514600"/>
              <a:gd name="connsiteX86" fmla="*/ 1859756 w 3055144"/>
              <a:gd name="connsiteY86" fmla="*/ 1538287 h 2514600"/>
              <a:gd name="connsiteX87" fmla="*/ 1876425 w 3055144"/>
              <a:gd name="connsiteY87" fmla="*/ 1500187 h 2514600"/>
              <a:gd name="connsiteX88" fmla="*/ 1890713 w 3055144"/>
              <a:gd name="connsiteY88" fmla="*/ 1459706 h 2514600"/>
              <a:gd name="connsiteX89" fmla="*/ 2671764 w 3055144"/>
              <a:gd name="connsiteY89" fmla="*/ 916781 h 2514600"/>
              <a:gd name="connsiteX0" fmla="*/ 3055144 w 3055144"/>
              <a:gd name="connsiteY0" fmla="*/ 0 h 2514600"/>
              <a:gd name="connsiteX1" fmla="*/ 2919412 w 3055144"/>
              <a:gd name="connsiteY1" fmla="*/ 190501 h 2514600"/>
              <a:gd name="connsiteX2" fmla="*/ 2781299 w 3055144"/>
              <a:gd name="connsiteY2" fmla="*/ 392907 h 2514600"/>
              <a:gd name="connsiteX3" fmla="*/ 2681287 w 3055144"/>
              <a:gd name="connsiteY3" fmla="*/ 538163 h 2514600"/>
              <a:gd name="connsiteX4" fmla="*/ 2609849 w 3055144"/>
              <a:gd name="connsiteY4" fmla="*/ 645320 h 2514600"/>
              <a:gd name="connsiteX5" fmla="*/ 2569368 w 3055144"/>
              <a:gd name="connsiteY5" fmla="*/ 728663 h 2514600"/>
              <a:gd name="connsiteX6" fmla="*/ 2528887 w 3055144"/>
              <a:gd name="connsiteY6" fmla="*/ 804863 h 2514600"/>
              <a:gd name="connsiteX7" fmla="*/ 2464594 w 3055144"/>
              <a:gd name="connsiteY7" fmla="*/ 852489 h 2514600"/>
              <a:gd name="connsiteX8" fmla="*/ 2409824 w 3055144"/>
              <a:gd name="connsiteY8" fmla="*/ 921545 h 2514600"/>
              <a:gd name="connsiteX9" fmla="*/ 2286000 w 3055144"/>
              <a:gd name="connsiteY9" fmla="*/ 1052513 h 2514600"/>
              <a:gd name="connsiteX10" fmla="*/ 2171699 w 3055144"/>
              <a:gd name="connsiteY10" fmla="*/ 1162051 h 2514600"/>
              <a:gd name="connsiteX11" fmla="*/ 2069305 w 3055144"/>
              <a:gd name="connsiteY11" fmla="*/ 1238249 h 2514600"/>
              <a:gd name="connsiteX12" fmla="*/ 1978817 w 3055144"/>
              <a:gd name="connsiteY12" fmla="*/ 1252538 h 2514600"/>
              <a:gd name="connsiteX13" fmla="*/ 1916905 w 3055144"/>
              <a:gd name="connsiteY13" fmla="*/ 1281113 h 2514600"/>
              <a:gd name="connsiteX14" fmla="*/ 1859755 w 3055144"/>
              <a:gd name="connsiteY14" fmla="*/ 1326356 h 2514600"/>
              <a:gd name="connsiteX15" fmla="*/ 1840705 w 3055144"/>
              <a:gd name="connsiteY15" fmla="*/ 1393032 h 2514600"/>
              <a:gd name="connsiteX16" fmla="*/ 1838324 w 3055144"/>
              <a:gd name="connsiteY16" fmla="*/ 1471613 h 2514600"/>
              <a:gd name="connsiteX17" fmla="*/ 1831181 w 3055144"/>
              <a:gd name="connsiteY17" fmla="*/ 1526381 h 2514600"/>
              <a:gd name="connsiteX18" fmla="*/ 1816894 w 3055144"/>
              <a:gd name="connsiteY18" fmla="*/ 1559719 h 2514600"/>
              <a:gd name="connsiteX19" fmla="*/ 1788319 w 3055144"/>
              <a:gd name="connsiteY19" fmla="*/ 1593056 h 2514600"/>
              <a:gd name="connsiteX20" fmla="*/ 1728788 w 3055144"/>
              <a:gd name="connsiteY20" fmla="*/ 1616869 h 2514600"/>
              <a:gd name="connsiteX21" fmla="*/ 1676400 w 3055144"/>
              <a:gd name="connsiteY21" fmla="*/ 1631156 h 2514600"/>
              <a:gd name="connsiteX22" fmla="*/ 1624013 w 3055144"/>
              <a:gd name="connsiteY22" fmla="*/ 1635919 h 2514600"/>
              <a:gd name="connsiteX23" fmla="*/ 1543050 w 3055144"/>
              <a:gd name="connsiteY23" fmla="*/ 1633537 h 2514600"/>
              <a:gd name="connsiteX24" fmla="*/ 1454944 w 3055144"/>
              <a:gd name="connsiteY24" fmla="*/ 1631156 h 2514600"/>
              <a:gd name="connsiteX25" fmla="*/ 1402556 w 3055144"/>
              <a:gd name="connsiteY25" fmla="*/ 1635919 h 2514600"/>
              <a:gd name="connsiteX26" fmla="*/ 1364456 w 3055144"/>
              <a:gd name="connsiteY26" fmla="*/ 1662112 h 2514600"/>
              <a:gd name="connsiteX27" fmla="*/ 1345406 w 3055144"/>
              <a:gd name="connsiteY27" fmla="*/ 1690687 h 2514600"/>
              <a:gd name="connsiteX28" fmla="*/ 1326356 w 3055144"/>
              <a:gd name="connsiteY28" fmla="*/ 1726406 h 2514600"/>
              <a:gd name="connsiteX29" fmla="*/ 1312069 w 3055144"/>
              <a:gd name="connsiteY29" fmla="*/ 1764506 h 2514600"/>
              <a:gd name="connsiteX30" fmla="*/ 1281113 w 3055144"/>
              <a:gd name="connsiteY30" fmla="*/ 1788319 h 2514600"/>
              <a:gd name="connsiteX31" fmla="*/ 1238250 w 3055144"/>
              <a:gd name="connsiteY31" fmla="*/ 1826419 h 2514600"/>
              <a:gd name="connsiteX32" fmla="*/ 1207294 w 3055144"/>
              <a:gd name="connsiteY32" fmla="*/ 1835944 h 2514600"/>
              <a:gd name="connsiteX33" fmla="*/ 1171575 w 3055144"/>
              <a:gd name="connsiteY33" fmla="*/ 1828800 h 2514600"/>
              <a:gd name="connsiteX34" fmla="*/ 1116806 w 3055144"/>
              <a:gd name="connsiteY34" fmla="*/ 1828800 h 2514600"/>
              <a:gd name="connsiteX35" fmla="*/ 1088231 w 3055144"/>
              <a:gd name="connsiteY35" fmla="*/ 1833562 h 2514600"/>
              <a:gd name="connsiteX36" fmla="*/ 1042988 w 3055144"/>
              <a:gd name="connsiteY36" fmla="*/ 1840706 h 2514600"/>
              <a:gd name="connsiteX37" fmla="*/ 1004888 w 3055144"/>
              <a:gd name="connsiteY37" fmla="*/ 1864519 h 2514600"/>
              <a:gd name="connsiteX38" fmla="*/ 950119 w 3055144"/>
              <a:gd name="connsiteY38" fmla="*/ 1897856 h 2514600"/>
              <a:gd name="connsiteX39" fmla="*/ 859631 w 3055144"/>
              <a:gd name="connsiteY39" fmla="*/ 1962150 h 2514600"/>
              <a:gd name="connsiteX40" fmla="*/ 788194 w 3055144"/>
              <a:gd name="connsiteY40" fmla="*/ 2009775 h 2514600"/>
              <a:gd name="connsiteX41" fmla="*/ 707231 w 3055144"/>
              <a:gd name="connsiteY41" fmla="*/ 2062162 h 2514600"/>
              <a:gd name="connsiteX42" fmla="*/ 652463 w 3055144"/>
              <a:gd name="connsiteY42" fmla="*/ 2107406 h 2514600"/>
              <a:gd name="connsiteX43" fmla="*/ 547688 w 3055144"/>
              <a:gd name="connsiteY43" fmla="*/ 2169319 h 2514600"/>
              <a:gd name="connsiteX44" fmla="*/ 459581 w 3055144"/>
              <a:gd name="connsiteY44" fmla="*/ 2216944 h 2514600"/>
              <a:gd name="connsiteX45" fmla="*/ 326231 w 3055144"/>
              <a:gd name="connsiteY45" fmla="*/ 2286000 h 2514600"/>
              <a:gd name="connsiteX46" fmla="*/ 240506 w 3055144"/>
              <a:gd name="connsiteY46" fmla="*/ 2319337 h 2514600"/>
              <a:gd name="connsiteX47" fmla="*/ 164306 w 3055144"/>
              <a:gd name="connsiteY47" fmla="*/ 2352675 h 2514600"/>
              <a:gd name="connsiteX48" fmla="*/ 102394 w 3055144"/>
              <a:gd name="connsiteY48" fmla="*/ 2374106 h 2514600"/>
              <a:gd name="connsiteX49" fmla="*/ 0 w 3055144"/>
              <a:gd name="connsiteY49" fmla="*/ 2386012 h 2514600"/>
              <a:gd name="connsiteX50" fmla="*/ 11906 w 3055144"/>
              <a:gd name="connsiteY50" fmla="*/ 2405062 h 2514600"/>
              <a:gd name="connsiteX51" fmla="*/ 33338 w 3055144"/>
              <a:gd name="connsiteY51" fmla="*/ 2433637 h 2514600"/>
              <a:gd name="connsiteX52" fmla="*/ 45244 w 3055144"/>
              <a:gd name="connsiteY52" fmla="*/ 2476500 h 2514600"/>
              <a:gd name="connsiteX53" fmla="*/ 47625 w 3055144"/>
              <a:gd name="connsiteY53" fmla="*/ 2514600 h 2514600"/>
              <a:gd name="connsiteX54" fmla="*/ 100013 w 3055144"/>
              <a:gd name="connsiteY54" fmla="*/ 2497931 h 2514600"/>
              <a:gd name="connsiteX55" fmla="*/ 247650 w 3055144"/>
              <a:gd name="connsiteY55" fmla="*/ 2440781 h 2514600"/>
              <a:gd name="connsiteX56" fmla="*/ 402431 w 3055144"/>
              <a:gd name="connsiteY56" fmla="*/ 2366962 h 2514600"/>
              <a:gd name="connsiteX57" fmla="*/ 531019 w 3055144"/>
              <a:gd name="connsiteY57" fmla="*/ 2290762 h 2514600"/>
              <a:gd name="connsiteX58" fmla="*/ 623888 w 3055144"/>
              <a:gd name="connsiteY58" fmla="*/ 2226469 h 2514600"/>
              <a:gd name="connsiteX59" fmla="*/ 721519 w 3055144"/>
              <a:gd name="connsiteY59" fmla="*/ 2157412 h 2514600"/>
              <a:gd name="connsiteX60" fmla="*/ 857250 w 3055144"/>
              <a:gd name="connsiteY60" fmla="*/ 2052637 h 2514600"/>
              <a:gd name="connsiteX61" fmla="*/ 978694 w 3055144"/>
              <a:gd name="connsiteY61" fmla="*/ 1978819 h 2514600"/>
              <a:gd name="connsiteX62" fmla="*/ 1035844 w 3055144"/>
              <a:gd name="connsiteY62" fmla="*/ 1926431 h 2514600"/>
              <a:gd name="connsiteX63" fmla="*/ 1066800 w 3055144"/>
              <a:gd name="connsiteY63" fmla="*/ 1916906 h 2514600"/>
              <a:gd name="connsiteX64" fmla="*/ 1081088 w 3055144"/>
              <a:gd name="connsiteY64" fmla="*/ 1912144 h 2514600"/>
              <a:gd name="connsiteX65" fmla="*/ 1140619 w 3055144"/>
              <a:gd name="connsiteY65" fmla="*/ 1907381 h 2514600"/>
              <a:gd name="connsiteX66" fmla="*/ 1200150 w 3055144"/>
              <a:gd name="connsiteY66" fmla="*/ 1897856 h 2514600"/>
              <a:gd name="connsiteX67" fmla="*/ 1221581 w 3055144"/>
              <a:gd name="connsiteY67" fmla="*/ 1893094 h 2514600"/>
              <a:gd name="connsiteX68" fmla="*/ 1240631 w 3055144"/>
              <a:gd name="connsiteY68" fmla="*/ 1883569 h 2514600"/>
              <a:gd name="connsiteX69" fmla="*/ 1307306 w 3055144"/>
              <a:gd name="connsiteY69" fmla="*/ 1843087 h 2514600"/>
              <a:gd name="connsiteX70" fmla="*/ 1338263 w 3055144"/>
              <a:gd name="connsiteY70" fmla="*/ 1828800 h 2514600"/>
              <a:gd name="connsiteX71" fmla="*/ 1347788 w 3055144"/>
              <a:gd name="connsiteY71" fmla="*/ 1802606 h 2514600"/>
              <a:gd name="connsiteX72" fmla="*/ 1362075 w 3055144"/>
              <a:gd name="connsiteY72" fmla="*/ 1778794 h 2514600"/>
              <a:gd name="connsiteX73" fmla="*/ 1383506 w 3055144"/>
              <a:gd name="connsiteY73" fmla="*/ 1752600 h 2514600"/>
              <a:gd name="connsiteX74" fmla="*/ 1407319 w 3055144"/>
              <a:gd name="connsiteY74" fmla="*/ 1714500 h 2514600"/>
              <a:gd name="connsiteX75" fmla="*/ 1438275 w 3055144"/>
              <a:gd name="connsiteY75" fmla="*/ 1690687 h 2514600"/>
              <a:gd name="connsiteX76" fmla="*/ 1457325 w 3055144"/>
              <a:gd name="connsiteY76" fmla="*/ 1681162 h 2514600"/>
              <a:gd name="connsiteX77" fmla="*/ 1485900 w 3055144"/>
              <a:gd name="connsiteY77" fmla="*/ 1681162 h 2514600"/>
              <a:gd name="connsiteX78" fmla="*/ 1540669 w 3055144"/>
              <a:gd name="connsiteY78" fmla="*/ 1688306 h 2514600"/>
              <a:gd name="connsiteX79" fmla="*/ 1590675 w 3055144"/>
              <a:gd name="connsiteY79" fmla="*/ 1693069 h 2514600"/>
              <a:gd name="connsiteX80" fmla="*/ 1643063 w 3055144"/>
              <a:gd name="connsiteY80" fmla="*/ 1688306 h 2514600"/>
              <a:gd name="connsiteX81" fmla="*/ 1664494 w 3055144"/>
              <a:gd name="connsiteY81" fmla="*/ 1688306 h 2514600"/>
              <a:gd name="connsiteX82" fmla="*/ 1704975 w 3055144"/>
              <a:gd name="connsiteY82" fmla="*/ 1671637 h 2514600"/>
              <a:gd name="connsiteX83" fmla="*/ 1728788 w 3055144"/>
              <a:gd name="connsiteY83" fmla="*/ 1657350 h 2514600"/>
              <a:gd name="connsiteX84" fmla="*/ 1785938 w 3055144"/>
              <a:gd name="connsiteY84" fmla="*/ 1635919 h 2514600"/>
              <a:gd name="connsiteX85" fmla="*/ 1807369 w 3055144"/>
              <a:gd name="connsiteY85" fmla="*/ 1612106 h 2514600"/>
              <a:gd name="connsiteX86" fmla="*/ 1843088 w 3055144"/>
              <a:gd name="connsiteY86" fmla="*/ 1581150 h 2514600"/>
              <a:gd name="connsiteX87" fmla="*/ 1859756 w 3055144"/>
              <a:gd name="connsiteY87" fmla="*/ 1538287 h 2514600"/>
              <a:gd name="connsiteX88" fmla="*/ 1876425 w 3055144"/>
              <a:gd name="connsiteY88" fmla="*/ 1500187 h 2514600"/>
              <a:gd name="connsiteX89" fmla="*/ 1890713 w 3055144"/>
              <a:gd name="connsiteY89" fmla="*/ 1459706 h 2514600"/>
              <a:gd name="connsiteX90" fmla="*/ 2671764 w 3055144"/>
              <a:gd name="connsiteY90" fmla="*/ 916781 h 2514600"/>
              <a:gd name="connsiteX0" fmla="*/ 3055144 w 3055144"/>
              <a:gd name="connsiteY0" fmla="*/ 0 h 2514600"/>
              <a:gd name="connsiteX1" fmla="*/ 2995612 w 3055144"/>
              <a:gd name="connsiteY1" fmla="*/ 85726 h 2514600"/>
              <a:gd name="connsiteX2" fmla="*/ 2919412 w 3055144"/>
              <a:gd name="connsiteY2" fmla="*/ 190501 h 2514600"/>
              <a:gd name="connsiteX3" fmla="*/ 2781299 w 3055144"/>
              <a:gd name="connsiteY3" fmla="*/ 392907 h 2514600"/>
              <a:gd name="connsiteX4" fmla="*/ 2681287 w 3055144"/>
              <a:gd name="connsiteY4" fmla="*/ 538163 h 2514600"/>
              <a:gd name="connsiteX5" fmla="*/ 2609849 w 3055144"/>
              <a:gd name="connsiteY5" fmla="*/ 645320 h 2514600"/>
              <a:gd name="connsiteX6" fmla="*/ 2569368 w 3055144"/>
              <a:gd name="connsiteY6" fmla="*/ 728663 h 2514600"/>
              <a:gd name="connsiteX7" fmla="*/ 2528887 w 3055144"/>
              <a:gd name="connsiteY7" fmla="*/ 804863 h 2514600"/>
              <a:gd name="connsiteX8" fmla="*/ 2464594 w 3055144"/>
              <a:gd name="connsiteY8" fmla="*/ 852489 h 2514600"/>
              <a:gd name="connsiteX9" fmla="*/ 2409824 w 3055144"/>
              <a:gd name="connsiteY9" fmla="*/ 921545 h 2514600"/>
              <a:gd name="connsiteX10" fmla="*/ 2286000 w 3055144"/>
              <a:gd name="connsiteY10" fmla="*/ 1052513 h 2514600"/>
              <a:gd name="connsiteX11" fmla="*/ 2171699 w 3055144"/>
              <a:gd name="connsiteY11" fmla="*/ 1162051 h 2514600"/>
              <a:gd name="connsiteX12" fmla="*/ 2069305 w 3055144"/>
              <a:gd name="connsiteY12" fmla="*/ 1238249 h 2514600"/>
              <a:gd name="connsiteX13" fmla="*/ 1978817 w 3055144"/>
              <a:gd name="connsiteY13" fmla="*/ 1252538 h 2514600"/>
              <a:gd name="connsiteX14" fmla="*/ 1916905 w 3055144"/>
              <a:gd name="connsiteY14" fmla="*/ 1281113 h 2514600"/>
              <a:gd name="connsiteX15" fmla="*/ 1859755 w 3055144"/>
              <a:gd name="connsiteY15" fmla="*/ 1326356 h 2514600"/>
              <a:gd name="connsiteX16" fmla="*/ 1840705 w 3055144"/>
              <a:gd name="connsiteY16" fmla="*/ 1393032 h 2514600"/>
              <a:gd name="connsiteX17" fmla="*/ 1838324 w 3055144"/>
              <a:gd name="connsiteY17" fmla="*/ 1471613 h 2514600"/>
              <a:gd name="connsiteX18" fmla="*/ 1831181 w 3055144"/>
              <a:gd name="connsiteY18" fmla="*/ 1526381 h 2514600"/>
              <a:gd name="connsiteX19" fmla="*/ 1816894 w 3055144"/>
              <a:gd name="connsiteY19" fmla="*/ 1559719 h 2514600"/>
              <a:gd name="connsiteX20" fmla="*/ 1788319 w 3055144"/>
              <a:gd name="connsiteY20" fmla="*/ 1593056 h 2514600"/>
              <a:gd name="connsiteX21" fmla="*/ 1728788 w 3055144"/>
              <a:gd name="connsiteY21" fmla="*/ 1616869 h 2514600"/>
              <a:gd name="connsiteX22" fmla="*/ 1676400 w 3055144"/>
              <a:gd name="connsiteY22" fmla="*/ 1631156 h 2514600"/>
              <a:gd name="connsiteX23" fmla="*/ 1624013 w 3055144"/>
              <a:gd name="connsiteY23" fmla="*/ 1635919 h 2514600"/>
              <a:gd name="connsiteX24" fmla="*/ 1543050 w 3055144"/>
              <a:gd name="connsiteY24" fmla="*/ 1633537 h 2514600"/>
              <a:gd name="connsiteX25" fmla="*/ 1454944 w 3055144"/>
              <a:gd name="connsiteY25" fmla="*/ 1631156 h 2514600"/>
              <a:gd name="connsiteX26" fmla="*/ 1402556 w 3055144"/>
              <a:gd name="connsiteY26" fmla="*/ 1635919 h 2514600"/>
              <a:gd name="connsiteX27" fmla="*/ 1364456 w 3055144"/>
              <a:gd name="connsiteY27" fmla="*/ 1662112 h 2514600"/>
              <a:gd name="connsiteX28" fmla="*/ 1345406 w 3055144"/>
              <a:gd name="connsiteY28" fmla="*/ 1690687 h 2514600"/>
              <a:gd name="connsiteX29" fmla="*/ 1326356 w 3055144"/>
              <a:gd name="connsiteY29" fmla="*/ 1726406 h 2514600"/>
              <a:gd name="connsiteX30" fmla="*/ 1312069 w 3055144"/>
              <a:gd name="connsiteY30" fmla="*/ 1764506 h 2514600"/>
              <a:gd name="connsiteX31" fmla="*/ 1281113 w 3055144"/>
              <a:gd name="connsiteY31" fmla="*/ 1788319 h 2514600"/>
              <a:gd name="connsiteX32" fmla="*/ 1238250 w 3055144"/>
              <a:gd name="connsiteY32" fmla="*/ 1826419 h 2514600"/>
              <a:gd name="connsiteX33" fmla="*/ 1207294 w 3055144"/>
              <a:gd name="connsiteY33" fmla="*/ 1835944 h 2514600"/>
              <a:gd name="connsiteX34" fmla="*/ 1171575 w 3055144"/>
              <a:gd name="connsiteY34" fmla="*/ 1828800 h 2514600"/>
              <a:gd name="connsiteX35" fmla="*/ 1116806 w 3055144"/>
              <a:gd name="connsiteY35" fmla="*/ 1828800 h 2514600"/>
              <a:gd name="connsiteX36" fmla="*/ 1088231 w 3055144"/>
              <a:gd name="connsiteY36" fmla="*/ 1833562 h 2514600"/>
              <a:gd name="connsiteX37" fmla="*/ 1042988 w 3055144"/>
              <a:gd name="connsiteY37" fmla="*/ 1840706 h 2514600"/>
              <a:gd name="connsiteX38" fmla="*/ 1004888 w 3055144"/>
              <a:gd name="connsiteY38" fmla="*/ 1864519 h 2514600"/>
              <a:gd name="connsiteX39" fmla="*/ 950119 w 3055144"/>
              <a:gd name="connsiteY39" fmla="*/ 1897856 h 2514600"/>
              <a:gd name="connsiteX40" fmla="*/ 859631 w 3055144"/>
              <a:gd name="connsiteY40" fmla="*/ 1962150 h 2514600"/>
              <a:gd name="connsiteX41" fmla="*/ 788194 w 3055144"/>
              <a:gd name="connsiteY41" fmla="*/ 2009775 h 2514600"/>
              <a:gd name="connsiteX42" fmla="*/ 707231 w 3055144"/>
              <a:gd name="connsiteY42" fmla="*/ 2062162 h 2514600"/>
              <a:gd name="connsiteX43" fmla="*/ 652463 w 3055144"/>
              <a:gd name="connsiteY43" fmla="*/ 2107406 h 2514600"/>
              <a:gd name="connsiteX44" fmla="*/ 547688 w 3055144"/>
              <a:gd name="connsiteY44" fmla="*/ 2169319 h 2514600"/>
              <a:gd name="connsiteX45" fmla="*/ 459581 w 3055144"/>
              <a:gd name="connsiteY45" fmla="*/ 2216944 h 2514600"/>
              <a:gd name="connsiteX46" fmla="*/ 326231 w 3055144"/>
              <a:gd name="connsiteY46" fmla="*/ 2286000 h 2514600"/>
              <a:gd name="connsiteX47" fmla="*/ 240506 w 3055144"/>
              <a:gd name="connsiteY47" fmla="*/ 2319337 h 2514600"/>
              <a:gd name="connsiteX48" fmla="*/ 164306 w 3055144"/>
              <a:gd name="connsiteY48" fmla="*/ 2352675 h 2514600"/>
              <a:gd name="connsiteX49" fmla="*/ 102394 w 3055144"/>
              <a:gd name="connsiteY49" fmla="*/ 2374106 h 2514600"/>
              <a:gd name="connsiteX50" fmla="*/ 0 w 3055144"/>
              <a:gd name="connsiteY50" fmla="*/ 2386012 h 2514600"/>
              <a:gd name="connsiteX51" fmla="*/ 11906 w 3055144"/>
              <a:gd name="connsiteY51" fmla="*/ 2405062 h 2514600"/>
              <a:gd name="connsiteX52" fmla="*/ 33338 w 3055144"/>
              <a:gd name="connsiteY52" fmla="*/ 2433637 h 2514600"/>
              <a:gd name="connsiteX53" fmla="*/ 45244 w 3055144"/>
              <a:gd name="connsiteY53" fmla="*/ 2476500 h 2514600"/>
              <a:gd name="connsiteX54" fmla="*/ 47625 w 3055144"/>
              <a:gd name="connsiteY54" fmla="*/ 2514600 h 2514600"/>
              <a:gd name="connsiteX55" fmla="*/ 100013 w 3055144"/>
              <a:gd name="connsiteY55" fmla="*/ 2497931 h 2514600"/>
              <a:gd name="connsiteX56" fmla="*/ 247650 w 3055144"/>
              <a:gd name="connsiteY56" fmla="*/ 2440781 h 2514600"/>
              <a:gd name="connsiteX57" fmla="*/ 402431 w 3055144"/>
              <a:gd name="connsiteY57" fmla="*/ 2366962 h 2514600"/>
              <a:gd name="connsiteX58" fmla="*/ 531019 w 3055144"/>
              <a:gd name="connsiteY58" fmla="*/ 2290762 h 2514600"/>
              <a:gd name="connsiteX59" fmla="*/ 623888 w 3055144"/>
              <a:gd name="connsiteY59" fmla="*/ 2226469 h 2514600"/>
              <a:gd name="connsiteX60" fmla="*/ 721519 w 3055144"/>
              <a:gd name="connsiteY60" fmla="*/ 2157412 h 2514600"/>
              <a:gd name="connsiteX61" fmla="*/ 857250 w 3055144"/>
              <a:gd name="connsiteY61" fmla="*/ 2052637 h 2514600"/>
              <a:gd name="connsiteX62" fmla="*/ 978694 w 3055144"/>
              <a:gd name="connsiteY62" fmla="*/ 1978819 h 2514600"/>
              <a:gd name="connsiteX63" fmla="*/ 1035844 w 3055144"/>
              <a:gd name="connsiteY63" fmla="*/ 1926431 h 2514600"/>
              <a:gd name="connsiteX64" fmla="*/ 1066800 w 3055144"/>
              <a:gd name="connsiteY64" fmla="*/ 1916906 h 2514600"/>
              <a:gd name="connsiteX65" fmla="*/ 1081088 w 3055144"/>
              <a:gd name="connsiteY65" fmla="*/ 1912144 h 2514600"/>
              <a:gd name="connsiteX66" fmla="*/ 1140619 w 3055144"/>
              <a:gd name="connsiteY66" fmla="*/ 1907381 h 2514600"/>
              <a:gd name="connsiteX67" fmla="*/ 1200150 w 3055144"/>
              <a:gd name="connsiteY67" fmla="*/ 1897856 h 2514600"/>
              <a:gd name="connsiteX68" fmla="*/ 1221581 w 3055144"/>
              <a:gd name="connsiteY68" fmla="*/ 1893094 h 2514600"/>
              <a:gd name="connsiteX69" fmla="*/ 1240631 w 3055144"/>
              <a:gd name="connsiteY69" fmla="*/ 1883569 h 2514600"/>
              <a:gd name="connsiteX70" fmla="*/ 1307306 w 3055144"/>
              <a:gd name="connsiteY70" fmla="*/ 1843087 h 2514600"/>
              <a:gd name="connsiteX71" fmla="*/ 1338263 w 3055144"/>
              <a:gd name="connsiteY71" fmla="*/ 1828800 h 2514600"/>
              <a:gd name="connsiteX72" fmla="*/ 1347788 w 3055144"/>
              <a:gd name="connsiteY72" fmla="*/ 1802606 h 2514600"/>
              <a:gd name="connsiteX73" fmla="*/ 1362075 w 3055144"/>
              <a:gd name="connsiteY73" fmla="*/ 1778794 h 2514600"/>
              <a:gd name="connsiteX74" fmla="*/ 1383506 w 3055144"/>
              <a:gd name="connsiteY74" fmla="*/ 1752600 h 2514600"/>
              <a:gd name="connsiteX75" fmla="*/ 1407319 w 3055144"/>
              <a:gd name="connsiteY75" fmla="*/ 1714500 h 2514600"/>
              <a:gd name="connsiteX76" fmla="*/ 1438275 w 3055144"/>
              <a:gd name="connsiteY76" fmla="*/ 1690687 h 2514600"/>
              <a:gd name="connsiteX77" fmla="*/ 1457325 w 3055144"/>
              <a:gd name="connsiteY77" fmla="*/ 1681162 h 2514600"/>
              <a:gd name="connsiteX78" fmla="*/ 1485900 w 3055144"/>
              <a:gd name="connsiteY78" fmla="*/ 1681162 h 2514600"/>
              <a:gd name="connsiteX79" fmla="*/ 1540669 w 3055144"/>
              <a:gd name="connsiteY79" fmla="*/ 1688306 h 2514600"/>
              <a:gd name="connsiteX80" fmla="*/ 1590675 w 3055144"/>
              <a:gd name="connsiteY80" fmla="*/ 1693069 h 2514600"/>
              <a:gd name="connsiteX81" fmla="*/ 1643063 w 3055144"/>
              <a:gd name="connsiteY81" fmla="*/ 1688306 h 2514600"/>
              <a:gd name="connsiteX82" fmla="*/ 1664494 w 3055144"/>
              <a:gd name="connsiteY82" fmla="*/ 1688306 h 2514600"/>
              <a:gd name="connsiteX83" fmla="*/ 1704975 w 3055144"/>
              <a:gd name="connsiteY83" fmla="*/ 1671637 h 2514600"/>
              <a:gd name="connsiteX84" fmla="*/ 1728788 w 3055144"/>
              <a:gd name="connsiteY84" fmla="*/ 1657350 h 2514600"/>
              <a:gd name="connsiteX85" fmla="*/ 1785938 w 3055144"/>
              <a:gd name="connsiteY85" fmla="*/ 1635919 h 2514600"/>
              <a:gd name="connsiteX86" fmla="*/ 1807369 w 3055144"/>
              <a:gd name="connsiteY86" fmla="*/ 1612106 h 2514600"/>
              <a:gd name="connsiteX87" fmla="*/ 1843088 w 3055144"/>
              <a:gd name="connsiteY87" fmla="*/ 1581150 h 2514600"/>
              <a:gd name="connsiteX88" fmla="*/ 1859756 w 3055144"/>
              <a:gd name="connsiteY88" fmla="*/ 1538287 h 2514600"/>
              <a:gd name="connsiteX89" fmla="*/ 1876425 w 3055144"/>
              <a:gd name="connsiteY89" fmla="*/ 1500187 h 2514600"/>
              <a:gd name="connsiteX90" fmla="*/ 1890713 w 3055144"/>
              <a:gd name="connsiteY90" fmla="*/ 1459706 h 2514600"/>
              <a:gd name="connsiteX91" fmla="*/ 2671764 w 3055144"/>
              <a:gd name="connsiteY91" fmla="*/ 916781 h 2514600"/>
              <a:gd name="connsiteX0" fmla="*/ 3055144 w 3055144"/>
              <a:gd name="connsiteY0" fmla="*/ 0 h 2514600"/>
              <a:gd name="connsiteX1" fmla="*/ 2995612 w 3055144"/>
              <a:gd name="connsiteY1" fmla="*/ 85726 h 2514600"/>
              <a:gd name="connsiteX2" fmla="*/ 2919412 w 3055144"/>
              <a:gd name="connsiteY2" fmla="*/ 190501 h 2514600"/>
              <a:gd name="connsiteX3" fmla="*/ 2840830 w 3055144"/>
              <a:gd name="connsiteY3" fmla="*/ 300038 h 2514600"/>
              <a:gd name="connsiteX4" fmla="*/ 2781299 w 3055144"/>
              <a:gd name="connsiteY4" fmla="*/ 392907 h 2514600"/>
              <a:gd name="connsiteX5" fmla="*/ 2681287 w 3055144"/>
              <a:gd name="connsiteY5" fmla="*/ 538163 h 2514600"/>
              <a:gd name="connsiteX6" fmla="*/ 2609849 w 3055144"/>
              <a:gd name="connsiteY6" fmla="*/ 645320 h 2514600"/>
              <a:gd name="connsiteX7" fmla="*/ 2569368 w 3055144"/>
              <a:gd name="connsiteY7" fmla="*/ 728663 h 2514600"/>
              <a:gd name="connsiteX8" fmla="*/ 2528887 w 3055144"/>
              <a:gd name="connsiteY8" fmla="*/ 804863 h 2514600"/>
              <a:gd name="connsiteX9" fmla="*/ 2464594 w 3055144"/>
              <a:gd name="connsiteY9" fmla="*/ 852489 h 2514600"/>
              <a:gd name="connsiteX10" fmla="*/ 2409824 w 3055144"/>
              <a:gd name="connsiteY10" fmla="*/ 921545 h 2514600"/>
              <a:gd name="connsiteX11" fmla="*/ 2286000 w 3055144"/>
              <a:gd name="connsiteY11" fmla="*/ 1052513 h 2514600"/>
              <a:gd name="connsiteX12" fmla="*/ 2171699 w 3055144"/>
              <a:gd name="connsiteY12" fmla="*/ 1162051 h 2514600"/>
              <a:gd name="connsiteX13" fmla="*/ 2069305 w 3055144"/>
              <a:gd name="connsiteY13" fmla="*/ 1238249 h 2514600"/>
              <a:gd name="connsiteX14" fmla="*/ 1978817 w 3055144"/>
              <a:gd name="connsiteY14" fmla="*/ 1252538 h 2514600"/>
              <a:gd name="connsiteX15" fmla="*/ 1916905 w 3055144"/>
              <a:gd name="connsiteY15" fmla="*/ 1281113 h 2514600"/>
              <a:gd name="connsiteX16" fmla="*/ 1859755 w 3055144"/>
              <a:gd name="connsiteY16" fmla="*/ 1326356 h 2514600"/>
              <a:gd name="connsiteX17" fmla="*/ 1840705 w 3055144"/>
              <a:gd name="connsiteY17" fmla="*/ 1393032 h 2514600"/>
              <a:gd name="connsiteX18" fmla="*/ 1838324 w 3055144"/>
              <a:gd name="connsiteY18" fmla="*/ 1471613 h 2514600"/>
              <a:gd name="connsiteX19" fmla="*/ 1831181 w 3055144"/>
              <a:gd name="connsiteY19" fmla="*/ 1526381 h 2514600"/>
              <a:gd name="connsiteX20" fmla="*/ 1816894 w 3055144"/>
              <a:gd name="connsiteY20" fmla="*/ 1559719 h 2514600"/>
              <a:gd name="connsiteX21" fmla="*/ 1788319 w 3055144"/>
              <a:gd name="connsiteY21" fmla="*/ 1593056 h 2514600"/>
              <a:gd name="connsiteX22" fmla="*/ 1728788 w 3055144"/>
              <a:gd name="connsiteY22" fmla="*/ 1616869 h 2514600"/>
              <a:gd name="connsiteX23" fmla="*/ 1676400 w 3055144"/>
              <a:gd name="connsiteY23" fmla="*/ 1631156 h 2514600"/>
              <a:gd name="connsiteX24" fmla="*/ 1624013 w 3055144"/>
              <a:gd name="connsiteY24" fmla="*/ 1635919 h 2514600"/>
              <a:gd name="connsiteX25" fmla="*/ 1543050 w 3055144"/>
              <a:gd name="connsiteY25" fmla="*/ 1633537 h 2514600"/>
              <a:gd name="connsiteX26" fmla="*/ 1454944 w 3055144"/>
              <a:gd name="connsiteY26" fmla="*/ 1631156 h 2514600"/>
              <a:gd name="connsiteX27" fmla="*/ 1402556 w 3055144"/>
              <a:gd name="connsiteY27" fmla="*/ 1635919 h 2514600"/>
              <a:gd name="connsiteX28" fmla="*/ 1364456 w 3055144"/>
              <a:gd name="connsiteY28" fmla="*/ 1662112 h 2514600"/>
              <a:gd name="connsiteX29" fmla="*/ 1345406 w 3055144"/>
              <a:gd name="connsiteY29" fmla="*/ 1690687 h 2514600"/>
              <a:gd name="connsiteX30" fmla="*/ 1326356 w 3055144"/>
              <a:gd name="connsiteY30" fmla="*/ 1726406 h 2514600"/>
              <a:gd name="connsiteX31" fmla="*/ 1312069 w 3055144"/>
              <a:gd name="connsiteY31" fmla="*/ 1764506 h 2514600"/>
              <a:gd name="connsiteX32" fmla="*/ 1281113 w 3055144"/>
              <a:gd name="connsiteY32" fmla="*/ 1788319 h 2514600"/>
              <a:gd name="connsiteX33" fmla="*/ 1238250 w 3055144"/>
              <a:gd name="connsiteY33" fmla="*/ 1826419 h 2514600"/>
              <a:gd name="connsiteX34" fmla="*/ 1207294 w 3055144"/>
              <a:gd name="connsiteY34" fmla="*/ 1835944 h 2514600"/>
              <a:gd name="connsiteX35" fmla="*/ 1171575 w 3055144"/>
              <a:gd name="connsiteY35" fmla="*/ 1828800 h 2514600"/>
              <a:gd name="connsiteX36" fmla="*/ 1116806 w 3055144"/>
              <a:gd name="connsiteY36" fmla="*/ 1828800 h 2514600"/>
              <a:gd name="connsiteX37" fmla="*/ 1088231 w 3055144"/>
              <a:gd name="connsiteY37" fmla="*/ 1833562 h 2514600"/>
              <a:gd name="connsiteX38" fmla="*/ 1042988 w 3055144"/>
              <a:gd name="connsiteY38" fmla="*/ 1840706 h 2514600"/>
              <a:gd name="connsiteX39" fmla="*/ 1004888 w 3055144"/>
              <a:gd name="connsiteY39" fmla="*/ 1864519 h 2514600"/>
              <a:gd name="connsiteX40" fmla="*/ 950119 w 3055144"/>
              <a:gd name="connsiteY40" fmla="*/ 1897856 h 2514600"/>
              <a:gd name="connsiteX41" fmla="*/ 859631 w 3055144"/>
              <a:gd name="connsiteY41" fmla="*/ 1962150 h 2514600"/>
              <a:gd name="connsiteX42" fmla="*/ 788194 w 3055144"/>
              <a:gd name="connsiteY42" fmla="*/ 2009775 h 2514600"/>
              <a:gd name="connsiteX43" fmla="*/ 707231 w 3055144"/>
              <a:gd name="connsiteY43" fmla="*/ 2062162 h 2514600"/>
              <a:gd name="connsiteX44" fmla="*/ 652463 w 3055144"/>
              <a:gd name="connsiteY44" fmla="*/ 2107406 h 2514600"/>
              <a:gd name="connsiteX45" fmla="*/ 547688 w 3055144"/>
              <a:gd name="connsiteY45" fmla="*/ 2169319 h 2514600"/>
              <a:gd name="connsiteX46" fmla="*/ 459581 w 3055144"/>
              <a:gd name="connsiteY46" fmla="*/ 2216944 h 2514600"/>
              <a:gd name="connsiteX47" fmla="*/ 326231 w 3055144"/>
              <a:gd name="connsiteY47" fmla="*/ 2286000 h 2514600"/>
              <a:gd name="connsiteX48" fmla="*/ 240506 w 3055144"/>
              <a:gd name="connsiteY48" fmla="*/ 2319337 h 2514600"/>
              <a:gd name="connsiteX49" fmla="*/ 164306 w 3055144"/>
              <a:gd name="connsiteY49" fmla="*/ 2352675 h 2514600"/>
              <a:gd name="connsiteX50" fmla="*/ 102394 w 3055144"/>
              <a:gd name="connsiteY50" fmla="*/ 2374106 h 2514600"/>
              <a:gd name="connsiteX51" fmla="*/ 0 w 3055144"/>
              <a:gd name="connsiteY51" fmla="*/ 2386012 h 2514600"/>
              <a:gd name="connsiteX52" fmla="*/ 11906 w 3055144"/>
              <a:gd name="connsiteY52" fmla="*/ 2405062 h 2514600"/>
              <a:gd name="connsiteX53" fmla="*/ 33338 w 3055144"/>
              <a:gd name="connsiteY53" fmla="*/ 2433637 h 2514600"/>
              <a:gd name="connsiteX54" fmla="*/ 45244 w 3055144"/>
              <a:gd name="connsiteY54" fmla="*/ 2476500 h 2514600"/>
              <a:gd name="connsiteX55" fmla="*/ 47625 w 3055144"/>
              <a:gd name="connsiteY55" fmla="*/ 2514600 h 2514600"/>
              <a:gd name="connsiteX56" fmla="*/ 100013 w 3055144"/>
              <a:gd name="connsiteY56" fmla="*/ 2497931 h 2514600"/>
              <a:gd name="connsiteX57" fmla="*/ 247650 w 3055144"/>
              <a:gd name="connsiteY57" fmla="*/ 2440781 h 2514600"/>
              <a:gd name="connsiteX58" fmla="*/ 402431 w 3055144"/>
              <a:gd name="connsiteY58" fmla="*/ 2366962 h 2514600"/>
              <a:gd name="connsiteX59" fmla="*/ 531019 w 3055144"/>
              <a:gd name="connsiteY59" fmla="*/ 2290762 h 2514600"/>
              <a:gd name="connsiteX60" fmla="*/ 623888 w 3055144"/>
              <a:gd name="connsiteY60" fmla="*/ 2226469 h 2514600"/>
              <a:gd name="connsiteX61" fmla="*/ 721519 w 3055144"/>
              <a:gd name="connsiteY61" fmla="*/ 2157412 h 2514600"/>
              <a:gd name="connsiteX62" fmla="*/ 857250 w 3055144"/>
              <a:gd name="connsiteY62" fmla="*/ 2052637 h 2514600"/>
              <a:gd name="connsiteX63" fmla="*/ 978694 w 3055144"/>
              <a:gd name="connsiteY63" fmla="*/ 1978819 h 2514600"/>
              <a:gd name="connsiteX64" fmla="*/ 1035844 w 3055144"/>
              <a:gd name="connsiteY64" fmla="*/ 1926431 h 2514600"/>
              <a:gd name="connsiteX65" fmla="*/ 1066800 w 3055144"/>
              <a:gd name="connsiteY65" fmla="*/ 1916906 h 2514600"/>
              <a:gd name="connsiteX66" fmla="*/ 1081088 w 3055144"/>
              <a:gd name="connsiteY66" fmla="*/ 1912144 h 2514600"/>
              <a:gd name="connsiteX67" fmla="*/ 1140619 w 3055144"/>
              <a:gd name="connsiteY67" fmla="*/ 1907381 h 2514600"/>
              <a:gd name="connsiteX68" fmla="*/ 1200150 w 3055144"/>
              <a:gd name="connsiteY68" fmla="*/ 1897856 h 2514600"/>
              <a:gd name="connsiteX69" fmla="*/ 1221581 w 3055144"/>
              <a:gd name="connsiteY69" fmla="*/ 1893094 h 2514600"/>
              <a:gd name="connsiteX70" fmla="*/ 1240631 w 3055144"/>
              <a:gd name="connsiteY70" fmla="*/ 1883569 h 2514600"/>
              <a:gd name="connsiteX71" fmla="*/ 1307306 w 3055144"/>
              <a:gd name="connsiteY71" fmla="*/ 1843087 h 2514600"/>
              <a:gd name="connsiteX72" fmla="*/ 1338263 w 3055144"/>
              <a:gd name="connsiteY72" fmla="*/ 1828800 h 2514600"/>
              <a:gd name="connsiteX73" fmla="*/ 1347788 w 3055144"/>
              <a:gd name="connsiteY73" fmla="*/ 1802606 h 2514600"/>
              <a:gd name="connsiteX74" fmla="*/ 1362075 w 3055144"/>
              <a:gd name="connsiteY74" fmla="*/ 1778794 h 2514600"/>
              <a:gd name="connsiteX75" fmla="*/ 1383506 w 3055144"/>
              <a:gd name="connsiteY75" fmla="*/ 1752600 h 2514600"/>
              <a:gd name="connsiteX76" fmla="*/ 1407319 w 3055144"/>
              <a:gd name="connsiteY76" fmla="*/ 1714500 h 2514600"/>
              <a:gd name="connsiteX77" fmla="*/ 1438275 w 3055144"/>
              <a:gd name="connsiteY77" fmla="*/ 1690687 h 2514600"/>
              <a:gd name="connsiteX78" fmla="*/ 1457325 w 3055144"/>
              <a:gd name="connsiteY78" fmla="*/ 1681162 h 2514600"/>
              <a:gd name="connsiteX79" fmla="*/ 1485900 w 3055144"/>
              <a:gd name="connsiteY79" fmla="*/ 1681162 h 2514600"/>
              <a:gd name="connsiteX80" fmla="*/ 1540669 w 3055144"/>
              <a:gd name="connsiteY80" fmla="*/ 1688306 h 2514600"/>
              <a:gd name="connsiteX81" fmla="*/ 1590675 w 3055144"/>
              <a:gd name="connsiteY81" fmla="*/ 1693069 h 2514600"/>
              <a:gd name="connsiteX82" fmla="*/ 1643063 w 3055144"/>
              <a:gd name="connsiteY82" fmla="*/ 1688306 h 2514600"/>
              <a:gd name="connsiteX83" fmla="*/ 1664494 w 3055144"/>
              <a:gd name="connsiteY83" fmla="*/ 1688306 h 2514600"/>
              <a:gd name="connsiteX84" fmla="*/ 1704975 w 3055144"/>
              <a:gd name="connsiteY84" fmla="*/ 1671637 h 2514600"/>
              <a:gd name="connsiteX85" fmla="*/ 1728788 w 3055144"/>
              <a:gd name="connsiteY85" fmla="*/ 1657350 h 2514600"/>
              <a:gd name="connsiteX86" fmla="*/ 1785938 w 3055144"/>
              <a:gd name="connsiteY86" fmla="*/ 1635919 h 2514600"/>
              <a:gd name="connsiteX87" fmla="*/ 1807369 w 3055144"/>
              <a:gd name="connsiteY87" fmla="*/ 1612106 h 2514600"/>
              <a:gd name="connsiteX88" fmla="*/ 1843088 w 3055144"/>
              <a:gd name="connsiteY88" fmla="*/ 1581150 h 2514600"/>
              <a:gd name="connsiteX89" fmla="*/ 1859756 w 3055144"/>
              <a:gd name="connsiteY89" fmla="*/ 1538287 h 2514600"/>
              <a:gd name="connsiteX90" fmla="*/ 1876425 w 3055144"/>
              <a:gd name="connsiteY90" fmla="*/ 1500187 h 2514600"/>
              <a:gd name="connsiteX91" fmla="*/ 1890713 w 3055144"/>
              <a:gd name="connsiteY91" fmla="*/ 1459706 h 2514600"/>
              <a:gd name="connsiteX92" fmla="*/ 2671764 w 3055144"/>
              <a:gd name="connsiteY92" fmla="*/ 916781 h 2514600"/>
              <a:gd name="connsiteX0" fmla="*/ 3055144 w 3055144"/>
              <a:gd name="connsiteY0" fmla="*/ 0 h 2514600"/>
              <a:gd name="connsiteX1" fmla="*/ 2995612 w 3055144"/>
              <a:gd name="connsiteY1" fmla="*/ 85726 h 2514600"/>
              <a:gd name="connsiteX2" fmla="*/ 2919412 w 3055144"/>
              <a:gd name="connsiteY2" fmla="*/ 190501 h 2514600"/>
              <a:gd name="connsiteX3" fmla="*/ 2840830 w 3055144"/>
              <a:gd name="connsiteY3" fmla="*/ 300038 h 2514600"/>
              <a:gd name="connsiteX4" fmla="*/ 2738437 w 3055144"/>
              <a:gd name="connsiteY4" fmla="*/ 383382 h 2514600"/>
              <a:gd name="connsiteX5" fmla="*/ 2681287 w 3055144"/>
              <a:gd name="connsiteY5" fmla="*/ 538163 h 2514600"/>
              <a:gd name="connsiteX6" fmla="*/ 2609849 w 3055144"/>
              <a:gd name="connsiteY6" fmla="*/ 645320 h 2514600"/>
              <a:gd name="connsiteX7" fmla="*/ 2569368 w 3055144"/>
              <a:gd name="connsiteY7" fmla="*/ 728663 h 2514600"/>
              <a:gd name="connsiteX8" fmla="*/ 2528887 w 3055144"/>
              <a:gd name="connsiteY8" fmla="*/ 804863 h 2514600"/>
              <a:gd name="connsiteX9" fmla="*/ 2464594 w 3055144"/>
              <a:gd name="connsiteY9" fmla="*/ 852489 h 2514600"/>
              <a:gd name="connsiteX10" fmla="*/ 2409824 w 3055144"/>
              <a:gd name="connsiteY10" fmla="*/ 921545 h 2514600"/>
              <a:gd name="connsiteX11" fmla="*/ 2286000 w 3055144"/>
              <a:gd name="connsiteY11" fmla="*/ 1052513 h 2514600"/>
              <a:gd name="connsiteX12" fmla="*/ 2171699 w 3055144"/>
              <a:gd name="connsiteY12" fmla="*/ 1162051 h 2514600"/>
              <a:gd name="connsiteX13" fmla="*/ 2069305 w 3055144"/>
              <a:gd name="connsiteY13" fmla="*/ 1238249 h 2514600"/>
              <a:gd name="connsiteX14" fmla="*/ 1978817 w 3055144"/>
              <a:gd name="connsiteY14" fmla="*/ 1252538 h 2514600"/>
              <a:gd name="connsiteX15" fmla="*/ 1916905 w 3055144"/>
              <a:gd name="connsiteY15" fmla="*/ 1281113 h 2514600"/>
              <a:gd name="connsiteX16" fmla="*/ 1859755 w 3055144"/>
              <a:gd name="connsiteY16" fmla="*/ 1326356 h 2514600"/>
              <a:gd name="connsiteX17" fmla="*/ 1840705 w 3055144"/>
              <a:gd name="connsiteY17" fmla="*/ 1393032 h 2514600"/>
              <a:gd name="connsiteX18" fmla="*/ 1838324 w 3055144"/>
              <a:gd name="connsiteY18" fmla="*/ 1471613 h 2514600"/>
              <a:gd name="connsiteX19" fmla="*/ 1831181 w 3055144"/>
              <a:gd name="connsiteY19" fmla="*/ 1526381 h 2514600"/>
              <a:gd name="connsiteX20" fmla="*/ 1816894 w 3055144"/>
              <a:gd name="connsiteY20" fmla="*/ 1559719 h 2514600"/>
              <a:gd name="connsiteX21" fmla="*/ 1788319 w 3055144"/>
              <a:gd name="connsiteY21" fmla="*/ 1593056 h 2514600"/>
              <a:gd name="connsiteX22" fmla="*/ 1728788 w 3055144"/>
              <a:gd name="connsiteY22" fmla="*/ 1616869 h 2514600"/>
              <a:gd name="connsiteX23" fmla="*/ 1676400 w 3055144"/>
              <a:gd name="connsiteY23" fmla="*/ 1631156 h 2514600"/>
              <a:gd name="connsiteX24" fmla="*/ 1624013 w 3055144"/>
              <a:gd name="connsiteY24" fmla="*/ 1635919 h 2514600"/>
              <a:gd name="connsiteX25" fmla="*/ 1543050 w 3055144"/>
              <a:gd name="connsiteY25" fmla="*/ 1633537 h 2514600"/>
              <a:gd name="connsiteX26" fmla="*/ 1454944 w 3055144"/>
              <a:gd name="connsiteY26" fmla="*/ 1631156 h 2514600"/>
              <a:gd name="connsiteX27" fmla="*/ 1402556 w 3055144"/>
              <a:gd name="connsiteY27" fmla="*/ 1635919 h 2514600"/>
              <a:gd name="connsiteX28" fmla="*/ 1364456 w 3055144"/>
              <a:gd name="connsiteY28" fmla="*/ 1662112 h 2514600"/>
              <a:gd name="connsiteX29" fmla="*/ 1345406 w 3055144"/>
              <a:gd name="connsiteY29" fmla="*/ 1690687 h 2514600"/>
              <a:gd name="connsiteX30" fmla="*/ 1326356 w 3055144"/>
              <a:gd name="connsiteY30" fmla="*/ 1726406 h 2514600"/>
              <a:gd name="connsiteX31" fmla="*/ 1312069 w 3055144"/>
              <a:gd name="connsiteY31" fmla="*/ 1764506 h 2514600"/>
              <a:gd name="connsiteX32" fmla="*/ 1281113 w 3055144"/>
              <a:gd name="connsiteY32" fmla="*/ 1788319 h 2514600"/>
              <a:gd name="connsiteX33" fmla="*/ 1238250 w 3055144"/>
              <a:gd name="connsiteY33" fmla="*/ 1826419 h 2514600"/>
              <a:gd name="connsiteX34" fmla="*/ 1207294 w 3055144"/>
              <a:gd name="connsiteY34" fmla="*/ 1835944 h 2514600"/>
              <a:gd name="connsiteX35" fmla="*/ 1171575 w 3055144"/>
              <a:gd name="connsiteY35" fmla="*/ 1828800 h 2514600"/>
              <a:gd name="connsiteX36" fmla="*/ 1116806 w 3055144"/>
              <a:gd name="connsiteY36" fmla="*/ 1828800 h 2514600"/>
              <a:gd name="connsiteX37" fmla="*/ 1088231 w 3055144"/>
              <a:gd name="connsiteY37" fmla="*/ 1833562 h 2514600"/>
              <a:gd name="connsiteX38" fmla="*/ 1042988 w 3055144"/>
              <a:gd name="connsiteY38" fmla="*/ 1840706 h 2514600"/>
              <a:gd name="connsiteX39" fmla="*/ 1004888 w 3055144"/>
              <a:gd name="connsiteY39" fmla="*/ 1864519 h 2514600"/>
              <a:gd name="connsiteX40" fmla="*/ 950119 w 3055144"/>
              <a:gd name="connsiteY40" fmla="*/ 1897856 h 2514600"/>
              <a:gd name="connsiteX41" fmla="*/ 859631 w 3055144"/>
              <a:gd name="connsiteY41" fmla="*/ 1962150 h 2514600"/>
              <a:gd name="connsiteX42" fmla="*/ 788194 w 3055144"/>
              <a:gd name="connsiteY42" fmla="*/ 2009775 h 2514600"/>
              <a:gd name="connsiteX43" fmla="*/ 707231 w 3055144"/>
              <a:gd name="connsiteY43" fmla="*/ 2062162 h 2514600"/>
              <a:gd name="connsiteX44" fmla="*/ 652463 w 3055144"/>
              <a:gd name="connsiteY44" fmla="*/ 2107406 h 2514600"/>
              <a:gd name="connsiteX45" fmla="*/ 547688 w 3055144"/>
              <a:gd name="connsiteY45" fmla="*/ 2169319 h 2514600"/>
              <a:gd name="connsiteX46" fmla="*/ 459581 w 3055144"/>
              <a:gd name="connsiteY46" fmla="*/ 2216944 h 2514600"/>
              <a:gd name="connsiteX47" fmla="*/ 326231 w 3055144"/>
              <a:gd name="connsiteY47" fmla="*/ 2286000 h 2514600"/>
              <a:gd name="connsiteX48" fmla="*/ 240506 w 3055144"/>
              <a:gd name="connsiteY48" fmla="*/ 2319337 h 2514600"/>
              <a:gd name="connsiteX49" fmla="*/ 164306 w 3055144"/>
              <a:gd name="connsiteY49" fmla="*/ 2352675 h 2514600"/>
              <a:gd name="connsiteX50" fmla="*/ 102394 w 3055144"/>
              <a:gd name="connsiteY50" fmla="*/ 2374106 h 2514600"/>
              <a:gd name="connsiteX51" fmla="*/ 0 w 3055144"/>
              <a:gd name="connsiteY51" fmla="*/ 2386012 h 2514600"/>
              <a:gd name="connsiteX52" fmla="*/ 11906 w 3055144"/>
              <a:gd name="connsiteY52" fmla="*/ 2405062 h 2514600"/>
              <a:gd name="connsiteX53" fmla="*/ 33338 w 3055144"/>
              <a:gd name="connsiteY53" fmla="*/ 2433637 h 2514600"/>
              <a:gd name="connsiteX54" fmla="*/ 45244 w 3055144"/>
              <a:gd name="connsiteY54" fmla="*/ 2476500 h 2514600"/>
              <a:gd name="connsiteX55" fmla="*/ 47625 w 3055144"/>
              <a:gd name="connsiteY55" fmla="*/ 2514600 h 2514600"/>
              <a:gd name="connsiteX56" fmla="*/ 100013 w 3055144"/>
              <a:gd name="connsiteY56" fmla="*/ 2497931 h 2514600"/>
              <a:gd name="connsiteX57" fmla="*/ 247650 w 3055144"/>
              <a:gd name="connsiteY57" fmla="*/ 2440781 h 2514600"/>
              <a:gd name="connsiteX58" fmla="*/ 402431 w 3055144"/>
              <a:gd name="connsiteY58" fmla="*/ 2366962 h 2514600"/>
              <a:gd name="connsiteX59" fmla="*/ 531019 w 3055144"/>
              <a:gd name="connsiteY59" fmla="*/ 2290762 h 2514600"/>
              <a:gd name="connsiteX60" fmla="*/ 623888 w 3055144"/>
              <a:gd name="connsiteY60" fmla="*/ 2226469 h 2514600"/>
              <a:gd name="connsiteX61" fmla="*/ 721519 w 3055144"/>
              <a:gd name="connsiteY61" fmla="*/ 2157412 h 2514600"/>
              <a:gd name="connsiteX62" fmla="*/ 857250 w 3055144"/>
              <a:gd name="connsiteY62" fmla="*/ 2052637 h 2514600"/>
              <a:gd name="connsiteX63" fmla="*/ 978694 w 3055144"/>
              <a:gd name="connsiteY63" fmla="*/ 1978819 h 2514600"/>
              <a:gd name="connsiteX64" fmla="*/ 1035844 w 3055144"/>
              <a:gd name="connsiteY64" fmla="*/ 1926431 h 2514600"/>
              <a:gd name="connsiteX65" fmla="*/ 1066800 w 3055144"/>
              <a:gd name="connsiteY65" fmla="*/ 1916906 h 2514600"/>
              <a:gd name="connsiteX66" fmla="*/ 1081088 w 3055144"/>
              <a:gd name="connsiteY66" fmla="*/ 1912144 h 2514600"/>
              <a:gd name="connsiteX67" fmla="*/ 1140619 w 3055144"/>
              <a:gd name="connsiteY67" fmla="*/ 1907381 h 2514600"/>
              <a:gd name="connsiteX68" fmla="*/ 1200150 w 3055144"/>
              <a:gd name="connsiteY68" fmla="*/ 1897856 h 2514600"/>
              <a:gd name="connsiteX69" fmla="*/ 1221581 w 3055144"/>
              <a:gd name="connsiteY69" fmla="*/ 1893094 h 2514600"/>
              <a:gd name="connsiteX70" fmla="*/ 1240631 w 3055144"/>
              <a:gd name="connsiteY70" fmla="*/ 1883569 h 2514600"/>
              <a:gd name="connsiteX71" fmla="*/ 1307306 w 3055144"/>
              <a:gd name="connsiteY71" fmla="*/ 1843087 h 2514600"/>
              <a:gd name="connsiteX72" fmla="*/ 1338263 w 3055144"/>
              <a:gd name="connsiteY72" fmla="*/ 1828800 h 2514600"/>
              <a:gd name="connsiteX73" fmla="*/ 1347788 w 3055144"/>
              <a:gd name="connsiteY73" fmla="*/ 1802606 h 2514600"/>
              <a:gd name="connsiteX74" fmla="*/ 1362075 w 3055144"/>
              <a:gd name="connsiteY74" fmla="*/ 1778794 h 2514600"/>
              <a:gd name="connsiteX75" fmla="*/ 1383506 w 3055144"/>
              <a:gd name="connsiteY75" fmla="*/ 1752600 h 2514600"/>
              <a:gd name="connsiteX76" fmla="*/ 1407319 w 3055144"/>
              <a:gd name="connsiteY76" fmla="*/ 1714500 h 2514600"/>
              <a:gd name="connsiteX77" fmla="*/ 1438275 w 3055144"/>
              <a:gd name="connsiteY77" fmla="*/ 1690687 h 2514600"/>
              <a:gd name="connsiteX78" fmla="*/ 1457325 w 3055144"/>
              <a:gd name="connsiteY78" fmla="*/ 1681162 h 2514600"/>
              <a:gd name="connsiteX79" fmla="*/ 1485900 w 3055144"/>
              <a:gd name="connsiteY79" fmla="*/ 1681162 h 2514600"/>
              <a:gd name="connsiteX80" fmla="*/ 1540669 w 3055144"/>
              <a:gd name="connsiteY80" fmla="*/ 1688306 h 2514600"/>
              <a:gd name="connsiteX81" fmla="*/ 1590675 w 3055144"/>
              <a:gd name="connsiteY81" fmla="*/ 1693069 h 2514600"/>
              <a:gd name="connsiteX82" fmla="*/ 1643063 w 3055144"/>
              <a:gd name="connsiteY82" fmla="*/ 1688306 h 2514600"/>
              <a:gd name="connsiteX83" fmla="*/ 1664494 w 3055144"/>
              <a:gd name="connsiteY83" fmla="*/ 1688306 h 2514600"/>
              <a:gd name="connsiteX84" fmla="*/ 1704975 w 3055144"/>
              <a:gd name="connsiteY84" fmla="*/ 1671637 h 2514600"/>
              <a:gd name="connsiteX85" fmla="*/ 1728788 w 3055144"/>
              <a:gd name="connsiteY85" fmla="*/ 1657350 h 2514600"/>
              <a:gd name="connsiteX86" fmla="*/ 1785938 w 3055144"/>
              <a:gd name="connsiteY86" fmla="*/ 1635919 h 2514600"/>
              <a:gd name="connsiteX87" fmla="*/ 1807369 w 3055144"/>
              <a:gd name="connsiteY87" fmla="*/ 1612106 h 2514600"/>
              <a:gd name="connsiteX88" fmla="*/ 1843088 w 3055144"/>
              <a:gd name="connsiteY88" fmla="*/ 1581150 h 2514600"/>
              <a:gd name="connsiteX89" fmla="*/ 1859756 w 3055144"/>
              <a:gd name="connsiteY89" fmla="*/ 1538287 h 2514600"/>
              <a:gd name="connsiteX90" fmla="*/ 1876425 w 3055144"/>
              <a:gd name="connsiteY90" fmla="*/ 1500187 h 2514600"/>
              <a:gd name="connsiteX91" fmla="*/ 1890713 w 3055144"/>
              <a:gd name="connsiteY91" fmla="*/ 1459706 h 2514600"/>
              <a:gd name="connsiteX92" fmla="*/ 2671764 w 3055144"/>
              <a:gd name="connsiteY92" fmla="*/ 916781 h 2514600"/>
              <a:gd name="connsiteX0" fmla="*/ 3055144 w 3055144"/>
              <a:gd name="connsiteY0" fmla="*/ 0 h 2514600"/>
              <a:gd name="connsiteX1" fmla="*/ 2995612 w 3055144"/>
              <a:gd name="connsiteY1" fmla="*/ 85726 h 2514600"/>
              <a:gd name="connsiteX2" fmla="*/ 2919412 w 3055144"/>
              <a:gd name="connsiteY2" fmla="*/ 190501 h 2514600"/>
              <a:gd name="connsiteX3" fmla="*/ 2840830 w 3055144"/>
              <a:gd name="connsiteY3" fmla="*/ 300038 h 2514600"/>
              <a:gd name="connsiteX4" fmla="*/ 2738437 w 3055144"/>
              <a:gd name="connsiteY4" fmla="*/ 383382 h 2514600"/>
              <a:gd name="connsiteX5" fmla="*/ 2664619 w 3055144"/>
              <a:gd name="connsiteY5" fmla="*/ 483395 h 2514600"/>
              <a:gd name="connsiteX6" fmla="*/ 2609849 w 3055144"/>
              <a:gd name="connsiteY6" fmla="*/ 645320 h 2514600"/>
              <a:gd name="connsiteX7" fmla="*/ 2569368 w 3055144"/>
              <a:gd name="connsiteY7" fmla="*/ 728663 h 2514600"/>
              <a:gd name="connsiteX8" fmla="*/ 2528887 w 3055144"/>
              <a:gd name="connsiteY8" fmla="*/ 804863 h 2514600"/>
              <a:gd name="connsiteX9" fmla="*/ 2464594 w 3055144"/>
              <a:gd name="connsiteY9" fmla="*/ 852489 h 2514600"/>
              <a:gd name="connsiteX10" fmla="*/ 2409824 w 3055144"/>
              <a:gd name="connsiteY10" fmla="*/ 921545 h 2514600"/>
              <a:gd name="connsiteX11" fmla="*/ 2286000 w 3055144"/>
              <a:gd name="connsiteY11" fmla="*/ 1052513 h 2514600"/>
              <a:gd name="connsiteX12" fmla="*/ 2171699 w 3055144"/>
              <a:gd name="connsiteY12" fmla="*/ 1162051 h 2514600"/>
              <a:gd name="connsiteX13" fmla="*/ 2069305 w 3055144"/>
              <a:gd name="connsiteY13" fmla="*/ 1238249 h 2514600"/>
              <a:gd name="connsiteX14" fmla="*/ 1978817 w 3055144"/>
              <a:gd name="connsiteY14" fmla="*/ 1252538 h 2514600"/>
              <a:gd name="connsiteX15" fmla="*/ 1916905 w 3055144"/>
              <a:gd name="connsiteY15" fmla="*/ 1281113 h 2514600"/>
              <a:gd name="connsiteX16" fmla="*/ 1859755 w 3055144"/>
              <a:gd name="connsiteY16" fmla="*/ 1326356 h 2514600"/>
              <a:gd name="connsiteX17" fmla="*/ 1840705 w 3055144"/>
              <a:gd name="connsiteY17" fmla="*/ 1393032 h 2514600"/>
              <a:gd name="connsiteX18" fmla="*/ 1838324 w 3055144"/>
              <a:gd name="connsiteY18" fmla="*/ 1471613 h 2514600"/>
              <a:gd name="connsiteX19" fmla="*/ 1831181 w 3055144"/>
              <a:gd name="connsiteY19" fmla="*/ 1526381 h 2514600"/>
              <a:gd name="connsiteX20" fmla="*/ 1816894 w 3055144"/>
              <a:gd name="connsiteY20" fmla="*/ 1559719 h 2514600"/>
              <a:gd name="connsiteX21" fmla="*/ 1788319 w 3055144"/>
              <a:gd name="connsiteY21" fmla="*/ 1593056 h 2514600"/>
              <a:gd name="connsiteX22" fmla="*/ 1728788 w 3055144"/>
              <a:gd name="connsiteY22" fmla="*/ 1616869 h 2514600"/>
              <a:gd name="connsiteX23" fmla="*/ 1676400 w 3055144"/>
              <a:gd name="connsiteY23" fmla="*/ 1631156 h 2514600"/>
              <a:gd name="connsiteX24" fmla="*/ 1624013 w 3055144"/>
              <a:gd name="connsiteY24" fmla="*/ 1635919 h 2514600"/>
              <a:gd name="connsiteX25" fmla="*/ 1543050 w 3055144"/>
              <a:gd name="connsiteY25" fmla="*/ 1633537 h 2514600"/>
              <a:gd name="connsiteX26" fmla="*/ 1454944 w 3055144"/>
              <a:gd name="connsiteY26" fmla="*/ 1631156 h 2514600"/>
              <a:gd name="connsiteX27" fmla="*/ 1402556 w 3055144"/>
              <a:gd name="connsiteY27" fmla="*/ 1635919 h 2514600"/>
              <a:gd name="connsiteX28" fmla="*/ 1364456 w 3055144"/>
              <a:gd name="connsiteY28" fmla="*/ 1662112 h 2514600"/>
              <a:gd name="connsiteX29" fmla="*/ 1345406 w 3055144"/>
              <a:gd name="connsiteY29" fmla="*/ 1690687 h 2514600"/>
              <a:gd name="connsiteX30" fmla="*/ 1326356 w 3055144"/>
              <a:gd name="connsiteY30" fmla="*/ 1726406 h 2514600"/>
              <a:gd name="connsiteX31" fmla="*/ 1312069 w 3055144"/>
              <a:gd name="connsiteY31" fmla="*/ 1764506 h 2514600"/>
              <a:gd name="connsiteX32" fmla="*/ 1281113 w 3055144"/>
              <a:gd name="connsiteY32" fmla="*/ 1788319 h 2514600"/>
              <a:gd name="connsiteX33" fmla="*/ 1238250 w 3055144"/>
              <a:gd name="connsiteY33" fmla="*/ 1826419 h 2514600"/>
              <a:gd name="connsiteX34" fmla="*/ 1207294 w 3055144"/>
              <a:gd name="connsiteY34" fmla="*/ 1835944 h 2514600"/>
              <a:gd name="connsiteX35" fmla="*/ 1171575 w 3055144"/>
              <a:gd name="connsiteY35" fmla="*/ 1828800 h 2514600"/>
              <a:gd name="connsiteX36" fmla="*/ 1116806 w 3055144"/>
              <a:gd name="connsiteY36" fmla="*/ 1828800 h 2514600"/>
              <a:gd name="connsiteX37" fmla="*/ 1088231 w 3055144"/>
              <a:gd name="connsiteY37" fmla="*/ 1833562 h 2514600"/>
              <a:gd name="connsiteX38" fmla="*/ 1042988 w 3055144"/>
              <a:gd name="connsiteY38" fmla="*/ 1840706 h 2514600"/>
              <a:gd name="connsiteX39" fmla="*/ 1004888 w 3055144"/>
              <a:gd name="connsiteY39" fmla="*/ 1864519 h 2514600"/>
              <a:gd name="connsiteX40" fmla="*/ 950119 w 3055144"/>
              <a:gd name="connsiteY40" fmla="*/ 1897856 h 2514600"/>
              <a:gd name="connsiteX41" fmla="*/ 859631 w 3055144"/>
              <a:gd name="connsiteY41" fmla="*/ 1962150 h 2514600"/>
              <a:gd name="connsiteX42" fmla="*/ 788194 w 3055144"/>
              <a:gd name="connsiteY42" fmla="*/ 2009775 h 2514600"/>
              <a:gd name="connsiteX43" fmla="*/ 707231 w 3055144"/>
              <a:gd name="connsiteY43" fmla="*/ 2062162 h 2514600"/>
              <a:gd name="connsiteX44" fmla="*/ 652463 w 3055144"/>
              <a:gd name="connsiteY44" fmla="*/ 2107406 h 2514600"/>
              <a:gd name="connsiteX45" fmla="*/ 547688 w 3055144"/>
              <a:gd name="connsiteY45" fmla="*/ 2169319 h 2514600"/>
              <a:gd name="connsiteX46" fmla="*/ 459581 w 3055144"/>
              <a:gd name="connsiteY46" fmla="*/ 2216944 h 2514600"/>
              <a:gd name="connsiteX47" fmla="*/ 326231 w 3055144"/>
              <a:gd name="connsiteY47" fmla="*/ 2286000 h 2514600"/>
              <a:gd name="connsiteX48" fmla="*/ 240506 w 3055144"/>
              <a:gd name="connsiteY48" fmla="*/ 2319337 h 2514600"/>
              <a:gd name="connsiteX49" fmla="*/ 164306 w 3055144"/>
              <a:gd name="connsiteY49" fmla="*/ 2352675 h 2514600"/>
              <a:gd name="connsiteX50" fmla="*/ 102394 w 3055144"/>
              <a:gd name="connsiteY50" fmla="*/ 2374106 h 2514600"/>
              <a:gd name="connsiteX51" fmla="*/ 0 w 3055144"/>
              <a:gd name="connsiteY51" fmla="*/ 2386012 h 2514600"/>
              <a:gd name="connsiteX52" fmla="*/ 11906 w 3055144"/>
              <a:gd name="connsiteY52" fmla="*/ 2405062 h 2514600"/>
              <a:gd name="connsiteX53" fmla="*/ 33338 w 3055144"/>
              <a:gd name="connsiteY53" fmla="*/ 2433637 h 2514600"/>
              <a:gd name="connsiteX54" fmla="*/ 45244 w 3055144"/>
              <a:gd name="connsiteY54" fmla="*/ 2476500 h 2514600"/>
              <a:gd name="connsiteX55" fmla="*/ 47625 w 3055144"/>
              <a:gd name="connsiteY55" fmla="*/ 2514600 h 2514600"/>
              <a:gd name="connsiteX56" fmla="*/ 100013 w 3055144"/>
              <a:gd name="connsiteY56" fmla="*/ 2497931 h 2514600"/>
              <a:gd name="connsiteX57" fmla="*/ 247650 w 3055144"/>
              <a:gd name="connsiteY57" fmla="*/ 2440781 h 2514600"/>
              <a:gd name="connsiteX58" fmla="*/ 402431 w 3055144"/>
              <a:gd name="connsiteY58" fmla="*/ 2366962 h 2514600"/>
              <a:gd name="connsiteX59" fmla="*/ 531019 w 3055144"/>
              <a:gd name="connsiteY59" fmla="*/ 2290762 h 2514600"/>
              <a:gd name="connsiteX60" fmla="*/ 623888 w 3055144"/>
              <a:gd name="connsiteY60" fmla="*/ 2226469 h 2514600"/>
              <a:gd name="connsiteX61" fmla="*/ 721519 w 3055144"/>
              <a:gd name="connsiteY61" fmla="*/ 2157412 h 2514600"/>
              <a:gd name="connsiteX62" fmla="*/ 857250 w 3055144"/>
              <a:gd name="connsiteY62" fmla="*/ 2052637 h 2514600"/>
              <a:gd name="connsiteX63" fmla="*/ 978694 w 3055144"/>
              <a:gd name="connsiteY63" fmla="*/ 1978819 h 2514600"/>
              <a:gd name="connsiteX64" fmla="*/ 1035844 w 3055144"/>
              <a:gd name="connsiteY64" fmla="*/ 1926431 h 2514600"/>
              <a:gd name="connsiteX65" fmla="*/ 1066800 w 3055144"/>
              <a:gd name="connsiteY65" fmla="*/ 1916906 h 2514600"/>
              <a:gd name="connsiteX66" fmla="*/ 1081088 w 3055144"/>
              <a:gd name="connsiteY66" fmla="*/ 1912144 h 2514600"/>
              <a:gd name="connsiteX67" fmla="*/ 1140619 w 3055144"/>
              <a:gd name="connsiteY67" fmla="*/ 1907381 h 2514600"/>
              <a:gd name="connsiteX68" fmla="*/ 1200150 w 3055144"/>
              <a:gd name="connsiteY68" fmla="*/ 1897856 h 2514600"/>
              <a:gd name="connsiteX69" fmla="*/ 1221581 w 3055144"/>
              <a:gd name="connsiteY69" fmla="*/ 1893094 h 2514600"/>
              <a:gd name="connsiteX70" fmla="*/ 1240631 w 3055144"/>
              <a:gd name="connsiteY70" fmla="*/ 1883569 h 2514600"/>
              <a:gd name="connsiteX71" fmla="*/ 1307306 w 3055144"/>
              <a:gd name="connsiteY71" fmla="*/ 1843087 h 2514600"/>
              <a:gd name="connsiteX72" fmla="*/ 1338263 w 3055144"/>
              <a:gd name="connsiteY72" fmla="*/ 1828800 h 2514600"/>
              <a:gd name="connsiteX73" fmla="*/ 1347788 w 3055144"/>
              <a:gd name="connsiteY73" fmla="*/ 1802606 h 2514600"/>
              <a:gd name="connsiteX74" fmla="*/ 1362075 w 3055144"/>
              <a:gd name="connsiteY74" fmla="*/ 1778794 h 2514600"/>
              <a:gd name="connsiteX75" fmla="*/ 1383506 w 3055144"/>
              <a:gd name="connsiteY75" fmla="*/ 1752600 h 2514600"/>
              <a:gd name="connsiteX76" fmla="*/ 1407319 w 3055144"/>
              <a:gd name="connsiteY76" fmla="*/ 1714500 h 2514600"/>
              <a:gd name="connsiteX77" fmla="*/ 1438275 w 3055144"/>
              <a:gd name="connsiteY77" fmla="*/ 1690687 h 2514600"/>
              <a:gd name="connsiteX78" fmla="*/ 1457325 w 3055144"/>
              <a:gd name="connsiteY78" fmla="*/ 1681162 h 2514600"/>
              <a:gd name="connsiteX79" fmla="*/ 1485900 w 3055144"/>
              <a:gd name="connsiteY79" fmla="*/ 1681162 h 2514600"/>
              <a:gd name="connsiteX80" fmla="*/ 1540669 w 3055144"/>
              <a:gd name="connsiteY80" fmla="*/ 1688306 h 2514600"/>
              <a:gd name="connsiteX81" fmla="*/ 1590675 w 3055144"/>
              <a:gd name="connsiteY81" fmla="*/ 1693069 h 2514600"/>
              <a:gd name="connsiteX82" fmla="*/ 1643063 w 3055144"/>
              <a:gd name="connsiteY82" fmla="*/ 1688306 h 2514600"/>
              <a:gd name="connsiteX83" fmla="*/ 1664494 w 3055144"/>
              <a:gd name="connsiteY83" fmla="*/ 1688306 h 2514600"/>
              <a:gd name="connsiteX84" fmla="*/ 1704975 w 3055144"/>
              <a:gd name="connsiteY84" fmla="*/ 1671637 h 2514600"/>
              <a:gd name="connsiteX85" fmla="*/ 1728788 w 3055144"/>
              <a:gd name="connsiteY85" fmla="*/ 1657350 h 2514600"/>
              <a:gd name="connsiteX86" fmla="*/ 1785938 w 3055144"/>
              <a:gd name="connsiteY86" fmla="*/ 1635919 h 2514600"/>
              <a:gd name="connsiteX87" fmla="*/ 1807369 w 3055144"/>
              <a:gd name="connsiteY87" fmla="*/ 1612106 h 2514600"/>
              <a:gd name="connsiteX88" fmla="*/ 1843088 w 3055144"/>
              <a:gd name="connsiteY88" fmla="*/ 1581150 h 2514600"/>
              <a:gd name="connsiteX89" fmla="*/ 1859756 w 3055144"/>
              <a:gd name="connsiteY89" fmla="*/ 1538287 h 2514600"/>
              <a:gd name="connsiteX90" fmla="*/ 1876425 w 3055144"/>
              <a:gd name="connsiteY90" fmla="*/ 1500187 h 2514600"/>
              <a:gd name="connsiteX91" fmla="*/ 1890713 w 3055144"/>
              <a:gd name="connsiteY91" fmla="*/ 1459706 h 2514600"/>
              <a:gd name="connsiteX92" fmla="*/ 2671764 w 3055144"/>
              <a:gd name="connsiteY92" fmla="*/ 916781 h 2514600"/>
              <a:gd name="connsiteX0" fmla="*/ 3055144 w 3055144"/>
              <a:gd name="connsiteY0" fmla="*/ 0 h 2514600"/>
              <a:gd name="connsiteX1" fmla="*/ 2995612 w 3055144"/>
              <a:gd name="connsiteY1" fmla="*/ 85726 h 2514600"/>
              <a:gd name="connsiteX2" fmla="*/ 2919412 w 3055144"/>
              <a:gd name="connsiteY2" fmla="*/ 190501 h 2514600"/>
              <a:gd name="connsiteX3" fmla="*/ 2840830 w 3055144"/>
              <a:gd name="connsiteY3" fmla="*/ 300038 h 2514600"/>
              <a:gd name="connsiteX4" fmla="*/ 2738437 w 3055144"/>
              <a:gd name="connsiteY4" fmla="*/ 383382 h 2514600"/>
              <a:gd name="connsiteX5" fmla="*/ 2652712 w 3055144"/>
              <a:gd name="connsiteY5" fmla="*/ 521495 h 2514600"/>
              <a:gd name="connsiteX6" fmla="*/ 2609849 w 3055144"/>
              <a:gd name="connsiteY6" fmla="*/ 645320 h 2514600"/>
              <a:gd name="connsiteX7" fmla="*/ 2569368 w 3055144"/>
              <a:gd name="connsiteY7" fmla="*/ 728663 h 2514600"/>
              <a:gd name="connsiteX8" fmla="*/ 2528887 w 3055144"/>
              <a:gd name="connsiteY8" fmla="*/ 804863 h 2514600"/>
              <a:gd name="connsiteX9" fmla="*/ 2464594 w 3055144"/>
              <a:gd name="connsiteY9" fmla="*/ 852489 h 2514600"/>
              <a:gd name="connsiteX10" fmla="*/ 2409824 w 3055144"/>
              <a:gd name="connsiteY10" fmla="*/ 921545 h 2514600"/>
              <a:gd name="connsiteX11" fmla="*/ 2286000 w 3055144"/>
              <a:gd name="connsiteY11" fmla="*/ 1052513 h 2514600"/>
              <a:gd name="connsiteX12" fmla="*/ 2171699 w 3055144"/>
              <a:gd name="connsiteY12" fmla="*/ 1162051 h 2514600"/>
              <a:gd name="connsiteX13" fmla="*/ 2069305 w 3055144"/>
              <a:gd name="connsiteY13" fmla="*/ 1238249 h 2514600"/>
              <a:gd name="connsiteX14" fmla="*/ 1978817 w 3055144"/>
              <a:gd name="connsiteY14" fmla="*/ 1252538 h 2514600"/>
              <a:gd name="connsiteX15" fmla="*/ 1916905 w 3055144"/>
              <a:gd name="connsiteY15" fmla="*/ 1281113 h 2514600"/>
              <a:gd name="connsiteX16" fmla="*/ 1859755 w 3055144"/>
              <a:gd name="connsiteY16" fmla="*/ 1326356 h 2514600"/>
              <a:gd name="connsiteX17" fmla="*/ 1840705 w 3055144"/>
              <a:gd name="connsiteY17" fmla="*/ 1393032 h 2514600"/>
              <a:gd name="connsiteX18" fmla="*/ 1838324 w 3055144"/>
              <a:gd name="connsiteY18" fmla="*/ 1471613 h 2514600"/>
              <a:gd name="connsiteX19" fmla="*/ 1831181 w 3055144"/>
              <a:gd name="connsiteY19" fmla="*/ 1526381 h 2514600"/>
              <a:gd name="connsiteX20" fmla="*/ 1816894 w 3055144"/>
              <a:gd name="connsiteY20" fmla="*/ 1559719 h 2514600"/>
              <a:gd name="connsiteX21" fmla="*/ 1788319 w 3055144"/>
              <a:gd name="connsiteY21" fmla="*/ 1593056 h 2514600"/>
              <a:gd name="connsiteX22" fmla="*/ 1728788 w 3055144"/>
              <a:gd name="connsiteY22" fmla="*/ 1616869 h 2514600"/>
              <a:gd name="connsiteX23" fmla="*/ 1676400 w 3055144"/>
              <a:gd name="connsiteY23" fmla="*/ 1631156 h 2514600"/>
              <a:gd name="connsiteX24" fmla="*/ 1624013 w 3055144"/>
              <a:gd name="connsiteY24" fmla="*/ 1635919 h 2514600"/>
              <a:gd name="connsiteX25" fmla="*/ 1543050 w 3055144"/>
              <a:gd name="connsiteY25" fmla="*/ 1633537 h 2514600"/>
              <a:gd name="connsiteX26" fmla="*/ 1454944 w 3055144"/>
              <a:gd name="connsiteY26" fmla="*/ 1631156 h 2514600"/>
              <a:gd name="connsiteX27" fmla="*/ 1402556 w 3055144"/>
              <a:gd name="connsiteY27" fmla="*/ 1635919 h 2514600"/>
              <a:gd name="connsiteX28" fmla="*/ 1364456 w 3055144"/>
              <a:gd name="connsiteY28" fmla="*/ 1662112 h 2514600"/>
              <a:gd name="connsiteX29" fmla="*/ 1345406 w 3055144"/>
              <a:gd name="connsiteY29" fmla="*/ 1690687 h 2514600"/>
              <a:gd name="connsiteX30" fmla="*/ 1326356 w 3055144"/>
              <a:gd name="connsiteY30" fmla="*/ 1726406 h 2514600"/>
              <a:gd name="connsiteX31" fmla="*/ 1312069 w 3055144"/>
              <a:gd name="connsiteY31" fmla="*/ 1764506 h 2514600"/>
              <a:gd name="connsiteX32" fmla="*/ 1281113 w 3055144"/>
              <a:gd name="connsiteY32" fmla="*/ 1788319 h 2514600"/>
              <a:gd name="connsiteX33" fmla="*/ 1238250 w 3055144"/>
              <a:gd name="connsiteY33" fmla="*/ 1826419 h 2514600"/>
              <a:gd name="connsiteX34" fmla="*/ 1207294 w 3055144"/>
              <a:gd name="connsiteY34" fmla="*/ 1835944 h 2514600"/>
              <a:gd name="connsiteX35" fmla="*/ 1171575 w 3055144"/>
              <a:gd name="connsiteY35" fmla="*/ 1828800 h 2514600"/>
              <a:gd name="connsiteX36" fmla="*/ 1116806 w 3055144"/>
              <a:gd name="connsiteY36" fmla="*/ 1828800 h 2514600"/>
              <a:gd name="connsiteX37" fmla="*/ 1088231 w 3055144"/>
              <a:gd name="connsiteY37" fmla="*/ 1833562 h 2514600"/>
              <a:gd name="connsiteX38" fmla="*/ 1042988 w 3055144"/>
              <a:gd name="connsiteY38" fmla="*/ 1840706 h 2514600"/>
              <a:gd name="connsiteX39" fmla="*/ 1004888 w 3055144"/>
              <a:gd name="connsiteY39" fmla="*/ 1864519 h 2514600"/>
              <a:gd name="connsiteX40" fmla="*/ 950119 w 3055144"/>
              <a:gd name="connsiteY40" fmla="*/ 1897856 h 2514600"/>
              <a:gd name="connsiteX41" fmla="*/ 859631 w 3055144"/>
              <a:gd name="connsiteY41" fmla="*/ 1962150 h 2514600"/>
              <a:gd name="connsiteX42" fmla="*/ 788194 w 3055144"/>
              <a:gd name="connsiteY42" fmla="*/ 2009775 h 2514600"/>
              <a:gd name="connsiteX43" fmla="*/ 707231 w 3055144"/>
              <a:gd name="connsiteY43" fmla="*/ 2062162 h 2514600"/>
              <a:gd name="connsiteX44" fmla="*/ 652463 w 3055144"/>
              <a:gd name="connsiteY44" fmla="*/ 2107406 h 2514600"/>
              <a:gd name="connsiteX45" fmla="*/ 547688 w 3055144"/>
              <a:gd name="connsiteY45" fmla="*/ 2169319 h 2514600"/>
              <a:gd name="connsiteX46" fmla="*/ 459581 w 3055144"/>
              <a:gd name="connsiteY46" fmla="*/ 2216944 h 2514600"/>
              <a:gd name="connsiteX47" fmla="*/ 326231 w 3055144"/>
              <a:gd name="connsiteY47" fmla="*/ 2286000 h 2514600"/>
              <a:gd name="connsiteX48" fmla="*/ 240506 w 3055144"/>
              <a:gd name="connsiteY48" fmla="*/ 2319337 h 2514600"/>
              <a:gd name="connsiteX49" fmla="*/ 164306 w 3055144"/>
              <a:gd name="connsiteY49" fmla="*/ 2352675 h 2514600"/>
              <a:gd name="connsiteX50" fmla="*/ 102394 w 3055144"/>
              <a:gd name="connsiteY50" fmla="*/ 2374106 h 2514600"/>
              <a:gd name="connsiteX51" fmla="*/ 0 w 3055144"/>
              <a:gd name="connsiteY51" fmla="*/ 2386012 h 2514600"/>
              <a:gd name="connsiteX52" fmla="*/ 11906 w 3055144"/>
              <a:gd name="connsiteY52" fmla="*/ 2405062 h 2514600"/>
              <a:gd name="connsiteX53" fmla="*/ 33338 w 3055144"/>
              <a:gd name="connsiteY53" fmla="*/ 2433637 h 2514600"/>
              <a:gd name="connsiteX54" fmla="*/ 45244 w 3055144"/>
              <a:gd name="connsiteY54" fmla="*/ 2476500 h 2514600"/>
              <a:gd name="connsiteX55" fmla="*/ 47625 w 3055144"/>
              <a:gd name="connsiteY55" fmla="*/ 2514600 h 2514600"/>
              <a:gd name="connsiteX56" fmla="*/ 100013 w 3055144"/>
              <a:gd name="connsiteY56" fmla="*/ 2497931 h 2514600"/>
              <a:gd name="connsiteX57" fmla="*/ 247650 w 3055144"/>
              <a:gd name="connsiteY57" fmla="*/ 2440781 h 2514600"/>
              <a:gd name="connsiteX58" fmla="*/ 402431 w 3055144"/>
              <a:gd name="connsiteY58" fmla="*/ 2366962 h 2514600"/>
              <a:gd name="connsiteX59" fmla="*/ 531019 w 3055144"/>
              <a:gd name="connsiteY59" fmla="*/ 2290762 h 2514600"/>
              <a:gd name="connsiteX60" fmla="*/ 623888 w 3055144"/>
              <a:gd name="connsiteY60" fmla="*/ 2226469 h 2514600"/>
              <a:gd name="connsiteX61" fmla="*/ 721519 w 3055144"/>
              <a:gd name="connsiteY61" fmla="*/ 2157412 h 2514600"/>
              <a:gd name="connsiteX62" fmla="*/ 857250 w 3055144"/>
              <a:gd name="connsiteY62" fmla="*/ 2052637 h 2514600"/>
              <a:gd name="connsiteX63" fmla="*/ 978694 w 3055144"/>
              <a:gd name="connsiteY63" fmla="*/ 1978819 h 2514600"/>
              <a:gd name="connsiteX64" fmla="*/ 1035844 w 3055144"/>
              <a:gd name="connsiteY64" fmla="*/ 1926431 h 2514600"/>
              <a:gd name="connsiteX65" fmla="*/ 1066800 w 3055144"/>
              <a:gd name="connsiteY65" fmla="*/ 1916906 h 2514600"/>
              <a:gd name="connsiteX66" fmla="*/ 1081088 w 3055144"/>
              <a:gd name="connsiteY66" fmla="*/ 1912144 h 2514600"/>
              <a:gd name="connsiteX67" fmla="*/ 1140619 w 3055144"/>
              <a:gd name="connsiteY67" fmla="*/ 1907381 h 2514600"/>
              <a:gd name="connsiteX68" fmla="*/ 1200150 w 3055144"/>
              <a:gd name="connsiteY68" fmla="*/ 1897856 h 2514600"/>
              <a:gd name="connsiteX69" fmla="*/ 1221581 w 3055144"/>
              <a:gd name="connsiteY69" fmla="*/ 1893094 h 2514600"/>
              <a:gd name="connsiteX70" fmla="*/ 1240631 w 3055144"/>
              <a:gd name="connsiteY70" fmla="*/ 1883569 h 2514600"/>
              <a:gd name="connsiteX71" fmla="*/ 1307306 w 3055144"/>
              <a:gd name="connsiteY71" fmla="*/ 1843087 h 2514600"/>
              <a:gd name="connsiteX72" fmla="*/ 1338263 w 3055144"/>
              <a:gd name="connsiteY72" fmla="*/ 1828800 h 2514600"/>
              <a:gd name="connsiteX73" fmla="*/ 1347788 w 3055144"/>
              <a:gd name="connsiteY73" fmla="*/ 1802606 h 2514600"/>
              <a:gd name="connsiteX74" fmla="*/ 1362075 w 3055144"/>
              <a:gd name="connsiteY74" fmla="*/ 1778794 h 2514600"/>
              <a:gd name="connsiteX75" fmla="*/ 1383506 w 3055144"/>
              <a:gd name="connsiteY75" fmla="*/ 1752600 h 2514600"/>
              <a:gd name="connsiteX76" fmla="*/ 1407319 w 3055144"/>
              <a:gd name="connsiteY76" fmla="*/ 1714500 h 2514600"/>
              <a:gd name="connsiteX77" fmla="*/ 1438275 w 3055144"/>
              <a:gd name="connsiteY77" fmla="*/ 1690687 h 2514600"/>
              <a:gd name="connsiteX78" fmla="*/ 1457325 w 3055144"/>
              <a:gd name="connsiteY78" fmla="*/ 1681162 h 2514600"/>
              <a:gd name="connsiteX79" fmla="*/ 1485900 w 3055144"/>
              <a:gd name="connsiteY79" fmla="*/ 1681162 h 2514600"/>
              <a:gd name="connsiteX80" fmla="*/ 1540669 w 3055144"/>
              <a:gd name="connsiteY80" fmla="*/ 1688306 h 2514600"/>
              <a:gd name="connsiteX81" fmla="*/ 1590675 w 3055144"/>
              <a:gd name="connsiteY81" fmla="*/ 1693069 h 2514600"/>
              <a:gd name="connsiteX82" fmla="*/ 1643063 w 3055144"/>
              <a:gd name="connsiteY82" fmla="*/ 1688306 h 2514600"/>
              <a:gd name="connsiteX83" fmla="*/ 1664494 w 3055144"/>
              <a:gd name="connsiteY83" fmla="*/ 1688306 h 2514600"/>
              <a:gd name="connsiteX84" fmla="*/ 1704975 w 3055144"/>
              <a:gd name="connsiteY84" fmla="*/ 1671637 h 2514600"/>
              <a:gd name="connsiteX85" fmla="*/ 1728788 w 3055144"/>
              <a:gd name="connsiteY85" fmla="*/ 1657350 h 2514600"/>
              <a:gd name="connsiteX86" fmla="*/ 1785938 w 3055144"/>
              <a:gd name="connsiteY86" fmla="*/ 1635919 h 2514600"/>
              <a:gd name="connsiteX87" fmla="*/ 1807369 w 3055144"/>
              <a:gd name="connsiteY87" fmla="*/ 1612106 h 2514600"/>
              <a:gd name="connsiteX88" fmla="*/ 1843088 w 3055144"/>
              <a:gd name="connsiteY88" fmla="*/ 1581150 h 2514600"/>
              <a:gd name="connsiteX89" fmla="*/ 1859756 w 3055144"/>
              <a:gd name="connsiteY89" fmla="*/ 1538287 h 2514600"/>
              <a:gd name="connsiteX90" fmla="*/ 1876425 w 3055144"/>
              <a:gd name="connsiteY90" fmla="*/ 1500187 h 2514600"/>
              <a:gd name="connsiteX91" fmla="*/ 1890713 w 3055144"/>
              <a:gd name="connsiteY91" fmla="*/ 1459706 h 2514600"/>
              <a:gd name="connsiteX92" fmla="*/ 2671764 w 3055144"/>
              <a:gd name="connsiteY92" fmla="*/ 916781 h 2514600"/>
              <a:gd name="connsiteX0" fmla="*/ 3055144 w 3055144"/>
              <a:gd name="connsiteY0" fmla="*/ 0 h 2514600"/>
              <a:gd name="connsiteX1" fmla="*/ 2995612 w 3055144"/>
              <a:gd name="connsiteY1" fmla="*/ 85726 h 2514600"/>
              <a:gd name="connsiteX2" fmla="*/ 2919412 w 3055144"/>
              <a:gd name="connsiteY2" fmla="*/ 190501 h 2514600"/>
              <a:gd name="connsiteX3" fmla="*/ 2833687 w 3055144"/>
              <a:gd name="connsiteY3" fmla="*/ 347663 h 2514600"/>
              <a:gd name="connsiteX4" fmla="*/ 2738437 w 3055144"/>
              <a:gd name="connsiteY4" fmla="*/ 383382 h 2514600"/>
              <a:gd name="connsiteX5" fmla="*/ 2652712 w 3055144"/>
              <a:gd name="connsiteY5" fmla="*/ 521495 h 2514600"/>
              <a:gd name="connsiteX6" fmla="*/ 2609849 w 3055144"/>
              <a:gd name="connsiteY6" fmla="*/ 645320 h 2514600"/>
              <a:gd name="connsiteX7" fmla="*/ 2569368 w 3055144"/>
              <a:gd name="connsiteY7" fmla="*/ 728663 h 2514600"/>
              <a:gd name="connsiteX8" fmla="*/ 2528887 w 3055144"/>
              <a:gd name="connsiteY8" fmla="*/ 804863 h 2514600"/>
              <a:gd name="connsiteX9" fmla="*/ 2464594 w 3055144"/>
              <a:gd name="connsiteY9" fmla="*/ 852489 h 2514600"/>
              <a:gd name="connsiteX10" fmla="*/ 2409824 w 3055144"/>
              <a:gd name="connsiteY10" fmla="*/ 921545 h 2514600"/>
              <a:gd name="connsiteX11" fmla="*/ 2286000 w 3055144"/>
              <a:gd name="connsiteY11" fmla="*/ 1052513 h 2514600"/>
              <a:gd name="connsiteX12" fmla="*/ 2171699 w 3055144"/>
              <a:gd name="connsiteY12" fmla="*/ 1162051 h 2514600"/>
              <a:gd name="connsiteX13" fmla="*/ 2069305 w 3055144"/>
              <a:gd name="connsiteY13" fmla="*/ 1238249 h 2514600"/>
              <a:gd name="connsiteX14" fmla="*/ 1978817 w 3055144"/>
              <a:gd name="connsiteY14" fmla="*/ 1252538 h 2514600"/>
              <a:gd name="connsiteX15" fmla="*/ 1916905 w 3055144"/>
              <a:gd name="connsiteY15" fmla="*/ 1281113 h 2514600"/>
              <a:gd name="connsiteX16" fmla="*/ 1859755 w 3055144"/>
              <a:gd name="connsiteY16" fmla="*/ 1326356 h 2514600"/>
              <a:gd name="connsiteX17" fmla="*/ 1840705 w 3055144"/>
              <a:gd name="connsiteY17" fmla="*/ 1393032 h 2514600"/>
              <a:gd name="connsiteX18" fmla="*/ 1838324 w 3055144"/>
              <a:gd name="connsiteY18" fmla="*/ 1471613 h 2514600"/>
              <a:gd name="connsiteX19" fmla="*/ 1831181 w 3055144"/>
              <a:gd name="connsiteY19" fmla="*/ 1526381 h 2514600"/>
              <a:gd name="connsiteX20" fmla="*/ 1816894 w 3055144"/>
              <a:gd name="connsiteY20" fmla="*/ 1559719 h 2514600"/>
              <a:gd name="connsiteX21" fmla="*/ 1788319 w 3055144"/>
              <a:gd name="connsiteY21" fmla="*/ 1593056 h 2514600"/>
              <a:gd name="connsiteX22" fmla="*/ 1728788 w 3055144"/>
              <a:gd name="connsiteY22" fmla="*/ 1616869 h 2514600"/>
              <a:gd name="connsiteX23" fmla="*/ 1676400 w 3055144"/>
              <a:gd name="connsiteY23" fmla="*/ 1631156 h 2514600"/>
              <a:gd name="connsiteX24" fmla="*/ 1624013 w 3055144"/>
              <a:gd name="connsiteY24" fmla="*/ 1635919 h 2514600"/>
              <a:gd name="connsiteX25" fmla="*/ 1543050 w 3055144"/>
              <a:gd name="connsiteY25" fmla="*/ 1633537 h 2514600"/>
              <a:gd name="connsiteX26" fmla="*/ 1454944 w 3055144"/>
              <a:gd name="connsiteY26" fmla="*/ 1631156 h 2514600"/>
              <a:gd name="connsiteX27" fmla="*/ 1402556 w 3055144"/>
              <a:gd name="connsiteY27" fmla="*/ 1635919 h 2514600"/>
              <a:gd name="connsiteX28" fmla="*/ 1364456 w 3055144"/>
              <a:gd name="connsiteY28" fmla="*/ 1662112 h 2514600"/>
              <a:gd name="connsiteX29" fmla="*/ 1345406 w 3055144"/>
              <a:gd name="connsiteY29" fmla="*/ 1690687 h 2514600"/>
              <a:gd name="connsiteX30" fmla="*/ 1326356 w 3055144"/>
              <a:gd name="connsiteY30" fmla="*/ 1726406 h 2514600"/>
              <a:gd name="connsiteX31" fmla="*/ 1312069 w 3055144"/>
              <a:gd name="connsiteY31" fmla="*/ 1764506 h 2514600"/>
              <a:gd name="connsiteX32" fmla="*/ 1281113 w 3055144"/>
              <a:gd name="connsiteY32" fmla="*/ 1788319 h 2514600"/>
              <a:gd name="connsiteX33" fmla="*/ 1238250 w 3055144"/>
              <a:gd name="connsiteY33" fmla="*/ 1826419 h 2514600"/>
              <a:gd name="connsiteX34" fmla="*/ 1207294 w 3055144"/>
              <a:gd name="connsiteY34" fmla="*/ 1835944 h 2514600"/>
              <a:gd name="connsiteX35" fmla="*/ 1171575 w 3055144"/>
              <a:gd name="connsiteY35" fmla="*/ 1828800 h 2514600"/>
              <a:gd name="connsiteX36" fmla="*/ 1116806 w 3055144"/>
              <a:gd name="connsiteY36" fmla="*/ 1828800 h 2514600"/>
              <a:gd name="connsiteX37" fmla="*/ 1088231 w 3055144"/>
              <a:gd name="connsiteY37" fmla="*/ 1833562 h 2514600"/>
              <a:gd name="connsiteX38" fmla="*/ 1042988 w 3055144"/>
              <a:gd name="connsiteY38" fmla="*/ 1840706 h 2514600"/>
              <a:gd name="connsiteX39" fmla="*/ 1004888 w 3055144"/>
              <a:gd name="connsiteY39" fmla="*/ 1864519 h 2514600"/>
              <a:gd name="connsiteX40" fmla="*/ 950119 w 3055144"/>
              <a:gd name="connsiteY40" fmla="*/ 1897856 h 2514600"/>
              <a:gd name="connsiteX41" fmla="*/ 859631 w 3055144"/>
              <a:gd name="connsiteY41" fmla="*/ 1962150 h 2514600"/>
              <a:gd name="connsiteX42" fmla="*/ 788194 w 3055144"/>
              <a:gd name="connsiteY42" fmla="*/ 2009775 h 2514600"/>
              <a:gd name="connsiteX43" fmla="*/ 707231 w 3055144"/>
              <a:gd name="connsiteY43" fmla="*/ 2062162 h 2514600"/>
              <a:gd name="connsiteX44" fmla="*/ 652463 w 3055144"/>
              <a:gd name="connsiteY44" fmla="*/ 2107406 h 2514600"/>
              <a:gd name="connsiteX45" fmla="*/ 547688 w 3055144"/>
              <a:gd name="connsiteY45" fmla="*/ 2169319 h 2514600"/>
              <a:gd name="connsiteX46" fmla="*/ 459581 w 3055144"/>
              <a:gd name="connsiteY46" fmla="*/ 2216944 h 2514600"/>
              <a:gd name="connsiteX47" fmla="*/ 326231 w 3055144"/>
              <a:gd name="connsiteY47" fmla="*/ 2286000 h 2514600"/>
              <a:gd name="connsiteX48" fmla="*/ 240506 w 3055144"/>
              <a:gd name="connsiteY48" fmla="*/ 2319337 h 2514600"/>
              <a:gd name="connsiteX49" fmla="*/ 164306 w 3055144"/>
              <a:gd name="connsiteY49" fmla="*/ 2352675 h 2514600"/>
              <a:gd name="connsiteX50" fmla="*/ 102394 w 3055144"/>
              <a:gd name="connsiteY50" fmla="*/ 2374106 h 2514600"/>
              <a:gd name="connsiteX51" fmla="*/ 0 w 3055144"/>
              <a:gd name="connsiteY51" fmla="*/ 2386012 h 2514600"/>
              <a:gd name="connsiteX52" fmla="*/ 11906 w 3055144"/>
              <a:gd name="connsiteY52" fmla="*/ 2405062 h 2514600"/>
              <a:gd name="connsiteX53" fmla="*/ 33338 w 3055144"/>
              <a:gd name="connsiteY53" fmla="*/ 2433637 h 2514600"/>
              <a:gd name="connsiteX54" fmla="*/ 45244 w 3055144"/>
              <a:gd name="connsiteY54" fmla="*/ 2476500 h 2514600"/>
              <a:gd name="connsiteX55" fmla="*/ 47625 w 3055144"/>
              <a:gd name="connsiteY55" fmla="*/ 2514600 h 2514600"/>
              <a:gd name="connsiteX56" fmla="*/ 100013 w 3055144"/>
              <a:gd name="connsiteY56" fmla="*/ 2497931 h 2514600"/>
              <a:gd name="connsiteX57" fmla="*/ 247650 w 3055144"/>
              <a:gd name="connsiteY57" fmla="*/ 2440781 h 2514600"/>
              <a:gd name="connsiteX58" fmla="*/ 402431 w 3055144"/>
              <a:gd name="connsiteY58" fmla="*/ 2366962 h 2514600"/>
              <a:gd name="connsiteX59" fmla="*/ 531019 w 3055144"/>
              <a:gd name="connsiteY59" fmla="*/ 2290762 h 2514600"/>
              <a:gd name="connsiteX60" fmla="*/ 623888 w 3055144"/>
              <a:gd name="connsiteY60" fmla="*/ 2226469 h 2514600"/>
              <a:gd name="connsiteX61" fmla="*/ 721519 w 3055144"/>
              <a:gd name="connsiteY61" fmla="*/ 2157412 h 2514600"/>
              <a:gd name="connsiteX62" fmla="*/ 857250 w 3055144"/>
              <a:gd name="connsiteY62" fmla="*/ 2052637 h 2514600"/>
              <a:gd name="connsiteX63" fmla="*/ 978694 w 3055144"/>
              <a:gd name="connsiteY63" fmla="*/ 1978819 h 2514600"/>
              <a:gd name="connsiteX64" fmla="*/ 1035844 w 3055144"/>
              <a:gd name="connsiteY64" fmla="*/ 1926431 h 2514600"/>
              <a:gd name="connsiteX65" fmla="*/ 1066800 w 3055144"/>
              <a:gd name="connsiteY65" fmla="*/ 1916906 h 2514600"/>
              <a:gd name="connsiteX66" fmla="*/ 1081088 w 3055144"/>
              <a:gd name="connsiteY66" fmla="*/ 1912144 h 2514600"/>
              <a:gd name="connsiteX67" fmla="*/ 1140619 w 3055144"/>
              <a:gd name="connsiteY67" fmla="*/ 1907381 h 2514600"/>
              <a:gd name="connsiteX68" fmla="*/ 1200150 w 3055144"/>
              <a:gd name="connsiteY68" fmla="*/ 1897856 h 2514600"/>
              <a:gd name="connsiteX69" fmla="*/ 1221581 w 3055144"/>
              <a:gd name="connsiteY69" fmla="*/ 1893094 h 2514600"/>
              <a:gd name="connsiteX70" fmla="*/ 1240631 w 3055144"/>
              <a:gd name="connsiteY70" fmla="*/ 1883569 h 2514600"/>
              <a:gd name="connsiteX71" fmla="*/ 1307306 w 3055144"/>
              <a:gd name="connsiteY71" fmla="*/ 1843087 h 2514600"/>
              <a:gd name="connsiteX72" fmla="*/ 1338263 w 3055144"/>
              <a:gd name="connsiteY72" fmla="*/ 1828800 h 2514600"/>
              <a:gd name="connsiteX73" fmla="*/ 1347788 w 3055144"/>
              <a:gd name="connsiteY73" fmla="*/ 1802606 h 2514600"/>
              <a:gd name="connsiteX74" fmla="*/ 1362075 w 3055144"/>
              <a:gd name="connsiteY74" fmla="*/ 1778794 h 2514600"/>
              <a:gd name="connsiteX75" fmla="*/ 1383506 w 3055144"/>
              <a:gd name="connsiteY75" fmla="*/ 1752600 h 2514600"/>
              <a:gd name="connsiteX76" fmla="*/ 1407319 w 3055144"/>
              <a:gd name="connsiteY76" fmla="*/ 1714500 h 2514600"/>
              <a:gd name="connsiteX77" fmla="*/ 1438275 w 3055144"/>
              <a:gd name="connsiteY77" fmla="*/ 1690687 h 2514600"/>
              <a:gd name="connsiteX78" fmla="*/ 1457325 w 3055144"/>
              <a:gd name="connsiteY78" fmla="*/ 1681162 h 2514600"/>
              <a:gd name="connsiteX79" fmla="*/ 1485900 w 3055144"/>
              <a:gd name="connsiteY79" fmla="*/ 1681162 h 2514600"/>
              <a:gd name="connsiteX80" fmla="*/ 1540669 w 3055144"/>
              <a:gd name="connsiteY80" fmla="*/ 1688306 h 2514600"/>
              <a:gd name="connsiteX81" fmla="*/ 1590675 w 3055144"/>
              <a:gd name="connsiteY81" fmla="*/ 1693069 h 2514600"/>
              <a:gd name="connsiteX82" fmla="*/ 1643063 w 3055144"/>
              <a:gd name="connsiteY82" fmla="*/ 1688306 h 2514600"/>
              <a:gd name="connsiteX83" fmla="*/ 1664494 w 3055144"/>
              <a:gd name="connsiteY83" fmla="*/ 1688306 h 2514600"/>
              <a:gd name="connsiteX84" fmla="*/ 1704975 w 3055144"/>
              <a:gd name="connsiteY84" fmla="*/ 1671637 h 2514600"/>
              <a:gd name="connsiteX85" fmla="*/ 1728788 w 3055144"/>
              <a:gd name="connsiteY85" fmla="*/ 1657350 h 2514600"/>
              <a:gd name="connsiteX86" fmla="*/ 1785938 w 3055144"/>
              <a:gd name="connsiteY86" fmla="*/ 1635919 h 2514600"/>
              <a:gd name="connsiteX87" fmla="*/ 1807369 w 3055144"/>
              <a:gd name="connsiteY87" fmla="*/ 1612106 h 2514600"/>
              <a:gd name="connsiteX88" fmla="*/ 1843088 w 3055144"/>
              <a:gd name="connsiteY88" fmla="*/ 1581150 h 2514600"/>
              <a:gd name="connsiteX89" fmla="*/ 1859756 w 3055144"/>
              <a:gd name="connsiteY89" fmla="*/ 1538287 h 2514600"/>
              <a:gd name="connsiteX90" fmla="*/ 1876425 w 3055144"/>
              <a:gd name="connsiteY90" fmla="*/ 1500187 h 2514600"/>
              <a:gd name="connsiteX91" fmla="*/ 1890713 w 3055144"/>
              <a:gd name="connsiteY91" fmla="*/ 1459706 h 2514600"/>
              <a:gd name="connsiteX92" fmla="*/ 2671764 w 3055144"/>
              <a:gd name="connsiteY92" fmla="*/ 916781 h 2514600"/>
              <a:gd name="connsiteX0" fmla="*/ 3055144 w 3055144"/>
              <a:gd name="connsiteY0" fmla="*/ 0 h 2514600"/>
              <a:gd name="connsiteX1" fmla="*/ 2995612 w 3055144"/>
              <a:gd name="connsiteY1" fmla="*/ 85726 h 2514600"/>
              <a:gd name="connsiteX2" fmla="*/ 2919412 w 3055144"/>
              <a:gd name="connsiteY2" fmla="*/ 190501 h 2514600"/>
              <a:gd name="connsiteX3" fmla="*/ 2833687 w 3055144"/>
              <a:gd name="connsiteY3" fmla="*/ 347663 h 2514600"/>
              <a:gd name="connsiteX4" fmla="*/ 2771774 w 3055144"/>
              <a:gd name="connsiteY4" fmla="*/ 371476 h 2514600"/>
              <a:gd name="connsiteX5" fmla="*/ 2738437 w 3055144"/>
              <a:gd name="connsiteY5" fmla="*/ 383382 h 2514600"/>
              <a:gd name="connsiteX6" fmla="*/ 2652712 w 3055144"/>
              <a:gd name="connsiteY6" fmla="*/ 521495 h 2514600"/>
              <a:gd name="connsiteX7" fmla="*/ 2609849 w 3055144"/>
              <a:gd name="connsiteY7" fmla="*/ 645320 h 2514600"/>
              <a:gd name="connsiteX8" fmla="*/ 2569368 w 3055144"/>
              <a:gd name="connsiteY8" fmla="*/ 728663 h 2514600"/>
              <a:gd name="connsiteX9" fmla="*/ 2528887 w 3055144"/>
              <a:gd name="connsiteY9" fmla="*/ 804863 h 2514600"/>
              <a:gd name="connsiteX10" fmla="*/ 2464594 w 3055144"/>
              <a:gd name="connsiteY10" fmla="*/ 852489 h 2514600"/>
              <a:gd name="connsiteX11" fmla="*/ 2409824 w 3055144"/>
              <a:gd name="connsiteY11" fmla="*/ 921545 h 2514600"/>
              <a:gd name="connsiteX12" fmla="*/ 2286000 w 3055144"/>
              <a:gd name="connsiteY12" fmla="*/ 1052513 h 2514600"/>
              <a:gd name="connsiteX13" fmla="*/ 2171699 w 3055144"/>
              <a:gd name="connsiteY13" fmla="*/ 1162051 h 2514600"/>
              <a:gd name="connsiteX14" fmla="*/ 2069305 w 3055144"/>
              <a:gd name="connsiteY14" fmla="*/ 1238249 h 2514600"/>
              <a:gd name="connsiteX15" fmla="*/ 1978817 w 3055144"/>
              <a:gd name="connsiteY15" fmla="*/ 1252538 h 2514600"/>
              <a:gd name="connsiteX16" fmla="*/ 1916905 w 3055144"/>
              <a:gd name="connsiteY16" fmla="*/ 1281113 h 2514600"/>
              <a:gd name="connsiteX17" fmla="*/ 1859755 w 3055144"/>
              <a:gd name="connsiteY17" fmla="*/ 1326356 h 2514600"/>
              <a:gd name="connsiteX18" fmla="*/ 1840705 w 3055144"/>
              <a:gd name="connsiteY18" fmla="*/ 1393032 h 2514600"/>
              <a:gd name="connsiteX19" fmla="*/ 1838324 w 3055144"/>
              <a:gd name="connsiteY19" fmla="*/ 1471613 h 2514600"/>
              <a:gd name="connsiteX20" fmla="*/ 1831181 w 3055144"/>
              <a:gd name="connsiteY20" fmla="*/ 1526381 h 2514600"/>
              <a:gd name="connsiteX21" fmla="*/ 1816894 w 3055144"/>
              <a:gd name="connsiteY21" fmla="*/ 1559719 h 2514600"/>
              <a:gd name="connsiteX22" fmla="*/ 1788319 w 3055144"/>
              <a:gd name="connsiteY22" fmla="*/ 1593056 h 2514600"/>
              <a:gd name="connsiteX23" fmla="*/ 1728788 w 3055144"/>
              <a:gd name="connsiteY23" fmla="*/ 1616869 h 2514600"/>
              <a:gd name="connsiteX24" fmla="*/ 1676400 w 3055144"/>
              <a:gd name="connsiteY24" fmla="*/ 1631156 h 2514600"/>
              <a:gd name="connsiteX25" fmla="*/ 1624013 w 3055144"/>
              <a:gd name="connsiteY25" fmla="*/ 1635919 h 2514600"/>
              <a:gd name="connsiteX26" fmla="*/ 1543050 w 3055144"/>
              <a:gd name="connsiteY26" fmla="*/ 1633537 h 2514600"/>
              <a:gd name="connsiteX27" fmla="*/ 1454944 w 3055144"/>
              <a:gd name="connsiteY27" fmla="*/ 1631156 h 2514600"/>
              <a:gd name="connsiteX28" fmla="*/ 1402556 w 3055144"/>
              <a:gd name="connsiteY28" fmla="*/ 1635919 h 2514600"/>
              <a:gd name="connsiteX29" fmla="*/ 1364456 w 3055144"/>
              <a:gd name="connsiteY29" fmla="*/ 1662112 h 2514600"/>
              <a:gd name="connsiteX30" fmla="*/ 1345406 w 3055144"/>
              <a:gd name="connsiteY30" fmla="*/ 1690687 h 2514600"/>
              <a:gd name="connsiteX31" fmla="*/ 1326356 w 3055144"/>
              <a:gd name="connsiteY31" fmla="*/ 1726406 h 2514600"/>
              <a:gd name="connsiteX32" fmla="*/ 1312069 w 3055144"/>
              <a:gd name="connsiteY32" fmla="*/ 1764506 h 2514600"/>
              <a:gd name="connsiteX33" fmla="*/ 1281113 w 3055144"/>
              <a:gd name="connsiteY33" fmla="*/ 1788319 h 2514600"/>
              <a:gd name="connsiteX34" fmla="*/ 1238250 w 3055144"/>
              <a:gd name="connsiteY34" fmla="*/ 1826419 h 2514600"/>
              <a:gd name="connsiteX35" fmla="*/ 1207294 w 3055144"/>
              <a:gd name="connsiteY35" fmla="*/ 1835944 h 2514600"/>
              <a:gd name="connsiteX36" fmla="*/ 1171575 w 3055144"/>
              <a:gd name="connsiteY36" fmla="*/ 1828800 h 2514600"/>
              <a:gd name="connsiteX37" fmla="*/ 1116806 w 3055144"/>
              <a:gd name="connsiteY37" fmla="*/ 1828800 h 2514600"/>
              <a:gd name="connsiteX38" fmla="*/ 1088231 w 3055144"/>
              <a:gd name="connsiteY38" fmla="*/ 1833562 h 2514600"/>
              <a:gd name="connsiteX39" fmla="*/ 1042988 w 3055144"/>
              <a:gd name="connsiteY39" fmla="*/ 1840706 h 2514600"/>
              <a:gd name="connsiteX40" fmla="*/ 1004888 w 3055144"/>
              <a:gd name="connsiteY40" fmla="*/ 1864519 h 2514600"/>
              <a:gd name="connsiteX41" fmla="*/ 950119 w 3055144"/>
              <a:gd name="connsiteY41" fmla="*/ 1897856 h 2514600"/>
              <a:gd name="connsiteX42" fmla="*/ 859631 w 3055144"/>
              <a:gd name="connsiteY42" fmla="*/ 1962150 h 2514600"/>
              <a:gd name="connsiteX43" fmla="*/ 788194 w 3055144"/>
              <a:gd name="connsiteY43" fmla="*/ 2009775 h 2514600"/>
              <a:gd name="connsiteX44" fmla="*/ 707231 w 3055144"/>
              <a:gd name="connsiteY44" fmla="*/ 2062162 h 2514600"/>
              <a:gd name="connsiteX45" fmla="*/ 652463 w 3055144"/>
              <a:gd name="connsiteY45" fmla="*/ 2107406 h 2514600"/>
              <a:gd name="connsiteX46" fmla="*/ 547688 w 3055144"/>
              <a:gd name="connsiteY46" fmla="*/ 2169319 h 2514600"/>
              <a:gd name="connsiteX47" fmla="*/ 459581 w 3055144"/>
              <a:gd name="connsiteY47" fmla="*/ 2216944 h 2514600"/>
              <a:gd name="connsiteX48" fmla="*/ 326231 w 3055144"/>
              <a:gd name="connsiteY48" fmla="*/ 2286000 h 2514600"/>
              <a:gd name="connsiteX49" fmla="*/ 240506 w 3055144"/>
              <a:gd name="connsiteY49" fmla="*/ 2319337 h 2514600"/>
              <a:gd name="connsiteX50" fmla="*/ 164306 w 3055144"/>
              <a:gd name="connsiteY50" fmla="*/ 2352675 h 2514600"/>
              <a:gd name="connsiteX51" fmla="*/ 102394 w 3055144"/>
              <a:gd name="connsiteY51" fmla="*/ 2374106 h 2514600"/>
              <a:gd name="connsiteX52" fmla="*/ 0 w 3055144"/>
              <a:gd name="connsiteY52" fmla="*/ 2386012 h 2514600"/>
              <a:gd name="connsiteX53" fmla="*/ 11906 w 3055144"/>
              <a:gd name="connsiteY53" fmla="*/ 2405062 h 2514600"/>
              <a:gd name="connsiteX54" fmla="*/ 33338 w 3055144"/>
              <a:gd name="connsiteY54" fmla="*/ 2433637 h 2514600"/>
              <a:gd name="connsiteX55" fmla="*/ 45244 w 3055144"/>
              <a:gd name="connsiteY55" fmla="*/ 2476500 h 2514600"/>
              <a:gd name="connsiteX56" fmla="*/ 47625 w 3055144"/>
              <a:gd name="connsiteY56" fmla="*/ 2514600 h 2514600"/>
              <a:gd name="connsiteX57" fmla="*/ 100013 w 3055144"/>
              <a:gd name="connsiteY57" fmla="*/ 2497931 h 2514600"/>
              <a:gd name="connsiteX58" fmla="*/ 247650 w 3055144"/>
              <a:gd name="connsiteY58" fmla="*/ 2440781 h 2514600"/>
              <a:gd name="connsiteX59" fmla="*/ 402431 w 3055144"/>
              <a:gd name="connsiteY59" fmla="*/ 2366962 h 2514600"/>
              <a:gd name="connsiteX60" fmla="*/ 531019 w 3055144"/>
              <a:gd name="connsiteY60" fmla="*/ 2290762 h 2514600"/>
              <a:gd name="connsiteX61" fmla="*/ 623888 w 3055144"/>
              <a:gd name="connsiteY61" fmla="*/ 2226469 h 2514600"/>
              <a:gd name="connsiteX62" fmla="*/ 721519 w 3055144"/>
              <a:gd name="connsiteY62" fmla="*/ 2157412 h 2514600"/>
              <a:gd name="connsiteX63" fmla="*/ 857250 w 3055144"/>
              <a:gd name="connsiteY63" fmla="*/ 2052637 h 2514600"/>
              <a:gd name="connsiteX64" fmla="*/ 978694 w 3055144"/>
              <a:gd name="connsiteY64" fmla="*/ 1978819 h 2514600"/>
              <a:gd name="connsiteX65" fmla="*/ 1035844 w 3055144"/>
              <a:gd name="connsiteY65" fmla="*/ 1926431 h 2514600"/>
              <a:gd name="connsiteX66" fmla="*/ 1066800 w 3055144"/>
              <a:gd name="connsiteY66" fmla="*/ 1916906 h 2514600"/>
              <a:gd name="connsiteX67" fmla="*/ 1081088 w 3055144"/>
              <a:gd name="connsiteY67" fmla="*/ 1912144 h 2514600"/>
              <a:gd name="connsiteX68" fmla="*/ 1140619 w 3055144"/>
              <a:gd name="connsiteY68" fmla="*/ 1907381 h 2514600"/>
              <a:gd name="connsiteX69" fmla="*/ 1200150 w 3055144"/>
              <a:gd name="connsiteY69" fmla="*/ 1897856 h 2514600"/>
              <a:gd name="connsiteX70" fmla="*/ 1221581 w 3055144"/>
              <a:gd name="connsiteY70" fmla="*/ 1893094 h 2514600"/>
              <a:gd name="connsiteX71" fmla="*/ 1240631 w 3055144"/>
              <a:gd name="connsiteY71" fmla="*/ 1883569 h 2514600"/>
              <a:gd name="connsiteX72" fmla="*/ 1307306 w 3055144"/>
              <a:gd name="connsiteY72" fmla="*/ 1843087 h 2514600"/>
              <a:gd name="connsiteX73" fmla="*/ 1338263 w 3055144"/>
              <a:gd name="connsiteY73" fmla="*/ 1828800 h 2514600"/>
              <a:gd name="connsiteX74" fmla="*/ 1347788 w 3055144"/>
              <a:gd name="connsiteY74" fmla="*/ 1802606 h 2514600"/>
              <a:gd name="connsiteX75" fmla="*/ 1362075 w 3055144"/>
              <a:gd name="connsiteY75" fmla="*/ 1778794 h 2514600"/>
              <a:gd name="connsiteX76" fmla="*/ 1383506 w 3055144"/>
              <a:gd name="connsiteY76" fmla="*/ 1752600 h 2514600"/>
              <a:gd name="connsiteX77" fmla="*/ 1407319 w 3055144"/>
              <a:gd name="connsiteY77" fmla="*/ 1714500 h 2514600"/>
              <a:gd name="connsiteX78" fmla="*/ 1438275 w 3055144"/>
              <a:gd name="connsiteY78" fmla="*/ 1690687 h 2514600"/>
              <a:gd name="connsiteX79" fmla="*/ 1457325 w 3055144"/>
              <a:gd name="connsiteY79" fmla="*/ 1681162 h 2514600"/>
              <a:gd name="connsiteX80" fmla="*/ 1485900 w 3055144"/>
              <a:gd name="connsiteY80" fmla="*/ 1681162 h 2514600"/>
              <a:gd name="connsiteX81" fmla="*/ 1540669 w 3055144"/>
              <a:gd name="connsiteY81" fmla="*/ 1688306 h 2514600"/>
              <a:gd name="connsiteX82" fmla="*/ 1590675 w 3055144"/>
              <a:gd name="connsiteY82" fmla="*/ 1693069 h 2514600"/>
              <a:gd name="connsiteX83" fmla="*/ 1643063 w 3055144"/>
              <a:gd name="connsiteY83" fmla="*/ 1688306 h 2514600"/>
              <a:gd name="connsiteX84" fmla="*/ 1664494 w 3055144"/>
              <a:gd name="connsiteY84" fmla="*/ 1688306 h 2514600"/>
              <a:gd name="connsiteX85" fmla="*/ 1704975 w 3055144"/>
              <a:gd name="connsiteY85" fmla="*/ 1671637 h 2514600"/>
              <a:gd name="connsiteX86" fmla="*/ 1728788 w 3055144"/>
              <a:gd name="connsiteY86" fmla="*/ 1657350 h 2514600"/>
              <a:gd name="connsiteX87" fmla="*/ 1785938 w 3055144"/>
              <a:gd name="connsiteY87" fmla="*/ 1635919 h 2514600"/>
              <a:gd name="connsiteX88" fmla="*/ 1807369 w 3055144"/>
              <a:gd name="connsiteY88" fmla="*/ 1612106 h 2514600"/>
              <a:gd name="connsiteX89" fmla="*/ 1843088 w 3055144"/>
              <a:gd name="connsiteY89" fmla="*/ 1581150 h 2514600"/>
              <a:gd name="connsiteX90" fmla="*/ 1859756 w 3055144"/>
              <a:gd name="connsiteY90" fmla="*/ 1538287 h 2514600"/>
              <a:gd name="connsiteX91" fmla="*/ 1876425 w 3055144"/>
              <a:gd name="connsiteY91" fmla="*/ 1500187 h 2514600"/>
              <a:gd name="connsiteX92" fmla="*/ 1890713 w 3055144"/>
              <a:gd name="connsiteY92" fmla="*/ 1459706 h 2514600"/>
              <a:gd name="connsiteX93" fmla="*/ 2671764 w 3055144"/>
              <a:gd name="connsiteY93" fmla="*/ 916781 h 2514600"/>
              <a:gd name="connsiteX0" fmla="*/ 3055144 w 3055144"/>
              <a:gd name="connsiteY0" fmla="*/ 0 h 2514600"/>
              <a:gd name="connsiteX1" fmla="*/ 2995612 w 3055144"/>
              <a:gd name="connsiteY1" fmla="*/ 85726 h 2514600"/>
              <a:gd name="connsiteX2" fmla="*/ 2919412 w 3055144"/>
              <a:gd name="connsiteY2" fmla="*/ 190501 h 2514600"/>
              <a:gd name="connsiteX3" fmla="*/ 2833687 w 3055144"/>
              <a:gd name="connsiteY3" fmla="*/ 347663 h 2514600"/>
              <a:gd name="connsiteX4" fmla="*/ 2771774 w 3055144"/>
              <a:gd name="connsiteY4" fmla="*/ 371476 h 2514600"/>
              <a:gd name="connsiteX5" fmla="*/ 2738437 w 3055144"/>
              <a:gd name="connsiteY5" fmla="*/ 383382 h 2514600"/>
              <a:gd name="connsiteX6" fmla="*/ 2709862 w 3055144"/>
              <a:gd name="connsiteY6" fmla="*/ 433388 h 2514600"/>
              <a:gd name="connsiteX7" fmla="*/ 2652712 w 3055144"/>
              <a:gd name="connsiteY7" fmla="*/ 521495 h 2514600"/>
              <a:gd name="connsiteX8" fmla="*/ 2609849 w 3055144"/>
              <a:gd name="connsiteY8" fmla="*/ 645320 h 2514600"/>
              <a:gd name="connsiteX9" fmla="*/ 2569368 w 3055144"/>
              <a:gd name="connsiteY9" fmla="*/ 728663 h 2514600"/>
              <a:gd name="connsiteX10" fmla="*/ 2528887 w 3055144"/>
              <a:gd name="connsiteY10" fmla="*/ 804863 h 2514600"/>
              <a:gd name="connsiteX11" fmla="*/ 2464594 w 3055144"/>
              <a:gd name="connsiteY11" fmla="*/ 852489 h 2514600"/>
              <a:gd name="connsiteX12" fmla="*/ 2409824 w 3055144"/>
              <a:gd name="connsiteY12" fmla="*/ 921545 h 2514600"/>
              <a:gd name="connsiteX13" fmla="*/ 2286000 w 3055144"/>
              <a:gd name="connsiteY13" fmla="*/ 1052513 h 2514600"/>
              <a:gd name="connsiteX14" fmla="*/ 2171699 w 3055144"/>
              <a:gd name="connsiteY14" fmla="*/ 1162051 h 2514600"/>
              <a:gd name="connsiteX15" fmla="*/ 2069305 w 3055144"/>
              <a:gd name="connsiteY15" fmla="*/ 1238249 h 2514600"/>
              <a:gd name="connsiteX16" fmla="*/ 1978817 w 3055144"/>
              <a:gd name="connsiteY16" fmla="*/ 1252538 h 2514600"/>
              <a:gd name="connsiteX17" fmla="*/ 1916905 w 3055144"/>
              <a:gd name="connsiteY17" fmla="*/ 1281113 h 2514600"/>
              <a:gd name="connsiteX18" fmla="*/ 1859755 w 3055144"/>
              <a:gd name="connsiteY18" fmla="*/ 1326356 h 2514600"/>
              <a:gd name="connsiteX19" fmla="*/ 1840705 w 3055144"/>
              <a:gd name="connsiteY19" fmla="*/ 1393032 h 2514600"/>
              <a:gd name="connsiteX20" fmla="*/ 1838324 w 3055144"/>
              <a:gd name="connsiteY20" fmla="*/ 1471613 h 2514600"/>
              <a:gd name="connsiteX21" fmla="*/ 1831181 w 3055144"/>
              <a:gd name="connsiteY21" fmla="*/ 1526381 h 2514600"/>
              <a:gd name="connsiteX22" fmla="*/ 1816894 w 3055144"/>
              <a:gd name="connsiteY22" fmla="*/ 1559719 h 2514600"/>
              <a:gd name="connsiteX23" fmla="*/ 1788319 w 3055144"/>
              <a:gd name="connsiteY23" fmla="*/ 1593056 h 2514600"/>
              <a:gd name="connsiteX24" fmla="*/ 1728788 w 3055144"/>
              <a:gd name="connsiteY24" fmla="*/ 1616869 h 2514600"/>
              <a:gd name="connsiteX25" fmla="*/ 1676400 w 3055144"/>
              <a:gd name="connsiteY25" fmla="*/ 1631156 h 2514600"/>
              <a:gd name="connsiteX26" fmla="*/ 1624013 w 3055144"/>
              <a:gd name="connsiteY26" fmla="*/ 1635919 h 2514600"/>
              <a:gd name="connsiteX27" fmla="*/ 1543050 w 3055144"/>
              <a:gd name="connsiteY27" fmla="*/ 1633537 h 2514600"/>
              <a:gd name="connsiteX28" fmla="*/ 1454944 w 3055144"/>
              <a:gd name="connsiteY28" fmla="*/ 1631156 h 2514600"/>
              <a:gd name="connsiteX29" fmla="*/ 1402556 w 3055144"/>
              <a:gd name="connsiteY29" fmla="*/ 1635919 h 2514600"/>
              <a:gd name="connsiteX30" fmla="*/ 1364456 w 3055144"/>
              <a:gd name="connsiteY30" fmla="*/ 1662112 h 2514600"/>
              <a:gd name="connsiteX31" fmla="*/ 1345406 w 3055144"/>
              <a:gd name="connsiteY31" fmla="*/ 1690687 h 2514600"/>
              <a:gd name="connsiteX32" fmla="*/ 1326356 w 3055144"/>
              <a:gd name="connsiteY32" fmla="*/ 1726406 h 2514600"/>
              <a:gd name="connsiteX33" fmla="*/ 1312069 w 3055144"/>
              <a:gd name="connsiteY33" fmla="*/ 1764506 h 2514600"/>
              <a:gd name="connsiteX34" fmla="*/ 1281113 w 3055144"/>
              <a:gd name="connsiteY34" fmla="*/ 1788319 h 2514600"/>
              <a:gd name="connsiteX35" fmla="*/ 1238250 w 3055144"/>
              <a:gd name="connsiteY35" fmla="*/ 1826419 h 2514600"/>
              <a:gd name="connsiteX36" fmla="*/ 1207294 w 3055144"/>
              <a:gd name="connsiteY36" fmla="*/ 1835944 h 2514600"/>
              <a:gd name="connsiteX37" fmla="*/ 1171575 w 3055144"/>
              <a:gd name="connsiteY37" fmla="*/ 1828800 h 2514600"/>
              <a:gd name="connsiteX38" fmla="*/ 1116806 w 3055144"/>
              <a:gd name="connsiteY38" fmla="*/ 1828800 h 2514600"/>
              <a:gd name="connsiteX39" fmla="*/ 1088231 w 3055144"/>
              <a:gd name="connsiteY39" fmla="*/ 1833562 h 2514600"/>
              <a:gd name="connsiteX40" fmla="*/ 1042988 w 3055144"/>
              <a:gd name="connsiteY40" fmla="*/ 1840706 h 2514600"/>
              <a:gd name="connsiteX41" fmla="*/ 1004888 w 3055144"/>
              <a:gd name="connsiteY41" fmla="*/ 1864519 h 2514600"/>
              <a:gd name="connsiteX42" fmla="*/ 950119 w 3055144"/>
              <a:gd name="connsiteY42" fmla="*/ 1897856 h 2514600"/>
              <a:gd name="connsiteX43" fmla="*/ 859631 w 3055144"/>
              <a:gd name="connsiteY43" fmla="*/ 1962150 h 2514600"/>
              <a:gd name="connsiteX44" fmla="*/ 788194 w 3055144"/>
              <a:gd name="connsiteY44" fmla="*/ 2009775 h 2514600"/>
              <a:gd name="connsiteX45" fmla="*/ 707231 w 3055144"/>
              <a:gd name="connsiteY45" fmla="*/ 2062162 h 2514600"/>
              <a:gd name="connsiteX46" fmla="*/ 652463 w 3055144"/>
              <a:gd name="connsiteY46" fmla="*/ 2107406 h 2514600"/>
              <a:gd name="connsiteX47" fmla="*/ 547688 w 3055144"/>
              <a:gd name="connsiteY47" fmla="*/ 2169319 h 2514600"/>
              <a:gd name="connsiteX48" fmla="*/ 459581 w 3055144"/>
              <a:gd name="connsiteY48" fmla="*/ 2216944 h 2514600"/>
              <a:gd name="connsiteX49" fmla="*/ 326231 w 3055144"/>
              <a:gd name="connsiteY49" fmla="*/ 2286000 h 2514600"/>
              <a:gd name="connsiteX50" fmla="*/ 240506 w 3055144"/>
              <a:gd name="connsiteY50" fmla="*/ 2319337 h 2514600"/>
              <a:gd name="connsiteX51" fmla="*/ 164306 w 3055144"/>
              <a:gd name="connsiteY51" fmla="*/ 2352675 h 2514600"/>
              <a:gd name="connsiteX52" fmla="*/ 102394 w 3055144"/>
              <a:gd name="connsiteY52" fmla="*/ 2374106 h 2514600"/>
              <a:gd name="connsiteX53" fmla="*/ 0 w 3055144"/>
              <a:gd name="connsiteY53" fmla="*/ 2386012 h 2514600"/>
              <a:gd name="connsiteX54" fmla="*/ 11906 w 3055144"/>
              <a:gd name="connsiteY54" fmla="*/ 2405062 h 2514600"/>
              <a:gd name="connsiteX55" fmla="*/ 33338 w 3055144"/>
              <a:gd name="connsiteY55" fmla="*/ 2433637 h 2514600"/>
              <a:gd name="connsiteX56" fmla="*/ 45244 w 3055144"/>
              <a:gd name="connsiteY56" fmla="*/ 2476500 h 2514600"/>
              <a:gd name="connsiteX57" fmla="*/ 47625 w 3055144"/>
              <a:gd name="connsiteY57" fmla="*/ 2514600 h 2514600"/>
              <a:gd name="connsiteX58" fmla="*/ 100013 w 3055144"/>
              <a:gd name="connsiteY58" fmla="*/ 2497931 h 2514600"/>
              <a:gd name="connsiteX59" fmla="*/ 247650 w 3055144"/>
              <a:gd name="connsiteY59" fmla="*/ 2440781 h 2514600"/>
              <a:gd name="connsiteX60" fmla="*/ 402431 w 3055144"/>
              <a:gd name="connsiteY60" fmla="*/ 2366962 h 2514600"/>
              <a:gd name="connsiteX61" fmla="*/ 531019 w 3055144"/>
              <a:gd name="connsiteY61" fmla="*/ 2290762 h 2514600"/>
              <a:gd name="connsiteX62" fmla="*/ 623888 w 3055144"/>
              <a:gd name="connsiteY62" fmla="*/ 2226469 h 2514600"/>
              <a:gd name="connsiteX63" fmla="*/ 721519 w 3055144"/>
              <a:gd name="connsiteY63" fmla="*/ 2157412 h 2514600"/>
              <a:gd name="connsiteX64" fmla="*/ 857250 w 3055144"/>
              <a:gd name="connsiteY64" fmla="*/ 2052637 h 2514600"/>
              <a:gd name="connsiteX65" fmla="*/ 978694 w 3055144"/>
              <a:gd name="connsiteY65" fmla="*/ 1978819 h 2514600"/>
              <a:gd name="connsiteX66" fmla="*/ 1035844 w 3055144"/>
              <a:gd name="connsiteY66" fmla="*/ 1926431 h 2514600"/>
              <a:gd name="connsiteX67" fmla="*/ 1066800 w 3055144"/>
              <a:gd name="connsiteY67" fmla="*/ 1916906 h 2514600"/>
              <a:gd name="connsiteX68" fmla="*/ 1081088 w 3055144"/>
              <a:gd name="connsiteY68" fmla="*/ 1912144 h 2514600"/>
              <a:gd name="connsiteX69" fmla="*/ 1140619 w 3055144"/>
              <a:gd name="connsiteY69" fmla="*/ 1907381 h 2514600"/>
              <a:gd name="connsiteX70" fmla="*/ 1200150 w 3055144"/>
              <a:gd name="connsiteY70" fmla="*/ 1897856 h 2514600"/>
              <a:gd name="connsiteX71" fmla="*/ 1221581 w 3055144"/>
              <a:gd name="connsiteY71" fmla="*/ 1893094 h 2514600"/>
              <a:gd name="connsiteX72" fmla="*/ 1240631 w 3055144"/>
              <a:gd name="connsiteY72" fmla="*/ 1883569 h 2514600"/>
              <a:gd name="connsiteX73" fmla="*/ 1307306 w 3055144"/>
              <a:gd name="connsiteY73" fmla="*/ 1843087 h 2514600"/>
              <a:gd name="connsiteX74" fmla="*/ 1338263 w 3055144"/>
              <a:gd name="connsiteY74" fmla="*/ 1828800 h 2514600"/>
              <a:gd name="connsiteX75" fmla="*/ 1347788 w 3055144"/>
              <a:gd name="connsiteY75" fmla="*/ 1802606 h 2514600"/>
              <a:gd name="connsiteX76" fmla="*/ 1362075 w 3055144"/>
              <a:gd name="connsiteY76" fmla="*/ 1778794 h 2514600"/>
              <a:gd name="connsiteX77" fmla="*/ 1383506 w 3055144"/>
              <a:gd name="connsiteY77" fmla="*/ 1752600 h 2514600"/>
              <a:gd name="connsiteX78" fmla="*/ 1407319 w 3055144"/>
              <a:gd name="connsiteY78" fmla="*/ 1714500 h 2514600"/>
              <a:gd name="connsiteX79" fmla="*/ 1438275 w 3055144"/>
              <a:gd name="connsiteY79" fmla="*/ 1690687 h 2514600"/>
              <a:gd name="connsiteX80" fmla="*/ 1457325 w 3055144"/>
              <a:gd name="connsiteY80" fmla="*/ 1681162 h 2514600"/>
              <a:gd name="connsiteX81" fmla="*/ 1485900 w 3055144"/>
              <a:gd name="connsiteY81" fmla="*/ 1681162 h 2514600"/>
              <a:gd name="connsiteX82" fmla="*/ 1540669 w 3055144"/>
              <a:gd name="connsiteY82" fmla="*/ 1688306 h 2514600"/>
              <a:gd name="connsiteX83" fmla="*/ 1590675 w 3055144"/>
              <a:gd name="connsiteY83" fmla="*/ 1693069 h 2514600"/>
              <a:gd name="connsiteX84" fmla="*/ 1643063 w 3055144"/>
              <a:gd name="connsiteY84" fmla="*/ 1688306 h 2514600"/>
              <a:gd name="connsiteX85" fmla="*/ 1664494 w 3055144"/>
              <a:gd name="connsiteY85" fmla="*/ 1688306 h 2514600"/>
              <a:gd name="connsiteX86" fmla="*/ 1704975 w 3055144"/>
              <a:gd name="connsiteY86" fmla="*/ 1671637 h 2514600"/>
              <a:gd name="connsiteX87" fmla="*/ 1728788 w 3055144"/>
              <a:gd name="connsiteY87" fmla="*/ 1657350 h 2514600"/>
              <a:gd name="connsiteX88" fmla="*/ 1785938 w 3055144"/>
              <a:gd name="connsiteY88" fmla="*/ 1635919 h 2514600"/>
              <a:gd name="connsiteX89" fmla="*/ 1807369 w 3055144"/>
              <a:gd name="connsiteY89" fmla="*/ 1612106 h 2514600"/>
              <a:gd name="connsiteX90" fmla="*/ 1843088 w 3055144"/>
              <a:gd name="connsiteY90" fmla="*/ 1581150 h 2514600"/>
              <a:gd name="connsiteX91" fmla="*/ 1859756 w 3055144"/>
              <a:gd name="connsiteY91" fmla="*/ 1538287 h 2514600"/>
              <a:gd name="connsiteX92" fmla="*/ 1876425 w 3055144"/>
              <a:gd name="connsiteY92" fmla="*/ 1500187 h 2514600"/>
              <a:gd name="connsiteX93" fmla="*/ 1890713 w 3055144"/>
              <a:gd name="connsiteY93" fmla="*/ 1459706 h 2514600"/>
              <a:gd name="connsiteX94" fmla="*/ 2671764 w 3055144"/>
              <a:gd name="connsiteY94" fmla="*/ 916781 h 2514600"/>
              <a:gd name="connsiteX0" fmla="*/ 3055144 w 3055144"/>
              <a:gd name="connsiteY0" fmla="*/ 0 h 2514600"/>
              <a:gd name="connsiteX1" fmla="*/ 2995612 w 3055144"/>
              <a:gd name="connsiteY1" fmla="*/ 85726 h 2514600"/>
              <a:gd name="connsiteX2" fmla="*/ 2919412 w 3055144"/>
              <a:gd name="connsiteY2" fmla="*/ 190501 h 2514600"/>
              <a:gd name="connsiteX3" fmla="*/ 2833687 w 3055144"/>
              <a:gd name="connsiteY3" fmla="*/ 347663 h 2514600"/>
              <a:gd name="connsiteX4" fmla="*/ 2771774 w 3055144"/>
              <a:gd name="connsiteY4" fmla="*/ 371476 h 2514600"/>
              <a:gd name="connsiteX5" fmla="*/ 2738437 w 3055144"/>
              <a:gd name="connsiteY5" fmla="*/ 392907 h 2514600"/>
              <a:gd name="connsiteX6" fmla="*/ 2709862 w 3055144"/>
              <a:gd name="connsiteY6" fmla="*/ 433388 h 2514600"/>
              <a:gd name="connsiteX7" fmla="*/ 2652712 w 3055144"/>
              <a:gd name="connsiteY7" fmla="*/ 521495 h 2514600"/>
              <a:gd name="connsiteX8" fmla="*/ 2609849 w 3055144"/>
              <a:gd name="connsiteY8" fmla="*/ 645320 h 2514600"/>
              <a:gd name="connsiteX9" fmla="*/ 2569368 w 3055144"/>
              <a:gd name="connsiteY9" fmla="*/ 728663 h 2514600"/>
              <a:gd name="connsiteX10" fmla="*/ 2528887 w 3055144"/>
              <a:gd name="connsiteY10" fmla="*/ 804863 h 2514600"/>
              <a:gd name="connsiteX11" fmla="*/ 2464594 w 3055144"/>
              <a:gd name="connsiteY11" fmla="*/ 852489 h 2514600"/>
              <a:gd name="connsiteX12" fmla="*/ 2409824 w 3055144"/>
              <a:gd name="connsiteY12" fmla="*/ 921545 h 2514600"/>
              <a:gd name="connsiteX13" fmla="*/ 2286000 w 3055144"/>
              <a:gd name="connsiteY13" fmla="*/ 1052513 h 2514600"/>
              <a:gd name="connsiteX14" fmla="*/ 2171699 w 3055144"/>
              <a:gd name="connsiteY14" fmla="*/ 1162051 h 2514600"/>
              <a:gd name="connsiteX15" fmla="*/ 2069305 w 3055144"/>
              <a:gd name="connsiteY15" fmla="*/ 1238249 h 2514600"/>
              <a:gd name="connsiteX16" fmla="*/ 1978817 w 3055144"/>
              <a:gd name="connsiteY16" fmla="*/ 1252538 h 2514600"/>
              <a:gd name="connsiteX17" fmla="*/ 1916905 w 3055144"/>
              <a:gd name="connsiteY17" fmla="*/ 1281113 h 2514600"/>
              <a:gd name="connsiteX18" fmla="*/ 1859755 w 3055144"/>
              <a:gd name="connsiteY18" fmla="*/ 1326356 h 2514600"/>
              <a:gd name="connsiteX19" fmla="*/ 1840705 w 3055144"/>
              <a:gd name="connsiteY19" fmla="*/ 1393032 h 2514600"/>
              <a:gd name="connsiteX20" fmla="*/ 1838324 w 3055144"/>
              <a:gd name="connsiteY20" fmla="*/ 1471613 h 2514600"/>
              <a:gd name="connsiteX21" fmla="*/ 1831181 w 3055144"/>
              <a:gd name="connsiteY21" fmla="*/ 1526381 h 2514600"/>
              <a:gd name="connsiteX22" fmla="*/ 1816894 w 3055144"/>
              <a:gd name="connsiteY22" fmla="*/ 1559719 h 2514600"/>
              <a:gd name="connsiteX23" fmla="*/ 1788319 w 3055144"/>
              <a:gd name="connsiteY23" fmla="*/ 1593056 h 2514600"/>
              <a:gd name="connsiteX24" fmla="*/ 1728788 w 3055144"/>
              <a:gd name="connsiteY24" fmla="*/ 1616869 h 2514600"/>
              <a:gd name="connsiteX25" fmla="*/ 1676400 w 3055144"/>
              <a:gd name="connsiteY25" fmla="*/ 1631156 h 2514600"/>
              <a:gd name="connsiteX26" fmla="*/ 1624013 w 3055144"/>
              <a:gd name="connsiteY26" fmla="*/ 1635919 h 2514600"/>
              <a:gd name="connsiteX27" fmla="*/ 1543050 w 3055144"/>
              <a:gd name="connsiteY27" fmla="*/ 1633537 h 2514600"/>
              <a:gd name="connsiteX28" fmla="*/ 1454944 w 3055144"/>
              <a:gd name="connsiteY28" fmla="*/ 1631156 h 2514600"/>
              <a:gd name="connsiteX29" fmla="*/ 1402556 w 3055144"/>
              <a:gd name="connsiteY29" fmla="*/ 1635919 h 2514600"/>
              <a:gd name="connsiteX30" fmla="*/ 1364456 w 3055144"/>
              <a:gd name="connsiteY30" fmla="*/ 1662112 h 2514600"/>
              <a:gd name="connsiteX31" fmla="*/ 1345406 w 3055144"/>
              <a:gd name="connsiteY31" fmla="*/ 1690687 h 2514600"/>
              <a:gd name="connsiteX32" fmla="*/ 1326356 w 3055144"/>
              <a:gd name="connsiteY32" fmla="*/ 1726406 h 2514600"/>
              <a:gd name="connsiteX33" fmla="*/ 1312069 w 3055144"/>
              <a:gd name="connsiteY33" fmla="*/ 1764506 h 2514600"/>
              <a:gd name="connsiteX34" fmla="*/ 1281113 w 3055144"/>
              <a:gd name="connsiteY34" fmla="*/ 1788319 h 2514600"/>
              <a:gd name="connsiteX35" fmla="*/ 1238250 w 3055144"/>
              <a:gd name="connsiteY35" fmla="*/ 1826419 h 2514600"/>
              <a:gd name="connsiteX36" fmla="*/ 1207294 w 3055144"/>
              <a:gd name="connsiteY36" fmla="*/ 1835944 h 2514600"/>
              <a:gd name="connsiteX37" fmla="*/ 1171575 w 3055144"/>
              <a:gd name="connsiteY37" fmla="*/ 1828800 h 2514600"/>
              <a:gd name="connsiteX38" fmla="*/ 1116806 w 3055144"/>
              <a:gd name="connsiteY38" fmla="*/ 1828800 h 2514600"/>
              <a:gd name="connsiteX39" fmla="*/ 1088231 w 3055144"/>
              <a:gd name="connsiteY39" fmla="*/ 1833562 h 2514600"/>
              <a:gd name="connsiteX40" fmla="*/ 1042988 w 3055144"/>
              <a:gd name="connsiteY40" fmla="*/ 1840706 h 2514600"/>
              <a:gd name="connsiteX41" fmla="*/ 1004888 w 3055144"/>
              <a:gd name="connsiteY41" fmla="*/ 1864519 h 2514600"/>
              <a:gd name="connsiteX42" fmla="*/ 950119 w 3055144"/>
              <a:gd name="connsiteY42" fmla="*/ 1897856 h 2514600"/>
              <a:gd name="connsiteX43" fmla="*/ 859631 w 3055144"/>
              <a:gd name="connsiteY43" fmla="*/ 1962150 h 2514600"/>
              <a:gd name="connsiteX44" fmla="*/ 788194 w 3055144"/>
              <a:gd name="connsiteY44" fmla="*/ 2009775 h 2514600"/>
              <a:gd name="connsiteX45" fmla="*/ 707231 w 3055144"/>
              <a:gd name="connsiteY45" fmla="*/ 2062162 h 2514600"/>
              <a:gd name="connsiteX46" fmla="*/ 652463 w 3055144"/>
              <a:gd name="connsiteY46" fmla="*/ 2107406 h 2514600"/>
              <a:gd name="connsiteX47" fmla="*/ 547688 w 3055144"/>
              <a:gd name="connsiteY47" fmla="*/ 2169319 h 2514600"/>
              <a:gd name="connsiteX48" fmla="*/ 459581 w 3055144"/>
              <a:gd name="connsiteY48" fmla="*/ 2216944 h 2514600"/>
              <a:gd name="connsiteX49" fmla="*/ 326231 w 3055144"/>
              <a:gd name="connsiteY49" fmla="*/ 2286000 h 2514600"/>
              <a:gd name="connsiteX50" fmla="*/ 240506 w 3055144"/>
              <a:gd name="connsiteY50" fmla="*/ 2319337 h 2514600"/>
              <a:gd name="connsiteX51" fmla="*/ 164306 w 3055144"/>
              <a:gd name="connsiteY51" fmla="*/ 2352675 h 2514600"/>
              <a:gd name="connsiteX52" fmla="*/ 102394 w 3055144"/>
              <a:gd name="connsiteY52" fmla="*/ 2374106 h 2514600"/>
              <a:gd name="connsiteX53" fmla="*/ 0 w 3055144"/>
              <a:gd name="connsiteY53" fmla="*/ 2386012 h 2514600"/>
              <a:gd name="connsiteX54" fmla="*/ 11906 w 3055144"/>
              <a:gd name="connsiteY54" fmla="*/ 2405062 h 2514600"/>
              <a:gd name="connsiteX55" fmla="*/ 33338 w 3055144"/>
              <a:gd name="connsiteY55" fmla="*/ 2433637 h 2514600"/>
              <a:gd name="connsiteX56" fmla="*/ 45244 w 3055144"/>
              <a:gd name="connsiteY56" fmla="*/ 2476500 h 2514600"/>
              <a:gd name="connsiteX57" fmla="*/ 47625 w 3055144"/>
              <a:gd name="connsiteY57" fmla="*/ 2514600 h 2514600"/>
              <a:gd name="connsiteX58" fmla="*/ 100013 w 3055144"/>
              <a:gd name="connsiteY58" fmla="*/ 2497931 h 2514600"/>
              <a:gd name="connsiteX59" fmla="*/ 247650 w 3055144"/>
              <a:gd name="connsiteY59" fmla="*/ 2440781 h 2514600"/>
              <a:gd name="connsiteX60" fmla="*/ 402431 w 3055144"/>
              <a:gd name="connsiteY60" fmla="*/ 2366962 h 2514600"/>
              <a:gd name="connsiteX61" fmla="*/ 531019 w 3055144"/>
              <a:gd name="connsiteY61" fmla="*/ 2290762 h 2514600"/>
              <a:gd name="connsiteX62" fmla="*/ 623888 w 3055144"/>
              <a:gd name="connsiteY62" fmla="*/ 2226469 h 2514600"/>
              <a:gd name="connsiteX63" fmla="*/ 721519 w 3055144"/>
              <a:gd name="connsiteY63" fmla="*/ 2157412 h 2514600"/>
              <a:gd name="connsiteX64" fmla="*/ 857250 w 3055144"/>
              <a:gd name="connsiteY64" fmla="*/ 2052637 h 2514600"/>
              <a:gd name="connsiteX65" fmla="*/ 978694 w 3055144"/>
              <a:gd name="connsiteY65" fmla="*/ 1978819 h 2514600"/>
              <a:gd name="connsiteX66" fmla="*/ 1035844 w 3055144"/>
              <a:gd name="connsiteY66" fmla="*/ 1926431 h 2514600"/>
              <a:gd name="connsiteX67" fmla="*/ 1066800 w 3055144"/>
              <a:gd name="connsiteY67" fmla="*/ 1916906 h 2514600"/>
              <a:gd name="connsiteX68" fmla="*/ 1081088 w 3055144"/>
              <a:gd name="connsiteY68" fmla="*/ 1912144 h 2514600"/>
              <a:gd name="connsiteX69" fmla="*/ 1140619 w 3055144"/>
              <a:gd name="connsiteY69" fmla="*/ 1907381 h 2514600"/>
              <a:gd name="connsiteX70" fmla="*/ 1200150 w 3055144"/>
              <a:gd name="connsiteY70" fmla="*/ 1897856 h 2514600"/>
              <a:gd name="connsiteX71" fmla="*/ 1221581 w 3055144"/>
              <a:gd name="connsiteY71" fmla="*/ 1893094 h 2514600"/>
              <a:gd name="connsiteX72" fmla="*/ 1240631 w 3055144"/>
              <a:gd name="connsiteY72" fmla="*/ 1883569 h 2514600"/>
              <a:gd name="connsiteX73" fmla="*/ 1307306 w 3055144"/>
              <a:gd name="connsiteY73" fmla="*/ 1843087 h 2514600"/>
              <a:gd name="connsiteX74" fmla="*/ 1338263 w 3055144"/>
              <a:gd name="connsiteY74" fmla="*/ 1828800 h 2514600"/>
              <a:gd name="connsiteX75" fmla="*/ 1347788 w 3055144"/>
              <a:gd name="connsiteY75" fmla="*/ 1802606 h 2514600"/>
              <a:gd name="connsiteX76" fmla="*/ 1362075 w 3055144"/>
              <a:gd name="connsiteY76" fmla="*/ 1778794 h 2514600"/>
              <a:gd name="connsiteX77" fmla="*/ 1383506 w 3055144"/>
              <a:gd name="connsiteY77" fmla="*/ 1752600 h 2514600"/>
              <a:gd name="connsiteX78" fmla="*/ 1407319 w 3055144"/>
              <a:gd name="connsiteY78" fmla="*/ 1714500 h 2514600"/>
              <a:gd name="connsiteX79" fmla="*/ 1438275 w 3055144"/>
              <a:gd name="connsiteY79" fmla="*/ 1690687 h 2514600"/>
              <a:gd name="connsiteX80" fmla="*/ 1457325 w 3055144"/>
              <a:gd name="connsiteY80" fmla="*/ 1681162 h 2514600"/>
              <a:gd name="connsiteX81" fmla="*/ 1485900 w 3055144"/>
              <a:gd name="connsiteY81" fmla="*/ 1681162 h 2514600"/>
              <a:gd name="connsiteX82" fmla="*/ 1540669 w 3055144"/>
              <a:gd name="connsiteY82" fmla="*/ 1688306 h 2514600"/>
              <a:gd name="connsiteX83" fmla="*/ 1590675 w 3055144"/>
              <a:gd name="connsiteY83" fmla="*/ 1693069 h 2514600"/>
              <a:gd name="connsiteX84" fmla="*/ 1643063 w 3055144"/>
              <a:gd name="connsiteY84" fmla="*/ 1688306 h 2514600"/>
              <a:gd name="connsiteX85" fmla="*/ 1664494 w 3055144"/>
              <a:gd name="connsiteY85" fmla="*/ 1688306 h 2514600"/>
              <a:gd name="connsiteX86" fmla="*/ 1704975 w 3055144"/>
              <a:gd name="connsiteY86" fmla="*/ 1671637 h 2514600"/>
              <a:gd name="connsiteX87" fmla="*/ 1728788 w 3055144"/>
              <a:gd name="connsiteY87" fmla="*/ 1657350 h 2514600"/>
              <a:gd name="connsiteX88" fmla="*/ 1785938 w 3055144"/>
              <a:gd name="connsiteY88" fmla="*/ 1635919 h 2514600"/>
              <a:gd name="connsiteX89" fmla="*/ 1807369 w 3055144"/>
              <a:gd name="connsiteY89" fmla="*/ 1612106 h 2514600"/>
              <a:gd name="connsiteX90" fmla="*/ 1843088 w 3055144"/>
              <a:gd name="connsiteY90" fmla="*/ 1581150 h 2514600"/>
              <a:gd name="connsiteX91" fmla="*/ 1859756 w 3055144"/>
              <a:gd name="connsiteY91" fmla="*/ 1538287 h 2514600"/>
              <a:gd name="connsiteX92" fmla="*/ 1876425 w 3055144"/>
              <a:gd name="connsiteY92" fmla="*/ 1500187 h 2514600"/>
              <a:gd name="connsiteX93" fmla="*/ 1890713 w 3055144"/>
              <a:gd name="connsiteY93" fmla="*/ 1459706 h 2514600"/>
              <a:gd name="connsiteX94" fmla="*/ 2671764 w 3055144"/>
              <a:gd name="connsiteY94" fmla="*/ 916781 h 2514600"/>
              <a:gd name="connsiteX0" fmla="*/ 3055144 w 3055144"/>
              <a:gd name="connsiteY0" fmla="*/ 0 h 2514600"/>
              <a:gd name="connsiteX1" fmla="*/ 2995612 w 3055144"/>
              <a:gd name="connsiteY1" fmla="*/ 85726 h 2514600"/>
              <a:gd name="connsiteX2" fmla="*/ 2924174 w 3055144"/>
              <a:gd name="connsiteY2" fmla="*/ 300039 h 2514600"/>
              <a:gd name="connsiteX3" fmla="*/ 2833687 w 3055144"/>
              <a:gd name="connsiteY3" fmla="*/ 347663 h 2514600"/>
              <a:gd name="connsiteX4" fmla="*/ 2771774 w 3055144"/>
              <a:gd name="connsiteY4" fmla="*/ 371476 h 2514600"/>
              <a:gd name="connsiteX5" fmla="*/ 2738437 w 3055144"/>
              <a:gd name="connsiteY5" fmla="*/ 392907 h 2514600"/>
              <a:gd name="connsiteX6" fmla="*/ 2709862 w 3055144"/>
              <a:gd name="connsiteY6" fmla="*/ 433388 h 2514600"/>
              <a:gd name="connsiteX7" fmla="*/ 2652712 w 3055144"/>
              <a:gd name="connsiteY7" fmla="*/ 521495 h 2514600"/>
              <a:gd name="connsiteX8" fmla="*/ 2609849 w 3055144"/>
              <a:gd name="connsiteY8" fmla="*/ 645320 h 2514600"/>
              <a:gd name="connsiteX9" fmla="*/ 2569368 w 3055144"/>
              <a:gd name="connsiteY9" fmla="*/ 728663 h 2514600"/>
              <a:gd name="connsiteX10" fmla="*/ 2528887 w 3055144"/>
              <a:gd name="connsiteY10" fmla="*/ 804863 h 2514600"/>
              <a:gd name="connsiteX11" fmla="*/ 2464594 w 3055144"/>
              <a:gd name="connsiteY11" fmla="*/ 852489 h 2514600"/>
              <a:gd name="connsiteX12" fmla="*/ 2409824 w 3055144"/>
              <a:gd name="connsiteY12" fmla="*/ 921545 h 2514600"/>
              <a:gd name="connsiteX13" fmla="*/ 2286000 w 3055144"/>
              <a:gd name="connsiteY13" fmla="*/ 1052513 h 2514600"/>
              <a:gd name="connsiteX14" fmla="*/ 2171699 w 3055144"/>
              <a:gd name="connsiteY14" fmla="*/ 1162051 h 2514600"/>
              <a:gd name="connsiteX15" fmla="*/ 2069305 w 3055144"/>
              <a:gd name="connsiteY15" fmla="*/ 1238249 h 2514600"/>
              <a:gd name="connsiteX16" fmla="*/ 1978817 w 3055144"/>
              <a:gd name="connsiteY16" fmla="*/ 1252538 h 2514600"/>
              <a:gd name="connsiteX17" fmla="*/ 1916905 w 3055144"/>
              <a:gd name="connsiteY17" fmla="*/ 1281113 h 2514600"/>
              <a:gd name="connsiteX18" fmla="*/ 1859755 w 3055144"/>
              <a:gd name="connsiteY18" fmla="*/ 1326356 h 2514600"/>
              <a:gd name="connsiteX19" fmla="*/ 1840705 w 3055144"/>
              <a:gd name="connsiteY19" fmla="*/ 1393032 h 2514600"/>
              <a:gd name="connsiteX20" fmla="*/ 1838324 w 3055144"/>
              <a:gd name="connsiteY20" fmla="*/ 1471613 h 2514600"/>
              <a:gd name="connsiteX21" fmla="*/ 1831181 w 3055144"/>
              <a:gd name="connsiteY21" fmla="*/ 1526381 h 2514600"/>
              <a:gd name="connsiteX22" fmla="*/ 1816894 w 3055144"/>
              <a:gd name="connsiteY22" fmla="*/ 1559719 h 2514600"/>
              <a:gd name="connsiteX23" fmla="*/ 1788319 w 3055144"/>
              <a:gd name="connsiteY23" fmla="*/ 1593056 h 2514600"/>
              <a:gd name="connsiteX24" fmla="*/ 1728788 w 3055144"/>
              <a:gd name="connsiteY24" fmla="*/ 1616869 h 2514600"/>
              <a:gd name="connsiteX25" fmla="*/ 1676400 w 3055144"/>
              <a:gd name="connsiteY25" fmla="*/ 1631156 h 2514600"/>
              <a:gd name="connsiteX26" fmla="*/ 1624013 w 3055144"/>
              <a:gd name="connsiteY26" fmla="*/ 1635919 h 2514600"/>
              <a:gd name="connsiteX27" fmla="*/ 1543050 w 3055144"/>
              <a:gd name="connsiteY27" fmla="*/ 1633537 h 2514600"/>
              <a:gd name="connsiteX28" fmla="*/ 1454944 w 3055144"/>
              <a:gd name="connsiteY28" fmla="*/ 1631156 h 2514600"/>
              <a:gd name="connsiteX29" fmla="*/ 1402556 w 3055144"/>
              <a:gd name="connsiteY29" fmla="*/ 1635919 h 2514600"/>
              <a:gd name="connsiteX30" fmla="*/ 1364456 w 3055144"/>
              <a:gd name="connsiteY30" fmla="*/ 1662112 h 2514600"/>
              <a:gd name="connsiteX31" fmla="*/ 1345406 w 3055144"/>
              <a:gd name="connsiteY31" fmla="*/ 1690687 h 2514600"/>
              <a:gd name="connsiteX32" fmla="*/ 1326356 w 3055144"/>
              <a:gd name="connsiteY32" fmla="*/ 1726406 h 2514600"/>
              <a:gd name="connsiteX33" fmla="*/ 1312069 w 3055144"/>
              <a:gd name="connsiteY33" fmla="*/ 1764506 h 2514600"/>
              <a:gd name="connsiteX34" fmla="*/ 1281113 w 3055144"/>
              <a:gd name="connsiteY34" fmla="*/ 1788319 h 2514600"/>
              <a:gd name="connsiteX35" fmla="*/ 1238250 w 3055144"/>
              <a:gd name="connsiteY35" fmla="*/ 1826419 h 2514600"/>
              <a:gd name="connsiteX36" fmla="*/ 1207294 w 3055144"/>
              <a:gd name="connsiteY36" fmla="*/ 1835944 h 2514600"/>
              <a:gd name="connsiteX37" fmla="*/ 1171575 w 3055144"/>
              <a:gd name="connsiteY37" fmla="*/ 1828800 h 2514600"/>
              <a:gd name="connsiteX38" fmla="*/ 1116806 w 3055144"/>
              <a:gd name="connsiteY38" fmla="*/ 1828800 h 2514600"/>
              <a:gd name="connsiteX39" fmla="*/ 1088231 w 3055144"/>
              <a:gd name="connsiteY39" fmla="*/ 1833562 h 2514600"/>
              <a:gd name="connsiteX40" fmla="*/ 1042988 w 3055144"/>
              <a:gd name="connsiteY40" fmla="*/ 1840706 h 2514600"/>
              <a:gd name="connsiteX41" fmla="*/ 1004888 w 3055144"/>
              <a:gd name="connsiteY41" fmla="*/ 1864519 h 2514600"/>
              <a:gd name="connsiteX42" fmla="*/ 950119 w 3055144"/>
              <a:gd name="connsiteY42" fmla="*/ 1897856 h 2514600"/>
              <a:gd name="connsiteX43" fmla="*/ 859631 w 3055144"/>
              <a:gd name="connsiteY43" fmla="*/ 1962150 h 2514600"/>
              <a:gd name="connsiteX44" fmla="*/ 788194 w 3055144"/>
              <a:gd name="connsiteY44" fmla="*/ 2009775 h 2514600"/>
              <a:gd name="connsiteX45" fmla="*/ 707231 w 3055144"/>
              <a:gd name="connsiteY45" fmla="*/ 2062162 h 2514600"/>
              <a:gd name="connsiteX46" fmla="*/ 652463 w 3055144"/>
              <a:gd name="connsiteY46" fmla="*/ 2107406 h 2514600"/>
              <a:gd name="connsiteX47" fmla="*/ 547688 w 3055144"/>
              <a:gd name="connsiteY47" fmla="*/ 2169319 h 2514600"/>
              <a:gd name="connsiteX48" fmla="*/ 459581 w 3055144"/>
              <a:gd name="connsiteY48" fmla="*/ 2216944 h 2514600"/>
              <a:gd name="connsiteX49" fmla="*/ 326231 w 3055144"/>
              <a:gd name="connsiteY49" fmla="*/ 2286000 h 2514600"/>
              <a:gd name="connsiteX50" fmla="*/ 240506 w 3055144"/>
              <a:gd name="connsiteY50" fmla="*/ 2319337 h 2514600"/>
              <a:gd name="connsiteX51" fmla="*/ 164306 w 3055144"/>
              <a:gd name="connsiteY51" fmla="*/ 2352675 h 2514600"/>
              <a:gd name="connsiteX52" fmla="*/ 102394 w 3055144"/>
              <a:gd name="connsiteY52" fmla="*/ 2374106 h 2514600"/>
              <a:gd name="connsiteX53" fmla="*/ 0 w 3055144"/>
              <a:gd name="connsiteY53" fmla="*/ 2386012 h 2514600"/>
              <a:gd name="connsiteX54" fmla="*/ 11906 w 3055144"/>
              <a:gd name="connsiteY54" fmla="*/ 2405062 h 2514600"/>
              <a:gd name="connsiteX55" fmla="*/ 33338 w 3055144"/>
              <a:gd name="connsiteY55" fmla="*/ 2433637 h 2514600"/>
              <a:gd name="connsiteX56" fmla="*/ 45244 w 3055144"/>
              <a:gd name="connsiteY56" fmla="*/ 2476500 h 2514600"/>
              <a:gd name="connsiteX57" fmla="*/ 47625 w 3055144"/>
              <a:gd name="connsiteY57" fmla="*/ 2514600 h 2514600"/>
              <a:gd name="connsiteX58" fmla="*/ 100013 w 3055144"/>
              <a:gd name="connsiteY58" fmla="*/ 2497931 h 2514600"/>
              <a:gd name="connsiteX59" fmla="*/ 247650 w 3055144"/>
              <a:gd name="connsiteY59" fmla="*/ 2440781 h 2514600"/>
              <a:gd name="connsiteX60" fmla="*/ 402431 w 3055144"/>
              <a:gd name="connsiteY60" fmla="*/ 2366962 h 2514600"/>
              <a:gd name="connsiteX61" fmla="*/ 531019 w 3055144"/>
              <a:gd name="connsiteY61" fmla="*/ 2290762 h 2514600"/>
              <a:gd name="connsiteX62" fmla="*/ 623888 w 3055144"/>
              <a:gd name="connsiteY62" fmla="*/ 2226469 h 2514600"/>
              <a:gd name="connsiteX63" fmla="*/ 721519 w 3055144"/>
              <a:gd name="connsiteY63" fmla="*/ 2157412 h 2514600"/>
              <a:gd name="connsiteX64" fmla="*/ 857250 w 3055144"/>
              <a:gd name="connsiteY64" fmla="*/ 2052637 h 2514600"/>
              <a:gd name="connsiteX65" fmla="*/ 978694 w 3055144"/>
              <a:gd name="connsiteY65" fmla="*/ 1978819 h 2514600"/>
              <a:gd name="connsiteX66" fmla="*/ 1035844 w 3055144"/>
              <a:gd name="connsiteY66" fmla="*/ 1926431 h 2514600"/>
              <a:gd name="connsiteX67" fmla="*/ 1066800 w 3055144"/>
              <a:gd name="connsiteY67" fmla="*/ 1916906 h 2514600"/>
              <a:gd name="connsiteX68" fmla="*/ 1081088 w 3055144"/>
              <a:gd name="connsiteY68" fmla="*/ 1912144 h 2514600"/>
              <a:gd name="connsiteX69" fmla="*/ 1140619 w 3055144"/>
              <a:gd name="connsiteY69" fmla="*/ 1907381 h 2514600"/>
              <a:gd name="connsiteX70" fmla="*/ 1200150 w 3055144"/>
              <a:gd name="connsiteY70" fmla="*/ 1897856 h 2514600"/>
              <a:gd name="connsiteX71" fmla="*/ 1221581 w 3055144"/>
              <a:gd name="connsiteY71" fmla="*/ 1893094 h 2514600"/>
              <a:gd name="connsiteX72" fmla="*/ 1240631 w 3055144"/>
              <a:gd name="connsiteY72" fmla="*/ 1883569 h 2514600"/>
              <a:gd name="connsiteX73" fmla="*/ 1307306 w 3055144"/>
              <a:gd name="connsiteY73" fmla="*/ 1843087 h 2514600"/>
              <a:gd name="connsiteX74" fmla="*/ 1338263 w 3055144"/>
              <a:gd name="connsiteY74" fmla="*/ 1828800 h 2514600"/>
              <a:gd name="connsiteX75" fmla="*/ 1347788 w 3055144"/>
              <a:gd name="connsiteY75" fmla="*/ 1802606 h 2514600"/>
              <a:gd name="connsiteX76" fmla="*/ 1362075 w 3055144"/>
              <a:gd name="connsiteY76" fmla="*/ 1778794 h 2514600"/>
              <a:gd name="connsiteX77" fmla="*/ 1383506 w 3055144"/>
              <a:gd name="connsiteY77" fmla="*/ 1752600 h 2514600"/>
              <a:gd name="connsiteX78" fmla="*/ 1407319 w 3055144"/>
              <a:gd name="connsiteY78" fmla="*/ 1714500 h 2514600"/>
              <a:gd name="connsiteX79" fmla="*/ 1438275 w 3055144"/>
              <a:gd name="connsiteY79" fmla="*/ 1690687 h 2514600"/>
              <a:gd name="connsiteX80" fmla="*/ 1457325 w 3055144"/>
              <a:gd name="connsiteY80" fmla="*/ 1681162 h 2514600"/>
              <a:gd name="connsiteX81" fmla="*/ 1485900 w 3055144"/>
              <a:gd name="connsiteY81" fmla="*/ 1681162 h 2514600"/>
              <a:gd name="connsiteX82" fmla="*/ 1540669 w 3055144"/>
              <a:gd name="connsiteY82" fmla="*/ 1688306 h 2514600"/>
              <a:gd name="connsiteX83" fmla="*/ 1590675 w 3055144"/>
              <a:gd name="connsiteY83" fmla="*/ 1693069 h 2514600"/>
              <a:gd name="connsiteX84" fmla="*/ 1643063 w 3055144"/>
              <a:gd name="connsiteY84" fmla="*/ 1688306 h 2514600"/>
              <a:gd name="connsiteX85" fmla="*/ 1664494 w 3055144"/>
              <a:gd name="connsiteY85" fmla="*/ 1688306 h 2514600"/>
              <a:gd name="connsiteX86" fmla="*/ 1704975 w 3055144"/>
              <a:gd name="connsiteY86" fmla="*/ 1671637 h 2514600"/>
              <a:gd name="connsiteX87" fmla="*/ 1728788 w 3055144"/>
              <a:gd name="connsiteY87" fmla="*/ 1657350 h 2514600"/>
              <a:gd name="connsiteX88" fmla="*/ 1785938 w 3055144"/>
              <a:gd name="connsiteY88" fmla="*/ 1635919 h 2514600"/>
              <a:gd name="connsiteX89" fmla="*/ 1807369 w 3055144"/>
              <a:gd name="connsiteY89" fmla="*/ 1612106 h 2514600"/>
              <a:gd name="connsiteX90" fmla="*/ 1843088 w 3055144"/>
              <a:gd name="connsiteY90" fmla="*/ 1581150 h 2514600"/>
              <a:gd name="connsiteX91" fmla="*/ 1859756 w 3055144"/>
              <a:gd name="connsiteY91" fmla="*/ 1538287 h 2514600"/>
              <a:gd name="connsiteX92" fmla="*/ 1876425 w 3055144"/>
              <a:gd name="connsiteY92" fmla="*/ 1500187 h 2514600"/>
              <a:gd name="connsiteX93" fmla="*/ 1890713 w 3055144"/>
              <a:gd name="connsiteY93" fmla="*/ 1459706 h 2514600"/>
              <a:gd name="connsiteX94" fmla="*/ 2671764 w 3055144"/>
              <a:gd name="connsiteY94" fmla="*/ 916781 h 2514600"/>
              <a:gd name="connsiteX0" fmla="*/ 3055144 w 3055144"/>
              <a:gd name="connsiteY0" fmla="*/ 0 h 2514600"/>
              <a:gd name="connsiteX1" fmla="*/ 2962274 w 3055144"/>
              <a:gd name="connsiteY1" fmla="*/ 250032 h 2514600"/>
              <a:gd name="connsiteX2" fmla="*/ 2924174 w 3055144"/>
              <a:gd name="connsiteY2" fmla="*/ 300039 h 2514600"/>
              <a:gd name="connsiteX3" fmla="*/ 2833687 w 3055144"/>
              <a:gd name="connsiteY3" fmla="*/ 347663 h 2514600"/>
              <a:gd name="connsiteX4" fmla="*/ 2771774 w 3055144"/>
              <a:gd name="connsiteY4" fmla="*/ 371476 h 2514600"/>
              <a:gd name="connsiteX5" fmla="*/ 2738437 w 3055144"/>
              <a:gd name="connsiteY5" fmla="*/ 392907 h 2514600"/>
              <a:gd name="connsiteX6" fmla="*/ 2709862 w 3055144"/>
              <a:gd name="connsiteY6" fmla="*/ 433388 h 2514600"/>
              <a:gd name="connsiteX7" fmla="*/ 2652712 w 3055144"/>
              <a:gd name="connsiteY7" fmla="*/ 521495 h 2514600"/>
              <a:gd name="connsiteX8" fmla="*/ 2609849 w 3055144"/>
              <a:gd name="connsiteY8" fmla="*/ 645320 h 2514600"/>
              <a:gd name="connsiteX9" fmla="*/ 2569368 w 3055144"/>
              <a:gd name="connsiteY9" fmla="*/ 728663 h 2514600"/>
              <a:gd name="connsiteX10" fmla="*/ 2528887 w 3055144"/>
              <a:gd name="connsiteY10" fmla="*/ 804863 h 2514600"/>
              <a:gd name="connsiteX11" fmla="*/ 2464594 w 3055144"/>
              <a:gd name="connsiteY11" fmla="*/ 852489 h 2514600"/>
              <a:gd name="connsiteX12" fmla="*/ 2409824 w 3055144"/>
              <a:gd name="connsiteY12" fmla="*/ 921545 h 2514600"/>
              <a:gd name="connsiteX13" fmla="*/ 2286000 w 3055144"/>
              <a:gd name="connsiteY13" fmla="*/ 1052513 h 2514600"/>
              <a:gd name="connsiteX14" fmla="*/ 2171699 w 3055144"/>
              <a:gd name="connsiteY14" fmla="*/ 1162051 h 2514600"/>
              <a:gd name="connsiteX15" fmla="*/ 2069305 w 3055144"/>
              <a:gd name="connsiteY15" fmla="*/ 1238249 h 2514600"/>
              <a:gd name="connsiteX16" fmla="*/ 1978817 w 3055144"/>
              <a:gd name="connsiteY16" fmla="*/ 1252538 h 2514600"/>
              <a:gd name="connsiteX17" fmla="*/ 1916905 w 3055144"/>
              <a:gd name="connsiteY17" fmla="*/ 1281113 h 2514600"/>
              <a:gd name="connsiteX18" fmla="*/ 1859755 w 3055144"/>
              <a:gd name="connsiteY18" fmla="*/ 1326356 h 2514600"/>
              <a:gd name="connsiteX19" fmla="*/ 1840705 w 3055144"/>
              <a:gd name="connsiteY19" fmla="*/ 1393032 h 2514600"/>
              <a:gd name="connsiteX20" fmla="*/ 1838324 w 3055144"/>
              <a:gd name="connsiteY20" fmla="*/ 1471613 h 2514600"/>
              <a:gd name="connsiteX21" fmla="*/ 1831181 w 3055144"/>
              <a:gd name="connsiteY21" fmla="*/ 1526381 h 2514600"/>
              <a:gd name="connsiteX22" fmla="*/ 1816894 w 3055144"/>
              <a:gd name="connsiteY22" fmla="*/ 1559719 h 2514600"/>
              <a:gd name="connsiteX23" fmla="*/ 1788319 w 3055144"/>
              <a:gd name="connsiteY23" fmla="*/ 1593056 h 2514600"/>
              <a:gd name="connsiteX24" fmla="*/ 1728788 w 3055144"/>
              <a:gd name="connsiteY24" fmla="*/ 1616869 h 2514600"/>
              <a:gd name="connsiteX25" fmla="*/ 1676400 w 3055144"/>
              <a:gd name="connsiteY25" fmla="*/ 1631156 h 2514600"/>
              <a:gd name="connsiteX26" fmla="*/ 1624013 w 3055144"/>
              <a:gd name="connsiteY26" fmla="*/ 1635919 h 2514600"/>
              <a:gd name="connsiteX27" fmla="*/ 1543050 w 3055144"/>
              <a:gd name="connsiteY27" fmla="*/ 1633537 h 2514600"/>
              <a:gd name="connsiteX28" fmla="*/ 1454944 w 3055144"/>
              <a:gd name="connsiteY28" fmla="*/ 1631156 h 2514600"/>
              <a:gd name="connsiteX29" fmla="*/ 1402556 w 3055144"/>
              <a:gd name="connsiteY29" fmla="*/ 1635919 h 2514600"/>
              <a:gd name="connsiteX30" fmla="*/ 1364456 w 3055144"/>
              <a:gd name="connsiteY30" fmla="*/ 1662112 h 2514600"/>
              <a:gd name="connsiteX31" fmla="*/ 1345406 w 3055144"/>
              <a:gd name="connsiteY31" fmla="*/ 1690687 h 2514600"/>
              <a:gd name="connsiteX32" fmla="*/ 1326356 w 3055144"/>
              <a:gd name="connsiteY32" fmla="*/ 1726406 h 2514600"/>
              <a:gd name="connsiteX33" fmla="*/ 1312069 w 3055144"/>
              <a:gd name="connsiteY33" fmla="*/ 1764506 h 2514600"/>
              <a:gd name="connsiteX34" fmla="*/ 1281113 w 3055144"/>
              <a:gd name="connsiteY34" fmla="*/ 1788319 h 2514600"/>
              <a:gd name="connsiteX35" fmla="*/ 1238250 w 3055144"/>
              <a:gd name="connsiteY35" fmla="*/ 1826419 h 2514600"/>
              <a:gd name="connsiteX36" fmla="*/ 1207294 w 3055144"/>
              <a:gd name="connsiteY36" fmla="*/ 1835944 h 2514600"/>
              <a:gd name="connsiteX37" fmla="*/ 1171575 w 3055144"/>
              <a:gd name="connsiteY37" fmla="*/ 1828800 h 2514600"/>
              <a:gd name="connsiteX38" fmla="*/ 1116806 w 3055144"/>
              <a:gd name="connsiteY38" fmla="*/ 1828800 h 2514600"/>
              <a:gd name="connsiteX39" fmla="*/ 1088231 w 3055144"/>
              <a:gd name="connsiteY39" fmla="*/ 1833562 h 2514600"/>
              <a:gd name="connsiteX40" fmla="*/ 1042988 w 3055144"/>
              <a:gd name="connsiteY40" fmla="*/ 1840706 h 2514600"/>
              <a:gd name="connsiteX41" fmla="*/ 1004888 w 3055144"/>
              <a:gd name="connsiteY41" fmla="*/ 1864519 h 2514600"/>
              <a:gd name="connsiteX42" fmla="*/ 950119 w 3055144"/>
              <a:gd name="connsiteY42" fmla="*/ 1897856 h 2514600"/>
              <a:gd name="connsiteX43" fmla="*/ 859631 w 3055144"/>
              <a:gd name="connsiteY43" fmla="*/ 1962150 h 2514600"/>
              <a:gd name="connsiteX44" fmla="*/ 788194 w 3055144"/>
              <a:gd name="connsiteY44" fmla="*/ 2009775 h 2514600"/>
              <a:gd name="connsiteX45" fmla="*/ 707231 w 3055144"/>
              <a:gd name="connsiteY45" fmla="*/ 2062162 h 2514600"/>
              <a:gd name="connsiteX46" fmla="*/ 652463 w 3055144"/>
              <a:gd name="connsiteY46" fmla="*/ 2107406 h 2514600"/>
              <a:gd name="connsiteX47" fmla="*/ 547688 w 3055144"/>
              <a:gd name="connsiteY47" fmla="*/ 2169319 h 2514600"/>
              <a:gd name="connsiteX48" fmla="*/ 459581 w 3055144"/>
              <a:gd name="connsiteY48" fmla="*/ 2216944 h 2514600"/>
              <a:gd name="connsiteX49" fmla="*/ 326231 w 3055144"/>
              <a:gd name="connsiteY49" fmla="*/ 2286000 h 2514600"/>
              <a:gd name="connsiteX50" fmla="*/ 240506 w 3055144"/>
              <a:gd name="connsiteY50" fmla="*/ 2319337 h 2514600"/>
              <a:gd name="connsiteX51" fmla="*/ 164306 w 3055144"/>
              <a:gd name="connsiteY51" fmla="*/ 2352675 h 2514600"/>
              <a:gd name="connsiteX52" fmla="*/ 102394 w 3055144"/>
              <a:gd name="connsiteY52" fmla="*/ 2374106 h 2514600"/>
              <a:gd name="connsiteX53" fmla="*/ 0 w 3055144"/>
              <a:gd name="connsiteY53" fmla="*/ 2386012 h 2514600"/>
              <a:gd name="connsiteX54" fmla="*/ 11906 w 3055144"/>
              <a:gd name="connsiteY54" fmla="*/ 2405062 h 2514600"/>
              <a:gd name="connsiteX55" fmla="*/ 33338 w 3055144"/>
              <a:gd name="connsiteY55" fmla="*/ 2433637 h 2514600"/>
              <a:gd name="connsiteX56" fmla="*/ 45244 w 3055144"/>
              <a:gd name="connsiteY56" fmla="*/ 2476500 h 2514600"/>
              <a:gd name="connsiteX57" fmla="*/ 47625 w 3055144"/>
              <a:gd name="connsiteY57" fmla="*/ 2514600 h 2514600"/>
              <a:gd name="connsiteX58" fmla="*/ 100013 w 3055144"/>
              <a:gd name="connsiteY58" fmla="*/ 2497931 h 2514600"/>
              <a:gd name="connsiteX59" fmla="*/ 247650 w 3055144"/>
              <a:gd name="connsiteY59" fmla="*/ 2440781 h 2514600"/>
              <a:gd name="connsiteX60" fmla="*/ 402431 w 3055144"/>
              <a:gd name="connsiteY60" fmla="*/ 2366962 h 2514600"/>
              <a:gd name="connsiteX61" fmla="*/ 531019 w 3055144"/>
              <a:gd name="connsiteY61" fmla="*/ 2290762 h 2514600"/>
              <a:gd name="connsiteX62" fmla="*/ 623888 w 3055144"/>
              <a:gd name="connsiteY62" fmla="*/ 2226469 h 2514600"/>
              <a:gd name="connsiteX63" fmla="*/ 721519 w 3055144"/>
              <a:gd name="connsiteY63" fmla="*/ 2157412 h 2514600"/>
              <a:gd name="connsiteX64" fmla="*/ 857250 w 3055144"/>
              <a:gd name="connsiteY64" fmla="*/ 2052637 h 2514600"/>
              <a:gd name="connsiteX65" fmla="*/ 978694 w 3055144"/>
              <a:gd name="connsiteY65" fmla="*/ 1978819 h 2514600"/>
              <a:gd name="connsiteX66" fmla="*/ 1035844 w 3055144"/>
              <a:gd name="connsiteY66" fmla="*/ 1926431 h 2514600"/>
              <a:gd name="connsiteX67" fmla="*/ 1066800 w 3055144"/>
              <a:gd name="connsiteY67" fmla="*/ 1916906 h 2514600"/>
              <a:gd name="connsiteX68" fmla="*/ 1081088 w 3055144"/>
              <a:gd name="connsiteY68" fmla="*/ 1912144 h 2514600"/>
              <a:gd name="connsiteX69" fmla="*/ 1140619 w 3055144"/>
              <a:gd name="connsiteY69" fmla="*/ 1907381 h 2514600"/>
              <a:gd name="connsiteX70" fmla="*/ 1200150 w 3055144"/>
              <a:gd name="connsiteY70" fmla="*/ 1897856 h 2514600"/>
              <a:gd name="connsiteX71" fmla="*/ 1221581 w 3055144"/>
              <a:gd name="connsiteY71" fmla="*/ 1893094 h 2514600"/>
              <a:gd name="connsiteX72" fmla="*/ 1240631 w 3055144"/>
              <a:gd name="connsiteY72" fmla="*/ 1883569 h 2514600"/>
              <a:gd name="connsiteX73" fmla="*/ 1307306 w 3055144"/>
              <a:gd name="connsiteY73" fmla="*/ 1843087 h 2514600"/>
              <a:gd name="connsiteX74" fmla="*/ 1338263 w 3055144"/>
              <a:gd name="connsiteY74" fmla="*/ 1828800 h 2514600"/>
              <a:gd name="connsiteX75" fmla="*/ 1347788 w 3055144"/>
              <a:gd name="connsiteY75" fmla="*/ 1802606 h 2514600"/>
              <a:gd name="connsiteX76" fmla="*/ 1362075 w 3055144"/>
              <a:gd name="connsiteY76" fmla="*/ 1778794 h 2514600"/>
              <a:gd name="connsiteX77" fmla="*/ 1383506 w 3055144"/>
              <a:gd name="connsiteY77" fmla="*/ 1752600 h 2514600"/>
              <a:gd name="connsiteX78" fmla="*/ 1407319 w 3055144"/>
              <a:gd name="connsiteY78" fmla="*/ 1714500 h 2514600"/>
              <a:gd name="connsiteX79" fmla="*/ 1438275 w 3055144"/>
              <a:gd name="connsiteY79" fmla="*/ 1690687 h 2514600"/>
              <a:gd name="connsiteX80" fmla="*/ 1457325 w 3055144"/>
              <a:gd name="connsiteY80" fmla="*/ 1681162 h 2514600"/>
              <a:gd name="connsiteX81" fmla="*/ 1485900 w 3055144"/>
              <a:gd name="connsiteY81" fmla="*/ 1681162 h 2514600"/>
              <a:gd name="connsiteX82" fmla="*/ 1540669 w 3055144"/>
              <a:gd name="connsiteY82" fmla="*/ 1688306 h 2514600"/>
              <a:gd name="connsiteX83" fmla="*/ 1590675 w 3055144"/>
              <a:gd name="connsiteY83" fmla="*/ 1693069 h 2514600"/>
              <a:gd name="connsiteX84" fmla="*/ 1643063 w 3055144"/>
              <a:gd name="connsiteY84" fmla="*/ 1688306 h 2514600"/>
              <a:gd name="connsiteX85" fmla="*/ 1664494 w 3055144"/>
              <a:gd name="connsiteY85" fmla="*/ 1688306 h 2514600"/>
              <a:gd name="connsiteX86" fmla="*/ 1704975 w 3055144"/>
              <a:gd name="connsiteY86" fmla="*/ 1671637 h 2514600"/>
              <a:gd name="connsiteX87" fmla="*/ 1728788 w 3055144"/>
              <a:gd name="connsiteY87" fmla="*/ 1657350 h 2514600"/>
              <a:gd name="connsiteX88" fmla="*/ 1785938 w 3055144"/>
              <a:gd name="connsiteY88" fmla="*/ 1635919 h 2514600"/>
              <a:gd name="connsiteX89" fmla="*/ 1807369 w 3055144"/>
              <a:gd name="connsiteY89" fmla="*/ 1612106 h 2514600"/>
              <a:gd name="connsiteX90" fmla="*/ 1843088 w 3055144"/>
              <a:gd name="connsiteY90" fmla="*/ 1581150 h 2514600"/>
              <a:gd name="connsiteX91" fmla="*/ 1859756 w 3055144"/>
              <a:gd name="connsiteY91" fmla="*/ 1538287 h 2514600"/>
              <a:gd name="connsiteX92" fmla="*/ 1876425 w 3055144"/>
              <a:gd name="connsiteY92" fmla="*/ 1500187 h 2514600"/>
              <a:gd name="connsiteX93" fmla="*/ 1890713 w 3055144"/>
              <a:gd name="connsiteY93" fmla="*/ 1459706 h 2514600"/>
              <a:gd name="connsiteX94" fmla="*/ 2671764 w 3055144"/>
              <a:gd name="connsiteY94" fmla="*/ 916781 h 2514600"/>
              <a:gd name="connsiteX0" fmla="*/ 3055144 w 3055144"/>
              <a:gd name="connsiteY0" fmla="*/ 0 h 2514600"/>
              <a:gd name="connsiteX1" fmla="*/ 3007518 w 3055144"/>
              <a:gd name="connsiteY1" fmla="*/ 109538 h 2514600"/>
              <a:gd name="connsiteX2" fmla="*/ 2962274 w 3055144"/>
              <a:gd name="connsiteY2" fmla="*/ 250032 h 2514600"/>
              <a:gd name="connsiteX3" fmla="*/ 2924174 w 3055144"/>
              <a:gd name="connsiteY3" fmla="*/ 300039 h 2514600"/>
              <a:gd name="connsiteX4" fmla="*/ 2833687 w 3055144"/>
              <a:gd name="connsiteY4" fmla="*/ 347663 h 2514600"/>
              <a:gd name="connsiteX5" fmla="*/ 2771774 w 3055144"/>
              <a:gd name="connsiteY5" fmla="*/ 371476 h 2514600"/>
              <a:gd name="connsiteX6" fmla="*/ 2738437 w 3055144"/>
              <a:gd name="connsiteY6" fmla="*/ 392907 h 2514600"/>
              <a:gd name="connsiteX7" fmla="*/ 2709862 w 3055144"/>
              <a:gd name="connsiteY7" fmla="*/ 433388 h 2514600"/>
              <a:gd name="connsiteX8" fmla="*/ 2652712 w 3055144"/>
              <a:gd name="connsiteY8" fmla="*/ 521495 h 2514600"/>
              <a:gd name="connsiteX9" fmla="*/ 2609849 w 3055144"/>
              <a:gd name="connsiteY9" fmla="*/ 645320 h 2514600"/>
              <a:gd name="connsiteX10" fmla="*/ 2569368 w 3055144"/>
              <a:gd name="connsiteY10" fmla="*/ 728663 h 2514600"/>
              <a:gd name="connsiteX11" fmla="*/ 2528887 w 3055144"/>
              <a:gd name="connsiteY11" fmla="*/ 804863 h 2514600"/>
              <a:gd name="connsiteX12" fmla="*/ 2464594 w 3055144"/>
              <a:gd name="connsiteY12" fmla="*/ 852489 h 2514600"/>
              <a:gd name="connsiteX13" fmla="*/ 2409824 w 3055144"/>
              <a:gd name="connsiteY13" fmla="*/ 921545 h 2514600"/>
              <a:gd name="connsiteX14" fmla="*/ 2286000 w 3055144"/>
              <a:gd name="connsiteY14" fmla="*/ 1052513 h 2514600"/>
              <a:gd name="connsiteX15" fmla="*/ 2171699 w 3055144"/>
              <a:gd name="connsiteY15" fmla="*/ 1162051 h 2514600"/>
              <a:gd name="connsiteX16" fmla="*/ 2069305 w 3055144"/>
              <a:gd name="connsiteY16" fmla="*/ 1238249 h 2514600"/>
              <a:gd name="connsiteX17" fmla="*/ 1978817 w 3055144"/>
              <a:gd name="connsiteY17" fmla="*/ 1252538 h 2514600"/>
              <a:gd name="connsiteX18" fmla="*/ 1916905 w 3055144"/>
              <a:gd name="connsiteY18" fmla="*/ 1281113 h 2514600"/>
              <a:gd name="connsiteX19" fmla="*/ 1859755 w 3055144"/>
              <a:gd name="connsiteY19" fmla="*/ 1326356 h 2514600"/>
              <a:gd name="connsiteX20" fmla="*/ 1840705 w 3055144"/>
              <a:gd name="connsiteY20" fmla="*/ 1393032 h 2514600"/>
              <a:gd name="connsiteX21" fmla="*/ 1838324 w 3055144"/>
              <a:gd name="connsiteY21" fmla="*/ 1471613 h 2514600"/>
              <a:gd name="connsiteX22" fmla="*/ 1831181 w 3055144"/>
              <a:gd name="connsiteY22" fmla="*/ 1526381 h 2514600"/>
              <a:gd name="connsiteX23" fmla="*/ 1816894 w 3055144"/>
              <a:gd name="connsiteY23" fmla="*/ 1559719 h 2514600"/>
              <a:gd name="connsiteX24" fmla="*/ 1788319 w 3055144"/>
              <a:gd name="connsiteY24" fmla="*/ 1593056 h 2514600"/>
              <a:gd name="connsiteX25" fmla="*/ 1728788 w 3055144"/>
              <a:gd name="connsiteY25" fmla="*/ 1616869 h 2514600"/>
              <a:gd name="connsiteX26" fmla="*/ 1676400 w 3055144"/>
              <a:gd name="connsiteY26" fmla="*/ 1631156 h 2514600"/>
              <a:gd name="connsiteX27" fmla="*/ 1624013 w 3055144"/>
              <a:gd name="connsiteY27" fmla="*/ 1635919 h 2514600"/>
              <a:gd name="connsiteX28" fmla="*/ 1543050 w 3055144"/>
              <a:gd name="connsiteY28" fmla="*/ 1633537 h 2514600"/>
              <a:gd name="connsiteX29" fmla="*/ 1454944 w 3055144"/>
              <a:gd name="connsiteY29" fmla="*/ 1631156 h 2514600"/>
              <a:gd name="connsiteX30" fmla="*/ 1402556 w 3055144"/>
              <a:gd name="connsiteY30" fmla="*/ 1635919 h 2514600"/>
              <a:gd name="connsiteX31" fmla="*/ 1364456 w 3055144"/>
              <a:gd name="connsiteY31" fmla="*/ 1662112 h 2514600"/>
              <a:gd name="connsiteX32" fmla="*/ 1345406 w 3055144"/>
              <a:gd name="connsiteY32" fmla="*/ 1690687 h 2514600"/>
              <a:gd name="connsiteX33" fmla="*/ 1326356 w 3055144"/>
              <a:gd name="connsiteY33" fmla="*/ 1726406 h 2514600"/>
              <a:gd name="connsiteX34" fmla="*/ 1312069 w 3055144"/>
              <a:gd name="connsiteY34" fmla="*/ 1764506 h 2514600"/>
              <a:gd name="connsiteX35" fmla="*/ 1281113 w 3055144"/>
              <a:gd name="connsiteY35" fmla="*/ 1788319 h 2514600"/>
              <a:gd name="connsiteX36" fmla="*/ 1238250 w 3055144"/>
              <a:gd name="connsiteY36" fmla="*/ 1826419 h 2514600"/>
              <a:gd name="connsiteX37" fmla="*/ 1207294 w 3055144"/>
              <a:gd name="connsiteY37" fmla="*/ 1835944 h 2514600"/>
              <a:gd name="connsiteX38" fmla="*/ 1171575 w 3055144"/>
              <a:gd name="connsiteY38" fmla="*/ 1828800 h 2514600"/>
              <a:gd name="connsiteX39" fmla="*/ 1116806 w 3055144"/>
              <a:gd name="connsiteY39" fmla="*/ 1828800 h 2514600"/>
              <a:gd name="connsiteX40" fmla="*/ 1088231 w 3055144"/>
              <a:gd name="connsiteY40" fmla="*/ 1833562 h 2514600"/>
              <a:gd name="connsiteX41" fmla="*/ 1042988 w 3055144"/>
              <a:gd name="connsiteY41" fmla="*/ 1840706 h 2514600"/>
              <a:gd name="connsiteX42" fmla="*/ 1004888 w 3055144"/>
              <a:gd name="connsiteY42" fmla="*/ 1864519 h 2514600"/>
              <a:gd name="connsiteX43" fmla="*/ 950119 w 3055144"/>
              <a:gd name="connsiteY43" fmla="*/ 1897856 h 2514600"/>
              <a:gd name="connsiteX44" fmla="*/ 859631 w 3055144"/>
              <a:gd name="connsiteY44" fmla="*/ 1962150 h 2514600"/>
              <a:gd name="connsiteX45" fmla="*/ 788194 w 3055144"/>
              <a:gd name="connsiteY45" fmla="*/ 2009775 h 2514600"/>
              <a:gd name="connsiteX46" fmla="*/ 707231 w 3055144"/>
              <a:gd name="connsiteY46" fmla="*/ 2062162 h 2514600"/>
              <a:gd name="connsiteX47" fmla="*/ 652463 w 3055144"/>
              <a:gd name="connsiteY47" fmla="*/ 2107406 h 2514600"/>
              <a:gd name="connsiteX48" fmla="*/ 547688 w 3055144"/>
              <a:gd name="connsiteY48" fmla="*/ 2169319 h 2514600"/>
              <a:gd name="connsiteX49" fmla="*/ 459581 w 3055144"/>
              <a:gd name="connsiteY49" fmla="*/ 2216944 h 2514600"/>
              <a:gd name="connsiteX50" fmla="*/ 326231 w 3055144"/>
              <a:gd name="connsiteY50" fmla="*/ 2286000 h 2514600"/>
              <a:gd name="connsiteX51" fmla="*/ 240506 w 3055144"/>
              <a:gd name="connsiteY51" fmla="*/ 2319337 h 2514600"/>
              <a:gd name="connsiteX52" fmla="*/ 164306 w 3055144"/>
              <a:gd name="connsiteY52" fmla="*/ 2352675 h 2514600"/>
              <a:gd name="connsiteX53" fmla="*/ 102394 w 3055144"/>
              <a:gd name="connsiteY53" fmla="*/ 2374106 h 2514600"/>
              <a:gd name="connsiteX54" fmla="*/ 0 w 3055144"/>
              <a:gd name="connsiteY54" fmla="*/ 2386012 h 2514600"/>
              <a:gd name="connsiteX55" fmla="*/ 11906 w 3055144"/>
              <a:gd name="connsiteY55" fmla="*/ 2405062 h 2514600"/>
              <a:gd name="connsiteX56" fmla="*/ 33338 w 3055144"/>
              <a:gd name="connsiteY56" fmla="*/ 2433637 h 2514600"/>
              <a:gd name="connsiteX57" fmla="*/ 45244 w 3055144"/>
              <a:gd name="connsiteY57" fmla="*/ 2476500 h 2514600"/>
              <a:gd name="connsiteX58" fmla="*/ 47625 w 3055144"/>
              <a:gd name="connsiteY58" fmla="*/ 2514600 h 2514600"/>
              <a:gd name="connsiteX59" fmla="*/ 100013 w 3055144"/>
              <a:gd name="connsiteY59" fmla="*/ 2497931 h 2514600"/>
              <a:gd name="connsiteX60" fmla="*/ 247650 w 3055144"/>
              <a:gd name="connsiteY60" fmla="*/ 2440781 h 2514600"/>
              <a:gd name="connsiteX61" fmla="*/ 402431 w 3055144"/>
              <a:gd name="connsiteY61" fmla="*/ 2366962 h 2514600"/>
              <a:gd name="connsiteX62" fmla="*/ 531019 w 3055144"/>
              <a:gd name="connsiteY62" fmla="*/ 2290762 h 2514600"/>
              <a:gd name="connsiteX63" fmla="*/ 623888 w 3055144"/>
              <a:gd name="connsiteY63" fmla="*/ 2226469 h 2514600"/>
              <a:gd name="connsiteX64" fmla="*/ 721519 w 3055144"/>
              <a:gd name="connsiteY64" fmla="*/ 2157412 h 2514600"/>
              <a:gd name="connsiteX65" fmla="*/ 857250 w 3055144"/>
              <a:gd name="connsiteY65" fmla="*/ 2052637 h 2514600"/>
              <a:gd name="connsiteX66" fmla="*/ 978694 w 3055144"/>
              <a:gd name="connsiteY66" fmla="*/ 1978819 h 2514600"/>
              <a:gd name="connsiteX67" fmla="*/ 1035844 w 3055144"/>
              <a:gd name="connsiteY67" fmla="*/ 1926431 h 2514600"/>
              <a:gd name="connsiteX68" fmla="*/ 1066800 w 3055144"/>
              <a:gd name="connsiteY68" fmla="*/ 1916906 h 2514600"/>
              <a:gd name="connsiteX69" fmla="*/ 1081088 w 3055144"/>
              <a:gd name="connsiteY69" fmla="*/ 1912144 h 2514600"/>
              <a:gd name="connsiteX70" fmla="*/ 1140619 w 3055144"/>
              <a:gd name="connsiteY70" fmla="*/ 1907381 h 2514600"/>
              <a:gd name="connsiteX71" fmla="*/ 1200150 w 3055144"/>
              <a:gd name="connsiteY71" fmla="*/ 1897856 h 2514600"/>
              <a:gd name="connsiteX72" fmla="*/ 1221581 w 3055144"/>
              <a:gd name="connsiteY72" fmla="*/ 1893094 h 2514600"/>
              <a:gd name="connsiteX73" fmla="*/ 1240631 w 3055144"/>
              <a:gd name="connsiteY73" fmla="*/ 1883569 h 2514600"/>
              <a:gd name="connsiteX74" fmla="*/ 1307306 w 3055144"/>
              <a:gd name="connsiteY74" fmla="*/ 1843087 h 2514600"/>
              <a:gd name="connsiteX75" fmla="*/ 1338263 w 3055144"/>
              <a:gd name="connsiteY75" fmla="*/ 1828800 h 2514600"/>
              <a:gd name="connsiteX76" fmla="*/ 1347788 w 3055144"/>
              <a:gd name="connsiteY76" fmla="*/ 1802606 h 2514600"/>
              <a:gd name="connsiteX77" fmla="*/ 1362075 w 3055144"/>
              <a:gd name="connsiteY77" fmla="*/ 1778794 h 2514600"/>
              <a:gd name="connsiteX78" fmla="*/ 1383506 w 3055144"/>
              <a:gd name="connsiteY78" fmla="*/ 1752600 h 2514600"/>
              <a:gd name="connsiteX79" fmla="*/ 1407319 w 3055144"/>
              <a:gd name="connsiteY79" fmla="*/ 1714500 h 2514600"/>
              <a:gd name="connsiteX80" fmla="*/ 1438275 w 3055144"/>
              <a:gd name="connsiteY80" fmla="*/ 1690687 h 2514600"/>
              <a:gd name="connsiteX81" fmla="*/ 1457325 w 3055144"/>
              <a:gd name="connsiteY81" fmla="*/ 1681162 h 2514600"/>
              <a:gd name="connsiteX82" fmla="*/ 1485900 w 3055144"/>
              <a:gd name="connsiteY82" fmla="*/ 1681162 h 2514600"/>
              <a:gd name="connsiteX83" fmla="*/ 1540669 w 3055144"/>
              <a:gd name="connsiteY83" fmla="*/ 1688306 h 2514600"/>
              <a:gd name="connsiteX84" fmla="*/ 1590675 w 3055144"/>
              <a:gd name="connsiteY84" fmla="*/ 1693069 h 2514600"/>
              <a:gd name="connsiteX85" fmla="*/ 1643063 w 3055144"/>
              <a:gd name="connsiteY85" fmla="*/ 1688306 h 2514600"/>
              <a:gd name="connsiteX86" fmla="*/ 1664494 w 3055144"/>
              <a:gd name="connsiteY86" fmla="*/ 1688306 h 2514600"/>
              <a:gd name="connsiteX87" fmla="*/ 1704975 w 3055144"/>
              <a:gd name="connsiteY87" fmla="*/ 1671637 h 2514600"/>
              <a:gd name="connsiteX88" fmla="*/ 1728788 w 3055144"/>
              <a:gd name="connsiteY88" fmla="*/ 1657350 h 2514600"/>
              <a:gd name="connsiteX89" fmla="*/ 1785938 w 3055144"/>
              <a:gd name="connsiteY89" fmla="*/ 1635919 h 2514600"/>
              <a:gd name="connsiteX90" fmla="*/ 1807369 w 3055144"/>
              <a:gd name="connsiteY90" fmla="*/ 1612106 h 2514600"/>
              <a:gd name="connsiteX91" fmla="*/ 1843088 w 3055144"/>
              <a:gd name="connsiteY91" fmla="*/ 1581150 h 2514600"/>
              <a:gd name="connsiteX92" fmla="*/ 1859756 w 3055144"/>
              <a:gd name="connsiteY92" fmla="*/ 1538287 h 2514600"/>
              <a:gd name="connsiteX93" fmla="*/ 1876425 w 3055144"/>
              <a:gd name="connsiteY93" fmla="*/ 1500187 h 2514600"/>
              <a:gd name="connsiteX94" fmla="*/ 1890713 w 3055144"/>
              <a:gd name="connsiteY94" fmla="*/ 1459706 h 2514600"/>
              <a:gd name="connsiteX95" fmla="*/ 2671764 w 3055144"/>
              <a:gd name="connsiteY95" fmla="*/ 916781 h 2514600"/>
              <a:gd name="connsiteX0" fmla="*/ 3055144 w 3055144"/>
              <a:gd name="connsiteY0" fmla="*/ 0 h 2514600"/>
              <a:gd name="connsiteX1" fmla="*/ 3007518 w 3055144"/>
              <a:gd name="connsiteY1" fmla="*/ 109538 h 2514600"/>
              <a:gd name="connsiteX2" fmla="*/ 2962274 w 3055144"/>
              <a:gd name="connsiteY2" fmla="*/ 250032 h 2514600"/>
              <a:gd name="connsiteX3" fmla="*/ 2924174 w 3055144"/>
              <a:gd name="connsiteY3" fmla="*/ 300039 h 2514600"/>
              <a:gd name="connsiteX4" fmla="*/ 2833687 w 3055144"/>
              <a:gd name="connsiteY4" fmla="*/ 347663 h 2514600"/>
              <a:gd name="connsiteX5" fmla="*/ 2771774 w 3055144"/>
              <a:gd name="connsiteY5" fmla="*/ 371476 h 2514600"/>
              <a:gd name="connsiteX6" fmla="*/ 2738437 w 3055144"/>
              <a:gd name="connsiteY6" fmla="*/ 392907 h 2514600"/>
              <a:gd name="connsiteX7" fmla="*/ 2709862 w 3055144"/>
              <a:gd name="connsiteY7" fmla="*/ 433388 h 2514600"/>
              <a:gd name="connsiteX8" fmla="*/ 2652712 w 3055144"/>
              <a:gd name="connsiteY8" fmla="*/ 521495 h 2514600"/>
              <a:gd name="connsiteX9" fmla="*/ 2609849 w 3055144"/>
              <a:gd name="connsiteY9" fmla="*/ 645320 h 2514600"/>
              <a:gd name="connsiteX10" fmla="*/ 2569368 w 3055144"/>
              <a:gd name="connsiteY10" fmla="*/ 728663 h 2514600"/>
              <a:gd name="connsiteX11" fmla="*/ 2528887 w 3055144"/>
              <a:gd name="connsiteY11" fmla="*/ 804863 h 2514600"/>
              <a:gd name="connsiteX12" fmla="*/ 2464594 w 3055144"/>
              <a:gd name="connsiteY12" fmla="*/ 852489 h 2514600"/>
              <a:gd name="connsiteX13" fmla="*/ 2409824 w 3055144"/>
              <a:gd name="connsiteY13" fmla="*/ 921545 h 2514600"/>
              <a:gd name="connsiteX14" fmla="*/ 2286000 w 3055144"/>
              <a:gd name="connsiteY14" fmla="*/ 1052513 h 2514600"/>
              <a:gd name="connsiteX15" fmla="*/ 2171699 w 3055144"/>
              <a:gd name="connsiteY15" fmla="*/ 1162051 h 2514600"/>
              <a:gd name="connsiteX16" fmla="*/ 2069305 w 3055144"/>
              <a:gd name="connsiteY16" fmla="*/ 1238249 h 2514600"/>
              <a:gd name="connsiteX17" fmla="*/ 1978817 w 3055144"/>
              <a:gd name="connsiteY17" fmla="*/ 1252538 h 2514600"/>
              <a:gd name="connsiteX18" fmla="*/ 1916905 w 3055144"/>
              <a:gd name="connsiteY18" fmla="*/ 1281113 h 2514600"/>
              <a:gd name="connsiteX19" fmla="*/ 1859755 w 3055144"/>
              <a:gd name="connsiteY19" fmla="*/ 1326356 h 2514600"/>
              <a:gd name="connsiteX20" fmla="*/ 1840705 w 3055144"/>
              <a:gd name="connsiteY20" fmla="*/ 1393032 h 2514600"/>
              <a:gd name="connsiteX21" fmla="*/ 1838324 w 3055144"/>
              <a:gd name="connsiteY21" fmla="*/ 1471613 h 2514600"/>
              <a:gd name="connsiteX22" fmla="*/ 1831181 w 3055144"/>
              <a:gd name="connsiteY22" fmla="*/ 1526381 h 2514600"/>
              <a:gd name="connsiteX23" fmla="*/ 1816894 w 3055144"/>
              <a:gd name="connsiteY23" fmla="*/ 1559719 h 2514600"/>
              <a:gd name="connsiteX24" fmla="*/ 1788319 w 3055144"/>
              <a:gd name="connsiteY24" fmla="*/ 1593056 h 2514600"/>
              <a:gd name="connsiteX25" fmla="*/ 1728788 w 3055144"/>
              <a:gd name="connsiteY25" fmla="*/ 1616869 h 2514600"/>
              <a:gd name="connsiteX26" fmla="*/ 1676400 w 3055144"/>
              <a:gd name="connsiteY26" fmla="*/ 1631156 h 2514600"/>
              <a:gd name="connsiteX27" fmla="*/ 1624013 w 3055144"/>
              <a:gd name="connsiteY27" fmla="*/ 1635919 h 2514600"/>
              <a:gd name="connsiteX28" fmla="*/ 1543050 w 3055144"/>
              <a:gd name="connsiteY28" fmla="*/ 1633537 h 2514600"/>
              <a:gd name="connsiteX29" fmla="*/ 1454944 w 3055144"/>
              <a:gd name="connsiteY29" fmla="*/ 1631156 h 2514600"/>
              <a:gd name="connsiteX30" fmla="*/ 1402556 w 3055144"/>
              <a:gd name="connsiteY30" fmla="*/ 1635919 h 2514600"/>
              <a:gd name="connsiteX31" fmla="*/ 1364456 w 3055144"/>
              <a:gd name="connsiteY31" fmla="*/ 1662112 h 2514600"/>
              <a:gd name="connsiteX32" fmla="*/ 1345406 w 3055144"/>
              <a:gd name="connsiteY32" fmla="*/ 1690687 h 2514600"/>
              <a:gd name="connsiteX33" fmla="*/ 1326356 w 3055144"/>
              <a:gd name="connsiteY33" fmla="*/ 1726406 h 2514600"/>
              <a:gd name="connsiteX34" fmla="*/ 1312069 w 3055144"/>
              <a:gd name="connsiteY34" fmla="*/ 1764506 h 2514600"/>
              <a:gd name="connsiteX35" fmla="*/ 1281113 w 3055144"/>
              <a:gd name="connsiteY35" fmla="*/ 1788319 h 2514600"/>
              <a:gd name="connsiteX36" fmla="*/ 1238250 w 3055144"/>
              <a:gd name="connsiteY36" fmla="*/ 1826419 h 2514600"/>
              <a:gd name="connsiteX37" fmla="*/ 1207294 w 3055144"/>
              <a:gd name="connsiteY37" fmla="*/ 1835944 h 2514600"/>
              <a:gd name="connsiteX38" fmla="*/ 1171575 w 3055144"/>
              <a:gd name="connsiteY38" fmla="*/ 1828800 h 2514600"/>
              <a:gd name="connsiteX39" fmla="*/ 1116806 w 3055144"/>
              <a:gd name="connsiteY39" fmla="*/ 1828800 h 2514600"/>
              <a:gd name="connsiteX40" fmla="*/ 1088231 w 3055144"/>
              <a:gd name="connsiteY40" fmla="*/ 1833562 h 2514600"/>
              <a:gd name="connsiteX41" fmla="*/ 1042988 w 3055144"/>
              <a:gd name="connsiteY41" fmla="*/ 1840706 h 2514600"/>
              <a:gd name="connsiteX42" fmla="*/ 1004888 w 3055144"/>
              <a:gd name="connsiteY42" fmla="*/ 1864519 h 2514600"/>
              <a:gd name="connsiteX43" fmla="*/ 950119 w 3055144"/>
              <a:gd name="connsiteY43" fmla="*/ 1897856 h 2514600"/>
              <a:gd name="connsiteX44" fmla="*/ 859631 w 3055144"/>
              <a:gd name="connsiteY44" fmla="*/ 1962150 h 2514600"/>
              <a:gd name="connsiteX45" fmla="*/ 788194 w 3055144"/>
              <a:gd name="connsiteY45" fmla="*/ 2009775 h 2514600"/>
              <a:gd name="connsiteX46" fmla="*/ 707231 w 3055144"/>
              <a:gd name="connsiteY46" fmla="*/ 2062162 h 2514600"/>
              <a:gd name="connsiteX47" fmla="*/ 652463 w 3055144"/>
              <a:gd name="connsiteY47" fmla="*/ 2107406 h 2514600"/>
              <a:gd name="connsiteX48" fmla="*/ 547688 w 3055144"/>
              <a:gd name="connsiteY48" fmla="*/ 2169319 h 2514600"/>
              <a:gd name="connsiteX49" fmla="*/ 459581 w 3055144"/>
              <a:gd name="connsiteY49" fmla="*/ 2216944 h 2514600"/>
              <a:gd name="connsiteX50" fmla="*/ 326231 w 3055144"/>
              <a:gd name="connsiteY50" fmla="*/ 2286000 h 2514600"/>
              <a:gd name="connsiteX51" fmla="*/ 240506 w 3055144"/>
              <a:gd name="connsiteY51" fmla="*/ 2319337 h 2514600"/>
              <a:gd name="connsiteX52" fmla="*/ 164306 w 3055144"/>
              <a:gd name="connsiteY52" fmla="*/ 2352675 h 2514600"/>
              <a:gd name="connsiteX53" fmla="*/ 102394 w 3055144"/>
              <a:gd name="connsiteY53" fmla="*/ 2374106 h 2514600"/>
              <a:gd name="connsiteX54" fmla="*/ 0 w 3055144"/>
              <a:gd name="connsiteY54" fmla="*/ 2386012 h 2514600"/>
              <a:gd name="connsiteX55" fmla="*/ 11906 w 3055144"/>
              <a:gd name="connsiteY55" fmla="*/ 2405062 h 2514600"/>
              <a:gd name="connsiteX56" fmla="*/ 33338 w 3055144"/>
              <a:gd name="connsiteY56" fmla="*/ 2433637 h 2514600"/>
              <a:gd name="connsiteX57" fmla="*/ 45244 w 3055144"/>
              <a:gd name="connsiteY57" fmla="*/ 2476500 h 2514600"/>
              <a:gd name="connsiteX58" fmla="*/ 47625 w 3055144"/>
              <a:gd name="connsiteY58" fmla="*/ 2514600 h 2514600"/>
              <a:gd name="connsiteX59" fmla="*/ 100013 w 3055144"/>
              <a:gd name="connsiteY59" fmla="*/ 2497931 h 2514600"/>
              <a:gd name="connsiteX60" fmla="*/ 247650 w 3055144"/>
              <a:gd name="connsiteY60" fmla="*/ 2440781 h 2514600"/>
              <a:gd name="connsiteX61" fmla="*/ 402431 w 3055144"/>
              <a:gd name="connsiteY61" fmla="*/ 2366962 h 2514600"/>
              <a:gd name="connsiteX62" fmla="*/ 531019 w 3055144"/>
              <a:gd name="connsiteY62" fmla="*/ 2290762 h 2514600"/>
              <a:gd name="connsiteX63" fmla="*/ 623888 w 3055144"/>
              <a:gd name="connsiteY63" fmla="*/ 2226469 h 2514600"/>
              <a:gd name="connsiteX64" fmla="*/ 721519 w 3055144"/>
              <a:gd name="connsiteY64" fmla="*/ 2157412 h 2514600"/>
              <a:gd name="connsiteX65" fmla="*/ 857250 w 3055144"/>
              <a:gd name="connsiteY65" fmla="*/ 2052637 h 2514600"/>
              <a:gd name="connsiteX66" fmla="*/ 978694 w 3055144"/>
              <a:gd name="connsiteY66" fmla="*/ 1978819 h 2514600"/>
              <a:gd name="connsiteX67" fmla="*/ 1035844 w 3055144"/>
              <a:gd name="connsiteY67" fmla="*/ 1926431 h 2514600"/>
              <a:gd name="connsiteX68" fmla="*/ 1066800 w 3055144"/>
              <a:gd name="connsiteY68" fmla="*/ 1916906 h 2514600"/>
              <a:gd name="connsiteX69" fmla="*/ 1081088 w 3055144"/>
              <a:gd name="connsiteY69" fmla="*/ 1912144 h 2514600"/>
              <a:gd name="connsiteX70" fmla="*/ 1140619 w 3055144"/>
              <a:gd name="connsiteY70" fmla="*/ 1907381 h 2514600"/>
              <a:gd name="connsiteX71" fmla="*/ 1200150 w 3055144"/>
              <a:gd name="connsiteY71" fmla="*/ 1897856 h 2514600"/>
              <a:gd name="connsiteX72" fmla="*/ 1221581 w 3055144"/>
              <a:gd name="connsiteY72" fmla="*/ 1893094 h 2514600"/>
              <a:gd name="connsiteX73" fmla="*/ 1240631 w 3055144"/>
              <a:gd name="connsiteY73" fmla="*/ 1883569 h 2514600"/>
              <a:gd name="connsiteX74" fmla="*/ 1307306 w 3055144"/>
              <a:gd name="connsiteY74" fmla="*/ 1843087 h 2514600"/>
              <a:gd name="connsiteX75" fmla="*/ 1338263 w 3055144"/>
              <a:gd name="connsiteY75" fmla="*/ 1828800 h 2514600"/>
              <a:gd name="connsiteX76" fmla="*/ 1347788 w 3055144"/>
              <a:gd name="connsiteY76" fmla="*/ 1802606 h 2514600"/>
              <a:gd name="connsiteX77" fmla="*/ 1362075 w 3055144"/>
              <a:gd name="connsiteY77" fmla="*/ 1778794 h 2514600"/>
              <a:gd name="connsiteX78" fmla="*/ 1383506 w 3055144"/>
              <a:gd name="connsiteY78" fmla="*/ 1752600 h 2514600"/>
              <a:gd name="connsiteX79" fmla="*/ 1407319 w 3055144"/>
              <a:gd name="connsiteY79" fmla="*/ 1714500 h 2514600"/>
              <a:gd name="connsiteX80" fmla="*/ 1438275 w 3055144"/>
              <a:gd name="connsiteY80" fmla="*/ 1690687 h 2514600"/>
              <a:gd name="connsiteX81" fmla="*/ 1457325 w 3055144"/>
              <a:gd name="connsiteY81" fmla="*/ 1681162 h 2514600"/>
              <a:gd name="connsiteX82" fmla="*/ 1485900 w 3055144"/>
              <a:gd name="connsiteY82" fmla="*/ 1681162 h 2514600"/>
              <a:gd name="connsiteX83" fmla="*/ 1540669 w 3055144"/>
              <a:gd name="connsiteY83" fmla="*/ 1688306 h 2514600"/>
              <a:gd name="connsiteX84" fmla="*/ 1590675 w 3055144"/>
              <a:gd name="connsiteY84" fmla="*/ 1693069 h 2514600"/>
              <a:gd name="connsiteX85" fmla="*/ 1643063 w 3055144"/>
              <a:gd name="connsiteY85" fmla="*/ 1688306 h 2514600"/>
              <a:gd name="connsiteX86" fmla="*/ 1664494 w 3055144"/>
              <a:gd name="connsiteY86" fmla="*/ 1688306 h 2514600"/>
              <a:gd name="connsiteX87" fmla="*/ 1704975 w 3055144"/>
              <a:gd name="connsiteY87" fmla="*/ 1671637 h 2514600"/>
              <a:gd name="connsiteX88" fmla="*/ 1728788 w 3055144"/>
              <a:gd name="connsiteY88" fmla="*/ 1657350 h 2514600"/>
              <a:gd name="connsiteX89" fmla="*/ 1785938 w 3055144"/>
              <a:gd name="connsiteY89" fmla="*/ 1635919 h 2514600"/>
              <a:gd name="connsiteX90" fmla="*/ 1807369 w 3055144"/>
              <a:gd name="connsiteY90" fmla="*/ 1612106 h 2514600"/>
              <a:gd name="connsiteX91" fmla="*/ 1843088 w 3055144"/>
              <a:gd name="connsiteY91" fmla="*/ 1581150 h 2514600"/>
              <a:gd name="connsiteX92" fmla="*/ 1859756 w 3055144"/>
              <a:gd name="connsiteY92" fmla="*/ 1538287 h 2514600"/>
              <a:gd name="connsiteX93" fmla="*/ 1876425 w 3055144"/>
              <a:gd name="connsiteY93" fmla="*/ 1500187 h 2514600"/>
              <a:gd name="connsiteX94" fmla="*/ 1890713 w 3055144"/>
              <a:gd name="connsiteY94" fmla="*/ 1459706 h 2514600"/>
              <a:gd name="connsiteX95" fmla="*/ 2297905 w 3055144"/>
              <a:gd name="connsiteY95" fmla="*/ 1178720 h 2514600"/>
              <a:gd name="connsiteX96" fmla="*/ 2671764 w 3055144"/>
              <a:gd name="connsiteY96" fmla="*/ 916781 h 2514600"/>
              <a:gd name="connsiteX0" fmla="*/ 3055144 w 3055144"/>
              <a:gd name="connsiteY0" fmla="*/ 0 h 2514600"/>
              <a:gd name="connsiteX1" fmla="*/ 3007518 w 3055144"/>
              <a:gd name="connsiteY1" fmla="*/ 109538 h 2514600"/>
              <a:gd name="connsiteX2" fmla="*/ 2962274 w 3055144"/>
              <a:gd name="connsiteY2" fmla="*/ 250032 h 2514600"/>
              <a:gd name="connsiteX3" fmla="*/ 2924174 w 3055144"/>
              <a:gd name="connsiteY3" fmla="*/ 300039 h 2514600"/>
              <a:gd name="connsiteX4" fmla="*/ 2833687 w 3055144"/>
              <a:gd name="connsiteY4" fmla="*/ 347663 h 2514600"/>
              <a:gd name="connsiteX5" fmla="*/ 2771774 w 3055144"/>
              <a:gd name="connsiteY5" fmla="*/ 371476 h 2514600"/>
              <a:gd name="connsiteX6" fmla="*/ 2738437 w 3055144"/>
              <a:gd name="connsiteY6" fmla="*/ 392907 h 2514600"/>
              <a:gd name="connsiteX7" fmla="*/ 2709862 w 3055144"/>
              <a:gd name="connsiteY7" fmla="*/ 433388 h 2514600"/>
              <a:gd name="connsiteX8" fmla="*/ 2652712 w 3055144"/>
              <a:gd name="connsiteY8" fmla="*/ 521495 h 2514600"/>
              <a:gd name="connsiteX9" fmla="*/ 2609849 w 3055144"/>
              <a:gd name="connsiteY9" fmla="*/ 645320 h 2514600"/>
              <a:gd name="connsiteX10" fmla="*/ 2569368 w 3055144"/>
              <a:gd name="connsiteY10" fmla="*/ 728663 h 2514600"/>
              <a:gd name="connsiteX11" fmla="*/ 2528887 w 3055144"/>
              <a:gd name="connsiteY11" fmla="*/ 804863 h 2514600"/>
              <a:gd name="connsiteX12" fmla="*/ 2464594 w 3055144"/>
              <a:gd name="connsiteY12" fmla="*/ 852489 h 2514600"/>
              <a:gd name="connsiteX13" fmla="*/ 2409824 w 3055144"/>
              <a:gd name="connsiteY13" fmla="*/ 921545 h 2514600"/>
              <a:gd name="connsiteX14" fmla="*/ 2286000 w 3055144"/>
              <a:gd name="connsiteY14" fmla="*/ 1052513 h 2514600"/>
              <a:gd name="connsiteX15" fmla="*/ 2171699 w 3055144"/>
              <a:gd name="connsiteY15" fmla="*/ 1162051 h 2514600"/>
              <a:gd name="connsiteX16" fmla="*/ 2069305 w 3055144"/>
              <a:gd name="connsiteY16" fmla="*/ 1238249 h 2514600"/>
              <a:gd name="connsiteX17" fmla="*/ 1978817 w 3055144"/>
              <a:gd name="connsiteY17" fmla="*/ 1252538 h 2514600"/>
              <a:gd name="connsiteX18" fmla="*/ 1916905 w 3055144"/>
              <a:gd name="connsiteY18" fmla="*/ 1281113 h 2514600"/>
              <a:gd name="connsiteX19" fmla="*/ 1859755 w 3055144"/>
              <a:gd name="connsiteY19" fmla="*/ 1326356 h 2514600"/>
              <a:gd name="connsiteX20" fmla="*/ 1840705 w 3055144"/>
              <a:gd name="connsiteY20" fmla="*/ 1393032 h 2514600"/>
              <a:gd name="connsiteX21" fmla="*/ 1838324 w 3055144"/>
              <a:gd name="connsiteY21" fmla="*/ 1471613 h 2514600"/>
              <a:gd name="connsiteX22" fmla="*/ 1831181 w 3055144"/>
              <a:gd name="connsiteY22" fmla="*/ 1526381 h 2514600"/>
              <a:gd name="connsiteX23" fmla="*/ 1816894 w 3055144"/>
              <a:gd name="connsiteY23" fmla="*/ 1559719 h 2514600"/>
              <a:gd name="connsiteX24" fmla="*/ 1788319 w 3055144"/>
              <a:gd name="connsiteY24" fmla="*/ 1593056 h 2514600"/>
              <a:gd name="connsiteX25" fmla="*/ 1728788 w 3055144"/>
              <a:gd name="connsiteY25" fmla="*/ 1616869 h 2514600"/>
              <a:gd name="connsiteX26" fmla="*/ 1676400 w 3055144"/>
              <a:gd name="connsiteY26" fmla="*/ 1631156 h 2514600"/>
              <a:gd name="connsiteX27" fmla="*/ 1624013 w 3055144"/>
              <a:gd name="connsiteY27" fmla="*/ 1635919 h 2514600"/>
              <a:gd name="connsiteX28" fmla="*/ 1543050 w 3055144"/>
              <a:gd name="connsiteY28" fmla="*/ 1633537 h 2514600"/>
              <a:gd name="connsiteX29" fmla="*/ 1454944 w 3055144"/>
              <a:gd name="connsiteY29" fmla="*/ 1631156 h 2514600"/>
              <a:gd name="connsiteX30" fmla="*/ 1402556 w 3055144"/>
              <a:gd name="connsiteY30" fmla="*/ 1635919 h 2514600"/>
              <a:gd name="connsiteX31" fmla="*/ 1364456 w 3055144"/>
              <a:gd name="connsiteY31" fmla="*/ 1662112 h 2514600"/>
              <a:gd name="connsiteX32" fmla="*/ 1345406 w 3055144"/>
              <a:gd name="connsiteY32" fmla="*/ 1690687 h 2514600"/>
              <a:gd name="connsiteX33" fmla="*/ 1326356 w 3055144"/>
              <a:gd name="connsiteY33" fmla="*/ 1726406 h 2514600"/>
              <a:gd name="connsiteX34" fmla="*/ 1312069 w 3055144"/>
              <a:gd name="connsiteY34" fmla="*/ 1764506 h 2514600"/>
              <a:gd name="connsiteX35" fmla="*/ 1281113 w 3055144"/>
              <a:gd name="connsiteY35" fmla="*/ 1788319 h 2514600"/>
              <a:gd name="connsiteX36" fmla="*/ 1238250 w 3055144"/>
              <a:gd name="connsiteY36" fmla="*/ 1826419 h 2514600"/>
              <a:gd name="connsiteX37" fmla="*/ 1207294 w 3055144"/>
              <a:gd name="connsiteY37" fmla="*/ 1835944 h 2514600"/>
              <a:gd name="connsiteX38" fmla="*/ 1171575 w 3055144"/>
              <a:gd name="connsiteY38" fmla="*/ 1828800 h 2514600"/>
              <a:gd name="connsiteX39" fmla="*/ 1116806 w 3055144"/>
              <a:gd name="connsiteY39" fmla="*/ 1828800 h 2514600"/>
              <a:gd name="connsiteX40" fmla="*/ 1088231 w 3055144"/>
              <a:gd name="connsiteY40" fmla="*/ 1833562 h 2514600"/>
              <a:gd name="connsiteX41" fmla="*/ 1042988 w 3055144"/>
              <a:gd name="connsiteY41" fmla="*/ 1840706 h 2514600"/>
              <a:gd name="connsiteX42" fmla="*/ 1004888 w 3055144"/>
              <a:gd name="connsiteY42" fmla="*/ 1864519 h 2514600"/>
              <a:gd name="connsiteX43" fmla="*/ 950119 w 3055144"/>
              <a:gd name="connsiteY43" fmla="*/ 1897856 h 2514600"/>
              <a:gd name="connsiteX44" fmla="*/ 859631 w 3055144"/>
              <a:gd name="connsiteY44" fmla="*/ 1962150 h 2514600"/>
              <a:gd name="connsiteX45" fmla="*/ 788194 w 3055144"/>
              <a:gd name="connsiteY45" fmla="*/ 2009775 h 2514600"/>
              <a:gd name="connsiteX46" fmla="*/ 707231 w 3055144"/>
              <a:gd name="connsiteY46" fmla="*/ 2062162 h 2514600"/>
              <a:gd name="connsiteX47" fmla="*/ 652463 w 3055144"/>
              <a:gd name="connsiteY47" fmla="*/ 2107406 h 2514600"/>
              <a:gd name="connsiteX48" fmla="*/ 547688 w 3055144"/>
              <a:gd name="connsiteY48" fmla="*/ 2169319 h 2514600"/>
              <a:gd name="connsiteX49" fmla="*/ 459581 w 3055144"/>
              <a:gd name="connsiteY49" fmla="*/ 2216944 h 2514600"/>
              <a:gd name="connsiteX50" fmla="*/ 326231 w 3055144"/>
              <a:gd name="connsiteY50" fmla="*/ 2286000 h 2514600"/>
              <a:gd name="connsiteX51" fmla="*/ 240506 w 3055144"/>
              <a:gd name="connsiteY51" fmla="*/ 2319337 h 2514600"/>
              <a:gd name="connsiteX52" fmla="*/ 164306 w 3055144"/>
              <a:gd name="connsiteY52" fmla="*/ 2352675 h 2514600"/>
              <a:gd name="connsiteX53" fmla="*/ 102394 w 3055144"/>
              <a:gd name="connsiteY53" fmla="*/ 2374106 h 2514600"/>
              <a:gd name="connsiteX54" fmla="*/ 0 w 3055144"/>
              <a:gd name="connsiteY54" fmla="*/ 2386012 h 2514600"/>
              <a:gd name="connsiteX55" fmla="*/ 11906 w 3055144"/>
              <a:gd name="connsiteY55" fmla="*/ 2405062 h 2514600"/>
              <a:gd name="connsiteX56" fmla="*/ 33338 w 3055144"/>
              <a:gd name="connsiteY56" fmla="*/ 2433637 h 2514600"/>
              <a:gd name="connsiteX57" fmla="*/ 45244 w 3055144"/>
              <a:gd name="connsiteY57" fmla="*/ 2476500 h 2514600"/>
              <a:gd name="connsiteX58" fmla="*/ 47625 w 3055144"/>
              <a:gd name="connsiteY58" fmla="*/ 2514600 h 2514600"/>
              <a:gd name="connsiteX59" fmla="*/ 100013 w 3055144"/>
              <a:gd name="connsiteY59" fmla="*/ 2497931 h 2514600"/>
              <a:gd name="connsiteX60" fmla="*/ 247650 w 3055144"/>
              <a:gd name="connsiteY60" fmla="*/ 2440781 h 2514600"/>
              <a:gd name="connsiteX61" fmla="*/ 402431 w 3055144"/>
              <a:gd name="connsiteY61" fmla="*/ 2366962 h 2514600"/>
              <a:gd name="connsiteX62" fmla="*/ 531019 w 3055144"/>
              <a:gd name="connsiteY62" fmla="*/ 2290762 h 2514600"/>
              <a:gd name="connsiteX63" fmla="*/ 623888 w 3055144"/>
              <a:gd name="connsiteY63" fmla="*/ 2226469 h 2514600"/>
              <a:gd name="connsiteX64" fmla="*/ 721519 w 3055144"/>
              <a:gd name="connsiteY64" fmla="*/ 2157412 h 2514600"/>
              <a:gd name="connsiteX65" fmla="*/ 857250 w 3055144"/>
              <a:gd name="connsiteY65" fmla="*/ 2052637 h 2514600"/>
              <a:gd name="connsiteX66" fmla="*/ 978694 w 3055144"/>
              <a:gd name="connsiteY66" fmla="*/ 1978819 h 2514600"/>
              <a:gd name="connsiteX67" fmla="*/ 1035844 w 3055144"/>
              <a:gd name="connsiteY67" fmla="*/ 1926431 h 2514600"/>
              <a:gd name="connsiteX68" fmla="*/ 1066800 w 3055144"/>
              <a:gd name="connsiteY68" fmla="*/ 1916906 h 2514600"/>
              <a:gd name="connsiteX69" fmla="*/ 1081088 w 3055144"/>
              <a:gd name="connsiteY69" fmla="*/ 1912144 h 2514600"/>
              <a:gd name="connsiteX70" fmla="*/ 1140619 w 3055144"/>
              <a:gd name="connsiteY70" fmla="*/ 1907381 h 2514600"/>
              <a:gd name="connsiteX71" fmla="*/ 1200150 w 3055144"/>
              <a:gd name="connsiteY71" fmla="*/ 1897856 h 2514600"/>
              <a:gd name="connsiteX72" fmla="*/ 1221581 w 3055144"/>
              <a:gd name="connsiteY72" fmla="*/ 1893094 h 2514600"/>
              <a:gd name="connsiteX73" fmla="*/ 1240631 w 3055144"/>
              <a:gd name="connsiteY73" fmla="*/ 1883569 h 2514600"/>
              <a:gd name="connsiteX74" fmla="*/ 1307306 w 3055144"/>
              <a:gd name="connsiteY74" fmla="*/ 1843087 h 2514600"/>
              <a:gd name="connsiteX75" fmla="*/ 1338263 w 3055144"/>
              <a:gd name="connsiteY75" fmla="*/ 1828800 h 2514600"/>
              <a:gd name="connsiteX76" fmla="*/ 1347788 w 3055144"/>
              <a:gd name="connsiteY76" fmla="*/ 1802606 h 2514600"/>
              <a:gd name="connsiteX77" fmla="*/ 1362075 w 3055144"/>
              <a:gd name="connsiteY77" fmla="*/ 1778794 h 2514600"/>
              <a:gd name="connsiteX78" fmla="*/ 1383506 w 3055144"/>
              <a:gd name="connsiteY78" fmla="*/ 1752600 h 2514600"/>
              <a:gd name="connsiteX79" fmla="*/ 1407319 w 3055144"/>
              <a:gd name="connsiteY79" fmla="*/ 1714500 h 2514600"/>
              <a:gd name="connsiteX80" fmla="*/ 1438275 w 3055144"/>
              <a:gd name="connsiteY80" fmla="*/ 1690687 h 2514600"/>
              <a:gd name="connsiteX81" fmla="*/ 1457325 w 3055144"/>
              <a:gd name="connsiteY81" fmla="*/ 1681162 h 2514600"/>
              <a:gd name="connsiteX82" fmla="*/ 1485900 w 3055144"/>
              <a:gd name="connsiteY82" fmla="*/ 1681162 h 2514600"/>
              <a:gd name="connsiteX83" fmla="*/ 1540669 w 3055144"/>
              <a:gd name="connsiteY83" fmla="*/ 1688306 h 2514600"/>
              <a:gd name="connsiteX84" fmla="*/ 1590675 w 3055144"/>
              <a:gd name="connsiteY84" fmla="*/ 1693069 h 2514600"/>
              <a:gd name="connsiteX85" fmla="*/ 1643063 w 3055144"/>
              <a:gd name="connsiteY85" fmla="*/ 1688306 h 2514600"/>
              <a:gd name="connsiteX86" fmla="*/ 1664494 w 3055144"/>
              <a:gd name="connsiteY86" fmla="*/ 1688306 h 2514600"/>
              <a:gd name="connsiteX87" fmla="*/ 1704975 w 3055144"/>
              <a:gd name="connsiteY87" fmla="*/ 1671637 h 2514600"/>
              <a:gd name="connsiteX88" fmla="*/ 1728788 w 3055144"/>
              <a:gd name="connsiteY88" fmla="*/ 1657350 h 2514600"/>
              <a:gd name="connsiteX89" fmla="*/ 1785938 w 3055144"/>
              <a:gd name="connsiteY89" fmla="*/ 1635919 h 2514600"/>
              <a:gd name="connsiteX90" fmla="*/ 1807369 w 3055144"/>
              <a:gd name="connsiteY90" fmla="*/ 1612106 h 2514600"/>
              <a:gd name="connsiteX91" fmla="*/ 1843088 w 3055144"/>
              <a:gd name="connsiteY91" fmla="*/ 1581150 h 2514600"/>
              <a:gd name="connsiteX92" fmla="*/ 1859756 w 3055144"/>
              <a:gd name="connsiteY92" fmla="*/ 1538287 h 2514600"/>
              <a:gd name="connsiteX93" fmla="*/ 1876425 w 3055144"/>
              <a:gd name="connsiteY93" fmla="*/ 1500187 h 2514600"/>
              <a:gd name="connsiteX94" fmla="*/ 1890713 w 3055144"/>
              <a:gd name="connsiteY94" fmla="*/ 1459706 h 2514600"/>
              <a:gd name="connsiteX95" fmla="*/ 2297905 w 3055144"/>
              <a:gd name="connsiteY95" fmla="*/ 1178720 h 2514600"/>
              <a:gd name="connsiteX96" fmla="*/ 2514599 w 3055144"/>
              <a:gd name="connsiteY96" fmla="*/ 1026320 h 2514600"/>
              <a:gd name="connsiteX97" fmla="*/ 2671764 w 3055144"/>
              <a:gd name="connsiteY97" fmla="*/ 916781 h 2514600"/>
              <a:gd name="connsiteX0" fmla="*/ 3055144 w 3055144"/>
              <a:gd name="connsiteY0" fmla="*/ 0 h 2514600"/>
              <a:gd name="connsiteX1" fmla="*/ 3007518 w 3055144"/>
              <a:gd name="connsiteY1" fmla="*/ 109538 h 2514600"/>
              <a:gd name="connsiteX2" fmla="*/ 2962274 w 3055144"/>
              <a:gd name="connsiteY2" fmla="*/ 250032 h 2514600"/>
              <a:gd name="connsiteX3" fmla="*/ 2924174 w 3055144"/>
              <a:gd name="connsiteY3" fmla="*/ 300039 h 2514600"/>
              <a:gd name="connsiteX4" fmla="*/ 2833687 w 3055144"/>
              <a:gd name="connsiteY4" fmla="*/ 347663 h 2514600"/>
              <a:gd name="connsiteX5" fmla="*/ 2771774 w 3055144"/>
              <a:gd name="connsiteY5" fmla="*/ 371476 h 2514600"/>
              <a:gd name="connsiteX6" fmla="*/ 2738437 w 3055144"/>
              <a:gd name="connsiteY6" fmla="*/ 392907 h 2514600"/>
              <a:gd name="connsiteX7" fmla="*/ 2709862 w 3055144"/>
              <a:gd name="connsiteY7" fmla="*/ 433388 h 2514600"/>
              <a:gd name="connsiteX8" fmla="*/ 2652712 w 3055144"/>
              <a:gd name="connsiteY8" fmla="*/ 521495 h 2514600"/>
              <a:gd name="connsiteX9" fmla="*/ 2609849 w 3055144"/>
              <a:gd name="connsiteY9" fmla="*/ 645320 h 2514600"/>
              <a:gd name="connsiteX10" fmla="*/ 2569368 w 3055144"/>
              <a:gd name="connsiteY10" fmla="*/ 728663 h 2514600"/>
              <a:gd name="connsiteX11" fmla="*/ 2528887 w 3055144"/>
              <a:gd name="connsiteY11" fmla="*/ 804863 h 2514600"/>
              <a:gd name="connsiteX12" fmla="*/ 2464594 w 3055144"/>
              <a:gd name="connsiteY12" fmla="*/ 852489 h 2514600"/>
              <a:gd name="connsiteX13" fmla="*/ 2409824 w 3055144"/>
              <a:gd name="connsiteY13" fmla="*/ 921545 h 2514600"/>
              <a:gd name="connsiteX14" fmla="*/ 2286000 w 3055144"/>
              <a:gd name="connsiteY14" fmla="*/ 1052513 h 2514600"/>
              <a:gd name="connsiteX15" fmla="*/ 2171699 w 3055144"/>
              <a:gd name="connsiteY15" fmla="*/ 1162051 h 2514600"/>
              <a:gd name="connsiteX16" fmla="*/ 2069305 w 3055144"/>
              <a:gd name="connsiteY16" fmla="*/ 1238249 h 2514600"/>
              <a:gd name="connsiteX17" fmla="*/ 1978817 w 3055144"/>
              <a:gd name="connsiteY17" fmla="*/ 1252538 h 2514600"/>
              <a:gd name="connsiteX18" fmla="*/ 1916905 w 3055144"/>
              <a:gd name="connsiteY18" fmla="*/ 1281113 h 2514600"/>
              <a:gd name="connsiteX19" fmla="*/ 1859755 w 3055144"/>
              <a:gd name="connsiteY19" fmla="*/ 1326356 h 2514600"/>
              <a:gd name="connsiteX20" fmla="*/ 1840705 w 3055144"/>
              <a:gd name="connsiteY20" fmla="*/ 1393032 h 2514600"/>
              <a:gd name="connsiteX21" fmla="*/ 1838324 w 3055144"/>
              <a:gd name="connsiteY21" fmla="*/ 1471613 h 2514600"/>
              <a:gd name="connsiteX22" fmla="*/ 1831181 w 3055144"/>
              <a:gd name="connsiteY22" fmla="*/ 1526381 h 2514600"/>
              <a:gd name="connsiteX23" fmla="*/ 1816894 w 3055144"/>
              <a:gd name="connsiteY23" fmla="*/ 1559719 h 2514600"/>
              <a:gd name="connsiteX24" fmla="*/ 1788319 w 3055144"/>
              <a:gd name="connsiteY24" fmla="*/ 1593056 h 2514600"/>
              <a:gd name="connsiteX25" fmla="*/ 1728788 w 3055144"/>
              <a:gd name="connsiteY25" fmla="*/ 1616869 h 2514600"/>
              <a:gd name="connsiteX26" fmla="*/ 1676400 w 3055144"/>
              <a:gd name="connsiteY26" fmla="*/ 1631156 h 2514600"/>
              <a:gd name="connsiteX27" fmla="*/ 1624013 w 3055144"/>
              <a:gd name="connsiteY27" fmla="*/ 1635919 h 2514600"/>
              <a:gd name="connsiteX28" fmla="*/ 1543050 w 3055144"/>
              <a:gd name="connsiteY28" fmla="*/ 1633537 h 2514600"/>
              <a:gd name="connsiteX29" fmla="*/ 1454944 w 3055144"/>
              <a:gd name="connsiteY29" fmla="*/ 1631156 h 2514600"/>
              <a:gd name="connsiteX30" fmla="*/ 1402556 w 3055144"/>
              <a:gd name="connsiteY30" fmla="*/ 1635919 h 2514600"/>
              <a:gd name="connsiteX31" fmla="*/ 1364456 w 3055144"/>
              <a:gd name="connsiteY31" fmla="*/ 1662112 h 2514600"/>
              <a:gd name="connsiteX32" fmla="*/ 1345406 w 3055144"/>
              <a:gd name="connsiteY32" fmla="*/ 1690687 h 2514600"/>
              <a:gd name="connsiteX33" fmla="*/ 1326356 w 3055144"/>
              <a:gd name="connsiteY33" fmla="*/ 1726406 h 2514600"/>
              <a:gd name="connsiteX34" fmla="*/ 1312069 w 3055144"/>
              <a:gd name="connsiteY34" fmla="*/ 1764506 h 2514600"/>
              <a:gd name="connsiteX35" fmla="*/ 1281113 w 3055144"/>
              <a:gd name="connsiteY35" fmla="*/ 1788319 h 2514600"/>
              <a:gd name="connsiteX36" fmla="*/ 1238250 w 3055144"/>
              <a:gd name="connsiteY36" fmla="*/ 1826419 h 2514600"/>
              <a:gd name="connsiteX37" fmla="*/ 1207294 w 3055144"/>
              <a:gd name="connsiteY37" fmla="*/ 1835944 h 2514600"/>
              <a:gd name="connsiteX38" fmla="*/ 1171575 w 3055144"/>
              <a:gd name="connsiteY38" fmla="*/ 1828800 h 2514600"/>
              <a:gd name="connsiteX39" fmla="*/ 1116806 w 3055144"/>
              <a:gd name="connsiteY39" fmla="*/ 1828800 h 2514600"/>
              <a:gd name="connsiteX40" fmla="*/ 1088231 w 3055144"/>
              <a:gd name="connsiteY40" fmla="*/ 1833562 h 2514600"/>
              <a:gd name="connsiteX41" fmla="*/ 1042988 w 3055144"/>
              <a:gd name="connsiteY41" fmla="*/ 1840706 h 2514600"/>
              <a:gd name="connsiteX42" fmla="*/ 1004888 w 3055144"/>
              <a:gd name="connsiteY42" fmla="*/ 1864519 h 2514600"/>
              <a:gd name="connsiteX43" fmla="*/ 950119 w 3055144"/>
              <a:gd name="connsiteY43" fmla="*/ 1897856 h 2514600"/>
              <a:gd name="connsiteX44" fmla="*/ 859631 w 3055144"/>
              <a:gd name="connsiteY44" fmla="*/ 1962150 h 2514600"/>
              <a:gd name="connsiteX45" fmla="*/ 788194 w 3055144"/>
              <a:gd name="connsiteY45" fmla="*/ 2009775 h 2514600"/>
              <a:gd name="connsiteX46" fmla="*/ 707231 w 3055144"/>
              <a:gd name="connsiteY46" fmla="*/ 2062162 h 2514600"/>
              <a:gd name="connsiteX47" fmla="*/ 652463 w 3055144"/>
              <a:gd name="connsiteY47" fmla="*/ 2107406 h 2514600"/>
              <a:gd name="connsiteX48" fmla="*/ 547688 w 3055144"/>
              <a:gd name="connsiteY48" fmla="*/ 2169319 h 2514600"/>
              <a:gd name="connsiteX49" fmla="*/ 459581 w 3055144"/>
              <a:gd name="connsiteY49" fmla="*/ 2216944 h 2514600"/>
              <a:gd name="connsiteX50" fmla="*/ 326231 w 3055144"/>
              <a:gd name="connsiteY50" fmla="*/ 2286000 h 2514600"/>
              <a:gd name="connsiteX51" fmla="*/ 240506 w 3055144"/>
              <a:gd name="connsiteY51" fmla="*/ 2319337 h 2514600"/>
              <a:gd name="connsiteX52" fmla="*/ 164306 w 3055144"/>
              <a:gd name="connsiteY52" fmla="*/ 2352675 h 2514600"/>
              <a:gd name="connsiteX53" fmla="*/ 102394 w 3055144"/>
              <a:gd name="connsiteY53" fmla="*/ 2374106 h 2514600"/>
              <a:gd name="connsiteX54" fmla="*/ 0 w 3055144"/>
              <a:gd name="connsiteY54" fmla="*/ 2386012 h 2514600"/>
              <a:gd name="connsiteX55" fmla="*/ 11906 w 3055144"/>
              <a:gd name="connsiteY55" fmla="*/ 2405062 h 2514600"/>
              <a:gd name="connsiteX56" fmla="*/ 33338 w 3055144"/>
              <a:gd name="connsiteY56" fmla="*/ 2433637 h 2514600"/>
              <a:gd name="connsiteX57" fmla="*/ 45244 w 3055144"/>
              <a:gd name="connsiteY57" fmla="*/ 2476500 h 2514600"/>
              <a:gd name="connsiteX58" fmla="*/ 47625 w 3055144"/>
              <a:gd name="connsiteY58" fmla="*/ 2514600 h 2514600"/>
              <a:gd name="connsiteX59" fmla="*/ 100013 w 3055144"/>
              <a:gd name="connsiteY59" fmla="*/ 2497931 h 2514600"/>
              <a:gd name="connsiteX60" fmla="*/ 247650 w 3055144"/>
              <a:gd name="connsiteY60" fmla="*/ 2440781 h 2514600"/>
              <a:gd name="connsiteX61" fmla="*/ 402431 w 3055144"/>
              <a:gd name="connsiteY61" fmla="*/ 2366962 h 2514600"/>
              <a:gd name="connsiteX62" fmla="*/ 531019 w 3055144"/>
              <a:gd name="connsiteY62" fmla="*/ 2290762 h 2514600"/>
              <a:gd name="connsiteX63" fmla="*/ 623888 w 3055144"/>
              <a:gd name="connsiteY63" fmla="*/ 2226469 h 2514600"/>
              <a:gd name="connsiteX64" fmla="*/ 721519 w 3055144"/>
              <a:gd name="connsiteY64" fmla="*/ 2157412 h 2514600"/>
              <a:gd name="connsiteX65" fmla="*/ 857250 w 3055144"/>
              <a:gd name="connsiteY65" fmla="*/ 2052637 h 2514600"/>
              <a:gd name="connsiteX66" fmla="*/ 978694 w 3055144"/>
              <a:gd name="connsiteY66" fmla="*/ 1978819 h 2514600"/>
              <a:gd name="connsiteX67" fmla="*/ 1035844 w 3055144"/>
              <a:gd name="connsiteY67" fmla="*/ 1926431 h 2514600"/>
              <a:gd name="connsiteX68" fmla="*/ 1066800 w 3055144"/>
              <a:gd name="connsiteY68" fmla="*/ 1916906 h 2514600"/>
              <a:gd name="connsiteX69" fmla="*/ 1081088 w 3055144"/>
              <a:gd name="connsiteY69" fmla="*/ 1912144 h 2514600"/>
              <a:gd name="connsiteX70" fmla="*/ 1140619 w 3055144"/>
              <a:gd name="connsiteY70" fmla="*/ 1907381 h 2514600"/>
              <a:gd name="connsiteX71" fmla="*/ 1200150 w 3055144"/>
              <a:gd name="connsiteY71" fmla="*/ 1897856 h 2514600"/>
              <a:gd name="connsiteX72" fmla="*/ 1221581 w 3055144"/>
              <a:gd name="connsiteY72" fmla="*/ 1893094 h 2514600"/>
              <a:gd name="connsiteX73" fmla="*/ 1240631 w 3055144"/>
              <a:gd name="connsiteY73" fmla="*/ 1883569 h 2514600"/>
              <a:gd name="connsiteX74" fmla="*/ 1307306 w 3055144"/>
              <a:gd name="connsiteY74" fmla="*/ 1843087 h 2514600"/>
              <a:gd name="connsiteX75" fmla="*/ 1338263 w 3055144"/>
              <a:gd name="connsiteY75" fmla="*/ 1828800 h 2514600"/>
              <a:gd name="connsiteX76" fmla="*/ 1347788 w 3055144"/>
              <a:gd name="connsiteY76" fmla="*/ 1802606 h 2514600"/>
              <a:gd name="connsiteX77" fmla="*/ 1362075 w 3055144"/>
              <a:gd name="connsiteY77" fmla="*/ 1778794 h 2514600"/>
              <a:gd name="connsiteX78" fmla="*/ 1383506 w 3055144"/>
              <a:gd name="connsiteY78" fmla="*/ 1752600 h 2514600"/>
              <a:gd name="connsiteX79" fmla="*/ 1407319 w 3055144"/>
              <a:gd name="connsiteY79" fmla="*/ 1714500 h 2514600"/>
              <a:gd name="connsiteX80" fmla="*/ 1438275 w 3055144"/>
              <a:gd name="connsiteY80" fmla="*/ 1690687 h 2514600"/>
              <a:gd name="connsiteX81" fmla="*/ 1457325 w 3055144"/>
              <a:gd name="connsiteY81" fmla="*/ 1681162 h 2514600"/>
              <a:gd name="connsiteX82" fmla="*/ 1485900 w 3055144"/>
              <a:gd name="connsiteY82" fmla="*/ 1681162 h 2514600"/>
              <a:gd name="connsiteX83" fmla="*/ 1540669 w 3055144"/>
              <a:gd name="connsiteY83" fmla="*/ 1688306 h 2514600"/>
              <a:gd name="connsiteX84" fmla="*/ 1590675 w 3055144"/>
              <a:gd name="connsiteY84" fmla="*/ 1693069 h 2514600"/>
              <a:gd name="connsiteX85" fmla="*/ 1643063 w 3055144"/>
              <a:gd name="connsiteY85" fmla="*/ 1688306 h 2514600"/>
              <a:gd name="connsiteX86" fmla="*/ 1664494 w 3055144"/>
              <a:gd name="connsiteY86" fmla="*/ 1688306 h 2514600"/>
              <a:gd name="connsiteX87" fmla="*/ 1704975 w 3055144"/>
              <a:gd name="connsiteY87" fmla="*/ 1671637 h 2514600"/>
              <a:gd name="connsiteX88" fmla="*/ 1728788 w 3055144"/>
              <a:gd name="connsiteY88" fmla="*/ 1657350 h 2514600"/>
              <a:gd name="connsiteX89" fmla="*/ 1785938 w 3055144"/>
              <a:gd name="connsiteY89" fmla="*/ 1635919 h 2514600"/>
              <a:gd name="connsiteX90" fmla="*/ 1807369 w 3055144"/>
              <a:gd name="connsiteY90" fmla="*/ 1612106 h 2514600"/>
              <a:gd name="connsiteX91" fmla="*/ 1843088 w 3055144"/>
              <a:gd name="connsiteY91" fmla="*/ 1581150 h 2514600"/>
              <a:gd name="connsiteX92" fmla="*/ 1859756 w 3055144"/>
              <a:gd name="connsiteY92" fmla="*/ 1538287 h 2514600"/>
              <a:gd name="connsiteX93" fmla="*/ 1876425 w 3055144"/>
              <a:gd name="connsiteY93" fmla="*/ 1500187 h 2514600"/>
              <a:gd name="connsiteX94" fmla="*/ 1890713 w 3055144"/>
              <a:gd name="connsiteY94" fmla="*/ 1459706 h 2514600"/>
              <a:gd name="connsiteX95" fmla="*/ 2085974 w 3055144"/>
              <a:gd name="connsiteY95" fmla="*/ 1323976 h 2514600"/>
              <a:gd name="connsiteX96" fmla="*/ 2297905 w 3055144"/>
              <a:gd name="connsiteY96" fmla="*/ 1178720 h 2514600"/>
              <a:gd name="connsiteX97" fmla="*/ 2514599 w 3055144"/>
              <a:gd name="connsiteY97" fmla="*/ 1026320 h 2514600"/>
              <a:gd name="connsiteX98" fmla="*/ 2671764 w 3055144"/>
              <a:gd name="connsiteY98" fmla="*/ 916781 h 2514600"/>
              <a:gd name="connsiteX0" fmla="*/ 3055144 w 3055144"/>
              <a:gd name="connsiteY0" fmla="*/ 0 h 2514600"/>
              <a:gd name="connsiteX1" fmla="*/ 3007518 w 3055144"/>
              <a:gd name="connsiteY1" fmla="*/ 109538 h 2514600"/>
              <a:gd name="connsiteX2" fmla="*/ 2962274 w 3055144"/>
              <a:gd name="connsiteY2" fmla="*/ 250032 h 2514600"/>
              <a:gd name="connsiteX3" fmla="*/ 2924174 w 3055144"/>
              <a:gd name="connsiteY3" fmla="*/ 300039 h 2514600"/>
              <a:gd name="connsiteX4" fmla="*/ 2833687 w 3055144"/>
              <a:gd name="connsiteY4" fmla="*/ 347663 h 2514600"/>
              <a:gd name="connsiteX5" fmla="*/ 2771774 w 3055144"/>
              <a:gd name="connsiteY5" fmla="*/ 371476 h 2514600"/>
              <a:gd name="connsiteX6" fmla="*/ 2738437 w 3055144"/>
              <a:gd name="connsiteY6" fmla="*/ 392907 h 2514600"/>
              <a:gd name="connsiteX7" fmla="*/ 2709862 w 3055144"/>
              <a:gd name="connsiteY7" fmla="*/ 433388 h 2514600"/>
              <a:gd name="connsiteX8" fmla="*/ 2652712 w 3055144"/>
              <a:gd name="connsiteY8" fmla="*/ 521495 h 2514600"/>
              <a:gd name="connsiteX9" fmla="*/ 2609849 w 3055144"/>
              <a:gd name="connsiteY9" fmla="*/ 645320 h 2514600"/>
              <a:gd name="connsiteX10" fmla="*/ 2569368 w 3055144"/>
              <a:gd name="connsiteY10" fmla="*/ 728663 h 2514600"/>
              <a:gd name="connsiteX11" fmla="*/ 2528887 w 3055144"/>
              <a:gd name="connsiteY11" fmla="*/ 804863 h 2514600"/>
              <a:gd name="connsiteX12" fmla="*/ 2464594 w 3055144"/>
              <a:gd name="connsiteY12" fmla="*/ 852489 h 2514600"/>
              <a:gd name="connsiteX13" fmla="*/ 2409824 w 3055144"/>
              <a:gd name="connsiteY13" fmla="*/ 921545 h 2514600"/>
              <a:gd name="connsiteX14" fmla="*/ 2286000 w 3055144"/>
              <a:gd name="connsiteY14" fmla="*/ 1052513 h 2514600"/>
              <a:gd name="connsiteX15" fmla="*/ 2171699 w 3055144"/>
              <a:gd name="connsiteY15" fmla="*/ 1162051 h 2514600"/>
              <a:gd name="connsiteX16" fmla="*/ 2069305 w 3055144"/>
              <a:gd name="connsiteY16" fmla="*/ 1238249 h 2514600"/>
              <a:gd name="connsiteX17" fmla="*/ 1978817 w 3055144"/>
              <a:gd name="connsiteY17" fmla="*/ 1252538 h 2514600"/>
              <a:gd name="connsiteX18" fmla="*/ 1916905 w 3055144"/>
              <a:gd name="connsiteY18" fmla="*/ 1281113 h 2514600"/>
              <a:gd name="connsiteX19" fmla="*/ 1859755 w 3055144"/>
              <a:gd name="connsiteY19" fmla="*/ 1326356 h 2514600"/>
              <a:gd name="connsiteX20" fmla="*/ 1840705 w 3055144"/>
              <a:gd name="connsiteY20" fmla="*/ 1393032 h 2514600"/>
              <a:gd name="connsiteX21" fmla="*/ 1838324 w 3055144"/>
              <a:gd name="connsiteY21" fmla="*/ 1471613 h 2514600"/>
              <a:gd name="connsiteX22" fmla="*/ 1831181 w 3055144"/>
              <a:gd name="connsiteY22" fmla="*/ 1526381 h 2514600"/>
              <a:gd name="connsiteX23" fmla="*/ 1816894 w 3055144"/>
              <a:gd name="connsiteY23" fmla="*/ 1559719 h 2514600"/>
              <a:gd name="connsiteX24" fmla="*/ 1788319 w 3055144"/>
              <a:gd name="connsiteY24" fmla="*/ 1593056 h 2514600"/>
              <a:gd name="connsiteX25" fmla="*/ 1728788 w 3055144"/>
              <a:gd name="connsiteY25" fmla="*/ 1616869 h 2514600"/>
              <a:gd name="connsiteX26" fmla="*/ 1676400 w 3055144"/>
              <a:gd name="connsiteY26" fmla="*/ 1631156 h 2514600"/>
              <a:gd name="connsiteX27" fmla="*/ 1624013 w 3055144"/>
              <a:gd name="connsiteY27" fmla="*/ 1635919 h 2514600"/>
              <a:gd name="connsiteX28" fmla="*/ 1543050 w 3055144"/>
              <a:gd name="connsiteY28" fmla="*/ 1633537 h 2514600"/>
              <a:gd name="connsiteX29" fmla="*/ 1454944 w 3055144"/>
              <a:gd name="connsiteY29" fmla="*/ 1631156 h 2514600"/>
              <a:gd name="connsiteX30" fmla="*/ 1402556 w 3055144"/>
              <a:gd name="connsiteY30" fmla="*/ 1635919 h 2514600"/>
              <a:gd name="connsiteX31" fmla="*/ 1364456 w 3055144"/>
              <a:gd name="connsiteY31" fmla="*/ 1662112 h 2514600"/>
              <a:gd name="connsiteX32" fmla="*/ 1345406 w 3055144"/>
              <a:gd name="connsiteY32" fmla="*/ 1690687 h 2514600"/>
              <a:gd name="connsiteX33" fmla="*/ 1326356 w 3055144"/>
              <a:gd name="connsiteY33" fmla="*/ 1726406 h 2514600"/>
              <a:gd name="connsiteX34" fmla="*/ 1312069 w 3055144"/>
              <a:gd name="connsiteY34" fmla="*/ 1764506 h 2514600"/>
              <a:gd name="connsiteX35" fmla="*/ 1281113 w 3055144"/>
              <a:gd name="connsiteY35" fmla="*/ 1788319 h 2514600"/>
              <a:gd name="connsiteX36" fmla="*/ 1238250 w 3055144"/>
              <a:gd name="connsiteY36" fmla="*/ 1826419 h 2514600"/>
              <a:gd name="connsiteX37" fmla="*/ 1207294 w 3055144"/>
              <a:gd name="connsiteY37" fmla="*/ 1835944 h 2514600"/>
              <a:gd name="connsiteX38" fmla="*/ 1171575 w 3055144"/>
              <a:gd name="connsiteY38" fmla="*/ 1828800 h 2514600"/>
              <a:gd name="connsiteX39" fmla="*/ 1116806 w 3055144"/>
              <a:gd name="connsiteY39" fmla="*/ 1828800 h 2514600"/>
              <a:gd name="connsiteX40" fmla="*/ 1088231 w 3055144"/>
              <a:gd name="connsiteY40" fmla="*/ 1833562 h 2514600"/>
              <a:gd name="connsiteX41" fmla="*/ 1042988 w 3055144"/>
              <a:gd name="connsiteY41" fmla="*/ 1840706 h 2514600"/>
              <a:gd name="connsiteX42" fmla="*/ 1004888 w 3055144"/>
              <a:gd name="connsiteY42" fmla="*/ 1864519 h 2514600"/>
              <a:gd name="connsiteX43" fmla="*/ 950119 w 3055144"/>
              <a:gd name="connsiteY43" fmla="*/ 1897856 h 2514600"/>
              <a:gd name="connsiteX44" fmla="*/ 859631 w 3055144"/>
              <a:gd name="connsiteY44" fmla="*/ 1962150 h 2514600"/>
              <a:gd name="connsiteX45" fmla="*/ 788194 w 3055144"/>
              <a:gd name="connsiteY45" fmla="*/ 2009775 h 2514600"/>
              <a:gd name="connsiteX46" fmla="*/ 707231 w 3055144"/>
              <a:gd name="connsiteY46" fmla="*/ 2062162 h 2514600"/>
              <a:gd name="connsiteX47" fmla="*/ 652463 w 3055144"/>
              <a:gd name="connsiteY47" fmla="*/ 2107406 h 2514600"/>
              <a:gd name="connsiteX48" fmla="*/ 547688 w 3055144"/>
              <a:gd name="connsiteY48" fmla="*/ 2169319 h 2514600"/>
              <a:gd name="connsiteX49" fmla="*/ 459581 w 3055144"/>
              <a:gd name="connsiteY49" fmla="*/ 2216944 h 2514600"/>
              <a:gd name="connsiteX50" fmla="*/ 326231 w 3055144"/>
              <a:gd name="connsiteY50" fmla="*/ 2286000 h 2514600"/>
              <a:gd name="connsiteX51" fmla="*/ 240506 w 3055144"/>
              <a:gd name="connsiteY51" fmla="*/ 2319337 h 2514600"/>
              <a:gd name="connsiteX52" fmla="*/ 164306 w 3055144"/>
              <a:gd name="connsiteY52" fmla="*/ 2352675 h 2514600"/>
              <a:gd name="connsiteX53" fmla="*/ 102394 w 3055144"/>
              <a:gd name="connsiteY53" fmla="*/ 2374106 h 2514600"/>
              <a:gd name="connsiteX54" fmla="*/ 0 w 3055144"/>
              <a:gd name="connsiteY54" fmla="*/ 2386012 h 2514600"/>
              <a:gd name="connsiteX55" fmla="*/ 11906 w 3055144"/>
              <a:gd name="connsiteY55" fmla="*/ 2405062 h 2514600"/>
              <a:gd name="connsiteX56" fmla="*/ 33338 w 3055144"/>
              <a:gd name="connsiteY56" fmla="*/ 2433637 h 2514600"/>
              <a:gd name="connsiteX57" fmla="*/ 45244 w 3055144"/>
              <a:gd name="connsiteY57" fmla="*/ 2476500 h 2514600"/>
              <a:gd name="connsiteX58" fmla="*/ 47625 w 3055144"/>
              <a:gd name="connsiteY58" fmla="*/ 2514600 h 2514600"/>
              <a:gd name="connsiteX59" fmla="*/ 100013 w 3055144"/>
              <a:gd name="connsiteY59" fmla="*/ 2497931 h 2514600"/>
              <a:gd name="connsiteX60" fmla="*/ 247650 w 3055144"/>
              <a:gd name="connsiteY60" fmla="*/ 2440781 h 2514600"/>
              <a:gd name="connsiteX61" fmla="*/ 402431 w 3055144"/>
              <a:gd name="connsiteY61" fmla="*/ 2366962 h 2514600"/>
              <a:gd name="connsiteX62" fmla="*/ 531019 w 3055144"/>
              <a:gd name="connsiteY62" fmla="*/ 2290762 h 2514600"/>
              <a:gd name="connsiteX63" fmla="*/ 623888 w 3055144"/>
              <a:gd name="connsiteY63" fmla="*/ 2226469 h 2514600"/>
              <a:gd name="connsiteX64" fmla="*/ 721519 w 3055144"/>
              <a:gd name="connsiteY64" fmla="*/ 2157412 h 2514600"/>
              <a:gd name="connsiteX65" fmla="*/ 857250 w 3055144"/>
              <a:gd name="connsiteY65" fmla="*/ 2052637 h 2514600"/>
              <a:gd name="connsiteX66" fmla="*/ 978694 w 3055144"/>
              <a:gd name="connsiteY66" fmla="*/ 1978819 h 2514600"/>
              <a:gd name="connsiteX67" fmla="*/ 1035844 w 3055144"/>
              <a:gd name="connsiteY67" fmla="*/ 1926431 h 2514600"/>
              <a:gd name="connsiteX68" fmla="*/ 1066800 w 3055144"/>
              <a:gd name="connsiteY68" fmla="*/ 1916906 h 2514600"/>
              <a:gd name="connsiteX69" fmla="*/ 1081088 w 3055144"/>
              <a:gd name="connsiteY69" fmla="*/ 1912144 h 2514600"/>
              <a:gd name="connsiteX70" fmla="*/ 1140619 w 3055144"/>
              <a:gd name="connsiteY70" fmla="*/ 1907381 h 2514600"/>
              <a:gd name="connsiteX71" fmla="*/ 1200150 w 3055144"/>
              <a:gd name="connsiteY71" fmla="*/ 1897856 h 2514600"/>
              <a:gd name="connsiteX72" fmla="*/ 1221581 w 3055144"/>
              <a:gd name="connsiteY72" fmla="*/ 1893094 h 2514600"/>
              <a:gd name="connsiteX73" fmla="*/ 1240631 w 3055144"/>
              <a:gd name="connsiteY73" fmla="*/ 1883569 h 2514600"/>
              <a:gd name="connsiteX74" fmla="*/ 1307306 w 3055144"/>
              <a:gd name="connsiteY74" fmla="*/ 1843087 h 2514600"/>
              <a:gd name="connsiteX75" fmla="*/ 1338263 w 3055144"/>
              <a:gd name="connsiteY75" fmla="*/ 1828800 h 2514600"/>
              <a:gd name="connsiteX76" fmla="*/ 1347788 w 3055144"/>
              <a:gd name="connsiteY76" fmla="*/ 1802606 h 2514600"/>
              <a:gd name="connsiteX77" fmla="*/ 1362075 w 3055144"/>
              <a:gd name="connsiteY77" fmla="*/ 1778794 h 2514600"/>
              <a:gd name="connsiteX78" fmla="*/ 1383506 w 3055144"/>
              <a:gd name="connsiteY78" fmla="*/ 1752600 h 2514600"/>
              <a:gd name="connsiteX79" fmla="*/ 1407319 w 3055144"/>
              <a:gd name="connsiteY79" fmla="*/ 1714500 h 2514600"/>
              <a:gd name="connsiteX80" fmla="*/ 1438275 w 3055144"/>
              <a:gd name="connsiteY80" fmla="*/ 1690687 h 2514600"/>
              <a:gd name="connsiteX81" fmla="*/ 1457325 w 3055144"/>
              <a:gd name="connsiteY81" fmla="*/ 1681162 h 2514600"/>
              <a:gd name="connsiteX82" fmla="*/ 1485900 w 3055144"/>
              <a:gd name="connsiteY82" fmla="*/ 1681162 h 2514600"/>
              <a:gd name="connsiteX83" fmla="*/ 1540669 w 3055144"/>
              <a:gd name="connsiteY83" fmla="*/ 1688306 h 2514600"/>
              <a:gd name="connsiteX84" fmla="*/ 1590675 w 3055144"/>
              <a:gd name="connsiteY84" fmla="*/ 1693069 h 2514600"/>
              <a:gd name="connsiteX85" fmla="*/ 1643063 w 3055144"/>
              <a:gd name="connsiteY85" fmla="*/ 1688306 h 2514600"/>
              <a:gd name="connsiteX86" fmla="*/ 1664494 w 3055144"/>
              <a:gd name="connsiteY86" fmla="*/ 1688306 h 2514600"/>
              <a:gd name="connsiteX87" fmla="*/ 1704975 w 3055144"/>
              <a:gd name="connsiteY87" fmla="*/ 1671637 h 2514600"/>
              <a:gd name="connsiteX88" fmla="*/ 1728788 w 3055144"/>
              <a:gd name="connsiteY88" fmla="*/ 1657350 h 2514600"/>
              <a:gd name="connsiteX89" fmla="*/ 1785938 w 3055144"/>
              <a:gd name="connsiteY89" fmla="*/ 1635919 h 2514600"/>
              <a:gd name="connsiteX90" fmla="*/ 1807369 w 3055144"/>
              <a:gd name="connsiteY90" fmla="*/ 1612106 h 2514600"/>
              <a:gd name="connsiteX91" fmla="*/ 1843088 w 3055144"/>
              <a:gd name="connsiteY91" fmla="*/ 1581150 h 2514600"/>
              <a:gd name="connsiteX92" fmla="*/ 1859756 w 3055144"/>
              <a:gd name="connsiteY92" fmla="*/ 1538287 h 2514600"/>
              <a:gd name="connsiteX93" fmla="*/ 1876425 w 3055144"/>
              <a:gd name="connsiteY93" fmla="*/ 1500187 h 2514600"/>
              <a:gd name="connsiteX94" fmla="*/ 1890713 w 3055144"/>
              <a:gd name="connsiteY94" fmla="*/ 1459706 h 2514600"/>
              <a:gd name="connsiteX95" fmla="*/ 2085974 w 3055144"/>
              <a:gd name="connsiteY95" fmla="*/ 1323976 h 2514600"/>
              <a:gd name="connsiteX96" fmla="*/ 2243137 w 3055144"/>
              <a:gd name="connsiteY96" fmla="*/ 1216820 h 2514600"/>
              <a:gd name="connsiteX97" fmla="*/ 2297905 w 3055144"/>
              <a:gd name="connsiteY97" fmla="*/ 1178720 h 2514600"/>
              <a:gd name="connsiteX98" fmla="*/ 2514599 w 3055144"/>
              <a:gd name="connsiteY98" fmla="*/ 1026320 h 2514600"/>
              <a:gd name="connsiteX99" fmla="*/ 2671764 w 3055144"/>
              <a:gd name="connsiteY99" fmla="*/ 916781 h 2514600"/>
              <a:gd name="connsiteX0" fmla="*/ 3055144 w 3055144"/>
              <a:gd name="connsiteY0" fmla="*/ 0 h 2514600"/>
              <a:gd name="connsiteX1" fmla="*/ 3007518 w 3055144"/>
              <a:gd name="connsiteY1" fmla="*/ 109538 h 2514600"/>
              <a:gd name="connsiteX2" fmla="*/ 2962274 w 3055144"/>
              <a:gd name="connsiteY2" fmla="*/ 250032 h 2514600"/>
              <a:gd name="connsiteX3" fmla="*/ 2924174 w 3055144"/>
              <a:gd name="connsiteY3" fmla="*/ 300039 h 2514600"/>
              <a:gd name="connsiteX4" fmla="*/ 2833687 w 3055144"/>
              <a:gd name="connsiteY4" fmla="*/ 347663 h 2514600"/>
              <a:gd name="connsiteX5" fmla="*/ 2771774 w 3055144"/>
              <a:gd name="connsiteY5" fmla="*/ 371476 h 2514600"/>
              <a:gd name="connsiteX6" fmla="*/ 2738437 w 3055144"/>
              <a:gd name="connsiteY6" fmla="*/ 392907 h 2514600"/>
              <a:gd name="connsiteX7" fmla="*/ 2709862 w 3055144"/>
              <a:gd name="connsiteY7" fmla="*/ 433388 h 2514600"/>
              <a:gd name="connsiteX8" fmla="*/ 2652712 w 3055144"/>
              <a:gd name="connsiteY8" fmla="*/ 521495 h 2514600"/>
              <a:gd name="connsiteX9" fmla="*/ 2609849 w 3055144"/>
              <a:gd name="connsiteY9" fmla="*/ 645320 h 2514600"/>
              <a:gd name="connsiteX10" fmla="*/ 2569368 w 3055144"/>
              <a:gd name="connsiteY10" fmla="*/ 728663 h 2514600"/>
              <a:gd name="connsiteX11" fmla="*/ 2528887 w 3055144"/>
              <a:gd name="connsiteY11" fmla="*/ 804863 h 2514600"/>
              <a:gd name="connsiteX12" fmla="*/ 2464594 w 3055144"/>
              <a:gd name="connsiteY12" fmla="*/ 852489 h 2514600"/>
              <a:gd name="connsiteX13" fmla="*/ 2409824 w 3055144"/>
              <a:gd name="connsiteY13" fmla="*/ 921545 h 2514600"/>
              <a:gd name="connsiteX14" fmla="*/ 2286000 w 3055144"/>
              <a:gd name="connsiteY14" fmla="*/ 1052513 h 2514600"/>
              <a:gd name="connsiteX15" fmla="*/ 2171699 w 3055144"/>
              <a:gd name="connsiteY15" fmla="*/ 1162051 h 2514600"/>
              <a:gd name="connsiteX16" fmla="*/ 2069305 w 3055144"/>
              <a:gd name="connsiteY16" fmla="*/ 1238249 h 2514600"/>
              <a:gd name="connsiteX17" fmla="*/ 1978817 w 3055144"/>
              <a:gd name="connsiteY17" fmla="*/ 1252538 h 2514600"/>
              <a:gd name="connsiteX18" fmla="*/ 1916905 w 3055144"/>
              <a:gd name="connsiteY18" fmla="*/ 1281113 h 2514600"/>
              <a:gd name="connsiteX19" fmla="*/ 1859755 w 3055144"/>
              <a:gd name="connsiteY19" fmla="*/ 1326356 h 2514600"/>
              <a:gd name="connsiteX20" fmla="*/ 1840705 w 3055144"/>
              <a:gd name="connsiteY20" fmla="*/ 1393032 h 2514600"/>
              <a:gd name="connsiteX21" fmla="*/ 1838324 w 3055144"/>
              <a:gd name="connsiteY21" fmla="*/ 1471613 h 2514600"/>
              <a:gd name="connsiteX22" fmla="*/ 1831181 w 3055144"/>
              <a:gd name="connsiteY22" fmla="*/ 1526381 h 2514600"/>
              <a:gd name="connsiteX23" fmla="*/ 1816894 w 3055144"/>
              <a:gd name="connsiteY23" fmla="*/ 1559719 h 2514600"/>
              <a:gd name="connsiteX24" fmla="*/ 1788319 w 3055144"/>
              <a:gd name="connsiteY24" fmla="*/ 1593056 h 2514600"/>
              <a:gd name="connsiteX25" fmla="*/ 1728788 w 3055144"/>
              <a:gd name="connsiteY25" fmla="*/ 1616869 h 2514600"/>
              <a:gd name="connsiteX26" fmla="*/ 1676400 w 3055144"/>
              <a:gd name="connsiteY26" fmla="*/ 1631156 h 2514600"/>
              <a:gd name="connsiteX27" fmla="*/ 1624013 w 3055144"/>
              <a:gd name="connsiteY27" fmla="*/ 1635919 h 2514600"/>
              <a:gd name="connsiteX28" fmla="*/ 1543050 w 3055144"/>
              <a:gd name="connsiteY28" fmla="*/ 1633537 h 2514600"/>
              <a:gd name="connsiteX29" fmla="*/ 1454944 w 3055144"/>
              <a:gd name="connsiteY29" fmla="*/ 1631156 h 2514600"/>
              <a:gd name="connsiteX30" fmla="*/ 1402556 w 3055144"/>
              <a:gd name="connsiteY30" fmla="*/ 1635919 h 2514600"/>
              <a:gd name="connsiteX31" fmla="*/ 1364456 w 3055144"/>
              <a:gd name="connsiteY31" fmla="*/ 1662112 h 2514600"/>
              <a:gd name="connsiteX32" fmla="*/ 1345406 w 3055144"/>
              <a:gd name="connsiteY32" fmla="*/ 1690687 h 2514600"/>
              <a:gd name="connsiteX33" fmla="*/ 1326356 w 3055144"/>
              <a:gd name="connsiteY33" fmla="*/ 1726406 h 2514600"/>
              <a:gd name="connsiteX34" fmla="*/ 1312069 w 3055144"/>
              <a:gd name="connsiteY34" fmla="*/ 1764506 h 2514600"/>
              <a:gd name="connsiteX35" fmla="*/ 1281113 w 3055144"/>
              <a:gd name="connsiteY35" fmla="*/ 1788319 h 2514600"/>
              <a:gd name="connsiteX36" fmla="*/ 1238250 w 3055144"/>
              <a:gd name="connsiteY36" fmla="*/ 1826419 h 2514600"/>
              <a:gd name="connsiteX37" fmla="*/ 1207294 w 3055144"/>
              <a:gd name="connsiteY37" fmla="*/ 1835944 h 2514600"/>
              <a:gd name="connsiteX38" fmla="*/ 1171575 w 3055144"/>
              <a:gd name="connsiteY38" fmla="*/ 1828800 h 2514600"/>
              <a:gd name="connsiteX39" fmla="*/ 1116806 w 3055144"/>
              <a:gd name="connsiteY39" fmla="*/ 1828800 h 2514600"/>
              <a:gd name="connsiteX40" fmla="*/ 1088231 w 3055144"/>
              <a:gd name="connsiteY40" fmla="*/ 1833562 h 2514600"/>
              <a:gd name="connsiteX41" fmla="*/ 1042988 w 3055144"/>
              <a:gd name="connsiteY41" fmla="*/ 1840706 h 2514600"/>
              <a:gd name="connsiteX42" fmla="*/ 1004888 w 3055144"/>
              <a:gd name="connsiteY42" fmla="*/ 1864519 h 2514600"/>
              <a:gd name="connsiteX43" fmla="*/ 950119 w 3055144"/>
              <a:gd name="connsiteY43" fmla="*/ 1897856 h 2514600"/>
              <a:gd name="connsiteX44" fmla="*/ 859631 w 3055144"/>
              <a:gd name="connsiteY44" fmla="*/ 1962150 h 2514600"/>
              <a:gd name="connsiteX45" fmla="*/ 788194 w 3055144"/>
              <a:gd name="connsiteY45" fmla="*/ 2009775 h 2514600"/>
              <a:gd name="connsiteX46" fmla="*/ 707231 w 3055144"/>
              <a:gd name="connsiteY46" fmla="*/ 2062162 h 2514600"/>
              <a:gd name="connsiteX47" fmla="*/ 652463 w 3055144"/>
              <a:gd name="connsiteY47" fmla="*/ 2107406 h 2514600"/>
              <a:gd name="connsiteX48" fmla="*/ 547688 w 3055144"/>
              <a:gd name="connsiteY48" fmla="*/ 2169319 h 2514600"/>
              <a:gd name="connsiteX49" fmla="*/ 459581 w 3055144"/>
              <a:gd name="connsiteY49" fmla="*/ 2216944 h 2514600"/>
              <a:gd name="connsiteX50" fmla="*/ 326231 w 3055144"/>
              <a:gd name="connsiteY50" fmla="*/ 2286000 h 2514600"/>
              <a:gd name="connsiteX51" fmla="*/ 240506 w 3055144"/>
              <a:gd name="connsiteY51" fmla="*/ 2319337 h 2514600"/>
              <a:gd name="connsiteX52" fmla="*/ 164306 w 3055144"/>
              <a:gd name="connsiteY52" fmla="*/ 2352675 h 2514600"/>
              <a:gd name="connsiteX53" fmla="*/ 102394 w 3055144"/>
              <a:gd name="connsiteY53" fmla="*/ 2374106 h 2514600"/>
              <a:gd name="connsiteX54" fmla="*/ 0 w 3055144"/>
              <a:gd name="connsiteY54" fmla="*/ 2386012 h 2514600"/>
              <a:gd name="connsiteX55" fmla="*/ 11906 w 3055144"/>
              <a:gd name="connsiteY55" fmla="*/ 2405062 h 2514600"/>
              <a:gd name="connsiteX56" fmla="*/ 33338 w 3055144"/>
              <a:gd name="connsiteY56" fmla="*/ 2433637 h 2514600"/>
              <a:gd name="connsiteX57" fmla="*/ 45244 w 3055144"/>
              <a:gd name="connsiteY57" fmla="*/ 2476500 h 2514600"/>
              <a:gd name="connsiteX58" fmla="*/ 47625 w 3055144"/>
              <a:gd name="connsiteY58" fmla="*/ 2514600 h 2514600"/>
              <a:gd name="connsiteX59" fmla="*/ 100013 w 3055144"/>
              <a:gd name="connsiteY59" fmla="*/ 2497931 h 2514600"/>
              <a:gd name="connsiteX60" fmla="*/ 247650 w 3055144"/>
              <a:gd name="connsiteY60" fmla="*/ 2440781 h 2514600"/>
              <a:gd name="connsiteX61" fmla="*/ 402431 w 3055144"/>
              <a:gd name="connsiteY61" fmla="*/ 2366962 h 2514600"/>
              <a:gd name="connsiteX62" fmla="*/ 531019 w 3055144"/>
              <a:gd name="connsiteY62" fmla="*/ 2290762 h 2514600"/>
              <a:gd name="connsiteX63" fmla="*/ 623888 w 3055144"/>
              <a:gd name="connsiteY63" fmla="*/ 2226469 h 2514600"/>
              <a:gd name="connsiteX64" fmla="*/ 721519 w 3055144"/>
              <a:gd name="connsiteY64" fmla="*/ 2157412 h 2514600"/>
              <a:gd name="connsiteX65" fmla="*/ 857250 w 3055144"/>
              <a:gd name="connsiteY65" fmla="*/ 2052637 h 2514600"/>
              <a:gd name="connsiteX66" fmla="*/ 978694 w 3055144"/>
              <a:gd name="connsiteY66" fmla="*/ 1978819 h 2514600"/>
              <a:gd name="connsiteX67" fmla="*/ 1035844 w 3055144"/>
              <a:gd name="connsiteY67" fmla="*/ 1926431 h 2514600"/>
              <a:gd name="connsiteX68" fmla="*/ 1066800 w 3055144"/>
              <a:gd name="connsiteY68" fmla="*/ 1916906 h 2514600"/>
              <a:gd name="connsiteX69" fmla="*/ 1081088 w 3055144"/>
              <a:gd name="connsiteY69" fmla="*/ 1912144 h 2514600"/>
              <a:gd name="connsiteX70" fmla="*/ 1140619 w 3055144"/>
              <a:gd name="connsiteY70" fmla="*/ 1907381 h 2514600"/>
              <a:gd name="connsiteX71" fmla="*/ 1200150 w 3055144"/>
              <a:gd name="connsiteY71" fmla="*/ 1897856 h 2514600"/>
              <a:gd name="connsiteX72" fmla="*/ 1221581 w 3055144"/>
              <a:gd name="connsiteY72" fmla="*/ 1893094 h 2514600"/>
              <a:gd name="connsiteX73" fmla="*/ 1240631 w 3055144"/>
              <a:gd name="connsiteY73" fmla="*/ 1883569 h 2514600"/>
              <a:gd name="connsiteX74" fmla="*/ 1307306 w 3055144"/>
              <a:gd name="connsiteY74" fmla="*/ 1843087 h 2514600"/>
              <a:gd name="connsiteX75" fmla="*/ 1338263 w 3055144"/>
              <a:gd name="connsiteY75" fmla="*/ 1828800 h 2514600"/>
              <a:gd name="connsiteX76" fmla="*/ 1347788 w 3055144"/>
              <a:gd name="connsiteY76" fmla="*/ 1802606 h 2514600"/>
              <a:gd name="connsiteX77" fmla="*/ 1362075 w 3055144"/>
              <a:gd name="connsiteY77" fmla="*/ 1778794 h 2514600"/>
              <a:gd name="connsiteX78" fmla="*/ 1383506 w 3055144"/>
              <a:gd name="connsiteY78" fmla="*/ 1752600 h 2514600"/>
              <a:gd name="connsiteX79" fmla="*/ 1407319 w 3055144"/>
              <a:gd name="connsiteY79" fmla="*/ 1714500 h 2514600"/>
              <a:gd name="connsiteX80" fmla="*/ 1438275 w 3055144"/>
              <a:gd name="connsiteY80" fmla="*/ 1690687 h 2514600"/>
              <a:gd name="connsiteX81" fmla="*/ 1457325 w 3055144"/>
              <a:gd name="connsiteY81" fmla="*/ 1681162 h 2514600"/>
              <a:gd name="connsiteX82" fmla="*/ 1485900 w 3055144"/>
              <a:gd name="connsiteY82" fmla="*/ 1681162 h 2514600"/>
              <a:gd name="connsiteX83" fmla="*/ 1540669 w 3055144"/>
              <a:gd name="connsiteY83" fmla="*/ 1688306 h 2514600"/>
              <a:gd name="connsiteX84" fmla="*/ 1590675 w 3055144"/>
              <a:gd name="connsiteY84" fmla="*/ 1693069 h 2514600"/>
              <a:gd name="connsiteX85" fmla="*/ 1643063 w 3055144"/>
              <a:gd name="connsiteY85" fmla="*/ 1688306 h 2514600"/>
              <a:gd name="connsiteX86" fmla="*/ 1664494 w 3055144"/>
              <a:gd name="connsiteY86" fmla="*/ 1688306 h 2514600"/>
              <a:gd name="connsiteX87" fmla="*/ 1704975 w 3055144"/>
              <a:gd name="connsiteY87" fmla="*/ 1671637 h 2514600"/>
              <a:gd name="connsiteX88" fmla="*/ 1728788 w 3055144"/>
              <a:gd name="connsiteY88" fmla="*/ 1657350 h 2514600"/>
              <a:gd name="connsiteX89" fmla="*/ 1785938 w 3055144"/>
              <a:gd name="connsiteY89" fmla="*/ 1635919 h 2514600"/>
              <a:gd name="connsiteX90" fmla="*/ 1807369 w 3055144"/>
              <a:gd name="connsiteY90" fmla="*/ 1612106 h 2514600"/>
              <a:gd name="connsiteX91" fmla="*/ 1843088 w 3055144"/>
              <a:gd name="connsiteY91" fmla="*/ 1581150 h 2514600"/>
              <a:gd name="connsiteX92" fmla="*/ 1859756 w 3055144"/>
              <a:gd name="connsiteY92" fmla="*/ 1538287 h 2514600"/>
              <a:gd name="connsiteX93" fmla="*/ 1876425 w 3055144"/>
              <a:gd name="connsiteY93" fmla="*/ 1500187 h 2514600"/>
              <a:gd name="connsiteX94" fmla="*/ 1890713 w 3055144"/>
              <a:gd name="connsiteY94" fmla="*/ 1459706 h 2514600"/>
              <a:gd name="connsiteX95" fmla="*/ 2085974 w 3055144"/>
              <a:gd name="connsiteY95" fmla="*/ 1323976 h 2514600"/>
              <a:gd name="connsiteX96" fmla="*/ 2243137 w 3055144"/>
              <a:gd name="connsiteY96" fmla="*/ 1216820 h 2514600"/>
              <a:gd name="connsiteX97" fmla="*/ 2297905 w 3055144"/>
              <a:gd name="connsiteY97" fmla="*/ 1178720 h 2514600"/>
              <a:gd name="connsiteX98" fmla="*/ 2421730 w 3055144"/>
              <a:gd name="connsiteY98" fmla="*/ 1095376 h 2514600"/>
              <a:gd name="connsiteX99" fmla="*/ 2514599 w 3055144"/>
              <a:gd name="connsiteY99" fmla="*/ 1026320 h 2514600"/>
              <a:gd name="connsiteX100" fmla="*/ 2671764 w 3055144"/>
              <a:gd name="connsiteY100" fmla="*/ 916781 h 2514600"/>
              <a:gd name="connsiteX0" fmla="*/ 3055144 w 3055144"/>
              <a:gd name="connsiteY0" fmla="*/ 0 h 2514600"/>
              <a:gd name="connsiteX1" fmla="*/ 3007518 w 3055144"/>
              <a:gd name="connsiteY1" fmla="*/ 109538 h 2514600"/>
              <a:gd name="connsiteX2" fmla="*/ 2962274 w 3055144"/>
              <a:gd name="connsiteY2" fmla="*/ 250032 h 2514600"/>
              <a:gd name="connsiteX3" fmla="*/ 2924174 w 3055144"/>
              <a:gd name="connsiteY3" fmla="*/ 300039 h 2514600"/>
              <a:gd name="connsiteX4" fmla="*/ 2833687 w 3055144"/>
              <a:gd name="connsiteY4" fmla="*/ 347663 h 2514600"/>
              <a:gd name="connsiteX5" fmla="*/ 2771774 w 3055144"/>
              <a:gd name="connsiteY5" fmla="*/ 371476 h 2514600"/>
              <a:gd name="connsiteX6" fmla="*/ 2738437 w 3055144"/>
              <a:gd name="connsiteY6" fmla="*/ 392907 h 2514600"/>
              <a:gd name="connsiteX7" fmla="*/ 2709862 w 3055144"/>
              <a:gd name="connsiteY7" fmla="*/ 433388 h 2514600"/>
              <a:gd name="connsiteX8" fmla="*/ 2652712 w 3055144"/>
              <a:gd name="connsiteY8" fmla="*/ 521495 h 2514600"/>
              <a:gd name="connsiteX9" fmla="*/ 2609849 w 3055144"/>
              <a:gd name="connsiteY9" fmla="*/ 645320 h 2514600"/>
              <a:gd name="connsiteX10" fmla="*/ 2569368 w 3055144"/>
              <a:gd name="connsiteY10" fmla="*/ 728663 h 2514600"/>
              <a:gd name="connsiteX11" fmla="*/ 2528887 w 3055144"/>
              <a:gd name="connsiteY11" fmla="*/ 804863 h 2514600"/>
              <a:gd name="connsiteX12" fmla="*/ 2464594 w 3055144"/>
              <a:gd name="connsiteY12" fmla="*/ 852489 h 2514600"/>
              <a:gd name="connsiteX13" fmla="*/ 2409824 w 3055144"/>
              <a:gd name="connsiteY13" fmla="*/ 921545 h 2514600"/>
              <a:gd name="connsiteX14" fmla="*/ 2286000 w 3055144"/>
              <a:gd name="connsiteY14" fmla="*/ 1052513 h 2514600"/>
              <a:gd name="connsiteX15" fmla="*/ 2171699 w 3055144"/>
              <a:gd name="connsiteY15" fmla="*/ 1162051 h 2514600"/>
              <a:gd name="connsiteX16" fmla="*/ 2069305 w 3055144"/>
              <a:gd name="connsiteY16" fmla="*/ 1238249 h 2514600"/>
              <a:gd name="connsiteX17" fmla="*/ 1978817 w 3055144"/>
              <a:gd name="connsiteY17" fmla="*/ 1252538 h 2514600"/>
              <a:gd name="connsiteX18" fmla="*/ 1916905 w 3055144"/>
              <a:gd name="connsiteY18" fmla="*/ 1281113 h 2514600"/>
              <a:gd name="connsiteX19" fmla="*/ 1859755 w 3055144"/>
              <a:gd name="connsiteY19" fmla="*/ 1326356 h 2514600"/>
              <a:gd name="connsiteX20" fmla="*/ 1840705 w 3055144"/>
              <a:gd name="connsiteY20" fmla="*/ 1393032 h 2514600"/>
              <a:gd name="connsiteX21" fmla="*/ 1838324 w 3055144"/>
              <a:gd name="connsiteY21" fmla="*/ 1471613 h 2514600"/>
              <a:gd name="connsiteX22" fmla="*/ 1831181 w 3055144"/>
              <a:gd name="connsiteY22" fmla="*/ 1526381 h 2514600"/>
              <a:gd name="connsiteX23" fmla="*/ 1816894 w 3055144"/>
              <a:gd name="connsiteY23" fmla="*/ 1559719 h 2514600"/>
              <a:gd name="connsiteX24" fmla="*/ 1788319 w 3055144"/>
              <a:gd name="connsiteY24" fmla="*/ 1593056 h 2514600"/>
              <a:gd name="connsiteX25" fmla="*/ 1728788 w 3055144"/>
              <a:gd name="connsiteY25" fmla="*/ 1616869 h 2514600"/>
              <a:gd name="connsiteX26" fmla="*/ 1676400 w 3055144"/>
              <a:gd name="connsiteY26" fmla="*/ 1631156 h 2514600"/>
              <a:gd name="connsiteX27" fmla="*/ 1624013 w 3055144"/>
              <a:gd name="connsiteY27" fmla="*/ 1635919 h 2514600"/>
              <a:gd name="connsiteX28" fmla="*/ 1543050 w 3055144"/>
              <a:gd name="connsiteY28" fmla="*/ 1633537 h 2514600"/>
              <a:gd name="connsiteX29" fmla="*/ 1454944 w 3055144"/>
              <a:gd name="connsiteY29" fmla="*/ 1631156 h 2514600"/>
              <a:gd name="connsiteX30" fmla="*/ 1402556 w 3055144"/>
              <a:gd name="connsiteY30" fmla="*/ 1635919 h 2514600"/>
              <a:gd name="connsiteX31" fmla="*/ 1364456 w 3055144"/>
              <a:gd name="connsiteY31" fmla="*/ 1662112 h 2514600"/>
              <a:gd name="connsiteX32" fmla="*/ 1345406 w 3055144"/>
              <a:gd name="connsiteY32" fmla="*/ 1690687 h 2514600"/>
              <a:gd name="connsiteX33" fmla="*/ 1326356 w 3055144"/>
              <a:gd name="connsiteY33" fmla="*/ 1726406 h 2514600"/>
              <a:gd name="connsiteX34" fmla="*/ 1312069 w 3055144"/>
              <a:gd name="connsiteY34" fmla="*/ 1764506 h 2514600"/>
              <a:gd name="connsiteX35" fmla="*/ 1281113 w 3055144"/>
              <a:gd name="connsiteY35" fmla="*/ 1788319 h 2514600"/>
              <a:gd name="connsiteX36" fmla="*/ 1238250 w 3055144"/>
              <a:gd name="connsiteY36" fmla="*/ 1826419 h 2514600"/>
              <a:gd name="connsiteX37" fmla="*/ 1207294 w 3055144"/>
              <a:gd name="connsiteY37" fmla="*/ 1835944 h 2514600"/>
              <a:gd name="connsiteX38" fmla="*/ 1171575 w 3055144"/>
              <a:gd name="connsiteY38" fmla="*/ 1828800 h 2514600"/>
              <a:gd name="connsiteX39" fmla="*/ 1116806 w 3055144"/>
              <a:gd name="connsiteY39" fmla="*/ 1828800 h 2514600"/>
              <a:gd name="connsiteX40" fmla="*/ 1088231 w 3055144"/>
              <a:gd name="connsiteY40" fmla="*/ 1833562 h 2514600"/>
              <a:gd name="connsiteX41" fmla="*/ 1042988 w 3055144"/>
              <a:gd name="connsiteY41" fmla="*/ 1840706 h 2514600"/>
              <a:gd name="connsiteX42" fmla="*/ 1004888 w 3055144"/>
              <a:gd name="connsiteY42" fmla="*/ 1864519 h 2514600"/>
              <a:gd name="connsiteX43" fmla="*/ 950119 w 3055144"/>
              <a:gd name="connsiteY43" fmla="*/ 1897856 h 2514600"/>
              <a:gd name="connsiteX44" fmla="*/ 859631 w 3055144"/>
              <a:gd name="connsiteY44" fmla="*/ 1962150 h 2514600"/>
              <a:gd name="connsiteX45" fmla="*/ 788194 w 3055144"/>
              <a:gd name="connsiteY45" fmla="*/ 2009775 h 2514600"/>
              <a:gd name="connsiteX46" fmla="*/ 707231 w 3055144"/>
              <a:gd name="connsiteY46" fmla="*/ 2062162 h 2514600"/>
              <a:gd name="connsiteX47" fmla="*/ 652463 w 3055144"/>
              <a:gd name="connsiteY47" fmla="*/ 2107406 h 2514600"/>
              <a:gd name="connsiteX48" fmla="*/ 547688 w 3055144"/>
              <a:gd name="connsiteY48" fmla="*/ 2169319 h 2514600"/>
              <a:gd name="connsiteX49" fmla="*/ 459581 w 3055144"/>
              <a:gd name="connsiteY49" fmla="*/ 2216944 h 2514600"/>
              <a:gd name="connsiteX50" fmla="*/ 326231 w 3055144"/>
              <a:gd name="connsiteY50" fmla="*/ 2286000 h 2514600"/>
              <a:gd name="connsiteX51" fmla="*/ 240506 w 3055144"/>
              <a:gd name="connsiteY51" fmla="*/ 2319337 h 2514600"/>
              <a:gd name="connsiteX52" fmla="*/ 164306 w 3055144"/>
              <a:gd name="connsiteY52" fmla="*/ 2352675 h 2514600"/>
              <a:gd name="connsiteX53" fmla="*/ 102394 w 3055144"/>
              <a:gd name="connsiteY53" fmla="*/ 2374106 h 2514600"/>
              <a:gd name="connsiteX54" fmla="*/ 0 w 3055144"/>
              <a:gd name="connsiteY54" fmla="*/ 2386012 h 2514600"/>
              <a:gd name="connsiteX55" fmla="*/ 11906 w 3055144"/>
              <a:gd name="connsiteY55" fmla="*/ 2405062 h 2514600"/>
              <a:gd name="connsiteX56" fmla="*/ 33338 w 3055144"/>
              <a:gd name="connsiteY56" fmla="*/ 2433637 h 2514600"/>
              <a:gd name="connsiteX57" fmla="*/ 45244 w 3055144"/>
              <a:gd name="connsiteY57" fmla="*/ 2476500 h 2514600"/>
              <a:gd name="connsiteX58" fmla="*/ 47625 w 3055144"/>
              <a:gd name="connsiteY58" fmla="*/ 2514600 h 2514600"/>
              <a:gd name="connsiteX59" fmla="*/ 100013 w 3055144"/>
              <a:gd name="connsiteY59" fmla="*/ 2497931 h 2514600"/>
              <a:gd name="connsiteX60" fmla="*/ 247650 w 3055144"/>
              <a:gd name="connsiteY60" fmla="*/ 2440781 h 2514600"/>
              <a:gd name="connsiteX61" fmla="*/ 402431 w 3055144"/>
              <a:gd name="connsiteY61" fmla="*/ 2366962 h 2514600"/>
              <a:gd name="connsiteX62" fmla="*/ 531019 w 3055144"/>
              <a:gd name="connsiteY62" fmla="*/ 2290762 h 2514600"/>
              <a:gd name="connsiteX63" fmla="*/ 623888 w 3055144"/>
              <a:gd name="connsiteY63" fmla="*/ 2226469 h 2514600"/>
              <a:gd name="connsiteX64" fmla="*/ 721519 w 3055144"/>
              <a:gd name="connsiteY64" fmla="*/ 2157412 h 2514600"/>
              <a:gd name="connsiteX65" fmla="*/ 857250 w 3055144"/>
              <a:gd name="connsiteY65" fmla="*/ 2052637 h 2514600"/>
              <a:gd name="connsiteX66" fmla="*/ 978694 w 3055144"/>
              <a:gd name="connsiteY66" fmla="*/ 1978819 h 2514600"/>
              <a:gd name="connsiteX67" fmla="*/ 1035844 w 3055144"/>
              <a:gd name="connsiteY67" fmla="*/ 1926431 h 2514600"/>
              <a:gd name="connsiteX68" fmla="*/ 1066800 w 3055144"/>
              <a:gd name="connsiteY68" fmla="*/ 1916906 h 2514600"/>
              <a:gd name="connsiteX69" fmla="*/ 1081088 w 3055144"/>
              <a:gd name="connsiteY69" fmla="*/ 1912144 h 2514600"/>
              <a:gd name="connsiteX70" fmla="*/ 1140619 w 3055144"/>
              <a:gd name="connsiteY70" fmla="*/ 1907381 h 2514600"/>
              <a:gd name="connsiteX71" fmla="*/ 1200150 w 3055144"/>
              <a:gd name="connsiteY71" fmla="*/ 1897856 h 2514600"/>
              <a:gd name="connsiteX72" fmla="*/ 1221581 w 3055144"/>
              <a:gd name="connsiteY72" fmla="*/ 1893094 h 2514600"/>
              <a:gd name="connsiteX73" fmla="*/ 1240631 w 3055144"/>
              <a:gd name="connsiteY73" fmla="*/ 1883569 h 2514600"/>
              <a:gd name="connsiteX74" fmla="*/ 1307306 w 3055144"/>
              <a:gd name="connsiteY74" fmla="*/ 1843087 h 2514600"/>
              <a:gd name="connsiteX75" fmla="*/ 1338263 w 3055144"/>
              <a:gd name="connsiteY75" fmla="*/ 1828800 h 2514600"/>
              <a:gd name="connsiteX76" fmla="*/ 1347788 w 3055144"/>
              <a:gd name="connsiteY76" fmla="*/ 1802606 h 2514600"/>
              <a:gd name="connsiteX77" fmla="*/ 1362075 w 3055144"/>
              <a:gd name="connsiteY77" fmla="*/ 1778794 h 2514600"/>
              <a:gd name="connsiteX78" fmla="*/ 1383506 w 3055144"/>
              <a:gd name="connsiteY78" fmla="*/ 1752600 h 2514600"/>
              <a:gd name="connsiteX79" fmla="*/ 1407319 w 3055144"/>
              <a:gd name="connsiteY79" fmla="*/ 1714500 h 2514600"/>
              <a:gd name="connsiteX80" fmla="*/ 1438275 w 3055144"/>
              <a:gd name="connsiteY80" fmla="*/ 1690687 h 2514600"/>
              <a:gd name="connsiteX81" fmla="*/ 1457325 w 3055144"/>
              <a:gd name="connsiteY81" fmla="*/ 1681162 h 2514600"/>
              <a:gd name="connsiteX82" fmla="*/ 1485900 w 3055144"/>
              <a:gd name="connsiteY82" fmla="*/ 1681162 h 2514600"/>
              <a:gd name="connsiteX83" fmla="*/ 1540669 w 3055144"/>
              <a:gd name="connsiteY83" fmla="*/ 1688306 h 2514600"/>
              <a:gd name="connsiteX84" fmla="*/ 1590675 w 3055144"/>
              <a:gd name="connsiteY84" fmla="*/ 1693069 h 2514600"/>
              <a:gd name="connsiteX85" fmla="*/ 1643063 w 3055144"/>
              <a:gd name="connsiteY85" fmla="*/ 1688306 h 2514600"/>
              <a:gd name="connsiteX86" fmla="*/ 1664494 w 3055144"/>
              <a:gd name="connsiteY86" fmla="*/ 1688306 h 2514600"/>
              <a:gd name="connsiteX87" fmla="*/ 1704975 w 3055144"/>
              <a:gd name="connsiteY87" fmla="*/ 1671637 h 2514600"/>
              <a:gd name="connsiteX88" fmla="*/ 1728788 w 3055144"/>
              <a:gd name="connsiteY88" fmla="*/ 1657350 h 2514600"/>
              <a:gd name="connsiteX89" fmla="*/ 1785938 w 3055144"/>
              <a:gd name="connsiteY89" fmla="*/ 1635919 h 2514600"/>
              <a:gd name="connsiteX90" fmla="*/ 1807369 w 3055144"/>
              <a:gd name="connsiteY90" fmla="*/ 1612106 h 2514600"/>
              <a:gd name="connsiteX91" fmla="*/ 1843088 w 3055144"/>
              <a:gd name="connsiteY91" fmla="*/ 1581150 h 2514600"/>
              <a:gd name="connsiteX92" fmla="*/ 1859756 w 3055144"/>
              <a:gd name="connsiteY92" fmla="*/ 1538287 h 2514600"/>
              <a:gd name="connsiteX93" fmla="*/ 1876425 w 3055144"/>
              <a:gd name="connsiteY93" fmla="*/ 1500187 h 2514600"/>
              <a:gd name="connsiteX94" fmla="*/ 1890713 w 3055144"/>
              <a:gd name="connsiteY94" fmla="*/ 1459706 h 2514600"/>
              <a:gd name="connsiteX95" fmla="*/ 2085974 w 3055144"/>
              <a:gd name="connsiteY95" fmla="*/ 1323976 h 2514600"/>
              <a:gd name="connsiteX96" fmla="*/ 2243137 w 3055144"/>
              <a:gd name="connsiteY96" fmla="*/ 1216820 h 2514600"/>
              <a:gd name="connsiteX97" fmla="*/ 2297905 w 3055144"/>
              <a:gd name="connsiteY97" fmla="*/ 1178720 h 2514600"/>
              <a:gd name="connsiteX98" fmla="*/ 2421730 w 3055144"/>
              <a:gd name="connsiteY98" fmla="*/ 1095376 h 2514600"/>
              <a:gd name="connsiteX99" fmla="*/ 2514599 w 3055144"/>
              <a:gd name="connsiteY99" fmla="*/ 1026320 h 2514600"/>
              <a:gd name="connsiteX100" fmla="*/ 2574130 w 3055144"/>
              <a:gd name="connsiteY100" fmla="*/ 983457 h 2514600"/>
              <a:gd name="connsiteX101" fmla="*/ 2671764 w 3055144"/>
              <a:gd name="connsiteY101" fmla="*/ 916781 h 2514600"/>
              <a:gd name="connsiteX0" fmla="*/ 3055144 w 3055144"/>
              <a:gd name="connsiteY0" fmla="*/ 0 h 2514600"/>
              <a:gd name="connsiteX1" fmla="*/ 3007518 w 3055144"/>
              <a:gd name="connsiteY1" fmla="*/ 109538 h 2514600"/>
              <a:gd name="connsiteX2" fmla="*/ 2962274 w 3055144"/>
              <a:gd name="connsiteY2" fmla="*/ 250032 h 2514600"/>
              <a:gd name="connsiteX3" fmla="*/ 2924174 w 3055144"/>
              <a:gd name="connsiteY3" fmla="*/ 300039 h 2514600"/>
              <a:gd name="connsiteX4" fmla="*/ 2833687 w 3055144"/>
              <a:gd name="connsiteY4" fmla="*/ 347663 h 2514600"/>
              <a:gd name="connsiteX5" fmla="*/ 2771774 w 3055144"/>
              <a:gd name="connsiteY5" fmla="*/ 371476 h 2514600"/>
              <a:gd name="connsiteX6" fmla="*/ 2738437 w 3055144"/>
              <a:gd name="connsiteY6" fmla="*/ 392907 h 2514600"/>
              <a:gd name="connsiteX7" fmla="*/ 2709862 w 3055144"/>
              <a:gd name="connsiteY7" fmla="*/ 433388 h 2514600"/>
              <a:gd name="connsiteX8" fmla="*/ 2652712 w 3055144"/>
              <a:gd name="connsiteY8" fmla="*/ 521495 h 2514600"/>
              <a:gd name="connsiteX9" fmla="*/ 2609849 w 3055144"/>
              <a:gd name="connsiteY9" fmla="*/ 645320 h 2514600"/>
              <a:gd name="connsiteX10" fmla="*/ 2569368 w 3055144"/>
              <a:gd name="connsiteY10" fmla="*/ 728663 h 2514600"/>
              <a:gd name="connsiteX11" fmla="*/ 2528887 w 3055144"/>
              <a:gd name="connsiteY11" fmla="*/ 804863 h 2514600"/>
              <a:gd name="connsiteX12" fmla="*/ 2464594 w 3055144"/>
              <a:gd name="connsiteY12" fmla="*/ 852489 h 2514600"/>
              <a:gd name="connsiteX13" fmla="*/ 2409824 w 3055144"/>
              <a:gd name="connsiteY13" fmla="*/ 921545 h 2514600"/>
              <a:gd name="connsiteX14" fmla="*/ 2286000 w 3055144"/>
              <a:gd name="connsiteY14" fmla="*/ 1052513 h 2514600"/>
              <a:gd name="connsiteX15" fmla="*/ 2171699 w 3055144"/>
              <a:gd name="connsiteY15" fmla="*/ 1162051 h 2514600"/>
              <a:gd name="connsiteX16" fmla="*/ 2069305 w 3055144"/>
              <a:gd name="connsiteY16" fmla="*/ 1238249 h 2514600"/>
              <a:gd name="connsiteX17" fmla="*/ 1978817 w 3055144"/>
              <a:gd name="connsiteY17" fmla="*/ 1252538 h 2514600"/>
              <a:gd name="connsiteX18" fmla="*/ 1916905 w 3055144"/>
              <a:gd name="connsiteY18" fmla="*/ 1281113 h 2514600"/>
              <a:gd name="connsiteX19" fmla="*/ 1859755 w 3055144"/>
              <a:gd name="connsiteY19" fmla="*/ 1326356 h 2514600"/>
              <a:gd name="connsiteX20" fmla="*/ 1840705 w 3055144"/>
              <a:gd name="connsiteY20" fmla="*/ 1393032 h 2514600"/>
              <a:gd name="connsiteX21" fmla="*/ 1838324 w 3055144"/>
              <a:gd name="connsiteY21" fmla="*/ 1471613 h 2514600"/>
              <a:gd name="connsiteX22" fmla="*/ 1831181 w 3055144"/>
              <a:gd name="connsiteY22" fmla="*/ 1526381 h 2514600"/>
              <a:gd name="connsiteX23" fmla="*/ 1816894 w 3055144"/>
              <a:gd name="connsiteY23" fmla="*/ 1559719 h 2514600"/>
              <a:gd name="connsiteX24" fmla="*/ 1788319 w 3055144"/>
              <a:gd name="connsiteY24" fmla="*/ 1593056 h 2514600"/>
              <a:gd name="connsiteX25" fmla="*/ 1728788 w 3055144"/>
              <a:gd name="connsiteY25" fmla="*/ 1616869 h 2514600"/>
              <a:gd name="connsiteX26" fmla="*/ 1676400 w 3055144"/>
              <a:gd name="connsiteY26" fmla="*/ 1631156 h 2514600"/>
              <a:gd name="connsiteX27" fmla="*/ 1624013 w 3055144"/>
              <a:gd name="connsiteY27" fmla="*/ 1635919 h 2514600"/>
              <a:gd name="connsiteX28" fmla="*/ 1543050 w 3055144"/>
              <a:gd name="connsiteY28" fmla="*/ 1633537 h 2514600"/>
              <a:gd name="connsiteX29" fmla="*/ 1454944 w 3055144"/>
              <a:gd name="connsiteY29" fmla="*/ 1631156 h 2514600"/>
              <a:gd name="connsiteX30" fmla="*/ 1402556 w 3055144"/>
              <a:gd name="connsiteY30" fmla="*/ 1635919 h 2514600"/>
              <a:gd name="connsiteX31" fmla="*/ 1364456 w 3055144"/>
              <a:gd name="connsiteY31" fmla="*/ 1662112 h 2514600"/>
              <a:gd name="connsiteX32" fmla="*/ 1345406 w 3055144"/>
              <a:gd name="connsiteY32" fmla="*/ 1690687 h 2514600"/>
              <a:gd name="connsiteX33" fmla="*/ 1326356 w 3055144"/>
              <a:gd name="connsiteY33" fmla="*/ 1726406 h 2514600"/>
              <a:gd name="connsiteX34" fmla="*/ 1312069 w 3055144"/>
              <a:gd name="connsiteY34" fmla="*/ 1764506 h 2514600"/>
              <a:gd name="connsiteX35" fmla="*/ 1281113 w 3055144"/>
              <a:gd name="connsiteY35" fmla="*/ 1788319 h 2514600"/>
              <a:gd name="connsiteX36" fmla="*/ 1238250 w 3055144"/>
              <a:gd name="connsiteY36" fmla="*/ 1826419 h 2514600"/>
              <a:gd name="connsiteX37" fmla="*/ 1207294 w 3055144"/>
              <a:gd name="connsiteY37" fmla="*/ 1835944 h 2514600"/>
              <a:gd name="connsiteX38" fmla="*/ 1171575 w 3055144"/>
              <a:gd name="connsiteY38" fmla="*/ 1828800 h 2514600"/>
              <a:gd name="connsiteX39" fmla="*/ 1116806 w 3055144"/>
              <a:gd name="connsiteY39" fmla="*/ 1828800 h 2514600"/>
              <a:gd name="connsiteX40" fmla="*/ 1088231 w 3055144"/>
              <a:gd name="connsiteY40" fmla="*/ 1833562 h 2514600"/>
              <a:gd name="connsiteX41" fmla="*/ 1042988 w 3055144"/>
              <a:gd name="connsiteY41" fmla="*/ 1840706 h 2514600"/>
              <a:gd name="connsiteX42" fmla="*/ 1004888 w 3055144"/>
              <a:gd name="connsiteY42" fmla="*/ 1864519 h 2514600"/>
              <a:gd name="connsiteX43" fmla="*/ 950119 w 3055144"/>
              <a:gd name="connsiteY43" fmla="*/ 1897856 h 2514600"/>
              <a:gd name="connsiteX44" fmla="*/ 859631 w 3055144"/>
              <a:gd name="connsiteY44" fmla="*/ 1962150 h 2514600"/>
              <a:gd name="connsiteX45" fmla="*/ 788194 w 3055144"/>
              <a:gd name="connsiteY45" fmla="*/ 2009775 h 2514600"/>
              <a:gd name="connsiteX46" fmla="*/ 707231 w 3055144"/>
              <a:gd name="connsiteY46" fmla="*/ 2062162 h 2514600"/>
              <a:gd name="connsiteX47" fmla="*/ 652463 w 3055144"/>
              <a:gd name="connsiteY47" fmla="*/ 2107406 h 2514600"/>
              <a:gd name="connsiteX48" fmla="*/ 547688 w 3055144"/>
              <a:gd name="connsiteY48" fmla="*/ 2169319 h 2514600"/>
              <a:gd name="connsiteX49" fmla="*/ 459581 w 3055144"/>
              <a:gd name="connsiteY49" fmla="*/ 2216944 h 2514600"/>
              <a:gd name="connsiteX50" fmla="*/ 326231 w 3055144"/>
              <a:gd name="connsiteY50" fmla="*/ 2286000 h 2514600"/>
              <a:gd name="connsiteX51" fmla="*/ 240506 w 3055144"/>
              <a:gd name="connsiteY51" fmla="*/ 2319337 h 2514600"/>
              <a:gd name="connsiteX52" fmla="*/ 164306 w 3055144"/>
              <a:gd name="connsiteY52" fmla="*/ 2352675 h 2514600"/>
              <a:gd name="connsiteX53" fmla="*/ 102394 w 3055144"/>
              <a:gd name="connsiteY53" fmla="*/ 2374106 h 2514600"/>
              <a:gd name="connsiteX54" fmla="*/ 0 w 3055144"/>
              <a:gd name="connsiteY54" fmla="*/ 2386012 h 2514600"/>
              <a:gd name="connsiteX55" fmla="*/ 11906 w 3055144"/>
              <a:gd name="connsiteY55" fmla="*/ 2405062 h 2514600"/>
              <a:gd name="connsiteX56" fmla="*/ 33338 w 3055144"/>
              <a:gd name="connsiteY56" fmla="*/ 2433637 h 2514600"/>
              <a:gd name="connsiteX57" fmla="*/ 45244 w 3055144"/>
              <a:gd name="connsiteY57" fmla="*/ 2476500 h 2514600"/>
              <a:gd name="connsiteX58" fmla="*/ 47625 w 3055144"/>
              <a:gd name="connsiteY58" fmla="*/ 2514600 h 2514600"/>
              <a:gd name="connsiteX59" fmla="*/ 100013 w 3055144"/>
              <a:gd name="connsiteY59" fmla="*/ 2497931 h 2514600"/>
              <a:gd name="connsiteX60" fmla="*/ 247650 w 3055144"/>
              <a:gd name="connsiteY60" fmla="*/ 2440781 h 2514600"/>
              <a:gd name="connsiteX61" fmla="*/ 402431 w 3055144"/>
              <a:gd name="connsiteY61" fmla="*/ 2366962 h 2514600"/>
              <a:gd name="connsiteX62" fmla="*/ 531019 w 3055144"/>
              <a:gd name="connsiteY62" fmla="*/ 2290762 h 2514600"/>
              <a:gd name="connsiteX63" fmla="*/ 623888 w 3055144"/>
              <a:gd name="connsiteY63" fmla="*/ 2226469 h 2514600"/>
              <a:gd name="connsiteX64" fmla="*/ 721519 w 3055144"/>
              <a:gd name="connsiteY64" fmla="*/ 2157412 h 2514600"/>
              <a:gd name="connsiteX65" fmla="*/ 857250 w 3055144"/>
              <a:gd name="connsiteY65" fmla="*/ 2052637 h 2514600"/>
              <a:gd name="connsiteX66" fmla="*/ 978694 w 3055144"/>
              <a:gd name="connsiteY66" fmla="*/ 1978819 h 2514600"/>
              <a:gd name="connsiteX67" fmla="*/ 1035844 w 3055144"/>
              <a:gd name="connsiteY67" fmla="*/ 1926431 h 2514600"/>
              <a:gd name="connsiteX68" fmla="*/ 1066800 w 3055144"/>
              <a:gd name="connsiteY68" fmla="*/ 1916906 h 2514600"/>
              <a:gd name="connsiteX69" fmla="*/ 1081088 w 3055144"/>
              <a:gd name="connsiteY69" fmla="*/ 1912144 h 2514600"/>
              <a:gd name="connsiteX70" fmla="*/ 1140619 w 3055144"/>
              <a:gd name="connsiteY70" fmla="*/ 1907381 h 2514600"/>
              <a:gd name="connsiteX71" fmla="*/ 1200150 w 3055144"/>
              <a:gd name="connsiteY71" fmla="*/ 1897856 h 2514600"/>
              <a:gd name="connsiteX72" fmla="*/ 1221581 w 3055144"/>
              <a:gd name="connsiteY72" fmla="*/ 1893094 h 2514600"/>
              <a:gd name="connsiteX73" fmla="*/ 1240631 w 3055144"/>
              <a:gd name="connsiteY73" fmla="*/ 1883569 h 2514600"/>
              <a:gd name="connsiteX74" fmla="*/ 1307306 w 3055144"/>
              <a:gd name="connsiteY74" fmla="*/ 1843087 h 2514600"/>
              <a:gd name="connsiteX75" fmla="*/ 1338263 w 3055144"/>
              <a:gd name="connsiteY75" fmla="*/ 1828800 h 2514600"/>
              <a:gd name="connsiteX76" fmla="*/ 1347788 w 3055144"/>
              <a:gd name="connsiteY76" fmla="*/ 1802606 h 2514600"/>
              <a:gd name="connsiteX77" fmla="*/ 1362075 w 3055144"/>
              <a:gd name="connsiteY77" fmla="*/ 1778794 h 2514600"/>
              <a:gd name="connsiteX78" fmla="*/ 1383506 w 3055144"/>
              <a:gd name="connsiteY78" fmla="*/ 1752600 h 2514600"/>
              <a:gd name="connsiteX79" fmla="*/ 1407319 w 3055144"/>
              <a:gd name="connsiteY79" fmla="*/ 1714500 h 2514600"/>
              <a:gd name="connsiteX80" fmla="*/ 1438275 w 3055144"/>
              <a:gd name="connsiteY80" fmla="*/ 1690687 h 2514600"/>
              <a:gd name="connsiteX81" fmla="*/ 1457325 w 3055144"/>
              <a:gd name="connsiteY81" fmla="*/ 1681162 h 2514600"/>
              <a:gd name="connsiteX82" fmla="*/ 1485900 w 3055144"/>
              <a:gd name="connsiteY82" fmla="*/ 1681162 h 2514600"/>
              <a:gd name="connsiteX83" fmla="*/ 1540669 w 3055144"/>
              <a:gd name="connsiteY83" fmla="*/ 1688306 h 2514600"/>
              <a:gd name="connsiteX84" fmla="*/ 1590675 w 3055144"/>
              <a:gd name="connsiteY84" fmla="*/ 1693069 h 2514600"/>
              <a:gd name="connsiteX85" fmla="*/ 1643063 w 3055144"/>
              <a:gd name="connsiteY85" fmla="*/ 1688306 h 2514600"/>
              <a:gd name="connsiteX86" fmla="*/ 1664494 w 3055144"/>
              <a:gd name="connsiteY86" fmla="*/ 1688306 h 2514600"/>
              <a:gd name="connsiteX87" fmla="*/ 1704975 w 3055144"/>
              <a:gd name="connsiteY87" fmla="*/ 1671637 h 2514600"/>
              <a:gd name="connsiteX88" fmla="*/ 1728788 w 3055144"/>
              <a:gd name="connsiteY88" fmla="*/ 1657350 h 2514600"/>
              <a:gd name="connsiteX89" fmla="*/ 1785938 w 3055144"/>
              <a:gd name="connsiteY89" fmla="*/ 1635919 h 2514600"/>
              <a:gd name="connsiteX90" fmla="*/ 1807369 w 3055144"/>
              <a:gd name="connsiteY90" fmla="*/ 1612106 h 2514600"/>
              <a:gd name="connsiteX91" fmla="*/ 1843088 w 3055144"/>
              <a:gd name="connsiteY91" fmla="*/ 1581150 h 2514600"/>
              <a:gd name="connsiteX92" fmla="*/ 1859756 w 3055144"/>
              <a:gd name="connsiteY92" fmla="*/ 1538287 h 2514600"/>
              <a:gd name="connsiteX93" fmla="*/ 1876425 w 3055144"/>
              <a:gd name="connsiteY93" fmla="*/ 1500187 h 2514600"/>
              <a:gd name="connsiteX94" fmla="*/ 1890713 w 3055144"/>
              <a:gd name="connsiteY94" fmla="*/ 1459706 h 2514600"/>
              <a:gd name="connsiteX95" fmla="*/ 2031205 w 3055144"/>
              <a:gd name="connsiteY95" fmla="*/ 1364457 h 2514600"/>
              <a:gd name="connsiteX96" fmla="*/ 2085974 w 3055144"/>
              <a:gd name="connsiteY96" fmla="*/ 1323976 h 2514600"/>
              <a:gd name="connsiteX97" fmla="*/ 2243137 w 3055144"/>
              <a:gd name="connsiteY97" fmla="*/ 1216820 h 2514600"/>
              <a:gd name="connsiteX98" fmla="*/ 2297905 w 3055144"/>
              <a:gd name="connsiteY98" fmla="*/ 1178720 h 2514600"/>
              <a:gd name="connsiteX99" fmla="*/ 2421730 w 3055144"/>
              <a:gd name="connsiteY99" fmla="*/ 1095376 h 2514600"/>
              <a:gd name="connsiteX100" fmla="*/ 2514599 w 3055144"/>
              <a:gd name="connsiteY100" fmla="*/ 1026320 h 2514600"/>
              <a:gd name="connsiteX101" fmla="*/ 2574130 w 3055144"/>
              <a:gd name="connsiteY101" fmla="*/ 983457 h 2514600"/>
              <a:gd name="connsiteX102" fmla="*/ 2671764 w 3055144"/>
              <a:gd name="connsiteY102" fmla="*/ 916781 h 2514600"/>
              <a:gd name="connsiteX0" fmla="*/ 3055144 w 3055144"/>
              <a:gd name="connsiteY0" fmla="*/ 0 h 2514600"/>
              <a:gd name="connsiteX1" fmla="*/ 3007518 w 3055144"/>
              <a:gd name="connsiteY1" fmla="*/ 109538 h 2514600"/>
              <a:gd name="connsiteX2" fmla="*/ 2962274 w 3055144"/>
              <a:gd name="connsiteY2" fmla="*/ 250032 h 2514600"/>
              <a:gd name="connsiteX3" fmla="*/ 2924174 w 3055144"/>
              <a:gd name="connsiteY3" fmla="*/ 300039 h 2514600"/>
              <a:gd name="connsiteX4" fmla="*/ 2833687 w 3055144"/>
              <a:gd name="connsiteY4" fmla="*/ 347663 h 2514600"/>
              <a:gd name="connsiteX5" fmla="*/ 2771774 w 3055144"/>
              <a:gd name="connsiteY5" fmla="*/ 371476 h 2514600"/>
              <a:gd name="connsiteX6" fmla="*/ 2738437 w 3055144"/>
              <a:gd name="connsiteY6" fmla="*/ 392907 h 2514600"/>
              <a:gd name="connsiteX7" fmla="*/ 2709862 w 3055144"/>
              <a:gd name="connsiteY7" fmla="*/ 433388 h 2514600"/>
              <a:gd name="connsiteX8" fmla="*/ 2652712 w 3055144"/>
              <a:gd name="connsiteY8" fmla="*/ 521495 h 2514600"/>
              <a:gd name="connsiteX9" fmla="*/ 2609849 w 3055144"/>
              <a:gd name="connsiteY9" fmla="*/ 645320 h 2514600"/>
              <a:gd name="connsiteX10" fmla="*/ 2569368 w 3055144"/>
              <a:gd name="connsiteY10" fmla="*/ 728663 h 2514600"/>
              <a:gd name="connsiteX11" fmla="*/ 2528887 w 3055144"/>
              <a:gd name="connsiteY11" fmla="*/ 804863 h 2514600"/>
              <a:gd name="connsiteX12" fmla="*/ 2464594 w 3055144"/>
              <a:gd name="connsiteY12" fmla="*/ 852489 h 2514600"/>
              <a:gd name="connsiteX13" fmla="*/ 2409824 w 3055144"/>
              <a:gd name="connsiteY13" fmla="*/ 921545 h 2514600"/>
              <a:gd name="connsiteX14" fmla="*/ 2286000 w 3055144"/>
              <a:gd name="connsiteY14" fmla="*/ 1052513 h 2514600"/>
              <a:gd name="connsiteX15" fmla="*/ 2171699 w 3055144"/>
              <a:gd name="connsiteY15" fmla="*/ 1162051 h 2514600"/>
              <a:gd name="connsiteX16" fmla="*/ 2069305 w 3055144"/>
              <a:gd name="connsiteY16" fmla="*/ 1238249 h 2514600"/>
              <a:gd name="connsiteX17" fmla="*/ 1978817 w 3055144"/>
              <a:gd name="connsiteY17" fmla="*/ 1252538 h 2514600"/>
              <a:gd name="connsiteX18" fmla="*/ 1916905 w 3055144"/>
              <a:gd name="connsiteY18" fmla="*/ 1281113 h 2514600"/>
              <a:gd name="connsiteX19" fmla="*/ 1859755 w 3055144"/>
              <a:gd name="connsiteY19" fmla="*/ 1326356 h 2514600"/>
              <a:gd name="connsiteX20" fmla="*/ 1840705 w 3055144"/>
              <a:gd name="connsiteY20" fmla="*/ 1393032 h 2514600"/>
              <a:gd name="connsiteX21" fmla="*/ 1838324 w 3055144"/>
              <a:gd name="connsiteY21" fmla="*/ 1471613 h 2514600"/>
              <a:gd name="connsiteX22" fmla="*/ 1831181 w 3055144"/>
              <a:gd name="connsiteY22" fmla="*/ 1526381 h 2514600"/>
              <a:gd name="connsiteX23" fmla="*/ 1816894 w 3055144"/>
              <a:gd name="connsiteY23" fmla="*/ 1559719 h 2514600"/>
              <a:gd name="connsiteX24" fmla="*/ 1788319 w 3055144"/>
              <a:gd name="connsiteY24" fmla="*/ 1593056 h 2514600"/>
              <a:gd name="connsiteX25" fmla="*/ 1728788 w 3055144"/>
              <a:gd name="connsiteY25" fmla="*/ 1616869 h 2514600"/>
              <a:gd name="connsiteX26" fmla="*/ 1676400 w 3055144"/>
              <a:gd name="connsiteY26" fmla="*/ 1631156 h 2514600"/>
              <a:gd name="connsiteX27" fmla="*/ 1624013 w 3055144"/>
              <a:gd name="connsiteY27" fmla="*/ 1635919 h 2514600"/>
              <a:gd name="connsiteX28" fmla="*/ 1543050 w 3055144"/>
              <a:gd name="connsiteY28" fmla="*/ 1633537 h 2514600"/>
              <a:gd name="connsiteX29" fmla="*/ 1454944 w 3055144"/>
              <a:gd name="connsiteY29" fmla="*/ 1631156 h 2514600"/>
              <a:gd name="connsiteX30" fmla="*/ 1402556 w 3055144"/>
              <a:gd name="connsiteY30" fmla="*/ 1635919 h 2514600"/>
              <a:gd name="connsiteX31" fmla="*/ 1364456 w 3055144"/>
              <a:gd name="connsiteY31" fmla="*/ 1662112 h 2514600"/>
              <a:gd name="connsiteX32" fmla="*/ 1345406 w 3055144"/>
              <a:gd name="connsiteY32" fmla="*/ 1690687 h 2514600"/>
              <a:gd name="connsiteX33" fmla="*/ 1326356 w 3055144"/>
              <a:gd name="connsiteY33" fmla="*/ 1726406 h 2514600"/>
              <a:gd name="connsiteX34" fmla="*/ 1312069 w 3055144"/>
              <a:gd name="connsiteY34" fmla="*/ 1764506 h 2514600"/>
              <a:gd name="connsiteX35" fmla="*/ 1281113 w 3055144"/>
              <a:gd name="connsiteY35" fmla="*/ 1788319 h 2514600"/>
              <a:gd name="connsiteX36" fmla="*/ 1238250 w 3055144"/>
              <a:gd name="connsiteY36" fmla="*/ 1826419 h 2514600"/>
              <a:gd name="connsiteX37" fmla="*/ 1207294 w 3055144"/>
              <a:gd name="connsiteY37" fmla="*/ 1835944 h 2514600"/>
              <a:gd name="connsiteX38" fmla="*/ 1171575 w 3055144"/>
              <a:gd name="connsiteY38" fmla="*/ 1828800 h 2514600"/>
              <a:gd name="connsiteX39" fmla="*/ 1116806 w 3055144"/>
              <a:gd name="connsiteY39" fmla="*/ 1828800 h 2514600"/>
              <a:gd name="connsiteX40" fmla="*/ 1088231 w 3055144"/>
              <a:gd name="connsiteY40" fmla="*/ 1833562 h 2514600"/>
              <a:gd name="connsiteX41" fmla="*/ 1042988 w 3055144"/>
              <a:gd name="connsiteY41" fmla="*/ 1840706 h 2514600"/>
              <a:gd name="connsiteX42" fmla="*/ 1004888 w 3055144"/>
              <a:gd name="connsiteY42" fmla="*/ 1864519 h 2514600"/>
              <a:gd name="connsiteX43" fmla="*/ 950119 w 3055144"/>
              <a:gd name="connsiteY43" fmla="*/ 1897856 h 2514600"/>
              <a:gd name="connsiteX44" fmla="*/ 859631 w 3055144"/>
              <a:gd name="connsiteY44" fmla="*/ 1962150 h 2514600"/>
              <a:gd name="connsiteX45" fmla="*/ 788194 w 3055144"/>
              <a:gd name="connsiteY45" fmla="*/ 2009775 h 2514600"/>
              <a:gd name="connsiteX46" fmla="*/ 707231 w 3055144"/>
              <a:gd name="connsiteY46" fmla="*/ 2062162 h 2514600"/>
              <a:gd name="connsiteX47" fmla="*/ 652463 w 3055144"/>
              <a:gd name="connsiteY47" fmla="*/ 2107406 h 2514600"/>
              <a:gd name="connsiteX48" fmla="*/ 547688 w 3055144"/>
              <a:gd name="connsiteY48" fmla="*/ 2169319 h 2514600"/>
              <a:gd name="connsiteX49" fmla="*/ 459581 w 3055144"/>
              <a:gd name="connsiteY49" fmla="*/ 2216944 h 2514600"/>
              <a:gd name="connsiteX50" fmla="*/ 326231 w 3055144"/>
              <a:gd name="connsiteY50" fmla="*/ 2286000 h 2514600"/>
              <a:gd name="connsiteX51" fmla="*/ 240506 w 3055144"/>
              <a:gd name="connsiteY51" fmla="*/ 2319337 h 2514600"/>
              <a:gd name="connsiteX52" fmla="*/ 164306 w 3055144"/>
              <a:gd name="connsiteY52" fmla="*/ 2352675 h 2514600"/>
              <a:gd name="connsiteX53" fmla="*/ 102394 w 3055144"/>
              <a:gd name="connsiteY53" fmla="*/ 2374106 h 2514600"/>
              <a:gd name="connsiteX54" fmla="*/ 0 w 3055144"/>
              <a:gd name="connsiteY54" fmla="*/ 2386012 h 2514600"/>
              <a:gd name="connsiteX55" fmla="*/ 11906 w 3055144"/>
              <a:gd name="connsiteY55" fmla="*/ 2405062 h 2514600"/>
              <a:gd name="connsiteX56" fmla="*/ 33338 w 3055144"/>
              <a:gd name="connsiteY56" fmla="*/ 2433637 h 2514600"/>
              <a:gd name="connsiteX57" fmla="*/ 45244 w 3055144"/>
              <a:gd name="connsiteY57" fmla="*/ 2476500 h 2514600"/>
              <a:gd name="connsiteX58" fmla="*/ 47625 w 3055144"/>
              <a:gd name="connsiteY58" fmla="*/ 2514600 h 2514600"/>
              <a:gd name="connsiteX59" fmla="*/ 100013 w 3055144"/>
              <a:gd name="connsiteY59" fmla="*/ 2497931 h 2514600"/>
              <a:gd name="connsiteX60" fmla="*/ 247650 w 3055144"/>
              <a:gd name="connsiteY60" fmla="*/ 2440781 h 2514600"/>
              <a:gd name="connsiteX61" fmla="*/ 402431 w 3055144"/>
              <a:gd name="connsiteY61" fmla="*/ 2366962 h 2514600"/>
              <a:gd name="connsiteX62" fmla="*/ 531019 w 3055144"/>
              <a:gd name="connsiteY62" fmla="*/ 2290762 h 2514600"/>
              <a:gd name="connsiteX63" fmla="*/ 623888 w 3055144"/>
              <a:gd name="connsiteY63" fmla="*/ 2226469 h 2514600"/>
              <a:gd name="connsiteX64" fmla="*/ 721519 w 3055144"/>
              <a:gd name="connsiteY64" fmla="*/ 2157412 h 2514600"/>
              <a:gd name="connsiteX65" fmla="*/ 857250 w 3055144"/>
              <a:gd name="connsiteY65" fmla="*/ 2052637 h 2514600"/>
              <a:gd name="connsiteX66" fmla="*/ 978694 w 3055144"/>
              <a:gd name="connsiteY66" fmla="*/ 1978819 h 2514600"/>
              <a:gd name="connsiteX67" fmla="*/ 1035844 w 3055144"/>
              <a:gd name="connsiteY67" fmla="*/ 1926431 h 2514600"/>
              <a:gd name="connsiteX68" fmla="*/ 1066800 w 3055144"/>
              <a:gd name="connsiteY68" fmla="*/ 1916906 h 2514600"/>
              <a:gd name="connsiteX69" fmla="*/ 1081088 w 3055144"/>
              <a:gd name="connsiteY69" fmla="*/ 1912144 h 2514600"/>
              <a:gd name="connsiteX70" fmla="*/ 1140619 w 3055144"/>
              <a:gd name="connsiteY70" fmla="*/ 1907381 h 2514600"/>
              <a:gd name="connsiteX71" fmla="*/ 1200150 w 3055144"/>
              <a:gd name="connsiteY71" fmla="*/ 1897856 h 2514600"/>
              <a:gd name="connsiteX72" fmla="*/ 1221581 w 3055144"/>
              <a:gd name="connsiteY72" fmla="*/ 1893094 h 2514600"/>
              <a:gd name="connsiteX73" fmla="*/ 1240631 w 3055144"/>
              <a:gd name="connsiteY73" fmla="*/ 1883569 h 2514600"/>
              <a:gd name="connsiteX74" fmla="*/ 1307306 w 3055144"/>
              <a:gd name="connsiteY74" fmla="*/ 1843087 h 2514600"/>
              <a:gd name="connsiteX75" fmla="*/ 1338263 w 3055144"/>
              <a:gd name="connsiteY75" fmla="*/ 1828800 h 2514600"/>
              <a:gd name="connsiteX76" fmla="*/ 1347788 w 3055144"/>
              <a:gd name="connsiteY76" fmla="*/ 1802606 h 2514600"/>
              <a:gd name="connsiteX77" fmla="*/ 1362075 w 3055144"/>
              <a:gd name="connsiteY77" fmla="*/ 1778794 h 2514600"/>
              <a:gd name="connsiteX78" fmla="*/ 1383506 w 3055144"/>
              <a:gd name="connsiteY78" fmla="*/ 1752600 h 2514600"/>
              <a:gd name="connsiteX79" fmla="*/ 1407319 w 3055144"/>
              <a:gd name="connsiteY79" fmla="*/ 1714500 h 2514600"/>
              <a:gd name="connsiteX80" fmla="*/ 1438275 w 3055144"/>
              <a:gd name="connsiteY80" fmla="*/ 1690687 h 2514600"/>
              <a:gd name="connsiteX81" fmla="*/ 1457325 w 3055144"/>
              <a:gd name="connsiteY81" fmla="*/ 1681162 h 2514600"/>
              <a:gd name="connsiteX82" fmla="*/ 1485900 w 3055144"/>
              <a:gd name="connsiteY82" fmla="*/ 1681162 h 2514600"/>
              <a:gd name="connsiteX83" fmla="*/ 1540669 w 3055144"/>
              <a:gd name="connsiteY83" fmla="*/ 1688306 h 2514600"/>
              <a:gd name="connsiteX84" fmla="*/ 1590675 w 3055144"/>
              <a:gd name="connsiteY84" fmla="*/ 1693069 h 2514600"/>
              <a:gd name="connsiteX85" fmla="*/ 1643063 w 3055144"/>
              <a:gd name="connsiteY85" fmla="*/ 1688306 h 2514600"/>
              <a:gd name="connsiteX86" fmla="*/ 1664494 w 3055144"/>
              <a:gd name="connsiteY86" fmla="*/ 1688306 h 2514600"/>
              <a:gd name="connsiteX87" fmla="*/ 1704975 w 3055144"/>
              <a:gd name="connsiteY87" fmla="*/ 1671637 h 2514600"/>
              <a:gd name="connsiteX88" fmla="*/ 1728788 w 3055144"/>
              <a:gd name="connsiteY88" fmla="*/ 1657350 h 2514600"/>
              <a:gd name="connsiteX89" fmla="*/ 1785938 w 3055144"/>
              <a:gd name="connsiteY89" fmla="*/ 1635919 h 2514600"/>
              <a:gd name="connsiteX90" fmla="*/ 1807369 w 3055144"/>
              <a:gd name="connsiteY90" fmla="*/ 1612106 h 2514600"/>
              <a:gd name="connsiteX91" fmla="*/ 1843088 w 3055144"/>
              <a:gd name="connsiteY91" fmla="*/ 1581150 h 2514600"/>
              <a:gd name="connsiteX92" fmla="*/ 1859756 w 3055144"/>
              <a:gd name="connsiteY92" fmla="*/ 1538287 h 2514600"/>
              <a:gd name="connsiteX93" fmla="*/ 1876425 w 3055144"/>
              <a:gd name="connsiteY93" fmla="*/ 1500187 h 2514600"/>
              <a:gd name="connsiteX94" fmla="*/ 1890713 w 3055144"/>
              <a:gd name="connsiteY94" fmla="*/ 1459706 h 2514600"/>
              <a:gd name="connsiteX95" fmla="*/ 2031205 w 3055144"/>
              <a:gd name="connsiteY95" fmla="*/ 1364457 h 2514600"/>
              <a:gd name="connsiteX96" fmla="*/ 2085974 w 3055144"/>
              <a:gd name="connsiteY96" fmla="*/ 1323976 h 2514600"/>
              <a:gd name="connsiteX97" fmla="*/ 2181224 w 3055144"/>
              <a:gd name="connsiteY97" fmla="*/ 1262063 h 2514600"/>
              <a:gd name="connsiteX98" fmla="*/ 2243137 w 3055144"/>
              <a:gd name="connsiteY98" fmla="*/ 1216820 h 2514600"/>
              <a:gd name="connsiteX99" fmla="*/ 2297905 w 3055144"/>
              <a:gd name="connsiteY99" fmla="*/ 1178720 h 2514600"/>
              <a:gd name="connsiteX100" fmla="*/ 2421730 w 3055144"/>
              <a:gd name="connsiteY100" fmla="*/ 1095376 h 2514600"/>
              <a:gd name="connsiteX101" fmla="*/ 2514599 w 3055144"/>
              <a:gd name="connsiteY101" fmla="*/ 1026320 h 2514600"/>
              <a:gd name="connsiteX102" fmla="*/ 2574130 w 3055144"/>
              <a:gd name="connsiteY102" fmla="*/ 983457 h 2514600"/>
              <a:gd name="connsiteX103" fmla="*/ 2671764 w 3055144"/>
              <a:gd name="connsiteY103" fmla="*/ 916781 h 2514600"/>
              <a:gd name="connsiteX0" fmla="*/ 3055144 w 3055144"/>
              <a:gd name="connsiteY0" fmla="*/ 0 h 2514600"/>
              <a:gd name="connsiteX1" fmla="*/ 3007518 w 3055144"/>
              <a:gd name="connsiteY1" fmla="*/ 109538 h 2514600"/>
              <a:gd name="connsiteX2" fmla="*/ 2962274 w 3055144"/>
              <a:gd name="connsiteY2" fmla="*/ 250032 h 2514600"/>
              <a:gd name="connsiteX3" fmla="*/ 2924174 w 3055144"/>
              <a:gd name="connsiteY3" fmla="*/ 300039 h 2514600"/>
              <a:gd name="connsiteX4" fmla="*/ 2833687 w 3055144"/>
              <a:gd name="connsiteY4" fmla="*/ 347663 h 2514600"/>
              <a:gd name="connsiteX5" fmla="*/ 2771774 w 3055144"/>
              <a:gd name="connsiteY5" fmla="*/ 371476 h 2514600"/>
              <a:gd name="connsiteX6" fmla="*/ 2738437 w 3055144"/>
              <a:gd name="connsiteY6" fmla="*/ 392907 h 2514600"/>
              <a:gd name="connsiteX7" fmla="*/ 2709862 w 3055144"/>
              <a:gd name="connsiteY7" fmla="*/ 433388 h 2514600"/>
              <a:gd name="connsiteX8" fmla="*/ 2652712 w 3055144"/>
              <a:gd name="connsiteY8" fmla="*/ 521495 h 2514600"/>
              <a:gd name="connsiteX9" fmla="*/ 2609849 w 3055144"/>
              <a:gd name="connsiteY9" fmla="*/ 645320 h 2514600"/>
              <a:gd name="connsiteX10" fmla="*/ 2569368 w 3055144"/>
              <a:gd name="connsiteY10" fmla="*/ 728663 h 2514600"/>
              <a:gd name="connsiteX11" fmla="*/ 2528887 w 3055144"/>
              <a:gd name="connsiteY11" fmla="*/ 804863 h 2514600"/>
              <a:gd name="connsiteX12" fmla="*/ 2464594 w 3055144"/>
              <a:gd name="connsiteY12" fmla="*/ 852489 h 2514600"/>
              <a:gd name="connsiteX13" fmla="*/ 2409824 w 3055144"/>
              <a:gd name="connsiteY13" fmla="*/ 921545 h 2514600"/>
              <a:gd name="connsiteX14" fmla="*/ 2286000 w 3055144"/>
              <a:gd name="connsiteY14" fmla="*/ 1052513 h 2514600"/>
              <a:gd name="connsiteX15" fmla="*/ 2171699 w 3055144"/>
              <a:gd name="connsiteY15" fmla="*/ 1162051 h 2514600"/>
              <a:gd name="connsiteX16" fmla="*/ 2069305 w 3055144"/>
              <a:gd name="connsiteY16" fmla="*/ 1238249 h 2514600"/>
              <a:gd name="connsiteX17" fmla="*/ 1978817 w 3055144"/>
              <a:gd name="connsiteY17" fmla="*/ 1252538 h 2514600"/>
              <a:gd name="connsiteX18" fmla="*/ 1916905 w 3055144"/>
              <a:gd name="connsiteY18" fmla="*/ 1281113 h 2514600"/>
              <a:gd name="connsiteX19" fmla="*/ 1859755 w 3055144"/>
              <a:gd name="connsiteY19" fmla="*/ 1326356 h 2514600"/>
              <a:gd name="connsiteX20" fmla="*/ 1840705 w 3055144"/>
              <a:gd name="connsiteY20" fmla="*/ 1393032 h 2514600"/>
              <a:gd name="connsiteX21" fmla="*/ 1838324 w 3055144"/>
              <a:gd name="connsiteY21" fmla="*/ 1471613 h 2514600"/>
              <a:gd name="connsiteX22" fmla="*/ 1831181 w 3055144"/>
              <a:gd name="connsiteY22" fmla="*/ 1526381 h 2514600"/>
              <a:gd name="connsiteX23" fmla="*/ 1816894 w 3055144"/>
              <a:gd name="connsiteY23" fmla="*/ 1559719 h 2514600"/>
              <a:gd name="connsiteX24" fmla="*/ 1788319 w 3055144"/>
              <a:gd name="connsiteY24" fmla="*/ 1593056 h 2514600"/>
              <a:gd name="connsiteX25" fmla="*/ 1728788 w 3055144"/>
              <a:gd name="connsiteY25" fmla="*/ 1616869 h 2514600"/>
              <a:gd name="connsiteX26" fmla="*/ 1676400 w 3055144"/>
              <a:gd name="connsiteY26" fmla="*/ 1631156 h 2514600"/>
              <a:gd name="connsiteX27" fmla="*/ 1624013 w 3055144"/>
              <a:gd name="connsiteY27" fmla="*/ 1635919 h 2514600"/>
              <a:gd name="connsiteX28" fmla="*/ 1543050 w 3055144"/>
              <a:gd name="connsiteY28" fmla="*/ 1633537 h 2514600"/>
              <a:gd name="connsiteX29" fmla="*/ 1454944 w 3055144"/>
              <a:gd name="connsiteY29" fmla="*/ 1631156 h 2514600"/>
              <a:gd name="connsiteX30" fmla="*/ 1402556 w 3055144"/>
              <a:gd name="connsiteY30" fmla="*/ 1635919 h 2514600"/>
              <a:gd name="connsiteX31" fmla="*/ 1364456 w 3055144"/>
              <a:gd name="connsiteY31" fmla="*/ 1662112 h 2514600"/>
              <a:gd name="connsiteX32" fmla="*/ 1345406 w 3055144"/>
              <a:gd name="connsiteY32" fmla="*/ 1690687 h 2514600"/>
              <a:gd name="connsiteX33" fmla="*/ 1326356 w 3055144"/>
              <a:gd name="connsiteY33" fmla="*/ 1726406 h 2514600"/>
              <a:gd name="connsiteX34" fmla="*/ 1312069 w 3055144"/>
              <a:gd name="connsiteY34" fmla="*/ 1764506 h 2514600"/>
              <a:gd name="connsiteX35" fmla="*/ 1281113 w 3055144"/>
              <a:gd name="connsiteY35" fmla="*/ 1788319 h 2514600"/>
              <a:gd name="connsiteX36" fmla="*/ 1238250 w 3055144"/>
              <a:gd name="connsiteY36" fmla="*/ 1826419 h 2514600"/>
              <a:gd name="connsiteX37" fmla="*/ 1207294 w 3055144"/>
              <a:gd name="connsiteY37" fmla="*/ 1835944 h 2514600"/>
              <a:gd name="connsiteX38" fmla="*/ 1171575 w 3055144"/>
              <a:gd name="connsiteY38" fmla="*/ 1828800 h 2514600"/>
              <a:gd name="connsiteX39" fmla="*/ 1116806 w 3055144"/>
              <a:gd name="connsiteY39" fmla="*/ 1828800 h 2514600"/>
              <a:gd name="connsiteX40" fmla="*/ 1088231 w 3055144"/>
              <a:gd name="connsiteY40" fmla="*/ 1833562 h 2514600"/>
              <a:gd name="connsiteX41" fmla="*/ 1042988 w 3055144"/>
              <a:gd name="connsiteY41" fmla="*/ 1840706 h 2514600"/>
              <a:gd name="connsiteX42" fmla="*/ 1004888 w 3055144"/>
              <a:gd name="connsiteY42" fmla="*/ 1864519 h 2514600"/>
              <a:gd name="connsiteX43" fmla="*/ 950119 w 3055144"/>
              <a:gd name="connsiteY43" fmla="*/ 1897856 h 2514600"/>
              <a:gd name="connsiteX44" fmla="*/ 859631 w 3055144"/>
              <a:gd name="connsiteY44" fmla="*/ 1962150 h 2514600"/>
              <a:gd name="connsiteX45" fmla="*/ 788194 w 3055144"/>
              <a:gd name="connsiteY45" fmla="*/ 2009775 h 2514600"/>
              <a:gd name="connsiteX46" fmla="*/ 707231 w 3055144"/>
              <a:gd name="connsiteY46" fmla="*/ 2062162 h 2514600"/>
              <a:gd name="connsiteX47" fmla="*/ 652463 w 3055144"/>
              <a:gd name="connsiteY47" fmla="*/ 2107406 h 2514600"/>
              <a:gd name="connsiteX48" fmla="*/ 547688 w 3055144"/>
              <a:gd name="connsiteY48" fmla="*/ 2169319 h 2514600"/>
              <a:gd name="connsiteX49" fmla="*/ 459581 w 3055144"/>
              <a:gd name="connsiteY49" fmla="*/ 2216944 h 2514600"/>
              <a:gd name="connsiteX50" fmla="*/ 326231 w 3055144"/>
              <a:gd name="connsiteY50" fmla="*/ 2286000 h 2514600"/>
              <a:gd name="connsiteX51" fmla="*/ 240506 w 3055144"/>
              <a:gd name="connsiteY51" fmla="*/ 2319337 h 2514600"/>
              <a:gd name="connsiteX52" fmla="*/ 164306 w 3055144"/>
              <a:gd name="connsiteY52" fmla="*/ 2352675 h 2514600"/>
              <a:gd name="connsiteX53" fmla="*/ 102394 w 3055144"/>
              <a:gd name="connsiteY53" fmla="*/ 2374106 h 2514600"/>
              <a:gd name="connsiteX54" fmla="*/ 0 w 3055144"/>
              <a:gd name="connsiteY54" fmla="*/ 2386012 h 2514600"/>
              <a:gd name="connsiteX55" fmla="*/ 11906 w 3055144"/>
              <a:gd name="connsiteY55" fmla="*/ 2405062 h 2514600"/>
              <a:gd name="connsiteX56" fmla="*/ 33338 w 3055144"/>
              <a:gd name="connsiteY56" fmla="*/ 2433637 h 2514600"/>
              <a:gd name="connsiteX57" fmla="*/ 45244 w 3055144"/>
              <a:gd name="connsiteY57" fmla="*/ 2476500 h 2514600"/>
              <a:gd name="connsiteX58" fmla="*/ 47625 w 3055144"/>
              <a:gd name="connsiteY58" fmla="*/ 2514600 h 2514600"/>
              <a:gd name="connsiteX59" fmla="*/ 100013 w 3055144"/>
              <a:gd name="connsiteY59" fmla="*/ 2497931 h 2514600"/>
              <a:gd name="connsiteX60" fmla="*/ 247650 w 3055144"/>
              <a:gd name="connsiteY60" fmla="*/ 2440781 h 2514600"/>
              <a:gd name="connsiteX61" fmla="*/ 402431 w 3055144"/>
              <a:gd name="connsiteY61" fmla="*/ 2366962 h 2514600"/>
              <a:gd name="connsiteX62" fmla="*/ 531019 w 3055144"/>
              <a:gd name="connsiteY62" fmla="*/ 2290762 h 2514600"/>
              <a:gd name="connsiteX63" fmla="*/ 623888 w 3055144"/>
              <a:gd name="connsiteY63" fmla="*/ 2226469 h 2514600"/>
              <a:gd name="connsiteX64" fmla="*/ 721519 w 3055144"/>
              <a:gd name="connsiteY64" fmla="*/ 2157412 h 2514600"/>
              <a:gd name="connsiteX65" fmla="*/ 857250 w 3055144"/>
              <a:gd name="connsiteY65" fmla="*/ 2052637 h 2514600"/>
              <a:gd name="connsiteX66" fmla="*/ 978694 w 3055144"/>
              <a:gd name="connsiteY66" fmla="*/ 1978819 h 2514600"/>
              <a:gd name="connsiteX67" fmla="*/ 1035844 w 3055144"/>
              <a:gd name="connsiteY67" fmla="*/ 1926431 h 2514600"/>
              <a:gd name="connsiteX68" fmla="*/ 1066800 w 3055144"/>
              <a:gd name="connsiteY68" fmla="*/ 1916906 h 2514600"/>
              <a:gd name="connsiteX69" fmla="*/ 1081088 w 3055144"/>
              <a:gd name="connsiteY69" fmla="*/ 1912144 h 2514600"/>
              <a:gd name="connsiteX70" fmla="*/ 1140619 w 3055144"/>
              <a:gd name="connsiteY70" fmla="*/ 1907381 h 2514600"/>
              <a:gd name="connsiteX71" fmla="*/ 1200150 w 3055144"/>
              <a:gd name="connsiteY71" fmla="*/ 1897856 h 2514600"/>
              <a:gd name="connsiteX72" fmla="*/ 1221581 w 3055144"/>
              <a:gd name="connsiteY72" fmla="*/ 1893094 h 2514600"/>
              <a:gd name="connsiteX73" fmla="*/ 1240631 w 3055144"/>
              <a:gd name="connsiteY73" fmla="*/ 1883569 h 2514600"/>
              <a:gd name="connsiteX74" fmla="*/ 1307306 w 3055144"/>
              <a:gd name="connsiteY74" fmla="*/ 1843087 h 2514600"/>
              <a:gd name="connsiteX75" fmla="*/ 1338263 w 3055144"/>
              <a:gd name="connsiteY75" fmla="*/ 1828800 h 2514600"/>
              <a:gd name="connsiteX76" fmla="*/ 1347788 w 3055144"/>
              <a:gd name="connsiteY76" fmla="*/ 1802606 h 2514600"/>
              <a:gd name="connsiteX77" fmla="*/ 1362075 w 3055144"/>
              <a:gd name="connsiteY77" fmla="*/ 1778794 h 2514600"/>
              <a:gd name="connsiteX78" fmla="*/ 1383506 w 3055144"/>
              <a:gd name="connsiteY78" fmla="*/ 1752600 h 2514600"/>
              <a:gd name="connsiteX79" fmla="*/ 1407319 w 3055144"/>
              <a:gd name="connsiteY79" fmla="*/ 1714500 h 2514600"/>
              <a:gd name="connsiteX80" fmla="*/ 1438275 w 3055144"/>
              <a:gd name="connsiteY80" fmla="*/ 1690687 h 2514600"/>
              <a:gd name="connsiteX81" fmla="*/ 1457325 w 3055144"/>
              <a:gd name="connsiteY81" fmla="*/ 1681162 h 2514600"/>
              <a:gd name="connsiteX82" fmla="*/ 1485900 w 3055144"/>
              <a:gd name="connsiteY82" fmla="*/ 1681162 h 2514600"/>
              <a:gd name="connsiteX83" fmla="*/ 1540669 w 3055144"/>
              <a:gd name="connsiteY83" fmla="*/ 1688306 h 2514600"/>
              <a:gd name="connsiteX84" fmla="*/ 1590675 w 3055144"/>
              <a:gd name="connsiteY84" fmla="*/ 1693069 h 2514600"/>
              <a:gd name="connsiteX85" fmla="*/ 1643063 w 3055144"/>
              <a:gd name="connsiteY85" fmla="*/ 1688306 h 2514600"/>
              <a:gd name="connsiteX86" fmla="*/ 1664494 w 3055144"/>
              <a:gd name="connsiteY86" fmla="*/ 1688306 h 2514600"/>
              <a:gd name="connsiteX87" fmla="*/ 1704975 w 3055144"/>
              <a:gd name="connsiteY87" fmla="*/ 1671637 h 2514600"/>
              <a:gd name="connsiteX88" fmla="*/ 1728788 w 3055144"/>
              <a:gd name="connsiteY88" fmla="*/ 1657350 h 2514600"/>
              <a:gd name="connsiteX89" fmla="*/ 1785938 w 3055144"/>
              <a:gd name="connsiteY89" fmla="*/ 1635919 h 2514600"/>
              <a:gd name="connsiteX90" fmla="*/ 1807369 w 3055144"/>
              <a:gd name="connsiteY90" fmla="*/ 1612106 h 2514600"/>
              <a:gd name="connsiteX91" fmla="*/ 1843088 w 3055144"/>
              <a:gd name="connsiteY91" fmla="*/ 1581150 h 2514600"/>
              <a:gd name="connsiteX92" fmla="*/ 1859756 w 3055144"/>
              <a:gd name="connsiteY92" fmla="*/ 1538287 h 2514600"/>
              <a:gd name="connsiteX93" fmla="*/ 1876425 w 3055144"/>
              <a:gd name="connsiteY93" fmla="*/ 1500187 h 2514600"/>
              <a:gd name="connsiteX94" fmla="*/ 1890713 w 3055144"/>
              <a:gd name="connsiteY94" fmla="*/ 1459706 h 2514600"/>
              <a:gd name="connsiteX95" fmla="*/ 1964530 w 3055144"/>
              <a:gd name="connsiteY95" fmla="*/ 1409701 h 2514600"/>
              <a:gd name="connsiteX96" fmla="*/ 2031205 w 3055144"/>
              <a:gd name="connsiteY96" fmla="*/ 1364457 h 2514600"/>
              <a:gd name="connsiteX97" fmla="*/ 2085974 w 3055144"/>
              <a:gd name="connsiteY97" fmla="*/ 1323976 h 2514600"/>
              <a:gd name="connsiteX98" fmla="*/ 2181224 w 3055144"/>
              <a:gd name="connsiteY98" fmla="*/ 1262063 h 2514600"/>
              <a:gd name="connsiteX99" fmla="*/ 2243137 w 3055144"/>
              <a:gd name="connsiteY99" fmla="*/ 1216820 h 2514600"/>
              <a:gd name="connsiteX100" fmla="*/ 2297905 w 3055144"/>
              <a:gd name="connsiteY100" fmla="*/ 1178720 h 2514600"/>
              <a:gd name="connsiteX101" fmla="*/ 2421730 w 3055144"/>
              <a:gd name="connsiteY101" fmla="*/ 1095376 h 2514600"/>
              <a:gd name="connsiteX102" fmla="*/ 2514599 w 3055144"/>
              <a:gd name="connsiteY102" fmla="*/ 1026320 h 2514600"/>
              <a:gd name="connsiteX103" fmla="*/ 2574130 w 3055144"/>
              <a:gd name="connsiteY103" fmla="*/ 983457 h 2514600"/>
              <a:gd name="connsiteX104" fmla="*/ 2671764 w 3055144"/>
              <a:gd name="connsiteY104" fmla="*/ 916781 h 2514600"/>
              <a:gd name="connsiteX0" fmla="*/ 3055144 w 3055144"/>
              <a:gd name="connsiteY0" fmla="*/ 0 h 2514600"/>
              <a:gd name="connsiteX1" fmla="*/ 3007518 w 3055144"/>
              <a:gd name="connsiteY1" fmla="*/ 109538 h 2514600"/>
              <a:gd name="connsiteX2" fmla="*/ 2962274 w 3055144"/>
              <a:gd name="connsiteY2" fmla="*/ 250032 h 2514600"/>
              <a:gd name="connsiteX3" fmla="*/ 2924174 w 3055144"/>
              <a:gd name="connsiteY3" fmla="*/ 300039 h 2514600"/>
              <a:gd name="connsiteX4" fmla="*/ 2833687 w 3055144"/>
              <a:gd name="connsiteY4" fmla="*/ 347663 h 2514600"/>
              <a:gd name="connsiteX5" fmla="*/ 2771774 w 3055144"/>
              <a:gd name="connsiteY5" fmla="*/ 371476 h 2514600"/>
              <a:gd name="connsiteX6" fmla="*/ 2738437 w 3055144"/>
              <a:gd name="connsiteY6" fmla="*/ 392907 h 2514600"/>
              <a:gd name="connsiteX7" fmla="*/ 2709862 w 3055144"/>
              <a:gd name="connsiteY7" fmla="*/ 433388 h 2514600"/>
              <a:gd name="connsiteX8" fmla="*/ 2652712 w 3055144"/>
              <a:gd name="connsiteY8" fmla="*/ 521495 h 2514600"/>
              <a:gd name="connsiteX9" fmla="*/ 2609849 w 3055144"/>
              <a:gd name="connsiteY9" fmla="*/ 645320 h 2514600"/>
              <a:gd name="connsiteX10" fmla="*/ 2569368 w 3055144"/>
              <a:gd name="connsiteY10" fmla="*/ 728663 h 2514600"/>
              <a:gd name="connsiteX11" fmla="*/ 2528887 w 3055144"/>
              <a:gd name="connsiteY11" fmla="*/ 804863 h 2514600"/>
              <a:gd name="connsiteX12" fmla="*/ 2464594 w 3055144"/>
              <a:gd name="connsiteY12" fmla="*/ 852489 h 2514600"/>
              <a:gd name="connsiteX13" fmla="*/ 2409824 w 3055144"/>
              <a:gd name="connsiteY13" fmla="*/ 921545 h 2514600"/>
              <a:gd name="connsiteX14" fmla="*/ 2286000 w 3055144"/>
              <a:gd name="connsiteY14" fmla="*/ 1052513 h 2514600"/>
              <a:gd name="connsiteX15" fmla="*/ 2171699 w 3055144"/>
              <a:gd name="connsiteY15" fmla="*/ 1162051 h 2514600"/>
              <a:gd name="connsiteX16" fmla="*/ 2069305 w 3055144"/>
              <a:gd name="connsiteY16" fmla="*/ 1238249 h 2514600"/>
              <a:gd name="connsiteX17" fmla="*/ 1978817 w 3055144"/>
              <a:gd name="connsiteY17" fmla="*/ 1252538 h 2514600"/>
              <a:gd name="connsiteX18" fmla="*/ 1916905 w 3055144"/>
              <a:gd name="connsiteY18" fmla="*/ 1281113 h 2514600"/>
              <a:gd name="connsiteX19" fmla="*/ 1859755 w 3055144"/>
              <a:gd name="connsiteY19" fmla="*/ 1326356 h 2514600"/>
              <a:gd name="connsiteX20" fmla="*/ 1840705 w 3055144"/>
              <a:gd name="connsiteY20" fmla="*/ 1393032 h 2514600"/>
              <a:gd name="connsiteX21" fmla="*/ 1838324 w 3055144"/>
              <a:gd name="connsiteY21" fmla="*/ 1471613 h 2514600"/>
              <a:gd name="connsiteX22" fmla="*/ 1831181 w 3055144"/>
              <a:gd name="connsiteY22" fmla="*/ 1526381 h 2514600"/>
              <a:gd name="connsiteX23" fmla="*/ 1816894 w 3055144"/>
              <a:gd name="connsiteY23" fmla="*/ 1559719 h 2514600"/>
              <a:gd name="connsiteX24" fmla="*/ 1788319 w 3055144"/>
              <a:gd name="connsiteY24" fmla="*/ 1593056 h 2514600"/>
              <a:gd name="connsiteX25" fmla="*/ 1728788 w 3055144"/>
              <a:gd name="connsiteY25" fmla="*/ 1616869 h 2514600"/>
              <a:gd name="connsiteX26" fmla="*/ 1676400 w 3055144"/>
              <a:gd name="connsiteY26" fmla="*/ 1631156 h 2514600"/>
              <a:gd name="connsiteX27" fmla="*/ 1624013 w 3055144"/>
              <a:gd name="connsiteY27" fmla="*/ 1635919 h 2514600"/>
              <a:gd name="connsiteX28" fmla="*/ 1543050 w 3055144"/>
              <a:gd name="connsiteY28" fmla="*/ 1633537 h 2514600"/>
              <a:gd name="connsiteX29" fmla="*/ 1454944 w 3055144"/>
              <a:gd name="connsiteY29" fmla="*/ 1631156 h 2514600"/>
              <a:gd name="connsiteX30" fmla="*/ 1402556 w 3055144"/>
              <a:gd name="connsiteY30" fmla="*/ 1635919 h 2514600"/>
              <a:gd name="connsiteX31" fmla="*/ 1364456 w 3055144"/>
              <a:gd name="connsiteY31" fmla="*/ 1662112 h 2514600"/>
              <a:gd name="connsiteX32" fmla="*/ 1345406 w 3055144"/>
              <a:gd name="connsiteY32" fmla="*/ 1690687 h 2514600"/>
              <a:gd name="connsiteX33" fmla="*/ 1326356 w 3055144"/>
              <a:gd name="connsiteY33" fmla="*/ 1726406 h 2514600"/>
              <a:gd name="connsiteX34" fmla="*/ 1312069 w 3055144"/>
              <a:gd name="connsiteY34" fmla="*/ 1764506 h 2514600"/>
              <a:gd name="connsiteX35" fmla="*/ 1281113 w 3055144"/>
              <a:gd name="connsiteY35" fmla="*/ 1788319 h 2514600"/>
              <a:gd name="connsiteX36" fmla="*/ 1238250 w 3055144"/>
              <a:gd name="connsiteY36" fmla="*/ 1826419 h 2514600"/>
              <a:gd name="connsiteX37" fmla="*/ 1207294 w 3055144"/>
              <a:gd name="connsiteY37" fmla="*/ 1835944 h 2514600"/>
              <a:gd name="connsiteX38" fmla="*/ 1171575 w 3055144"/>
              <a:gd name="connsiteY38" fmla="*/ 1828800 h 2514600"/>
              <a:gd name="connsiteX39" fmla="*/ 1116806 w 3055144"/>
              <a:gd name="connsiteY39" fmla="*/ 1828800 h 2514600"/>
              <a:gd name="connsiteX40" fmla="*/ 1088231 w 3055144"/>
              <a:gd name="connsiteY40" fmla="*/ 1833562 h 2514600"/>
              <a:gd name="connsiteX41" fmla="*/ 1042988 w 3055144"/>
              <a:gd name="connsiteY41" fmla="*/ 1840706 h 2514600"/>
              <a:gd name="connsiteX42" fmla="*/ 1004888 w 3055144"/>
              <a:gd name="connsiteY42" fmla="*/ 1864519 h 2514600"/>
              <a:gd name="connsiteX43" fmla="*/ 950119 w 3055144"/>
              <a:gd name="connsiteY43" fmla="*/ 1897856 h 2514600"/>
              <a:gd name="connsiteX44" fmla="*/ 859631 w 3055144"/>
              <a:gd name="connsiteY44" fmla="*/ 1962150 h 2514600"/>
              <a:gd name="connsiteX45" fmla="*/ 788194 w 3055144"/>
              <a:gd name="connsiteY45" fmla="*/ 2009775 h 2514600"/>
              <a:gd name="connsiteX46" fmla="*/ 707231 w 3055144"/>
              <a:gd name="connsiteY46" fmla="*/ 2062162 h 2514600"/>
              <a:gd name="connsiteX47" fmla="*/ 652463 w 3055144"/>
              <a:gd name="connsiteY47" fmla="*/ 2107406 h 2514600"/>
              <a:gd name="connsiteX48" fmla="*/ 547688 w 3055144"/>
              <a:gd name="connsiteY48" fmla="*/ 2169319 h 2514600"/>
              <a:gd name="connsiteX49" fmla="*/ 459581 w 3055144"/>
              <a:gd name="connsiteY49" fmla="*/ 2216944 h 2514600"/>
              <a:gd name="connsiteX50" fmla="*/ 326231 w 3055144"/>
              <a:gd name="connsiteY50" fmla="*/ 2286000 h 2514600"/>
              <a:gd name="connsiteX51" fmla="*/ 240506 w 3055144"/>
              <a:gd name="connsiteY51" fmla="*/ 2319337 h 2514600"/>
              <a:gd name="connsiteX52" fmla="*/ 164306 w 3055144"/>
              <a:gd name="connsiteY52" fmla="*/ 2352675 h 2514600"/>
              <a:gd name="connsiteX53" fmla="*/ 102394 w 3055144"/>
              <a:gd name="connsiteY53" fmla="*/ 2374106 h 2514600"/>
              <a:gd name="connsiteX54" fmla="*/ 0 w 3055144"/>
              <a:gd name="connsiteY54" fmla="*/ 2386012 h 2514600"/>
              <a:gd name="connsiteX55" fmla="*/ 11906 w 3055144"/>
              <a:gd name="connsiteY55" fmla="*/ 2405062 h 2514600"/>
              <a:gd name="connsiteX56" fmla="*/ 33338 w 3055144"/>
              <a:gd name="connsiteY56" fmla="*/ 2433637 h 2514600"/>
              <a:gd name="connsiteX57" fmla="*/ 45244 w 3055144"/>
              <a:gd name="connsiteY57" fmla="*/ 2476500 h 2514600"/>
              <a:gd name="connsiteX58" fmla="*/ 47625 w 3055144"/>
              <a:gd name="connsiteY58" fmla="*/ 2514600 h 2514600"/>
              <a:gd name="connsiteX59" fmla="*/ 100013 w 3055144"/>
              <a:gd name="connsiteY59" fmla="*/ 2497931 h 2514600"/>
              <a:gd name="connsiteX60" fmla="*/ 247650 w 3055144"/>
              <a:gd name="connsiteY60" fmla="*/ 2440781 h 2514600"/>
              <a:gd name="connsiteX61" fmla="*/ 402431 w 3055144"/>
              <a:gd name="connsiteY61" fmla="*/ 2366962 h 2514600"/>
              <a:gd name="connsiteX62" fmla="*/ 531019 w 3055144"/>
              <a:gd name="connsiteY62" fmla="*/ 2290762 h 2514600"/>
              <a:gd name="connsiteX63" fmla="*/ 623888 w 3055144"/>
              <a:gd name="connsiteY63" fmla="*/ 2226469 h 2514600"/>
              <a:gd name="connsiteX64" fmla="*/ 721519 w 3055144"/>
              <a:gd name="connsiteY64" fmla="*/ 2157412 h 2514600"/>
              <a:gd name="connsiteX65" fmla="*/ 857250 w 3055144"/>
              <a:gd name="connsiteY65" fmla="*/ 2052637 h 2514600"/>
              <a:gd name="connsiteX66" fmla="*/ 978694 w 3055144"/>
              <a:gd name="connsiteY66" fmla="*/ 1978819 h 2514600"/>
              <a:gd name="connsiteX67" fmla="*/ 1035844 w 3055144"/>
              <a:gd name="connsiteY67" fmla="*/ 1926431 h 2514600"/>
              <a:gd name="connsiteX68" fmla="*/ 1066800 w 3055144"/>
              <a:gd name="connsiteY68" fmla="*/ 1916906 h 2514600"/>
              <a:gd name="connsiteX69" fmla="*/ 1081088 w 3055144"/>
              <a:gd name="connsiteY69" fmla="*/ 1912144 h 2514600"/>
              <a:gd name="connsiteX70" fmla="*/ 1140619 w 3055144"/>
              <a:gd name="connsiteY70" fmla="*/ 1907381 h 2514600"/>
              <a:gd name="connsiteX71" fmla="*/ 1200150 w 3055144"/>
              <a:gd name="connsiteY71" fmla="*/ 1897856 h 2514600"/>
              <a:gd name="connsiteX72" fmla="*/ 1221581 w 3055144"/>
              <a:gd name="connsiteY72" fmla="*/ 1893094 h 2514600"/>
              <a:gd name="connsiteX73" fmla="*/ 1240631 w 3055144"/>
              <a:gd name="connsiteY73" fmla="*/ 1883569 h 2514600"/>
              <a:gd name="connsiteX74" fmla="*/ 1307306 w 3055144"/>
              <a:gd name="connsiteY74" fmla="*/ 1843087 h 2514600"/>
              <a:gd name="connsiteX75" fmla="*/ 1338263 w 3055144"/>
              <a:gd name="connsiteY75" fmla="*/ 1828800 h 2514600"/>
              <a:gd name="connsiteX76" fmla="*/ 1347788 w 3055144"/>
              <a:gd name="connsiteY76" fmla="*/ 1802606 h 2514600"/>
              <a:gd name="connsiteX77" fmla="*/ 1362075 w 3055144"/>
              <a:gd name="connsiteY77" fmla="*/ 1778794 h 2514600"/>
              <a:gd name="connsiteX78" fmla="*/ 1383506 w 3055144"/>
              <a:gd name="connsiteY78" fmla="*/ 1752600 h 2514600"/>
              <a:gd name="connsiteX79" fmla="*/ 1407319 w 3055144"/>
              <a:gd name="connsiteY79" fmla="*/ 1714500 h 2514600"/>
              <a:gd name="connsiteX80" fmla="*/ 1438275 w 3055144"/>
              <a:gd name="connsiteY80" fmla="*/ 1690687 h 2514600"/>
              <a:gd name="connsiteX81" fmla="*/ 1457325 w 3055144"/>
              <a:gd name="connsiteY81" fmla="*/ 1681162 h 2514600"/>
              <a:gd name="connsiteX82" fmla="*/ 1485900 w 3055144"/>
              <a:gd name="connsiteY82" fmla="*/ 1681162 h 2514600"/>
              <a:gd name="connsiteX83" fmla="*/ 1540669 w 3055144"/>
              <a:gd name="connsiteY83" fmla="*/ 1688306 h 2514600"/>
              <a:gd name="connsiteX84" fmla="*/ 1590675 w 3055144"/>
              <a:gd name="connsiteY84" fmla="*/ 1693069 h 2514600"/>
              <a:gd name="connsiteX85" fmla="*/ 1643063 w 3055144"/>
              <a:gd name="connsiteY85" fmla="*/ 1688306 h 2514600"/>
              <a:gd name="connsiteX86" fmla="*/ 1664494 w 3055144"/>
              <a:gd name="connsiteY86" fmla="*/ 1688306 h 2514600"/>
              <a:gd name="connsiteX87" fmla="*/ 1704975 w 3055144"/>
              <a:gd name="connsiteY87" fmla="*/ 1671637 h 2514600"/>
              <a:gd name="connsiteX88" fmla="*/ 1728788 w 3055144"/>
              <a:gd name="connsiteY88" fmla="*/ 1657350 h 2514600"/>
              <a:gd name="connsiteX89" fmla="*/ 1785938 w 3055144"/>
              <a:gd name="connsiteY89" fmla="*/ 1635919 h 2514600"/>
              <a:gd name="connsiteX90" fmla="*/ 1807369 w 3055144"/>
              <a:gd name="connsiteY90" fmla="*/ 1612106 h 2514600"/>
              <a:gd name="connsiteX91" fmla="*/ 1843088 w 3055144"/>
              <a:gd name="connsiteY91" fmla="*/ 1581150 h 2514600"/>
              <a:gd name="connsiteX92" fmla="*/ 1859756 w 3055144"/>
              <a:gd name="connsiteY92" fmla="*/ 1538287 h 2514600"/>
              <a:gd name="connsiteX93" fmla="*/ 1876425 w 3055144"/>
              <a:gd name="connsiteY93" fmla="*/ 1500187 h 2514600"/>
              <a:gd name="connsiteX94" fmla="*/ 1890713 w 3055144"/>
              <a:gd name="connsiteY94" fmla="*/ 1459706 h 2514600"/>
              <a:gd name="connsiteX95" fmla="*/ 1893093 w 3055144"/>
              <a:gd name="connsiteY95" fmla="*/ 1412082 h 2514600"/>
              <a:gd name="connsiteX96" fmla="*/ 2031205 w 3055144"/>
              <a:gd name="connsiteY96" fmla="*/ 1364457 h 2514600"/>
              <a:gd name="connsiteX97" fmla="*/ 2085974 w 3055144"/>
              <a:gd name="connsiteY97" fmla="*/ 1323976 h 2514600"/>
              <a:gd name="connsiteX98" fmla="*/ 2181224 w 3055144"/>
              <a:gd name="connsiteY98" fmla="*/ 1262063 h 2514600"/>
              <a:gd name="connsiteX99" fmla="*/ 2243137 w 3055144"/>
              <a:gd name="connsiteY99" fmla="*/ 1216820 h 2514600"/>
              <a:gd name="connsiteX100" fmla="*/ 2297905 w 3055144"/>
              <a:gd name="connsiteY100" fmla="*/ 1178720 h 2514600"/>
              <a:gd name="connsiteX101" fmla="*/ 2421730 w 3055144"/>
              <a:gd name="connsiteY101" fmla="*/ 1095376 h 2514600"/>
              <a:gd name="connsiteX102" fmla="*/ 2514599 w 3055144"/>
              <a:gd name="connsiteY102" fmla="*/ 1026320 h 2514600"/>
              <a:gd name="connsiteX103" fmla="*/ 2574130 w 3055144"/>
              <a:gd name="connsiteY103" fmla="*/ 983457 h 2514600"/>
              <a:gd name="connsiteX104" fmla="*/ 2671764 w 3055144"/>
              <a:gd name="connsiteY104" fmla="*/ 916781 h 2514600"/>
              <a:gd name="connsiteX0" fmla="*/ 3055144 w 3055144"/>
              <a:gd name="connsiteY0" fmla="*/ 0 h 2514600"/>
              <a:gd name="connsiteX1" fmla="*/ 3007518 w 3055144"/>
              <a:gd name="connsiteY1" fmla="*/ 109538 h 2514600"/>
              <a:gd name="connsiteX2" fmla="*/ 2962274 w 3055144"/>
              <a:gd name="connsiteY2" fmla="*/ 250032 h 2514600"/>
              <a:gd name="connsiteX3" fmla="*/ 2924174 w 3055144"/>
              <a:gd name="connsiteY3" fmla="*/ 300039 h 2514600"/>
              <a:gd name="connsiteX4" fmla="*/ 2833687 w 3055144"/>
              <a:gd name="connsiteY4" fmla="*/ 347663 h 2514600"/>
              <a:gd name="connsiteX5" fmla="*/ 2771774 w 3055144"/>
              <a:gd name="connsiteY5" fmla="*/ 371476 h 2514600"/>
              <a:gd name="connsiteX6" fmla="*/ 2738437 w 3055144"/>
              <a:gd name="connsiteY6" fmla="*/ 392907 h 2514600"/>
              <a:gd name="connsiteX7" fmla="*/ 2709862 w 3055144"/>
              <a:gd name="connsiteY7" fmla="*/ 433388 h 2514600"/>
              <a:gd name="connsiteX8" fmla="*/ 2652712 w 3055144"/>
              <a:gd name="connsiteY8" fmla="*/ 521495 h 2514600"/>
              <a:gd name="connsiteX9" fmla="*/ 2609849 w 3055144"/>
              <a:gd name="connsiteY9" fmla="*/ 645320 h 2514600"/>
              <a:gd name="connsiteX10" fmla="*/ 2569368 w 3055144"/>
              <a:gd name="connsiteY10" fmla="*/ 728663 h 2514600"/>
              <a:gd name="connsiteX11" fmla="*/ 2528887 w 3055144"/>
              <a:gd name="connsiteY11" fmla="*/ 804863 h 2514600"/>
              <a:gd name="connsiteX12" fmla="*/ 2464594 w 3055144"/>
              <a:gd name="connsiteY12" fmla="*/ 852489 h 2514600"/>
              <a:gd name="connsiteX13" fmla="*/ 2409824 w 3055144"/>
              <a:gd name="connsiteY13" fmla="*/ 921545 h 2514600"/>
              <a:gd name="connsiteX14" fmla="*/ 2286000 w 3055144"/>
              <a:gd name="connsiteY14" fmla="*/ 1052513 h 2514600"/>
              <a:gd name="connsiteX15" fmla="*/ 2171699 w 3055144"/>
              <a:gd name="connsiteY15" fmla="*/ 1162051 h 2514600"/>
              <a:gd name="connsiteX16" fmla="*/ 2069305 w 3055144"/>
              <a:gd name="connsiteY16" fmla="*/ 1238249 h 2514600"/>
              <a:gd name="connsiteX17" fmla="*/ 1978817 w 3055144"/>
              <a:gd name="connsiteY17" fmla="*/ 1252538 h 2514600"/>
              <a:gd name="connsiteX18" fmla="*/ 1916905 w 3055144"/>
              <a:gd name="connsiteY18" fmla="*/ 1281113 h 2514600"/>
              <a:gd name="connsiteX19" fmla="*/ 1859755 w 3055144"/>
              <a:gd name="connsiteY19" fmla="*/ 1326356 h 2514600"/>
              <a:gd name="connsiteX20" fmla="*/ 1840705 w 3055144"/>
              <a:gd name="connsiteY20" fmla="*/ 1393032 h 2514600"/>
              <a:gd name="connsiteX21" fmla="*/ 1838324 w 3055144"/>
              <a:gd name="connsiteY21" fmla="*/ 1471613 h 2514600"/>
              <a:gd name="connsiteX22" fmla="*/ 1831181 w 3055144"/>
              <a:gd name="connsiteY22" fmla="*/ 1526381 h 2514600"/>
              <a:gd name="connsiteX23" fmla="*/ 1816894 w 3055144"/>
              <a:gd name="connsiteY23" fmla="*/ 1559719 h 2514600"/>
              <a:gd name="connsiteX24" fmla="*/ 1788319 w 3055144"/>
              <a:gd name="connsiteY24" fmla="*/ 1593056 h 2514600"/>
              <a:gd name="connsiteX25" fmla="*/ 1728788 w 3055144"/>
              <a:gd name="connsiteY25" fmla="*/ 1616869 h 2514600"/>
              <a:gd name="connsiteX26" fmla="*/ 1676400 w 3055144"/>
              <a:gd name="connsiteY26" fmla="*/ 1631156 h 2514600"/>
              <a:gd name="connsiteX27" fmla="*/ 1624013 w 3055144"/>
              <a:gd name="connsiteY27" fmla="*/ 1635919 h 2514600"/>
              <a:gd name="connsiteX28" fmla="*/ 1543050 w 3055144"/>
              <a:gd name="connsiteY28" fmla="*/ 1633537 h 2514600"/>
              <a:gd name="connsiteX29" fmla="*/ 1454944 w 3055144"/>
              <a:gd name="connsiteY29" fmla="*/ 1631156 h 2514600"/>
              <a:gd name="connsiteX30" fmla="*/ 1402556 w 3055144"/>
              <a:gd name="connsiteY30" fmla="*/ 1635919 h 2514600"/>
              <a:gd name="connsiteX31" fmla="*/ 1364456 w 3055144"/>
              <a:gd name="connsiteY31" fmla="*/ 1662112 h 2514600"/>
              <a:gd name="connsiteX32" fmla="*/ 1345406 w 3055144"/>
              <a:gd name="connsiteY32" fmla="*/ 1690687 h 2514600"/>
              <a:gd name="connsiteX33" fmla="*/ 1326356 w 3055144"/>
              <a:gd name="connsiteY33" fmla="*/ 1726406 h 2514600"/>
              <a:gd name="connsiteX34" fmla="*/ 1312069 w 3055144"/>
              <a:gd name="connsiteY34" fmla="*/ 1764506 h 2514600"/>
              <a:gd name="connsiteX35" fmla="*/ 1281113 w 3055144"/>
              <a:gd name="connsiteY35" fmla="*/ 1788319 h 2514600"/>
              <a:gd name="connsiteX36" fmla="*/ 1238250 w 3055144"/>
              <a:gd name="connsiteY36" fmla="*/ 1826419 h 2514600"/>
              <a:gd name="connsiteX37" fmla="*/ 1207294 w 3055144"/>
              <a:gd name="connsiteY37" fmla="*/ 1835944 h 2514600"/>
              <a:gd name="connsiteX38" fmla="*/ 1171575 w 3055144"/>
              <a:gd name="connsiteY38" fmla="*/ 1828800 h 2514600"/>
              <a:gd name="connsiteX39" fmla="*/ 1116806 w 3055144"/>
              <a:gd name="connsiteY39" fmla="*/ 1828800 h 2514600"/>
              <a:gd name="connsiteX40" fmla="*/ 1088231 w 3055144"/>
              <a:gd name="connsiteY40" fmla="*/ 1833562 h 2514600"/>
              <a:gd name="connsiteX41" fmla="*/ 1042988 w 3055144"/>
              <a:gd name="connsiteY41" fmla="*/ 1840706 h 2514600"/>
              <a:gd name="connsiteX42" fmla="*/ 1004888 w 3055144"/>
              <a:gd name="connsiteY42" fmla="*/ 1864519 h 2514600"/>
              <a:gd name="connsiteX43" fmla="*/ 950119 w 3055144"/>
              <a:gd name="connsiteY43" fmla="*/ 1897856 h 2514600"/>
              <a:gd name="connsiteX44" fmla="*/ 859631 w 3055144"/>
              <a:gd name="connsiteY44" fmla="*/ 1962150 h 2514600"/>
              <a:gd name="connsiteX45" fmla="*/ 788194 w 3055144"/>
              <a:gd name="connsiteY45" fmla="*/ 2009775 h 2514600"/>
              <a:gd name="connsiteX46" fmla="*/ 707231 w 3055144"/>
              <a:gd name="connsiteY46" fmla="*/ 2062162 h 2514600"/>
              <a:gd name="connsiteX47" fmla="*/ 652463 w 3055144"/>
              <a:gd name="connsiteY47" fmla="*/ 2107406 h 2514600"/>
              <a:gd name="connsiteX48" fmla="*/ 547688 w 3055144"/>
              <a:gd name="connsiteY48" fmla="*/ 2169319 h 2514600"/>
              <a:gd name="connsiteX49" fmla="*/ 459581 w 3055144"/>
              <a:gd name="connsiteY49" fmla="*/ 2216944 h 2514600"/>
              <a:gd name="connsiteX50" fmla="*/ 326231 w 3055144"/>
              <a:gd name="connsiteY50" fmla="*/ 2286000 h 2514600"/>
              <a:gd name="connsiteX51" fmla="*/ 240506 w 3055144"/>
              <a:gd name="connsiteY51" fmla="*/ 2319337 h 2514600"/>
              <a:gd name="connsiteX52" fmla="*/ 164306 w 3055144"/>
              <a:gd name="connsiteY52" fmla="*/ 2352675 h 2514600"/>
              <a:gd name="connsiteX53" fmla="*/ 102394 w 3055144"/>
              <a:gd name="connsiteY53" fmla="*/ 2374106 h 2514600"/>
              <a:gd name="connsiteX54" fmla="*/ 0 w 3055144"/>
              <a:gd name="connsiteY54" fmla="*/ 2386012 h 2514600"/>
              <a:gd name="connsiteX55" fmla="*/ 11906 w 3055144"/>
              <a:gd name="connsiteY55" fmla="*/ 2405062 h 2514600"/>
              <a:gd name="connsiteX56" fmla="*/ 33338 w 3055144"/>
              <a:gd name="connsiteY56" fmla="*/ 2433637 h 2514600"/>
              <a:gd name="connsiteX57" fmla="*/ 45244 w 3055144"/>
              <a:gd name="connsiteY57" fmla="*/ 2476500 h 2514600"/>
              <a:gd name="connsiteX58" fmla="*/ 47625 w 3055144"/>
              <a:gd name="connsiteY58" fmla="*/ 2514600 h 2514600"/>
              <a:gd name="connsiteX59" fmla="*/ 100013 w 3055144"/>
              <a:gd name="connsiteY59" fmla="*/ 2497931 h 2514600"/>
              <a:gd name="connsiteX60" fmla="*/ 247650 w 3055144"/>
              <a:gd name="connsiteY60" fmla="*/ 2440781 h 2514600"/>
              <a:gd name="connsiteX61" fmla="*/ 402431 w 3055144"/>
              <a:gd name="connsiteY61" fmla="*/ 2366962 h 2514600"/>
              <a:gd name="connsiteX62" fmla="*/ 531019 w 3055144"/>
              <a:gd name="connsiteY62" fmla="*/ 2290762 h 2514600"/>
              <a:gd name="connsiteX63" fmla="*/ 623888 w 3055144"/>
              <a:gd name="connsiteY63" fmla="*/ 2226469 h 2514600"/>
              <a:gd name="connsiteX64" fmla="*/ 721519 w 3055144"/>
              <a:gd name="connsiteY64" fmla="*/ 2157412 h 2514600"/>
              <a:gd name="connsiteX65" fmla="*/ 857250 w 3055144"/>
              <a:gd name="connsiteY65" fmla="*/ 2052637 h 2514600"/>
              <a:gd name="connsiteX66" fmla="*/ 978694 w 3055144"/>
              <a:gd name="connsiteY66" fmla="*/ 1978819 h 2514600"/>
              <a:gd name="connsiteX67" fmla="*/ 1035844 w 3055144"/>
              <a:gd name="connsiteY67" fmla="*/ 1926431 h 2514600"/>
              <a:gd name="connsiteX68" fmla="*/ 1066800 w 3055144"/>
              <a:gd name="connsiteY68" fmla="*/ 1916906 h 2514600"/>
              <a:gd name="connsiteX69" fmla="*/ 1081088 w 3055144"/>
              <a:gd name="connsiteY69" fmla="*/ 1912144 h 2514600"/>
              <a:gd name="connsiteX70" fmla="*/ 1140619 w 3055144"/>
              <a:gd name="connsiteY70" fmla="*/ 1907381 h 2514600"/>
              <a:gd name="connsiteX71" fmla="*/ 1200150 w 3055144"/>
              <a:gd name="connsiteY71" fmla="*/ 1897856 h 2514600"/>
              <a:gd name="connsiteX72" fmla="*/ 1221581 w 3055144"/>
              <a:gd name="connsiteY72" fmla="*/ 1893094 h 2514600"/>
              <a:gd name="connsiteX73" fmla="*/ 1240631 w 3055144"/>
              <a:gd name="connsiteY73" fmla="*/ 1883569 h 2514600"/>
              <a:gd name="connsiteX74" fmla="*/ 1307306 w 3055144"/>
              <a:gd name="connsiteY74" fmla="*/ 1843087 h 2514600"/>
              <a:gd name="connsiteX75" fmla="*/ 1338263 w 3055144"/>
              <a:gd name="connsiteY75" fmla="*/ 1828800 h 2514600"/>
              <a:gd name="connsiteX76" fmla="*/ 1347788 w 3055144"/>
              <a:gd name="connsiteY76" fmla="*/ 1802606 h 2514600"/>
              <a:gd name="connsiteX77" fmla="*/ 1362075 w 3055144"/>
              <a:gd name="connsiteY77" fmla="*/ 1778794 h 2514600"/>
              <a:gd name="connsiteX78" fmla="*/ 1383506 w 3055144"/>
              <a:gd name="connsiteY78" fmla="*/ 1752600 h 2514600"/>
              <a:gd name="connsiteX79" fmla="*/ 1407319 w 3055144"/>
              <a:gd name="connsiteY79" fmla="*/ 1714500 h 2514600"/>
              <a:gd name="connsiteX80" fmla="*/ 1438275 w 3055144"/>
              <a:gd name="connsiteY80" fmla="*/ 1690687 h 2514600"/>
              <a:gd name="connsiteX81" fmla="*/ 1457325 w 3055144"/>
              <a:gd name="connsiteY81" fmla="*/ 1681162 h 2514600"/>
              <a:gd name="connsiteX82" fmla="*/ 1485900 w 3055144"/>
              <a:gd name="connsiteY82" fmla="*/ 1681162 h 2514600"/>
              <a:gd name="connsiteX83" fmla="*/ 1540669 w 3055144"/>
              <a:gd name="connsiteY83" fmla="*/ 1688306 h 2514600"/>
              <a:gd name="connsiteX84" fmla="*/ 1590675 w 3055144"/>
              <a:gd name="connsiteY84" fmla="*/ 1693069 h 2514600"/>
              <a:gd name="connsiteX85" fmla="*/ 1643063 w 3055144"/>
              <a:gd name="connsiteY85" fmla="*/ 1688306 h 2514600"/>
              <a:gd name="connsiteX86" fmla="*/ 1664494 w 3055144"/>
              <a:gd name="connsiteY86" fmla="*/ 1688306 h 2514600"/>
              <a:gd name="connsiteX87" fmla="*/ 1704975 w 3055144"/>
              <a:gd name="connsiteY87" fmla="*/ 1671637 h 2514600"/>
              <a:gd name="connsiteX88" fmla="*/ 1728788 w 3055144"/>
              <a:gd name="connsiteY88" fmla="*/ 1657350 h 2514600"/>
              <a:gd name="connsiteX89" fmla="*/ 1785938 w 3055144"/>
              <a:gd name="connsiteY89" fmla="*/ 1635919 h 2514600"/>
              <a:gd name="connsiteX90" fmla="*/ 1807369 w 3055144"/>
              <a:gd name="connsiteY90" fmla="*/ 1612106 h 2514600"/>
              <a:gd name="connsiteX91" fmla="*/ 1843088 w 3055144"/>
              <a:gd name="connsiteY91" fmla="*/ 1581150 h 2514600"/>
              <a:gd name="connsiteX92" fmla="*/ 1859756 w 3055144"/>
              <a:gd name="connsiteY92" fmla="*/ 1538287 h 2514600"/>
              <a:gd name="connsiteX93" fmla="*/ 1876425 w 3055144"/>
              <a:gd name="connsiteY93" fmla="*/ 1500187 h 2514600"/>
              <a:gd name="connsiteX94" fmla="*/ 1890713 w 3055144"/>
              <a:gd name="connsiteY94" fmla="*/ 1459706 h 2514600"/>
              <a:gd name="connsiteX95" fmla="*/ 1893093 w 3055144"/>
              <a:gd name="connsiteY95" fmla="*/ 1412082 h 2514600"/>
              <a:gd name="connsiteX96" fmla="*/ 1912143 w 3055144"/>
              <a:gd name="connsiteY96" fmla="*/ 1366838 h 2514600"/>
              <a:gd name="connsiteX97" fmla="*/ 2085974 w 3055144"/>
              <a:gd name="connsiteY97" fmla="*/ 1323976 h 2514600"/>
              <a:gd name="connsiteX98" fmla="*/ 2181224 w 3055144"/>
              <a:gd name="connsiteY98" fmla="*/ 1262063 h 2514600"/>
              <a:gd name="connsiteX99" fmla="*/ 2243137 w 3055144"/>
              <a:gd name="connsiteY99" fmla="*/ 1216820 h 2514600"/>
              <a:gd name="connsiteX100" fmla="*/ 2297905 w 3055144"/>
              <a:gd name="connsiteY100" fmla="*/ 1178720 h 2514600"/>
              <a:gd name="connsiteX101" fmla="*/ 2421730 w 3055144"/>
              <a:gd name="connsiteY101" fmla="*/ 1095376 h 2514600"/>
              <a:gd name="connsiteX102" fmla="*/ 2514599 w 3055144"/>
              <a:gd name="connsiteY102" fmla="*/ 1026320 h 2514600"/>
              <a:gd name="connsiteX103" fmla="*/ 2574130 w 3055144"/>
              <a:gd name="connsiteY103" fmla="*/ 983457 h 2514600"/>
              <a:gd name="connsiteX104" fmla="*/ 2671764 w 3055144"/>
              <a:gd name="connsiteY104" fmla="*/ 916781 h 2514600"/>
              <a:gd name="connsiteX0" fmla="*/ 3055144 w 3055144"/>
              <a:gd name="connsiteY0" fmla="*/ 0 h 2514600"/>
              <a:gd name="connsiteX1" fmla="*/ 3007518 w 3055144"/>
              <a:gd name="connsiteY1" fmla="*/ 109538 h 2514600"/>
              <a:gd name="connsiteX2" fmla="*/ 2962274 w 3055144"/>
              <a:gd name="connsiteY2" fmla="*/ 250032 h 2514600"/>
              <a:gd name="connsiteX3" fmla="*/ 2924174 w 3055144"/>
              <a:gd name="connsiteY3" fmla="*/ 300039 h 2514600"/>
              <a:gd name="connsiteX4" fmla="*/ 2833687 w 3055144"/>
              <a:gd name="connsiteY4" fmla="*/ 347663 h 2514600"/>
              <a:gd name="connsiteX5" fmla="*/ 2771774 w 3055144"/>
              <a:gd name="connsiteY5" fmla="*/ 371476 h 2514600"/>
              <a:gd name="connsiteX6" fmla="*/ 2738437 w 3055144"/>
              <a:gd name="connsiteY6" fmla="*/ 392907 h 2514600"/>
              <a:gd name="connsiteX7" fmla="*/ 2709862 w 3055144"/>
              <a:gd name="connsiteY7" fmla="*/ 433388 h 2514600"/>
              <a:gd name="connsiteX8" fmla="*/ 2652712 w 3055144"/>
              <a:gd name="connsiteY8" fmla="*/ 521495 h 2514600"/>
              <a:gd name="connsiteX9" fmla="*/ 2609849 w 3055144"/>
              <a:gd name="connsiteY9" fmla="*/ 645320 h 2514600"/>
              <a:gd name="connsiteX10" fmla="*/ 2569368 w 3055144"/>
              <a:gd name="connsiteY10" fmla="*/ 728663 h 2514600"/>
              <a:gd name="connsiteX11" fmla="*/ 2528887 w 3055144"/>
              <a:gd name="connsiteY11" fmla="*/ 804863 h 2514600"/>
              <a:gd name="connsiteX12" fmla="*/ 2464594 w 3055144"/>
              <a:gd name="connsiteY12" fmla="*/ 852489 h 2514600"/>
              <a:gd name="connsiteX13" fmla="*/ 2409824 w 3055144"/>
              <a:gd name="connsiteY13" fmla="*/ 921545 h 2514600"/>
              <a:gd name="connsiteX14" fmla="*/ 2286000 w 3055144"/>
              <a:gd name="connsiteY14" fmla="*/ 1052513 h 2514600"/>
              <a:gd name="connsiteX15" fmla="*/ 2171699 w 3055144"/>
              <a:gd name="connsiteY15" fmla="*/ 1162051 h 2514600"/>
              <a:gd name="connsiteX16" fmla="*/ 2069305 w 3055144"/>
              <a:gd name="connsiteY16" fmla="*/ 1238249 h 2514600"/>
              <a:gd name="connsiteX17" fmla="*/ 1978817 w 3055144"/>
              <a:gd name="connsiteY17" fmla="*/ 1252538 h 2514600"/>
              <a:gd name="connsiteX18" fmla="*/ 1916905 w 3055144"/>
              <a:gd name="connsiteY18" fmla="*/ 1281113 h 2514600"/>
              <a:gd name="connsiteX19" fmla="*/ 1859755 w 3055144"/>
              <a:gd name="connsiteY19" fmla="*/ 1326356 h 2514600"/>
              <a:gd name="connsiteX20" fmla="*/ 1840705 w 3055144"/>
              <a:gd name="connsiteY20" fmla="*/ 1393032 h 2514600"/>
              <a:gd name="connsiteX21" fmla="*/ 1838324 w 3055144"/>
              <a:gd name="connsiteY21" fmla="*/ 1471613 h 2514600"/>
              <a:gd name="connsiteX22" fmla="*/ 1831181 w 3055144"/>
              <a:gd name="connsiteY22" fmla="*/ 1526381 h 2514600"/>
              <a:gd name="connsiteX23" fmla="*/ 1816894 w 3055144"/>
              <a:gd name="connsiteY23" fmla="*/ 1559719 h 2514600"/>
              <a:gd name="connsiteX24" fmla="*/ 1788319 w 3055144"/>
              <a:gd name="connsiteY24" fmla="*/ 1593056 h 2514600"/>
              <a:gd name="connsiteX25" fmla="*/ 1728788 w 3055144"/>
              <a:gd name="connsiteY25" fmla="*/ 1616869 h 2514600"/>
              <a:gd name="connsiteX26" fmla="*/ 1676400 w 3055144"/>
              <a:gd name="connsiteY26" fmla="*/ 1631156 h 2514600"/>
              <a:gd name="connsiteX27" fmla="*/ 1624013 w 3055144"/>
              <a:gd name="connsiteY27" fmla="*/ 1635919 h 2514600"/>
              <a:gd name="connsiteX28" fmla="*/ 1543050 w 3055144"/>
              <a:gd name="connsiteY28" fmla="*/ 1633537 h 2514600"/>
              <a:gd name="connsiteX29" fmla="*/ 1454944 w 3055144"/>
              <a:gd name="connsiteY29" fmla="*/ 1631156 h 2514600"/>
              <a:gd name="connsiteX30" fmla="*/ 1402556 w 3055144"/>
              <a:gd name="connsiteY30" fmla="*/ 1635919 h 2514600"/>
              <a:gd name="connsiteX31" fmla="*/ 1364456 w 3055144"/>
              <a:gd name="connsiteY31" fmla="*/ 1662112 h 2514600"/>
              <a:gd name="connsiteX32" fmla="*/ 1345406 w 3055144"/>
              <a:gd name="connsiteY32" fmla="*/ 1690687 h 2514600"/>
              <a:gd name="connsiteX33" fmla="*/ 1326356 w 3055144"/>
              <a:gd name="connsiteY33" fmla="*/ 1726406 h 2514600"/>
              <a:gd name="connsiteX34" fmla="*/ 1312069 w 3055144"/>
              <a:gd name="connsiteY34" fmla="*/ 1764506 h 2514600"/>
              <a:gd name="connsiteX35" fmla="*/ 1281113 w 3055144"/>
              <a:gd name="connsiteY35" fmla="*/ 1788319 h 2514600"/>
              <a:gd name="connsiteX36" fmla="*/ 1238250 w 3055144"/>
              <a:gd name="connsiteY36" fmla="*/ 1826419 h 2514600"/>
              <a:gd name="connsiteX37" fmla="*/ 1207294 w 3055144"/>
              <a:gd name="connsiteY37" fmla="*/ 1835944 h 2514600"/>
              <a:gd name="connsiteX38" fmla="*/ 1171575 w 3055144"/>
              <a:gd name="connsiteY38" fmla="*/ 1828800 h 2514600"/>
              <a:gd name="connsiteX39" fmla="*/ 1116806 w 3055144"/>
              <a:gd name="connsiteY39" fmla="*/ 1828800 h 2514600"/>
              <a:gd name="connsiteX40" fmla="*/ 1088231 w 3055144"/>
              <a:gd name="connsiteY40" fmla="*/ 1833562 h 2514600"/>
              <a:gd name="connsiteX41" fmla="*/ 1042988 w 3055144"/>
              <a:gd name="connsiteY41" fmla="*/ 1840706 h 2514600"/>
              <a:gd name="connsiteX42" fmla="*/ 1004888 w 3055144"/>
              <a:gd name="connsiteY42" fmla="*/ 1864519 h 2514600"/>
              <a:gd name="connsiteX43" fmla="*/ 950119 w 3055144"/>
              <a:gd name="connsiteY43" fmla="*/ 1897856 h 2514600"/>
              <a:gd name="connsiteX44" fmla="*/ 859631 w 3055144"/>
              <a:gd name="connsiteY44" fmla="*/ 1962150 h 2514600"/>
              <a:gd name="connsiteX45" fmla="*/ 788194 w 3055144"/>
              <a:gd name="connsiteY45" fmla="*/ 2009775 h 2514600"/>
              <a:gd name="connsiteX46" fmla="*/ 707231 w 3055144"/>
              <a:gd name="connsiteY46" fmla="*/ 2062162 h 2514600"/>
              <a:gd name="connsiteX47" fmla="*/ 652463 w 3055144"/>
              <a:gd name="connsiteY47" fmla="*/ 2107406 h 2514600"/>
              <a:gd name="connsiteX48" fmla="*/ 547688 w 3055144"/>
              <a:gd name="connsiteY48" fmla="*/ 2169319 h 2514600"/>
              <a:gd name="connsiteX49" fmla="*/ 459581 w 3055144"/>
              <a:gd name="connsiteY49" fmla="*/ 2216944 h 2514600"/>
              <a:gd name="connsiteX50" fmla="*/ 326231 w 3055144"/>
              <a:gd name="connsiteY50" fmla="*/ 2286000 h 2514600"/>
              <a:gd name="connsiteX51" fmla="*/ 240506 w 3055144"/>
              <a:gd name="connsiteY51" fmla="*/ 2319337 h 2514600"/>
              <a:gd name="connsiteX52" fmla="*/ 164306 w 3055144"/>
              <a:gd name="connsiteY52" fmla="*/ 2352675 h 2514600"/>
              <a:gd name="connsiteX53" fmla="*/ 102394 w 3055144"/>
              <a:gd name="connsiteY53" fmla="*/ 2374106 h 2514600"/>
              <a:gd name="connsiteX54" fmla="*/ 0 w 3055144"/>
              <a:gd name="connsiteY54" fmla="*/ 2386012 h 2514600"/>
              <a:gd name="connsiteX55" fmla="*/ 11906 w 3055144"/>
              <a:gd name="connsiteY55" fmla="*/ 2405062 h 2514600"/>
              <a:gd name="connsiteX56" fmla="*/ 33338 w 3055144"/>
              <a:gd name="connsiteY56" fmla="*/ 2433637 h 2514600"/>
              <a:gd name="connsiteX57" fmla="*/ 45244 w 3055144"/>
              <a:gd name="connsiteY57" fmla="*/ 2476500 h 2514600"/>
              <a:gd name="connsiteX58" fmla="*/ 47625 w 3055144"/>
              <a:gd name="connsiteY58" fmla="*/ 2514600 h 2514600"/>
              <a:gd name="connsiteX59" fmla="*/ 100013 w 3055144"/>
              <a:gd name="connsiteY59" fmla="*/ 2497931 h 2514600"/>
              <a:gd name="connsiteX60" fmla="*/ 247650 w 3055144"/>
              <a:gd name="connsiteY60" fmla="*/ 2440781 h 2514600"/>
              <a:gd name="connsiteX61" fmla="*/ 402431 w 3055144"/>
              <a:gd name="connsiteY61" fmla="*/ 2366962 h 2514600"/>
              <a:gd name="connsiteX62" fmla="*/ 531019 w 3055144"/>
              <a:gd name="connsiteY62" fmla="*/ 2290762 h 2514600"/>
              <a:gd name="connsiteX63" fmla="*/ 623888 w 3055144"/>
              <a:gd name="connsiteY63" fmla="*/ 2226469 h 2514600"/>
              <a:gd name="connsiteX64" fmla="*/ 721519 w 3055144"/>
              <a:gd name="connsiteY64" fmla="*/ 2157412 h 2514600"/>
              <a:gd name="connsiteX65" fmla="*/ 857250 w 3055144"/>
              <a:gd name="connsiteY65" fmla="*/ 2052637 h 2514600"/>
              <a:gd name="connsiteX66" fmla="*/ 978694 w 3055144"/>
              <a:gd name="connsiteY66" fmla="*/ 1978819 h 2514600"/>
              <a:gd name="connsiteX67" fmla="*/ 1035844 w 3055144"/>
              <a:gd name="connsiteY67" fmla="*/ 1926431 h 2514600"/>
              <a:gd name="connsiteX68" fmla="*/ 1066800 w 3055144"/>
              <a:gd name="connsiteY68" fmla="*/ 1916906 h 2514600"/>
              <a:gd name="connsiteX69" fmla="*/ 1081088 w 3055144"/>
              <a:gd name="connsiteY69" fmla="*/ 1912144 h 2514600"/>
              <a:gd name="connsiteX70" fmla="*/ 1140619 w 3055144"/>
              <a:gd name="connsiteY70" fmla="*/ 1907381 h 2514600"/>
              <a:gd name="connsiteX71" fmla="*/ 1200150 w 3055144"/>
              <a:gd name="connsiteY71" fmla="*/ 1897856 h 2514600"/>
              <a:gd name="connsiteX72" fmla="*/ 1221581 w 3055144"/>
              <a:gd name="connsiteY72" fmla="*/ 1893094 h 2514600"/>
              <a:gd name="connsiteX73" fmla="*/ 1240631 w 3055144"/>
              <a:gd name="connsiteY73" fmla="*/ 1883569 h 2514600"/>
              <a:gd name="connsiteX74" fmla="*/ 1307306 w 3055144"/>
              <a:gd name="connsiteY74" fmla="*/ 1843087 h 2514600"/>
              <a:gd name="connsiteX75" fmla="*/ 1338263 w 3055144"/>
              <a:gd name="connsiteY75" fmla="*/ 1828800 h 2514600"/>
              <a:gd name="connsiteX76" fmla="*/ 1347788 w 3055144"/>
              <a:gd name="connsiteY76" fmla="*/ 1802606 h 2514600"/>
              <a:gd name="connsiteX77" fmla="*/ 1362075 w 3055144"/>
              <a:gd name="connsiteY77" fmla="*/ 1778794 h 2514600"/>
              <a:gd name="connsiteX78" fmla="*/ 1383506 w 3055144"/>
              <a:gd name="connsiteY78" fmla="*/ 1752600 h 2514600"/>
              <a:gd name="connsiteX79" fmla="*/ 1407319 w 3055144"/>
              <a:gd name="connsiteY79" fmla="*/ 1714500 h 2514600"/>
              <a:gd name="connsiteX80" fmla="*/ 1438275 w 3055144"/>
              <a:gd name="connsiteY80" fmla="*/ 1690687 h 2514600"/>
              <a:gd name="connsiteX81" fmla="*/ 1457325 w 3055144"/>
              <a:gd name="connsiteY81" fmla="*/ 1681162 h 2514600"/>
              <a:gd name="connsiteX82" fmla="*/ 1485900 w 3055144"/>
              <a:gd name="connsiteY82" fmla="*/ 1681162 h 2514600"/>
              <a:gd name="connsiteX83" fmla="*/ 1540669 w 3055144"/>
              <a:gd name="connsiteY83" fmla="*/ 1688306 h 2514600"/>
              <a:gd name="connsiteX84" fmla="*/ 1590675 w 3055144"/>
              <a:gd name="connsiteY84" fmla="*/ 1693069 h 2514600"/>
              <a:gd name="connsiteX85" fmla="*/ 1643063 w 3055144"/>
              <a:gd name="connsiteY85" fmla="*/ 1688306 h 2514600"/>
              <a:gd name="connsiteX86" fmla="*/ 1664494 w 3055144"/>
              <a:gd name="connsiteY86" fmla="*/ 1688306 h 2514600"/>
              <a:gd name="connsiteX87" fmla="*/ 1704975 w 3055144"/>
              <a:gd name="connsiteY87" fmla="*/ 1671637 h 2514600"/>
              <a:gd name="connsiteX88" fmla="*/ 1728788 w 3055144"/>
              <a:gd name="connsiteY88" fmla="*/ 1657350 h 2514600"/>
              <a:gd name="connsiteX89" fmla="*/ 1785938 w 3055144"/>
              <a:gd name="connsiteY89" fmla="*/ 1635919 h 2514600"/>
              <a:gd name="connsiteX90" fmla="*/ 1807369 w 3055144"/>
              <a:gd name="connsiteY90" fmla="*/ 1612106 h 2514600"/>
              <a:gd name="connsiteX91" fmla="*/ 1843088 w 3055144"/>
              <a:gd name="connsiteY91" fmla="*/ 1581150 h 2514600"/>
              <a:gd name="connsiteX92" fmla="*/ 1859756 w 3055144"/>
              <a:gd name="connsiteY92" fmla="*/ 1538287 h 2514600"/>
              <a:gd name="connsiteX93" fmla="*/ 1876425 w 3055144"/>
              <a:gd name="connsiteY93" fmla="*/ 1500187 h 2514600"/>
              <a:gd name="connsiteX94" fmla="*/ 1890713 w 3055144"/>
              <a:gd name="connsiteY94" fmla="*/ 1459706 h 2514600"/>
              <a:gd name="connsiteX95" fmla="*/ 1893093 w 3055144"/>
              <a:gd name="connsiteY95" fmla="*/ 1412082 h 2514600"/>
              <a:gd name="connsiteX96" fmla="*/ 1912143 w 3055144"/>
              <a:gd name="connsiteY96" fmla="*/ 1366838 h 2514600"/>
              <a:gd name="connsiteX97" fmla="*/ 1955006 w 3055144"/>
              <a:gd name="connsiteY97" fmla="*/ 1321595 h 2514600"/>
              <a:gd name="connsiteX98" fmla="*/ 2181224 w 3055144"/>
              <a:gd name="connsiteY98" fmla="*/ 1262063 h 2514600"/>
              <a:gd name="connsiteX99" fmla="*/ 2243137 w 3055144"/>
              <a:gd name="connsiteY99" fmla="*/ 1216820 h 2514600"/>
              <a:gd name="connsiteX100" fmla="*/ 2297905 w 3055144"/>
              <a:gd name="connsiteY100" fmla="*/ 1178720 h 2514600"/>
              <a:gd name="connsiteX101" fmla="*/ 2421730 w 3055144"/>
              <a:gd name="connsiteY101" fmla="*/ 1095376 h 2514600"/>
              <a:gd name="connsiteX102" fmla="*/ 2514599 w 3055144"/>
              <a:gd name="connsiteY102" fmla="*/ 1026320 h 2514600"/>
              <a:gd name="connsiteX103" fmla="*/ 2574130 w 3055144"/>
              <a:gd name="connsiteY103" fmla="*/ 983457 h 2514600"/>
              <a:gd name="connsiteX104" fmla="*/ 2671764 w 3055144"/>
              <a:gd name="connsiteY104" fmla="*/ 916781 h 2514600"/>
              <a:gd name="connsiteX0" fmla="*/ 3055144 w 3055144"/>
              <a:gd name="connsiteY0" fmla="*/ 0 h 2514600"/>
              <a:gd name="connsiteX1" fmla="*/ 3007518 w 3055144"/>
              <a:gd name="connsiteY1" fmla="*/ 109538 h 2514600"/>
              <a:gd name="connsiteX2" fmla="*/ 2962274 w 3055144"/>
              <a:gd name="connsiteY2" fmla="*/ 250032 h 2514600"/>
              <a:gd name="connsiteX3" fmla="*/ 2924174 w 3055144"/>
              <a:gd name="connsiteY3" fmla="*/ 300039 h 2514600"/>
              <a:gd name="connsiteX4" fmla="*/ 2833687 w 3055144"/>
              <a:gd name="connsiteY4" fmla="*/ 347663 h 2514600"/>
              <a:gd name="connsiteX5" fmla="*/ 2771774 w 3055144"/>
              <a:gd name="connsiteY5" fmla="*/ 371476 h 2514600"/>
              <a:gd name="connsiteX6" fmla="*/ 2738437 w 3055144"/>
              <a:gd name="connsiteY6" fmla="*/ 392907 h 2514600"/>
              <a:gd name="connsiteX7" fmla="*/ 2709862 w 3055144"/>
              <a:gd name="connsiteY7" fmla="*/ 433388 h 2514600"/>
              <a:gd name="connsiteX8" fmla="*/ 2652712 w 3055144"/>
              <a:gd name="connsiteY8" fmla="*/ 521495 h 2514600"/>
              <a:gd name="connsiteX9" fmla="*/ 2609849 w 3055144"/>
              <a:gd name="connsiteY9" fmla="*/ 645320 h 2514600"/>
              <a:gd name="connsiteX10" fmla="*/ 2569368 w 3055144"/>
              <a:gd name="connsiteY10" fmla="*/ 728663 h 2514600"/>
              <a:gd name="connsiteX11" fmla="*/ 2528887 w 3055144"/>
              <a:gd name="connsiteY11" fmla="*/ 804863 h 2514600"/>
              <a:gd name="connsiteX12" fmla="*/ 2464594 w 3055144"/>
              <a:gd name="connsiteY12" fmla="*/ 852489 h 2514600"/>
              <a:gd name="connsiteX13" fmla="*/ 2409824 w 3055144"/>
              <a:gd name="connsiteY13" fmla="*/ 921545 h 2514600"/>
              <a:gd name="connsiteX14" fmla="*/ 2286000 w 3055144"/>
              <a:gd name="connsiteY14" fmla="*/ 1052513 h 2514600"/>
              <a:gd name="connsiteX15" fmla="*/ 2171699 w 3055144"/>
              <a:gd name="connsiteY15" fmla="*/ 1162051 h 2514600"/>
              <a:gd name="connsiteX16" fmla="*/ 2069305 w 3055144"/>
              <a:gd name="connsiteY16" fmla="*/ 1238249 h 2514600"/>
              <a:gd name="connsiteX17" fmla="*/ 1978817 w 3055144"/>
              <a:gd name="connsiteY17" fmla="*/ 1252538 h 2514600"/>
              <a:gd name="connsiteX18" fmla="*/ 1916905 w 3055144"/>
              <a:gd name="connsiteY18" fmla="*/ 1281113 h 2514600"/>
              <a:gd name="connsiteX19" fmla="*/ 1859755 w 3055144"/>
              <a:gd name="connsiteY19" fmla="*/ 1326356 h 2514600"/>
              <a:gd name="connsiteX20" fmla="*/ 1840705 w 3055144"/>
              <a:gd name="connsiteY20" fmla="*/ 1393032 h 2514600"/>
              <a:gd name="connsiteX21" fmla="*/ 1838324 w 3055144"/>
              <a:gd name="connsiteY21" fmla="*/ 1471613 h 2514600"/>
              <a:gd name="connsiteX22" fmla="*/ 1831181 w 3055144"/>
              <a:gd name="connsiteY22" fmla="*/ 1526381 h 2514600"/>
              <a:gd name="connsiteX23" fmla="*/ 1816894 w 3055144"/>
              <a:gd name="connsiteY23" fmla="*/ 1559719 h 2514600"/>
              <a:gd name="connsiteX24" fmla="*/ 1788319 w 3055144"/>
              <a:gd name="connsiteY24" fmla="*/ 1593056 h 2514600"/>
              <a:gd name="connsiteX25" fmla="*/ 1728788 w 3055144"/>
              <a:gd name="connsiteY25" fmla="*/ 1616869 h 2514600"/>
              <a:gd name="connsiteX26" fmla="*/ 1676400 w 3055144"/>
              <a:gd name="connsiteY26" fmla="*/ 1631156 h 2514600"/>
              <a:gd name="connsiteX27" fmla="*/ 1624013 w 3055144"/>
              <a:gd name="connsiteY27" fmla="*/ 1635919 h 2514600"/>
              <a:gd name="connsiteX28" fmla="*/ 1543050 w 3055144"/>
              <a:gd name="connsiteY28" fmla="*/ 1633537 h 2514600"/>
              <a:gd name="connsiteX29" fmla="*/ 1454944 w 3055144"/>
              <a:gd name="connsiteY29" fmla="*/ 1631156 h 2514600"/>
              <a:gd name="connsiteX30" fmla="*/ 1402556 w 3055144"/>
              <a:gd name="connsiteY30" fmla="*/ 1635919 h 2514600"/>
              <a:gd name="connsiteX31" fmla="*/ 1364456 w 3055144"/>
              <a:gd name="connsiteY31" fmla="*/ 1662112 h 2514600"/>
              <a:gd name="connsiteX32" fmla="*/ 1345406 w 3055144"/>
              <a:gd name="connsiteY32" fmla="*/ 1690687 h 2514600"/>
              <a:gd name="connsiteX33" fmla="*/ 1326356 w 3055144"/>
              <a:gd name="connsiteY33" fmla="*/ 1726406 h 2514600"/>
              <a:gd name="connsiteX34" fmla="*/ 1312069 w 3055144"/>
              <a:gd name="connsiteY34" fmla="*/ 1764506 h 2514600"/>
              <a:gd name="connsiteX35" fmla="*/ 1281113 w 3055144"/>
              <a:gd name="connsiteY35" fmla="*/ 1788319 h 2514600"/>
              <a:gd name="connsiteX36" fmla="*/ 1238250 w 3055144"/>
              <a:gd name="connsiteY36" fmla="*/ 1826419 h 2514600"/>
              <a:gd name="connsiteX37" fmla="*/ 1207294 w 3055144"/>
              <a:gd name="connsiteY37" fmla="*/ 1835944 h 2514600"/>
              <a:gd name="connsiteX38" fmla="*/ 1171575 w 3055144"/>
              <a:gd name="connsiteY38" fmla="*/ 1828800 h 2514600"/>
              <a:gd name="connsiteX39" fmla="*/ 1116806 w 3055144"/>
              <a:gd name="connsiteY39" fmla="*/ 1828800 h 2514600"/>
              <a:gd name="connsiteX40" fmla="*/ 1088231 w 3055144"/>
              <a:gd name="connsiteY40" fmla="*/ 1833562 h 2514600"/>
              <a:gd name="connsiteX41" fmla="*/ 1042988 w 3055144"/>
              <a:gd name="connsiteY41" fmla="*/ 1840706 h 2514600"/>
              <a:gd name="connsiteX42" fmla="*/ 1004888 w 3055144"/>
              <a:gd name="connsiteY42" fmla="*/ 1864519 h 2514600"/>
              <a:gd name="connsiteX43" fmla="*/ 950119 w 3055144"/>
              <a:gd name="connsiteY43" fmla="*/ 1897856 h 2514600"/>
              <a:gd name="connsiteX44" fmla="*/ 859631 w 3055144"/>
              <a:gd name="connsiteY44" fmla="*/ 1962150 h 2514600"/>
              <a:gd name="connsiteX45" fmla="*/ 788194 w 3055144"/>
              <a:gd name="connsiteY45" fmla="*/ 2009775 h 2514600"/>
              <a:gd name="connsiteX46" fmla="*/ 707231 w 3055144"/>
              <a:gd name="connsiteY46" fmla="*/ 2062162 h 2514600"/>
              <a:gd name="connsiteX47" fmla="*/ 652463 w 3055144"/>
              <a:gd name="connsiteY47" fmla="*/ 2107406 h 2514600"/>
              <a:gd name="connsiteX48" fmla="*/ 547688 w 3055144"/>
              <a:gd name="connsiteY48" fmla="*/ 2169319 h 2514600"/>
              <a:gd name="connsiteX49" fmla="*/ 459581 w 3055144"/>
              <a:gd name="connsiteY49" fmla="*/ 2216944 h 2514600"/>
              <a:gd name="connsiteX50" fmla="*/ 326231 w 3055144"/>
              <a:gd name="connsiteY50" fmla="*/ 2286000 h 2514600"/>
              <a:gd name="connsiteX51" fmla="*/ 240506 w 3055144"/>
              <a:gd name="connsiteY51" fmla="*/ 2319337 h 2514600"/>
              <a:gd name="connsiteX52" fmla="*/ 164306 w 3055144"/>
              <a:gd name="connsiteY52" fmla="*/ 2352675 h 2514600"/>
              <a:gd name="connsiteX53" fmla="*/ 102394 w 3055144"/>
              <a:gd name="connsiteY53" fmla="*/ 2374106 h 2514600"/>
              <a:gd name="connsiteX54" fmla="*/ 0 w 3055144"/>
              <a:gd name="connsiteY54" fmla="*/ 2386012 h 2514600"/>
              <a:gd name="connsiteX55" fmla="*/ 11906 w 3055144"/>
              <a:gd name="connsiteY55" fmla="*/ 2405062 h 2514600"/>
              <a:gd name="connsiteX56" fmla="*/ 33338 w 3055144"/>
              <a:gd name="connsiteY56" fmla="*/ 2433637 h 2514600"/>
              <a:gd name="connsiteX57" fmla="*/ 45244 w 3055144"/>
              <a:gd name="connsiteY57" fmla="*/ 2476500 h 2514600"/>
              <a:gd name="connsiteX58" fmla="*/ 47625 w 3055144"/>
              <a:gd name="connsiteY58" fmla="*/ 2514600 h 2514600"/>
              <a:gd name="connsiteX59" fmla="*/ 100013 w 3055144"/>
              <a:gd name="connsiteY59" fmla="*/ 2497931 h 2514600"/>
              <a:gd name="connsiteX60" fmla="*/ 247650 w 3055144"/>
              <a:gd name="connsiteY60" fmla="*/ 2440781 h 2514600"/>
              <a:gd name="connsiteX61" fmla="*/ 402431 w 3055144"/>
              <a:gd name="connsiteY61" fmla="*/ 2366962 h 2514600"/>
              <a:gd name="connsiteX62" fmla="*/ 531019 w 3055144"/>
              <a:gd name="connsiteY62" fmla="*/ 2290762 h 2514600"/>
              <a:gd name="connsiteX63" fmla="*/ 623888 w 3055144"/>
              <a:gd name="connsiteY63" fmla="*/ 2226469 h 2514600"/>
              <a:gd name="connsiteX64" fmla="*/ 721519 w 3055144"/>
              <a:gd name="connsiteY64" fmla="*/ 2157412 h 2514600"/>
              <a:gd name="connsiteX65" fmla="*/ 857250 w 3055144"/>
              <a:gd name="connsiteY65" fmla="*/ 2052637 h 2514600"/>
              <a:gd name="connsiteX66" fmla="*/ 978694 w 3055144"/>
              <a:gd name="connsiteY66" fmla="*/ 1978819 h 2514600"/>
              <a:gd name="connsiteX67" fmla="*/ 1035844 w 3055144"/>
              <a:gd name="connsiteY67" fmla="*/ 1926431 h 2514600"/>
              <a:gd name="connsiteX68" fmla="*/ 1066800 w 3055144"/>
              <a:gd name="connsiteY68" fmla="*/ 1916906 h 2514600"/>
              <a:gd name="connsiteX69" fmla="*/ 1081088 w 3055144"/>
              <a:gd name="connsiteY69" fmla="*/ 1912144 h 2514600"/>
              <a:gd name="connsiteX70" fmla="*/ 1140619 w 3055144"/>
              <a:gd name="connsiteY70" fmla="*/ 1907381 h 2514600"/>
              <a:gd name="connsiteX71" fmla="*/ 1200150 w 3055144"/>
              <a:gd name="connsiteY71" fmla="*/ 1897856 h 2514600"/>
              <a:gd name="connsiteX72" fmla="*/ 1221581 w 3055144"/>
              <a:gd name="connsiteY72" fmla="*/ 1893094 h 2514600"/>
              <a:gd name="connsiteX73" fmla="*/ 1240631 w 3055144"/>
              <a:gd name="connsiteY73" fmla="*/ 1883569 h 2514600"/>
              <a:gd name="connsiteX74" fmla="*/ 1307306 w 3055144"/>
              <a:gd name="connsiteY74" fmla="*/ 1843087 h 2514600"/>
              <a:gd name="connsiteX75" fmla="*/ 1338263 w 3055144"/>
              <a:gd name="connsiteY75" fmla="*/ 1828800 h 2514600"/>
              <a:gd name="connsiteX76" fmla="*/ 1347788 w 3055144"/>
              <a:gd name="connsiteY76" fmla="*/ 1802606 h 2514600"/>
              <a:gd name="connsiteX77" fmla="*/ 1362075 w 3055144"/>
              <a:gd name="connsiteY77" fmla="*/ 1778794 h 2514600"/>
              <a:gd name="connsiteX78" fmla="*/ 1383506 w 3055144"/>
              <a:gd name="connsiteY78" fmla="*/ 1752600 h 2514600"/>
              <a:gd name="connsiteX79" fmla="*/ 1407319 w 3055144"/>
              <a:gd name="connsiteY79" fmla="*/ 1714500 h 2514600"/>
              <a:gd name="connsiteX80" fmla="*/ 1438275 w 3055144"/>
              <a:gd name="connsiteY80" fmla="*/ 1690687 h 2514600"/>
              <a:gd name="connsiteX81" fmla="*/ 1457325 w 3055144"/>
              <a:gd name="connsiteY81" fmla="*/ 1681162 h 2514600"/>
              <a:gd name="connsiteX82" fmla="*/ 1485900 w 3055144"/>
              <a:gd name="connsiteY82" fmla="*/ 1681162 h 2514600"/>
              <a:gd name="connsiteX83" fmla="*/ 1540669 w 3055144"/>
              <a:gd name="connsiteY83" fmla="*/ 1688306 h 2514600"/>
              <a:gd name="connsiteX84" fmla="*/ 1590675 w 3055144"/>
              <a:gd name="connsiteY84" fmla="*/ 1693069 h 2514600"/>
              <a:gd name="connsiteX85" fmla="*/ 1643063 w 3055144"/>
              <a:gd name="connsiteY85" fmla="*/ 1688306 h 2514600"/>
              <a:gd name="connsiteX86" fmla="*/ 1664494 w 3055144"/>
              <a:gd name="connsiteY86" fmla="*/ 1688306 h 2514600"/>
              <a:gd name="connsiteX87" fmla="*/ 1704975 w 3055144"/>
              <a:gd name="connsiteY87" fmla="*/ 1671637 h 2514600"/>
              <a:gd name="connsiteX88" fmla="*/ 1728788 w 3055144"/>
              <a:gd name="connsiteY88" fmla="*/ 1657350 h 2514600"/>
              <a:gd name="connsiteX89" fmla="*/ 1785938 w 3055144"/>
              <a:gd name="connsiteY89" fmla="*/ 1635919 h 2514600"/>
              <a:gd name="connsiteX90" fmla="*/ 1807369 w 3055144"/>
              <a:gd name="connsiteY90" fmla="*/ 1612106 h 2514600"/>
              <a:gd name="connsiteX91" fmla="*/ 1843088 w 3055144"/>
              <a:gd name="connsiteY91" fmla="*/ 1581150 h 2514600"/>
              <a:gd name="connsiteX92" fmla="*/ 1859756 w 3055144"/>
              <a:gd name="connsiteY92" fmla="*/ 1538287 h 2514600"/>
              <a:gd name="connsiteX93" fmla="*/ 1876425 w 3055144"/>
              <a:gd name="connsiteY93" fmla="*/ 1500187 h 2514600"/>
              <a:gd name="connsiteX94" fmla="*/ 1890713 w 3055144"/>
              <a:gd name="connsiteY94" fmla="*/ 1459706 h 2514600"/>
              <a:gd name="connsiteX95" fmla="*/ 1893093 w 3055144"/>
              <a:gd name="connsiteY95" fmla="*/ 1412082 h 2514600"/>
              <a:gd name="connsiteX96" fmla="*/ 1912143 w 3055144"/>
              <a:gd name="connsiteY96" fmla="*/ 1366838 h 2514600"/>
              <a:gd name="connsiteX97" fmla="*/ 1955006 w 3055144"/>
              <a:gd name="connsiteY97" fmla="*/ 1321595 h 2514600"/>
              <a:gd name="connsiteX98" fmla="*/ 2059780 w 3055144"/>
              <a:gd name="connsiteY98" fmla="*/ 1302544 h 2514600"/>
              <a:gd name="connsiteX99" fmla="*/ 2243137 w 3055144"/>
              <a:gd name="connsiteY99" fmla="*/ 1216820 h 2514600"/>
              <a:gd name="connsiteX100" fmla="*/ 2297905 w 3055144"/>
              <a:gd name="connsiteY100" fmla="*/ 1178720 h 2514600"/>
              <a:gd name="connsiteX101" fmla="*/ 2421730 w 3055144"/>
              <a:gd name="connsiteY101" fmla="*/ 1095376 h 2514600"/>
              <a:gd name="connsiteX102" fmla="*/ 2514599 w 3055144"/>
              <a:gd name="connsiteY102" fmla="*/ 1026320 h 2514600"/>
              <a:gd name="connsiteX103" fmla="*/ 2574130 w 3055144"/>
              <a:gd name="connsiteY103" fmla="*/ 983457 h 2514600"/>
              <a:gd name="connsiteX104" fmla="*/ 2671764 w 3055144"/>
              <a:gd name="connsiteY104" fmla="*/ 916781 h 2514600"/>
              <a:gd name="connsiteX0" fmla="*/ 3055144 w 3055144"/>
              <a:gd name="connsiteY0" fmla="*/ 0 h 2514600"/>
              <a:gd name="connsiteX1" fmla="*/ 3007518 w 3055144"/>
              <a:gd name="connsiteY1" fmla="*/ 109538 h 2514600"/>
              <a:gd name="connsiteX2" fmla="*/ 2962274 w 3055144"/>
              <a:gd name="connsiteY2" fmla="*/ 250032 h 2514600"/>
              <a:gd name="connsiteX3" fmla="*/ 2924174 w 3055144"/>
              <a:gd name="connsiteY3" fmla="*/ 300039 h 2514600"/>
              <a:gd name="connsiteX4" fmla="*/ 2833687 w 3055144"/>
              <a:gd name="connsiteY4" fmla="*/ 347663 h 2514600"/>
              <a:gd name="connsiteX5" fmla="*/ 2771774 w 3055144"/>
              <a:gd name="connsiteY5" fmla="*/ 371476 h 2514600"/>
              <a:gd name="connsiteX6" fmla="*/ 2738437 w 3055144"/>
              <a:gd name="connsiteY6" fmla="*/ 392907 h 2514600"/>
              <a:gd name="connsiteX7" fmla="*/ 2709862 w 3055144"/>
              <a:gd name="connsiteY7" fmla="*/ 433388 h 2514600"/>
              <a:gd name="connsiteX8" fmla="*/ 2652712 w 3055144"/>
              <a:gd name="connsiteY8" fmla="*/ 521495 h 2514600"/>
              <a:gd name="connsiteX9" fmla="*/ 2609849 w 3055144"/>
              <a:gd name="connsiteY9" fmla="*/ 645320 h 2514600"/>
              <a:gd name="connsiteX10" fmla="*/ 2569368 w 3055144"/>
              <a:gd name="connsiteY10" fmla="*/ 728663 h 2514600"/>
              <a:gd name="connsiteX11" fmla="*/ 2528887 w 3055144"/>
              <a:gd name="connsiteY11" fmla="*/ 804863 h 2514600"/>
              <a:gd name="connsiteX12" fmla="*/ 2464594 w 3055144"/>
              <a:gd name="connsiteY12" fmla="*/ 852489 h 2514600"/>
              <a:gd name="connsiteX13" fmla="*/ 2409824 w 3055144"/>
              <a:gd name="connsiteY13" fmla="*/ 921545 h 2514600"/>
              <a:gd name="connsiteX14" fmla="*/ 2286000 w 3055144"/>
              <a:gd name="connsiteY14" fmla="*/ 1052513 h 2514600"/>
              <a:gd name="connsiteX15" fmla="*/ 2171699 w 3055144"/>
              <a:gd name="connsiteY15" fmla="*/ 1162051 h 2514600"/>
              <a:gd name="connsiteX16" fmla="*/ 2069305 w 3055144"/>
              <a:gd name="connsiteY16" fmla="*/ 1238249 h 2514600"/>
              <a:gd name="connsiteX17" fmla="*/ 1978817 w 3055144"/>
              <a:gd name="connsiteY17" fmla="*/ 1252538 h 2514600"/>
              <a:gd name="connsiteX18" fmla="*/ 1916905 w 3055144"/>
              <a:gd name="connsiteY18" fmla="*/ 1281113 h 2514600"/>
              <a:gd name="connsiteX19" fmla="*/ 1859755 w 3055144"/>
              <a:gd name="connsiteY19" fmla="*/ 1326356 h 2514600"/>
              <a:gd name="connsiteX20" fmla="*/ 1840705 w 3055144"/>
              <a:gd name="connsiteY20" fmla="*/ 1393032 h 2514600"/>
              <a:gd name="connsiteX21" fmla="*/ 1838324 w 3055144"/>
              <a:gd name="connsiteY21" fmla="*/ 1471613 h 2514600"/>
              <a:gd name="connsiteX22" fmla="*/ 1831181 w 3055144"/>
              <a:gd name="connsiteY22" fmla="*/ 1526381 h 2514600"/>
              <a:gd name="connsiteX23" fmla="*/ 1816894 w 3055144"/>
              <a:gd name="connsiteY23" fmla="*/ 1559719 h 2514600"/>
              <a:gd name="connsiteX24" fmla="*/ 1788319 w 3055144"/>
              <a:gd name="connsiteY24" fmla="*/ 1593056 h 2514600"/>
              <a:gd name="connsiteX25" fmla="*/ 1728788 w 3055144"/>
              <a:gd name="connsiteY25" fmla="*/ 1616869 h 2514600"/>
              <a:gd name="connsiteX26" fmla="*/ 1676400 w 3055144"/>
              <a:gd name="connsiteY26" fmla="*/ 1631156 h 2514600"/>
              <a:gd name="connsiteX27" fmla="*/ 1624013 w 3055144"/>
              <a:gd name="connsiteY27" fmla="*/ 1635919 h 2514600"/>
              <a:gd name="connsiteX28" fmla="*/ 1543050 w 3055144"/>
              <a:gd name="connsiteY28" fmla="*/ 1633537 h 2514600"/>
              <a:gd name="connsiteX29" fmla="*/ 1454944 w 3055144"/>
              <a:gd name="connsiteY29" fmla="*/ 1631156 h 2514600"/>
              <a:gd name="connsiteX30" fmla="*/ 1402556 w 3055144"/>
              <a:gd name="connsiteY30" fmla="*/ 1635919 h 2514600"/>
              <a:gd name="connsiteX31" fmla="*/ 1364456 w 3055144"/>
              <a:gd name="connsiteY31" fmla="*/ 1662112 h 2514600"/>
              <a:gd name="connsiteX32" fmla="*/ 1345406 w 3055144"/>
              <a:gd name="connsiteY32" fmla="*/ 1690687 h 2514600"/>
              <a:gd name="connsiteX33" fmla="*/ 1326356 w 3055144"/>
              <a:gd name="connsiteY33" fmla="*/ 1726406 h 2514600"/>
              <a:gd name="connsiteX34" fmla="*/ 1312069 w 3055144"/>
              <a:gd name="connsiteY34" fmla="*/ 1764506 h 2514600"/>
              <a:gd name="connsiteX35" fmla="*/ 1281113 w 3055144"/>
              <a:gd name="connsiteY35" fmla="*/ 1788319 h 2514600"/>
              <a:gd name="connsiteX36" fmla="*/ 1238250 w 3055144"/>
              <a:gd name="connsiteY36" fmla="*/ 1826419 h 2514600"/>
              <a:gd name="connsiteX37" fmla="*/ 1207294 w 3055144"/>
              <a:gd name="connsiteY37" fmla="*/ 1835944 h 2514600"/>
              <a:gd name="connsiteX38" fmla="*/ 1171575 w 3055144"/>
              <a:gd name="connsiteY38" fmla="*/ 1828800 h 2514600"/>
              <a:gd name="connsiteX39" fmla="*/ 1116806 w 3055144"/>
              <a:gd name="connsiteY39" fmla="*/ 1828800 h 2514600"/>
              <a:gd name="connsiteX40" fmla="*/ 1088231 w 3055144"/>
              <a:gd name="connsiteY40" fmla="*/ 1833562 h 2514600"/>
              <a:gd name="connsiteX41" fmla="*/ 1042988 w 3055144"/>
              <a:gd name="connsiteY41" fmla="*/ 1840706 h 2514600"/>
              <a:gd name="connsiteX42" fmla="*/ 1004888 w 3055144"/>
              <a:gd name="connsiteY42" fmla="*/ 1864519 h 2514600"/>
              <a:gd name="connsiteX43" fmla="*/ 950119 w 3055144"/>
              <a:gd name="connsiteY43" fmla="*/ 1897856 h 2514600"/>
              <a:gd name="connsiteX44" fmla="*/ 859631 w 3055144"/>
              <a:gd name="connsiteY44" fmla="*/ 1962150 h 2514600"/>
              <a:gd name="connsiteX45" fmla="*/ 788194 w 3055144"/>
              <a:gd name="connsiteY45" fmla="*/ 2009775 h 2514600"/>
              <a:gd name="connsiteX46" fmla="*/ 707231 w 3055144"/>
              <a:gd name="connsiteY46" fmla="*/ 2062162 h 2514600"/>
              <a:gd name="connsiteX47" fmla="*/ 652463 w 3055144"/>
              <a:gd name="connsiteY47" fmla="*/ 2107406 h 2514600"/>
              <a:gd name="connsiteX48" fmla="*/ 547688 w 3055144"/>
              <a:gd name="connsiteY48" fmla="*/ 2169319 h 2514600"/>
              <a:gd name="connsiteX49" fmla="*/ 459581 w 3055144"/>
              <a:gd name="connsiteY49" fmla="*/ 2216944 h 2514600"/>
              <a:gd name="connsiteX50" fmla="*/ 326231 w 3055144"/>
              <a:gd name="connsiteY50" fmla="*/ 2286000 h 2514600"/>
              <a:gd name="connsiteX51" fmla="*/ 240506 w 3055144"/>
              <a:gd name="connsiteY51" fmla="*/ 2319337 h 2514600"/>
              <a:gd name="connsiteX52" fmla="*/ 164306 w 3055144"/>
              <a:gd name="connsiteY52" fmla="*/ 2352675 h 2514600"/>
              <a:gd name="connsiteX53" fmla="*/ 102394 w 3055144"/>
              <a:gd name="connsiteY53" fmla="*/ 2374106 h 2514600"/>
              <a:gd name="connsiteX54" fmla="*/ 0 w 3055144"/>
              <a:gd name="connsiteY54" fmla="*/ 2386012 h 2514600"/>
              <a:gd name="connsiteX55" fmla="*/ 11906 w 3055144"/>
              <a:gd name="connsiteY55" fmla="*/ 2405062 h 2514600"/>
              <a:gd name="connsiteX56" fmla="*/ 33338 w 3055144"/>
              <a:gd name="connsiteY56" fmla="*/ 2433637 h 2514600"/>
              <a:gd name="connsiteX57" fmla="*/ 45244 w 3055144"/>
              <a:gd name="connsiteY57" fmla="*/ 2476500 h 2514600"/>
              <a:gd name="connsiteX58" fmla="*/ 47625 w 3055144"/>
              <a:gd name="connsiteY58" fmla="*/ 2514600 h 2514600"/>
              <a:gd name="connsiteX59" fmla="*/ 100013 w 3055144"/>
              <a:gd name="connsiteY59" fmla="*/ 2497931 h 2514600"/>
              <a:gd name="connsiteX60" fmla="*/ 247650 w 3055144"/>
              <a:gd name="connsiteY60" fmla="*/ 2440781 h 2514600"/>
              <a:gd name="connsiteX61" fmla="*/ 402431 w 3055144"/>
              <a:gd name="connsiteY61" fmla="*/ 2366962 h 2514600"/>
              <a:gd name="connsiteX62" fmla="*/ 531019 w 3055144"/>
              <a:gd name="connsiteY62" fmla="*/ 2290762 h 2514600"/>
              <a:gd name="connsiteX63" fmla="*/ 623888 w 3055144"/>
              <a:gd name="connsiteY63" fmla="*/ 2226469 h 2514600"/>
              <a:gd name="connsiteX64" fmla="*/ 721519 w 3055144"/>
              <a:gd name="connsiteY64" fmla="*/ 2157412 h 2514600"/>
              <a:gd name="connsiteX65" fmla="*/ 857250 w 3055144"/>
              <a:gd name="connsiteY65" fmla="*/ 2052637 h 2514600"/>
              <a:gd name="connsiteX66" fmla="*/ 978694 w 3055144"/>
              <a:gd name="connsiteY66" fmla="*/ 1978819 h 2514600"/>
              <a:gd name="connsiteX67" fmla="*/ 1035844 w 3055144"/>
              <a:gd name="connsiteY67" fmla="*/ 1926431 h 2514600"/>
              <a:gd name="connsiteX68" fmla="*/ 1066800 w 3055144"/>
              <a:gd name="connsiteY68" fmla="*/ 1916906 h 2514600"/>
              <a:gd name="connsiteX69" fmla="*/ 1081088 w 3055144"/>
              <a:gd name="connsiteY69" fmla="*/ 1912144 h 2514600"/>
              <a:gd name="connsiteX70" fmla="*/ 1140619 w 3055144"/>
              <a:gd name="connsiteY70" fmla="*/ 1907381 h 2514600"/>
              <a:gd name="connsiteX71" fmla="*/ 1200150 w 3055144"/>
              <a:gd name="connsiteY71" fmla="*/ 1897856 h 2514600"/>
              <a:gd name="connsiteX72" fmla="*/ 1221581 w 3055144"/>
              <a:gd name="connsiteY72" fmla="*/ 1893094 h 2514600"/>
              <a:gd name="connsiteX73" fmla="*/ 1240631 w 3055144"/>
              <a:gd name="connsiteY73" fmla="*/ 1883569 h 2514600"/>
              <a:gd name="connsiteX74" fmla="*/ 1307306 w 3055144"/>
              <a:gd name="connsiteY74" fmla="*/ 1843087 h 2514600"/>
              <a:gd name="connsiteX75" fmla="*/ 1338263 w 3055144"/>
              <a:gd name="connsiteY75" fmla="*/ 1828800 h 2514600"/>
              <a:gd name="connsiteX76" fmla="*/ 1347788 w 3055144"/>
              <a:gd name="connsiteY76" fmla="*/ 1802606 h 2514600"/>
              <a:gd name="connsiteX77" fmla="*/ 1362075 w 3055144"/>
              <a:gd name="connsiteY77" fmla="*/ 1778794 h 2514600"/>
              <a:gd name="connsiteX78" fmla="*/ 1383506 w 3055144"/>
              <a:gd name="connsiteY78" fmla="*/ 1752600 h 2514600"/>
              <a:gd name="connsiteX79" fmla="*/ 1407319 w 3055144"/>
              <a:gd name="connsiteY79" fmla="*/ 1714500 h 2514600"/>
              <a:gd name="connsiteX80" fmla="*/ 1438275 w 3055144"/>
              <a:gd name="connsiteY80" fmla="*/ 1690687 h 2514600"/>
              <a:gd name="connsiteX81" fmla="*/ 1457325 w 3055144"/>
              <a:gd name="connsiteY81" fmla="*/ 1681162 h 2514600"/>
              <a:gd name="connsiteX82" fmla="*/ 1485900 w 3055144"/>
              <a:gd name="connsiteY82" fmla="*/ 1681162 h 2514600"/>
              <a:gd name="connsiteX83" fmla="*/ 1540669 w 3055144"/>
              <a:gd name="connsiteY83" fmla="*/ 1688306 h 2514600"/>
              <a:gd name="connsiteX84" fmla="*/ 1590675 w 3055144"/>
              <a:gd name="connsiteY84" fmla="*/ 1693069 h 2514600"/>
              <a:gd name="connsiteX85" fmla="*/ 1643063 w 3055144"/>
              <a:gd name="connsiteY85" fmla="*/ 1688306 h 2514600"/>
              <a:gd name="connsiteX86" fmla="*/ 1664494 w 3055144"/>
              <a:gd name="connsiteY86" fmla="*/ 1688306 h 2514600"/>
              <a:gd name="connsiteX87" fmla="*/ 1704975 w 3055144"/>
              <a:gd name="connsiteY87" fmla="*/ 1671637 h 2514600"/>
              <a:gd name="connsiteX88" fmla="*/ 1728788 w 3055144"/>
              <a:gd name="connsiteY88" fmla="*/ 1657350 h 2514600"/>
              <a:gd name="connsiteX89" fmla="*/ 1785938 w 3055144"/>
              <a:gd name="connsiteY89" fmla="*/ 1635919 h 2514600"/>
              <a:gd name="connsiteX90" fmla="*/ 1807369 w 3055144"/>
              <a:gd name="connsiteY90" fmla="*/ 1612106 h 2514600"/>
              <a:gd name="connsiteX91" fmla="*/ 1843088 w 3055144"/>
              <a:gd name="connsiteY91" fmla="*/ 1581150 h 2514600"/>
              <a:gd name="connsiteX92" fmla="*/ 1859756 w 3055144"/>
              <a:gd name="connsiteY92" fmla="*/ 1538287 h 2514600"/>
              <a:gd name="connsiteX93" fmla="*/ 1876425 w 3055144"/>
              <a:gd name="connsiteY93" fmla="*/ 1500187 h 2514600"/>
              <a:gd name="connsiteX94" fmla="*/ 1890713 w 3055144"/>
              <a:gd name="connsiteY94" fmla="*/ 1459706 h 2514600"/>
              <a:gd name="connsiteX95" fmla="*/ 1893093 w 3055144"/>
              <a:gd name="connsiteY95" fmla="*/ 1412082 h 2514600"/>
              <a:gd name="connsiteX96" fmla="*/ 1912143 w 3055144"/>
              <a:gd name="connsiteY96" fmla="*/ 1366838 h 2514600"/>
              <a:gd name="connsiteX97" fmla="*/ 1955006 w 3055144"/>
              <a:gd name="connsiteY97" fmla="*/ 1321595 h 2514600"/>
              <a:gd name="connsiteX98" fmla="*/ 2059780 w 3055144"/>
              <a:gd name="connsiteY98" fmla="*/ 1302544 h 2514600"/>
              <a:gd name="connsiteX99" fmla="*/ 2216943 w 3055144"/>
              <a:gd name="connsiteY99" fmla="*/ 1193007 h 2514600"/>
              <a:gd name="connsiteX100" fmla="*/ 2297905 w 3055144"/>
              <a:gd name="connsiteY100" fmla="*/ 1178720 h 2514600"/>
              <a:gd name="connsiteX101" fmla="*/ 2421730 w 3055144"/>
              <a:gd name="connsiteY101" fmla="*/ 1095376 h 2514600"/>
              <a:gd name="connsiteX102" fmla="*/ 2514599 w 3055144"/>
              <a:gd name="connsiteY102" fmla="*/ 1026320 h 2514600"/>
              <a:gd name="connsiteX103" fmla="*/ 2574130 w 3055144"/>
              <a:gd name="connsiteY103" fmla="*/ 983457 h 2514600"/>
              <a:gd name="connsiteX104" fmla="*/ 2671764 w 3055144"/>
              <a:gd name="connsiteY104" fmla="*/ 916781 h 2514600"/>
              <a:gd name="connsiteX0" fmla="*/ 3055144 w 3055144"/>
              <a:gd name="connsiteY0" fmla="*/ 0 h 2514600"/>
              <a:gd name="connsiteX1" fmla="*/ 3007518 w 3055144"/>
              <a:gd name="connsiteY1" fmla="*/ 109538 h 2514600"/>
              <a:gd name="connsiteX2" fmla="*/ 2962274 w 3055144"/>
              <a:gd name="connsiteY2" fmla="*/ 250032 h 2514600"/>
              <a:gd name="connsiteX3" fmla="*/ 2924174 w 3055144"/>
              <a:gd name="connsiteY3" fmla="*/ 300039 h 2514600"/>
              <a:gd name="connsiteX4" fmla="*/ 2833687 w 3055144"/>
              <a:gd name="connsiteY4" fmla="*/ 347663 h 2514600"/>
              <a:gd name="connsiteX5" fmla="*/ 2771774 w 3055144"/>
              <a:gd name="connsiteY5" fmla="*/ 371476 h 2514600"/>
              <a:gd name="connsiteX6" fmla="*/ 2738437 w 3055144"/>
              <a:gd name="connsiteY6" fmla="*/ 392907 h 2514600"/>
              <a:gd name="connsiteX7" fmla="*/ 2709862 w 3055144"/>
              <a:gd name="connsiteY7" fmla="*/ 433388 h 2514600"/>
              <a:gd name="connsiteX8" fmla="*/ 2652712 w 3055144"/>
              <a:gd name="connsiteY8" fmla="*/ 521495 h 2514600"/>
              <a:gd name="connsiteX9" fmla="*/ 2609849 w 3055144"/>
              <a:gd name="connsiteY9" fmla="*/ 645320 h 2514600"/>
              <a:gd name="connsiteX10" fmla="*/ 2569368 w 3055144"/>
              <a:gd name="connsiteY10" fmla="*/ 728663 h 2514600"/>
              <a:gd name="connsiteX11" fmla="*/ 2528887 w 3055144"/>
              <a:gd name="connsiteY11" fmla="*/ 804863 h 2514600"/>
              <a:gd name="connsiteX12" fmla="*/ 2464594 w 3055144"/>
              <a:gd name="connsiteY12" fmla="*/ 852489 h 2514600"/>
              <a:gd name="connsiteX13" fmla="*/ 2409824 w 3055144"/>
              <a:gd name="connsiteY13" fmla="*/ 921545 h 2514600"/>
              <a:gd name="connsiteX14" fmla="*/ 2286000 w 3055144"/>
              <a:gd name="connsiteY14" fmla="*/ 1052513 h 2514600"/>
              <a:gd name="connsiteX15" fmla="*/ 2171699 w 3055144"/>
              <a:gd name="connsiteY15" fmla="*/ 1162051 h 2514600"/>
              <a:gd name="connsiteX16" fmla="*/ 2069305 w 3055144"/>
              <a:gd name="connsiteY16" fmla="*/ 1238249 h 2514600"/>
              <a:gd name="connsiteX17" fmla="*/ 1978817 w 3055144"/>
              <a:gd name="connsiteY17" fmla="*/ 1252538 h 2514600"/>
              <a:gd name="connsiteX18" fmla="*/ 1916905 w 3055144"/>
              <a:gd name="connsiteY18" fmla="*/ 1281113 h 2514600"/>
              <a:gd name="connsiteX19" fmla="*/ 1859755 w 3055144"/>
              <a:gd name="connsiteY19" fmla="*/ 1326356 h 2514600"/>
              <a:gd name="connsiteX20" fmla="*/ 1840705 w 3055144"/>
              <a:gd name="connsiteY20" fmla="*/ 1393032 h 2514600"/>
              <a:gd name="connsiteX21" fmla="*/ 1838324 w 3055144"/>
              <a:gd name="connsiteY21" fmla="*/ 1471613 h 2514600"/>
              <a:gd name="connsiteX22" fmla="*/ 1831181 w 3055144"/>
              <a:gd name="connsiteY22" fmla="*/ 1526381 h 2514600"/>
              <a:gd name="connsiteX23" fmla="*/ 1816894 w 3055144"/>
              <a:gd name="connsiteY23" fmla="*/ 1559719 h 2514600"/>
              <a:gd name="connsiteX24" fmla="*/ 1788319 w 3055144"/>
              <a:gd name="connsiteY24" fmla="*/ 1593056 h 2514600"/>
              <a:gd name="connsiteX25" fmla="*/ 1728788 w 3055144"/>
              <a:gd name="connsiteY25" fmla="*/ 1616869 h 2514600"/>
              <a:gd name="connsiteX26" fmla="*/ 1676400 w 3055144"/>
              <a:gd name="connsiteY26" fmla="*/ 1631156 h 2514600"/>
              <a:gd name="connsiteX27" fmla="*/ 1624013 w 3055144"/>
              <a:gd name="connsiteY27" fmla="*/ 1635919 h 2514600"/>
              <a:gd name="connsiteX28" fmla="*/ 1543050 w 3055144"/>
              <a:gd name="connsiteY28" fmla="*/ 1633537 h 2514600"/>
              <a:gd name="connsiteX29" fmla="*/ 1454944 w 3055144"/>
              <a:gd name="connsiteY29" fmla="*/ 1631156 h 2514600"/>
              <a:gd name="connsiteX30" fmla="*/ 1402556 w 3055144"/>
              <a:gd name="connsiteY30" fmla="*/ 1635919 h 2514600"/>
              <a:gd name="connsiteX31" fmla="*/ 1364456 w 3055144"/>
              <a:gd name="connsiteY31" fmla="*/ 1662112 h 2514600"/>
              <a:gd name="connsiteX32" fmla="*/ 1345406 w 3055144"/>
              <a:gd name="connsiteY32" fmla="*/ 1690687 h 2514600"/>
              <a:gd name="connsiteX33" fmla="*/ 1326356 w 3055144"/>
              <a:gd name="connsiteY33" fmla="*/ 1726406 h 2514600"/>
              <a:gd name="connsiteX34" fmla="*/ 1312069 w 3055144"/>
              <a:gd name="connsiteY34" fmla="*/ 1764506 h 2514600"/>
              <a:gd name="connsiteX35" fmla="*/ 1281113 w 3055144"/>
              <a:gd name="connsiteY35" fmla="*/ 1788319 h 2514600"/>
              <a:gd name="connsiteX36" fmla="*/ 1238250 w 3055144"/>
              <a:gd name="connsiteY36" fmla="*/ 1826419 h 2514600"/>
              <a:gd name="connsiteX37" fmla="*/ 1207294 w 3055144"/>
              <a:gd name="connsiteY37" fmla="*/ 1835944 h 2514600"/>
              <a:gd name="connsiteX38" fmla="*/ 1171575 w 3055144"/>
              <a:gd name="connsiteY38" fmla="*/ 1828800 h 2514600"/>
              <a:gd name="connsiteX39" fmla="*/ 1116806 w 3055144"/>
              <a:gd name="connsiteY39" fmla="*/ 1828800 h 2514600"/>
              <a:gd name="connsiteX40" fmla="*/ 1088231 w 3055144"/>
              <a:gd name="connsiteY40" fmla="*/ 1833562 h 2514600"/>
              <a:gd name="connsiteX41" fmla="*/ 1042988 w 3055144"/>
              <a:gd name="connsiteY41" fmla="*/ 1840706 h 2514600"/>
              <a:gd name="connsiteX42" fmla="*/ 1004888 w 3055144"/>
              <a:gd name="connsiteY42" fmla="*/ 1864519 h 2514600"/>
              <a:gd name="connsiteX43" fmla="*/ 950119 w 3055144"/>
              <a:gd name="connsiteY43" fmla="*/ 1897856 h 2514600"/>
              <a:gd name="connsiteX44" fmla="*/ 859631 w 3055144"/>
              <a:gd name="connsiteY44" fmla="*/ 1962150 h 2514600"/>
              <a:gd name="connsiteX45" fmla="*/ 788194 w 3055144"/>
              <a:gd name="connsiteY45" fmla="*/ 2009775 h 2514600"/>
              <a:gd name="connsiteX46" fmla="*/ 707231 w 3055144"/>
              <a:gd name="connsiteY46" fmla="*/ 2062162 h 2514600"/>
              <a:gd name="connsiteX47" fmla="*/ 652463 w 3055144"/>
              <a:gd name="connsiteY47" fmla="*/ 2107406 h 2514600"/>
              <a:gd name="connsiteX48" fmla="*/ 547688 w 3055144"/>
              <a:gd name="connsiteY48" fmla="*/ 2169319 h 2514600"/>
              <a:gd name="connsiteX49" fmla="*/ 459581 w 3055144"/>
              <a:gd name="connsiteY49" fmla="*/ 2216944 h 2514600"/>
              <a:gd name="connsiteX50" fmla="*/ 326231 w 3055144"/>
              <a:gd name="connsiteY50" fmla="*/ 2286000 h 2514600"/>
              <a:gd name="connsiteX51" fmla="*/ 240506 w 3055144"/>
              <a:gd name="connsiteY51" fmla="*/ 2319337 h 2514600"/>
              <a:gd name="connsiteX52" fmla="*/ 164306 w 3055144"/>
              <a:gd name="connsiteY52" fmla="*/ 2352675 h 2514600"/>
              <a:gd name="connsiteX53" fmla="*/ 102394 w 3055144"/>
              <a:gd name="connsiteY53" fmla="*/ 2374106 h 2514600"/>
              <a:gd name="connsiteX54" fmla="*/ 0 w 3055144"/>
              <a:gd name="connsiteY54" fmla="*/ 2386012 h 2514600"/>
              <a:gd name="connsiteX55" fmla="*/ 11906 w 3055144"/>
              <a:gd name="connsiteY55" fmla="*/ 2405062 h 2514600"/>
              <a:gd name="connsiteX56" fmla="*/ 33338 w 3055144"/>
              <a:gd name="connsiteY56" fmla="*/ 2433637 h 2514600"/>
              <a:gd name="connsiteX57" fmla="*/ 45244 w 3055144"/>
              <a:gd name="connsiteY57" fmla="*/ 2476500 h 2514600"/>
              <a:gd name="connsiteX58" fmla="*/ 47625 w 3055144"/>
              <a:gd name="connsiteY58" fmla="*/ 2514600 h 2514600"/>
              <a:gd name="connsiteX59" fmla="*/ 100013 w 3055144"/>
              <a:gd name="connsiteY59" fmla="*/ 2497931 h 2514600"/>
              <a:gd name="connsiteX60" fmla="*/ 247650 w 3055144"/>
              <a:gd name="connsiteY60" fmla="*/ 2440781 h 2514600"/>
              <a:gd name="connsiteX61" fmla="*/ 402431 w 3055144"/>
              <a:gd name="connsiteY61" fmla="*/ 2366962 h 2514600"/>
              <a:gd name="connsiteX62" fmla="*/ 531019 w 3055144"/>
              <a:gd name="connsiteY62" fmla="*/ 2290762 h 2514600"/>
              <a:gd name="connsiteX63" fmla="*/ 623888 w 3055144"/>
              <a:gd name="connsiteY63" fmla="*/ 2226469 h 2514600"/>
              <a:gd name="connsiteX64" fmla="*/ 721519 w 3055144"/>
              <a:gd name="connsiteY64" fmla="*/ 2157412 h 2514600"/>
              <a:gd name="connsiteX65" fmla="*/ 857250 w 3055144"/>
              <a:gd name="connsiteY65" fmla="*/ 2052637 h 2514600"/>
              <a:gd name="connsiteX66" fmla="*/ 978694 w 3055144"/>
              <a:gd name="connsiteY66" fmla="*/ 1978819 h 2514600"/>
              <a:gd name="connsiteX67" fmla="*/ 1035844 w 3055144"/>
              <a:gd name="connsiteY67" fmla="*/ 1926431 h 2514600"/>
              <a:gd name="connsiteX68" fmla="*/ 1066800 w 3055144"/>
              <a:gd name="connsiteY68" fmla="*/ 1916906 h 2514600"/>
              <a:gd name="connsiteX69" fmla="*/ 1081088 w 3055144"/>
              <a:gd name="connsiteY69" fmla="*/ 1912144 h 2514600"/>
              <a:gd name="connsiteX70" fmla="*/ 1140619 w 3055144"/>
              <a:gd name="connsiteY70" fmla="*/ 1907381 h 2514600"/>
              <a:gd name="connsiteX71" fmla="*/ 1200150 w 3055144"/>
              <a:gd name="connsiteY71" fmla="*/ 1897856 h 2514600"/>
              <a:gd name="connsiteX72" fmla="*/ 1221581 w 3055144"/>
              <a:gd name="connsiteY72" fmla="*/ 1893094 h 2514600"/>
              <a:gd name="connsiteX73" fmla="*/ 1240631 w 3055144"/>
              <a:gd name="connsiteY73" fmla="*/ 1883569 h 2514600"/>
              <a:gd name="connsiteX74" fmla="*/ 1307306 w 3055144"/>
              <a:gd name="connsiteY74" fmla="*/ 1843087 h 2514600"/>
              <a:gd name="connsiteX75" fmla="*/ 1338263 w 3055144"/>
              <a:gd name="connsiteY75" fmla="*/ 1828800 h 2514600"/>
              <a:gd name="connsiteX76" fmla="*/ 1347788 w 3055144"/>
              <a:gd name="connsiteY76" fmla="*/ 1802606 h 2514600"/>
              <a:gd name="connsiteX77" fmla="*/ 1362075 w 3055144"/>
              <a:gd name="connsiteY77" fmla="*/ 1778794 h 2514600"/>
              <a:gd name="connsiteX78" fmla="*/ 1383506 w 3055144"/>
              <a:gd name="connsiteY78" fmla="*/ 1752600 h 2514600"/>
              <a:gd name="connsiteX79" fmla="*/ 1407319 w 3055144"/>
              <a:gd name="connsiteY79" fmla="*/ 1714500 h 2514600"/>
              <a:gd name="connsiteX80" fmla="*/ 1438275 w 3055144"/>
              <a:gd name="connsiteY80" fmla="*/ 1690687 h 2514600"/>
              <a:gd name="connsiteX81" fmla="*/ 1457325 w 3055144"/>
              <a:gd name="connsiteY81" fmla="*/ 1681162 h 2514600"/>
              <a:gd name="connsiteX82" fmla="*/ 1485900 w 3055144"/>
              <a:gd name="connsiteY82" fmla="*/ 1681162 h 2514600"/>
              <a:gd name="connsiteX83" fmla="*/ 1540669 w 3055144"/>
              <a:gd name="connsiteY83" fmla="*/ 1688306 h 2514600"/>
              <a:gd name="connsiteX84" fmla="*/ 1590675 w 3055144"/>
              <a:gd name="connsiteY84" fmla="*/ 1693069 h 2514600"/>
              <a:gd name="connsiteX85" fmla="*/ 1643063 w 3055144"/>
              <a:gd name="connsiteY85" fmla="*/ 1688306 h 2514600"/>
              <a:gd name="connsiteX86" fmla="*/ 1664494 w 3055144"/>
              <a:gd name="connsiteY86" fmla="*/ 1688306 h 2514600"/>
              <a:gd name="connsiteX87" fmla="*/ 1704975 w 3055144"/>
              <a:gd name="connsiteY87" fmla="*/ 1671637 h 2514600"/>
              <a:gd name="connsiteX88" fmla="*/ 1728788 w 3055144"/>
              <a:gd name="connsiteY88" fmla="*/ 1657350 h 2514600"/>
              <a:gd name="connsiteX89" fmla="*/ 1785938 w 3055144"/>
              <a:gd name="connsiteY89" fmla="*/ 1635919 h 2514600"/>
              <a:gd name="connsiteX90" fmla="*/ 1807369 w 3055144"/>
              <a:gd name="connsiteY90" fmla="*/ 1612106 h 2514600"/>
              <a:gd name="connsiteX91" fmla="*/ 1843088 w 3055144"/>
              <a:gd name="connsiteY91" fmla="*/ 1581150 h 2514600"/>
              <a:gd name="connsiteX92" fmla="*/ 1859756 w 3055144"/>
              <a:gd name="connsiteY92" fmla="*/ 1538287 h 2514600"/>
              <a:gd name="connsiteX93" fmla="*/ 1876425 w 3055144"/>
              <a:gd name="connsiteY93" fmla="*/ 1500187 h 2514600"/>
              <a:gd name="connsiteX94" fmla="*/ 1890713 w 3055144"/>
              <a:gd name="connsiteY94" fmla="*/ 1459706 h 2514600"/>
              <a:gd name="connsiteX95" fmla="*/ 1893093 w 3055144"/>
              <a:gd name="connsiteY95" fmla="*/ 1412082 h 2514600"/>
              <a:gd name="connsiteX96" fmla="*/ 1912143 w 3055144"/>
              <a:gd name="connsiteY96" fmla="*/ 1366838 h 2514600"/>
              <a:gd name="connsiteX97" fmla="*/ 1955006 w 3055144"/>
              <a:gd name="connsiteY97" fmla="*/ 1321595 h 2514600"/>
              <a:gd name="connsiteX98" fmla="*/ 2059780 w 3055144"/>
              <a:gd name="connsiteY98" fmla="*/ 1302544 h 2514600"/>
              <a:gd name="connsiteX99" fmla="*/ 2216943 w 3055144"/>
              <a:gd name="connsiteY99" fmla="*/ 1193007 h 2514600"/>
              <a:gd name="connsiteX100" fmla="*/ 2297905 w 3055144"/>
              <a:gd name="connsiteY100" fmla="*/ 1178720 h 2514600"/>
              <a:gd name="connsiteX101" fmla="*/ 2378868 w 3055144"/>
              <a:gd name="connsiteY101" fmla="*/ 1031082 h 2514600"/>
              <a:gd name="connsiteX102" fmla="*/ 2514599 w 3055144"/>
              <a:gd name="connsiteY102" fmla="*/ 1026320 h 2514600"/>
              <a:gd name="connsiteX103" fmla="*/ 2574130 w 3055144"/>
              <a:gd name="connsiteY103" fmla="*/ 983457 h 2514600"/>
              <a:gd name="connsiteX104" fmla="*/ 2671764 w 3055144"/>
              <a:gd name="connsiteY104" fmla="*/ 916781 h 2514600"/>
              <a:gd name="connsiteX0" fmla="*/ 3055144 w 3055144"/>
              <a:gd name="connsiteY0" fmla="*/ 0 h 2514600"/>
              <a:gd name="connsiteX1" fmla="*/ 3007518 w 3055144"/>
              <a:gd name="connsiteY1" fmla="*/ 109538 h 2514600"/>
              <a:gd name="connsiteX2" fmla="*/ 2962274 w 3055144"/>
              <a:gd name="connsiteY2" fmla="*/ 250032 h 2514600"/>
              <a:gd name="connsiteX3" fmla="*/ 2924174 w 3055144"/>
              <a:gd name="connsiteY3" fmla="*/ 300039 h 2514600"/>
              <a:gd name="connsiteX4" fmla="*/ 2833687 w 3055144"/>
              <a:gd name="connsiteY4" fmla="*/ 347663 h 2514600"/>
              <a:gd name="connsiteX5" fmla="*/ 2771774 w 3055144"/>
              <a:gd name="connsiteY5" fmla="*/ 371476 h 2514600"/>
              <a:gd name="connsiteX6" fmla="*/ 2738437 w 3055144"/>
              <a:gd name="connsiteY6" fmla="*/ 392907 h 2514600"/>
              <a:gd name="connsiteX7" fmla="*/ 2709862 w 3055144"/>
              <a:gd name="connsiteY7" fmla="*/ 433388 h 2514600"/>
              <a:gd name="connsiteX8" fmla="*/ 2652712 w 3055144"/>
              <a:gd name="connsiteY8" fmla="*/ 521495 h 2514600"/>
              <a:gd name="connsiteX9" fmla="*/ 2609849 w 3055144"/>
              <a:gd name="connsiteY9" fmla="*/ 645320 h 2514600"/>
              <a:gd name="connsiteX10" fmla="*/ 2569368 w 3055144"/>
              <a:gd name="connsiteY10" fmla="*/ 728663 h 2514600"/>
              <a:gd name="connsiteX11" fmla="*/ 2528887 w 3055144"/>
              <a:gd name="connsiteY11" fmla="*/ 804863 h 2514600"/>
              <a:gd name="connsiteX12" fmla="*/ 2464594 w 3055144"/>
              <a:gd name="connsiteY12" fmla="*/ 852489 h 2514600"/>
              <a:gd name="connsiteX13" fmla="*/ 2409824 w 3055144"/>
              <a:gd name="connsiteY13" fmla="*/ 921545 h 2514600"/>
              <a:gd name="connsiteX14" fmla="*/ 2286000 w 3055144"/>
              <a:gd name="connsiteY14" fmla="*/ 1052513 h 2514600"/>
              <a:gd name="connsiteX15" fmla="*/ 2171699 w 3055144"/>
              <a:gd name="connsiteY15" fmla="*/ 1162051 h 2514600"/>
              <a:gd name="connsiteX16" fmla="*/ 2069305 w 3055144"/>
              <a:gd name="connsiteY16" fmla="*/ 1238249 h 2514600"/>
              <a:gd name="connsiteX17" fmla="*/ 1978817 w 3055144"/>
              <a:gd name="connsiteY17" fmla="*/ 1252538 h 2514600"/>
              <a:gd name="connsiteX18" fmla="*/ 1916905 w 3055144"/>
              <a:gd name="connsiteY18" fmla="*/ 1281113 h 2514600"/>
              <a:gd name="connsiteX19" fmla="*/ 1859755 w 3055144"/>
              <a:gd name="connsiteY19" fmla="*/ 1326356 h 2514600"/>
              <a:gd name="connsiteX20" fmla="*/ 1840705 w 3055144"/>
              <a:gd name="connsiteY20" fmla="*/ 1393032 h 2514600"/>
              <a:gd name="connsiteX21" fmla="*/ 1838324 w 3055144"/>
              <a:gd name="connsiteY21" fmla="*/ 1471613 h 2514600"/>
              <a:gd name="connsiteX22" fmla="*/ 1831181 w 3055144"/>
              <a:gd name="connsiteY22" fmla="*/ 1526381 h 2514600"/>
              <a:gd name="connsiteX23" fmla="*/ 1816894 w 3055144"/>
              <a:gd name="connsiteY23" fmla="*/ 1559719 h 2514600"/>
              <a:gd name="connsiteX24" fmla="*/ 1788319 w 3055144"/>
              <a:gd name="connsiteY24" fmla="*/ 1593056 h 2514600"/>
              <a:gd name="connsiteX25" fmla="*/ 1728788 w 3055144"/>
              <a:gd name="connsiteY25" fmla="*/ 1616869 h 2514600"/>
              <a:gd name="connsiteX26" fmla="*/ 1676400 w 3055144"/>
              <a:gd name="connsiteY26" fmla="*/ 1631156 h 2514600"/>
              <a:gd name="connsiteX27" fmla="*/ 1624013 w 3055144"/>
              <a:gd name="connsiteY27" fmla="*/ 1635919 h 2514600"/>
              <a:gd name="connsiteX28" fmla="*/ 1543050 w 3055144"/>
              <a:gd name="connsiteY28" fmla="*/ 1633537 h 2514600"/>
              <a:gd name="connsiteX29" fmla="*/ 1454944 w 3055144"/>
              <a:gd name="connsiteY29" fmla="*/ 1631156 h 2514600"/>
              <a:gd name="connsiteX30" fmla="*/ 1402556 w 3055144"/>
              <a:gd name="connsiteY30" fmla="*/ 1635919 h 2514600"/>
              <a:gd name="connsiteX31" fmla="*/ 1364456 w 3055144"/>
              <a:gd name="connsiteY31" fmla="*/ 1662112 h 2514600"/>
              <a:gd name="connsiteX32" fmla="*/ 1345406 w 3055144"/>
              <a:gd name="connsiteY32" fmla="*/ 1690687 h 2514600"/>
              <a:gd name="connsiteX33" fmla="*/ 1326356 w 3055144"/>
              <a:gd name="connsiteY33" fmla="*/ 1726406 h 2514600"/>
              <a:gd name="connsiteX34" fmla="*/ 1312069 w 3055144"/>
              <a:gd name="connsiteY34" fmla="*/ 1764506 h 2514600"/>
              <a:gd name="connsiteX35" fmla="*/ 1281113 w 3055144"/>
              <a:gd name="connsiteY35" fmla="*/ 1788319 h 2514600"/>
              <a:gd name="connsiteX36" fmla="*/ 1238250 w 3055144"/>
              <a:gd name="connsiteY36" fmla="*/ 1826419 h 2514600"/>
              <a:gd name="connsiteX37" fmla="*/ 1207294 w 3055144"/>
              <a:gd name="connsiteY37" fmla="*/ 1835944 h 2514600"/>
              <a:gd name="connsiteX38" fmla="*/ 1171575 w 3055144"/>
              <a:gd name="connsiteY38" fmla="*/ 1828800 h 2514600"/>
              <a:gd name="connsiteX39" fmla="*/ 1116806 w 3055144"/>
              <a:gd name="connsiteY39" fmla="*/ 1828800 h 2514600"/>
              <a:gd name="connsiteX40" fmla="*/ 1088231 w 3055144"/>
              <a:gd name="connsiteY40" fmla="*/ 1833562 h 2514600"/>
              <a:gd name="connsiteX41" fmla="*/ 1042988 w 3055144"/>
              <a:gd name="connsiteY41" fmla="*/ 1840706 h 2514600"/>
              <a:gd name="connsiteX42" fmla="*/ 1004888 w 3055144"/>
              <a:gd name="connsiteY42" fmla="*/ 1864519 h 2514600"/>
              <a:gd name="connsiteX43" fmla="*/ 950119 w 3055144"/>
              <a:gd name="connsiteY43" fmla="*/ 1897856 h 2514600"/>
              <a:gd name="connsiteX44" fmla="*/ 859631 w 3055144"/>
              <a:gd name="connsiteY44" fmla="*/ 1962150 h 2514600"/>
              <a:gd name="connsiteX45" fmla="*/ 788194 w 3055144"/>
              <a:gd name="connsiteY45" fmla="*/ 2009775 h 2514600"/>
              <a:gd name="connsiteX46" fmla="*/ 707231 w 3055144"/>
              <a:gd name="connsiteY46" fmla="*/ 2062162 h 2514600"/>
              <a:gd name="connsiteX47" fmla="*/ 652463 w 3055144"/>
              <a:gd name="connsiteY47" fmla="*/ 2107406 h 2514600"/>
              <a:gd name="connsiteX48" fmla="*/ 547688 w 3055144"/>
              <a:gd name="connsiteY48" fmla="*/ 2169319 h 2514600"/>
              <a:gd name="connsiteX49" fmla="*/ 459581 w 3055144"/>
              <a:gd name="connsiteY49" fmla="*/ 2216944 h 2514600"/>
              <a:gd name="connsiteX50" fmla="*/ 326231 w 3055144"/>
              <a:gd name="connsiteY50" fmla="*/ 2286000 h 2514600"/>
              <a:gd name="connsiteX51" fmla="*/ 240506 w 3055144"/>
              <a:gd name="connsiteY51" fmla="*/ 2319337 h 2514600"/>
              <a:gd name="connsiteX52" fmla="*/ 164306 w 3055144"/>
              <a:gd name="connsiteY52" fmla="*/ 2352675 h 2514600"/>
              <a:gd name="connsiteX53" fmla="*/ 102394 w 3055144"/>
              <a:gd name="connsiteY53" fmla="*/ 2374106 h 2514600"/>
              <a:gd name="connsiteX54" fmla="*/ 0 w 3055144"/>
              <a:gd name="connsiteY54" fmla="*/ 2386012 h 2514600"/>
              <a:gd name="connsiteX55" fmla="*/ 11906 w 3055144"/>
              <a:gd name="connsiteY55" fmla="*/ 2405062 h 2514600"/>
              <a:gd name="connsiteX56" fmla="*/ 33338 w 3055144"/>
              <a:gd name="connsiteY56" fmla="*/ 2433637 h 2514600"/>
              <a:gd name="connsiteX57" fmla="*/ 45244 w 3055144"/>
              <a:gd name="connsiteY57" fmla="*/ 2476500 h 2514600"/>
              <a:gd name="connsiteX58" fmla="*/ 47625 w 3055144"/>
              <a:gd name="connsiteY58" fmla="*/ 2514600 h 2514600"/>
              <a:gd name="connsiteX59" fmla="*/ 100013 w 3055144"/>
              <a:gd name="connsiteY59" fmla="*/ 2497931 h 2514600"/>
              <a:gd name="connsiteX60" fmla="*/ 247650 w 3055144"/>
              <a:gd name="connsiteY60" fmla="*/ 2440781 h 2514600"/>
              <a:gd name="connsiteX61" fmla="*/ 402431 w 3055144"/>
              <a:gd name="connsiteY61" fmla="*/ 2366962 h 2514600"/>
              <a:gd name="connsiteX62" fmla="*/ 531019 w 3055144"/>
              <a:gd name="connsiteY62" fmla="*/ 2290762 h 2514600"/>
              <a:gd name="connsiteX63" fmla="*/ 623888 w 3055144"/>
              <a:gd name="connsiteY63" fmla="*/ 2226469 h 2514600"/>
              <a:gd name="connsiteX64" fmla="*/ 721519 w 3055144"/>
              <a:gd name="connsiteY64" fmla="*/ 2157412 h 2514600"/>
              <a:gd name="connsiteX65" fmla="*/ 857250 w 3055144"/>
              <a:gd name="connsiteY65" fmla="*/ 2052637 h 2514600"/>
              <a:gd name="connsiteX66" fmla="*/ 978694 w 3055144"/>
              <a:gd name="connsiteY66" fmla="*/ 1978819 h 2514600"/>
              <a:gd name="connsiteX67" fmla="*/ 1035844 w 3055144"/>
              <a:gd name="connsiteY67" fmla="*/ 1926431 h 2514600"/>
              <a:gd name="connsiteX68" fmla="*/ 1066800 w 3055144"/>
              <a:gd name="connsiteY68" fmla="*/ 1916906 h 2514600"/>
              <a:gd name="connsiteX69" fmla="*/ 1081088 w 3055144"/>
              <a:gd name="connsiteY69" fmla="*/ 1912144 h 2514600"/>
              <a:gd name="connsiteX70" fmla="*/ 1140619 w 3055144"/>
              <a:gd name="connsiteY70" fmla="*/ 1907381 h 2514600"/>
              <a:gd name="connsiteX71" fmla="*/ 1200150 w 3055144"/>
              <a:gd name="connsiteY71" fmla="*/ 1897856 h 2514600"/>
              <a:gd name="connsiteX72" fmla="*/ 1221581 w 3055144"/>
              <a:gd name="connsiteY72" fmla="*/ 1893094 h 2514600"/>
              <a:gd name="connsiteX73" fmla="*/ 1240631 w 3055144"/>
              <a:gd name="connsiteY73" fmla="*/ 1883569 h 2514600"/>
              <a:gd name="connsiteX74" fmla="*/ 1307306 w 3055144"/>
              <a:gd name="connsiteY74" fmla="*/ 1843087 h 2514600"/>
              <a:gd name="connsiteX75" fmla="*/ 1338263 w 3055144"/>
              <a:gd name="connsiteY75" fmla="*/ 1828800 h 2514600"/>
              <a:gd name="connsiteX76" fmla="*/ 1347788 w 3055144"/>
              <a:gd name="connsiteY76" fmla="*/ 1802606 h 2514600"/>
              <a:gd name="connsiteX77" fmla="*/ 1362075 w 3055144"/>
              <a:gd name="connsiteY77" fmla="*/ 1778794 h 2514600"/>
              <a:gd name="connsiteX78" fmla="*/ 1383506 w 3055144"/>
              <a:gd name="connsiteY78" fmla="*/ 1752600 h 2514600"/>
              <a:gd name="connsiteX79" fmla="*/ 1407319 w 3055144"/>
              <a:gd name="connsiteY79" fmla="*/ 1714500 h 2514600"/>
              <a:gd name="connsiteX80" fmla="*/ 1438275 w 3055144"/>
              <a:gd name="connsiteY80" fmla="*/ 1690687 h 2514600"/>
              <a:gd name="connsiteX81" fmla="*/ 1457325 w 3055144"/>
              <a:gd name="connsiteY81" fmla="*/ 1681162 h 2514600"/>
              <a:gd name="connsiteX82" fmla="*/ 1485900 w 3055144"/>
              <a:gd name="connsiteY82" fmla="*/ 1681162 h 2514600"/>
              <a:gd name="connsiteX83" fmla="*/ 1540669 w 3055144"/>
              <a:gd name="connsiteY83" fmla="*/ 1688306 h 2514600"/>
              <a:gd name="connsiteX84" fmla="*/ 1590675 w 3055144"/>
              <a:gd name="connsiteY84" fmla="*/ 1693069 h 2514600"/>
              <a:gd name="connsiteX85" fmla="*/ 1643063 w 3055144"/>
              <a:gd name="connsiteY85" fmla="*/ 1688306 h 2514600"/>
              <a:gd name="connsiteX86" fmla="*/ 1664494 w 3055144"/>
              <a:gd name="connsiteY86" fmla="*/ 1688306 h 2514600"/>
              <a:gd name="connsiteX87" fmla="*/ 1704975 w 3055144"/>
              <a:gd name="connsiteY87" fmla="*/ 1671637 h 2514600"/>
              <a:gd name="connsiteX88" fmla="*/ 1728788 w 3055144"/>
              <a:gd name="connsiteY88" fmla="*/ 1657350 h 2514600"/>
              <a:gd name="connsiteX89" fmla="*/ 1785938 w 3055144"/>
              <a:gd name="connsiteY89" fmla="*/ 1635919 h 2514600"/>
              <a:gd name="connsiteX90" fmla="*/ 1807369 w 3055144"/>
              <a:gd name="connsiteY90" fmla="*/ 1612106 h 2514600"/>
              <a:gd name="connsiteX91" fmla="*/ 1843088 w 3055144"/>
              <a:gd name="connsiteY91" fmla="*/ 1581150 h 2514600"/>
              <a:gd name="connsiteX92" fmla="*/ 1859756 w 3055144"/>
              <a:gd name="connsiteY92" fmla="*/ 1538287 h 2514600"/>
              <a:gd name="connsiteX93" fmla="*/ 1876425 w 3055144"/>
              <a:gd name="connsiteY93" fmla="*/ 1500187 h 2514600"/>
              <a:gd name="connsiteX94" fmla="*/ 1890713 w 3055144"/>
              <a:gd name="connsiteY94" fmla="*/ 1459706 h 2514600"/>
              <a:gd name="connsiteX95" fmla="*/ 1893093 w 3055144"/>
              <a:gd name="connsiteY95" fmla="*/ 1412082 h 2514600"/>
              <a:gd name="connsiteX96" fmla="*/ 1912143 w 3055144"/>
              <a:gd name="connsiteY96" fmla="*/ 1366838 h 2514600"/>
              <a:gd name="connsiteX97" fmla="*/ 1955006 w 3055144"/>
              <a:gd name="connsiteY97" fmla="*/ 1321595 h 2514600"/>
              <a:gd name="connsiteX98" fmla="*/ 2059780 w 3055144"/>
              <a:gd name="connsiteY98" fmla="*/ 1302544 h 2514600"/>
              <a:gd name="connsiteX99" fmla="*/ 2216943 w 3055144"/>
              <a:gd name="connsiteY99" fmla="*/ 1193007 h 2514600"/>
              <a:gd name="connsiteX100" fmla="*/ 2274093 w 3055144"/>
              <a:gd name="connsiteY100" fmla="*/ 1140620 h 2514600"/>
              <a:gd name="connsiteX101" fmla="*/ 2378868 w 3055144"/>
              <a:gd name="connsiteY101" fmla="*/ 1031082 h 2514600"/>
              <a:gd name="connsiteX102" fmla="*/ 2514599 w 3055144"/>
              <a:gd name="connsiteY102" fmla="*/ 1026320 h 2514600"/>
              <a:gd name="connsiteX103" fmla="*/ 2574130 w 3055144"/>
              <a:gd name="connsiteY103" fmla="*/ 983457 h 2514600"/>
              <a:gd name="connsiteX104" fmla="*/ 2671764 w 3055144"/>
              <a:gd name="connsiteY104" fmla="*/ 916781 h 2514600"/>
              <a:gd name="connsiteX0" fmla="*/ 3055144 w 3055144"/>
              <a:gd name="connsiteY0" fmla="*/ 0 h 2514600"/>
              <a:gd name="connsiteX1" fmla="*/ 3007518 w 3055144"/>
              <a:gd name="connsiteY1" fmla="*/ 109538 h 2514600"/>
              <a:gd name="connsiteX2" fmla="*/ 2962274 w 3055144"/>
              <a:gd name="connsiteY2" fmla="*/ 250032 h 2514600"/>
              <a:gd name="connsiteX3" fmla="*/ 2924174 w 3055144"/>
              <a:gd name="connsiteY3" fmla="*/ 300039 h 2514600"/>
              <a:gd name="connsiteX4" fmla="*/ 2833687 w 3055144"/>
              <a:gd name="connsiteY4" fmla="*/ 347663 h 2514600"/>
              <a:gd name="connsiteX5" fmla="*/ 2771774 w 3055144"/>
              <a:gd name="connsiteY5" fmla="*/ 371476 h 2514600"/>
              <a:gd name="connsiteX6" fmla="*/ 2738437 w 3055144"/>
              <a:gd name="connsiteY6" fmla="*/ 392907 h 2514600"/>
              <a:gd name="connsiteX7" fmla="*/ 2709862 w 3055144"/>
              <a:gd name="connsiteY7" fmla="*/ 433388 h 2514600"/>
              <a:gd name="connsiteX8" fmla="*/ 2652712 w 3055144"/>
              <a:gd name="connsiteY8" fmla="*/ 521495 h 2514600"/>
              <a:gd name="connsiteX9" fmla="*/ 2609849 w 3055144"/>
              <a:gd name="connsiteY9" fmla="*/ 645320 h 2514600"/>
              <a:gd name="connsiteX10" fmla="*/ 2569368 w 3055144"/>
              <a:gd name="connsiteY10" fmla="*/ 728663 h 2514600"/>
              <a:gd name="connsiteX11" fmla="*/ 2528887 w 3055144"/>
              <a:gd name="connsiteY11" fmla="*/ 804863 h 2514600"/>
              <a:gd name="connsiteX12" fmla="*/ 2464594 w 3055144"/>
              <a:gd name="connsiteY12" fmla="*/ 852489 h 2514600"/>
              <a:gd name="connsiteX13" fmla="*/ 2409824 w 3055144"/>
              <a:gd name="connsiteY13" fmla="*/ 921545 h 2514600"/>
              <a:gd name="connsiteX14" fmla="*/ 2286000 w 3055144"/>
              <a:gd name="connsiteY14" fmla="*/ 1052513 h 2514600"/>
              <a:gd name="connsiteX15" fmla="*/ 2171699 w 3055144"/>
              <a:gd name="connsiteY15" fmla="*/ 1162051 h 2514600"/>
              <a:gd name="connsiteX16" fmla="*/ 2069305 w 3055144"/>
              <a:gd name="connsiteY16" fmla="*/ 1238249 h 2514600"/>
              <a:gd name="connsiteX17" fmla="*/ 1978817 w 3055144"/>
              <a:gd name="connsiteY17" fmla="*/ 1252538 h 2514600"/>
              <a:gd name="connsiteX18" fmla="*/ 1916905 w 3055144"/>
              <a:gd name="connsiteY18" fmla="*/ 1281113 h 2514600"/>
              <a:gd name="connsiteX19" fmla="*/ 1859755 w 3055144"/>
              <a:gd name="connsiteY19" fmla="*/ 1326356 h 2514600"/>
              <a:gd name="connsiteX20" fmla="*/ 1840705 w 3055144"/>
              <a:gd name="connsiteY20" fmla="*/ 1393032 h 2514600"/>
              <a:gd name="connsiteX21" fmla="*/ 1838324 w 3055144"/>
              <a:gd name="connsiteY21" fmla="*/ 1471613 h 2514600"/>
              <a:gd name="connsiteX22" fmla="*/ 1831181 w 3055144"/>
              <a:gd name="connsiteY22" fmla="*/ 1526381 h 2514600"/>
              <a:gd name="connsiteX23" fmla="*/ 1816894 w 3055144"/>
              <a:gd name="connsiteY23" fmla="*/ 1559719 h 2514600"/>
              <a:gd name="connsiteX24" fmla="*/ 1788319 w 3055144"/>
              <a:gd name="connsiteY24" fmla="*/ 1593056 h 2514600"/>
              <a:gd name="connsiteX25" fmla="*/ 1728788 w 3055144"/>
              <a:gd name="connsiteY25" fmla="*/ 1616869 h 2514600"/>
              <a:gd name="connsiteX26" fmla="*/ 1676400 w 3055144"/>
              <a:gd name="connsiteY26" fmla="*/ 1631156 h 2514600"/>
              <a:gd name="connsiteX27" fmla="*/ 1624013 w 3055144"/>
              <a:gd name="connsiteY27" fmla="*/ 1635919 h 2514600"/>
              <a:gd name="connsiteX28" fmla="*/ 1543050 w 3055144"/>
              <a:gd name="connsiteY28" fmla="*/ 1633537 h 2514600"/>
              <a:gd name="connsiteX29" fmla="*/ 1454944 w 3055144"/>
              <a:gd name="connsiteY29" fmla="*/ 1631156 h 2514600"/>
              <a:gd name="connsiteX30" fmla="*/ 1402556 w 3055144"/>
              <a:gd name="connsiteY30" fmla="*/ 1635919 h 2514600"/>
              <a:gd name="connsiteX31" fmla="*/ 1364456 w 3055144"/>
              <a:gd name="connsiteY31" fmla="*/ 1662112 h 2514600"/>
              <a:gd name="connsiteX32" fmla="*/ 1345406 w 3055144"/>
              <a:gd name="connsiteY32" fmla="*/ 1690687 h 2514600"/>
              <a:gd name="connsiteX33" fmla="*/ 1326356 w 3055144"/>
              <a:gd name="connsiteY33" fmla="*/ 1726406 h 2514600"/>
              <a:gd name="connsiteX34" fmla="*/ 1312069 w 3055144"/>
              <a:gd name="connsiteY34" fmla="*/ 1764506 h 2514600"/>
              <a:gd name="connsiteX35" fmla="*/ 1281113 w 3055144"/>
              <a:gd name="connsiteY35" fmla="*/ 1788319 h 2514600"/>
              <a:gd name="connsiteX36" fmla="*/ 1238250 w 3055144"/>
              <a:gd name="connsiteY36" fmla="*/ 1826419 h 2514600"/>
              <a:gd name="connsiteX37" fmla="*/ 1207294 w 3055144"/>
              <a:gd name="connsiteY37" fmla="*/ 1835944 h 2514600"/>
              <a:gd name="connsiteX38" fmla="*/ 1171575 w 3055144"/>
              <a:gd name="connsiteY38" fmla="*/ 1828800 h 2514600"/>
              <a:gd name="connsiteX39" fmla="*/ 1116806 w 3055144"/>
              <a:gd name="connsiteY39" fmla="*/ 1828800 h 2514600"/>
              <a:gd name="connsiteX40" fmla="*/ 1088231 w 3055144"/>
              <a:gd name="connsiteY40" fmla="*/ 1833562 h 2514600"/>
              <a:gd name="connsiteX41" fmla="*/ 1042988 w 3055144"/>
              <a:gd name="connsiteY41" fmla="*/ 1840706 h 2514600"/>
              <a:gd name="connsiteX42" fmla="*/ 1004888 w 3055144"/>
              <a:gd name="connsiteY42" fmla="*/ 1864519 h 2514600"/>
              <a:gd name="connsiteX43" fmla="*/ 950119 w 3055144"/>
              <a:gd name="connsiteY43" fmla="*/ 1897856 h 2514600"/>
              <a:gd name="connsiteX44" fmla="*/ 859631 w 3055144"/>
              <a:gd name="connsiteY44" fmla="*/ 1962150 h 2514600"/>
              <a:gd name="connsiteX45" fmla="*/ 788194 w 3055144"/>
              <a:gd name="connsiteY45" fmla="*/ 2009775 h 2514600"/>
              <a:gd name="connsiteX46" fmla="*/ 707231 w 3055144"/>
              <a:gd name="connsiteY46" fmla="*/ 2062162 h 2514600"/>
              <a:gd name="connsiteX47" fmla="*/ 652463 w 3055144"/>
              <a:gd name="connsiteY47" fmla="*/ 2107406 h 2514600"/>
              <a:gd name="connsiteX48" fmla="*/ 547688 w 3055144"/>
              <a:gd name="connsiteY48" fmla="*/ 2169319 h 2514600"/>
              <a:gd name="connsiteX49" fmla="*/ 459581 w 3055144"/>
              <a:gd name="connsiteY49" fmla="*/ 2216944 h 2514600"/>
              <a:gd name="connsiteX50" fmla="*/ 326231 w 3055144"/>
              <a:gd name="connsiteY50" fmla="*/ 2286000 h 2514600"/>
              <a:gd name="connsiteX51" fmla="*/ 240506 w 3055144"/>
              <a:gd name="connsiteY51" fmla="*/ 2319337 h 2514600"/>
              <a:gd name="connsiteX52" fmla="*/ 164306 w 3055144"/>
              <a:gd name="connsiteY52" fmla="*/ 2352675 h 2514600"/>
              <a:gd name="connsiteX53" fmla="*/ 102394 w 3055144"/>
              <a:gd name="connsiteY53" fmla="*/ 2374106 h 2514600"/>
              <a:gd name="connsiteX54" fmla="*/ 0 w 3055144"/>
              <a:gd name="connsiteY54" fmla="*/ 2386012 h 2514600"/>
              <a:gd name="connsiteX55" fmla="*/ 11906 w 3055144"/>
              <a:gd name="connsiteY55" fmla="*/ 2405062 h 2514600"/>
              <a:gd name="connsiteX56" fmla="*/ 33338 w 3055144"/>
              <a:gd name="connsiteY56" fmla="*/ 2433637 h 2514600"/>
              <a:gd name="connsiteX57" fmla="*/ 45244 w 3055144"/>
              <a:gd name="connsiteY57" fmla="*/ 2476500 h 2514600"/>
              <a:gd name="connsiteX58" fmla="*/ 47625 w 3055144"/>
              <a:gd name="connsiteY58" fmla="*/ 2514600 h 2514600"/>
              <a:gd name="connsiteX59" fmla="*/ 100013 w 3055144"/>
              <a:gd name="connsiteY59" fmla="*/ 2497931 h 2514600"/>
              <a:gd name="connsiteX60" fmla="*/ 247650 w 3055144"/>
              <a:gd name="connsiteY60" fmla="*/ 2440781 h 2514600"/>
              <a:gd name="connsiteX61" fmla="*/ 402431 w 3055144"/>
              <a:gd name="connsiteY61" fmla="*/ 2366962 h 2514600"/>
              <a:gd name="connsiteX62" fmla="*/ 531019 w 3055144"/>
              <a:gd name="connsiteY62" fmla="*/ 2290762 h 2514600"/>
              <a:gd name="connsiteX63" fmla="*/ 623888 w 3055144"/>
              <a:gd name="connsiteY63" fmla="*/ 2226469 h 2514600"/>
              <a:gd name="connsiteX64" fmla="*/ 721519 w 3055144"/>
              <a:gd name="connsiteY64" fmla="*/ 2157412 h 2514600"/>
              <a:gd name="connsiteX65" fmla="*/ 857250 w 3055144"/>
              <a:gd name="connsiteY65" fmla="*/ 2052637 h 2514600"/>
              <a:gd name="connsiteX66" fmla="*/ 978694 w 3055144"/>
              <a:gd name="connsiteY66" fmla="*/ 1978819 h 2514600"/>
              <a:gd name="connsiteX67" fmla="*/ 1035844 w 3055144"/>
              <a:gd name="connsiteY67" fmla="*/ 1926431 h 2514600"/>
              <a:gd name="connsiteX68" fmla="*/ 1066800 w 3055144"/>
              <a:gd name="connsiteY68" fmla="*/ 1916906 h 2514600"/>
              <a:gd name="connsiteX69" fmla="*/ 1081088 w 3055144"/>
              <a:gd name="connsiteY69" fmla="*/ 1912144 h 2514600"/>
              <a:gd name="connsiteX70" fmla="*/ 1140619 w 3055144"/>
              <a:gd name="connsiteY70" fmla="*/ 1907381 h 2514600"/>
              <a:gd name="connsiteX71" fmla="*/ 1200150 w 3055144"/>
              <a:gd name="connsiteY71" fmla="*/ 1897856 h 2514600"/>
              <a:gd name="connsiteX72" fmla="*/ 1221581 w 3055144"/>
              <a:gd name="connsiteY72" fmla="*/ 1893094 h 2514600"/>
              <a:gd name="connsiteX73" fmla="*/ 1240631 w 3055144"/>
              <a:gd name="connsiteY73" fmla="*/ 1883569 h 2514600"/>
              <a:gd name="connsiteX74" fmla="*/ 1307306 w 3055144"/>
              <a:gd name="connsiteY74" fmla="*/ 1843087 h 2514600"/>
              <a:gd name="connsiteX75" fmla="*/ 1338263 w 3055144"/>
              <a:gd name="connsiteY75" fmla="*/ 1828800 h 2514600"/>
              <a:gd name="connsiteX76" fmla="*/ 1347788 w 3055144"/>
              <a:gd name="connsiteY76" fmla="*/ 1802606 h 2514600"/>
              <a:gd name="connsiteX77" fmla="*/ 1362075 w 3055144"/>
              <a:gd name="connsiteY77" fmla="*/ 1778794 h 2514600"/>
              <a:gd name="connsiteX78" fmla="*/ 1383506 w 3055144"/>
              <a:gd name="connsiteY78" fmla="*/ 1752600 h 2514600"/>
              <a:gd name="connsiteX79" fmla="*/ 1407319 w 3055144"/>
              <a:gd name="connsiteY79" fmla="*/ 1714500 h 2514600"/>
              <a:gd name="connsiteX80" fmla="*/ 1438275 w 3055144"/>
              <a:gd name="connsiteY80" fmla="*/ 1690687 h 2514600"/>
              <a:gd name="connsiteX81" fmla="*/ 1457325 w 3055144"/>
              <a:gd name="connsiteY81" fmla="*/ 1681162 h 2514600"/>
              <a:gd name="connsiteX82" fmla="*/ 1485900 w 3055144"/>
              <a:gd name="connsiteY82" fmla="*/ 1681162 h 2514600"/>
              <a:gd name="connsiteX83" fmla="*/ 1540669 w 3055144"/>
              <a:gd name="connsiteY83" fmla="*/ 1688306 h 2514600"/>
              <a:gd name="connsiteX84" fmla="*/ 1590675 w 3055144"/>
              <a:gd name="connsiteY84" fmla="*/ 1693069 h 2514600"/>
              <a:gd name="connsiteX85" fmla="*/ 1643063 w 3055144"/>
              <a:gd name="connsiteY85" fmla="*/ 1688306 h 2514600"/>
              <a:gd name="connsiteX86" fmla="*/ 1664494 w 3055144"/>
              <a:gd name="connsiteY86" fmla="*/ 1688306 h 2514600"/>
              <a:gd name="connsiteX87" fmla="*/ 1704975 w 3055144"/>
              <a:gd name="connsiteY87" fmla="*/ 1671637 h 2514600"/>
              <a:gd name="connsiteX88" fmla="*/ 1728788 w 3055144"/>
              <a:gd name="connsiteY88" fmla="*/ 1657350 h 2514600"/>
              <a:gd name="connsiteX89" fmla="*/ 1785938 w 3055144"/>
              <a:gd name="connsiteY89" fmla="*/ 1635919 h 2514600"/>
              <a:gd name="connsiteX90" fmla="*/ 1807369 w 3055144"/>
              <a:gd name="connsiteY90" fmla="*/ 1612106 h 2514600"/>
              <a:gd name="connsiteX91" fmla="*/ 1843088 w 3055144"/>
              <a:gd name="connsiteY91" fmla="*/ 1581150 h 2514600"/>
              <a:gd name="connsiteX92" fmla="*/ 1859756 w 3055144"/>
              <a:gd name="connsiteY92" fmla="*/ 1538287 h 2514600"/>
              <a:gd name="connsiteX93" fmla="*/ 1876425 w 3055144"/>
              <a:gd name="connsiteY93" fmla="*/ 1500187 h 2514600"/>
              <a:gd name="connsiteX94" fmla="*/ 1890713 w 3055144"/>
              <a:gd name="connsiteY94" fmla="*/ 1459706 h 2514600"/>
              <a:gd name="connsiteX95" fmla="*/ 1893093 w 3055144"/>
              <a:gd name="connsiteY95" fmla="*/ 1412082 h 2514600"/>
              <a:gd name="connsiteX96" fmla="*/ 1912143 w 3055144"/>
              <a:gd name="connsiteY96" fmla="*/ 1366838 h 2514600"/>
              <a:gd name="connsiteX97" fmla="*/ 1955006 w 3055144"/>
              <a:gd name="connsiteY97" fmla="*/ 1321595 h 2514600"/>
              <a:gd name="connsiteX98" fmla="*/ 2059780 w 3055144"/>
              <a:gd name="connsiteY98" fmla="*/ 1302544 h 2514600"/>
              <a:gd name="connsiteX99" fmla="*/ 2216943 w 3055144"/>
              <a:gd name="connsiteY99" fmla="*/ 1193007 h 2514600"/>
              <a:gd name="connsiteX100" fmla="*/ 2274093 w 3055144"/>
              <a:gd name="connsiteY100" fmla="*/ 1140620 h 2514600"/>
              <a:gd name="connsiteX101" fmla="*/ 2378868 w 3055144"/>
              <a:gd name="connsiteY101" fmla="*/ 1031082 h 2514600"/>
              <a:gd name="connsiteX102" fmla="*/ 2486024 w 3055144"/>
              <a:gd name="connsiteY102" fmla="*/ 900114 h 2514600"/>
              <a:gd name="connsiteX103" fmla="*/ 2574130 w 3055144"/>
              <a:gd name="connsiteY103" fmla="*/ 983457 h 2514600"/>
              <a:gd name="connsiteX104" fmla="*/ 2671764 w 3055144"/>
              <a:gd name="connsiteY104" fmla="*/ 916781 h 2514600"/>
              <a:gd name="connsiteX0" fmla="*/ 3055144 w 3055144"/>
              <a:gd name="connsiteY0" fmla="*/ 0 h 2514600"/>
              <a:gd name="connsiteX1" fmla="*/ 3007518 w 3055144"/>
              <a:gd name="connsiteY1" fmla="*/ 109538 h 2514600"/>
              <a:gd name="connsiteX2" fmla="*/ 2962274 w 3055144"/>
              <a:gd name="connsiteY2" fmla="*/ 250032 h 2514600"/>
              <a:gd name="connsiteX3" fmla="*/ 2924174 w 3055144"/>
              <a:gd name="connsiteY3" fmla="*/ 300039 h 2514600"/>
              <a:gd name="connsiteX4" fmla="*/ 2833687 w 3055144"/>
              <a:gd name="connsiteY4" fmla="*/ 347663 h 2514600"/>
              <a:gd name="connsiteX5" fmla="*/ 2771774 w 3055144"/>
              <a:gd name="connsiteY5" fmla="*/ 371476 h 2514600"/>
              <a:gd name="connsiteX6" fmla="*/ 2738437 w 3055144"/>
              <a:gd name="connsiteY6" fmla="*/ 392907 h 2514600"/>
              <a:gd name="connsiteX7" fmla="*/ 2709862 w 3055144"/>
              <a:gd name="connsiteY7" fmla="*/ 433388 h 2514600"/>
              <a:gd name="connsiteX8" fmla="*/ 2652712 w 3055144"/>
              <a:gd name="connsiteY8" fmla="*/ 521495 h 2514600"/>
              <a:gd name="connsiteX9" fmla="*/ 2609849 w 3055144"/>
              <a:gd name="connsiteY9" fmla="*/ 645320 h 2514600"/>
              <a:gd name="connsiteX10" fmla="*/ 2569368 w 3055144"/>
              <a:gd name="connsiteY10" fmla="*/ 728663 h 2514600"/>
              <a:gd name="connsiteX11" fmla="*/ 2528887 w 3055144"/>
              <a:gd name="connsiteY11" fmla="*/ 804863 h 2514600"/>
              <a:gd name="connsiteX12" fmla="*/ 2464594 w 3055144"/>
              <a:gd name="connsiteY12" fmla="*/ 852489 h 2514600"/>
              <a:gd name="connsiteX13" fmla="*/ 2409824 w 3055144"/>
              <a:gd name="connsiteY13" fmla="*/ 921545 h 2514600"/>
              <a:gd name="connsiteX14" fmla="*/ 2286000 w 3055144"/>
              <a:gd name="connsiteY14" fmla="*/ 1052513 h 2514600"/>
              <a:gd name="connsiteX15" fmla="*/ 2171699 w 3055144"/>
              <a:gd name="connsiteY15" fmla="*/ 1162051 h 2514600"/>
              <a:gd name="connsiteX16" fmla="*/ 2069305 w 3055144"/>
              <a:gd name="connsiteY16" fmla="*/ 1238249 h 2514600"/>
              <a:gd name="connsiteX17" fmla="*/ 1978817 w 3055144"/>
              <a:gd name="connsiteY17" fmla="*/ 1252538 h 2514600"/>
              <a:gd name="connsiteX18" fmla="*/ 1916905 w 3055144"/>
              <a:gd name="connsiteY18" fmla="*/ 1281113 h 2514600"/>
              <a:gd name="connsiteX19" fmla="*/ 1859755 w 3055144"/>
              <a:gd name="connsiteY19" fmla="*/ 1326356 h 2514600"/>
              <a:gd name="connsiteX20" fmla="*/ 1840705 w 3055144"/>
              <a:gd name="connsiteY20" fmla="*/ 1393032 h 2514600"/>
              <a:gd name="connsiteX21" fmla="*/ 1838324 w 3055144"/>
              <a:gd name="connsiteY21" fmla="*/ 1471613 h 2514600"/>
              <a:gd name="connsiteX22" fmla="*/ 1831181 w 3055144"/>
              <a:gd name="connsiteY22" fmla="*/ 1526381 h 2514600"/>
              <a:gd name="connsiteX23" fmla="*/ 1816894 w 3055144"/>
              <a:gd name="connsiteY23" fmla="*/ 1559719 h 2514600"/>
              <a:gd name="connsiteX24" fmla="*/ 1788319 w 3055144"/>
              <a:gd name="connsiteY24" fmla="*/ 1593056 h 2514600"/>
              <a:gd name="connsiteX25" fmla="*/ 1728788 w 3055144"/>
              <a:gd name="connsiteY25" fmla="*/ 1616869 h 2514600"/>
              <a:gd name="connsiteX26" fmla="*/ 1676400 w 3055144"/>
              <a:gd name="connsiteY26" fmla="*/ 1631156 h 2514600"/>
              <a:gd name="connsiteX27" fmla="*/ 1624013 w 3055144"/>
              <a:gd name="connsiteY27" fmla="*/ 1635919 h 2514600"/>
              <a:gd name="connsiteX28" fmla="*/ 1543050 w 3055144"/>
              <a:gd name="connsiteY28" fmla="*/ 1633537 h 2514600"/>
              <a:gd name="connsiteX29" fmla="*/ 1454944 w 3055144"/>
              <a:gd name="connsiteY29" fmla="*/ 1631156 h 2514600"/>
              <a:gd name="connsiteX30" fmla="*/ 1402556 w 3055144"/>
              <a:gd name="connsiteY30" fmla="*/ 1635919 h 2514600"/>
              <a:gd name="connsiteX31" fmla="*/ 1364456 w 3055144"/>
              <a:gd name="connsiteY31" fmla="*/ 1662112 h 2514600"/>
              <a:gd name="connsiteX32" fmla="*/ 1345406 w 3055144"/>
              <a:gd name="connsiteY32" fmla="*/ 1690687 h 2514600"/>
              <a:gd name="connsiteX33" fmla="*/ 1326356 w 3055144"/>
              <a:gd name="connsiteY33" fmla="*/ 1726406 h 2514600"/>
              <a:gd name="connsiteX34" fmla="*/ 1312069 w 3055144"/>
              <a:gd name="connsiteY34" fmla="*/ 1764506 h 2514600"/>
              <a:gd name="connsiteX35" fmla="*/ 1281113 w 3055144"/>
              <a:gd name="connsiteY35" fmla="*/ 1788319 h 2514600"/>
              <a:gd name="connsiteX36" fmla="*/ 1238250 w 3055144"/>
              <a:gd name="connsiteY36" fmla="*/ 1826419 h 2514600"/>
              <a:gd name="connsiteX37" fmla="*/ 1207294 w 3055144"/>
              <a:gd name="connsiteY37" fmla="*/ 1835944 h 2514600"/>
              <a:gd name="connsiteX38" fmla="*/ 1171575 w 3055144"/>
              <a:gd name="connsiteY38" fmla="*/ 1828800 h 2514600"/>
              <a:gd name="connsiteX39" fmla="*/ 1116806 w 3055144"/>
              <a:gd name="connsiteY39" fmla="*/ 1828800 h 2514600"/>
              <a:gd name="connsiteX40" fmla="*/ 1088231 w 3055144"/>
              <a:gd name="connsiteY40" fmla="*/ 1833562 h 2514600"/>
              <a:gd name="connsiteX41" fmla="*/ 1042988 w 3055144"/>
              <a:gd name="connsiteY41" fmla="*/ 1840706 h 2514600"/>
              <a:gd name="connsiteX42" fmla="*/ 1004888 w 3055144"/>
              <a:gd name="connsiteY42" fmla="*/ 1864519 h 2514600"/>
              <a:gd name="connsiteX43" fmla="*/ 950119 w 3055144"/>
              <a:gd name="connsiteY43" fmla="*/ 1897856 h 2514600"/>
              <a:gd name="connsiteX44" fmla="*/ 859631 w 3055144"/>
              <a:gd name="connsiteY44" fmla="*/ 1962150 h 2514600"/>
              <a:gd name="connsiteX45" fmla="*/ 788194 w 3055144"/>
              <a:gd name="connsiteY45" fmla="*/ 2009775 h 2514600"/>
              <a:gd name="connsiteX46" fmla="*/ 707231 w 3055144"/>
              <a:gd name="connsiteY46" fmla="*/ 2062162 h 2514600"/>
              <a:gd name="connsiteX47" fmla="*/ 652463 w 3055144"/>
              <a:gd name="connsiteY47" fmla="*/ 2107406 h 2514600"/>
              <a:gd name="connsiteX48" fmla="*/ 547688 w 3055144"/>
              <a:gd name="connsiteY48" fmla="*/ 2169319 h 2514600"/>
              <a:gd name="connsiteX49" fmla="*/ 459581 w 3055144"/>
              <a:gd name="connsiteY49" fmla="*/ 2216944 h 2514600"/>
              <a:gd name="connsiteX50" fmla="*/ 326231 w 3055144"/>
              <a:gd name="connsiteY50" fmla="*/ 2286000 h 2514600"/>
              <a:gd name="connsiteX51" fmla="*/ 240506 w 3055144"/>
              <a:gd name="connsiteY51" fmla="*/ 2319337 h 2514600"/>
              <a:gd name="connsiteX52" fmla="*/ 164306 w 3055144"/>
              <a:gd name="connsiteY52" fmla="*/ 2352675 h 2514600"/>
              <a:gd name="connsiteX53" fmla="*/ 102394 w 3055144"/>
              <a:gd name="connsiteY53" fmla="*/ 2374106 h 2514600"/>
              <a:gd name="connsiteX54" fmla="*/ 0 w 3055144"/>
              <a:gd name="connsiteY54" fmla="*/ 2386012 h 2514600"/>
              <a:gd name="connsiteX55" fmla="*/ 11906 w 3055144"/>
              <a:gd name="connsiteY55" fmla="*/ 2405062 h 2514600"/>
              <a:gd name="connsiteX56" fmla="*/ 33338 w 3055144"/>
              <a:gd name="connsiteY56" fmla="*/ 2433637 h 2514600"/>
              <a:gd name="connsiteX57" fmla="*/ 45244 w 3055144"/>
              <a:gd name="connsiteY57" fmla="*/ 2476500 h 2514600"/>
              <a:gd name="connsiteX58" fmla="*/ 47625 w 3055144"/>
              <a:gd name="connsiteY58" fmla="*/ 2514600 h 2514600"/>
              <a:gd name="connsiteX59" fmla="*/ 100013 w 3055144"/>
              <a:gd name="connsiteY59" fmla="*/ 2497931 h 2514600"/>
              <a:gd name="connsiteX60" fmla="*/ 247650 w 3055144"/>
              <a:gd name="connsiteY60" fmla="*/ 2440781 h 2514600"/>
              <a:gd name="connsiteX61" fmla="*/ 402431 w 3055144"/>
              <a:gd name="connsiteY61" fmla="*/ 2366962 h 2514600"/>
              <a:gd name="connsiteX62" fmla="*/ 531019 w 3055144"/>
              <a:gd name="connsiteY62" fmla="*/ 2290762 h 2514600"/>
              <a:gd name="connsiteX63" fmla="*/ 623888 w 3055144"/>
              <a:gd name="connsiteY63" fmla="*/ 2226469 h 2514600"/>
              <a:gd name="connsiteX64" fmla="*/ 721519 w 3055144"/>
              <a:gd name="connsiteY64" fmla="*/ 2157412 h 2514600"/>
              <a:gd name="connsiteX65" fmla="*/ 857250 w 3055144"/>
              <a:gd name="connsiteY65" fmla="*/ 2052637 h 2514600"/>
              <a:gd name="connsiteX66" fmla="*/ 978694 w 3055144"/>
              <a:gd name="connsiteY66" fmla="*/ 1978819 h 2514600"/>
              <a:gd name="connsiteX67" fmla="*/ 1035844 w 3055144"/>
              <a:gd name="connsiteY67" fmla="*/ 1926431 h 2514600"/>
              <a:gd name="connsiteX68" fmla="*/ 1066800 w 3055144"/>
              <a:gd name="connsiteY68" fmla="*/ 1916906 h 2514600"/>
              <a:gd name="connsiteX69" fmla="*/ 1081088 w 3055144"/>
              <a:gd name="connsiteY69" fmla="*/ 1912144 h 2514600"/>
              <a:gd name="connsiteX70" fmla="*/ 1140619 w 3055144"/>
              <a:gd name="connsiteY70" fmla="*/ 1907381 h 2514600"/>
              <a:gd name="connsiteX71" fmla="*/ 1200150 w 3055144"/>
              <a:gd name="connsiteY71" fmla="*/ 1897856 h 2514600"/>
              <a:gd name="connsiteX72" fmla="*/ 1221581 w 3055144"/>
              <a:gd name="connsiteY72" fmla="*/ 1893094 h 2514600"/>
              <a:gd name="connsiteX73" fmla="*/ 1240631 w 3055144"/>
              <a:gd name="connsiteY73" fmla="*/ 1883569 h 2514600"/>
              <a:gd name="connsiteX74" fmla="*/ 1307306 w 3055144"/>
              <a:gd name="connsiteY74" fmla="*/ 1843087 h 2514600"/>
              <a:gd name="connsiteX75" fmla="*/ 1338263 w 3055144"/>
              <a:gd name="connsiteY75" fmla="*/ 1828800 h 2514600"/>
              <a:gd name="connsiteX76" fmla="*/ 1347788 w 3055144"/>
              <a:gd name="connsiteY76" fmla="*/ 1802606 h 2514600"/>
              <a:gd name="connsiteX77" fmla="*/ 1362075 w 3055144"/>
              <a:gd name="connsiteY77" fmla="*/ 1778794 h 2514600"/>
              <a:gd name="connsiteX78" fmla="*/ 1383506 w 3055144"/>
              <a:gd name="connsiteY78" fmla="*/ 1752600 h 2514600"/>
              <a:gd name="connsiteX79" fmla="*/ 1407319 w 3055144"/>
              <a:gd name="connsiteY79" fmla="*/ 1714500 h 2514600"/>
              <a:gd name="connsiteX80" fmla="*/ 1438275 w 3055144"/>
              <a:gd name="connsiteY80" fmla="*/ 1690687 h 2514600"/>
              <a:gd name="connsiteX81" fmla="*/ 1457325 w 3055144"/>
              <a:gd name="connsiteY81" fmla="*/ 1681162 h 2514600"/>
              <a:gd name="connsiteX82" fmla="*/ 1485900 w 3055144"/>
              <a:gd name="connsiteY82" fmla="*/ 1681162 h 2514600"/>
              <a:gd name="connsiteX83" fmla="*/ 1540669 w 3055144"/>
              <a:gd name="connsiteY83" fmla="*/ 1688306 h 2514600"/>
              <a:gd name="connsiteX84" fmla="*/ 1590675 w 3055144"/>
              <a:gd name="connsiteY84" fmla="*/ 1693069 h 2514600"/>
              <a:gd name="connsiteX85" fmla="*/ 1643063 w 3055144"/>
              <a:gd name="connsiteY85" fmla="*/ 1688306 h 2514600"/>
              <a:gd name="connsiteX86" fmla="*/ 1664494 w 3055144"/>
              <a:gd name="connsiteY86" fmla="*/ 1688306 h 2514600"/>
              <a:gd name="connsiteX87" fmla="*/ 1704975 w 3055144"/>
              <a:gd name="connsiteY87" fmla="*/ 1671637 h 2514600"/>
              <a:gd name="connsiteX88" fmla="*/ 1728788 w 3055144"/>
              <a:gd name="connsiteY88" fmla="*/ 1657350 h 2514600"/>
              <a:gd name="connsiteX89" fmla="*/ 1785938 w 3055144"/>
              <a:gd name="connsiteY89" fmla="*/ 1635919 h 2514600"/>
              <a:gd name="connsiteX90" fmla="*/ 1807369 w 3055144"/>
              <a:gd name="connsiteY90" fmla="*/ 1612106 h 2514600"/>
              <a:gd name="connsiteX91" fmla="*/ 1843088 w 3055144"/>
              <a:gd name="connsiteY91" fmla="*/ 1581150 h 2514600"/>
              <a:gd name="connsiteX92" fmla="*/ 1859756 w 3055144"/>
              <a:gd name="connsiteY92" fmla="*/ 1538287 h 2514600"/>
              <a:gd name="connsiteX93" fmla="*/ 1876425 w 3055144"/>
              <a:gd name="connsiteY93" fmla="*/ 1500187 h 2514600"/>
              <a:gd name="connsiteX94" fmla="*/ 1890713 w 3055144"/>
              <a:gd name="connsiteY94" fmla="*/ 1459706 h 2514600"/>
              <a:gd name="connsiteX95" fmla="*/ 1893093 w 3055144"/>
              <a:gd name="connsiteY95" fmla="*/ 1412082 h 2514600"/>
              <a:gd name="connsiteX96" fmla="*/ 1912143 w 3055144"/>
              <a:gd name="connsiteY96" fmla="*/ 1366838 h 2514600"/>
              <a:gd name="connsiteX97" fmla="*/ 1955006 w 3055144"/>
              <a:gd name="connsiteY97" fmla="*/ 1321595 h 2514600"/>
              <a:gd name="connsiteX98" fmla="*/ 2059780 w 3055144"/>
              <a:gd name="connsiteY98" fmla="*/ 1302544 h 2514600"/>
              <a:gd name="connsiteX99" fmla="*/ 2216943 w 3055144"/>
              <a:gd name="connsiteY99" fmla="*/ 1193007 h 2514600"/>
              <a:gd name="connsiteX100" fmla="*/ 2274093 w 3055144"/>
              <a:gd name="connsiteY100" fmla="*/ 1140620 h 2514600"/>
              <a:gd name="connsiteX101" fmla="*/ 2378868 w 3055144"/>
              <a:gd name="connsiteY101" fmla="*/ 1031082 h 2514600"/>
              <a:gd name="connsiteX102" fmla="*/ 2486024 w 3055144"/>
              <a:gd name="connsiteY102" fmla="*/ 900114 h 2514600"/>
              <a:gd name="connsiteX103" fmla="*/ 2566986 w 3055144"/>
              <a:gd name="connsiteY103" fmla="*/ 828675 h 2514600"/>
              <a:gd name="connsiteX104" fmla="*/ 2671764 w 3055144"/>
              <a:gd name="connsiteY104" fmla="*/ 916781 h 2514600"/>
              <a:gd name="connsiteX0" fmla="*/ 3055144 w 3055144"/>
              <a:gd name="connsiteY0" fmla="*/ 0 h 2514600"/>
              <a:gd name="connsiteX1" fmla="*/ 3007518 w 3055144"/>
              <a:gd name="connsiteY1" fmla="*/ 109538 h 2514600"/>
              <a:gd name="connsiteX2" fmla="*/ 2962274 w 3055144"/>
              <a:gd name="connsiteY2" fmla="*/ 250032 h 2514600"/>
              <a:gd name="connsiteX3" fmla="*/ 2924174 w 3055144"/>
              <a:gd name="connsiteY3" fmla="*/ 300039 h 2514600"/>
              <a:gd name="connsiteX4" fmla="*/ 2833687 w 3055144"/>
              <a:gd name="connsiteY4" fmla="*/ 347663 h 2514600"/>
              <a:gd name="connsiteX5" fmla="*/ 2771774 w 3055144"/>
              <a:gd name="connsiteY5" fmla="*/ 371476 h 2514600"/>
              <a:gd name="connsiteX6" fmla="*/ 2738437 w 3055144"/>
              <a:gd name="connsiteY6" fmla="*/ 392907 h 2514600"/>
              <a:gd name="connsiteX7" fmla="*/ 2709862 w 3055144"/>
              <a:gd name="connsiteY7" fmla="*/ 433388 h 2514600"/>
              <a:gd name="connsiteX8" fmla="*/ 2652712 w 3055144"/>
              <a:gd name="connsiteY8" fmla="*/ 521495 h 2514600"/>
              <a:gd name="connsiteX9" fmla="*/ 2609849 w 3055144"/>
              <a:gd name="connsiteY9" fmla="*/ 645320 h 2514600"/>
              <a:gd name="connsiteX10" fmla="*/ 2569368 w 3055144"/>
              <a:gd name="connsiteY10" fmla="*/ 728663 h 2514600"/>
              <a:gd name="connsiteX11" fmla="*/ 2528887 w 3055144"/>
              <a:gd name="connsiteY11" fmla="*/ 804863 h 2514600"/>
              <a:gd name="connsiteX12" fmla="*/ 2464594 w 3055144"/>
              <a:gd name="connsiteY12" fmla="*/ 852489 h 2514600"/>
              <a:gd name="connsiteX13" fmla="*/ 2409824 w 3055144"/>
              <a:gd name="connsiteY13" fmla="*/ 921545 h 2514600"/>
              <a:gd name="connsiteX14" fmla="*/ 2286000 w 3055144"/>
              <a:gd name="connsiteY14" fmla="*/ 1052513 h 2514600"/>
              <a:gd name="connsiteX15" fmla="*/ 2171699 w 3055144"/>
              <a:gd name="connsiteY15" fmla="*/ 1162051 h 2514600"/>
              <a:gd name="connsiteX16" fmla="*/ 2069305 w 3055144"/>
              <a:gd name="connsiteY16" fmla="*/ 1238249 h 2514600"/>
              <a:gd name="connsiteX17" fmla="*/ 1978817 w 3055144"/>
              <a:gd name="connsiteY17" fmla="*/ 1252538 h 2514600"/>
              <a:gd name="connsiteX18" fmla="*/ 1916905 w 3055144"/>
              <a:gd name="connsiteY18" fmla="*/ 1281113 h 2514600"/>
              <a:gd name="connsiteX19" fmla="*/ 1859755 w 3055144"/>
              <a:gd name="connsiteY19" fmla="*/ 1326356 h 2514600"/>
              <a:gd name="connsiteX20" fmla="*/ 1840705 w 3055144"/>
              <a:gd name="connsiteY20" fmla="*/ 1393032 h 2514600"/>
              <a:gd name="connsiteX21" fmla="*/ 1838324 w 3055144"/>
              <a:gd name="connsiteY21" fmla="*/ 1471613 h 2514600"/>
              <a:gd name="connsiteX22" fmla="*/ 1831181 w 3055144"/>
              <a:gd name="connsiteY22" fmla="*/ 1526381 h 2514600"/>
              <a:gd name="connsiteX23" fmla="*/ 1816894 w 3055144"/>
              <a:gd name="connsiteY23" fmla="*/ 1559719 h 2514600"/>
              <a:gd name="connsiteX24" fmla="*/ 1788319 w 3055144"/>
              <a:gd name="connsiteY24" fmla="*/ 1593056 h 2514600"/>
              <a:gd name="connsiteX25" fmla="*/ 1728788 w 3055144"/>
              <a:gd name="connsiteY25" fmla="*/ 1616869 h 2514600"/>
              <a:gd name="connsiteX26" fmla="*/ 1676400 w 3055144"/>
              <a:gd name="connsiteY26" fmla="*/ 1631156 h 2514600"/>
              <a:gd name="connsiteX27" fmla="*/ 1624013 w 3055144"/>
              <a:gd name="connsiteY27" fmla="*/ 1635919 h 2514600"/>
              <a:gd name="connsiteX28" fmla="*/ 1543050 w 3055144"/>
              <a:gd name="connsiteY28" fmla="*/ 1633537 h 2514600"/>
              <a:gd name="connsiteX29" fmla="*/ 1454944 w 3055144"/>
              <a:gd name="connsiteY29" fmla="*/ 1631156 h 2514600"/>
              <a:gd name="connsiteX30" fmla="*/ 1402556 w 3055144"/>
              <a:gd name="connsiteY30" fmla="*/ 1635919 h 2514600"/>
              <a:gd name="connsiteX31" fmla="*/ 1364456 w 3055144"/>
              <a:gd name="connsiteY31" fmla="*/ 1662112 h 2514600"/>
              <a:gd name="connsiteX32" fmla="*/ 1345406 w 3055144"/>
              <a:gd name="connsiteY32" fmla="*/ 1690687 h 2514600"/>
              <a:gd name="connsiteX33" fmla="*/ 1326356 w 3055144"/>
              <a:gd name="connsiteY33" fmla="*/ 1726406 h 2514600"/>
              <a:gd name="connsiteX34" fmla="*/ 1312069 w 3055144"/>
              <a:gd name="connsiteY34" fmla="*/ 1764506 h 2514600"/>
              <a:gd name="connsiteX35" fmla="*/ 1281113 w 3055144"/>
              <a:gd name="connsiteY35" fmla="*/ 1788319 h 2514600"/>
              <a:gd name="connsiteX36" fmla="*/ 1238250 w 3055144"/>
              <a:gd name="connsiteY36" fmla="*/ 1826419 h 2514600"/>
              <a:gd name="connsiteX37" fmla="*/ 1207294 w 3055144"/>
              <a:gd name="connsiteY37" fmla="*/ 1835944 h 2514600"/>
              <a:gd name="connsiteX38" fmla="*/ 1171575 w 3055144"/>
              <a:gd name="connsiteY38" fmla="*/ 1828800 h 2514600"/>
              <a:gd name="connsiteX39" fmla="*/ 1116806 w 3055144"/>
              <a:gd name="connsiteY39" fmla="*/ 1828800 h 2514600"/>
              <a:gd name="connsiteX40" fmla="*/ 1088231 w 3055144"/>
              <a:gd name="connsiteY40" fmla="*/ 1833562 h 2514600"/>
              <a:gd name="connsiteX41" fmla="*/ 1042988 w 3055144"/>
              <a:gd name="connsiteY41" fmla="*/ 1840706 h 2514600"/>
              <a:gd name="connsiteX42" fmla="*/ 1004888 w 3055144"/>
              <a:gd name="connsiteY42" fmla="*/ 1864519 h 2514600"/>
              <a:gd name="connsiteX43" fmla="*/ 950119 w 3055144"/>
              <a:gd name="connsiteY43" fmla="*/ 1897856 h 2514600"/>
              <a:gd name="connsiteX44" fmla="*/ 859631 w 3055144"/>
              <a:gd name="connsiteY44" fmla="*/ 1962150 h 2514600"/>
              <a:gd name="connsiteX45" fmla="*/ 788194 w 3055144"/>
              <a:gd name="connsiteY45" fmla="*/ 2009775 h 2514600"/>
              <a:gd name="connsiteX46" fmla="*/ 707231 w 3055144"/>
              <a:gd name="connsiteY46" fmla="*/ 2062162 h 2514600"/>
              <a:gd name="connsiteX47" fmla="*/ 652463 w 3055144"/>
              <a:gd name="connsiteY47" fmla="*/ 2107406 h 2514600"/>
              <a:gd name="connsiteX48" fmla="*/ 547688 w 3055144"/>
              <a:gd name="connsiteY48" fmla="*/ 2169319 h 2514600"/>
              <a:gd name="connsiteX49" fmla="*/ 459581 w 3055144"/>
              <a:gd name="connsiteY49" fmla="*/ 2216944 h 2514600"/>
              <a:gd name="connsiteX50" fmla="*/ 326231 w 3055144"/>
              <a:gd name="connsiteY50" fmla="*/ 2286000 h 2514600"/>
              <a:gd name="connsiteX51" fmla="*/ 240506 w 3055144"/>
              <a:gd name="connsiteY51" fmla="*/ 2319337 h 2514600"/>
              <a:gd name="connsiteX52" fmla="*/ 164306 w 3055144"/>
              <a:gd name="connsiteY52" fmla="*/ 2352675 h 2514600"/>
              <a:gd name="connsiteX53" fmla="*/ 102394 w 3055144"/>
              <a:gd name="connsiteY53" fmla="*/ 2374106 h 2514600"/>
              <a:gd name="connsiteX54" fmla="*/ 0 w 3055144"/>
              <a:gd name="connsiteY54" fmla="*/ 2386012 h 2514600"/>
              <a:gd name="connsiteX55" fmla="*/ 11906 w 3055144"/>
              <a:gd name="connsiteY55" fmla="*/ 2405062 h 2514600"/>
              <a:gd name="connsiteX56" fmla="*/ 33338 w 3055144"/>
              <a:gd name="connsiteY56" fmla="*/ 2433637 h 2514600"/>
              <a:gd name="connsiteX57" fmla="*/ 45244 w 3055144"/>
              <a:gd name="connsiteY57" fmla="*/ 2476500 h 2514600"/>
              <a:gd name="connsiteX58" fmla="*/ 47625 w 3055144"/>
              <a:gd name="connsiteY58" fmla="*/ 2514600 h 2514600"/>
              <a:gd name="connsiteX59" fmla="*/ 100013 w 3055144"/>
              <a:gd name="connsiteY59" fmla="*/ 2497931 h 2514600"/>
              <a:gd name="connsiteX60" fmla="*/ 247650 w 3055144"/>
              <a:gd name="connsiteY60" fmla="*/ 2440781 h 2514600"/>
              <a:gd name="connsiteX61" fmla="*/ 402431 w 3055144"/>
              <a:gd name="connsiteY61" fmla="*/ 2366962 h 2514600"/>
              <a:gd name="connsiteX62" fmla="*/ 531019 w 3055144"/>
              <a:gd name="connsiteY62" fmla="*/ 2290762 h 2514600"/>
              <a:gd name="connsiteX63" fmla="*/ 623888 w 3055144"/>
              <a:gd name="connsiteY63" fmla="*/ 2226469 h 2514600"/>
              <a:gd name="connsiteX64" fmla="*/ 721519 w 3055144"/>
              <a:gd name="connsiteY64" fmla="*/ 2157412 h 2514600"/>
              <a:gd name="connsiteX65" fmla="*/ 857250 w 3055144"/>
              <a:gd name="connsiteY65" fmla="*/ 2052637 h 2514600"/>
              <a:gd name="connsiteX66" fmla="*/ 978694 w 3055144"/>
              <a:gd name="connsiteY66" fmla="*/ 1978819 h 2514600"/>
              <a:gd name="connsiteX67" fmla="*/ 1035844 w 3055144"/>
              <a:gd name="connsiteY67" fmla="*/ 1926431 h 2514600"/>
              <a:gd name="connsiteX68" fmla="*/ 1066800 w 3055144"/>
              <a:gd name="connsiteY68" fmla="*/ 1916906 h 2514600"/>
              <a:gd name="connsiteX69" fmla="*/ 1081088 w 3055144"/>
              <a:gd name="connsiteY69" fmla="*/ 1912144 h 2514600"/>
              <a:gd name="connsiteX70" fmla="*/ 1140619 w 3055144"/>
              <a:gd name="connsiteY70" fmla="*/ 1907381 h 2514600"/>
              <a:gd name="connsiteX71" fmla="*/ 1200150 w 3055144"/>
              <a:gd name="connsiteY71" fmla="*/ 1897856 h 2514600"/>
              <a:gd name="connsiteX72" fmla="*/ 1221581 w 3055144"/>
              <a:gd name="connsiteY72" fmla="*/ 1893094 h 2514600"/>
              <a:gd name="connsiteX73" fmla="*/ 1240631 w 3055144"/>
              <a:gd name="connsiteY73" fmla="*/ 1883569 h 2514600"/>
              <a:gd name="connsiteX74" fmla="*/ 1307306 w 3055144"/>
              <a:gd name="connsiteY74" fmla="*/ 1843087 h 2514600"/>
              <a:gd name="connsiteX75" fmla="*/ 1338263 w 3055144"/>
              <a:gd name="connsiteY75" fmla="*/ 1828800 h 2514600"/>
              <a:gd name="connsiteX76" fmla="*/ 1347788 w 3055144"/>
              <a:gd name="connsiteY76" fmla="*/ 1802606 h 2514600"/>
              <a:gd name="connsiteX77" fmla="*/ 1362075 w 3055144"/>
              <a:gd name="connsiteY77" fmla="*/ 1778794 h 2514600"/>
              <a:gd name="connsiteX78" fmla="*/ 1383506 w 3055144"/>
              <a:gd name="connsiteY78" fmla="*/ 1752600 h 2514600"/>
              <a:gd name="connsiteX79" fmla="*/ 1407319 w 3055144"/>
              <a:gd name="connsiteY79" fmla="*/ 1714500 h 2514600"/>
              <a:gd name="connsiteX80" fmla="*/ 1438275 w 3055144"/>
              <a:gd name="connsiteY80" fmla="*/ 1690687 h 2514600"/>
              <a:gd name="connsiteX81" fmla="*/ 1457325 w 3055144"/>
              <a:gd name="connsiteY81" fmla="*/ 1681162 h 2514600"/>
              <a:gd name="connsiteX82" fmla="*/ 1485900 w 3055144"/>
              <a:gd name="connsiteY82" fmla="*/ 1681162 h 2514600"/>
              <a:gd name="connsiteX83" fmla="*/ 1540669 w 3055144"/>
              <a:gd name="connsiteY83" fmla="*/ 1688306 h 2514600"/>
              <a:gd name="connsiteX84" fmla="*/ 1590675 w 3055144"/>
              <a:gd name="connsiteY84" fmla="*/ 1693069 h 2514600"/>
              <a:gd name="connsiteX85" fmla="*/ 1643063 w 3055144"/>
              <a:gd name="connsiteY85" fmla="*/ 1688306 h 2514600"/>
              <a:gd name="connsiteX86" fmla="*/ 1664494 w 3055144"/>
              <a:gd name="connsiteY86" fmla="*/ 1688306 h 2514600"/>
              <a:gd name="connsiteX87" fmla="*/ 1704975 w 3055144"/>
              <a:gd name="connsiteY87" fmla="*/ 1671637 h 2514600"/>
              <a:gd name="connsiteX88" fmla="*/ 1728788 w 3055144"/>
              <a:gd name="connsiteY88" fmla="*/ 1657350 h 2514600"/>
              <a:gd name="connsiteX89" fmla="*/ 1785938 w 3055144"/>
              <a:gd name="connsiteY89" fmla="*/ 1635919 h 2514600"/>
              <a:gd name="connsiteX90" fmla="*/ 1807369 w 3055144"/>
              <a:gd name="connsiteY90" fmla="*/ 1612106 h 2514600"/>
              <a:gd name="connsiteX91" fmla="*/ 1843088 w 3055144"/>
              <a:gd name="connsiteY91" fmla="*/ 1581150 h 2514600"/>
              <a:gd name="connsiteX92" fmla="*/ 1859756 w 3055144"/>
              <a:gd name="connsiteY92" fmla="*/ 1538287 h 2514600"/>
              <a:gd name="connsiteX93" fmla="*/ 1876425 w 3055144"/>
              <a:gd name="connsiteY93" fmla="*/ 1500187 h 2514600"/>
              <a:gd name="connsiteX94" fmla="*/ 1890713 w 3055144"/>
              <a:gd name="connsiteY94" fmla="*/ 1459706 h 2514600"/>
              <a:gd name="connsiteX95" fmla="*/ 1893093 w 3055144"/>
              <a:gd name="connsiteY95" fmla="*/ 1412082 h 2514600"/>
              <a:gd name="connsiteX96" fmla="*/ 1912143 w 3055144"/>
              <a:gd name="connsiteY96" fmla="*/ 1366838 h 2514600"/>
              <a:gd name="connsiteX97" fmla="*/ 1955006 w 3055144"/>
              <a:gd name="connsiteY97" fmla="*/ 1321595 h 2514600"/>
              <a:gd name="connsiteX98" fmla="*/ 2059780 w 3055144"/>
              <a:gd name="connsiteY98" fmla="*/ 1302544 h 2514600"/>
              <a:gd name="connsiteX99" fmla="*/ 2216943 w 3055144"/>
              <a:gd name="connsiteY99" fmla="*/ 1193007 h 2514600"/>
              <a:gd name="connsiteX100" fmla="*/ 2274093 w 3055144"/>
              <a:gd name="connsiteY100" fmla="*/ 1140620 h 2514600"/>
              <a:gd name="connsiteX101" fmla="*/ 2378868 w 3055144"/>
              <a:gd name="connsiteY101" fmla="*/ 1031082 h 2514600"/>
              <a:gd name="connsiteX102" fmla="*/ 2486024 w 3055144"/>
              <a:gd name="connsiteY102" fmla="*/ 900114 h 2514600"/>
              <a:gd name="connsiteX103" fmla="*/ 2566986 w 3055144"/>
              <a:gd name="connsiteY103" fmla="*/ 828675 h 2514600"/>
              <a:gd name="connsiteX104" fmla="*/ 2769395 w 3055144"/>
              <a:gd name="connsiteY104" fmla="*/ 435768 h 2514600"/>
              <a:gd name="connsiteX0" fmla="*/ 3055144 w 3055144"/>
              <a:gd name="connsiteY0" fmla="*/ 0 h 2514600"/>
              <a:gd name="connsiteX1" fmla="*/ 3007518 w 3055144"/>
              <a:gd name="connsiteY1" fmla="*/ 109538 h 2514600"/>
              <a:gd name="connsiteX2" fmla="*/ 2962274 w 3055144"/>
              <a:gd name="connsiteY2" fmla="*/ 250032 h 2514600"/>
              <a:gd name="connsiteX3" fmla="*/ 2924174 w 3055144"/>
              <a:gd name="connsiteY3" fmla="*/ 300039 h 2514600"/>
              <a:gd name="connsiteX4" fmla="*/ 2833687 w 3055144"/>
              <a:gd name="connsiteY4" fmla="*/ 347663 h 2514600"/>
              <a:gd name="connsiteX5" fmla="*/ 2771774 w 3055144"/>
              <a:gd name="connsiteY5" fmla="*/ 371476 h 2514600"/>
              <a:gd name="connsiteX6" fmla="*/ 2738437 w 3055144"/>
              <a:gd name="connsiteY6" fmla="*/ 392907 h 2514600"/>
              <a:gd name="connsiteX7" fmla="*/ 2709862 w 3055144"/>
              <a:gd name="connsiteY7" fmla="*/ 433388 h 2514600"/>
              <a:gd name="connsiteX8" fmla="*/ 2652712 w 3055144"/>
              <a:gd name="connsiteY8" fmla="*/ 521495 h 2514600"/>
              <a:gd name="connsiteX9" fmla="*/ 2609849 w 3055144"/>
              <a:gd name="connsiteY9" fmla="*/ 645320 h 2514600"/>
              <a:gd name="connsiteX10" fmla="*/ 2569368 w 3055144"/>
              <a:gd name="connsiteY10" fmla="*/ 728663 h 2514600"/>
              <a:gd name="connsiteX11" fmla="*/ 2528887 w 3055144"/>
              <a:gd name="connsiteY11" fmla="*/ 804863 h 2514600"/>
              <a:gd name="connsiteX12" fmla="*/ 2464594 w 3055144"/>
              <a:gd name="connsiteY12" fmla="*/ 852489 h 2514600"/>
              <a:gd name="connsiteX13" fmla="*/ 2409824 w 3055144"/>
              <a:gd name="connsiteY13" fmla="*/ 921545 h 2514600"/>
              <a:gd name="connsiteX14" fmla="*/ 2286000 w 3055144"/>
              <a:gd name="connsiteY14" fmla="*/ 1052513 h 2514600"/>
              <a:gd name="connsiteX15" fmla="*/ 2171699 w 3055144"/>
              <a:gd name="connsiteY15" fmla="*/ 1162051 h 2514600"/>
              <a:gd name="connsiteX16" fmla="*/ 2069305 w 3055144"/>
              <a:gd name="connsiteY16" fmla="*/ 1238249 h 2514600"/>
              <a:gd name="connsiteX17" fmla="*/ 1978817 w 3055144"/>
              <a:gd name="connsiteY17" fmla="*/ 1252538 h 2514600"/>
              <a:gd name="connsiteX18" fmla="*/ 1916905 w 3055144"/>
              <a:gd name="connsiteY18" fmla="*/ 1281113 h 2514600"/>
              <a:gd name="connsiteX19" fmla="*/ 1859755 w 3055144"/>
              <a:gd name="connsiteY19" fmla="*/ 1326356 h 2514600"/>
              <a:gd name="connsiteX20" fmla="*/ 1840705 w 3055144"/>
              <a:gd name="connsiteY20" fmla="*/ 1393032 h 2514600"/>
              <a:gd name="connsiteX21" fmla="*/ 1838324 w 3055144"/>
              <a:gd name="connsiteY21" fmla="*/ 1471613 h 2514600"/>
              <a:gd name="connsiteX22" fmla="*/ 1831181 w 3055144"/>
              <a:gd name="connsiteY22" fmla="*/ 1526381 h 2514600"/>
              <a:gd name="connsiteX23" fmla="*/ 1816894 w 3055144"/>
              <a:gd name="connsiteY23" fmla="*/ 1559719 h 2514600"/>
              <a:gd name="connsiteX24" fmla="*/ 1788319 w 3055144"/>
              <a:gd name="connsiteY24" fmla="*/ 1593056 h 2514600"/>
              <a:gd name="connsiteX25" fmla="*/ 1728788 w 3055144"/>
              <a:gd name="connsiteY25" fmla="*/ 1616869 h 2514600"/>
              <a:gd name="connsiteX26" fmla="*/ 1676400 w 3055144"/>
              <a:gd name="connsiteY26" fmla="*/ 1631156 h 2514600"/>
              <a:gd name="connsiteX27" fmla="*/ 1624013 w 3055144"/>
              <a:gd name="connsiteY27" fmla="*/ 1635919 h 2514600"/>
              <a:gd name="connsiteX28" fmla="*/ 1543050 w 3055144"/>
              <a:gd name="connsiteY28" fmla="*/ 1633537 h 2514600"/>
              <a:gd name="connsiteX29" fmla="*/ 1454944 w 3055144"/>
              <a:gd name="connsiteY29" fmla="*/ 1631156 h 2514600"/>
              <a:gd name="connsiteX30" fmla="*/ 1402556 w 3055144"/>
              <a:gd name="connsiteY30" fmla="*/ 1635919 h 2514600"/>
              <a:gd name="connsiteX31" fmla="*/ 1364456 w 3055144"/>
              <a:gd name="connsiteY31" fmla="*/ 1662112 h 2514600"/>
              <a:gd name="connsiteX32" fmla="*/ 1345406 w 3055144"/>
              <a:gd name="connsiteY32" fmla="*/ 1690687 h 2514600"/>
              <a:gd name="connsiteX33" fmla="*/ 1326356 w 3055144"/>
              <a:gd name="connsiteY33" fmla="*/ 1726406 h 2514600"/>
              <a:gd name="connsiteX34" fmla="*/ 1312069 w 3055144"/>
              <a:gd name="connsiteY34" fmla="*/ 1764506 h 2514600"/>
              <a:gd name="connsiteX35" fmla="*/ 1281113 w 3055144"/>
              <a:gd name="connsiteY35" fmla="*/ 1788319 h 2514600"/>
              <a:gd name="connsiteX36" fmla="*/ 1238250 w 3055144"/>
              <a:gd name="connsiteY36" fmla="*/ 1826419 h 2514600"/>
              <a:gd name="connsiteX37" fmla="*/ 1207294 w 3055144"/>
              <a:gd name="connsiteY37" fmla="*/ 1835944 h 2514600"/>
              <a:gd name="connsiteX38" fmla="*/ 1171575 w 3055144"/>
              <a:gd name="connsiteY38" fmla="*/ 1828800 h 2514600"/>
              <a:gd name="connsiteX39" fmla="*/ 1116806 w 3055144"/>
              <a:gd name="connsiteY39" fmla="*/ 1828800 h 2514600"/>
              <a:gd name="connsiteX40" fmla="*/ 1088231 w 3055144"/>
              <a:gd name="connsiteY40" fmla="*/ 1833562 h 2514600"/>
              <a:gd name="connsiteX41" fmla="*/ 1042988 w 3055144"/>
              <a:gd name="connsiteY41" fmla="*/ 1840706 h 2514600"/>
              <a:gd name="connsiteX42" fmla="*/ 1004888 w 3055144"/>
              <a:gd name="connsiteY42" fmla="*/ 1864519 h 2514600"/>
              <a:gd name="connsiteX43" fmla="*/ 950119 w 3055144"/>
              <a:gd name="connsiteY43" fmla="*/ 1897856 h 2514600"/>
              <a:gd name="connsiteX44" fmla="*/ 859631 w 3055144"/>
              <a:gd name="connsiteY44" fmla="*/ 1962150 h 2514600"/>
              <a:gd name="connsiteX45" fmla="*/ 788194 w 3055144"/>
              <a:gd name="connsiteY45" fmla="*/ 2009775 h 2514600"/>
              <a:gd name="connsiteX46" fmla="*/ 707231 w 3055144"/>
              <a:gd name="connsiteY46" fmla="*/ 2062162 h 2514600"/>
              <a:gd name="connsiteX47" fmla="*/ 652463 w 3055144"/>
              <a:gd name="connsiteY47" fmla="*/ 2107406 h 2514600"/>
              <a:gd name="connsiteX48" fmla="*/ 547688 w 3055144"/>
              <a:gd name="connsiteY48" fmla="*/ 2169319 h 2514600"/>
              <a:gd name="connsiteX49" fmla="*/ 459581 w 3055144"/>
              <a:gd name="connsiteY49" fmla="*/ 2216944 h 2514600"/>
              <a:gd name="connsiteX50" fmla="*/ 326231 w 3055144"/>
              <a:gd name="connsiteY50" fmla="*/ 2286000 h 2514600"/>
              <a:gd name="connsiteX51" fmla="*/ 240506 w 3055144"/>
              <a:gd name="connsiteY51" fmla="*/ 2319337 h 2514600"/>
              <a:gd name="connsiteX52" fmla="*/ 164306 w 3055144"/>
              <a:gd name="connsiteY52" fmla="*/ 2352675 h 2514600"/>
              <a:gd name="connsiteX53" fmla="*/ 102394 w 3055144"/>
              <a:gd name="connsiteY53" fmla="*/ 2374106 h 2514600"/>
              <a:gd name="connsiteX54" fmla="*/ 0 w 3055144"/>
              <a:gd name="connsiteY54" fmla="*/ 2386012 h 2514600"/>
              <a:gd name="connsiteX55" fmla="*/ 11906 w 3055144"/>
              <a:gd name="connsiteY55" fmla="*/ 2405062 h 2514600"/>
              <a:gd name="connsiteX56" fmla="*/ 33338 w 3055144"/>
              <a:gd name="connsiteY56" fmla="*/ 2433637 h 2514600"/>
              <a:gd name="connsiteX57" fmla="*/ 45244 w 3055144"/>
              <a:gd name="connsiteY57" fmla="*/ 2476500 h 2514600"/>
              <a:gd name="connsiteX58" fmla="*/ 47625 w 3055144"/>
              <a:gd name="connsiteY58" fmla="*/ 2514600 h 2514600"/>
              <a:gd name="connsiteX59" fmla="*/ 100013 w 3055144"/>
              <a:gd name="connsiteY59" fmla="*/ 2497931 h 2514600"/>
              <a:gd name="connsiteX60" fmla="*/ 247650 w 3055144"/>
              <a:gd name="connsiteY60" fmla="*/ 2440781 h 2514600"/>
              <a:gd name="connsiteX61" fmla="*/ 402431 w 3055144"/>
              <a:gd name="connsiteY61" fmla="*/ 2366962 h 2514600"/>
              <a:gd name="connsiteX62" fmla="*/ 531019 w 3055144"/>
              <a:gd name="connsiteY62" fmla="*/ 2290762 h 2514600"/>
              <a:gd name="connsiteX63" fmla="*/ 623888 w 3055144"/>
              <a:gd name="connsiteY63" fmla="*/ 2226469 h 2514600"/>
              <a:gd name="connsiteX64" fmla="*/ 721519 w 3055144"/>
              <a:gd name="connsiteY64" fmla="*/ 2157412 h 2514600"/>
              <a:gd name="connsiteX65" fmla="*/ 857250 w 3055144"/>
              <a:gd name="connsiteY65" fmla="*/ 2052637 h 2514600"/>
              <a:gd name="connsiteX66" fmla="*/ 978694 w 3055144"/>
              <a:gd name="connsiteY66" fmla="*/ 1978819 h 2514600"/>
              <a:gd name="connsiteX67" fmla="*/ 1035844 w 3055144"/>
              <a:gd name="connsiteY67" fmla="*/ 1926431 h 2514600"/>
              <a:gd name="connsiteX68" fmla="*/ 1066800 w 3055144"/>
              <a:gd name="connsiteY68" fmla="*/ 1916906 h 2514600"/>
              <a:gd name="connsiteX69" fmla="*/ 1081088 w 3055144"/>
              <a:gd name="connsiteY69" fmla="*/ 1912144 h 2514600"/>
              <a:gd name="connsiteX70" fmla="*/ 1140619 w 3055144"/>
              <a:gd name="connsiteY70" fmla="*/ 1907381 h 2514600"/>
              <a:gd name="connsiteX71" fmla="*/ 1200150 w 3055144"/>
              <a:gd name="connsiteY71" fmla="*/ 1897856 h 2514600"/>
              <a:gd name="connsiteX72" fmla="*/ 1221581 w 3055144"/>
              <a:gd name="connsiteY72" fmla="*/ 1893094 h 2514600"/>
              <a:gd name="connsiteX73" fmla="*/ 1240631 w 3055144"/>
              <a:gd name="connsiteY73" fmla="*/ 1883569 h 2514600"/>
              <a:gd name="connsiteX74" fmla="*/ 1307306 w 3055144"/>
              <a:gd name="connsiteY74" fmla="*/ 1843087 h 2514600"/>
              <a:gd name="connsiteX75" fmla="*/ 1338263 w 3055144"/>
              <a:gd name="connsiteY75" fmla="*/ 1828800 h 2514600"/>
              <a:gd name="connsiteX76" fmla="*/ 1347788 w 3055144"/>
              <a:gd name="connsiteY76" fmla="*/ 1802606 h 2514600"/>
              <a:gd name="connsiteX77" fmla="*/ 1362075 w 3055144"/>
              <a:gd name="connsiteY77" fmla="*/ 1778794 h 2514600"/>
              <a:gd name="connsiteX78" fmla="*/ 1383506 w 3055144"/>
              <a:gd name="connsiteY78" fmla="*/ 1752600 h 2514600"/>
              <a:gd name="connsiteX79" fmla="*/ 1407319 w 3055144"/>
              <a:gd name="connsiteY79" fmla="*/ 1714500 h 2514600"/>
              <a:gd name="connsiteX80" fmla="*/ 1438275 w 3055144"/>
              <a:gd name="connsiteY80" fmla="*/ 1690687 h 2514600"/>
              <a:gd name="connsiteX81" fmla="*/ 1457325 w 3055144"/>
              <a:gd name="connsiteY81" fmla="*/ 1681162 h 2514600"/>
              <a:gd name="connsiteX82" fmla="*/ 1485900 w 3055144"/>
              <a:gd name="connsiteY82" fmla="*/ 1681162 h 2514600"/>
              <a:gd name="connsiteX83" fmla="*/ 1540669 w 3055144"/>
              <a:gd name="connsiteY83" fmla="*/ 1688306 h 2514600"/>
              <a:gd name="connsiteX84" fmla="*/ 1590675 w 3055144"/>
              <a:gd name="connsiteY84" fmla="*/ 1693069 h 2514600"/>
              <a:gd name="connsiteX85" fmla="*/ 1643063 w 3055144"/>
              <a:gd name="connsiteY85" fmla="*/ 1688306 h 2514600"/>
              <a:gd name="connsiteX86" fmla="*/ 1664494 w 3055144"/>
              <a:gd name="connsiteY86" fmla="*/ 1688306 h 2514600"/>
              <a:gd name="connsiteX87" fmla="*/ 1704975 w 3055144"/>
              <a:gd name="connsiteY87" fmla="*/ 1671637 h 2514600"/>
              <a:gd name="connsiteX88" fmla="*/ 1728788 w 3055144"/>
              <a:gd name="connsiteY88" fmla="*/ 1657350 h 2514600"/>
              <a:gd name="connsiteX89" fmla="*/ 1785938 w 3055144"/>
              <a:gd name="connsiteY89" fmla="*/ 1635919 h 2514600"/>
              <a:gd name="connsiteX90" fmla="*/ 1807369 w 3055144"/>
              <a:gd name="connsiteY90" fmla="*/ 1612106 h 2514600"/>
              <a:gd name="connsiteX91" fmla="*/ 1843088 w 3055144"/>
              <a:gd name="connsiteY91" fmla="*/ 1581150 h 2514600"/>
              <a:gd name="connsiteX92" fmla="*/ 1859756 w 3055144"/>
              <a:gd name="connsiteY92" fmla="*/ 1538287 h 2514600"/>
              <a:gd name="connsiteX93" fmla="*/ 1876425 w 3055144"/>
              <a:gd name="connsiteY93" fmla="*/ 1500187 h 2514600"/>
              <a:gd name="connsiteX94" fmla="*/ 1890713 w 3055144"/>
              <a:gd name="connsiteY94" fmla="*/ 1459706 h 2514600"/>
              <a:gd name="connsiteX95" fmla="*/ 1893093 w 3055144"/>
              <a:gd name="connsiteY95" fmla="*/ 1412082 h 2514600"/>
              <a:gd name="connsiteX96" fmla="*/ 1912143 w 3055144"/>
              <a:gd name="connsiteY96" fmla="*/ 1366838 h 2514600"/>
              <a:gd name="connsiteX97" fmla="*/ 1955006 w 3055144"/>
              <a:gd name="connsiteY97" fmla="*/ 1321595 h 2514600"/>
              <a:gd name="connsiteX98" fmla="*/ 2059780 w 3055144"/>
              <a:gd name="connsiteY98" fmla="*/ 1302544 h 2514600"/>
              <a:gd name="connsiteX99" fmla="*/ 2216943 w 3055144"/>
              <a:gd name="connsiteY99" fmla="*/ 1193007 h 2514600"/>
              <a:gd name="connsiteX100" fmla="*/ 2274093 w 3055144"/>
              <a:gd name="connsiteY100" fmla="*/ 1140620 h 2514600"/>
              <a:gd name="connsiteX101" fmla="*/ 2378868 w 3055144"/>
              <a:gd name="connsiteY101" fmla="*/ 1031082 h 2514600"/>
              <a:gd name="connsiteX102" fmla="*/ 2486024 w 3055144"/>
              <a:gd name="connsiteY102" fmla="*/ 900114 h 2514600"/>
              <a:gd name="connsiteX103" fmla="*/ 2566986 w 3055144"/>
              <a:gd name="connsiteY103" fmla="*/ 828675 h 2514600"/>
              <a:gd name="connsiteX104" fmla="*/ 2638424 w 3055144"/>
              <a:gd name="connsiteY104" fmla="*/ 676276 h 2514600"/>
              <a:gd name="connsiteX105" fmla="*/ 2769395 w 3055144"/>
              <a:gd name="connsiteY105" fmla="*/ 435768 h 2514600"/>
              <a:gd name="connsiteX0" fmla="*/ 3055144 w 3055144"/>
              <a:gd name="connsiteY0" fmla="*/ 0 h 2514600"/>
              <a:gd name="connsiteX1" fmla="*/ 3007518 w 3055144"/>
              <a:gd name="connsiteY1" fmla="*/ 109538 h 2514600"/>
              <a:gd name="connsiteX2" fmla="*/ 2962274 w 3055144"/>
              <a:gd name="connsiteY2" fmla="*/ 250032 h 2514600"/>
              <a:gd name="connsiteX3" fmla="*/ 2924174 w 3055144"/>
              <a:gd name="connsiteY3" fmla="*/ 300039 h 2514600"/>
              <a:gd name="connsiteX4" fmla="*/ 2833687 w 3055144"/>
              <a:gd name="connsiteY4" fmla="*/ 347663 h 2514600"/>
              <a:gd name="connsiteX5" fmla="*/ 2771774 w 3055144"/>
              <a:gd name="connsiteY5" fmla="*/ 371476 h 2514600"/>
              <a:gd name="connsiteX6" fmla="*/ 2738437 w 3055144"/>
              <a:gd name="connsiteY6" fmla="*/ 392907 h 2514600"/>
              <a:gd name="connsiteX7" fmla="*/ 2709862 w 3055144"/>
              <a:gd name="connsiteY7" fmla="*/ 433388 h 2514600"/>
              <a:gd name="connsiteX8" fmla="*/ 2652712 w 3055144"/>
              <a:gd name="connsiteY8" fmla="*/ 521495 h 2514600"/>
              <a:gd name="connsiteX9" fmla="*/ 2609849 w 3055144"/>
              <a:gd name="connsiteY9" fmla="*/ 645320 h 2514600"/>
              <a:gd name="connsiteX10" fmla="*/ 2569368 w 3055144"/>
              <a:gd name="connsiteY10" fmla="*/ 728663 h 2514600"/>
              <a:gd name="connsiteX11" fmla="*/ 2528887 w 3055144"/>
              <a:gd name="connsiteY11" fmla="*/ 804863 h 2514600"/>
              <a:gd name="connsiteX12" fmla="*/ 2464594 w 3055144"/>
              <a:gd name="connsiteY12" fmla="*/ 852489 h 2514600"/>
              <a:gd name="connsiteX13" fmla="*/ 2409824 w 3055144"/>
              <a:gd name="connsiteY13" fmla="*/ 921545 h 2514600"/>
              <a:gd name="connsiteX14" fmla="*/ 2286000 w 3055144"/>
              <a:gd name="connsiteY14" fmla="*/ 1052513 h 2514600"/>
              <a:gd name="connsiteX15" fmla="*/ 2171699 w 3055144"/>
              <a:gd name="connsiteY15" fmla="*/ 1162051 h 2514600"/>
              <a:gd name="connsiteX16" fmla="*/ 2069305 w 3055144"/>
              <a:gd name="connsiteY16" fmla="*/ 1238249 h 2514600"/>
              <a:gd name="connsiteX17" fmla="*/ 1978817 w 3055144"/>
              <a:gd name="connsiteY17" fmla="*/ 1252538 h 2514600"/>
              <a:gd name="connsiteX18" fmla="*/ 1916905 w 3055144"/>
              <a:gd name="connsiteY18" fmla="*/ 1281113 h 2514600"/>
              <a:gd name="connsiteX19" fmla="*/ 1859755 w 3055144"/>
              <a:gd name="connsiteY19" fmla="*/ 1326356 h 2514600"/>
              <a:gd name="connsiteX20" fmla="*/ 1840705 w 3055144"/>
              <a:gd name="connsiteY20" fmla="*/ 1393032 h 2514600"/>
              <a:gd name="connsiteX21" fmla="*/ 1838324 w 3055144"/>
              <a:gd name="connsiteY21" fmla="*/ 1471613 h 2514600"/>
              <a:gd name="connsiteX22" fmla="*/ 1831181 w 3055144"/>
              <a:gd name="connsiteY22" fmla="*/ 1526381 h 2514600"/>
              <a:gd name="connsiteX23" fmla="*/ 1816894 w 3055144"/>
              <a:gd name="connsiteY23" fmla="*/ 1559719 h 2514600"/>
              <a:gd name="connsiteX24" fmla="*/ 1788319 w 3055144"/>
              <a:gd name="connsiteY24" fmla="*/ 1593056 h 2514600"/>
              <a:gd name="connsiteX25" fmla="*/ 1728788 w 3055144"/>
              <a:gd name="connsiteY25" fmla="*/ 1616869 h 2514600"/>
              <a:gd name="connsiteX26" fmla="*/ 1676400 w 3055144"/>
              <a:gd name="connsiteY26" fmla="*/ 1631156 h 2514600"/>
              <a:gd name="connsiteX27" fmla="*/ 1624013 w 3055144"/>
              <a:gd name="connsiteY27" fmla="*/ 1635919 h 2514600"/>
              <a:gd name="connsiteX28" fmla="*/ 1543050 w 3055144"/>
              <a:gd name="connsiteY28" fmla="*/ 1633537 h 2514600"/>
              <a:gd name="connsiteX29" fmla="*/ 1454944 w 3055144"/>
              <a:gd name="connsiteY29" fmla="*/ 1631156 h 2514600"/>
              <a:gd name="connsiteX30" fmla="*/ 1402556 w 3055144"/>
              <a:gd name="connsiteY30" fmla="*/ 1635919 h 2514600"/>
              <a:gd name="connsiteX31" fmla="*/ 1364456 w 3055144"/>
              <a:gd name="connsiteY31" fmla="*/ 1662112 h 2514600"/>
              <a:gd name="connsiteX32" fmla="*/ 1345406 w 3055144"/>
              <a:gd name="connsiteY32" fmla="*/ 1690687 h 2514600"/>
              <a:gd name="connsiteX33" fmla="*/ 1326356 w 3055144"/>
              <a:gd name="connsiteY33" fmla="*/ 1726406 h 2514600"/>
              <a:gd name="connsiteX34" fmla="*/ 1312069 w 3055144"/>
              <a:gd name="connsiteY34" fmla="*/ 1764506 h 2514600"/>
              <a:gd name="connsiteX35" fmla="*/ 1281113 w 3055144"/>
              <a:gd name="connsiteY35" fmla="*/ 1788319 h 2514600"/>
              <a:gd name="connsiteX36" fmla="*/ 1238250 w 3055144"/>
              <a:gd name="connsiteY36" fmla="*/ 1826419 h 2514600"/>
              <a:gd name="connsiteX37" fmla="*/ 1207294 w 3055144"/>
              <a:gd name="connsiteY37" fmla="*/ 1835944 h 2514600"/>
              <a:gd name="connsiteX38" fmla="*/ 1171575 w 3055144"/>
              <a:gd name="connsiteY38" fmla="*/ 1828800 h 2514600"/>
              <a:gd name="connsiteX39" fmla="*/ 1116806 w 3055144"/>
              <a:gd name="connsiteY39" fmla="*/ 1828800 h 2514600"/>
              <a:gd name="connsiteX40" fmla="*/ 1088231 w 3055144"/>
              <a:gd name="connsiteY40" fmla="*/ 1833562 h 2514600"/>
              <a:gd name="connsiteX41" fmla="*/ 1042988 w 3055144"/>
              <a:gd name="connsiteY41" fmla="*/ 1840706 h 2514600"/>
              <a:gd name="connsiteX42" fmla="*/ 1004888 w 3055144"/>
              <a:gd name="connsiteY42" fmla="*/ 1864519 h 2514600"/>
              <a:gd name="connsiteX43" fmla="*/ 950119 w 3055144"/>
              <a:gd name="connsiteY43" fmla="*/ 1897856 h 2514600"/>
              <a:gd name="connsiteX44" fmla="*/ 859631 w 3055144"/>
              <a:gd name="connsiteY44" fmla="*/ 1962150 h 2514600"/>
              <a:gd name="connsiteX45" fmla="*/ 788194 w 3055144"/>
              <a:gd name="connsiteY45" fmla="*/ 2009775 h 2514600"/>
              <a:gd name="connsiteX46" fmla="*/ 707231 w 3055144"/>
              <a:gd name="connsiteY46" fmla="*/ 2062162 h 2514600"/>
              <a:gd name="connsiteX47" fmla="*/ 652463 w 3055144"/>
              <a:gd name="connsiteY47" fmla="*/ 2107406 h 2514600"/>
              <a:gd name="connsiteX48" fmla="*/ 547688 w 3055144"/>
              <a:gd name="connsiteY48" fmla="*/ 2169319 h 2514600"/>
              <a:gd name="connsiteX49" fmla="*/ 459581 w 3055144"/>
              <a:gd name="connsiteY49" fmla="*/ 2216944 h 2514600"/>
              <a:gd name="connsiteX50" fmla="*/ 326231 w 3055144"/>
              <a:gd name="connsiteY50" fmla="*/ 2286000 h 2514600"/>
              <a:gd name="connsiteX51" fmla="*/ 240506 w 3055144"/>
              <a:gd name="connsiteY51" fmla="*/ 2319337 h 2514600"/>
              <a:gd name="connsiteX52" fmla="*/ 164306 w 3055144"/>
              <a:gd name="connsiteY52" fmla="*/ 2352675 h 2514600"/>
              <a:gd name="connsiteX53" fmla="*/ 102394 w 3055144"/>
              <a:gd name="connsiteY53" fmla="*/ 2374106 h 2514600"/>
              <a:gd name="connsiteX54" fmla="*/ 0 w 3055144"/>
              <a:gd name="connsiteY54" fmla="*/ 2386012 h 2514600"/>
              <a:gd name="connsiteX55" fmla="*/ 11906 w 3055144"/>
              <a:gd name="connsiteY55" fmla="*/ 2405062 h 2514600"/>
              <a:gd name="connsiteX56" fmla="*/ 33338 w 3055144"/>
              <a:gd name="connsiteY56" fmla="*/ 2433637 h 2514600"/>
              <a:gd name="connsiteX57" fmla="*/ 45244 w 3055144"/>
              <a:gd name="connsiteY57" fmla="*/ 2476500 h 2514600"/>
              <a:gd name="connsiteX58" fmla="*/ 47625 w 3055144"/>
              <a:gd name="connsiteY58" fmla="*/ 2514600 h 2514600"/>
              <a:gd name="connsiteX59" fmla="*/ 100013 w 3055144"/>
              <a:gd name="connsiteY59" fmla="*/ 2497931 h 2514600"/>
              <a:gd name="connsiteX60" fmla="*/ 247650 w 3055144"/>
              <a:gd name="connsiteY60" fmla="*/ 2440781 h 2514600"/>
              <a:gd name="connsiteX61" fmla="*/ 402431 w 3055144"/>
              <a:gd name="connsiteY61" fmla="*/ 2366962 h 2514600"/>
              <a:gd name="connsiteX62" fmla="*/ 531019 w 3055144"/>
              <a:gd name="connsiteY62" fmla="*/ 2290762 h 2514600"/>
              <a:gd name="connsiteX63" fmla="*/ 623888 w 3055144"/>
              <a:gd name="connsiteY63" fmla="*/ 2226469 h 2514600"/>
              <a:gd name="connsiteX64" fmla="*/ 721519 w 3055144"/>
              <a:gd name="connsiteY64" fmla="*/ 2157412 h 2514600"/>
              <a:gd name="connsiteX65" fmla="*/ 857250 w 3055144"/>
              <a:gd name="connsiteY65" fmla="*/ 2052637 h 2514600"/>
              <a:gd name="connsiteX66" fmla="*/ 978694 w 3055144"/>
              <a:gd name="connsiteY66" fmla="*/ 1978819 h 2514600"/>
              <a:gd name="connsiteX67" fmla="*/ 1035844 w 3055144"/>
              <a:gd name="connsiteY67" fmla="*/ 1926431 h 2514600"/>
              <a:gd name="connsiteX68" fmla="*/ 1066800 w 3055144"/>
              <a:gd name="connsiteY68" fmla="*/ 1916906 h 2514600"/>
              <a:gd name="connsiteX69" fmla="*/ 1081088 w 3055144"/>
              <a:gd name="connsiteY69" fmla="*/ 1912144 h 2514600"/>
              <a:gd name="connsiteX70" fmla="*/ 1140619 w 3055144"/>
              <a:gd name="connsiteY70" fmla="*/ 1907381 h 2514600"/>
              <a:gd name="connsiteX71" fmla="*/ 1200150 w 3055144"/>
              <a:gd name="connsiteY71" fmla="*/ 1897856 h 2514600"/>
              <a:gd name="connsiteX72" fmla="*/ 1221581 w 3055144"/>
              <a:gd name="connsiteY72" fmla="*/ 1893094 h 2514600"/>
              <a:gd name="connsiteX73" fmla="*/ 1240631 w 3055144"/>
              <a:gd name="connsiteY73" fmla="*/ 1883569 h 2514600"/>
              <a:gd name="connsiteX74" fmla="*/ 1307306 w 3055144"/>
              <a:gd name="connsiteY74" fmla="*/ 1843087 h 2514600"/>
              <a:gd name="connsiteX75" fmla="*/ 1338263 w 3055144"/>
              <a:gd name="connsiteY75" fmla="*/ 1828800 h 2514600"/>
              <a:gd name="connsiteX76" fmla="*/ 1347788 w 3055144"/>
              <a:gd name="connsiteY76" fmla="*/ 1802606 h 2514600"/>
              <a:gd name="connsiteX77" fmla="*/ 1362075 w 3055144"/>
              <a:gd name="connsiteY77" fmla="*/ 1778794 h 2514600"/>
              <a:gd name="connsiteX78" fmla="*/ 1383506 w 3055144"/>
              <a:gd name="connsiteY78" fmla="*/ 1752600 h 2514600"/>
              <a:gd name="connsiteX79" fmla="*/ 1407319 w 3055144"/>
              <a:gd name="connsiteY79" fmla="*/ 1714500 h 2514600"/>
              <a:gd name="connsiteX80" fmla="*/ 1438275 w 3055144"/>
              <a:gd name="connsiteY80" fmla="*/ 1690687 h 2514600"/>
              <a:gd name="connsiteX81" fmla="*/ 1457325 w 3055144"/>
              <a:gd name="connsiteY81" fmla="*/ 1681162 h 2514600"/>
              <a:gd name="connsiteX82" fmla="*/ 1485900 w 3055144"/>
              <a:gd name="connsiteY82" fmla="*/ 1681162 h 2514600"/>
              <a:gd name="connsiteX83" fmla="*/ 1540669 w 3055144"/>
              <a:gd name="connsiteY83" fmla="*/ 1688306 h 2514600"/>
              <a:gd name="connsiteX84" fmla="*/ 1590675 w 3055144"/>
              <a:gd name="connsiteY84" fmla="*/ 1693069 h 2514600"/>
              <a:gd name="connsiteX85" fmla="*/ 1643063 w 3055144"/>
              <a:gd name="connsiteY85" fmla="*/ 1688306 h 2514600"/>
              <a:gd name="connsiteX86" fmla="*/ 1664494 w 3055144"/>
              <a:gd name="connsiteY86" fmla="*/ 1688306 h 2514600"/>
              <a:gd name="connsiteX87" fmla="*/ 1704975 w 3055144"/>
              <a:gd name="connsiteY87" fmla="*/ 1671637 h 2514600"/>
              <a:gd name="connsiteX88" fmla="*/ 1728788 w 3055144"/>
              <a:gd name="connsiteY88" fmla="*/ 1657350 h 2514600"/>
              <a:gd name="connsiteX89" fmla="*/ 1785938 w 3055144"/>
              <a:gd name="connsiteY89" fmla="*/ 1635919 h 2514600"/>
              <a:gd name="connsiteX90" fmla="*/ 1807369 w 3055144"/>
              <a:gd name="connsiteY90" fmla="*/ 1612106 h 2514600"/>
              <a:gd name="connsiteX91" fmla="*/ 1843088 w 3055144"/>
              <a:gd name="connsiteY91" fmla="*/ 1581150 h 2514600"/>
              <a:gd name="connsiteX92" fmla="*/ 1859756 w 3055144"/>
              <a:gd name="connsiteY92" fmla="*/ 1538287 h 2514600"/>
              <a:gd name="connsiteX93" fmla="*/ 1876425 w 3055144"/>
              <a:gd name="connsiteY93" fmla="*/ 1500187 h 2514600"/>
              <a:gd name="connsiteX94" fmla="*/ 1890713 w 3055144"/>
              <a:gd name="connsiteY94" fmla="*/ 1459706 h 2514600"/>
              <a:gd name="connsiteX95" fmla="*/ 1893093 w 3055144"/>
              <a:gd name="connsiteY95" fmla="*/ 1412082 h 2514600"/>
              <a:gd name="connsiteX96" fmla="*/ 1912143 w 3055144"/>
              <a:gd name="connsiteY96" fmla="*/ 1366838 h 2514600"/>
              <a:gd name="connsiteX97" fmla="*/ 1955006 w 3055144"/>
              <a:gd name="connsiteY97" fmla="*/ 1321595 h 2514600"/>
              <a:gd name="connsiteX98" fmla="*/ 2059780 w 3055144"/>
              <a:gd name="connsiteY98" fmla="*/ 1302544 h 2514600"/>
              <a:gd name="connsiteX99" fmla="*/ 2216943 w 3055144"/>
              <a:gd name="connsiteY99" fmla="*/ 1193007 h 2514600"/>
              <a:gd name="connsiteX100" fmla="*/ 2274093 w 3055144"/>
              <a:gd name="connsiteY100" fmla="*/ 1140620 h 2514600"/>
              <a:gd name="connsiteX101" fmla="*/ 2378868 w 3055144"/>
              <a:gd name="connsiteY101" fmla="*/ 1031082 h 2514600"/>
              <a:gd name="connsiteX102" fmla="*/ 2486024 w 3055144"/>
              <a:gd name="connsiteY102" fmla="*/ 900114 h 2514600"/>
              <a:gd name="connsiteX103" fmla="*/ 2566986 w 3055144"/>
              <a:gd name="connsiteY103" fmla="*/ 828675 h 2514600"/>
              <a:gd name="connsiteX104" fmla="*/ 2638424 w 3055144"/>
              <a:gd name="connsiteY104" fmla="*/ 676276 h 2514600"/>
              <a:gd name="connsiteX105" fmla="*/ 2705099 w 3055144"/>
              <a:gd name="connsiteY105" fmla="*/ 554832 h 2514600"/>
              <a:gd name="connsiteX106" fmla="*/ 2769395 w 3055144"/>
              <a:gd name="connsiteY106" fmla="*/ 435768 h 2514600"/>
              <a:gd name="connsiteX0" fmla="*/ 3055144 w 3055144"/>
              <a:gd name="connsiteY0" fmla="*/ 0 h 2514600"/>
              <a:gd name="connsiteX1" fmla="*/ 3007518 w 3055144"/>
              <a:gd name="connsiteY1" fmla="*/ 109538 h 2514600"/>
              <a:gd name="connsiteX2" fmla="*/ 2962274 w 3055144"/>
              <a:gd name="connsiteY2" fmla="*/ 250032 h 2514600"/>
              <a:gd name="connsiteX3" fmla="*/ 2924174 w 3055144"/>
              <a:gd name="connsiteY3" fmla="*/ 300039 h 2514600"/>
              <a:gd name="connsiteX4" fmla="*/ 2833687 w 3055144"/>
              <a:gd name="connsiteY4" fmla="*/ 347663 h 2514600"/>
              <a:gd name="connsiteX5" fmla="*/ 2771774 w 3055144"/>
              <a:gd name="connsiteY5" fmla="*/ 371476 h 2514600"/>
              <a:gd name="connsiteX6" fmla="*/ 2738437 w 3055144"/>
              <a:gd name="connsiteY6" fmla="*/ 392907 h 2514600"/>
              <a:gd name="connsiteX7" fmla="*/ 2709862 w 3055144"/>
              <a:gd name="connsiteY7" fmla="*/ 433388 h 2514600"/>
              <a:gd name="connsiteX8" fmla="*/ 2652712 w 3055144"/>
              <a:gd name="connsiteY8" fmla="*/ 521495 h 2514600"/>
              <a:gd name="connsiteX9" fmla="*/ 2609849 w 3055144"/>
              <a:gd name="connsiteY9" fmla="*/ 645320 h 2514600"/>
              <a:gd name="connsiteX10" fmla="*/ 2569368 w 3055144"/>
              <a:gd name="connsiteY10" fmla="*/ 728663 h 2514600"/>
              <a:gd name="connsiteX11" fmla="*/ 2528887 w 3055144"/>
              <a:gd name="connsiteY11" fmla="*/ 804863 h 2514600"/>
              <a:gd name="connsiteX12" fmla="*/ 2464594 w 3055144"/>
              <a:gd name="connsiteY12" fmla="*/ 852489 h 2514600"/>
              <a:gd name="connsiteX13" fmla="*/ 2409824 w 3055144"/>
              <a:gd name="connsiteY13" fmla="*/ 921545 h 2514600"/>
              <a:gd name="connsiteX14" fmla="*/ 2286000 w 3055144"/>
              <a:gd name="connsiteY14" fmla="*/ 1052513 h 2514600"/>
              <a:gd name="connsiteX15" fmla="*/ 2171699 w 3055144"/>
              <a:gd name="connsiteY15" fmla="*/ 1162051 h 2514600"/>
              <a:gd name="connsiteX16" fmla="*/ 2069305 w 3055144"/>
              <a:gd name="connsiteY16" fmla="*/ 1238249 h 2514600"/>
              <a:gd name="connsiteX17" fmla="*/ 1978817 w 3055144"/>
              <a:gd name="connsiteY17" fmla="*/ 1252538 h 2514600"/>
              <a:gd name="connsiteX18" fmla="*/ 1916905 w 3055144"/>
              <a:gd name="connsiteY18" fmla="*/ 1281113 h 2514600"/>
              <a:gd name="connsiteX19" fmla="*/ 1859755 w 3055144"/>
              <a:gd name="connsiteY19" fmla="*/ 1326356 h 2514600"/>
              <a:gd name="connsiteX20" fmla="*/ 1840705 w 3055144"/>
              <a:gd name="connsiteY20" fmla="*/ 1393032 h 2514600"/>
              <a:gd name="connsiteX21" fmla="*/ 1838324 w 3055144"/>
              <a:gd name="connsiteY21" fmla="*/ 1471613 h 2514600"/>
              <a:gd name="connsiteX22" fmla="*/ 1831181 w 3055144"/>
              <a:gd name="connsiteY22" fmla="*/ 1526381 h 2514600"/>
              <a:gd name="connsiteX23" fmla="*/ 1816894 w 3055144"/>
              <a:gd name="connsiteY23" fmla="*/ 1559719 h 2514600"/>
              <a:gd name="connsiteX24" fmla="*/ 1788319 w 3055144"/>
              <a:gd name="connsiteY24" fmla="*/ 1593056 h 2514600"/>
              <a:gd name="connsiteX25" fmla="*/ 1728788 w 3055144"/>
              <a:gd name="connsiteY25" fmla="*/ 1616869 h 2514600"/>
              <a:gd name="connsiteX26" fmla="*/ 1676400 w 3055144"/>
              <a:gd name="connsiteY26" fmla="*/ 1631156 h 2514600"/>
              <a:gd name="connsiteX27" fmla="*/ 1624013 w 3055144"/>
              <a:gd name="connsiteY27" fmla="*/ 1635919 h 2514600"/>
              <a:gd name="connsiteX28" fmla="*/ 1543050 w 3055144"/>
              <a:gd name="connsiteY28" fmla="*/ 1633537 h 2514600"/>
              <a:gd name="connsiteX29" fmla="*/ 1454944 w 3055144"/>
              <a:gd name="connsiteY29" fmla="*/ 1631156 h 2514600"/>
              <a:gd name="connsiteX30" fmla="*/ 1402556 w 3055144"/>
              <a:gd name="connsiteY30" fmla="*/ 1635919 h 2514600"/>
              <a:gd name="connsiteX31" fmla="*/ 1364456 w 3055144"/>
              <a:gd name="connsiteY31" fmla="*/ 1662112 h 2514600"/>
              <a:gd name="connsiteX32" fmla="*/ 1345406 w 3055144"/>
              <a:gd name="connsiteY32" fmla="*/ 1690687 h 2514600"/>
              <a:gd name="connsiteX33" fmla="*/ 1326356 w 3055144"/>
              <a:gd name="connsiteY33" fmla="*/ 1726406 h 2514600"/>
              <a:gd name="connsiteX34" fmla="*/ 1312069 w 3055144"/>
              <a:gd name="connsiteY34" fmla="*/ 1764506 h 2514600"/>
              <a:gd name="connsiteX35" fmla="*/ 1281113 w 3055144"/>
              <a:gd name="connsiteY35" fmla="*/ 1788319 h 2514600"/>
              <a:gd name="connsiteX36" fmla="*/ 1238250 w 3055144"/>
              <a:gd name="connsiteY36" fmla="*/ 1826419 h 2514600"/>
              <a:gd name="connsiteX37" fmla="*/ 1207294 w 3055144"/>
              <a:gd name="connsiteY37" fmla="*/ 1835944 h 2514600"/>
              <a:gd name="connsiteX38" fmla="*/ 1171575 w 3055144"/>
              <a:gd name="connsiteY38" fmla="*/ 1828800 h 2514600"/>
              <a:gd name="connsiteX39" fmla="*/ 1116806 w 3055144"/>
              <a:gd name="connsiteY39" fmla="*/ 1828800 h 2514600"/>
              <a:gd name="connsiteX40" fmla="*/ 1088231 w 3055144"/>
              <a:gd name="connsiteY40" fmla="*/ 1833562 h 2514600"/>
              <a:gd name="connsiteX41" fmla="*/ 1042988 w 3055144"/>
              <a:gd name="connsiteY41" fmla="*/ 1840706 h 2514600"/>
              <a:gd name="connsiteX42" fmla="*/ 1004888 w 3055144"/>
              <a:gd name="connsiteY42" fmla="*/ 1864519 h 2514600"/>
              <a:gd name="connsiteX43" fmla="*/ 950119 w 3055144"/>
              <a:gd name="connsiteY43" fmla="*/ 1897856 h 2514600"/>
              <a:gd name="connsiteX44" fmla="*/ 859631 w 3055144"/>
              <a:gd name="connsiteY44" fmla="*/ 1962150 h 2514600"/>
              <a:gd name="connsiteX45" fmla="*/ 788194 w 3055144"/>
              <a:gd name="connsiteY45" fmla="*/ 2009775 h 2514600"/>
              <a:gd name="connsiteX46" fmla="*/ 707231 w 3055144"/>
              <a:gd name="connsiteY46" fmla="*/ 2062162 h 2514600"/>
              <a:gd name="connsiteX47" fmla="*/ 652463 w 3055144"/>
              <a:gd name="connsiteY47" fmla="*/ 2107406 h 2514600"/>
              <a:gd name="connsiteX48" fmla="*/ 547688 w 3055144"/>
              <a:gd name="connsiteY48" fmla="*/ 2169319 h 2514600"/>
              <a:gd name="connsiteX49" fmla="*/ 459581 w 3055144"/>
              <a:gd name="connsiteY49" fmla="*/ 2216944 h 2514600"/>
              <a:gd name="connsiteX50" fmla="*/ 326231 w 3055144"/>
              <a:gd name="connsiteY50" fmla="*/ 2286000 h 2514600"/>
              <a:gd name="connsiteX51" fmla="*/ 240506 w 3055144"/>
              <a:gd name="connsiteY51" fmla="*/ 2319337 h 2514600"/>
              <a:gd name="connsiteX52" fmla="*/ 164306 w 3055144"/>
              <a:gd name="connsiteY52" fmla="*/ 2352675 h 2514600"/>
              <a:gd name="connsiteX53" fmla="*/ 102394 w 3055144"/>
              <a:gd name="connsiteY53" fmla="*/ 2374106 h 2514600"/>
              <a:gd name="connsiteX54" fmla="*/ 0 w 3055144"/>
              <a:gd name="connsiteY54" fmla="*/ 2386012 h 2514600"/>
              <a:gd name="connsiteX55" fmla="*/ 11906 w 3055144"/>
              <a:gd name="connsiteY55" fmla="*/ 2405062 h 2514600"/>
              <a:gd name="connsiteX56" fmla="*/ 33338 w 3055144"/>
              <a:gd name="connsiteY56" fmla="*/ 2433637 h 2514600"/>
              <a:gd name="connsiteX57" fmla="*/ 45244 w 3055144"/>
              <a:gd name="connsiteY57" fmla="*/ 2476500 h 2514600"/>
              <a:gd name="connsiteX58" fmla="*/ 47625 w 3055144"/>
              <a:gd name="connsiteY58" fmla="*/ 2514600 h 2514600"/>
              <a:gd name="connsiteX59" fmla="*/ 100013 w 3055144"/>
              <a:gd name="connsiteY59" fmla="*/ 2497931 h 2514600"/>
              <a:gd name="connsiteX60" fmla="*/ 247650 w 3055144"/>
              <a:gd name="connsiteY60" fmla="*/ 2440781 h 2514600"/>
              <a:gd name="connsiteX61" fmla="*/ 402431 w 3055144"/>
              <a:gd name="connsiteY61" fmla="*/ 2366962 h 2514600"/>
              <a:gd name="connsiteX62" fmla="*/ 531019 w 3055144"/>
              <a:gd name="connsiteY62" fmla="*/ 2290762 h 2514600"/>
              <a:gd name="connsiteX63" fmla="*/ 623888 w 3055144"/>
              <a:gd name="connsiteY63" fmla="*/ 2226469 h 2514600"/>
              <a:gd name="connsiteX64" fmla="*/ 721519 w 3055144"/>
              <a:gd name="connsiteY64" fmla="*/ 2157412 h 2514600"/>
              <a:gd name="connsiteX65" fmla="*/ 857250 w 3055144"/>
              <a:gd name="connsiteY65" fmla="*/ 2052637 h 2514600"/>
              <a:gd name="connsiteX66" fmla="*/ 978694 w 3055144"/>
              <a:gd name="connsiteY66" fmla="*/ 1978819 h 2514600"/>
              <a:gd name="connsiteX67" fmla="*/ 1035844 w 3055144"/>
              <a:gd name="connsiteY67" fmla="*/ 1926431 h 2514600"/>
              <a:gd name="connsiteX68" fmla="*/ 1066800 w 3055144"/>
              <a:gd name="connsiteY68" fmla="*/ 1916906 h 2514600"/>
              <a:gd name="connsiteX69" fmla="*/ 1081088 w 3055144"/>
              <a:gd name="connsiteY69" fmla="*/ 1912144 h 2514600"/>
              <a:gd name="connsiteX70" fmla="*/ 1140619 w 3055144"/>
              <a:gd name="connsiteY70" fmla="*/ 1907381 h 2514600"/>
              <a:gd name="connsiteX71" fmla="*/ 1200150 w 3055144"/>
              <a:gd name="connsiteY71" fmla="*/ 1897856 h 2514600"/>
              <a:gd name="connsiteX72" fmla="*/ 1221581 w 3055144"/>
              <a:gd name="connsiteY72" fmla="*/ 1893094 h 2514600"/>
              <a:gd name="connsiteX73" fmla="*/ 1240631 w 3055144"/>
              <a:gd name="connsiteY73" fmla="*/ 1883569 h 2514600"/>
              <a:gd name="connsiteX74" fmla="*/ 1307306 w 3055144"/>
              <a:gd name="connsiteY74" fmla="*/ 1843087 h 2514600"/>
              <a:gd name="connsiteX75" fmla="*/ 1338263 w 3055144"/>
              <a:gd name="connsiteY75" fmla="*/ 1828800 h 2514600"/>
              <a:gd name="connsiteX76" fmla="*/ 1347788 w 3055144"/>
              <a:gd name="connsiteY76" fmla="*/ 1802606 h 2514600"/>
              <a:gd name="connsiteX77" fmla="*/ 1362075 w 3055144"/>
              <a:gd name="connsiteY77" fmla="*/ 1778794 h 2514600"/>
              <a:gd name="connsiteX78" fmla="*/ 1383506 w 3055144"/>
              <a:gd name="connsiteY78" fmla="*/ 1752600 h 2514600"/>
              <a:gd name="connsiteX79" fmla="*/ 1407319 w 3055144"/>
              <a:gd name="connsiteY79" fmla="*/ 1714500 h 2514600"/>
              <a:gd name="connsiteX80" fmla="*/ 1438275 w 3055144"/>
              <a:gd name="connsiteY80" fmla="*/ 1690687 h 2514600"/>
              <a:gd name="connsiteX81" fmla="*/ 1457325 w 3055144"/>
              <a:gd name="connsiteY81" fmla="*/ 1681162 h 2514600"/>
              <a:gd name="connsiteX82" fmla="*/ 1485900 w 3055144"/>
              <a:gd name="connsiteY82" fmla="*/ 1681162 h 2514600"/>
              <a:gd name="connsiteX83" fmla="*/ 1540669 w 3055144"/>
              <a:gd name="connsiteY83" fmla="*/ 1688306 h 2514600"/>
              <a:gd name="connsiteX84" fmla="*/ 1590675 w 3055144"/>
              <a:gd name="connsiteY84" fmla="*/ 1693069 h 2514600"/>
              <a:gd name="connsiteX85" fmla="*/ 1643063 w 3055144"/>
              <a:gd name="connsiteY85" fmla="*/ 1688306 h 2514600"/>
              <a:gd name="connsiteX86" fmla="*/ 1664494 w 3055144"/>
              <a:gd name="connsiteY86" fmla="*/ 1688306 h 2514600"/>
              <a:gd name="connsiteX87" fmla="*/ 1704975 w 3055144"/>
              <a:gd name="connsiteY87" fmla="*/ 1671637 h 2514600"/>
              <a:gd name="connsiteX88" fmla="*/ 1728788 w 3055144"/>
              <a:gd name="connsiteY88" fmla="*/ 1657350 h 2514600"/>
              <a:gd name="connsiteX89" fmla="*/ 1785938 w 3055144"/>
              <a:gd name="connsiteY89" fmla="*/ 1635919 h 2514600"/>
              <a:gd name="connsiteX90" fmla="*/ 1807369 w 3055144"/>
              <a:gd name="connsiteY90" fmla="*/ 1612106 h 2514600"/>
              <a:gd name="connsiteX91" fmla="*/ 1843088 w 3055144"/>
              <a:gd name="connsiteY91" fmla="*/ 1581150 h 2514600"/>
              <a:gd name="connsiteX92" fmla="*/ 1859756 w 3055144"/>
              <a:gd name="connsiteY92" fmla="*/ 1538287 h 2514600"/>
              <a:gd name="connsiteX93" fmla="*/ 1876425 w 3055144"/>
              <a:gd name="connsiteY93" fmla="*/ 1500187 h 2514600"/>
              <a:gd name="connsiteX94" fmla="*/ 1890713 w 3055144"/>
              <a:gd name="connsiteY94" fmla="*/ 1459706 h 2514600"/>
              <a:gd name="connsiteX95" fmla="*/ 1893093 w 3055144"/>
              <a:gd name="connsiteY95" fmla="*/ 1412082 h 2514600"/>
              <a:gd name="connsiteX96" fmla="*/ 1912143 w 3055144"/>
              <a:gd name="connsiteY96" fmla="*/ 1366838 h 2514600"/>
              <a:gd name="connsiteX97" fmla="*/ 1955006 w 3055144"/>
              <a:gd name="connsiteY97" fmla="*/ 1321595 h 2514600"/>
              <a:gd name="connsiteX98" fmla="*/ 2059780 w 3055144"/>
              <a:gd name="connsiteY98" fmla="*/ 1302544 h 2514600"/>
              <a:gd name="connsiteX99" fmla="*/ 2216943 w 3055144"/>
              <a:gd name="connsiteY99" fmla="*/ 1193007 h 2514600"/>
              <a:gd name="connsiteX100" fmla="*/ 2274093 w 3055144"/>
              <a:gd name="connsiteY100" fmla="*/ 1140620 h 2514600"/>
              <a:gd name="connsiteX101" fmla="*/ 2378868 w 3055144"/>
              <a:gd name="connsiteY101" fmla="*/ 1031082 h 2514600"/>
              <a:gd name="connsiteX102" fmla="*/ 2486024 w 3055144"/>
              <a:gd name="connsiteY102" fmla="*/ 900114 h 2514600"/>
              <a:gd name="connsiteX103" fmla="*/ 2566986 w 3055144"/>
              <a:gd name="connsiteY103" fmla="*/ 828675 h 2514600"/>
              <a:gd name="connsiteX104" fmla="*/ 2638424 w 3055144"/>
              <a:gd name="connsiteY104" fmla="*/ 676276 h 2514600"/>
              <a:gd name="connsiteX105" fmla="*/ 2693193 w 3055144"/>
              <a:gd name="connsiteY105" fmla="*/ 545307 h 2514600"/>
              <a:gd name="connsiteX106" fmla="*/ 2769395 w 3055144"/>
              <a:gd name="connsiteY106" fmla="*/ 435768 h 2514600"/>
              <a:gd name="connsiteX0" fmla="*/ 3055144 w 3055144"/>
              <a:gd name="connsiteY0" fmla="*/ 0 h 2514600"/>
              <a:gd name="connsiteX1" fmla="*/ 3007518 w 3055144"/>
              <a:gd name="connsiteY1" fmla="*/ 109538 h 2514600"/>
              <a:gd name="connsiteX2" fmla="*/ 2962274 w 3055144"/>
              <a:gd name="connsiteY2" fmla="*/ 250032 h 2514600"/>
              <a:gd name="connsiteX3" fmla="*/ 2924174 w 3055144"/>
              <a:gd name="connsiteY3" fmla="*/ 300039 h 2514600"/>
              <a:gd name="connsiteX4" fmla="*/ 2833687 w 3055144"/>
              <a:gd name="connsiteY4" fmla="*/ 347663 h 2514600"/>
              <a:gd name="connsiteX5" fmla="*/ 2771774 w 3055144"/>
              <a:gd name="connsiteY5" fmla="*/ 371476 h 2514600"/>
              <a:gd name="connsiteX6" fmla="*/ 2738437 w 3055144"/>
              <a:gd name="connsiteY6" fmla="*/ 392907 h 2514600"/>
              <a:gd name="connsiteX7" fmla="*/ 2709862 w 3055144"/>
              <a:gd name="connsiteY7" fmla="*/ 433388 h 2514600"/>
              <a:gd name="connsiteX8" fmla="*/ 2652712 w 3055144"/>
              <a:gd name="connsiteY8" fmla="*/ 521495 h 2514600"/>
              <a:gd name="connsiteX9" fmla="*/ 2609849 w 3055144"/>
              <a:gd name="connsiteY9" fmla="*/ 645320 h 2514600"/>
              <a:gd name="connsiteX10" fmla="*/ 2569368 w 3055144"/>
              <a:gd name="connsiteY10" fmla="*/ 728663 h 2514600"/>
              <a:gd name="connsiteX11" fmla="*/ 2528887 w 3055144"/>
              <a:gd name="connsiteY11" fmla="*/ 804863 h 2514600"/>
              <a:gd name="connsiteX12" fmla="*/ 2464594 w 3055144"/>
              <a:gd name="connsiteY12" fmla="*/ 852489 h 2514600"/>
              <a:gd name="connsiteX13" fmla="*/ 2409824 w 3055144"/>
              <a:gd name="connsiteY13" fmla="*/ 921545 h 2514600"/>
              <a:gd name="connsiteX14" fmla="*/ 2286000 w 3055144"/>
              <a:gd name="connsiteY14" fmla="*/ 1052513 h 2514600"/>
              <a:gd name="connsiteX15" fmla="*/ 2171699 w 3055144"/>
              <a:gd name="connsiteY15" fmla="*/ 1162051 h 2514600"/>
              <a:gd name="connsiteX16" fmla="*/ 2069305 w 3055144"/>
              <a:gd name="connsiteY16" fmla="*/ 1238249 h 2514600"/>
              <a:gd name="connsiteX17" fmla="*/ 1978817 w 3055144"/>
              <a:gd name="connsiteY17" fmla="*/ 1252538 h 2514600"/>
              <a:gd name="connsiteX18" fmla="*/ 1916905 w 3055144"/>
              <a:gd name="connsiteY18" fmla="*/ 1281113 h 2514600"/>
              <a:gd name="connsiteX19" fmla="*/ 1859755 w 3055144"/>
              <a:gd name="connsiteY19" fmla="*/ 1326356 h 2514600"/>
              <a:gd name="connsiteX20" fmla="*/ 1840705 w 3055144"/>
              <a:gd name="connsiteY20" fmla="*/ 1393032 h 2514600"/>
              <a:gd name="connsiteX21" fmla="*/ 1838324 w 3055144"/>
              <a:gd name="connsiteY21" fmla="*/ 1471613 h 2514600"/>
              <a:gd name="connsiteX22" fmla="*/ 1831181 w 3055144"/>
              <a:gd name="connsiteY22" fmla="*/ 1526381 h 2514600"/>
              <a:gd name="connsiteX23" fmla="*/ 1816894 w 3055144"/>
              <a:gd name="connsiteY23" fmla="*/ 1559719 h 2514600"/>
              <a:gd name="connsiteX24" fmla="*/ 1788319 w 3055144"/>
              <a:gd name="connsiteY24" fmla="*/ 1593056 h 2514600"/>
              <a:gd name="connsiteX25" fmla="*/ 1728788 w 3055144"/>
              <a:gd name="connsiteY25" fmla="*/ 1616869 h 2514600"/>
              <a:gd name="connsiteX26" fmla="*/ 1676400 w 3055144"/>
              <a:gd name="connsiteY26" fmla="*/ 1631156 h 2514600"/>
              <a:gd name="connsiteX27" fmla="*/ 1624013 w 3055144"/>
              <a:gd name="connsiteY27" fmla="*/ 1635919 h 2514600"/>
              <a:gd name="connsiteX28" fmla="*/ 1543050 w 3055144"/>
              <a:gd name="connsiteY28" fmla="*/ 1633537 h 2514600"/>
              <a:gd name="connsiteX29" fmla="*/ 1454944 w 3055144"/>
              <a:gd name="connsiteY29" fmla="*/ 1631156 h 2514600"/>
              <a:gd name="connsiteX30" fmla="*/ 1402556 w 3055144"/>
              <a:gd name="connsiteY30" fmla="*/ 1635919 h 2514600"/>
              <a:gd name="connsiteX31" fmla="*/ 1364456 w 3055144"/>
              <a:gd name="connsiteY31" fmla="*/ 1662112 h 2514600"/>
              <a:gd name="connsiteX32" fmla="*/ 1345406 w 3055144"/>
              <a:gd name="connsiteY32" fmla="*/ 1690687 h 2514600"/>
              <a:gd name="connsiteX33" fmla="*/ 1326356 w 3055144"/>
              <a:gd name="connsiteY33" fmla="*/ 1726406 h 2514600"/>
              <a:gd name="connsiteX34" fmla="*/ 1312069 w 3055144"/>
              <a:gd name="connsiteY34" fmla="*/ 1764506 h 2514600"/>
              <a:gd name="connsiteX35" fmla="*/ 1281113 w 3055144"/>
              <a:gd name="connsiteY35" fmla="*/ 1788319 h 2514600"/>
              <a:gd name="connsiteX36" fmla="*/ 1238250 w 3055144"/>
              <a:gd name="connsiteY36" fmla="*/ 1826419 h 2514600"/>
              <a:gd name="connsiteX37" fmla="*/ 1207294 w 3055144"/>
              <a:gd name="connsiteY37" fmla="*/ 1835944 h 2514600"/>
              <a:gd name="connsiteX38" fmla="*/ 1171575 w 3055144"/>
              <a:gd name="connsiteY38" fmla="*/ 1828800 h 2514600"/>
              <a:gd name="connsiteX39" fmla="*/ 1116806 w 3055144"/>
              <a:gd name="connsiteY39" fmla="*/ 1828800 h 2514600"/>
              <a:gd name="connsiteX40" fmla="*/ 1088231 w 3055144"/>
              <a:gd name="connsiteY40" fmla="*/ 1833562 h 2514600"/>
              <a:gd name="connsiteX41" fmla="*/ 1042988 w 3055144"/>
              <a:gd name="connsiteY41" fmla="*/ 1840706 h 2514600"/>
              <a:gd name="connsiteX42" fmla="*/ 1004888 w 3055144"/>
              <a:gd name="connsiteY42" fmla="*/ 1864519 h 2514600"/>
              <a:gd name="connsiteX43" fmla="*/ 950119 w 3055144"/>
              <a:gd name="connsiteY43" fmla="*/ 1897856 h 2514600"/>
              <a:gd name="connsiteX44" fmla="*/ 859631 w 3055144"/>
              <a:gd name="connsiteY44" fmla="*/ 1962150 h 2514600"/>
              <a:gd name="connsiteX45" fmla="*/ 788194 w 3055144"/>
              <a:gd name="connsiteY45" fmla="*/ 2009775 h 2514600"/>
              <a:gd name="connsiteX46" fmla="*/ 707231 w 3055144"/>
              <a:gd name="connsiteY46" fmla="*/ 2062162 h 2514600"/>
              <a:gd name="connsiteX47" fmla="*/ 652463 w 3055144"/>
              <a:gd name="connsiteY47" fmla="*/ 2107406 h 2514600"/>
              <a:gd name="connsiteX48" fmla="*/ 547688 w 3055144"/>
              <a:gd name="connsiteY48" fmla="*/ 2169319 h 2514600"/>
              <a:gd name="connsiteX49" fmla="*/ 459581 w 3055144"/>
              <a:gd name="connsiteY49" fmla="*/ 2216944 h 2514600"/>
              <a:gd name="connsiteX50" fmla="*/ 326231 w 3055144"/>
              <a:gd name="connsiteY50" fmla="*/ 2286000 h 2514600"/>
              <a:gd name="connsiteX51" fmla="*/ 240506 w 3055144"/>
              <a:gd name="connsiteY51" fmla="*/ 2319337 h 2514600"/>
              <a:gd name="connsiteX52" fmla="*/ 164306 w 3055144"/>
              <a:gd name="connsiteY52" fmla="*/ 2352675 h 2514600"/>
              <a:gd name="connsiteX53" fmla="*/ 102394 w 3055144"/>
              <a:gd name="connsiteY53" fmla="*/ 2374106 h 2514600"/>
              <a:gd name="connsiteX54" fmla="*/ 0 w 3055144"/>
              <a:gd name="connsiteY54" fmla="*/ 2386012 h 2514600"/>
              <a:gd name="connsiteX55" fmla="*/ 11906 w 3055144"/>
              <a:gd name="connsiteY55" fmla="*/ 2405062 h 2514600"/>
              <a:gd name="connsiteX56" fmla="*/ 33338 w 3055144"/>
              <a:gd name="connsiteY56" fmla="*/ 2433637 h 2514600"/>
              <a:gd name="connsiteX57" fmla="*/ 45244 w 3055144"/>
              <a:gd name="connsiteY57" fmla="*/ 2476500 h 2514600"/>
              <a:gd name="connsiteX58" fmla="*/ 47625 w 3055144"/>
              <a:gd name="connsiteY58" fmla="*/ 2514600 h 2514600"/>
              <a:gd name="connsiteX59" fmla="*/ 100013 w 3055144"/>
              <a:gd name="connsiteY59" fmla="*/ 2497931 h 2514600"/>
              <a:gd name="connsiteX60" fmla="*/ 247650 w 3055144"/>
              <a:gd name="connsiteY60" fmla="*/ 2440781 h 2514600"/>
              <a:gd name="connsiteX61" fmla="*/ 402431 w 3055144"/>
              <a:gd name="connsiteY61" fmla="*/ 2366962 h 2514600"/>
              <a:gd name="connsiteX62" fmla="*/ 531019 w 3055144"/>
              <a:gd name="connsiteY62" fmla="*/ 2290762 h 2514600"/>
              <a:gd name="connsiteX63" fmla="*/ 623888 w 3055144"/>
              <a:gd name="connsiteY63" fmla="*/ 2226469 h 2514600"/>
              <a:gd name="connsiteX64" fmla="*/ 721519 w 3055144"/>
              <a:gd name="connsiteY64" fmla="*/ 2157412 h 2514600"/>
              <a:gd name="connsiteX65" fmla="*/ 857250 w 3055144"/>
              <a:gd name="connsiteY65" fmla="*/ 2052637 h 2514600"/>
              <a:gd name="connsiteX66" fmla="*/ 978694 w 3055144"/>
              <a:gd name="connsiteY66" fmla="*/ 1978819 h 2514600"/>
              <a:gd name="connsiteX67" fmla="*/ 1035844 w 3055144"/>
              <a:gd name="connsiteY67" fmla="*/ 1926431 h 2514600"/>
              <a:gd name="connsiteX68" fmla="*/ 1066800 w 3055144"/>
              <a:gd name="connsiteY68" fmla="*/ 1916906 h 2514600"/>
              <a:gd name="connsiteX69" fmla="*/ 1081088 w 3055144"/>
              <a:gd name="connsiteY69" fmla="*/ 1912144 h 2514600"/>
              <a:gd name="connsiteX70" fmla="*/ 1140619 w 3055144"/>
              <a:gd name="connsiteY70" fmla="*/ 1907381 h 2514600"/>
              <a:gd name="connsiteX71" fmla="*/ 1200150 w 3055144"/>
              <a:gd name="connsiteY71" fmla="*/ 1897856 h 2514600"/>
              <a:gd name="connsiteX72" fmla="*/ 1221581 w 3055144"/>
              <a:gd name="connsiteY72" fmla="*/ 1893094 h 2514600"/>
              <a:gd name="connsiteX73" fmla="*/ 1240631 w 3055144"/>
              <a:gd name="connsiteY73" fmla="*/ 1883569 h 2514600"/>
              <a:gd name="connsiteX74" fmla="*/ 1307306 w 3055144"/>
              <a:gd name="connsiteY74" fmla="*/ 1843087 h 2514600"/>
              <a:gd name="connsiteX75" fmla="*/ 1338263 w 3055144"/>
              <a:gd name="connsiteY75" fmla="*/ 1828800 h 2514600"/>
              <a:gd name="connsiteX76" fmla="*/ 1347788 w 3055144"/>
              <a:gd name="connsiteY76" fmla="*/ 1802606 h 2514600"/>
              <a:gd name="connsiteX77" fmla="*/ 1362075 w 3055144"/>
              <a:gd name="connsiteY77" fmla="*/ 1778794 h 2514600"/>
              <a:gd name="connsiteX78" fmla="*/ 1383506 w 3055144"/>
              <a:gd name="connsiteY78" fmla="*/ 1752600 h 2514600"/>
              <a:gd name="connsiteX79" fmla="*/ 1407319 w 3055144"/>
              <a:gd name="connsiteY79" fmla="*/ 1714500 h 2514600"/>
              <a:gd name="connsiteX80" fmla="*/ 1438275 w 3055144"/>
              <a:gd name="connsiteY80" fmla="*/ 1690687 h 2514600"/>
              <a:gd name="connsiteX81" fmla="*/ 1457325 w 3055144"/>
              <a:gd name="connsiteY81" fmla="*/ 1681162 h 2514600"/>
              <a:gd name="connsiteX82" fmla="*/ 1485900 w 3055144"/>
              <a:gd name="connsiteY82" fmla="*/ 1681162 h 2514600"/>
              <a:gd name="connsiteX83" fmla="*/ 1540669 w 3055144"/>
              <a:gd name="connsiteY83" fmla="*/ 1688306 h 2514600"/>
              <a:gd name="connsiteX84" fmla="*/ 1590675 w 3055144"/>
              <a:gd name="connsiteY84" fmla="*/ 1693069 h 2514600"/>
              <a:gd name="connsiteX85" fmla="*/ 1643063 w 3055144"/>
              <a:gd name="connsiteY85" fmla="*/ 1688306 h 2514600"/>
              <a:gd name="connsiteX86" fmla="*/ 1664494 w 3055144"/>
              <a:gd name="connsiteY86" fmla="*/ 1688306 h 2514600"/>
              <a:gd name="connsiteX87" fmla="*/ 1704975 w 3055144"/>
              <a:gd name="connsiteY87" fmla="*/ 1671637 h 2514600"/>
              <a:gd name="connsiteX88" fmla="*/ 1728788 w 3055144"/>
              <a:gd name="connsiteY88" fmla="*/ 1657350 h 2514600"/>
              <a:gd name="connsiteX89" fmla="*/ 1785938 w 3055144"/>
              <a:gd name="connsiteY89" fmla="*/ 1635919 h 2514600"/>
              <a:gd name="connsiteX90" fmla="*/ 1807369 w 3055144"/>
              <a:gd name="connsiteY90" fmla="*/ 1612106 h 2514600"/>
              <a:gd name="connsiteX91" fmla="*/ 1843088 w 3055144"/>
              <a:gd name="connsiteY91" fmla="*/ 1581150 h 2514600"/>
              <a:gd name="connsiteX92" fmla="*/ 1859756 w 3055144"/>
              <a:gd name="connsiteY92" fmla="*/ 1538287 h 2514600"/>
              <a:gd name="connsiteX93" fmla="*/ 1876425 w 3055144"/>
              <a:gd name="connsiteY93" fmla="*/ 1500187 h 2514600"/>
              <a:gd name="connsiteX94" fmla="*/ 1890713 w 3055144"/>
              <a:gd name="connsiteY94" fmla="*/ 1459706 h 2514600"/>
              <a:gd name="connsiteX95" fmla="*/ 1893093 w 3055144"/>
              <a:gd name="connsiteY95" fmla="*/ 1412082 h 2514600"/>
              <a:gd name="connsiteX96" fmla="*/ 1912143 w 3055144"/>
              <a:gd name="connsiteY96" fmla="*/ 1366838 h 2514600"/>
              <a:gd name="connsiteX97" fmla="*/ 1955006 w 3055144"/>
              <a:gd name="connsiteY97" fmla="*/ 1321595 h 2514600"/>
              <a:gd name="connsiteX98" fmla="*/ 2059780 w 3055144"/>
              <a:gd name="connsiteY98" fmla="*/ 1302544 h 2514600"/>
              <a:gd name="connsiteX99" fmla="*/ 2216943 w 3055144"/>
              <a:gd name="connsiteY99" fmla="*/ 1193007 h 2514600"/>
              <a:gd name="connsiteX100" fmla="*/ 2274093 w 3055144"/>
              <a:gd name="connsiteY100" fmla="*/ 1140620 h 2514600"/>
              <a:gd name="connsiteX101" fmla="*/ 2378868 w 3055144"/>
              <a:gd name="connsiteY101" fmla="*/ 1031082 h 2514600"/>
              <a:gd name="connsiteX102" fmla="*/ 2486024 w 3055144"/>
              <a:gd name="connsiteY102" fmla="*/ 900114 h 2514600"/>
              <a:gd name="connsiteX103" fmla="*/ 2566986 w 3055144"/>
              <a:gd name="connsiteY103" fmla="*/ 828675 h 2514600"/>
              <a:gd name="connsiteX104" fmla="*/ 2638424 w 3055144"/>
              <a:gd name="connsiteY104" fmla="*/ 676276 h 2514600"/>
              <a:gd name="connsiteX105" fmla="*/ 2693193 w 3055144"/>
              <a:gd name="connsiteY105" fmla="*/ 545307 h 2514600"/>
              <a:gd name="connsiteX106" fmla="*/ 2738437 w 3055144"/>
              <a:gd name="connsiteY106" fmla="*/ 481013 h 2514600"/>
              <a:gd name="connsiteX107" fmla="*/ 2769395 w 3055144"/>
              <a:gd name="connsiteY107" fmla="*/ 435768 h 2514600"/>
              <a:gd name="connsiteX0" fmla="*/ 3055144 w 3055144"/>
              <a:gd name="connsiteY0" fmla="*/ 0 h 2514600"/>
              <a:gd name="connsiteX1" fmla="*/ 3007518 w 3055144"/>
              <a:gd name="connsiteY1" fmla="*/ 109538 h 2514600"/>
              <a:gd name="connsiteX2" fmla="*/ 2962274 w 3055144"/>
              <a:gd name="connsiteY2" fmla="*/ 250032 h 2514600"/>
              <a:gd name="connsiteX3" fmla="*/ 2924174 w 3055144"/>
              <a:gd name="connsiteY3" fmla="*/ 300039 h 2514600"/>
              <a:gd name="connsiteX4" fmla="*/ 2833687 w 3055144"/>
              <a:gd name="connsiteY4" fmla="*/ 347663 h 2514600"/>
              <a:gd name="connsiteX5" fmla="*/ 2771774 w 3055144"/>
              <a:gd name="connsiteY5" fmla="*/ 371476 h 2514600"/>
              <a:gd name="connsiteX6" fmla="*/ 2738437 w 3055144"/>
              <a:gd name="connsiteY6" fmla="*/ 392907 h 2514600"/>
              <a:gd name="connsiteX7" fmla="*/ 2709862 w 3055144"/>
              <a:gd name="connsiteY7" fmla="*/ 433388 h 2514600"/>
              <a:gd name="connsiteX8" fmla="*/ 2652712 w 3055144"/>
              <a:gd name="connsiteY8" fmla="*/ 521495 h 2514600"/>
              <a:gd name="connsiteX9" fmla="*/ 2609849 w 3055144"/>
              <a:gd name="connsiteY9" fmla="*/ 645320 h 2514600"/>
              <a:gd name="connsiteX10" fmla="*/ 2569368 w 3055144"/>
              <a:gd name="connsiteY10" fmla="*/ 728663 h 2514600"/>
              <a:gd name="connsiteX11" fmla="*/ 2528887 w 3055144"/>
              <a:gd name="connsiteY11" fmla="*/ 804863 h 2514600"/>
              <a:gd name="connsiteX12" fmla="*/ 2464594 w 3055144"/>
              <a:gd name="connsiteY12" fmla="*/ 852489 h 2514600"/>
              <a:gd name="connsiteX13" fmla="*/ 2409824 w 3055144"/>
              <a:gd name="connsiteY13" fmla="*/ 921545 h 2514600"/>
              <a:gd name="connsiteX14" fmla="*/ 2286000 w 3055144"/>
              <a:gd name="connsiteY14" fmla="*/ 1052513 h 2514600"/>
              <a:gd name="connsiteX15" fmla="*/ 2171699 w 3055144"/>
              <a:gd name="connsiteY15" fmla="*/ 1162051 h 2514600"/>
              <a:gd name="connsiteX16" fmla="*/ 2069305 w 3055144"/>
              <a:gd name="connsiteY16" fmla="*/ 1238249 h 2514600"/>
              <a:gd name="connsiteX17" fmla="*/ 1978817 w 3055144"/>
              <a:gd name="connsiteY17" fmla="*/ 1252538 h 2514600"/>
              <a:gd name="connsiteX18" fmla="*/ 1916905 w 3055144"/>
              <a:gd name="connsiteY18" fmla="*/ 1281113 h 2514600"/>
              <a:gd name="connsiteX19" fmla="*/ 1859755 w 3055144"/>
              <a:gd name="connsiteY19" fmla="*/ 1326356 h 2514600"/>
              <a:gd name="connsiteX20" fmla="*/ 1840705 w 3055144"/>
              <a:gd name="connsiteY20" fmla="*/ 1393032 h 2514600"/>
              <a:gd name="connsiteX21" fmla="*/ 1838324 w 3055144"/>
              <a:gd name="connsiteY21" fmla="*/ 1471613 h 2514600"/>
              <a:gd name="connsiteX22" fmla="*/ 1831181 w 3055144"/>
              <a:gd name="connsiteY22" fmla="*/ 1526381 h 2514600"/>
              <a:gd name="connsiteX23" fmla="*/ 1816894 w 3055144"/>
              <a:gd name="connsiteY23" fmla="*/ 1559719 h 2514600"/>
              <a:gd name="connsiteX24" fmla="*/ 1788319 w 3055144"/>
              <a:gd name="connsiteY24" fmla="*/ 1593056 h 2514600"/>
              <a:gd name="connsiteX25" fmla="*/ 1728788 w 3055144"/>
              <a:gd name="connsiteY25" fmla="*/ 1616869 h 2514600"/>
              <a:gd name="connsiteX26" fmla="*/ 1676400 w 3055144"/>
              <a:gd name="connsiteY26" fmla="*/ 1631156 h 2514600"/>
              <a:gd name="connsiteX27" fmla="*/ 1624013 w 3055144"/>
              <a:gd name="connsiteY27" fmla="*/ 1635919 h 2514600"/>
              <a:gd name="connsiteX28" fmla="*/ 1543050 w 3055144"/>
              <a:gd name="connsiteY28" fmla="*/ 1633537 h 2514600"/>
              <a:gd name="connsiteX29" fmla="*/ 1454944 w 3055144"/>
              <a:gd name="connsiteY29" fmla="*/ 1631156 h 2514600"/>
              <a:gd name="connsiteX30" fmla="*/ 1402556 w 3055144"/>
              <a:gd name="connsiteY30" fmla="*/ 1635919 h 2514600"/>
              <a:gd name="connsiteX31" fmla="*/ 1364456 w 3055144"/>
              <a:gd name="connsiteY31" fmla="*/ 1662112 h 2514600"/>
              <a:gd name="connsiteX32" fmla="*/ 1345406 w 3055144"/>
              <a:gd name="connsiteY32" fmla="*/ 1690687 h 2514600"/>
              <a:gd name="connsiteX33" fmla="*/ 1326356 w 3055144"/>
              <a:gd name="connsiteY33" fmla="*/ 1726406 h 2514600"/>
              <a:gd name="connsiteX34" fmla="*/ 1312069 w 3055144"/>
              <a:gd name="connsiteY34" fmla="*/ 1764506 h 2514600"/>
              <a:gd name="connsiteX35" fmla="*/ 1281113 w 3055144"/>
              <a:gd name="connsiteY35" fmla="*/ 1788319 h 2514600"/>
              <a:gd name="connsiteX36" fmla="*/ 1238250 w 3055144"/>
              <a:gd name="connsiteY36" fmla="*/ 1826419 h 2514600"/>
              <a:gd name="connsiteX37" fmla="*/ 1207294 w 3055144"/>
              <a:gd name="connsiteY37" fmla="*/ 1835944 h 2514600"/>
              <a:gd name="connsiteX38" fmla="*/ 1171575 w 3055144"/>
              <a:gd name="connsiteY38" fmla="*/ 1828800 h 2514600"/>
              <a:gd name="connsiteX39" fmla="*/ 1116806 w 3055144"/>
              <a:gd name="connsiteY39" fmla="*/ 1828800 h 2514600"/>
              <a:gd name="connsiteX40" fmla="*/ 1088231 w 3055144"/>
              <a:gd name="connsiteY40" fmla="*/ 1833562 h 2514600"/>
              <a:gd name="connsiteX41" fmla="*/ 1042988 w 3055144"/>
              <a:gd name="connsiteY41" fmla="*/ 1840706 h 2514600"/>
              <a:gd name="connsiteX42" fmla="*/ 1004888 w 3055144"/>
              <a:gd name="connsiteY42" fmla="*/ 1864519 h 2514600"/>
              <a:gd name="connsiteX43" fmla="*/ 950119 w 3055144"/>
              <a:gd name="connsiteY43" fmla="*/ 1897856 h 2514600"/>
              <a:gd name="connsiteX44" fmla="*/ 859631 w 3055144"/>
              <a:gd name="connsiteY44" fmla="*/ 1962150 h 2514600"/>
              <a:gd name="connsiteX45" fmla="*/ 788194 w 3055144"/>
              <a:gd name="connsiteY45" fmla="*/ 2009775 h 2514600"/>
              <a:gd name="connsiteX46" fmla="*/ 707231 w 3055144"/>
              <a:gd name="connsiteY46" fmla="*/ 2062162 h 2514600"/>
              <a:gd name="connsiteX47" fmla="*/ 652463 w 3055144"/>
              <a:gd name="connsiteY47" fmla="*/ 2107406 h 2514600"/>
              <a:gd name="connsiteX48" fmla="*/ 547688 w 3055144"/>
              <a:gd name="connsiteY48" fmla="*/ 2169319 h 2514600"/>
              <a:gd name="connsiteX49" fmla="*/ 459581 w 3055144"/>
              <a:gd name="connsiteY49" fmla="*/ 2216944 h 2514600"/>
              <a:gd name="connsiteX50" fmla="*/ 326231 w 3055144"/>
              <a:gd name="connsiteY50" fmla="*/ 2286000 h 2514600"/>
              <a:gd name="connsiteX51" fmla="*/ 240506 w 3055144"/>
              <a:gd name="connsiteY51" fmla="*/ 2319337 h 2514600"/>
              <a:gd name="connsiteX52" fmla="*/ 164306 w 3055144"/>
              <a:gd name="connsiteY52" fmla="*/ 2352675 h 2514600"/>
              <a:gd name="connsiteX53" fmla="*/ 102394 w 3055144"/>
              <a:gd name="connsiteY53" fmla="*/ 2374106 h 2514600"/>
              <a:gd name="connsiteX54" fmla="*/ 0 w 3055144"/>
              <a:gd name="connsiteY54" fmla="*/ 2386012 h 2514600"/>
              <a:gd name="connsiteX55" fmla="*/ 11906 w 3055144"/>
              <a:gd name="connsiteY55" fmla="*/ 2405062 h 2514600"/>
              <a:gd name="connsiteX56" fmla="*/ 33338 w 3055144"/>
              <a:gd name="connsiteY56" fmla="*/ 2433637 h 2514600"/>
              <a:gd name="connsiteX57" fmla="*/ 45244 w 3055144"/>
              <a:gd name="connsiteY57" fmla="*/ 2476500 h 2514600"/>
              <a:gd name="connsiteX58" fmla="*/ 47625 w 3055144"/>
              <a:gd name="connsiteY58" fmla="*/ 2514600 h 2514600"/>
              <a:gd name="connsiteX59" fmla="*/ 100013 w 3055144"/>
              <a:gd name="connsiteY59" fmla="*/ 2497931 h 2514600"/>
              <a:gd name="connsiteX60" fmla="*/ 247650 w 3055144"/>
              <a:gd name="connsiteY60" fmla="*/ 2440781 h 2514600"/>
              <a:gd name="connsiteX61" fmla="*/ 402431 w 3055144"/>
              <a:gd name="connsiteY61" fmla="*/ 2366962 h 2514600"/>
              <a:gd name="connsiteX62" fmla="*/ 531019 w 3055144"/>
              <a:gd name="connsiteY62" fmla="*/ 2290762 h 2514600"/>
              <a:gd name="connsiteX63" fmla="*/ 623888 w 3055144"/>
              <a:gd name="connsiteY63" fmla="*/ 2226469 h 2514600"/>
              <a:gd name="connsiteX64" fmla="*/ 721519 w 3055144"/>
              <a:gd name="connsiteY64" fmla="*/ 2157412 h 2514600"/>
              <a:gd name="connsiteX65" fmla="*/ 857250 w 3055144"/>
              <a:gd name="connsiteY65" fmla="*/ 2052637 h 2514600"/>
              <a:gd name="connsiteX66" fmla="*/ 978694 w 3055144"/>
              <a:gd name="connsiteY66" fmla="*/ 1978819 h 2514600"/>
              <a:gd name="connsiteX67" fmla="*/ 1035844 w 3055144"/>
              <a:gd name="connsiteY67" fmla="*/ 1926431 h 2514600"/>
              <a:gd name="connsiteX68" fmla="*/ 1066800 w 3055144"/>
              <a:gd name="connsiteY68" fmla="*/ 1916906 h 2514600"/>
              <a:gd name="connsiteX69" fmla="*/ 1081088 w 3055144"/>
              <a:gd name="connsiteY69" fmla="*/ 1912144 h 2514600"/>
              <a:gd name="connsiteX70" fmla="*/ 1140619 w 3055144"/>
              <a:gd name="connsiteY70" fmla="*/ 1907381 h 2514600"/>
              <a:gd name="connsiteX71" fmla="*/ 1200150 w 3055144"/>
              <a:gd name="connsiteY71" fmla="*/ 1897856 h 2514600"/>
              <a:gd name="connsiteX72" fmla="*/ 1221581 w 3055144"/>
              <a:gd name="connsiteY72" fmla="*/ 1893094 h 2514600"/>
              <a:gd name="connsiteX73" fmla="*/ 1240631 w 3055144"/>
              <a:gd name="connsiteY73" fmla="*/ 1883569 h 2514600"/>
              <a:gd name="connsiteX74" fmla="*/ 1307306 w 3055144"/>
              <a:gd name="connsiteY74" fmla="*/ 1843087 h 2514600"/>
              <a:gd name="connsiteX75" fmla="*/ 1338263 w 3055144"/>
              <a:gd name="connsiteY75" fmla="*/ 1828800 h 2514600"/>
              <a:gd name="connsiteX76" fmla="*/ 1347788 w 3055144"/>
              <a:gd name="connsiteY76" fmla="*/ 1802606 h 2514600"/>
              <a:gd name="connsiteX77" fmla="*/ 1362075 w 3055144"/>
              <a:gd name="connsiteY77" fmla="*/ 1778794 h 2514600"/>
              <a:gd name="connsiteX78" fmla="*/ 1383506 w 3055144"/>
              <a:gd name="connsiteY78" fmla="*/ 1752600 h 2514600"/>
              <a:gd name="connsiteX79" fmla="*/ 1407319 w 3055144"/>
              <a:gd name="connsiteY79" fmla="*/ 1714500 h 2514600"/>
              <a:gd name="connsiteX80" fmla="*/ 1438275 w 3055144"/>
              <a:gd name="connsiteY80" fmla="*/ 1690687 h 2514600"/>
              <a:gd name="connsiteX81" fmla="*/ 1457325 w 3055144"/>
              <a:gd name="connsiteY81" fmla="*/ 1681162 h 2514600"/>
              <a:gd name="connsiteX82" fmla="*/ 1485900 w 3055144"/>
              <a:gd name="connsiteY82" fmla="*/ 1681162 h 2514600"/>
              <a:gd name="connsiteX83" fmla="*/ 1540669 w 3055144"/>
              <a:gd name="connsiteY83" fmla="*/ 1688306 h 2514600"/>
              <a:gd name="connsiteX84" fmla="*/ 1590675 w 3055144"/>
              <a:gd name="connsiteY84" fmla="*/ 1693069 h 2514600"/>
              <a:gd name="connsiteX85" fmla="*/ 1643063 w 3055144"/>
              <a:gd name="connsiteY85" fmla="*/ 1688306 h 2514600"/>
              <a:gd name="connsiteX86" fmla="*/ 1664494 w 3055144"/>
              <a:gd name="connsiteY86" fmla="*/ 1688306 h 2514600"/>
              <a:gd name="connsiteX87" fmla="*/ 1704975 w 3055144"/>
              <a:gd name="connsiteY87" fmla="*/ 1671637 h 2514600"/>
              <a:gd name="connsiteX88" fmla="*/ 1728788 w 3055144"/>
              <a:gd name="connsiteY88" fmla="*/ 1657350 h 2514600"/>
              <a:gd name="connsiteX89" fmla="*/ 1785938 w 3055144"/>
              <a:gd name="connsiteY89" fmla="*/ 1635919 h 2514600"/>
              <a:gd name="connsiteX90" fmla="*/ 1807369 w 3055144"/>
              <a:gd name="connsiteY90" fmla="*/ 1612106 h 2514600"/>
              <a:gd name="connsiteX91" fmla="*/ 1843088 w 3055144"/>
              <a:gd name="connsiteY91" fmla="*/ 1581150 h 2514600"/>
              <a:gd name="connsiteX92" fmla="*/ 1859756 w 3055144"/>
              <a:gd name="connsiteY92" fmla="*/ 1538287 h 2514600"/>
              <a:gd name="connsiteX93" fmla="*/ 1876425 w 3055144"/>
              <a:gd name="connsiteY93" fmla="*/ 1500187 h 2514600"/>
              <a:gd name="connsiteX94" fmla="*/ 1890713 w 3055144"/>
              <a:gd name="connsiteY94" fmla="*/ 1459706 h 2514600"/>
              <a:gd name="connsiteX95" fmla="*/ 1893093 w 3055144"/>
              <a:gd name="connsiteY95" fmla="*/ 1412082 h 2514600"/>
              <a:gd name="connsiteX96" fmla="*/ 1912143 w 3055144"/>
              <a:gd name="connsiteY96" fmla="*/ 1366838 h 2514600"/>
              <a:gd name="connsiteX97" fmla="*/ 1955006 w 3055144"/>
              <a:gd name="connsiteY97" fmla="*/ 1321595 h 2514600"/>
              <a:gd name="connsiteX98" fmla="*/ 2059780 w 3055144"/>
              <a:gd name="connsiteY98" fmla="*/ 1302544 h 2514600"/>
              <a:gd name="connsiteX99" fmla="*/ 2216943 w 3055144"/>
              <a:gd name="connsiteY99" fmla="*/ 1193007 h 2514600"/>
              <a:gd name="connsiteX100" fmla="*/ 2274093 w 3055144"/>
              <a:gd name="connsiteY100" fmla="*/ 1140620 h 2514600"/>
              <a:gd name="connsiteX101" fmla="*/ 2378868 w 3055144"/>
              <a:gd name="connsiteY101" fmla="*/ 1031082 h 2514600"/>
              <a:gd name="connsiteX102" fmla="*/ 2486024 w 3055144"/>
              <a:gd name="connsiteY102" fmla="*/ 900114 h 2514600"/>
              <a:gd name="connsiteX103" fmla="*/ 2566986 w 3055144"/>
              <a:gd name="connsiteY103" fmla="*/ 828675 h 2514600"/>
              <a:gd name="connsiteX104" fmla="*/ 2638424 w 3055144"/>
              <a:gd name="connsiteY104" fmla="*/ 676276 h 2514600"/>
              <a:gd name="connsiteX105" fmla="*/ 2693193 w 3055144"/>
              <a:gd name="connsiteY105" fmla="*/ 545307 h 2514600"/>
              <a:gd name="connsiteX106" fmla="*/ 2724149 w 3055144"/>
              <a:gd name="connsiteY106" fmla="*/ 481013 h 2514600"/>
              <a:gd name="connsiteX107" fmla="*/ 2769395 w 3055144"/>
              <a:gd name="connsiteY107" fmla="*/ 435768 h 2514600"/>
              <a:gd name="connsiteX0" fmla="*/ 3055144 w 3055144"/>
              <a:gd name="connsiteY0" fmla="*/ 0 h 2514600"/>
              <a:gd name="connsiteX1" fmla="*/ 3007518 w 3055144"/>
              <a:gd name="connsiteY1" fmla="*/ 109538 h 2514600"/>
              <a:gd name="connsiteX2" fmla="*/ 2962274 w 3055144"/>
              <a:gd name="connsiteY2" fmla="*/ 250032 h 2514600"/>
              <a:gd name="connsiteX3" fmla="*/ 2924174 w 3055144"/>
              <a:gd name="connsiteY3" fmla="*/ 300039 h 2514600"/>
              <a:gd name="connsiteX4" fmla="*/ 2833687 w 3055144"/>
              <a:gd name="connsiteY4" fmla="*/ 347663 h 2514600"/>
              <a:gd name="connsiteX5" fmla="*/ 2771774 w 3055144"/>
              <a:gd name="connsiteY5" fmla="*/ 371476 h 2514600"/>
              <a:gd name="connsiteX6" fmla="*/ 2738437 w 3055144"/>
              <a:gd name="connsiteY6" fmla="*/ 392907 h 2514600"/>
              <a:gd name="connsiteX7" fmla="*/ 2709862 w 3055144"/>
              <a:gd name="connsiteY7" fmla="*/ 433388 h 2514600"/>
              <a:gd name="connsiteX8" fmla="*/ 2652712 w 3055144"/>
              <a:gd name="connsiteY8" fmla="*/ 521495 h 2514600"/>
              <a:gd name="connsiteX9" fmla="*/ 2609849 w 3055144"/>
              <a:gd name="connsiteY9" fmla="*/ 645320 h 2514600"/>
              <a:gd name="connsiteX10" fmla="*/ 2569368 w 3055144"/>
              <a:gd name="connsiteY10" fmla="*/ 728663 h 2514600"/>
              <a:gd name="connsiteX11" fmla="*/ 2528887 w 3055144"/>
              <a:gd name="connsiteY11" fmla="*/ 804863 h 2514600"/>
              <a:gd name="connsiteX12" fmla="*/ 2464594 w 3055144"/>
              <a:gd name="connsiteY12" fmla="*/ 852489 h 2514600"/>
              <a:gd name="connsiteX13" fmla="*/ 2409824 w 3055144"/>
              <a:gd name="connsiteY13" fmla="*/ 921545 h 2514600"/>
              <a:gd name="connsiteX14" fmla="*/ 2286000 w 3055144"/>
              <a:gd name="connsiteY14" fmla="*/ 1052513 h 2514600"/>
              <a:gd name="connsiteX15" fmla="*/ 2171699 w 3055144"/>
              <a:gd name="connsiteY15" fmla="*/ 1162051 h 2514600"/>
              <a:gd name="connsiteX16" fmla="*/ 2069305 w 3055144"/>
              <a:gd name="connsiteY16" fmla="*/ 1238249 h 2514600"/>
              <a:gd name="connsiteX17" fmla="*/ 1978817 w 3055144"/>
              <a:gd name="connsiteY17" fmla="*/ 1252538 h 2514600"/>
              <a:gd name="connsiteX18" fmla="*/ 1916905 w 3055144"/>
              <a:gd name="connsiteY18" fmla="*/ 1281113 h 2514600"/>
              <a:gd name="connsiteX19" fmla="*/ 1859755 w 3055144"/>
              <a:gd name="connsiteY19" fmla="*/ 1326356 h 2514600"/>
              <a:gd name="connsiteX20" fmla="*/ 1840705 w 3055144"/>
              <a:gd name="connsiteY20" fmla="*/ 1393032 h 2514600"/>
              <a:gd name="connsiteX21" fmla="*/ 1838324 w 3055144"/>
              <a:gd name="connsiteY21" fmla="*/ 1471613 h 2514600"/>
              <a:gd name="connsiteX22" fmla="*/ 1831181 w 3055144"/>
              <a:gd name="connsiteY22" fmla="*/ 1526381 h 2514600"/>
              <a:gd name="connsiteX23" fmla="*/ 1816894 w 3055144"/>
              <a:gd name="connsiteY23" fmla="*/ 1559719 h 2514600"/>
              <a:gd name="connsiteX24" fmla="*/ 1788319 w 3055144"/>
              <a:gd name="connsiteY24" fmla="*/ 1593056 h 2514600"/>
              <a:gd name="connsiteX25" fmla="*/ 1728788 w 3055144"/>
              <a:gd name="connsiteY25" fmla="*/ 1616869 h 2514600"/>
              <a:gd name="connsiteX26" fmla="*/ 1676400 w 3055144"/>
              <a:gd name="connsiteY26" fmla="*/ 1631156 h 2514600"/>
              <a:gd name="connsiteX27" fmla="*/ 1624013 w 3055144"/>
              <a:gd name="connsiteY27" fmla="*/ 1635919 h 2514600"/>
              <a:gd name="connsiteX28" fmla="*/ 1543050 w 3055144"/>
              <a:gd name="connsiteY28" fmla="*/ 1633537 h 2514600"/>
              <a:gd name="connsiteX29" fmla="*/ 1454944 w 3055144"/>
              <a:gd name="connsiteY29" fmla="*/ 1631156 h 2514600"/>
              <a:gd name="connsiteX30" fmla="*/ 1402556 w 3055144"/>
              <a:gd name="connsiteY30" fmla="*/ 1635919 h 2514600"/>
              <a:gd name="connsiteX31" fmla="*/ 1364456 w 3055144"/>
              <a:gd name="connsiteY31" fmla="*/ 1662112 h 2514600"/>
              <a:gd name="connsiteX32" fmla="*/ 1345406 w 3055144"/>
              <a:gd name="connsiteY32" fmla="*/ 1690687 h 2514600"/>
              <a:gd name="connsiteX33" fmla="*/ 1326356 w 3055144"/>
              <a:gd name="connsiteY33" fmla="*/ 1726406 h 2514600"/>
              <a:gd name="connsiteX34" fmla="*/ 1312069 w 3055144"/>
              <a:gd name="connsiteY34" fmla="*/ 1764506 h 2514600"/>
              <a:gd name="connsiteX35" fmla="*/ 1281113 w 3055144"/>
              <a:gd name="connsiteY35" fmla="*/ 1788319 h 2514600"/>
              <a:gd name="connsiteX36" fmla="*/ 1238250 w 3055144"/>
              <a:gd name="connsiteY36" fmla="*/ 1826419 h 2514600"/>
              <a:gd name="connsiteX37" fmla="*/ 1207294 w 3055144"/>
              <a:gd name="connsiteY37" fmla="*/ 1835944 h 2514600"/>
              <a:gd name="connsiteX38" fmla="*/ 1171575 w 3055144"/>
              <a:gd name="connsiteY38" fmla="*/ 1828800 h 2514600"/>
              <a:gd name="connsiteX39" fmla="*/ 1116806 w 3055144"/>
              <a:gd name="connsiteY39" fmla="*/ 1828800 h 2514600"/>
              <a:gd name="connsiteX40" fmla="*/ 1088231 w 3055144"/>
              <a:gd name="connsiteY40" fmla="*/ 1833562 h 2514600"/>
              <a:gd name="connsiteX41" fmla="*/ 1042988 w 3055144"/>
              <a:gd name="connsiteY41" fmla="*/ 1840706 h 2514600"/>
              <a:gd name="connsiteX42" fmla="*/ 1004888 w 3055144"/>
              <a:gd name="connsiteY42" fmla="*/ 1864519 h 2514600"/>
              <a:gd name="connsiteX43" fmla="*/ 950119 w 3055144"/>
              <a:gd name="connsiteY43" fmla="*/ 1897856 h 2514600"/>
              <a:gd name="connsiteX44" fmla="*/ 859631 w 3055144"/>
              <a:gd name="connsiteY44" fmla="*/ 1962150 h 2514600"/>
              <a:gd name="connsiteX45" fmla="*/ 788194 w 3055144"/>
              <a:gd name="connsiteY45" fmla="*/ 2009775 h 2514600"/>
              <a:gd name="connsiteX46" fmla="*/ 707231 w 3055144"/>
              <a:gd name="connsiteY46" fmla="*/ 2062162 h 2514600"/>
              <a:gd name="connsiteX47" fmla="*/ 652463 w 3055144"/>
              <a:gd name="connsiteY47" fmla="*/ 2107406 h 2514600"/>
              <a:gd name="connsiteX48" fmla="*/ 547688 w 3055144"/>
              <a:gd name="connsiteY48" fmla="*/ 2169319 h 2514600"/>
              <a:gd name="connsiteX49" fmla="*/ 459581 w 3055144"/>
              <a:gd name="connsiteY49" fmla="*/ 2216944 h 2514600"/>
              <a:gd name="connsiteX50" fmla="*/ 326231 w 3055144"/>
              <a:gd name="connsiteY50" fmla="*/ 2286000 h 2514600"/>
              <a:gd name="connsiteX51" fmla="*/ 240506 w 3055144"/>
              <a:gd name="connsiteY51" fmla="*/ 2319337 h 2514600"/>
              <a:gd name="connsiteX52" fmla="*/ 164306 w 3055144"/>
              <a:gd name="connsiteY52" fmla="*/ 2352675 h 2514600"/>
              <a:gd name="connsiteX53" fmla="*/ 102394 w 3055144"/>
              <a:gd name="connsiteY53" fmla="*/ 2374106 h 2514600"/>
              <a:gd name="connsiteX54" fmla="*/ 0 w 3055144"/>
              <a:gd name="connsiteY54" fmla="*/ 2386012 h 2514600"/>
              <a:gd name="connsiteX55" fmla="*/ 11906 w 3055144"/>
              <a:gd name="connsiteY55" fmla="*/ 2405062 h 2514600"/>
              <a:gd name="connsiteX56" fmla="*/ 33338 w 3055144"/>
              <a:gd name="connsiteY56" fmla="*/ 2433637 h 2514600"/>
              <a:gd name="connsiteX57" fmla="*/ 45244 w 3055144"/>
              <a:gd name="connsiteY57" fmla="*/ 2476500 h 2514600"/>
              <a:gd name="connsiteX58" fmla="*/ 47625 w 3055144"/>
              <a:gd name="connsiteY58" fmla="*/ 2514600 h 2514600"/>
              <a:gd name="connsiteX59" fmla="*/ 100013 w 3055144"/>
              <a:gd name="connsiteY59" fmla="*/ 2497931 h 2514600"/>
              <a:gd name="connsiteX60" fmla="*/ 247650 w 3055144"/>
              <a:gd name="connsiteY60" fmla="*/ 2440781 h 2514600"/>
              <a:gd name="connsiteX61" fmla="*/ 402431 w 3055144"/>
              <a:gd name="connsiteY61" fmla="*/ 2366962 h 2514600"/>
              <a:gd name="connsiteX62" fmla="*/ 531019 w 3055144"/>
              <a:gd name="connsiteY62" fmla="*/ 2290762 h 2514600"/>
              <a:gd name="connsiteX63" fmla="*/ 623888 w 3055144"/>
              <a:gd name="connsiteY63" fmla="*/ 2226469 h 2514600"/>
              <a:gd name="connsiteX64" fmla="*/ 721519 w 3055144"/>
              <a:gd name="connsiteY64" fmla="*/ 2157412 h 2514600"/>
              <a:gd name="connsiteX65" fmla="*/ 857250 w 3055144"/>
              <a:gd name="connsiteY65" fmla="*/ 2052637 h 2514600"/>
              <a:gd name="connsiteX66" fmla="*/ 978694 w 3055144"/>
              <a:gd name="connsiteY66" fmla="*/ 1978819 h 2514600"/>
              <a:gd name="connsiteX67" fmla="*/ 1035844 w 3055144"/>
              <a:gd name="connsiteY67" fmla="*/ 1926431 h 2514600"/>
              <a:gd name="connsiteX68" fmla="*/ 1066800 w 3055144"/>
              <a:gd name="connsiteY68" fmla="*/ 1916906 h 2514600"/>
              <a:gd name="connsiteX69" fmla="*/ 1081088 w 3055144"/>
              <a:gd name="connsiteY69" fmla="*/ 1912144 h 2514600"/>
              <a:gd name="connsiteX70" fmla="*/ 1140619 w 3055144"/>
              <a:gd name="connsiteY70" fmla="*/ 1907381 h 2514600"/>
              <a:gd name="connsiteX71" fmla="*/ 1200150 w 3055144"/>
              <a:gd name="connsiteY71" fmla="*/ 1897856 h 2514600"/>
              <a:gd name="connsiteX72" fmla="*/ 1221581 w 3055144"/>
              <a:gd name="connsiteY72" fmla="*/ 1893094 h 2514600"/>
              <a:gd name="connsiteX73" fmla="*/ 1240631 w 3055144"/>
              <a:gd name="connsiteY73" fmla="*/ 1883569 h 2514600"/>
              <a:gd name="connsiteX74" fmla="*/ 1307306 w 3055144"/>
              <a:gd name="connsiteY74" fmla="*/ 1843087 h 2514600"/>
              <a:gd name="connsiteX75" fmla="*/ 1338263 w 3055144"/>
              <a:gd name="connsiteY75" fmla="*/ 1828800 h 2514600"/>
              <a:gd name="connsiteX76" fmla="*/ 1347788 w 3055144"/>
              <a:gd name="connsiteY76" fmla="*/ 1802606 h 2514600"/>
              <a:gd name="connsiteX77" fmla="*/ 1362075 w 3055144"/>
              <a:gd name="connsiteY77" fmla="*/ 1778794 h 2514600"/>
              <a:gd name="connsiteX78" fmla="*/ 1383506 w 3055144"/>
              <a:gd name="connsiteY78" fmla="*/ 1752600 h 2514600"/>
              <a:gd name="connsiteX79" fmla="*/ 1407319 w 3055144"/>
              <a:gd name="connsiteY79" fmla="*/ 1714500 h 2514600"/>
              <a:gd name="connsiteX80" fmla="*/ 1438275 w 3055144"/>
              <a:gd name="connsiteY80" fmla="*/ 1690687 h 2514600"/>
              <a:gd name="connsiteX81" fmla="*/ 1457325 w 3055144"/>
              <a:gd name="connsiteY81" fmla="*/ 1681162 h 2514600"/>
              <a:gd name="connsiteX82" fmla="*/ 1485900 w 3055144"/>
              <a:gd name="connsiteY82" fmla="*/ 1681162 h 2514600"/>
              <a:gd name="connsiteX83" fmla="*/ 1540669 w 3055144"/>
              <a:gd name="connsiteY83" fmla="*/ 1688306 h 2514600"/>
              <a:gd name="connsiteX84" fmla="*/ 1590675 w 3055144"/>
              <a:gd name="connsiteY84" fmla="*/ 1693069 h 2514600"/>
              <a:gd name="connsiteX85" fmla="*/ 1643063 w 3055144"/>
              <a:gd name="connsiteY85" fmla="*/ 1688306 h 2514600"/>
              <a:gd name="connsiteX86" fmla="*/ 1664494 w 3055144"/>
              <a:gd name="connsiteY86" fmla="*/ 1688306 h 2514600"/>
              <a:gd name="connsiteX87" fmla="*/ 1704975 w 3055144"/>
              <a:gd name="connsiteY87" fmla="*/ 1671637 h 2514600"/>
              <a:gd name="connsiteX88" fmla="*/ 1728788 w 3055144"/>
              <a:gd name="connsiteY88" fmla="*/ 1657350 h 2514600"/>
              <a:gd name="connsiteX89" fmla="*/ 1785938 w 3055144"/>
              <a:gd name="connsiteY89" fmla="*/ 1635919 h 2514600"/>
              <a:gd name="connsiteX90" fmla="*/ 1807369 w 3055144"/>
              <a:gd name="connsiteY90" fmla="*/ 1612106 h 2514600"/>
              <a:gd name="connsiteX91" fmla="*/ 1843088 w 3055144"/>
              <a:gd name="connsiteY91" fmla="*/ 1581150 h 2514600"/>
              <a:gd name="connsiteX92" fmla="*/ 1859756 w 3055144"/>
              <a:gd name="connsiteY92" fmla="*/ 1538287 h 2514600"/>
              <a:gd name="connsiteX93" fmla="*/ 1876425 w 3055144"/>
              <a:gd name="connsiteY93" fmla="*/ 1500187 h 2514600"/>
              <a:gd name="connsiteX94" fmla="*/ 1890713 w 3055144"/>
              <a:gd name="connsiteY94" fmla="*/ 1459706 h 2514600"/>
              <a:gd name="connsiteX95" fmla="*/ 1893093 w 3055144"/>
              <a:gd name="connsiteY95" fmla="*/ 1412082 h 2514600"/>
              <a:gd name="connsiteX96" fmla="*/ 1912143 w 3055144"/>
              <a:gd name="connsiteY96" fmla="*/ 1366838 h 2514600"/>
              <a:gd name="connsiteX97" fmla="*/ 1955006 w 3055144"/>
              <a:gd name="connsiteY97" fmla="*/ 1321595 h 2514600"/>
              <a:gd name="connsiteX98" fmla="*/ 2059780 w 3055144"/>
              <a:gd name="connsiteY98" fmla="*/ 1302544 h 2514600"/>
              <a:gd name="connsiteX99" fmla="*/ 2216943 w 3055144"/>
              <a:gd name="connsiteY99" fmla="*/ 1193007 h 2514600"/>
              <a:gd name="connsiteX100" fmla="*/ 2274093 w 3055144"/>
              <a:gd name="connsiteY100" fmla="*/ 1140620 h 2514600"/>
              <a:gd name="connsiteX101" fmla="*/ 2378868 w 3055144"/>
              <a:gd name="connsiteY101" fmla="*/ 1031082 h 2514600"/>
              <a:gd name="connsiteX102" fmla="*/ 2486024 w 3055144"/>
              <a:gd name="connsiteY102" fmla="*/ 900114 h 2514600"/>
              <a:gd name="connsiteX103" fmla="*/ 2566986 w 3055144"/>
              <a:gd name="connsiteY103" fmla="*/ 828675 h 2514600"/>
              <a:gd name="connsiteX104" fmla="*/ 2638424 w 3055144"/>
              <a:gd name="connsiteY104" fmla="*/ 676276 h 2514600"/>
              <a:gd name="connsiteX105" fmla="*/ 2693193 w 3055144"/>
              <a:gd name="connsiteY105" fmla="*/ 545307 h 2514600"/>
              <a:gd name="connsiteX106" fmla="*/ 2724149 w 3055144"/>
              <a:gd name="connsiteY106" fmla="*/ 481013 h 2514600"/>
              <a:gd name="connsiteX107" fmla="*/ 3026570 w 3055144"/>
              <a:gd name="connsiteY107" fmla="*/ 266699 h 2514600"/>
              <a:gd name="connsiteX0" fmla="*/ 3055144 w 3055144"/>
              <a:gd name="connsiteY0" fmla="*/ 0 h 2514600"/>
              <a:gd name="connsiteX1" fmla="*/ 3007518 w 3055144"/>
              <a:gd name="connsiteY1" fmla="*/ 109538 h 2514600"/>
              <a:gd name="connsiteX2" fmla="*/ 2962274 w 3055144"/>
              <a:gd name="connsiteY2" fmla="*/ 250032 h 2514600"/>
              <a:gd name="connsiteX3" fmla="*/ 2924174 w 3055144"/>
              <a:gd name="connsiteY3" fmla="*/ 300039 h 2514600"/>
              <a:gd name="connsiteX4" fmla="*/ 2833687 w 3055144"/>
              <a:gd name="connsiteY4" fmla="*/ 347663 h 2514600"/>
              <a:gd name="connsiteX5" fmla="*/ 2771774 w 3055144"/>
              <a:gd name="connsiteY5" fmla="*/ 371476 h 2514600"/>
              <a:gd name="connsiteX6" fmla="*/ 2738437 w 3055144"/>
              <a:gd name="connsiteY6" fmla="*/ 392907 h 2514600"/>
              <a:gd name="connsiteX7" fmla="*/ 2709862 w 3055144"/>
              <a:gd name="connsiteY7" fmla="*/ 433388 h 2514600"/>
              <a:gd name="connsiteX8" fmla="*/ 2652712 w 3055144"/>
              <a:gd name="connsiteY8" fmla="*/ 521495 h 2514600"/>
              <a:gd name="connsiteX9" fmla="*/ 2609849 w 3055144"/>
              <a:gd name="connsiteY9" fmla="*/ 645320 h 2514600"/>
              <a:gd name="connsiteX10" fmla="*/ 2569368 w 3055144"/>
              <a:gd name="connsiteY10" fmla="*/ 728663 h 2514600"/>
              <a:gd name="connsiteX11" fmla="*/ 2528887 w 3055144"/>
              <a:gd name="connsiteY11" fmla="*/ 804863 h 2514600"/>
              <a:gd name="connsiteX12" fmla="*/ 2464594 w 3055144"/>
              <a:gd name="connsiteY12" fmla="*/ 852489 h 2514600"/>
              <a:gd name="connsiteX13" fmla="*/ 2409824 w 3055144"/>
              <a:gd name="connsiteY13" fmla="*/ 921545 h 2514600"/>
              <a:gd name="connsiteX14" fmla="*/ 2286000 w 3055144"/>
              <a:gd name="connsiteY14" fmla="*/ 1052513 h 2514600"/>
              <a:gd name="connsiteX15" fmla="*/ 2171699 w 3055144"/>
              <a:gd name="connsiteY15" fmla="*/ 1162051 h 2514600"/>
              <a:gd name="connsiteX16" fmla="*/ 2069305 w 3055144"/>
              <a:gd name="connsiteY16" fmla="*/ 1238249 h 2514600"/>
              <a:gd name="connsiteX17" fmla="*/ 1978817 w 3055144"/>
              <a:gd name="connsiteY17" fmla="*/ 1252538 h 2514600"/>
              <a:gd name="connsiteX18" fmla="*/ 1916905 w 3055144"/>
              <a:gd name="connsiteY18" fmla="*/ 1281113 h 2514600"/>
              <a:gd name="connsiteX19" fmla="*/ 1859755 w 3055144"/>
              <a:gd name="connsiteY19" fmla="*/ 1326356 h 2514600"/>
              <a:gd name="connsiteX20" fmla="*/ 1840705 w 3055144"/>
              <a:gd name="connsiteY20" fmla="*/ 1393032 h 2514600"/>
              <a:gd name="connsiteX21" fmla="*/ 1838324 w 3055144"/>
              <a:gd name="connsiteY21" fmla="*/ 1471613 h 2514600"/>
              <a:gd name="connsiteX22" fmla="*/ 1831181 w 3055144"/>
              <a:gd name="connsiteY22" fmla="*/ 1526381 h 2514600"/>
              <a:gd name="connsiteX23" fmla="*/ 1816894 w 3055144"/>
              <a:gd name="connsiteY23" fmla="*/ 1559719 h 2514600"/>
              <a:gd name="connsiteX24" fmla="*/ 1788319 w 3055144"/>
              <a:gd name="connsiteY24" fmla="*/ 1593056 h 2514600"/>
              <a:gd name="connsiteX25" fmla="*/ 1728788 w 3055144"/>
              <a:gd name="connsiteY25" fmla="*/ 1616869 h 2514600"/>
              <a:gd name="connsiteX26" fmla="*/ 1676400 w 3055144"/>
              <a:gd name="connsiteY26" fmla="*/ 1631156 h 2514600"/>
              <a:gd name="connsiteX27" fmla="*/ 1624013 w 3055144"/>
              <a:gd name="connsiteY27" fmla="*/ 1635919 h 2514600"/>
              <a:gd name="connsiteX28" fmla="*/ 1543050 w 3055144"/>
              <a:gd name="connsiteY28" fmla="*/ 1633537 h 2514600"/>
              <a:gd name="connsiteX29" fmla="*/ 1454944 w 3055144"/>
              <a:gd name="connsiteY29" fmla="*/ 1631156 h 2514600"/>
              <a:gd name="connsiteX30" fmla="*/ 1402556 w 3055144"/>
              <a:gd name="connsiteY30" fmla="*/ 1635919 h 2514600"/>
              <a:gd name="connsiteX31" fmla="*/ 1364456 w 3055144"/>
              <a:gd name="connsiteY31" fmla="*/ 1662112 h 2514600"/>
              <a:gd name="connsiteX32" fmla="*/ 1345406 w 3055144"/>
              <a:gd name="connsiteY32" fmla="*/ 1690687 h 2514600"/>
              <a:gd name="connsiteX33" fmla="*/ 1326356 w 3055144"/>
              <a:gd name="connsiteY33" fmla="*/ 1726406 h 2514600"/>
              <a:gd name="connsiteX34" fmla="*/ 1312069 w 3055144"/>
              <a:gd name="connsiteY34" fmla="*/ 1764506 h 2514600"/>
              <a:gd name="connsiteX35" fmla="*/ 1281113 w 3055144"/>
              <a:gd name="connsiteY35" fmla="*/ 1788319 h 2514600"/>
              <a:gd name="connsiteX36" fmla="*/ 1238250 w 3055144"/>
              <a:gd name="connsiteY36" fmla="*/ 1826419 h 2514600"/>
              <a:gd name="connsiteX37" fmla="*/ 1207294 w 3055144"/>
              <a:gd name="connsiteY37" fmla="*/ 1835944 h 2514600"/>
              <a:gd name="connsiteX38" fmla="*/ 1171575 w 3055144"/>
              <a:gd name="connsiteY38" fmla="*/ 1828800 h 2514600"/>
              <a:gd name="connsiteX39" fmla="*/ 1116806 w 3055144"/>
              <a:gd name="connsiteY39" fmla="*/ 1828800 h 2514600"/>
              <a:gd name="connsiteX40" fmla="*/ 1088231 w 3055144"/>
              <a:gd name="connsiteY40" fmla="*/ 1833562 h 2514600"/>
              <a:gd name="connsiteX41" fmla="*/ 1042988 w 3055144"/>
              <a:gd name="connsiteY41" fmla="*/ 1840706 h 2514600"/>
              <a:gd name="connsiteX42" fmla="*/ 1004888 w 3055144"/>
              <a:gd name="connsiteY42" fmla="*/ 1864519 h 2514600"/>
              <a:gd name="connsiteX43" fmla="*/ 950119 w 3055144"/>
              <a:gd name="connsiteY43" fmla="*/ 1897856 h 2514600"/>
              <a:gd name="connsiteX44" fmla="*/ 859631 w 3055144"/>
              <a:gd name="connsiteY44" fmla="*/ 1962150 h 2514600"/>
              <a:gd name="connsiteX45" fmla="*/ 788194 w 3055144"/>
              <a:gd name="connsiteY45" fmla="*/ 2009775 h 2514600"/>
              <a:gd name="connsiteX46" fmla="*/ 707231 w 3055144"/>
              <a:gd name="connsiteY46" fmla="*/ 2062162 h 2514600"/>
              <a:gd name="connsiteX47" fmla="*/ 652463 w 3055144"/>
              <a:gd name="connsiteY47" fmla="*/ 2107406 h 2514600"/>
              <a:gd name="connsiteX48" fmla="*/ 547688 w 3055144"/>
              <a:gd name="connsiteY48" fmla="*/ 2169319 h 2514600"/>
              <a:gd name="connsiteX49" fmla="*/ 459581 w 3055144"/>
              <a:gd name="connsiteY49" fmla="*/ 2216944 h 2514600"/>
              <a:gd name="connsiteX50" fmla="*/ 326231 w 3055144"/>
              <a:gd name="connsiteY50" fmla="*/ 2286000 h 2514600"/>
              <a:gd name="connsiteX51" fmla="*/ 240506 w 3055144"/>
              <a:gd name="connsiteY51" fmla="*/ 2319337 h 2514600"/>
              <a:gd name="connsiteX52" fmla="*/ 164306 w 3055144"/>
              <a:gd name="connsiteY52" fmla="*/ 2352675 h 2514600"/>
              <a:gd name="connsiteX53" fmla="*/ 102394 w 3055144"/>
              <a:gd name="connsiteY53" fmla="*/ 2374106 h 2514600"/>
              <a:gd name="connsiteX54" fmla="*/ 0 w 3055144"/>
              <a:gd name="connsiteY54" fmla="*/ 2386012 h 2514600"/>
              <a:gd name="connsiteX55" fmla="*/ 11906 w 3055144"/>
              <a:gd name="connsiteY55" fmla="*/ 2405062 h 2514600"/>
              <a:gd name="connsiteX56" fmla="*/ 33338 w 3055144"/>
              <a:gd name="connsiteY56" fmla="*/ 2433637 h 2514600"/>
              <a:gd name="connsiteX57" fmla="*/ 45244 w 3055144"/>
              <a:gd name="connsiteY57" fmla="*/ 2476500 h 2514600"/>
              <a:gd name="connsiteX58" fmla="*/ 47625 w 3055144"/>
              <a:gd name="connsiteY58" fmla="*/ 2514600 h 2514600"/>
              <a:gd name="connsiteX59" fmla="*/ 100013 w 3055144"/>
              <a:gd name="connsiteY59" fmla="*/ 2497931 h 2514600"/>
              <a:gd name="connsiteX60" fmla="*/ 247650 w 3055144"/>
              <a:gd name="connsiteY60" fmla="*/ 2440781 h 2514600"/>
              <a:gd name="connsiteX61" fmla="*/ 402431 w 3055144"/>
              <a:gd name="connsiteY61" fmla="*/ 2366962 h 2514600"/>
              <a:gd name="connsiteX62" fmla="*/ 531019 w 3055144"/>
              <a:gd name="connsiteY62" fmla="*/ 2290762 h 2514600"/>
              <a:gd name="connsiteX63" fmla="*/ 623888 w 3055144"/>
              <a:gd name="connsiteY63" fmla="*/ 2226469 h 2514600"/>
              <a:gd name="connsiteX64" fmla="*/ 721519 w 3055144"/>
              <a:gd name="connsiteY64" fmla="*/ 2157412 h 2514600"/>
              <a:gd name="connsiteX65" fmla="*/ 857250 w 3055144"/>
              <a:gd name="connsiteY65" fmla="*/ 2052637 h 2514600"/>
              <a:gd name="connsiteX66" fmla="*/ 978694 w 3055144"/>
              <a:gd name="connsiteY66" fmla="*/ 1978819 h 2514600"/>
              <a:gd name="connsiteX67" fmla="*/ 1035844 w 3055144"/>
              <a:gd name="connsiteY67" fmla="*/ 1926431 h 2514600"/>
              <a:gd name="connsiteX68" fmla="*/ 1066800 w 3055144"/>
              <a:gd name="connsiteY68" fmla="*/ 1916906 h 2514600"/>
              <a:gd name="connsiteX69" fmla="*/ 1081088 w 3055144"/>
              <a:gd name="connsiteY69" fmla="*/ 1912144 h 2514600"/>
              <a:gd name="connsiteX70" fmla="*/ 1140619 w 3055144"/>
              <a:gd name="connsiteY70" fmla="*/ 1907381 h 2514600"/>
              <a:gd name="connsiteX71" fmla="*/ 1200150 w 3055144"/>
              <a:gd name="connsiteY71" fmla="*/ 1897856 h 2514600"/>
              <a:gd name="connsiteX72" fmla="*/ 1221581 w 3055144"/>
              <a:gd name="connsiteY72" fmla="*/ 1893094 h 2514600"/>
              <a:gd name="connsiteX73" fmla="*/ 1240631 w 3055144"/>
              <a:gd name="connsiteY73" fmla="*/ 1883569 h 2514600"/>
              <a:gd name="connsiteX74" fmla="*/ 1307306 w 3055144"/>
              <a:gd name="connsiteY74" fmla="*/ 1843087 h 2514600"/>
              <a:gd name="connsiteX75" fmla="*/ 1338263 w 3055144"/>
              <a:gd name="connsiteY75" fmla="*/ 1828800 h 2514600"/>
              <a:gd name="connsiteX76" fmla="*/ 1347788 w 3055144"/>
              <a:gd name="connsiteY76" fmla="*/ 1802606 h 2514600"/>
              <a:gd name="connsiteX77" fmla="*/ 1362075 w 3055144"/>
              <a:gd name="connsiteY77" fmla="*/ 1778794 h 2514600"/>
              <a:gd name="connsiteX78" fmla="*/ 1383506 w 3055144"/>
              <a:gd name="connsiteY78" fmla="*/ 1752600 h 2514600"/>
              <a:gd name="connsiteX79" fmla="*/ 1407319 w 3055144"/>
              <a:gd name="connsiteY79" fmla="*/ 1714500 h 2514600"/>
              <a:gd name="connsiteX80" fmla="*/ 1438275 w 3055144"/>
              <a:gd name="connsiteY80" fmla="*/ 1690687 h 2514600"/>
              <a:gd name="connsiteX81" fmla="*/ 1457325 w 3055144"/>
              <a:gd name="connsiteY81" fmla="*/ 1681162 h 2514600"/>
              <a:gd name="connsiteX82" fmla="*/ 1485900 w 3055144"/>
              <a:gd name="connsiteY82" fmla="*/ 1681162 h 2514600"/>
              <a:gd name="connsiteX83" fmla="*/ 1540669 w 3055144"/>
              <a:gd name="connsiteY83" fmla="*/ 1688306 h 2514600"/>
              <a:gd name="connsiteX84" fmla="*/ 1590675 w 3055144"/>
              <a:gd name="connsiteY84" fmla="*/ 1693069 h 2514600"/>
              <a:gd name="connsiteX85" fmla="*/ 1643063 w 3055144"/>
              <a:gd name="connsiteY85" fmla="*/ 1688306 h 2514600"/>
              <a:gd name="connsiteX86" fmla="*/ 1664494 w 3055144"/>
              <a:gd name="connsiteY86" fmla="*/ 1688306 h 2514600"/>
              <a:gd name="connsiteX87" fmla="*/ 1704975 w 3055144"/>
              <a:gd name="connsiteY87" fmla="*/ 1671637 h 2514600"/>
              <a:gd name="connsiteX88" fmla="*/ 1728788 w 3055144"/>
              <a:gd name="connsiteY88" fmla="*/ 1657350 h 2514600"/>
              <a:gd name="connsiteX89" fmla="*/ 1785938 w 3055144"/>
              <a:gd name="connsiteY89" fmla="*/ 1635919 h 2514600"/>
              <a:gd name="connsiteX90" fmla="*/ 1807369 w 3055144"/>
              <a:gd name="connsiteY90" fmla="*/ 1612106 h 2514600"/>
              <a:gd name="connsiteX91" fmla="*/ 1843088 w 3055144"/>
              <a:gd name="connsiteY91" fmla="*/ 1581150 h 2514600"/>
              <a:gd name="connsiteX92" fmla="*/ 1859756 w 3055144"/>
              <a:gd name="connsiteY92" fmla="*/ 1538287 h 2514600"/>
              <a:gd name="connsiteX93" fmla="*/ 1876425 w 3055144"/>
              <a:gd name="connsiteY93" fmla="*/ 1500187 h 2514600"/>
              <a:gd name="connsiteX94" fmla="*/ 1890713 w 3055144"/>
              <a:gd name="connsiteY94" fmla="*/ 1459706 h 2514600"/>
              <a:gd name="connsiteX95" fmla="*/ 1893093 w 3055144"/>
              <a:gd name="connsiteY95" fmla="*/ 1412082 h 2514600"/>
              <a:gd name="connsiteX96" fmla="*/ 1912143 w 3055144"/>
              <a:gd name="connsiteY96" fmla="*/ 1366838 h 2514600"/>
              <a:gd name="connsiteX97" fmla="*/ 1955006 w 3055144"/>
              <a:gd name="connsiteY97" fmla="*/ 1321595 h 2514600"/>
              <a:gd name="connsiteX98" fmla="*/ 2059780 w 3055144"/>
              <a:gd name="connsiteY98" fmla="*/ 1302544 h 2514600"/>
              <a:gd name="connsiteX99" fmla="*/ 2216943 w 3055144"/>
              <a:gd name="connsiteY99" fmla="*/ 1193007 h 2514600"/>
              <a:gd name="connsiteX100" fmla="*/ 2274093 w 3055144"/>
              <a:gd name="connsiteY100" fmla="*/ 1140620 h 2514600"/>
              <a:gd name="connsiteX101" fmla="*/ 2378868 w 3055144"/>
              <a:gd name="connsiteY101" fmla="*/ 1031082 h 2514600"/>
              <a:gd name="connsiteX102" fmla="*/ 2486024 w 3055144"/>
              <a:gd name="connsiteY102" fmla="*/ 900114 h 2514600"/>
              <a:gd name="connsiteX103" fmla="*/ 2566986 w 3055144"/>
              <a:gd name="connsiteY103" fmla="*/ 828675 h 2514600"/>
              <a:gd name="connsiteX104" fmla="*/ 2638424 w 3055144"/>
              <a:gd name="connsiteY104" fmla="*/ 676276 h 2514600"/>
              <a:gd name="connsiteX105" fmla="*/ 2693193 w 3055144"/>
              <a:gd name="connsiteY105" fmla="*/ 545307 h 2514600"/>
              <a:gd name="connsiteX106" fmla="*/ 2724149 w 3055144"/>
              <a:gd name="connsiteY106" fmla="*/ 481013 h 2514600"/>
              <a:gd name="connsiteX107" fmla="*/ 2886074 w 3055144"/>
              <a:gd name="connsiteY107" fmla="*/ 369095 h 2514600"/>
              <a:gd name="connsiteX108" fmla="*/ 3026570 w 3055144"/>
              <a:gd name="connsiteY108" fmla="*/ 266699 h 2514600"/>
              <a:gd name="connsiteX0" fmla="*/ 3055144 w 3055144"/>
              <a:gd name="connsiteY0" fmla="*/ 0 h 2514600"/>
              <a:gd name="connsiteX1" fmla="*/ 3007518 w 3055144"/>
              <a:gd name="connsiteY1" fmla="*/ 109538 h 2514600"/>
              <a:gd name="connsiteX2" fmla="*/ 2962274 w 3055144"/>
              <a:gd name="connsiteY2" fmla="*/ 250032 h 2514600"/>
              <a:gd name="connsiteX3" fmla="*/ 2924174 w 3055144"/>
              <a:gd name="connsiteY3" fmla="*/ 300039 h 2514600"/>
              <a:gd name="connsiteX4" fmla="*/ 2833687 w 3055144"/>
              <a:gd name="connsiteY4" fmla="*/ 347663 h 2514600"/>
              <a:gd name="connsiteX5" fmla="*/ 2771774 w 3055144"/>
              <a:gd name="connsiteY5" fmla="*/ 371476 h 2514600"/>
              <a:gd name="connsiteX6" fmla="*/ 2738437 w 3055144"/>
              <a:gd name="connsiteY6" fmla="*/ 392907 h 2514600"/>
              <a:gd name="connsiteX7" fmla="*/ 2709862 w 3055144"/>
              <a:gd name="connsiteY7" fmla="*/ 433388 h 2514600"/>
              <a:gd name="connsiteX8" fmla="*/ 2652712 w 3055144"/>
              <a:gd name="connsiteY8" fmla="*/ 521495 h 2514600"/>
              <a:gd name="connsiteX9" fmla="*/ 2609849 w 3055144"/>
              <a:gd name="connsiteY9" fmla="*/ 645320 h 2514600"/>
              <a:gd name="connsiteX10" fmla="*/ 2569368 w 3055144"/>
              <a:gd name="connsiteY10" fmla="*/ 728663 h 2514600"/>
              <a:gd name="connsiteX11" fmla="*/ 2528887 w 3055144"/>
              <a:gd name="connsiteY11" fmla="*/ 804863 h 2514600"/>
              <a:gd name="connsiteX12" fmla="*/ 2464594 w 3055144"/>
              <a:gd name="connsiteY12" fmla="*/ 852489 h 2514600"/>
              <a:gd name="connsiteX13" fmla="*/ 2409824 w 3055144"/>
              <a:gd name="connsiteY13" fmla="*/ 921545 h 2514600"/>
              <a:gd name="connsiteX14" fmla="*/ 2286000 w 3055144"/>
              <a:gd name="connsiteY14" fmla="*/ 1052513 h 2514600"/>
              <a:gd name="connsiteX15" fmla="*/ 2171699 w 3055144"/>
              <a:gd name="connsiteY15" fmla="*/ 1162051 h 2514600"/>
              <a:gd name="connsiteX16" fmla="*/ 2069305 w 3055144"/>
              <a:gd name="connsiteY16" fmla="*/ 1238249 h 2514600"/>
              <a:gd name="connsiteX17" fmla="*/ 1978817 w 3055144"/>
              <a:gd name="connsiteY17" fmla="*/ 1252538 h 2514600"/>
              <a:gd name="connsiteX18" fmla="*/ 1916905 w 3055144"/>
              <a:gd name="connsiteY18" fmla="*/ 1281113 h 2514600"/>
              <a:gd name="connsiteX19" fmla="*/ 1859755 w 3055144"/>
              <a:gd name="connsiteY19" fmla="*/ 1326356 h 2514600"/>
              <a:gd name="connsiteX20" fmla="*/ 1840705 w 3055144"/>
              <a:gd name="connsiteY20" fmla="*/ 1393032 h 2514600"/>
              <a:gd name="connsiteX21" fmla="*/ 1838324 w 3055144"/>
              <a:gd name="connsiteY21" fmla="*/ 1471613 h 2514600"/>
              <a:gd name="connsiteX22" fmla="*/ 1831181 w 3055144"/>
              <a:gd name="connsiteY22" fmla="*/ 1526381 h 2514600"/>
              <a:gd name="connsiteX23" fmla="*/ 1816894 w 3055144"/>
              <a:gd name="connsiteY23" fmla="*/ 1559719 h 2514600"/>
              <a:gd name="connsiteX24" fmla="*/ 1788319 w 3055144"/>
              <a:gd name="connsiteY24" fmla="*/ 1593056 h 2514600"/>
              <a:gd name="connsiteX25" fmla="*/ 1728788 w 3055144"/>
              <a:gd name="connsiteY25" fmla="*/ 1616869 h 2514600"/>
              <a:gd name="connsiteX26" fmla="*/ 1676400 w 3055144"/>
              <a:gd name="connsiteY26" fmla="*/ 1631156 h 2514600"/>
              <a:gd name="connsiteX27" fmla="*/ 1624013 w 3055144"/>
              <a:gd name="connsiteY27" fmla="*/ 1635919 h 2514600"/>
              <a:gd name="connsiteX28" fmla="*/ 1543050 w 3055144"/>
              <a:gd name="connsiteY28" fmla="*/ 1633537 h 2514600"/>
              <a:gd name="connsiteX29" fmla="*/ 1454944 w 3055144"/>
              <a:gd name="connsiteY29" fmla="*/ 1631156 h 2514600"/>
              <a:gd name="connsiteX30" fmla="*/ 1402556 w 3055144"/>
              <a:gd name="connsiteY30" fmla="*/ 1635919 h 2514600"/>
              <a:gd name="connsiteX31" fmla="*/ 1364456 w 3055144"/>
              <a:gd name="connsiteY31" fmla="*/ 1662112 h 2514600"/>
              <a:gd name="connsiteX32" fmla="*/ 1345406 w 3055144"/>
              <a:gd name="connsiteY32" fmla="*/ 1690687 h 2514600"/>
              <a:gd name="connsiteX33" fmla="*/ 1326356 w 3055144"/>
              <a:gd name="connsiteY33" fmla="*/ 1726406 h 2514600"/>
              <a:gd name="connsiteX34" fmla="*/ 1312069 w 3055144"/>
              <a:gd name="connsiteY34" fmla="*/ 1764506 h 2514600"/>
              <a:gd name="connsiteX35" fmla="*/ 1281113 w 3055144"/>
              <a:gd name="connsiteY35" fmla="*/ 1788319 h 2514600"/>
              <a:gd name="connsiteX36" fmla="*/ 1238250 w 3055144"/>
              <a:gd name="connsiteY36" fmla="*/ 1826419 h 2514600"/>
              <a:gd name="connsiteX37" fmla="*/ 1207294 w 3055144"/>
              <a:gd name="connsiteY37" fmla="*/ 1835944 h 2514600"/>
              <a:gd name="connsiteX38" fmla="*/ 1171575 w 3055144"/>
              <a:gd name="connsiteY38" fmla="*/ 1828800 h 2514600"/>
              <a:gd name="connsiteX39" fmla="*/ 1116806 w 3055144"/>
              <a:gd name="connsiteY39" fmla="*/ 1828800 h 2514600"/>
              <a:gd name="connsiteX40" fmla="*/ 1088231 w 3055144"/>
              <a:gd name="connsiteY40" fmla="*/ 1833562 h 2514600"/>
              <a:gd name="connsiteX41" fmla="*/ 1042988 w 3055144"/>
              <a:gd name="connsiteY41" fmla="*/ 1840706 h 2514600"/>
              <a:gd name="connsiteX42" fmla="*/ 1004888 w 3055144"/>
              <a:gd name="connsiteY42" fmla="*/ 1864519 h 2514600"/>
              <a:gd name="connsiteX43" fmla="*/ 950119 w 3055144"/>
              <a:gd name="connsiteY43" fmla="*/ 1897856 h 2514600"/>
              <a:gd name="connsiteX44" fmla="*/ 859631 w 3055144"/>
              <a:gd name="connsiteY44" fmla="*/ 1962150 h 2514600"/>
              <a:gd name="connsiteX45" fmla="*/ 788194 w 3055144"/>
              <a:gd name="connsiteY45" fmla="*/ 2009775 h 2514600"/>
              <a:gd name="connsiteX46" fmla="*/ 707231 w 3055144"/>
              <a:gd name="connsiteY46" fmla="*/ 2062162 h 2514600"/>
              <a:gd name="connsiteX47" fmla="*/ 652463 w 3055144"/>
              <a:gd name="connsiteY47" fmla="*/ 2107406 h 2514600"/>
              <a:gd name="connsiteX48" fmla="*/ 547688 w 3055144"/>
              <a:gd name="connsiteY48" fmla="*/ 2169319 h 2514600"/>
              <a:gd name="connsiteX49" fmla="*/ 459581 w 3055144"/>
              <a:gd name="connsiteY49" fmla="*/ 2216944 h 2514600"/>
              <a:gd name="connsiteX50" fmla="*/ 326231 w 3055144"/>
              <a:gd name="connsiteY50" fmla="*/ 2286000 h 2514600"/>
              <a:gd name="connsiteX51" fmla="*/ 240506 w 3055144"/>
              <a:gd name="connsiteY51" fmla="*/ 2319337 h 2514600"/>
              <a:gd name="connsiteX52" fmla="*/ 164306 w 3055144"/>
              <a:gd name="connsiteY52" fmla="*/ 2352675 h 2514600"/>
              <a:gd name="connsiteX53" fmla="*/ 102394 w 3055144"/>
              <a:gd name="connsiteY53" fmla="*/ 2374106 h 2514600"/>
              <a:gd name="connsiteX54" fmla="*/ 0 w 3055144"/>
              <a:gd name="connsiteY54" fmla="*/ 2386012 h 2514600"/>
              <a:gd name="connsiteX55" fmla="*/ 11906 w 3055144"/>
              <a:gd name="connsiteY55" fmla="*/ 2405062 h 2514600"/>
              <a:gd name="connsiteX56" fmla="*/ 33338 w 3055144"/>
              <a:gd name="connsiteY56" fmla="*/ 2433637 h 2514600"/>
              <a:gd name="connsiteX57" fmla="*/ 45244 w 3055144"/>
              <a:gd name="connsiteY57" fmla="*/ 2476500 h 2514600"/>
              <a:gd name="connsiteX58" fmla="*/ 47625 w 3055144"/>
              <a:gd name="connsiteY58" fmla="*/ 2514600 h 2514600"/>
              <a:gd name="connsiteX59" fmla="*/ 100013 w 3055144"/>
              <a:gd name="connsiteY59" fmla="*/ 2497931 h 2514600"/>
              <a:gd name="connsiteX60" fmla="*/ 247650 w 3055144"/>
              <a:gd name="connsiteY60" fmla="*/ 2440781 h 2514600"/>
              <a:gd name="connsiteX61" fmla="*/ 402431 w 3055144"/>
              <a:gd name="connsiteY61" fmla="*/ 2366962 h 2514600"/>
              <a:gd name="connsiteX62" fmla="*/ 531019 w 3055144"/>
              <a:gd name="connsiteY62" fmla="*/ 2290762 h 2514600"/>
              <a:gd name="connsiteX63" fmla="*/ 623888 w 3055144"/>
              <a:gd name="connsiteY63" fmla="*/ 2226469 h 2514600"/>
              <a:gd name="connsiteX64" fmla="*/ 721519 w 3055144"/>
              <a:gd name="connsiteY64" fmla="*/ 2157412 h 2514600"/>
              <a:gd name="connsiteX65" fmla="*/ 857250 w 3055144"/>
              <a:gd name="connsiteY65" fmla="*/ 2052637 h 2514600"/>
              <a:gd name="connsiteX66" fmla="*/ 978694 w 3055144"/>
              <a:gd name="connsiteY66" fmla="*/ 1978819 h 2514600"/>
              <a:gd name="connsiteX67" fmla="*/ 1035844 w 3055144"/>
              <a:gd name="connsiteY67" fmla="*/ 1926431 h 2514600"/>
              <a:gd name="connsiteX68" fmla="*/ 1066800 w 3055144"/>
              <a:gd name="connsiteY68" fmla="*/ 1916906 h 2514600"/>
              <a:gd name="connsiteX69" fmla="*/ 1081088 w 3055144"/>
              <a:gd name="connsiteY69" fmla="*/ 1912144 h 2514600"/>
              <a:gd name="connsiteX70" fmla="*/ 1140619 w 3055144"/>
              <a:gd name="connsiteY70" fmla="*/ 1907381 h 2514600"/>
              <a:gd name="connsiteX71" fmla="*/ 1200150 w 3055144"/>
              <a:gd name="connsiteY71" fmla="*/ 1897856 h 2514600"/>
              <a:gd name="connsiteX72" fmla="*/ 1221581 w 3055144"/>
              <a:gd name="connsiteY72" fmla="*/ 1893094 h 2514600"/>
              <a:gd name="connsiteX73" fmla="*/ 1240631 w 3055144"/>
              <a:gd name="connsiteY73" fmla="*/ 1883569 h 2514600"/>
              <a:gd name="connsiteX74" fmla="*/ 1307306 w 3055144"/>
              <a:gd name="connsiteY74" fmla="*/ 1843087 h 2514600"/>
              <a:gd name="connsiteX75" fmla="*/ 1338263 w 3055144"/>
              <a:gd name="connsiteY75" fmla="*/ 1828800 h 2514600"/>
              <a:gd name="connsiteX76" fmla="*/ 1347788 w 3055144"/>
              <a:gd name="connsiteY76" fmla="*/ 1802606 h 2514600"/>
              <a:gd name="connsiteX77" fmla="*/ 1362075 w 3055144"/>
              <a:gd name="connsiteY77" fmla="*/ 1778794 h 2514600"/>
              <a:gd name="connsiteX78" fmla="*/ 1383506 w 3055144"/>
              <a:gd name="connsiteY78" fmla="*/ 1752600 h 2514600"/>
              <a:gd name="connsiteX79" fmla="*/ 1407319 w 3055144"/>
              <a:gd name="connsiteY79" fmla="*/ 1714500 h 2514600"/>
              <a:gd name="connsiteX80" fmla="*/ 1438275 w 3055144"/>
              <a:gd name="connsiteY80" fmla="*/ 1690687 h 2514600"/>
              <a:gd name="connsiteX81" fmla="*/ 1457325 w 3055144"/>
              <a:gd name="connsiteY81" fmla="*/ 1681162 h 2514600"/>
              <a:gd name="connsiteX82" fmla="*/ 1485900 w 3055144"/>
              <a:gd name="connsiteY82" fmla="*/ 1681162 h 2514600"/>
              <a:gd name="connsiteX83" fmla="*/ 1540669 w 3055144"/>
              <a:gd name="connsiteY83" fmla="*/ 1688306 h 2514600"/>
              <a:gd name="connsiteX84" fmla="*/ 1590675 w 3055144"/>
              <a:gd name="connsiteY84" fmla="*/ 1693069 h 2514600"/>
              <a:gd name="connsiteX85" fmla="*/ 1643063 w 3055144"/>
              <a:gd name="connsiteY85" fmla="*/ 1688306 h 2514600"/>
              <a:gd name="connsiteX86" fmla="*/ 1664494 w 3055144"/>
              <a:gd name="connsiteY86" fmla="*/ 1688306 h 2514600"/>
              <a:gd name="connsiteX87" fmla="*/ 1704975 w 3055144"/>
              <a:gd name="connsiteY87" fmla="*/ 1671637 h 2514600"/>
              <a:gd name="connsiteX88" fmla="*/ 1728788 w 3055144"/>
              <a:gd name="connsiteY88" fmla="*/ 1657350 h 2514600"/>
              <a:gd name="connsiteX89" fmla="*/ 1785938 w 3055144"/>
              <a:gd name="connsiteY89" fmla="*/ 1635919 h 2514600"/>
              <a:gd name="connsiteX90" fmla="*/ 1807369 w 3055144"/>
              <a:gd name="connsiteY90" fmla="*/ 1612106 h 2514600"/>
              <a:gd name="connsiteX91" fmla="*/ 1843088 w 3055144"/>
              <a:gd name="connsiteY91" fmla="*/ 1581150 h 2514600"/>
              <a:gd name="connsiteX92" fmla="*/ 1859756 w 3055144"/>
              <a:gd name="connsiteY92" fmla="*/ 1538287 h 2514600"/>
              <a:gd name="connsiteX93" fmla="*/ 1876425 w 3055144"/>
              <a:gd name="connsiteY93" fmla="*/ 1500187 h 2514600"/>
              <a:gd name="connsiteX94" fmla="*/ 1890713 w 3055144"/>
              <a:gd name="connsiteY94" fmla="*/ 1459706 h 2514600"/>
              <a:gd name="connsiteX95" fmla="*/ 1893093 w 3055144"/>
              <a:gd name="connsiteY95" fmla="*/ 1412082 h 2514600"/>
              <a:gd name="connsiteX96" fmla="*/ 1912143 w 3055144"/>
              <a:gd name="connsiteY96" fmla="*/ 1366838 h 2514600"/>
              <a:gd name="connsiteX97" fmla="*/ 1955006 w 3055144"/>
              <a:gd name="connsiteY97" fmla="*/ 1321595 h 2514600"/>
              <a:gd name="connsiteX98" fmla="*/ 2059780 w 3055144"/>
              <a:gd name="connsiteY98" fmla="*/ 1302544 h 2514600"/>
              <a:gd name="connsiteX99" fmla="*/ 2216943 w 3055144"/>
              <a:gd name="connsiteY99" fmla="*/ 1193007 h 2514600"/>
              <a:gd name="connsiteX100" fmla="*/ 2274093 w 3055144"/>
              <a:gd name="connsiteY100" fmla="*/ 1140620 h 2514600"/>
              <a:gd name="connsiteX101" fmla="*/ 2378868 w 3055144"/>
              <a:gd name="connsiteY101" fmla="*/ 1031082 h 2514600"/>
              <a:gd name="connsiteX102" fmla="*/ 2486024 w 3055144"/>
              <a:gd name="connsiteY102" fmla="*/ 900114 h 2514600"/>
              <a:gd name="connsiteX103" fmla="*/ 2566986 w 3055144"/>
              <a:gd name="connsiteY103" fmla="*/ 828675 h 2514600"/>
              <a:gd name="connsiteX104" fmla="*/ 2638424 w 3055144"/>
              <a:gd name="connsiteY104" fmla="*/ 676276 h 2514600"/>
              <a:gd name="connsiteX105" fmla="*/ 2693193 w 3055144"/>
              <a:gd name="connsiteY105" fmla="*/ 545307 h 2514600"/>
              <a:gd name="connsiteX106" fmla="*/ 2724149 w 3055144"/>
              <a:gd name="connsiteY106" fmla="*/ 481013 h 2514600"/>
              <a:gd name="connsiteX107" fmla="*/ 2788443 w 3055144"/>
              <a:gd name="connsiteY107" fmla="*/ 440532 h 2514600"/>
              <a:gd name="connsiteX108" fmla="*/ 2886074 w 3055144"/>
              <a:gd name="connsiteY108" fmla="*/ 369095 h 2514600"/>
              <a:gd name="connsiteX109" fmla="*/ 3026570 w 3055144"/>
              <a:gd name="connsiteY109" fmla="*/ 266699 h 2514600"/>
              <a:gd name="connsiteX0" fmla="*/ 3055144 w 3055144"/>
              <a:gd name="connsiteY0" fmla="*/ 0 h 2514600"/>
              <a:gd name="connsiteX1" fmla="*/ 3007518 w 3055144"/>
              <a:gd name="connsiteY1" fmla="*/ 109538 h 2514600"/>
              <a:gd name="connsiteX2" fmla="*/ 2962274 w 3055144"/>
              <a:gd name="connsiteY2" fmla="*/ 250032 h 2514600"/>
              <a:gd name="connsiteX3" fmla="*/ 2924174 w 3055144"/>
              <a:gd name="connsiteY3" fmla="*/ 300039 h 2514600"/>
              <a:gd name="connsiteX4" fmla="*/ 2833687 w 3055144"/>
              <a:gd name="connsiteY4" fmla="*/ 347663 h 2514600"/>
              <a:gd name="connsiteX5" fmla="*/ 2771774 w 3055144"/>
              <a:gd name="connsiteY5" fmla="*/ 371476 h 2514600"/>
              <a:gd name="connsiteX6" fmla="*/ 2738437 w 3055144"/>
              <a:gd name="connsiteY6" fmla="*/ 392907 h 2514600"/>
              <a:gd name="connsiteX7" fmla="*/ 2709862 w 3055144"/>
              <a:gd name="connsiteY7" fmla="*/ 433388 h 2514600"/>
              <a:gd name="connsiteX8" fmla="*/ 2652712 w 3055144"/>
              <a:gd name="connsiteY8" fmla="*/ 521495 h 2514600"/>
              <a:gd name="connsiteX9" fmla="*/ 2609849 w 3055144"/>
              <a:gd name="connsiteY9" fmla="*/ 645320 h 2514600"/>
              <a:gd name="connsiteX10" fmla="*/ 2569368 w 3055144"/>
              <a:gd name="connsiteY10" fmla="*/ 728663 h 2514600"/>
              <a:gd name="connsiteX11" fmla="*/ 2528887 w 3055144"/>
              <a:gd name="connsiteY11" fmla="*/ 804863 h 2514600"/>
              <a:gd name="connsiteX12" fmla="*/ 2464594 w 3055144"/>
              <a:gd name="connsiteY12" fmla="*/ 852489 h 2514600"/>
              <a:gd name="connsiteX13" fmla="*/ 2409824 w 3055144"/>
              <a:gd name="connsiteY13" fmla="*/ 921545 h 2514600"/>
              <a:gd name="connsiteX14" fmla="*/ 2286000 w 3055144"/>
              <a:gd name="connsiteY14" fmla="*/ 1052513 h 2514600"/>
              <a:gd name="connsiteX15" fmla="*/ 2171699 w 3055144"/>
              <a:gd name="connsiteY15" fmla="*/ 1162051 h 2514600"/>
              <a:gd name="connsiteX16" fmla="*/ 2069305 w 3055144"/>
              <a:gd name="connsiteY16" fmla="*/ 1238249 h 2514600"/>
              <a:gd name="connsiteX17" fmla="*/ 1978817 w 3055144"/>
              <a:gd name="connsiteY17" fmla="*/ 1252538 h 2514600"/>
              <a:gd name="connsiteX18" fmla="*/ 1916905 w 3055144"/>
              <a:gd name="connsiteY18" fmla="*/ 1281113 h 2514600"/>
              <a:gd name="connsiteX19" fmla="*/ 1859755 w 3055144"/>
              <a:gd name="connsiteY19" fmla="*/ 1326356 h 2514600"/>
              <a:gd name="connsiteX20" fmla="*/ 1840705 w 3055144"/>
              <a:gd name="connsiteY20" fmla="*/ 1393032 h 2514600"/>
              <a:gd name="connsiteX21" fmla="*/ 1838324 w 3055144"/>
              <a:gd name="connsiteY21" fmla="*/ 1471613 h 2514600"/>
              <a:gd name="connsiteX22" fmla="*/ 1831181 w 3055144"/>
              <a:gd name="connsiteY22" fmla="*/ 1526381 h 2514600"/>
              <a:gd name="connsiteX23" fmla="*/ 1816894 w 3055144"/>
              <a:gd name="connsiteY23" fmla="*/ 1559719 h 2514600"/>
              <a:gd name="connsiteX24" fmla="*/ 1788319 w 3055144"/>
              <a:gd name="connsiteY24" fmla="*/ 1593056 h 2514600"/>
              <a:gd name="connsiteX25" fmla="*/ 1728788 w 3055144"/>
              <a:gd name="connsiteY25" fmla="*/ 1616869 h 2514600"/>
              <a:gd name="connsiteX26" fmla="*/ 1676400 w 3055144"/>
              <a:gd name="connsiteY26" fmla="*/ 1631156 h 2514600"/>
              <a:gd name="connsiteX27" fmla="*/ 1624013 w 3055144"/>
              <a:gd name="connsiteY27" fmla="*/ 1635919 h 2514600"/>
              <a:gd name="connsiteX28" fmla="*/ 1543050 w 3055144"/>
              <a:gd name="connsiteY28" fmla="*/ 1633537 h 2514600"/>
              <a:gd name="connsiteX29" fmla="*/ 1454944 w 3055144"/>
              <a:gd name="connsiteY29" fmla="*/ 1631156 h 2514600"/>
              <a:gd name="connsiteX30" fmla="*/ 1402556 w 3055144"/>
              <a:gd name="connsiteY30" fmla="*/ 1635919 h 2514600"/>
              <a:gd name="connsiteX31" fmla="*/ 1364456 w 3055144"/>
              <a:gd name="connsiteY31" fmla="*/ 1662112 h 2514600"/>
              <a:gd name="connsiteX32" fmla="*/ 1345406 w 3055144"/>
              <a:gd name="connsiteY32" fmla="*/ 1690687 h 2514600"/>
              <a:gd name="connsiteX33" fmla="*/ 1326356 w 3055144"/>
              <a:gd name="connsiteY33" fmla="*/ 1726406 h 2514600"/>
              <a:gd name="connsiteX34" fmla="*/ 1312069 w 3055144"/>
              <a:gd name="connsiteY34" fmla="*/ 1764506 h 2514600"/>
              <a:gd name="connsiteX35" fmla="*/ 1281113 w 3055144"/>
              <a:gd name="connsiteY35" fmla="*/ 1788319 h 2514600"/>
              <a:gd name="connsiteX36" fmla="*/ 1238250 w 3055144"/>
              <a:gd name="connsiteY36" fmla="*/ 1826419 h 2514600"/>
              <a:gd name="connsiteX37" fmla="*/ 1207294 w 3055144"/>
              <a:gd name="connsiteY37" fmla="*/ 1835944 h 2514600"/>
              <a:gd name="connsiteX38" fmla="*/ 1171575 w 3055144"/>
              <a:gd name="connsiteY38" fmla="*/ 1828800 h 2514600"/>
              <a:gd name="connsiteX39" fmla="*/ 1116806 w 3055144"/>
              <a:gd name="connsiteY39" fmla="*/ 1828800 h 2514600"/>
              <a:gd name="connsiteX40" fmla="*/ 1088231 w 3055144"/>
              <a:gd name="connsiteY40" fmla="*/ 1833562 h 2514600"/>
              <a:gd name="connsiteX41" fmla="*/ 1042988 w 3055144"/>
              <a:gd name="connsiteY41" fmla="*/ 1840706 h 2514600"/>
              <a:gd name="connsiteX42" fmla="*/ 1004888 w 3055144"/>
              <a:gd name="connsiteY42" fmla="*/ 1864519 h 2514600"/>
              <a:gd name="connsiteX43" fmla="*/ 950119 w 3055144"/>
              <a:gd name="connsiteY43" fmla="*/ 1897856 h 2514600"/>
              <a:gd name="connsiteX44" fmla="*/ 859631 w 3055144"/>
              <a:gd name="connsiteY44" fmla="*/ 1962150 h 2514600"/>
              <a:gd name="connsiteX45" fmla="*/ 788194 w 3055144"/>
              <a:gd name="connsiteY45" fmla="*/ 2009775 h 2514600"/>
              <a:gd name="connsiteX46" fmla="*/ 707231 w 3055144"/>
              <a:gd name="connsiteY46" fmla="*/ 2062162 h 2514600"/>
              <a:gd name="connsiteX47" fmla="*/ 652463 w 3055144"/>
              <a:gd name="connsiteY47" fmla="*/ 2107406 h 2514600"/>
              <a:gd name="connsiteX48" fmla="*/ 547688 w 3055144"/>
              <a:gd name="connsiteY48" fmla="*/ 2169319 h 2514600"/>
              <a:gd name="connsiteX49" fmla="*/ 459581 w 3055144"/>
              <a:gd name="connsiteY49" fmla="*/ 2216944 h 2514600"/>
              <a:gd name="connsiteX50" fmla="*/ 326231 w 3055144"/>
              <a:gd name="connsiteY50" fmla="*/ 2286000 h 2514600"/>
              <a:gd name="connsiteX51" fmla="*/ 240506 w 3055144"/>
              <a:gd name="connsiteY51" fmla="*/ 2319337 h 2514600"/>
              <a:gd name="connsiteX52" fmla="*/ 164306 w 3055144"/>
              <a:gd name="connsiteY52" fmla="*/ 2352675 h 2514600"/>
              <a:gd name="connsiteX53" fmla="*/ 102394 w 3055144"/>
              <a:gd name="connsiteY53" fmla="*/ 2374106 h 2514600"/>
              <a:gd name="connsiteX54" fmla="*/ 0 w 3055144"/>
              <a:gd name="connsiteY54" fmla="*/ 2386012 h 2514600"/>
              <a:gd name="connsiteX55" fmla="*/ 11906 w 3055144"/>
              <a:gd name="connsiteY55" fmla="*/ 2405062 h 2514600"/>
              <a:gd name="connsiteX56" fmla="*/ 33338 w 3055144"/>
              <a:gd name="connsiteY56" fmla="*/ 2433637 h 2514600"/>
              <a:gd name="connsiteX57" fmla="*/ 45244 w 3055144"/>
              <a:gd name="connsiteY57" fmla="*/ 2476500 h 2514600"/>
              <a:gd name="connsiteX58" fmla="*/ 47625 w 3055144"/>
              <a:gd name="connsiteY58" fmla="*/ 2514600 h 2514600"/>
              <a:gd name="connsiteX59" fmla="*/ 100013 w 3055144"/>
              <a:gd name="connsiteY59" fmla="*/ 2497931 h 2514600"/>
              <a:gd name="connsiteX60" fmla="*/ 247650 w 3055144"/>
              <a:gd name="connsiteY60" fmla="*/ 2440781 h 2514600"/>
              <a:gd name="connsiteX61" fmla="*/ 402431 w 3055144"/>
              <a:gd name="connsiteY61" fmla="*/ 2366962 h 2514600"/>
              <a:gd name="connsiteX62" fmla="*/ 531019 w 3055144"/>
              <a:gd name="connsiteY62" fmla="*/ 2290762 h 2514600"/>
              <a:gd name="connsiteX63" fmla="*/ 623888 w 3055144"/>
              <a:gd name="connsiteY63" fmla="*/ 2226469 h 2514600"/>
              <a:gd name="connsiteX64" fmla="*/ 721519 w 3055144"/>
              <a:gd name="connsiteY64" fmla="*/ 2157412 h 2514600"/>
              <a:gd name="connsiteX65" fmla="*/ 857250 w 3055144"/>
              <a:gd name="connsiteY65" fmla="*/ 2052637 h 2514600"/>
              <a:gd name="connsiteX66" fmla="*/ 978694 w 3055144"/>
              <a:gd name="connsiteY66" fmla="*/ 1978819 h 2514600"/>
              <a:gd name="connsiteX67" fmla="*/ 1035844 w 3055144"/>
              <a:gd name="connsiteY67" fmla="*/ 1926431 h 2514600"/>
              <a:gd name="connsiteX68" fmla="*/ 1066800 w 3055144"/>
              <a:gd name="connsiteY68" fmla="*/ 1916906 h 2514600"/>
              <a:gd name="connsiteX69" fmla="*/ 1081088 w 3055144"/>
              <a:gd name="connsiteY69" fmla="*/ 1912144 h 2514600"/>
              <a:gd name="connsiteX70" fmla="*/ 1140619 w 3055144"/>
              <a:gd name="connsiteY70" fmla="*/ 1907381 h 2514600"/>
              <a:gd name="connsiteX71" fmla="*/ 1200150 w 3055144"/>
              <a:gd name="connsiteY71" fmla="*/ 1897856 h 2514600"/>
              <a:gd name="connsiteX72" fmla="*/ 1221581 w 3055144"/>
              <a:gd name="connsiteY72" fmla="*/ 1893094 h 2514600"/>
              <a:gd name="connsiteX73" fmla="*/ 1240631 w 3055144"/>
              <a:gd name="connsiteY73" fmla="*/ 1883569 h 2514600"/>
              <a:gd name="connsiteX74" fmla="*/ 1307306 w 3055144"/>
              <a:gd name="connsiteY74" fmla="*/ 1843087 h 2514600"/>
              <a:gd name="connsiteX75" fmla="*/ 1338263 w 3055144"/>
              <a:gd name="connsiteY75" fmla="*/ 1828800 h 2514600"/>
              <a:gd name="connsiteX76" fmla="*/ 1347788 w 3055144"/>
              <a:gd name="connsiteY76" fmla="*/ 1802606 h 2514600"/>
              <a:gd name="connsiteX77" fmla="*/ 1362075 w 3055144"/>
              <a:gd name="connsiteY77" fmla="*/ 1778794 h 2514600"/>
              <a:gd name="connsiteX78" fmla="*/ 1383506 w 3055144"/>
              <a:gd name="connsiteY78" fmla="*/ 1752600 h 2514600"/>
              <a:gd name="connsiteX79" fmla="*/ 1407319 w 3055144"/>
              <a:gd name="connsiteY79" fmla="*/ 1714500 h 2514600"/>
              <a:gd name="connsiteX80" fmla="*/ 1438275 w 3055144"/>
              <a:gd name="connsiteY80" fmla="*/ 1690687 h 2514600"/>
              <a:gd name="connsiteX81" fmla="*/ 1457325 w 3055144"/>
              <a:gd name="connsiteY81" fmla="*/ 1681162 h 2514600"/>
              <a:gd name="connsiteX82" fmla="*/ 1485900 w 3055144"/>
              <a:gd name="connsiteY82" fmla="*/ 1681162 h 2514600"/>
              <a:gd name="connsiteX83" fmla="*/ 1540669 w 3055144"/>
              <a:gd name="connsiteY83" fmla="*/ 1688306 h 2514600"/>
              <a:gd name="connsiteX84" fmla="*/ 1590675 w 3055144"/>
              <a:gd name="connsiteY84" fmla="*/ 1693069 h 2514600"/>
              <a:gd name="connsiteX85" fmla="*/ 1643063 w 3055144"/>
              <a:gd name="connsiteY85" fmla="*/ 1688306 h 2514600"/>
              <a:gd name="connsiteX86" fmla="*/ 1664494 w 3055144"/>
              <a:gd name="connsiteY86" fmla="*/ 1688306 h 2514600"/>
              <a:gd name="connsiteX87" fmla="*/ 1704975 w 3055144"/>
              <a:gd name="connsiteY87" fmla="*/ 1671637 h 2514600"/>
              <a:gd name="connsiteX88" fmla="*/ 1728788 w 3055144"/>
              <a:gd name="connsiteY88" fmla="*/ 1657350 h 2514600"/>
              <a:gd name="connsiteX89" fmla="*/ 1785938 w 3055144"/>
              <a:gd name="connsiteY89" fmla="*/ 1635919 h 2514600"/>
              <a:gd name="connsiteX90" fmla="*/ 1807369 w 3055144"/>
              <a:gd name="connsiteY90" fmla="*/ 1612106 h 2514600"/>
              <a:gd name="connsiteX91" fmla="*/ 1843088 w 3055144"/>
              <a:gd name="connsiteY91" fmla="*/ 1581150 h 2514600"/>
              <a:gd name="connsiteX92" fmla="*/ 1859756 w 3055144"/>
              <a:gd name="connsiteY92" fmla="*/ 1538287 h 2514600"/>
              <a:gd name="connsiteX93" fmla="*/ 1876425 w 3055144"/>
              <a:gd name="connsiteY93" fmla="*/ 1500187 h 2514600"/>
              <a:gd name="connsiteX94" fmla="*/ 1890713 w 3055144"/>
              <a:gd name="connsiteY94" fmla="*/ 1459706 h 2514600"/>
              <a:gd name="connsiteX95" fmla="*/ 1893093 w 3055144"/>
              <a:gd name="connsiteY95" fmla="*/ 1412082 h 2514600"/>
              <a:gd name="connsiteX96" fmla="*/ 1912143 w 3055144"/>
              <a:gd name="connsiteY96" fmla="*/ 1366838 h 2514600"/>
              <a:gd name="connsiteX97" fmla="*/ 1955006 w 3055144"/>
              <a:gd name="connsiteY97" fmla="*/ 1321595 h 2514600"/>
              <a:gd name="connsiteX98" fmla="*/ 2059780 w 3055144"/>
              <a:gd name="connsiteY98" fmla="*/ 1302544 h 2514600"/>
              <a:gd name="connsiteX99" fmla="*/ 2216943 w 3055144"/>
              <a:gd name="connsiteY99" fmla="*/ 1193007 h 2514600"/>
              <a:gd name="connsiteX100" fmla="*/ 2274093 w 3055144"/>
              <a:gd name="connsiteY100" fmla="*/ 1140620 h 2514600"/>
              <a:gd name="connsiteX101" fmla="*/ 2378868 w 3055144"/>
              <a:gd name="connsiteY101" fmla="*/ 1031082 h 2514600"/>
              <a:gd name="connsiteX102" fmla="*/ 2486024 w 3055144"/>
              <a:gd name="connsiteY102" fmla="*/ 900114 h 2514600"/>
              <a:gd name="connsiteX103" fmla="*/ 2566986 w 3055144"/>
              <a:gd name="connsiteY103" fmla="*/ 828675 h 2514600"/>
              <a:gd name="connsiteX104" fmla="*/ 2638424 w 3055144"/>
              <a:gd name="connsiteY104" fmla="*/ 676276 h 2514600"/>
              <a:gd name="connsiteX105" fmla="*/ 2693193 w 3055144"/>
              <a:gd name="connsiteY105" fmla="*/ 545307 h 2514600"/>
              <a:gd name="connsiteX106" fmla="*/ 2724149 w 3055144"/>
              <a:gd name="connsiteY106" fmla="*/ 481013 h 2514600"/>
              <a:gd name="connsiteX107" fmla="*/ 2783681 w 3055144"/>
              <a:gd name="connsiteY107" fmla="*/ 426245 h 2514600"/>
              <a:gd name="connsiteX108" fmla="*/ 2886074 w 3055144"/>
              <a:gd name="connsiteY108" fmla="*/ 369095 h 2514600"/>
              <a:gd name="connsiteX109" fmla="*/ 3026570 w 3055144"/>
              <a:gd name="connsiteY109" fmla="*/ 266699 h 2514600"/>
              <a:gd name="connsiteX0" fmla="*/ 3055144 w 3055144"/>
              <a:gd name="connsiteY0" fmla="*/ 0 h 2514600"/>
              <a:gd name="connsiteX1" fmla="*/ 3007518 w 3055144"/>
              <a:gd name="connsiteY1" fmla="*/ 109538 h 2514600"/>
              <a:gd name="connsiteX2" fmla="*/ 2962274 w 3055144"/>
              <a:gd name="connsiteY2" fmla="*/ 250032 h 2514600"/>
              <a:gd name="connsiteX3" fmla="*/ 2924174 w 3055144"/>
              <a:gd name="connsiteY3" fmla="*/ 300039 h 2514600"/>
              <a:gd name="connsiteX4" fmla="*/ 2833687 w 3055144"/>
              <a:gd name="connsiteY4" fmla="*/ 347663 h 2514600"/>
              <a:gd name="connsiteX5" fmla="*/ 2771774 w 3055144"/>
              <a:gd name="connsiteY5" fmla="*/ 371476 h 2514600"/>
              <a:gd name="connsiteX6" fmla="*/ 2738437 w 3055144"/>
              <a:gd name="connsiteY6" fmla="*/ 392907 h 2514600"/>
              <a:gd name="connsiteX7" fmla="*/ 2709862 w 3055144"/>
              <a:gd name="connsiteY7" fmla="*/ 433388 h 2514600"/>
              <a:gd name="connsiteX8" fmla="*/ 2652712 w 3055144"/>
              <a:gd name="connsiteY8" fmla="*/ 521495 h 2514600"/>
              <a:gd name="connsiteX9" fmla="*/ 2609849 w 3055144"/>
              <a:gd name="connsiteY9" fmla="*/ 645320 h 2514600"/>
              <a:gd name="connsiteX10" fmla="*/ 2569368 w 3055144"/>
              <a:gd name="connsiteY10" fmla="*/ 728663 h 2514600"/>
              <a:gd name="connsiteX11" fmla="*/ 2528887 w 3055144"/>
              <a:gd name="connsiteY11" fmla="*/ 804863 h 2514600"/>
              <a:gd name="connsiteX12" fmla="*/ 2464594 w 3055144"/>
              <a:gd name="connsiteY12" fmla="*/ 852489 h 2514600"/>
              <a:gd name="connsiteX13" fmla="*/ 2409824 w 3055144"/>
              <a:gd name="connsiteY13" fmla="*/ 921545 h 2514600"/>
              <a:gd name="connsiteX14" fmla="*/ 2286000 w 3055144"/>
              <a:gd name="connsiteY14" fmla="*/ 1052513 h 2514600"/>
              <a:gd name="connsiteX15" fmla="*/ 2171699 w 3055144"/>
              <a:gd name="connsiteY15" fmla="*/ 1162051 h 2514600"/>
              <a:gd name="connsiteX16" fmla="*/ 2069305 w 3055144"/>
              <a:gd name="connsiteY16" fmla="*/ 1238249 h 2514600"/>
              <a:gd name="connsiteX17" fmla="*/ 1978817 w 3055144"/>
              <a:gd name="connsiteY17" fmla="*/ 1252538 h 2514600"/>
              <a:gd name="connsiteX18" fmla="*/ 1916905 w 3055144"/>
              <a:gd name="connsiteY18" fmla="*/ 1281113 h 2514600"/>
              <a:gd name="connsiteX19" fmla="*/ 1859755 w 3055144"/>
              <a:gd name="connsiteY19" fmla="*/ 1326356 h 2514600"/>
              <a:gd name="connsiteX20" fmla="*/ 1840705 w 3055144"/>
              <a:gd name="connsiteY20" fmla="*/ 1393032 h 2514600"/>
              <a:gd name="connsiteX21" fmla="*/ 1838324 w 3055144"/>
              <a:gd name="connsiteY21" fmla="*/ 1471613 h 2514600"/>
              <a:gd name="connsiteX22" fmla="*/ 1831181 w 3055144"/>
              <a:gd name="connsiteY22" fmla="*/ 1526381 h 2514600"/>
              <a:gd name="connsiteX23" fmla="*/ 1816894 w 3055144"/>
              <a:gd name="connsiteY23" fmla="*/ 1559719 h 2514600"/>
              <a:gd name="connsiteX24" fmla="*/ 1788319 w 3055144"/>
              <a:gd name="connsiteY24" fmla="*/ 1593056 h 2514600"/>
              <a:gd name="connsiteX25" fmla="*/ 1728788 w 3055144"/>
              <a:gd name="connsiteY25" fmla="*/ 1616869 h 2514600"/>
              <a:gd name="connsiteX26" fmla="*/ 1676400 w 3055144"/>
              <a:gd name="connsiteY26" fmla="*/ 1631156 h 2514600"/>
              <a:gd name="connsiteX27" fmla="*/ 1624013 w 3055144"/>
              <a:gd name="connsiteY27" fmla="*/ 1635919 h 2514600"/>
              <a:gd name="connsiteX28" fmla="*/ 1543050 w 3055144"/>
              <a:gd name="connsiteY28" fmla="*/ 1633537 h 2514600"/>
              <a:gd name="connsiteX29" fmla="*/ 1454944 w 3055144"/>
              <a:gd name="connsiteY29" fmla="*/ 1631156 h 2514600"/>
              <a:gd name="connsiteX30" fmla="*/ 1402556 w 3055144"/>
              <a:gd name="connsiteY30" fmla="*/ 1635919 h 2514600"/>
              <a:gd name="connsiteX31" fmla="*/ 1364456 w 3055144"/>
              <a:gd name="connsiteY31" fmla="*/ 1662112 h 2514600"/>
              <a:gd name="connsiteX32" fmla="*/ 1345406 w 3055144"/>
              <a:gd name="connsiteY32" fmla="*/ 1690687 h 2514600"/>
              <a:gd name="connsiteX33" fmla="*/ 1326356 w 3055144"/>
              <a:gd name="connsiteY33" fmla="*/ 1726406 h 2514600"/>
              <a:gd name="connsiteX34" fmla="*/ 1312069 w 3055144"/>
              <a:gd name="connsiteY34" fmla="*/ 1764506 h 2514600"/>
              <a:gd name="connsiteX35" fmla="*/ 1281113 w 3055144"/>
              <a:gd name="connsiteY35" fmla="*/ 1788319 h 2514600"/>
              <a:gd name="connsiteX36" fmla="*/ 1238250 w 3055144"/>
              <a:gd name="connsiteY36" fmla="*/ 1826419 h 2514600"/>
              <a:gd name="connsiteX37" fmla="*/ 1207294 w 3055144"/>
              <a:gd name="connsiteY37" fmla="*/ 1835944 h 2514600"/>
              <a:gd name="connsiteX38" fmla="*/ 1171575 w 3055144"/>
              <a:gd name="connsiteY38" fmla="*/ 1828800 h 2514600"/>
              <a:gd name="connsiteX39" fmla="*/ 1116806 w 3055144"/>
              <a:gd name="connsiteY39" fmla="*/ 1828800 h 2514600"/>
              <a:gd name="connsiteX40" fmla="*/ 1088231 w 3055144"/>
              <a:gd name="connsiteY40" fmla="*/ 1833562 h 2514600"/>
              <a:gd name="connsiteX41" fmla="*/ 1042988 w 3055144"/>
              <a:gd name="connsiteY41" fmla="*/ 1840706 h 2514600"/>
              <a:gd name="connsiteX42" fmla="*/ 1004888 w 3055144"/>
              <a:gd name="connsiteY42" fmla="*/ 1864519 h 2514600"/>
              <a:gd name="connsiteX43" fmla="*/ 950119 w 3055144"/>
              <a:gd name="connsiteY43" fmla="*/ 1897856 h 2514600"/>
              <a:gd name="connsiteX44" fmla="*/ 859631 w 3055144"/>
              <a:gd name="connsiteY44" fmla="*/ 1962150 h 2514600"/>
              <a:gd name="connsiteX45" fmla="*/ 788194 w 3055144"/>
              <a:gd name="connsiteY45" fmla="*/ 2009775 h 2514600"/>
              <a:gd name="connsiteX46" fmla="*/ 707231 w 3055144"/>
              <a:gd name="connsiteY46" fmla="*/ 2062162 h 2514600"/>
              <a:gd name="connsiteX47" fmla="*/ 652463 w 3055144"/>
              <a:gd name="connsiteY47" fmla="*/ 2107406 h 2514600"/>
              <a:gd name="connsiteX48" fmla="*/ 547688 w 3055144"/>
              <a:gd name="connsiteY48" fmla="*/ 2169319 h 2514600"/>
              <a:gd name="connsiteX49" fmla="*/ 459581 w 3055144"/>
              <a:gd name="connsiteY49" fmla="*/ 2216944 h 2514600"/>
              <a:gd name="connsiteX50" fmla="*/ 326231 w 3055144"/>
              <a:gd name="connsiteY50" fmla="*/ 2286000 h 2514600"/>
              <a:gd name="connsiteX51" fmla="*/ 240506 w 3055144"/>
              <a:gd name="connsiteY51" fmla="*/ 2319337 h 2514600"/>
              <a:gd name="connsiteX52" fmla="*/ 164306 w 3055144"/>
              <a:gd name="connsiteY52" fmla="*/ 2352675 h 2514600"/>
              <a:gd name="connsiteX53" fmla="*/ 102394 w 3055144"/>
              <a:gd name="connsiteY53" fmla="*/ 2374106 h 2514600"/>
              <a:gd name="connsiteX54" fmla="*/ 0 w 3055144"/>
              <a:gd name="connsiteY54" fmla="*/ 2386012 h 2514600"/>
              <a:gd name="connsiteX55" fmla="*/ 11906 w 3055144"/>
              <a:gd name="connsiteY55" fmla="*/ 2405062 h 2514600"/>
              <a:gd name="connsiteX56" fmla="*/ 33338 w 3055144"/>
              <a:gd name="connsiteY56" fmla="*/ 2433637 h 2514600"/>
              <a:gd name="connsiteX57" fmla="*/ 45244 w 3055144"/>
              <a:gd name="connsiteY57" fmla="*/ 2476500 h 2514600"/>
              <a:gd name="connsiteX58" fmla="*/ 47625 w 3055144"/>
              <a:gd name="connsiteY58" fmla="*/ 2514600 h 2514600"/>
              <a:gd name="connsiteX59" fmla="*/ 100013 w 3055144"/>
              <a:gd name="connsiteY59" fmla="*/ 2497931 h 2514600"/>
              <a:gd name="connsiteX60" fmla="*/ 247650 w 3055144"/>
              <a:gd name="connsiteY60" fmla="*/ 2440781 h 2514600"/>
              <a:gd name="connsiteX61" fmla="*/ 402431 w 3055144"/>
              <a:gd name="connsiteY61" fmla="*/ 2366962 h 2514600"/>
              <a:gd name="connsiteX62" fmla="*/ 531019 w 3055144"/>
              <a:gd name="connsiteY62" fmla="*/ 2290762 h 2514600"/>
              <a:gd name="connsiteX63" fmla="*/ 623888 w 3055144"/>
              <a:gd name="connsiteY63" fmla="*/ 2226469 h 2514600"/>
              <a:gd name="connsiteX64" fmla="*/ 721519 w 3055144"/>
              <a:gd name="connsiteY64" fmla="*/ 2157412 h 2514600"/>
              <a:gd name="connsiteX65" fmla="*/ 857250 w 3055144"/>
              <a:gd name="connsiteY65" fmla="*/ 2052637 h 2514600"/>
              <a:gd name="connsiteX66" fmla="*/ 978694 w 3055144"/>
              <a:gd name="connsiteY66" fmla="*/ 1978819 h 2514600"/>
              <a:gd name="connsiteX67" fmla="*/ 1035844 w 3055144"/>
              <a:gd name="connsiteY67" fmla="*/ 1926431 h 2514600"/>
              <a:gd name="connsiteX68" fmla="*/ 1066800 w 3055144"/>
              <a:gd name="connsiteY68" fmla="*/ 1916906 h 2514600"/>
              <a:gd name="connsiteX69" fmla="*/ 1081088 w 3055144"/>
              <a:gd name="connsiteY69" fmla="*/ 1912144 h 2514600"/>
              <a:gd name="connsiteX70" fmla="*/ 1140619 w 3055144"/>
              <a:gd name="connsiteY70" fmla="*/ 1907381 h 2514600"/>
              <a:gd name="connsiteX71" fmla="*/ 1200150 w 3055144"/>
              <a:gd name="connsiteY71" fmla="*/ 1897856 h 2514600"/>
              <a:gd name="connsiteX72" fmla="*/ 1221581 w 3055144"/>
              <a:gd name="connsiteY72" fmla="*/ 1893094 h 2514600"/>
              <a:gd name="connsiteX73" fmla="*/ 1240631 w 3055144"/>
              <a:gd name="connsiteY73" fmla="*/ 1883569 h 2514600"/>
              <a:gd name="connsiteX74" fmla="*/ 1307306 w 3055144"/>
              <a:gd name="connsiteY74" fmla="*/ 1843087 h 2514600"/>
              <a:gd name="connsiteX75" fmla="*/ 1338263 w 3055144"/>
              <a:gd name="connsiteY75" fmla="*/ 1828800 h 2514600"/>
              <a:gd name="connsiteX76" fmla="*/ 1347788 w 3055144"/>
              <a:gd name="connsiteY76" fmla="*/ 1802606 h 2514600"/>
              <a:gd name="connsiteX77" fmla="*/ 1362075 w 3055144"/>
              <a:gd name="connsiteY77" fmla="*/ 1778794 h 2514600"/>
              <a:gd name="connsiteX78" fmla="*/ 1383506 w 3055144"/>
              <a:gd name="connsiteY78" fmla="*/ 1752600 h 2514600"/>
              <a:gd name="connsiteX79" fmla="*/ 1407319 w 3055144"/>
              <a:gd name="connsiteY79" fmla="*/ 1714500 h 2514600"/>
              <a:gd name="connsiteX80" fmla="*/ 1438275 w 3055144"/>
              <a:gd name="connsiteY80" fmla="*/ 1690687 h 2514600"/>
              <a:gd name="connsiteX81" fmla="*/ 1457325 w 3055144"/>
              <a:gd name="connsiteY81" fmla="*/ 1681162 h 2514600"/>
              <a:gd name="connsiteX82" fmla="*/ 1485900 w 3055144"/>
              <a:gd name="connsiteY82" fmla="*/ 1681162 h 2514600"/>
              <a:gd name="connsiteX83" fmla="*/ 1540669 w 3055144"/>
              <a:gd name="connsiteY83" fmla="*/ 1688306 h 2514600"/>
              <a:gd name="connsiteX84" fmla="*/ 1590675 w 3055144"/>
              <a:gd name="connsiteY84" fmla="*/ 1693069 h 2514600"/>
              <a:gd name="connsiteX85" fmla="*/ 1643063 w 3055144"/>
              <a:gd name="connsiteY85" fmla="*/ 1688306 h 2514600"/>
              <a:gd name="connsiteX86" fmla="*/ 1664494 w 3055144"/>
              <a:gd name="connsiteY86" fmla="*/ 1688306 h 2514600"/>
              <a:gd name="connsiteX87" fmla="*/ 1704975 w 3055144"/>
              <a:gd name="connsiteY87" fmla="*/ 1671637 h 2514600"/>
              <a:gd name="connsiteX88" fmla="*/ 1728788 w 3055144"/>
              <a:gd name="connsiteY88" fmla="*/ 1657350 h 2514600"/>
              <a:gd name="connsiteX89" fmla="*/ 1785938 w 3055144"/>
              <a:gd name="connsiteY89" fmla="*/ 1635919 h 2514600"/>
              <a:gd name="connsiteX90" fmla="*/ 1807369 w 3055144"/>
              <a:gd name="connsiteY90" fmla="*/ 1612106 h 2514600"/>
              <a:gd name="connsiteX91" fmla="*/ 1843088 w 3055144"/>
              <a:gd name="connsiteY91" fmla="*/ 1581150 h 2514600"/>
              <a:gd name="connsiteX92" fmla="*/ 1859756 w 3055144"/>
              <a:gd name="connsiteY92" fmla="*/ 1538287 h 2514600"/>
              <a:gd name="connsiteX93" fmla="*/ 1876425 w 3055144"/>
              <a:gd name="connsiteY93" fmla="*/ 1500187 h 2514600"/>
              <a:gd name="connsiteX94" fmla="*/ 1890713 w 3055144"/>
              <a:gd name="connsiteY94" fmla="*/ 1459706 h 2514600"/>
              <a:gd name="connsiteX95" fmla="*/ 1893093 w 3055144"/>
              <a:gd name="connsiteY95" fmla="*/ 1412082 h 2514600"/>
              <a:gd name="connsiteX96" fmla="*/ 1912143 w 3055144"/>
              <a:gd name="connsiteY96" fmla="*/ 1366838 h 2514600"/>
              <a:gd name="connsiteX97" fmla="*/ 1955006 w 3055144"/>
              <a:gd name="connsiteY97" fmla="*/ 1321595 h 2514600"/>
              <a:gd name="connsiteX98" fmla="*/ 2059780 w 3055144"/>
              <a:gd name="connsiteY98" fmla="*/ 1302544 h 2514600"/>
              <a:gd name="connsiteX99" fmla="*/ 2216943 w 3055144"/>
              <a:gd name="connsiteY99" fmla="*/ 1193007 h 2514600"/>
              <a:gd name="connsiteX100" fmla="*/ 2274093 w 3055144"/>
              <a:gd name="connsiteY100" fmla="*/ 1140620 h 2514600"/>
              <a:gd name="connsiteX101" fmla="*/ 2378868 w 3055144"/>
              <a:gd name="connsiteY101" fmla="*/ 1031082 h 2514600"/>
              <a:gd name="connsiteX102" fmla="*/ 2486024 w 3055144"/>
              <a:gd name="connsiteY102" fmla="*/ 900114 h 2514600"/>
              <a:gd name="connsiteX103" fmla="*/ 2566986 w 3055144"/>
              <a:gd name="connsiteY103" fmla="*/ 828675 h 2514600"/>
              <a:gd name="connsiteX104" fmla="*/ 2638424 w 3055144"/>
              <a:gd name="connsiteY104" fmla="*/ 676276 h 2514600"/>
              <a:gd name="connsiteX105" fmla="*/ 2693193 w 3055144"/>
              <a:gd name="connsiteY105" fmla="*/ 545307 h 2514600"/>
              <a:gd name="connsiteX106" fmla="*/ 2724149 w 3055144"/>
              <a:gd name="connsiteY106" fmla="*/ 481013 h 2514600"/>
              <a:gd name="connsiteX107" fmla="*/ 2783681 w 3055144"/>
              <a:gd name="connsiteY107" fmla="*/ 426245 h 2514600"/>
              <a:gd name="connsiteX108" fmla="*/ 2886074 w 3055144"/>
              <a:gd name="connsiteY108" fmla="*/ 369095 h 2514600"/>
              <a:gd name="connsiteX109" fmla="*/ 2945605 w 3055144"/>
              <a:gd name="connsiteY109" fmla="*/ 326232 h 2514600"/>
              <a:gd name="connsiteX110" fmla="*/ 3026570 w 3055144"/>
              <a:gd name="connsiteY110" fmla="*/ 266699 h 2514600"/>
              <a:gd name="connsiteX0" fmla="*/ 3055144 w 3055144"/>
              <a:gd name="connsiteY0" fmla="*/ 0 h 2514600"/>
              <a:gd name="connsiteX1" fmla="*/ 3007518 w 3055144"/>
              <a:gd name="connsiteY1" fmla="*/ 109538 h 2514600"/>
              <a:gd name="connsiteX2" fmla="*/ 2962274 w 3055144"/>
              <a:gd name="connsiteY2" fmla="*/ 250032 h 2514600"/>
              <a:gd name="connsiteX3" fmla="*/ 2924174 w 3055144"/>
              <a:gd name="connsiteY3" fmla="*/ 300039 h 2514600"/>
              <a:gd name="connsiteX4" fmla="*/ 2833687 w 3055144"/>
              <a:gd name="connsiteY4" fmla="*/ 347663 h 2514600"/>
              <a:gd name="connsiteX5" fmla="*/ 2771774 w 3055144"/>
              <a:gd name="connsiteY5" fmla="*/ 371476 h 2514600"/>
              <a:gd name="connsiteX6" fmla="*/ 2738437 w 3055144"/>
              <a:gd name="connsiteY6" fmla="*/ 392907 h 2514600"/>
              <a:gd name="connsiteX7" fmla="*/ 2709862 w 3055144"/>
              <a:gd name="connsiteY7" fmla="*/ 433388 h 2514600"/>
              <a:gd name="connsiteX8" fmla="*/ 2652712 w 3055144"/>
              <a:gd name="connsiteY8" fmla="*/ 521495 h 2514600"/>
              <a:gd name="connsiteX9" fmla="*/ 2609849 w 3055144"/>
              <a:gd name="connsiteY9" fmla="*/ 645320 h 2514600"/>
              <a:gd name="connsiteX10" fmla="*/ 2569368 w 3055144"/>
              <a:gd name="connsiteY10" fmla="*/ 728663 h 2514600"/>
              <a:gd name="connsiteX11" fmla="*/ 2528887 w 3055144"/>
              <a:gd name="connsiteY11" fmla="*/ 804863 h 2514600"/>
              <a:gd name="connsiteX12" fmla="*/ 2464594 w 3055144"/>
              <a:gd name="connsiteY12" fmla="*/ 852489 h 2514600"/>
              <a:gd name="connsiteX13" fmla="*/ 2409824 w 3055144"/>
              <a:gd name="connsiteY13" fmla="*/ 921545 h 2514600"/>
              <a:gd name="connsiteX14" fmla="*/ 2286000 w 3055144"/>
              <a:gd name="connsiteY14" fmla="*/ 1052513 h 2514600"/>
              <a:gd name="connsiteX15" fmla="*/ 2171699 w 3055144"/>
              <a:gd name="connsiteY15" fmla="*/ 1162051 h 2514600"/>
              <a:gd name="connsiteX16" fmla="*/ 2069305 w 3055144"/>
              <a:gd name="connsiteY16" fmla="*/ 1238249 h 2514600"/>
              <a:gd name="connsiteX17" fmla="*/ 1978817 w 3055144"/>
              <a:gd name="connsiteY17" fmla="*/ 1252538 h 2514600"/>
              <a:gd name="connsiteX18" fmla="*/ 1916905 w 3055144"/>
              <a:gd name="connsiteY18" fmla="*/ 1281113 h 2514600"/>
              <a:gd name="connsiteX19" fmla="*/ 1859755 w 3055144"/>
              <a:gd name="connsiteY19" fmla="*/ 1326356 h 2514600"/>
              <a:gd name="connsiteX20" fmla="*/ 1840705 w 3055144"/>
              <a:gd name="connsiteY20" fmla="*/ 1393032 h 2514600"/>
              <a:gd name="connsiteX21" fmla="*/ 1838324 w 3055144"/>
              <a:gd name="connsiteY21" fmla="*/ 1471613 h 2514600"/>
              <a:gd name="connsiteX22" fmla="*/ 1831181 w 3055144"/>
              <a:gd name="connsiteY22" fmla="*/ 1526381 h 2514600"/>
              <a:gd name="connsiteX23" fmla="*/ 1816894 w 3055144"/>
              <a:gd name="connsiteY23" fmla="*/ 1559719 h 2514600"/>
              <a:gd name="connsiteX24" fmla="*/ 1788319 w 3055144"/>
              <a:gd name="connsiteY24" fmla="*/ 1593056 h 2514600"/>
              <a:gd name="connsiteX25" fmla="*/ 1728788 w 3055144"/>
              <a:gd name="connsiteY25" fmla="*/ 1616869 h 2514600"/>
              <a:gd name="connsiteX26" fmla="*/ 1676400 w 3055144"/>
              <a:gd name="connsiteY26" fmla="*/ 1631156 h 2514600"/>
              <a:gd name="connsiteX27" fmla="*/ 1624013 w 3055144"/>
              <a:gd name="connsiteY27" fmla="*/ 1635919 h 2514600"/>
              <a:gd name="connsiteX28" fmla="*/ 1543050 w 3055144"/>
              <a:gd name="connsiteY28" fmla="*/ 1633537 h 2514600"/>
              <a:gd name="connsiteX29" fmla="*/ 1454944 w 3055144"/>
              <a:gd name="connsiteY29" fmla="*/ 1631156 h 2514600"/>
              <a:gd name="connsiteX30" fmla="*/ 1402556 w 3055144"/>
              <a:gd name="connsiteY30" fmla="*/ 1635919 h 2514600"/>
              <a:gd name="connsiteX31" fmla="*/ 1364456 w 3055144"/>
              <a:gd name="connsiteY31" fmla="*/ 1662112 h 2514600"/>
              <a:gd name="connsiteX32" fmla="*/ 1345406 w 3055144"/>
              <a:gd name="connsiteY32" fmla="*/ 1690687 h 2514600"/>
              <a:gd name="connsiteX33" fmla="*/ 1326356 w 3055144"/>
              <a:gd name="connsiteY33" fmla="*/ 1726406 h 2514600"/>
              <a:gd name="connsiteX34" fmla="*/ 1312069 w 3055144"/>
              <a:gd name="connsiteY34" fmla="*/ 1764506 h 2514600"/>
              <a:gd name="connsiteX35" fmla="*/ 1281113 w 3055144"/>
              <a:gd name="connsiteY35" fmla="*/ 1788319 h 2514600"/>
              <a:gd name="connsiteX36" fmla="*/ 1238250 w 3055144"/>
              <a:gd name="connsiteY36" fmla="*/ 1826419 h 2514600"/>
              <a:gd name="connsiteX37" fmla="*/ 1207294 w 3055144"/>
              <a:gd name="connsiteY37" fmla="*/ 1835944 h 2514600"/>
              <a:gd name="connsiteX38" fmla="*/ 1171575 w 3055144"/>
              <a:gd name="connsiteY38" fmla="*/ 1828800 h 2514600"/>
              <a:gd name="connsiteX39" fmla="*/ 1116806 w 3055144"/>
              <a:gd name="connsiteY39" fmla="*/ 1828800 h 2514600"/>
              <a:gd name="connsiteX40" fmla="*/ 1088231 w 3055144"/>
              <a:gd name="connsiteY40" fmla="*/ 1833562 h 2514600"/>
              <a:gd name="connsiteX41" fmla="*/ 1042988 w 3055144"/>
              <a:gd name="connsiteY41" fmla="*/ 1840706 h 2514600"/>
              <a:gd name="connsiteX42" fmla="*/ 1004888 w 3055144"/>
              <a:gd name="connsiteY42" fmla="*/ 1864519 h 2514600"/>
              <a:gd name="connsiteX43" fmla="*/ 950119 w 3055144"/>
              <a:gd name="connsiteY43" fmla="*/ 1897856 h 2514600"/>
              <a:gd name="connsiteX44" fmla="*/ 859631 w 3055144"/>
              <a:gd name="connsiteY44" fmla="*/ 1962150 h 2514600"/>
              <a:gd name="connsiteX45" fmla="*/ 788194 w 3055144"/>
              <a:gd name="connsiteY45" fmla="*/ 2009775 h 2514600"/>
              <a:gd name="connsiteX46" fmla="*/ 707231 w 3055144"/>
              <a:gd name="connsiteY46" fmla="*/ 2062162 h 2514600"/>
              <a:gd name="connsiteX47" fmla="*/ 652463 w 3055144"/>
              <a:gd name="connsiteY47" fmla="*/ 2107406 h 2514600"/>
              <a:gd name="connsiteX48" fmla="*/ 547688 w 3055144"/>
              <a:gd name="connsiteY48" fmla="*/ 2169319 h 2514600"/>
              <a:gd name="connsiteX49" fmla="*/ 459581 w 3055144"/>
              <a:gd name="connsiteY49" fmla="*/ 2216944 h 2514600"/>
              <a:gd name="connsiteX50" fmla="*/ 326231 w 3055144"/>
              <a:gd name="connsiteY50" fmla="*/ 2286000 h 2514600"/>
              <a:gd name="connsiteX51" fmla="*/ 240506 w 3055144"/>
              <a:gd name="connsiteY51" fmla="*/ 2319337 h 2514600"/>
              <a:gd name="connsiteX52" fmla="*/ 164306 w 3055144"/>
              <a:gd name="connsiteY52" fmla="*/ 2352675 h 2514600"/>
              <a:gd name="connsiteX53" fmla="*/ 102394 w 3055144"/>
              <a:gd name="connsiteY53" fmla="*/ 2374106 h 2514600"/>
              <a:gd name="connsiteX54" fmla="*/ 0 w 3055144"/>
              <a:gd name="connsiteY54" fmla="*/ 2386012 h 2514600"/>
              <a:gd name="connsiteX55" fmla="*/ 11906 w 3055144"/>
              <a:gd name="connsiteY55" fmla="*/ 2405062 h 2514600"/>
              <a:gd name="connsiteX56" fmla="*/ 33338 w 3055144"/>
              <a:gd name="connsiteY56" fmla="*/ 2433637 h 2514600"/>
              <a:gd name="connsiteX57" fmla="*/ 45244 w 3055144"/>
              <a:gd name="connsiteY57" fmla="*/ 2476500 h 2514600"/>
              <a:gd name="connsiteX58" fmla="*/ 47625 w 3055144"/>
              <a:gd name="connsiteY58" fmla="*/ 2514600 h 2514600"/>
              <a:gd name="connsiteX59" fmla="*/ 100013 w 3055144"/>
              <a:gd name="connsiteY59" fmla="*/ 2497931 h 2514600"/>
              <a:gd name="connsiteX60" fmla="*/ 247650 w 3055144"/>
              <a:gd name="connsiteY60" fmla="*/ 2440781 h 2514600"/>
              <a:gd name="connsiteX61" fmla="*/ 402431 w 3055144"/>
              <a:gd name="connsiteY61" fmla="*/ 2366962 h 2514600"/>
              <a:gd name="connsiteX62" fmla="*/ 531019 w 3055144"/>
              <a:gd name="connsiteY62" fmla="*/ 2290762 h 2514600"/>
              <a:gd name="connsiteX63" fmla="*/ 623888 w 3055144"/>
              <a:gd name="connsiteY63" fmla="*/ 2226469 h 2514600"/>
              <a:gd name="connsiteX64" fmla="*/ 721519 w 3055144"/>
              <a:gd name="connsiteY64" fmla="*/ 2157412 h 2514600"/>
              <a:gd name="connsiteX65" fmla="*/ 857250 w 3055144"/>
              <a:gd name="connsiteY65" fmla="*/ 2052637 h 2514600"/>
              <a:gd name="connsiteX66" fmla="*/ 978694 w 3055144"/>
              <a:gd name="connsiteY66" fmla="*/ 1978819 h 2514600"/>
              <a:gd name="connsiteX67" fmla="*/ 1035844 w 3055144"/>
              <a:gd name="connsiteY67" fmla="*/ 1926431 h 2514600"/>
              <a:gd name="connsiteX68" fmla="*/ 1066800 w 3055144"/>
              <a:gd name="connsiteY68" fmla="*/ 1916906 h 2514600"/>
              <a:gd name="connsiteX69" fmla="*/ 1081088 w 3055144"/>
              <a:gd name="connsiteY69" fmla="*/ 1912144 h 2514600"/>
              <a:gd name="connsiteX70" fmla="*/ 1140619 w 3055144"/>
              <a:gd name="connsiteY70" fmla="*/ 1907381 h 2514600"/>
              <a:gd name="connsiteX71" fmla="*/ 1200150 w 3055144"/>
              <a:gd name="connsiteY71" fmla="*/ 1897856 h 2514600"/>
              <a:gd name="connsiteX72" fmla="*/ 1221581 w 3055144"/>
              <a:gd name="connsiteY72" fmla="*/ 1893094 h 2514600"/>
              <a:gd name="connsiteX73" fmla="*/ 1240631 w 3055144"/>
              <a:gd name="connsiteY73" fmla="*/ 1883569 h 2514600"/>
              <a:gd name="connsiteX74" fmla="*/ 1307306 w 3055144"/>
              <a:gd name="connsiteY74" fmla="*/ 1843087 h 2514600"/>
              <a:gd name="connsiteX75" fmla="*/ 1338263 w 3055144"/>
              <a:gd name="connsiteY75" fmla="*/ 1828800 h 2514600"/>
              <a:gd name="connsiteX76" fmla="*/ 1347788 w 3055144"/>
              <a:gd name="connsiteY76" fmla="*/ 1802606 h 2514600"/>
              <a:gd name="connsiteX77" fmla="*/ 1362075 w 3055144"/>
              <a:gd name="connsiteY77" fmla="*/ 1778794 h 2514600"/>
              <a:gd name="connsiteX78" fmla="*/ 1383506 w 3055144"/>
              <a:gd name="connsiteY78" fmla="*/ 1752600 h 2514600"/>
              <a:gd name="connsiteX79" fmla="*/ 1407319 w 3055144"/>
              <a:gd name="connsiteY79" fmla="*/ 1714500 h 2514600"/>
              <a:gd name="connsiteX80" fmla="*/ 1438275 w 3055144"/>
              <a:gd name="connsiteY80" fmla="*/ 1690687 h 2514600"/>
              <a:gd name="connsiteX81" fmla="*/ 1457325 w 3055144"/>
              <a:gd name="connsiteY81" fmla="*/ 1681162 h 2514600"/>
              <a:gd name="connsiteX82" fmla="*/ 1485900 w 3055144"/>
              <a:gd name="connsiteY82" fmla="*/ 1681162 h 2514600"/>
              <a:gd name="connsiteX83" fmla="*/ 1540669 w 3055144"/>
              <a:gd name="connsiteY83" fmla="*/ 1688306 h 2514600"/>
              <a:gd name="connsiteX84" fmla="*/ 1590675 w 3055144"/>
              <a:gd name="connsiteY84" fmla="*/ 1693069 h 2514600"/>
              <a:gd name="connsiteX85" fmla="*/ 1643063 w 3055144"/>
              <a:gd name="connsiteY85" fmla="*/ 1688306 h 2514600"/>
              <a:gd name="connsiteX86" fmla="*/ 1664494 w 3055144"/>
              <a:gd name="connsiteY86" fmla="*/ 1688306 h 2514600"/>
              <a:gd name="connsiteX87" fmla="*/ 1704975 w 3055144"/>
              <a:gd name="connsiteY87" fmla="*/ 1671637 h 2514600"/>
              <a:gd name="connsiteX88" fmla="*/ 1728788 w 3055144"/>
              <a:gd name="connsiteY88" fmla="*/ 1657350 h 2514600"/>
              <a:gd name="connsiteX89" fmla="*/ 1785938 w 3055144"/>
              <a:gd name="connsiteY89" fmla="*/ 1635919 h 2514600"/>
              <a:gd name="connsiteX90" fmla="*/ 1807369 w 3055144"/>
              <a:gd name="connsiteY90" fmla="*/ 1612106 h 2514600"/>
              <a:gd name="connsiteX91" fmla="*/ 1843088 w 3055144"/>
              <a:gd name="connsiteY91" fmla="*/ 1581150 h 2514600"/>
              <a:gd name="connsiteX92" fmla="*/ 1859756 w 3055144"/>
              <a:gd name="connsiteY92" fmla="*/ 1538287 h 2514600"/>
              <a:gd name="connsiteX93" fmla="*/ 1876425 w 3055144"/>
              <a:gd name="connsiteY93" fmla="*/ 1500187 h 2514600"/>
              <a:gd name="connsiteX94" fmla="*/ 1890713 w 3055144"/>
              <a:gd name="connsiteY94" fmla="*/ 1459706 h 2514600"/>
              <a:gd name="connsiteX95" fmla="*/ 1893093 w 3055144"/>
              <a:gd name="connsiteY95" fmla="*/ 1412082 h 2514600"/>
              <a:gd name="connsiteX96" fmla="*/ 1912143 w 3055144"/>
              <a:gd name="connsiteY96" fmla="*/ 1366838 h 2514600"/>
              <a:gd name="connsiteX97" fmla="*/ 1955006 w 3055144"/>
              <a:gd name="connsiteY97" fmla="*/ 1321595 h 2514600"/>
              <a:gd name="connsiteX98" fmla="*/ 2059780 w 3055144"/>
              <a:gd name="connsiteY98" fmla="*/ 1302544 h 2514600"/>
              <a:gd name="connsiteX99" fmla="*/ 2216943 w 3055144"/>
              <a:gd name="connsiteY99" fmla="*/ 1193007 h 2514600"/>
              <a:gd name="connsiteX100" fmla="*/ 2274093 w 3055144"/>
              <a:gd name="connsiteY100" fmla="*/ 1140620 h 2514600"/>
              <a:gd name="connsiteX101" fmla="*/ 2378868 w 3055144"/>
              <a:gd name="connsiteY101" fmla="*/ 1031082 h 2514600"/>
              <a:gd name="connsiteX102" fmla="*/ 2486024 w 3055144"/>
              <a:gd name="connsiteY102" fmla="*/ 900114 h 2514600"/>
              <a:gd name="connsiteX103" fmla="*/ 2566986 w 3055144"/>
              <a:gd name="connsiteY103" fmla="*/ 828675 h 2514600"/>
              <a:gd name="connsiteX104" fmla="*/ 2638424 w 3055144"/>
              <a:gd name="connsiteY104" fmla="*/ 676276 h 2514600"/>
              <a:gd name="connsiteX105" fmla="*/ 2693193 w 3055144"/>
              <a:gd name="connsiteY105" fmla="*/ 545307 h 2514600"/>
              <a:gd name="connsiteX106" fmla="*/ 2724149 w 3055144"/>
              <a:gd name="connsiteY106" fmla="*/ 481013 h 2514600"/>
              <a:gd name="connsiteX107" fmla="*/ 2783681 w 3055144"/>
              <a:gd name="connsiteY107" fmla="*/ 426245 h 2514600"/>
              <a:gd name="connsiteX108" fmla="*/ 2886074 w 3055144"/>
              <a:gd name="connsiteY108" fmla="*/ 369095 h 2514600"/>
              <a:gd name="connsiteX109" fmla="*/ 2950368 w 3055144"/>
              <a:gd name="connsiteY109" fmla="*/ 354807 h 2514600"/>
              <a:gd name="connsiteX110" fmla="*/ 3026570 w 3055144"/>
              <a:gd name="connsiteY110" fmla="*/ 266699 h 2514600"/>
              <a:gd name="connsiteX0" fmla="*/ 3055144 w 3055144"/>
              <a:gd name="connsiteY0" fmla="*/ 0 h 2514600"/>
              <a:gd name="connsiteX1" fmla="*/ 3007518 w 3055144"/>
              <a:gd name="connsiteY1" fmla="*/ 109538 h 2514600"/>
              <a:gd name="connsiteX2" fmla="*/ 2962274 w 3055144"/>
              <a:gd name="connsiteY2" fmla="*/ 250032 h 2514600"/>
              <a:gd name="connsiteX3" fmla="*/ 2924174 w 3055144"/>
              <a:gd name="connsiteY3" fmla="*/ 300039 h 2514600"/>
              <a:gd name="connsiteX4" fmla="*/ 2833687 w 3055144"/>
              <a:gd name="connsiteY4" fmla="*/ 347663 h 2514600"/>
              <a:gd name="connsiteX5" fmla="*/ 2771774 w 3055144"/>
              <a:gd name="connsiteY5" fmla="*/ 371476 h 2514600"/>
              <a:gd name="connsiteX6" fmla="*/ 2738437 w 3055144"/>
              <a:gd name="connsiteY6" fmla="*/ 392907 h 2514600"/>
              <a:gd name="connsiteX7" fmla="*/ 2709862 w 3055144"/>
              <a:gd name="connsiteY7" fmla="*/ 433388 h 2514600"/>
              <a:gd name="connsiteX8" fmla="*/ 2652712 w 3055144"/>
              <a:gd name="connsiteY8" fmla="*/ 521495 h 2514600"/>
              <a:gd name="connsiteX9" fmla="*/ 2609849 w 3055144"/>
              <a:gd name="connsiteY9" fmla="*/ 645320 h 2514600"/>
              <a:gd name="connsiteX10" fmla="*/ 2569368 w 3055144"/>
              <a:gd name="connsiteY10" fmla="*/ 728663 h 2514600"/>
              <a:gd name="connsiteX11" fmla="*/ 2528887 w 3055144"/>
              <a:gd name="connsiteY11" fmla="*/ 804863 h 2514600"/>
              <a:gd name="connsiteX12" fmla="*/ 2464594 w 3055144"/>
              <a:gd name="connsiteY12" fmla="*/ 852489 h 2514600"/>
              <a:gd name="connsiteX13" fmla="*/ 2409824 w 3055144"/>
              <a:gd name="connsiteY13" fmla="*/ 921545 h 2514600"/>
              <a:gd name="connsiteX14" fmla="*/ 2286000 w 3055144"/>
              <a:gd name="connsiteY14" fmla="*/ 1052513 h 2514600"/>
              <a:gd name="connsiteX15" fmla="*/ 2171699 w 3055144"/>
              <a:gd name="connsiteY15" fmla="*/ 1162051 h 2514600"/>
              <a:gd name="connsiteX16" fmla="*/ 2069305 w 3055144"/>
              <a:gd name="connsiteY16" fmla="*/ 1238249 h 2514600"/>
              <a:gd name="connsiteX17" fmla="*/ 1978817 w 3055144"/>
              <a:gd name="connsiteY17" fmla="*/ 1252538 h 2514600"/>
              <a:gd name="connsiteX18" fmla="*/ 1916905 w 3055144"/>
              <a:gd name="connsiteY18" fmla="*/ 1281113 h 2514600"/>
              <a:gd name="connsiteX19" fmla="*/ 1859755 w 3055144"/>
              <a:gd name="connsiteY19" fmla="*/ 1326356 h 2514600"/>
              <a:gd name="connsiteX20" fmla="*/ 1840705 w 3055144"/>
              <a:gd name="connsiteY20" fmla="*/ 1393032 h 2514600"/>
              <a:gd name="connsiteX21" fmla="*/ 1838324 w 3055144"/>
              <a:gd name="connsiteY21" fmla="*/ 1471613 h 2514600"/>
              <a:gd name="connsiteX22" fmla="*/ 1831181 w 3055144"/>
              <a:gd name="connsiteY22" fmla="*/ 1526381 h 2514600"/>
              <a:gd name="connsiteX23" fmla="*/ 1816894 w 3055144"/>
              <a:gd name="connsiteY23" fmla="*/ 1559719 h 2514600"/>
              <a:gd name="connsiteX24" fmla="*/ 1788319 w 3055144"/>
              <a:gd name="connsiteY24" fmla="*/ 1593056 h 2514600"/>
              <a:gd name="connsiteX25" fmla="*/ 1728788 w 3055144"/>
              <a:gd name="connsiteY25" fmla="*/ 1616869 h 2514600"/>
              <a:gd name="connsiteX26" fmla="*/ 1676400 w 3055144"/>
              <a:gd name="connsiteY26" fmla="*/ 1631156 h 2514600"/>
              <a:gd name="connsiteX27" fmla="*/ 1624013 w 3055144"/>
              <a:gd name="connsiteY27" fmla="*/ 1635919 h 2514600"/>
              <a:gd name="connsiteX28" fmla="*/ 1543050 w 3055144"/>
              <a:gd name="connsiteY28" fmla="*/ 1633537 h 2514600"/>
              <a:gd name="connsiteX29" fmla="*/ 1454944 w 3055144"/>
              <a:gd name="connsiteY29" fmla="*/ 1631156 h 2514600"/>
              <a:gd name="connsiteX30" fmla="*/ 1402556 w 3055144"/>
              <a:gd name="connsiteY30" fmla="*/ 1635919 h 2514600"/>
              <a:gd name="connsiteX31" fmla="*/ 1364456 w 3055144"/>
              <a:gd name="connsiteY31" fmla="*/ 1662112 h 2514600"/>
              <a:gd name="connsiteX32" fmla="*/ 1345406 w 3055144"/>
              <a:gd name="connsiteY32" fmla="*/ 1690687 h 2514600"/>
              <a:gd name="connsiteX33" fmla="*/ 1326356 w 3055144"/>
              <a:gd name="connsiteY33" fmla="*/ 1726406 h 2514600"/>
              <a:gd name="connsiteX34" fmla="*/ 1312069 w 3055144"/>
              <a:gd name="connsiteY34" fmla="*/ 1764506 h 2514600"/>
              <a:gd name="connsiteX35" fmla="*/ 1281113 w 3055144"/>
              <a:gd name="connsiteY35" fmla="*/ 1788319 h 2514600"/>
              <a:gd name="connsiteX36" fmla="*/ 1238250 w 3055144"/>
              <a:gd name="connsiteY36" fmla="*/ 1826419 h 2514600"/>
              <a:gd name="connsiteX37" fmla="*/ 1207294 w 3055144"/>
              <a:gd name="connsiteY37" fmla="*/ 1835944 h 2514600"/>
              <a:gd name="connsiteX38" fmla="*/ 1171575 w 3055144"/>
              <a:gd name="connsiteY38" fmla="*/ 1828800 h 2514600"/>
              <a:gd name="connsiteX39" fmla="*/ 1116806 w 3055144"/>
              <a:gd name="connsiteY39" fmla="*/ 1828800 h 2514600"/>
              <a:gd name="connsiteX40" fmla="*/ 1088231 w 3055144"/>
              <a:gd name="connsiteY40" fmla="*/ 1833562 h 2514600"/>
              <a:gd name="connsiteX41" fmla="*/ 1042988 w 3055144"/>
              <a:gd name="connsiteY41" fmla="*/ 1840706 h 2514600"/>
              <a:gd name="connsiteX42" fmla="*/ 1004888 w 3055144"/>
              <a:gd name="connsiteY42" fmla="*/ 1864519 h 2514600"/>
              <a:gd name="connsiteX43" fmla="*/ 950119 w 3055144"/>
              <a:gd name="connsiteY43" fmla="*/ 1897856 h 2514600"/>
              <a:gd name="connsiteX44" fmla="*/ 859631 w 3055144"/>
              <a:gd name="connsiteY44" fmla="*/ 1962150 h 2514600"/>
              <a:gd name="connsiteX45" fmla="*/ 788194 w 3055144"/>
              <a:gd name="connsiteY45" fmla="*/ 2009775 h 2514600"/>
              <a:gd name="connsiteX46" fmla="*/ 707231 w 3055144"/>
              <a:gd name="connsiteY46" fmla="*/ 2062162 h 2514600"/>
              <a:gd name="connsiteX47" fmla="*/ 652463 w 3055144"/>
              <a:gd name="connsiteY47" fmla="*/ 2107406 h 2514600"/>
              <a:gd name="connsiteX48" fmla="*/ 547688 w 3055144"/>
              <a:gd name="connsiteY48" fmla="*/ 2169319 h 2514600"/>
              <a:gd name="connsiteX49" fmla="*/ 459581 w 3055144"/>
              <a:gd name="connsiteY49" fmla="*/ 2216944 h 2514600"/>
              <a:gd name="connsiteX50" fmla="*/ 326231 w 3055144"/>
              <a:gd name="connsiteY50" fmla="*/ 2286000 h 2514600"/>
              <a:gd name="connsiteX51" fmla="*/ 240506 w 3055144"/>
              <a:gd name="connsiteY51" fmla="*/ 2319337 h 2514600"/>
              <a:gd name="connsiteX52" fmla="*/ 164306 w 3055144"/>
              <a:gd name="connsiteY52" fmla="*/ 2352675 h 2514600"/>
              <a:gd name="connsiteX53" fmla="*/ 102394 w 3055144"/>
              <a:gd name="connsiteY53" fmla="*/ 2374106 h 2514600"/>
              <a:gd name="connsiteX54" fmla="*/ 0 w 3055144"/>
              <a:gd name="connsiteY54" fmla="*/ 2386012 h 2514600"/>
              <a:gd name="connsiteX55" fmla="*/ 11906 w 3055144"/>
              <a:gd name="connsiteY55" fmla="*/ 2405062 h 2514600"/>
              <a:gd name="connsiteX56" fmla="*/ 33338 w 3055144"/>
              <a:gd name="connsiteY56" fmla="*/ 2433637 h 2514600"/>
              <a:gd name="connsiteX57" fmla="*/ 45244 w 3055144"/>
              <a:gd name="connsiteY57" fmla="*/ 2476500 h 2514600"/>
              <a:gd name="connsiteX58" fmla="*/ 47625 w 3055144"/>
              <a:gd name="connsiteY58" fmla="*/ 2514600 h 2514600"/>
              <a:gd name="connsiteX59" fmla="*/ 100013 w 3055144"/>
              <a:gd name="connsiteY59" fmla="*/ 2497931 h 2514600"/>
              <a:gd name="connsiteX60" fmla="*/ 247650 w 3055144"/>
              <a:gd name="connsiteY60" fmla="*/ 2440781 h 2514600"/>
              <a:gd name="connsiteX61" fmla="*/ 402431 w 3055144"/>
              <a:gd name="connsiteY61" fmla="*/ 2366962 h 2514600"/>
              <a:gd name="connsiteX62" fmla="*/ 531019 w 3055144"/>
              <a:gd name="connsiteY62" fmla="*/ 2290762 h 2514600"/>
              <a:gd name="connsiteX63" fmla="*/ 623888 w 3055144"/>
              <a:gd name="connsiteY63" fmla="*/ 2226469 h 2514600"/>
              <a:gd name="connsiteX64" fmla="*/ 721519 w 3055144"/>
              <a:gd name="connsiteY64" fmla="*/ 2157412 h 2514600"/>
              <a:gd name="connsiteX65" fmla="*/ 857250 w 3055144"/>
              <a:gd name="connsiteY65" fmla="*/ 2052637 h 2514600"/>
              <a:gd name="connsiteX66" fmla="*/ 978694 w 3055144"/>
              <a:gd name="connsiteY66" fmla="*/ 1978819 h 2514600"/>
              <a:gd name="connsiteX67" fmla="*/ 1035844 w 3055144"/>
              <a:gd name="connsiteY67" fmla="*/ 1926431 h 2514600"/>
              <a:gd name="connsiteX68" fmla="*/ 1066800 w 3055144"/>
              <a:gd name="connsiteY68" fmla="*/ 1916906 h 2514600"/>
              <a:gd name="connsiteX69" fmla="*/ 1081088 w 3055144"/>
              <a:gd name="connsiteY69" fmla="*/ 1912144 h 2514600"/>
              <a:gd name="connsiteX70" fmla="*/ 1140619 w 3055144"/>
              <a:gd name="connsiteY70" fmla="*/ 1907381 h 2514600"/>
              <a:gd name="connsiteX71" fmla="*/ 1200150 w 3055144"/>
              <a:gd name="connsiteY71" fmla="*/ 1897856 h 2514600"/>
              <a:gd name="connsiteX72" fmla="*/ 1221581 w 3055144"/>
              <a:gd name="connsiteY72" fmla="*/ 1893094 h 2514600"/>
              <a:gd name="connsiteX73" fmla="*/ 1240631 w 3055144"/>
              <a:gd name="connsiteY73" fmla="*/ 1883569 h 2514600"/>
              <a:gd name="connsiteX74" fmla="*/ 1307306 w 3055144"/>
              <a:gd name="connsiteY74" fmla="*/ 1843087 h 2514600"/>
              <a:gd name="connsiteX75" fmla="*/ 1338263 w 3055144"/>
              <a:gd name="connsiteY75" fmla="*/ 1828800 h 2514600"/>
              <a:gd name="connsiteX76" fmla="*/ 1347788 w 3055144"/>
              <a:gd name="connsiteY76" fmla="*/ 1802606 h 2514600"/>
              <a:gd name="connsiteX77" fmla="*/ 1362075 w 3055144"/>
              <a:gd name="connsiteY77" fmla="*/ 1778794 h 2514600"/>
              <a:gd name="connsiteX78" fmla="*/ 1383506 w 3055144"/>
              <a:gd name="connsiteY78" fmla="*/ 1752600 h 2514600"/>
              <a:gd name="connsiteX79" fmla="*/ 1407319 w 3055144"/>
              <a:gd name="connsiteY79" fmla="*/ 1714500 h 2514600"/>
              <a:gd name="connsiteX80" fmla="*/ 1438275 w 3055144"/>
              <a:gd name="connsiteY80" fmla="*/ 1690687 h 2514600"/>
              <a:gd name="connsiteX81" fmla="*/ 1457325 w 3055144"/>
              <a:gd name="connsiteY81" fmla="*/ 1681162 h 2514600"/>
              <a:gd name="connsiteX82" fmla="*/ 1485900 w 3055144"/>
              <a:gd name="connsiteY82" fmla="*/ 1681162 h 2514600"/>
              <a:gd name="connsiteX83" fmla="*/ 1540669 w 3055144"/>
              <a:gd name="connsiteY83" fmla="*/ 1688306 h 2514600"/>
              <a:gd name="connsiteX84" fmla="*/ 1590675 w 3055144"/>
              <a:gd name="connsiteY84" fmla="*/ 1693069 h 2514600"/>
              <a:gd name="connsiteX85" fmla="*/ 1643063 w 3055144"/>
              <a:gd name="connsiteY85" fmla="*/ 1688306 h 2514600"/>
              <a:gd name="connsiteX86" fmla="*/ 1664494 w 3055144"/>
              <a:gd name="connsiteY86" fmla="*/ 1688306 h 2514600"/>
              <a:gd name="connsiteX87" fmla="*/ 1704975 w 3055144"/>
              <a:gd name="connsiteY87" fmla="*/ 1671637 h 2514600"/>
              <a:gd name="connsiteX88" fmla="*/ 1728788 w 3055144"/>
              <a:gd name="connsiteY88" fmla="*/ 1657350 h 2514600"/>
              <a:gd name="connsiteX89" fmla="*/ 1785938 w 3055144"/>
              <a:gd name="connsiteY89" fmla="*/ 1635919 h 2514600"/>
              <a:gd name="connsiteX90" fmla="*/ 1807369 w 3055144"/>
              <a:gd name="connsiteY90" fmla="*/ 1612106 h 2514600"/>
              <a:gd name="connsiteX91" fmla="*/ 1843088 w 3055144"/>
              <a:gd name="connsiteY91" fmla="*/ 1581150 h 2514600"/>
              <a:gd name="connsiteX92" fmla="*/ 1859756 w 3055144"/>
              <a:gd name="connsiteY92" fmla="*/ 1538287 h 2514600"/>
              <a:gd name="connsiteX93" fmla="*/ 1876425 w 3055144"/>
              <a:gd name="connsiteY93" fmla="*/ 1500187 h 2514600"/>
              <a:gd name="connsiteX94" fmla="*/ 1890713 w 3055144"/>
              <a:gd name="connsiteY94" fmla="*/ 1459706 h 2514600"/>
              <a:gd name="connsiteX95" fmla="*/ 1893093 w 3055144"/>
              <a:gd name="connsiteY95" fmla="*/ 1412082 h 2514600"/>
              <a:gd name="connsiteX96" fmla="*/ 1912143 w 3055144"/>
              <a:gd name="connsiteY96" fmla="*/ 1366838 h 2514600"/>
              <a:gd name="connsiteX97" fmla="*/ 1955006 w 3055144"/>
              <a:gd name="connsiteY97" fmla="*/ 1321595 h 2514600"/>
              <a:gd name="connsiteX98" fmla="*/ 2059780 w 3055144"/>
              <a:gd name="connsiteY98" fmla="*/ 1302544 h 2514600"/>
              <a:gd name="connsiteX99" fmla="*/ 2216943 w 3055144"/>
              <a:gd name="connsiteY99" fmla="*/ 1193007 h 2514600"/>
              <a:gd name="connsiteX100" fmla="*/ 2274093 w 3055144"/>
              <a:gd name="connsiteY100" fmla="*/ 1140620 h 2514600"/>
              <a:gd name="connsiteX101" fmla="*/ 2378868 w 3055144"/>
              <a:gd name="connsiteY101" fmla="*/ 1031082 h 2514600"/>
              <a:gd name="connsiteX102" fmla="*/ 2486024 w 3055144"/>
              <a:gd name="connsiteY102" fmla="*/ 900114 h 2514600"/>
              <a:gd name="connsiteX103" fmla="*/ 2566986 w 3055144"/>
              <a:gd name="connsiteY103" fmla="*/ 828675 h 2514600"/>
              <a:gd name="connsiteX104" fmla="*/ 2638424 w 3055144"/>
              <a:gd name="connsiteY104" fmla="*/ 676276 h 2514600"/>
              <a:gd name="connsiteX105" fmla="*/ 2693193 w 3055144"/>
              <a:gd name="connsiteY105" fmla="*/ 545307 h 2514600"/>
              <a:gd name="connsiteX106" fmla="*/ 2724149 w 3055144"/>
              <a:gd name="connsiteY106" fmla="*/ 481013 h 2514600"/>
              <a:gd name="connsiteX107" fmla="*/ 2783681 w 3055144"/>
              <a:gd name="connsiteY107" fmla="*/ 426245 h 2514600"/>
              <a:gd name="connsiteX108" fmla="*/ 2886074 w 3055144"/>
              <a:gd name="connsiteY108" fmla="*/ 369095 h 2514600"/>
              <a:gd name="connsiteX109" fmla="*/ 2950368 w 3055144"/>
              <a:gd name="connsiteY109" fmla="*/ 354807 h 2514600"/>
              <a:gd name="connsiteX110" fmla="*/ 3002755 w 3055144"/>
              <a:gd name="connsiteY110" fmla="*/ 300038 h 2514600"/>
              <a:gd name="connsiteX111" fmla="*/ 3026570 w 3055144"/>
              <a:gd name="connsiteY111" fmla="*/ 266699 h 2514600"/>
              <a:gd name="connsiteX0" fmla="*/ 3055144 w 3055144"/>
              <a:gd name="connsiteY0" fmla="*/ 0 h 2514600"/>
              <a:gd name="connsiteX1" fmla="*/ 3007518 w 3055144"/>
              <a:gd name="connsiteY1" fmla="*/ 109538 h 2514600"/>
              <a:gd name="connsiteX2" fmla="*/ 2962274 w 3055144"/>
              <a:gd name="connsiteY2" fmla="*/ 250032 h 2514600"/>
              <a:gd name="connsiteX3" fmla="*/ 2924174 w 3055144"/>
              <a:gd name="connsiteY3" fmla="*/ 300039 h 2514600"/>
              <a:gd name="connsiteX4" fmla="*/ 2833687 w 3055144"/>
              <a:gd name="connsiteY4" fmla="*/ 347663 h 2514600"/>
              <a:gd name="connsiteX5" fmla="*/ 2771774 w 3055144"/>
              <a:gd name="connsiteY5" fmla="*/ 371476 h 2514600"/>
              <a:gd name="connsiteX6" fmla="*/ 2738437 w 3055144"/>
              <a:gd name="connsiteY6" fmla="*/ 392907 h 2514600"/>
              <a:gd name="connsiteX7" fmla="*/ 2709862 w 3055144"/>
              <a:gd name="connsiteY7" fmla="*/ 433388 h 2514600"/>
              <a:gd name="connsiteX8" fmla="*/ 2652712 w 3055144"/>
              <a:gd name="connsiteY8" fmla="*/ 521495 h 2514600"/>
              <a:gd name="connsiteX9" fmla="*/ 2609849 w 3055144"/>
              <a:gd name="connsiteY9" fmla="*/ 645320 h 2514600"/>
              <a:gd name="connsiteX10" fmla="*/ 2569368 w 3055144"/>
              <a:gd name="connsiteY10" fmla="*/ 728663 h 2514600"/>
              <a:gd name="connsiteX11" fmla="*/ 2528887 w 3055144"/>
              <a:gd name="connsiteY11" fmla="*/ 804863 h 2514600"/>
              <a:gd name="connsiteX12" fmla="*/ 2464594 w 3055144"/>
              <a:gd name="connsiteY12" fmla="*/ 852489 h 2514600"/>
              <a:gd name="connsiteX13" fmla="*/ 2409824 w 3055144"/>
              <a:gd name="connsiteY13" fmla="*/ 921545 h 2514600"/>
              <a:gd name="connsiteX14" fmla="*/ 2286000 w 3055144"/>
              <a:gd name="connsiteY14" fmla="*/ 1052513 h 2514600"/>
              <a:gd name="connsiteX15" fmla="*/ 2171699 w 3055144"/>
              <a:gd name="connsiteY15" fmla="*/ 1162051 h 2514600"/>
              <a:gd name="connsiteX16" fmla="*/ 2069305 w 3055144"/>
              <a:gd name="connsiteY16" fmla="*/ 1238249 h 2514600"/>
              <a:gd name="connsiteX17" fmla="*/ 1978817 w 3055144"/>
              <a:gd name="connsiteY17" fmla="*/ 1252538 h 2514600"/>
              <a:gd name="connsiteX18" fmla="*/ 1916905 w 3055144"/>
              <a:gd name="connsiteY18" fmla="*/ 1281113 h 2514600"/>
              <a:gd name="connsiteX19" fmla="*/ 1859755 w 3055144"/>
              <a:gd name="connsiteY19" fmla="*/ 1326356 h 2514600"/>
              <a:gd name="connsiteX20" fmla="*/ 1840705 w 3055144"/>
              <a:gd name="connsiteY20" fmla="*/ 1393032 h 2514600"/>
              <a:gd name="connsiteX21" fmla="*/ 1838324 w 3055144"/>
              <a:gd name="connsiteY21" fmla="*/ 1471613 h 2514600"/>
              <a:gd name="connsiteX22" fmla="*/ 1831181 w 3055144"/>
              <a:gd name="connsiteY22" fmla="*/ 1526381 h 2514600"/>
              <a:gd name="connsiteX23" fmla="*/ 1816894 w 3055144"/>
              <a:gd name="connsiteY23" fmla="*/ 1559719 h 2514600"/>
              <a:gd name="connsiteX24" fmla="*/ 1788319 w 3055144"/>
              <a:gd name="connsiteY24" fmla="*/ 1593056 h 2514600"/>
              <a:gd name="connsiteX25" fmla="*/ 1728788 w 3055144"/>
              <a:gd name="connsiteY25" fmla="*/ 1616869 h 2514600"/>
              <a:gd name="connsiteX26" fmla="*/ 1676400 w 3055144"/>
              <a:gd name="connsiteY26" fmla="*/ 1631156 h 2514600"/>
              <a:gd name="connsiteX27" fmla="*/ 1624013 w 3055144"/>
              <a:gd name="connsiteY27" fmla="*/ 1635919 h 2514600"/>
              <a:gd name="connsiteX28" fmla="*/ 1543050 w 3055144"/>
              <a:gd name="connsiteY28" fmla="*/ 1633537 h 2514600"/>
              <a:gd name="connsiteX29" fmla="*/ 1454944 w 3055144"/>
              <a:gd name="connsiteY29" fmla="*/ 1631156 h 2514600"/>
              <a:gd name="connsiteX30" fmla="*/ 1402556 w 3055144"/>
              <a:gd name="connsiteY30" fmla="*/ 1635919 h 2514600"/>
              <a:gd name="connsiteX31" fmla="*/ 1364456 w 3055144"/>
              <a:gd name="connsiteY31" fmla="*/ 1662112 h 2514600"/>
              <a:gd name="connsiteX32" fmla="*/ 1345406 w 3055144"/>
              <a:gd name="connsiteY32" fmla="*/ 1690687 h 2514600"/>
              <a:gd name="connsiteX33" fmla="*/ 1326356 w 3055144"/>
              <a:gd name="connsiteY33" fmla="*/ 1726406 h 2514600"/>
              <a:gd name="connsiteX34" fmla="*/ 1312069 w 3055144"/>
              <a:gd name="connsiteY34" fmla="*/ 1764506 h 2514600"/>
              <a:gd name="connsiteX35" fmla="*/ 1281113 w 3055144"/>
              <a:gd name="connsiteY35" fmla="*/ 1788319 h 2514600"/>
              <a:gd name="connsiteX36" fmla="*/ 1238250 w 3055144"/>
              <a:gd name="connsiteY36" fmla="*/ 1826419 h 2514600"/>
              <a:gd name="connsiteX37" fmla="*/ 1207294 w 3055144"/>
              <a:gd name="connsiteY37" fmla="*/ 1835944 h 2514600"/>
              <a:gd name="connsiteX38" fmla="*/ 1171575 w 3055144"/>
              <a:gd name="connsiteY38" fmla="*/ 1828800 h 2514600"/>
              <a:gd name="connsiteX39" fmla="*/ 1116806 w 3055144"/>
              <a:gd name="connsiteY39" fmla="*/ 1828800 h 2514600"/>
              <a:gd name="connsiteX40" fmla="*/ 1088231 w 3055144"/>
              <a:gd name="connsiteY40" fmla="*/ 1833562 h 2514600"/>
              <a:gd name="connsiteX41" fmla="*/ 1042988 w 3055144"/>
              <a:gd name="connsiteY41" fmla="*/ 1840706 h 2514600"/>
              <a:gd name="connsiteX42" fmla="*/ 1004888 w 3055144"/>
              <a:gd name="connsiteY42" fmla="*/ 1864519 h 2514600"/>
              <a:gd name="connsiteX43" fmla="*/ 950119 w 3055144"/>
              <a:gd name="connsiteY43" fmla="*/ 1897856 h 2514600"/>
              <a:gd name="connsiteX44" fmla="*/ 859631 w 3055144"/>
              <a:gd name="connsiteY44" fmla="*/ 1962150 h 2514600"/>
              <a:gd name="connsiteX45" fmla="*/ 788194 w 3055144"/>
              <a:gd name="connsiteY45" fmla="*/ 2009775 h 2514600"/>
              <a:gd name="connsiteX46" fmla="*/ 707231 w 3055144"/>
              <a:gd name="connsiteY46" fmla="*/ 2062162 h 2514600"/>
              <a:gd name="connsiteX47" fmla="*/ 652463 w 3055144"/>
              <a:gd name="connsiteY47" fmla="*/ 2107406 h 2514600"/>
              <a:gd name="connsiteX48" fmla="*/ 547688 w 3055144"/>
              <a:gd name="connsiteY48" fmla="*/ 2169319 h 2514600"/>
              <a:gd name="connsiteX49" fmla="*/ 459581 w 3055144"/>
              <a:gd name="connsiteY49" fmla="*/ 2216944 h 2514600"/>
              <a:gd name="connsiteX50" fmla="*/ 326231 w 3055144"/>
              <a:gd name="connsiteY50" fmla="*/ 2286000 h 2514600"/>
              <a:gd name="connsiteX51" fmla="*/ 240506 w 3055144"/>
              <a:gd name="connsiteY51" fmla="*/ 2319337 h 2514600"/>
              <a:gd name="connsiteX52" fmla="*/ 164306 w 3055144"/>
              <a:gd name="connsiteY52" fmla="*/ 2352675 h 2514600"/>
              <a:gd name="connsiteX53" fmla="*/ 102394 w 3055144"/>
              <a:gd name="connsiteY53" fmla="*/ 2374106 h 2514600"/>
              <a:gd name="connsiteX54" fmla="*/ 0 w 3055144"/>
              <a:gd name="connsiteY54" fmla="*/ 2386012 h 2514600"/>
              <a:gd name="connsiteX55" fmla="*/ 11906 w 3055144"/>
              <a:gd name="connsiteY55" fmla="*/ 2405062 h 2514600"/>
              <a:gd name="connsiteX56" fmla="*/ 33338 w 3055144"/>
              <a:gd name="connsiteY56" fmla="*/ 2433637 h 2514600"/>
              <a:gd name="connsiteX57" fmla="*/ 45244 w 3055144"/>
              <a:gd name="connsiteY57" fmla="*/ 2476500 h 2514600"/>
              <a:gd name="connsiteX58" fmla="*/ 47625 w 3055144"/>
              <a:gd name="connsiteY58" fmla="*/ 2514600 h 2514600"/>
              <a:gd name="connsiteX59" fmla="*/ 100013 w 3055144"/>
              <a:gd name="connsiteY59" fmla="*/ 2497931 h 2514600"/>
              <a:gd name="connsiteX60" fmla="*/ 247650 w 3055144"/>
              <a:gd name="connsiteY60" fmla="*/ 2440781 h 2514600"/>
              <a:gd name="connsiteX61" fmla="*/ 402431 w 3055144"/>
              <a:gd name="connsiteY61" fmla="*/ 2366962 h 2514600"/>
              <a:gd name="connsiteX62" fmla="*/ 531019 w 3055144"/>
              <a:gd name="connsiteY62" fmla="*/ 2290762 h 2514600"/>
              <a:gd name="connsiteX63" fmla="*/ 623888 w 3055144"/>
              <a:gd name="connsiteY63" fmla="*/ 2226469 h 2514600"/>
              <a:gd name="connsiteX64" fmla="*/ 721519 w 3055144"/>
              <a:gd name="connsiteY64" fmla="*/ 2157412 h 2514600"/>
              <a:gd name="connsiteX65" fmla="*/ 857250 w 3055144"/>
              <a:gd name="connsiteY65" fmla="*/ 2052637 h 2514600"/>
              <a:gd name="connsiteX66" fmla="*/ 978694 w 3055144"/>
              <a:gd name="connsiteY66" fmla="*/ 1978819 h 2514600"/>
              <a:gd name="connsiteX67" fmla="*/ 1035844 w 3055144"/>
              <a:gd name="connsiteY67" fmla="*/ 1926431 h 2514600"/>
              <a:gd name="connsiteX68" fmla="*/ 1066800 w 3055144"/>
              <a:gd name="connsiteY68" fmla="*/ 1916906 h 2514600"/>
              <a:gd name="connsiteX69" fmla="*/ 1081088 w 3055144"/>
              <a:gd name="connsiteY69" fmla="*/ 1912144 h 2514600"/>
              <a:gd name="connsiteX70" fmla="*/ 1140619 w 3055144"/>
              <a:gd name="connsiteY70" fmla="*/ 1907381 h 2514600"/>
              <a:gd name="connsiteX71" fmla="*/ 1200150 w 3055144"/>
              <a:gd name="connsiteY71" fmla="*/ 1897856 h 2514600"/>
              <a:gd name="connsiteX72" fmla="*/ 1221581 w 3055144"/>
              <a:gd name="connsiteY72" fmla="*/ 1893094 h 2514600"/>
              <a:gd name="connsiteX73" fmla="*/ 1240631 w 3055144"/>
              <a:gd name="connsiteY73" fmla="*/ 1883569 h 2514600"/>
              <a:gd name="connsiteX74" fmla="*/ 1307306 w 3055144"/>
              <a:gd name="connsiteY74" fmla="*/ 1843087 h 2514600"/>
              <a:gd name="connsiteX75" fmla="*/ 1338263 w 3055144"/>
              <a:gd name="connsiteY75" fmla="*/ 1828800 h 2514600"/>
              <a:gd name="connsiteX76" fmla="*/ 1347788 w 3055144"/>
              <a:gd name="connsiteY76" fmla="*/ 1802606 h 2514600"/>
              <a:gd name="connsiteX77" fmla="*/ 1362075 w 3055144"/>
              <a:gd name="connsiteY77" fmla="*/ 1778794 h 2514600"/>
              <a:gd name="connsiteX78" fmla="*/ 1383506 w 3055144"/>
              <a:gd name="connsiteY78" fmla="*/ 1752600 h 2514600"/>
              <a:gd name="connsiteX79" fmla="*/ 1407319 w 3055144"/>
              <a:gd name="connsiteY79" fmla="*/ 1714500 h 2514600"/>
              <a:gd name="connsiteX80" fmla="*/ 1438275 w 3055144"/>
              <a:gd name="connsiteY80" fmla="*/ 1690687 h 2514600"/>
              <a:gd name="connsiteX81" fmla="*/ 1457325 w 3055144"/>
              <a:gd name="connsiteY81" fmla="*/ 1681162 h 2514600"/>
              <a:gd name="connsiteX82" fmla="*/ 1485900 w 3055144"/>
              <a:gd name="connsiteY82" fmla="*/ 1681162 h 2514600"/>
              <a:gd name="connsiteX83" fmla="*/ 1540669 w 3055144"/>
              <a:gd name="connsiteY83" fmla="*/ 1688306 h 2514600"/>
              <a:gd name="connsiteX84" fmla="*/ 1590675 w 3055144"/>
              <a:gd name="connsiteY84" fmla="*/ 1693069 h 2514600"/>
              <a:gd name="connsiteX85" fmla="*/ 1643063 w 3055144"/>
              <a:gd name="connsiteY85" fmla="*/ 1688306 h 2514600"/>
              <a:gd name="connsiteX86" fmla="*/ 1664494 w 3055144"/>
              <a:gd name="connsiteY86" fmla="*/ 1688306 h 2514600"/>
              <a:gd name="connsiteX87" fmla="*/ 1704975 w 3055144"/>
              <a:gd name="connsiteY87" fmla="*/ 1671637 h 2514600"/>
              <a:gd name="connsiteX88" fmla="*/ 1728788 w 3055144"/>
              <a:gd name="connsiteY88" fmla="*/ 1657350 h 2514600"/>
              <a:gd name="connsiteX89" fmla="*/ 1785938 w 3055144"/>
              <a:gd name="connsiteY89" fmla="*/ 1635919 h 2514600"/>
              <a:gd name="connsiteX90" fmla="*/ 1807369 w 3055144"/>
              <a:gd name="connsiteY90" fmla="*/ 1612106 h 2514600"/>
              <a:gd name="connsiteX91" fmla="*/ 1843088 w 3055144"/>
              <a:gd name="connsiteY91" fmla="*/ 1581150 h 2514600"/>
              <a:gd name="connsiteX92" fmla="*/ 1859756 w 3055144"/>
              <a:gd name="connsiteY92" fmla="*/ 1538287 h 2514600"/>
              <a:gd name="connsiteX93" fmla="*/ 1876425 w 3055144"/>
              <a:gd name="connsiteY93" fmla="*/ 1500187 h 2514600"/>
              <a:gd name="connsiteX94" fmla="*/ 1890713 w 3055144"/>
              <a:gd name="connsiteY94" fmla="*/ 1459706 h 2514600"/>
              <a:gd name="connsiteX95" fmla="*/ 1893093 w 3055144"/>
              <a:gd name="connsiteY95" fmla="*/ 1412082 h 2514600"/>
              <a:gd name="connsiteX96" fmla="*/ 1912143 w 3055144"/>
              <a:gd name="connsiteY96" fmla="*/ 1366838 h 2514600"/>
              <a:gd name="connsiteX97" fmla="*/ 1955006 w 3055144"/>
              <a:gd name="connsiteY97" fmla="*/ 1321595 h 2514600"/>
              <a:gd name="connsiteX98" fmla="*/ 2059780 w 3055144"/>
              <a:gd name="connsiteY98" fmla="*/ 1302544 h 2514600"/>
              <a:gd name="connsiteX99" fmla="*/ 2216943 w 3055144"/>
              <a:gd name="connsiteY99" fmla="*/ 1193007 h 2514600"/>
              <a:gd name="connsiteX100" fmla="*/ 2274093 w 3055144"/>
              <a:gd name="connsiteY100" fmla="*/ 1140620 h 2514600"/>
              <a:gd name="connsiteX101" fmla="*/ 2378868 w 3055144"/>
              <a:gd name="connsiteY101" fmla="*/ 1031082 h 2514600"/>
              <a:gd name="connsiteX102" fmla="*/ 2486024 w 3055144"/>
              <a:gd name="connsiteY102" fmla="*/ 900114 h 2514600"/>
              <a:gd name="connsiteX103" fmla="*/ 2566986 w 3055144"/>
              <a:gd name="connsiteY103" fmla="*/ 828675 h 2514600"/>
              <a:gd name="connsiteX104" fmla="*/ 2638424 w 3055144"/>
              <a:gd name="connsiteY104" fmla="*/ 676276 h 2514600"/>
              <a:gd name="connsiteX105" fmla="*/ 2693193 w 3055144"/>
              <a:gd name="connsiteY105" fmla="*/ 545307 h 2514600"/>
              <a:gd name="connsiteX106" fmla="*/ 2724149 w 3055144"/>
              <a:gd name="connsiteY106" fmla="*/ 481013 h 2514600"/>
              <a:gd name="connsiteX107" fmla="*/ 2783681 w 3055144"/>
              <a:gd name="connsiteY107" fmla="*/ 426245 h 2514600"/>
              <a:gd name="connsiteX108" fmla="*/ 2886074 w 3055144"/>
              <a:gd name="connsiteY108" fmla="*/ 369095 h 2514600"/>
              <a:gd name="connsiteX109" fmla="*/ 2950368 w 3055144"/>
              <a:gd name="connsiteY109" fmla="*/ 354807 h 2514600"/>
              <a:gd name="connsiteX110" fmla="*/ 3002755 w 3055144"/>
              <a:gd name="connsiteY110" fmla="*/ 300038 h 2514600"/>
              <a:gd name="connsiteX111" fmla="*/ 3028951 w 3055144"/>
              <a:gd name="connsiteY111" fmla="*/ 238124 h 2514600"/>
              <a:gd name="connsiteX0" fmla="*/ 3055144 w 3521870"/>
              <a:gd name="connsiteY0" fmla="*/ 657226 h 3171826"/>
              <a:gd name="connsiteX1" fmla="*/ 3007518 w 3521870"/>
              <a:gd name="connsiteY1" fmla="*/ 766764 h 3171826"/>
              <a:gd name="connsiteX2" fmla="*/ 2962274 w 3521870"/>
              <a:gd name="connsiteY2" fmla="*/ 907258 h 3171826"/>
              <a:gd name="connsiteX3" fmla="*/ 2924174 w 3521870"/>
              <a:gd name="connsiteY3" fmla="*/ 957265 h 3171826"/>
              <a:gd name="connsiteX4" fmla="*/ 2833687 w 3521870"/>
              <a:gd name="connsiteY4" fmla="*/ 1004889 h 3171826"/>
              <a:gd name="connsiteX5" fmla="*/ 2771774 w 3521870"/>
              <a:gd name="connsiteY5" fmla="*/ 1028702 h 3171826"/>
              <a:gd name="connsiteX6" fmla="*/ 2738437 w 3521870"/>
              <a:gd name="connsiteY6" fmla="*/ 1050133 h 3171826"/>
              <a:gd name="connsiteX7" fmla="*/ 2709862 w 3521870"/>
              <a:gd name="connsiteY7" fmla="*/ 1090614 h 3171826"/>
              <a:gd name="connsiteX8" fmla="*/ 2652712 w 3521870"/>
              <a:gd name="connsiteY8" fmla="*/ 1178721 h 3171826"/>
              <a:gd name="connsiteX9" fmla="*/ 2609849 w 3521870"/>
              <a:gd name="connsiteY9" fmla="*/ 1302546 h 3171826"/>
              <a:gd name="connsiteX10" fmla="*/ 2569368 w 3521870"/>
              <a:gd name="connsiteY10" fmla="*/ 1385889 h 3171826"/>
              <a:gd name="connsiteX11" fmla="*/ 2528887 w 3521870"/>
              <a:gd name="connsiteY11" fmla="*/ 1462089 h 3171826"/>
              <a:gd name="connsiteX12" fmla="*/ 2464594 w 3521870"/>
              <a:gd name="connsiteY12" fmla="*/ 1509715 h 3171826"/>
              <a:gd name="connsiteX13" fmla="*/ 2409824 w 3521870"/>
              <a:gd name="connsiteY13" fmla="*/ 1578771 h 3171826"/>
              <a:gd name="connsiteX14" fmla="*/ 2286000 w 3521870"/>
              <a:gd name="connsiteY14" fmla="*/ 1709739 h 3171826"/>
              <a:gd name="connsiteX15" fmla="*/ 2171699 w 3521870"/>
              <a:gd name="connsiteY15" fmla="*/ 1819277 h 3171826"/>
              <a:gd name="connsiteX16" fmla="*/ 2069305 w 3521870"/>
              <a:gd name="connsiteY16" fmla="*/ 1895475 h 3171826"/>
              <a:gd name="connsiteX17" fmla="*/ 1978817 w 3521870"/>
              <a:gd name="connsiteY17" fmla="*/ 1909764 h 3171826"/>
              <a:gd name="connsiteX18" fmla="*/ 1916905 w 3521870"/>
              <a:gd name="connsiteY18" fmla="*/ 1938339 h 3171826"/>
              <a:gd name="connsiteX19" fmla="*/ 1859755 w 3521870"/>
              <a:gd name="connsiteY19" fmla="*/ 1983582 h 3171826"/>
              <a:gd name="connsiteX20" fmla="*/ 1840705 w 3521870"/>
              <a:gd name="connsiteY20" fmla="*/ 2050258 h 3171826"/>
              <a:gd name="connsiteX21" fmla="*/ 1838324 w 3521870"/>
              <a:gd name="connsiteY21" fmla="*/ 2128839 h 3171826"/>
              <a:gd name="connsiteX22" fmla="*/ 1831181 w 3521870"/>
              <a:gd name="connsiteY22" fmla="*/ 2183607 h 3171826"/>
              <a:gd name="connsiteX23" fmla="*/ 1816894 w 3521870"/>
              <a:gd name="connsiteY23" fmla="*/ 2216945 h 3171826"/>
              <a:gd name="connsiteX24" fmla="*/ 1788319 w 3521870"/>
              <a:gd name="connsiteY24" fmla="*/ 2250282 h 3171826"/>
              <a:gd name="connsiteX25" fmla="*/ 1728788 w 3521870"/>
              <a:gd name="connsiteY25" fmla="*/ 2274095 h 3171826"/>
              <a:gd name="connsiteX26" fmla="*/ 1676400 w 3521870"/>
              <a:gd name="connsiteY26" fmla="*/ 2288382 h 3171826"/>
              <a:gd name="connsiteX27" fmla="*/ 1624013 w 3521870"/>
              <a:gd name="connsiteY27" fmla="*/ 2293145 h 3171826"/>
              <a:gd name="connsiteX28" fmla="*/ 1543050 w 3521870"/>
              <a:gd name="connsiteY28" fmla="*/ 2290763 h 3171826"/>
              <a:gd name="connsiteX29" fmla="*/ 1454944 w 3521870"/>
              <a:gd name="connsiteY29" fmla="*/ 2288382 h 3171826"/>
              <a:gd name="connsiteX30" fmla="*/ 1402556 w 3521870"/>
              <a:gd name="connsiteY30" fmla="*/ 2293145 h 3171826"/>
              <a:gd name="connsiteX31" fmla="*/ 1364456 w 3521870"/>
              <a:gd name="connsiteY31" fmla="*/ 2319338 h 3171826"/>
              <a:gd name="connsiteX32" fmla="*/ 1345406 w 3521870"/>
              <a:gd name="connsiteY32" fmla="*/ 2347913 h 3171826"/>
              <a:gd name="connsiteX33" fmla="*/ 1326356 w 3521870"/>
              <a:gd name="connsiteY33" fmla="*/ 2383632 h 3171826"/>
              <a:gd name="connsiteX34" fmla="*/ 1312069 w 3521870"/>
              <a:gd name="connsiteY34" fmla="*/ 2421732 h 3171826"/>
              <a:gd name="connsiteX35" fmla="*/ 1281113 w 3521870"/>
              <a:gd name="connsiteY35" fmla="*/ 2445545 h 3171826"/>
              <a:gd name="connsiteX36" fmla="*/ 1238250 w 3521870"/>
              <a:gd name="connsiteY36" fmla="*/ 2483645 h 3171826"/>
              <a:gd name="connsiteX37" fmla="*/ 1207294 w 3521870"/>
              <a:gd name="connsiteY37" fmla="*/ 2493170 h 3171826"/>
              <a:gd name="connsiteX38" fmla="*/ 1171575 w 3521870"/>
              <a:gd name="connsiteY38" fmla="*/ 2486026 h 3171826"/>
              <a:gd name="connsiteX39" fmla="*/ 1116806 w 3521870"/>
              <a:gd name="connsiteY39" fmla="*/ 2486026 h 3171826"/>
              <a:gd name="connsiteX40" fmla="*/ 1088231 w 3521870"/>
              <a:gd name="connsiteY40" fmla="*/ 2490788 h 3171826"/>
              <a:gd name="connsiteX41" fmla="*/ 1042988 w 3521870"/>
              <a:gd name="connsiteY41" fmla="*/ 2497932 h 3171826"/>
              <a:gd name="connsiteX42" fmla="*/ 1004888 w 3521870"/>
              <a:gd name="connsiteY42" fmla="*/ 2521745 h 3171826"/>
              <a:gd name="connsiteX43" fmla="*/ 950119 w 3521870"/>
              <a:gd name="connsiteY43" fmla="*/ 2555082 h 3171826"/>
              <a:gd name="connsiteX44" fmla="*/ 859631 w 3521870"/>
              <a:gd name="connsiteY44" fmla="*/ 2619376 h 3171826"/>
              <a:gd name="connsiteX45" fmla="*/ 788194 w 3521870"/>
              <a:gd name="connsiteY45" fmla="*/ 2667001 h 3171826"/>
              <a:gd name="connsiteX46" fmla="*/ 707231 w 3521870"/>
              <a:gd name="connsiteY46" fmla="*/ 2719388 h 3171826"/>
              <a:gd name="connsiteX47" fmla="*/ 652463 w 3521870"/>
              <a:gd name="connsiteY47" fmla="*/ 2764632 h 3171826"/>
              <a:gd name="connsiteX48" fmla="*/ 547688 w 3521870"/>
              <a:gd name="connsiteY48" fmla="*/ 2826545 h 3171826"/>
              <a:gd name="connsiteX49" fmla="*/ 459581 w 3521870"/>
              <a:gd name="connsiteY49" fmla="*/ 2874170 h 3171826"/>
              <a:gd name="connsiteX50" fmla="*/ 326231 w 3521870"/>
              <a:gd name="connsiteY50" fmla="*/ 2943226 h 3171826"/>
              <a:gd name="connsiteX51" fmla="*/ 240506 w 3521870"/>
              <a:gd name="connsiteY51" fmla="*/ 2976563 h 3171826"/>
              <a:gd name="connsiteX52" fmla="*/ 164306 w 3521870"/>
              <a:gd name="connsiteY52" fmla="*/ 3009901 h 3171826"/>
              <a:gd name="connsiteX53" fmla="*/ 102394 w 3521870"/>
              <a:gd name="connsiteY53" fmla="*/ 3031332 h 3171826"/>
              <a:gd name="connsiteX54" fmla="*/ 0 w 3521870"/>
              <a:gd name="connsiteY54" fmla="*/ 3043238 h 3171826"/>
              <a:gd name="connsiteX55" fmla="*/ 11906 w 3521870"/>
              <a:gd name="connsiteY55" fmla="*/ 3062288 h 3171826"/>
              <a:gd name="connsiteX56" fmla="*/ 33338 w 3521870"/>
              <a:gd name="connsiteY56" fmla="*/ 3090863 h 3171826"/>
              <a:gd name="connsiteX57" fmla="*/ 45244 w 3521870"/>
              <a:gd name="connsiteY57" fmla="*/ 3133726 h 3171826"/>
              <a:gd name="connsiteX58" fmla="*/ 47625 w 3521870"/>
              <a:gd name="connsiteY58" fmla="*/ 3171826 h 3171826"/>
              <a:gd name="connsiteX59" fmla="*/ 100013 w 3521870"/>
              <a:gd name="connsiteY59" fmla="*/ 3155157 h 3171826"/>
              <a:gd name="connsiteX60" fmla="*/ 247650 w 3521870"/>
              <a:gd name="connsiteY60" fmla="*/ 3098007 h 3171826"/>
              <a:gd name="connsiteX61" fmla="*/ 402431 w 3521870"/>
              <a:gd name="connsiteY61" fmla="*/ 3024188 h 3171826"/>
              <a:gd name="connsiteX62" fmla="*/ 531019 w 3521870"/>
              <a:gd name="connsiteY62" fmla="*/ 2947988 h 3171826"/>
              <a:gd name="connsiteX63" fmla="*/ 623888 w 3521870"/>
              <a:gd name="connsiteY63" fmla="*/ 2883695 h 3171826"/>
              <a:gd name="connsiteX64" fmla="*/ 721519 w 3521870"/>
              <a:gd name="connsiteY64" fmla="*/ 2814638 h 3171826"/>
              <a:gd name="connsiteX65" fmla="*/ 857250 w 3521870"/>
              <a:gd name="connsiteY65" fmla="*/ 2709863 h 3171826"/>
              <a:gd name="connsiteX66" fmla="*/ 978694 w 3521870"/>
              <a:gd name="connsiteY66" fmla="*/ 2636045 h 3171826"/>
              <a:gd name="connsiteX67" fmla="*/ 1035844 w 3521870"/>
              <a:gd name="connsiteY67" fmla="*/ 2583657 h 3171826"/>
              <a:gd name="connsiteX68" fmla="*/ 1066800 w 3521870"/>
              <a:gd name="connsiteY68" fmla="*/ 2574132 h 3171826"/>
              <a:gd name="connsiteX69" fmla="*/ 1081088 w 3521870"/>
              <a:gd name="connsiteY69" fmla="*/ 2569370 h 3171826"/>
              <a:gd name="connsiteX70" fmla="*/ 1140619 w 3521870"/>
              <a:gd name="connsiteY70" fmla="*/ 2564607 h 3171826"/>
              <a:gd name="connsiteX71" fmla="*/ 1200150 w 3521870"/>
              <a:gd name="connsiteY71" fmla="*/ 2555082 h 3171826"/>
              <a:gd name="connsiteX72" fmla="*/ 1221581 w 3521870"/>
              <a:gd name="connsiteY72" fmla="*/ 2550320 h 3171826"/>
              <a:gd name="connsiteX73" fmla="*/ 1240631 w 3521870"/>
              <a:gd name="connsiteY73" fmla="*/ 2540795 h 3171826"/>
              <a:gd name="connsiteX74" fmla="*/ 1307306 w 3521870"/>
              <a:gd name="connsiteY74" fmla="*/ 2500313 h 3171826"/>
              <a:gd name="connsiteX75" fmla="*/ 1338263 w 3521870"/>
              <a:gd name="connsiteY75" fmla="*/ 2486026 h 3171826"/>
              <a:gd name="connsiteX76" fmla="*/ 1347788 w 3521870"/>
              <a:gd name="connsiteY76" fmla="*/ 2459832 h 3171826"/>
              <a:gd name="connsiteX77" fmla="*/ 1362075 w 3521870"/>
              <a:gd name="connsiteY77" fmla="*/ 2436020 h 3171826"/>
              <a:gd name="connsiteX78" fmla="*/ 1383506 w 3521870"/>
              <a:gd name="connsiteY78" fmla="*/ 2409826 h 3171826"/>
              <a:gd name="connsiteX79" fmla="*/ 1407319 w 3521870"/>
              <a:gd name="connsiteY79" fmla="*/ 2371726 h 3171826"/>
              <a:gd name="connsiteX80" fmla="*/ 1438275 w 3521870"/>
              <a:gd name="connsiteY80" fmla="*/ 2347913 h 3171826"/>
              <a:gd name="connsiteX81" fmla="*/ 1457325 w 3521870"/>
              <a:gd name="connsiteY81" fmla="*/ 2338388 h 3171826"/>
              <a:gd name="connsiteX82" fmla="*/ 1485900 w 3521870"/>
              <a:gd name="connsiteY82" fmla="*/ 2338388 h 3171826"/>
              <a:gd name="connsiteX83" fmla="*/ 1540669 w 3521870"/>
              <a:gd name="connsiteY83" fmla="*/ 2345532 h 3171826"/>
              <a:gd name="connsiteX84" fmla="*/ 1590675 w 3521870"/>
              <a:gd name="connsiteY84" fmla="*/ 2350295 h 3171826"/>
              <a:gd name="connsiteX85" fmla="*/ 1643063 w 3521870"/>
              <a:gd name="connsiteY85" fmla="*/ 2345532 h 3171826"/>
              <a:gd name="connsiteX86" fmla="*/ 1664494 w 3521870"/>
              <a:gd name="connsiteY86" fmla="*/ 2345532 h 3171826"/>
              <a:gd name="connsiteX87" fmla="*/ 1704975 w 3521870"/>
              <a:gd name="connsiteY87" fmla="*/ 2328863 h 3171826"/>
              <a:gd name="connsiteX88" fmla="*/ 1728788 w 3521870"/>
              <a:gd name="connsiteY88" fmla="*/ 2314576 h 3171826"/>
              <a:gd name="connsiteX89" fmla="*/ 1785938 w 3521870"/>
              <a:gd name="connsiteY89" fmla="*/ 2293145 h 3171826"/>
              <a:gd name="connsiteX90" fmla="*/ 1807369 w 3521870"/>
              <a:gd name="connsiteY90" fmla="*/ 2269332 h 3171826"/>
              <a:gd name="connsiteX91" fmla="*/ 1843088 w 3521870"/>
              <a:gd name="connsiteY91" fmla="*/ 2238376 h 3171826"/>
              <a:gd name="connsiteX92" fmla="*/ 1859756 w 3521870"/>
              <a:gd name="connsiteY92" fmla="*/ 2195513 h 3171826"/>
              <a:gd name="connsiteX93" fmla="*/ 1876425 w 3521870"/>
              <a:gd name="connsiteY93" fmla="*/ 2157413 h 3171826"/>
              <a:gd name="connsiteX94" fmla="*/ 1890713 w 3521870"/>
              <a:gd name="connsiteY94" fmla="*/ 2116932 h 3171826"/>
              <a:gd name="connsiteX95" fmla="*/ 1893093 w 3521870"/>
              <a:gd name="connsiteY95" fmla="*/ 2069308 h 3171826"/>
              <a:gd name="connsiteX96" fmla="*/ 1912143 w 3521870"/>
              <a:gd name="connsiteY96" fmla="*/ 2024064 h 3171826"/>
              <a:gd name="connsiteX97" fmla="*/ 1955006 w 3521870"/>
              <a:gd name="connsiteY97" fmla="*/ 1978821 h 3171826"/>
              <a:gd name="connsiteX98" fmla="*/ 2059780 w 3521870"/>
              <a:gd name="connsiteY98" fmla="*/ 1959770 h 3171826"/>
              <a:gd name="connsiteX99" fmla="*/ 2216943 w 3521870"/>
              <a:gd name="connsiteY99" fmla="*/ 1850233 h 3171826"/>
              <a:gd name="connsiteX100" fmla="*/ 2274093 w 3521870"/>
              <a:gd name="connsiteY100" fmla="*/ 1797846 h 3171826"/>
              <a:gd name="connsiteX101" fmla="*/ 2378868 w 3521870"/>
              <a:gd name="connsiteY101" fmla="*/ 1688308 h 3171826"/>
              <a:gd name="connsiteX102" fmla="*/ 2486024 w 3521870"/>
              <a:gd name="connsiteY102" fmla="*/ 1557340 h 3171826"/>
              <a:gd name="connsiteX103" fmla="*/ 2566986 w 3521870"/>
              <a:gd name="connsiteY103" fmla="*/ 1485901 h 3171826"/>
              <a:gd name="connsiteX104" fmla="*/ 2638424 w 3521870"/>
              <a:gd name="connsiteY104" fmla="*/ 1333502 h 3171826"/>
              <a:gd name="connsiteX105" fmla="*/ 2693193 w 3521870"/>
              <a:gd name="connsiteY105" fmla="*/ 1202533 h 3171826"/>
              <a:gd name="connsiteX106" fmla="*/ 2724149 w 3521870"/>
              <a:gd name="connsiteY106" fmla="*/ 1138239 h 3171826"/>
              <a:gd name="connsiteX107" fmla="*/ 2783681 w 3521870"/>
              <a:gd name="connsiteY107" fmla="*/ 1083471 h 3171826"/>
              <a:gd name="connsiteX108" fmla="*/ 2886074 w 3521870"/>
              <a:gd name="connsiteY108" fmla="*/ 1026321 h 3171826"/>
              <a:gd name="connsiteX109" fmla="*/ 2950368 w 3521870"/>
              <a:gd name="connsiteY109" fmla="*/ 1012033 h 3171826"/>
              <a:gd name="connsiteX110" fmla="*/ 3002755 w 3521870"/>
              <a:gd name="connsiteY110" fmla="*/ 957264 h 3171826"/>
              <a:gd name="connsiteX111" fmla="*/ 3521870 w 3521870"/>
              <a:gd name="connsiteY111" fmla="*/ 0 h 3171826"/>
              <a:gd name="connsiteX0" fmla="*/ 3488531 w 3521870"/>
              <a:gd name="connsiteY0" fmla="*/ 0 h 3200400"/>
              <a:gd name="connsiteX1" fmla="*/ 3007518 w 3521870"/>
              <a:gd name="connsiteY1" fmla="*/ 795338 h 3200400"/>
              <a:gd name="connsiteX2" fmla="*/ 2962274 w 3521870"/>
              <a:gd name="connsiteY2" fmla="*/ 935832 h 3200400"/>
              <a:gd name="connsiteX3" fmla="*/ 2924174 w 3521870"/>
              <a:gd name="connsiteY3" fmla="*/ 985839 h 3200400"/>
              <a:gd name="connsiteX4" fmla="*/ 2833687 w 3521870"/>
              <a:gd name="connsiteY4" fmla="*/ 1033463 h 3200400"/>
              <a:gd name="connsiteX5" fmla="*/ 2771774 w 3521870"/>
              <a:gd name="connsiteY5" fmla="*/ 1057276 h 3200400"/>
              <a:gd name="connsiteX6" fmla="*/ 2738437 w 3521870"/>
              <a:gd name="connsiteY6" fmla="*/ 1078707 h 3200400"/>
              <a:gd name="connsiteX7" fmla="*/ 2709862 w 3521870"/>
              <a:gd name="connsiteY7" fmla="*/ 1119188 h 3200400"/>
              <a:gd name="connsiteX8" fmla="*/ 2652712 w 3521870"/>
              <a:gd name="connsiteY8" fmla="*/ 1207295 h 3200400"/>
              <a:gd name="connsiteX9" fmla="*/ 2609849 w 3521870"/>
              <a:gd name="connsiteY9" fmla="*/ 1331120 h 3200400"/>
              <a:gd name="connsiteX10" fmla="*/ 2569368 w 3521870"/>
              <a:gd name="connsiteY10" fmla="*/ 1414463 h 3200400"/>
              <a:gd name="connsiteX11" fmla="*/ 2528887 w 3521870"/>
              <a:gd name="connsiteY11" fmla="*/ 1490663 h 3200400"/>
              <a:gd name="connsiteX12" fmla="*/ 2464594 w 3521870"/>
              <a:gd name="connsiteY12" fmla="*/ 1538289 h 3200400"/>
              <a:gd name="connsiteX13" fmla="*/ 2409824 w 3521870"/>
              <a:gd name="connsiteY13" fmla="*/ 1607345 h 3200400"/>
              <a:gd name="connsiteX14" fmla="*/ 2286000 w 3521870"/>
              <a:gd name="connsiteY14" fmla="*/ 1738313 h 3200400"/>
              <a:gd name="connsiteX15" fmla="*/ 2171699 w 3521870"/>
              <a:gd name="connsiteY15" fmla="*/ 1847851 h 3200400"/>
              <a:gd name="connsiteX16" fmla="*/ 2069305 w 3521870"/>
              <a:gd name="connsiteY16" fmla="*/ 1924049 h 3200400"/>
              <a:gd name="connsiteX17" fmla="*/ 1978817 w 3521870"/>
              <a:gd name="connsiteY17" fmla="*/ 1938338 h 3200400"/>
              <a:gd name="connsiteX18" fmla="*/ 1916905 w 3521870"/>
              <a:gd name="connsiteY18" fmla="*/ 1966913 h 3200400"/>
              <a:gd name="connsiteX19" fmla="*/ 1859755 w 3521870"/>
              <a:gd name="connsiteY19" fmla="*/ 2012156 h 3200400"/>
              <a:gd name="connsiteX20" fmla="*/ 1840705 w 3521870"/>
              <a:gd name="connsiteY20" fmla="*/ 2078832 h 3200400"/>
              <a:gd name="connsiteX21" fmla="*/ 1838324 w 3521870"/>
              <a:gd name="connsiteY21" fmla="*/ 2157413 h 3200400"/>
              <a:gd name="connsiteX22" fmla="*/ 1831181 w 3521870"/>
              <a:gd name="connsiteY22" fmla="*/ 2212181 h 3200400"/>
              <a:gd name="connsiteX23" fmla="*/ 1816894 w 3521870"/>
              <a:gd name="connsiteY23" fmla="*/ 2245519 h 3200400"/>
              <a:gd name="connsiteX24" fmla="*/ 1788319 w 3521870"/>
              <a:gd name="connsiteY24" fmla="*/ 2278856 h 3200400"/>
              <a:gd name="connsiteX25" fmla="*/ 1728788 w 3521870"/>
              <a:gd name="connsiteY25" fmla="*/ 2302669 h 3200400"/>
              <a:gd name="connsiteX26" fmla="*/ 1676400 w 3521870"/>
              <a:gd name="connsiteY26" fmla="*/ 2316956 h 3200400"/>
              <a:gd name="connsiteX27" fmla="*/ 1624013 w 3521870"/>
              <a:gd name="connsiteY27" fmla="*/ 2321719 h 3200400"/>
              <a:gd name="connsiteX28" fmla="*/ 1543050 w 3521870"/>
              <a:gd name="connsiteY28" fmla="*/ 2319337 h 3200400"/>
              <a:gd name="connsiteX29" fmla="*/ 1454944 w 3521870"/>
              <a:gd name="connsiteY29" fmla="*/ 2316956 h 3200400"/>
              <a:gd name="connsiteX30" fmla="*/ 1402556 w 3521870"/>
              <a:gd name="connsiteY30" fmla="*/ 2321719 h 3200400"/>
              <a:gd name="connsiteX31" fmla="*/ 1364456 w 3521870"/>
              <a:gd name="connsiteY31" fmla="*/ 2347912 h 3200400"/>
              <a:gd name="connsiteX32" fmla="*/ 1345406 w 3521870"/>
              <a:gd name="connsiteY32" fmla="*/ 2376487 h 3200400"/>
              <a:gd name="connsiteX33" fmla="*/ 1326356 w 3521870"/>
              <a:gd name="connsiteY33" fmla="*/ 2412206 h 3200400"/>
              <a:gd name="connsiteX34" fmla="*/ 1312069 w 3521870"/>
              <a:gd name="connsiteY34" fmla="*/ 2450306 h 3200400"/>
              <a:gd name="connsiteX35" fmla="*/ 1281113 w 3521870"/>
              <a:gd name="connsiteY35" fmla="*/ 2474119 h 3200400"/>
              <a:gd name="connsiteX36" fmla="*/ 1238250 w 3521870"/>
              <a:gd name="connsiteY36" fmla="*/ 2512219 h 3200400"/>
              <a:gd name="connsiteX37" fmla="*/ 1207294 w 3521870"/>
              <a:gd name="connsiteY37" fmla="*/ 2521744 h 3200400"/>
              <a:gd name="connsiteX38" fmla="*/ 1171575 w 3521870"/>
              <a:gd name="connsiteY38" fmla="*/ 2514600 h 3200400"/>
              <a:gd name="connsiteX39" fmla="*/ 1116806 w 3521870"/>
              <a:gd name="connsiteY39" fmla="*/ 2514600 h 3200400"/>
              <a:gd name="connsiteX40" fmla="*/ 1088231 w 3521870"/>
              <a:gd name="connsiteY40" fmla="*/ 2519362 h 3200400"/>
              <a:gd name="connsiteX41" fmla="*/ 1042988 w 3521870"/>
              <a:gd name="connsiteY41" fmla="*/ 2526506 h 3200400"/>
              <a:gd name="connsiteX42" fmla="*/ 1004888 w 3521870"/>
              <a:gd name="connsiteY42" fmla="*/ 2550319 h 3200400"/>
              <a:gd name="connsiteX43" fmla="*/ 950119 w 3521870"/>
              <a:gd name="connsiteY43" fmla="*/ 2583656 h 3200400"/>
              <a:gd name="connsiteX44" fmla="*/ 859631 w 3521870"/>
              <a:gd name="connsiteY44" fmla="*/ 2647950 h 3200400"/>
              <a:gd name="connsiteX45" fmla="*/ 788194 w 3521870"/>
              <a:gd name="connsiteY45" fmla="*/ 2695575 h 3200400"/>
              <a:gd name="connsiteX46" fmla="*/ 707231 w 3521870"/>
              <a:gd name="connsiteY46" fmla="*/ 2747962 h 3200400"/>
              <a:gd name="connsiteX47" fmla="*/ 652463 w 3521870"/>
              <a:gd name="connsiteY47" fmla="*/ 2793206 h 3200400"/>
              <a:gd name="connsiteX48" fmla="*/ 547688 w 3521870"/>
              <a:gd name="connsiteY48" fmla="*/ 2855119 h 3200400"/>
              <a:gd name="connsiteX49" fmla="*/ 459581 w 3521870"/>
              <a:gd name="connsiteY49" fmla="*/ 2902744 h 3200400"/>
              <a:gd name="connsiteX50" fmla="*/ 326231 w 3521870"/>
              <a:gd name="connsiteY50" fmla="*/ 2971800 h 3200400"/>
              <a:gd name="connsiteX51" fmla="*/ 240506 w 3521870"/>
              <a:gd name="connsiteY51" fmla="*/ 3005137 h 3200400"/>
              <a:gd name="connsiteX52" fmla="*/ 164306 w 3521870"/>
              <a:gd name="connsiteY52" fmla="*/ 3038475 h 3200400"/>
              <a:gd name="connsiteX53" fmla="*/ 102394 w 3521870"/>
              <a:gd name="connsiteY53" fmla="*/ 3059906 h 3200400"/>
              <a:gd name="connsiteX54" fmla="*/ 0 w 3521870"/>
              <a:gd name="connsiteY54" fmla="*/ 3071812 h 3200400"/>
              <a:gd name="connsiteX55" fmla="*/ 11906 w 3521870"/>
              <a:gd name="connsiteY55" fmla="*/ 3090862 h 3200400"/>
              <a:gd name="connsiteX56" fmla="*/ 33338 w 3521870"/>
              <a:gd name="connsiteY56" fmla="*/ 3119437 h 3200400"/>
              <a:gd name="connsiteX57" fmla="*/ 45244 w 3521870"/>
              <a:gd name="connsiteY57" fmla="*/ 3162300 h 3200400"/>
              <a:gd name="connsiteX58" fmla="*/ 47625 w 3521870"/>
              <a:gd name="connsiteY58" fmla="*/ 3200400 h 3200400"/>
              <a:gd name="connsiteX59" fmla="*/ 100013 w 3521870"/>
              <a:gd name="connsiteY59" fmla="*/ 3183731 h 3200400"/>
              <a:gd name="connsiteX60" fmla="*/ 247650 w 3521870"/>
              <a:gd name="connsiteY60" fmla="*/ 3126581 h 3200400"/>
              <a:gd name="connsiteX61" fmla="*/ 402431 w 3521870"/>
              <a:gd name="connsiteY61" fmla="*/ 3052762 h 3200400"/>
              <a:gd name="connsiteX62" fmla="*/ 531019 w 3521870"/>
              <a:gd name="connsiteY62" fmla="*/ 2976562 h 3200400"/>
              <a:gd name="connsiteX63" fmla="*/ 623888 w 3521870"/>
              <a:gd name="connsiteY63" fmla="*/ 2912269 h 3200400"/>
              <a:gd name="connsiteX64" fmla="*/ 721519 w 3521870"/>
              <a:gd name="connsiteY64" fmla="*/ 2843212 h 3200400"/>
              <a:gd name="connsiteX65" fmla="*/ 857250 w 3521870"/>
              <a:gd name="connsiteY65" fmla="*/ 2738437 h 3200400"/>
              <a:gd name="connsiteX66" fmla="*/ 978694 w 3521870"/>
              <a:gd name="connsiteY66" fmla="*/ 2664619 h 3200400"/>
              <a:gd name="connsiteX67" fmla="*/ 1035844 w 3521870"/>
              <a:gd name="connsiteY67" fmla="*/ 2612231 h 3200400"/>
              <a:gd name="connsiteX68" fmla="*/ 1066800 w 3521870"/>
              <a:gd name="connsiteY68" fmla="*/ 2602706 h 3200400"/>
              <a:gd name="connsiteX69" fmla="*/ 1081088 w 3521870"/>
              <a:gd name="connsiteY69" fmla="*/ 2597944 h 3200400"/>
              <a:gd name="connsiteX70" fmla="*/ 1140619 w 3521870"/>
              <a:gd name="connsiteY70" fmla="*/ 2593181 h 3200400"/>
              <a:gd name="connsiteX71" fmla="*/ 1200150 w 3521870"/>
              <a:gd name="connsiteY71" fmla="*/ 2583656 h 3200400"/>
              <a:gd name="connsiteX72" fmla="*/ 1221581 w 3521870"/>
              <a:gd name="connsiteY72" fmla="*/ 2578894 h 3200400"/>
              <a:gd name="connsiteX73" fmla="*/ 1240631 w 3521870"/>
              <a:gd name="connsiteY73" fmla="*/ 2569369 h 3200400"/>
              <a:gd name="connsiteX74" fmla="*/ 1307306 w 3521870"/>
              <a:gd name="connsiteY74" fmla="*/ 2528887 h 3200400"/>
              <a:gd name="connsiteX75" fmla="*/ 1338263 w 3521870"/>
              <a:gd name="connsiteY75" fmla="*/ 2514600 h 3200400"/>
              <a:gd name="connsiteX76" fmla="*/ 1347788 w 3521870"/>
              <a:gd name="connsiteY76" fmla="*/ 2488406 h 3200400"/>
              <a:gd name="connsiteX77" fmla="*/ 1362075 w 3521870"/>
              <a:gd name="connsiteY77" fmla="*/ 2464594 h 3200400"/>
              <a:gd name="connsiteX78" fmla="*/ 1383506 w 3521870"/>
              <a:gd name="connsiteY78" fmla="*/ 2438400 h 3200400"/>
              <a:gd name="connsiteX79" fmla="*/ 1407319 w 3521870"/>
              <a:gd name="connsiteY79" fmla="*/ 2400300 h 3200400"/>
              <a:gd name="connsiteX80" fmla="*/ 1438275 w 3521870"/>
              <a:gd name="connsiteY80" fmla="*/ 2376487 h 3200400"/>
              <a:gd name="connsiteX81" fmla="*/ 1457325 w 3521870"/>
              <a:gd name="connsiteY81" fmla="*/ 2366962 h 3200400"/>
              <a:gd name="connsiteX82" fmla="*/ 1485900 w 3521870"/>
              <a:gd name="connsiteY82" fmla="*/ 2366962 h 3200400"/>
              <a:gd name="connsiteX83" fmla="*/ 1540669 w 3521870"/>
              <a:gd name="connsiteY83" fmla="*/ 2374106 h 3200400"/>
              <a:gd name="connsiteX84" fmla="*/ 1590675 w 3521870"/>
              <a:gd name="connsiteY84" fmla="*/ 2378869 h 3200400"/>
              <a:gd name="connsiteX85" fmla="*/ 1643063 w 3521870"/>
              <a:gd name="connsiteY85" fmla="*/ 2374106 h 3200400"/>
              <a:gd name="connsiteX86" fmla="*/ 1664494 w 3521870"/>
              <a:gd name="connsiteY86" fmla="*/ 2374106 h 3200400"/>
              <a:gd name="connsiteX87" fmla="*/ 1704975 w 3521870"/>
              <a:gd name="connsiteY87" fmla="*/ 2357437 h 3200400"/>
              <a:gd name="connsiteX88" fmla="*/ 1728788 w 3521870"/>
              <a:gd name="connsiteY88" fmla="*/ 2343150 h 3200400"/>
              <a:gd name="connsiteX89" fmla="*/ 1785938 w 3521870"/>
              <a:gd name="connsiteY89" fmla="*/ 2321719 h 3200400"/>
              <a:gd name="connsiteX90" fmla="*/ 1807369 w 3521870"/>
              <a:gd name="connsiteY90" fmla="*/ 2297906 h 3200400"/>
              <a:gd name="connsiteX91" fmla="*/ 1843088 w 3521870"/>
              <a:gd name="connsiteY91" fmla="*/ 2266950 h 3200400"/>
              <a:gd name="connsiteX92" fmla="*/ 1859756 w 3521870"/>
              <a:gd name="connsiteY92" fmla="*/ 2224087 h 3200400"/>
              <a:gd name="connsiteX93" fmla="*/ 1876425 w 3521870"/>
              <a:gd name="connsiteY93" fmla="*/ 2185987 h 3200400"/>
              <a:gd name="connsiteX94" fmla="*/ 1890713 w 3521870"/>
              <a:gd name="connsiteY94" fmla="*/ 2145506 h 3200400"/>
              <a:gd name="connsiteX95" fmla="*/ 1893093 w 3521870"/>
              <a:gd name="connsiteY95" fmla="*/ 2097882 h 3200400"/>
              <a:gd name="connsiteX96" fmla="*/ 1912143 w 3521870"/>
              <a:gd name="connsiteY96" fmla="*/ 2052638 h 3200400"/>
              <a:gd name="connsiteX97" fmla="*/ 1955006 w 3521870"/>
              <a:gd name="connsiteY97" fmla="*/ 2007395 h 3200400"/>
              <a:gd name="connsiteX98" fmla="*/ 2059780 w 3521870"/>
              <a:gd name="connsiteY98" fmla="*/ 1988344 h 3200400"/>
              <a:gd name="connsiteX99" fmla="*/ 2216943 w 3521870"/>
              <a:gd name="connsiteY99" fmla="*/ 1878807 h 3200400"/>
              <a:gd name="connsiteX100" fmla="*/ 2274093 w 3521870"/>
              <a:gd name="connsiteY100" fmla="*/ 1826420 h 3200400"/>
              <a:gd name="connsiteX101" fmla="*/ 2378868 w 3521870"/>
              <a:gd name="connsiteY101" fmla="*/ 1716882 h 3200400"/>
              <a:gd name="connsiteX102" fmla="*/ 2486024 w 3521870"/>
              <a:gd name="connsiteY102" fmla="*/ 1585914 h 3200400"/>
              <a:gd name="connsiteX103" fmla="*/ 2566986 w 3521870"/>
              <a:gd name="connsiteY103" fmla="*/ 1514475 h 3200400"/>
              <a:gd name="connsiteX104" fmla="*/ 2638424 w 3521870"/>
              <a:gd name="connsiteY104" fmla="*/ 1362076 h 3200400"/>
              <a:gd name="connsiteX105" fmla="*/ 2693193 w 3521870"/>
              <a:gd name="connsiteY105" fmla="*/ 1231107 h 3200400"/>
              <a:gd name="connsiteX106" fmla="*/ 2724149 w 3521870"/>
              <a:gd name="connsiteY106" fmla="*/ 1166813 h 3200400"/>
              <a:gd name="connsiteX107" fmla="*/ 2783681 w 3521870"/>
              <a:gd name="connsiteY107" fmla="*/ 1112045 h 3200400"/>
              <a:gd name="connsiteX108" fmla="*/ 2886074 w 3521870"/>
              <a:gd name="connsiteY108" fmla="*/ 1054895 h 3200400"/>
              <a:gd name="connsiteX109" fmla="*/ 2950368 w 3521870"/>
              <a:gd name="connsiteY109" fmla="*/ 1040607 h 3200400"/>
              <a:gd name="connsiteX110" fmla="*/ 3002755 w 3521870"/>
              <a:gd name="connsiteY110" fmla="*/ 985838 h 3200400"/>
              <a:gd name="connsiteX111" fmla="*/ 3521870 w 3521870"/>
              <a:gd name="connsiteY111" fmla="*/ 28574 h 3200400"/>
              <a:gd name="connsiteX0" fmla="*/ 3488531 w 3521870"/>
              <a:gd name="connsiteY0" fmla="*/ 0 h 3200400"/>
              <a:gd name="connsiteX1" fmla="*/ 3083718 w 3521870"/>
              <a:gd name="connsiteY1" fmla="*/ 669132 h 3200400"/>
              <a:gd name="connsiteX2" fmla="*/ 3007518 w 3521870"/>
              <a:gd name="connsiteY2" fmla="*/ 795338 h 3200400"/>
              <a:gd name="connsiteX3" fmla="*/ 2962274 w 3521870"/>
              <a:gd name="connsiteY3" fmla="*/ 935832 h 3200400"/>
              <a:gd name="connsiteX4" fmla="*/ 2924174 w 3521870"/>
              <a:gd name="connsiteY4" fmla="*/ 985839 h 3200400"/>
              <a:gd name="connsiteX5" fmla="*/ 2833687 w 3521870"/>
              <a:gd name="connsiteY5" fmla="*/ 1033463 h 3200400"/>
              <a:gd name="connsiteX6" fmla="*/ 2771774 w 3521870"/>
              <a:gd name="connsiteY6" fmla="*/ 1057276 h 3200400"/>
              <a:gd name="connsiteX7" fmla="*/ 2738437 w 3521870"/>
              <a:gd name="connsiteY7" fmla="*/ 1078707 h 3200400"/>
              <a:gd name="connsiteX8" fmla="*/ 2709862 w 3521870"/>
              <a:gd name="connsiteY8" fmla="*/ 1119188 h 3200400"/>
              <a:gd name="connsiteX9" fmla="*/ 2652712 w 3521870"/>
              <a:gd name="connsiteY9" fmla="*/ 1207295 h 3200400"/>
              <a:gd name="connsiteX10" fmla="*/ 2609849 w 3521870"/>
              <a:gd name="connsiteY10" fmla="*/ 1331120 h 3200400"/>
              <a:gd name="connsiteX11" fmla="*/ 2569368 w 3521870"/>
              <a:gd name="connsiteY11" fmla="*/ 1414463 h 3200400"/>
              <a:gd name="connsiteX12" fmla="*/ 2528887 w 3521870"/>
              <a:gd name="connsiteY12" fmla="*/ 1490663 h 3200400"/>
              <a:gd name="connsiteX13" fmla="*/ 2464594 w 3521870"/>
              <a:gd name="connsiteY13" fmla="*/ 1538289 h 3200400"/>
              <a:gd name="connsiteX14" fmla="*/ 2409824 w 3521870"/>
              <a:gd name="connsiteY14" fmla="*/ 1607345 h 3200400"/>
              <a:gd name="connsiteX15" fmla="*/ 2286000 w 3521870"/>
              <a:gd name="connsiteY15" fmla="*/ 1738313 h 3200400"/>
              <a:gd name="connsiteX16" fmla="*/ 2171699 w 3521870"/>
              <a:gd name="connsiteY16" fmla="*/ 1847851 h 3200400"/>
              <a:gd name="connsiteX17" fmla="*/ 2069305 w 3521870"/>
              <a:gd name="connsiteY17" fmla="*/ 1924049 h 3200400"/>
              <a:gd name="connsiteX18" fmla="*/ 1978817 w 3521870"/>
              <a:gd name="connsiteY18" fmla="*/ 1938338 h 3200400"/>
              <a:gd name="connsiteX19" fmla="*/ 1916905 w 3521870"/>
              <a:gd name="connsiteY19" fmla="*/ 1966913 h 3200400"/>
              <a:gd name="connsiteX20" fmla="*/ 1859755 w 3521870"/>
              <a:gd name="connsiteY20" fmla="*/ 2012156 h 3200400"/>
              <a:gd name="connsiteX21" fmla="*/ 1840705 w 3521870"/>
              <a:gd name="connsiteY21" fmla="*/ 2078832 h 3200400"/>
              <a:gd name="connsiteX22" fmla="*/ 1838324 w 3521870"/>
              <a:gd name="connsiteY22" fmla="*/ 2157413 h 3200400"/>
              <a:gd name="connsiteX23" fmla="*/ 1831181 w 3521870"/>
              <a:gd name="connsiteY23" fmla="*/ 2212181 h 3200400"/>
              <a:gd name="connsiteX24" fmla="*/ 1816894 w 3521870"/>
              <a:gd name="connsiteY24" fmla="*/ 2245519 h 3200400"/>
              <a:gd name="connsiteX25" fmla="*/ 1788319 w 3521870"/>
              <a:gd name="connsiteY25" fmla="*/ 2278856 h 3200400"/>
              <a:gd name="connsiteX26" fmla="*/ 1728788 w 3521870"/>
              <a:gd name="connsiteY26" fmla="*/ 2302669 h 3200400"/>
              <a:gd name="connsiteX27" fmla="*/ 1676400 w 3521870"/>
              <a:gd name="connsiteY27" fmla="*/ 2316956 h 3200400"/>
              <a:gd name="connsiteX28" fmla="*/ 1624013 w 3521870"/>
              <a:gd name="connsiteY28" fmla="*/ 2321719 h 3200400"/>
              <a:gd name="connsiteX29" fmla="*/ 1543050 w 3521870"/>
              <a:gd name="connsiteY29" fmla="*/ 2319337 h 3200400"/>
              <a:gd name="connsiteX30" fmla="*/ 1454944 w 3521870"/>
              <a:gd name="connsiteY30" fmla="*/ 2316956 h 3200400"/>
              <a:gd name="connsiteX31" fmla="*/ 1402556 w 3521870"/>
              <a:gd name="connsiteY31" fmla="*/ 2321719 h 3200400"/>
              <a:gd name="connsiteX32" fmla="*/ 1364456 w 3521870"/>
              <a:gd name="connsiteY32" fmla="*/ 2347912 h 3200400"/>
              <a:gd name="connsiteX33" fmla="*/ 1345406 w 3521870"/>
              <a:gd name="connsiteY33" fmla="*/ 2376487 h 3200400"/>
              <a:gd name="connsiteX34" fmla="*/ 1326356 w 3521870"/>
              <a:gd name="connsiteY34" fmla="*/ 2412206 h 3200400"/>
              <a:gd name="connsiteX35" fmla="*/ 1312069 w 3521870"/>
              <a:gd name="connsiteY35" fmla="*/ 2450306 h 3200400"/>
              <a:gd name="connsiteX36" fmla="*/ 1281113 w 3521870"/>
              <a:gd name="connsiteY36" fmla="*/ 2474119 h 3200400"/>
              <a:gd name="connsiteX37" fmla="*/ 1238250 w 3521870"/>
              <a:gd name="connsiteY37" fmla="*/ 2512219 h 3200400"/>
              <a:gd name="connsiteX38" fmla="*/ 1207294 w 3521870"/>
              <a:gd name="connsiteY38" fmla="*/ 2521744 h 3200400"/>
              <a:gd name="connsiteX39" fmla="*/ 1171575 w 3521870"/>
              <a:gd name="connsiteY39" fmla="*/ 2514600 h 3200400"/>
              <a:gd name="connsiteX40" fmla="*/ 1116806 w 3521870"/>
              <a:gd name="connsiteY40" fmla="*/ 2514600 h 3200400"/>
              <a:gd name="connsiteX41" fmla="*/ 1088231 w 3521870"/>
              <a:gd name="connsiteY41" fmla="*/ 2519362 h 3200400"/>
              <a:gd name="connsiteX42" fmla="*/ 1042988 w 3521870"/>
              <a:gd name="connsiteY42" fmla="*/ 2526506 h 3200400"/>
              <a:gd name="connsiteX43" fmla="*/ 1004888 w 3521870"/>
              <a:gd name="connsiteY43" fmla="*/ 2550319 h 3200400"/>
              <a:gd name="connsiteX44" fmla="*/ 950119 w 3521870"/>
              <a:gd name="connsiteY44" fmla="*/ 2583656 h 3200400"/>
              <a:gd name="connsiteX45" fmla="*/ 859631 w 3521870"/>
              <a:gd name="connsiteY45" fmla="*/ 2647950 h 3200400"/>
              <a:gd name="connsiteX46" fmla="*/ 788194 w 3521870"/>
              <a:gd name="connsiteY46" fmla="*/ 2695575 h 3200400"/>
              <a:gd name="connsiteX47" fmla="*/ 707231 w 3521870"/>
              <a:gd name="connsiteY47" fmla="*/ 2747962 h 3200400"/>
              <a:gd name="connsiteX48" fmla="*/ 652463 w 3521870"/>
              <a:gd name="connsiteY48" fmla="*/ 2793206 h 3200400"/>
              <a:gd name="connsiteX49" fmla="*/ 547688 w 3521870"/>
              <a:gd name="connsiteY49" fmla="*/ 2855119 h 3200400"/>
              <a:gd name="connsiteX50" fmla="*/ 459581 w 3521870"/>
              <a:gd name="connsiteY50" fmla="*/ 2902744 h 3200400"/>
              <a:gd name="connsiteX51" fmla="*/ 326231 w 3521870"/>
              <a:gd name="connsiteY51" fmla="*/ 2971800 h 3200400"/>
              <a:gd name="connsiteX52" fmla="*/ 240506 w 3521870"/>
              <a:gd name="connsiteY52" fmla="*/ 3005137 h 3200400"/>
              <a:gd name="connsiteX53" fmla="*/ 164306 w 3521870"/>
              <a:gd name="connsiteY53" fmla="*/ 3038475 h 3200400"/>
              <a:gd name="connsiteX54" fmla="*/ 102394 w 3521870"/>
              <a:gd name="connsiteY54" fmla="*/ 3059906 h 3200400"/>
              <a:gd name="connsiteX55" fmla="*/ 0 w 3521870"/>
              <a:gd name="connsiteY55" fmla="*/ 3071812 h 3200400"/>
              <a:gd name="connsiteX56" fmla="*/ 11906 w 3521870"/>
              <a:gd name="connsiteY56" fmla="*/ 3090862 h 3200400"/>
              <a:gd name="connsiteX57" fmla="*/ 33338 w 3521870"/>
              <a:gd name="connsiteY57" fmla="*/ 3119437 h 3200400"/>
              <a:gd name="connsiteX58" fmla="*/ 45244 w 3521870"/>
              <a:gd name="connsiteY58" fmla="*/ 3162300 h 3200400"/>
              <a:gd name="connsiteX59" fmla="*/ 47625 w 3521870"/>
              <a:gd name="connsiteY59" fmla="*/ 3200400 h 3200400"/>
              <a:gd name="connsiteX60" fmla="*/ 100013 w 3521870"/>
              <a:gd name="connsiteY60" fmla="*/ 3183731 h 3200400"/>
              <a:gd name="connsiteX61" fmla="*/ 247650 w 3521870"/>
              <a:gd name="connsiteY61" fmla="*/ 3126581 h 3200400"/>
              <a:gd name="connsiteX62" fmla="*/ 402431 w 3521870"/>
              <a:gd name="connsiteY62" fmla="*/ 3052762 h 3200400"/>
              <a:gd name="connsiteX63" fmla="*/ 531019 w 3521870"/>
              <a:gd name="connsiteY63" fmla="*/ 2976562 h 3200400"/>
              <a:gd name="connsiteX64" fmla="*/ 623888 w 3521870"/>
              <a:gd name="connsiteY64" fmla="*/ 2912269 h 3200400"/>
              <a:gd name="connsiteX65" fmla="*/ 721519 w 3521870"/>
              <a:gd name="connsiteY65" fmla="*/ 2843212 h 3200400"/>
              <a:gd name="connsiteX66" fmla="*/ 857250 w 3521870"/>
              <a:gd name="connsiteY66" fmla="*/ 2738437 h 3200400"/>
              <a:gd name="connsiteX67" fmla="*/ 978694 w 3521870"/>
              <a:gd name="connsiteY67" fmla="*/ 2664619 h 3200400"/>
              <a:gd name="connsiteX68" fmla="*/ 1035844 w 3521870"/>
              <a:gd name="connsiteY68" fmla="*/ 2612231 h 3200400"/>
              <a:gd name="connsiteX69" fmla="*/ 1066800 w 3521870"/>
              <a:gd name="connsiteY69" fmla="*/ 2602706 h 3200400"/>
              <a:gd name="connsiteX70" fmla="*/ 1081088 w 3521870"/>
              <a:gd name="connsiteY70" fmla="*/ 2597944 h 3200400"/>
              <a:gd name="connsiteX71" fmla="*/ 1140619 w 3521870"/>
              <a:gd name="connsiteY71" fmla="*/ 2593181 h 3200400"/>
              <a:gd name="connsiteX72" fmla="*/ 1200150 w 3521870"/>
              <a:gd name="connsiteY72" fmla="*/ 2583656 h 3200400"/>
              <a:gd name="connsiteX73" fmla="*/ 1221581 w 3521870"/>
              <a:gd name="connsiteY73" fmla="*/ 2578894 h 3200400"/>
              <a:gd name="connsiteX74" fmla="*/ 1240631 w 3521870"/>
              <a:gd name="connsiteY74" fmla="*/ 2569369 h 3200400"/>
              <a:gd name="connsiteX75" fmla="*/ 1307306 w 3521870"/>
              <a:gd name="connsiteY75" fmla="*/ 2528887 h 3200400"/>
              <a:gd name="connsiteX76" fmla="*/ 1338263 w 3521870"/>
              <a:gd name="connsiteY76" fmla="*/ 2514600 h 3200400"/>
              <a:gd name="connsiteX77" fmla="*/ 1347788 w 3521870"/>
              <a:gd name="connsiteY77" fmla="*/ 2488406 h 3200400"/>
              <a:gd name="connsiteX78" fmla="*/ 1362075 w 3521870"/>
              <a:gd name="connsiteY78" fmla="*/ 2464594 h 3200400"/>
              <a:gd name="connsiteX79" fmla="*/ 1383506 w 3521870"/>
              <a:gd name="connsiteY79" fmla="*/ 2438400 h 3200400"/>
              <a:gd name="connsiteX80" fmla="*/ 1407319 w 3521870"/>
              <a:gd name="connsiteY80" fmla="*/ 2400300 h 3200400"/>
              <a:gd name="connsiteX81" fmla="*/ 1438275 w 3521870"/>
              <a:gd name="connsiteY81" fmla="*/ 2376487 h 3200400"/>
              <a:gd name="connsiteX82" fmla="*/ 1457325 w 3521870"/>
              <a:gd name="connsiteY82" fmla="*/ 2366962 h 3200400"/>
              <a:gd name="connsiteX83" fmla="*/ 1485900 w 3521870"/>
              <a:gd name="connsiteY83" fmla="*/ 2366962 h 3200400"/>
              <a:gd name="connsiteX84" fmla="*/ 1540669 w 3521870"/>
              <a:gd name="connsiteY84" fmla="*/ 2374106 h 3200400"/>
              <a:gd name="connsiteX85" fmla="*/ 1590675 w 3521870"/>
              <a:gd name="connsiteY85" fmla="*/ 2378869 h 3200400"/>
              <a:gd name="connsiteX86" fmla="*/ 1643063 w 3521870"/>
              <a:gd name="connsiteY86" fmla="*/ 2374106 h 3200400"/>
              <a:gd name="connsiteX87" fmla="*/ 1664494 w 3521870"/>
              <a:gd name="connsiteY87" fmla="*/ 2374106 h 3200400"/>
              <a:gd name="connsiteX88" fmla="*/ 1704975 w 3521870"/>
              <a:gd name="connsiteY88" fmla="*/ 2357437 h 3200400"/>
              <a:gd name="connsiteX89" fmla="*/ 1728788 w 3521870"/>
              <a:gd name="connsiteY89" fmla="*/ 2343150 h 3200400"/>
              <a:gd name="connsiteX90" fmla="*/ 1785938 w 3521870"/>
              <a:gd name="connsiteY90" fmla="*/ 2321719 h 3200400"/>
              <a:gd name="connsiteX91" fmla="*/ 1807369 w 3521870"/>
              <a:gd name="connsiteY91" fmla="*/ 2297906 h 3200400"/>
              <a:gd name="connsiteX92" fmla="*/ 1843088 w 3521870"/>
              <a:gd name="connsiteY92" fmla="*/ 2266950 h 3200400"/>
              <a:gd name="connsiteX93" fmla="*/ 1859756 w 3521870"/>
              <a:gd name="connsiteY93" fmla="*/ 2224087 h 3200400"/>
              <a:gd name="connsiteX94" fmla="*/ 1876425 w 3521870"/>
              <a:gd name="connsiteY94" fmla="*/ 2185987 h 3200400"/>
              <a:gd name="connsiteX95" fmla="*/ 1890713 w 3521870"/>
              <a:gd name="connsiteY95" fmla="*/ 2145506 h 3200400"/>
              <a:gd name="connsiteX96" fmla="*/ 1893093 w 3521870"/>
              <a:gd name="connsiteY96" fmla="*/ 2097882 h 3200400"/>
              <a:gd name="connsiteX97" fmla="*/ 1912143 w 3521870"/>
              <a:gd name="connsiteY97" fmla="*/ 2052638 h 3200400"/>
              <a:gd name="connsiteX98" fmla="*/ 1955006 w 3521870"/>
              <a:gd name="connsiteY98" fmla="*/ 2007395 h 3200400"/>
              <a:gd name="connsiteX99" fmla="*/ 2059780 w 3521870"/>
              <a:gd name="connsiteY99" fmla="*/ 1988344 h 3200400"/>
              <a:gd name="connsiteX100" fmla="*/ 2216943 w 3521870"/>
              <a:gd name="connsiteY100" fmla="*/ 1878807 h 3200400"/>
              <a:gd name="connsiteX101" fmla="*/ 2274093 w 3521870"/>
              <a:gd name="connsiteY101" fmla="*/ 1826420 h 3200400"/>
              <a:gd name="connsiteX102" fmla="*/ 2378868 w 3521870"/>
              <a:gd name="connsiteY102" fmla="*/ 1716882 h 3200400"/>
              <a:gd name="connsiteX103" fmla="*/ 2486024 w 3521870"/>
              <a:gd name="connsiteY103" fmla="*/ 1585914 h 3200400"/>
              <a:gd name="connsiteX104" fmla="*/ 2566986 w 3521870"/>
              <a:gd name="connsiteY104" fmla="*/ 1514475 h 3200400"/>
              <a:gd name="connsiteX105" fmla="*/ 2638424 w 3521870"/>
              <a:gd name="connsiteY105" fmla="*/ 1362076 h 3200400"/>
              <a:gd name="connsiteX106" fmla="*/ 2693193 w 3521870"/>
              <a:gd name="connsiteY106" fmla="*/ 1231107 h 3200400"/>
              <a:gd name="connsiteX107" fmla="*/ 2724149 w 3521870"/>
              <a:gd name="connsiteY107" fmla="*/ 1166813 h 3200400"/>
              <a:gd name="connsiteX108" fmla="*/ 2783681 w 3521870"/>
              <a:gd name="connsiteY108" fmla="*/ 1112045 h 3200400"/>
              <a:gd name="connsiteX109" fmla="*/ 2886074 w 3521870"/>
              <a:gd name="connsiteY109" fmla="*/ 1054895 h 3200400"/>
              <a:gd name="connsiteX110" fmla="*/ 2950368 w 3521870"/>
              <a:gd name="connsiteY110" fmla="*/ 1040607 h 3200400"/>
              <a:gd name="connsiteX111" fmla="*/ 3002755 w 3521870"/>
              <a:gd name="connsiteY111" fmla="*/ 985838 h 3200400"/>
              <a:gd name="connsiteX112" fmla="*/ 3521870 w 3521870"/>
              <a:gd name="connsiteY112" fmla="*/ 28574 h 3200400"/>
              <a:gd name="connsiteX0" fmla="*/ 3488531 w 3521870"/>
              <a:gd name="connsiteY0" fmla="*/ 0 h 3200400"/>
              <a:gd name="connsiteX1" fmla="*/ 3248024 w 3521870"/>
              <a:gd name="connsiteY1" fmla="*/ 402432 h 3200400"/>
              <a:gd name="connsiteX2" fmla="*/ 3083718 w 3521870"/>
              <a:gd name="connsiteY2" fmla="*/ 669132 h 3200400"/>
              <a:gd name="connsiteX3" fmla="*/ 3007518 w 3521870"/>
              <a:gd name="connsiteY3" fmla="*/ 795338 h 3200400"/>
              <a:gd name="connsiteX4" fmla="*/ 2962274 w 3521870"/>
              <a:gd name="connsiteY4" fmla="*/ 935832 h 3200400"/>
              <a:gd name="connsiteX5" fmla="*/ 2924174 w 3521870"/>
              <a:gd name="connsiteY5" fmla="*/ 985839 h 3200400"/>
              <a:gd name="connsiteX6" fmla="*/ 2833687 w 3521870"/>
              <a:gd name="connsiteY6" fmla="*/ 1033463 h 3200400"/>
              <a:gd name="connsiteX7" fmla="*/ 2771774 w 3521870"/>
              <a:gd name="connsiteY7" fmla="*/ 1057276 h 3200400"/>
              <a:gd name="connsiteX8" fmla="*/ 2738437 w 3521870"/>
              <a:gd name="connsiteY8" fmla="*/ 1078707 h 3200400"/>
              <a:gd name="connsiteX9" fmla="*/ 2709862 w 3521870"/>
              <a:gd name="connsiteY9" fmla="*/ 1119188 h 3200400"/>
              <a:gd name="connsiteX10" fmla="*/ 2652712 w 3521870"/>
              <a:gd name="connsiteY10" fmla="*/ 1207295 h 3200400"/>
              <a:gd name="connsiteX11" fmla="*/ 2609849 w 3521870"/>
              <a:gd name="connsiteY11" fmla="*/ 1331120 h 3200400"/>
              <a:gd name="connsiteX12" fmla="*/ 2569368 w 3521870"/>
              <a:gd name="connsiteY12" fmla="*/ 1414463 h 3200400"/>
              <a:gd name="connsiteX13" fmla="*/ 2528887 w 3521870"/>
              <a:gd name="connsiteY13" fmla="*/ 1490663 h 3200400"/>
              <a:gd name="connsiteX14" fmla="*/ 2464594 w 3521870"/>
              <a:gd name="connsiteY14" fmla="*/ 1538289 h 3200400"/>
              <a:gd name="connsiteX15" fmla="*/ 2409824 w 3521870"/>
              <a:gd name="connsiteY15" fmla="*/ 1607345 h 3200400"/>
              <a:gd name="connsiteX16" fmla="*/ 2286000 w 3521870"/>
              <a:gd name="connsiteY16" fmla="*/ 1738313 h 3200400"/>
              <a:gd name="connsiteX17" fmla="*/ 2171699 w 3521870"/>
              <a:gd name="connsiteY17" fmla="*/ 1847851 h 3200400"/>
              <a:gd name="connsiteX18" fmla="*/ 2069305 w 3521870"/>
              <a:gd name="connsiteY18" fmla="*/ 1924049 h 3200400"/>
              <a:gd name="connsiteX19" fmla="*/ 1978817 w 3521870"/>
              <a:gd name="connsiteY19" fmla="*/ 1938338 h 3200400"/>
              <a:gd name="connsiteX20" fmla="*/ 1916905 w 3521870"/>
              <a:gd name="connsiteY20" fmla="*/ 1966913 h 3200400"/>
              <a:gd name="connsiteX21" fmla="*/ 1859755 w 3521870"/>
              <a:gd name="connsiteY21" fmla="*/ 2012156 h 3200400"/>
              <a:gd name="connsiteX22" fmla="*/ 1840705 w 3521870"/>
              <a:gd name="connsiteY22" fmla="*/ 2078832 h 3200400"/>
              <a:gd name="connsiteX23" fmla="*/ 1838324 w 3521870"/>
              <a:gd name="connsiteY23" fmla="*/ 2157413 h 3200400"/>
              <a:gd name="connsiteX24" fmla="*/ 1831181 w 3521870"/>
              <a:gd name="connsiteY24" fmla="*/ 2212181 h 3200400"/>
              <a:gd name="connsiteX25" fmla="*/ 1816894 w 3521870"/>
              <a:gd name="connsiteY25" fmla="*/ 2245519 h 3200400"/>
              <a:gd name="connsiteX26" fmla="*/ 1788319 w 3521870"/>
              <a:gd name="connsiteY26" fmla="*/ 2278856 h 3200400"/>
              <a:gd name="connsiteX27" fmla="*/ 1728788 w 3521870"/>
              <a:gd name="connsiteY27" fmla="*/ 2302669 h 3200400"/>
              <a:gd name="connsiteX28" fmla="*/ 1676400 w 3521870"/>
              <a:gd name="connsiteY28" fmla="*/ 2316956 h 3200400"/>
              <a:gd name="connsiteX29" fmla="*/ 1624013 w 3521870"/>
              <a:gd name="connsiteY29" fmla="*/ 2321719 h 3200400"/>
              <a:gd name="connsiteX30" fmla="*/ 1543050 w 3521870"/>
              <a:gd name="connsiteY30" fmla="*/ 2319337 h 3200400"/>
              <a:gd name="connsiteX31" fmla="*/ 1454944 w 3521870"/>
              <a:gd name="connsiteY31" fmla="*/ 2316956 h 3200400"/>
              <a:gd name="connsiteX32" fmla="*/ 1402556 w 3521870"/>
              <a:gd name="connsiteY32" fmla="*/ 2321719 h 3200400"/>
              <a:gd name="connsiteX33" fmla="*/ 1364456 w 3521870"/>
              <a:gd name="connsiteY33" fmla="*/ 2347912 h 3200400"/>
              <a:gd name="connsiteX34" fmla="*/ 1345406 w 3521870"/>
              <a:gd name="connsiteY34" fmla="*/ 2376487 h 3200400"/>
              <a:gd name="connsiteX35" fmla="*/ 1326356 w 3521870"/>
              <a:gd name="connsiteY35" fmla="*/ 2412206 h 3200400"/>
              <a:gd name="connsiteX36" fmla="*/ 1312069 w 3521870"/>
              <a:gd name="connsiteY36" fmla="*/ 2450306 h 3200400"/>
              <a:gd name="connsiteX37" fmla="*/ 1281113 w 3521870"/>
              <a:gd name="connsiteY37" fmla="*/ 2474119 h 3200400"/>
              <a:gd name="connsiteX38" fmla="*/ 1238250 w 3521870"/>
              <a:gd name="connsiteY38" fmla="*/ 2512219 h 3200400"/>
              <a:gd name="connsiteX39" fmla="*/ 1207294 w 3521870"/>
              <a:gd name="connsiteY39" fmla="*/ 2521744 h 3200400"/>
              <a:gd name="connsiteX40" fmla="*/ 1171575 w 3521870"/>
              <a:gd name="connsiteY40" fmla="*/ 2514600 h 3200400"/>
              <a:gd name="connsiteX41" fmla="*/ 1116806 w 3521870"/>
              <a:gd name="connsiteY41" fmla="*/ 2514600 h 3200400"/>
              <a:gd name="connsiteX42" fmla="*/ 1088231 w 3521870"/>
              <a:gd name="connsiteY42" fmla="*/ 2519362 h 3200400"/>
              <a:gd name="connsiteX43" fmla="*/ 1042988 w 3521870"/>
              <a:gd name="connsiteY43" fmla="*/ 2526506 h 3200400"/>
              <a:gd name="connsiteX44" fmla="*/ 1004888 w 3521870"/>
              <a:gd name="connsiteY44" fmla="*/ 2550319 h 3200400"/>
              <a:gd name="connsiteX45" fmla="*/ 950119 w 3521870"/>
              <a:gd name="connsiteY45" fmla="*/ 2583656 h 3200400"/>
              <a:gd name="connsiteX46" fmla="*/ 859631 w 3521870"/>
              <a:gd name="connsiteY46" fmla="*/ 2647950 h 3200400"/>
              <a:gd name="connsiteX47" fmla="*/ 788194 w 3521870"/>
              <a:gd name="connsiteY47" fmla="*/ 2695575 h 3200400"/>
              <a:gd name="connsiteX48" fmla="*/ 707231 w 3521870"/>
              <a:gd name="connsiteY48" fmla="*/ 2747962 h 3200400"/>
              <a:gd name="connsiteX49" fmla="*/ 652463 w 3521870"/>
              <a:gd name="connsiteY49" fmla="*/ 2793206 h 3200400"/>
              <a:gd name="connsiteX50" fmla="*/ 547688 w 3521870"/>
              <a:gd name="connsiteY50" fmla="*/ 2855119 h 3200400"/>
              <a:gd name="connsiteX51" fmla="*/ 459581 w 3521870"/>
              <a:gd name="connsiteY51" fmla="*/ 2902744 h 3200400"/>
              <a:gd name="connsiteX52" fmla="*/ 326231 w 3521870"/>
              <a:gd name="connsiteY52" fmla="*/ 2971800 h 3200400"/>
              <a:gd name="connsiteX53" fmla="*/ 240506 w 3521870"/>
              <a:gd name="connsiteY53" fmla="*/ 3005137 h 3200400"/>
              <a:gd name="connsiteX54" fmla="*/ 164306 w 3521870"/>
              <a:gd name="connsiteY54" fmla="*/ 3038475 h 3200400"/>
              <a:gd name="connsiteX55" fmla="*/ 102394 w 3521870"/>
              <a:gd name="connsiteY55" fmla="*/ 3059906 h 3200400"/>
              <a:gd name="connsiteX56" fmla="*/ 0 w 3521870"/>
              <a:gd name="connsiteY56" fmla="*/ 3071812 h 3200400"/>
              <a:gd name="connsiteX57" fmla="*/ 11906 w 3521870"/>
              <a:gd name="connsiteY57" fmla="*/ 3090862 h 3200400"/>
              <a:gd name="connsiteX58" fmla="*/ 33338 w 3521870"/>
              <a:gd name="connsiteY58" fmla="*/ 3119437 h 3200400"/>
              <a:gd name="connsiteX59" fmla="*/ 45244 w 3521870"/>
              <a:gd name="connsiteY59" fmla="*/ 3162300 h 3200400"/>
              <a:gd name="connsiteX60" fmla="*/ 47625 w 3521870"/>
              <a:gd name="connsiteY60" fmla="*/ 3200400 h 3200400"/>
              <a:gd name="connsiteX61" fmla="*/ 100013 w 3521870"/>
              <a:gd name="connsiteY61" fmla="*/ 3183731 h 3200400"/>
              <a:gd name="connsiteX62" fmla="*/ 247650 w 3521870"/>
              <a:gd name="connsiteY62" fmla="*/ 3126581 h 3200400"/>
              <a:gd name="connsiteX63" fmla="*/ 402431 w 3521870"/>
              <a:gd name="connsiteY63" fmla="*/ 3052762 h 3200400"/>
              <a:gd name="connsiteX64" fmla="*/ 531019 w 3521870"/>
              <a:gd name="connsiteY64" fmla="*/ 2976562 h 3200400"/>
              <a:gd name="connsiteX65" fmla="*/ 623888 w 3521870"/>
              <a:gd name="connsiteY65" fmla="*/ 2912269 h 3200400"/>
              <a:gd name="connsiteX66" fmla="*/ 721519 w 3521870"/>
              <a:gd name="connsiteY66" fmla="*/ 2843212 h 3200400"/>
              <a:gd name="connsiteX67" fmla="*/ 857250 w 3521870"/>
              <a:gd name="connsiteY67" fmla="*/ 2738437 h 3200400"/>
              <a:gd name="connsiteX68" fmla="*/ 978694 w 3521870"/>
              <a:gd name="connsiteY68" fmla="*/ 2664619 h 3200400"/>
              <a:gd name="connsiteX69" fmla="*/ 1035844 w 3521870"/>
              <a:gd name="connsiteY69" fmla="*/ 2612231 h 3200400"/>
              <a:gd name="connsiteX70" fmla="*/ 1066800 w 3521870"/>
              <a:gd name="connsiteY70" fmla="*/ 2602706 h 3200400"/>
              <a:gd name="connsiteX71" fmla="*/ 1081088 w 3521870"/>
              <a:gd name="connsiteY71" fmla="*/ 2597944 h 3200400"/>
              <a:gd name="connsiteX72" fmla="*/ 1140619 w 3521870"/>
              <a:gd name="connsiteY72" fmla="*/ 2593181 h 3200400"/>
              <a:gd name="connsiteX73" fmla="*/ 1200150 w 3521870"/>
              <a:gd name="connsiteY73" fmla="*/ 2583656 h 3200400"/>
              <a:gd name="connsiteX74" fmla="*/ 1221581 w 3521870"/>
              <a:gd name="connsiteY74" fmla="*/ 2578894 h 3200400"/>
              <a:gd name="connsiteX75" fmla="*/ 1240631 w 3521870"/>
              <a:gd name="connsiteY75" fmla="*/ 2569369 h 3200400"/>
              <a:gd name="connsiteX76" fmla="*/ 1307306 w 3521870"/>
              <a:gd name="connsiteY76" fmla="*/ 2528887 h 3200400"/>
              <a:gd name="connsiteX77" fmla="*/ 1338263 w 3521870"/>
              <a:gd name="connsiteY77" fmla="*/ 2514600 h 3200400"/>
              <a:gd name="connsiteX78" fmla="*/ 1347788 w 3521870"/>
              <a:gd name="connsiteY78" fmla="*/ 2488406 h 3200400"/>
              <a:gd name="connsiteX79" fmla="*/ 1362075 w 3521870"/>
              <a:gd name="connsiteY79" fmla="*/ 2464594 h 3200400"/>
              <a:gd name="connsiteX80" fmla="*/ 1383506 w 3521870"/>
              <a:gd name="connsiteY80" fmla="*/ 2438400 h 3200400"/>
              <a:gd name="connsiteX81" fmla="*/ 1407319 w 3521870"/>
              <a:gd name="connsiteY81" fmla="*/ 2400300 h 3200400"/>
              <a:gd name="connsiteX82" fmla="*/ 1438275 w 3521870"/>
              <a:gd name="connsiteY82" fmla="*/ 2376487 h 3200400"/>
              <a:gd name="connsiteX83" fmla="*/ 1457325 w 3521870"/>
              <a:gd name="connsiteY83" fmla="*/ 2366962 h 3200400"/>
              <a:gd name="connsiteX84" fmla="*/ 1485900 w 3521870"/>
              <a:gd name="connsiteY84" fmla="*/ 2366962 h 3200400"/>
              <a:gd name="connsiteX85" fmla="*/ 1540669 w 3521870"/>
              <a:gd name="connsiteY85" fmla="*/ 2374106 h 3200400"/>
              <a:gd name="connsiteX86" fmla="*/ 1590675 w 3521870"/>
              <a:gd name="connsiteY86" fmla="*/ 2378869 h 3200400"/>
              <a:gd name="connsiteX87" fmla="*/ 1643063 w 3521870"/>
              <a:gd name="connsiteY87" fmla="*/ 2374106 h 3200400"/>
              <a:gd name="connsiteX88" fmla="*/ 1664494 w 3521870"/>
              <a:gd name="connsiteY88" fmla="*/ 2374106 h 3200400"/>
              <a:gd name="connsiteX89" fmla="*/ 1704975 w 3521870"/>
              <a:gd name="connsiteY89" fmla="*/ 2357437 h 3200400"/>
              <a:gd name="connsiteX90" fmla="*/ 1728788 w 3521870"/>
              <a:gd name="connsiteY90" fmla="*/ 2343150 h 3200400"/>
              <a:gd name="connsiteX91" fmla="*/ 1785938 w 3521870"/>
              <a:gd name="connsiteY91" fmla="*/ 2321719 h 3200400"/>
              <a:gd name="connsiteX92" fmla="*/ 1807369 w 3521870"/>
              <a:gd name="connsiteY92" fmla="*/ 2297906 h 3200400"/>
              <a:gd name="connsiteX93" fmla="*/ 1843088 w 3521870"/>
              <a:gd name="connsiteY93" fmla="*/ 2266950 h 3200400"/>
              <a:gd name="connsiteX94" fmla="*/ 1859756 w 3521870"/>
              <a:gd name="connsiteY94" fmla="*/ 2224087 h 3200400"/>
              <a:gd name="connsiteX95" fmla="*/ 1876425 w 3521870"/>
              <a:gd name="connsiteY95" fmla="*/ 2185987 h 3200400"/>
              <a:gd name="connsiteX96" fmla="*/ 1890713 w 3521870"/>
              <a:gd name="connsiteY96" fmla="*/ 2145506 h 3200400"/>
              <a:gd name="connsiteX97" fmla="*/ 1893093 w 3521870"/>
              <a:gd name="connsiteY97" fmla="*/ 2097882 h 3200400"/>
              <a:gd name="connsiteX98" fmla="*/ 1912143 w 3521870"/>
              <a:gd name="connsiteY98" fmla="*/ 2052638 h 3200400"/>
              <a:gd name="connsiteX99" fmla="*/ 1955006 w 3521870"/>
              <a:gd name="connsiteY99" fmla="*/ 2007395 h 3200400"/>
              <a:gd name="connsiteX100" fmla="*/ 2059780 w 3521870"/>
              <a:gd name="connsiteY100" fmla="*/ 1988344 h 3200400"/>
              <a:gd name="connsiteX101" fmla="*/ 2216943 w 3521870"/>
              <a:gd name="connsiteY101" fmla="*/ 1878807 h 3200400"/>
              <a:gd name="connsiteX102" fmla="*/ 2274093 w 3521870"/>
              <a:gd name="connsiteY102" fmla="*/ 1826420 h 3200400"/>
              <a:gd name="connsiteX103" fmla="*/ 2378868 w 3521870"/>
              <a:gd name="connsiteY103" fmla="*/ 1716882 h 3200400"/>
              <a:gd name="connsiteX104" fmla="*/ 2486024 w 3521870"/>
              <a:gd name="connsiteY104" fmla="*/ 1585914 h 3200400"/>
              <a:gd name="connsiteX105" fmla="*/ 2566986 w 3521870"/>
              <a:gd name="connsiteY105" fmla="*/ 1514475 h 3200400"/>
              <a:gd name="connsiteX106" fmla="*/ 2638424 w 3521870"/>
              <a:gd name="connsiteY106" fmla="*/ 1362076 h 3200400"/>
              <a:gd name="connsiteX107" fmla="*/ 2693193 w 3521870"/>
              <a:gd name="connsiteY107" fmla="*/ 1231107 h 3200400"/>
              <a:gd name="connsiteX108" fmla="*/ 2724149 w 3521870"/>
              <a:gd name="connsiteY108" fmla="*/ 1166813 h 3200400"/>
              <a:gd name="connsiteX109" fmla="*/ 2783681 w 3521870"/>
              <a:gd name="connsiteY109" fmla="*/ 1112045 h 3200400"/>
              <a:gd name="connsiteX110" fmla="*/ 2886074 w 3521870"/>
              <a:gd name="connsiteY110" fmla="*/ 1054895 h 3200400"/>
              <a:gd name="connsiteX111" fmla="*/ 2950368 w 3521870"/>
              <a:gd name="connsiteY111" fmla="*/ 1040607 h 3200400"/>
              <a:gd name="connsiteX112" fmla="*/ 3002755 w 3521870"/>
              <a:gd name="connsiteY112" fmla="*/ 985838 h 3200400"/>
              <a:gd name="connsiteX113" fmla="*/ 3521870 w 3521870"/>
              <a:gd name="connsiteY113" fmla="*/ 28574 h 3200400"/>
              <a:gd name="connsiteX0" fmla="*/ 3488531 w 3521870"/>
              <a:gd name="connsiteY0" fmla="*/ 0 h 3200400"/>
              <a:gd name="connsiteX1" fmla="*/ 3381374 w 3521870"/>
              <a:gd name="connsiteY1" fmla="*/ 178595 h 3200400"/>
              <a:gd name="connsiteX2" fmla="*/ 3248024 w 3521870"/>
              <a:gd name="connsiteY2" fmla="*/ 402432 h 3200400"/>
              <a:gd name="connsiteX3" fmla="*/ 3083718 w 3521870"/>
              <a:gd name="connsiteY3" fmla="*/ 669132 h 3200400"/>
              <a:gd name="connsiteX4" fmla="*/ 3007518 w 3521870"/>
              <a:gd name="connsiteY4" fmla="*/ 795338 h 3200400"/>
              <a:gd name="connsiteX5" fmla="*/ 2962274 w 3521870"/>
              <a:gd name="connsiteY5" fmla="*/ 935832 h 3200400"/>
              <a:gd name="connsiteX6" fmla="*/ 2924174 w 3521870"/>
              <a:gd name="connsiteY6" fmla="*/ 985839 h 3200400"/>
              <a:gd name="connsiteX7" fmla="*/ 2833687 w 3521870"/>
              <a:gd name="connsiteY7" fmla="*/ 1033463 h 3200400"/>
              <a:gd name="connsiteX8" fmla="*/ 2771774 w 3521870"/>
              <a:gd name="connsiteY8" fmla="*/ 1057276 h 3200400"/>
              <a:gd name="connsiteX9" fmla="*/ 2738437 w 3521870"/>
              <a:gd name="connsiteY9" fmla="*/ 1078707 h 3200400"/>
              <a:gd name="connsiteX10" fmla="*/ 2709862 w 3521870"/>
              <a:gd name="connsiteY10" fmla="*/ 1119188 h 3200400"/>
              <a:gd name="connsiteX11" fmla="*/ 2652712 w 3521870"/>
              <a:gd name="connsiteY11" fmla="*/ 1207295 h 3200400"/>
              <a:gd name="connsiteX12" fmla="*/ 2609849 w 3521870"/>
              <a:gd name="connsiteY12" fmla="*/ 1331120 h 3200400"/>
              <a:gd name="connsiteX13" fmla="*/ 2569368 w 3521870"/>
              <a:gd name="connsiteY13" fmla="*/ 1414463 h 3200400"/>
              <a:gd name="connsiteX14" fmla="*/ 2528887 w 3521870"/>
              <a:gd name="connsiteY14" fmla="*/ 1490663 h 3200400"/>
              <a:gd name="connsiteX15" fmla="*/ 2464594 w 3521870"/>
              <a:gd name="connsiteY15" fmla="*/ 1538289 h 3200400"/>
              <a:gd name="connsiteX16" fmla="*/ 2409824 w 3521870"/>
              <a:gd name="connsiteY16" fmla="*/ 1607345 h 3200400"/>
              <a:gd name="connsiteX17" fmla="*/ 2286000 w 3521870"/>
              <a:gd name="connsiteY17" fmla="*/ 1738313 h 3200400"/>
              <a:gd name="connsiteX18" fmla="*/ 2171699 w 3521870"/>
              <a:gd name="connsiteY18" fmla="*/ 1847851 h 3200400"/>
              <a:gd name="connsiteX19" fmla="*/ 2069305 w 3521870"/>
              <a:gd name="connsiteY19" fmla="*/ 1924049 h 3200400"/>
              <a:gd name="connsiteX20" fmla="*/ 1978817 w 3521870"/>
              <a:gd name="connsiteY20" fmla="*/ 1938338 h 3200400"/>
              <a:gd name="connsiteX21" fmla="*/ 1916905 w 3521870"/>
              <a:gd name="connsiteY21" fmla="*/ 1966913 h 3200400"/>
              <a:gd name="connsiteX22" fmla="*/ 1859755 w 3521870"/>
              <a:gd name="connsiteY22" fmla="*/ 2012156 h 3200400"/>
              <a:gd name="connsiteX23" fmla="*/ 1840705 w 3521870"/>
              <a:gd name="connsiteY23" fmla="*/ 2078832 h 3200400"/>
              <a:gd name="connsiteX24" fmla="*/ 1838324 w 3521870"/>
              <a:gd name="connsiteY24" fmla="*/ 2157413 h 3200400"/>
              <a:gd name="connsiteX25" fmla="*/ 1831181 w 3521870"/>
              <a:gd name="connsiteY25" fmla="*/ 2212181 h 3200400"/>
              <a:gd name="connsiteX26" fmla="*/ 1816894 w 3521870"/>
              <a:gd name="connsiteY26" fmla="*/ 2245519 h 3200400"/>
              <a:gd name="connsiteX27" fmla="*/ 1788319 w 3521870"/>
              <a:gd name="connsiteY27" fmla="*/ 2278856 h 3200400"/>
              <a:gd name="connsiteX28" fmla="*/ 1728788 w 3521870"/>
              <a:gd name="connsiteY28" fmla="*/ 2302669 h 3200400"/>
              <a:gd name="connsiteX29" fmla="*/ 1676400 w 3521870"/>
              <a:gd name="connsiteY29" fmla="*/ 2316956 h 3200400"/>
              <a:gd name="connsiteX30" fmla="*/ 1624013 w 3521870"/>
              <a:gd name="connsiteY30" fmla="*/ 2321719 h 3200400"/>
              <a:gd name="connsiteX31" fmla="*/ 1543050 w 3521870"/>
              <a:gd name="connsiteY31" fmla="*/ 2319337 h 3200400"/>
              <a:gd name="connsiteX32" fmla="*/ 1454944 w 3521870"/>
              <a:gd name="connsiteY32" fmla="*/ 2316956 h 3200400"/>
              <a:gd name="connsiteX33" fmla="*/ 1402556 w 3521870"/>
              <a:gd name="connsiteY33" fmla="*/ 2321719 h 3200400"/>
              <a:gd name="connsiteX34" fmla="*/ 1364456 w 3521870"/>
              <a:gd name="connsiteY34" fmla="*/ 2347912 h 3200400"/>
              <a:gd name="connsiteX35" fmla="*/ 1345406 w 3521870"/>
              <a:gd name="connsiteY35" fmla="*/ 2376487 h 3200400"/>
              <a:gd name="connsiteX36" fmla="*/ 1326356 w 3521870"/>
              <a:gd name="connsiteY36" fmla="*/ 2412206 h 3200400"/>
              <a:gd name="connsiteX37" fmla="*/ 1312069 w 3521870"/>
              <a:gd name="connsiteY37" fmla="*/ 2450306 h 3200400"/>
              <a:gd name="connsiteX38" fmla="*/ 1281113 w 3521870"/>
              <a:gd name="connsiteY38" fmla="*/ 2474119 h 3200400"/>
              <a:gd name="connsiteX39" fmla="*/ 1238250 w 3521870"/>
              <a:gd name="connsiteY39" fmla="*/ 2512219 h 3200400"/>
              <a:gd name="connsiteX40" fmla="*/ 1207294 w 3521870"/>
              <a:gd name="connsiteY40" fmla="*/ 2521744 h 3200400"/>
              <a:gd name="connsiteX41" fmla="*/ 1171575 w 3521870"/>
              <a:gd name="connsiteY41" fmla="*/ 2514600 h 3200400"/>
              <a:gd name="connsiteX42" fmla="*/ 1116806 w 3521870"/>
              <a:gd name="connsiteY42" fmla="*/ 2514600 h 3200400"/>
              <a:gd name="connsiteX43" fmla="*/ 1088231 w 3521870"/>
              <a:gd name="connsiteY43" fmla="*/ 2519362 h 3200400"/>
              <a:gd name="connsiteX44" fmla="*/ 1042988 w 3521870"/>
              <a:gd name="connsiteY44" fmla="*/ 2526506 h 3200400"/>
              <a:gd name="connsiteX45" fmla="*/ 1004888 w 3521870"/>
              <a:gd name="connsiteY45" fmla="*/ 2550319 h 3200400"/>
              <a:gd name="connsiteX46" fmla="*/ 950119 w 3521870"/>
              <a:gd name="connsiteY46" fmla="*/ 2583656 h 3200400"/>
              <a:gd name="connsiteX47" fmla="*/ 859631 w 3521870"/>
              <a:gd name="connsiteY47" fmla="*/ 2647950 h 3200400"/>
              <a:gd name="connsiteX48" fmla="*/ 788194 w 3521870"/>
              <a:gd name="connsiteY48" fmla="*/ 2695575 h 3200400"/>
              <a:gd name="connsiteX49" fmla="*/ 707231 w 3521870"/>
              <a:gd name="connsiteY49" fmla="*/ 2747962 h 3200400"/>
              <a:gd name="connsiteX50" fmla="*/ 652463 w 3521870"/>
              <a:gd name="connsiteY50" fmla="*/ 2793206 h 3200400"/>
              <a:gd name="connsiteX51" fmla="*/ 547688 w 3521870"/>
              <a:gd name="connsiteY51" fmla="*/ 2855119 h 3200400"/>
              <a:gd name="connsiteX52" fmla="*/ 459581 w 3521870"/>
              <a:gd name="connsiteY52" fmla="*/ 2902744 h 3200400"/>
              <a:gd name="connsiteX53" fmla="*/ 326231 w 3521870"/>
              <a:gd name="connsiteY53" fmla="*/ 2971800 h 3200400"/>
              <a:gd name="connsiteX54" fmla="*/ 240506 w 3521870"/>
              <a:gd name="connsiteY54" fmla="*/ 3005137 h 3200400"/>
              <a:gd name="connsiteX55" fmla="*/ 164306 w 3521870"/>
              <a:gd name="connsiteY55" fmla="*/ 3038475 h 3200400"/>
              <a:gd name="connsiteX56" fmla="*/ 102394 w 3521870"/>
              <a:gd name="connsiteY56" fmla="*/ 3059906 h 3200400"/>
              <a:gd name="connsiteX57" fmla="*/ 0 w 3521870"/>
              <a:gd name="connsiteY57" fmla="*/ 3071812 h 3200400"/>
              <a:gd name="connsiteX58" fmla="*/ 11906 w 3521870"/>
              <a:gd name="connsiteY58" fmla="*/ 3090862 h 3200400"/>
              <a:gd name="connsiteX59" fmla="*/ 33338 w 3521870"/>
              <a:gd name="connsiteY59" fmla="*/ 3119437 h 3200400"/>
              <a:gd name="connsiteX60" fmla="*/ 45244 w 3521870"/>
              <a:gd name="connsiteY60" fmla="*/ 3162300 h 3200400"/>
              <a:gd name="connsiteX61" fmla="*/ 47625 w 3521870"/>
              <a:gd name="connsiteY61" fmla="*/ 3200400 h 3200400"/>
              <a:gd name="connsiteX62" fmla="*/ 100013 w 3521870"/>
              <a:gd name="connsiteY62" fmla="*/ 3183731 h 3200400"/>
              <a:gd name="connsiteX63" fmla="*/ 247650 w 3521870"/>
              <a:gd name="connsiteY63" fmla="*/ 3126581 h 3200400"/>
              <a:gd name="connsiteX64" fmla="*/ 402431 w 3521870"/>
              <a:gd name="connsiteY64" fmla="*/ 3052762 h 3200400"/>
              <a:gd name="connsiteX65" fmla="*/ 531019 w 3521870"/>
              <a:gd name="connsiteY65" fmla="*/ 2976562 h 3200400"/>
              <a:gd name="connsiteX66" fmla="*/ 623888 w 3521870"/>
              <a:gd name="connsiteY66" fmla="*/ 2912269 h 3200400"/>
              <a:gd name="connsiteX67" fmla="*/ 721519 w 3521870"/>
              <a:gd name="connsiteY67" fmla="*/ 2843212 h 3200400"/>
              <a:gd name="connsiteX68" fmla="*/ 857250 w 3521870"/>
              <a:gd name="connsiteY68" fmla="*/ 2738437 h 3200400"/>
              <a:gd name="connsiteX69" fmla="*/ 978694 w 3521870"/>
              <a:gd name="connsiteY69" fmla="*/ 2664619 h 3200400"/>
              <a:gd name="connsiteX70" fmla="*/ 1035844 w 3521870"/>
              <a:gd name="connsiteY70" fmla="*/ 2612231 h 3200400"/>
              <a:gd name="connsiteX71" fmla="*/ 1066800 w 3521870"/>
              <a:gd name="connsiteY71" fmla="*/ 2602706 h 3200400"/>
              <a:gd name="connsiteX72" fmla="*/ 1081088 w 3521870"/>
              <a:gd name="connsiteY72" fmla="*/ 2597944 h 3200400"/>
              <a:gd name="connsiteX73" fmla="*/ 1140619 w 3521870"/>
              <a:gd name="connsiteY73" fmla="*/ 2593181 h 3200400"/>
              <a:gd name="connsiteX74" fmla="*/ 1200150 w 3521870"/>
              <a:gd name="connsiteY74" fmla="*/ 2583656 h 3200400"/>
              <a:gd name="connsiteX75" fmla="*/ 1221581 w 3521870"/>
              <a:gd name="connsiteY75" fmla="*/ 2578894 h 3200400"/>
              <a:gd name="connsiteX76" fmla="*/ 1240631 w 3521870"/>
              <a:gd name="connsiteY76" fmla="*/ 2569369 h 3200400"/>
              <a:gd name="connsiteX77" fmla="*/ 1307306 w 3521870"/>
              <a:gd name="connsiteY77" fmla="*/ 2528887 h 3200400"/>
              <a:gd name="connsiteX78" fmla="*/ 1338263 w 3521870"/>
              <a:gd name="connsiteY78" fmla="*/ 2514600 h 3200400"/>
              <a:gd name="connsiteX79" fmla="*/ 1347788 w 3521870"/>
              <a:gd name="connsiteY79" fmla="*/ 2488406 h 3200400"/>
              <a:gd name="connsiteX80" fmla="*/ 1362075 w 3521870"/>
              <a:gd name="connsiteY80" fmla="*/ 2464594 h 3200400"/>
              <a:gd name="connsiteX81" fmla="*/ 1383506 w 3521870"/>
              <a:gd name="connsiteY81" fmla="*/ 2438400 h 3200400"/>
              <a:gd name="connsiteX82" fmla="*/ 1407319 w 3521870"/>
              <a:gd name="connsiteY82" fmla="*/ 2400300 h 3200400"/>
              <a:gd name="connsiteX83" fmla="*/ 1438275 w 3521870"/>
              <a:gd name="connsiteY83" fmla="*/ 2376487 h 3200400"/>
              <a:gd name="connsiteX84" fmla="*/ 1457325 w 3521870"/>
              <a:gd name="connsiteY84" fmla="*/ 2366962 h 3200400"/>
              <a:gd name="connsiteX85" fmla="*/ 1485900 w 3521870"/>
              <a:gd name="connsiteY85" fmla="*/ 2366962 h 3200400"/>
              <a:gd name="connsiteX86" fmla="*/ 1540669 w 3521870"/>
              <a:gd name="connsiteY86" fmla="*/ 2374106 h 3200400"/>
              <a:gd name="connsiteX87" fmla="*/ 1590675 w 3521870"/>
              <a:gd name="connsiteY87" fmla="*/ 2378869 h 3200400"/>
              <a:gd name="connsiteX88" fmla="*/ 1643063 w 3521870"/>
              <a:gd name="connsiteY88" fmla="*/ 2374106 h 3200400"/>
              <a:gd name="connsiteX89" fmla="*/ 1664494 w 3521870"/>
              <a:gd name="connsiteY89" fmla="*/ 2374106 h 3200400"/>
              <a:gd name="connsiteX90" fmla="*/ 1704975 w 3521870"/>
              <a:gd name="connsiteY90" fmla="*/ 2357437 h 3200400"/>
              <a:gd name="connsiteX91" fmla="*/ 1728788 w 3521870"/>
              <a:gd name="connsiteY91" fmla="*/ 2343150 h 3200400"/>
              <a:gd name="connsiteX92" fmla="*/ 1785938 w 3521870"/>
              <a:gd name="connsiteY92" fmla="*/ 2321719 h 3200400"/>
              <a:gd name="connsiteX93" fmla="*/ 1807369 w 3521870"/>
              <a:gd name="connsiteY93" fmla="*/ 2297906 h 3200400"/>
              <a:gd name="connsiteX94" fmla="*/ 1843088 w 3521870"/>
              <a:gd name="connsiteY94" fmla="*/ 2266950 h 3200400"/>
              <a:gd name="connsiteX95" fmla="*/ 1859756 w 3521870"/>
              <a:gd name="connsiteY95" fmla="*/ 2224087 h 3200400"/>
              <a:gd name="connsiteX96" fmla="*/ 1876425 w 3521870"/>
              <a:gd name="connsiteY96" fmla="*/ 2185987 h 3200400"/>
              <a:gd name="connsiteX97" fmla="*/ 1890713 w 3521870"/>
              <a:gd name="connsiteY97" fmla="*/ 2145506 h 3200400"/>
              <a:gd name="connsiteX98" fmla="*/ 1893093 w 3521870"/>
              <a:gd name="connsiteY98" fmla="*/ 2097882 h 3200400"/>
              <a:gd name="connsiteX99" fmla="*/ 1912143 w 3521870"/>
              <a:gd name="connsiteY99" fmla="*/ 2052638 h 3200400"/>
              <a:gd name="connsiteX100" fmla="*/ 1955006 w 3521870"/>
              <a:gd name="connsiteY100" fmla="*/ 2007395 h 3200400"/>
              <a:gd name="connsiteX101" fmla="*/ 2059780 w 3521870"/>
              <a:gd name="connsiteY101" fmla="*/ 1988344 h 3200400"/>
              <a:gd name="connsiteX102" fmla="*/ 2216943 w 3521870"/>
              <a:gd name="connsiteY102" fmla="*/ 1878807 h 3200400"/>
              <a:gd name="connsiteX103" fmla="*/ 2274093 w 3521870"/>
              <a:gd name="connsiteY103" fmla="*/ 1826420 h 3200400"/>
              <a:gd name="connsiteX104" fmla="*/ 2378868 w 3521870"/>
              <a:gd name="connsiteY104" fmla="*/ 1716882 h 3200400"/>
              <a:gd name="connsiteX105" fmla="*/ 2486024 w 3521870"/>
              <a:gd name="connsiteY105" fmla="*/ 1585914 h 3200400"/>
              <a:gd name="connsiteX106" fmla="*/ 2566986 w 3521870"/>
              <a:gd name="connsiteY106" fmla="*/ 1514475 h 3200400"/>
              <a:gd name="connsiteX107" fmla="*/ 2638424 w 3521870"/>
              <a:gd name="connsiteY107" fmla="*/ 1362076 h 3200400"/>
              <a:gd name="connsiteX108" fmla="*/ 2693193 w 3521870"/>
              <a:gd name="connsiteY108" fmla="*/ 1231107 h 3200400"/>
              <a:gd name="connsiteX109" fmla="*/ 2724149 w 3521870"/>
              <a:gd name="connsiteY109" fmla="*/ 1166813 h 3200400"/>
              <a:gd name="connsiteX110" fmla="*/ 2783681 w 3521870"/>
              <a:gd name="connsiteY110" fmla="*/ 1112045 h 3200400"/>
              <a:gd name="connsiteX111" fmla="*/ 2886074 w 3521870"/>
              <a:gd name="connsiteY111" fmla="*/ 1054895 h 3200400"/>
              <a:gd name="connsiteX112" fmla="*/ 2950368 w 3521870"/>
              <a:gd name="connsiteY112" fmla="*/ 1040607 h 3200400"/>
              <a:gd name="connsiteX113" fmla="*/ 3002755 w 3521870"/>
              <a:gd name="connsiteY113" fmla="*/ 985838 h 3200400"/>
              <a:gd name="connsiteX114" fmla="*/ 3521870 w 3521870"/>
              <a:gd name="connsiteY114" fmla="*/ 28574 h 3200400"/>
              <a:gd name="connsiteX0" fmla="*/ 3505200 w 3521870"/>
              <a:gd name="connsiteY0" fmla="*/ 0 h 3362325"/>
              <a:gd name="connsiteX1" fmla="*/ 3381374 w 3521870"/>
              <a:gd name="connsiteY1" fmla="*/ 340520 h 3362325"/>
              <a:gd name="connsiteX2" fmla="*/ 3248024 w 3521870"/>
              <a:gd name="connsiteY2" fmla="*/ 564357 h 3362325"/>
              <a:gd name="connsiteX3" fmla="*/ 3083718 w 3521870"/>
              <a:gd name="connsiteY3" fmla="*/ 831057 h 3362325"/>
              <a:gd name="connsiteX4" fmla="*/ 3007518 w 3521870"/>
              <a:gd name="connsiteY4" fmla="*/ 957263 h 3362325"/>
              <a:gd name="connsiteX5" fmla="*/ 2962274 w 3521870"/>
              <a:gd name="connsiteY5" fmla="*/ 1097757 h 3362325"/>
              <a:gd name="connsiteX6" fmla="*/ 2924174 w 3521870"/>
              <a:gd name="connsiteY6" fmla="*/ 1147764 h 3362325"/>
              <a:gd name="connsiteX7" fmla="*/ 2833687 w 3521870"/>
              <a:gd name="connsiteY7" fmla="*/ 1195388 h 3362325"/>
              <a:gd name="connsiteX8" fmla="*/ 2771774 w 3521870"/>
              <a:gd name="connsiteY8" fmla="*/ 1219201 h 3362325"/>
              <a:gd name="connsiteX9" fmla="*/ 2738437 w 3521870"/>
              <a:gd name="connsiteY9" fmla="*/ 1240632 h 3362325"/>
              <a:gd name="connsiteX10" fmla="*/ 2709862 w 3521870"/>
              <a:gd name="connsiteY10" fmla="*/ 1281113 h 3362325"/>
              <a:gd name="connsiteX11" fmla="*/ 2652712 w 3521870"/>
              <a:gd name="connsiteY11" fmla="*/ 1369220 h 3362325"/>
              <a:gd name="connsiteX12" fmla="*/ 2609849 w 3521870"/>
              <a:gd name="connsiteY12" fmla="*/ 1493045 h 3362325"/>
              <a:gd name="connsiteX13" fmla="*/ 2569368 w 3521870"/>
              <a:gd name="connsiteY13" fmla="*/ 1576388 h 3362325"/>
              <a:gd name="connsiteX14" fmla="*/ 2528887 w 3521870"/>
              <a:gd name="connsiteY14" fmla="*/ 1652588 h 3362325"/>
              <a:gd name="connsiteX15" fmla="*/ 2464594 w 3521870"/>
              <a:gd name="connsiteY15" fmla="*/ 1700214 h 3362325"/>
              <a:gd name="connsiteX16" fmla="*/ 2409824 w 3521870"/>
              <a:gd name="connsiteY16" fmla="*/ 1769270 h 3362325"/>
              <a:gd name="connsiteX17" fmla="*/ 2286000 w 3521870"/>
              <a:gd name="connsiteY17" fmla="*/ 1900238 h 3362325"/>
              <a:gd name="connsiteX18" fmla="*/ 2171699 w 3521870"/>
              <a:gd name="connsiteY18" fmla="*/ 2009776 h 3362325"/>
              <a:gd name="connsiteX19" fmla="*/ 2069305 w 3521870"/>
              <a:gd name="connsiteY19" fmla="*/ 2085974 h 3362325"/>
              <a:gd name="connsiteX20" fmla="*/ 1978817 w 3521870"/>
              <a:gd name="connsiteY20" fmla="*/ 2100263 h 3362325"/>
              <a:gd name="connsiteX21" fmla="*/ 1916905 w 3521870"/>
              <a:gd name="connsiteY21" fmla="*/ 2128838 h 3362325"/>
              <a:gd name="connsiteX22" fmla="*/ 1859755 w 3521870"/>
              <a:gd name="connsiteY22" fmla="*/ 2174081 h 3362325"/>
              <a:gd name="connsiteX23" fmla="*/ 1840705 w 3521870"/>
              <a:gd name="connsiteY23" fmla="*/ 2240757 h 3362325"/>
              <a:gd name="connsiteX24" fmla="*/ 1838324 w 3521870"/>
              <a:gd name="connsiteY24" fmla="*/ 2319338 h 3362325"/>
              <a:gd name="connsiteX25" fmla="*/ 1831181 w 3521870"/>
              <a:gd name="connsiteY25" fmla="*/ 2374106 h 3362325"/>
              <a:gd name="connsiteX26" fmla="*/ 1816894 w 3521870"/>
              <a:gd name="connsiteY26" fmla="*/ 2407444 h 3362325"/>
              <a:gd name="connsiteX27" fmla="*/ 1788319 w 3521870"/>
              <a:gd name="connsiteY27" fmla="*/ 2440781 h 3362325"/>
              <a:gd name="connsiteX28" fmla="*/ 1728788 w 3521870"/>
              <a:gd name="connsiteY28" fmla="*/ 2464594 h 3362325"/>
              <a:gd name="connsiteX29" fmla="*/ 1676400 w 3521870"/>
              <a:gd name="connsiteY29" fmla="*/ 2478881 h 3362325"/>
              <a:gd name="connsiteX30" fmla="*/ 1624013 w 3521870"/>
              <a:gd name="connsiteY30" fmla="*/ 2483644 h 3362325"/>
              <a:gd name="connsiteX31" fmla="*/ 1543050 w 3521870"/>
              <a:gd name="connsiteY31" fmla="*/ 2481262 h 3362325"/>
              <a:gd name="connsiteX32" fmla="*/ 1454944 w 3521870"/>
              <a:gd name="connsiteY32" fmla="*/ 2478881 h 3362325"/>
              <a:gd name="connsiteX33" fmla="*/ 1402556 w 3521870"/>
              <a:gd name="connsiteY33" fmla="*/ 2483644 h 3362325"/>
              <a:gd name="connsiteX34" fmla="*/ 1364456 w 3521870"/>
              <a:gd name="connsiteY34" fmla="*/ 2509837 h 3362325"/>
              <a:gd name="connsiteX35" fmla="*/ 1345406 w 3521870"/>
              <a:gd name="connsiteY35" fmla="*/ 2538412 h 3362325"/>
              <a:gd name="connsiteX36" fmla="*/ 1326356 w 3521870"/>
              <a:gd name="connsiteY36" fmla="*/ 2574131 h 3362325"/>
              <a:gd name="connsiteX37" fmla="*/ 1312069 w 3521870"/>
              <a:gd name="connsiteY37" fmla="*/ 2612231 h 3362325"/>
              <a:gd name="connsiteX38" fmla="*/ 1281113 w 3521870"/>
              <a:gd name="connsiteY38" fmla="*/ 2636044 h 3362325"/>
              <a:gd name="connsiteX39" fmla="*/ 1238250 w 3521870"/>
              <a:gd name="connsiteY39" fmla="*/ 2674144 h 3362325"/>
              <a:gd name="connsiteX40" fmla="*/ 1207294 w 3521870"/>
              <a:gd name="connsiteY40" fmla="*/ 2683669 h 3362325"/>
              <a:gd name="connsiteX41" fmla="*/ 1171575 w 3521870"/>
              <a:gd name="connsiteY41" fmla="*/ 2676525 h 3362325"/>
              <a:gd name="connsiteX42" fmla="*/ 1116806 w 3521870"/>
              <a:gd name="connsiteY42" fmla="*/ 2676525 h 3362325"/>
              <a:gd name="connsiteX43" fmla="*/ 1088231 w 3521870"/>
              <a:gd name="connsiteY43" fmla="*/ 2681287 h 3362325"/>
              <a:gd name="connsiteX44" fmla="*/ 1042988 w 3521870"/>
              <a:gd name="connsiteY44" fmla="*/ 2688431 h 3362325"/>
              <a:gd name="connsiteX45" fmla="*/ 1004888 w 3521870"/>
              <a:gd name="connsiteY45" fmla="*/ 2712244 h 3362325"/>
              <a:gd name="connsiteX46" fmla="*/ 950119 w 3521870"/>
              <a:gd name="connsiteY46" fmla="*/ 2745581 h 3362325"/>
              <a:gd name="connsiteX47" fmla="*/ 859631 w 3521870"/>
              <a:gd name="connsiteY47" fmla="*/ 2809875 h 3362325"/>
              <a:gd name="connsiteX48" fmla="*/ 788194 w 3521870"/>
              <a:gd name="connsiteY48" fmla="*/ 2857500 h 3362325"/>
              <a:gd name="connsiteX49" fmla="*/ 707231 w 3521870"/>
              <a:gd name="connsiteY49" fmla="*/ 2909887 h 3362325"/>
              <a:gd name="connsiteX50" fmla="*/ 652463 w 3521870"/>
              <a:gd name="connsiteY50" fmla="*/ 2955131 h 3362325"/>
              <a:gd name="connsiteX51" fmla="*/ 547688 w 3521870"/>
              <a:gd name="connsiteY51" fmla="*/ 3017044 h 3362325"/>
              <a:gd name="connsiteX52" fmla="*/ 459581 w 3521870"/>
              <a:gd name="connsiteY52" fmla="*/ 3064669 h 3362325"/>
              <a:gd name="connsiteX53" fmla="*/ 326231 w 3521870"/>
              <a:gd name="connsiteY53" fmla="*/ 3133725 h 3362325"/>
              <a:gd name="connsiteX54" fmla="*/ 240506 w 3521870"/>
              <a:gd name="connsiteY54" fmla="*/ 3167062 h 3362325"/>
              <a:gd name="connsiteX55" fmla="*/ 164306 w 3521870"/>
              <a:gd name="connsiteY55" fmla="*/ 3200400 h 3362325"/>
              <a:gd name="connsiteX56" fmla="*/ 102394 w 3521870"/>
              <a:gd name="connsiteY56" fmla="*/ 3221831 h 3362325"/>
              <a:gd name="connsiteX57" fmla="*/ 0 w 3521870"/>
              <a:gd name="connsiteY57" fmla="*/ 3233737 h 3362325"/>
              <a:gd name="connsiteX58" fmla="*/ 11906 w 3521870"/>
              <a:gd name="connsiteY58" fmla="*/ 3252787 h 3362325"/>
              <a:gd name="connsiteX59" fmla="*/ 33338 w 3521870"/>
              <a:gd name="connsiteY59" fmla="*/ 3281362 h 3362325"/>
              <a:gd name="connsiteX60" fmla="*/ 45244 w 3521870"/>
              <a:gd name="connsiteY60" fmla="*/ 3324225 h 3362325"/>
              <a:gd name="connsiteX61" fmla="*/ 47625 w 3521870"/>
              <a:gd name="connsiteY61" fmla="*/ 3362325 h 3362325"/>
              <a:gd name="connsiteX62" fmla="*/ 100013 w 3521870"/>
              <a:gd name="connsiteY62" fmla="*/ 3345656 h 3362325"/>
              <a:gd name="connsiteX63" fmla="*/ 247650 w 3521870"/>
              <a:gd name="connsiteY63" fmla="*/ 3288506 h 3362325"/>
              <a:gd name="connsiteX64" fmla="*/ 402431 w 3521870"/>
              <a:gd name="connsiteY64" fmla="*/ 3214687 h 3362325"/>
              <a:gd name="connsiteX65" fmla="*/ 531019 w 3521870"/>
              <a:gd name="connsiteY65" fmla="*/ 3138487 h 3362325"/>
              <a:gd name="connsiteX66" fmla="*/ 623888 w 3521870"/>
              <a:gd name="connsiteY66" fmla="*/ 3074194 h 3362325"/>
              <a:gd name="connsiteX67" fmla="*/ 721519 w 3521870"/>
              <a:gd name="connsiteY67" fmla="*/ 3005137 h 3362325"/>
              <a:gd name="connsiteX68" fmla="*/ 857250 w 3521870"/>
              <a:gd name="connsiteY68" fmla="*/ 2900362 h 3362325"/>
              <a:gd name="connsiteX69" fmla="*/ 978694 w 3521870"/>
              <a:gd name="connsiteY69" fmla="*/ 2826544 h 3362325"/>
              <a:gd name="connsiteX70" fmla="*/ 1035844 w 3521870"/>
              <a:gd name="connsiteY70" fmla="*/ 2774156 h 3362325"/>
              <a:gd name="connsiteX71" fmla="*/ 1066800 w 3521870"/>
              <a:gd name="connsiteY71" fmla="*/ 2764631 h 3362325"/>
              <a:gd name="connsiteX72" fmla="*/ 1081088 w 3521870"/>
              <a:gd name="connsiteY72" fmla="*/ 2759869 h 3362325"/>
              <a:gd name="connsiteX73" fmla="*/ 1140619 w 3521870"/>
              <a:gd name="connsiteY73" fmla="*/ 2755106 h 3362325"/>
              <a:gd name="connsiteX74" fmla="*/ 1200150 w 3521870"/>
              <a:gd name="connsiteY74" fmla="*/ 2745581 h 3362325"/>
              <a:gd name="connsiteX75" fmla="*/ 1221581 w 3521870"/>
              <a:gd name="connsiteY75" fmla="*/ 2740819 h 3362325"/>
              <a:gd name="connsiteX76" fmla="*/ 1240631 w 3521870"/>
              <a:gd name="connsiteY76" fmla="*/ 2731294 h 3362325"/>
              <a:gd name="connsiteX77" fmla="*/ 1307306 w 3521870"/>
              <a:gd name="connsiteY77" fmla="*/ 2690812 h 3362325"/>
              <a:gd name="connsiteX78" fmla="*/ 1338263 w 3521870"/>
              <a:gd name="connsiteY78" fmla="*/ 2676525 h 3362325"/>
              <a:gd name="connsiteX79" fmla="*/ 1347788 w 3521870"/>
              <a:gd name="connsiteY79" fmla="*/ 2650331 h 3362325"/>
              <a:gd name="connsiteX80" fmla="*/ 1362075 w 3521870"/>
              <a:gd name="connsiteY80" fmla="*/ 2626519 h 3362325"/>
              <a:gd name="connsiteX81" fmla="*/ 1383506 w 3521870"/>
              <a:gd name="connsiteY81" fmla="*/ 2600325 h 3362325"/>
              <a:gd name="connsiteX82" fmla="*/ 1407319 w 3521870"/>
              <a:gd name="connsiteY82" fmla="*/ 2562225 h 3362325"/>
              <a:gd name="connsiteX83" fmla="*/ 1438275 w 3521870"/>
              <a:gd name="connsiteY83" fmla="*/ 2538412 h 3362325"/>
              <a:gd name="connsiteX84" fmla="*/ 1457325 w 3521870"/>
              <a:gd name="connsiteY84" fmla="*/ 2528887 h 3362325"/>
              <a:gd name="connsiteX85" fmla="*/ 1485900 w 3521870"/>
              <a:gd name="connsiteY85" fmla="*/ 2528887 h 3362325"/>
              <a:gd name="connsiteX86" fmla="*/ 1540669 w 3521870"/>
              <a:gd name="connsiteY86" fmla="*/ 2536031 h 3362325"/>
              <a:gd name="connsiteX87" fmla="*/ 1590675 w 3521870"/>
              <a:gd name="connsiteY87" fmla="*/ 2540794 h 3362325"/>
              <a:gd name="connsiteX88" fmla="*/ 1643063 w 3521870"/>
              <a:gd name="connsiteY88" fmla="*/ 2536031 h 3362325"/>
              <a:gd name="connsiteX89" fmla="*/ 1664494 w 3521870"/>
              <a:gd name="connsiteY89" fmla="*/ 2536031 h 3362325"/>
              <a:gd name="connsiteX90" fmla="*/ 1704975 w 3521870"/>
              <a:gd name="connsiteY90" fmla="*/ 2519362 h 3362325"/>
              <a:gd name="connsiteX91" fmla="*/ 1728788 w 3521870"/>
              <a:gd name="connsiteY91" fmla="*/ 2505075 h 3362325"/>
              <a:gd name="connsiteX92" fmla="*/ 1785938 w 3521870"/>
              <a:gd name="connsiteY92" fmla="*/ 2483644 h 3362325"/>
              <a:gd name="connsiteX93" fmla="*/ 1807369 w 3521870"/>
              <a:gd name="connsiteY93" fmla="*/ 2459831 h 3362325"/>
              <a:gd name="connsiteX94" fmla="*/ 1843088 w 3521870"/>
              <a:gd name="connsiteY94" fmla="*/ 2428875 h 3362325"/>
              <a:gd name="connsiteX95" fmla="*/ 1859756 w 3521870"/>
              <a:gd name="connsiteY95" fmla="*/ 2386012 h 3362325"/>
              <a:gd name="connsiteX96" fmla="*/ 1876425 w 3521870"/>
              <a:gd name="connsiteY96" fmla="*/ 2347912 h 3362325"/>
              <a:gd name="connsiteX97" fmla="*/ 1890713 w 3521870"/>
              <a:gd name="connsiteY97" fmla="*/ 2307431 h 3362325"/>
              <a:gd name="connsiteX98" fmla="*/ 1893093 w 3521870"/>
              <a:gd name="connsiteY98" fmla="*/ 2259807 h 3362325"/>
              <a:gd name="connsiteX99" fmla="*/ 1912143 w 3521870"/>
              <a:gd name="connsiteY99" fmla="*/ 2214563 h 3362325"/>
              <a:gd name="connsiteX100" fmla="*/ 1955006 w 3521870"/>
              <a:gd name="connsiteY100" fmla="*/ 2169320 h 3362325"/>
              <a:gd name="connsiteX101" fmla="*/ 2059780 w 3521870"/>
              <a:gd name="connsiteY101" fmla="*/ 2150269 h 3362325"/>
              <a:gd name="connsiteX102" fmla="*/ 2216943 w 3521870"/>
              <a:gd name="connsiteY102" fmla="*/ 2040732 h 3362325"/>
              <a:gd name="connsiteX103" fmla="*/ 2274093 w 3521870"/>
              <a:gd name="connsiteY103" fmla="*/ 1988345 h 3362325"/>
              <a:gd name="connsiteX104" fmla="*/ 2378868 w 3521870"/>
              <a:gd name="connsiteY104" fmla="*/ 1878807 h 3362325"/>
              <a:gd name="connsiteX105" fmla="*/ 2486024 w 3521870"/>
              <a:gd name="connsiteY105" fmla="*/ 1747839 h 3362325"/>
              <a:gd name="connsiteX106" fmla="*/ 2566986 w 3521870"/>
              <a:gd name="connsiteY106" fmla="*/ 1676400 h 3362325"/>
              <a:gd name="connsiteX107" fmla="*/ 2638424 w 3521870"/>
              <a:gd name="connsiteY107" fmla="*/ 1524001 h 3362325"/>
              <a:gd name="connsiteX108" fmla="*/ 2693193 w 3521870"/>
              <a:gd name="connsiteY108" fmla="*/ 1393032 h 3362325"/>
              <a:gd name="connsiteX109" fmla="*/ 2724149 w 3521870"/>
              <a:gd name="connsiteY109" fmla="*/ 1328738 h 3362325"/>
              <a:gd name="connsiteX110" fmla="*/ 2783681 w 3521870"/>
              <a:gd name="connsiteY110" fmla="*/ 1273970 h 3362325"/>
              <a:gd name="connsiteX111" fmla="*/ 2886074 w 3521870"/>
              <a:gd name="connsiteY111" fmla="*/ 1216820 h 3362325"/>
              <a:gd name="connsiteX112" fmla="*/ 2950368 w 3521870"/>
              <a:gd name="connsiteY112" fmla="*/ 1202532 h 3362325"/>
              <a:gd name="connsiteX113" fmla="*/ 3002755 w 3521870"/>
              <a:gd name="connsiteY113" fmla="*/ 1147763 h 3362325"/>
              <a:gd name="connsiteX114" fmla="*/ 3521870 w 3521870"/>
              <a:gd name="connsiteY114" fmla="*/ 190499 h 3362325"/>
              <a:gd name="connsiteX0" fmla="*/ 3505200 w 3536157"/>
              <a:gd name="connsiteY0" fmla="*/ 0 h 3362325"/>
              <a:gd name="connsiteX1" fmla="*/ 3381374 w 3536157"/>
              <a:gd name="connsiteY1" fmla="*/ 340520 h 3362325"/>
              <a:gd name="connsiteX2" fmla="*/ 3248024 w 3536157"/>
              <a:gd name="connsiteY2" fmla="*/ 564357 h 3362325"/>
              <a:gd name="connsiteX3" fmla="*/ 3083718 w 3536157"/>
              <a:gd name="connsiteY3" fmla="*/ 831057 h 3362325"/>
              <a:gd name="connsiteX4" fmla="*/ 3007518 w 3536157"/>
              <a:gd name="connsiteY4" fmla="*/ 957263 h 3362325"/>
              <a:gd name="connsiteX5" fmla="*/ 2962274 w 3536157"/>
              <a:gd name="connsiteY5" fmla="*/ 1097757 h 3362325"/>
              <a:gd name="connsiteX6" fmla="*/ 2924174 w 3536157"/>
              <a:gd name="connsiteY6" fmla="*/ 1147764 h 3362325"/>
              <a:gd name="connsiteX7" fmla="*/ 2833687 w 3536157"/>
              <a:gd name="connsiteY7" fmla="*/ 1195388 h 3362325"/>
              <a:gd name="connsiteX8" fmla="*/ 2771774 w 3536157"/>
              <a:gd name="connsiteY8" fmla="*/ 1219201 h 3362325"/>
              <a:gd name="connsiteX9" fmla="*/ 2738437 w 3536157"/>
              <a:gd name="connsiteY9" fmla="*/ 1240632 h 3362325"/>
              <a:gd name="connsiteX10" fmla="*/ 2709862 w 3536157"/>
              <a:gd name="connsiteY10" fmla="*/ 1281113 h 3362325"/>
              <a:gd name="connsiteX11" fmla="*/ 2652712 w 3536157"/>
              <a:gd name="connsiteY11" fmla="*/ 1369220 h 3362325"/>
              <a:gd name="connsiteX12" fmla="*/ 2609849 w 3536157"/>
              <a:gd name="connsiteY12" fmla="*/ 1493045 h 3362325"/>
              <a:gd name="connsiteX13" fmla="*/ 2569368 w 3536157"/>
              <a:gd name="connsiteY13" fmla="*/ 1576388 h 3362325"/>
              <a:gd name="connsiteX14" fmla="*/ 2528887 w 3536157"/>
              <a:gd name="connsiteY14" fmla="*/ 1652588 h 3362325"/>
              <a:gd name="connsiteX15" fmla="*/ 2464594 w 3536157"/>
              <a:gd name="connsiteY15" fmla="*/ 1700214 h 3362325"/>
              <a:gd name="connsiteX16" fmla="*/ 2409824 w 3536157"/>
              <a:gd name="connsiteY16" fmla="*/ 1769270 h 3362325"/>
              <a:gd name="connsiteX17" fmla="*/ 2286000 w 3536157"/>
              <a:gd name="connsiteY17" fmla="*/ 1900238 h 3362325"/>
              <a:gd name="connsiteX18" fmla="*/ 2171699 w 3536157"/>
              <a:gd name="connsiteY18" fmla="*/ 2009776 h 3362325"/>
              <a:gd name="connsiteX19" fmla="*/ 2069305 w 3536157"/>
              <a:gd name="connsiteY19" fmla="*/ 2085974 h 3362325"/>
              <a:gd name="connsiteX20" fmla="*/ 1978817 w 3536157"/>
              <a:gd name="connsiteY20" fmla="*/ 2100263 h 3362325"/>
              <a:gd name="connsiteX21" fmla="*/ 1916905 w 3536157"/>
              <a:gd name="connsiteY21" fmla="*/ 2128838 h 3362325"/>
              <a:gd name="connsiteX22" fmla="*/ 1859755 w 3536157"/>
              <a:gd name="connsiteY22" fmla="*/ 2174081 h 3362325"/>
              <a:gd name="connsiteX23" fmla="*/ 1840705 w 3536157"/>
              <a:gd name="connsiteY23" fmla="*/ 2240757 h 3362325"/>
              <a:gd name="connsiteX24" fmla="*/ 1838324 w 3536157"/>
              <a:gd name="connsiteY24" fmla="*/ 2319338 h 3362325"/>
              <a:gd name="connsiteX25" fmla="*/ 1831181 w 3536157"/>
              <a:gd name="connsiteY25" fmla="*/ 2374106 h 3362325"/>
              <a:gd name="connsiteX26" fmla="*/ 1816894 w 3536157"/>
              <a:gd name="connsiteY26" fmla="*/ 2407444 h 3362325"/>
              <a:gd name="connsiteX27" fmla="*/ 1788319 w 3536157"/>
              <a:gd name="connsiteY27" fmla="*/ 2440781 h 3362325"/>
              <a:gd name="connsiteX28" fmla="*/ 1728788 w 3536157"/>
              <a:gd name="connsiteY28" fmla="*/ 2464594 h 3362325"/>
              <a:gd name="connsiteX29" fmla="*/ 1676400 w 3536157"/>
              <a:gd name="connsiteY29" fmla="*/ 2478881 h 3362325"/>
              <a:gd name="connsiteX30" fmla="*/ 1624013 w 3536157"/>
              <a:gd name="connsiteY30" fmla="*/ 2483644 h 3362325"/>
              <a:gd name="connsiteX31" fmla="*/ 1543050 w 3536157"/>
              <a:gd name="connsiteY31" fmla="*/ 2481262 h 3362325"/>
              <a:gd name="connsiteX32" fmla="*/ 1454944 w 3536157"/>
              <a:gd name="connsiteY32" fmla="*/ 2478881 h 3362325"/>
              <a:gd name="connsiteX33" fmla="*/ 1402556 w 3536157"/>
              <a:gd name="connsiteY33" fmla="*/ 2483644 h 3362325"/>
              <a:gd name="connsiteX34" fmla="*/ 1364456 w 3536157"/>
              <a:gd name="connsiteY34" fmla="*/ 2509837 h 3362325"/>
              <a:gd name="connsiteX35" fmla="*/ 1345406 w 3536157"/>
              <a:gd name="connsiteY35" fmla="*/ 2538412 h 3362325"/>
              <a:gd name="connsiteX36" fmla="*/ 1326356 w 3536157"/>
              <a:gd name="connsiteY36" fmla="*/ 2574131 h 3362325"/>
              <a:gd name="connsiteX37" fmla="*/ 1312069 w 3536157"/>
              <a:gd name="connsiteY37" fmla="*/ 2612231 h 3362325"/>
              <a:gd name="connsiteX38" fmla="*/ 1281113 w 3536157"/>
              <a:gd name="connsiteY38" fmla="*/ 2636044 h 3362325"/>
              <a:gd name="connsiteX39" fmla="*/ 1238250 w 3536157"/>
              <a:gd name="connsiteY39" fmla="*/ 2674144 h 3362325"/>
              <a:gd name="connsiteX40" fmla="*/ 1207294 w 3536157"/>
              <a:gd name="connsiteY40" fmla="*/ 2683669 h 3362325"/>
              <a:gd name="connsiteX41" fmla="*/ 1171575 w 3536157"/>
              <a:gd name="connsiteY41" fmla="*/ 2676525 h 3362325"/>
              <a:gd name="connsiteX42" fmla="*/ 1116806 w 3536157"/>
              <a:gd name="connsiteY42" fmla="*/ 2676525 h 3362325"/>
              <a:gd name="connsiteX43" fmla="*/ 1088231 w 3536157"/>
              <a:gd name="connsiteY43" fmla="*/ 2681287 h 3362325"/>
              <a:gd name="connsiteX44" fmla="*/ 1042988 w 3536157"/>
              <a:gd name="connsiteY44" fmla="*/ 2688431 h 3362325"/>
              <a:gd name="connsiteX45" fmla="*/ 1004888 w 3536157"/>
              <a:gd name="connsiteY45" fmla="*/ 2712244 h 3362325"/>
              <a:gd name="connsiteX46" fmla="*/ 950119 w 3536157"/>
              <a:gd name="connsiteY46" fmla="*/ 2745581 h 3362325"/>
              <a:gd name="connsiteX47" fmla="*/ 859631 w 3536157"/>
              <a:gd name="connsiteY47" fmla="*/ 2809875 h 3362325"/>
              <a:gd name="connsiteX48" fmla="*/ 788194 w 3536157"/>
              <a:gd name="connsiteY48" fmla="*/ 2857500 h 3362325"/>
              <a:gd name="connsiteX49" fmla="*/ 707231 w 3536157"/>
              <a:gd name="connsiteY49" fmla="*/ 2909887 h 3362325"/>
              <a:gd name="connsiteX50" fmla="*/ 652463 w 3536157"/>
              <a:gd name="connsiteY50" fmla="*/ 2955131 h 3362325"/>
              <a:gd name="connsiteX51" fmla="*/ 547688 w 3536157"/>
              <a:gd name="connsiteY51" fmla="*/ 3017044 h 3362325"/>
              <a:gd name="connsiteX52" fmla="*/ 459581 w 3536157"/>
              <a:gd name="connsiteY52" fmla="*/ 3064669 h 3362325"/>
              <a:gd name="connsiteX53" fmla="*/ 326231 w 3536157"/>
              <a:gd name="connsiteY53" fmla="*/ 3133725 h 3362325"/>
              <a:gd name="connsiteX54" fmla="*/ 240506 w 3536157"/>
              <a:gd name="connsiteY54" fmla="*/ 3167062 h 3362325"/>
              <a:gd name="connsiteX55" fmla="*/ 164306 w 3536157"/>
              <a:gd name="connsiteY55" fmla="*/ 3200400 h 3362325"/>
              <a:gd name="connsiteX56" fmla="*/ 102394 w 3536157"/>
              <a:gd name="connsiteY56" fmla="*/ 3221831 h 3362325"/>
              <a:gd name="connsiteX57" fmla="*/ 0 w 3536157"/>
              <a:gd name="connsiteY57" fmla="*/ 3233737 h 3362325"/>
              <a:gd name="connsiteX58" fmla="*/ 11906 w 3536157"/>
              <a:gd name="connsiteY58" fmla="*/ 3252787 h 3362325"/>
              <a:gd name="connsiteX59" fmla="*/ 33338 w 3536157"/>
              <a:gd name="connsiteY59" fmla="*/ 3281362 h 3362325"/>
              <a:gd name="connsiteX60" fmla="*/ 45244 w 3536157"/>
              <a:gd name="connsiteY60" fmla="*/ 3324225 h 3362325"/>
              <a:gd name="connsiteX61" fmla="*/ 47625 w 3536157"/>
              <a:gd name="connsiteY61" fmla="*/ 3362325 h 3362325"/>
              <a:gd name="connsiteX62" fmla="*/ 100013 w 3536157"/>
              <a:gd name="connsiteY62" fmla="*/ 3345656 h 3362325"/>
              <a:gd name="connsiteX63" fmla="*/ 247650 w 3536157"/>
              <a:gd name="connsiteY63" fmla="*/ 3288506 h 3362325"/>
              <a:gd name="connsiteX64" fmla="*/ 402431 w 3536157"/>
              <a:gd name="connsiteY64" fmla="*/ 3214687 h 3362325"/>
              <a:gd name="connsiteX65" fmla="*/ 531019 w 3536157"/>
              <a:gd name="connsiteY65" fmla="*/ 3138487 h 3362325"/>
              <a:gd name="connsiteX66" fmla="*/ 623888 w 3536157"/>
              <a:gd name="connsiteY66" fmla="*/ 3074194 h 3362325"/>
              <a:gd name="connsiteX67" fmla="*/ 721519 w 3536157"/>
              <a:gd name="connsiteY67" fmla="*/ 3005137 h 3362325"/>
              <a:gd name="connsiteX68" fmla="*/ 857250 w 3536157"/>
              <a:gd name="connsiteY68" fmla="*/ 2900362 h 3362325"/>
              <a:gd name="connsiteX69" fmla="*/ 978694 w 3536157"/>
              <a:gd name="connsiteY69" fmla="*/ 2826544 h 3362325"/>
              <a:gd name="connsiteX70" fmla="*/ 1035844 w 3536157"/>
              <a:gd name="connsiteY70" fmla="*/ 2774156 h 3362325"/>
              <a:gd name="connsiteX71" fmla="*/ 1066800 w 3536157"/>
              <a:gd name="connsiteY71" fmla="*/ 2764631 h 3362325"/>
              <a:gd name="connsiteX72" fmla="*/ 1081088 w 3536157"/>
              <a:gd name="connsiteY72" fmla="*/ 2759869 h 3362325"/>
              <a:gd name="connsiteX73" fmla="*/ 1140619 w 3536157"/>
              <a:gd name="connsiteY73" fmla="*/ 2755106 h 3362325"/>
              <a:gd name="connsiteX74" fmla="*/ 1200150 w 3536157"/>
              <a:gd name="connsiteY74" fmla="*/ 2745581 h 3362325"/>
              <a:gd name="connsiteX75" fmla="*/ 1221581 w 3536157"/>
              <a:gd name="connsiteY75" fmla="*/ 2740819 h 3362325"/>
              <a:gd name="connsiteX76" fmla="*/ 1240631 w 3536157"/>
              <a:gd name="connsiteY76" fmla="*/ 2731294 h 3362325"/>
              <a:gd name="connsiteX77" fmla="*/ 1307306 w 3536157"/>
              <a:gd name="connsiteY77" fmla="*/ 2690812 h 3362325"/>
              <a:gd name="connsiteX78" fmla="*/ 1338263 w 3536157"/>
              <a:gd name="connsiteY78" fmla="*/ 2676525 h 3362325"/>
              <a:gd name="connsiteX79" fmla="*/ 1347788 w 3536157"/>
              <a:gd name="connsiteY79" fmla="*/ 2650331 h 3362325"/>
              <a:gd name="connsiteX80" fmla="*/ 1362075 w 3536157"/>
              <a:gd name="connsiteY80" fmla="*/ 2626519 h 3362325"/>
              <a:gd name="connsiteX81" fmla="*/ 1383506 w 3536157"/>
              <a:gd name="connsiteY81" fmla="*/ 2600325 h 3362325"/>
              <a:gd name="connsiteX82" fmla="*/ 1407319 w 3536157"/>
              <a:gd name="connsiteY82" fmla="*/ 2562225 h 3362325"/>
              <a:gd name="connsiteX83" fmla="*/ 1438275 w 3536157"/>
              <a:gd name="connsiteY83" fmla="*/ 2538412 h 3362325"/>
              <a:gd name="connsiteX84" fmla="*/ 1457325 w 3536157"/>
              <a:gd name="connsiteY84" fmla="*/ 2528887 h 3362325"/>
              <a:gd name="connsiteX85" fmla="*/ 1485900 w 3536157"/>
              <a:gd name="connsiteY85" fmla="*/ 2528887 h 3362325"/>
              <a:gd name="connsiteX86" fmla="*/ 1540669 w 3536157"/>
              <a:gd name="connsiteY86" fmla="*/ 2536031 h 3362325"/>
              <a:gd name="connsiteX87" fmla="*/ 1590675 w 3536157"/>
              <a:gd name="connsiteY87" fmla="*/ 2540794 h 3362325"/>
              <a:gd name="connsiteX88" fmla="*/ 1643063 w 3536157"/>
              <a:gd name="connsiteY88" fmla="*/ 2536031 h 3362325"/>
              <a:gd name="connsiteX89" fmla="*/ 1664494 w 3536157"/>
              <a:gd name="connsiteY89" fmla="*/ 2536031 h 3362325"/>
              <a:gd name="connsiteX90" fmla="*/ 1704975 w 3536157"/>
              <a:gd name="connsiteY90" fmla="*/ 2519362 h 3362325"/>
              <a:gd name="connsiteX91" fmla="*/ 1728788 w 3536157"/>
              <a:gd name="connsiteY91" fmla="*/ 2505075 h 3362325"/>
              <a:gd name="connsiteX92" fmla="*/ 1785938 w 3536157"/>
              <a:gd name="connsiteY92" fmla="*/ 2483644 h 3362325"/>
              <a:gd name="connsiteX93" fmla="*/ 1807369 w 3536157"/>
              <a:gd name="connsiteY93" fmla="*/ 2459831 h 3362325"/>
              <a:gd name="connsiteX94" fmla="*/ 1843088 w 3536157"/>
              <a:gd name="connsiteY94" fmla="*/ 2428875 h 3362325"/>
              <a:gd name="connsiteX95" fmla="*/ 1859756 w 3536157"/>
              <a:gd name="connsiteY95" fmla="*/ 2386012 h 3362325"/>
              <a:gd name="connsiteX96" fmla="*/ 1876425 w 3536157"/>
              <a:gd name="connsiteY96" fmla="*/ 2347912 h 3362325"/>
              <a:gd name="connsiteX97" fmla="*/ 1890713 w 3536157"/>
              <a:gd name="connsiteY97" fmla="*/ 2307431 h 3362325"/>
              <a:gd name="connsiteX98" fmla="*/ 1893093 w 3536157"/>
              <a:gd name="connsiteY98" fmla="*/ 2259807 h 3362325"/>
              <a:gd name="connsiteX99" fmla="*/ 1912143 w 3536157"/>
              <a:gd name="connsiteY99" fmla="*/ 2214563 h 3362325"/>
              <a:gd name="connsiteX100" fmla="*/ 1955006 w 3536157"/>
              <a:gd name="connsiteY100" fmla="*/ 2169320 h 3362325"/>
              <a:gd name="connsiteX101" fmla="*/ 2059780 w 3536157"/>
              <a:gd name="connsiteY101" fmla="*/ 2150269 h 3362325"/>
              <a:gd name="connsiteX102" fmla="*/ 2216943 w 3536157"/>
              <a:gd name="connsiteY102" fmla="*/ 2040732 h 3362325"/>
              <a:gd name="connsiteX103" fmla="*/ 2274093 w 3536157"/>
              <a:gd name="connsiteY103" fmla="*/ 1988345 h 3362325"/>
              <a:gd name="connsiteX104" fmla="*/ 2378868 w 3536157"/>
              <a:gd name="connsiteY104" fmla="*/ 1878807 h 3362325"/>
              <a:gd name="connsiteX105" fmla="*/ 2486024 w 3536157"/>
              <a:gd name="connsiteY105" fmla="*/ 1747839 h 3362325"/>
              <a:gd name="connsiteX106" fmla="*/ 2566986 w 3536157"/>
              <a:gd name="connsiteY106" fmla="*/ 1676400 h 3362325"/>
              <a:gd name="connsiteX107" fmla="*/ 2638424 w 3536157"/>
              <a:gd name="connsiteY107" fmla="*/ 1524001 h 3362325"/>
              <a:gd name="connsiteX108" fmla="*/ 2693193 w 3536157"/>
              <a:gd name="connsiteY108" fmla="*/ 1393032 h 3362325"/>
              <a:gd name="connsiteX109" fmla="*/ 2724149 w 3536157"/>
              <a:gd name="connsiteY109" fmla="*/ 1328738 h 3362325"/>
              <a:gd name="connsiteX110" fmla="*/ 2783681 w 3536157"/>
              <a:gd name="connsiteY110" fmla="*/ 1273970 h 3362325"/>
              <a:gd name="connsiteX111" fmla="*/ 2886074 w 3536157"/>
              <a:gd name="connsiteY111" fmla="*/ 1216820 h 3362325"/>
              <a:gd name="connsiteX112" fmla="*/ 2950368 w 3536157"/>
              <a:gd name="connsiteY112" fmla="*/ 1202532 h 3362325"/>
              <a:gd name="connsiteX113" fmla="*/ 3002755 w 3536157"/>
              <a:gd name="connsiteY113" fmla="*/ 1147763 h 3362325"/>
              <a:gd name="connsiteX114" fmla="*/ 3536157 w 3536157"/>
              <a:gd name="connsiteY114" fmla="*/ 147636 h 3362325"/>
              <a:gd name="connsiteX0" fmla="*/ 3505200 w 3536157"/>
              <a:gd name="connsiteY0" fmla="*/ 0 h 3362325"/>
              <a:gd name="connsiteX1" fmla="*/ 3381374 w 3536157"/>
              <a:gd name="connsiteY1" fmla="*/ 340520 h 3362325"/>
              <a:gd name="connsiteX2" fmla="*/ 3248024 w 3536157"/>
              <a:gd name="connsiteY2" fmla="*/ 564357 h 3362325"/>
              <a:gd name="connsiteX3" fmla="*/ 2981325 w 3536157"/>
              <a:gd name="connsiteY3" fmla="*/ 833438 h 3362325"/>
              <a:gd name="connsiteX4" fmla="*/ 3007518 w 3536157"/>
              <a:gd name="connsiteY4" fmla="*/ 957263 h 3362325"/>
              <a:gd name="connsiteX5" fmla="*/ 2962274 w 3536157"/>
              <a:gd name="connsiteY5" fmla="*/ 1097757 h 3362325"/>
              <a:gd name="connsiteX6" fmla="*/ 2924174 w 3536157"/>
              <a:gd name="connsiteY6" fmla="*/ 1147764 h 3362325"/>
              <a:gd name="connsiteX7" fmla="*/ 2833687 w 3536157"/>
              <a:gd name="connsiteY7" fmla="*/ 1195388 h 3362325"/>
              <a:gd name="connsiteX8" fmla="*/ 2771774 w 3536157"/>
              <a:gd name="connsiteY8" fmla="*/ 1219201 h 3362325"/>
              <a:gd name="connsiteX9" fmla="*/ 2738437 w 3536157"/>
              <a:gd name="connsiteY9" fmla="*/ 1240632 h 3362325"/>
              <a:gd name="connsiteX10" fmla="*/ 2709862 w 3536157"/>
              <a:gd name="connsiteY10" fmla="*/ 1281113 h 3362325"/>
              <a:gd name="connsiteX11" fmla="*/ 2652712 w 3536157"/>
              <a:gd name="connsiteY11" fmla="*/ 1369220 h 3362325"/>
              <a:gd name="connsiteX12" fmla="*/ 2609849 w 3536157"/>
              <a:gd name="connsiteY12" fmla="*/ 1493045 h 3362325"/>
              <a:gd name="connsiteX13" fmla="*/ 2569368 w 3536157"/>
              <a:gd name="connsiteY13" fmla="*/ 1576388 h 3362325"/>
              <a:gd name="connsiteX14" fmla="*/ 2528887 w 3536157"/>
              <a:gd name="connsiteY14" fmla="*/ 1652588 h 3362325"/>
              <a:gd name="connsiteX15" fmla="*/ 2464594 w 3536157"/>
              <a:gd name="connsiteY15" fmla="*/ 1700214 h 3362325"/>
              <a:gd name="connsiteX16" fmla="*/ 2409824 w 3536157"/>
              <a:gd name="connsiteY16" fmla="*/ 1769270 h 3362325"/>
              <a:gd name="connsiteX17" fmla="*/ 2286000 w 3536157"/>
              <a:gd name="connsiteY17" fmla="*/ 1900238 h 3362325"/>
              <a:gd name="connsiteX18" fmla="*/ 2171699 w 3536157"/>
              <a:gd name="connsiteY18" fmla="*/ 2009776 h 3362325"/>
              <a:gd name="connsiteX19" fmla="*/ 2069305 w 3536157"/>
              <a:gd name="connsiteY19" fmla="*/ 2085974 h 3362325"/>
              <a:gd name="connsiteX20" fmla="*/ 1978817 w 3536157"/>
              <a:gd name="connsiteY20" fmla="*/ 2100263 h 3362325"/>
              <a:gd name="connsiteX21" fmla="*/ 1916905 w 3536157"/>
              <a:gd name="connsiteY21" fmla="*/ 2128838 h 3362325"/>
              <a:gd name="connsiteX22" fmla="*/ 1859755 w 3536157"/>
              <a:gd name="connsiteY22" fmla="*/ 2174081 h 3362325"/>
              <a:gd name="connsiteX23" fmla="*/ 1840705 w 3536157"/>
              <a:gd name="connsiteY23" fmla="*/ 2240757 h 3362325"/>
              <a:gd name="connsiteX24" fmla="*/ 1838324 w 3536157"/>
              <a:gd name="connsiteY24" fmla="*/ 2319338 h 3362325"/>
              <a:gd name="connsiteX25" fmla="*/ 1831181 w 3536157"/>
              <a:gd name="connsiteY25" fmla="*/ 2374106 h 3362325"/>
              <a:gd name="connsiteX26" fmla="*/ 1816894 w 3536157"/>
              <a:gd name="connsiteY26" fmla="*/ 2407444 h 3362325"/>
              <a:gd name="connsiteX27" fmla="*/ 1788319 w 3536157"/>
              <a:gd name="connsiteY27" fmla="*/ 2440781 h 3362325"/>
              <a:gd name="connsiteX28" fmla="*/ 1728788 w 3536157"/>
              <a:gd name="connsiteY28" fmla="*/ 2464594 h 3362325"/>
              <a:gd name="connsiteX29" fmla="*/ 1676400 w 3536157"/>
              <a:gd name="connsiteY29" fmla="*/ 2478881 h 3362325"/>
              <a:gd name="connsiteX30" fmla="*/ 1624013 w 3536157"/>
              <a:gd name="connsiteY30" fmla="*/ 2483644 h 3362325"/>
              <a:gd name="connsiteX31" fmla="*/ 1543050 w 3536157"/>
              <a:gd name="connsiteY31" fmla="*/ 2481262 h 3362325"/>
              <a:gd name="connsiteX32" fmla="*/ 1454944 w 3536157"/>
              <a:gd name="connsiteY32" fmla="*/ 2478881 h 3362325"/>
              <a:gd name="connsiteX33" fmla="*/ 1402556 w 3536157"/>
              <a:gd name="connsiteY33" fmla="*/ 2483644 h 3362325"/>
              <a:gd name="connsiteX34" fmla="*/ 1364456 w 3536157"/>
              <a:gd name="connsiteY34" fmla="*/ 2509837 h 3362325"/>
              <a:gd name="connsiteX35" fmla="*/ 1345406 w 3536157"/>
              <a:gd name="connsiteY35" fmla="*/ 2538412 h 3362325"/>
              <a:gd name="connsiteX36" fmla="*/ 1326356 w 3536157"/>
              <a:gd name="connsiteY36" fmla="*/ 2574131 h 3362325"/>
              <a:gd name="connsiteX37" fmla="*/ 1312069 w 3536157"/>
              <a:gd name="connsiteY37" fmla="*/ 2612231 h 3362325"/>
              <a:gd name="connsiteX38" fmla="*/ 1281113 w 3536157"/>
              <a:gd name="connsiteY38" fmla="*/ 2636044 h 3362325"/>
              <a:gd name="connsiteX39" fmla="*/ 1238250 w 3536157"/>
              <a:gd name="connsiteY39" fmla="*/ 2674144 h 3362325"/>
              <a:gd name="connsiteX40" fmla="*/ 1207294 w 3536157"/>
              <a:gd name="connsiteY40" fmla="*/ 2683669 h 3362325"/>
              <a:gd name="connsiteX41" fmla="*/ 1171575 w 3536157"/>
              <a:gd name="connsiteY41" fmla="*/ 2676525 h 3362325"/>
              <a:gd name="connsiteX42" fmla="*/ 1116806 w 3536157"/>
              <a:gd name="connsiteY42" fmla="*/ 2676525 h 3362325"/>
              <a:gd name="connsiteX43" fmla="*/ 1088231 w 3536157"/>
              <a:gd name="connsiteY43" fmla="*/ 2681287 h 3362325"/>
              <a:gd name="connsiteX44" fmla="*/ 1042988 w 3536157"/>
              <a:gd name="connsiteY44" fmla="*/ 2688431 h 3362325"/>
              <a:gd name="connsiteX45" fmla="*/ 1004888 w 3536157"/>
              <a:gd name="connsiteY45" fmla="*/ 2712244 h 3362325"/>
              <a:gd name="connsiteX46" fmla="*/ 950119 w 3536157"/>
              <a:gd name="connsiteY46" fmla="*/ 2745581 h 3362325"/>
              <a:gd name="connsiteX47" fmla="*/ 859631 w 3536157"/>
              <a:gd name="connsiteY47" fmla="*/ 2809875 h 3362325"/>
              <a:gd name="connsiteX48" fmla="*/ 788194 w 3536157"/>
              <a:gd name="connsiteY48" fmla="*/ 2857500 h 3362325"/>
              <a:gd name="connsiteX49" fmla="*/ 707231 w 3536157"/>
              <a:gd name="connsiteY49" fmla="*/ 2909887 h 3362325"/>
              <a:gd name="connsiteX50" fmla="*/ 652463 w 3536157"/>
              <a:gd name="connsiteY50" fmla="*/ 2955131 h 3362325"/>
              <a:gd name="connsiteX51" fmla="*/ 547688 w 3536157"/>
              <a:gd name="connsiteY51" fmla="*/ 3017044 h 3362325"/>
              <a:gd name="connsiteX52" fmla="*/ 459581 w 3536157"/>
              <a:gd name="connsiteY52" fmla="*/ 3064669 h 3362325"/>
              <a:gd name="connsiteX53" fmla="*/ 326231 w 3536157"/>
              <a:gd name="connsiteY53" fmla="*/ 3133725 h 3362325"/>
              <a:gd name="connsiteX54" fmla="*/ 240506 w 3536157"/>
              <a:gd name="connsiteY54" fmla="*/ 3167062 h 3362325"/>
              <a:gd name="connsiteX55" fmla="*/ 164306 w 3536157"/>
              <a:gd name="connsiteY55" fmla="*/ 3200400 h 3362325"/>
              <a:gd name="connsiteX56" fmla="*/ 102394 w 3536157"/>
              <a:gd name="connsiteY56" fmla="*/ 3221831 h 3362325"/>
              <a:gd name="connsiteX57" fmla="*/ 0 w 3536157"/>
              <a:gd name="connsiteY57" fmla="*/ 3233737 h 3362325"/>
              <a:gd name="connsiteX58" fmla="*/ 11906 w 3536157"/>
              <a:gd name="connsiteY58" fmla="*/ 3252787 h 3362325"/>
              <a:gd name="connsiteX59" fmla="*/ 33338 w 3536157"/>
              <a:gd name="connsiteY59" fmla="*/ 3281362 h 3362325"/>
              <a:gd name="connsiteX60" fmla="*/ 45244 w 3536157"/>
              <a:gd name="connsiteY60" fmla="*/ 3324225 h 3362325"/>
              <a:gd name="connsiteX61" fmla="*/ 47625 w 3536157"/>
              <a:gd name="connsiteY61" fmla="*/ 3362325 h 3362325"/>
              <a:gd name="connsiteX62" fmla="*/ 100013 w 3536157"/>
              <a:gd name="connsiteY62" fmla="*/ 3345656 h 3362325"/>
              <a:gd name="connsiteX63" fmla="*/ 247650 w 3536157"/>
              <a:gd name="connsiteY63" fmla="*/ 3288506 h 3362325"/>
              <a:gd name="connsiteX64" fmla="*/ 402431 w 3536157"/>
              <a:gd name="connsiteY64" fmla="*/ 3214687 h 3362325"/>
              <a:gd name="connsiteX65" fmla="*/ 531019 w 3536157"/>
              <a:gd name="connsiteY65" fmla="*/ 3138487 h 3362325"/>
              <a:gd name="connsiteX66" fmla="*/ 623888 w 3536157"/>
              <a:gd name="connsiteY66" fmla="*/ 3074194 h 3362325"/>
              <a:gd name="connsiteX67" fmla="*/ 721519 w 3536157"/>
              <a:gd name="connsiteY67" fmla="*/ 3005137 h 3362325"/>
              <a:gd name="connsiteX68" fmla="*/ 857250 w 3536157"/>
              <a:gd name="connsiteY68" fmla="*/ 2900362 h 3362325"/>
              <a:gd name="connsiteX69" fmla="*/ 978694 w 3536157"/>
              <a:gd name="connsiteY69" fmla="*/ 2826544 h 3362325"/>
              <a:gd name="connsiteX70" fmla="*/ 1035844 w 3536157"/>
              <a:gd name="connsiteY70" fmla="*/ 2774156 h 3362325"/>
              <a:gd name="connsiteX71" fmla="*/ 1066800 w 3536157"/>
              <a:gd name="connsiteY71" fmla="*/ 2764631 h 3362325"/>
              <a:gd name="connsiteX72" fmla="*/ 1081088 w 3536157"/>
              <a:gd name="connsiteY72" fmla="*/ 2759869 h 3362325"/>
              <a:gd name="connsiteX73" fmla="*/ 1140619 w 3536157"/>
              <a:gd name="connsiteY73" fmla="*/ 2755106 h 3362325"/>
              <a:gd name="connsiteX74" fmla="*/ 1200150 w 3536157"/>
              <a:gd name="connsiteY74" fmla="*/ 2745581 h 3362325"/>
              <a:gd name="connsiteX75" fmla="*/ 1221581 w 3536157"/>
              <a:gd name="connsiteY75" fmla="*/ 2740819 h 3362325"/>
              <a:gd name="connsiteX76" fmla="*/ 1240631 w 3536157"/>
              <a:gd name="connsiteY76" fmla="*/ 2731294 h 3362325"/>
              <a:gd name="connsiteX77" fmla="*/ 1307306 w 3536157"/>
              <a:gd name="connsiteY77" fmla="*/ 2690812 h 3362325"/>
              <a:gd name="connsiteX78" fmla="*/ 1338263 w 3536157"/>
              <a:gd name="connsiteY78" fmla="*/ 2676525 h 3362325"/>
              <a:gd name="connsiteX79" fmla="*/ 1347788 w 3536157"/>
              <a:gd name="connsiteY79" fmla="*/ 2650331 h 3362325"/>
              <a:gd name="connsiteX80" fmla="*/ 1362075 w 3536157"/>
              <a:gd name="connsiteY80" fmla="*/ 2626519 h 3362325"/>
              <a:gd name="connsiteX81" fmla="*/ 1383506 w 3536157"/>
              <a:gd name="connsiteY81" fmla="*/ 2600325 h 3362325"/>
              <a:gd name="connsiteX82" fmla="*/ 1407319 w 3536157"/>
              <a:gd name="connsiteY82" fmla="*/ 2562225 h 3362325"/>
              <a:gd name="connsiteX83" fmla="*/ 1438275 w 3536157"/>
              <a:gd name="connsiteY83" fmla="*/ 2538412 h 3362325"/>
              <a:gd name="connsiteX84" fmla="*/ 1457325 w 3536157"/>
              <a:gd name="connsiteY84" fmla="*/ 2528887 h 3362325"/>
              <a:gd name="connsiteX85" fmla="*/ 1485900 w 3536157"/>
              <a:gd name="connsiteY85" fmla="*/ 2528887 h 3362325"/>
              <a:gd name="connsiteX86" fmla="*/ 1540669 w 3536157"/>
              <a:gd name="connsiteY86" fmla="*/ 2536031 h 3362325"/>
              <a:gd name="connsiteX87" fmla="*/ 1590675 w 3536157"/>
              <a:gd name="connsiteY87" fmla="*/ 2540794 h 3362325"/>
              <a:gd name="connsiteX88" fmla="*/ 1643063 w 3536157"/>
              <a:gd name="connsiteY88" fmla="*/ 2536031 h 3362325"/>
              <a:gd name="connsiteX89" fmla="*/ 1664494 w 3536157"/>
              <a:gd name="connsiteY89" fmla="*/ 2536031 h 3362325"/>
              <a:gd name="connsiteX90" fmla="*/ 1704975 w 3536157"/>
              <a:gd name="connsiteY90" fmla="*/ 2519362 h 3362325"/>
              <a:gd name="connsiteX91" fmla="*/ 1728788 w 3536157"/>
              <a:gd name="connsiteY91" fmla="*/ 2505075 h 3362325"/>
              <a:gd name="connsiteX92" fmla="*/ 1785938 w 3536157"/>
              <a:gd name="connsiteY92" fmla="*/ 2483644 h 3362325"/>
              <a:gd name="connsiteX93" fmla="*/ 1807369 w 3536157"/>
              <a:gd name="connsiteY93" fmla="*/ 2459831 h 3362325"/>
              <a:gd name="connsiteX94" fmla="*/ 1843088 w 3536157"/>
              <a:gd name="connsiteY94" fmla="*/ 2428875 h 3362325"/>
              <a:gd name="connsiteX95" fmla="*/ 1859756 w 3536157"/>
              <a:gd name="connsiteY95" fmla="*/ 2386012 h 3362325"/>
              <a:gd name="connsiteX96" fmla="*/ 1876425 w 3536157"/>
              <a:gd name="connsiteY96" fmla="*/ 2347912 h 3362325"/>
              <a:gd name="connsiteX97" fmla="*/ 1890713 w 3536157"/>
              <a:gd name="connsiteY97" fmla="*/ 2307431 h 3362325"/>
              <a:gd name="connsiteX98" fmla="*/ 1893093 w 3536157"/>
              <a:gd name="connsiteY98" fmla="*/ 2259807 h 3362325"/>
              <a:gd name="connsiteX99" fmla="*/ 1912143 w 3536157"/>
              <a:gd name="connsiteY99" fmla="*/ 2214563 h 3362325"/>
              <a:gd name="connsiteX100" fmla="*/ 1955006 w 3536157"/>
              <a:gd name="connsiteY100" fmla="*/ 2169320 h 3362325"/>
              <a:gd name="connsiteX101" fmla="*/ 2059780 w 3536157"/>
              <a:gd name="connsiteY101" fmla="*/ 2150269 h 3362325"/>
              <a:gd name="connsiteX102" fmla="*/ 2216943 w 3536157"/>
              <a:gd name="connsiteY102" fmla="*/ 2040732 h 3362325"/>
              <a:gd name="connsiteX103" fmla="*/ 2274093 w 3536157"/>
              <a:gd name="connsiteY103" fmla="*/ 1988345 h 3362325"/>
              <a:gd name="connsiteX104" fmla="*/ 2378868 w 3536157"/>
              <a:gd name="connsiteY104" fmla="*/ 1878807 h 3362325"/>
              <a:gd name="connsiteX105" fmla="*/ 2486024 w 3536157"/>
              <a:gd name="connsiteY105" fmla="*/ 1747839 h 3362325"/>
              <a:gd name="connsiteX106" fmla="*/ 2566986 w 3536157"/>
              <a:gd name="connsiteY106" fmla="*/ 1676400 h 3362325"/>
              <a:gd name="connsiteX107" fmla="*/ 2638424 w 3536157"/>
              <a:gd name="connsiteY107" fmla="*/ 1524001 h 3362325"/>
              <a:gd name="connsiteX108" fmla="*/ 2693193 w 3536157"/>
              <a:gd name="connsiteY108" fmla="*/ 1393032 h 3362325"/>
              <a:gd name="connsiteX109" fmla="*/ 2724149 w 3536157"/>
              <a:gd name="connsiteY109" fmla="*/ 1328738 h 3362325"/>
              <a:gd name="connsiteX110" fmla="*/ 2783681 w 3536157"/>
              <a:gd name="connsiteY110" fmla="*/ 1273970 h 3362325"/>
              <a:gd name="connsiteX111" fmla="*/ 2886074 w 3536157"/>
              <a:gd name="connsiteY111" fmla="*/ 1216820 h 3362325"/>
              <a:gd name="connsiteX112" fmla="*/ 2950368 w 3536157"/>
              <a:gd name="connsiteY112" fmla="*/ 1202532 h 3362325"/>
              <a:gd name="connsiteX113" fmla="*/ 3002755 w 3536157"/>
              <a:gd name="connsiteY113" fmla="*/ 1147763 h 3362325"/>
              <a:gd name="connsiteX114" fmla="*/ 3536157 w 3536157"/>
              <a:gd name="connsiteY114" fmla="*/ 147636 h 3362325"/>
              <a:gd name="connsiteX0" fmla="*/ 3505200 w 3536157"/>
              <a:gd name="connsiteY0" fmla="*/ 0 h 3362325"/>
              <a:gd name="connsiteX1" fmla="*/ 3381374 w 3536157"/>
              <a:gd name="connsiteY1" fmla="*/ 340520 h 3362325"/>
              <a:gd name="connsiteX2" fmla="*/ 3145630 w 3536157"/>
              <a:gd name="connsiteY2" fmla="*/ 566738 h 3362325"/>
              <a:gd name="connsiteX3" fmla="*/ 2981325 w 3536157"/>
              <a:gd name="connsiteY3" fmla="*/ 833438 h 3362325"/>
              <a:gd name="connsiteX4" fmla="*/ 3007518 w 3536157"/>
              <a:gd name="connsiteY4" fmla="*/ 957263 h 3362325"/>
              <a:gd name="connsiteX5" fmla="*/ 2962274 w 3536157"/>
              <a:gd name="connsiteY5" fmla="*/ 1097757 h 3362325"/>
              <a:gd name="connsiteX6" fmla="*/ 2924174 w 3536157"/>
              <a:gd name="connsiteY6" fmla="*/ 1147764 h 3362325"/>
              <a:gd name="connsiteX7" fmla="*/ 2833687 w 3536157"/>
              <a:gd name="connsiteY7" fmla="*/ 1195388 h 3362325"/>
              <a:gd name="connsiteX8" fmla="*/ 2771774 w 3536157"/>
              <a:gd name="connsiteY8" fmla="*/ 1219201 h 3362325"/>
              <a:gd name="connsiteX9" fmla="*/ 2738437 w 3536157"/>
              <a:gd name="connsiteY9" fmla="*/ 1240632 h 3362325"/>
              <a:gd name="connsiteX10" fmla="*/ 2709862 w 3536157"/>
              <a:gd name="connsiteY10" fmla="*/ 1281113 h 3362325"/>
              <a:gd name="connsiteX11" fmla="*/ 2652712 w 3536157"/>
              <a:gd name="connsiteY11" fmla="*/ 1369220 h 3362325"/>
              <a:gd name="connsiteX12" fmla="*/ 2609849 w 3536157"/>
              <a:gd name="connsiteY12" fmla="*/ 1493045 h 3362325"/>
              <a:gd name="connsiteX13" fmla="*/ 2569368 w 3536157"/>
              <a:gd name="connsiteY13" fmla="*/ 1576388 h 3362325"/>
              <a:gd name="connsiteX14" fmla="*/ 2528887 w 3536157"/>
              <a:gd name="connsiteY14" fmla="*/ 1652588 h 3362325"/>
              <a:gd name="connsiteX15" fmla="*/ 2464594 w 3536157"/>
              <a:gd name="connsiteY15" fmla="*/ 1700214 h 3362325"/>
              <a:gd name="connsiteX16" fmla="*/ 2409824 w 3536157"/>
              <a:gd name="connsiteY16" fmla="*/ 1769270 h 3362325"/>
              <a:gd name="connsiteX17" fmla="*/ 2286000 w 3536157"/>
              <a:gd name="connsiteY17" fmla="*/ 1900238 h 3362325"/>
              <a:gd name="connsiteX18" fmla="*/ 2171699 w 3536157"/>
              <a:gd name="connsiteY18" fmla="*/ 2009776 h 3362325"/>
              <a:gd name="connsiteX19" fmla="*/ 2069305 w 3536157"/>
              <a:gd name="connsiteY19" fmla="*/ 2085974 h 3362325"/>
              <a:gd name="connsiteX20" fmla="*/ 1978817 w 3536157"/>
              <a:gd name="connsiteY20" fmla="*/ 2100263 h 3362325"/>
              <a:gd name="connsiteX21" fmla="*/ 1916905 w 3536157"/>
              <a:gd name="connsiteY21" fmla="*/ 2128838 h 3362325"/>
              <a:gd name="connsiteX22" fmla="*/ 1859755 w 3536157"/>
              <a:gd name="connsiteY22" fmla="*/ 2174081 h 3362325"/>
              <a:gd name="connsiteX23" fmla="*/ 1840705 w 3536157"/>
              <a:gd name="connsiteY23" fmla="*/ 2240757 h 3362325"/>
              <a:gd name="connsiteX24" fmla="*/ 1838324 w 3536157"/>
              <a:gd name="connsiteY24" fmla="*/ 2319338 h 3362325"/>
              <a:gd name="connsiteX25" fmla="*/ 1831181 w 3536157"/>
              <a:gd name="connsiteY25" fmla="*/ 2374106 h 3362325"/>
              <a:gd name="connsiteX26" fmla="*/ 1816894 w 3536157"/>
              <a:gd name="connsiteY26" fmla="*/ 2407444 h 3362325"/>
              <a:gd name="connsiteX27" fmla="*/ 1788319 w 3536157"/>
              <a:gd name="connsiteY27" fmla="*/ 2440781 h 3362325"/>
              <a:gd name="connsiteX28" fmla="*/ 1728788 w 3536157"/>
              <a:gd name="connsiteY28" fmla="*/ 2464594 h 3362325"/>
              <a:gd name="connsiteX29" fmla="*/ 1676400 w 3536157"/>
              <a:gd name="connsiteY29" fmla="*/ 2478881 h 3362325"/>
              <a:gd name="connsiteX30" fmla="*/ 1624013 w 3536157"/>
              <a:gd name="connsiteY30" fmla="*/ 2483644 h 3362325"/>
              <a:gd name="connsiteX31" fmla="*/ 1543050 w 3536157"/>
              <a:gd name="connsiteY31" fmla="*/ 2481262 h 3362325"/>
              <a:gd name="connsiteX32" fmla="*/ 1454944 w 3536157"/>
              <a:gd name="connsiteY32" fmla="*/ 2478881 h 3362325"/>
              <a:gd name="connsiteX33" fmla="*/ 1402556 w 3536157"/>
              <a:gd name="connsiteY33" fmla="*/ 2483644 h 3362325"/>
              <a:gd name="connsiteX34" fmla="*/ 1364456 w 3536157"/>
              <a:gd name="connsiteY34" fmla="*/ 2509837 h 3362325"/>
              <a:gd name="connsiteX35" fmla="*/ 1345406 w 3536157"/>
              <a:gd name="connsiteY35" fmla="*/ 2538412 h 3362325"/>
              <a:gd name="connsiteX36" fmla="*/ 1326356 w 3536157"/>
              <a:gd name="connsiteY36" fmla="*/ 2574131 h 3362325"/>
              <a:gd name="connsiteX37" fmla="*/ 1312069 w 3536157"/>
              <a:gd name="connsiteY37" fmla="*/ 2612231 h 3362325"/>
              <a:gd name="connsiteX38" fmla="*/ 1281113 w 3536157"/>
              <a:gd name="connsiteY38" fmla="*/ 2636044 h 3362325"/>
              <a:gd name="connsiteX39" fmla="*/ 1238250 w 3536157"/>
              <a:gd name="connsiteY39" fmla="*/ 2674144 h 3362325"/>
              <a:gd name="connsiteX40" fmla="*/ 1207294 w 3536157"/>
              <a:gd name="connsiteY40" fmla="*/ 2683669 h 3362325"/>
              <a:gd name="connsiteX41" fmla="*/ 1171575 w 3536157"/>
              <a:gd name="connsiteY41" fmla="*/ 2676525 h 3362325"/>
              <a:gd name="connsiteX42" fmla="*/ 1116806 w 3536157"/>
              <a:gd name="connsiteY42" fmla="*/ 2676525 h 3362325"/>
              <a:gd name="connsiteX43" fmla="*/ 1088231 w 3536157"/>
              <a:gd name="connsiteY43" fmla="*/ 2681287 h 3362325"/>
              <a:gd name="connsiteX44" fmla="*/ 1042988 w 3536157"/>
              <a:gd name="connsiteY44" fmla="*/ 2688431 h 3362325"/>
              <a:gd name="connsiteX45" fmla="*/ 1004888 w 3536157"/>
              <a:gd name="connsiteY45" fmla="*/ 2712244 h 3362325"/>
              <a:gd name="connsiteX46" fmla="*/ 950119 w 3536157"/>
              <a:gd name="connsiteY46" fmla="*/ 2745581 h 3362325"/>
              <a:gd name="connsiteX47" fmla="*/ 859631 w 3536157"/>
              <a:gd name="connsiteY47" fmla="*/ 2809875 h 3362325"/>
              <a:gd name="connsiteX48" fmla="*/ 788194 w 3536157"/>
              <a:gd name="connsiteY48" fmla="*/ 2857500 h 3362325"/>
              <a:gd name="connsiteX49" fmla="*/ 707231 w 3536157"/>
              <a:gd name="connsiteY49" fmla="*/ 2909887 h 3362325"/>
              <a:gd name="connsiteX50" fmla="*/ 652463 w 3536157"/>
              <a:gd name="connsiteY50" fmla="*/ 2955131 h 3362325"/>
              <a:gd name="connsiteX51" fmla="*/ 547688 w 3536157"/>
              <a:gd name="connsiteY51" fmla="*/ 3017044 h 3362325"/>
              <a:gd name="connsiteX52" fmla="*/ 459581 w 3536157"/>
              <a:gd name="connsiteY52" fmla="*/ 3064669 h 3362325"/>
              <a:gd name="connsiteX53" fmla="*/ 326231 w 3536157"/>
              <a:gd name="connsiteY53" fmla="*/ 3133725 h 3362325"/>
              <a:gd name="connsiteX54" fmla="*/ 240506 w 3536157"/>
              <a:gd name="connsiteY54" fmla="*/ 3167062 h 3362325"/>
              <a:gd name="connsiteX55" fmla="*/ 164306 w 3536157"/>
              <a:gd name="connsiteY55" fmla="*/ 3200400 h 3362325"/>
              <a:gd name="connsiteX56" fmla="*/ 102394 w 3536157"/>
              <a:gd name="connsiteY56" fmla="*/ 3221831 h 3362325"/>
              <a:gd name="connsiteX57" fmla="*/ 0 w 3536157"/>
              <a:gd name="connsiteY57" fmla="*/ 3233737 h 3362325"/>
              <a:gd name="connsiteX58" fmla="*/ 11906 w 3536157"/>
              <a:gd name="connsiteY58" fmla="*/ 3252787 h 3362325"/>
              <a:gd name="connsiteX59" fmla="*/ 33338 w 3536157"/>
              <a:gd name="connsiteY59" fmla="*/ 3281362 h 3362325"/>
              <a:gd name="connsiteX60" fmla="*/ 45244 w 3536157"/>
              <a:gd name="connsiteY60" fmla="*/ 3324225 h 3362325"/>
              <a:gd name="connsiteX61" fmla="*/ 47625 w 3536157"/>
              <a:gd name="connsiteY61" fmla="*/ 3362325 h 3362325"/>
              <a:gd name="connsiteX62" fmla="*/ 100013 w 3536157"/>
              <a:gd name="connsiteY62" fmla="*/ 3345656 h 3362325"/>
              <a:gd name="connsiteX63" fmla="*/ 247650 w 3536157"/>
              <a:gd name="connsiteY63" fmla="*/ 3288506 h 3362325"/>
              <a:gd name="connsiteX64" fmla="*/ 402431 w 3536157"/>
              <a:gd name="connsiteY64" fmla="*/ 3214687 h 3362325"/>
              <a:gd name="connsiteX65" fmla="*/ 531019 w 3536157"/>
              <a:gd name="connsiteY65" fmla="*/ 3138487 h 3362325"/>
              <a:gd name="connsiteX66" fmla="*/ 623888 w 3536157"/>
              <a:gd name="connsiteY66" fmla="*/ 3074194 h 3362325"/>
              <a:gd name="connsiteX67" fmla="*/ 721519 w 3536157"/>
              <a:gd name="connsiteY67" fmla="*/ 3005137 h 3362325"/>
              <a:gd name="connsiteX68" fmla="*/ 857250 w 3536157"/>
              <a:gd name="connsiteY68" fmla="*/ 2900362 h 3362325"/>
              <a:gd name="connsiteX69" fmla="*/ 978694 w 3536157"/>
              <a:gd name="connsiteY69" fmla="*/ 2826544 h 3362325"/>
              <a:gd name="connsiteX70" fmla="*/ 1035844 w 3536157"/>
              <a:gd name="connsiteY70" fmla="*/ 2774156 h 3362325"/>
              <a:gd name="connsiteX71" fmla="*/ 1066800 w 3536157"/>
              <a:gd name="connsiteY71" fmla="*/ 2764631 h 3362325"/>
              <a:gd name="connsiteX72" fmla="*/ 1081088 w 3536157"/>
              <a:gd name="connsiteY72" fmla="*/ 2759869 h 3362325"/>
              <a:gd name="connsiteX73" fmla="*/ 1140619 w 3536157"/>
              <a:gd name="connsiteY73" fmla="*/ 2755106 h 3362325"/>
              <a:gd name="connsiteX74" fmla="*/ 1200150 w 3536157"/>
              <a:gd name="connsiteY74" fmla="*/ 2745581 h 3362325"/>
              <a:gd name="connsiteX75" fmla="*/ 1221581 w 3536157"/>
              <a:gd name="connsiteY75" fmla="*/ 2740819 h 3362325"/>
              <a:gd name="connsiteX76" fmla="*/ 1240631 w 3536157"/>
              <a:gd name="connsiteY76" fmla="*/ 2731294 h 3362325"/>
              <a:gd name="connsiteX77" fmla="*/ 1307306 w 3536157"/>
              <a:gd name="connsiteY77" fmla="*/ 2690812 h 3362325"/>
              <a:gd name="connsiteX78" fmla="*/ 1338263 w 3536157"/>
              <a:gd name="connsiteY78" fmla="*/ 2676525 h 3362325"/>
              <a:gd name="connsiteX79" fmla="*/ 1347788 w 3536157"/>
              <a:gd name="connsiteY79" fmla="*/ 2650331 h 3362325"/>
              <a:gd name="connsiteX80" fmla="*/ 1362075 w 3536157"/>
              <a:gd name="connsiteY80" fmla="*/ 2626519 h 3362325"/>
              <a:gd name="connsiteX81" fmla="*/ 1383506 w 3536157"/>
              <a:gd name="connsiteY81" fmla="*/ 2600325 h 3362325"/>
              <a:gd name="connsiteX82" fmla="*/ 1407319 w 3536157"/>
              <a:gd name="connsiteY82" fmla="*/ 2562225 h 3362325"/>
              <a:gd name="connsiteX83" fmla="*/ 1438275 w 3536157"/>
              <a:gd name="connsiteY83" fmla="*/ 2538412 h 3362325"/>
              <a:gd name="connsiteX84" fmla="*/ 1457325 w 3536157"/>
              <a:gd name="connsiteY84" fmla="*/ 2528887 h 3362325"/>
              <a:gd name="connsiteX85" fmla="*/ 1485900 w 3536157"/>
              <a:gd name="connsiteY85" fmla="*/ 2528887 h 3362325"/>
              <a:gd name="connsiteX86" fmla="*/ 1540669 w 3536157"/>
              <a:gd name="connsiteY86" fmla="*/ 2536031 h 3362325"/>
              <a:gd name="connsiteX87" fmla="*/ 1590675 w 3536157"/>
              <a:gd name="connsiteY87" fmla="*/ 2540794 h 3362325"/>
              <a:gd name="connsiteX88" fmla="*/ 1643063 w 3536157"/>
              <a:gd name="connsiteY88" fmla="*/ 2536031 h 3362325"/>
              <a:gd name="connsiteX89" fmla="*/ 1664494 w 3536157"/>
              <a:gd name="connsiteY89" fmla="*/ 2536031 h 3362325"/>
              <a:gd name="connsiteX90" fmla="*/ 1704975 w 3536157"/>
              <a:gd name="connsiteY90" fmla="*/ 2519362 h 3362325"/>
              <a:gd name="connsiteX91" fmla="*/ 1728788 w 3536157"/>
              <a:gd name="connsiteY91" fmla="*/ 2505075 h 3362325"/>
              <a:gd name="connsiteX92" fmla="*/ 1785938 w 3536157"/>
              <a:gd name="connsiteY92" fmla="*/ 2483644 h 3362325"/>
              <a:gd name="connsiteX93" fmla="*/ 1807369 w 3536157"/>
              <a:gd name="connsiteY93" fmla="*/ 2459831 h 3362325"/>
              <a:gd name="connsiteX94" fmla="*/ 1843088 w 3536157"/>
              <a:gd name="connsiteY94" fmla="*/ 2428875 h 3362325"/>
              <a:gd name="connsiteX95" fmla="*/ 1859756 w 3536157"/>
              <a:gd name="connsiteY95" fmla="*/ 2386012 h 3362325"/>
              <a:gd name="connsiteX96" fmla="*/ 1876425 w 3536157"/>
              <a:gd name="connsiteY96" fmla="*/ 2347912 h 3362325"/>
              <a:gd name="connsiteX97" fmla="*/ 1890713 w 3536157"/>
              <a:gd name="connsiteY97" fmla="*/ 2307431 h 3362325"/>
              <a:gd name="connsiteX98" fmla="*/ 1893093 w 3536157"/>
              <a:gd name="connsiteY98" fmla="*/ 2259807 h 3362325"/>
              <a:gd name="connsiteX99" fmla="*/ 1912143 w 3536157"/>
              <a:gd name="connsiteY99" fmla="*/ 2214563 h 3362325"/>
              <a:gd name="connsiteX100" fmla="*/ 1955006 w 3536157"/>
              <a:gd name="connsiteY100" fmla="*/ 2169320 h 3362325"/>
              <a:gd name="connsiteX101" fmla="*/ 2059780 w 3536157"/>
              <a:gd name="connsiteY101" fmla="*/ 2150269 h 3362325"/>
              <a:gd name="connsiteX102" fmla="*/ 2216943 w 3536157"/>
              <a:gd name="connsiteY102" fmla="*/ 2040732 h 3362325"/>
              <a:gd name="connsiteX103" fmla="*/ 2274093 w 3536157"/>
              <a:gd name="connsiteY103" fmla="*/ 1988345 h 3362325"/>
              <a:gd name="connsiteX104" fmla="*/ 2378868 w 3536157"/>
              <a:gd name="connsiteY104" fmla="*/ 1878807 h 3362325"/>
              <a:gd name="connsiteX105" fmla="*/ 2486024 w 3536157"/>
              <a:gd name="connsiteY105" fmla="*/ 1747839 h 3362325"/>
              <a:gd name="connsiteX106" fmla="*/ 2566986 w 3536157"/>
              <a:gd name="connsiteY106" fmla="*/ 1676400 h 3362325"/>
              <a:gd name="connsiteX107" fmla="*/ 2638424 w 3536157"/>
              <a:gd name="connsiteY107" fmla="*/ 1524001 h 3362325"/>
              <a:gd name="connsiteX108" fmla="*/ 2693193 w 3536157"/>
              <a:gd name="connsiteY108" fmla="*/ 1393032 h 3362325"/>
              <a:gd name="connsiteX109" fmla="*/ 2724149 w 3536157"/>
              <a:gd name="connsiteY109" fmla="*/ 1328738 h 3362325"/>
              <a:gd name="connsiteX110" fmla="*/ 2783681 w 3536157"/>
              <a:gd name="connsiteY110" fmla="*/ 1273970 h 3362325"/>
              <a:gd name="connsiteX111" fmla="*/ 2886074 w 3536157"/>
              <a:gd name="connsiteY111" fmla="*/ 1216820 h 3362325"/>
              <a:gd name="connsiteX112" fmla="*/ 2950368 w 3536157"/>
              <a:gd name="connsiteY112" fmla="*/ 1202532 h 3362325"/>
              <a:gd name="connsiteX113" fmla="*/ 3002755 w 3536157"/>
              <a:gd name="connsiteY113" fmla="*/ 1147763 h 3362325"/>
              <a:gd name="connsiteX114" fmla="*/ 3536157 w 3536157"/>
              <a:gd name="connsiteY114" fmla="*/ 147636 h 3362325"/>
              <a:gd name="connsiteX0" fmla="*/ 3505200 w 3536157"/>
              <a:gd name="connsiteY0" fmla="*/ 0 h 3362325"/>
              <a:gd name="connsiteX1" fmla="*/ 3381374 w 3536157"/>
              <a:gd name="connsiteY1" fmla="*/ 340520 h 3362325"/>
              <a:gd name="connsiteX2" fmla="*/ 3145630 w 3536157"/>
              <a:gd name="connsiteY2" fmla="*/ 566738 h 3362325"/>
              <a:gd name="connsiteX3" fmla="*/ 3055144 w 3536157"/>
              <a:gd name="connsiteY3" fmla="*/ 797719 h 3362325"/>
              <a:gd name="connsiteX4" fmla="*/ 3007518 w 3536157"/>
              <a:gd name="connsiteY4" fmla="*/ 957263 h 3362325"/>
              <a:gd name="connsiteX5" fmla="*/ 2962274 w 3536157"/>
              <a:gd name="connsiteY5" fmla="*/ 1097757 h 3362325"/>
              <a:gd name="connsiteX6" fmla="*/ 2924174 w 3536157"/>
              <a:gd name="connsiteY6" fmla="*/ 1147764 h 3362325"/>
              <a:gd name="connsiteX7" fmla="*/ 2833687 w 3536157"/>
              <a:gd name="connsiteY7" fmla="*/ 1195388 h 3362325"/>
              <a:gd name="connsiteX8" fmla="*/ 2771774 w 3536157"/>
              <a:gd name="connsiteY8" fmla="*/ 1219201 h 3362325"/>
              <a:gd name="connsiteX9" fmla="*/ 2738437 w 3536157"/>
              <a:gd name="connsiteY9" fmla="*/ 1240632 h 3362325"/>
              <a:gd name="connsiteX10" fmla="*/ 2709862 w 3536157"/>
              <a:gd name="connsiteY10" fmla="*/ 1281113 h 3362325"/>
              <a:gd name="connsiteX11" fmla="*/ 2652712 w 3536157"/>
              <a:gd name="connsiteY11" fmla="*/ 1369220 h 3362325"/>
              <a:gd name="connsiteX12" fmla="*/ 2609849 w 3536157"/>
              <a:gd name="connsiteY12" fmla="*/ 1493045 h 3362325"/>
              <a:gd name="connsiteX13" fmla="*/ 2569368 w 3536157"/>
              <a:gd name="connsiteY13" fmla="*/ 1576388 h 3362325"/>
              <a:gd name="connsiteX14" fmla="*/ 2528887 w 3536157"/>
              <a:gd name="connsiteY14" fmla="*/ 1652588 h 3362325"/>
              <a:gd name="connsiteX15" fmla="*/ 2464594 w 3536157"/>
              <a:gd name="connsiteY15" fmla="*/ 1700214 h 3362325"/>
              <a:gd name="connsiteX16" fmla="*/ 2409824 w 3536157"/>
              <a:gd name="connsiteY16" fmla="*/ 1769270 h 3362325"/>
              <a:gd name="connsiteX17" fmla="*/ 2286000 w 3536157"/>
              <a:gd name="connsiteY17" fmla="*/ 1900238 h 3362325"/>
              <a:gd name="connsiteX18" fmla="*/ 2171699 w 3536157"/>
              <a:gd name="connsiteY18" fmla="*/ 2009776 h 3362325"/>
              <a:gd name="connsiteX19" fmla="*/ 2069305 w 3536157"/>
              <a:gd name="connsiteY19" fmla="*/ 2085974 h 3362325"/>
              <a:gd name="connsiteX20" fmla="*/ 1978817 w 3536157"/>
              <a:gd name="connsiteY20" fmla="*/ 2100263 h 3362325"/>
              <a:gd name="connsiteX21" fmla="*/ 1916905 w 3536157"/>
              <a:gd name="connsiteY21" fmla="*/ 2128838 h 3362325"/>
              <a:gd name="connsiteX22" fmla="*/ 1859755 w 3536157"/>
              <a:gd name="connsiteY22" fmla="*/ 2174081 h 3362325"/>
              <a:gd name="connsiteX23" fmla="*/ 1840705 w 3536157"/>
              <a:gd name="connsiteY23" fmla="*/ 2240757 h 3362325"/>
              <a:gd name="connsiteX24" fmla="*/ 1838324 w 3536157"/>
              <a:gd name="connsiteY24" fmla="*/ 2319338 h 3362325"/>
              <a:gd name="connsiteX25" fmla="*/ 1831181 w 3536157"/>
              <a:gd name="connsiteY25" fmla="*/ 2374106 h 3362325"/>
              <a:gd name="connsiteX26" fmla="*/ 1816894 w 3536157"/>
              <a:gd name="connsiteY26" fmla="*/ 2407444 h 3362325"/>
              <a:gd name="connsiteX27" fmla="*/ 1788319 w 3536157"/>
              <a:gd name="connsiteY27" fmla="*/ 2440781 h 3362325"/>
              <a:gd name="connsiteX28" fmla="*/ 1728788 w 3536157"/>
              <a:gd name="connsiteY28" fmla="*/ 2464594 h 3362325"/>
              <a:gd name="connsiteX29" fmla="*/ 1676400 w 3536157"/>
              <a:gd name="connsiteY29" fmla="*/ 2478881 h 3362325"/>
              <a:gd name="connsiteX30" fmla="*/ 1624013 w 3536157"/>
              <a:gd name="connsiteY30" fmla="*/ 2483644 h 3362325"/>
              <a:gd name="connsiteX31" fmla="*/ 1543050 w 3536157"/>
              <a:gd name="connsiteY31" fmla="*/ 2481262 h 3362325"/>
              <a:gd name="connsiteX32" fmla="*/ 1454944 w 3536157"/>
              <a:gd name="connsiteY32" fmla="*/ 2478881 h 3362325"/>
              <a:gd name="connsiteX33" fmla="*/ 1402556 w 3536157"/>
              <a:gd name="connsiteY33" fmla="*/ 2483644 h 3362325"/>
              <a:gd name="connsiteX34" fmla="*/ 1364456 w 3536157"/>
              <a:gd name="connsiteY34" fmla="*/ 2509837 h 3362325"/>
              <a:gd name="connsiteX35" fmla="*/ 1345406 w 3536157"/>
              <a:gd name="connsiteY35" fmla="*/ 2538412 h 3362325"/>
              <a:gd name="connsiteX36" fmla="*/ 1326356 w 3536157"/>
              <a:gd name="connsiteY36" fmla="*/ 2574131 h 3362325"/>
              <a:gd name="connsiteX37" fmla="*/ 1312069 w 3536157"/>
              <a:gd name="connsiteY37" fmla="*/ 2612231 h 3362325"/>
              <a:gd name="connsiteX38" fmla="*/ 1281113 w 3536157"/>
              <a:gd name="connsiteY38" fmla="*/ 2636044 h 3362325"/>
              <a:gd name="connsiteX39" fmla="*/ 1238250 w 3536157"/>
              <a:gd name="connsiteY39" fmla="*/ 2674144 h 3362325"/>
              <a:gd name="connsiteX40" fmla="*/ 1207294 w 3536157"/>
              <a:gd name="connsiteY40" fmla="*/ 2683669 h 3362325"/>
              <a:gd name="connsiteX41" fmla="*/ 1171575 w 3536157"/>
              <a:gd name="connsiteY41" fmla="*/ 2676525 h 3362325"/>
              <a:gd name="connsiteX42" fmla="*/ 1116806 w 3536157"/>
              <a:gd name="connsiteY42" fmla="*/ 2676525 h 3362325"/>
              <a:gd name="connsiteX43" fmla="*/ 1088231 w 3536157"/>
              <a:gd name="connsiteY43" fmla="*/ 2681287 h 3362325"/>
              <a:gd name="connsiteX44" fmla="*/ 1042988 w 3536157"/>
              <a:gd name="connsiteY44" fmla="*/ 2688431 h 3362325"/>
              <a:gd name="connsiteX45" fmla="*/ 1004888 w 3536157"/>
              <a:gd name="connsiteY45" fmla="*/ 2712244 h 3362325"/>
              <a:gd name="connsiteX46" fmla="*/ 950119 w 3536157"/>
              <a:gd name="connsiteY46" fmla="*/ 2745581 h 3362325"/>
              <a:gd name="connsiteX47" fmla="*/ 859631 w 3536157"/>
              <a:gd name="connsiteY47" fmla="*/ 2809875 h 3362325"/>
              <a:gd name="connsiteX48" fmla="*/ 788194 w 3536157"/>
              <a:gd name="connsiteY48" fmla="*/ 2857500 h 3362325"/>
              <a:gd name="connsiteX49" fmla="*/ 707231 w 3536157"/>
              <a:gd name="connsiteY49" fmla="*/ 2909887 h 3362325"/>
              <a:gd name="connsiteX50" fmla="*/ 652463 w 3536157"/>
              <a:gd name="connsiteY50" fmla="*/ 2955131 h 3362325"/>
              <a:gd name="connsiteX51" fmla="*/ 547688 w 3536157"/>
              <a:gd name="connsiteY51" fmla="*/ 3017044 h 3362325"/>
              <a:gd name="connsiteX52" fmla="*/ 459581 w 3536157"/>
              <a:gd name="connsiteY52" fmla="*/ 3064669 h 3362325"/>
              <a:gd name="connsiteX53" fmla="*/ 326231 w 3536157"/>
              <a:gd name="connsiteY53" fmla="*/ 3133725 h 3362325"/>
              <a:gd name="connsiteX54" fmla="*/ 240506 w 3536157"/>
              <a:gd name="connsiteY54" fmla="*/ 3167062 h 3362325"/>
              <a:gd name="connsiteX55" fmla="*/ 164306 w 3536157"/>
              <a:gd name="connsiteY55" fmla="*/ 3200400 h 3362325"/>
              <a:gd name="connsiteX56" fmla="*/ 102394 w 3536157"/>
              <a:gd name="connsiteY56" fmla="*/ 3221831 h 3362325"/>
              <a:gd name="connsiteX57" fmla="*/ 0 w 3536157"/>
              <a:gd name="connsiteY57" fmla="*/ 3233737 h 3362325"/>
              <a:gd name="connsiteX58" fmla="*/ 11906 w 3536157"/>
              <a:gd name="connsiteY58" fmla="*/ 3252787 h 3362325"/>
              <a:gd name="connsiteX59" fmla="*/ 33338 w 3536157"/>
              <a:gd name="connsiteY59" fmla="*/ 3281362 h 3362325"/>
              <a:gd name="connsiteX60" fmla="*/ 45244 w 3536157"/>
              <a:gd name="connsiteY60" fmla="*/ 3324225 h 3362325"/>
              <a:gd name="connsiteX61" fmla="*/ 47625 w 3536157"/>
              <a:gd name="connsiteY61" fmla="*/ 3362325 h 3362325"/>
              <a:gd name="connsiteX62" fmla="*/ 100013 w 3536157"/>
              <a:gd name="connsiteY62" fmla="*/ 3345656 h 3362325"/>
              <a:gd name="connsiteX63" fmla="*/ 247650 w 3536157"/>
              <a:gd name="connsiteY63" fmla="*/ 3288506 h 3362325"/>
              <a:gd name="connsiteX64" fmla="*/ 402431 w 3536157"/>
              <a:gd name="connsiteY64" fmla="*/ 3214687 h 3362325"/>
              <a:gd name="connsiteX65" fmla="*/ 531019 w 3536157"/>
              <a:gd name="connsiteY65" fmla="*/ 3138487 h 3362325"/>
              <a:gd name="connsiteX66" fmla="*/ 623888 w 3536157"/>
              <a:gd name="connsiteY66" fmla="*/ 3074194 h 3362325"/>
              <a:gd name="connsiteX67" fmla="*/ 721519 w 3536157"/>
              <a:gd name="connsiteY67" fmla="*/ 3005137 h 3362325"/>
              <a:gd name="connsiteX68" fmla="*/ 857250 w 3536157"/>
              <a:gd name="connsiteY68" fmla="*/ 2900362 h 3362325"/>
              <a:gd name="connsiteX69" fmla="*/ 978694 w 3536157"/>
              <a:gd name="connsiteY69" fmla="*/ 2826544 h 3362325"/>
              <a:gd name="connsiteX70" fmla="*/ 1035844 w 3536157"/>
              <a:gd name="connsiteY70" fmla="*/ 2774156 h 3362325"/>
              <a:gd name="connsiteX71" fmla="*/ 1066800 w 3536157"/>
              <a:gd name="connsiteY71" fmla="*/ 2764631 h 3362325"/>
              <a:gd name="connsiteX72" fmla="*/ 1081088 w 3536157"/>
              <a:gd name="connsiteY72" fmla="*/ 2759869 h 3362325"/>
              <a:gd name="connsiteX73" fmla="*/ 1140619 w 3536157"/>
              <a:gd name="connsiteY73" fmla="*/ 2755106 h 3362325"/>
              <a:gd name="connsiteX74" fmla="*/ 1200150 w 3536157"/>
              <a:gd name="connsiteY74" fmla="*/ 2745581 h 3362325"/>
              <a:gd name="connsiteX75" fmla="*/ 1221581 w 3536157"/>
              <a:gd name="connsiteY75" fmla="*/ 2740819 h 3362325"/>
              <a:gd name="connsiteX76" fmla="*/ 1240631 w 3536157"/>
              <a:gd name="connsiteY76" fmla="*/ 2731294 h 3362325"/>
              <a:gd name="connsiteX77" fmla="*/ 1307306 w 3536157"/>
              <a:gd name="connsiteY77" fmla="*/ 2690812 h 3362325"/>
              <a:gd name="connsiteX78" fmla="*/ 1338263 w 3536157"/>
              <a:gd name="connsiteY78" fmla="*/ 2676525 h 3362325"/>
              <a:gd name="connsiteX79" fmla="*/ 1347788 w 3536157"/>
              <a:gd name="connsiteY79" fmla="*/ 2650331 h 3362325"/>
              <a:gd name="connsiteX80" fmla="*/ 1362075 w 3536157"/>
              <a:gd name="connsiteY80" fmla="*/ 2626519 h 3362325"/>
              <a:gd name="connsiteX81" fmla="*/ 1383506 w 3536157"/>
              <a:gd name="connsiteY81" fmla="*/ 2600325 h 3362325"/>
              <a:gd name="connsiteX82" fmla="*/ 1407319 w 3536157"/>
              <a:gd name="connsiteY82" fmla="*/ 2562225 h 3362325"/>
              <a:gd name="connsiteX83" fmla="*/ 1438275 w 3536157"/>
              <a:gd name="connsiteY83" fmla="*/ 2538412 h 3362325"/>
              <a:gd name="connsiteX84" fmla="*/ 1457325 w 3536157"/>
              <a:gd name="connsiteY84" fmla="*/ 2528887 h 3362325"/>
              <a:gd name="connsiteX85" fmla="*/ 1485900 w 3536157"/>
              <a:gd name="connsiteY85" fmla="*/ 2528887 h 3362325"/>
              <a:gd name="connsiteX86" fmla="*/ 1540669 w 3536157"/>
              <a:gd name="connsiteY86" fmla="*/ 2536031 h 3362325"/>
              <a:gd name="connsiteX87" fmla="*/ 1590675 w 3536157"/>
              <a:gd name="connsiteY87" fmla="*/ 2540794 h 3362325"/>
              <a:gd name="connsiteX88" fmla="*/ 1643063 w 3536157"/>
              <a:gd name="connsiteY88" fmla="*/ 2536031 h 3362325"/>
              <a:gd name="connsiteX89" fmla="*/ 1664494 w 3536157"/>
              <a:gd name="connsiteY89" fmla="*/ 2536031 h 3362325"/>
              <a:gd name="connsiteX90" fmla="*/ 1704975 w 3536157"/>
              <a:gd name="connsiteY90" fmla="*/ 2519362 h 3362325"/>
              <a:gd name="connsiteX91" fmla="*/ 1728788 w 3536157"/>
              <a:gd name="connsiteY91" fmla="*/ 2505075 h 3362325"/>
              <a:gd name="connsiteX92" fmla="*/ 1785938 w 3536157"/>
              <a:gd name="connsiteY92" fmla="*/ 2483644 h 3362325"/>
              <a:gd name="connsiteX93" fmla="*/ 1807369 w 3536157"/>
              <a:gd name="connsiteY93" fmla="*/ 2459831 h 3362325"/>
              <a:gd name="connsiteX94" fmla="*/ 1843088 w 3536157"/>
              <a:gd name="connsiteY94" fmla="*/ 2428875 h 3362325"/>
              <a:gd name="connsiteX95" fmla="*/ 1859756 w 3536157"/>
              <a:gd name="connsiteY95" fmla="*/ 2386012 h 3362325"/>
              <a:gd name="connsiteX96" fmla="*/ 1876425 w 3536157"/>
              <a:gd name="connsiteY96" fmla="*/ 2347912 h 3362325"/>
              <a:gd name="connsiteX97" fmla="*/ 1890713 w 3536157"/>
              <a:gd name="connsiteY97" fmla="*/ 2307431 h 3362325"/>
              <a:gd name="connsiteX98" fmla="*/ 1893093 w 3536157"/>
              <a:gd name="connsiteY98" fmla="*/ 2259807 h 3362325"/>
              <a:gd name="connsiteX99" fmla="*/ 1912143 w 3536157"/>
              <a:gd name="connsiteY99" fmla="*/ 2214563 h 3362325"/>
              <a:gd name="connsiteX100" fmla="*/ 1955006 w 3536157"/>
              <a:gd name="connsiteY100" fmla="*/ 2169320 h 3362325"/>
              <a:gd name="connsiteX101" fmla="*/ 2059780 w 3536157"/>
              <a:gd name="connsiteY101" fmla="*/ 2150269 h 3362325"/>
              <a:gd name="connsiteX102" fmla="*/ 2216943 w 3536157"/>
              <a:gd name="connsiteY102" fmla="*/ 2040732 h 3362325"/>
              <a:gd name="connsiteX103" fmla="*/ 2274093 w 3536157"/>
              <a:gd name="connsiteY103" fmla="*/ 1988345 h 3362325"/>
              <a:gd name="connsiteX104" fmla="*/ 2378868 w 3536157"/>
              <a:gd name="connsiteY104" fmla="*/ 1878807 h 3362325"/>
              <a:gd name="connsiteX105" fmla="*/ 2486024 w 3536157"/>
              <a:gd name="connsiteY105" fmla="*/ 1747839 h 3362325"/>
              <a:gd name="connsiteX106" fmla="*/ 2566986 w 3536157"/>
              <a:gd name="connsiteY106" fmla="*/ 1676400 h 3362325"/>
              <a:gd name="connsiteX107" fmla="*/ 2638424 w 3536157"/>
              <a:gd name="connsiteY107" fmla="*/ 1524001 h 3362325"/>
              <a:gd name="connsiteX108" fmla="*/ 2693193 w 3536157"/>
              <a:gd name="connsiteY108" fmla="*/ 1393032 h 3362325"/>
              <a:gd name="connsiteX109" fmla="*/ 2724149 w 3536157"/>
              <a:gd name="connsiteY109" fmla="*/ 1328738 h 3362325"/>
              <a:gd name="connsiteX110" fmla="*/ 2783681 w 3536157"/>
              <a:gd name="connsiteY110" fmla="*/ 1273970 h 3362325"/>
              <a:gd name="connsiteX111" fmla="*/ 2886074 w 3536157"/>
              <a:gd name="connsiteY111" fmla="*/ 1216820 h 3362325"/>
              <a:gd name="connsiteX112" fmla="*/ 2950368 w 3536157"/>
              <a:gd name="connsiteY112" fmla="*/ 1202532 h 3362325"/>
              <a:gd name="connsiteX113" fmla="*/ 3002755 w 3536157"/>
              <a:gd name="connsiteY113" fmla="*/ 1147763 h 3362325"/>
              <a:gd name="connsiteX114" fmla="*/ 3536157 w 3536157"/>
              <a:gd name="connsiteY114" fmla="*/ 147636 h 3362325"/>
              <a:gd name="connsiteX0" fmla="*/ 3505200 w 3536157"/>
              <a:gd name="connsiteY0" fmla="*/ 0 h 3362325"/>
              <a:gd name="connsiteX1" fmla="*/ 3381374 w 3536157"/>
              <a:gd name="connsiteY1" fmla="*/ 340520 h 3362325"/>
              <a:gd name="connsiteX2" fmla="*/ 3145630 w 3536157"/>
              <a:gd name="connsiteY2" fmla="*/ 566738 h 3362325"/>
              <a:gd name="connsiteX3" fmla="*/ 3055144 w 3536157"/>
              <a:gd name="connsiteY3" fmla="*/ 797719 h 3362325"/>
              <a:gd name="connsiteX4" fmla="*/ 3021805 w 3536157"/>
              <a:gd name="connsiteY4" fmla="*/ 900114 h 3362325"/>
              <a:gd name="connsiteX5" fmla="*/ 3007518 w 3536157"/>
              <a:gd name="connsiteY5" fmla="*/ 957263 h 3362325"/>
              <a:gd name="connsiteX6" fmla="*/ 2962274 w 3536157"/>
              <a:gd name="connsiteY6" fmla="*/ 1097757 h 3362325"/>
              <a:gd name="connsiteX7" fmla="*/ 2924174 w 3536157"/>
              <a:gd name="connsiteY7" fmla="*/ 1147764 h 3362325"/>
              <a:gd name="connsiteX8" fmla="*/ 2833687 w 3536157"/>
              <a:gd name="connsiteY8" fmla="*/ 1195388 h 3362325"/>
              <a:gd name="connsiteX9" fmla="*/ 2771774 w 3536157"/>
              <a:gd name="connsiteY9" fmla="*/ 1219201 h 3362325"/>
              <a:gd name="connsiteX10" fmla="*/ 2738437 w 3536157"/>
              <a:gd name="connsiteY10" fmla="*/ 1240632 h 3362325"/>
              <a:gd name="connsiteX11" fmla="*/ 2709862 w 3536157"/>
              <a:gd name="connsiteY11" fmla="*/ 1281113 h 3362325"/>
              <a:gd name="connsiteX12" fmla="*/ 2652712 w 3536157"/>
              <a:gd name="connsiteY12" fmla="*/ 1369220 h 3362325"/>
              <a:gd name="connsiteX13" fmla="*/ 2609849 w 3536157"/>
              <a:gd name="connsiteY13" fmla="*/ 1493045 h 3362325"/>
              <a:gd name="connsiteX14" fmla="*/ 2569368 w 3536157"/>
              <a:gd name="connsiteY14" fmla="*/ 1576388 h 3362325"/>
              <a:gd name="connsiteX15" fmla="*/ 2528887 w 3536157"/>
              <a:gd name="connsiteY15" fmla="*/ 1652588 h 3362325"/>
              <a:gd name="connsiteX16" fmla="*/ 2464594 w 3536157"/>
              <a:gd name="connsiteY16" fmla="*/ 1700214 h 3362325"/>
              <a:gd name="connsiteX17" fmla="*/ 2409824 w 3536157"/>
              <a:gd name="connsiteY17" fmla="*/ 1769270 h 3362325"/>
              <a:gd name="connsiteX18" fmla="*/ 2286000 w 3536157"/>
              <a:gd name="connsiteY18" fmla="*/ 1900238 h 3362325"/>
              <a:gd name="connsiteX19" fmla="*/ 2171699 w 3536157"/>
              <a:gd name="connsiteY19" fmla="*/ 2009776 h 3362325"/>
              <a:gd name="connsiteX20" fmla="*/ 2069305 w 3536157"/>
              <a:gd name="connsiteY20" fmla="*/ 2085974 h 3362325"/>
              <a:gd name="connsiteX21" fmla="*/ 1978817 w 3536157"/>
              <a:gd name="connsiteY21" fmla="*/ 2100263 h 3362325"/>
              <a:gd name="connsiteX22" fmla="*/ 1916905 w 3536157"/>
              <a:gd name="connsiteY22" fmla="*/ 2128838 h 3362325"/>
              <a:gd name="connsiteX23" fmla="*/ 1859755 w 3536157"/>
              <a:gd name="connsiteY23" fmla="*/ 2174081 h 3362325"/>
              <a:gd name="connsiteX24" fmla="*/ 1840705 w 3536157"/>
              <a:gd name="connsiteY24" fmla="*/ 2240757 h 3362325"/>
              <a:gd name="connsiteX25" fmla="*/ 1838324 w 3536157"/>
              <a:gd name="connsiteY25" fmla="*/ 2319338 h 3362325"/>
              <a:gd name="connsiteX26" fmla="*/ 1831181 w 3536157"/>
              <a:gd name="connsiteY26" fmla="*/ 2374106 h 3362325"/>
              <a:gd name="connsiteX27" fmla="*/ 1816894 w 3536157"/>
              <a:gd name="connsiteY27" fmla="*/ 2407444 h 3362325"/>
              <a:gd name="connsiteX28" fmla="*/ 1788319 w 3536157"/>
              <a:gd name="connsiteY28" fmla="*/ 2440781 h 3362325"/>
              <a:gd name="connsiteX29" fmla="*/ 1728788 w 3536157"/>
              <a:gd name="connsiteY29" fmla="*/ 2464594 h 3362325"/>
              <a:gd name="connsiteX30" fmla="*/ 1676400 w 3536157"/>
              <a:gd name="connsiteY30" fmla="*/ 2478881 h 3362325"/>
              <a:gd name="connsiteX31" fmla="*/ 1624013 w 3536157"/>
              <a:gd name="connsiteY31" fmla="*/ 2483644 h 3362325"/>
              <a:gd name="connsiteX32" fmla="*/ 1543050 w 3536157"/>
              <a:gd name="connsiteY32" fmla="*/ 2481262 h 3362325"/>
              <a:gd name="connsiteX33" fmla="*/ 1454944 w 3536157"/>
              <a:gd name="connsiteY33" fmla="*/ 2478881 h 3362325"/>
              <a:gd name="connsiteX34" fmla="*/ 1402556 w 3536157"/>
              <a:gd name="connsiteY34" fmla="*/ 2483644 h 3362325"/>
              <a:gd name="connsiteX35" fmla="*/ 1364456 w 3536157"/>
              <a:gd name="connsiteY35" fmla="*/ 2509837 h 3362325"/>
              <a:gd name="connsiteX36" fmla="*/ 1345406 w 3536157"/>
              <a:gd name="connsiteY36" fmla="*/ 2538412 h 3362325"/>
              <a:gd name="connsiteX37" fmla="*/ 1326356 w 3536157"/>
              <a:gd name="connsiteY37" fmla="*/ 2574131 h 3362325"/>
              <a:gd name="connsiteX38" fmla="*/ 1312069 w 3536157"/>
              <a:gd name="connsiteY38" fmla="*/ 2612231 h 3362325"/>
              <a:gd name="connsiteX39" fmla="*/ 1281113 w 3536157"/>
              <a:gd name="connsiteY39" fmla="*/ 2636044 h 3362325"/>
              <a:gd name="connsiteX40" fmla="*/ 1238250 w 3536157"/>
              <a:gd name="connsiteY40" fmla="*/ 2674144 h 3362325"/>
              <a:gd name="connsiteX41" fmla="*/ 1207294 w 3536157"/>
              <a:gd name="connsiteY41" fmla="*/ 2683669 h 3362325"/>
              <a:gd name="connsiteX42" fmla="*/ 1171575 w 3536157"/>
              <a:gd name="connsiteY42" fmla="*/ 2676525 h 3362325"/>
              <a:gd name="connsiteX43" fmla="*/ 1116806 w 3536157"/>
              <a:gd name="connsiteY43" fmla="*/ 2676525 h 3362325"/>
              <a:gd name="connsiteX44" fmla="*/ 1088231 w 3536157"/>
              <a:gd name="connsiteY44" fmla="*/ 2681287 h 3362325"/>
              <a:gd name="connsiteX45" fmla="*/ 1042988 w 3536157"/>
              <a:gd name="connsiteY45" fmla="*/ 2688431 h 3362325"/>
              <a:gd name="connsiteX46" fmla="*/ 1004888 w 3536157"/>
              <a:gd name="connsiteY46" fmla="*/ 2712244 h 3362325"/>
              <a:gd name="connsiteX47" fmla="*/ 950119 w 3536157"/>
              <a:gd name="connsiteY47" fmla="*/ 2745581 h 3362325"/>
              <a:gd name="connsiteX48" fmla="*/ 859631 w 3536157"/>
              <a:gd name="connsiteY48" fmla="*/ 2809875 h 3362325"/>
              <a:gd name="connsiteX49" fmla="*/ 788194 w 3536157"/>
              <a:gd name="connsiteY49" fmla="*/ 2857500 h 3362325"/>
              <a:gd name="connsiteX50" fmla="*/ 707231 w 3536157"/>
              <a:gd name="connsiteY50" fmla="*/ 2909887 h 3362325"/>
              <a:gd name="connsiteX51" fmla="*/ 652463 w 3536157"/>
              <a:gd name="connsiteY51" fmla="*/ 2955131 h 3362325"/>
              <a:gd name="connsiteX52" fmla="*/ 547688 w 3536157"/>
              <a:gd name="connsiteY52" fmla="*/ 3017044 h 3362325"/>
              <a:gd name="connsiteX53" fmla="*/ 459581 w 3536157"/>
              <a:gd name="connsiteY53" fmla="*/ 3064669 h 3362325"/>
              <a:gd name="connsiteX54" fmla="*/ 326231 w 3536157"/>
              <a:gd name="connsiteY54" fmla="*/ 3133725 h 3362325"/>
              <a:gd name="connsiteX55" fmla="*/ 240506 w 3536157"/>
              <a:gd name="connsiteY55" fmla="*/ 3167062 h 3362325"/>
              <a:gd name="connsiteX56" fmla="*/ 164306 w 3536157"/>
              <a:gd name="connsiteY56" fmla="*/ 3200400 h 3362325"/>
              <a:gd name="connsiteX57" fmla="*/ 102394 w 3536157"/>
              <a:gd name="connsiteY57" fmla="*/ 3221831 h 3362325"/>
              <a:gd name="connsiteX58" fmla="*/ 0 w 3536157"/>
              <a:gd name="connsiteY58" fmla="*/ 3233737 h 3362325"/>
              <a:gd name="connsiteX59" fmla="*/ 11906 w 3536157"/>
              <a:gd name="connsiteY59" fmla="*/ 3252787 h 3362325"/>
              <a:gd name="connsiteX60" fmla="*/ 33338 w 3536157"/>
              <a:gd name="connsiteY60" fmla="*/ 3281362 h 3362325"/>
              <a:gd name="connsiteX61" fmla="*/ 45244 w 3536157"/>
              <a:gd name="connsiteY61" fmla="*/ 3324225 h 3362325"/>
              <a:gd name="connsiteX62" fmla="*/ 47625 w 3536157"/>
              <a:gd name="connsiteY62" fmla="*/ 3362325 h 3362325"/>
              <a:gd name="connsiteX63" fmla="*/ 100013 w 3536157"/>
              <a:gd name="connsiteY63" fmla="*/ 3345656 h 3362325"/>
              <a:gd name="connsiteX64" fmla="*/ 247650 w 3536157"/>
              <a:gd name="connsiteY64" fmla="*/ 3288506 h 3362325"/>
              <a:gd name="connsiteX65" fmla="*/ 402431 w 3536157"/>
              <a:gd name="connsiteY65" fmla="*/ 3214687 h 3362325"/>
              <a:gd name="connsiteX66" fmla="*/ 531019 w 3536157"/>
              <a:gd name="connsiteY66" fmla="*/ 3138487 h 3362325"/>
              <a:gd name="connsiteX67" fmla="*/ 623888 w 3536157"/>
              <a:gd name="connsiteY67" fmla="*/ 3074194 h 3362325"/>
              <a:gd name="connsiteX68" fmla="*/ 721519 w 3536157"/>
              <a:gd name="connsiteY68" fmla="*/ 3005137 h 3362325"/>
              <a:gd name="connsiteX69" fmla="*/ 857250 w 3536157"/>
              <a:gd name="connsiteY69" fmla="*/ 2900362 h 3362325"/>
              <a:gd name="connsiteX70" fmla="*/ 978694 w 3536157"/>
              <a:gd name="connsiteY70" fmla="*/ 2826544 h 3362325"/>
              <a:gd name="connsiteX71" fmla="*/ 1035844 w 3536157"/>
              <a:gd name="connsiteY71" fmla="*/ 2774156 h 3362325"/>
              <a:gd name="connsiteX72" fmla="*/ 1066800 w 3536157"/>
              <a:gd name="connsiteY72" fmla="*/ 2764631 h 3362325"/>
              <a:gd name="connsiteX73" fmla="*/ 1081088 w 3536157"/>
              <a:gd name="connsiteY73" fmla="*/ 2759869 h 3362325"/>
              <a:gd name="connsiteX74" fmla="*/ 1140619 w 3536157"/>
              <a:gd name="connsiteY74" fmla="*/ 2755106 h 3362325"/>
              <a:gd name="connsiteX75" fmla="*/ 1200150 w 3536157"/>
              <a:gd name="connsiteY75" fmla="*/ 2745581 h 3362325"/>
              <a:gd name="connsiteX76" fmla="*/ 1221581 w 3536157"/>
              <a:gd name="connsiteY76" fmla="*/ 2740819 h 3362325"/>
              <a:gd name="connsiteX77" fmla="*/ 1240631 w 3536157"/>
              <a:gd name="connsiteY77" fmla="*/ 2731294 h 3362325"/>
              <a:gd name="connsiteX78" fmla="*/ 1307306 w 3536157"/>
              <a:gd name="connsiteY78" fmla="*/ 2690812 h 3362325"/>
              <a:gd name="connsiteX79" fmla="*/ 1338263 w 3536157"/>
              <a:gd name="connsiteY79" fmla="*/ 2676525 h 3362325"/>
              <a:gd name="connsiteX80" fmla="*/ 1347788 w 3536157"/>
              <a:gd name="connsiteY80" fmla="*/ 2650331 h 3362325"/>
              <a:gd name="connsiteX81" fmla="*/ 1362075 w 3536157"/>
              <a:gd name="connsiteY81" fmla="*/ 2626519 h 3362325"/>
              <a:gd name="connsiteX82" fmla="*/ 1383506 w 3536157"/>
              <a:gd name="connsiteY82" fmla="*/ 2600325 h 3362325"/>
              <a:gd name="connsiteX83" fmla="*/ 1407319 w 3536157"/>
              <a:gd name="connsiteY83" fmla="*/ 2562225 h 3362325"/>
              <a:gd name="connsiteX84" fmla="*/ 1438275 w 3536157"/>
              <a:gd name="connsiteY84" fmla="*/ 2538412 h 3362325"/>
              <a:gd name="connsiteX85" fmla="*/ 1457325 w 3536157"/>
              <a:gd name="connsiteY85" fmla="*/ 2528887 h 3362325"/>
              <a:gd name="connsiteX86" fmla="*/ 1485900 w 3536157"/>
              <a:gd name="connsiteY86" fmla="*/ 2528887 h 3362325"/>
              <a:gd name="connsiteX87" fmla="*/ 1540669 w 3536157"/>
              <a:gd name="connsiteY87" fmla="*/ 2536031 h 3362325"/>
              <a:gd name="connsiteX88" fmla="*/ 1590675 w 3536157"/>
              <a:gd name="connsiteY88" fmla="*/ 2540794 h 3362325"/>
              <a:gd name="connsiteX89" fmla="*/ 1643063 w 3536157"/>
              <a:gd name="connsiteY89" fmla="*/ 2536031 h 3362325"/>
              <a:gd name="connsiteX90" fmla="*/ 1664494 w 3536157"/>
              <a:gd name="connsiteY90" fmla="*/ 2536031 h 3362325"/>
              <a:gd name="connsiteX91" fmla="*/ 1704975 w 3536157"/>
              <a:gd name="connsiteY91" fmla="*/ 2519362 h 3362325"/>
              <a:gd name="connsiteX92" fmla="*/ 1728788 w 3536157"/>
              <a:gd name="connsiteY92" fmla="*/ 2505075 h 3362325"/>
              <a:gd name="connsiteX93" fmla="*/ 1785938 w 3536157"/>
              <a:gd name="connsiteY93" fmla="*/ 2483644 h 3362325"/>
              <a:gd name="connsiteX94" fmla="*/ 1807369 w 3536157"/>
              <a:gd name="connsiteY94" fmla="*/ 2459831 h 3362325"/>
              <a:gd name="connsiteX95" fmla="*/ 1843088 w 3536157"/>
              <a:gd name="connsiteY95" fmla="*/ 2428875 h 3362325"/>
              <a:gd name="connsiteX96" fmla="*/ 1859756 w 3536157"/>
              <a:gd name="connsiteY96" fmla="*/ 2386012 h 3362325"/>
              <a:gd name="connsiteX97" fmla="*/ 1876425 w 3536157"/>
              <a:gd name="connsiteY97" fmla="*/ 2347912 h 3362325"/>
              <a:gd name="connsiteX98" fmla="*/ 1890713 w 3536157"/>
              <a:gd name="connsiteY98" fmla="*/ 2307431 h 3362325"/>
              <a:gd name="connsiteX99" fmla="*/ 1893093 w 3536157"/>
              <a:gd name="connsiteY99" fmla="*/ 2259807 h 3362325"/>
              <a:gd name="connsiteX100" fmla="*/ 1912143 w 3536157"/>
              <a:gd name="connsiteY100" fmla="*/ 2214563 h 3362325"/>
              <a:gd name="connsiteX101" fmla="*/ 1955006 w 3536157"/>
              <a:gd name="connsiteY101" fmla="*/ 2169320 h 3362325"/>
              <a:gd name="connsiteX102" fmla="*/ 2059780 w 3536157"/>
              <a:gd name="connsiteY102" fmla="*/ 2150269 h 3362325"/>
              <a:gd name="connsiteX103" fmla="*/ 2216943 w 3536157"/>
              <a:gd name="connsiteY103" fmla="*/ 2040732 h 3362325"/>
              <a:gd name="connsiteX104" fmla="*/ 2274093 w 3536157"/>
              <a:gd name="connsiteY104" fmla="*/ 1988345 h 3362325"/>
              <a:gd name="connsiteX105" fmla="*/ 2378868 w 3536157"/>
              <a:gd name="connsiteY105" fmla="*/ 1878807 h 3362325"/>
              <a:gd name="connsiteX106" fmla="*/ 2486024 w 3536157"/>
              <a:gd name="connsiteY106" fmla="*/ 1747839 h 3362325"/>
              <a:gd name="connsiteX107" fmla="*/ 2566986 w 3536157"/>
              <a:gd name="connsiteY107" fmla="*/ 1676400 h 3362325"/>
              <a:gd name="connsiteX108" fmla="*/ 2638424 w 3536157"/>
              <a:gd name="connsiteY108" fmla="*/ 1524001 h 3362325"/>
              <a:gd name="connsiteX109" fmla="*/ 2693193 w 3536157"/>
              <a:gd name="connsiteY109" fmla="*/ 1393032 h 3362325"/>
              <a:gd name="connsiteX110" fmla="*/ 2724149 w 3536157"/>
              <a:gd name="connsiteY110" fmla="*/ 1328738 h 3362325"/>
              <a:gd name="connsiteX111" fmla="*/ 2783681 w 3536157"/>
              <a:gd name="connsiteY111" fmla="*/ 1273970 h 3362325"/>
              <a:gd name="connsiteX112" fmla="*/ 2886074 w 3536157"/>
              <a:gd name="connsiteY112" fmla="*/ 1216820 h 3362325"/>
              <a:gd name="connsiteX113" fmla="*/ 2950368 w 3536157"/>
              <a:gd name="connsiteY113" fmla="*/ 1202532 h 3362325"/>
              <a:gd name="connsiteX114" fmla="*/ 3002755 w 3536157"/>
              <a:gd name="connsiteY114" fmla="*/ 1147763 h 3362325"/>
              <a:gd name="connsiteX115" fmla="*/ 3536157 w 3536157"/>
              <a:gd name="connsiteY115" fmla="*/ 147636 h 3362325"/>
              <a:gd name="connsiteX0" fmla="*/ 3505200 w 3536157"/>
              <a:gd name="connsiteY0" fmla="*/ 0 h 3362325"/>
              <a:gd name="connsiteX1" fmla="*/ 3381374 w 3536157"/>
              <a:gd name="connsiteY1" fmla="*/ 340520 h 3362325"/>
              <a:gd name="connsiteX2" fmla="*/ 3145630 w 3536157"/>
              <a:gd name="connsiteY2" fmla="*/ 566738 h 3362325"/>
              <a:gd name="connsiteX3" fmla="*/ 3055144 w 3536157"/>
              <a:gd name="connsiteY3" fmla="*/ 797719 h 3362325"/>
              <a:gd name="connsiteX4" fmla="*/ 3038474 w 3536157"/>
              <a:gd name="connsiteY4" fmla="*/ 892970 h 3362325"/>
              <a:gd name="connsiteX5" fmla="*/ 3007518 w 3536157"/>
              <a:gd name="connsiteY5" fmla="*/ 957263 h 3362325"/>
              <a:gd name="connsiteX6" fmla="*/ 2962274 w 3536157"/>
              <a:gd name="connsiteY6" fmla="*/ 1097757 h 3362325"/>
              <a:gd name="connsiteX7" fmla="*/ 2924174 w 3536157"/>
              <a:gd name="connsiteY7" fmla="*/ 1147764 h 3362325"/>
              <a:gd name="connsiteX8" fmla="*/ 2833687 w 3536157"/>
              <a:gd name="connsiteY8" fmla="*/ 1195388 h 3362325"/>
              <a:gd name="connsiteX9" fmla="*/ 2771774 w 3536157"/>
              <a:gd name="connsiteY9" fmla="*/ 1219201 h 3362325"/>
              <a:gd name="connsiteX10" fmla="*/ 2738437 w 3536157"/>
              <a:gd name="connsiteY10" fmla="*/ 1240632 h 3362325"/>
              <a:gd name="connsiteX11" fmla="*/ 2709862 w 3536157"/>
              <a:gd name="connsiteY11" fmla="*/ 1281113 h 3362325"/>
              <a:gd name="connsiteX12" fmla="*/ 2652712 w 3536157"/>
              <a:gd name="connsiteY12" fmla="*/ 1369220 h 3362325"/>
              <a:gd name="connsiteX13" fmla="*/ 2609849 w 3536157"/>
              <a:gd name="connsiteY13" fmla="*/ 1493045 h 3362325"/>
              <a:gd name="connsiteX14" fmla="*/ 2569368 w 3536157"/>
              <a:gd name="connsiteY14" fmla="*/ 1576388 h 3362325"/>
              <a:gd name="connsiteX15" fmla="*/ 2528887 w 3536157"/>
              <a:gd name="connsiteY15" fmla="*/ 1652588 h 3362325"/>
              <a:gd name="connsiteX16" fmla="*/ 2464594 w 3536157"/>
              <a:gd name="connsiteY16" fmla="*/ 1700214 h 3362325"/>
              <a:gd name="connsiteX17" fmla="*/ 2409824 w 3536157"/>
              <a:gd name="connsiteY17" fmla="*/ 1769270 h 3362325"/>
              <a:gd name="connsiteX18" fmla="*/ 2286000 w 3536157"/>
              <a:gd name="connsiteY18" fmla="*/ 1900238 h 3362325"/>
              <a:gd name="connsiteX19" fmla="*/ 2171699 w 3536157"/>
              <a:gd name="connsiteY19" fmla="*/ 2009776 h 3362325"/>
              <a:gd name="connsiteX20" fmla="*/ 2069305 w 3536157"/>
              <a:gd name="connsiteY20" fmla="*/ 2085974 h 3362325"/>
              <a:gd name="connsiteX21" fmla="*/ 1978817 w 3536157"/>
              <a:gd name="connsiteY21" fmla="*/ 2100263 h 3362325"/>
              <a:gd name="connsiteX22" fmla="*/ 1916905 w 3536157"/>
              <a:gd name="connsiteY22" fmla="*/ 2128838 h 3362325"/>
              <a:gd name="connsiteX23" fmla="*/ 1859755 w 3536157"/>
              <a:gd name="connsiteY23" fmla="*/ 2174081 h 3362325"/>
              <a:gd name="connsiteX24" fmla="*/ 1840705 w 3536157"/>
              <a:gd name="connsiteY24" fmla="*/ 2240757 h 3362325"/>
              <a:gd name="connsiteX25" fmla="*/ 1838324 w 3536157"/>
              <a:gd name="connsiteY25" fmla="*/ 2319338 h 3362325"/>
              <a:gd name="connsiteX26" fmla="*/ 1831181 w 3536157"/>
              <a:gd name="connsiteY26" fmla="*/ 2374106 h 3362325"/>
              <a:gd name="connsiteX27" fmla="*/ 1816894 w 3536157"/>
              <a:gd name="connsiteY27" fmla="*/ 2407444 h 3362325"/>
              <a:gd name="connsiteX28" fmla="*/ 1788319 w 3536157"/>
              <a:gd name="connsiteY28" fmla="*/ 2440781 h 3362325"/>
              <a:gd name="connsiteX29" fmla="*/ 1728788 w 3536157"/>
              <a:gd name="connsiteY29" fmla="*/ 2464594 h 3362325"/>
              <a:gd name="connsiteX30" fmla="*/ 1676400 w 3536157"/>
              <a:gd name="connsiteY30" fmla="*/ 2478881 h 3362325"/>
              <a:gd name="connsiteX31" fmla="*/ 1624013 w 3536157"/>
              <a:gd name="connsiteY31" fmla="*/ 2483644 h 3362325"/>
              <a:gd name="connsiteX32" fmla="*/ 1543050 w 3536157"/>
              <a:gd name="connsiteY32" fmla="*/ 2481262 h 3362325"/>
              <a:gd name="connsiteX33" fmla="*/ 1454944 w 3536157"/>
              <a:gd name="connsiteY33" fmla="*/ 2478881 h 3362325"/>
              <a:gd name="connsiteX34" fmla="*/ 1402556 w 3536157"/>
              <a:gd name="connsiteY34" fmla="*/ 2483644 h 3362325"/>
              <a:gd name="connsiteX35" fmla="*/ 1364456 w 3536157"/>
              <a:gd name="connsiteY35" fmla="*/ 2509837 h 3362325"/>
              <a:gd name="connsiteX36" fmla="*/ 1345406 w 3536157"/>
              <a:gd name="connsiteY36" fmla="*/ 2538412 h 3362325"/>
              <a:gd name="connsiteX37" fmla="*/ 1326356 w 3536157"/>
              <a:gd name="connsiteY37" fmla="*/ 2574131 h 3362325"/>
              <a:gd name="connsiteX38" fmla="*/ 1312069 w 3536157"/>
              <a:gd name="connsiteY38" fmla="*/ 2612231 h 3362325"/>
              <a:gd name="connsiteX39" fmla="*/ 1281113 w 3536157"/>
              <a:gd name="connsiteY39" fmla="*/ 2636044 h 3362325"/>
              <a:gd name="connsiteX40" fmla="*/ 1238250 w 3536157"/>
              <a:gd name="connsiteY40" fmla="*/ 2674144 h 3362325"/>
              <a:gd name="connsiteX41" fmla="*/ 1207294 w 3536157"/>
              <a:gd name="connsiteY41" fmla="*/ 2683669 h 3362325"/>
              <a:gd name="connsiteX42" fmla="*/ 1171575 w 3536157"/>
              <a:gd name="connsiteY42" fmla="*/ 2676525 h 3362325"/>
              <a:gd name="connsiteX43" fmla="*/ 1116806 w 3536157"/>
              <a:gd name="connsiteY43" fmla="*/ 2676525 h 3362325"/>
              <a:gd name="connsiteX44" fmla="*/ 1088231 w 3536157"/>
              <a:gd name="connsiteY44" fmla="*/ 2681287 h 3362325"/>
              <a:gd name="connsiteX45" fmla="*/ 1042988 w 3536157"/>
              <a:gd name="connsiteY45" fmla="*/ 2688431 h 3362325"/>
              <a:gd name="connsiteX46" fmla="*/ 1004888 w 3536157"/>
              <a:gd name="connsiteY46" fmla="*/ 2712244 h 3362325"/>
              <a:gd name="connsiteX47" fmla="*/ 950119 w 3536157"/>
              <a:gd name="connsiteY47" fmla="*/ 2745581 h 3362325"/>
              <a:gd name="connsiteX48" fmla="*/ 859631 w 3536157"/>
              <a:gd name="connsiteY48" fmla="*/ 2809875 h 3362325"/>
              <a:gd name="connsiteX49" fmla="*/ 788194 w 3536157"/>
              <a:gd name="connsiteY49" fmla="*/ 2857500 h 3362325"/>
              <a:gd name="connsiteX50" fmla="*/ 707231 w 3536157"/>
              <a:gd name="connsiteY50" fmla="*/ 2909887 h 3362325"/>
              <a:gd name="connsiteX51" fmla="*/ 652463 w 3536157"/>
              <a:gd name="connsiteY51" fmla="*/ 2955131 h 3362325"/>
              <a:gd name="connsiteX52" fmla="*/ 547688 w 3536157"/>
              <a:gd name="connsiteY52" fmla="*/ 3017044 h 3362325"/>
              <a:gd name="connsiteX53" fmla="*/ 459581 w 3536157"/>
              <a:gd name="connsiteY53" fmla="*/ 3064669 h 3362325"/>
              <a:gd name="connsiteX54" fmla="*/ 326231 w 3536157"/>
              <a:gd name="connsiteY54" fmla="*/ 3133725 h 3362325"/>
              <a:gd name="connsiteX55" fmla="*/ 240506 w 3536157"/>
              <a:gd name="connsiteY55" fmla="*/ 3167062 h 3362325"/>
              <a:gd name="connsiteX56" fmla="*/ 164306 w 3536157"/>
              <a:gd name="connsiteY56" fmla="*/ 3200400 h 3362325"/>
              <a:gd name="connsiteX57" fmla="*/ 102394 w 3536157"/>
              <a:gd name="connsiteY57" fmla="*/ 3221831 h 3362325"/>
              <a:gd name="connsiteX58" fmla="*/ 0 w 3536157"/>
              <a:gd name="connsiteY58" fmla="*/ 3233737 h 3362325"/>
              <a:gd name="connsiteX59" fmla="*/ 11906 w 3536157"/>
              <a:gd name="connsiteY59" fmla="*/ 3252787 h 3362325"/>
              <a:gd name="connsiteX60" fmla="*/ 33338 w 3536157"/>
              <a:gd name="connsiteY60" fmla="*/ 3281362 h 3362325"/>
              <a:gd name="connsiteX61" fmla="*/ 45244 w 3536157"/>
              <a:gd name="connsiteY61" fmla="*/ 3324225 h 3362325"/>
              <a:gd name="connsiteX62" fmla="*/ 47625 w 3536157"/>
              <a:gd name="connsiteY62" fmla="*/ 3362325 h 3362325"/>
              <a:gd name="connsiteX63" fmla="*/ 100013 w 3536157"/>
              <a:gd name="connsiteY63" fmla="*/ 3345656 h 3362325"/>
              <a:gd name="connsiteX64" fmla="*/ 247650 w 3536157"/>
              <a:gd name="connsiteY64" fmla="*/ 3288506 h 3362325"/>
              <a:gd name="connsiteX65" fmla="*/ 402431 w 3536157"/>
              <a:gd name="connsiteY65" fmla="*/ 3214687 h 3362325"/>
              <a:gd name="connsiteX66" fmla="*/ 531019 w 3536157"/>
              <a:gd name="connsiteY66" fmla="*/ 3138487 h 3362325"/>
              <a:gd name="connsiteX67" fmla="*/ 623888 w 3536157"/>
              <a:gd name="connsiteY67" fmla="*/ 3074194 h 3362325"/>
              <a:gd name="connsiteX68" fmla="*/ 721519 w 3536157"/>
              <a:gd name="connsiteY68" fmla="*/ 3005137 h 3362325"/>
              <a:gd name="connsiteX69" fmla="*/ 857250 w 3536157"/>
              <a:gd name="connsiteY69" fmla="*/ 2900362 h 3362325"/>
              <a:gd name="connsiteX70" fmla="*/ 978694 w 3536157"/>
              <a:gd name="connsiteY70" fmla="*/ 2826544 h 3362325"/>
              <a:gd name="connsiteX71" fmla="*/ 1035844 w 3536157"/>
              <a:gd name="connsiteY71" fmla="*/ 2774156 h 3362325"/>
              <a:gd name="connsiteX72" fmla="*/ 1066800 w 3536157"/>
              <a:gd name="connsiteY72" fmla="*/ 2764631 h 3362325"/>
              <a:gd name="connsiteX73" fmla="*/ 1081088 w 3536157"/>
              <a:gd name="connsiteY73" fmla="*/ 2759869 h 3362325"/>
              <a:gd name="connsiteX74" fmla="*/ 1140619 w 3536157"/>
              <a:gd name="connsiteY74" fmla="*/ 2755106 h 3362325"/>
              <a:gd name="connsiteX75" fmla="*/ 1200150 w 3536157"/>
              <a:gd name="connsiteY75" fmla="*/ 2745581 h 3362325"/>
              <a:gd name="connsiteX76" fmla="*/ 1221581 w 3536157"/>
              <a:gd name="connsiteY76" fmla="*/ 2740819 h 3362325"/>
              <a:gd name="connsiteX77" fmla="*/ 1240631 w 3536157"/>
              <a:gd name="connsiteY77" fmla="*/ 2731294 h 3362325"/>
              <a:gd name="connsiteX78" fmla="*/ 1307306 w 3536157"/>
              <a:gd name="connsiteY78" fmla="*/ 2690812 h 3362325"/>
              <a:gd name="connsiteX79" fmla="*/ 1338263 w 3536157"/>
              <a:gd name="connsiteY79" fmla="*/ 2676525 h 3362325"/>
              <a:gd name="connsiteX80" fmla="*/ 1347788 w 3536157"/>
              <a:gd name="connsiteY80" fmla="*/ 2650331 h 3362325"/>
              <a:gd name="connsiteX81" fmla="*/ 1362075 w 3536157"/>
              <a:gd name="connsiteY81" fmla="*/ 2626519 h 3362325"/>
              <a:gd name="connsiteX82" fmla="*/ 1383506 w 3536157"/>
              <a:gd name="connsiteY82" fmla="*/ 2600325 h 3362325"/>
              <a:gd name="connsiteX83" fmla="*/ 1407319 w 3536157"/>
              <a:gd name="connsiteY83" fmla="*/ 2562225 h 3362325"/>
              <a:gd name="connsiteX84" fmla="*/ 1438275 w 3536157"/>
              <a:gd name="connsiteY84" fmla="*/ 2538412 h 3362325"/>
              <a:gd name="connsiteX85" fmla="*/ 1457325 w 3536157"/>
              <a:gd name="connsiteY85" fmla="*/ 2528887 h 3362325"/>
              <a:gd name="connsiteX86" fmla="*/ 1485900 w 3536157"/>
              <a:gd name="connsiteY86" fmla="*/ 2528887 h 3362325"/>
              <a:gd name="connsiteX87" fmla="*/ 1540669 w 3536157"/>
              <a:gd name="connsiteY87" fmla="*/ 2536031 h 3362325"/>
              <a:gd name="connsiteX88" fmla="*/ 1590675 w 3536157"/>
              <a:gd name="connsiteY88" fmla="*/ 2540794 h 3362325"/>
              <a:gd name="connsiteX89" fmla="*/ 1643063 w 3536157"/>
              <a:gd name="connsiteY89" fmla="*/ 2536031 h 3362325"/>
              <a:gd name="connsiteX90" fmla="*/ 1664494 w 3536157"/>
              <a:gd name="connsiteY90" fmla="*/ 2536031 h 3362325"/>
              <a:gd name="connsiteX91" fmla="*/ 1704975 w 3536157"/>
              <a:gd name="connsiteY91" fmla="*/ 2519362 h 3362325"/>
              <a:gd name="connsiteX92" fmla="*/ 1728788 w 3536157"/>
              <a:gd name="connsiteY92" fmla="*/ 2505075 h 3362325"/>
              <a:gd name="connsiteX93" fmla="*/ 1785938 w 3536157"/>
              <a:gd name="connsiteY93" fmla="*/ 2483644 h 3362325"/>
              <a:gd name="connsiteX94" fmla="*/ 1807369 w 3536157"/>
              <a:gd name="connsiteY94" fmla="*/ 2459831 h 3362325"/>
              <a:gd name="connsiteX95" fmla="*/ 1843088 w 3536157"/>
              <a:gd name="connsiteY95" fmla="*/ 2428875 h 3362325"/>
              <a:gd name="connsiteX96" fmla="*/ 1859756 w 3536157"/>
              <a:gd name="connsiteY96" fmla="*/ 2386012 h 3362325"/>
              <a:gd name="connsiteX97" fmla="*/ 1876425 w 3536157"/>
              <a:gd name="connsiteY97" fmla="*/ 2347912 h 3362325"/>
              <a:gd name="connsiteX98" fmla="*/ 1890713 w 3536157"/>
              <a:gd name="connsiteY98" fmla="*/ 2307431 h 3362325"/>
              <a:gd name="connsiteX99" fmla="*/ 1893093 w 3536157"/>
              <a:gd name="connsiteY99" fmla="*/ 2259807 h 3362325"/>
              <a:gd name="connsiteX100" fmla="*/ 1912143 w 3536157"/>
              <a:gd name="connsiteY100" fmla="*/ 2214563 h 3362325"/>
              <a:gd name="connsiteX101" fmla="*/ 1955006 w 3536157"/>
              <a:gd name="connsiteY101" fmla="*/ 2169320 h 3362325"/>
              <a:gd name="connsiteX102" fmla="*/ 2059780 w 3536157"/>
              <a:gd name="connsiteY102" fmla="*/ 2150269 h 3362325"/>
              <a:gd name="connsiteX103" fmla="*/ 2216943 w 3536157"/>
              <a:gd name="connsiteY103" fmla="*/ 2040732 h 3362325"/>
              <a:gd name="connsiteX104" fmla="*/ 2274093 w 3536157"/>
              <a:gd name="connsiteY104" fmla="*/ 1988345 h 3362325"/>
              <a:gd name="connsiteX105" fmla="*/ 2378868 w 3536157"/>
              <a:gd name="connsiteY105" fmla="*/ 1878807 h 3362325"/>
              <a:gd name="connsiteX106" fmla="*/ 2486024 w 3536157"/>
              <a:gd name="connsiteY106" fmla="*/ 1747839 h 3362325"/>
              <a:gd name="connsiteX107" fmla="*/ 2566986 w 3536157"/>
              <a:gd name="connsiteY107" fmla="*/ 1676400 h 3362325"/>
              <a:gd name="connsiteX108" fmla="*/ 2638424 w 3536157"/>
              <a:gd name="connsiteY108" fmla="*/ 1524001 h 3362325"/>
              <a:gd name="connsiteX109" fmla="*/ 2693193 w 3536157"/>
              <a:gd name="connsiteY109" fmla="*/ 1393032 h 3362325"/>
              <a:gd name="connsiteX110" fmla="*/ 2724149 w 3536157"/>
              <a:gd name="connsiteY110" fmla="*/ 1328738 h 3362325"/>
              <a:gd name="connsiteX111" fmla="*/ 2783681 w 3536157"/>
              <a:gd name="connsiteY111" fmla="*/ 1273970 h 3362325"/>
              <a:gd name="connsiteX112" fmla="*/ 2886074 w 3536157"/>
              <a:gd name="connsiteY112" fmla="*/ 1216820 h 3362325"/>
              <a:gd name="connsiteX113" fmla="*/ 2950368 w 3536157"/>
              <a:gd name="connsiteY113" fmla="*/ 1202532 h 3362325"/>
              <a:gd name="connsiteX114" fmla="*/ 3002755 w 3536157"/>
              <a:gd name="connsiteY114" fmla="*/ 1147763 h 3362325"/>
              <a:gd name="connsiteX115" fmla="*/ 3536157 w 3536157"/>
              <a:gd name="connsiteY115" fmla="*/ 147636 h 3362325"/>
              <a:gd name="connsiteX0" fmla="*/ 3505200 w 3536157"/>
              <a:gd name="connsiteY0" fmla="*/ 0 h 3362325"/>
              <a:gd name="connsiteX1" fmla="*/ 3381374 w 3536157"/>
              <a:gd name="connsiteY1" fmla="*/ 340520 h 3362325"/>
              <a:gd name="connsiteX2" fmla="*/ 3255168 w 3536157"/>
              <a:gd name="connsiteY2" fmla="*/ 461964 h 3362325"/>
              <a:gd name="connsiteX3" fmla="*/ 3145630 w 3536157"/>
              <a:gd name="connsiteY3" fmla="*/ 566738 h 3362325"/>
              <a:gd name="connsiteX4" fmla="*/ 3055144 w 3536157"/>
              <a:gd name="connsiteY4" fmla="*/ 797719 h 3362325"/>
              <a:gd name="connsiteX5" fmla="*/ 3038474 w 3536157"/>
              <a:gd name="connsiteY5" fmla="*/ 892970 h 3362325"/>
              <a:gd name="connsiteX6" fmla="*/ 3007518 w 3536157"/>
              <a:gd name="connsiteY6" fmla="*/ 957263 h 3362325"/>
              <a:gd name="connsiteX7" fmla="*/ 2962274 w 3536157"/>
              <a:gd name="connsiteY7" fmla="*/ 1097757 h 3362325"/>
              <a:gd name="connsiteX8" fmla="*/ 2924174 w 3536157"/>
              <a:gd name="connsiteY8" fmla="*/ 1147764 h 3362325"/>
              <a:gd name="connsiteX9" fmla="*/ 2833687 w 3536157"/>
              <a:gd name="connsiteY9" fmla="*/ 1195388 h 3362325"/>
              <a:gd name="connsiteX10" fmla="*/ 2771774 w 3536157"/>
              <a:gd name="connsiteY10" fmla="*/ 1219201 h 3362325"/>
              <a:gd name="connsiteX11" fmla="*/ 2738437 w 3536157"/>
              <a:gd name="connsiteY11" fmla="*/ 1240632 h 3362325"/>
              <a:gd name="connsiteX12" fmla="*/ 2709862 w 3536157"/>
              <a:gd name="connsiteY12" fmla="*/ 1281113 h 3362325"/>
              <a:gd name="connsiteX13" fmla="*/ 2652712 w 3536157"/>
              <a:gd name="connsiteY13" fmla="*/ 1369220 h 3362325"/>
              <a:gd name="connsiteX14" fmla="*/ 2609849 w 3536157"/>
              <a:gd name="connsiteY14" fmla="*/ 1493045 h 3362325"/>
              <a:gd name="connsiteX15" fmla="*/ 2569368 w 3536157"/>
              <a:gd name="connsiteY15" fmla="*/ 1576388 h 3362325"/>
              <a:gd name="connsiteX16" fmla="*/ 2528887 w 3536157"/>
              <a:gd name="connsiteY16" fmla="*/ 1652588 h 3362325"/>
              <a:gd name="connsiteX17" fmla="*/ 2464594 w 3536157"/>
              <a:gd name="connsiteY17" fmla="*/ 1700214 h 3362325"/>
              <a:gd name="connsiteX18" fmla="*/ 2409824 w 3536157"/>
              <a:gd name="connsiteY18" fmla="*/ 1769270 h 3362325"/>
              <a:gd name="connsiteX19" fmla="*/ 2286000 w 3536157"/>
              <a:gd name="connsiteY19" fmla="*/ 1900238 h 3362325"/>
              <a:gd name="connsiteX20" fmla="*/ 2171699 w 3536157"/>
              <a:gd name="connsiteY20" fmla="*/ 2009776 h 3362325"/>
              <a:gd name="connsiteX21" fmla="*/ 2069305 w 3536157"/>
              <a:gd name="connsiteY21" fmla="*/ 2085974 h 3362325"/>
              <a:gd name="connsiteX22" fmla="*/ 1978817 w 3536157"/>
              <a:gd name="connsiteY22" fmla="*/ 2100263 h 3362325"/>
              <a:gd name="connsiteX23" fmla="*/ 1916905 w 3536157"/>
              <a:gd name="connsiteY23" fmla="*/ 2128838 h 3362325"/>
              <a:gd name="connsiteX24" fmla="*/ 1859755 w 3536157"/>
              <a:gd name="connsiteY24" fmla="*/ 2174081 h 3362325"/>
              <a:gd name="connsiteX25" fmla="*/ 1840705 w 3536157"/>
              <a:gd name="connsiteY25" fmla="*/ 2240757 h 3362325"/>
              <a:gd name="connsiteX26" fmla="*/ 1838324 w 3536157"/>
              <a:gd name="connsiteY26" fmla="*/ 2319338 h 3362325"/>
              <a:gd name="connsiteX27" fmla="*/ 1831181 w 3536157"/>
              <a:gd name="connsiteY27" fmla="*/ 2374106 h 3362325"/>
              <a:gd name="connsiteX28" fmla="*/ 1816894 w 3536157"/>
              <a:gd name="connsiteY28" fmla="*/ 2407444 h 3362325"/>
              <a:gd name="connsiteX29" fmla="*/ 1788319 w 3536157"/>
              <a:gd name="connsiteY29" fmla="*/ 2440781 h 3362325"/>
              <a:gd name="connsiteX30" fmla="*/ 1728788 w 3536157"/>
              <a:gd name="connsiteY30" fmla="*/ 2464594 h 3362325"/>
              <a:gd name="connsiteX31" fmla="*/ 1676400 w 3536157"/>
              <a:gd name="connsiteY31" fmla="*/ 2478881 h 3362325"/>
              <a:gd name="connsiteX32" fmla="*/ 1624013 w 3536157"/>
              <a:gd name="connsiteY32" fmla="*/ 2483644 h 3362325"/>
              <a:gd name="connsiteX33" fmla="*/ 1543050 w 3536157"/>
              <a:gd name="connsiteY33" fmla="*/ 2481262 h 3362325"/>
              <a:gd name="connsiteX34" fmla="*/ 1454944 w 3536157"/>
              <a:gd name="connsiteY34" fmla="*/ 2478881 h 3362325"/>
              <a:gd name="connsiteX35" fmla="*/ 1402556 w 3536157"/>
              <a:gd name="connsiteY35" fmla="*/ 2483644 h 3362325"/>
              <a:gd name="connsiteX36" fmla="*/ 1364456 w 3536157"/>
              <a:gd name="connsiteY36" fmla="*/ 2509837 h 3362325"/>
              <a:gd name="connsiteX37" fmla="*/ 1345406 w 3536157"/>
              <a:gd name="connsiteY37" fmla="*/ 2538412 h 3362325"/>
              <a:gd name="connsiteX38" fmla="*/ 1326356 w 3536157"/>
              <a:gd name="connsiteY38" fmla="*/ 2574131 h 3362325"/>
              <a:gd name="connsiteX39" fmla="*/ 1312069 w 3536157"/>
              <a:gd name="connsiteY39" fmla="*/ 2612231 h 3362325"/>
              <a:gd name="connsiteX40" fmla="*/ 1281113 w 3536157"/>
              <a:gd name="connsiteY40" fmla="*/ 2636044 h 3362325"/>
              <a:gd name="connsiteX41" fmla="*/ 1238250 w 3536157"/>
              <a:gd name="connsiteY41" fmla="*/ 2674144 h 3362325"/>
              <a:gd name="connsiteX42" fmla="*/ 1207294 w 3536157"/>
              <a:gd name="connsiteY42" fmla="*/ 2683669 h 3362325"/>
              <a:gd name="connsiteX43" fmla="*/ 1171575 w 3536157"/>
              <a:gd name="connsiteY43" fmla="*/ 2676525 h 3362325"/>
              <a:gd name="connsiteX44" fmla="*/ 1116806 w 3536157"/>
              <a:gd name="connsiteY44" fmla="*/ 2676525 h 3362325"/>
              <a:gd name="connsiteX45" fmla="*/ 1088231 w 3536157"/>
              <a:gd name="connsiteY45" fmla="*/ 2681287 h 3362325"/>
              <a:gd name="connsiteX46" fmla="*/ 1042988 w 3536157"/>
              <a:gd name="connsiteY46" fmla="*/ 2688431 h 3362325"/>
              <a:gd name="connsiteX47" fmla="*/ 1004888 w 3536157"/>
              <a:gd name="connsiteY47" fmla="*/ 2712244 h 3362325"/>
              <a:gd name="connsiteX48" fmla="*/ 950119 w 3536157"/>
              <a:gd name="connsiteY48" fmla="*/ 2745581 h 3362325"/>
              <a:gd name="connsiteX49" fmla="*/ 859631 w 3536157"/>
              <a:gd name="connsiteY49" fmla="*/ 2809875 h 3362325"/>
              <a:gd name="connsiteX50" fmla="*/ 788194 w 3536157"/>
              <a:gd name="connsiteY50" fmla="*/ 2857500 h 3362325"/>
              <a:gd name="connsiteX51" fmla="*/ 707231 w 3536157"/>
              <a:gd name="connsiteY51" fmla="*/ 2909887 h 3362325"/>
              <a:gd name="connsiteX52" fmla="*/ 652463 w 3536157"/>
              <a:gd name="connsiteY52" fmla="*/ 2955131 h 3362325"/>
              <a:gd name="connsiteX53" fmla="*/ 547688 w 3536157"/>
              <a:gd name="connsiteY53" fmla="*/ 3017044 h 3362325"/>
              <a:gd name="connsiteX54" fmla="*/ 459581 w 3536157"/>
              <a:gd name="connsiteY54" fmla="*/ 3064669 h 3362325"/>
              <a:gd name="connsiteX55" fmla="*/ 326231 w 3536157"/>
              <a:gd name="connsiteY55" fmla="*/ 3133725 h 3362325"/>
              <a:gd name="connsiteX56" fmla="*/ 240506 w 3536157"/>
              <a:gd name="connsiteY56" fmla="*/ 3167062 h 3362325"/>
              <a:gd name="connsiteX57" fmla="*/ 164306 w 3536157"/>
              <a:gd name="connsiteY57" fmla="*/ 3200400 h 3362325"/>
              <a:gd name="connsiteX58" fmla="*/ 102394 w 3536157"/>
              <a:gd name="connsiteY58" fmla="*/ 3221831 h 3362325"/>
              <a:gd name="connsiteX59" fmla="*/ 0 w 3536157"/>
              <a:gd name="connsiteY59" fmla="*/ 3233737 h 3362325"/>
              <a:gd name="connsiteX60" fmla="*/ 11906 w 3536157"/>
              <a:gd name="connsiteY60" fmla="*/ 3252787 h 3362325"/>
              <a:gd name="connsiteX61" fmla="*/ 33338 w 3536157"/>
              <a:gd name="connsiteY61" fmla="*/ 3281362 h 3362325"/>
              <a:gd name="connsiteX62" fmla="*/ 45244 w 3536157"/>
              <a:gd name="connsiteY62" fmla="*/ 3324225 h 3362325"/>
              <a:gd name="connsiteX63" fmla="*/ 47625 w 3536157"/>
              <a:gd name="connsiteY63" fmla="*/ 3362325 h 3362325"/>
              <a:gd name="connsiteX64" fmla="*/ 100013 w 3536157"/>
              <a:gd name="connsiteY64" fmla="*/ 3345656 h 3362325"/>
              <a:gd name="connsiteX65" fmla="*/ 247650 w 3536157"/>
              <a:gd name="connsiteY65" fmla="*/ 3288506 h 3362325"/>
              <a:gd name="connsiteX66" fmla="*/ 402431 w 3536157"/>
              <a:gd name="connsiteY66" fmla="*/ 3214687 h 3362325"/>
              <a:gd name="connsiteX67" fmla="*/ 531019 w 3536157"/>
              <a:gd name="connsiteY67" fmla="*/ 3138487 h 3362325"/>
              <a:gd name="connsiteX68" fmla="*/ 623888 w 3536157"/>
              <a:gd name="connsiteY68" fmla="*/ 3074194 h 3362325"/>
              <a:gd name="connsiteX69" fmla="*/ 721519 w 3536157"/>
              <a:gd name="connsiteY69" fmla="*/ 3005137 h 3362325"/>
              <a:gd name="connsiteX70" fmla="*/ 857250 w 3536157"/>
              <a:gd name="connsiteY70" fmla="*/ 2900362 h 3362325"/>
              <a:gd name="connsiteX71" fmla="*/ 978694 w 3536157"/>
              <a:gd name="connsiteY71" fmla="*/ 2826544 h 3362325"/>
              <a:gd name="connsiteX72" fmla="*/ 1035844 w 3536157"/>
              <a:gd name="connsiteY72" fmla="*/ 2774156 h 3362325"/>
              <a:gd name="connsiteX73" fmla="*/ 1066800 w 3536157"/>
              <a:gd name="connsiteY73" fmla="*/ 2764631 h 3362325"/>
              <a:gd name="connsiteX74" fmla="*/ 1081088 w 3536157"/>
              <a:gd name="connsiteY74" fmla="*/ 2759869 h 3362325"/>
              <a:gd name="connsiteX75" fmla="*/ 1140619 w 3536157"/>
              <a:gd name="connsiteY75" fmla="*/ 2755106 h 3362325"/>
              <a:gd name="connsiteX76" fmla="*/ 1200150 w 3536157"/>
              <a:gd name="connsiteY76" fmla="*/ 2745581 h 3362325"/>
              <a:gd name="connsiteX77" fmla="*/ 1221581 w 3536157"/>
              <a:gd name="connsiteY77" fmla="*/ 2740819 h 3362325"/>
              <a:gd name="connsiteX78" fmla="*/ 1240631 w 3536157"/>
              <a:gd name="connsiteY78" fmla="*/ 2731294 h 3362325"/>
              <a:gd name="connsiteX79" fmla="*/ 1307306 w 3536157"/>
              <a:gd name="connsiteY79" fmla="*/ 2690812 h 3362325"/>
              <a:gd name="connsiteX80" fmla="*/ 1338263 w 3536157"/>
              <a:gd name="connsiteY80" fmla="*/ 2676525 h 3362325"/>
              <a:gd name="connsiteX81" fmla="*/ 1347788 w 3536157"/>
              <a:gd name="connsiteY81" fmla="*/ 2650331 h 3362325"/>
              <a:gd name="connsiteX82" fmla="*/ 1362075 w 3536157"/>
              <a:gd name="connsiteY82" fmla="*/ 2626519 h 3362325"/>
              <a:gd name="connsiteX83" fmla="*/ 1383506 w 3536157"/>
              <a:gd name="connsiteY83" fmla="*/ 2600325 h 3362325"/>
              <a:gd name="connsiteX84" fmla="*/ 1407319 w 3536157"/>
              <a:gd name="connsiteY84" fmla="*/ 2562225 h 3362325"/>
              <a:gd name="connsiteX85" fmla="*/ 1438275 w 3536157"/>
              <a:gd name="connsiteY85" fmla="*/ 2538412 h 3362325"/>
              <a:gd name="connsiteX86" fmla="*/ 1457325 w 3536157"/>
              <a:gd name="connsiteY86" fmla="*/ 2528887 h 3362325"/>
              <a:gd name="connsiteX87" fmla="*/ 1485900 w 3536157"/>
              <a:gd name="connsiteY87" fmla="*/ 2528887 h 3362325"/>
              <a:gd name="connsiteX88" fmla="*/ 1540669 w 3536157"/>
              <a:gd name="connsiteY88" fmla="*/ 2536031 h 3362325"/>
              <a:gd name="connsiteX89" fmla="*/ 1590675 w 3536157"/>
              <a:gd name="connsiteY89" fmla="*/ 2540794 h 3362325"/>
              <a:gd name="connsiteX90" fmla="*/ 1643063 w 3536157"/>
              <a:gd name="connsiteY90" fmla="*/ 2536031 h 3362325"/>
              <a:gd name="connsiteX91" fmla="*/ 1664494 w 3536157"/>
              <a:gd name="connsiteY91" fmla="*/ 2536031 h 3362325"/>
              <a:gd name="connsiteX92" fmla="*/ 1704975 w 3536157"/>
              <a:gd name="connsiteY92" fmla="*/ 2519362 h 3362325"/>
              <a:gd name="connsiteX93" fmla="*/ 1728788 w 3536157"/>
              <a:gd name="connsiteY93" fmla="*/ 2505075 h 3362325"/>
              <a:gd name="connsiteX94" fmla="*/ 1785938 w 3536157"/>
              <a:gd name="connsiteY94" fmla="*/ 2483644 h 3362325"/>
              <a:gd name="connsiteX95" fmla="*/ 1807369 w 3536157"/>
              <a:gd name="connsiteY95" fmla="*/ 2459831 h 3362325"/>
              <a:gd name="connsiteX96" fmla="*/ 1843088 w 3536157"/>
              <a:gd name="connsiteY96" fmla="*/ 2428875 h 3362325"/>
              <a:gd name="connsiteX97" fmla="*/ 1859756 w 3536157"/>
              <a:gd name="connsiteY97" fmla="*/ 2386012 h 3362325"/>
              <a:gd name="connsiteX98" fmla="*/ 1876425 w 3536157"/>
              <a:gd name="connsiteY98" fmla="*/ 2347912 h 3362325"/>
              <a:gd name="connsiteX99" fmla="*/ 1890713 w 3536157"/>
              <a:gd name="connsiteY99" fmla="*/ 2307431 h 3362325"/>
              <a:gd name="connsiteX100" fmla="*/ 1893093 w 3536157"/>
              <a:gd name="connsiteY100" fmla="*/ 2259807 h 3362325"/>
              <a:gd name="connsiteX101" fmla="*/ 1912143 w 3536157"/>
              <a:gd name="connsiteY101" fmla="*/ 2214563 h 3362325"/>
              <a:gd name="connsiteX102" fmla="*/ 1955006 w 3536157"/>
              <a:gd name="connsiteY102" fmla="*/ 2169320 h 3362325"/>
              <a:gd name="connsiteX103" fmla="*/ 2059780 w 3536157"/>
              <a:gd name="connsiteY103" fmla="*/ 2150269 h 3362325"/>
              <a:gd name="connsiteX104" fmla="*/ 2216943 w 3536157"/>
              <a:gd name="connsiteY104" fmla="*/ 2040732 h 3362325"/>
              <a:gd name="connsiteX105" fmla="*/ 2274093 w 3536157"/>
              <a:gd name="connsiteY105" fmla="*/ 1988345 h 3362325"/>
              <a:gd name="connsiteX106" fmla="*/ 2378868 w 3536157"/>
              <a:gd name="connsiteY106" fmla="*/ 1878807 h 3362325"/>
              <a:gd name="connsiteX107" fmla="*/ 2486024 w 3536157"/>
              <a:gd name="connsiteY107" fmla="*/ 1747839 h 3362325"/>
              <a:gd name="connsiteX108" fmla="*/ 2566986 w 3536157"/>
              <a:gd name="connsiteY108" fmla="*/ 1676400 h 3362325"/>
              <a:gd name="connsiteX109" fmla="*/ 2638424 w 3536157"/>
              <a:gd name="connsiteY109" fmla="*/ 1524001 h 3362325"/>
              <a:gd name="connsiteX110" fmla="*/ 2693193 w 3536157"/>
              <a:gd name="connsiteY110" fmla="*/ 1393032 h 3362325"/>
              <a:gd name="connsiteX111" fmla="*/ 2724149 w 3536157"/>
              <a:gd name="connsiteY111" fmla="*/ 1328738 h 3362325"/>
              <a:gd name="connsiteX112" fmla="*/ 2783681 w 3536157"/>
              <a:gd name="connsiteY112" fmla="*/ 1273970 h 3362325"/>
              <a:gd name="connsiteX113" fmla="*/ 2886074 w 3536157"/>
              <a:gd name="connsiteY113" fmla="*/ 1216820 h 3362325"/>
              <a:gd name="connsiteX114" fmla="*/ 2950368 w 3536157"/>
              <a:gd name="connsiteY114" fmla="*/ 1202532 h 3362325"/>
              <a:gd name="connsiteX115" fmla="*/ 3002755 w 3536157"/>
              <a:gd name="connsiteY115" fmla="*/ 1147763 h 3362325"/>
              <a:gd name="connsiteX116" fmla="*/ 3536157 w 3536157"/>
              <a:gd name="connsiteY116" fmla="*/ 147636 h 3362325"/>
              <a:gd name="connsiteX0" fmla="*/ 3505200 w 3536157"/>
              <a:gd name="connsiteY0" fmla="*/ 0 h 3362325"/>
              <a:gd name="connsiteX1" fmla="*/ 3381374 w 3536157"/>
              <a:gd name="connsiteY1" fmla="*/ 340520 h 3362325"/>
              <a:gd name="connsiteX2" fmla="*/ 3298031 w 3536157"/>
              <a:gd name="connsiteY2" fmla="*/ 423864 h 3362325"/>
              <a:gd name="connsiteX3" fmla="*/ 3145630 w 3536157"/>
              <a:gd name="connsiteY3" fmla="*/ 566738 h 3362325"/>
              <a:gd name="connsiteX4" fmla="*/ 3055144 w 3536157"/>
              <a:gd name="connsiteY4" fmla="*/ 797719 h 3362325"/>
              <a:gd name="connsiteX5" fmla="*/ 3038474 w 3536157"/>
              <a:gd name="connsiteY5" fmla="*/ 892970 h 3362325"/>
              <a:gd name="connsiteX6" fmla="*/ 3007518 w 3536157"/>
              <a:gd name="connsiteY6" fmla="*/ 957263 h 3362325"/>
              <a:gd name="connsiteX7" fmla="*/ 2962274 w 3536157"/>
              <a:gd name="connsiteY7" fmla="*/ 1097757 h 3362325"/>
              <a:gd name="connsiteX8" fmla="*/ 2924174 w 3536157"/>
              <a:gd name="connsiteY8" fmla="*/ 1147764 h 3362325"/>
              <a:gd name="connsiteX9" fmla="*/ 2833687 w 3536157"/>
              <a:gd name="connsiteY9" fmla="*/ 1195388 h 3362325"/>
              <a:gd name="connsiteX10" fmla="*/ 2771774 w 3536157"/>
              <a:gd name="connsiteY10" fmla="*/ 1219201 h 3362325"/>
              <a:gd name="connsiteX11" fmla="*/ 2738437 w 3536157"/>
              <a:gd name="connsiteY11" fmla="*/ 1240632 h 3362325"/>
              <a:gd name="connsiteX12" fmla="*/ 2709862 w 3536157"/>
              <a:gd name="connsiteY12" fmla="*/ 1281113 h 3362325"/>
              <a:gd name="connsiteX13" fmla="*/ 2652712 w 3536157"/>
              <a:gd name="connsiteY13" fmla="*/ 1369220 h 3362325"/>
              <a:gd name="connsiteX14" fmla="*/ 2609849 w 3536157"/>
              <a:gd name="connsiteY14" fmla="*/ 1493045 h 3362325"/>
              <a:gd name="connsiteX15" fmla="*/ 2569368 w 3536157"/>
              <a:gd name="connsiteY15" fmla="*/ 1576388 h 3362325"/>
              <a:gd name="connsiteX16" fmla="*/ 2528887 w 3536157"/>
              <a:gd name="connsiteY16" fmla="*/ 1652588 h 3362325"/>
              <a:gd name="connsiteX17" fmla="*/ 2464594 w 3536157"/>
              <a:gd name="connsiteY17" fmla="*/ 1700214 h 3362325"/>
              <a:gd name="connsiteX18" fmla="*/ 2409824 w 3536157"/>
              <a:gd name="connsiteY18" fmla="*/ 1769270 h 3362325"/>
              <a:gd name="connsiteX19" fmla="*/ 2286000 w 3536157"/>
              <a:gd name="connsiteY19" fmla="*/ 1900238 h 3362325"/>
              <a:gd name="connsiteX20" fmla="*/ 2171699 w 3536157"/>
              <a:gd name="connsiteY20" fmla="*/ 2009776 h 3362325"/>
              <a:gd name="connsiteX21" fmla="*/ 2069305 w 3536157"/>
              <a:gd name="connsiteY21" fmla="*/ 2085974 h 3362325"/>
              <a:gd name="connsiteX22" fmla="*/ 1978817 w 3536157"/>
              <a:gd name="connsiteY22" fmla="*/ 2100263 h 3362325"/>
              <a:gd name="connsiteX23" fmla="*/ 1916905 w 3536157"/>
              <a:gd name="connsiteY23" fmla="*/ 2128838 h 3362325"/>
              <a:gd name="connsiteX24" fmla="*/ 1859755 w 3536157"/>
              <a:gd name="connsiteY24" fmla="*/ 2174081 h 3362325"/>
              <a:gd name="connsiteX25" fmla="*/ 1840705 w 3536157"/>
              <a:gd name="connsiteY25" fmla="*/ 2240757 h 3362325"/>
              <a:gd name="connsiteX26" fmla="*/ 1838324 w 3536157"/>
              <a:gd name="connsiteY26" fmla="*/ 2319338 h 3362325"/>
              <a:gd name="connsiteX27" fmla="*/ 1831181 w 3536157"/>
              <a:gd name="connsiteY27" fmla="*/ 2374106 h 3362325"/>
              <a:gd name="connsiteX28" fmla="*/ 1816894 w 3536157"/>
              <a:gd name="connsiteY28" fmla="*/ 2407444 h 3362325"/>
              <a:gd name="connsiteX29" fmla="*/ 1788319 w 3536157"/>
              <a:gd name="connsiteY29" fmla="*/ 2440781 h 3362325"/>
              <a:gd name="connsiteX30" fmla="*/ 1728788 w 3536157"/>
              <a:gd name="connsiteY30" fmla="*/ 2464594 h 3362325"/>
              <a:gd name="connsiteX31" fmla="*/ 1676400 w 3536157"/>
              <a:gd name="connsiteY31" fmla="*/ 2478881 h 3362325"/>
              <a:gd name="connsiteX32" fmla="*/ 1624013 w 3536157"/>
              <a:gd name="connsiteY32" fmla="*/ 2483644 h 3362325"/>
              <a:gd name="connsiteX33" fmla="*/ 1543050 w 3536157"/>
              <a:gd name="connsiteY33" fmla="*/ 2481262 h 3362325"/>
              <a:gd name="connsiteX34" fmla="*/ 1454944 w 3536157"/>
              <a:gd name="connsiteY34" fmla="*/ 2478881 h 3362325"/>
              <a:gd name="connsiteX35" fmla="*/ 1402556 w 3536157"/>
              <a:gd name="connsiteY35" fmla="*/ 2483644 h 3362325"/>
              <a:gd name="connsiteX36" fmla="*/ 1364456 w 3536157"/>
              <a:gd name="connsiteY36" fmla="*/ 2509837 h 3362325"/>
              <a:gd name="connsiteX37" fmla="*/ 1345406 w 3536157"/>
              <a:gd name="connsiteY37" fmla="*/ 2538412 h 3362325"/>
              <a:gd name="connsiteX38" fmla="*/ 1326356 w 3536157"/>
              <a:gd name="connsiteY38" fmla="*/ 2574131 h 3362325"/>
              <a:gd name="connsiteX39" fmla="*/ 1312069 w 3536157"/>
              <a:gd name="connsiteY39" fmla="*/ 2612231 h 3362325"/>
              <a:gd name="connsiteX40" fmla="*/ 1281113 w 3536157"/>
              <a:gd name="connsiteY40" fmla="*/ 2636044 h 3362325"/>
              <a:gd name="connsiteX41" fmla="*/ 1238250 w 3536157"/>
              <a:gd name="connsiteY41" fmla="*/ 2674144 h 3362325"/>
              <a:gd name="connsiteX42" fmla="*/ 1207294 w 3536157"/>
              <a:gd name="connsiteY42" fmla="*/ 2683669 h 3362325"/>
              <a:gd name="connsiteX43" fmla="*/ 1171575 w 3536157"/>
              <a:gd name="connsiteY43" fmla="*/ 2676525 h 3362325"/>
              <a:gd name="connsiteX44" fmla="*/ 1116806 w 3536157"/>
              <a:gd name="connsiteY44" fmla="*/ 2676525 h 3362325"/>
              <a:gd name="connsiteX45" fmla="*/ 1088231 w 3536157"/>
              <a:gd name="connsiteY45" fmla="*/ 2681287 h 3362325"/>
              <a:gd name="connsiteX46" fmla="*/ 1042988 w 3536157"/>
              <a:gd name="connsiteY46" fmla="*/ 2688431 h 3362325"/>
              <a:gd name="connsiteX47" fmla="*/ 1004888 w 3536157"/>
              <a:gd name="connsiteY47" fmla="*/ 2712244 h 3362325"/>
              <a:gd name="connsiteX48" fmla="*/ 950119 w 3536157"/>
              <a:gd name="connsiteY48" fmla="*/ 2745581 h 3362325"/>
              <a:gd name="connsiteX49" fmla="*/ 859631 w 3536157"/>
              <a:gd name="connsiteY49" fmla="*/ 2809875 h 3362325"/>
              <a:gd name="connsiteX50" fmla="*/ 788194 w 3536157"/>
              <a:gd name="connsiteY50" fmla="*/ 2857500 h 3362325"/>
              <a:gd name="connsiteX51" fmla="*/ 707231 w 3536157"/>
              <a:gd name="connsiteY51" fmla="*/ 2909887 h 3362325"/>
              <a:gd name="connsiteX52" fmla="*/ 652463 w 3536157"/>
              <a:gd name="connsiteY52" fmla="*/ 2955131 h 3362325"/>
              <a:gd name="connsiteX53" fmla="*/ 547688 w 3536157"/>
              <a:gd name="connsiteY53" fmla="*/ 3017044 h 3362325"/>
              <a:gd name="connsiteX54" fmla="*/ 459581 w 3536157"/>
              <a:gd name="connsiteY54" fmla="*/ 3064669 h 3362325"/>
              <a:gd name="connsiteX55" fmla="*/ 326231 w 3536157"/>
              <a:gd name="connsiteY55" fmla="*/ 3133725 h 3362325"/>
              <a:gd name="connsiteX56" fmla="*/ 240506 w 3536157"/>
              <a:gd name="connsiteY56" fmla="*/ 3167062 h 3362325"/>
              <a:gd name="connsiteX57" fmla="*/ 164306 w 3536157"/>
              <a:gd name="connsiteY57" fmla="*/ 3200400 h 3362325"/>
              <a:gd name="connsiteX58" fmla="*/ 102394 w 3536157"/>
              <a:gd name="connsiteY58" fmla="*/ 3221831 h 3362325"/>
              <a:gd name="connsiteX59" fmla="*/ 0 w 3536157"/>
              <a:gd name="connsiteY59" fmla="*/ 3233737 h 3362325"/>
              <a:gd name="connsiteX60" fmla="*/ 11906 w 3536157"/>
              <a:gd name="connsiteY60" fmla="*/ 3252787 h 3362325"/>
              <a:gd name="connsiteX61" fmla="*/ 33338 w 3536157"/>
              <a:gd name="connsiteY61" fmla="*/ 3281362 h 3362325"/>
              <a:gd name="connsiteX62" fmla="*/ 45244 w 3536157"/>
              <a:gd name="connsiteY62" fmla="*/ 3324225 h 3362325"/>
              <a:gd name="connsiteX63" fmla="*/ 47625 w 3536157"/>
              <a:gd name="connsiteY63" fmla="*/ 3362325 h 3362325"/>
              <a:gd name="connsiteX64" fmla="*/ 100013 w 3536157"/>
              <a:gd name="connsiteY64" fmla="*/ 3345656 h 3362325"/>
              <a:gd name="connsiteX65" fmla="*/ 247650 w 3536157"/>
              <a:gd name="connsiteY65" fmla="*/ 3288506 h 3362325"/>
              <a:gd name="connsiteX66" fmla="*/ 402431 w 3536157"/>
              <a:gd name="connsiteY66" fmla="*/ 3214687 h 3362325"/>
              <a:gd name="connsiteX67" fmla="*/ 531019 w 3536157"/>
              <a:gd name="connsiteY67" fmla="*/ 3138487 h 3362325"/>
              <a:gd name="connsiteX68" fmla="*/ 623888 w 3536157"/>
              <a:gd name="connsiteY68" fmla="*/ 3074194 h 3362325"/>
              <a:gd name="connsiteX69" fmla="*/ 721519 w 3536157"/>
              <a:gd name="connsiteY69" fmla="*/ 3005137 h 3362325"/>
              <a:gd name="connsiteX70" fmla="*/ 857250 w 3536157"/>
              <a:gd name="connsiteY70" fmla="*/ 2900362 h 3362325"/>
              <a:gd name="connsiteX71" fmla="*/ 978694 w 3536157"/>
              <a:gd name="connsiteY71" fmla="*/ 2826544 h 3362325"/>
              <a:gd name="connsiteX72" fmla="*/ 1035844 w 3536157"/>
              <a:gd name="connsiteY72" fmla="*/ 2774156 h 3362325"/>
              <a:gd name="connsiteX73" fmla="*/ 1066800 w 3536157"/>
              <a:gd name="connsiteY73" fmla="*/ 2764631 h 3362325"/>
              <a:gd name="connsiteX74" fmla="*/ 1081088 w 3536157"/>
              <a:gd name="connsiteY74" fmla="*/ 2759869 h 3362325"/>
              <a:gd name="connsiteX75" fmla="*/ 1140619 w 3536157"/>
              <a:gd name="connsiteY75" fmla="*/ 2755106 h 3362325"/>
              <a:gd name="connsiteX76" fmla="*/ 1200150 w 3536157"/>
              <a:gd name="connsiteY76" fmla="*/ 2745581 h 3362325"/>
              <a:gd name="connsiteX77" fmla="*/ 1221581 w 3536157"/>
              <a:gd name="connsiteY77" fmla="*/ 2740819 h 3362325"/>
              <a:gd name="connsiteX78" fmla="*/ 1240631 w 3536157"/>
              <a:gd name="connsiteY78" fmla="*/ 2731294 h 3362325"/>
              <a:gd name="connsiteX79" fmla="*/ 1307306 w 3536157"/>
              <a:gd name="connsiteY79" fmla="*/ 2690812 h 3362325"/>
              <a:gd name="connsiteX80" fmla="*/ 1338263 w 3536157"/>
              <a:gd name="connsiteY80" fmla="*/ 2676525 h 3362325"/>
              <a:gd name="connsiteX81" fmla="*/ 1347788 w 3536157"/>
              <a:gd name="connsiteY81" fmla="*/ 2650331 h 3362325"/>
              <a:gd name="connsiteX82" fmla="*/ 1362075 w 3536157"/>
              <a:gd name="connsiteY82" fmla="*/ 2626519 h 3362325"/>
              <a:gd name="connsiteX83" fmla="*/ 1383506 w 3536157"/>
              <a:gd name="connsiteY83" fmla="*/ 2600325 h 3362325"/>
              <a:gd name="connsiteX84" fmla="*/ 1407319 w 3536157"/>
              <a:gd name="connsiteY84" fmla="*/ 2562225 h 3362325"/>
              <a:gd name="connsiteX85" fmla="*/ 1438275 w 3536157"/>
              <a:gd name="connsiteY85" fmla="*/ 2538412 h 3362325"/>
              <a:gd name="connsiteX86" fmla="*/ 1457325 w 3536157"/>
              <a:gd name="connsiteY86" fmla="*/ 2528887 h 3362325"/>
              <a:gd name="connsiteX87" fmla="*/ 1485900 w 3536157"/>
              <a:gd name="connsiteY87" fmla="*/ 2528887 h 3362325"/>
              <a:gd name="connsiteX88" fmla="*/ 1540669 w 3536157"/>
              <a:gd name="connsiteY88" fmla="*/ 2536031 h 3362325"/>
              <a:gd name="connsiteX89" fmla="*/ 1590675 w 3536157"/>
              <a:gd name="connsiteY89" fmla="*/ 2540794 h 3362325"/>
              <a:gd name="connsiteX90" fmla="*/ 1643063 w 3536157"/>
              <a:gd name="connsiteY90" fmla="*/ 2536031 h 3362325"/>
              <a:gd name="connsiteX91" fmla="*/ 1664494 w 3536157"/>
              <a:gd name="connsiteY91" fmla="*/ 2536031 h 3362325"/>
              <a:gd name="connsiteX92" fmla="*/ 1704975 w 3536157"/>
              <a:gd name="connsiteY92" fmla="*/ 2519362 h 3362325"/>
              <a:gd name="connsiteX93" fmla="*/ 1728788 w 3536157"/>
              <a:gd name="connsiteY93" fmla="*/ 2505075 h 3362325"/>
              <a:gd name="connsiteX94" fmla="*/ 1785938 w 3536157"/>
              <a:gd name="connsiteY94" fmla="*/ 2483644 h 3362325"/>
              <a:gd name="connsiteX95" fmla="*/ 1807369 w 3536157"/>
              <a:gd name="connsiteY95" fmla="*/ 2459831 h 3362325"/>
              <a:gd name="connsiteX96" fmla="*/ 1843088 w 3536157"/>
              <a:gd name="connsiteY96" fmla="*/ 2428875 h 3362325"/>
              <a:gd name="connsiteX97" fmla="*/ 1859756 w 3536157"/>
              <a:gd name="connsiteY97" fmla="*/ 2386012 h 3362325"/>
              <a:gd name="connsiteX98" fmla="*/ 1876425 w 3536157"/>
              <a:gd name="connsiteY98" fmla="*/ 2347912 h 3362325"/>
              <a:gd name="connsiteX99" fmla="*/ 1890713 w 3536157"/>
              <a:gd name="connsiteY99" fmla="*/ 2307431 h 3362325"/>
              <a:gd name="connsiteX100" fmla="*/ 1893093 w 3536157"/>
              <a:gd name="connsiteY100" fmla="*/ 2259807 h 3362325"/>
              <a:gd name="connsiteX101" fmla="*/ 1912143 w 3536157"/>
              <a:gd name="connsiteY101" fmla="*/ 2214563 h 3362325"/>
              <a:gd name="connsiteX102" fmla="*/ 1955006 w 3536157"/>
              <a:gd name="connsiteY102" fmla="*/ 2169320 h 3362325"/>
              <a:gd name="connsiteX103" fmla="*/ 2059780 w 3536157"/>
              <a:gd name="connsiteY103" fmla="*/ 2150269 h 3362325"/>
              <a:gd name="connsiteX104" fmla="*/ 2216943 w 3536157"/>
              <a:gd name="connsiteY104" fmla="*/ 2040732 h 3362325"/>
              <a:gd name="connsiteX105" fmla="*/ 2274093 w 3536157"/>
              <a:gd name="connsiteY105" fmla="*/ 1988345 h 3362325"/>
              <a:gd name="connsiteX106" fmla="*/ 2378868 w 3536157"/>
              <a:gd name="connsiteY106" fmla="*/ 1878807 h 3362325"/>
              <a:gd name="connsiteX107" fmla="*/ 2486024 w 3536157"/>
              <a:gd name="connsiteY107" fmla="*/ 1747839 h 3362325"/>
              <a:gd name="connsiteX108" fmla="*/ 2566986 w 3536157"/>
              <a:gd name="connsiteY108" fmla="*/ 1676400 h 3362325"/>
              <a:gd name="connsiteX109" fmla="*/ 2638424 w 3536157"/>
              <a:gd name="connsiteY109" fmla="*/ 1524001 h 3362325"/>
              <a:gd name="connsiteX110" fmla="*/ 2693193 w 3536157"/>
              <a:gd name="connsiteY110" fmla="*/ 1393032 h 3362325"/>
              <a:gd name="connsiteX111" fmla="*/ 2724149 w 3536157"/>
              <a:gd name="connsiteY111" fmla="*/ 1328738 h 3362325"/>
              <a:gd name="connsiteX112" fmla="*/ 2783681 w 3536157"/>
              <a:gd name="connsiteY112" fmla="*/ 1273970 h 3362325"/>
              <a:gd name="connsiteX113" fmla="*/ 2886074 w 3536157"/>
              <a:gd name="connsiteY113" fmla="*/ 1216820 h 3362325"/>
              <a:gd name="connsiteX114" fmla="*/ 2950368 w 3536157"/>
              <a:gd name="connsiteY114" fmla="*/ 1202532 h 3362325"/>
              <a:gd name="connsiteX115" fmla="*/ 3002755 w 3536157"/>
              <a:gd name="connsiteY115" fmla="*/ 1147763 h 3362325"/>
              <a:gd name="connsiteX116" fmla="*/ 3536157 w 3536157"/>
              <a:gd name="connsiteY116" fmla="*/ 147636 h 3362325"/>
              <a:gd name="connsiteX0" fmla="*/ 3505200 w 3536157"/>
              <a:gd name="connsiteY0" fmla="*/ 0 h 3362325"/>
              <a:gd name="connsiteX1" fmla="*/ 3381374 w 3536157"/>
              <a:gd name="connsiteY1" fmla="*/ 340520 h 3362325"/>
              <a:gd name="connsiteX2" fmla="*/ 3298031 w 3536157"/>
              <a:gd name="connsiteY2" fmla="*/ 423864 h 3362325"/>
              <a:gd name="connsiteX3" fmla="*/ 3207543 w 3536157"/>
              <a:gd name="connsiteY3" fmla="*/ 504827 h 3362325"/>
              <a:gd name="connsiteX4" fmla="*/ 3145630 w 3536157"/>
              <a:gd name="connsiteY4" fmla="*/ 566738 h 3362325"/>
              <a:gd name="connsiteX5" fmla="*/ 3055144 w 3536157"/>
              <a:gd name="connsiteY5" fmla="*/ 797719 h 3362325"/>
              <a:gd name="connsiteX6" fmla="*/ 3038474 w 3536157"/>
              <a:gd name="connsiteY6" fmla="*/ 892970 h 3362325"/>
              <a:gd name="connsiteX7" fmla="*/ 3007518 w 3536157"/>
              <a:gd name="connsiteY7" fmla="*/ 957263 h 3362325"/>
              <a:gd name="connsiteX8" fmla="*/ 2962274 w 3536157"/>
              <a:gd name="connsiteY8" fmla="*/ 1097757 h 3362325"/>
              <a:gd name="connsiteX9" fmla="*/ 2924174 w 3536157"/>
              <a:gd name="connsiteY9" fmla="*/ 1147764 h 3362325"/>
              <a:gd name="connsiteX10" fmla="*/ 2833687 w 3536157"/>
              <a:gd name="connsiteY10" fmla="*/ 1195388 h 3362325"/>
              <a:gd name="connsiteX11" fmla="*/ 2771774 w 3536157"/>
              <a:gd name="connsiteY11" fmla="*/ 1219201 h 3362325"/>
              <a:gd name="connsiteX12" fmla="*/ 2738437 w 3536157"/>
              <a:gd name="connsiteY12" fmla="*/ 1240632 h 3362325"/>
              <a:gd name="connsiteX13" fmla="*/ 2709862 w 3536157"/>
              <a:gd name="connsiteY13" fmla="*/ 1281113 h 3362325"/>
              <a:gd name="connsiteX14" fmla="*/ 2652712 w 3536157"/>
              <a:gd name="connsiteY14" fmla="*/ 1369220 h 3362325"/>
              <a:gd name="connsiteX15" fmla="*/ 2609849 w 3536157"/>
              <a:gd name="connsiteY15" fmla="*/ 1493045 h 3362325"/>
              <a:gd name="connsiteX16" fmla="*/ 2569368 w 3536157"/>
              <a:gd name="connsiteY16" fmla="*/ 1576388 h 3362325"/>
              <a:gd name="connsiteX17" fmla="*/ 2528887 w 3536157"/>
              <a:gd name="connsiteY17" fmla="*/ 1652588 h 3362325"/>
              <a:gd name="connsiteX18" fmla="*/ 2464594 w 3536157"/>
              <a:gd name="connsiteY18" fmla="*/ 1700214 h 3362325"/>
              <a:gd name="connsiteX19" fmla="*/ 2409824 w 3536157"/>
              <a:gd name="connsiteY19" fmla="*/ 1769270 h 3362325"/>
              <a:gd name="connsiteX20" fmla="*/ 2286000 w 3536157"/>
              <a:gd name="connsiteY20" fmla="*/ 1900238 h 3362325"/>
              <a:gd name="connsiteX21" fmla="*/ 2171699 w 3536157"/>
              <a:gd name="connsiteY21" fmla="*/ 2009776 h 3362325"/>
              <a:gd name="connsiteX22" fmla="*/ 2069305 w 3536157"/>
              <a:gd name="connsiteY22" fmla="*/ 2085974 h 3362325"/>
              <a:gd name="connsiteX23" fmla="*/ 1978817 w 3536157"/>
              <a:gd name="connsiteY23" fmla="*/ 2100263 h 3362325"/>
              <a:gd name="connsiteX24" fmla="*/ 1916905 w 3536157"/>
              <a:gd name="connsiteY24" fmla="*/ 2128838 h 3362325"/>
              <a:gd name="connsiteX25" fmla="*/ 1859755 w 3536157"/>
              <a:gd name="connsiteY25" fmla="*/ 2174081 h 3362325"/>
              <a:gd name="connsiteX26" fmla="*/ 1840705 w 3536157"/>
              <a:gd name="connsiteY26" fmla="*/ 2240757 h 3362325"/>
              <a:gd name="connsiteX27" fmla="*/ 1838324 w 3536157"/>
              <a:gd name="connsiteY27" fmla="*/ 2319338 h 3362325"/>
              <a:gd name="connsiteX28" fmla="*/ 1831181 w 3536157"/>
              <a:gd name="connsiteY28" fmla="*/ 2374106 h 3362325"/>
              <a:gd name="connsiteX29" fmla="*/ 1816894 w 3536157"/>
              <a:gd name="connsiteY29" fmla="*/ 2407444 h 3362325"/>
              <a:gd name="connsiteX30" fmla="*/ 1788319 w 3536157"/>
              <a:gd name="connsiteY30" fmla="*/ 2440781 h 3362325"/>
              <a:gd name="connsiteX31" fmla="*/ 1728788 w 3536157"/>
              <a:gd name="connsiteY31" fmla="*/ 2464594 h 3362325"/>
              <a:gd name="connsiteX32" fmla="*/ 1676400 w 3536157"/>
              <a:gd name="connsiteY32" fmla="*/ 2478881 h 3362325"/>
              <a:gd name="connsiteX33" fmla="*/ 1624013 w 3536157"/>
              <a:gd name="connsiteY33" fmla="*/ 2483644 h 3362325"/>
              <a:gd name="connsiteX34" fmla="*/ 1543050 w 3536157"/>
              <a:gd name="connsiteY34" fmla="*/ 2481262 h 3362325"/>
              <a:gd name="connsiteX35" fmla="*/ 1454944 w 3536157"/>
              <a:gd name="connsiteY35" fmla="*/ 2478881 h 3362325"/>
              <a:gd name="connsiteX36" fmla="*/ 1402556 w 3536157"/>
              <a:gd name="connsiteY36" fmla="*/ 2483644 h 3362325"/>
              <a:gd name="connsiteX37" fmla="*/ 1364456 w 3536157"/>
              <a:gd name="connsiteY37" fmla="*/ 2509837 h 3362325"/>
              <a:gd name="connsiteX38" fmla="*/ 1345406 w 3536157"/>
              <a:gd name="connsiteY38" fmla="*/ 2538412 h 3362325"/>
              <a:gd name="connsiteX39" fmla="*/ 1326356 w 3536157"/>
              <a:gd name="connsiteY39" fmla="*/ 2574131 h 3362325"/>
              <a:gd name="connsiteX40" fmla="*/ 1312069 w 3536157"/>
              <a:gd name="connsiteY40" fmla="*/ 2612231 h 3362325"/>
              <a:gd name="connsiteX41" fmla="*/ 1281113 w 3536157"/>
              <a:gd name="connsiteY41" fmla="*/ 2636044 h 3362325"/>
              <a:gd name="connsiteX42" fmla="*/ 1238250 w 3536157"/>
              <a:gd name="connsiteY42" fmla="*/ 2674144 h 3362325"/>
              <a:gd name="connsiteX43" fmla="*/ 1207294 w 3536157"/>
              <a:gd name="connsiteY43" fmla="*/ 2683669 h 3362325"/>
              <a:gd name="connsiteX44" fmla="*/ 1171575 w 3536157"/>
              <a:gd name="connsiteY44" fmla="*/ 2676525 h 3362325"/>
              <a:gd name="connsiteX45" fmla="*/ 1116806 w 3536157"/>
              <a:gd name="connsiteY45" fmla="*/ 2676525 h 3362325"/>
              <a:gd name="connsiteX46" fmla="*/ 1088231 w 3536157"/>
              <a:gd name="connsiteY46" fmla="*/ 2681287 h 3362325"/>
              <a:gd name="connsiteX47" fmla="*/ 1042988 w 3536157"/>
              <a:gd name="connsiteY47" fmla="*/ 2688431 h 3362325"/>
              <a:gd name="connsiteX48" fmla="*/ 1004888 w 3536157"/>
              <a:gd name="connsiteY48" fmla="*/ 2712244 h 3362325"/>
              <a:gd name="connsiteX49" fmla="*/ 950119 w 3536157"/>
              <a:gd name="connsiteY49" fmla="*/ 2745581 h 3362325"/>
              <a:gd name="connsiteX50" fmla="*/ 859631 w 3536157"/>
              <a:gd name="connsiteY50" fmla="*/ 2809875 h 3362325"/>
              <a:gd name="connsiteX51" fmla="*/ 788194 w 3536157"/>
              <a:gd name="connsiteY51" fmla="*/ 2857500 h 3362325"/>
              <a:gd name="connsiteX52" fmla="*/ 707231 w 3536157"/>
              <a:gd name="connsiteY52" fmla="*/ 2909887 h 3362325"/>
              <a:gd name="connsiteX53" fmla="*/ 652463 w 3536157"/>
              <a:gd name="connsiteY53" fmla="*/ 2955131 h 3362325"/>
              <a:gd name="connsiteX54" fmla="*/ 547688 w 3536157"/>
              <a:gd name="connsiteY54" fmla="*/ 3017044 h 3362325"/>
              <a:gd name="connsiteX55" fmla="*/ 459581 w 3536157"/>
              <a:gd name="connsiteY55" fmla="*/ 3064669 h 3362325"/>
              <a:gd name="connsiteX56" fmla="*/ 326231 w 3536157"/>
              <a:gd name="connsiteY56" fmla="*/ 3133725 h 3362325"/>
              <a:gd name="connsiteX57" fmla="*/ 240506 w 3536157"/>
              <a:gd name="connsiteY57" fmla="*/ 3167062 h 3362325"/>
              <a:gd name="connsiteX58" fmla="*/ 164306 w 3536157"/>
              <a:gd name="connsiteY58" fmla="*/ 3200400 h 3362325"/>
              <a:gd name="connsiteX59" fmla="*/ 102394 w 3536157"/>
              <a:gd name="connsiteY59" fmla="*/ 3221831 h 3362325"/>
              <a:gd name="connsiteX60" fmla="*/ 0 w 3536157"/>
              <a:gd name="connsiteY60" fmla="*/ 3233737 h 3362325"/>
              <a:gd name="connsiteX61" fmla="*/ 11906 w 3536157"/>
              <a:gd name="connsiteY61" fmla="*/ 3252787 h 3362325"/>
              <a:gd name="connsiteX62" fmla="*/ 33338 w 3536157"/>
              <a:gd name="connsiteY62" fmla="*/ 3281362 h 3362325"/>
              <a:gd name="connsiteX63" fmla="*/ 45244 w 3536157"/>
              <a:gd name="connsiteY63" fmla="*/ 3324225 h 3362325"/>
              <a:gd name="connsiteX64" fmla="*/ 47625 w 3536157"/>
              <a:gd name="connsiteY64" fmla="*/ 3362325 h 3362325"/>
              <a:gd name="connsiteX65" fmla="*/ 100013 w 3536157"/>
              <a:gd name="connsiteY65" fmla="*/ 3345656 h 3362325"/>
              <a:gd name="connsiteX66" fmla="*/ 247650 w 3536157"/>
              <a:gd name="connsiteY66" fmla="*/ 3288506 h 3362325"/>
              <a:gd name="connsiteX67" fmla="*/ 402431 w 3536157"/>
              <a:gd name="connsiteY67" fmla="*/ 3214687 h 3362325"/>
              <a:gd name="connsiteX68" fmla="*/ 531019 w 3536157"/>
              <a:gd name="connsiteY68" fmla="*/ 3138487 h 3362325"/>
              <a:gd name="connsiteX69" fmla="*/ 623888 w 3536157"/>
              <a:gd name="connsiteY69" fmla="*/ 3074194 h 3362325"/>
              <a:gd name="connsiteX70" fmla="*/ 721519 w 3536157"/>
              <a:gd name="connsiteY70" fmla="*/ 3005137 h 3362325"/>
              <a:gd name="connsiteX71" fmla="*/ 857250 w 3536157"/>
              <a:gd name="connsiteY71" fmla="*/ 2900362 h 3362325"/>
              <a:gd name="connsiteX72" fmla="*/ 978694 w 3536157"/>
              <a:gd name="connsiteY72" fmla="*/ 2826544 h 3362325"/>
              <a:gd name="connsiteX73" fmla="*/ 1035844 w 3536157"/>
              <a:gd name="connsiteY73" fmla="*/ 2774156 h 3362325"/>
              <a:gd name="connsiteX74" fmla="*/ 1066800 w 3536157"/>
              <a:gd name="connsiteY74" fmla="*/ 2764631 h 3362325"/>
              <a:gd name="connsiteX75" fmla="*/ 1081088 w 3536157"/>
              <a:gd name="connsiteY75" fmla="*/ 2759869 h 3362325"/>
              <a:gd name="connsiteX76" fmla="*/ 1140619 w 3536157"/>
              <a:gd name="connsiteY76" fmla="*/ 2755106 h 3362325"/>
              <a:gd name="connsiteX77" fmla="*/ 1200150 w 3536157"/>
              <a:gd name="connsiteY77" fmla="*/ 2745581 h 3362325"/>
              <a:gd name="connsiteX78" fmla="*/ 1221581 w 3536157"/>
              <a:gd name="connsiteY78" fmla="*/ 2740819 h 3362325"/>
              <a:gd name="connsiteX79" fmla="*/ 1240631 w 3536157"/>
              <a:gd name="connsiteY79" fmla="*/ 2731294 h 3362325"/>
              <a:gd name="connsiteX80" fmla="*/ 1307306 w 3536157"/>
              <a:gd name="connsiteY80" fmla="*/ 2690812 h 3362325"/>
              <a:gd name="connsiteX81" fmla="*/ 1338263 w 3536157"/>
              <a:gd name="connsiteY81" fmla="*/ 2676525 h 3362325"/>
              <a:gd name="connsiteX82" fmla="*/ 1347788 w 3536157"/>
              <a:gd name="connsiteY82" fmla="*/ 2650331 h 3362325"/>
              <a:gd name="connsiteX83" fmla="*/ 1362075 w 3536157"/>
              <a:gd name="connsiteY83" fmla="*/ 2626519 h 3362325"/>
              <a:gd name="connsiteX84" fmla="*/ 1383506 w 3536157"/>
              <a:gd name="connsiteY84" fmla="*/ 2600325 h 3362325"/>
              <a:gd name="connsiteX85" fmla="*/ 1407319 w 3536157"/>
              <a:gd name="connsiteY85" fmla="*/ 2562225 h 3362325"/>
              <a:gd name="connsiteX86" fmla="*/ 1438275 w 3536157"/>
              <a:gd name="connsiteY86" fmla="*/ 2538412 h 3362325"/>
              <a:gd name="connsiteX87" fmla="*/ 1457325 w 3536157"/>
              <a:gd name="connsiteY87" fmla="*/ 2528887 h 3362325"/>
              <a:gd name="connsiteX88" fmla="*/ 1485900 w 3536157"/>
              <a:gd name="connsiteY88" fmla="*/ 2528887 h 3362325"/>
              <a:gd name="connsiteX89" fmla="*/ 1540669 w 3536157"/>
              <a:gd name="connsiteY89" fmla="*/ 2536031 h 3362325"/>
              <a:gd name="connsiteX90" fmla="*/ 1590675 w 3536157"/>
              <a:gd name="connsiteY90" fmla="*/ 2540794 h 3362325"/>
              <a:gd name="connsiteX91" fmla="*/ 1643063 w 3536157"/>
              <a:gd name="connsiteY91" fmla="*/ 2536031 h 3362325"/>
              <a:gd name="connsiteX92" fmla="*/ 1664494 w 3536157"/>
              <a:gd name="connsiteY92" fmla="*/ 2536031 h 3362325"/>
              <a:gd name="connsiteX93" fmla="*/ 1704975 w 3536157"/>
              <a:gd name="connsiteY93" fmla="*/ 2519362 h 3362325"/>
              <a:gd name="connsiteX94" fmla="*/ 1728788 w 3536157"/>
              <a:gd name="connsiteY94" fmla="*/ 2505075 h 3362325"/>
              <a:gd name="connsiteX95" fmla="*/ 1785938 w 3536157"/>
              <a:gd name="connsiteY95" fmla="*/ 2483644 h 3362325"/>
              <a:gd name="connsiteX96" fmla="*/ 1807369 w 3536157"/>
              <a:gd name="connsiteY96" fmla="*/ 2459831 h 3362325"/>
              <a:gd name="connsiteX97" fmla="*/ 1843088 w 3536157"/>
              <a:gd name="connsiteY97" fmla="*/ 2428875 h 3362325"/>
              <a:gd name="connsiteX98" fmla="*/ 1859756 w 3536157"/>
              <a:gd name="connsiteY98" fmla="*/ 2386012 h 3362325"/>
              <a:gd name="connsiteX99" fmla="*/ 1876425 w 3536157"/>
              <a:gd name="connsiteY99" fmla="*/ 2347912 h 3362325"/>
              <a:gd name="connsiteX100" fmla="*/ 1890713 w 3536157"/>
              <a:gd name="connsiteY100" fmla="*/ 2307431 h 3362325"/>
              <a:gd name="connsiteX101" fmla="*/ 1893093 w 3536157"/>
              <a:gd name="connsiteY101" fmla="*/ 2259807 h 3362325"/>
              <a:gd name="connsiteX102" fmla="*/ 1912143 w 3536157"/>
              <a:gd name="connsiteY102" fmla="*/ 2214563 h 3362325"/>
              <a:gd name="connsiteX103" fmla="*/ 1955006 w 3536157"/>
              <a:gd name="connsiteY103" fmla="*/ 2169320 h 3362325"/>
              <a:gd name="connsiteX104" fmla="*/ 2059780 w 3536157"/>
              <a:gd name="connsiteY104" fmla="*/ 2150269 h 3362325"/>
              <a:gd name="connsiteX105" fmla="*/ 2216943 w 3536157"/>
              <a:gd name="connsiteY105" fmla="*/ 2040732 h 3362325"/>
              <a:gd name="connsiteX106" fmla="*/ 2274093 w 3536157"/>
              <a:gd name="connsiteY106" fmla="*/ 1988345 h 3362325"/>
              <a:gd name="connsiteX107" fmla="*/ 2378868 w 3536157"/>
              <a:gd name="connsiteY107" fmla="*/ 1878807 h 3362325"/>
              <a:gd name="connsiteX108" fmla="*/ 2486024 w 3536157"/>
              <a:gd name="connsiteY108" fmla="*/ 1747839 h 3362325"/>
              <a:gd name="connsiteX109" fmla="*/ 2566986 w 3536157"/>
              <a:gd name="connsiteY109" fmla="*/ 1676400 h 3362325"/>
              <a:gd name="connsiteX110" fmla="*/ 2638424 w 3536157"/>
              <a:gd name="connsiteY110" fmla="*/ 1524001 h 3362325"/>
              <a:gd name="connsiteX111" fmla="*/ 2693193 w 3536157"/>
              <a:gd name="connsiteY111" fmla="*/ 1393032 h 3362325"/>
              <a:gd name="connsiteX112" fmla="*/ 2724149 w 3536157"/>
              <a:gd name="connsiteY112" fmla="*/ 1328738 h 3362325"/>
              <a:gd name="connsiteX113" fmla="*/ 2783681 w 3536157"/>
              <a:gd name="connsiteY113" fmla="*/ 1273970 h 3362325"/>
              <a:gd name="connsiteX114" fmla="*/ 2886074 w 3536157"/>
              <a:gd name="connsiteY114" fmla="*/ 1216820 h 3362325"/>
              <a:gd name="connsiteX115" fmla="*/ 2950368 w 3536157"/>
              <a:gd name="connsiteY115" fmla="*/ 1202532 h 3362325"/>
              <a:gd name="connsiteX116" fmla="*/ 3002755 w 3536157"/>
              <a:gd name="connsiteY116" fmla="*/ 1147763 h 3362325"/>
              <a:gd name="connsiteX117" fmla="*/ 3536157 w 3536157"/>
              <a:gd name="connsiteY117" fmla="*/ 147636 h 3362325"/>
              <a:gd name="connsiteX0" fmla="*/ 3505200 w 3536157"/>
              <a:gd name="connsiteY0" fmla="*/ 0 h 3362325"/>
              <a:gd name="connsiteX1" fmla="*/ 3381374 w 3536157"/>
              <a:gd name="connsiteY1" fmla="*/ 340520 h 3362325"/>
              <a:gd name="connsiteX2" fmla="*/ 3298031 w 3536157"/>
              <a:gd name="connsiteY2" fmla="*/ 423864 h 3362325"/>
              <a:gd name="connsiteX3" fmla="*/ 3259931 w 3536157"/>
              <a:gd name="connsiteY3" fmla="*/ 490540 h 3362325"/>
              <a:gd name="connsiteX4" fmla="*/ 3145630 w 3536157"/>
              <a:gd name="connsiteY4" fmla="*/ 566738 h 3362325"/>
              <a:gd name="connsiteX5" fmla="*/ 3055144 w 3536157"/>
              <a:gd name="connsiteY5" fmla="*/ 797719 h 3362325"/>
              <a:gd name="connsiteX6" fmla="*/ 3038474 w 3536157"/>
              <a:gd name="connsiteY6" fmla="*/ 892970 h 3362325"/>
              <a:gd name="connsiteX7" fmla="*/ 3007518 w 3536157"/>
              <a:gd name="connsiteY7" fmla="*/ 957263 h 3362325"/>
              <a:gd name="connsiteX8" fmla="*/ 2962274 w 3536157"/>
              <a:gd name="connsiteY8" fmla="*/ 1097757 h 3362325"/>
              <a:gd name="connsiteX9" fmla="*/ 2924174 w 3536157"/>
              <a:gd name="connsiteY9" fmla="*/ 1147764 h 3362325"/>
              <a:gd name="connsiteX10" fmla="*/ 2833687 w 3536157"/>
              <a:gd name="connsiteY10" fmla="*/ 1195388 h 3362325"/>
              <a:gd name="connsiteX11" fmla="*/ 2771774 w 3536157"/>
              <a:gd name="connsiteY11" fmla="*/ 1219201 h 3362325"/>
              <a:gd name="connsiteX12" fmla="*/ 2738437 w 3536157"/>
              <a:gd name="connsiteY12" fmla="*/ 1240632 h 3362325"/>
              <a:gd name="connsiteX13" fmla="*/ 2709862 w 3536157"/>
              <a:gd name="connsiteY13" fmla="*/ 1281113 h 3362325"/>
              <a:gd name="connsiteX14" fmla="*/ 2652712 w 3536157"/>
              <a:gd name="connsiteY14" fmla="*/ 1369220 h 3362325"/>
              <a:gd name="connsiteX15" fmla="*/ 2609849 w 3536157"/>
              <a:gd name="connsiteY15" fmla="*/ 1493045 h 3362325"/>
              <a:gd name="connsiteX16" fmla="*/ 2569368 w 3536157"/>
              <a:gd name="connsiteY16" fmla="*/ 1576388 h 3362325"/>
              <a:gd name="connsiteX17" fmla="*/ 2528887 w 3536157"/>
              <a:gd name="connsiteY17" fmla="*/ 1652588 h 3362325"/>
              <a:gd name="connsiteX18" fmla="*/ 2464594 w 3536157"/>
              <a:gd name="connsiteY18" fmla="*/ 1700214 h 3362325"/>
              <a:gd name="connsiteX19" fmla="*/ 2409824 w 3536157"/>
              <a:gd name="connsiteY19" fmla="*/ 1769270 h 3362325"/>
              <a:gd name="connsiteX20" fmla="*/ 2286000 w 3536157"/>
              <a:gd name="connsiteY20" fmla="*/ 1900238 h 3362325"/>
              <a:gd name="connsiteX21" fmla="*/ 2171699 w 3536157"/>
              <a:gd name="connsiteY21" fmla="*/ 2009776 h 3362325"/>
              <a:gd name="connsiteX22" fmla="*/ 2069305 w 3536157"/>
              <a:gd name="connsiteY22" fmla="*/ 2085974 h 3362325"/>
              <a:gd name="connsiteX23" fmla="*/ 1978817 w 3536157"/>
              <a:gd name="connsiteY23" fmla="*/ 2100263 h 3362325"/>
              <a:gd name="connsiteX24" fmla="*/ 1916905 w 3536157"/>
              <a:gd name="connsiteY24" fmla="*/ 2128838 h 3362325"/>
              <a:gd name="connsiteX25" fmla="*/ 1859755 w 3536157"/>
              <a:gd name="connsiteY25" fmla="*/ 2174081 h 3362325"/>
              <a:gd name="connsiteX26" fmla="*/ 1840705 w 3536157"/>
              <a:gd name="connsiteY26" fmla="*/ 2240757 h 3362325"/>
              <a:gd name="connsiteX27" fmla="*/ 1838324 w 3536157"/>
              <a:gd name="connsiteY27" fmla="*/ 2319338 h 3362325"/>
              <a:gd name="connsiteX28" fmla="*/ 1831181 w 3536157"/>
              <a:gd name="connsiteY28" fmla="*/ 2374106 h 3362325"/>
              <a:gd name="connsiteX29" fmla="*/ 1816894 w 3536157"/>
              <a:gd name="connsiteY29" fmla="*/ 2407444 h 3362325"/>
              <a:gd name="connsiteX30" fmla="*/ 1788319 w 3536157"/>
              <a:gd name="connsiteY30" fmla="*/ 2440781 h 3362325"/>
              <a:gd name="connsiteX31" fmla="*/ 1728788 w 3536157"/>
              <a:gd name="connsiteY31" fmla="*/ 2464594 h 3362325"/>
              <a:gd name="connsiteX32" fmla="*/ 1676400 w 3536157"/>
              <a:gd name="connsiteY32" fmla="*/ 2478881 h 3362325"/>
              <a:gd name="connsiteX33" fmla="*/ 1624013 w 3536157"/>
              <a:gd name="connsiteY33" fmla="*/ 2483644 h 3362325"/>
              <a:gd name="connsiteX34" fmla="*/ 1543050 w 3536157"/>
              <a:gd name="connsiteY34" fmla="*/ 2481262 h 3362325"/>
              <a:gd name="connsiteX35" fmla="*/ 1454944 w 3536157"/>
              <a:gd name="connsiteY35" fmla="*/ 2478881 h 3362325"/>
              <a:gd name="connsiteX36" fmla="*/ 1402556 w 3536157"/>
              <a:gd name="connsiteY36" fmla="*/ 2483644 h 3362325"/>
              <a:gd name="connsiteX37" fmla="*/ 1364456 w 3536157"/>
              <a:gd name="connsiteY37" fmla="*/ 2509837 h 3362325"/>
              <a:gd name="connsiteX38" fmla="*/ 1345406 w 3536157"/>
              <a:gd name="connsiteY38" fmla="*/ 2538412 h 3362325"/>
              <a:gd name="connsiteX39" fmla="*/ 1326356 w 3536157"/>
              <a:gd name="connsiteY39" fmla="*/ 2574131 h 3362325"/>
              <a:gd name="connsiteX40" fmla="*/ 1312069 w 3536157"/>
              <a:gd name="connsiteY40" fmla="*/ 2612231 h 3362325"/>
              <a:gd name="connsiteX41" fmla="*/ 1281113 w 3536157"/>
              <a:gd name="connsiteY41" fmla="*/ 2636044 h 3362325"/>
              <a:gd name="connsiteX42" fmla="*/ 1238250 w 3536157"/>
              <a:gd name="connsiteY42" fmla="*/ 2674144 h 3362325"/>
              <a:gd name="connsiteX43" fmla="*/ 1207294 w 3536157"/>
              <a:gd name="connsiteY43" fmla="*/ 2683669 h 3362325"/>
              <a:gd name="connsiteX44" fmla="*/ 1171575 w 3536157"/>
              <a:gd name="connsiteY44" fmla="*/ 2676525 h 3362325"/>
              <a:gd name="connsiteX45" fmla="*/ 1116806 w 3536157"/>
              <a:gd name="connsiteY45" fmla="*/ 2676525 h 3362325"/>
              <a:gd name="connsiteX46" fmla="*/ 1088231 w 3536157"/>
              <a:gd name="connsiteY46" fmla="*/ 2681287 h 3362325"/>
              <a:gd name="connsiteX47" fmla="*/ 1042988 w 3536157"/>
              <a:gd name="connsiteY47" fmla="*/ 2688431 h 3362325"/>
              <a:gd name="connsiteX48" fmla="*/ 1004888 w 3536157"/>
              <a:gd name="connsiteY48" fmla="*/ 2712244 h 3362325"/>
              <a:gd name="connsiteX49" fmla="*/ 950119 w 3536157"/>
              <a:gd name="connsiteY49" fmla="*/ 2745581 h 3362325"/>
              <a:gd name="connsiteX50" fmla="*/ 859631 w 3536157"/>
              <a:gd name="connsiteY50" fmla="*/ 2809875 h 3362325"/>
              <a:gd name="connsiteX51" fmla="*/ 788194 w 3536157"/>
              <a:gd name="connsiteY51" fmla="*/ 2857500 h 3362325"/>
              <a:gd name="connsiteX52" fmla="*/ 707231 w 3536157"/>
              <a:gd name="connsiteY52" fmla="*/ 2909887 h 3362325"/>
              <a:gd name="connsiteX53" fmla="*/ 652463 w 3536157"/>
              <a:gd name="connsiteY53" fmla="*/ 2955131 h 3362325"/>
              <a:gd name="connsiteX54" fmla="*/ 547688 w 3536157"/>
              <a:gd name="connsiteY54" fmla="*/ 3017044 h 3362325"/>
              <a:gd name="connsiteX55" fmla="*/ 459581 w 3536157"/>
              <a:gd name="connsiteY55" fmla="*/ 3064669 h 3362325"/>
              <a:gd name="connsiteX56" fmla="*/ 326231 w 3536157"/>
              <a:gd name="connsiteY56" fmla="*/ 3133725 h 3362325"/>
              <a:gd name="connsiteX57" fmla="*/ 240506 w 3536157"/>
              <a:gd name="connsiteY57" fmla="*/ 3167062 h 3362325"/>
              <a:gd name="connsiteX58" fmla="*/ 164306 w 3536157"/>
              <a:gd name="connsiteY58" fmla="*/ 3200400 h 3362325"/>
              <a:gd name="connsiteX59" fmla="*/ 102394 w 3536157"/>
              <a:gd name="connsiteY59" fmla="*/ 3221831 h 3362325"/>
              <a:gd name="connsiteX60" fmla="*/ 0 w 3536157"/>
              <a:gd name="connsiteY60" fmla="*/ 3233737 h 3362325"/>
              <a:gd name="connsiteX61" fmla="*/ 11906 w 3536157"/>
              <a:gd name="connsiteY61" fmla="*/ 3252787 h 3362325"/>
              <a:gd name="connsiteX62" fmla="*/ 33338 w 3536157"/>
              <a:gd name="connsiteY62" fmla="*/ 3281362 h 3362325"/>
              <a:gd name="connsiteX63" fmla="*/ 45244 w 3536157"/>
              <a:gd name="connsiteY63" fmla="*/ 3324225 h 3362325"/>
              <a:gd name="connsiteX64" fmla="*/ 47625 w 3536157"/>
              <a:gd name="connsiteY64" fmla="*/ 3362325 h 3362325"/>
              <a:gd name="connsiteX65" fmla="*/ 100013 w 3536157"/>
              <a:gd name="connsiteY65" fmla="*/ 3345656 h 3362325"/>
              <a:gd name="connsiteX66" fmla="*/ 247650 w 3536157"/>
              <a:gd name="connsiteY66" fmla="*/ 3288506 h 3362325"/>
              <a:gd name="connsiteX67" fmla="*/ 402431 w 3536157"/>
              <a:gd name="connsiteY67" fmla="*/ 3214687 h 3362325"/>
              <a:gd name="connsiteX68" fmla="*/ 531019 w 3536157"/>
              <a:gd name="connsiteY68" fmla="*/ 3138487 h 3362325"/>
              <a:gd name="connsiteX69" fmla="*/ 623888 w 3536157"/>
              <a:gd name="connsiteY69" fmla="*/ 3074194 h 3362325"/>
              <a:gd name="connsiteX70" fmla="*/ 721519 w 3536157"/>
              <a:gd name="connsiteY70" fmla="*/ 3005137 h 3362325"/>
              <a:gd name="connsiteX71" fmla="*/ 857250 w 3536157"/>
              <a:gd name="connsiteY71" fmla="*/ 2900362 h 3362325"/>
              <a:gd name="connsiteX72" fmla="*/ 978694 w 3536157"/>
              <a:gd name="connsiteY72" fmla="*/ 2826544 h 3362325"/>
              <a:gd name="connsiteX73" fmla="*/ 1035844 w 3536157"/>
              <a:gd name="connsiteY73" fmla="*/ 2774156 h 3362325"/>
              <a:gd name="connsiteX74" fmla="*/ 1066800 w 3536157"/>
              <a:gd name="connsiteY74" fmla="*/ 2764631 h 3362325"/>
              <a:gd name="connsiteX75" fmla="*/ 1081088 w 3536157"/>
              <a:gd name="connsiteY75" fmla="*/ 2759869 h 3362325"/>
              <a:gd name="connsiteX76" fmla="*/ 1140619 w 3536157"/>
              <a:gd name="connsiteY76" fmla="*/ 2755106 h 3362325"/>
              <a:gd name="connsiteX77" fmla="*/ 1200150 w 3536157"/>
              <a:gd name="connsiteY77" fmla="*/ 2745581 h 3362325"/>
              <a:gd name="connsiteX78" fmla="*/ 1221581 w 3536157"/>
              <a:gd name="connsiteY78" fmla="*/ 2740819 h 3362325"/>
              <a:gd name="connsiteX79" fmla="*/ 1240631 w 3536157"/>
              <a:gd name="connsiteY79" fmla="*/ 2731294 h 3362325"/>
              <a:gd name="connsiteX80" fmla="*/ 1307306 w 3536157"/>
              <a:gd name="connsiteY80" fmla="*/ 2690812 h 3362325"/>
              <a:gd name="connsiteX81" fmla="*/ 1338263 w 3536157"/>
              <a:gd name="connsiteY81" fmla="*/ 2676525 h 3362325"/>
              <a:gd name="connsiteX82" fmla="*/ 1347788 w 3536157"/>
              <a:gd name="connsiteY82" fmla="*/ 2650331 h 3362325"/>
              <a:gd name="connsiteX83" fmla="*/ 1362075 w 3536157"/>
              <a:gd name="connsiteY83" fmla="*/ 2626519 h 3362325"/>
              <a:gd name="connsiteX84" fmla="*/ 1383506 w 3536157"/>
              <a:gd name="connsiteY84" fmla="*/ 2600325 h 3362325"/>
              <a:gd name="connsiteX85" fmla="*/ 1407319 w 3536157"/>
              <a:gd name="connsiteY85" fmla="*/ 2562225 h 3362325"/>
              <a:gd name="connsiteX86" fmla="*/ 1438275 w 3536157"/>
              <a:gd name="connsiteY86" fmla="*/ 2538412 h 3362325"/>
              <a:gd name="connsiteX87" fmla="*/ 1457325 w 3536157"/>
              <a:gd name="connsiteY87" fmla="*/ 2528887 h 3362325"/>
              <a:gd name="connsiteX88" fmla="*/ 1485900 w 3536157"/>
              <a:gd name="connsiteY88" fmla="*/ 2528887 h 3362325"/>
              <a:gd name="connsiteX89" fmla="*/ 1540669 w 3536157"/>
              <a:gd name="connsiteY89" fmla="*/ 2536031 h 3362325"/>
              <a:gd name="connsiteX90" fmla="*/ 1590675 w 3536157"/>
              <a:gd name="connsiteY90" fmla="*/ 2540794 h 3362325"/>
              <a:gd name="connsiteX91" fmla="*/ 1643063 w 3536157"/>
              <a:gd name="connsiteY91" fmla="*/ 2536031 h 3362325"/>
              <a:gd name="connsiteX92" fmla="*/ 1664494 w 3536157"/>
              <a:gd name="connsiteY92" fmla="*/ 2536031 h 3362325"/>
              <a:gd name="connsiteX93" fmla="*/ 1704975 w 3536157"/>
              <a:gd name="connsiteY93" fmla="*/ 2519362 h 3362325"/>
              <a:gd name="connsiteX94" fmla="*/ 1728788 w 3536157"/>
              <a:gd name="connsiteY94" fmla="*/ 2505075 h 3362325"/>
              <a:gd name="connsiteX95" fmla="*/ 1785938 w 3536157"/>
              <a:gd name="connsiteY95" fmla="*/ 2483644 h 3362325"/>
              <a:gd name="connsiteX96" fmla="*/ 1807369 w 3536157"/>
              <a:gd name="connsiteY96" fmla="*/ 2459831 h 3362325"/>
              <a:gd name="connsiteX97" fmla="*/ 1843088 w 3536157"/>
              <a:gd name="connsiteY97" fmla="*/ 2428875 h 3362325"/>
              <a:gd name="connsiteX98" fmla="*/ 1859756 w 3536157"/>
              <a:gd name="connsiteY98" fmla="*/ 2386012 h 3362325"/>
              <a:gd name="connsiteX99" fmla="*/ 1876425 w 3536157"/>
              <a:gd name="connsiteY99" fmla="*/ 2347912 h 3362325"/>
              <a:gd name="connsiteX100" fmla="*/ 1890713 w 3536157"/>
              <a:gd name="connsiteY100" fmla="*/ 2307431 h 3362325"/>
              <a:gd name="connsiteX101" fmla="*/ 1893093 w 3536157"/>
              <a:gd name="connsiteY101" fmla="*/ 2259807 h 3362325"/>
              <a:gd name="connsiteX102" fmla="*/ 1912143 w 3536157"/>
              <a:gd name="connsiteY102" fmla="*/ 2214563 h 3362325"/>
              <a:gd name="connsiteX103" fmla="*/ 1955006 w 3536157"/>
              <a:gd name="connsiteY103" fmla="*/ 2169320 h 3362325"/>
              <a:gd name="connsiteX104" fmla="*/ 2059780 w 3536157"/>
              <a:gd name="connsiteY104" fmla="*/ 2150269 h 3362325"/>
              <a:gd name="connsiteX105" fmla="*/ 2216943 w 3536157"/>
              <a:gd name="connsiteY105" fmla="*/ 2040732 h 3362325"/>
              <a:gd name="connsiteX106" fmla="*/ 2274093 w 3536157"/>
              <a:gd name="connsiteY106" fmla="*/ 1988345 h 3362325"/>
              <a:gd name="connsiteX107" fmla="*/ 2378868 w 3536157"/>
              <a:gd name="connsiteY107" fmla="*/ 1878807 h 3362325"/>
              <a:gd name="connsiteX108" fmla="*/ 2486024 w 3536157"/>
              <a:gd name="connsiteY108" fmla="*/ 1747839 h 3362325"/>
              <a:gd name="connsiteX109" fmla="*/ 2566986 w 3536157"/>
              <a:gd name="connsiteY109" fmla="*/ 1676400 h 3362325"/>
              <a:gd name="connsiteX110" fmla="*/ 2638424 w 3536157"/>
              <a:gd name="connsiteY110" fmla="*/ 1524001 h 3362325"/>
              <a:gd name="connsiteX111" fmla="*/ 2693193 w 3536157"/>
              <a:gd name="connsiteY111" fmla="*/ 1393032 h 3362325"/>
              <a:gd name="connsiteX112" fmla="*/ 2724149 w 3536157"/>
              <a:gd name="connsiteY112" fmla="*/ 1328738 h 3362325"/>
              <a:gd name="connsiteX113" fmla="*/ 2783681 w 3536157"/>
              <a:gd name="connsiteY113" fmla="*/ 1273970 h 3362325"/>
              <a:gd name="connsiteX114" fmla="*/ 2886074 w 3536157"/>
              <a:gd name="connsiteY114" fmla="*/ 1216820 h 3362325"/>
              <a:gd name="connsiteX115" fmla="*/ 2950368 w 3536157"/>
              <a:gd name="connsiteY115" fmla="*/ 1202532 h 3362325"/>
              <a:gd name="connsiteX116" fmla="*/ 3002755 w 3536157"/>
              <a:gd name="connsiteY116" fmla="*/ 1147763 h 3362325"/>
              <a:gd name="connsiteX117" fmla="*/ 3536157 w 3536157"/>
              <a:gd name="connsiteY117" fmla="*/ 147636 h 3362325"/>
              <a:gd name="connsiteX0" fmla="*/ 3505200 w 3536157"/>
              <a:gd name="connsiteY0" fmla="*/ 0 h 3362325"/>
              <a:gd name="connsiteX1" fmla="*/ 3381374 w 3536157"/>
              <a:gd name="connsiteY1" fmla="*/ 340520 h 3362325"/>
              <a:gd name="connsiteX2" fmla="*/ 3336130 w 3536157"/>
              <a:gd name="connsiteY2" fmla="*/ 385764 h 3362325"/>
              <a:gd name="connsiteX3" fmla="*/ 3298031 w 3536157"/>
              <a:gd name="connsiteY3" fmla="*/ 423864 h 3362325"/>
              <a:gd name="connsiteX4" fmla="*/ 3259931 w 3536157"/>
              <a:gd name="connsiteY4" fmla="*/ 490540 h 3362325"/>
              <a:gd name="connsiteX5" fmla="*/ 3145630 w 3536157"/>
              <a:gd name="connsiteY5" fmla="*/ 566738 h 3362325"/>
              <a:gd name="connsiteX6" fmla="*/ 3055144 w 3536157"/>
              <a:gd name="connsiteY6" fmla="*/ 797719 h 3362325"/>
              <a:gd name="connsiteX7" fmla="*/ 3038474 w 3536157"/>
              <a:gd name="connsiteY7" fmla="*/ 892970 h 3362325"/>
              <a:gd name="connsiteX8" fmla="*/ 3007518 w 3536157"/>
              <a:gd name="connsiteY8" fmla="*/ 957263 h 3362325"/>
              <a:gd name="connsiteX9" fmla="*/ 2962274 w 3536157"/>
              <a:gd name="connsiteY9" fmla="*/ 1097757 h 3362325"/>
              <a:gd name="connsiteX10" fmla="*/ 2924174 w 3536157"/>
              <a:gd name="connsiteY10" fmla="*/ 1147764 h 3362325"/>
              <a:gd name="connsiteX11" fmla="*/ 2833687 w 3536157"/>
              <a:gd name="connsiteY11" fmla="*/ 1195388 h 3362325"/>
              <a:gd name="connsiteX12" fmla="*/ 2771774 w 3536157"/>
              <a:gd name="connsiteY12" fmla="*/ 1219201 h 3362325"/>
              <a:gd name="connsiteX13" fmla="*/ 2738437 w 3536157"/>
              <a:gd name="connsiteY13" fmla="*/ 1240632 h 3362325"/>
              <a:gd name="connsiteX14" fmla="*/ 2709862 w 3536157"/>
              <a:gd name="connsiteY14" fmla="*/ 1281113 h 3362325"/>
              <a:gd name="connsiteX15" fmla="*/ 2652712 w 3536157"/>
              <a:gd name="connsiteY15" fmla="*/ 1369220 h 3362325"/>
              <a:gd name="connsiteX16" fmla="*/ 2609849 w 3536157"/>
              <a:gd name="connsiteY16" fmla="*/ 1493045 h 3362325"/>
              <a:gd name="connsiteX17" fmla="*/ 2569368 w 3536157"/>
              <a:gd name="connsiteY17" fmla="*/ 1576388 h 3362325"/>
              <a:gd name="connsiteX18" fmla="*/ 2528887 w 3536157"/>
              <a:gd name="connsiteY18" fmla="*/ 1652588 h 3362325"/>
              <a:gd name="connsiteX19" fmla="*/ 2464594 w 3536157"/>
              <a:gd name="connsiteY19" fmla="*/ 1700214 h 3362325"/>
              <a:gd name="connsiteX20" fmla="*/ 2409824 w 3536157"/>
              <a:gd name="connsiteY20" fmla="*/ 1769270 h 3362325"/>
              <a:gd name="connsiteX21" fmla="*/ 2286000 w 3536157"/>
              <a:gd name="connsiteY21" fmla="*/ 1900238 h 3362325"/>
              <a:gd name="connsiteX22" fmla="*/ 2171699 w 3536157"/>
              <a:gd name="connsiteY22" fmla="*/ 2009776 h 3362325"/>
              <a:gd name="connsiteX23" fmla="*/ 2069305 w 3536157"/>
              <a:gd name="connsiteY23" fmla="*/ 2085974 h 3362325"/>
              <a:gd name="connsiteX24" fmla="*/ 1978817 w 3536157"/>
              <a:gd name="connsiteY24" fmla="*/ 2100263 h 3362325"/>
              <a:gd name="connsiteX25" fmla="*/ 1916905 w 3536157"/>
              <a:gd name="connsiteY25" fmla="*/ 2128838 h 3362325"/>
              <a:gd name="connsiteX26" fmla="*/ 1859755 w 3536157"/>
              <a:gd name="connsiteY26" fmla="*/ 2174081 h 3362325"/>
              <a:gd name="connsiteX27" fmla="*/ 1840705 w 3536157"/>
              <a:gd name="connsiteY27" fmla="*/ 2240757 h 3362325"/>
              <a:gd name="connsiteX28" fmla="*/ 1838324 w 3536157"/>
              <a:gd name="connsiteY28" fmla="*/ 2319338 h 3362325"/>
              <a:gd name="connsiteX29" fmla="*/ 1831181 w 3536157"/>
              <a:gd name="connsiteY29" fmla="*/ 2374106 h 3362325"/>
              <a:gd name="connsiteX30" fmla="*/ 1816894 w 3536157"/>
              <a:gd name="connsiteY30" fmla="*/ 2407444 h 3362325"/>
              <a:gd name="connsiteX31" fmla="*/ 1788319 w 3536157"/>
              <a:gd name="connsiteY31" fmla="*/ 2440781 h 3362325"/>
              <a:gd name="connsiteX32" fmla="*/ 1728788 w 3536157"/>
              <a:gd name="connsiteY32" fmla="*/ 2464594 h 3362325"/>
              <a:gd name="connsiteX33" fmla="*/ 1676400 w 3536157"/>
              <a:gd name="connsiteY33" fmla="*/ 2478881 h 3362325"/>
              <a:gd name="connsiteX34" fmla="*/ 1624013 w 3536157"/>
              <a:gd name="connsiteY34" fmla="*/ 2483644 h 3362325"/>
              <a:gd name="connsiteX35" fmla="*/ 1543050 w 3536157"/>
              <a:gd name="connsiteY35" fmla="*/ 2481262 h 3362325"/>
              <a:gd name="connsiteX36" fmla="*/ 1454944 w 3536157"/>
              <a:gd name="connsiteY36" fmla="*/ 2478881 h 3362325"/>
              <a:gd name="connsiteX37" fmla="*/ 1402556 w 3536157"/>
              <a:gd name="connsiteY37" fmla="*/ 2483644 h 3362325"/>
              <a:gd name="connsiteX38" fmla="*/ 1364456 w 3536157"/>
              <a:gd name="connsiteY38" fmla="*/ 2509837 h 3362325"/>
              <a:gd name="connsiteX39" fmla="*/ 1345406 w 3536157"/>
              <a:gd name="connsiteY39" fmla="*/ 2538412 h 3362325"/>
              <a:gd name="connsiteX40" fmla="*/ 1326356 w 3536157"/>
              <a:gd name="connsiteY40" fmla="*/ 2574131 h 3362325"/>
              <a:gd name="connsiteX41" fmla="*/ 1312069 w 3536157"/>
              <a:gd name="connsiteY41" fmla="*/ 2612231 h 3362325"/>
              <a:gd name="connsiteX42" fmla="*/ 1281113 w 3536157"/>
              <a:gd name="connsiteY42" fmla="*/ 2636044 h 3362325"/>
              <a:gd name="connsiteX43" fmla="*/ 1238250 w 3536157"/>
              <a:gd name="connsiteY43" fmla="*/ 2674144 h 3362325"/>
              <a:gd name="connsiteX44" fmla="*/ 1207294 w 3536157"/>
              <a:gd name="connsiteY44" fmla="*/ 2683669 h 3362325"/>
              <a:gd name="connsiteX45" fmla="*/ 1171575 w 3536157"/>
              <a:gd name="connsiteY45" fmla="*/ 2676525 h 3362325"/>
              <a:gd name="connsiteX46" fmla="*/ 1116806 w 3536157"/>
              <a:gd name="connsiteY46" fmla="*/ 2676525 h 3362325"/>
              <a:gd name="connsiteX47" fmla="*/ 1088231 w 3536157"/>
              <a:gd name="connsiteY47" fmla="*/ 2681287 h 3362325"/>
              <a:gd name="connsiteX48" fmla="*/ 1042988 w 3536157"/>
              <a:gd name="connsiteY48" fmla="*/ 2688431 h 3362325"/>
              <a:gd name="connsiteX49" fmla="*/ 1004888 w 3536157"/>
              <a:gd name="connsiteY49" fmla="*/ 2712244 h 3362325"/>
              <a:gd name="connsiteX50" fmla="*/ 950119 w 3536157"/>
              <a:gd name="connsiteY50" fmla="*/ 2745581 h 3362325"/>
              <a:gd name="connsiteX51" fmla="*/ 859631 w 3536157"/>
              <a:gd name="connsiteY51" fmla="*/ 2809875 h 3362325"/>
              <a:gd name="connsiteX52" fmla="*/ 788194 w 3536157"/>
              <a:gd name="connsiteY52" fmla="*/ 2857500 h 3362325"/>
              <a:gd name="connsiteX53" fmla="*/ 707231 w 3536157"/>
              <a:gd name="connsiteY53" fmla="*/ 2909887 h 3362325"/>
              <a:gd name="connsiteX54" fmla="*/ 652463 w 3536157"/>
              <a:gd name="connsiteY54" fmla="*/ 2955131 h 3362325"/>
              <a:gd name="connsiteX55" fmla="*/ 547688 w 3536157"/>
              <a:gd name="connsiteY55" fmla="*/ 3017044 h 3362325"/>
              <a:gd name="connsiteX56" fmla="*/ 459581 w 3536157"/>
              <a:gd name="connsiteY56" fmla="*/ 3064669 h 3362325"/>
              <a:gd name="connsiteX57" fmla="*/ 326231 w 3536157"/>
              <a:gd name="connsiteY57" fmla="*/ 3133725 h 3362325"/>
              <a:gd name="connsiteX58" fmla="*/ 240506 w 3536157"/>
              <a:gd name="connsiteY58" fmla="*/ 3167062 h 3362325"/>
              <a:gd name="connsiteX59" fmla="*/ 164306 w 3536157"/>
              <a:gd name="connsiteY59" fmla="*/ 3200400 h 3362325"/>
              <a:gd name="connsiteX60" fmla="*/ 102394 w 3536157"/>
              <a:gd name="connsiteY60" fmla="*/ 3221831 h 3362325"/>
              <a:gd name="connsiteX61" fmla="*/ 0 w 3536157"/>
              <a:gd name="connsiteY61" fmla="*/ 3233737 h 3362325"/>
              <a:gd name="connsiteX62" fmla="*/ 11906 w 3536157"/>
              <a:gd name="connsiteY62" fmla="*/ 3252787 h 3362325"/>
              <a:gd name="connsiteX63" fmla="*/ 33338 w 3536157"/>
              <a:gd name="connsiteY63" fmla="*/ 3281362 h 3362325"/>
              <a:gd name="connsiteX64" fmla="*/ 45244 w 3536157"/>
              <a:gd name="connsiteY64" fmla="*/ 3324225 h 3362325"/>
              <a:gd name="connsiteX65" fmla="*/ 47625 w 3536157"/>
              <a:gd name="connsiteY65" fmla="*/ 3362325 h 3362325"/>
              <a:gd name="connsiteX66" fmla="*/ 100013 w 3536157"/>
              <a:gd name="connsiteY66" fmla="*/ 3345656 h 3362325"/>
              <a:gd name="connsiteX67" fmla="*/ 247650 w 3536157"/>
              <a:gd name="connsiteY67" fmla="*/ 3288506 h 3362325"/>
              <a:gd name="connsiteX68" fmla="*/ 402431 w 3536157"/>
              <a:gd name="connsiteY68" fmla="*/ 3214687 h 3362325"/>
              <a:gd name="connsiteX69" fmla="*/ 531019 w 3536157"/>
              <a:gd name="connsiteY69" fmla="*/ 3138487 h 3362325"/>
              <a:gd name="connsiteX70" fmla="*/ 623888 w 3536157"/>
              <a:gd name="connsiteY70" fmla="*/ 3074194 h 3362325"/>
              <a:gd name="connsiteX71" fmla="*/ 721519 w 3536157"/>
              <a:gd name="connsiteY71" fmla="*/ 3005137 h 3362325"/>
              <a:gd name="connsiteX72" fmla="*/ 857250 w 3536157"/>
              <a:gd name="connsiteY72" fmla="*/ 2900362 h 3362325"/>
              <a:gd name="connsiteX73" fmla="*/ 978694 w 3536157"/>
              <a:gd name="connsiteY73" fmla="*/ 2826544 h 3362325"/>
              <a:gd name="connsiteX74" fmla="*/ 1035844 w 3536157"/>
              <a:gd name="connsiteY74" fmla="*/ 2774156 h 3362325"/>
              <a:gd name="connsiteX75" fmla="*/ 1066800 w 3536157"/>
              <a:gd name="connsiteY75" fmla="*/ 2764631 h 3362325"/>
              <a:gd name="connsiteX76" fmla="*/ 1081088 w 3536157"/>
              <a:gd name="connsiteY76" fmla="*/ 2759869 h 3362325"/>
              <a:gd name="connsiteX77" fmla="*/ 1140619 w 3536157"/>
              <a:gd name="connsiteY77" fmla="*/ 2755106 h 3362325"/>
              <a:gd name="connsiteX78" fmla="*/ 1200150 w 3536157"/>
              <a:gd name="connsiteY78" fmla="*/ 2745581 h 3362325"/>
              <a:gd name="connsiteX79" fmla="*/ 1221581 w 3536157"/>
              <a:gd name="connsiteY79" fmla="*/ 2740819 h 3362325"/>
              <a:gd name="connsiteX80" fmla="*/ 1240631 w 3536157"/>
              <a:gd name="connsiteY80" fmla="*/ 2731294 h 3362325"/>
              <a:gd name="connsiteX81" fmla="*/ 1307306 w 3536157"/>
              <a:gd name="connsiteY81" fmla="*/ 2690812 h 3362325"/>
              <a:gd name="connsiteX82" fmla="*/ 1338263 w 3536157"/>
              <a:gd name="connsiteY82" fmla="*/ 2676525 h 3362325"/>
              <a:gd name="connsiteX83" fmla="*/ 1347788 w 3536157"/>
              <a:gd name="connsiteY83" fmla="*/ 2650331 h 3362325"/>
              <a:gd name="connsiteX84" fmla="*/ 1362075 w 3536157"/>
              <a:gd name="connsiteY84" fmla="*/ 2626519 h 3362325"/>
              <a:gd name="connsiteX85" fmla="*/ 1383506 w 3536157"/>
              <a:gd name="connsiteY85" fmla="*/ 2600325 h 3362325"/>
              <a:gd name="connsiteX86" fmla="*/ 1407319 w 3536157"/>
              <a:gd name="connsiteY86" fmla="*/ 2562225 h 3362325"/>
              <a:gd name="connsiteX87" fmla="*/ 1438275 w 3536157"/>
              <a:gd name="connsiteY87" fmla="*/ 2538412 h 3362325"/>
              <a:gd name="connsiteX88" fmla="*/ 1457325 w 3536157"/>
              <a:gd name="connsiteY88" fmla="*/ 2528887 h 3362325"/>
              <a:gd name="connsiteX89" fmla="*/ 1485900 w 3536157"/>
              <a:gd name="connsiteY89" fmla="*/ 2528887 h 3362325"/>
              <a:gd name="connsiteX90" fmla="*/ 1540669 w 3536157"/>
              <a:gd name="connsiteY90" fmla="*/ 2536031 h 3362325"/>
              <a:gd name="connsiteX91" fmla="*/ 1590675 w 3536157"/>
              <a:gd name="connsiteY91" fmla="*/ 2540794 h 3362325"/>
              <a:gd name="connsiteX92" fmla="*/ 1643063 w 3536157"/>
              <a:gd name="connsiteY92" fmla="*/ 2536031 h 3362325"/>
              <a:gd name="connsiteX93" fmla="*/ 1664494 w 3536157"/>
              <a:gd name="connsiteY93" fmla="*/ 2536031 h 3362325"/>
              <a:gd name="connsiteX94" fmla="*/ 1704975 w 3536157"/>
              <a:gd name="connsiteY94" fmla="*/ 2519362 h 3362325"/>
              <a:gd name="connsiteX95" fmla="*/ 1728788 w 3536157"/>
              <a:gd name="connsiteY95" fmla="*/ 2505075 h 3362325"/>
              <a:gd name="connsiteX96" fmla="*/ 1785938 w 3536157"/>
              <a:gd name="connsiteY96" fmla="*/ 2483644 h 3362325"/>
              <a:gd name="connsiteX97" fmla="*/ 1807369 w 3536157"/>
              <a:gd name="connsiteY97" fmla="*/ 2459831 h 3362325"/>
              <a:gd name="connsiteX98" fmla="*/ 1843088 w 3536157"/>
              <a:gd name="connsiteY98" fmla="*/ 2428875 h 3362325"/>
              <a:gd name="connsiteX99" fmla="*/ 1859756 w 3536157"/>
              <a:gd name="connsiteY99" fmla="*/ 2386012 h 3362325"/>
              <a:gd name="connsiteX100" fmla="*/ 1876425 w 3536157"/>
              <a:gd name="connsiteY100" fmla="*/ 2347912 h 3362325"/>
              <a:gd name="connsiteX101" fmla="*/ 1890713 w 3536157"/>
              <a:gd name="connsiteY101" fmla="*/ 2307431 h 3362325"/>
              <a:gd name="connsiteX102" fmla="*/ 1893093 w 3536157"/>
              <a:gd name="connsiteY102" fmla="*/ 2259807 h 3362325"/>
              <a:gd name="connsiteX103" fmla="*/ 1912143 w 3536157"/>
              <a:gd name="connsiteY103" fmla="*/ 2214563 h 3362325"/>
              <a:gd name="connsiteX104" fmla="*/ 1955006 w 3536157"/>
              <a:gd name="connsiteY104" fmla="*/ 2169320 h 3362325"/>
              <a:gd name="connsiteX105" fmla="*/ 2059780 w 3536157"/>
              <a:gd name="connsiteY105" fmla="*/ 2150269 h 3362325"/>
              <a:gd name="connsiteX106" fmla="*/ 2216943 w 3536157"/>
              <a:gd name="connsiteY106" fmla="*/ 2040732 h 3362325"/>
              <a:gd name="connsiteX107" fmla="*/ 2274093 w 3536157"/>
              <a:gd name="connsiteY107" fmla="*/ 1988345 h 3362325"/>
              <a:gd name="connsiteX108" fmla="*/ 2378868 w 3536157"/>
              <a:gd name="connsiteY108" fmla="*/ 1878807 h 3362325"/>
              <a:gd name="connsiteX109" fmla="*/ 2486024 w 3536157"/>
              <a:gd name="connsiteY109" fmla="*/ 1747839 h 3362325"/>
              <a:gd name="connsiteX110" fmla="*/ 2566986 w 3536157"/>
              <a:gd name="connsiteY110" fmla="*/ 1676400 h 3362325"/>
              <a:gd name="connsiteX111" fmla="*/ 2638424 w 3536157"/>
              <a:gd name="connsiteY111" fmla="*/ 1524001 h 3362325"/>
              <a:gd name="connsiteX112" fmla="*/ 2693193 w 3536157"/>
              <a:gd name="connsiteY112" fmla="*/ 1393032 h 3362325"/>
              <a:gd name="connsiteX113" fmla="*/ 2724149 w 3536157"/>
              <a:gd name="connsiteY113" fmla="*/ 1328738 h 3362325"/>
              <a:gd name="connsiteX114" fmla="*/ 2783681 w 3536157"/>
              <a:gd name="connsiteY114" fmla="*/ 1273970 h 3362325"/>
              <a:gd name="connsiteX115" fmla="*/ 2886074 w 3536157"/>
              <a:gd name="connsiteY115" fmla="*/ 1216820 h 3362325"/>
              <a:gd name="connsiteX116" fmla="*/ 2950368 w 3536157"/>
              <a:gd name="connsiteY116" fmla="*/ 1202532 h 3362325"/>
              <a:gd name="connsiteX117" fmla="*/ 3002755 w 3536157"/>
              <a:gd name="connsiteY117" fmla="*/ 1147763 h 3362325"/>
              <a:gd name="connsiteX118" fmla="*/ 3536157 w 3536157"/>
              <a:gd name="connsiteY118" fmla="*/ 147636 h 3362325"/>
              <a:gd name="connsiteX0" fmla="*/ 3505200 w 3536157"/>
              <a:gd name="connsiteY0" fmla="*/ 0 h 3362325"/>
              <a:gd name="connsiteX1" fmla="*/ 3381374 w 3536157"/>
              <a:gd name="connsiteY1" fmla="*/ 340520 h 3362325"/>
              <a:gd name="connsiteX2" fmla="*/ 3336130 w 3536157"/>
              <a:gd name="connsiteY2" fmla="*/ 385764 h 3362325"/>
              <a:gd name="connsiteX3" fmla="*/ 3298031 w 3536157"/>
              <a:gd name="connsiteY3" fmla="*/ 423864 h 3362325"/>
              <a:gd name="connsiteX4" fmla="*/ 3278980 w 3536157"/>
              <a:gd name="connsiteY4" fmla="*/ 450058 h 3362325"/>
              <a:gd name="connsiteX5" fmla="*/ 3259931 w 3536157"/>
              <a:gd name="connsiteY5" fmla="*/ 490540 h 3362325"/>
              <a:gd name="connsiteX6" fmla="*/ 3145630 w 3536157"/>
              <a:gd name="connsiteY6" fmla="*/ 566738 h 3362325"/>
              <a:gd name="connsiteX7" fmla="*/ 3055144 w 3536157"/>
              <a:gd name="connsiteY7" fmla="*/ 797719 h 3362325"/>
              <a:gd name="connsiteX8" fmla="*/ 3038474 w 3536157"/>
              <a:gd name="connsiteY8" fmla="*/ 892970 h 3362325"/>
              <a:gd name="connsiteX9" fmla="*/ 3007518 w 3536157"/>
              <a:gd name="connsiteY9" fmla="*/ 957263 h 3362325"/>
              <a:gd name="connsiteX10" fmla="*/ 2962274 w 3536157"/>
              <a:gd name="connsiteY10" fmla="*/ 1097757 h 3362325"/>
              <a:gd name="connsiteX11" fmla="*/ 2924174 w 3536157"/>
              <a:gd name="connsiteY11" fmla="*/ 1147764 h 3362325"/>
              <a:gd name="connsiteX12" fmla="*/ 2833687 w 3536157"/>
              <a:gd name="connsiteY12" fmla="*/ 1195388 h 3362325"/>
              <a:gd name="connsiteX13" fmla="*/ 2771774 w 3536157"/>
              <a:gd name="connsiteY13" fmla="*/ 1219201 h 3362325"/>
              <a:gd name="connsiteX14" fmla="*/ 2738437 w 3536157"/>
              <a:gd name="connsiteY14" fmla="*/ 1240632 h 3362325"/>
              <a:gd name="connsiteX15" fmla="*/ 2709862 w 3536157"/>
              <a:gd name="connsiteY15" fmla="*/ 1281113 h 3362325"/>
              <a:gd name="connsiteX16" fmla="*/ 2652712 w 3536157"/>
              <a:gd name="connsiteY16" fmla="*/ 1369220 h 3362325"/>
              <a:gd name="connsiteX17" fmla="*/ 2609849 w 3536157"/>
              <a:gd name="connsiteY17" fmla="*/ 1493045 h 3362325"/>
              <a:gd name="connsiteX18" fmla="*/ 2569368 w 3536157"/>
              <a:gd name="connsiteY18" fmla="*/ 1576388 h 3362325"/>
              <a:gd name="connsiteX19" fmla="*/ 2528887 w 3536157"/>
              <a:gd name="connsiteY19" fmla="*/ 1652588 h 3362325"/>
              <a:gd name="connsiteX20" fmla="*/ 2464594 w 3536157"/>
              <a:gd name="connsiteY20" fmla="*/ 1700214 h 3362325"/>
              <a:gd name="connsiteX21" fmla="*/ 2409824 w 3536157"/>
              <a:gd name="connsiteY21" fmla="*/ 1769270 h 3362325"/>
              <a:gd name="connsiteX22" fmla="*/ 2286000 w 3536157"/>
              <a:gd name="connsiteY22" fmla="*/ 1900238 h 3362325"/>
              <a:gd name="connsiteX23" fmla="*/ 2171699 w 3536157"/>
              <a:gd name="connsiteY23" fmla="*/ 2009776 h 3362325"/>
              <a:gd name="connsiteX24" fmla="*/ 2069305 w 3536157"/>
              <a:gd name="connsiteY24" fmla="*/ 2085974 h 3362325"/>
              <a:gd name="connsiteX25" fmla="*/ 1978817 w 3536157"/>
              <a:gd name="connsiteY25" fmla="*/ 2100263 h 3362325"/>
              <a:gd name="connsiteX26" fmla="*/ 1916905 w 3536157"/>
              <a:gd name="connsiteY26" fmla="*/ 2128838 h 3362325"/>
              <a:gd name="connsiteX27" fmla="*/ 1859755 w 3536157"/>
              <a:gd name="connsiteY27" fmla="*/ 2174081 h 3362325"/>
              <a:gd name="connsiteX28" fmla="*/ 1840705 w 3536157"/>
              <a:gd name="connsiteY28" fmla="*/ 2240757 h 3362325"/>
              <a:gd name="connsiteX29" fmla="*/ 1838324 w 3536157"/>
              <a:gd name="connsiteY29" fmla="*/ 2319338 h 3362325"/>
              <a:gd name="connsiteX30" fmla="*/ 1831181 w 3536157"/>
              <a:gd name="connsiteY30" fmla="*/ 2374106 h 3362325"/>
              <a:gd name="connsiteX31" fmla="*/ 1816894 w 3536157"/>
              <a:gd name="connsiteY31" fmla="*/ 2407444 h 3362325"/>
              <a:gd name="connsiteX32" fmla="*/ 1788319 w 3536157"/>
              <a:gd name="connsiteY32" fmla="*/ 2440781 h 3362325"/>
              <a:gd name="connsiteX33" fmla="*/ 1728788 w 3536157"/>
              <a:gd name="connsiteY33" fmla="*/ 2464594 h 3362325"/>
              <a:gd name="connsiteX34" fmla="*/ 1676400 w 3536157"/>
              <a:gd name="connsiteY34" fmla="*/ 2478881 h 3362325"/>
              <a:gd name="connsiteX35" fmla="*/ 1624013 w 3536157"/>
              <a:gd name="connsiteY35" fmla="*/ 2483644 h 3362325"/>
              <a:gd name="connsiteX36" fmla="*/ 1543050 w 3536157"/>
              <a:gd name="connsiteY36" fmla="*/ 2481262 h 3362325"/>
              <a:gd name="connsiteX37" fmla="*/ 1454944 w 3536157"/>
              <a:gd name="connsiteY37" fmla="*/ 2478881 h 3362325"/>
              <a:gd name="connsiteX38" fmla="*/ 1402556 w 3536157"/>
              <a:gd name="connsiteY38" fmla="*/ 2483644 h 3362325"/>
              <a:gd name="connsiteX39" fmla="*/ 1364456 w 3536157"/>
              <a:gd name="connsiteY39" fmla="*/ 2509837 h 3362325"/>
              <a:gd name="connsiteX40" fmla="*/ 1345406 w 3536157"/>
              <a:gd name="connsiteY40" fmla="*/ 2538412 h 3362325"/>
              <a:gd name="connsiteX41" fmla="*/ 1326356 w 3536157"/>
              <a:gd name="connsiteY41" fmla="*/ 2574131 h 3362325"/>
              <a:gd name="connsiteX42" fmla="*/ 1312069 w 3536157"/>
              <a:gd name="connsiteY42" fmla="*/ 2612231 h 3362325"/>
              <a:gd name="connsiteX43" fmla="*/ 1281113 w 3536157"/>
              <a:gd name="connsiteY43" fmla="*/ 2636044 h 3362325"/>
              <a:gd name="connsiteX44" fmla="*/ 1238250 w 3536157"/>
              <a:gd name="connsiteY44" fmla="*/ 2674144 h 3362325"/>
              <a:gd name="connsiteX45" fmla="*/ 1207294 w 3536157"/>
              <a:gd name="connsiteY45" fmla="*/ 2683669 h 3362325"/>
              <a:gd name="connsiteX46" fmla="*/ 1171575 w 3536157"/>
              <a:gd name="connsiteY46" fmla="*/ 2676525 h 3362325"/>
              <a:gd name="connsiteX47" fmla="*/ 1116806 w 3536157"/>
              <a:gd name="connsiteY47" fmla="*/ 2676525 h 3362325"/>
              <a:gd name="connsiteX48" fmla="*/ 1088231 w 3536157"/>
              <a:gd name="connsiteY48" fmla="*/ 2681287 h 3362325"/>
              <a:gd name="connsiteX49" fmla="*/ 1042988 w 3536157"/>
              <a:gd name="connsiteY49" fmla="*/ 2688431 h 3362325"/>
              <a:gd name="connsiteX50" fmla="*/ 1004888 w 3536157"/>
              <a:gd name="connsiteY50" fmla="*/ 2712244 h 3362325"/>
              <a:gd name="connsiteX51" fmla="*/ 950119 w 3536157"/>
              <a:gd name="connsiteY51" fmla="*/ 2745581 h 3362325"/>
              <a:gd name="connsiteX52" fmla="*/ 859631 w 3536157"/>
              <a:gd name="connsiteY52" fmla="*/ 2809875 h 3362325"/>
              <a:gd name="connsiteX53" fmla="*/ 788194 w 3536157"/>
              <a:gd name="connsiteY53" fmla="*/ 2857500 h 3362325"/>
              <a:gd name="connsiteX54" fmla="*/ 707231 w 3536157"/>
              <a:gd name="connsiteY54" fmla="*/ 2909887 h 3362325"/>
              <a:gd name="connsiteX55" fmla="*/ 652463 w 3536157"/>
              <a:gd name="connsiteY55" fmla="*/ 2955131 h 3362325"/>
              <a:gd name="connsiteX56" fmla="*/ 547688 w 3536157"/>
              <a:gd name="connsiteY56" fmla="*/ 3017044 h 3362325"/>
              <a:gd name="connsiteX57" fmla="*/ 459581 w 3536157"/>
              <a:gd name="connsiteY57" fmla="*/ 3064669 h 3362325"/>
              <a:gd name="connsiteX58" fmla="*/ 326231 w 3536157"/>
              <a:gd name="connsiteY58" fmla="*/ 3133725 h 3362325"/>
              <a:gd name="connsiteX59" fmla="*/ 240506 w 3536157"/>
              <a:gd name="connsiteY59" fmla="*/ 3167062 h 3362325"/>
              <a:gd name="connsiteX60" fmla="*/ 164306 w 3536157"/>
              <a:gd name="connsiteY60" fmla="*/ 3200400 h 3362325"/>
              <a:gd name="connsiteX61" fmla="*/ 102394 w 3536157"/>
              <a:gd name="connsiteY61" fmla="*/ 3221831 h 3362325"/>
              <a:gd name="connsiteX62" fmla="*/ 0 w 3536157"/>
              <a:gd name="connsiteY62" fmla="*/ 3233737 h 3362325"/>
              <a:gd name="connsiteX63" fmla="*/ 11906 w 3536157"/>
              <a:gd name="connsiteY63" fmla="*/ 3252787 h 3362325"/>
              <a:gd name="connsiteX64" fmla="*/ 33338 w 3536157"/>
              <a:gd name="connsiteY64" fmla="*/ 3281362 h 3362325"/>
              <a:gd name="connsiteX65" fmla="*/ 45244 w 3536157"/>
              <a:gd name="connsiteY65" fmla="*/ 3324225 h 3362325"/>
              <a:gd name="connsiteX66" fmla="*/ 47625 w 3536157"/>
              <a:gd name="connsiteY66" fmla="*/ 3362325 h 3362325"/>
              <a:gd name="connsiteX67" fmla="*/ 100013 w 3536157"/>
              <a:gd name="connsiteY67" fmla="*/ 3345656 h 3362325"/>
              <a:gd name="connsiteX68" fmla="*/ 247650 w 3536157"/>
              <a:gd name="connsiteY68" fmla="*/ 3288506 h 3362325"/>
              <a:gd name="connsiteX69" fmla="*/ 402431 w 3536157"/>
              <a:gd name="connsiteY69" fmla="*/ 3214687 h 3362325"/>
              <a:gd name="connsiteX70" fmla="*/ 531019 w 3536157"/>
              <a:gd name="connsiteY70" fmla="*/ 3138487 h 3362325"/>
              <a:gd name="connsiteX71" fmla="*/ 623888 w 3536157"/>
              <a:gd name="connsiteY71" fmla="*/ 3074194 h 3362325"/>
              <a:gd name="connsiteX72" fmla="*/ 721519 w 3536157"/>
              <a:gd name="connsiteY72" fmla="*/ 3005137 h 3362325"/>
              <a:gd name="connsiteX73" fmla="*/ 857250 w 3536157"/>
              <a:gd name="connsiteY73" fmla="*/ 2900362 h 3362325"/>
              <a:gd name="connsiteX74" fmla="*/ 978694 w 3536157"/>
              <a:gd name="connsiteY74" fmla="*/ 2826544 h 3362325"/>
              <a:gd name="connsiteX75" fmla="*/ 1035844 w 3536157"/>
              <a:gd name="connsiteY75" fmla="*/ 2774156 h 3362325"/>
              <a:gd name="connsiteX76" fmla="*/ 1066800 w 3536157"/>
              <a:gd name="connsiteY76" fmla="*/ 2764631 h 3362325"/>
              <a:gd name="connsiteX77" fmla="*/ 1081088 w 3536157"/>
              <a:gd name="connsiteY77" fmla="*/ 2759869 h 3362325"/>
              <a:gd name="connsiteX78" fmla="*/ 1140619 w 3536157"/>
              <a:gd name="connsiteY78" fmla="*/ 2755106 h 3362325"/>
              <a:gd name="connsiteX79" fmla="*/ 1200150 w 3536157"/>
              <a:gd name="connsiteY79" fmla="*/ 2745581 h 3362325"/>
              <a:gd name="connsiteX80" fmla="*/ 1221581 w 3536157"/>
              <a:gd name="connsiteY80" fmla="*/ 2740819 h 3362325"/>
              <a:gd name="connsiteX81" fmla="*/ 1240631 w 3536157"/>
              <a:gd name="connsiteY81" fmla="*/ 2731294 h 3362325"/>
              <a:gd name="connsiteX82" fmla="*/ 1307306 w 3536157"/>
              <a:gd name="connsiteY82" fmla="*/ 2690812 h 3362325"/>
              <a:gd name="connsiteX83" fmla="*/ 1338263 w 3536157"/>
              <a:gd name="connsiteY83" fmla="*/ 2676525 h 3362325"/>
              <a:gd name="connsiteX84" fmla="*/ 1347788 w 3536157"/>
              <a:gd name="connsiteY84" fmla="*/ 2650331 h 3362325"/>
              <a:gd name="connsiteX85" fmla="*/ 1362075 w 3536157"/>
              <a:gd name="connsiteY85" fmla="*/ 2626519 h 3362325"/>
              <a:gd name="connsiteX86" fmla="*/ 1383506 w 3536157"/>
              <a:gd name="connsiteY86" fmla="*/ 2600325 h 3362325"/>
              <a:gd name="connsiteX87" fmla="*/ 1407319 w 3536157"/>
              <a:gd name="connsiteY87" fmla="*/ 2562225 h 3362325"/>
              <a:gd name="connsiteX88" fmla="*/ 1438275 w 3536157"/>
              <a:gd name="connsiteY88" fmla="*/ 2538412 h 3362325"/>
              <a:gd name="connsiteX89" fmla="*/ 1457325 w 3536157"/>
              <a:gd name="connsiteY89" fmla="*/ 2528887 h 3362325"/>
              <a:gd name="connsiteX90" fmla="*/ 1485900 w 3536157"/>
              <a:gd name="connsiteY90" fmla="*/ 2528887 h 3362325"/>
              <a:gd name="connsiteX91" fmla="*/ 1540669 w 3536157"/>
              <a:gd name="connsiteY91" fmla="*/ 2536031 h 3362325"/>
              <a:gd name="connsiteX92" fmla="*/ 1590675 w 3536157"/>
              <a:gd name="connsiteY92" fmla="*/ 2540794 h 3362325"/>
              <a:gd name="connsiteX93" fmla="*/ 1643063 w 3536157"/>
              <a:gd name="connsiteY93" fmla="*/ 2536031 h 3362325"/>
              <a:gd name="connsiteX94" fmla="*/ 1664494 w 3536157"/>
              <a:gd name="connsiteY94" fmla="*/ 2536031 h 3362325"/>
              <a:gd name="connsiteX95" fmla="*/ 1704975 w 3536157"/>
              <a:gd name="connsiteY95" fmla="*/ 2519362 h 3362325"/>
              <a:gd name="connsiteX96" fmla="*/ 1728788 w 3536157"/>
              <a:gd name="connsiteY96" fmla="*/ 2505075 h 3362325"/>
              <a:gd name="connsiteX97" fmla="*/ 1785938 w 3536157"/>
              <a:gd name="connsiteY97" fmla="*/ 2483644 h 3362325"/>
              <a:gd name="connsiteX98" fmla="*/ 1807369 w 3536157"/>
              <a:gd name="connsiteY98" fmla="*/ 2459831 h 3362325"/>
              <a:gd name="connsiteX99" fmla="*/ 1843088 w 3536157"/>
              <a:gd name="connsiteY99" fmla="*/ 2428875 h 3362325"/>
              <a:gd name="connsiteX100" fmla="*/ 1859756 w 3536157"/>
              <a:gd name="connsiteY100" fmla="*/ 2386012 h 3362325"/>
              <a:gd name="connsiteX101" fmla="*/ 1876425 w 3536157"/>
              <a:gd name="connsiteY101" fmla="*/ 2347912 h 3362325"/>
              <a:gd name="connsiteX102" fmla="*/ 1890713 w 3536157"/>
              <a:gd name="connsiteY102" fmla="*/ 2307431 h 3362325"/>
              <a:gd name="connsiteX103" fmla="*/ 1893093 w 3536157"/>
              <a:gd name="connsiteY103" fmla="*/ 2259807 h 3362325"/>
              <a:gd name="connsiteX104" fmla="*/ 1912143 w 3536157"/>
              <a:gd name="connsiteY104" fmla="*/ 2214563 h 3362325"/>
              <a:gd name="connsiteX105" fmla="*/ 1955006 w 3536157"/>
              <a:gd name="connsiteY105" fmla="*/ 2169320 h 3362325"/>
              <a:gd name="connsiteX106" fmla="*/ 2059780 w 3536157"/>
              <a:gd name="connsiteY106" fmla="*/ 2150269 h 3362325"/>
              <a:gd name="connsiteX107" fmla="*/ 2216943 w 3536157"/>
              <a:gd name="connsiteY107" fmla="*/ 2040732 h 3362325"/>
              <a:gd name="connsiteX108" fmla="*/ 2274093 w 3536157"/>
              <a:gd name="connsiteY108" fmla="*/ 1988345 h 3362325"/>
              <a:gd name="connsiteX109" fmla="*/ 2378868 w 3536157"/>
              <a:gd name="connsiteY109" fmla="*/ 1878807 h 3362325"/>
              <a:gd name="connsiteX110" fmla="*/ 2486024 w 3536157"/>
              <a:gd name="connsiteY110" fmla="*/ 1747839 h 3362325"/>
              <a:gd name="connsiteX111" fmla="*/ 2566986 w 3536157"/>
              <a:gd name="connsiteY111" fmla="*/ 1676400 h 3362325"/>
              <a:gd name="connsiteX112" fmla="*/ 2638424 w 3536157"/>
              <a:gd name="connsiteY112" fmla="*/ 1524001 h 3362325"/>
              <a:gd name="connsiteX113" fmla="*/ 2693193 w 3536157"/>
              <a:gd name="connsiteY113" fmla="*/ 1393032 h 3362325"/>
              <a:gd name="connsiteX114" fmla="*/ 2724149 w 3536157"/>
              <a:gd name="connsiteY114" fmla="*/ 1328738 h 3362325"/>
              <a:gd name="connsiteX115" fmla="*/ 2783681 w 3536157"/>
              <a:gd name="connsiteY115" fmla="*/ 1273970 h 3362325"/>
              <a:gd name="connsiteX116" fmla="*/ 2886074 w 3536157"/>
              <a:gd name="connsiteY116" fmla="*/ 1216820 h 3362325"/>
              <a:gd name="connsiteX117" fmla="*/ 2950368 w 3536157"/>
              <a:gd name="connsiteY117" fmla="*/ 1202532 h 3362325"/>
              <a:gd name="connsiteX118" fmla="*/ 3002755 w 3536157"/>
              <a:gd name="connsiteY118" fmla="*/ 1147763 h 3362325"/>
              <a:gd name="connsiteX119" fmla="*/ 3536157 w 3536157"/>
              <a:gd name="connsiteY119" fmla="*/ 147636 h 3362325"/>
              <a:gd name="connsiteX0" fmla="*/ 3505200 w 3536157"/>
              <a:gd name="connsiteY0" fmla="*/ 0 h 3362325"/>
              <a:gd name="connsiteX1" fmla="*/ 3381374 w 3536157"/>
              <a:gd name="connsiteY1" fmla="*/ 340520 h 3362325"/>
              <a:gd name="connsiteX2" fmla="*/ 3336130 w 3536157"/>
              <a:gd name="connsiteY2" fmla="*/ 385764 h 3362325"/>
              <a:gd name="connsiteX3" fmla="*/ 3298031 w 3536157"/>
              <a:gd name="connsiteY3" fmla="*/ 423864 h 3362325"/>
              <a:gd name="connsiteX4" fmla="*/ 3278980 w 3536157"/>
              <a:gd name="connsiteY4" fmla="*/ 450058 h 3362325"/>
              <a:gd name="connsiteX5" fmla="*/ 3259931 w 3536157"/>
              <a:gd name="connsiteY5" fmla="*/ 490540 h 3362325"/>
              <a:gd name="connsiteX6" fmla="*/ 3202780 w 3536157"/>
              <a:gd name="connsiteY6" fmla="*/ 526258 h 3362325"/>
              <a:gd name="connsiteX7" fmla="*/ 3145630 w 3536157"/>
              <a:gd name="connsiteY7" fmla="*/ 566738 h 3362325"/>
              <a:gd name="connsiteX8" fmla="*/ 3055144 w 3536157"/>
              <a:gd name="connsiteY8" fmla="*/ 797719 h 3362325"/>
              <a:gd name="connsiteX9" fmla="*/ 3038474 w 3536157"/>
              <a:gd name="connsiteY9" fmla="*/ 892970 h 3362325"/>
              <a:gd name="connsiteX10" fmla="*/ 3007518 w 3536157"/>
              <a:gd name="connsiteY10" fmla="*/ 957263 h 3362325"/>
              <a:gd name="connsiteX11" fmla="*/ 2962274 w 3536157"/>
              <a:gd name="connsiteY11" fmla="*/ 1097757 h 3362325"/>
              <a:gd name="connsiteX12" fmla="*/ 2924174 w 3536157"/>
              <a:gd name="connsiteY12" fmla="*/ 1147764 h 3362325"/>
              <a:gd name="connsiteX13" fmla="*/ 2833687 w 3536157"/>
              <a:gd name="connsiteY13" fmla="*/ 1195388 h 3362325"/>
              <a:gd name="connsiteX14" fmla="*/ 2771774 w 3536157"/>
              <a:gd name="connsiteY14" fmla="*/ 1219201 h 3362325"/>
              <a:gd name="connsiteX15" fmla="*/ 2738437 w 3536157"/>
              <a:gd name="connsiteY15" fmla="*/ 1240632 h 3362325"/>
              <a:gd name="connsiteX16" fmla="*/ 2709862 w 3536157"/>
              <a:gd name="connsiteY16" fmla="*/ 1281113 h 3362325"/>
              <a:gd name="connsiteX17" fmla="*/ 2652712 w 3536157"/>
              <a:gd name="connsiteY17" fmla="*/ 1369220 h 3362325"/>
              <a:gd name="connsiteX18" fmla="*/ 2609849 w 3536157"/>
              <a:gd name="connsiteY18" fmla="*/ 1493045 h 3362325"/>
              <a:gd name="connsiteX19" fmla="*/ 2569368 w 3536157"/>
              <a:gd name="connsiteY19" fmla="*/ 1576388 h 3362325"/>
              <a:gd name="connsiteX20" fmla="*/ 2528887 w 3536157"/>
              <a:gd name="connsiteY20" fmla="*/ 1652588 h 3362325"/>
              <a:gd name="connsiteX21" fmla="*/ 2464594 w 3536157"/>
              <a:gd name="connsiteY21" fmla="*/ 1700214 h 3362325"/>
              <a:gd name="connsiteX22" fmla="*/ 2409824 w 3536157"/>
              <a:gd name="connsiteY22" fmla="*/ 1769270 h 3362325"/>
              <a:gd name="connsiteX23" fmla="*/ 2286000 w 3536157"/>
              <a:gd name="connsiteY23" fmla="*/ 1900238 h 3362325"/>
              <a:gd name="connsiteX24" fmla="*/ 2171699 w 3536157"/>
              <a:gd name="connsiteY24" fmla="*/ 2009776 h 3362325"/>
              <a:gd name="connsiteX25" fmla="*/ 2069305 w 3536157"/>
              <a:gd name="connsiteY25" fmla="*/ 2085974 h 3362325"/>
              <a:gd name="connsiteX26" fmla="*/ 1978817 w 3536157"/>
              <a:gd name="connsiteY26" fmla="*/ 2100263 h 3362325"/>
              <a:gd name="connsiteX27" fmla="*/ 1916905 w 3536157"/>
              <a:gd name="connsiteY27" fmla="*/ 2128838 h 3362325"/>
              <a:gd name="connsiteX28" fmla="*/ 1859755 w 3536157"/>
              <a:gd name="connsiteY28" fmla="*/ 2174081 h 3362325"/>
              <a:gd name="connsiteX29" fmla="*/ 1840705 w 3536157"/>
              <a:gd name="connsiteY29" fmla="*/ 2240757 h 3362325"/>
              <a:gd name="connsiteX30" fmla="*/ 1838324 w 3536157"/>
              <a:gd name="connsiteY30" fmla="*/ 2319338 h 3362325"/>
              <a:gd name="connsiteX31" fmla="*/ 1831181 w 3536157"/>
              <a:gd name="connsiteY31" fmla="*/ 2374106 h 3362325"/>
              <a:gd name="connsiteX32" fmla="*/ 1816894 w 3536157"/>
              <a:gd name="connsiteY32" fmla="*/ 2407444 h 3362325"/>
              <a:gd name="connsiteX33" fmla="*/ 1788319 w 3536157"/>
              <a:gd name="connsiteY33" fmla="*/ 2440781 h 3362325"/>
              <a:gd name="connsiteX34" fmla="*/ 1728788 w 3536157"/>
              <a:gd name="connsiteY34" fmla="*/ 2464594 h 3362325"/>
              <a:gd name="connsiteX35" fmla="*/ 1676400 w 3536157"/>
              <a:gd name="connsiteY35" fmla="*/ 2478881 h 3362325"/>
              <a:gd name="connsiteX36" fmla="*/ 1624013 w 3536157"/>
              <a:gd name="connsiteY36" fmla="*/ 2483644 h 3362325"/>
              <a:gd name="connsiteX37" fmla="*/ 1543050 w 3536157"/>
              <a:gd name="connsiteY37" fmla="*/ 2481262 h 3362325"/>
              <a:gd name="connsiteX38" fmla="*/ 1454944 w 3536157"/>
              <a:gd name="connsiteY38" fmla="*/ 2478881 h 3362325"/>
              <a:gd name="connsiteX39" fmla="*/ 1402556 w 3536157"/>
              <a:gd name="connsiteY39" fmla="*/ 2483644 h 3362325"/>
              <a:gd name="connsiteX40" fmla="*/ 1364456 w 3536157"/>
              <a:gd name="connsiteY40" fmla="*/ 2509837 h 3362325"/>
              <a:gd name="connsiteX41" fmla="*/ 1345406 w 3536157"/>
              <a:gd name="connsiteY41" fmla="*/ 2538412 h 3362325"/>
              <a:gd name="connsiteX42" fmla="*/ 1326356 w 3536157"/>
              <a:gd name="connsiteY42" fmla="*/ 2574131 h 3362325"/>
              <a:gd name="connsiteX43" fmla="*/ 1312069 w 3536157"/>
              <a:gd name="connsiteY43" fmla="*/ 2612231 h 3362325"/>
              <a:gd name="connsiteX44" fmla="*/ 1281113 w 3536157"/>
              <a:gd name="connsiteY44" fmla="*/ 2636044 h 3362325"/>
              <a:gd name="connsiteX45" fmla="*/ 1238250 w 3536157"/>
              <a:gd name="connsiteY45" fmla="*/ 2674144 h 3362325"/>
              <a:gd name="connsiteX46" fmla="*/ 1207294 w 3536157"/>
              <a:gd name="connsiteY46" fmla="*/ 2683669 h 3362325"/>
              <a:gd name="connsiteX47" fmla="*/ 1171575 w 3536157"/>
              <a:gd name="connsiteY47" fmla="*/ 2676525 h 3362325"/>
              <a:gd name="connsiteX48" fmla="*/ 1116806 w 3536157"/>
              <a:gd name="connsiteY48" fmla="*/ 2676525 h 3362325"/>
              <a:gd name="connsiteX49" fmla="*/ 1088231 w 3536157"/>
              <a:gd name="connsiteY49" fmla="*/ 2681287 h 3362325"/>
              <a:gd name="connsiteX50" fmla="*/ 1042988 w 3536157"/>
              <a:gd name="connsiteY50" fmla="*/ 2688431 h 3362325"/>
              <a:gd name="connsiteX51" fmla="*/ 1004888 w 3536157"/>
              <a:gd name="connsiteY51" fmla="*/ 2712244 h 3362325"/>
              <a:gd name="connsiteX52" fmla="*/ 950119 w 3536157"/>
              <a:gd name="connsiteY52" fmla="*/ 2745581 h 3362325"/>
              <a:gd name="connsiteX53" fmla="*/ 859631 w 3536157"/>
              <a:gd name="connsiteY53" fmla="*/ 2809875 h 3362325"/>
              <a:gd name="connsiteX54" fmla="*/ 788194 w 3536157"/>
              <a:gd name="connsiteY54" fmla="*/ 2857500 h 3362325"/>
              <a:gd name="connsiteX55" fmla="*/ 707231 w 3536157"/>
              <a:gd name="connsiteY55" fmla="*/ 2909887 h 3362325"/>
              <a:gd name="connsiteX56" fmla="*/ 652463 w 3536157"/>
              <a:gd name="connsiteY56" fmla="*/ 2955131 h 3362325"/>
              <a:gd name="connsiteX57" fmla="*/ 547688 w 3536157"/>
              <a:gd name="connsiteY57" fmla="*/ 3017044 h 3362325"/>
              <a:gd name="connsiteX58" fmla="*/ 459581 w 3536157"/>
              <a:gd name="connsiteY58" fmla="*/ 3064669 h 3362325"/>
              <a:gd name="connsiteX59" fmla="*/ 326231 w 3536157"/>
              <a:gd name="connsiteY59" fmla="*/ 3133725 h 3362325"/>
              <a:gd name="connsiteX60" fmla="*/ 240506 w 3536157"/>
              <a:gd name="connsiteY60" fmla="*/ 3167062 h 3362325"/>
              <a:gd name="connsiteX61" fmla="*/ 164306 w 3536157"/>
              <a:gd name="connsiteY61" fmla="*/ 3200400 h 3362325"/>
              <a:gd name="connsiteX62" fmla="*/ 102394 w 3536157"/>
              <a:gd name="connsiteY62" fmla="*/ 3221831 h 3362325"/>
              <a:gd name="connsiteX63" fmla="*/ 0 w 3536157"/>
              <a:gd name="connsiteY63" fmla="*/ 3233737 h 3362325"/>
              <a:gd name="connsiteX64" fmla="*/ 11906 w 3536157"/>
              <a:gd name="connsiteY64" fmla="*/ 3252787 h 3362325"/>
              <a:gd name="connsiteX65" fmla="*/ 33338 w 3536157"/>
              <a:gd name="connsiteY65" fmla="*/ 3281362 h 3362325"/>
              <a:gd name="connsiteX66" fmla="*/ 45244 w 3536157"/>
              <a:gd name="connsiteY66" fmla="*/ 3324225 h 3362325"/>
              <a:gd name="connsiteX67" fmla="*/ 47625 w 3536157"/>
              <a:gd name="connsiteY67" fmla="*/ 3362325 h 3362325"/>
              <a:gd name="connsiteX68" fmla="*/ 100013 w 3536157"/>
              <a:gd name="connsiteY68" fmla="*/ 3345656 h 3362325"/>
              <a:gd name="connsiteX69" fmla="*/ 247650 w 3536157"/>
              <a:gd name="connsiteY69" fmla="*/ 3288506 h 3362325"/>
              <a:gd name="connsiteX70" fmla="*/ 402431 w 3536157"/>
              <a:gd name="connsiteY70" fmla="*/ 3214687 h 3362325"/>
              <a:gd name="connsiteX71" fmla="*/ 531019 w 3536157"/>
              <a:gd name="connsiteY71" fmla="*/ 3138487 h 3362325"/>
              <a:gd name="connsiteX72" fmla="*/ 623888 w 3536157"/>
              <a:gd name="connsiteY72" fmla="*/ 3074194 h 3362325"/>
              <a:gd name="connsiteX73" fmla="*/ 721519 w 3536157"/>
              <a:gd name="connsiteY73" fmla="*/ 3005137 h 3362325"/>
              <a:gd name="connsiteX74" fmla="*/ 857250 w 3536157"/>
              <a:gd name="connsiteY74" fmla="*/ 2900362 h 3362325"/>
              <a:gd name="connsiteX75" fmla="*/ 978694 w 3536157"/>
              <a:gd name="connsiteY75" fmla="*/ 2826544 h 3362325"/>
              <a:gd name="connsiteX76" fmla="*/ 1035844 w 3536157"/>
              <a:gd name="connsiteY76" fmla="*/ 2774156 h 3362325"/>
              <a:gd name="connsiteX77" fmla="*/ 1066800 w 3536157"/>
              <a:gd name="connsiteY77" fmla="*/ 2764631 h 3362325"/>
              <a:gd name="connsiteX78" fmla="*/ 1081088 w 3536157"/>
              <a:gd name="connsiteY78" fmla="*/ 2759869 h 3362325"/>
              <a:gd name="connsiteX79" fmla="*/ 1140619 w 3536157"/>
              <a:gd name="connsiteY79" fmla="*/ 2755106 h 3362325"/>
              <a:gd name="connsiteX80" fmla="*/ 1200150 w 3536157"/>
              <a:gd name="connsiteY80" fmla="*/ 2745581 h 3362325"/>
              <a:gd name="connsiteX81" fmla="*/ 1221581 w 3536157"/>
              <a:gd name="connsiteY81" fmla="*/ 2740819 h 3362325"/>
              <a:gd name="connsiteX82" fmla="*/ 1240631 w 3536157"/>
              <a:gd name="connsiteY82" fmla="*/ 2731294 h 3362325"/>
              <a:gd name="connsiteX83" fmla="*/ 1307306 w 3536157"/>
              <a:gd name="connsiteY83" fmla="*/ 2690812 h 3362325"/>
              <a:gd name="connsiteX84" fmla="*/ 1338263 w 3536157"/>
              <a:gd name="connsiteY84" fmla="*/ 2676525 h 3362325"/>
              <a:gd name="connsiteX85" fmla="*/ 1347788 w 3536157"/>
              <a:gd name="connsiteY85" fmla="*/ 2650331 h 3362325"/>
              <a:gd name="connsiteX86" fmla="*/ 1362075 w 3536157"/>
              <a:gd name="connsiteY86" fmla="*/ 2626519 h 3362325"/>
              <a:gd name="connsiteX87" fmla="*/ 1383506 w 3536157"/>
              <a:gd name="connsiteY87" fmla="*/ 2600325 h 3362325"/>
              <a:gd name="connsiteX88" fmla="*/ 1407319 w 3536157"/>
              <a:gd name="connsiteY88" fmla="*/ 2562225 h 3362325"/>
              <a:gd name="connsiteX89" fmla="*/ 1438275 w 3536157"/>
              <a:gd name="connsiteY89" fmla="*/ 2538412 h 3362325"/>
              <a:gd name="connsiteX90" fmla="*/ 1457325 w 3536157"/>
              <a:gd name="connsiteY90" fmla="*/ 2528887 h 3362325"/>
              <a:gd name="connsiteX91" fmla="*/ 1485900 w 3536157"/>
              <a:gd name="connsiteY91" fmla="*/ 2528887 h 3362325"/>
              <a:gd name="connsiteX92" fmla="*/ 1540669 w 3536157"/>
              <a:gd name="connsiteY92" fmla="*/ 2536031 h 3362325"/>
              <a:gd name="connsiteX93" fmla="*/ 1590675 w 3536157"/>
              <a:gd name="connsiteY93" fmla="*/ 2540794 h 3362325"/>
              <a:gd name="connsiteX94" fmla="*/ 1643063 w 3536157"/>
              <a:gd name="connsiteY94" fmla="*/ 2536031 h 3362325"/>
              <a:gd name="connsiteX95" fmla="*/ 1664494 w 3536157"/>
              <a:gd name="connsiteY95" fmla="*/ 2536031 h 3362325"/>
              <a:gd name="connsiteX96" fmla="*/ 1704975 w 3536157"/>
              <a:gd name="connsiteY96" fmla="*/ 2519362 h 3362325"/>
              <a:gd name="connsiteX97" fmla="*/ 1728788 w 3536157"/>
              <a:gd name="connsiteY97" fmla="*/ 2505075 h 3362325"/>
              <a:gd name="connsiteX98" fmla="*/ 1785938 w 3536157"/>
              <a:gd name="connsiteY98" fmla="*/ 2483644 h 3362325"/>
              <a:gd name="connsiteX99" fmla="*/ 1807369 w 3536157"/>
              <a:gd name="connsiteY99" fmla="*/ 2459831 h 3362325"/>
              <a:gd name="connsiteX100" fmla="*/ 1843088 w 3536157"/>
              <a:gd name="connsiteY100" fmla="*/ 2428875 h 3362325"/>
              <a:gd name="connsiteX101" fmla="*/ 1859756 w 3536157"/>
              <a:gd name="connsiteY101" fmla="*/ 2386012 h 3362325"/>
              <a:gd name="connsiteX102" fmla="*/ 1876425 w 3536157"/>
              <a:gd name="connsiteY102" fmla="*/ 2347912 h 3362325"/>
              <a:gd name="connsiteX103" fmla="*/ 1890713 w 3536157"/>
              <a:gd name="connsiteY103" fmla="*/ 2307431 h 3362325"/>
              <a:gd name="connsiteX104" fmla="*/ 1893093 w 3536157"/>
              <a:gd name="connsiteY104" fmla="*/ 2259807 h 3362325"/>
              <a:gd name="connsiteX105" fmla="*/ 1912143 w 3536157"/>
              <a:gd name="connsiteY105" fmla="*/ 2214563 h 3362325"/>
              <a:gd name="connsiteX106" fmla="*/ 1955006 w 3536157"/>
              <a:gd name="connsiteY106" fmla="*/ 2169320 h 3362325"/>
              <a:gd name="connsiteX107" fmla="*/ 2059780 w 3536157"/>
              <a:gd name="connsiteY107" fmla="*/ 2150269 h 3362325"/>
              <a:gd name="connsiteX108" fmla="*/ 2216943 w 3536157"/>
              <a:gd name="connsiteY108" fmla="*/ 2040732 h 3362325"/>
              <a:gd name="connsiteX109" fmla="*/ 2274093 w 3536157"/>
              <a:gd name="connsiteY109" fmla="*/ 1988345 h 3362325"/>
              <a:gd name="connsiteX110" fmla="*/ 2378868 w 3536157"/>
              <a:gd name="connsiteY110" fmla="*/ 1878807 h 3362325"/>
              <a:gd name="connsiteX111" fmla="*/ 2486024 w 3536157"/>
              <a:gd name="connsiteY111" fmla="*/ 1747839 h 3362325"/>
              <a:gd name="connsiteX112" fmla="*/ 2566986 w 3536157"/>
              <a:gd name="connsiteY112" fmla="*/ 1676400 h 3362325"/>
              <a:gd name="connsiteX113" fmla="*/ 2638424 w 3536157"/>
              <a:gd name="connsiteY113" fmla="*/ 1524001 h 3362325"/>
              <a:gd name="connsiteX114" fmla="*/ 2693193 w 3536157"/>
              <a:gd name="connsiteY114" fmla="*/ 1393032 h 3362325"/>
              <a:gd name="connsiteX115" fmla="*/ 2724149 w 3536157"/>
              <a:gd name="connsiteY115" fmla="*/ 1328738 h 3362325"/>
              <a:gd name="connsiteX116" fmla="*/ 2783681 w 3536157"/>
              <a:gd name="connsiteY116" fmla="*/ 1273970 h 3362325"/>
              <a:gd name="connsiteX117" fmla="*/ 2886074 w 3536157"/>
              <a:gd name="connsiteY117" fmla="*/ 1216820 h 3362325"/>
              <a:gd name="connsiteX118" fmla="*/ 2950368 w 3536157"/>
              <a:gd name="connsiteY118" fmla="*/ 1202532 h 3362325"/>
              <a:gd name="connsiteX119" fmla="*/ 3002755 w 3536157"/>
              <a:gd name="connsiteY119" fmla="*/ 1147763 h 3362325"/>
              <a:gd name="connsiteX120" fmla="*/ 3536157 w 3536157"/>
              <a:gd name="connsiteY120" fmla="*/ 147636 h 3362325"/>
              <a:gd name="connsiteX0" fmla="*/ 3505200 w 3536157"/>
              <a:gd name="connsiteY0" fmla="*/ 0 h 3362325"/>
              <a:gd name="connsiteX1" fmla="*/ 3381374 w 3536157"/>
              <a:gd name="connsiteY1" fmla="*/ 340520 h 3362325"/>
              <a:gd name="connsiteX2" fmla="*/ 3336130 w 3536157"/>
              <a:gd name="connsiteY2" fmla="*/ 385764 h 3362325"/>
              <a:gd name="connsiteX3" fmla="*/ 3298031 w 3536157"/>
              <a:gd name="connsiteY3" fmla="*/ 423864 h 3362325"/>
              <a:gd name="connsiteX4" fmla="*/ 3278980 w 3536157"/>
              <a:gd name="connsiteY4" fmla="*/ 450058 h 3362325"/>
              <a:gd name="connsiteX5" fmla="*/ 3259931 w 3536157"/>
              <a:gd name="connsiteY5" fmla="*/ 490540 h 3362325"/>
              <a:gd name="connsiteX6" fmla="*/ 3193255 w 3536157"/>
              <a:gd name="connsiteY6" fmla="*/ 519114 h 3362325"/>
              <a:gd name="connsiteX7" fmla="*/ 3145630 w 3536157"/>
              <a:gd name="connsiteY7" fmla="*/ 566738 h 3362325"/>
              <a:gd name="connsiteX8" fmla="*/ 3055144 w 3536157"/>
              <a:gd name="connsiteY8" fmla="*/ 797719 h 3362325"/>
              <a:gd name="connsiteX9" fmla="*/ 3038474 w 3536157"/>
              <a:gd name="connsiteY9" fmla="*/ 892970 h 3362325"/>
              <a:gd name="connsiteX10" fmla="*/ 3007518 w 3536157"/>
              <a:gd name="connsiteY10" fmla="*/ 957263 h 3362325"/>
              <a:gd name="connsiteX11" fmla="*/ 2962274 w 3536157"/>
              <a:gd name="connsiteY11" fmla="*/ 1097757 h 3362325"/>
              <a:gd name="connsiteX12" fmla="*/ 2924174 w 3536157"/>
              <a:gd name="connsiteY12" fmla="*/ 1147764 h 3362325"/>
              <a:gd name="connsiteX13" fmla="*/ 2833687 w 3536157"/>
              <a:gd name="connsiteY13" fmla="*/ 1195388 h 3362325"/>
              <a:gd name="connsiteX14" fmla="*/ 2771774 w 3536157"/>
              <a:gd name="connsiteY14" fmla="*/ 1219201 h 3362325"/>
              <a:gd name="connsiteX15" fmla="*/ 2738437 w 3536157"/>
              <a:gd name="connsiteY15" fmla="*/ 1240632 h 3362325"/>
              <a:gd name="connsiteX16" fmla="*/ 2709862 w 3536157"/>
              <a:gd name="connsiteY16" fmla="*/ 1281113 h 3362325"/>
              <a:gd name="connsiteX17" fmla="*/ 2652712 w 3536157"/>
              <a:gd name="connsiteY17" fmla="*/ 1369220 h 3362325"/>
              <a:gd name="connsiteX18" fmla="*/ 2609849 w 3536157"/>
              <a:gd name="connsiteY18" fmla="*/ 1493045 h 3362325"/>
              <a:gd name="connsiteX19" fmla="*/ 2569368 w 3536157"/>
              <a:gd name="connsiteY19" fmla="*/ 1576388 h 3362325"/>
              <a:gd name="connsiteX20" fmla="*/ 2528887 w 3536157"/>
              <a:gd name="connsiteY20" fmla="*/ 1652588 h 3362325"/>
              <a:gd name="connsiteX21" fmla="*/ 2464594 w 3536157"/>
              <a:gd name="connsiteY21" fmla="*/ 1700214 h 3362325"/>
              <a:gd name="connsiteX22" fmla="*/ 2409824 w 3536157"/>
              <a:gd name="connsiteY22" fmla="*/ 1769270 h 3362325"/>
              <a:gd name="connsiteX23" fmla="*/ 2286000 w 3536157"/>
              <a:gd name="connsiteY23" fmla="*/ 1900238 h 3362325"/>
              <a:gd name="connsiteX24" fmla="*/ 2171699 w 3536157"/>
              <a:gd name="connsiteY24" fmla="*/ 2009776 h 3362325"/>
              <a:gd name="connsiteX25" fmla="*/ 2069305 w 3536157"/>
              <a:gd name="connsiteY25" fmla="*/ 2085974 h 3362325"/>
              <a:gd name="connsiteX26" fmla="*/ 1978817 w 3536157"/>
              <a:gd name="connsiteY26" fmla="*/ 2100263 h 3362325"/>
              <a:gd name="connsiteX27" fmla="*/ 1916905 w 3536157"/>
              <a:gd name="connsiteY27" fmla="*/ 2128838 h 3362325"/>
              <a:gd name="connsiteX28" fmla="*/ 1859755 w 3536157"/>
              <a:gd name="connsiteY28" fmla="*/ 2174081 h 3362325"/>
              <a:gd name="connsiteX29" fmla="*/ 1840705 w 3536157"/>
              <a:gd name="connsiteY29" fmla="*/ 2240757 h 3362325"/>
              <a:gd name="connsiteX30" fmla="*/ 1838324 w 3536157"/>
              <a:gd name="connsiteY30" fmla="*/ 2319338 h 3362325"/>
              <a:gd name="connsiteX31" fmla="*/ 1831181 w 3536157"/>
              <a:gd name="connsiteY31" fmla="*/ 2374106 h 3362325"/>
              <a:gd name="connsiteX32" fmla="*/ 1816894 w 3536157"/>
              <a:gd name="connsiteY32" fmla="*/ 2407444 h 3362325"/>
              <a:gd name="connsiteX33" fmla="*/ 1788319 w 3536157"/>
              <a:gd name="connsiteY33" fmla="*/ 2440781 h 3362325"/>
              <a:gd name="connsiteX34" fmla="*/ 1728788 w 3536157"/>
              <a:gd name="connsiteY34" fmla="*/ 2464594 h 3362325"/>
              <a:gd name="connsiteX35" fmla="*/ 1676400 w 3536157"/>
              <a:gd name="connsiteY35" fmla="*/ 2478881 h 3362325"/>
              <a:gd name="connsiteX36" fmla="*/ 1624013 w 3536157"/>
              <a:gd name="connsiteY36" fmla="*/ 2483644 h 3362325"/>
              <a:gd name="connsiteX37" fmla="*/ 1543050 w 3536157"/>
              <a:gd name="connsiteY37" fmla="*/ 2481262 h 3362325"/>
              <a:gd name="connsiteX38" fmla="*/ 1454944 w 3536157"/>
              <a:gd name="connsiteY38" fmla="*/ 2478881 h 3362325"/>
              <a:gd name="connsiteX39" fmla="*/ 1402556 w 3536157"/>
              <a:gd name="connsiteY39" fmla="*/ 2483644 h 3362325"/>
              <a:gd name="connsiteX40" fmla="*/ 1364456 w 3536157"/>
              <a:gd name="connsiteY40" fmla="*/ 2509837 h 3362325"/>
              <a:gd name="connsiteX41" fmla="*/ 1345406 w 3536157"/>
              <a:gd name="connsiteY41" fmla="*/ 2538412 h 3362325"/>
              <a:gd name="connsiteX42" fmla="*/ 1326356 w 3536157"/>
              <a:gd name="connsiteY42" fmla="*/ 2574131 h 3362325"/>
              <a:gd name="connsiteX43" fmla="*/ 1312069 w 3536157"/>
              <a:gd name="connsiteY43" fmla="*/ 2612231 h 3362325"/>
              <a:gd name="connsiteX44" fmla="*/ 1281113 w 3536157"/>
              <a:gd name="connsiteY44" fmla="*/ 2636044 h 3362325"/>
              <a:gd name="connsiteX45" fmla="*/ 1238250 w 3536157"/>
              <a:gd name="connsiteY45" fmla="*/ 2674144 h 3362325"/>
              <a:gd name="connsiteX46" fmla="*/ 1207294 w 3536157"/>
              <a:gd name="connsiteY46" fmla="*/ 2683669 h 3362325"/>
              <a:gd name="connsiteX47" fmla="*/ 1171575 w 3536157"/>
              <a:gd name="connsiteY47" fmla="*/ 2676525 h 3362325"/>
              <a:gd name="connsiteX48" fmla="*/ 1116806 w 3536157"/>
              <a:gd name="connsiteY48" fmla="*/ 2676525 h 3362325"/>
              <a:gd name="connsiteX49" fmla="*/ 1088231 w 3536157"/>
              <a:gd name="connsiteY49" fmla="*/ 2681287 h 3362325"/>
              <a:gd name="connsiteX50" fmla="*/ 1042988 w 3536157"/>
              <a:gd name="connsiteY50" fmla="*/ 2688431 h 3362325"/>
              <a:gd name="connsiteX51" fmla="*/ 1004888 w 3536157"/>
              <a:gd name="connsiteY51" fmla="*/ 2712244 h 3362325"/>
              <a:gd name="connsiteX52" fmla="*/ 950119 w 3536157"/>
              <a:gd name="connsiteY52" fmla="*/ 2745581 h 3362325"/>
              <a:gd name="connsiteX53" fmla="*/ 859631 w 3536157"/>
              <a:gd name="connsiteY53" fmla="*/ 2809875 h 3362325"/>
              <a:gd name="connsiteX54" fmla="*/ 788194 w 3536157"/>
              <a:gd name="connsiteY54" fmla="*/ 2857500 h 3362325"/>
              <a:gd name="connsiteX55" fmla="*/ 707231 w 3536157"/>
              <a:gd name="connsiteY55" fmla="*/ 2909887 h 3362325"/>
              <a:gd name="connsiteX56" fmla="*/ 652463 w 3536157"/>
              <a:gd name="connsiteY56" fmla="*/ 2955131 h 3362325"/>
              <a:gd name="connsiteX57" fmla="*/ 547688 w 3536157"/>
              <a:gd name="connsiteY57" fmla="*/ 3017044 h 3362325"/>
              <a:gd name="connsiteX58" fmla="*/ 459581 w 3536157"/>
              <a:gd name="connsiteY58" fmla="*/ 3064669 h 3362325"/>
              <a:gd name="connsiteX59" fmla="*/ 326231 w 3536157"/>
              <a:gd name="connsiteY59" fmla="*/ 3133725 h 3362325"/>
              <a:gd name="connsiteX60" fmla="*/ 240506 w 3536157"/>
              <a:gd name="connsiteY60" fmla="*/ 3167062 h 3362325"/>
              <a:gd name="connsiteX61" fmla="*/ 164306 w 3536157"/>
              <a:gd name="connsiteY61" fmla="*/ 3200400 h 3362325"/>
              <a:gd name="connsiteX62" fmla="*/ 102394 w 3536157"/>
              <a:gd name="connsiteY62" fmla="*/ 3221831 h 3362325"/>
              <a:gd name="connsiteX63" fmla="*/ 0 w 3536157"/>
              <a:gd name="connsiteY63" fmla="*/ 3233737 h 3362325"/>
              <a:gd name="connsiteX64" fmla="*/ 11906 w 3536157"/>
              <a:gd name="connsiteY64" fmla="*/ 3252787 h 3362325"/>
              <a:gd name="connsiteX65" fmla="*/ 33338 w 3536157"/>
              <a:gd name="connsiteY65" fmla="*/ 3281362 h 3362325"/>
              <a:gd name="connsiteX66" fmla="*/ 45244 w 3536157"/>
              <a:gd name="connsiteY66" fmla="*/ 3324225 h 3362325"/>
              <a:gd name="connsiteX67" fmla="*/ 47625 w 3536157"/>
              <a:gd name="connsiteY67" fmla="*/ 3362325 h 3362325"/>
              <a:gd name="connsiteX68" fmla="*/ 100013 w 3536157"/>
              <a:gd name="connsiteY68" fmla="*/ 3345656 h 3362325"/>
              <a:gd name="connsiteX69" fmla="*/ 247650 w 3536157"/>
              <a:gd name="connsiteY69" fmla="*/ 3288506 h 3362325"/>
              <a:gd name="connsiteX70" fmla="*/ 402431 w 3536157"/>
              <a:gd name="connsiteY70" fmla="*/ 3214687 h 3362325"/>
              <a:gd name="connsiteX71" fmla="*/ 531019 w 3536157"/>
              <a:gd name="connsiteY71" fmla="*/ 3138487 h 3362325"/>
              <a:gd name="connsiteX72" fmla="*/ 623888 w 3536157"/>
              <a:gd name="connsiteY72" fmla="*/ 3074194 h 3362325"/>
              <a:gd name="connsiteX73" fmla="*/ 721519 w 3536157"/>
              <a:gd name="connsiteY73" fmla="*/ 3005137 h 3362325"/>
              <a:gd name="connsiteX74" fmla="*/ 857250 w 3536157"/>
              <a:gd name="connsiteY74" fmla="*/ 2900362 h 3362325"/>
              <a:gd name="connsiteX75" fmla="*/ 978694 w 3536157"/>
              <a:gd name="connsiteY75" fmla="*/ 2826544 h 3362325"/>
              <a:gd name="connsiteX76" fmla="*/ 1035844 w 3536157"/>
              <a:gd name="connsiteY76" fmla="*/ 2774156 h 3362325"/>
              <a:gd name="connsiteX77" fmla="*/ 1066800 w 3536157"/>
              <a:gd name="connsiteY77" fmla="*/ 2764631 h 3362325"/>
              <a:gd name="connsiteX78" fmla="*/ 1081088 w 3536157"/>
              <a:gd name="connsiteY78" fmla="*/ 2759869 h 3362325"/>
              <a:gd name="connsiteX79" fmla="*/ 1140619 w 3536157"/>
              <a:gd name="connsiteY79" fmla="*/ 2755106 h 3362325"/>
              <a:gd name="connsiteX80" fmla="*/ 1200150 w 3536157"/>
              <a:gd name="connsiteY80" fmla="*/ 2745581 h 3362325"/>
              <a:gd name="connsiteX81" fmla="*/ 1221581 w 3536157"/>
              <a:gd name="connsiteY81" fmla="*/ 2740819 h 3362325"/>
              <a:gd name="connsiteX82" fmla="*/ 1240631 w 3536157"/>
              <a:gd name="connsiteY82" fmla="*/ 2731294 h 3362325"/>
              <a:gd name="connsiteX83" fmla="*/ 1307306 w 3536157"/>
              <a:gd name="connsiteY83" fmla="*/ 2690812 h 3362325"/>
              <a:gd name="connsiteX84" fmla="*/ 1338263 w 3536157"/>
              <a:gd name="connsiteY84" fmla="*/ 2676525 h 3362325"/>
              <a:gd name="connsiteX85" fmla="*/ 1347788 w 3536157"/>
              <a:gd name="connsiteY85" fmla="*/ 2650331 h 3362325"/>
              <a:gd name="connsiteX86" fmla="*/ 1362075 w 3536157"/>
              <a:gd name="connsiteY86" fmla="*/ 2626519 h 3362325"/>
              <a:gd name="connsiteX87" fmla="*/ 1383506 w 3536157"/>
              <a:gd name="connsiteY87" fmla="*/ 2600325 h 3362325"/>
              <a:gd name="connsiteX88" fmla="*/ 1407319 w 3536157"/>
              <a:gd name="connsiteY88" fmla="*/ 2562225 h 3362325"/>
              <a:gd name="connsiteX89" fmla="*/ 1438275 w 3536157"/>
              <a:gd name="connsiteY89" fmla="*/ 2538412 h 3362325"/>
              <a:gd name="connsiteX90" fmla="*/ 1457325 w 3536157"/>
              <a:gd name="connsiteY90" fmla="*/ 2528887 h 3362325"/>
              <a:gd name="connsiteX91" fmla="*/ 1485900 w 3536157"/>
              <a:gd name="connsiteY91" fmla="*/ 2528887 h 3362325"/>
              <a:gd name="connsiteX92" fmla="*/ 1540669 w 3536157"/>
              <a:gd name="connsiteY92" fmla="*/ 2536031 h 3362325"/>
              <a:gd name="connsiteX93" fmla="*/ 1590675 w 3536157"/>
              <a:gd name="connsiteY93" fmla="*/ 2540794 h 3362325"/>
              <a:gd name="connsiteX94" fmla="*/ 1643063 w 3536157"/>
              <a:gd name="connsiteY94" fmla="*/ 2536031 h 3362325"/>
              <a:gd name="connsiteX95" fmla="*/ 1664494 w 3536157"/>
              <a:gd name="connsiteY95" fmla="*/ 2536031 h 3362325"/>
              <a:gd name="connsiteX96" fmla="*/ 1704975 w 3536157"/>
              <a:gd name="connsiteY96" fmla="*/ 2519362 h 3362325"/>
              <a:gd name="connsiteX97" fmla="*/ 1728788 w 3536157"/>
              <a:gd name="connsiteY97" fmla="*/ 2505075 h 3362325"/>
              <a:gd name="connsiteX98" fmla="*/ 1785938 w 3536157"/>
              <a:gd name="connsiteY98" fmla="*/ 2483644 h 3362325"/>
              <a:gd name="connsiteX99" fmla="*/ 1807369 w 3536157"/>
              <a:gd name="connsiteY99" fmla="*/ 2459831 h 3362325"/>
              <a:gd name="connsiteX100" fmla="*/ 1843088 w 3536157"/>
              <a:gd name="connsiteY100" fmla="*/ 2428875 h 3362325"/>
              <a:gd name="connsiteX101" fmla="*/ 1859756 w 3536157"/>
              <a:gd name="connsiteY101" fmla="*/ 2386012 h 3362325"/>
              <a:gd name="connsiteX102" fmla="*/ 1876425 w 3536157"/>
              <a:gd name="connsiteY102" fmla="*/ 2347912 h 3362325"/>
              <a:gd name="connsiteX103" fmla="*/ 1890713 w 3536157"/>
              <a:gd name="connsiteY103" fmla="*/ 2307431 h 3362325"/>
              <a:gd name="connsiteX104" fmla="*/ 1893093 w 3536157"/>
              <a:gd name="connsiteY104" fmla="*/ 2259807 h 3362325"/>
              <a:gd name="connsiteX105" fmla="*/ 1912143 w 3536157"/>
              <a:gd name="connsiteY105" fmla="*/ 2214563 h 3362325"/>
              <a:gd name="connsiteX106" fmla="*/ 1955006 w 3536157"/>
              <a:gd name="connsiteY106" fmla="*/ 2169320 h 3362325"/>
              <a:gd name="connsiteX107" fmla="*/ 2059780 w 3536157"/>
              <a:gd name="connsiteY107" fmla="*/ 2150269 h 3362325"/>
              <a:gd name="connsiteX108" fmla="*/ 2216943 w 3536157"/>
              <a:gd name="connsiteY108" fmla="*/ 2040732 h 3362325"/>
              <a:gd name="connsiteX109" fmla="*/ 2274093 w 3536157"/>
              <a:gd name="connsiteY109" fmla="*/ 1988345 h 3362325"/>
              <a:gd name="connsiteX110" fmla="*/ 2378868 w 3536157"/>
              <a:gd name="connsiteY110" fmla="*/ 1878807 h 3362325"/>
              <a:gd name="connsiteX111" fmla="*/ 2486024 w 3536157"/>
              <a:gd name="connsiteY111" fmla="*/ 1747839 h 3362325"/>
              <a:gd name="connsiteX112" fmla="*/ 2566986 w 3536157"/>
              <a:gd name="connsiteY112" fmla="*/ 1676400 h 3362325"/>
              <a:gd name="connsiteX113" fmla="*/ 2638424 w 3536157"/>
              <a:gd name="connsiteY113" fmla="*/ 1524001 h 3362325"/>
              <a:gd name="connsiteX114" fmla="*/ 2693193 w 3536157"/>
              <a:gd name="connsiteY114" fmla="*/ 1393032 h 3362325"/>
              <a:gd name="connsiteX115" fmla="*/ 2724149 w 3536157"/>
              <a:gd name="connsiteY115" fmla="*/ 1328738 h 3362325"/>
              <a:gd name="connsiteX116" fmla="*/ 2783681 w 3536157"/>
              <a:gd name="connsiteY116" fmla="*/ 1273970 h 3362325"/>
              <a:gd name="connsiteX117" fmla="*/ 2886074 w 3536157"/>
              <a:gd name="connsiteY117" fmla="*/ 1216820 h 3362325"/>
              <a:gd name="connsiteX118" fmla="*/ 2950368 w 3536157"/>
              <a:gd name="connsiteY118" fmla="*/ 1202532 h 3362325"/>
              <a:gd name="connsiteX119" fmla="*/ 3002755 w 3536157"/>
              <a:gd name="connsiteY119" fmla="*/ 1147763 h 3362325"/>
              <a:gd name="connsiteX120" fmla="*/ 3536157 w 3536157"/>
              <a:gd name="connsiteY120" fmla="*/ 147636 h 3362325"/>
              <a:gd name="connsiteX0" fmla="*/ 3505200 w 3536157"/>
              <a:gd name="connsiteY0" fmla="*/ 0 h 3362325"/>
              <a:gd name="connsiteX1" fmla="*/ 3381374 w 3536157"/>
              <a:gd name="connsiteY1" fmla="*/ 340520 h 3362325"/>
              <a:gd name="connsiteX2" fmla="*/ 3336130 w 3536157"/>
              <a:gd name="connsiteY2" fmla="*/ 385764 h 3362325"/>
              <a:gd name="connsiteX3" fmla="*/ 3298031 w 3536157"/>
              <a:gd name="connsiteY3" fmla="*/ 423864 h 3362325"/>
              <a:gd name="connsiteX4" fmla="*/ 3278980 w 3536157"/>
              <a:gd name="connsiteY4" fmla="*/ 450058 h 3362325"/>
              <a:gd name="connsiteX5" fmla="*/ 3259931 w 3536157"/>
              <a:gd name="connsiteY5" fmla="*/ 490540 h 3362325"/>
              <a:gd name="connsiteX6" fmla="*/ 3193255 w 3536157"/>
              <a:gd name="connsiteY6" fmla="*/ 519114 h 3362325"/>
              <a:gd name="connsiteX7" fmla="*/ 3133724 w 3536157"/>
              <a:gd name="connsiteY7" fmla="*/ 559595 h 3362325"/>
              <a:gd name="connsiteX8" fmla="*/ 3055144 w 3536157"/>
              <a:gd name="connsiteY8" fmla="*/ 797719 h 3362325"/>
              <a:gd name="connsiteX9" fmla="*/ 3038474 w 3536157"/>
              <a:gd name="connsiteY9" fmla="*/ 892970 h 3362325"/>
              <a:gd name="connsiteX10" fmla="*/ 3007518 w 3536157"/>
              <a:gd name="connsiteY10" fmla="*/ 957263 h 3362325"/>
              <a:gd name="connsiteX11" fmla="*/ 2962274 w 3536157"/>
              <a:gd name="connsiteY11" fmla="*/ 1097757 h 3362325"/>
              <a:gd name="connsiteX12" fmla="*/ 2924174 w 3536157"/>
              <a:gd name="connsiteY12" fmla="*/ 1147764 h 3362325"/>
              <a:gd name="connsiteX13" fmla="*/ 2833687 w 3536157"/>
              <a:gd name="connsiteY13" fmla="*/ 1195388 h 3362325"/>
              <a:gd name="connsiteX14" fmla="*/ 2771774 w 3536157"/>
              <a:gd name="connsiteY14" fmla="*/ 1219201 h 3362325"/>
              <a:gd name="connsiteX15" fmla="*/ 2738437 w 3536157"/>
              <a:gd name="connsiteY15" fmla="*/ 1240632 h 3362325"/>
              <a:gd name="connsiteX16" fmla="*/ 2709862 w 3536157"/>
              <a:gd name="connsiteY16" fmla="*/ 1281113 h 3362325"/>
              <a:gd name="connsiteX17" fmla="*/ 2652712 w 3536157"/>
              <a:gd name="connsiteY17" fmla="*/ 1369220 h 3362325"/>
              <a:gd name="connsiteX18" fmla="*/ 2609849 w 3536157"/>
              <a:gd name="connsiteY18" fmla="*/ 1493045 h 3362325"/>
              <a:gd name="connsiteX19" fmla="*/ 2569368 w 3536157"/>
              <a:gd name="connsiteY19" fmla="*/ 1576388 h 3362325"/>
              <a:gd name="connsiteX20" fmla="*/ 2528887 w 3536157"/>
              <a:gd name="connsiteY20" fmla="*/ 1652588 h 3362325"/>
              <a:gd name="connsiteX21" fmla="*/ 2464594 w 3536157"/>
              <a:gd name="connsiteY21" fmla="*/ 1700214 h 3362325"/>
              <a:gd name="connsiteX22" fmla="*/ 2409824 w 3536157"/>
              <a:gd name="connsiteY22" fmla="*/ 1769270 h 3362325"/>
              <a:gd name="connsiteX23" fmla="*/ 2286000 w 3536157"/>
              <a:gd name="connsiteY23" fmla="*/ 1900238 h 3362325"/>
              <a:gd name="connsiteX24" fmla="*/ 2171699 w 3536157"/>
              <a:gd name="connsiteY24" fmla="*/ 2009776 h 3362325"/>
              <a:gd name="connsiteX25" fmla="*/ 2069305 w 3536157"/>
              <a:gd name="connsiteY25" fmla="*/ 2085974 h 3362325"/>
              <a:gd name="connsiteX26" fmla="*/ 1978817 w 3536157"/>
              <a:gd name="connsiteY26" fmla="*/ 2100263 h 3362325"/>
              <a:gd name="connsiteX27" fmla="*/ 1916905 w 3536157"/>
              <a:gd name="connsiteY27" fmla="*/ 2128838 h 3362325"/>
              <a:gd name="connsiteX28" fmla="*/ 1859755 w 3536157"/>
              <a:gd name="connsiteY28" fmla="*/ 2174081 h 3362325"/>
              <a:gd name="connsiteX29" fmla="*/ 1840705 w 3536157"/>
              <a:gd name="connsiteY29" fmla="*/ 2240757 h 3362325"/>
              <a:gd name="connsiteX30" fmla="*/ 1838324 w 3536157"/>
              <a:gd name="connsiteY30" fmla="*/ 2319338 h 3362325"/>
              <a:gd name="connsiteX31" fmla="*/ 1831181 w 3536157"/>
              <a:gd name="connsiteY31" fmla="*/ 2374106 h 3362325"/>
              <a:gd name="connsiteX32" fmla="*/ 1816894 w 3536157"/>
              <a:gd name="connsiteY32" fmla="*/ 2407444 h 3362325"/>
              <a:gd name="connsiteX33" fmla="*/ 1788319 w 3536157"/>
              <a:gd name="connsiteY33" fmla="*/ 2440781 h 3362325"/>
              <a:gd name="connsiteX34" fmla="*/ 1728788 w 3536157"/>
              <a:gd name="connsiteY34" fmla="*/ 2464594 h 3362325"/>
              <a:gd name="connsiteX35" fmla="*/ 1676400 w 3536157"/>
              <a:gd name="connsiteY35" fmla="*/ 2478881 h 3362325"/>
              <a:gd name="connsiteX36" fmla="*/ 1624013 w 3536157"/>
              <a:gd name="connsiteY36" fmla="*/ 2483644 h 3362325"/>
              <a:gd name="connsiteX37" fmla="*/ 1543050 w 3536157"/>
              <a:gd name="connsiteY37" fmla="*/ 2481262 h 3362325"/>
              <a:gd name="connsiteX38" fmla="*/ 1454944 w 3536157"/>
              <a:gd name="connsiteY38" fmla="*/ 2478881 h 3362325"/>
              <a:gd name="connsiteX39" fmla="*/ 1402556 w 3536157"/>
              <a:gd name="connsiteY39" fmla="*/ 2483644 h 3362325"/>
              <a:gd name="connsiteX40" fmla="*/ 1364456 w 3536157"/>
              <a:gd name="connsiteY40" fmla="*/ 2509837 h 3362325"/>
              <a:gd name="connsiteX41" fmla="*/ 1345406 w 3536157"/>
              <a:gd name="connsiteY41" fmla="*/ 2538412 h 3362325"/>
              <a:gd name="connsiteX42" fmla="*/ 1326356 w 3536157"/>
              <a:gd name="connsiteY42" fmla="*/ 2574131 h 3362325"/>
              <a:gd name="connsiteX43" fmla="*/ 1312069 w 3536157"/>
              <a:gd name="connsiteY43" fmla="*/ 2612231 h 3362325"/>
              <a:gd name="connsiteX44" fmla="*/ 1281113 w 3536157"/>
              <a:gd name="connsiteY44" fmla="*/ 2636044 h 3362325"/>
              <a:gd name="connsiteX45" fmla="*/ 1238250 w 3536157"/>
              <a:gd name="connsiteY45" fmla="*/ 2674144 h 3362325"/>
              <a:gd name="connsiteX46" fmla="*/ 1207294 w 3536157"/>
              <a:gd name="connsiteY46" fmla="*/ 2683669 h 3362325"/>
              <a:gd name="connsiteX47" fmla="*/ 1171575 w 3536157"/>
              <a:gd name="connsiteY47" fmla="*/ 2676525 h 3362325"/>
              <a:gd name="connsiteX48" fmla="*/ 1116806 w 3536157"/>
              <a:gd name="connsiteY48" fmla="*/ 2676525 h 3362325"/>
              <a:gd name="connsiteX49" fmla="*/ 1088231 w 3536157"/>
              <a:gd name="connsiteY49" fmla="*/ 2681287 h 3362325"/>
              <a:gd name="connsiteX50" fmla="*/ 1042988 w 3536157"/>
              <a:gd name="connsiteY50" fmla="*/ 2688431 h 3362325"/>
              <a:gd name="connsiteX51" fmla="*/ 1004888 w 3536157"/>
              <a:gd name="connsiteY51" fmla="*/ 2712244 h 3362325"/>
              <a:gd name="connsiteX52" fmla="*/ 950119 w 3536157"/>
              <a:gd name="connsiteY52" fmla="*/ 2745581 h 3362325"/>
              <a:gd name="connsiteX53" fmla="*/ 859631 w 3536157"/>
              <a:gd name="connsiteY53" fmla="*/ 2809875 h 3362325"/>
              <a:gd name="connsiteX54" fmla="*/ 788194 w 3536157"/>
              <a:gd name="connsiteY54" fmla="*/ 2857500 h 3362325"/>
              <a:gd name="connsiteX55" fmla="*/ 707231 w 3536157"/>
              <a:gd name="connsiteY55" fmla="*/ 2909887 h 3362325"/>
              <a:gd name="connsiteX56" fmla="*/ 652463 w 3536157"/>
              <a:gd name="connsiteY56" fmla="*/ 2955131 h 3362325"/>
              <a:gd name="connsiteX57" fmla="*/ 547688 w 3536157"/>
              <a:gd name="connsiteY57" fmla="*/ 3017044 h 3362325"/>
              <a:gd name="connsiteX58" fmla="*/ 459581 w 3536157"/>
              <a:gd name="connsiteY58" fmla="*/ 3064669 h 3362325"/>
              <a:gd name="connsiteX59" fmla="*/ 326231 w 3536157"/>
              <a:gd name="connsiteY59" fmla="*/ 3133725 h 3362325"/>
              <a:gd name="connsiteX60" fmla="*/ 240506 w 3536157"/>
              <a:gd name="connsiteY60" fmla="*/ 3167062 h 3362325"/>
              <a:gd name="connsiteX61" fmla="*/ 164306 w 3536157"/>
              <a:gd name="connsiteY61" fmla="*/ 3200400 h 3362325"/>
              <a:gd name="connsiteX62" fmla="*/ 102394 w 3536157"/>
              <a:gd name="connsiteY62" fmla="*/ 3221831 h 3362325"/>
              <a:gd name="connsiteX63" fmla="*/ 0 w 3536157"/>
              <a:gd name="connsiteY63" fmla="*/ 3233737 h 3362325"/>
              <a:gd name="connsiteX64" fmla="*/ 11906 w 3536157"/>
              <a:gd name="connsiteY64" fmla="*/ 3252787 h 3362325"/>
              <a:gd name="connsiteX65" fmla="*/ 33338 w 3536157"/>
              <a:gd name="connsiteY65" fmla="*/ 3281362 h 3362325"/>
              <a:gd name="connsiteX66" fmla="*/ 45244 w 3536157"/>
              <a:gd name="connsiteY66" fmla="*/ 3324225 h 3362325"/>
              <a:gd name="connsiteX67" fmla="*/ 47625 w 3536157"/>
              <a:gd name="connsiteY67" fmla="*/ 3362325 h 3362325"/>
              <a:gd name="connsiteX68" fmla="*/ 100013 w 3536157"/>
              <a:gd name="connsiteY68" fmla="*/ 3345656 h 3362325"/>
              <a:gd name="connsiteX69" fmla="*/ 247650 w 3536157"/>
              <a:gd name="connsiteY69" fmla="*/ 3288506 h 3362325"/>
              <a:gd name="connsiteX70" fmla="*/ 402431 w 3536157"/>
              <a:gd name="connsiteY70" fmla="*/ 3214687 h 3362325"/>
              <a:gd name="connsiteX71" fmla="*/ 531019 w 3536157"/>
              <a:gd name="connsiteY71" fmla="*/ 3138487 h 3362325"/>
              <a:gd name="connsiteX72" fmla="*/ 623888 w 3536157"/>
              <a:gd name="connsiteY72" fmla="*/ 3074194 h 3362325"/>
              <a:gd name="connsiteX73" fmla="*/ 721519 w 3536157"/>
              <a:gd name="connsiteY73" fmla="*/ 3005137 h 3362325"/>
              <a:gd name="connsiteX74" fmla="*/ 857250 w 3536157"/>
              <a:gd name="connsiteY74" fmla="*/ 2900362 h 3362325"/>
              <a:gd name="connsiteX75" fmla="*/ 978694 w 3536157"/>
              <a:gd name="connsiteY75" fmla="*/ 2826544 h 3362325"/>
              <a:gd name="connsiteX76" fmla="*/ 1035844 w 3536157"/>
              <a:gd name="connsiteY76" fmla="*/ 2774156 h 3362325"/>
              <a:gd name="connsiteX77" fmla="*/ 1066800 w 3536157"/>
              <a:gd name="connsiteY77" fmla="*/ 2764631 h 3362325"/>
              <a:gd name="connsiteX78" fmla="*/ 1081088 w 3536157"/>
              <a:gd name="connsiteY78" fmla="*/ 2759869 h 3362325"/>
              <a:gd name="connsiteX79" fmla="*/ 1140619 w 3536157"/>
              <a:gd name="connsiteY79" fmla="*/ 2755106 h 3362325"/>
              <a:gd name="connsiteX80" fmla="*/ 1200150 w 3536157"/>
              <a:gd name="connsiteY80" fmla="*/ 2745581 h 3362325"/>
              <a:gd name="connsiteX81" fmla="*/ 1221581 w 3536157"/>
              <a:gd name="connsiteY81" fmla="*/ 2740819 h 3362325"/>
              <a:gd name="connsiteX82" fmla="*/ 1240631 w 3536157"/>
              <a:gd name="connsiteY82" fmla="*/ 2731294 h 3362325"/>
              <a:gd name="connsiteX83" fmla="*/ 1307306 w 3536157"/>
              <a:gd name="connsiteY83" fmla="*/ 2690812 h 3362325"/>
              <a:gd name="connsiteX84" fmla="*/ 1338263 w 3536157"/>
              <a:gd name="connsiteY84" fmla="*/ 2676525 h 3362325"/>
              <a:gd name="connsiteX85" fmla="*/ 1347788 w 3536157"/>
              <a:gd name="connsiteY85" fmla="*/ 2650331 h 3362325"/>
              <a:gd name="connsiteX86" fmla="*/ 1362075 w 3536157"/>
              <a:gd name="connsiteY86" fmla="*/ 2626519 h 3362325"/>
              <a:gd name="connsiteX87" fmla="*/ 1383506 w 3536157"/>
              <a:gd name="connsiteY87" fmla="*/ 2600325 h 3362325"/>
              <a:gd name="connsiteX88" fmla="*/ 1407319 w 3536157"/>
              <a:gd name="connsiteY88" fmla="*/ 2562225 h 3362325"/>
              <a:gd name="connsiteX89" fmla="*/ 1438275 w 3536157"/>
              <a:gd name="connsiteY89" fmla="*/ 2538412 h 3362325"/>
              <a:gd name="connsiteX90" fmla="*/ 1457325 w 3536157"/>
              <a:gd name="connsiteY90" fmla="*/ 2528887 h 3362325"/>
              <a:gd name="connsiteX91" fmla="*/ 1485900 w 3536157"/>
              <a:gd name="connsiteY91" fmla="*/ 2528887 h 3362325"/>
              <a:gd name="connsiteX92" fmla="*/ 1540669 w 3536157"/>
              <a:gd name="connsiteY92" fmla="*/ 2536031 h 3362325"/>
              <a:gd name="connsiteX93" fmla="*/ 1590675 w 3536157"/>
              <a:gd name="connsiteY93" fmla="*/ 2540794 h 3362325"/>
              <a:gd name="connsiteX94" fmla="*/ 1643063 w 3536157"/>
              <a:gd name="connsiteY94" fmla="*/ 2536031 h 3362325"/>
              <a:gd name="connsiteX95" fmla="*/ 1664494 w 3536157"/>
              <a:gd name="connsiteY95" fmla="*/ 2536031 h 3362325"/>
              <a:gd name="connsiteX96" fmla="*/ 1704975 w 3536157"/>
              <a:gd name="connsiteY96" fmla="*/ 2519362 h 3362325"/>
              <a:gd name="connsiteX97" fmla="*/ 1728788 w 3536157"/>
              <a:gd name="connsiteY97" fmla="*/ 2505075 h 3362325"/>
              <a:gd name="connsiteX98" fmla="*/ 1785938 w 3536157"/>
              <a:gd name="connsiteY98" fmla="*/ 2483644 h 3362325"/>
              <a:gd name="connsiteX99" fmla="*/ 1807369 w 3536157"/>
              <a:gd name="connsiteY99" fmla="*/ 2459831 h 3362325"/>
              <a:gd name="connsiteX100" fmla="*/ 1843088 w 3536157"/>
              <a:gd name="connsiteY100" fmla="*/ 2428875 h 3362325"/>
              <a:gd name="connsiteX101" fmla="*/ 1859756 w 3536157"/>
              <a:gd name="connsiteY101" fmla="*/ 2386012 h 3362325"/>
              <a:gd name="connsiteX102" fmla="*/ 1876425 w 3536157"/>
              <a:gd name="connsiteY102" fmla="*/ 2347912 h 3362325"/>
              <a:gd name="connsiteX103" fmla="*/ 1890713 w 3536157"/>
              <a:gd name="connsiteY103" fmla="*/ 2307431 h 3362325"/>
              <a:gd name="connsiteX104" fmla="*/ 1893093 w 3536157"/>
              <a:gd name="connsiteY104" fmla="*/ 2259807 h 3362325"/>
              <a:gd name="connsiteX105" fmla="*/ 1912143 w 3536157"/>
              <a:gd name="connsiteY105" fmla="*/ 2214563 h 3362325"/>
              <a:gd name="connsiteX106" fmla="*/ 1955006 w 3536157"/>
              <a:gd name="connsiteY106" fmla="*/ 2169320 h 3362325"/>
              <a:gd name="connsiteX107" fmla="*/ 2059780 w 3536157"/>
              <a:gd name="connsiteY107" fmla="*/ 2150269 h 3362325"/>
              <a:gd name="connsiteX108" fmla="*/ 2216943 w 3536157"/>
              <a:gd name="connsiteY108" fmla="*/ 2040732 h 3362325"/>
              <a:gd name="connsiteX109" fmla="*/ 2274093 w 3536157"/>
              <a:gd name="connsiteY109" fmla="*/ 1988345 h 3362325"/>
              <a:gd name="connsiteX110" fmla="*/ 2378868 w 3536157"/>
              <a:gd name="connsiteY110" fmla="*/ 1878807 h 3362325"/>
              <a:gd name="connsiteX111" fmla="*/ 2486024 w 3536157"/>
              <a:gd name="connsiteY111" fmla="*/ 1747839 h 3362325"/>
              <a:gd name="connsiteX112" fmla="*/ 2566986 w 3536157"/>
              <a:gd name="connsiteY112" fmla="*/ 1676400 h 3362325"/>
              <a:gd name="connsiteX113" fmla="*/ 2638424 w 3536157"/>
              <a:gd name="connsiteY113" fmla="*/ 1524001 h 3362325"/>
              <a:gd name="connsiteX114" fmla="*/ 2693193 w 3536157"/>
              <a:gd name="connsiteY114" fmla="*/ 1393032 h 3362325"/>
              <a:gd name="connsiteX115" fmla="*/ 2724149 w 3536157"/>
              <a:gd name="connsiteY115" fmla="*/ 1328738 h 3362325"/>
              <a:gd name="connsiteX116" fmla="*/ 2783681 w 3536157"/>
              <a:gd name="connsiteY116" fmla="*/ 1273970 h 3362325"/>
              <a:gd name="connsiteX117" fmla="*/ 2886074 w 3536157"/>
              <a:gd name="connsiteY117" fmla="*/ 1216820 h 3362325"/>
              <a:gd name="connsiteX118" fmla="*/ 2950368 w 3536157"/>
              <a:gd name="connsiteY118" fmla="*/ 1202532 h 3362325"/>
              <a:gd name="connsiteX119" fmla="*/ 3002755 w 3536157"/>
              <a:gd name="connsiteY119" fmla="*/ 1147763 h 3362325"/>
              <a:gd name="connsiteX120" fmla="*/ 3536157 w 3536157"/>
              <a:gd name="connsiteY120" fmla="*/ 147636 h 3362325"/>
              <a:gd name="connsiteX0" fmla="*/ 3505200 w 3536157"/>
              <a:gd name="connsiteY0" fmla="*/ 0 h 3362325"/>
              <a:gd name="connsiteX1" fmla="*/ 3381374 w 3536157"/>
              <a:gd name="connsiteY1" fmla="*/ 340520 h 3362325"/>
              <a:gd name="connsiteX2" fmla="*/ 3336130 w 3536157"/>
              <a:gd name="connsiteY2" fmla="*/ 385764 h 3362325"/>
              <a:gd name="connsiteX3" fmla="*/ 3298031 w 3536157"/>
              <a:gd name="connsiteY3" fmla="*/ 423864 h 3362325"/>
              <a:gd name="connsiteX4" fmla="*/ 3278980 w 3536157"/>
              <a:gd name="connsiteY4" fmla="*/ 450058 h 3362325"/>
              <a:gd name="connsiteX5" fmla="*/ 3259931 w 3536157"/>
              <a:gd name="connsiteY5" fmla="*/ 490540 h 3362325"/>
              <a:gd name="connsiteX6" fmla="*/ 3193255 w 3536157"/>
              <a:gd name="connsiteY6" fmla="*/ 519114 h 3362325"/>
              <a:gd name="connsiteX7" fmla="*/ 3133724 w 3536157"/>
              <a:gd name="connsiteY7" fmla="*/ 559595 h 3362325"/>
              <a:gd name="connsiteX8" fmla="*/ 3109912 w 3536157"/>
              <a:gd name="connsiteY8" fmla="*/ 616746 h 3362325"/>
              <a:gd name="connsiteX9" fmla="*/ 3055144 w 3536157"/>
              <a:gd name="connsiteY9" fmla="*/ 797719 h 3362325"/>
              <a:gd name="connsiteX10" fmla="*/ 3038474 w 3536157"/>
              <a:gd name="connsiteY10" fmla="*/ 892970 h 3362325"/>
              <a:gd name="connsiteX11" fmla="*/ 3007518 w 3536157"/>
              <a:gd name="connsiteY11" fmla="*/ 957263 h 3362325"/>
              <a:gd name="connsiteX12" fmla="*/ 2962274 w 3536157"/>
              <a:gd name="connsiteY12" fmla="*/ 1097757 h 3362325"/>
              <a:gd name="connsiteX13" fmla="*/ 2924174 w 3536157"/>
              <a:gd name="connsiteY13" fmla="*/ 1147764 h 3362325"/>
              <a:gd name="connsiteX14" fmla="*/ 2833687 w 3536157"/>
              <a:gd name="connsiteY14" fmla="*/ 1195388 h 3362325"/>
              <a:gd name="connsiteX15" fmla="*/ 2771774 w 3536157"/>
              <a:gd name="connsiteY15" fmla="*/ 1219201 h 3362325"/>
              <a:gd name="connsiteX16" fmla="*/ 2738437 w 3536157"/>
              <a:gd name="connsiteY16" fmla="*/ 1240632 h 3362325"/>
              <a:gd name="connsiteX17" fmla="*/ 2709862 w 3536157"/>
              <a:gd name="connsiteY17" fmla="*/ 1281113 h 3362325"/>
              <a:gd name="connsiteX18" fmla="*/ 2652712 w 3536157"/>
              <a:gd name="connsiteY18" fmla="*/ 1369220 h 3362325"/>
              <a:gd name="connsiteX19" fmla="*/ 2609849 w 3536157"/>
              <a:gd name="connsiteY19" fmla="*/ 1493045 h 3362325"/>
              <a:gd name="connsiteX20" fmla="*/ 2569368 w 3536157"/>
              <a:gd name="connsiteY20" fmla="*/ 1576388 h 3362325"/>
              <a:gd name="connsiteX21" fmla="*/ 2528887 w 3536157"/>
              <a:gd name="connsiteY21" fmla="*/ 1652588 h 3362325"/>
              <a:gd name="connsiteX22" fmla="*/ 2464594 w 3536157"/>
              <a:gd name="connsiteY22" fmla="*/ 1700214 h 3362325"/>
              <a:gd name="connsiteX23" fmla="*/ 2409824 w 3536157"/>
              <a:gd name="connsiteY23" fmla="*/ 1769270 h 3362325"/>
              <a:gd name="connsiteX24" fmla="*/ 2286000 w 3536157"/>
              <a:gd name="connsiteY24" fmla="*/ 1900238 h 3362325"/>
              <a:gd name="connsiteX25" fmla="*/ 2171699 w 3536157"/>
              <a:gd name="connsiteY25" fmla="*/ 2009776 h 3362325"/>
              <a:gd name="connsiteX26" fmla="*/ 2069305 w 3536157"/>
              <a:gd name="connsiteY26" fmla="*/ 2085974 h 3362325"/>
              <a:gd name="connsiteX27" fmla="*/ 1978817 w 3536157"/>
              <a:gd name="connsiteY27" fmla="*/ 2100263 h 3362325"/>
              <a:gd name="connsiteX28" fmla="*/ 1916905 w 3536157"/>
              <a:gd name="connsiteY28" fmla="*/ 2128838 h 3362325"/>
              <a:gd name="connsiteX29" fmla="*/ 1859755 w 3536157"/>
              <a:gd name="connsiteY29" fmla="*/ 2174081 h 3362325"/>
              <a:gd name="connsiteX30" fmla="*/ 1840705 w 3536157"/>
              <a:gd name="connsiteY30" fmla="*/ 2240757 h 3362325"/>
              <a:gd name="connsiteX31" fmla="*/ 1838324 w 3536157"/>
              <a:gd name="connsiteY31" fmla="*/ 2319338 h 3362325"/>
              <a:gd name="connsiteX32" fmla="*/ 1831181 w 3536157"/>
              <a:gd name="connsiteY32" fmla="*/ 2374106 h 3362325"/>
              <a:gd name="connsiteX33" fmla="*/ 1816894 w 3536157"/>
              <a:gd name="connsiteY33" fmla="*/ 2407444 h 3362325"/>
              <a:gd name="connsiteX34" fmla="*/ 1788319 w 3536157"/>
              <a:gd name="connsiteY34" fmla="*/ 2440781 h 3362325"/>
              <a:gd name="connsiteX35" fmla="*/ 1728788 w 3536157"/>
              <a:gd name="connsiteY35" fmla="*/ 2464594 h 3362325"/>
              <a:gd name="connsiteX36" fmla="*/ 1676400 w 3536157"/>
              <a:gd name="connsiteY36" fmla="*/ 2478881 h 3362325"/>
              <a:gd name="connsiteX37" fmla="*/ 1624013 w 3536157"/>
              <a:gd name="connsiteY37" fmla="*/ 2483644 h 3362325"/>
              <a:gd name="connsiteX38" fmla="*/ 1543050 w 3536157"/>
              <a:gd name="connsiteY38" fmla="*/ 2481262 h 3362325"/>
              <a:gd name="connsiteX39" fmla="*/ 1454944 w 3536157"/>
              <a:gd name="connsiteY39" fmla="*/ 2478881 h 3362325"/>
              <a:gd name="connsiteX40" fmla="*/ 1402556 w 3536157"/>
              <a:gd name="connsiteY40" fmla="*/ 2483644 h 3362325"/>
              <a:gd name="connsiteX41" fmla="*/ 1364456 w 3536157"/>
              <a:gd name="connsiteY41" fmla="*/ 2509837 h 3362325"/>
              <a:gd name="connsiteX42" fmla="*/ 1345406 w 3536157"/>
              <a:gd name="connsiteY42" fmla="*/ 2538412 h 3362325"/>
              <a:gd name="connsiteX43" fmla="*/ 1326356 w 3536157"/>
              <a:gd name="connsiteY43" fmla="*/ 2574131 h 3362325"/>
              <a:gd name="connsiteX44" fmla="*/ 1312069 w 3536157"/>
              <a:gd name="connsiteY44" fmla="*/ 2612231 h 3362325"/>
              <a:gd name="connsiteX45" fmla="*/ 1281113 w 3536157"/>
              <a:gd name="connsiteY45" fmla="*/ 2636044 h 3362325"/>
              <a:gd name="connsiteX46" fmla="*/ 1238250 w 3536157"/>
              <a:gd name="connsiteY46" fmla="*/ 2674144 h 3362325"/>
              <a:gd name="connsiteX47" fmla="*/ 1207294 w 3536157"/>
              <a:gd name="connsiteY47" fmla="*/ 2683669 h 3362325"/>
              <a:gd name="connsiteX48" fmla="*/ 1171575 w 3536157"/>
              <a:gd name="connsiteY48" fmla="*/ 2676525 h 3362325"/>
              <a:gd name="connsiteX49" fmla="*/ 1116806 w 3536157"/>
              <a:gd name="connsiteY49" fmla="*/ 2676525 h 3362325"/>
              <a:gd name="connsiteX50" fmla="*/ 1088231 w 3536157"/>
              <a:gd name="connsiteY50" fmla="*/ 2681287 h 3362325"/>
              <a:gd name="connsiteX51" fmla="*/ 1042988 w 3536157"/>
              <a:gd name="connsiteY51" fmla="*/ 2688431 h 3362325"/>
              <a:gd name="connsiteX52" fmla="*/ 1004888 w 3536157"/>
              <a:gd name="connsiteY52" fmla="*/ 2712244 h 3362325"/>
              <a:gd name="connsiteX53" fmla="*/ 950119 w 3536157"/>
              <a:gd name="connsiteY53" fmla="*/ 2745581 h 3362325"/>
              <a:gd name="connsiteX54" fmla="*/ 859631 w 3536157"/>
              <a:gd name="connsiteY54" fmla="*/ 2809875 h 3362325"/>
              <a:gd name="connsiteX55" fmla="*/ 788194 w 3536157"/>
              <a:gd name="connsiteY55" fmla="*/ 2857500 h 3362325"/>
              <a:gd name="connsiteX56" fmla="*/ 707231 w 3536157"/>
              <a:gd name="connsiteY56" fmla="*/ 2909887 h 3362325"/>
              <a:gd name="connsiteX57" fmla="*/ 652463 w 3536157"/>
              <a:gd name="connsiteY57" fmla="*/ 2955131 h 3362325"/>
              <a:gd name="connsiteX58" fmla="*/ 547688 w 3536157"/>
              <a:gd name="connsiteY58" fmla="*/ 3017044 h 3362325"/>
              <a:gd name="connsiteX59" fmla="*/ 459581 w 3536157"/>
              <a:gd name="connsiteY59" fmla="*/ 3064669 h 3362325"/>
              <a:gd name="connsiteX60" fmla="*/ 326231 w 3536157"/>
              <a:gd name="connsiteY60" fmla="*/ 3133725 h 3362325"/>
              <a:gd name="connsiteX61" fmla="*/ 240506 w 3536157"/>
              <a:gd name="connsiteY61" fmla="*/ 3167062 h 3362325"/>
              <a:gd name="connsiteX62" fmla="*/ 164306 w 3536157"/>
              <a:gd name="connsiteY62" fmla="*/ 3200400 h 3362325"/>
              <a:gd name="connsiteX63" fmla="*/ 102394 w 3536157"/>
              <a:gd name="connsiteY63" fmla="*/ 3221831 h 3362325"/>
              <a:gd name="connsiteX64" fmla="*/ 0 w 3536157"/>
              <a:gd name="connsiteY64" fmla="*/ 3233737 h 3362325"/>
              <a:gd name="connsiteX65" fmla="*/ 11906 w 3536157"/>
              <a:gd name="connsiteY65" fmla="*/ 3252787 h 3362325"/>
              <a:gd name="connsiteX66" fmla="*/ 33338 w 3536157"/>
              <a:gd name="connsiteY66" fmla="*/ 3281362 h 3362325"/>
              <a:gd name="connsiteX67" fmla="*/ 45244 w 3536157"/>
              <a:gd name="connsiteY67" fmla="*/ 3324225 h 3362325"/>
              <a:gd name="connsiteX68" fmla="*/ 47625 w 3536157"/>
              <a:gd name="connsiteY68" fmla="*/ 3362325 h 3362325"/>
              <a:gd name="connsiteX69" fmla="*/ 100013 w 3536157"/>
              <a:gd name="connsiteY69" fmla="*/ 3345656 h 3362325"/>
              <a:gd name="connsiteX70" fmla="*/ 247650 w 3536157"/>
              <a:gd name="connsiteY70" fmla="*/ 3288506 h 3362325"/>
              <a:gd name="connsiteX71" fmla="*/ 402431 w 3536157"/>
              <a:gd name="connsiteY71" fmla="*/ 3214687 h 3362325"/>
              <a:gd name="connsiteX72" fmla="*/ 531019 w 3536157"/>
              <a:gd name="connsiteY72" fmla="*/ 3138487 h 3362325"/>
              <a:gd name="connsiteX73" fmla="*/ 623888 w 3536157"/>
              <a:gd name="connsiteY73" fmla="*/ 3074194 h 3362325"/>
              <a:gd name="connsiteX74" fmla="*/ 721519 w 3536157"/>
              <a:gd name="connsiteY74" fmla="*/ 3005137 h 3362325"/>
              <a:gd name="connsiteX75" fmla="*/ 857250 w 3536157"/>
              <a:gd name="connsiteY75" fmla="*/ 2900362 h 3362325"/>
              <a:gd name="connsiteX76" fmla="*/ 978694 w 3536157"/>
              <a:gd name="connsiteY76" fmla="*/ 2826544 h 3362325"/>
              <a:gd name="connsiteX77" fmla="*/ 1035844 w 3536157"/>
              <a:gd name="connsiteY77" fmla="*/ 2774156 h 3362325"/>
              <a:gd name="connsiteX78" fmla="*/ 1066800 w 3536157"/>
              <a:gd name="connsiteY78" fmla="*/ 2764631 h 3362325"/>
              <a:gd name="connsiteX79" fmla="*/ 1081088 w 3536157"/>
              <a:gd name="connsiteY79" fmla="*/ 2759869 h 3362325"/>
              <a:gd name="connsiteX80" fmla="*/ 1140619 w 3536157"/>
              <a:gd name="connsiteY80" fmla="*/ 2755106 h 3362325"/>
              <a:gd name="connsiteX81" fmla="*/ 1200150 w 3536157"/>
              <a:gd name="connsiteY81" fmla="*/ 2745581 h 3362325"/>
              <a:gd name="connsiteX82" fmla="*/ 1221581 w 3536157"/>
              <a:gd name="connsiteY82" fmla="*/ 2740819 h 3362325"/>
              <a:gd name="connsiteX83" fmla="*/ 1240631 w 3536157"/>
              <a:gd name="connsiteY83" fmla="*/ 2731294 h 3362325"/>
              <a:gd name="connsiteX84" fmla="*/ 1307306 w 3536157"/>
              <a:gd name="connsiteY84" fmla="*/ 2690812 h 3362325"/>
              <a:gd name="connsiteX85" fmla="*/ 1338263 w 3536157"/>
              <a:gd name="connsiteY85" fmla="*/ 2676525 h 3362325"/>
              <a:gd name="connsiteX86" fmla="*/ 1347788 w 3536157"/>
              <a:gd name="connsiteY86" fmla="*/ 2650331 h 3362325"/>
              <a:gd name="connsiteX87" fmla="*/ 1362075 w 3536157"/>
              <a:gd name="connsiteY87" fmla="*/ 2626519 h 3362325"/>
              <a:gd name="connsiteX88" fmla="*/ 1383506 w 3536157"/>
              <a:gd name="connsiteY88" fmla="*/ 2600325 h 3362325"/>
              <a:gd name="connsiteX89" fmla="*/ 1407319 w 3536157"/>
              <a:gd name="connsiteY89" fmla="*/ 2562225 h 3362325"/>
              <a:gd name="connsiteX90" fmla="*/ 1438275 w 3536157"/>
              <a:gd name="connsiteY90" fmla="*/ 2538412 h 3362325"/>
              <a:gd name="connsiteX91" fmla="*/ 1457325 w 3536157"/>
              <a:gd name="connsiteY91" fmla="*/ 2528887 h 3362325"/>
              <a:gd name="connsiteX92" fmla="*/ 1485900 w 3536157"/>
              <a:gd name="connsiteY92" fmla="*/ 2528887 h 3362325"/>
              <a:gd name="connsiteX93" fmla="*/ 1540669 w 3536157"/>
              <a:gd name="connsiteY93" fmla="*/ 2536031 h 3362325"/>
              <a:gd name="connsiteX94" fmla="*/ 1590675 w 3536157"/>
              <a:gd name="connsiteY94" fmla="*/ 2540794 h 3362325"/>
              <a:gd name="connsiteX95" fmla="*/ 1643063 w 3536157"/>
              <a:gd name="connsiteY95" fmla="*/ 2536031 h 3362325"/>
              <a:gd name="connsiteX96" fmla="*/ 1664494 w 3536157"/>
              <a:gd name="connsiteY96" fmla="*/ 2536031 h 3362325"/>
              <a:gd name="connsiteX97" fmla="*/ 1704975 w 3536157"/>
              <a:gd name="connsiteY97" fmla="*/ 2519362 h 3362325"/>
              <a:gd name="connsiteX98" fmla="*/ 1728788 w 3536157"/>
              <a:gd name="connsiteY98" fmla="*/ 2505075 h 3362325"/>
              <a:gd name="connsiteX99" fmla="*/ 1785938 w 3536157"/>
              <a:gd name="connsiteY99" fmla="*/ 2483644 h 3362325"/>
              <a:gd name="connsiteX100" fmla="*/ 1807369 w 3536157"/>
              <a:gd name="connsiteY100" fmla="*/ 2459831 h 3362325"/>
              <a:gd name="connsiteX101" fmla="*/ 1843088 w 3536157"/>
              <a:gd name="connsiteY101" fmla="*/ 2428875 h 3362325"/>
              <a:gd name="connsiteX102" fmla="*/ 1859756 w 3536157"/>
              <a:gd name="connsiteY102" fmla="*/ 2386012 h 3362325"/>
              <a:gd name="connsiteX103" fmla="*/ 1876425 w 3536157"/>
              <a:gd name="connsiteY103" fmla="*/ 2347912 h 3362325"/>
              <a:gd name="connsiteX104" fmla="*/ 1890713 w 3536157"/>
              <a:gd name="connsiteY104" fmla="*/ 2307431 h 3362325"/>
              <a:gd name="connsiteX105" fmla="*/ 1893093 w 3536157"/>
              <a:gd name="connsiteY105" fmla="*/ 2259807 h 3362325"/>
              <a:gd name="connsiteX106" fmla="*/ 1912143 w 3536157"/>
              <a:gd name="connsiteY106" fmla="*/ 2214563 h 3362325"/>
              <a:gd name="connsiteX107" fmla="*/ 1955006 w 3536157"/>
              <a:gd name="connsiteY107" fmla="*/ 2169320 h 3362325"/>
              <a:gd name="connsiteX108" fmla="*/ 2059780 w 3536157"/>
              <a:gd name="connsiteY108" fmla="*/ 2150269 h 3362325"/>
              <a:gd name="connsiteX109" fmla="*/ 2216943 w 3536157"/>
              <a:gd name="connsiteY109" fmla="*/ 2040732 h 3362325"/>
              <a:gd name="connsiteX110" fmla="*/ 2274093 w 3536157"/>
              <a:gd name="connsiteY110" fmla="*/ 1988345 h 3362325"/>
              <a:gd name="connsiteX111" fmla="*/ 2378868 w 3536157"/>
              <a:gd name="connsiteY111" fmla="*/ 1878807 h 3362325"/>
              <a:gd name="connsiteX112" fmla="*/ 2486024 w 3536157"/>
              <a:gd name="connsiteY112" fmla="*/ 1747839 h 3362325"/>
              <a:gd name="connsiteX113" fmla="*/ 2566986 w 3536157"/>
              <a:gd name="connsiteY113" fmla="*/ 1676400 h 3362325"/>
              <a:gd name="connsiteX114" fmla="*/ 2638424 w 3536157"/>
              <a:gd name="connsiteY114" fmla="*/ 1524001 h 3362325"/>
              <a:gd name="connsiteX115" fmla="*/ 2693193 w 3536157"/>
              <a:gd name="connsiteY115" fmla="*/ 1393032 h 3362325"/>
              <a:gd name="connsiteX116" fmla="*/ 2724149 w 3536157"/>
              <a:gd name="connsiteY116" fmla="*/ 1328738 h 3362325"/>
              <a:gd name="connsiteX117" fmla="*/ 2783681 w 3536157"/>
              <a:gd name="connsiteY117" fmla="*/ 1273970 h 3362325"/>
              <a:gd name="connsiteX118" fmla="*/ 2886074 w 3536157"/>
              <a:gd name="connsiteY118" fmla="*/ 1216820 h 3362325"/>
              <a:gd name="connsiteX119" fmla="*/ 2950368 w 3536157"/>
              <a:gd name="connsiteY119" fmla="*/ 1202532 h 3362325"/>
              <a:gd name="connsiteX120" fmla="*/ 3002755 w 3536157"/>
              <a:gd name="connsiteY120" fmla="*/ 1147763 h 3362325"/>
              <a:gd name="connsiteX121" fmla="*/ 3536157 w 3536157"/>
              <a:gd name="connsiteY121" fmla="*/ 147636 h 3362325"/>
              <a:gd name="connsiteX0" fmla="*/ 3505200 w 3536157"/>
              <a:gd name="connsiteY0" fmla="*/ 0 h 3362325"/>
              <a:gd name="connsiteX1" fmla="*/ 3381374 w 3536157"/>
              <a:gd name="connsiteY1" fmla="*/ 340520 h 3362325"/>
              <a:gd name="connsiteX2" fmla="*/ 3336130 w 3536157"/>
              <a:gd name="connsiteY2" fmla="*/ 385764 h 3362325"/>
              <a:gd name="connsiteX3" fmla="*/ 3298031 w 3536157"/>
              <a:gd name="connsiteY3" fmla="*/ 423864 h 3362325"/>
              <a:gd name="connsiteX4" fmla="*/ 3278980 w 3536157"/>
              <a:gd name="connsiteY4" fmla="*/ 450058 h 3362325"/>
              <a:gd name="connsiteX5" fmla="*/ 3259931 w 3536157"/>
              <a:gd name="connsiteY5" fmla="*/ 490540 h 3362325"/>
              <a:gd name="connsiteX6" fmla="*/ 3193255 w 3536157"/>
              <a:gd name="connsiteY6" fmla="*/ 519114 h 3362325"/>
              <a:gd name="connsiteX7" fmla="*/ 3133724 w 3536157"/>
              <a:gd name="connsiteY7" fmla="*/ 559595 h 3362325"/>
              <a:gd name="connsiteX8" fmla="*/ 3078956 w 3536157"/>
              <a:gd name="connsiteY8" fmla="*/ 661989 h 3362325"/>
              <a:gd name="connsiteX9" fmla="*/ 3055144 w 3536157"/>
              <a:gd name="connsiteY9" fmla="*/ 797719 h 3362325"/>
              <a:gd name="connsiteX10" fmla="*/ 3038474 w 3536157"/>
              <a:gd name="connsiteY10" fmla="*/ 892970 h 3362325"/>
              <a:gd name="connsiteX11" fmla="*/ 3007518 w 3536157"/>
              <a:gd name="connsiteY11" fmla="*/ 957263 h 3362325"/>
              <a:gd name="connsiteX12" fmla="*/ 2962274 w 3536157"/>
              <a:gd name="connsiteY12" fmla="*/ 1097757 h 3362325"/>
              <a:gd name="connsiteX13" fmla="*/ 2924174 w 3536157"/>
              <a:gd name="connsiteY13" fmla="*/ 1147764 h 3362325"/>
              <a:gd name="connsiteX14" fmla="*/ 2833687 w 3536157"/>
              <a:gd name="connsiteY14" fmla="*/ 1195388 h 3362325"/>
              <a:gd name="connsiteX15" fmla="*/ 2771774 w 3536157"/>
              <a:gd name="connsiteY15" fmla="*/ 1219201 h 3362325"/>
              <a:gd name="connsiteX16" fmla="*/ 2738437 w 3536157"/>
              <a:gd name="connsiteY16" fmla="*/ 1240632 h 3362325"/>
              <a:gd name="connsiteX17" fmla="*/ 2709862 w 3536157"/>
              <a:gd name="connsiteY17" fmla="*/ 1281113 h 3362325"/>
              <a:gd name="connsiteX18" fmla="*/ 2652712 w 3536157"/>
              <a:gd name="connsiteY18" fmla="*/ 1369220 h 3362325"/>
              <a:gd name="connsiteX19" fmla="*/ 2609849 w 3536157"/>
              <a:gd name="connsiteY19" fmla="*/ 1493045 h 3362325"/>
              <a:gd name="connsiteX20" fmla="*/ 2569368 w 3536157"/>
              <a:gd name="connsiteY20" fmla="*/ 1576388 h 3362325"/>
              <a:gd name="connsiteX21" fmla="*/ 2528887 w 3536157"/>
              <a:gd name="connsiteY21" fmla="*/ 1652588 h 3362325"/>
              <a:gd name="connsiteX22" fmla="*/ 2464594 w 3536157"/>
              <a:gd name="connsiteY22" fmla="*/ 1700214 h 3362325"/>
              <a:gd name="connsiteX23" fmla="*/ 2409824 w 3536157"/>
              <a:gd name="connsiteY23" fmla="*/ 1769270 h 3362325"/>
              <a:gd name="connsiteX24" fmla="*/ 2286000 w 3536157"/>
              <a:gd name="connsiteY24" fmla="*/ 1900238 h 3362325"/>
              <a:gd name="connsiteX25" fmla="*/ 2171699 w 3536157"/>
              <a:gd name="connsiteY25" fmla="*/ 2009776 h 3362325"/>
              <a:gd name="connsiteX26" fmla="*/ 2069305 w 3536157"/>
              <a:gd name="connsiteY26" fmla="*/ 2085974 h 3362325"/>
              <a:gd name="connsiteX27" fmla="*/ 1978817 w 3536157"/>
              <a:gd name="connsiteY27" fmla="*/ 2100263 h 3362325"/>
              <a:gd name="connsiteX28" fmla="*/ 1916905 w 3536157"/>
              <a:gd name="connsiteY28" fmla="*/ 2128838 h 3362325"/>
              <a:gd name="connsiteX29" fmla="*/ 1859755 w 3536157"/>
              <a:gd name="connsiteY29" fmla="*/ 2174081 h 3362325"/>
              <a:gd name="connsiteX30" fmla="*/ 1840705 w 3536157"/>
              <a:gd name="connsiteY30" fmla="*/ 2240757 h 3362325"/>
              <a:gd name="connsiteX31" fmla="*/ 1838324 w 3536157"/>
              <a:gd name="connsiteY31" fmla="*/ 2319338 h 3362325"/>
              <a:gd name="connsiteX32" fmla="*/ 1831181 w 3536157"/>
              <a:gd name="connsiteY32" fmla="*/ 2374106 h 3362325"/>
              <a:gd name="connsiteX33" fmla="*/ 1816894 w 3536157"/>
              <a:gd name="connsiteY33" fmla="*/ 2407444 h 3362325"/>
              <a:gd name="connsiteX34" fmla="*/ 1788319 w 3536157"/>
              <a:gd name="connsiteY34" fmla="*/ 2440781 h 3362325"/>
              <a:gd name="connsiteX35" fmla="*/ 1728788 w 3536157"/>
              <a:gd name="connsiteY35" fmla="*/ 2464594 h 3362325"/>
              <a:gd name="connsiteX36" fmla="*/ 1676400 w 3536157"/>
              <a:gd name="connsiteY36" fmla="*/ 2478881 h 3362325"/>
              <a:gd name="connsiteX37" fmla="*/ 1624013 w 3536157"/>
              <a:gd name="connsiteY37" fmla="*/ 2483644 h 3362325"/>
              <a:gd name="connsiteX38" fmla="*/ 1543050 w 3536157"/>
              <a:gd name="connsiteY38" fmla="*/ 2481262 h 3362325"/>
              <a:gd name="connsiteX39" fmla="*/ 1454944 w 3536157"/>
              <a:gd name="connsiteY39" fmla="*/ 2478881 h 3362325"/>
              <a:gd name="connsiteX40" fmla="*/ 1402556 w 3536157"/>
              <a:gd name="connsiteY40" fmla="*/ 2483644 h 3362325"/>
              <a:gd name="connsiteX41" fmla="*/ 1364456 w 3536157"/>
              <a:gd name="connsiteY41" fmla="*/ 2509837 h 3362325"/>
              <a:gd name="connsiteX42" fmla="*/ 1345406 w 3536157"/>
              <a:gd name="connsiteY42" fmla="*/ 2538412 h 3362325"/>
              <a:gd name="connsiteX43" fmla="*/ 1326356 w 3536157"/>
              <a:gd name="connsiteY43" fmla="*/ 2574131 h 3362325"/>
              <a:gd name="connsiteX44" fmla="*/ 1312069 w 3536157"/>
              <a:gd name="connsiteY44" fmla="*/ 2612231 h 3362325"/>
              <a:gd name="connsiteX45" fmla="*/ 1281113 w 3536157"/>
              <a:gd name="connsiteY45" fmla="*/ 2636044 h 3362325"/>
              <a:gd name="connsiteX46" fmla="*/ 1238250 w 3536157"/>
              <a:gd name="connsiteY46" fmla="*/ 2674144 h 3362325"/>
              <a:gd name="connsiteX47" fmla="*/ 1207294 w 3536157"/>
              <a:gd name="connsiteY47" fmla="*/ 2683669 h 3362325"/>
              <a:gd name="connsiteX48" fmla="*/ 1171575 w 3536157"/>
              <a:gd name="connsiteY48" fmla="*/ 2676525 h 3362325"/>
              <a:gd name="connsiteX49" fmla="*/ 1116806 w 3536157"/>
              <a:gd name="connsiteY49" fmla="*/ 2676525 h 3362325"/>
              <a:gd name="connsiteX50" fmla="*/ 1088231 w 3536157"/>
              <a:gd name="connsiteY50" fmla="*/ 2681287 h 3362325"/>
              <a:gd name="connsiteX51" fmla="*/ 1042988 w 3536157"/>
              <a:gd name="connsiteY51" fmla="*/ 2688431 h 3362325"/>
              <a:gd name="connsiteX52" fmla="*/ 1004888 w 3536157"/>
              <a:gd name="connsiteY52" fmla="*/ 2712244 h 3362325"/>
              <a:gd name="connsiteX53" fmla="*/ 950119 w 3536157"/>
              <a:gd name="connsiteY53" fmla="*/ 2745581 h 3362325"/>
              <a:gd name="connsiteX54" fmla="*/ 859631 w 3536157"/>
              <a:gd name="connsiteY54" fmla="*/ 2809875 h 3362325"/>
              <a:gd name="connsiteX55" fmla="*/ 788194 w 3536157"/>
              <a:gd name="connsiteY55" fmla="*/ 2857500 h 3362325"/>
              <a:gd name="connsiteX56" fmla="*/ 707231 w 3536157"/>
              <a:gd name="connsiteY56" fmla="*/ 2909887 h 3362325"/>
              <a:gd name="connsiteX57" fmla="*/ 652463 w 3536157"/>
              <a:gd name="connsiteY57" fmla="*/ 2955131 h 3362325"/>
              <a:gd name="connsiteX58" fmla="*/ 547688 w 3536157"/>
              <a:gd name="connsiteY58" fmla="*/ 3017044 h 3362325"/>
              <a:gd name="connsiteX59" fmla="*/ 459581 w 3536157"/>
              <a:gd name="connsiteY59" fmla="*/ 3064669 h 3362325"/>
              <a:gd name="connsiteX60" fmla="*/ 326231 w 3536157"/>
              <a:gd name="connsiteY60" fmla="*/ 3133725 h 3362325"/>
              <a:gd name="connsiteX61" fmla="*/ 240506 w 3536157"/>
              <a:gd name="connsiteY61" fmla="*/ 3167062 h 3362325"/>
              <a:gd name="connsiteX62" fmla="*/ 164306 w 3536157"/>
              <a:gd name="connsiteY62" fmla="*/ 3200400 h 3362325"/>
              <a:gd name="connsiteX63" fmla="*/ 102394 w 3536157"/>
              <a:gd name="connsiteY63" fmla="*/ 3221831 h 3362325"/>
              <a:gd name="connsiteX64" fmla="*/ 0 w 3536157"/>
              <a:gd name="connsiteY64" fmla="*/ 3233737 h 3362325"/>
              <a:gd name="connsiteX65" fmla="*/ 11906 w 3536157"/>
              <a:gd name="connsiteY65" fmla="*/ 3252787 h 3362325"/>
              <a:gd name="connsiteX66" fmla="*/ 33338 w 3536157"/>
              <a:gd name="connsiteY66" fmla="*/ 3281362 h 3362325"/>
              <a:gd name="connsiteX67" fmla="*/ 45244 w 3536157"/>
              <a:gd name="connsiteY67" fmla="*/ 3324225 h 3362325"/>
              <a:gd name="connsiteX68" fmla="*/ 47625 w 3536157"/>
              <a:gd name="connsiteY68" fmla="*/ 3362325 h 3362325"/>
              <a:gd name="connsiteX69" fmla="*/ 100013 w 3536157"/>
              <a:gd name="connsiteY69" fmla="*/ 3345656 h 3362325"/>
              <a:gd name="connsiteX70" fmla="*/ 247650 w 3536157"/>
              <a:gd name="connsiteY70" fmla="*/ 3288506 h 3362325"/>
              <a:gd name="connsiteX71" fmla="*/ 402431 w 3536157"/>
              <a:gd name="connsiteY71" fmla="*/ 3214687 h 3362325"/>
              <a:gd name="connsiteX72" fmla="*/ 531019 w 3536157"/>
              <a:gd name="connsiteY72" fmla="*/ 3138487 h 3362325"/>
              <a:gd name="connsiteX73" fmla="*/ 623888 w 3536157"/>
              <a:gd name="connsiteY73" fmla="*/ 3074194 h 3362325"/>
              <a:gd name="connsiteX74" fmla="*/ 721519 w 3536157"/>
              <a:gd name="connsiteY74" fmla="*/ 3005137 h 3362325"/>
              <a:gd name="connsiteX75" fmla="*/ 857250 w 3536157"/>
              <a:gd name="connsiteY75" fmla="*/ 2900362 h 3362325"/>
              <a:gd name="connsiteX76" fmla="*/ 978694 w 3536157"/>
              <a:gd name="connsiteY76" fmla="*/ 2826544 h 3362325"/>
              <a:gd name="connsiteX77" fmla="*/ 1035844 w 3536157"/>
              <a:gd name="connsiteY77" fmla="*/ 2774156 h 3362325"/>
              <a:gd name="connsiteX78" fmla="*/ 1066800 w 3536157"/>
              <a:gd name="connsiteY78" fmla="*/ 2764631 h 3362325"/>
              <a:gd name="connsiteX79" fmla="*/ 1081088 w 3536157"/>
              <a:gd name="connsiteY79" fmla="*/ 2759869 h 3362325"/>
              <a:gd name="connsiteX80" fmla="*/ 1140619 w 3536157"/>
              <a:gd name="connsiteY80" fmla="*/ 2755106 h 3362325"/>
              <a:gd name="connsiteX81" fmla="*/ 1200150 w 3536157"/>
              <a:gd name="connsiteY81" fmla="*/ 2745581 h 3362325"/>
              <a:gd name="connsiteX82" fmla="*/ 1221581 w 3536157"/>
              <a:gd name="connsiteY82" fmla="*/ 2740819 h 3362325"/>
              <a:gd name="connsiteX83" fmla="*/ 1240631 w 3536157"/>
              <a:gd name="connsiteY83" fmla="*/ 2731294 h 3362325"/>
              <a:gd name="connsiteX84" fmla="*/ 1307306 w 3536157"/>
              <a:gd name="connsiteY84" fmla="*/ 2690812 h 3362325"/>
              <a:gd name="connsiteX85" fmla="*/ 1338263 w 3536157"/>
              <a:gd name="connsiteY85" fmla="*/ 2676525 h 3362325"/>
              <a:gd name="connsiteX86" fmla="*/ 1347788 w 3536157"/>
              <a:gd name="connsiteY86" fmla="*/ 2650331 h 3362325"/>
              <a:gd name="connsiteX87" fmla="*/ 1362075 w 3536157"/>
              <a:gd name="connsiteY87" fmla="*/ 2626519 h 3362325"/>
              <a:gd name="connsiteX88" fmla="*/ 1383506 w 3536157"/>
              <a:gd name="connsiteY88" fmla="*/ 2600325 h 3362325"/>
              <a:gd name="connsiteX89" fmla="*/ 1407319 w 3536157"/>
              <a:gd name="connsiteY89" fmla="*/ 2562225 h 3362325"/>
              <a:gd name="connsiteX90" fmla="*/ 1438275 w 3536157"/>
              <a:gd name="connsiteY90" fmla="*/ 2538412 h 3362325"/>
              <a:gd name="connsiteX91" fmla="*/ 1457325 w 3536157"/>
              <a:gd name="connsiteY91" fmla="*/ 2528887 h 3362325"/>
              <a:gd name="connsiteX92" fmla="*/ 1485900 w 3536157"/>
              <a:gd name="connsiteY92" fmla="*/ 2528887 h 3362325"/>
              <a:gd name="connsiteX93" fmla="*/ 1540669 w 3536157"/>
              <a:gd name="connsiteY93" fmla="*/ 2536031 h 3362325"/>
              <a:gd name="connsiteX94" fmla="*/ 1590675 w 3536157"/>
              <a:gd name="connsiteY94" fmla="*/ 2540794 h 3362325"/>
              <a:gd name="connsiteX95" fmla="*/ 1643063 w 3536157"/>
              <a:gd name="connsiteY95" fmla="*/ 2536031 h 3362325"/>
              <a:gd name="connsiteX96" fmla="*/ 1664494 w 3536157"/>
              <a:gd name="connsiteY96" fmla="*/ 2536031 h 3362325"/>
              <a:gd name="connsiteX97" fmla="*/ 1704975 w 3536157"/>
              <a:gd name="connsiteY97" fmla="*/ 2519362 h 3362325"/>
              <a:gd name="connsiteX98" fmla="*/ 1728788 w 3536157"/>
              <a:gd name="connsiteY98" fmla="*/ 2505075 h 3362325"/>
              <a:gd name="connsiteX99" fmla="*/ 1785938 w 3536157"/>
              <a:gd name="connsiteY99" fmla="*/ 2483644 h 3362325"/>
              <a:gd name="connsiteX100" fmla="*/ 1807369 w 3536157"/>
              <a:gd name="connsiteY100" fmla="*/ 2459831 h 3362325"/>
              <a:gd name="connsiteX101" fmla="*/ 1843088 w 3536157"/>
              <a:gd name="connsiteY101" fmla="*/ 2428875 h 3362325"/>
              <a:gd name="connsiteX102" fmla="*/ 1859756 w 3536157"/>
              <a:gd name="connsiteY102" fmla="*/ 2386012 h 3362325"/>
              <a:gd name="connsiteX103" fmla="*/ 1876425 w 3536157"/>
              <a:gd name="connsiteY103" fmla="*/ 2347912 h 3362325"/>
              <a:gd name="connsiteX104" fmla="*/ 1890713 w 3536157"/>
              <a:gd name="connsiteY104" fmla="*/ 2307431 h 3362325"/>
              <a:gd name="connsiteX105" fmla="*/ 1893093 w 3536157"/>
              <a:gd name="connsiteY105" fmla="*/ 2259807 h 3362325"/>
              <a:gd name="connsiteX106" fmla="*/ 1912143 w 3536157"/>
              <a:gd name="connsiteY106" fmla="*/ 2214563 h 3362325"/>
              <a:gd name="connsiteX107" fmla="*/ 1955006 w 3536157"/>
              <a:gd name="connsiteY107" fmla="*/ 2169320 h 3362325"/>
              <a:gd name="connsiteX108" fmla="*/ 2059780 w 3536157"/>
              <a:gd name="connsiteY108" fmla="*/ 2150269 h 3362325"/>
              <a:gd name="connsiteX109" fmla="*/ 2216943 w 3536157"/>
              <a:gd name="connsiteY109" fmla="*/ 2040732 h 3362325"/>
              <a:gd name="connsiteX110" fmla="*/ 2274093 w 3536157"/>
              <a:gd name="connsiteY110" fmla="*/ 1988345 h 3362325"/>
              <a:gd name="connsiteX111" fmla="*/ 2378868 w 3536157"/>
              <a:gd name="connsiteY111" fmla="*/ 1878807 h 3362325"/>
              <a:gd name="connsiteX112" fmla="*/ 2486024 w 3536157"/>
              <a:gd name="connsiteY112" fmla="*/ 1747839 h 3362325"/>
              <a:gd name="connsiteX113" fmla="*/ 2566986 w 3536157"/>
              <a:gd name="connsiteY113" fmla="*/ 1676400 h 3362325"/>
              <a:gd name="connsiteX114" fmla="*/ 2638424 w 3536157"/>
              <a:gd name="connsiteY114" fmla="*/ 1524001 h 3362325"/>
              <a:gd name="connsiteX115" fmla="*/ 2693193 w 3536157"/>
              <a:gd name="connsiteY115" fmla="*/ 1393032 h 3362325"/>
              <a:gd name="connsiteX116" fmla="*/ 2724149 w 3536157"/>
              <a:gd name="connsiteY116" fmla="*/ 1328738 h 3362325"/>
              <a:gd name="connsiteX117" fmla="*/ 2783681 w 3536157"/>
              <a:gd name="connsiteY117" fmla="*/ 1273970 h 3362325"/>
              <a:gd name="connsiteX118" fmla="*/ 2886074 w 3536157"/>
              <a:gd name="connsiteY118" fmla="*/ 1216820 h 3362325"/>
              <a:gd name="connsiteX119" fmla="*/ 2950368 w 3536157"/>
              <a:gd name="connsiteY119" fmla="*/ 1202532 h 3362325"/>
              <a:gd name="connsiteX120" fmla="*/ 3002755 w 3536157"/>
              <a:gd name="connsiteY120" fmla="*/ 1147763 h 3362325"/>
              <a:gd name="connsiteX121" fmla="*/ 3536157 w 3536157"/>
              <a:gd name="connsiteY121" fmla="*/ 147636 h 3362325"/>
              <a:gd name="connsiteX0" fmla="*/ 3505200 w 3536157"/>
              <a:gd name="connsiteY0" fmla="*/ 0 h 3362325"/>
              <a:gd name="connsiteX1" fmla="*/ 3381374 w 3536157"/>
              <a:gd name="connsiteY1" fmla="*/ 340520 h 3362325"/>
              <a:gd name="connsiteX2" fmla="*/ 3336130 w 3536157"/>
              <a:gd name="connsiteY2" fmla="*/ 385764 h 3362325"/>
              <a:gd name="connsiteX3" fmla="*/ 3298031 w 3536157"/>
              <a:gd name="connsiteY3" fmla="*/ 423864 h 3362325"/>
              <a:gd name="connsiteX4" fmla="*/ 3278980 w 3536157"/>
              <a:gd name="connsiteY4" fmla="*/ 450058 h 3362325"/>
              <a:gd name="connsiteX5" fmla="*/ 3259931 w 3536157"/>
              <a:gd name="connsiteY5" fmla="*/ 490540 h 3362325"/>
              <a:gd name="connsiteX6" fmla="*/ 3193255 w 3536157"/>
              <a:gd name="connsiteY6" fmla="*/ 519114 h 3362325"/>
              <a:gd name="connsiteX7" fmla="*/ 3133724 w 3536157"/>
              <a:gd name="connsiteY7" fmla="*/ 559595 h 3362325"/>
              <a:gd name="connsiteX8" fmla="*/ 3078956 w 3536157"/>
              <a:gd name="connsiteY8" fmla="*/ 661989 h 3362325"/>
              <a:gd name="connsiteX9" fmla="*/ 3064668 w 3536157"/>
              <a:gd name="connsiteY9" fmla="*/ 733427 h 3362325"/>
              <a:gd name="connsiteX10" fmla="*/ 3055144 w 3536157"/>
              <a:gd name="connsiteY10" fmla="*/ 797719 h 3362325"/>
              <a:gd name="connsiteX11" fmla="*/ 3038474 w 3536157"/>
              <a:gd name="connsiteY11" fmla="*/ 892970 h 3362325"/>
              <a:gd name="connsiteX12" fmla="*/ 3007518 w 3536157"/>
              <a:gd name="connsiteY12" fmla="*/ 957263 h 3362325"/>
              <a:gd name="connsiteX13" fmla="*/ 2962274 w 3536157"/>
              <a:gd name="connsiteY13" fmla="*/ 1097757 h 3362325"/>
              <a:gd name="connsiteX14" fmla="*/ 2924174 w 3536157"/>
              <a:gd name="connsiteY14" fmla="*/ 1147764 h 3362325"/>
              <a:gd name="connsiteX15" fmla="*/ 2833687 w 3536157"/>
              <a:gd name="connsiteY15" fmla="*/ 1195388 h 3362325"/>
              <a:gd name="connsiteX16" fmla="*/ 2771774 w 3536157"/>
              <a:gd name="connsiteY16" fmla="*/ 1219201 h 3362325"/>
              <a:gd name="connsiteX17" fmla="*/ 2738437 w 3536157"/>
              <a:gd name="connsiteY17" fmla="*/ 1240632 h 3362325"/>
              <a:gd name="connsiteX18" fmla="*/ 2709862 w 3536157"/>
              <a:gd name="connsiteY18" fmla="*/ 1281113 h 3362325"/>
              <a:gd name="connsiteX19" fmla="*/ 2652712 w 3536157"/>
              <a:gd name="connsiteY19" fmla="*/ 1369220 h 3362325"/>
              <a:gd name="connsiteX20" fmla="*/ 2609849 w 3536157"/>
              <a:gd name="connsiteY20" fmla="*/ 1493045 h 3362325"/>
              <a:gd name="connsiteX21" fmla="*/ 2569368 w 3536157"/>
              <a:gd name="connsiteY21" fmla="*/ 1576388 h 3362325"/>
              <a:gd name="connsiteX22" fmla="*/ 2528887 w 3536157"/>
              <a:gd name="connsiteY22" fmla="*/ 1652588 h 3362325"/>
              <a:gd name="connsiteX23" fmla="*/ 2464594 w 3536157"/>
              <a:gd name="connsiteY23" fmla="*/ 1700214 h 3362325"/>
              <a:gd name="connsiteX24" fmla="*/ 2409824 w 3536157"/>
              <a:gd name="connsiteY24" fmla="*/ 1769270 h 3362325"/>
              <a:gd name="connsiteX25" fmla="*/ 2286000 w 3536157"/>
              <a:gd name="connsiteY25" fmla="*/ 1900238 h 3362325"/>
              <a:gd name="connsiteX26" fmla="*/ 2171699 w 3536157"/>
              <a:gd name="connsiteY26" fmla="*/ 2009776 h 3362325"/>
              <a:gd name="connsiteX27" fmla="*/ 2069305 w 3536157"/>
              <a:gd name="connsiteY27" fmla="*/ 2085974 h 3362325"/>
              <a:gd name="connsiteX28" fmla="*/ 1978817 w 3536157"/>
              <a:gd name="connsiteY28" fmla="*/ 2100263 h 3362325"/>
              <a:gd name="connsiteX29" fmla="*/ 1916905 w 3536157"/>
              <a:gd name="connsiteY29" fmla="*/ 2128838 h 3362325"/>
              <a:gd name="connsiteX30" fmla="*/ 1859755 w 3536157"/>
              <a:gd name="connsiteY30" fmla="*/ 2174081 h 3362325"/>
              <a:gd name="connsiteX31" fmla="*/ 1840705 w 3536157"/>
              <a:gd name="connsiteY31" fmla="*/ 2240757 h 3362325"/>
              <a:gd name="connsiteX32" fmla="*/ 1838324 w 3536157"/>
              <a:gd name="connsiteY32" fmla="*/ 2319338 h 3362325"/>
              <a:gd name="connsiteX33" fmla="*/ 1831181 w 3536157"/>
              <a:gd name="connsiteY33" fmla="*/ 2374106 h 3362325"/>
              <a:gd name="connsiteX34" fmla="*/ 1816894 w 3536157"/>
              <a:gd name="connsiteY34" fmla="*/ 2407444 h 3362325"/>
              <a:gd name="connsiteX35" fmla="*/ 1788319 w 3536157"/>
              <a:gd name="connsiteY35" fmla="*/ 2440781 h 3362325"/>
              <a:gd name="connsiteX36" fmla="*/ 1728788 w 3536157"/>
              <a:gd name="connsiteY36" fmla="*/ 2464594 h 3362325"/>
              <a:gd name="connsiteX37" fmla="*/ 1676400 w 3536157"/>
              <a:gd name="connsiteY37" fmla="*/ 2478881 h 3362325"/>
              <a:gd name="connsiteX38" fmla="*/ 1624013 w 3536157"/>
              <a:gd name="connsiteY38" fmla="*/ 2483644 h 3362325"/>
              <a:gd name="connsiteX39" fmla="*/ 1543050 w 3536157"/>
              <a:gd name="connsiteY39" fmla="*/ 2481262 h 3362325"/>
              <a:gd name="connsiteX40" fmla="*/ 1454944 w 3536157"/>
              <a:gd name="connsiteY40" fmla="*/ 2478881 h 3362325"/>
              <a:gd name="connsiteX41" fmla="*/ 1402556 w 3536157"/>
              <a:gd name="connsiteY41" fmla="*/ 2483644 h 3362325"/>
              <a:gd name="connsiteX42" fmla="*/ 1364456 w 3536157"/>
              <a:gd name="connsiteY42" fmla="*/ 2509837 h 3362325"/>
              <a:gd name="connsiteX43" fmla="*/ 1345406 w 3536157"/>
              <a:gd name="connsiteY43" fmla="*/ 2538412 h 3362325"/>
              <a:gd name="connsiteX44" fmla="*/ 1326356 w 3536157"/>
              <a:gd name="connsiteY44" fmla="*/ 2574131 h 3362325"/>
              <a:gd name="connsiteX45" fmla="*/ 1312069 w 3536157"/>
              <a:gd name="connsiteY45" fmla="*/ 2612231 h 3362325"/>
              <a:gd name="connsiteX46" fmla="*/ 1281113 w 3536157"/>
              <a:gd name="connsiteY46" fmla="*/ 2636044 h 3362325"/>
              <a:gd name="connsiteX47" fmla="*/ 1238250 w 3536157"/>
              <a:gd name="connsiteY47" fmla="*/ 2674144 h 3362325"/>
              <a:gd name="connsiteX48" fmla="*/ 1207294 w 3536157"/>
              <a:gd name="connsiteY48" fmla="*/ 2683669 h 3362325"/>
              <a:gd name="connsiteX49" fmla="*/ 1171575 w 3536157"/>
              <a:gd name="connsiteY49" fmla="*/ 2676525 h 3362325"/>
              <a:gd name="connsiteX50" fmla="*/ 1116806 w 3536157"/>
              <a:gd name="connsiteY50" fmla="*/ 2676525 h 3362325"/>
              <a:gd name="connsiteX51" fmla="*/ 1088231 w 3536157"/>
              <a:gd name="connsiteY51" fmla="*/ 2681287 h 3362325"/>
              <a:gd name="connsiteX52" fmla="*/ 1042988 w 3536157"/>
              <a:gd name="connsiteY52" fmla="*/ 2688431 h 3362325"/>
              <a:gd name="connsiteX53" fmla="*/ 1004888 w 3536157"/>
              <a:gd name="connsiteY53" fmla="*/ 2712244 h 3362325"/>
              <a:gd name="connsiteX54" fmla="*/ 950119 w 3536157"/>
              <a:gd name="connsiteY54" fmla="*/ 2745581 h 3362325"/>
              <a:gd name="connsiteX55" fmla="*/ 859631 w 3536157"/>
              <a:gd name="connsiteY55" fmla="*/ 2809875 h 3362325"/>
              <a:gd name="connsiteX56" fmla="*/ 788194 w 3536157"/>
              <a:gd name="connsiteY56" fmla="*/ 2857500 h 3362325"/>
              <a:gd name="connsiteX57" fmla="*/ 707231 w 3536157"/>
              <a:gd name="connsiteY57" fmla="*/ 2909887 h 3362325"/>
              <a:gd name="connsiteX58" fmla="*/ 652463 w 3536157"/>
              <a:gd name="connsiteY58" fmla="*/ 2955131 h 3362325"/>
              <a:gd name="connsiteX59" fmla="*/ 547688 w 3536157"/>
              <a:gd name="connsiteY59" fmla="*/ 3017044 h 3362325"/>
              <a:gd name="connsiteX60" fmla="*/ 459581 w 3536157"/>
              <a:gd name="connsiteY60" fmla="*/ 3064669 h 3362325"/>
              <a:gd name="connsiteX61" fmla="*/ 326231 w 3536157"/>
              <a:gd name="connsiteY61" fmla="*/ 3133725 h 3362325"/>
              <a:gd name="connsiteX62" fmla="*/ 240506 w 3536157"/>
              <a:gd name="connsiteY62" fmla="*/ 3167062 h 3362325"/>
              <a:gd name="connsiteX63" fmla="*/ 164306 w 3536157"/>
              <a:gd name="connsiteY63" fmla="*/ 3200400 h 3362325"/>
              <a:gd name="connsiteX64" fmla="*/ 102394 w 3536157"/>
              <a:gd name="connsiteY64" fmla="*/ 3221831 h 3362325"/>
              <a:gd name="connsiteX65" fmla="*/ 0 w 3536157"/>
              <a:gd name="connsiteY65" fmla="*/ 3233737 h 3362325"/>
              <a:gd name="connsiteX66" fmla="*/ 11906 w 3536157"/>
              <a:gd name="connsiteY66" fmla="*/ 3252787 h 3362325"/>
              <a:gd name="connsiteX67" fmla="*/ 33338 w 3536157"/>
              <a:gd name="connsiteY67" fmla="*/ 3281362 h 3362325"/>
              <a:gd name="connsiteX68" fmla="*/ 45244 w 3536157"/>
              <a:gd name="connsiteY68" fmla="*/ 3324225 h 3362325"/>
              <a:gd name="connsiteX69" fmla="*/ 47625 w 3536157"/>
              <a:gd name="connsiteY69" fmla="*/ 3362325 h 3362325"/>
              <a:gd name="connsiteX70" fmla="*/ 100013 w 3536157"/>
              <a:gd name="connsiteY70" fmla="*/ 3345656 h 3362325"/>
              <a:gd name="connsiteX71" fmla="*/ 247650 w 3536157"/>
              <a:gd name="connsiteY71" fmla="*/ 3288506 h 3362325"/>
              <a:gd name="connsiteX72" fmla="*/ 402431 w 3536157"/>
              <a:gd name="connsiteY72" fmla="*/ 3214687 h 3362325"/>
              <a:gd name="connsiteX73" fmla="*/ 531019 w 3536157"/>
              <a:gd name="connsiteY73" fmla="*/ 3138487 h 3362325"/>
              <a:gd name="connsiteX74" fmla="*/ 623888 w 3536157"/>
              <a:gd name="connsiteY74" fmla="*/ 3074194 h 3362325"/>
              <a:gd name="connsiteX75" fmla="*/ 721519 w 3536157"/>
              <a:gd name="connsiteY75" fmla="*/ 3005137 h 3362325"/>
              <a:gd name="connsiteX76" fmla="*/ 857250 w 3536157"/>
              <a:gd name="connsiteY76" fmla="*/ 2900362 h 3362325"/>
              <a:gd name="connsiteX77" fmla="*/ 978694 w 3536157"/>
              <a:gd name="connsiteY77" fmla="*/ 2826544 h 3362325"/>
              <a:gd name="connsiteX78" fmla="*/ 1035844 w 3536157"/>
              <a:gd name="connsiteY78" fmla="*/ 2774156 h 3362325"/>
              <a:gd name="connsiteX79" fmla="*/ 1066800 w 3536157"/>
              <a:gd name="connsiteY79" fmla="*/ 2764631 h 3362325"/>
              <a:gd name="connsiteX80" fmla="*/ 1081088 w 3536157"/>
              <a:gd name="connsiteY80" fmla="*/ 2759869 h 3362325"/>
              <a:gd name="connsiteX81" fmla="*/ 1140619 w 3536157"/>
              <a:gd name="connsiteY81" fmla="*/ 2755106 h 3362325"/>
              <a:gd name="connsiteX82" fmla="*/ 1200150 w 3536157"/>
              <a:gd name="connsiteY82" fmla="*/ 2745581 h 3362325"/>
              <a:gd name="connsiteX83" fmla="*/ 1221581 w 3536157"/>
              <a:gd name="connsiteY83" fmla="*/ 2740819 h 3362325"/>
              <a:gd name="connsiteX84" fmla="*/ 1240631 w 3536157"/>
              <a:gd name="connsiteY84" fmla="*/ 2731294 h 3362325"/>
              <a:gd name="connsiteX85" fmla="*/ 1307306 w 3536157"/>
              <a:gd name="connsiteY85" fmla="*/ 2690812 h 3362325"/>
              <a:gd name="connsiteX86" fmla="*/ 1338263 w 3536157"/>
              <a:gd name="connsiteY86" fmla="*/ 2676525 h 3362325"/>
              <a:gd name="connsiteX87" fmla="*/ 1347788 w 3536157"/>
              <a:gd name="connsiteY87" fmla="*/ 2650331 h 3362325"/>
              <a:gd name="connsiteX88" fmla="*/ 1362075 w 3536157"/>
              <a:gd name="connsiteY88" fmla="*/ 2626519 h 3362325"/>
              <a:gd name="connsiteX89" fmla="*/ 1383506 w 3536157"/>
              <a:gd name="connsiteY89" fmla="*/ 2600325 h 3362325"/>
              <a:gd name="connsiteX90" fmla="*/ 1407319 w 3536157"/>
              <a:gd name="connsiteY90" fmla="*/ 2562225 h 3362325"/>
              <a:gd name="connsiteX91" fmla="*/ 1438275 w 3536157"/>
              <a:gd name="connsiteY91" fmla="*/ 2538412 h 3362325"/>
              <a:gd name="connsiteX92" fmla="*/ 1457325 w 3536157"/>
              <a:gd name="connsiteY92" fmla="*/ 2528887 h 3362325"/>
              <a:gd name="connsiteX93" fmla="*/ 1485900 w 3536157"/>
              <a:gd name="connsiteY93" fmla="*/ 2528887 h 3362325"/>
              <a:gd name="connsiteX94" fmla="*/ 1540669 w 3536157"/>
              <a:gd name="connsiteY94" fmla="*/ 2536031 h 3362325"/>
              <a:gd name="connsiteX95" fmla="*/ 1590675 w 3536157"/>
              <a:gd name="connsiteY95" fmla="*/ 2540794 h 3362325"/>
              <a:gd name="connsiteX96" fmla="*/ 1643063 w 3536157"/>
              <a:gd name="connsiteY96" fmla="*/ 2536031 h 3362325"/>
              <a:gd name="connsiteX97" fmla="*/ 1664494 w 3536157"/>
              <a:gd name="connsiteY97" fmla="*/ 2536031 h 3362325"/>
              <a:gd name="connsiteX98" fmla="*/ 1704975 w 3536157"/>
              <a:gd name="connsiteY98" fmla="*/ 2519362 h 3362325"/>
              <a:gd name="connsiteX99" fmla="*/ 1728788 w 3536157"/>
              <a:gd name="connsiteY99" fmla="*/ 2505075 h 3362325"/>
              <a:gd name="connsiteX100" fmla="*/ 1785938 w 3536157"/>
              <a:gd name="connsiteY100" fmla="*/ 2483644 h 3362325"/>
              <a:gd name="connsiteX101" fmla="*/ 1807369 w 3536157"/>
              <a:gd name="connsiteY101" fmla="*/ 2459831 h 3362325"/>
              <a:gd name="connsiteX102" fmla="*/ 1843088 w 3536157"/>
              <a:gd name="connsiteY102" fmla="*/ 2428875 h 3362325"/>
              <a:gd name="connsiteX103" fmla="*/ 1859756 w 3536157"/>
              <a:gd name="connsiteY103" fmla="*/ 2386012 h 3362325"/>
              <a:gd name="connsiteX104" fmla="*/ 1876425 w 3536157"/>
              <a:gd name="connsiteY104" fmla="*/ 2347912 h 3362325"/>
              <a:gd name="connsiteX105" fmla="*/ 1890713 w 3536157"/>
              <a:gd name="connsiteY105" fmla="*/ 2307431 h 3362325"/>
              <a:gd name="connsiteX106" fmla="*/ 1893093 w 3536157"/>
              <a:gd name="connsiteY106" fmla="*/ 2259807 h 3362325"/>
              <a:gd name="connsiteX107" fmla="*/ 1912143 w 3536157"/>
              <a:gd name="connsiteY107" fmla="*/ 2214563 h 3362325"/>
              <a:gd name="connsiteX108" fmla="*/ 1955006 w 3536157"/>
              <a:gd name="connsiteY108" fmla="*/ 2169320 h 3362325"/>
              <a:gd name="connsiteX109" fmla="*/ 2059780 w 3536157"/>
              <a:gd name="connsiteY109" fmla="*/ 2150269 h 3362325"/>
              <a:gd name="connsiteX110" fmla="*/ 2216943 w 3536157"/>
              <a:gd name="connsiteY110" fmla="*/ 2040732 h 3362325"/>
              <a:gd name="connsiteX111" fmla="*/ 2274093 w 3536157"/>
              <a:gd name="connsiteY111" fmla="*/ 1988345 h 3362325"/>
              <a:gd name="connsiteX112" fmla="*/ 2378868 w 3536157"/>
              <a:gd name="connsiteY112" fmla="*/ 1878807 h 3362325"/>
              <a:gd name="connsiteX113" fmla="*/ 2486024 w 3536157"/>
              <a:gd name="connsiteY113" fmla="*/ 1747839 h 3362325"/>
              <a:gd name="connsiteX114" fmla="*/ 2566986 w 3536157"/>
              <a:gd name="connsiteY114" fmla="*/ 1676400 h 3362325"/>
              <a:gd name="connsiteX115" fmla="*/ 2638424 w 3536157"/>
              <a:gd name="connsiteY115" fmla="*/ 1524001 h 3362325"/>
              <a:gd name="connsiteX116" fmla="*/ 2693193 w 3536157"/>
              <a:gd name="connsiteY116" fmla="*/ 1393032 h 3362325"/>
              <a:gd name="connsiteX117" fmla="*/ 2724149 w 3536157"/>
              <a:gd name="connsiteY117" fmla="*/ 1328738 h 3362325"/>
              <a:gd name="connsiteX118" fmla="*/ 2783681 w 3536157"/>
              <a:gd name="connsiteY118" fmla="*/ 1273970 h 3362325"/>
              <a:gd name="connsiteX119" fmla="*/ 2886074 w 3536157"/>
              <a:gd name="connsiteY119" fmla="*/ 1216820 h 3362325"/>
              <a:gd name="connsiteX120" fmla="*/ 2950368 w 3536157"/>
              <a:gd name="connsiteY120" fmla="*/ 1202532 h 3362325"/>
              <a:gd name="connsiteX121" fmla="*/ 3002755 w 3536157"/>
              <a:gd name="connsiteY121" fmla="*/ 1147763 h 3362325"/>
              <a:gd name="connsiteX122" fmla="*/ 3536157 w 3536157"/>
              <a:gd name="connsiteY122" fmla="*/ 147636 h 3362325"/>
              <a:gd name="connsiteX0" fmla="*/ 3505200 w 3536157"/>
              <a:gd name="connsiteY0" fmla="*/ 0 h 3362325"/>
              <a:gd name="connsiteX1" fmla="*/ 3381374 w 3536157"/>
              <a:gd name="connsiteY1" fmla="*/ 340520 h 3362325"/>
              <a:gd name="connsiteX2" fmla="*/ 3336130 w 3536157"/>
              <a:gd name="connsiteY2" fmla="*/ 385764 h 3362325"/>
              <a:gd name="connsiteX3" fmla="*/ 3298031 w 3536157"/>
              <a:gd name="connsiteY3" fmla="*/ 423864 h 3362325"/>
              <a:gd name="connsiteX4" fmla="*/ 3278980 w 3536157"/>
              <a:gd name="connsiteY4" fmla="*/ 450058 h 3362325"/>
              <a:gd name="connsiteX5" fmla="*/ 3259931 w 3536157"/>
              <a:gd name="connsiteY5" fmla="*/ 490540 h 3362325"/>
              <a:gd name="connsiteX6" fmla="*/ 3193255 w 3536157"/>
              <a:gd name="connsiteY6" fmla="*/ 519114 h 3362325"/>
              <a:gd name="connsiteX7" fmla="*/ 3133724 w 3536157"/>
              <a:gd name="connsiteY7" fmla="*/ 559595 h 3362325"/>
              <a:gd name="connsiteX8" fmla="*/ 3078956 w 3536157"/>
              <a:gd name="connsiteY8" fmla="*/ 661989 h 3362325"/>
              <a:gd name="connsiteX9" fmla="*/ 3057524 w 3536157"/>
              <a:gd name="connsiteY9" fmla="*/ 733427 h 3362325"/>
              <a:gd name="connsiteX10" fmla="*/ 3055144 w 3536157"/>
              <a:gd name="connsiteY10" fmla="*/ 797719 h 3362325"/>
              <a:gd name="connsiteX11" fmla="*/ 3038474 w 3536157"/>
              <a:gd name="connsiteY11" fmla="*/ 892970 h 3362325"/>
              <a:gd name="connsiteX12" fmla="*/ 3007518 w 3536157"/>
              <a:gd name="connsiteY12" fmla="*/ 957263 h 3362325"/>
              <a:gd name="connsiteX13" fmla="*/ 2962274 w 3536157"/>
              <a:gd name="connsiteY13" fmla="*/ 1097757 h 3362325"/>
              <a:gd name="connsiteX14" fmla="*/ 2924174 w 3536157"/>
              <a:gd name="connsiteY14" fmla="*/ 1147764 h 3362325"/>
              <a:gd name="connsiteX15" fmla="*/ 2833687 w 3536157"/>
              <a:gd name="connsiteY15" fmla="*/ 1195388 h 3362325"/>
              <a:gd name="connsiteX16" fmla="*/ 2771774 w 3536157"/>
              <a:gd name="connsiteY16" fmla="*/ 1219201 h 3362325"/>
              <a:gd name="connsiteX17" fmla="*/ 2738437 w 3536157"/>
              <a:gd name="connsiteY17" fmla="*/ 1240632 h 3362325"/>
              <a:gd name="connsiteX18" fmla="*/ 2709862 w 3536157"/>
              <a:gd name="connsiteY18" fmla="*/ 1281113 h 3362325"/>
              <a:gd name="connsiteX19" fmla="*/ 2652712 w 3536157"/>
              <a:gd name="connsiteY19" fmla="*/ 1369220 h 3362325"/>
              <a:gd name="connsiteX20" fmla="*/ 2609849 w 3536157"/>
              <a:gd name="connsiteY20" fmla="*/ 1493045 h 3362325"/>
              <a:gd name="connsiteX21" fmla="*/ 2569368 w 3536157"/>
              <a:gd name="connsiteY21" fmla="*/ 1576388 h 3362325"/>
              <a:gd name="connsiteX22" fmla="*/ 2528887 w 3536157"/>
              <a:gd name="connsiteY22" fmla="*/ 1652588 h 3362325"/>
              <a:gd name="connsiteX23" fmla="*/ 2464594 w 3536157"/>
              <a:gd name="connsiteY23" fmla="*/ 1700214 h 3362325"/>
              <a:gd name="connsiteX24" fmla="*/ 2409824 w 3536157"/>
              <a:gd name="connsiteY24" fmla="*/ 1769270 h 3362325"/>
              <a:gd name="connsiteX25" fmla="*/ 2286000 w 3536157"/>
              <a:gd name="connsiteY25" fmla="*/ 1900238 h 3362325"/>
              <a:gd name="connsiteX26" fmla="*/ 2171699 w 3536157"/>
              <a:gd name="connsiteY26" fmla="*/ 2009776 h 3362325"/>
              <a:gd name="connsiteX27" fmla="*/ 2069305 w 3536157"/>
              <a:gd name="connsiteY27" fmla="*/ 2085974 h 3362325"/>
              <a:gd name="connsiteX28" fmla="*/ 1978817 w 3536157"/>
              <a:gd name="connsiteY28" fmla="*/ 2100263 h 3362325"/>
              <a:gd name="connsiteX29" fmla="*/ 1916905 w 3536157"/>
              <a:gd name="connsiteY29" fmla="*/ 2128838 h 3362325"/>
              <a:gd name="connsiteX30" fmla="*/ 1859755 w 3536157"/>
              <a:gd name="connsiteY30" fmla="*/ 2174081 h 3362325"/>
              <a:gd name="connsiteX31" fmla="*/ 1840705 w 3536157"/>
              <a:gd name="connsiteY31" fmla="*/ 2240757 h 3362325"/>
              <a:gd name="connsiteX32" fmla="*/ 1838324 w 3536157"/>
              <a:gd name="connsiteY32" fmla="*/ 2319338 h 3362325"/>
              <a:gd name="connsiteX33" fmla="*/ 1831181 w 3536157"/>
              <a:gd name="connsiteY33" fmla="*/ 2374106 h 3362325"/>
              <a:gd name="connsiteX34" fmla="*/ 1816894 w 3536157"/>
              <a:gd name="connsiteY34" fmla="*/ 2407444 h 3362325"/>
              <a:gd name="connsiteX35" fmla="*/ 1788319 w 3536157"/>
              <a:gd name="connsiteY35" fmla="*/ 2440781 h 3362325"/>
              <a:gd name="connsiteX36" fmla="*/ 1728788 w 3536157"/>
              <a:gd name="connsiteY36" fmla="*/ 2464594 h 3362325"/>
              <a:gd name="connsiteX37" fmla="*/ 1676400 w 3536157"/>
              <a:gd name="connsiteY37" fmla="*/ 2478881 h 3362325"/>
              <a:gd name="connsiteX38" fmla="*/ 1624013 w 3536157"/>
              <a:gd name="connsiteY38" fmla="*/ 2483644 h 3362325"/>
              <a:gd name="connsiteX39" fmla="*/ 1543050 w 3536157"/>
              <a:gd name="connsiteY39" fmla="*/ 2481262 h 3362325"/>
              <a:gd name="connsiteX40" fmla="*/ 1454944 w 3536157"/>
              <a:gd name="connsiteY40" fmla="*/ 2478881 h 3362325"/>
              <a:gd name="connsiteX41" fmla="*/ 1402556 w 3536157"/>
              <a:gd name="connsiteY41" fmla="*/ 2483644 h 3362325"/>
              <a:gd name="connsiteX42" fmla="*/ 1364456 w 3536157"/>
              <a:gd name="connsiteY42" fmla="*/ 2509837 h 3362325"/>
              <a:gd name="connsiteX43" fmla="*/ 1345406 w 3536157"/>
              <a:gd name="connsiteY43" fmla="*/ 2538412 h 3362325"/>
              <a:gd name="connsiteX44" fmla="*/ 1326356 w 3536157"/>
              <a:gd name="connsiteY44" fmla="*/ 2574131 h 3362325"/>
              <a:gd name="connsiteX45" fmla="*/ 1312069 w 3536157"/>
              <a:gd name="connsiteY45" fmla="*/ 2612231 h 3362325"/>
              <a:gd name="connsiteX46" fmla="*/ 1281113 w 3536157"/>
              <a:gd name="connsiteY46" fmla="*/ 2636044 h 3362325"/>
              <a:gd name="connsiteX47" fmla="*/ 1238250 w 3536157"/>
              <a:gd name="connsiteY47" fmla="*/ 2674144 h 3362325"/>
              <a:gd name="connsiteX48" fmla="*/ 1207294 w 3536157"/>
              <a:gd name="connsiteY48" fmla="*/ 2683669 h 3362325"/>
              <a:gd name="connsiteX49" fmla="*/ 1171575 w 3536157"/>
              <a:gd name="connsiteY49" fmla="*/ 2676525 h 3362325"/>
              <a:gd name="connsiteX50" fmla="*/ 1116806 w 3536157"/>
              <a:gd name="connsiteY50" fmla="*/ 2676525 h 3362325"/>
              <a:gd name="connsiteX51" fmla="*/ 1088231 w 3536157"/>
              <a:gd name="connsiteY51" fmla="*/ 2681287 h 3362325"/>
              <a:gd name="connsiteX52" fmla="*/ 1042988 w 3536157"/>
              <a:gd name="connsiteY52" fmla="*/ 2688431 h 3362325"/>
              <a:gd name="connsiteX53" fmla="*/ 1004888 w 3536157"/>
              <a:gd name="connsiteY53" fmla="*/ 2712244 h 3362325"/>
              <a:gd name="connsiteX54" fmla="*/ 950119 w 3536157"/>
              <a:gd name="connsiteY54" fmla="*/ 2745581 h 3362325"/>
              <a:gd name="connsiteX55" fmla="*/ 859631 w 3536157"/>
              <a:gd name="connsiteY55" fmla="*/ 2809875 h 3362325"/>
              <a:gd name="connsiteX56" fmla="*/ 788194 w 3536157"/>
              <a:gd name="connsiteY56" fmla="*/ 2857500 h 3362325"/>
              <a:gd name="connsiteX57" fmla="*/ 707231 w 3536157"/>
              <a:gd name="connsiteY57" fmla="*/ 2909887 h 3362325"/>
              <a:gd name="connsiteX58" fmla="*/ 652463 w 3536157"/>
              <a:gd name="connsiteY58" fmla="*/ 2955131 h 3362325"/>
              <a:gd name="connsiteX59" fmla="*/ 547688 w 3536157"/>
              <a:gd name="connsiteY59" fmla="*/ 3017044 h 3362325"/>
              <a:gd name="connsiteX60" fmla="*/ 459581 w 3536157"/>
              <a:gd name="connsiteY60" fmla="*/ 3064669 h 3362325"/>
              <a:gd name="connsiteX61" fmla="*/ 326231 w 3536157"/>
              <a:gd name="connsiteY61" fmla="*/ 3133725 h 3362325"/>
              <a:gd name="connsiteX62" fmla="*/ 240506 w 3536157"/>
              <a:gd name="connsiteY62" fmla="*/ 3167062 h 3362325"/>
              <a:gd name="connsiteX63" fmla="*/ 164306 w 3536157"/>
              <a:gd name="connsiteY63" fmla="*/ 3200400 h 3362325"/>
              <a:gd name="connsiteX64" fmla="*/ 102394 w 3536157"/>
              <a:gd name="connsiteY64" fmla="*/ 3221831 h 3362325"/>
              <a:gd name="connsiteX65" fmla="*/ 0 w 3536157"/>
              <a:gd name="connsiteY65" fmla="*/ 3233737 h 3362325"/>
              <a:gd name="connsiteX66" fmla="*/ 11906 w 3536157"/>
              <a:gd name="connsiteY66" fmla="*/ 3252787 h 3362325"/>
              <a:gd name="connsiteX67" fmla="*/ 33338 w 3536157"/>
              <a:gd name="connsiteY67" fmla="*/ 3281362 h 3362325"/>
              <a:gd name="connsiteX68" fmla="*/ 45244 w 3536157"/>
              <a:gd name="connsiteY68" fmla="*/ 3324225 h 3362325"/>
              <a:gd name="connsiteX69" fmla="*/ 47625 w 3536157"/>
              <a:gd name="connsiteY69" fmla="*/ 3362325 h 3362325"/>
              <a:gd name="connsiteX70" fmla="*/ 100013 w 3536157"/>
              <a:gd name="connsiteY70" fmla="*/ 3345656 h 3362325"/>
              <a:gd name="connsiteX71" fmla="*/ 247650 w 3536157"/>
              <a:gd name="connsiteY71" fmla="*/ 3288506 h 3362325"/>
              <a:gd name="connsiteX72" fmla="*/ 402431 w 3536157"/>
              <a:gd name="connsiteY72" fmla="*/ 3214687 h 3362325"/>
              <a:gd name="connsiteX73" fmla="*/ 531019 w 3536157"/>
              <a:gd name="connsiteY73" fmla="*/ 3138487 h 3362325"/>
              <a:gd name="connsiteX74" fmla="*/ 623888 w 3536157"/>
              <a:gd name="connsiteY74" fmla="*/ 3074194 h 3362325"/>
              <a:gd name="connsiteX75" fmla="*/ 721519 w 3536157"/>
              <a:gd name="connsiteY75" fmla="*/ 3005137 h 3362325"/>
              <a:gd name="connsiteX76" fmla="*/ 857250 w 3536157"/>
              <a:gd name="connsiteY76" fmla="*/ 2900362 h 3362325"/>
              <a:gd name="connsiteX77" fmla="*/ 978694 w 3536157"/>
              <a:gd name="connsiteY77" fmla="*/ 2826544 h 3362325"/>
              <a:gd name="connsiteX78" fmla="*/ 1035844 w 3536157"/>
              <a:gd name="connsiteY78" fmla="*/ 2774156 h 3362325"/>
              <a:gd name="connsiteX79" fmla="*/ 1066800 w 3536157"/>
              <a:gd name="connsiteY79" fmla="*/ 2764631 h 3362325"/>
              <a:gd name="connsiteX80" fmla="*/ 1081088 w 3536157"/>
              <a:gd name="connsiteY80" fmla="*/ 2759869 h 3362325"/>
              <a:gd name="connsiteX81" fmla="*/ 1140619 w 3536157"/>
              <a:gd name="connsiteY81" fmla="*/ 2755106 h 3362325"/>
              <a:gd name="connsiteX82" fmla="*/ 1200150 w 3536157"/>
              <a:gd name="connsiteY82" fmla="*/ 2745581 h 3362325"/>
              <a:gd name="connsiteX83" fmla="*/ 1221581 w 3536157"/>
              <a:gd name="connsiteY83" fmla="*/ 2740819 h 3362325"/>
              <a:gd name="connsiteX84" fmla="*/ 1240631 w 3536157"/>
              <a:gd name="connsiteY84" fmla="*/ 2731294 h 3362325"/>
              <a:gd name="connsiteX85" fmla="*/ 1307306 w 3536157"/>
              <a:gd name="connsiteY85" fmla="*/ 2690812 h 3362325"/>
              <a:gd name="connsiteX86" fmla="*/ 1338263 w 3536157"/>
              <a:gd name="connsiteY86" fmla="*/ 2676525 h 3362325"/>
              <a:gd name="connsiteX87" fmla="*/ 1347788 w 3536157"/>
              <a:gd name="connsiteY87" fmla="*/ 2650331 h 3362325"/>
              <a:gd name="connsiteX88" fmla="*/ 1362075 w 3536157"/>
              <a:gd name="connsiteY88" fmla="*/ 2626519 h 3362325"/>
              <a:gd name="connsiteX89" fmla="*/ 1383506 w 3536157"/>
              <a:gd name="connsiteY89" fmla="*/ 2600325 h 3362325"/>
              <a:gd name="connsiteX90" fmla="*/ 1407319 w 3536157"/>
              <a:gd name="connsiteY90" fmla="*/ 2562225 h 3362325"/>
              <a:gd name="connsiteX91" fmla="*/ 1438275 w 3536157"/>
              <a:gd name="connsiteY91" fmla="*/ 2538412 h 3362325"/>
              <a:gd name="connsiteX92" fmla="*/ 1457325 w 3536157"/>
              <a:gd name="connsiteY92" fmla="*/ 2528887 h 3362325"/>
              <a:gd name="connsiteX93" fmla="*/ 1485900 w 3536157"/>
              <a:gd name="connsiteY93" fmla="*/ 2528887 h 3362325"/>
              <a:gd name="connsiteX94" fmla="*/ 1540669 w 3536157"/>
              <a:gd name="connsiteY94" fmla="*/ 2536031 h 3362325"/>
              <a:gd name="connsiteX95" fmla="*/ 1590675 w 3536157"/>
              <a:gd name="connsiteY95" fmla="*/ 2540794 h 3362325"/>
              <a:gd name="connsiteX96" fmla="*/ 1643063 w 3536157"/>
              <a:gd name="connsiteY96" fmla="*/ 2536031 h 3362325"/>
              <a:gd name="connsiteX97" fmla="*/ 1664494 w 3536157"/>
              <a:gd name="connsiteY97" fmla="*/ 2536031 h 3362325"/>
              <a:gd name="connsiteX98" fmla="*/ 1704975 w 3536157"/>
              <a:gd name="connsiteY98" fmla="*/ 2519362 h 3362325"/>
              <a:gd name="connsiteX99" fmla="*/ 1728788 w 3536157"/>
              <a:gd name="connsiteY99" fmla="*/ 2505075 h 3362325"/>
              <a:gd name="connsiteX100" fmla="*/ 1785938 w 3536157"/>
              <a:gd name="connsiteY100" fmla="*/ 2483644 h 3362325"/>
              <a:gd name="connsiteX101" fmla="*/ 1807369 w 3536157"/>
              <a:gd name="connsiteY101" fmla="*/ 2459831 h 3362325"/>
              <a:gd name="connsiteX102" fmla="*/ 1843088 w 3536157"/>
              <a:gd name="connsiteY102" fmla="*/ 2428875 h 3362325"/>
              <a:gd name="connsiteX103" fmla="*/ 1859756 w 3536157"/>
              <a:gd name="connsiteY103" fmla="*/ 2386012 h 3362325"/>
              <a:gd name="connsiteX104" fmla="*/ 1876425 w 3536157"/>
              <a:gd name="connsiteY104" fmla="*/ 2347912 h 3362325"/>
              <a:gd name="connsiteX105" fmla="*/ 1890713 w 3536157"/>
              <a:gd name="connsiteY105" fmla="*/ 2307431 h 3362325"/>
              <a:gd name="connsiteX106" fmla="*/ 1893093 w 3536157"/>
              <a:gd name="connsiteY106" fmla="*/ 2259807 h 3362325"/>
              <a:gd name="connsiteX107" fmla="*/ 1912143 w 3536157"/>
              <a:gd name="connsiteY107" fmla="*/ 2214563 h 3362325"/>
              <a:gd name="connsiteX108" fmla="*/ 1955006 w 3536157"/>
              <a:gd name="connsiteY108" fmla="*/ 2169320 h 3362325"/>
              <a:gd name="connsiteX109" fmla="*/ 2059780 w 3536157"/>
              <a:gd name="connsiteY109" fmla="*/ 2150269 h 3362325"/>
              <a:gd name="connsiteX110" fmla="*/ 2216943 w 3536157"/>
              <a:gd name="connsiteY110" fmla="*/ 2040732 h 3362325"/>
              <a:gd name="connsiteX111" fmla="*/ 2274093 w 3536157"/>
              <a:gd name="connsiteY111" fmla="*/ 1988345 h 3362325"/>
              <a:gd name="connsiteX112" fmla="*/ 2378868 w 3536157"/>
              <a:gd name="connsiteY112" fmla="*/ 1878807 h 3362325"/>
              <a:gd name="connsiteX113" fmla="*/ 2486024 w 3536157"/>
              <a:gd name="connsiteY113" fmla="*/ 1747839 h 3362325"/>
              <a:gd name="connsiteX114" fmla="*/ 2566986 w 3536157"/>
              <a:gd name="connsiteY114" fmla="*/ 1676400 h 3362325"/>
              <a:gd name="connsiteX115" fmla="*/ 2638424 w 3536157"/>
              <a:gd name="connsiteY115" fmla="*/ 1524001 h 3362325"/>
              <a:gd name="connsiteX116" fmla="*/ 2693193 w 3536157"/>
              <a:gd name="connsiteY116" fmla="*/ 1393032 h 3362325"/>
              <a:gd name="connsiteX117" fmla="*/ 2724149 w 3536157"/>
              <a:gd name="connsiteY117" fmla="*/ 1328738 h 3362325"/>
              <a:gd name="connsiteX118" fmla="*/ 2783681 w 3536157"/>
              <a:gd name="connsiteY118" fmla="*/ 1273970 h 3362325"/>
              <a:gd name="connsiteX119" fmla="*/ 2886074 w 3536157"/>
              <a:gd name="connsiteY119" fmla="*/ 1216820 h 3362325"/>
              <a:gd name="connsiteX120" fmla="*/ 2950368 w 3536157"/>
              <a:gd name="connsiteY120" fmla="*/ 1202532 h 3362325"/>
              <a:gd name="connsiteX121" fmla="*/ 3002755 w 3536157"/>
              <a:gd name="connsiteY121" fmla="*/ 1147763 h 3362325"/>
              <a:gd name="connsiteX122" fmla="*/ 3536157 w 3536157"/>
              <a:gd name="connsiteY122" fmla="*/ 147636 h 3362325"/>
              <a:gd name="connsiteX0" fmla="*/ 3505200 w 3536157"/>
              <a:gd name="connsiteY0" fmla="*/ 0 h 3362325"/>
              <a:gd name="connsiteX1" fmla="*/ 3381374 w 3536157"/>
              <a:gd name="connsiteY1" fmla="*/ 340520 h 3362325"/>
              <a:gd name="connsiteX2" fmla="*/ 3336130 w 3536157"/>
              <a:gd name="connsiteY2" fmla="*/ 385764 h 3362325"/>
              <a:gd name="connsiteX3" fmla="*/ 3298031 w 3536157"/>
              <a:gd name="connsiteY3" fmla="*/ 423864 h 3362325"/>
              <a:gd name="connsiteX4" fmla="*/ 3278980 w 3536157"/>
              <a:gd name="connsiteY4" fmla="*/ 450058 h 3362325"/>
              <a:gd name="connsiteX5" fmla="*/ 3259931 w 3536157"/>
              <a:gd name="connsiteY5" fmla="*/ 490540 h 3362325"/>
              <a:gd name="connsiteX6" fmla="*/ 3193255 w 3536157"/>
              <a:gd name="connsiteY6" fmla="*/ 519114 h 3362325"/>
              <a:gd name="connsiteX7" fmla="*/ 3133724 w 3536157"/>
              <a:gd name="connsiteY7" fmla="*/ 559595 h 3362325"/>
              <a:gd name="connsiteX8" fmla="*/ 3078956 w 3536157"/>
              <a:gd name="connsiteY8" fmla="*/ 661989 h 3362325"/>
              <a:gd name="connsiteX9" fmla="*/ 3057524 w 3536157"/>
              <a:gd name="connsiteY9" fmla="*/ 733427 h 3362325"/>
              <a:gd name="connsiteX10" fmla="*/ 3055144 w 3536157"/>
              <a:gd name="connsiteY10" fmla="*/ 797719 h 3362325"/>
              <a:gd name="connsiteX11" fmla="*/ 3045618 w 3536157"/>
              <a:gd name="connsiteY11" fmla="*/ 854871 h 3362325"/>
              <a:gd name="connsiteX12" fmla="*/ 3038474 w 3536157"/>
              <a:gd name="connsiteY12" fmla="*/ 892970 h 3362325"/>
              <a:gd name="connsiteX13" fmla="*/ 3007518 w 3536157"/>
              <a:gd name="connsiteY13" fmla="*/ 957263 h 3362325"/>
              <a:gd name="connsiteX14" fmla="*/ 2962274 w 3536157"/>
              <a:gd name="connsiteY14" fmla="*/ 1097757 h 3362325"/>
              <a:gd name="connsiteX15" fmla="*/ 2924174 w 3536157"/>
              <a:gd name="connsiteY15" fmla="*/ 1147764 h 3362325"/>
              <a:gd name="connsiteX16" fmla="*/ 2833687 w 3536157"/>
              <a:gd name="connsiteY16" fmla="*/ 1195388 h 3362325"/>
              <a:gd name="connsiteX17" fmla="*/ 2771774 w 3536157"/>
              <a:gd name="connsiteY17" fmla="*/ 1219201 h 3362325"/>
              <a:gd name="connsiteX18" fmla="*/ 2738437 w 3536157"/>
              <a:gd name="connsiteY18" fmla="*/ 1240632 h 3362325"/>
              <a:gd name="connsiteX19" fmla="*/ 2709862 w 3536157"/>
              <a:gd name="connsiteY19" fmla="*/ 1281113 h 3362325"/>
              <a:gd name="connsiteX20" fmla="*/ 2652712 w 3536157"/>
              <a:gd name="connsiteY20" fmla="*/ 1369220 h 3362325"/>
              <a:gd name="connsiteX21" fmla="*/ 2609849 w 3536157"/>
              <a:gd name="connsiteY21" fmla="*/ 1493045 h 3362325"/>
              <a:gd name="connsiteX22" fmla="*/ 2569368 w 3536157"/>
              <a:gd name="connsiteY22" fmla="*/ 1576388 h 3362325"/>
              <a:gd name="connsiteX23" fmla="*/ 2528887 w 3536157"/>
              <a:gd name="connsiteY23" fmla="*/ 1652588 h 3362325"/>
              <a:gd name="connsiteX24" fmla="*/ 2464594 w 3536157"/>
              <a:gd name="connsiteY24" fmla="*/ 1700214 h 3362325"/>
              <a:gd name="connsiteX25" fmla="*/ 2409824 w 3536157"/>
              <a:gd name="connsiteY25" fmla="*/ 1769270 h 3362325"/>
              <a:gd name="connsiteX26" fmla="*/ 2286000 w 3536157"/>
              <a:gd name="connsiteY26" fmla="*/ 1900238 h 3362325"/>
              <a:gd name="connsiteX27" fmla="*/ 2171699 w 3536157"/>
              <a:gd name="connsiteY27" fmla="*/ 2009776 h 3362325"/>
              <a:gd name="connsiteX28" fmla="*/ 2069305 w 3536157"/>
              <a:gd name="connsiteY28" fmla="*/ 2085974 h 3362325"/>
              <a:gd name="connsiteX29" fmla="*/ 1978817 w 3536157"/>
              <a:gd name="connsiteY29" fmla="*/ 2100263 h 3362325"/>
              <a:gd name="connsiteX30" fmla="*/ 1916905 w 3536157"/>
              <a:gd name="connsiteY30" fmla="*/ 2128838 h 3362325"/>
              <a:gd name="connsiteX31" fmla="*/ 1859755 w 3536157"/>
              <a:gd name="connsiteY31" fmla="*/ 2174081 h 3362325"/>
              <a:gd name="connsiteX32" fmla="*/ 1840705 w 3536157"/>
              <a:gd name="connsiteY32" fmla="*/ 2240757 h 3362325"/>
              <a:gd name="connsiteX33" fmla="*/ 1838324 w 3536157"/>
              <a:gd name="connsiteY33" fmla="*/ 2319338 h 3362325"/>
              <a:gd name="connsiteX34" fmla="*/ 1831181 w 3536157"/>
              <a:gd name="connsiteY34" fmla="*/ 2374106 h 3362325"/>
              <a:gd name="connsiteX35" fmla="*/ 1816894 w 3536157"/>
              <a:gd name="connsiteY35" fmla="*/ 2407444 h 3362325"/>
              <a:gd name="connsiteX36" fmla="*/ 1788319 w 3536157"/>
              <a:gd name="connsiteY36" fmla="*/ 2440781 h 3362325"/>
              <a:gd name="connsiteX37" fmla="*/ 1728788 w 3536157"/>
              <a:gd name="connsiteY37" fmla="*/ 2464594 h 3362325"/>
              <a:gd name="connsiteX38" fmla="*/ 1676400 w 3536157"/>
              <a:gd name="connsiteY38" fmla="*/ 2478881 h 3362325"/>
              <a:gd name="connsiteX39" fmla="*/ 1624013 w 3536157"/>
              <a:gd name="connsiteY39" fmla="*/ 2483644 h 3362325"/>
              <a:gd name="connsiteX40" fmla="*/ 1543050 w 3536157"/>
              <a:gd name="connsiteY40" fmla="*/ 2481262 h 3362325"/>
              <a:gd name="connsiteX41" fmla="*/ 1454944 w 3536157"/>
              <a:gd name="connsiteY41" fmla="*/ 2478881 h 3362325"/>
              <a:gd name="connsiteX42" fmla="*/ 1402556 w 3536157"/>
              <a:gd name="connsiteY42" fmla="*/ 2483644 h 3362325"/>
              <a:gd name="connsiteX43" fmla="*/ 1364456 w 3536157"/>
              <a:gd name="connsiteY43" fmla="*/ 2509837 h 3362325"/>
              <a:gd name="connsiteX44" fmla="*/ 1345406 w 3536157"/>
              <a:gd name="connsiteY44" fmla="*/ 2538412 h 3362325"/>
              <a:gd name="connsiteX45" fmla="*/ 1326356 w 3536157"/>
              <a:gd name="connsiteY45" fmla="*/ 2574131 h 3362325"/>
              <a:gd name="connsiteX46" fmla="*/ 1312069 w 3536157"/>
              <a:gd name="connsiteY46" fmla="*/ 2612231 h 3362325"/>
              <a:gd name="connsiteX47" fmla="*/ 1281113 w 3536157"/>
              <a:gd name="connsiteY47" fmla="*/ 2636044 h 3362325"/>
              <a:gd name="connsiteX48" fmla="*/ 1238250 w 3536157"/>
              <a:gd name="connsiteY48" fmla="*/ 2674144 h 3362325"/>
              <a:gd name="connsiteX49" fmla="*/ 1207294 w 3536157"/>
              <a:gd name="connsiteY49" fmla="*/ 2683669 h 3362325"/>
              <a:gd name="connsiteX50" fmla="*/ 1171575 w 3536157"/>
              <a:gd name="connsiteY50" fmla="*/ 2676525 h 3362325"/>
              <a:gd name="connsiteX51" fmla="*/ 1116806 w 3536157"/>
              <a:gd name="connsiteY51" fmla="*/ 2676525 h 3362325"/>
              <a:gd name="connsiteX52" fmla="*/ 1088231 w 3536157"/>
              <a:gd name="connsiteY52" fmla="*/ 2681287 h 3362325"/>
              <a:gd name="connsiteX53" fmla="*/ 1042988 w 3536157"/>
              <a:gd name="connsiteY53" fmla="*/ 2688431 h 3362325"/>
              <a:gd name="connsiteX54" fmla="*/ 1004888 w 3536157"/>
              <a:gd name="connsiteY54" fmla="*/ 2712244 h 3362325"/>
              <a:gd name="connsiteX55" fmla="*/ 950119 w 3536157"/>
              <a:gd name="connsiteY55" fmla="*/ 2745581 h 3362325"/>
              <a:gd name="connsiteX56" fmla="*/ 859631 w 3536157"/>
              <a:gd name="connsiteY56" fmla="*/ 2809875 h 3362325"/>
              <a:gd name="connsiteX57" fmla="*/ 788194 w 3536157"/>
              <a:gd name="connsiteY57" fmla="*/ 2857500 h 3362325"/>
              <a:gd name="connsiteX58" fmla="*/ 707231 w 3536157"/>
              <a:gd name="connsiteY58" fmla="*/ 2909887 h 3362325"/>
              <a:gd name="connsiteX59" fmla="*/ 652463 w 3536157"/>
              <a:gd name="connsiteY59" fmla="*/ 2955131 h 3362325"/>
              <a:gd name="connsiteX60" fmla="*/ 547688 w 3536157"/>
              <a:gd name="connsiteY60" fmla="*/ 3017044 h 3362325"/>
              <a:gd name="connsiteX61" fmla="*/ 459581 w 3536157"/>
              <a:gd name="connsiteY61" fmla="*/ 3064669 h 3362325"/>
              <a:gd name="connsiteX62" fmla="*/ 326231 w 3536157"/>
              <a:gd name="connsiteY62" fmla="*/ 3133725 h 3362325"/>
              <a:gd name="connsiteX63" fmla="*/ 240506 w 3536157"/>
              <a:gd name="connsiteY63" fmla="*/ 3167062 h 3362325"/>
              <a:gd name="connsiteX64" fmla="*/ 164306 w 3536157"/>
              <a:gd name="connsiteY64" fmla="*/ 3200400 h 3362325"/>
              <a:gd name="connsiteX65" fmla="*/ 102394 w 3536157"/>
              <a:gd name="connsiteY65" fmla="*/ 3221831 h 3362325"/>
              <a:gd name="connsiteX66" fmla="*/ 0 w 3536157"/>
              <a:gd name="connsiteY66" fmla="*/ 3233737 h 3362325"/>
              <a:gd name="connsiteX67" fmla="*/ 11906 w 3536157"/>
              <a:gd name="connsiteY67" fmla="*/ 3252787 h 3362325"/>
              <a:gd name="connsiteX68" fmla="*/ 33338 w 3536157"/>
              <a:gd name="connsiteY68" fmla="*/ 3281362 h 3362325"/>
              <a:gd name="connsiteX69" fmla="*/ 45244 w 3536157"/>
              <a:gd name="connsiteY69" fmla="*/ 3324225 h 3362325"/>
              <a:gd name="connsiteX70" fmla="*/ 47625 w 3536157"/>
              <a:gd name="connsiteY70" fmla="*/ 3362325 h 3362325"/>
              <a:gd name="connsiteX71" fmla="*/ 100013 w 3536157"/>
              <a:gd name="connsiteY71" fmla="*/ 3345656 h 3362325"/>
              <a:gd name="connsiteX72" fmla="*/ 247650 w 3536157"/>
              <a:gd name="connsiteY72" fmla="*/ 3288506 h 3362325"/>
              <a:gd name="connsiteX73" fmla="*/ 402431 w 3536157"/>
              <a:gd name="connsiteY73" fmla="*/ 3214687 h 3362325"/>
              <a:gd name="connsiteX74" fmla="*/ 531019 w 3536157"/>
              <a:gd name="connsiteY74" fmla="*/ 3138487 h 3362325"/>
              <a:gd name="connsiteX75" fmla="*/ 623888 w 3536157"/>
              <a:gd name="connsiteY75" fmla="*/ 3074194 h 3362325"/>
              <a:gd name="connsiteX76" fmla="*/ 721519 w 3536157"/>
              <a:gd name="connsiteY76" fmla="*/ 3005137 h 3362325"/>
              <a:gd name="connsiteX77" fmla="*/ 857250 w 3536157"/>
              <a:gd name="connsiteY77" fmla="*/ 2900362 h 3362325"/>
              <a:gd name="connsiteX78" fmla="*/ 978694 w 3536157"/>
              <a:gd name="connsiteY78" fmla="*/ 2826544 h 3362325"/>
              <a:gd name="connsiteX79" fmla="*/ 1035844 w 3536157"/>
              <a:gd name="connsiteY79" fmla="*/ 2774156 h 3362325"/>
              <a:gd name="connsiteX80" fmla="*/ 1066800 w 3536157"/>
              <a:gd name="connsiteY80" fmla="*/ 2764631 h 3362325"/>
              <a:gd name="connsiteX81" fmla="*/ 1081088 w 3536157"/>
              <a:gd name="connsiteY81" fmla="*/ 2759869 h 3362325"/>
              <a:gd name="connsiteX82" fmla="*/ 1140619 w 3536157"/>
              <a:gd name="connsiteY82" fmla="*/ 2755106 h 3362325"/>
              <a:gd name="connsiteX83" fmla="*/ 1200150 w 3536157"/>
              <a:gd name="connsiteY83" fmla="*/ 2745581 h 3362325"/>
              <a:gd name="connsiteX84" fmla="*/ 1221581 w 3536157"/>
              <a:gd name="connsiteY84" fmla="*/ 2740819 h 3362325"/>
              <a:gd name="connsiteX85" fmla="*/ 1240631 w 3536157"/>
              <a:gd name="connsiteY85" fmla="*/ 2731294 h 3362325"/>
              <a:gd name="connsiteX86" fmla="*/ 1307306 w 3536157"/>
              <a:gd name="connsiteY86" fmla="*/ 2690812 h 3362325"/>
              <a:gd name="connsiteX87" fmla="*/ 1338263 w 3536157"/>
              <a:gd name="connsiteY87" fmla="*/ 2676525 h 3362325"/>
              <a:gd name="connsiteX88" fmla="*/ 1347788 w 3536157"/>
              <a:gd name="connsiteY88" fmla="*/ 2650331 h 3362325"/>
              <a:gd name="connsiteX89" fmla="*/ 1362075 w 3536157"/>
              <a:gd name="connsiteY89" fmla="*/ 2626519 h 3362325"/>
              <a:gd name="connsiteX90" fmla="*/ 1383506 w 3536157"/>
              <a:gd name="connsiteY90" fmla="*/ 2600325 h 3362325"/>
              <a:gd name="connsiteX91" fmla="*/ 1407319 w 3536157"/>
              <a:gd name="connsiteY91" fmla="*/ 2562225 h 3362325"/>
              <a:gd name="connsiteX92" fmla="*/ 1438275 w 3536157"/>
              <a:gd name="connsiteY92" fmla="*/ 2538412 h 3362325"/>
              <a:gd name="connsiteX93" fmla="*/ 1457325 w 3536157"/>
              <a:gd name="connsiteY93" fmla="*/ 2528887 h 3362325"/>
              <a:gd name="connsiteX94" fmla="*/ 1485900 w 3536157"/>
              <a:gd name="connsiteY94" fmla="*/ 2528887 h 3362325"/>
              <a:gd name="connsiteX95" fmla="*/ 1540669 w 3536157"/>
              <a:gd name="connsiteY95" fmla="*/ 2536031 h 3362325"/>
              <a:gd name="connsiteX96" fmla="*/ 1590675 w 3536157"/>
              <a:gd name="connsiteY96" fmla="*/ 2540794 h 3362325"/>
              <a:gd name="connsiteX97" fmla="*/ 1643063 w 3536157"/>
              <a:gd name="connsiteY97" fmla="*/ 2536031 h 3362325"/>
              <a:gd name="connsiteX98" fmla="*/ 1664494 w 3536157"/>
              <a:gd name="connsiteY98" fmla="*/ 2536031 h 3362325"/>
              <a:gd name="connsiteX99" fmla="*/ 1704975 w 3536157"/>
              <a:gd name="connsiteY99" fmla="*/ 2519362 h 3362325"/>
              <a:gd name="connsiteX100" fmla="*/ 1728788 w 3536157"/>
              <a:gd name="connsiteY100" fmla="*/ 2505075 h 3362325"/>
              <a:gd name="connsiteX101" fmla="*/ 1785938 w 3536157"/>
              <a:gd name="connsiteY101" fmla="*/ 2483644 h 3362325"/>
              <a:gd name="connsiteX102" fmla="*/ 1807369 w 3536157"/>
              <a:gd name="connsiteY102" fmla="*/ 2459831 h 3362325"/>
              <a:gd name="connsiteX103" fmla="*/ 1843088 w 3536157"/>
              <a:gd name="connsiteY103" fmla="*/ 2428875 h 3362325"/>
              <a:gd name="connsiteX104" fmla="*/ 1859756 w 3536157"/>
              <a:gd name="connsiteY104" fmla="*/ 2386012 h 3362325"/>
              <a:gd name="connsiteX105" fmla="*/ 1876425 w 3536157"/>
              <a:gd name="connsiteY105" fmla="*/ 2347912 h 3362325"/>
              <a:gd name="connsiteX106" fmla="*/ 1890713 w 3536157"/>
              <a:gd name="connsiteY106" fmla="*/ 2307431 h 3362325"/>
              <a:gd name="connsiteX107" fmla="*/ 1893093 w 3536157"/>
              <a:gd name="connsiteY107" fmla="*/ 2259807 h 3362325"/>
              <a:gd name="connsiteX108" fmla="*/ 1912143 w 3536157"/>
              <a:gd name="connsiteY108" fmla="*/ 2214563 h 3362325"/>
              <a:gd name="connsiteX109" fmla="*/ 1955006 w 3536157"/>
              <a:gd name="connsiteY109" fmla="*/ 2169320 h 3362325"/>
              <a:gd name="connsiteX110" fmla="*/ 2059780 w 3536157"/>
              <a:gd name="connsiteY110" fmla="*/ 2150269 h 3362325"/>
              <a:gd name="connsiteX111" fmla="*/ 2216943 w 3536157"/>
              <a:gd name="connsiteY111" fmla="*/ 2040732 h 3362325"/>
              <a:gd name="connsiteX112" fmla="*/ 2274093 w 3536157"/>
              <a:gd name="connsiteY112" fmla="*/ 1988345 h 3362325"/>
              <a:gd name="connsiteX113" fmla="*/ 2378868 w 3536157"/>
              <a:gd name="connsiteY113" fmla="*/ 1878807 h 3362325"/>
              <a:gd name="connsiteX114" fmla="*/ 2486024 w 3536157"/>
              <a:gd name="connsiteY114" fmla="*/ 1747839 h 3362325"/>
              <a:gd name="connsiteX115" fmla="*/ 2566986 w 3536157"/>
              <a:gd name="connsiteY115" fmla="*/ 1676400 h 3362325"/>
              <a:gd name="connsiteX116" fmla="*/ 2638424 w 3536157"/>
              <a:gd name="connsiteY116" fmla="*/ 1524001 h 3362325"/>
              <a:gd name="connsiteX117" fmla="*/ 2693193 w 3536157"/>
              <a:gd name="connsiteY117" fmla="*/ 1393032 h 3362325"/>
              <a:gd name="connsiteX118" fmla="*/ 2724149 w 3536157"/>
              <a:gd name="connsiteY118" fmla="*/ 1328738 h 3362325"/>
              <a:gd name="connsiteX119" fmla="*/ 2783681 w 3536157"/>
              <a:gd name="connsiteY119" fmla="*/ 1273970 h 3362325"/>
              <a:gd name="connsiteX120" fmla="*/ 2886074 w 3536157"/>
              <a:gd name="connsiteY120" fmla="*/ 1216820 h 3362325"/>
              <a:gd name="connsiteX121" fmla="*/ 2950368 w 3536157"/>
              <a:gd name="connsiteY121" fmla="*/ 1202532 h 3362325"/>
              <a:gd name="connsiteX122" fmla="*/ 3002755 w 3536157"/>
              <a:gd name="connsiteY122" fmla="*/ 1147763 h 3362325"/>
              <a:gd name="connsiteX123" fmla="*/ 3536157 w 3536157"/>
              <a:gd name="connsiteY123" fmla="*/ 147636 h 3362325"/>
              <a:gd name="connsiteX0" fmla="*/ 3505200 w 3536157"/>
              <a:gd name="connsiteY0" fmla="*/ 0 h 3362325"/>
              <a:gd name="connsiteX1" fmla="*/ 3381374 w 3536157"/>
              <a:gd name="connsiteY1" fmla="*/ 340520 h 3362325"/>
              <a:gd name="connsiteX2" fmla="*/ 3336130 w 3536157"/>
              <a:gd name="connsiteY2" fmla="*/ 385764 h 3362325"/>
              <a:gd name="connsiteX3" fmla="*/ 3298031 w 3536157"/>
              <a:gd name="connsiteY3" fmla="*/ 423864 h 3362325"/>
              <a:gd name="connsiteX4" fmla="*/ 3278980 w 3536157"/>
              <a:gd name="connsiteY4" fmla="*/ 450058 h 3362325"/>
              <a:gd name="connsiteX5" fmla="*/ 3259931 w 3536157"/>
              <a:gd name="connsiteY5" fmla="*/ 490540 h 3362325"/>
              <a:gd name="connsiteX6" fmla="*/ 3193255 w 3536157"/>
              <a:gd name="connsiteY6" fmla="*/ 519114 h 3362325"/>
              <a:gd name="connsiteX7" fmla="*/ 3133724 w 3536157"/>
              <a:gd name="connsiteY7" fmla="*/ 559595 h 3362325"/>
              <a:gd name="connsiteX8" fmla="*/ 3078956 w 3536157"/>
              <a:gd name="connsiteY8" fmla="*/ 661989 h 3362325"/>
              <a:gd name="connsiteX9" fmla="*/ 3057524 w 3536157"/>
              <a:gd name="connsiteY9" fmla="*/ 733427 h 3362325"/>
              <a:gd name="connsiteX10" fmla="*/ 3055144 w 3536157"/>
              <a:gd name="connsiteY10" fmla="*/ 797719 h 3362325"/>
              <a:gd name="connsiteX11" fmla="*/ 3045618 w 3536157"/>
              <a:gd name="connsiteY11" fmla="*/ 854871 h 3362325"/>
              <a:gd name="connsiteX12" fmla="*/ 3038474 w 3536157"/>
              <a:gd name="connsiteY12" fmla="*/ 892970 h 3362325"/>
              <a:gd name="connsiteX13" fmla="*/ 3024187 w 3536157"/>
              <a:gd name="connsiteY13" fmla="*/ 921546 h 3362325"/>
              <a:gd name="connsiteX14" fmla="*/ 3007518 w 3536157"/>
              <a:gd name="connsiteY14" fmla="*/ 957263 h 3362325"/>
              <a:gd name="connsiteX15" fmla="*/ 2962274 w 3536157"/>
              <a:gd name="connsiteY15" fmla="*/ 1097757 h 3362325"/>
              <a:gd name="connsiteX16" fmla="*/ 2924174 w 3536157"/>
              <a:gd name="connsiteY16" fmla="*/ 1147764 h 3362325"/>
              <a:gd name="connsiteX17" fmla="*/ 2833687 w 3536157"/>
              <a:gd name="connsiteY17" fmla="*/ 1195388 h 3362325"/>
              <a:gd name="connsiteX18" fmla="*/ 2771774 w 3536157"/>
              <a:gd name="connsiteY18" fmla="*/ 1219201 h 3362325"/>
              <a:gd name="connsiteX19" fmla="*/ 2738437 w 3536157"/>
              <a:gd name="connsiteY19" fmla="*/ 1240632 h 3362325"/>
              <a:gd name="connsiteX20" fmla="*/ 2709862 w 3536157"/>
              <a:gd name="connsiteY20" fmla="*/ 1281113 h 3362325"/>
              <a:gd name="connsiteX21" fmla="*/ 2652712 w 3536157"/>
              <a:gd name="connsiteY21" fmla="*/ 1369220 h 3362325"/>
              <a:gd name="connsiteX22" fmla="*/ 2609849 w 3536157"/>
              <a:gd name="connsiteY22" fmla="*/ 1493045 h 3362325"/>
              <a:gd name="connsiteX23" fmla="*/ 2569368 w 3536157"/>
              <a:gd name="connsiteY23" fmla="*/ 1576388 h 3362325"/>
              <a:gd name="connsiteX24" fmla="*/ 2528887 w 3536157"/>
              <a:gd name="connsiteY24" fmla="*/ 1652588 h 3362325"/>
              <a:gd name="connsiteX25" fmla="*/ 2464594 w 3536157"/>
              <a:gd name="connsiteY25" fmla="*/ 1700214 h 3362325"/>
              <a:gd name="connsiteX26" fmla="*/ 2409824 w 3536157"/>
              <a:gd name="connsiteY26" fmla="*/ 1769270 h 3362325"/>
              <a:gd name="connsiteX27" fmla="*/ 2286000 w 3536157"/>
              <a:gd name="connsiteY27" fmla="*/ 1900238 h 3362325"/>
              <a:gd name="connsiteX28" fmla="*/ 2171699 w 3536157"/>
              <a:gd name="connsiteY28" fmla="*/ 2009776 h 3362325"/>
              <a:gd name="connsiteX29" fmla="*/ 2069305 w 3536157"/>
              <a:gd name="connsiteY29" fmla="*/ 2085974 h 3362325"/>
              <a:gd name="connsiteX30" fmla="*/ 1978817 w 3536157"/>
              <a:gd name="connsiteY30" fmla="*/ 2100263 h 3362325"/>
              <a:gd name="connsiteX31" fmla="*/ 1916905 w 3536157"/>
              <a:gd name="connsiteY31" fmla="*/ 2128838 h 3362325"/>
              <a:gd name="connsiteX32" fmla="*/ 1859755 w 3536157"/>
              <a:gd name="connsiteY32" fmla="*/ 2174081 h 3362325"/>
              <a:gd name="connsiteX33" fmla="*/ 1840705 w 3536157"/>
              <a:gd name="connsiteY33" fmla="*/ 2240757 h 3362325"/>
              <a:gd name="connsiteX34" fmla="*/ 1838324 w 3536157"/>
              <a:gd name="connsiteY34" fmla="*/ 2319338 h 3362325"/>
              <a:gd name="connsiteX35" fmla="*/ 1831181 w 3536157"/>
              <a:gd name="connsiteY35" fmla="*/ 2374106 h 3362325"/>
              <a:gd name="connsiteX36" fmla="*/ 1816894 w 3536157"/>
              <a:gd name="connsiteY36" fmla="*/ 2407444 h 3362325"/>
              <a:gd name="connsiteX37" fmla="*/ 1788319 w 3536157"/>
              <a:gd name="connsiteY37" fmla="*/ 2440781 h 3362325"/>
              <a:gd name="connsiteX38" fmla="*/ 1728788 w 3536157"/>
              <a:gd name="connsiteY38" fmla="*/ 2464594 h 3362325"/>
              <a:gd name="connsiteX39" fmla="*/ 1676400 w 3536157"/>
              <a:gd name="connsiteY39" fmla="*/ 2478881 h 3362325"/>
              <a:gd name="connsiteX40" fmla="*/ 1624013 w 3536157"/>
              <a:gd name="connsiteY40" fmla="*/ 2483644 h 3362325"/>
              <a:gd name="connsiteX41" fmla="*/ 1543050 w 3536157"/>
              <a:gd name="connsiteY41" fmla="*/ 2481262 h 3362325"/>
              <a:gd name="connsiteX42" fmla="*/ 1454944 w 3536157"/>
              <a:gd name="connsiteY42" fmla="*/ 2478881 h 3362325"/>
              <a:gd name="connsiteX43" fmla="*/ 1402556 w 3536157"/>
              <a:gd name="connsiteY43" fmla="*/ 2483644 h 3362325"/>
              <a:gd name="connsiteX44" fmla="*/ 1364456 w 3536157"/>
              <a:gd name="connsiteY44" fmla="*/ 2509837 h 3362325"/>
              <a:gd name="connsiteX45" fmla="*/ 1345406 w 3536157"/>
              <a:gd name="connsiteY45" fmla="*/ 2538412 h 3362325"/>
              <a:gd name="connsiteX46" fmla="*/ 1326356 w 3536157"/>
              <a:gd name="connsiteY46" fmla="*/ 2574131 h 3362325"/>
              <a:gd name="connsiteX47" fmla="*/ 1312069 w 3536157"/>
              <a:gd name="connsiteY47" fmla="*/ 2612231 h 3362325"/>
              <a:gd name="connsiteX48" fmla="*/ 1281113 w 3536157"/>
              <a:gd name="connsiteY48" fmla="*/ 2636044 h 3362325"/>
              <a:gd name="connsiteX49" fmla="*/ 1238250 w 3536157"/>
              <a:gd name="connsiteY49" fmla="*/ 2674144 h 3362325"/>
              <a:gd name="connsiteX50" fmla="*/ 1207294 w 3536157"/>
              <a:gd name="connsiteY50" fmla="*/ 2683669 h 3362325"/>
              <a:gd name="connsiteX51" fmla="*/ 1171575 w 3536157"/>
              <a:gd name="connsiteY51" fmla="*/ 2676525 h 3362325"/>
              <a:gd name="connsiteX52" fmla="*/ 1116806 w 3536157"/>
              <a:gd name="connsiteY52" fmla="*/ 2676525 h 3362325"/>
              <a:gd name="connsiteX53" fmla="*/ 1088231 w 3536157"/>
              <a:gd name="connsiteY53" fmla="*/ 2681287 h 3362325"/>
              <a:gd name="connsiteX54" fmla="*/ 1042988 w 3536157"/>
              <a:gd name="connsiteY54" fmla="*/ 2688431 h 3362325"/>
              <a:gd name="connsiteX55" fmla="*/ 1004888 w 3536157"/>
              <a:gd name="connsiteY55" fmla="*/ 2712244 h 3362325"/>
              <a:gd name="connsiteX56" fmla="*/ 950119 w 3536157"/>
              <a:gd name="connsiteY56" fmla="*/ 2745581 h 3362325"/>
              <a:gd name="connsiteX57" fmla="*/ 859631 w 3536157"/>
              <a:gd name="connsiteY57" fmla="*/ 2809875 h 3362325"/>
              <a:gd name="connsiteX58" fmla="*/ 788194 w 3536157"/>
              <a:gd name="connsiteY58" fmla="*/ 2857500 h 3362325"/>
              <a:gd name="connsiteX59" fmla="*/ 707231 w 3536157"/>
              <a:gd name="connsiteY59" fmla="*/ 2909887 h 3362325"/>
              <a:gd name="connsiteX60" fmla="*/ 652463 w 3536157"/>
              <a:gd name="connsiteY60" fmla="*/ 2955131 h 3362325"/>
              <a:gd name="connsiteX61" fmla="*/ 547688 w 3536157"/>
              <a:gd name="connsiteY61" fmla="*/ 3017044 h 3362325"/>
              <a:gd name="connsiteX62" fmla="*/ 459581 w 3536157"/>
              <a:gd name="connsiteY62" fmla="*/ 3064669 h 3362325"/>
              <a:gd name="connsiteX63" fmla="*/ 326231 w 3536157"/>
              <a:gd name="connsiteY63" fmla="*/ 3133725 h 3362325"/>
              <a:gd name="connsiteX64" fmla="*/ 240506 w 3536157"/>
              <a:gd name="connsiteY64" fmla="*/ 3167062 h 3362325"/>
              <a:gd name="connsiteX65" fmla="*/ 164306 w 3536157"/>
              <a:gd name="connsiteY65" fmla="*/ 3200400 h 3362325"/>
              <a:gd name="connsiteX66" fmla="*/ 102394 w 3536157"/>
              <a:gd name="connsiteY66" fmla="*/ 3221831 h 3362325"/>
              <a:gd name="connsiteX67" fmla="*/ 0 w 3536157"/>
              <a:gd name="connsiteY67" fmla="*/ 3233737 h 3362325"/>
              <a:gd name="connsiteX68" fmla="*/ 11906 w 3536157"/>
              <a:gd name="connsiteY68" fmla="*/ 3252787 h 3362325"/>
              <a:gd name="connsiteX69" fmla="*/ 33338 w 3536157"/>
              <a:gd name="connsiteY69" fmla="*/ 3281362 h 3362325"/>
              <a:gd name="connsiteX70" fmla="*/ 45244 w 3536157"/>
              <a:gd name="connsiteY70" fmla="*/ 3324225 h 3362325"/>
              <a:gd name="connsiteX71" fmla="*/ 47625 w 3536157"/>
              <a:gd name="connsiteY71" fmla="*/ 3362325 h 3362325"/>
              <a:gd name="connsiteX72" fmla="*/ 100013 w 3536157"/>
              <a:gd name="connsiteY72" fmla="*/ 3345656 h 3362325"/>
              <a:gd name="connsiteX73" fmla="*/ 247650 w 3536157"/>
              <a:gd name="connsiteY73" fmla="*/ 3288506 h 3362325"/>
              <a:gd name="connsiteX74" fmla="*/ 402431 w 3536157"/>
              <a:gd name="connsiteY74" fmla="*/ 3214687 h 3362325"/>
              <a:gd name="connsiteX75" fmla="*/ 531019 w 3536157"/>
              <a:gd name="connsiteY75" fmla="*/ 3138487 h 3362325"/>
              <a:gd name="connsiteX76" fmla="*/ 623888 w 3536157"/>
              <a:gd name="connsiteY76" fmla="*/ 3074194 h 3362325"/>
              <a:gd name="connsiteX77" fmla="*/ 721519 w 3536157"/>
              <a:gd name="connsiteY77" fmla="*/ 3005137 h 3362325"/>
              <a:gd name="connsiteX78" fmla="*/ 857250 w 3536157"/>
              <a:gd name="connsiteY78" fmla="*/ 2900362 h 3362325"/>
              <a:gd name="connsiteX79" fmla="*/ 978694 w 3536157"/>
              <a:gd name="connsiteY79" fmla="*/ 2826544 h 3362325"/>
              <a:gd name="connsiteX80" fmla="*/ 1035844 w 3536157"/>
              <a:gd name="connsiteY80" fmla="*/ 2774156 h 3362325"/>
              <a:gd name="connsiteX81" fmla="*/ 1066800 w 3536157"/>
              <a:gd name="connsiteY81" fmla="*/ 2764631 h 3362325"/>
              <a:gd name="connsiteX82" fmla="*/ 1081088 w 3536157"/>
              <a:gd name="connsiteY82" fmla="*/ 2759869 h 3362325"/>
              <a:gd name="connsiteX83" fmla="*/ 1140619 w 3536157"/>
              <a:gd name="connsiteY83" fmla="*/ 2755106 h 3362325"/>
              <a:gd name="connsiteX84" fmla="*/ 1200150 w 3536157"/>
              <a:gd name="connsiteY84" fmla="*/ 2745581 h 3362325"/>
              <a:gd name="connsiteX85" fmla="*/ 1221581 w 3536157"/>
              <a:gd name="connsiteY85" fmla="*/ 2740819 h 3362325"/>
              <a:gd name="connsiteX86" fmla="*/ 1240631 w 3536157"/>
              <a:gd name="connsiteY86" fmla="*/ 2731294 h 3362325"/>
              <a:gd name="connsiteX87" fmla="*/ 1307306 w 3536157"/>
              <a:gd name="connsiteY87" fmla="*/ 2690812 h 3362325"/>
              <a:gd name="connsiteX88" fmla="*/ 1338263 w 3536157"/>
              <a:gd name="connsiteY88" fmla="*/ 2676525 h 3362325"/>
              <a:gd name="connsiteX89" fmla="*/ 1347788 w 3536157"/>
              <a:gd name="connsiteY89" fmla="*/ 2650331 h 3362325"/>
              <a:gd name="connsiteX90" fmla="*/ 1362075 w 3536157"/>
              <a:gd name="connsiteY90" fmla="*/ 2626519 h 3362325"/>
              <a:gd name="connsiteX91" fmla="*/ 1383506 w 3536157"/>
              <a:gd name="connsiteY91" fmla="*/ 2600325 h 3362325"/>
              <a:gd name="connsiteX92" fmla="*/ 1407319 w 3536157"/>
              <a:gd name="connsiteY92" fmla="*/ 2562225 h 3362325"/>
              <a:gd name="connsiteX93" fmla="*/ 1438275 w 3536157"/>
              <a:gd name="connsiteY93" fmla="*/ 2538412 h 3362325"/>
              <a:gd name="connsiteX94" fmla="*/ 1457325 w 3536157"/>
              <a:gd name="connsiteY94" fmla="*/ 2528887 h 3362325"/>
              <a:gd name="connsiteX95" fmla="*/ 1485900 w 3536157"/>
              <a:gd name="connsiteY95" fmla="*/ 2528887 h 3362325"/>
              <a:gd name="connsiteX96" fmla="*/ 1540669 w 3536157"/>
              <a:gd name="connsiteY96" fmla="*/ 2536031 h 3362325"/>
              <a:gd name="connsiteX97" fmla="*/ 1590675 w 3536157"/>
              <a:gd name="connsiteY97" fmla="*/ 2540794 h 3362325"/>
              <a:gd name="connsiteX98" fmla="*/ 1643063 w 3536157"/>
              <a:gd name="connsiteY98" fmla="*/ 2536031 h 3362325"/>
              <a:gd name="connsiteX99" fmla="*/ 1664494 w 3536157"/>
              <a:gd name="connsiteY99" fmla="*/ 2536031 h 3362325"/>
              <a:gd name="connsiteX100" fmla="*/ 1704975 w 3536157"/>
              <a:gd name="connsiteY100" fmla="*/ 2519362 h 3362325"/>
              <a:gd name="connsiteX101" fmla="*/ 1728788 w 3536157"/>
              <a:gd name="connsiteY101" fmla="*/ 2505075 h 3362325"/>
              <a:gd name="connsiteX102" fmla="*/ 1785938 w 3536157"/>
              <a:gd name="connsiteY102" fmla="*/ 2483644 h 3362325"/>
              <a:gd name="connsiteX103" fmla="*/ 1807369 w 3536157"/>
              <a:gd name="connsiteY103" fmla="*/ 2459831 h 3362325"/>
              <a:gd name="connsiteX104" fmla="*/ 1843088 w 3536157"/>
              <a:gd name="connsiteY104" fmla="*/ 2428875 h 3362325"/>
              <a:gd name="connsiteX105" fmla="*/ 1859756 w 3536157"/>
              <a:gd name="connsiteY105" fmla="*/ 2386012 h 3362325"/>
              <a:gd name="connsiteX106" fmla="*/ 1876425 w 3536157"/>
              <a:gd name="connsiteY106" fmla="*/ 2347912 h 3362325"/>
              <a:gd name="connsiteX107" fmla="*/ 1890713 w 3536157"/>
              <a:gd name="connsiteY107" fmla="*/ 2307431 h 3362325"/>
              <a:gd name="connsiteX108" fmla="*/ 1893093 w 3536157"/>
              <a:gd name="connsiteY108" fmla="*/ 2259807 h 3362325"/>
              <a:gd name="connsiteX109" fmla="*/ 1912143 w 3536157"/>
              <a:gd name="connsiteY109" fmla="*/ 2214563 h 3362325"/>
              <a:gd name="connsiteX110" fmla="*/ 1955006 w 3536157"/>
              <a:gd name="connsiteY110" fmla="*/ 2169320 h 3362325"/>
              <a:gd name="connsiteX111" fmla="*/ 2059780 w 3536157"/>
              <a:gd name="connsiteY111" fmla="*/ 2150269 h 3362325"/>
              <a:gd name="connsiteX112" fmla="*/ 2216943 w 3536157"/>
              <a:gd name="connsiteY112" fmla="*/ 2040732 h 3362325"/>
              <a:gd name="connsiteX113" fmla="*/ 2274093 w 3536157"/>
              <a:gd name="connsiteY113" fmla="*/ 1988345 h 3362325"/>
              <a:gd name="connsiteX114" fmla="*/ 2378868 w 3536157"/>
              <a:gd name="connsiteY114" fmla="*/ 1878807 h 3362325"/>
              <a:gd name="connsiteX115" fmla="*/ 2486024 w 3536157"/>
              <a:gd name="connsiteY115" fmla="*/ 1747839 h 3362325"/>
              <a:gd name="connsiteX116" fmla="*/ 2566986 w 3536157"/>
              <a:gd name="connsiteY116" fmla="*/ 1676400 h 3362325"/>
              <a:gd name="connsiteX117" fmla="*/ 2638424 w 3536157"/>
              <a:gd name="connsiteY117" fmla="*/ 1524001 h 3362325"/>
              <a:gd name="connsiteX118" fmla="*/ 2693193 w 3536157"/>
              <a:gd name="connsiteY118" fmla="*/ 1393032 h 3362325"/>
              <a:gd name="connsiteX119" fmla="*/ 2724149 w 3536157"/>
              <a:gd name="connsiteY119" fmla="*/ 1328738 h 3362325"/>
              <a:gd name="connsiteX120" fmla="*/ 2783681 w 3536157"/>
              <a:gd name="connsiteY120" fmla="*/ 1273970 h 3362325"/>
              <a:gd name="connsiteX121" fmla="*/ 2886074 w 3536157"/>
              <a:gd name="connsiteY121" fmla="*/ 1216820 h 3362325"/>
              <a:gd name="connsiteX122" fmla="*/ 2950368 w 3536157"/>
              <a:gd name="connsiteY122" fmla="*/ 1202532 h 3362325"/>
              <a:gd name="connsiteX123" fmla="*/ 3002755 w 3536157"/>
              <a:gd name="connsiteY123" fmla="*/ 1147763 h 3362325"/>
              <a:gd name="connsiteX124" fmla="*/ 3536157 w 3536157"/>
              <a:gd name="connsiteY124" fmla="*/ 147636 h 3362325"/>
              <a:gd name="connsiteX0" fmla="*/ 3505200 w 3536157"/>
              <a:gd name="connsiteY0" fmla="*/ 0 h 3362325"/>
              <a:gd name="connsiteX1" fmla="*/ 3381374 w 3536157"/>
              <a:gd name="connsiteY1" fmla="*/ 340520 h 3362325"/>
              <a:gd name="connsiteX2" fmla="*/ 3336130 w 3536157"/>
              <a:gd name="connsiteY2" fmla="*/ 385764 h 3362325"/>
              <a:gd name="connsiteX3" fmla="*/ 3298031 w 3536157"/>
              <a:gd name="connsiteY3" fmla="*/ 423864 h 3362325"/>
              <a:gd name="connsiteX4" fmla="*/ 3278980 w 3536157"/>
              <a:gd name="connsiteY4" fmla="*/ 450058 h 3362325"/>
              <a:gd name="connsiteX5" fmla="*/ 3259931 w 3536157"/>
              <a:gd name="connsiteY5" fmla="*/ 490540 h 3362325"/>
              <a:gd name="connsiteX6" fmla="*/ 3193255 w 3536157"/>
              <a:gd name="connsiteY6" fmla="*/ 519114 h 3362325"/>
              <a:gd name="connsiteX7" fmla="*/ 3133724 w 3536157"/>
              <a:gd name="connsiteY7" fmla="*/ 559595 h 3362325"/>
              <a:gd name="connsiteX8" fmla="*/ 3078956 w 3536157"/>
              <a:gd name="connsiteY8" fmla="*/ 661989 h 3362325"/>
              <a:gd name="connsiteX9" fmla="*/ 3057524 w 3536157"/>
              <a:gd name="connsiteY9" fmla="*/ 733427 h 3362325"/>
              <a:gd name="connsiteX10" fmla="*/ 3055144 w 3536157"/>
              <a:gd name="connsiteY10" fmla="*/ 797719 h 3362325"/>
              <a:gd name="connsiteX11" fmla="*/ 3045618 w 3536157"/>
              <a:gd name="connsiteY11" fmla="*/ 854871 h 3362325"/>
              <a:gd name="connsiteX12" fmla="*/ 3038474 w 3536157"/>
              <a:gd name="connsiteY12" fmla="*/ 892970 h 3362325"/>
              <a:gd name="connsiteX13" fmla="*/ 3024187 w 3536157"/>
              <a:gd name="connsiteY13" fmla="*/ 921546 h 3362325"/>
              <a:gd name="connsiteX14" fmla="*/ 3007518 w 3536157"/>
              <a:gd name="connsiteY14" fmla="*/ 957263 h 3362325"/>
              <a:gd name="connsiteX15" fmla="*/ 2983705 w 3536157"/>
              <a:gd name="connsiteY15" fmla="*/ 1014414 h 3362325"/>
              <a:gd name="connsiteX16" fmla="*/ 2962274 w 3536157"/>
              <a:gd name="connsiteY16" fmla="*/ 1097757 h 3362325"/>
              <a:gd name="connsiteX17" fmla="*/ 2924174 w 3536157"/>
              <a:gd name="connsiteY17" fmla="*/ 1147764 h 3362325"/>
              <a:gd name="connsiteX18" fmla="*/ 2833687 w 3536157"/>
              <a:gd name="connsiteY18" fmla="*/ 1195388 h 3362325"/>
              <a:gd name="connsiteX19" fmla="*/ 2771774 w 3536157"/>
              <a:gd name="connsiteY19" fmla="*/ 1219201 h 3362325"/>
              <a:gd name="connsiteX20" fmla="*/ 2738437 w 3536157"/>
              <a:gd name="connsiteY20" fmla="*/ 1240632 h 3362325"/>
              <a:gd name="connsiteX21" fmla="*/ 2709862 w 3536157"/>
              <a:gd name="connsiteY21" fmla="*/ 1281113 h 3362325"/>
              <a:gd name="connsiteX22" fmla="*/ 2652712 w 3536157"/>
              <a:gd name="connsiteY22" fmla="*/ 1369220 h 3362325"/>
              <a:gd name="connsiteX23" fmla="*/ 2609849 w 3536157"/>
              <a:gd name="connsiteY23" fmla="*/ 1493045 h 3362325"/>
              <a:gd name="connsiteX24" fmla="*/ 2569368 w 3536157"/>
              <a:gd name="connsiteY24" fmla="*/ 1576388 h 3362325"/>
              <a:gd name="connsiteX25" fmla="*/ 2528887 w 3536157"/>
              <a:gd name="connsiteY25" fmla="*/ 1652588 h 3362325"/>
              <a:gd name="connsiteX26" fmla="*/ 2464594 w 3536157"/>
              <a:gd name="connsiteY26" fmla="*/ 1700214 h 3362325"/>
              <a:gd name="connsiteX27" fmla="*/ 2409824 w 3536157"/>
              <a:gd name="connsiteY27" fmla="*/ 1769270 h 3362325"/>
              <a:gd name="connsiteX28" fmla="*/ 2286000 w 3536157"/>
              <a:gd name="connsiteY28" fmla="*/ 1900238 h 3362325"/>
              <a:gd name="connsiteX29" fmla="*/ 2171699 w 3536157"/>
              <a:gd name="connsiteY29" fmla="*/ 2009776 h 3362325"/>
              <a:gd name="connsiteX30" fmla="*/ 2069305 w 3536157"/>
              <a:gd name="connsiteY30" fmla="*/ 2085974 h 3362325"/>
              <a:gd name="connsiteX31" fmla="*/ 1978817 w 3536157"/>
              <a:gd name="connsiteY31" fmla="*/ 2100263 h 3362325"/>
              <a:gd name="connsiteX32" fmla="*/ 1916905 w 3536157"/>
              <a:gd name="connsiteY32" fmla="*/ 2128838 h 3362325"/>
              <a:gd name="connsiteX33" fmla="*/ 1859755 w 3536157"/>
              <a:gd name="connsiteY33" fmla="*/ 2174081 h 3362325"/>
              <a:gd name="connsiteX34" fmla="*/ 1840705 w 3536157"/>
              <a:gd name="connsiteY34" fmla="*/ 2240757 h 3362325"/>
              <a:gd name="connsiteX35" fmla="*/ 1838324 w 3536157"/>
              <a:gd name="connsiteY35" fmla="*/ 2319338 h 3362325"/>
              <a:gd name="connsiteX36" fmla="*/ 1831181 w 3536157"/>
              <a:gd name="connsiteY36" fmla="*/ 2374106 h 3362325"/>
              <a:gd name="connsiteX37" fmla="*/ 1816894 w 3536157"/>
              <a:gd name="connsiteY37" fmla="*/ 2407444 h 3362325"/>
              <a:gd name="connsiteX38" fmla="*/ 1788319 w 3536157"/>
              <a:gd name="connsiteY38" fmla="*/ 2440781 h 3362325"/>
              <a:gd name="connsiteX39" fmla="*/ 1728788 w 3536157"/>
              <a:gd name="connsiteY39" fmla="*/ 2464594 h 3362325"/>
              <a:gd name="connsiteX40" fmla="*/ 1676400 w 3536157"/>
              <a:gd name="connsiteY40" fmla="*/ 2478881 h 3362325"/>
              <a:gd name="connsiteX41" fmla="*/ 1624013 w 3536157"/>
              <a:gd name="connsiteY41" fmla="*/ 2483644 h 3362325"/>
              <a:gd name="connsiteX42" fmla="*/ 1543050 w 3536157"/>
              <a:gd name="connsiteY42" fmla="*/ 2481262 h 3362325"/>
              <a:gd name="connsiteX43" fmla="*/ 1454944 w 3536157"/>
              <a:gd name="connsiteY43" fmla="*/ 2478881 h 3362325"/>
              <a:gd name="connsiteX44" fmla="*/ 1402556 w 3536157"/>
              <a:gd name="connsiteY44" fmla="*/ 2483644 h 3362325"/>
              <a:gd name="connsiteX45" fmla="*/ 1364456 w 3536157"/>
              <a:gd name="connsiteY45" fmla="*/ 2509837 h 3362325"/>
              <a:gd name="connsiteX46" fmla="*/ 1345406 w 3536157"/>
              <a:gd name="connsiteY46" fmla="*/ 2538412 h 3362325"/>
              <a:gd name="connsiteX47" fmla="*/ 1326356 w 3536157"/>
              <a:gd name="connsiteY47" fmla="*/ 2574131 h 3362325"/>
              <a:gd name="connsiteX48" fmla="*/ 1312069 w 3536157"/>
              <a:gd name="connsiteY48" fmla="*/ 2612231 h 3362325"/>
              <a:gd name="connsiteX49" fmla="*/ 1281113 w 3536157"/>
              <a:gd name="connsiteY49" fmla="*/ 2636044 h 3362325"/>
              <a:gd name="connsiteX50" fmla="*/ 1238250 w 3536157"/>
              <a:gd name="connsiteY50" fmla="*/ 2674144 h 3362325"/>
              <a:gd name="connsiteX51" fmla="*/ 1207294 w 3536157"/>
              <a:gd name="connsiteY51" fmla="*/ 2683669 h 3362325"/>
              <a:gd name="connsiteX52" fmla="*/ 1171575 w 3536157"/>
              <a:gd name="connsiteY52" fmla="*/ 2676525 h 3362325"/>
              <a:gd name="connsiteX53" fmla="*/ 1116806 w 3536157"/>
              <a:gd name="connsiteY53" fmla="*/ 2676525 h 3362325"/>
              <a:gd name="connsiteX54" fmla="*/ 1088231 w 3536157"/>
              <a:gd name="connsiteY54" fmla="*/ 2681287 h 3362325"/>
              <a:gd name="connsiteX55" fmla="*/ 1042988 w 3536157"/>
              <a:gd name="connsiteY55" fmla="*/ 2688431 h 3362325"/>
              <a:gd name="connsiteX56" fmla="*/ 1004888 w 3536157"/>
              <a:gd name="connsiteY56" fmla="*/ 2712244 h 3362325"/>
              <a:gd name="connsiteX57" fmla="*/ 950119 w 3536157"/>
              <a:gd name="connsiteY57" fmla="*/ 2745581 h 3362325"/>
              <a:gd name="connsiteX58" fmla="*/ 859631 w 3536157"/>
              <a:gd name="connsiteY58" fmla="*/ 2809875 h 3362325"/>
              <a:gd name="connsiteX59" fmla="*/ 788194 w 3536157"/>
              <a:gd name="connsiteY59" fmla="*/ 2857500 h 3362325"/>
              <a:gd name="connsiteX60" fmla="*/ 707231 w 3536157"/>
              <a:gd name="connsiteY60" fmla="*/ 2909887 h 3362325"/>
              <a:gd name="connsiteX61" fmla="*/ 652463 w 3536157"/>
              <a:gd name="connsiteY61" fmla="*/ 2955131 h 3362325"/>
              <a:gd name="connsiteX62" fmla="*/ 547688 w 3536157"/>
              <a:gd name="connsiteY62" fmla="*/ 3017044 h 3362325"/>
              <a:gd name="connsiteX63" fmla="*/ 459581 w 3536157"/>
              <a:gd name="connsiteY63" fmla="*/ 3064669 h 3362325"/>
              <a:gd name="connsiteX64" fmla="*/ 326231 w 3536157"/>
              <a:gd name="connsiteY64" fmla="*/ 3133725 h 3362325"/>
              <a:gd name="connsiteX65" fmla="*/ 240506 w 3536157"/>
              <a:gd name="connsiteY65" fmla="*/ 3167062 h 3362325"/>
              <a:gd name="connsiteX66" fmla="*/ 164306 w 3536157"/>
              <a:gd name="connsiteY66" fmla="*/ 3200400 h 3362325"/>
              <a:gd name="connsiteX67" fmla="*/ 102394 w 3536157"/>
              <a:gd name="connsiteY67" fmla="*/ 3221831 h 3362325"/>
              <a:gd name="connsiteX68" fmla="*/ 0 w 3536157"/>
              <a:gd name="connsiteY68" fmla="*/ 3233737 h 3362325"/>
              <a:gd name="connsiteX69" fmla="*/ 11906 w 3536157"/>
              <a:gd name="connsiteY69" fmla="*/ 3252787 h 3362325"/>
              <a:gd name="connsiteX70" fmla="*/ 33338 w 3536157"/>
              <a:gd name="connsiteY70" fmla="*/ 3281362 h 3362325"/>
              <a:gd name="connsiteX71" fmla="*/ 45244 w 3536157"/>
              <a:gd name="connsiteY71" fmla="*/ 3324225 h 3362325"/>
              <a:gd name="connsiteX72" fmla="*/ 47625 w 3536157"/>
              <a:gd name="connsiteY72" fmla="*/ 3362325 h 3362325"/>
              <a:gd name="connsiteX73" fmla="*/ 100013 w 3536157"/>
              <a:gd name="connsiteY73" fmla="*/ 3345656 h 3362325"/>
              <a:gd name="connsiteX74" fmla="*/ 247650 w 3536157"/>
              <a:gd name="connsiteY74" fmla="*/ 3288506 h 3362325"/>
              <a:gd name="connsiteX75" fmla="*/ 402431 w 3536157"/>
              <a:gd name="connsiteY75" fmla="*/ 3214687 h 3362325"/>
              <a:gd name="connsiteX76" fmla="*/ 531019 w 3536157"/>
              <a:gd name="connsiteY76" fmla="*/ 3138487 h 3362325"/>
              <a:gd name="connsiteX77" fmla="*/ 623888 w 3536157"/>
              <a:gd name="connsiteY77" fmla="*/ 3074194 h 3362325"/>
              <a:gd name="connsiteX78" fmla="*/ 721519 w 3536157"/>
              <a:gd name="connsiteY78" fmla="*/ 3005137 h 3362325"/>
              <a:gd name="connsiteX79" fmla="*/ 857250 w 3536157"/>
              <a:gd name="connsiteY79" fmla="*/ 2900362 h 3362325"/>
              <a:gd name="connsiteX80" fmla="*/ 978694 w 3536157"/>
              <a:gd name="connsiteY80" fmla="*/ 2826544 h 3362325"/>
              <a:gd name="connsiteX81" fmla="*/ 1035844 w 3536157"/>
              <a:gd name="connsiteY81" fmla="*/ 2774156 h 3362325"/>
              <a:gd name="connsiteX82" fmla="*/ 1066800 w 3536157"/>
              <a:gd name="connsiteY82" fmla="*/ 2764631 h 3362325"/>
              <a:gd name="connsiteX83" fmla="*/ 1081088 w 3536157"/>
              <a:gd name="connsiteY83" fmla="*/ 2759869 h 3362325"/>
              <a:gd name="connsiteX84" fmla="*/ 1140619 w 3536157"/>
              <a:gd name="connsiteY84" fmla="*/ 2755106 h 3362325"/>
              <a:gd name="connsiteX85" fmla="*/ 1200150 w 3536157"/>
              <a:gd name="connsiteY85" fmla="*/ 2745581 h 3362325"/>
              <a:gd name="connsiteX86" fmla="*/ 1221581 w 3536157"/>
              <a:gd name="connsiteY86" fmla="*/ 2740819 h 3362325"/>
              <a:gd name="connsiteX87" fmla="*/ 1240631 w 3536157"/>
              <a:gd name="connsiteY87" fmla="*/ 2731294 h 3362325"/>
              <a:gd name="connsiteX88" fmla="*/ 1307306 w 3536157"/>
              <a:gd name="connsiteY88" fmla="*/ 2690812 h 3362325"/>
              <a:gd name="connsiteX89" fmla="*/ 1338263 w 3536157"/>
              <a:gd name="connsiteY89" fmla="*/ 2676525 h 3362325"/>
              <a:gd name="connsiteX90" fmla="*/ 1347788 w 3536157"/>
              <a:gd name="connsiteY90" fmla="*/ 2650331 h 3362325"/>
              <a:gd name="connsiteX91" fmla="*/ 1362075 w 3536157"/>
              <a:gd name="connsiteY91" fmla="*/ 2626519 h 3362325"/>
              <a:gd name="connsiteX92" fmla="*/ 1383506 w 3536157"/>
              <a:gd name="connsiteY92" fmla="*/ 2600325 h 3362325"/>
              <a:gd name="connsiteX93" fmla="*/ 1407319 w 3536157"/>
              <a:gd name="connsiteY93" fmla="*/ 2562225 h 3362325"/>
              <a:gd name="connsiteX94" fmla="*/ 1438275 w 3536157"/>
              <a:gd name="connsiteY94" fmla="*/ 2538412 h 3362325"/>
              <a:gd name="connsiteX95" fmla="*/ 1457325 w 3536157"/>
              <a:gd name="connsiteY95" fmla="*/ 2528887 h 3362325"/>
              <a:gd name="connsiteX96" fmla="*/ 1485900 w 3536157"/>
              <a:gd name="connsiteY96" fmla="*/ 2528887 h 3362325"/>
              <a:gd name="connsiteX97" fmla="*/ 1540669 w 3536157"/>
              <a:gd name="connsiteY97" fmla="*/ 2536031 h 3362325"/>
              <a:gd name="connsiteX98" fmla="*/ 1590675 w 3536157"/>
              <a:gd name="connsiteY98" fmla="*/ 2540794 h 3362325"/>
              <a:gd name="connsiteX99" fmla="*/ 1643063 w 3536157"/>
              <a:gd name="connsiteY99" fmla="*/ 2536031 h 3362325"/>
              <a:gd name="connsiteX100" fmla="*/ 1664494 w 3536157"/>
              <a:gd name="connsiteY100" fmla="*/ 2536031 h 3362325"/>
              <a:gd name="connsiteX101" fmla="*/ 1704975 w 3536157"/>
              <a:gd name="connsiteY101" fmla="*/ 2519362 h 3362325"/>
              <a:gd name="connsiteX102" fmla="*/ 1728788 w 3536157"/>
              <a:gd name="connsiteY102" fmla="*/ 2505075 h 3362325"/>
              <a:gd name="connsiteX103" fmla="*/ 1785938 w 3536157"/>
              <a:gd name="connsiteY103" fmla="*/ 2483644 h 3362325"/>
              <a:gd name="connsiteX104" fmla="*/ 1807369 w 3536157"/>
              <a:gd name="connsiteY104" fmla="*/ 2459831 h 3362325"/>
              <a:gd name="connsiteX105" fmla="*/ 1843088 w 3536157"/>
              <a:gd name="connsiteY105" fmla="*/ 2428875 h 3362325"/>
              <a:gd name="connsiteX106" fmla="*/ 1859756 w 3536157"/>
              <a:gd name="connsiteY106" fmla="*/ 2386012 h 3362325"/>
              <a:gd name="connsiteX107" fmla="*/ 1876425 w 3536157"/>
              <a:gd name="connsiteY107" fmla="*/ 2347912 h 3362325"/>
              <a:gd name="connsiteX108" fmla="*/ 1890713 w 3536157"/>
              <a:gd name="connsiteY108" fmla="*/ 2307431 h 3362325"/>
              <a:gd name="connsiteX109" fmla="*/ 1893093 w 3536157"/>
              <a:gd name="connsiteY109" fmla="*/ 2259807 h 3362325"/>
              <a:gd name="connsiteX110" fmla="*/ 1912143 w 3536157"/>
              <a:gd name="connsiteY110" fmla="*/ 2214563 h 3362325"/>
              <a:gd name="connsiteX111" fmla="*/ 1955006 w 3536157"/>
              <a:gd name="connsiteY111" fmla="*/ 2169320 h 3362325"/>
              <a:gd name="connsiteX112" fmla="*/ 2059780 w 3536157"/>
              <a:gd name="connsiteY112" fmla="*/ 2150269 h 3362325"/>
              <a:gd name="connsiteX113" fmla="*/ 2216943 w 3536157"/>
              <a:gd name="connsiteY113" fmla="*/ 2040732 h 3362325"/>
              <a:gd name="connsiteX114" fmla="*/ 2274093 w 3536157"/>
              <a:gd name="connsiteY114" fmla="*/ 1988345 h 3362325"/>
              <a:gd name="connsiteX115" fmla="*/ 2378868 w 3536157"/>
              <a:gd name="connsiteY115" fmla="*/ 1878807 h 3362325"/>
              <a:gd name="connsiteX116" fmla="*/ 2486024 w 3536157"/>
              <a:gd name="connsiteY116" fmla="*/ 1747839 h 3362325"/>
              <a:gd name="connsiteX117" fmla="*/ 2566986 w 3536157"/>
              <a:gd name="connsiteY117" fmla="*/ 1676400 h 3362325"/>
              <a:gd name="connsiteX118" fmla="*/ 2638424 w 3536157"/>
              <a:gd name="connsiteY118" fmla="*/ 1524001 h 3362325"/>
              <a:gd name="connsiteX119" fmla="*/ 2693193 w 3536157"/>
              <a:gd name="connsiteY119" fmla="*/ 1393032 h 3362325"/>
              <a:gd name="connsiteX120" fmla="*/ 2724149 w 3536157"/>
              <a:gd name="connsiteY120" fmla="*/ 1328738 h 3362325"/>
              <a:gd name="connsiteX121" fmla="*/ 2783681 w 3536157"/>
              <a:gd name="connsiteY121" fmla="*/ 1273970 h 3362325"/>
              <a:gd name="connsiteX122" fmla="*/ 2886074 w 3536157"/>
              <a:gd name="connsiteY122" fmla="*/ 1216820 h 3362325"/>
              <a:gd name="connsiteX123" fmla="*/ 2950368 w 3536157"/>
              <a:gd name="connsiteY123" fmla="*/ 1202532 h 3362325"/>
              <a:gd name="connsiteX124" fmla="*/ 3002755 w 3536157"/>
              <a:gd name="connsiteY124" fmla="*/ 1147763 h 3362325"/>
              <a:gd name="connsiteX125" fmla="*/ 3536157 w 3536157"/>
              <a:gd name="connsiteY125" fmla="*/ 147636 h 3362325"/>
              <a:gd name="connsiteX0" fmla="*/ 3505200 w 3536157"/>
              <a:gd name="connsiteY0" fmla="*/ 0 h 3362325"/>
              <a:gd name="connsiteX1" fmla="*/ 3381374 w 3536157"/>
              <a:gd name="connsiteY1" fmla="*/ 340520 h 3362325"/>
              <a:gd name="connsiteX2" fmla="*/ 3336130 w 3536157"/>
              <a:gd name="connsiteY2" fmla="*/ 385764 h 3362325"/>
              <a:gd name="connsiteX3" fmla="*/ 3298031 w 3536157"/>
              <a:gd name="connsiteY3" fmla="*/ 423864 h 3362325"/>
              <a:gd name="connsiteX4" fmla="*/ 3278980 w 3536157"/>
              <a:gd name="connsiteY4" fmla="*/ 450058 h 3362325"/>
              <a:gd name="connsiteX5" fmla="*/ 3259931 w 3536157"/>
              <a:gd name="connsiteY5" fmla="*/ 490540 h 3362325"/>
              <a:gd name="connsiteX6" fmla="*/ 3193255 w 3536157"/>
              <a:gd name="connsiteY6" fmla="*/ 519114 h 3362325"/>
              <a:gd name="connsiteX7" fmla="*/ 3133724 w 3536157"/>
              <a:gd name="connsiteY7" fmla="*/ 559595 h 3362325"/>
              <a:gd name="connsiteX8" fmla="*/ 3078956 w 3536157"/>
              <a:gd name="connsiteY8" fmla="*/ 661989 h 3362325"/>
              <a:gd name="connsiteX9" fmla="*/ 3057524 w 3536157"/>
              <a:gd name="connsiteY9" fmla="*/ 733427 h 3362325"/>
              <a:gd name="connsiteX10" fmla="*/ 3055144 w 3536157"/>
              <a:gd name="connsiteY10" fmla="*/ 797719 h 3362325"/>
              <a:gd name="connsiteX11" fmla="*/ 3045618 w 3536157"/>
              <a:gd name="connsiteY11" fmla="*/ 854871 h 3362325"/>
              <a:gd name="connsiteX12" fmla="*/ 3038474 w 3536157"/>
              <a:gd name="connsiteY12" fmla="*/ 892970 h 3362325"/>
              <a:gd name="connsiteX13" fmla="*/ 3024187 w 3536157"/>
              <a:gd name="connsiteY13" fmla="*/ 921546 h 3362325"/>
              <a:gd name="connsiteX14" fmla="*/ 3007518 w 3536157"/>
              <a:gd name="connsiteY14" fmla="*/ 957263 h 3362325"/>
              <a:gd name="connsiteX15" fmla="*/ 2978943 w 3536157"/>
              <a:gd name="connsiteY15" fmla="*/ 1009651 h 3362325"/>
              <a:gd name="connsiteX16" fmla="*/ 2962274 w 3536157"/>
              <a:gd name="connsiteY16" fmla="*/ 1097757 h 3362325"/>
              <a:gd name="connsiteX17" fmla="*/ 2924174 w 3536157"/>
              <a:gd name="connsiteY17" fmla="*/ 1147764 h 3362325"/>
              <a:gd name="connsiteX18" fmla="*/ 2833687 w 3536157"/>
              <a:gd name="connsiteY18" fmla="*/ 1195388 h 3362325"/>
              <a:gd name="connsiteX19" fmla="*/ 2771774 w 3536157"/>
              <a:gd name="connsiteY19" fmla="*/ 1219201 h 3362325"/>
              <a:gd name="connsiteX20" fmla="*/ 2738437 w 3536157"/>
              <a:gd name="connsiteY20" fmla="*/ 1240632 h 3362325"/>
              <a:gd name="connsiteX21" fmla="*/ 2709862 w 3536157"/>
              <a:gd name="connsiteY21" fmla="*/ 1281113 h 3362325"/>
              <a:gd name="connsiteX22" fmla="*/ 2652712 w 3536157"/>
              <a:gd name="connsiteY22" fmla="*/ 1369220 h 3362325"/>
              <a:gd name="connsiteX23" fmla="*/ 2609849 w 3536157"/>
              <a:gd name="connsiteY23" fmla="*/ 1493045 h 3362325"/>
              <a:gd name="connsiteX24" fmla="*/ 2569368 w 3536157"/>
              <a:gd name="connsiteY24" fmla="*/ 1576388 h 3362325"/>
              <a:gd name="connsiteX25" fmla="*/ 2528887 w 3536157"/>
              <a:gd name="connsiteY25" fmla="*/ 1652588 h 3362325"/>
              <a:gd name="connsiteX26" fmla="*/ 2464594 w 3536157"/>
              <a:gd name="connsiteY26" fmla="*/ 1700214 h 3362325"/>
              <a:gd name="connsiteX27" fmla="*/ 2409824 w 3536157"/>
              <a:gd name="connsiteY27" fmla="*/ 1769270 h 3362325"/>
              <a:gd name="connsiteX28" fmla="*/ 2286000 w 3536157"/>
              <a:gd name="connsiteY28" fmla="*/ 1900238 h 3362325"/>
              <a:gd name="connsiteX29" fmla="*/ 2171699 w 3536157"/>
              <a:gd name="connsiteY29" fmla="*/ 2009776 h 3362325"/>
              <a:gd name="connsiteX30" fmla="*/ 2069305 w 3536157"/>
              <a:gd name="connsiteY30" fmla="*/ 2085974 h 3362325"/>
              <a:gd name="connsiteX31" fmla="*/ 1978817 w 3536157"/>
              <a:gd name="connsiteY31" fmla="*/ 2100263 h 3362325"/>
              <a:gd name="connsiteX32" fmla="*/ 1916905 w 3536157"/>
              <a:gd name="connsiteY32" fmla="*/ 2128838 h 3362325"/>
              <a:gd name="connsiteX33" fmla="*/ 1859755 w 3536157"/>
              <a:gd name="connsiteY33" fmla="*/ 2174081 h 3362325"/>
              <a:gd name="connsiteX34" fmla="*/ 1840705 w 3536157"/>
              <a:gd name="connsiteY34" fmla="*/ 2240757 h 3362325"/>
              <a:gd name="connsiteX35" fmla="*/ 1838324 w 3536157"/>
              <a:gd name="connsiteY35" fmla="*/ 2319338 h 3362325"/>
              <a:gd name="connsiteX36" fmla="*/ 1831181 w 3536157"/>
              <a:gd name="connsiteY36" fmla="*/ 2374106 h 3362325"/>
              <a:gd name="connsiteX37" fmla="*/ 1816894 w 3536157"/>
              <a:gd name="connsiteY37" fmla="*/ 2407444 h 3362325"/>
              <a:gd name="connsiteX38" fmla="*/ 1788319 w 3536157"/>
              <a:gd name="connsiteY38" fmla="*/ 2440781 h 3362325"/>
              <a:gd name="connsiteX39" fmla="*/ 1728788 w 3536157"/>
              <a:gd name="connsiteY39" fmla="*/ 2464594 h 3362325"/>
              <a:gd name="connsiteX40" fmla="*/ 1676400 w 3536157"/>
              <a:gd name="connsiteY40" fmla="*/ 2478881 h 3362325"/>
              <a:gd name="connsiteX41" fmla="*/ 1624013 w 3536157"/>
              <a:gd name="connsiteY41" fmla="*/ 2483644 h 3362325"/>
              <a:gd name="connsiteX42" fmla="*/ 1543050 w 3536157"/>
              <a:gd name="connsiteY42" fmla="*/ 2481262 h 3362325"/>
              <a:gd name="connsiteX43" fmla="*/ 1454944 w 3536157"/>
              <a:gd name="connsiteY43" fmla="*/ 2478881 h 3362325"/>
              <a:gd name="connsiteX44" fmla="*/ 1402556 w 3536157"/>
              <a:gd name="connsiteY44" fmla="*/ 2483644 h 3362325"/>
              <a:gd name="connsiteX45" fmla="*/ 1364456 w 3536157"/>
              <a:gd name="connsiteY45" fmla="*/ 2509837 h 3362325"/>
              <a:gd name="connsiteX46" fmla="*/ 1345406 w 3536157"/>
              <a:gd name="connsiteY46" fmla="*/ 2538412 h 3362325"/>
              <a:gd name="connsiteX47" fmla="*/ 1326356 w 3536157"/>
              <a:gd name="connsiteY47" fmla="*/ 2574131 h 3362325"/>
              <a:gd name="connsiteX48" fmla="*/ 1312069 w 3536157"/>
              <a:gd name="connsiteY48" fmla="*/ 2612231 h 3362325"/>
              <a:gd name="connsiteX49" fmla="*/ 1281113 w 3536157"/>
              <a:gd name="connsiteY49" fmla="*/ 2636044 h 3362325"/>
              <a:gd name="connsiteX50" fmla="*/ 1238250 w 3536157"/>
              <a:gd name="connsiteY50" fmla="*/ 2674144 h 3362325"/>
              <a:gd name="connsiteX51" fmla="*/ 1207294 w 3536157"/>
              <a:gd name="connsiteY51" fmla="*/ 2683669 h 3362325"/>
              <a:gd name="connsiteX52" fmla="*/ 1171575 w 3536157"/>
              <a:gd name="connsiteY52" fmla="*/ 2676525 h 3362325"/>
              <a:gd name="connsiteX53" fmla="*/ 1116806 w 3536157"/>
              <a:gd name="connsiteY53" fmla="*/ 2676525 h 3362325"/>
              <a:gd name="connsiteX54" fmla="*/ 1088231 w 3536157"/>
              <a:gd name="connsiteY54" fmla="*/ 2681287 h 3362325"/>
              <a:gd name="connsiteX55" fmla="*/ 1042988 w 3536157"/>
              <a:gd name="connsiteY55" fmla="*/ 2688431 h 3362325"/>
              <a:gd name="connsiteX56" fmla="*/ 1004888 w 3536157"/>
              <a:gd name="connsiteY56" fmla="*/ 2712244 h 3362325"/>
              <a:gd name="connsiteX57" fmla="*/ 950119 w 3536157"/>
              <a:gd name="connsiteY57" fmla="*/ 2745581 h 3362325"/>
              <a:gd name="connsiteX58" fmla="*/ 859631 w 3536157"/>
              <a:gd name="connsiteY58" fmla="*/ 2809875 h 3362325"/>
              <a:gd name="connsiteX59" fmla="*/ 788194 w 3536157"/>
              <a:gd name="connsiteY59" fmla="*/ 2857500 h 3362325"/>
              <a:gd name="connsiteX60" fmla="*/ 707231 w 3536157"/>
              <a:gd name="connsiteY60" fmla="*/ 2909887 h 3362325"/>
              <a:gd name="connsiteX61" fmla="*/ 652463 w 3536157"/>
              <a:gd name="connsiteY61" fmla="*/ 2955131 h 3362325"/>
              <a:gd name="connsiteX62" fmla="*/ 547688 w 3536157"/>
              <a:gd name="connsiteY62" fmla="*/ 3017044 h 3362325"/>
              <a:gd name="connsiteX63" fmla="*/ 459581 w 3536157"/>
              <a:gd name="connsiteY63" fmla="*/ 3064669 h 3362325"/>
              <a:gd name="connsiteX64" fmla="*/ 326231 w 3536157"/>
              <a:gd name="connsiteY64" fmla="*/ 3133725 h 3362325"/>
              <a:gd name="connsiteX65" fmla="*/ 240506 w 3536157"/>
              <a:gd name="connsiteY65" fmla="*/ 3167062 h 3362325"/>
              <a:gd name="connsiteX66" fmla="*/ 164306 w 3536157"/>
              <a:gd name="connsiteY66" fmla="*/ 3200400 h 3362325"/>
              <a:gd name="connsiteX67" fmla="*/ 102394 w 3536157"/>
              <a:gd name="connsiteY67" fmla="*/ 3221831 h 3362325"/>
              <a:gd name="connsiteX68" fmla="*/ 0 w 3536157"/>
              <a:gd name="connsiteY68" fmla="*/ 3233737 h 3362325"/>
              <a:gd name="connsiteX69" fmla="*/ 11906 w 3536157"/>
              <a:gd name="connsiteY69" fmla="*/ 3252787 h 3362325"/>
              <a:gd name="connsiteX70" fmla="*/ 33338 w 3536157"/>
              <a:gd name="connsiteY70" fmla="*/ 3281362 h 3362325"/>
              <a:gd name="connsiteX71" fmla="*/ 45244 w 3536157"/>
              <a:gd name="connsiteY71" fmla="*/ 3324225 h 3362325"/>
              <a:gd name="connsiteX72" fmla="*/ 47625 w 3536157"/>
              <a:gd name="connsiteY72" fmla="*/ 3362325 h 3362325"/>
              <a:gd name="connsiteX73" fmla="*/ 100013 w 3536157"/>
              <a:gd name="connsiteY73" fmla="*/ 3345656 h 3362325"/>
              <a:gd name="connsiteX74" fmla="*/ 247650 w 3536157"/>
              <a:gd name="connsiteY74" fmla="*/ 3288506 h 3362325"/>
              <a:gd name="connsiteX75" fmla="*/ 402431 w 3536157"/>
              <a:gd name="connsiteY75" fmla="*/ 3214687 h 3362325"/>
              <a:gd name="connsiteX76" fmla="*/ 531019 w 3536157"/>
              <a:gd name="connsiteY76" fmla="*/ 3138487 h 3362325"/>
              <a:gd name="connsiteX77" fmla="*/ 623888 w 3536157"/>
              <a:gd name="connsiteY77" fmla="*/ 3074194 h 3362325"/>
              <a:gd name="connsiteX78" fmla="*/ 721519 w 3536157"/>
              <a:gd name="connsiteY78" fmla="*/ 3005137 h 3362325"/>
              <a:gd name="connsiteX79" fmla="*/ 857250 w 3536157"/>
              <a:gd name="connsiteY79" fmla="*/ 2900362 h 3362325"/>
              <a:gd name="connsiteX80" fmla="*/ 978694 w 3536157"/>
              <a:gd name="connsiteY80" fmla="*/ 2826544 h 3362325"/>
              <a:gd name="connsiteX81" fmla="*/ 1035844 w 3536157"/>
              <a:gd name="connsiteY81" fmla="*/ 2774156 h 3362325"/>
              <a:gd name="connsiteX82" fmla="*/ 1066800 w 3536157"/>
              <a:gd name="connsiteY82" fmla="*/ 2764631 h 3362325"/>
              <a:gd name="connsiteX83" fmla="*/ 1081088 w 3536157"/>
              <a:gd name="connsiteY83" fmla="*/ 2759869 h 3362325"/>
              <a:gd name="connsiteX84" fmla="*/ 1140619 w 3536157"/>
              <a:gd name="connsiteY84" fmla="*/ 2755106 h 3362325"/>
              <a:gd name="connsiteX85" fmla="*/ 1200150 w 3536157"/>
              <a:gd name="connsiteY85" fmla="*/ 2745581 h 3362325"/>
              <a:gd name="connsiteX86" fmla="*/ 1221581 w 3536157"/>
              <a:gd name="connsiteY86" fmla="*/ 2740819 h 3362325"/>
              <a:gd name="connsiteX87" fmla="*/ 1240631 w 3536157"/>
              <a:gd name="connsiteY87" fmla="*/ 2731294 h 3362325"/>
              <a:gd name="connsiteX88" fmla="*/ 1307306 w 3536157"/>
              <a:gd name="connsiteY88" fmla="*/ 2690812 h 3362325"/>
              <a:gd name="connsiteX89" fmla="*/ 1338263 w 3536157"/>
              <a:gd name="connsiteY89" fmla="*/ 2676525 h 3362325"/>
              <a:gd name="connsiteX90" fmla="*/ 1347788 w 3536157"/>
              <a:gd name="connsiteY90" fmla="*/ 2650331 h 3362325"/>
              <a:gd name="connsiteX91" fmla="*/ 1362075 w 3536157"/>
              <a:gd name="connsiteY91" fmla="*/ 2626519 h 3362325"/>
              <a:gd name="connsiteX92" fmla="*/ 1383506 w 3536157"/>
              <a:gd name="connsiteY92" fmla="*/ 2600325 h 3362325"/>
              <a:gd name="connsiteX93" fmla="*/ 1407319 w 3536157"/>
              <a:gd name="connsiteY93" fmla="*/ 2562225 h 3362325"/>
              <a:gd name="connsiteX94" fmla="*/ 1438275 w 3536157"/>
              <a:gd name="connsiteY94" fmla="*/ 2538412 h 3362325"/>
              <a:gd name="connsiteX95" fmla="*/ 1457325 w 3536157"/>
              <a:gd name="connsiteY95" fmla="*/ 2528887 h 3362325"/>
              <a:gd name="connsiteX96" fmla="*/ 1485900 w 3536157"/>
              <a:gd name="connsiteY96" fmla="*/ 2528887 h 3362325"/>
              <a:gd name="connsiteX97" fmla="*/ 1540669 w 3536157"/>
              <a:gd name="connsiteY97" fmla="*/ 2536031 h 3362325"/>
              <a:gd name="connsiteX98" fmla="*/ 1590675 w 3536157"/>
              <a:gd name="connsiteY98" fmla="*/ 2540794 h 3362325"/>
              <a:gd name="connsiteX99" fmla="*/ 1643063 w 3536157"/>
              <a:gd name="connsiteY99" fmla="*/ 2536031 h 3362325"/>
              <a:gd name="connsiteX100" fmla="*/ 1664494 w 3536157"/>
              <a:gd name="connsiteY100" fmla="*/ 2536031 h 3362325"/>
              <a:gd name="connsiteX101" fmla="*/ 1704975 w 3536157"/>
              <a:gd name="connsiteY101" fmla="*/ 2519362 h 3362325"/>
              <a:gd name="connsiteX102" fmla="*/ 1728788 w 3536157"/>
              <a:gd name="connsiteY102" fmla="*/ 2505075 h 3362325"/>
              <a:gd name="connsiteX103" fmla="*/ 1785938 w 3536157"/>
              <a:gd name="connsiteY103" fmla="*/ 2483644 h 3362325"/>
              <a:gd name="connsiteX104" fmla="*/ 1807369 w 3536157"/>
              <a:gd name="connsiteY104" fmla="*/ 2459831 h 3362325"/>
              <a:gd name="connsiteX105" fmla="*/ 1843088 w 3536157"/>
              <a:gd name="connsiteY105" fmla="*/ 2428875 h 3362325"/>
              <a:gd name="connsiteX106" fmla="*/ 1859756 w 3536157"/>
              <a:gd name="connsiteY106" fmla="*/ 2386012 h 3362325"/>
              <a:gd name="connsiteX107" fmla="*/ 1876425 w 3536157"/>
              <a:gd name="connsiteY107" fmla="*/ 2347912 h 3362325"/>
              <a:gd name="connsiteX108" fmla="*/ 1890713 w 3536157"/>
              <a:gd name="connsiteY108" fmla="*/ 2307431 h 3362325"/>
              <a:gd name="connsiteX109" fmla="*/ 1893093 w 3536157"/>
              <a:gd name="connsiteY109" fmla="*/ 2259807 h 3362325"/>
              <a:gd name="connsiteX110" fmla="*/ 1912143 w 3536157"/>
              <a:gd name="connsiteY110" fmla="*/ 2214563 h 3362325"/>
              <a:gd name="connsiteX111" fmla="*/ 1955006 w 3536157"/>
              <a:gd name="connsiteY111" fmla="*/ 2169320 h 3362325"/>
              <a:gd name="connsiteX112" fmla="*/ 2059780 w 3536157"/>
              <a:gd name="connsiteY112" fmla="*/ 2150269 h 3362325"/>
              <a:gd name="connsiteX113" fmla="*/ 2216943 w 3536157"/>
              <a:gd name="connsiteY113" fmla="*/ 2040732 h 3362325"/>
              <a:gd name="connsiteX114" fmla="*/ 2274093 w 3536157"/>
              <a:gd name="connsiteY114" fmla="*/ 1988345 h 3362325"/>
              <a:gd name="connsiteX115" fmla="*/ 2378868 w 3536157"/>
              <a:gd name="connsiteY115" fmla="*/ 1878807 h 3362325"/>
              <a:gd name="connsiteX116" fmla="*/ 2486024 w 3536157"/>
              <a:gd name="connsiteY116" fmla="*/ 1747839 h 3362325"/>
              <a:gd name="connsiteX117" fmla="*/ 2566986 w 3536157"/>
              <a:gd name="connsiteY117" fmla="*/ 1676400 h 3362325"/>
              <a:gd name="connsiteX118" fmla="*/ 2638424 w 3536157"/>
              <a:gd name="connsiteY118" fmla="*/ 1524001 h 3362325"/>
              <a:gd name="connsiteX119" fmla="*/ 2693193 w 3536157"/>
              <a:gd name="connsiteY119" fmla="*/ 1393032 h 3362325"/>
              <a:gd name="connsiteX120" fmla="*/ 2724149 w 3536157"/>
              <a:gd name="connsiteY120" fmla="*/ 1328738 h 3362325"/>
              <a:gd name="connsiteX121" fmla="*/ 2783681 w 3536157"/>
              <a:gd name="connsiteY121" fmla="*/ 1273970 h 3362325"/>
              <a:gd name="connsiteX122" fmla="*/ 2886074 w 3536157"/>
              <a:gd name="connsiteY122" fmla="*/ 1216820 h 3362325"/>
              <a:gd name="connsiteX123" fmla="*/ 2950368 w 3536157"/>
              <a:gd name="connsiteY123" fmla="*/ 1202532 h 3362325"/>
              <a:gd name="connsiteX124" fmla="*/ 3002755 w 3536157"/>
              <a:gd name="connsiteY124" fmla="*/ 1147763 h 3362325"/>
              <a:gd name="connsiteX125" fmla="*/ 3536157 w 3536157"/>
              <a:gd name="connsiteY125" fmla="*/ 147636 h 3362325"/>
              <a:gd name="connsiteX0" fmla="*/ 3505200 w 3536157"/>
              <a:gd name="connsiteY0" fmla="*/ 0 h 3362325"/>
              <a:gd name="connsiteX1" fmla="*/ 3381374 w 3536157"/>
              <a:gd name="connsiteY1" fmla="*/ 340520 h 3362325"/>
              <a:gd name="connsiteX2" fmla="*/ 3336130 w 3536157"/>
              <a:gd name="connsiteY2" fmla="*/ 385764 h 3362325"/>
              <a:gd name="connsiteX3" fmla="*/ 3298031 w 3536157"/>
              <a:gd name="connsiteY3" fmla="*/ 423864 h 3362325"/>
              <a:gd name="connsiteX4" fmla="*/ 3278980 w 3536157"/>
              <a:gd name="connsiteY4" fmla="*/ 450058 h 3362325"/>
              <a:gd name="connsiteX5" fmla="*/ 3259931 w 3536157"/>
              <a:gd name="connsiteY5" fmla="*/ 490540 h 3362325"/>
              <a:gd name="connsiteX6" fmla="*/ 3193255 w 3536157"/>
              <a:gd name="connsiteY6" fmla="*/ 519114 h 3362325"/>
              <a:gd name="connsiteX7" fmla="*/ 3133724 w 3536157"/>
              <a:gd name="connsiteY7" fmla="*/ 559595 h 3362325"/>
              <a:gd name="connsiteX8" fmla="*/ 3078956 w 3536157"/>
              <a:gd name="connsiteY8" fmla="*/ 661989 h 3362325"/>
              <a:gd name="connsiteX9" fmla="*/ 3057524 w 3536157"/>
              <a:gd name="connsiteY9" fmla="*/ 733427 h 3362325"/>
              <a:gd name="connsiteX10" fmla="*/ 3055144 w 3536157"/>
              <a:gd name="connsiteY10" fmla="*/ 797719 h 3362325"/>
              <a:gd name="connsiteX11" fmla="*/ 3045618 w 3536157"/>
              <a:gd name="connsiteY11" fmla="*/ 854871 h 3362325"/>
              <a:gd name="connsiteX12" fmla="*/ 3038474 w 3536157"/>
              <a:gd name="connsiteY12" fmla="*/ 892970 h 3362325"/>
              <a:gd name="connsiteX13" fmla="*/ 3024187 w 3536157"/>
              <a:gd name="connsiteY13" fmla="*/ 921546 h 3362325"/>
              <a:gd name="connsiteX14" fmla="*/ 3007518 w 3536157"/>
              <a:gd name="connsiteY14" fmla="*/ 957263 h 3362325"/>
              <a:gd name="connsiteX15" fmla="*/ 2978943 w 3536157"/>
              <a:gd name="connsiteY15" fmla="*/ 1009651 h 3362325"/>
              <a:gd name="connsiteX16" fmla="*/ 2962274 w 3536157"/>
              <a:gd name="connsiteY16" fmla="*/ 1097757 h 3362325"/>
              <a:gd name="connsiteX17" fmla="*/ 2924174 w 3536157"/>
              <a:gd name="connsiteY17" fmla="*/ 1147764 h 3362325"/>
              <a:gd name="connsiteX18" fmla="*/ 2833687 w 3536157"/>
              <a:gd name="connsiteY18" fmla="*/ 1195388 h 3362325"/>
              <a:gd name="connsiteX19" fmla="*/ 2771774 w 3536157"/>
              <a:gd name="connsiteY19" fmla="*/ 1219201 h 3362325"/>
              <a:gd name="connsiteX20" fmla="*/ 2738437 w 3536157"/>
              <a:gd name="connsiteY20" fmla="*/ 1240632 h 3362325"/>
              <a:gd name="connsiteX21" fmla="*/ 2709862 w 3536157"/>
              <a:gd name="connsiteY21" fmla="*/ 1281113 h 3362325"/>
              <a:gd name="connsiteX22" fmla="*/ 2652712 w 3536157"/>
              <a:gd name="connsiteY22" fmla="*/ 1369220 h 3362325"/>
              <a:gd name="connsiteX23" fmla="*/ 2609849 w 3536157"/>
              <a:gd name="connsiteY23" fmla="*/ 1493045 h 3362325"/>
              <a:gd name="connsiteX24" fmla="*/ 2569368 w 3536157"/>
              <a:gd name="connsiteY24" fmla="*/ 1576388 h 3362325"/>
              <a:gd name="connsiteX25" fmla="*/ 2528887 w 3536157"/>
              <a:gd name="connsiteY25" fmla="*/ 1652588 h 3362325"/>
              <a:gd name="connsiteX26" fmla="*/ 2464594 w 3536157"/>
              <a:gd name="connsiteY26" fmla="*/ 1700214 h 3362325"/>
              <a:gd name="connsiteX27" fmla="*/ 2409824 w 3536157"/>
              <a:gd name="connsiteY27" fmla="*/ 1769270 h 3362325"/>
              <a:gd name="connsiteX28" fmla="*/ 2286000 w 3536157"/>
              <a:gd name="connsiteY28" fmla="*/ 1900238 h 3362325"/>
              <a:gd name="connsiteX29" fmla="*/ 2171699 w 3536157"/>
              <a:gd name="connsiteY29" fmla="*/ 2009776 h 3362325"/>
              <a:gd name="connsiteX30" fmla="*/ 2069305 w 3536157"/>
              <a:gd name="connsiteY30" fmla="*/ 2085974 h 3362325"/>
              <a:gd name="connsiteX31" fmla="*/ 1978817 w 3536157"/>
              <a:gd name="connsiteY31" fmla="*/ 2100263 h 3362325"/>
              <a:gd name="connsiteX32" fmla="*/ 1916905 w 3536157"/>
              <a:gd name="connsiteY32" fmla="*/ 2128838 h 3362325"/>
              <a:gd name="connsiteX33" fmla="*/ 1859755 w 3536157"/>
              <a:gd name="connsiteY33" fmla="*/ 2174081 h 3362325"/>
              <a:gd name="connsiteX34" fmla="*/ 1840705 w 3536157"/>
              <a:gd name="connsiteY34" fmla="*/ 2240757 h 3362325"/>
              <a:gd name="connsiteX35" fmla="*/ 1838324 w 3536157"/>
              <a:gd name="connsiteY35" fmla="*/ 2319338 h 3362325"/>
              <a:gd name="connsiteX36" fmla="*/ 1831181 w 3536157"/>
              <a:gd name="connsiteY36" fmla="*/ 2374106 h 3362325"/>
              <a:gd name="connsiteX37" fmla="*/ 1816894 w 3536157"/>
              <a:gd name="connsiteY37" fmla="*/ 2407444 h 3362325"/>
              <a:gd name="connsiteX38" fmla="*/ 1788319 w 3536157"/>
              <a:gd name="connsiteY38" fmla="*/ 2440781 h 3362325"/>
              <a:gd name="connsiteX39" fmla="*/ 1728788 w 3536157"/>
              <a:gd name="connsiteY39" fmla="*/ 2464594 h 3362325"/>
              <a:gd name="connsiteX40" fmla="*/ 1676400 w 3536157"/>
              <a:gd name="connsiteY40" fmla="*/ 2478881 h 3362325"/>
              <a:gd name="connsiteX41" fmla="*/ 1624013 w 3536157"/>
              <a:gd name="connsiteY41" fmla="*/ 2483644 h 3362325"/>
              <a:gd name="connsiteX42" fmla="*/ 1543050 w 3536157"/>
              <a:gd name="connsiteY42" fmla="*/ 2481262 h 3362325"/>
              <a:gd name="connsiteX43" fmla="*/ 1454944 w 3536157"/>
              <a:gd name="connsiteY43" fmla="*/ 2478881 h 3362325"/>
              <a:gd name="connsiteX44" fmla="*/ 1402556 w 3536157"/>
              <a:gd name="connsiteY44" fmla="*/ 2483644 h 3362325"/>
              <a:gd name="connsiteX45" fmla="*/ 1364456 w 3536157"/>
              <a:gd name="connsiteY45" fmla="*/ 2509837 h 3362325"/>
              <a:gd name="connsiteX46" fmla="*/ 1345406 w 3536157"/>
              <a:gd name="connsiteY46" fmla="*/ 2538412 h 3362325"/>
              <a:gd name="connsiteX47" fmla="*/ 1326356 w 3536157"/>
              <a:gd name="connsiteY47" fmla="*/ 2574131 h 3362325"/>
              <a:gd name="connsiteX48" fmla="*/ 1312069 w 3536157"/>
              <a:gd name="connsiteY48" fmla="*/ 2612231 h 3362325"/>
              <a:gd name="connsiteX49" fmla="*/ 1281113 w 3536157"/>
              <a:gd name="connsiteY49" fmla="*/ 2636044 h 3362325"/>
              <a:gd name="connsiteX50" fmla="*/ 1238250 w 3536157"/>
              <a:gd name="connsiteY50" fmla="*/ 2674144 h 3362325"/>
              <a:gd name="connsiteX51" fmla="*/ 1207294 w 3536157"/>
              <a:gd name="connsiteY51" fmla="*/ 2683669 h 3362325"/>
              <a:gd name="connsiteX52" fmla="*/ 1171575 w 3536157"/>
              <a:gd name="connsiteY52" fmla="*/ 2676525 h 3362325"/>
              <a:gd name="connsiteX53" fmla="*/ 1116806 w 3536157"/>
              <a:gd name="connsiteY53" fmla="*/ 2676525 h 3362325"/>
              <a:gd name="connsiteX54" fmla="*/ 1088231 w 3536157"/>
              <a:gd name="connsiteY54" fmla="*/ 2681287 h 3362325"/>
              <a:gd name="connsiteX55" fmla="*/ 1042988 w 3536157"/>
              <a:gd name="connsiteY55" fmla="*/ 2688431 h 3362325"/>
              <a:gd name="connsiteX56" fmla="*/ 1004888 w 3536157"/>
              <a:gd name="connsiteY56" fmla="*/ 2712244 h 3362325"/>
              <a:gd name="connsiteX57" fmla="*/ 950119 w 3536157"/>
              <a:gd name="connsiteY57" fmla="*/ 2745581 h 3362325"/>
              <a:gd name="connsiteX58" fmla="*/ 859631 w 3536157"/>
              <a:gd name="connsiteY58" fmla="*/ 2809875 h 3362325"/>
              <a:gd name="connsiteX59" fmla="*/ 788194 w 3536157"/>
              <a:gd name="connsiteY59" fmla="*/ 2857500 h 3362325"/>
              <a:gd name="connsiteX60" fmla="*/ 707231 w 3536157"/>
              <a:gd name="connsiteY60" fmla="*/ 2909887 h 3362325"/>
              <a:gd name="connsiteX61" fmla="*/ 652463 w 3536157"/>
              <a:gd name="connsiteY61" fmla="*/ 2955131 h 3362325"/>
              <a:gd name="connsiteX62" fmla="*/ 547688 w 3536157"/>
              <a:gd name="connsiteY62" fmla="*/ 3017044 h 3362325"/>
              <a:gd name="connsiteX63" fmla="*/ 459581 w 3536157"/>
              <a:gd name="connsiteY63" fmla="*/ 3064669 h 3362325"/>
              <a:gd name="connsiteX64" fmla="*/ 326231 w 3536157"/>
              <a:gd name="connsiteY64" fmla="*/ 3133725 h 3362325"/>
              <a:gd name="connsiteX65" fmla="*/ 240506 w 3536157"/>
              <a:gd name="connsiteY65" fmla="*/ 3167062 h 3362325"/>
              <a:gd name="connsiteX66" fmla="*/ 164306 w 3536157"/>
              <a:gd name="connsiteY66" fmla="*/ 3200400 h 3362325"/>
              <a:gd name="connsiteX67" fmla="*/ 102394 w 3536157"/>
              <a:gd name="connsiteY67" fmla="*/ 3221831 h 3362325"/>
              <a:gd name="connsiteX68" fmla="*/ 0 w 3536157"/>
              <a:gd name="connsiteY68" fmla="*/ 3233737 h 3362325"/>
              <a:gd name="connsiteX69" fmla="*/ 11906 w 3536157"/>
              <a:gd name="connsiteY69" fmla="*/ 3252787 h 3362325"/>
              <a:gd name="connsiteX70" fmla="*/ 33338 w 3536157"/>
              <a:gd name="connsiteY70" fmla="*/ 3281362 h 3362325"/>
              <a:gd name="connsiteX71" fmla="*/ 45244 w 3536157"/>
              <a:gd name="connsiteY71" fmla="*/ 3324225 h 3362325"/>
              <a:gd name="connsiteX72" fmla="*/ 47625 w 3536157"/>
              <a:gd name="connsiteY72" fmla="*/ 3362325 h 3362325"/>
              <a:gd name="connsiteX73" fmla="*/ 100013 w 3536157"/>
              <a:gd name="connsiteY73" fmla="*/ 3345656 h 3362325"/>
              <a:gd name="connsiteX74" fmla="*/ 247650 w 3536157"/>
              <a:gd name="connsiteY74" fmla="*/ 3288506 h 3362325"/>
              <a:gd name="connsiteX75" fmla="*/ 402431 w 3536157"/>
              <a:gd name="connsiteY75" fmla="*/ 3214687 h 3362325"/>
              <a:gd name="connsiteX76" fmla="*/ 531019 w 3536157"/>
              <a:gd name="connsiteY76" fmla="*/ 3138487 h 3362325"/>
              <a:gd name="connsiteX77" fmla="*/ 623888 w 3536157"/>
              <a:gd name="connsiteY77" fmla="*/ 3074194 h 3362325"/>
              <a:gd name="connsiteX78" fmla="*/ 721519 w 3536157"/>
              <a:gd name="connsiteY78" fmla="*/ 3005137 h 3362325"/>
              <a:gd name="connsiteX79" fmla="*/ 857250 w 3536157"/>
              <a:gd name="connsiteY79" fmla="*/ 2900362 h 3362325"/>
              <a:gd name="connsiteX80" fmla="*/ 978694 w 3536157"/>
              <a:gd name="connsiteY80" fmla="*/ 2826544 h 3362325"/>
              <a:gd name="connsiteX81" fmla="*/ 1035844 w 3536157"/>
              <a:gd name="connsiteY81" fmla="*/ 2774156 h 3362325"/>
              <a:gd name="connsiteX82" fmla="*/ 1066800 w 3536157"/>
              <a:gd name="connsiteY82" fmla="*/ 2764631 h 3362325"/>
              <a:gd name="connsiteX83" fmla="*/ 1081088 w 3536157"/>
              <a:gd name="connsiteY83" fmla="*/ 2759869 h 3362325"/>
              <a:gd name="connsiteX84" fmla="*/ 1140619 w 3536157"/>
              <a:gd name="connsiteY84" fmla="*/ 2755106 h 3362325"/>
              <a:gd name="connsiteX85" fmla="*/ 1200150 w 3536157"/>
              <a:gd name="connsiteY85" fmla="*/ 2745581 h 3362325"/>
              <a:gd name="connsiteX86" fmla="*/ 1221581 w 3536157"/>
              <a:gd name="connsiteY86" fmla="*/ 2740819 h 3362325"/>
              <a:gd name="connsiteX87" fmla="*/ 1240631 w 3536157"/>
              <a:gd name="connsiteY87" fmla="*/ 2731294 h 3362325"/>
              <a:gd name="connsiteX88" fmla="*/ 1307306 w 3536157"/>
              <a:gd name="connsiteY88" fmla="*/ 2690812 h 3362325"/>
              <a:gd name="connsiteX89" fmla="*/ 1338263 w 3536157"/>
              <a:gd name="connsiteY89" fmla="*/ 2676525 h 3362325"/>
              <a:gd name="connsiteX90" fmla="*/ 1347788 w 3536157"/>
              <a:gd name="connsiteY90" fmla="*/ 2650331 h 3362325"/>
              <a:gd name="connsiteX91" fmla="*/ 1362075 w 3536157"/>
              <a:gd name="connsiteY91" fmla="*/ 2626519 h 3362325"/>
              <a:gd name="connsiteX92" fmla="*/ 1383506 w 3536157"/>
              <a:gd name="connsiteY92" fmla="*/ 2600325 h 3362325"/>
              <a:gd name="connsiteX93" fmla="*/ 1407319 w 3536157"/>
              <a:gd name="connsiteY93" fmla="*/ 2562225 h 3362325"/>
              <a:gd name="connsiteX94" fmla="*/ 1438275 w 3536157"/>
              <a:gd name="connsiteY94" fmla="*/ 2538412 h 3362325"/>
              <a:gd name="connsiteX95" fmla="*/ 1457325 w 3536157"/>
              <a:gd name="connsiteY95" fmla="*/ 2528887 h 3362325"/>
              <a:gd name="connsiteX96" fmla="*/ 1485900 w 3536157"/>
              <a:gd name="connsiteY96" fmla="*/ 2528887 h 3362325"/>
              <a:gd name="connsiteX97" fmla="*/ 1540669 w 3536157"/>
              <a:gd name="connsiteY97" fmla="*/ 2536031 h 3362325"/>
              <a:gd name="connsiteX98" fmla="*/ 1590675 w 3536157"/>
              <a:gd name="connsiteY98" fmla="*/ 2540794 h 3362325"/>
              <a:gd name="connsiteX99" fmla="*/ 1643063 w 3536157"/>
              <a:gd name="connsiteY99" fmla="*/ 2536031 h 3362325"/>
              <a:gd name="connsiteX100" fmla="*/ 1664494 w 3536157"/>
              <a:gd name="connsiteY100" fmla="*/ 2536031 h 3362325"/>
              <a:gd name="connsiteX101" fmla="*/ 1704975 w 3536157"/>
              <a:gd name="connsiteY101" fmla="*/ 2519362 h 3362325"/>
              <a:gd name="connsiteX102" fmla="*/ 1728788 w 3536157"/>
              <a:gd name="connsiteY102" fmla="*/ 2505075 h 3362325"/>
              <a:gd name="connsiteX103" fmla="*/ 1785938 w 3536157"/>
              <a:gd name="connsiteY103" fmla="*/ 2483644 h 3362325"/>
              <a:gd name="connsiteX104" fmla="*/ 1807369 w 3536157"/>
              <a:gd name="connsiteY104" fmla="*/ 2459831 h 3362325"/>
              <a:gd name="connsiteX105" fmla="*/ 1843088 w 3536157"/>
              <a:gd name="connsiteY105" fmla="*/ 2428875 h 3362325"/>
              <a:gd name="connsiteX106" fmla="*/ 1859756 w 3536157"/>
              <a:gd name="connsiteY106" fmla="*/ 2386012 h 3362325"/>
              <a:gd name="connsiteX107" fmla="*/ 1876425 w 3536157"/>
              <a:gd name="connsiteY107" fmla="*/ 2347912 h 3362325"/>
              <a:gd name="connsiteX108" fmla="*/ 1890713 w 3536157"/>
              <a:gd name="connsiteY108" fmla="*/ 2307431 h 3362325"/>
              <a:gd name="connsiteX109" fmla="*/ 1893093 w 3536157"/>
              <a:gd name="connsiteY109" fmla="*/ 2259807 h 3362325"/>
              <a:gd name="connsiteX110" fmla="*/ 1912143 w 3536157"/>
              <a:gd name="connsiteY110" fmla="*/ 2214563 h 3362325"/>
              <a:gd name="connsiteX111" fmla="*/ 1955006 w 3536157"/>
              <a:gd name="connsiteY111" fmla="*/ 2169320 h 3362325"/>
              <a:gd name="connsiteX112" fmla="*/ 2059780 w 3536157"/>
              <a:gd name="connsiteY112" fmla="*/ 2150269 h 3362325"/>
              <a:gd name="connsiteX113" fmla="*/ 2216943 w 3536157"/>
              <a:gd name="connsiteY113" fmla="*/ 2040732 h 3362325"/>
              <a:gd name="connsiteX114" fmla="*/ 2274093 w 3536157"/>
              <a:gd name="connsiteY114" fmla="*/ 1988345 h 3362325"/>
              <a:gd name="connsiteX115" fmla="*/ 2378868 w 3536157"/>
              <a:gd name="connsiteY115" fmla="*/ 1878807 h 3362325"/>
              <a:gd name="connsiteX116" fmla="*/ 2486024 w 3536157"/>
              <a:gd name="connsiteY116" fmla="*/ 1747839 h 3362325"/>
              <a:gd name="connsiteX117" fmla="*/ 2566986 w 3536157"/>
              <a:gd name="connsiteY117" fmla="*/ 1676400 h 3362325"/>
              <a:gd name="connsiteX118" fmla="*/ 2638424 w 3536157"/>
              <a:gd name="connsiteY118" fmla="*/ 1524001 h 3362325"/>
              <a:gd name="connsiteX119" fmla="*/ 2693193 w 3536157"/>
              <a:gd name="connsiteY119" fmla="*/ 1393032 h 3362325"/>
              <a:gd name="connsiteX120" fmla="*/ 2724149 w 3536157"/>
              <a:gd name="connsiteY120" fmla="*/ 1328738 h 3362325"/>
              <a:gd name="connsiteX121" fmla="*/ 2783681 w 3536157"/>
              <a:gd name="connsiteY121" fmla="*/ 1273970 h 3362325"/>
              <a:gd name="connsiteX122" fmla="*/ 2886074 w 3536157"/>
              <a:gd name="connsiteY122" fmla="*/ 1216820 h 3362325"/>
              <a:gd name="connsiteX123" fmla="*/ 2950368 w 3536157"/>
              <a:gd name="connsiteY123" fmla="*/ 1202532 h 3362325"/>
              <a:gd name="connsiteX124" fmla="*/ 3002755 w 3536157"/>
              <a:gd name="connsiteY124" fmla="*/ 1147763 h 3362325"/>
              <a:gd name="connsiteX125" fmla="*/ 3481387 w 3536157"/>
              <a:gd name="connsiteY125" fmla="*/ 252414 h 3362325"/>
              <a:gd name="connsiteX126" fmla="*/ 3536157 w 3536157"/>
              <a:gd name="connsiteY126" fmla="*/ 147636 h 3362325"/>
              <a:gd name="connsiteX0" fmla="*/ 3505200 w 3536157"/>
              <a:gd name="connsiteY0" fmla="*/ 0 h 3362325"/>
              <a:gd name="connsiteX1" fmla="*/ 3450430 w 3536157"/>
              <a:gd name="connsiteY1" fmla="*/ 147639 h 3362325"/>
              <a:gd name="connsiteX2" fmla="*/ 3381374 w 3536157"/>
              <a:gd name="connsiteY2" fmla="*/ 340520 h 3362325"/>
              <a:gd name="connsiteX3" fmla="*/ 3336130 w 3536157"/>
              <a:gd name="connsiteY3" fmla="*/ 385764 h 3362325"/>
              <a:gd name="connsiteX4" fmla="*/ 3298031 w 3536157"/>
              <a:gd name="connsiteY4" fmla="*/ 423864 h 3362325"/>
              <a:gd name="connsiteX5" fmla="*/ 3278980 w 3536157"/>
              <a:gd name="connsiteY5" fmla="*/ 450058 h 3362325"/>
              <a:gd name="connsiteX6" fmla="*/ 3259931 w 3536157"/>
              <a:gd name="connsiteY6" fmla="*/ 490540 h 3362325"/>
              <a:gd name="connsiteX7" fmla="*/ 3193255 w 3536157"/>
              <a:gd name="connsiteY7" fmla="*/ 519114 h 3362325"/>
              <a:gd name="connsiteX8" fmla="*/ 3133724 w 3536157"/>
              <a:gd name="connsiteY8" fmla="*/ 559595 h 3362325"/>
              <a:gd name="connsiteX9" fmla="*/ 3078956 w 3536157"/>
              <a:gd name="connsiteY9" fmla="*/ 661989 h 3362325"/>
              <a:gd name="connsiteX10" fmla="*/ 3057524 w 3536157"/>
              <a:gd name="connsiteY10" fmla="*/ 733427 h 3362325"/>
              <a:gd name="connsiteX11" fmla="*/ 3055144 w 3536157"/>
              <a:gd name="connsiteY11" fmla="*/ 797719 h 3362325"/>
              <a:gd name="connsiteX12" fmla="*/ 3045618 w 3536157"/>
              <a:gd name="connsiteY12" fmla="*/ 854871 h 3362325"/>
              <a:gd name="connsiteX13" fmla="*/ 3038474 w 3536157"/>
              <a:gd name="connsiteY13" fmla="*/ 892970 h 3362325"/>
              <a:gd name="connsiteX14" fmla="*/ 3024187 w 3536157"/>
              <a:gd name="connsiteY14" fmla="*/ 921546 h 3362325"/>
              <a:gd name="connsiteX15" fmla="*/ 3007518 w 3536157"/>
              <a:gd name="connsiteY15" fmla="*/ 957263 h 3362325"/>
              <a:gd name="connsiteX16" fmla="*/ 2978943 w 3536157"/>
              <a:gd name="connsiteY16" fmla="*/ 1009651 h 3362325"/>
              <a:gd name="connsiteX17" fmla="*/ 2962274 w 3536157"/>
              <a:gd name="connsiteY17" fmla="*/ 1097757 h 3362325"/>
              <a:gd name="connsiteX18" fmla="*/ 2924174 w 3536157"/>
              <a:gd name="connsiteY18" fmla="*/ 1147764 h 3362325"/>
              <a:gd name="connsiteX19" fmla="*/ 2833687 w 3536157"/>
              <a:gd name="connsiteY19" fmla="*/ 1195388 h 3362325"/>
              <a:gd name="connsiteX20" fmla="*/ 2771774 w 3536157"/>
              <a:gd name="connsiteY20" fmla="*/ 1219201 h 3362325"/>
              <a:gd name="connsiteX21" fmla="*/ 2738437 w 3536157"/>
              <a:gd name="connsiteY21" fmla="*/ 1240632 h 3362325"/>
              <a:gd name="connsiteX22" fmla="*/ 2709862 w 3536157"/>
              <a:gd name="connsiteY22" fmla="*/ 1281113 h 3362325"/>
              <a:gd name="connsiteX23" fmla="*/ 2652712 w 3536157"/>
              <a:gd name="connsiteY23" fmla="*/ 1369220 h 3362325"/>
              <a:gd name="connsiteX24" fmla="*/ 2609849 w 3536157"/>
              <a:gd name="connsiteY24" fmla="*/ 1493045 h 3362325"/>
              <a:gd name="connsiteX25" fmla="*/ 2569368 w 3536157"/>
              <a:gd name="connsiteY25" fmla="*/ 1576388 h 3362325"/>
              <a:gd name="connsiteX26" fmla="*/ 2528887 w 3536157"/>
              <a:gd name="connsiteY26" fmla="*/ 1652588 h 3362325"/>
              <a:gd name="connsiteX27" fmla="*/ 2464594 w 3536157"/>
              <a:gd name="connsiteY27" fmla="*/ 1700214 h 3362325"/>
              <a:gd name="connsiteX28" fmla="*/ 2409824 w 3536157"/>
              <a:gd name="connsiteY28" fmla="*/ 1769270 h 3362325"/>
              <a:gd name="connsiteX29" fmla="*/ 2286000 w 3536157"/>
              <a:gd name="connsiteY29" fmla="*/ 1900238 h 3362325"/>
              <a:gd name="connsiteX30" fmla="*/ 2171699 w 3536157"/>
              <a:gd name="connsiteY30" fmla="*/ 2009776 h 3362325"/>
              <a:gd name="connsiteX31" fmla="*/ 2069305 w 3536157"/>
              <a:gd name="connsiteY31" fmla="*/ 2085974 h 3362325"/>
              <a:gd name="connsiteX32" fmla="*/ 1978817 w 3536157"/>
              <a:gd name="connsiteY32" fmla="*/ 2100263 h 3362325"/>
              <a:gd name="connsiteX33" fmla="*/ 1916905 w 3536157"/>
              <a:gd name="connsiteY33" fmla="*/ 2128838 h 3362325"/>
              <a:gd name="connsiteX34" fmla="*/ 1859755 w 3536157"/>
              <a:gd name="connsiteY34" fmla="*/ 2174081 h 3362325"/>
              <a:gd name="connsiteX35" fmla="*/ 1840705 w 3536157"/>
              <a:gd name="connsiteY35" fmla="*/ 2240757 h 3362325"/>
              <a:gd name="connsiteX36" fmla="*/ 1838324 w 3536157"/>
              <a:gd name="connsiteY36" fmla="*/ 2319338 h 3362325"/>
              <a:gd name="connsiteX37" fmla="*/ 1831181 w 3536157"/>
              <a:gd name="connsiteY37" fmla="*/ 2374106 h 3362325"/>
              <a:gd name="connsiteX38" fmla="*/ 1816894 w 3536157"/>
              <a:gd name="connsiteY38" fmla="*/ 2407444 h 3362325"/>
              <a:gd name="connsiteX39" fmla="*/ 1788319 w 3536157"/>
              <a:gd name="connsiteY39" fmla="*/ 2440781 h 3362325"/>
              <a:gd name="connsiteX40" fmla="*/ 1728788 w 3536157"/>
              <a:gd name="connsiteY40" fmla="*/ 2464594 h 3362325"/>
              <a:gd name="connsiteX41" fmla="*/ 1676400 w 3536157"/>
              <a:gd name="connsiteY41" fmla="*/ 2478881 h 3362325"/>
              <a:gd name="connsiteX42" fmla="*/ 1624013 w 3536157"/>
              <a:gd name="connsiteY42" fmla="*/ 2483644 h 3362325"/>
              <a:gd name="connsiteX43" fmla="*/ 1543050 w 3536157"/>
              <a:gd name="connsiteY43" fmla="*/ 2481262 h 3362325"/>
              <a:gd name="connsiteX44" fmla="*/ 1454944 w 3536157"/>
              <a:gd name="connsiteY44" fmla="*/ 2478881 h 3362325"/>
              <a:gd name="connsiteX45" fmla="*/ 1402556 w 3536157"/>
              <a:gd name="connsiteY45" fmla="*/ 2483644 h 3362325"/>
              <a:gd name="connsiteX46" fmla="*/ 1364456 w 3536157"/>
              <a:gd name="connsiteY46" fmla="*/ 2509837 h 3362325"/>
              <a:gd name="connsiteX47" fmla="*/ 1345406 w 3536157"/>
              <a:gd name="connsiteY47" fmla="*/ 2538412 h 3362325"/>
              <a:gd name="connsiteX48" fmla="*/ 1326356 w 3536157"/>
              <a:gd name="connsiteY48" fmla="*/ 2574131 h 3362325"/>
              <a:gd name="connsiteX49" fmla="*/ 1312069 w 3536157"/>
              <a:gd name="connsiteY49" fmla="*/ 2612231 h 3362325"/>
              <a:gd name="connsiteX50" fmla="*/ 1281113 w 3536157"/>
              <a:gd name="connsiteY50" fmla="*/ 2636044 h 3362325"/>
              <a:gd name="connsiteX51" fmla="*/ 1238250 w 3536157"/>
              <a:gd name="connsiteY51" fmla="*/ 2674144 h 3362325"/>
              <a:gd name="connsiteX52" fmla="*/ 1207294 w 3536157"/>
              <a:gd name="connsiteY52" fmla="*/ 2683669 h 3362325"/>
              <a:gd name="connsiteX53" fmla="*/ 1171575 w 3536157"/>
              <a:gd name="connsiteY53" fmla="*/ 2676525 h 3362325"/>
              <a:gd name="connsiteX54" fmla="*/ 1116806 w 3536157"/>
              <a:gd name="connsiteY54" fmla="*/ 2676525 h 3362325"/>
              <a:gd name="connsiteX55" fmla="*/ 1088231 w 3536157"/>
              <a:gd name="connsiteY55" fmla="*/ 2681287 h 3362325"/>
              <a:gd name="connsiteX56" fmla="*/ 1042988 w 3536157"/>
              <a:gd name="connsiteY56" fmla="*/ 2688431 h 3362325"/>
              <a:gd name="connsiteX57" fmla="*/ 1004888 w 3536157"/>
              <a:gd name="connsiteY57" fmla="*/ 2712244 h 3362325"/>
              <a:gd name="connsiteX58" fmla="*/ 950119 w 3536157"/>
              <a:gd name="connsiteY58" fmla="*/ 2745581 h 3362325"/>
              <a:gd name="connsiteX59" fmla="*/ 859631 w 3536157"/>
              <a:gd name="connsiteY59" fmla="*/ 2809875 h 3362325"/>
              <a:gd name="connsiteX60" fmla="*/ 788194 w 3536157"/>
              <a:gd name="connsiteY60" fmla="*/ 2857500 h 3362325"/>
              <a:gd name="connsiteX61" fmla="*/ 707231 w 3536157"/>
              <a:gd name="connsiteY61" fmla="*/ 2909887 h 3362325"/>
              <a:gd name="connsiteX62" fmla="*/ 652463 w 3536157"/>
              <a:gd name="connsiteY62" fmla="*/ 2955131 h 3362325"/>
              <a:gd name="connsiteX63" fmla="*/ 547688 w 3536157"/>
              <a:gd name="connsiteY63" fmla="*/ 3017044 h 3362325"/>
              <a:gd name="connsiteX64" fmla="*/ 459581 w 3536157"/>
              <a:gd name="connsiteY64" fmla="*/ 3064669 h 3362325"/>
              <a:gd name="connsiteX65" fmla="*/ 326231 w 3536157"/>
              <a:gd name="connsiteY65" fmla="*/ 3133725 h 3362325"/>
              <a:gd name="connsiteX66" fmla="*/ 240506 w 3536157"/>
              <a:gd name="connsiteY66" fmla="*/ 3167062 h 3362325"/>
              <a:gd name="connsiteX67" fmla="*/ 164306 w 3536157"/>
              <a:gd name="connsiteY67" fmla="*/ 3200400 h 3362325"/>
              <a:gd name="connsiteX68" fmla="*/ 102394 w 3536157"/>
              <a:gd name="connsiteY68" fmla="*/ 3221831 h 3362325"/>
              <a:gd name="connsiteX69" fmla="*/ 0 w 3536157"/>
              <a:gd name="connsiteY69" fmla="*/ 3233737 h 3362325"/>
              <a:gd name="connsiteX70" fmla="*/ 11906 w 3536157"/>
              <a:gd name="connsiteY70" fmla="*/ 3252787 h 3362325"/>
              <a:gd name="connsiteX71" fmla="*/ 33338 w 3536157"/>
              <a:gd name="connsiteY71" fmla="*/ 3281362 h 3362325"/>
              <a:gd name="connsiteX72" fmla="*/ 45244 w 3536157"/>
              <a:gd name="connsiteY72" fmla="*/ 3324225 h 3362325"/>
              <a:gd name="connsiteX73" fmla="*/ 47625 w 3536157"/>
              <a:gd name="connsiteY73" fmla="*/ 3362325 h 3362325"/>
              <a:gd name="connsiteX74" fmla="*/ 100013 w 3536157"/>
              <a:gd name="connsiteY74" fmla="*/ 3345656 h 3362325"/>
              <a:gd name="connsiteX75" fmla="*/ 247650 w 3536157"/>
              <a:gd name="connsiteY75" fmla="*/ 3288506 h 3362325"/>
              <a:gd name="connsiteX76" fmla="*/ 402431 w 3536157"/>
              <a:gd name="connsiteY76" fmla="*/ 3214687 h 3362325"/>
              <a:gd name="connsiteX77" fmla="*/ 531019 w 3536157"/>
              <a:gd name="connsiteY77" fmla="*/ 3138487 h 3362325"/>
              <a:gd name="connsiteX78" fmla="*/ 623888 w 3536157"/>
              <a:gd name="connsiteY78" fmla="*/ 3074194 h 3362325"/>
              <a:gd name="connsiteX79" fmla="*/ 721519 w 3536157"/>
              <a:gd name="connsiteY79" fmla="*/ 3005137 h 3362325"/>
              <a:gd name="connsiteX80" fmla="*/ 857250 w 3536157"/>
              <a:gd name="connsiteY80" fmla="*/ 2900362 h 3362325"/>
              <a:gd name="connsiteX81" fmla="*/ 978694 w 3536157"/>
              <a:gd name="connsiteY81" fmla="*/ 2826544 h 3362325"/>
              <a:gd name="connsiteX82" fmla="*/ 1035844 w 3536157"/>
              <a:gd name="connsiteY82" fmla="*/ 2774156 h 3362325"/>
              <a:gd name="connsiteX83" fmla="*/ 1066800 w 3536157"/>
              <a:gd name="connsiteY83" fmla="*/ 2764631 h 3362325"/>
              <a:gd name="connsiteX84" fmla="*/ 1081088 w 3536157"/>
              <a:gd name="connsiteY84" fmla="*/ 2759869 h 3362325"/>
              <a:gd name="connsiteX85" fmla="*/ 1140619 w 3536157"/>
              <a:gd name="connsiteY85" fmla="*/ 2755106 h 3362325"/>
              <a:gd name="connsiteX86" fmla="*/ 1200150 w 3536157"/>
              <a:gd name="connsiteY86" fmla="*/ 2745581 h 3362325"/>
              <a:gd name="connsiteX87" fmla="*/ 1221581 w 3536157"/>
              <a:gd name="connsiteY87" fmla="*/ 2740819 h 3362325"/>
              <a:gd name="connsiteX88" fmla="*/ 1240631 w 3536157"/>
              <a:gd name="connsiteY88" fmla="*/ 2731294 h 3362325"/>
              <a:gd name="connsiteX89" fmla="*/ 1307306 w 3536157"/>
              <a:gd name="connsiteY89" fmla="*/ 2690812 h 3362325"/>
              <a:gd name="connsiteX90" fmla="*/ 1338263 w 3536157"/>
              <a:gd name="connsiteY90" fmla="*/ 2676525 h 3362325"/>
              <a:gd name="connsiteX91" fmla="*/ 1347788 w 3536157"/>
              <a:gd name="connsiteY91" fmla="*/ 2650331 h 3362325"/>
              <a:gd name="connsiteX92" fmla="*/ 1362075 w 3536157"/>
              <a:gd name="connsiteY92" fmla="*/ 2626519 h 3362325"/>
              <a:gd name="connsiteX93" fmla="*/ 1383506 w 3536157"/>
              <a:gd name="connsiteY93" fmla="*/ 2600325 h 3362325"/>
              <a:gd name="connsiteX94" fmla="*/ 1407319 w 3536157"/>
              <a:gd name="connsiteY94" fmla="*/ 2562225 h 3362325"/>
              <a:gd name="connsiteX95" fmla="*/ 1438275 w 3536157"/>
              <a:gd name="connsiteY95" fmla="*/ 2538412 h 3362325"/>
              <a:gd name="connsiteX96" fmla="*/ 1457325 w 3536157"/>
              <a:gd name="connsiteY96" fmla="*/ 2528887 h 3362325"/>
              <a:gd name="connsiteX97" fmla="*/ 1485900 w 3536157"/>
              <a:gd name="connsiteY97" fmla="*/ 2528887 h 3362325"/>
              <a:gd name="connsiteX98" fmla="*/ 1540669 w 3536157"/>
              <a:gd name="connsiteY98" fmla="*/ 2536031 h 3362325"/>
              <a:gd name="connsiteX99" fmla="*/ 1590675 w 3536157"/>
              <a:gd name="connsiteY99" fmla="*/ 2540794 h 3362325"/>
              <a:gd name="connsiteX100" fmla="*/ 1643063 w 3536157"/>
              <a:gd name="connsiteY100" fmla="*/ 2536031 h 3362325"/>
              <a:gd name="connsiteX101" fmla="*/ 1664494 w 3536157"/>
              <a:gd name="connsiteY101" fmla="*/ 2536031 h 3362325"/>
              <a:gd name="connsiteX102" fmla="*/ 1704975 w 3536157"/>
              <a:gd name="connsiteY102" fmla="*/ 2519362 h 3362325"/>
              <a:gd name="connsiteX103" fmla="*/ 1728788 w 3536157"/>
              <a:gd name="connsiteY103" fmla="*/ 2505075 h 3362325"/>
              <a:gd name="connsiteX104" fmla="*/ 1785938 w 3536157"/>
              <a:gd name="connsiteY104" fmla="*/ 2483644 h 3362325"/>
              <a:gd name="connsiteX105" fmla="*/ 1807369 w 3536157"/>
              <a:gd name="connsiteY105" fmla="*/ 2459831 h 3362325"/>
              <a:gd name="connsiteX106" fmla="*/ 1843088 w 3536157"/>
              <a:gd name="connsiteY106" fmla="*/ 2428875 h 3362325"/>
              <a:gd name="connsiteX107" fmla="*/ 1859756 w 3536157"/>
              <a:gd name="connsiteY107" fmla="*/ 2386012 h 3362325"/>
              <a:gd name="connsiteX108" fmla="*/ 1876425 w 3536157"/>
              <a:gd name="connsiteY108" fmla="*/ 2347912 h 3362325"/>
              <a:gd name="connsiteX109" fmla="*/ 1890713 w 3536157"/>
              <a:gd name="connsiteY109" fmla="*/ 2307431 h 3362325"/>
              <a:gd name="connsiteX110" fmla="*/ 1893093 w 3536157"/>
              <a:gd name="connsiteY110" fmla="*/ 2259807 h 3362325"/>
              <a:gd name="connsiteX111" fmla="*/ 1912143 w 3536157"/>
              <a:gd name="connsiteY111" fmla="*/ 2214563 h 3362325"/>
              <a:gd name="connsiteX112" fmla="*/ 1955006 w 3536157"/>
              <a:gd name="connsiteY112" fmla="*/ 2169320 h 3362325"/>
              <a:gd name="connsiteX113" fmla="*/ 2059780 w 3536157"/>
              <a:gd name="connsiteY113" fmla="*/ 2150269 h 3362325"/>
              <a:gd name="connsiteX114" fmla="*/ 2216943 w 3536157"/>
              <a:gd name="connsiteY114" fmla="*/ 2040732 h 3362325"/>
              <a:gd name="connsiteX115" fmla="*/ 2274093 w 3536157"/>
              <a:gd name="connsiteY115" fmla="*/ 1988345 h 3362325"/>
              <a:gd name="connsiteX116" fmla="*/ 2378868 w 3536157"/>
              <a:gd name="connsiteY116" fmla="*/ 1878807 h 3362325"/>
              <a:gd name="connsiteX117" fmla="*/ 2486024 w 3536157"/>
              <a:gd name="connsiteY117" fmla="*/ 1747839 h 3362325"/>
              <a:gd name="connsiteX118" fmla="*/ 2566986 w 3536157"/>
              <a:gd name="connsiteY118" fmla="*/ 1676400 h 3362325"/>
              <a:gd name="connsiteX119" fmla="*/ 2638424 w 3536157"/>
              <a:gd name="connsiteY119" fmla="*/ 1524001 h 3362325"/>
              <a:gd name="connsiteX120" fmla="*/ 2693193 w 3536157"/>
              <a:gd name="connsiteY120" fmla="*/ 1393032 h 3362325"/>
              <a:gd name="connsiteX121" fmla="*/ 2724149 w 3536157"/>
              <a:gd name="connsiteY121" fmla="*/ 1328738 h 3362325"/>
              <a:gd name="connsiteX122" fmla="*/ 2783681 w 3536157"/>
              <a:gd name="connsiteY122" fmla="*/ 1273970 h 3362325"/>
              <a:gd name="connsiteX123" fmla="*/ 2886074 w 3536157"/>
              <a:gd name="connsiteY123" fmla="*/ 1216820 h 3362325"/>
              <a:gd name="connsiteX124" fmla="*/ 2950368 w 3536157"/>
              <a:gd name="connsiteY124" fmla="*/ 1202532 h 3362325"/>
              <a:gd name="connsiteX125" fmla="*/ 3002755 w 3536157"/>
              <a:gd name="connsiteY125" fmla="*/ 1147763 h 3362325"/>
              <a:gd name="connsiteX126" fmla="*/ 3481387 w 3536157"/>
              <a:gd name="connsiteY126" fmla="*/ 252414 h 3362325"/>
              <a:gd name="connsiteX127" fmla="*/ 3536157 w 3536157"/>
              <a:gd name="connsiteY127" fmla="*/ 147636 h 3362325"/>
              <a:gd name="connsiteX0" fmla="*/ 3505200 w 3536157"/>
              <a:gd name="connsiteY0" fmla="*/ 0 h 3362325"/>
              <a:gd name="connsiteX1" fmla="*/ 3467099 w 3536157"/>
              <a:gd name="connsiteY1" fmla="*/ 176214 h 3362325"/>
              <a:gd name="connsiteX2" fmla="*/ 3381374 w 3536157"/>
              <a:gd name="connsiteY2" fmla="*/ 340520 h 3362325"/>
              <a:gd name="connsiteX3" fmla="*/ 3336130 w 3536157"/>
              <a:gd name="connsiteY3" fmla="*/ 385764 h 3362325"/>
              <a:gd name="connsiteX4" fmla="*/ 3298031 w 3536157"/>
              <a:gd name="connsiteY4" fmla="*/ 423864 h 3362325"/>
              <a:gd name="connsiteX5" fmla="*/ 3278980 w 3536157"/>
              <a:gd name="connsiteY5" fmla="*/ 450058 h 3362325"/>
              <a:gd name="connsiteX6" fmla="*/ 3259931 w 3536157"/>
              <a:gd name="connsiteY6" fmla="*/ 490540 h 3362325"/>
              <a:gd name="connsiteX7" fmla="*/ 3193255 w 3536157"/>
              <a:gd name="connsiteY7" fmla="*/ 519114 h 3362325"/>
              <a:gd name="connsiteX8" fmla="*/ 3133724 w 3536157"/>
              <a:gd name="connsiteY8" fmla="*/ 559595 h 3362325"/>
              <a:gd name="connsiteX9" fmla="*/ 3078956 w 3536157"/>
              <a:gd name="connsiteY9" fmla="*/ 661989 h 3362325"/>
              <a:gd name="connsiteX10" fmla="*/ 3057524 w 3536157"/>
              <a:gd name="connsiteY10" fmla="*/ 733427 h 3362325"/>
              <a:gd name="connsiteX11" fmla="*/ 3055144 w 3536157"/>
              <a:gd name="connsiteY11" fmla="*/ 797719 h 3362325"/>
              <a:gd name="connsiteX12" fmla="*/ 3045618 w 3536157"/>
              <a:gd name="connsiteY12" fmla="*/ 854871 h 3362325"/>
              <a:gd name="connsiteX13" fmla="*/ 3038474 w 3536157"/>
              <a:gd name="connsiteY13" fmla="*/ 892970 h 3362325"/>
              <a:gd name="connsiteX14" fmla="*/ 3024187 w 3536157"/>
              <a:gd name="connsiteY14" fmla="*/ 921546 h 3362325"/>
              <a:gd name="connsiteX15" fmla="*/ 3007518 w 3536157"/>
              <a:gd name="connsiteY15" fmla="*/ 957263 h 3362325"/>
              <a:gd name="connsiteX16" fmla="*/ 2978943 w 3536157"/>
              <a:gd name="connsiteY16" fmla="*/ 1009651 h 3362325"/>
              <a:gd name="connsiteX17" fmla="*/ 2962274 w 3536157"/>
              <a:gd name="connsiteY17" fmla="*/ 1097757 h 3362325"/>
              <a:gd name="connsiteX18" fmla="*/ 2924174 w 3536157"/>
              <a:gd name="connsiteY18" fmla="*/ 1147764 h 3362325"/>
              <a:gd name="connsiteX19" fmla="*/ 2833687 w 3536157"/>
              <a:gd name="connsiteY19" fmla="*/ 1195388 h 3362325"/>
              <a:gd name="connsiteX20" fmla="*/ 2771774 w 3536157"/>
              <a:gd name="connsiteY20" fmla="*/ 1219201 h 3362325"/>
              <a:gd name="connsiteX21" fmla="*/ 2738437 w 3536157"/>
              <a:gd name="connsiteY21" fmla="*/ 1240632 h 3362325"/>
              <a:gd name="connsiteX22" fmla="*/ 2709862 w 3536157"/>
              <a:gd name="connsiteY22" fmla="*/ 1281113 h 3362325"/>
              <a:gd name="connsiteX23" fmla="*/ 2652712 w 3536157"/>
              <a:gd name="connsiteY23" fmla="*/ 1369220 h 3362325"/>
              <a:gd name="connsiteX24" fmla="*/ 2609849 w 3536157"/>
              <a:gd name="connsiteY24" fmla="*/ 1493045 h 3362325"/>
              <a:gd name="connsiteX25" fmla="*/ 2569368 w 3536157"/>
              <a:gd name="connsiteY25" fmla="*/ 1576388 h 3362325"/>
              <a:gd name="connsiteX26" fmla="*/ 2528887 w 3536157"/>
              <a:gd name="connsiteY26" fmla="*/ 1652588 h 3362325"/>
              <a:gd name="connsiteX27" fmla="*/ 2464594 w 3536157"/>
              <a:gd name="connsiteY27" fmla="*/ 1700214 h 3362325"/>
              <a:gd name="connsiteX28" fmla="*/ 2409824 w 3536157"/>
              <a:gd name="connsiteY28" fmla="*/ 1769270 h 3362325"/>
              <a:gd name="connsiteX29" fmla="*/ 2286000 w 3536157"/>
              <a:gd name="connsiteY29" fmla="*/ 1900238 h 3362325"/>
              <a:gd name="connsiteX30" fmla="*/ 2171699 w 3536157"/>
              <a:gd name="connsiteY30" fmla="*/ 2009776 h 3362325"/>
              <a:gd name="connsiteX31" fmla="*/ 2069305 w 3536157"/>
              <a:gd name="connsiteY31" fmla="*/ 2085974 h 3362325"/>
              <a:gd name="connsiteX32" fmla="*/ 1978817 w 3536157"/>
              <a:gd name="connsiteY32" fmla="*/ 2100263 h 3362325"/>
              <a:gd name="connsiteX33" fmla="*/ 1916905 w 3536157"/>
              <a:gd name="connsiteY33" fmla="*/ 2128838 h 3362325"/>
              <a:gd name="connsiteX34" fmla="*/ 1859755 w 3536157"/>
              <a:gd name="connsiteY34" fmla="*/ 2174081 h 3362325"/>
              <a:gd name="connsiteX35" fmla="*/ 1840705 w 3536157"/>
              <a:gd name="connsiteY35" fmla="*/ 2240757 h 3362325"/>
              <a:gd name="connsiteX36" fmla="*/ 1838324 w 3536157"/>
              <a:gd name="connsiteY36" fmla="*/ 2319338 h 3362325"/>
              <a:gd name="connsiteX37" fmla="*/ 1831181 w 3536157"/>
              <a:gd name="connsiteY37" fmla="*/ 2374106 h 3362325"/>
              <a:gd name="connsiteX38" fmla="*/ 1816894 w 3536157"/>
              <a:gd name="connsiteY38" fmla="*/ 2407444 h 3362325"/>
              <a:gd name="connsiteX39" fmla="*/ 1788319 w 3536157"/>
              <a:gd name="connsiteY39" fmla="*/ 2440781 h 3362325"/>
              <a:gd name="connsiteX40" fmla="*/ 1728788 w 3536157"/>
              <a:gd name="connsiteY40" fmla="*/ 2464594 h 3362325"/>
              <a:gd name="connsiteX41" fmla="*/ 1676400 w 3536157"/>
              <a:gd name="connsiteY41" fmla="*/ 2478881 h 3362325"/>
              <a:gd name="connsiteX42" fmla="*/ 1624013 w 3536157"/>
              <a:gd name="connsiteY42" fmla="*/ 2483644 h 3362325"/>
              <a:gd name="connsiteX43" fmla="*/ 1543050 w 3536157"/>
              <a:gd name="connsiteY43" fmla="*/ 2481262 h 3362325"/>
              <a:gd name="connsiteX44" fmla="*/ 1454944 w 3536157"/>
              <a:gd name="connsiteY44" fmla="*/ 2478881 h 3362325"/>
              <a:gd name="connsiteX45" fmla="*/ 1402556 w 3536157"/>
              <a:gd name="connsiteY45" fmla="*/ 2483644 h 3362325"/>
              <a:gd name="connsiteX46" fmla="*/ 1364456 w 3536157"/>
              <a:gd name="connsiteY46" fmla="*/ 2509837 h 3362325"/>
              <a:gd name="connsiteX47" fmla="*/ 1345406 w 3536157"/>
              <a:gd name="connsiteY47" fmla="*/ 2538412 h 3362325"/>
              <a:gd name="connsiteX48" fmla="*/ 1326356 w 3536157"/>
              <a:gd name="connsiteY48" fmla="*/ 2574131 h 3362325"/>
              <a:gd name="connsiteX49" fmla="*/ 1312069 w 3536157"/>
              <a:gd name="connsiteY49" fmla="*/ 2612231 h 3362325"/>
              <a:gd name="connsiteX50" fmla="*/ 1281113 w 3536157"/>
              <a:gd name="connsiteY50" fmla="*/ 2636044 h 3362325"/>
              <a:gd name="connsiteX51" fmla="*/ 1238250 w 3536157"/>
              <a:gd name="connsiteY51" fmla="*/ 2674144 h 3362325"/>
              <a:gd name="connsiteX52" fmla="*/ 1207294 w 3536157"/>
              <a:gd name="connsiteY52" fmla="*/ 2683669 h 3362325"/>
              <a:gd name="connsiteX53" fmla="*/ 1171575 w 3536157"/>
              <a:gd name="connsiteY53" fmla="*/ 2676525 h 3362325"/>
              <a:gd name="connsiteX54" fmla="*/ 1116806 w 3536157"/>
              <a:gd name="connsiteY54" fmla="*/ 2676525 h 3362325"/>
              <a:gd name="connsiteX55" fmla="*/ 1088231 w 3536157"/>
              <a:gd name="connsiteY55" fmla="*/ 2681287 h 3362325"/>
              <a:gd name="connsiteX56" fmla="*/ 1042988 w 3536157"/>
              <a:gd name="connsiteY56" fmla="*/ 2688431 h 3362325"/>
              <a:gd name="connsiteX57" fmla="*/ 1004888 w 3536157"/>
              <a:gd name="connsiteY57" fmla="*/ 2712244 h 3362325"/>
              <a:gd name="connsiteX58" fmla="*/ 950119 w 3536157"/>
              <a:gd name="connsiteY58" fmla="*/ 2745581 h 3362325"/>
              <a:gd name="connsiteX59" fmla="*/ 859631 w 3536157"/>
              <a:gd name="connsiteY59" fmla="*/ 2809875 h 3362325"/>
              <a:gd name="connsiteX60" fmla="*/ 788194 w 3536157"/>
              <a:gd name="connsiteY60" fmla="*/ 2857500 h 3362325"/>
              <a:gd name="connsiteX61" fmla="*/ 707231 w 3536157"/>
              <a:gd name="connsiteY61" fmla="*/ 2909887 h 3362325"/>
              <a:gd name="connsiteX62" fmla="*/ 652463 w 3536157"/>
              <a:gd name="connsiteY62" fmla="*/ 2955131 h 3362325"/>
              <a:gd name="connsiteX63" fmla="*/ 547688 w 3536157"/>
              <a:gd name="connsiteY63" fmla="*/ 3017044 h 3362325"/>
              <a:gd name="connsiteX64" fmla="*/ 459581 w 3536157"/>
              <a:gd name="connsiteY64" fmla="*/ 3064669 h 3362325"/>
              <a:gd name="connsiteX65" fmla="*/ 326231 w 3536157"/>
              <a:gd name="connsiteY65" fmla="*/ 3133725 h 3362325"/>
              <a:gd name="connsiteX66" fmla="*/ 240506 w 3536157"/>
              <a:gd name="connsiteY66" fmla="*/ 3167062 h 3362325"/>
              <a:gd name="connsiteX67" fmla="*/ 164306 w 3536157"/>
              <a:gd name="connsiteY67" fmla="*/ 3200400 h 3362325"/>
              <a:gd name="connsiteX68" fmla="*/ 102394 w 3536157"/>
              <a:gd name="connsiteY68" fmla="*/ 3221831 h 3362325"/>
              <a:gd name="connsiteX69" fmla="*/ 0 w 3536157"/>
              <a:gd name="connsiteY69" fmla="*/ 3233737 h 3362325"/>
              <a:gd name="connsiteX70" fmla="*/ 11906 w 3536157"/>
              <a:gd name="connsiteY70" fmla="*/ 3252787 h 3362325"/>
              <a:gd name="connsiteX71" fmla="*/ 33338 w 3536157"/>
              <a:gd name="connsiteY71" fmla="*/ 3281362 h 3362325"/>
              <a:gd name="connsiteX72" fmla="*/ 45244 w 3536157"/>
              <a:gd name="connsiteY72" fmla="*/ 3324225 h 3362325"/>
              <a:gd name="connsiteX73" fmla="*/ 47625 w 3536157"/>
              <a:gd name="connsiteY73" fmla="*/ 3362325 h 3362325"/>
              <a:gd name="connsiteX74" fmla="*/ 100013 w 3536157"/>
              <a:gd name="connsiteY74" fmla="*/ 3345656 h 3362325"/>
              <a:gd name="connsiteX75" fmla="*/ 247650 w 3536157"/>
              <a:gd name="connsiteY75" fmla="*/ 3288506 h 3362325"/>
              <a:gd name="connsiteX76" fmla="*/ 402431 w 3536157"/>
              <a:gd name="connsiteY76" fmla="*/ 3214687 h 3362325"/>
              <a:gd name="connsiteX77" fmla="*/ 531019 w 3536157"/>
              <a:gd name="connsiteY77" fmla="*/ 3138487 h 3362325"/>
              <a:gd name="connsiteX78" fmla="*/ 623888 w 3536157"/>
              <a:gd name="connsiteY78" fmla="*/ 3074194 h 3362325"/>
              <a:gd name="connsiteX79" fmla="*/ 721519 w 3536157"/>
              <a:gd name="connsiteY79" fmla="*/ 3005137 h 3362325"/>
              <a:gd name="connsiteX80" fmla="*/ 857250 w 3536157"/>
              <a:gd name="connsiteY80" fmla="*/ 2900362 h 3362325"/>
              <a:gd name="connsiteX81" fmla="*/ 978694 w 3536157"/>
              <a:gd name="connsiteY81" fmla="*/ 2826544 h 3362325"/>
              <a:gd name="connsiteX82" fmla="*/ 1035844 w 3536157"/>
              <a:gd name="connsiteY82" fmla="*/ 2774156 h 3362325"/>
              <a:gd name="connsiteX83" fmla="*/ 1066800 w 3536157"/>
              <a:gd name="connsiteY83" fmla="*/ 2764631 h 3362325"/>
              <a:gd name="connsiteX84" fmla="*/ 1081088 w 3536157"/>
              <a:gd name="connsiteY84" fmla="*/ 2759869 h 3362325"/>
              <a:gd name="connsiteX85" fmla="*/ 1140619 w 3536157"/>
              <a:gd name="connsiteY85" fmla="*/ 2755106 h 3362325"/>
              <a:gd name="connsiteX86" fmla="*/ 1200150 w 3536157"/>
              <a:gd name="connsiteY86" fmla="*/ 2745581 h 3362325"/>
              <a:gd name="connsiteX87" fmla="*/ 1221581 w 3536157"/>
              <a:gd name="connsiteY87" fmla="*/ 2740819 h 3362325"/>
              <a:gd name="connsiteX88" fmla="*/ 1240631 w 3536157"/>
              <a:gd name="connsiteY88" fmla="*/ 2731294 h 3362325"/>
              <a:gd name="connsiteX89" fmla="*/ 1307306 w 3536157"/>
              <a:gd name="connsiteY89" fmla="*/ 2690812 h 3362325"/>
              <a:gd name="connsiteX90" fmla="*/ 1338263 w 3536157"/>
              <a:gd name="connsiteY90" fmla="*/ 2676525 h 3362325"/>
              <a:gd name="connsiteX91" fmla="*/ 1347788 w 3536157"/>
              <a:gd name="connsiteY91" fmla="*/ 2650331 h 3362325"/>
              <a:gd name="connsiteX92" fmla="*/ 1362075 w 3536157"/>
              <a:gd name="connsiteY92" fmla="*/ 2626519 h 3362325"/>
              <a:gd name="connsiteX93" fmla="*/ 1383506 w 3536157"/>
              <a:gd name="connsiteY93" fmla="*/ 2600325 h 3362325"/>
              <a:gd name="connsiteX94" fmla="*/ 1407319 w 3536157"/>
              <a:gd name="connsiteY94" fmla="*/ 2562225 h 3362325"/>
              <a:gd name="connsiteX95" fmla="*/ 1438275 w 3536157"/>
              <a:gd name="connsiteY95" fmla="*/ 2538412 h 3362325"/>
              <a:gd name="connsiteX96" fmla="*/ 1457325 w 3536157"/>
              <a:gd name="connsiteY96" fmla="*/ 2528887 h 3362325"/>
              <a:gd name="connsiteX97" fmla="*/ 1485900 w 3536157"/>
              <a:gd name="connsiteY97" fmla="*/ 2528887 h 3362325"/>
              <a:gd name="connsiteX98" fmla="*/ 1540669 w 3536157"/>
              <a:gd name="connsiteY98" fmla="*/ 2536031 h 3362325"/>
              <a:gd name="connsiteX99" fmla="*/ 1590675 w 3536157"/>
              <a:gd name="connsiteY99" fmla="*/ 2540794 h 3362325"/>
              <a:gd name="connsiteX100" fmla="*/ 1643063 w 3536157"/>
              <a:gd name="connsiteY100" fmla="*/ 2536031 h 3362325"/>
              <a:gd name="connsiteX101" fmla="*/ 1664494 w 3536157"/>
              <a:gd name="connsiteY101" fmla="*/ 2536031 h 3362325"/>
              <a:gd name="connsiteX102" fmla="*/ 1704975 w 3536157"/>
              <a:gd name="connsiteY102" fmla="*/ 2519362 h 3362325"/>
              <a:gd name="connsiteX103" fmla="*/ 1728788 w 3536157"/>
              <a:gd name="connsiteY103" fmla="*/ 2505075 h 3362325"/>
              <a:gd name="connsiteX104" fmla="*/ 1785938 w 3536157"/>
              <a:gd name="connsiteY104" fmla="*/ 2483644 h 3362325"/>
              <a:gd name="connsiteX105" fmla="*/ 1807369 w 3536157"/>
              <a:gd name="connsiteY105" fmla="*/ 2459831 h 3362325"/>
              <a:gd name="connsiteX106" fmla="*/ 1843088 w 3536157"/>
              <a:gd name="connsiteY106" fmla="*/ 2428875 h 3362325"/>
              <a:gd name="connsiteX107" fmla="*/ 1859756 w 3536157"/>
              <a:gd name="connsiteY107" fmla="*/ 2386012 h 3362325"/>
              <a:gd name="connsiteX108" fmla="*/ 1876425 w 3536157"/>
              <a:gd name="connsiteY108" fmla="*/ 2347912 h 3362325"/>
              <a:gd name="connsiteX109" fmla="*/ 1890713 w 3536157"/>
              <a:gd name="connsiteY109" fmla="*/ 2307431 h 3362325"/>
              <a:gd name="connsiteX110" fmla="*/ 1893093 w 3536157"/>
              <a:gd name="connsiteY110" fmla="*/ 2259807 h 3362325"/>
              <a:gd name="connsiteX111" fmla="*/ 1912143 w 3536157"/>
              <a:gd name="connsiteY111" fmla="*/ 2214563 h 3362325"/>
              <a:gd name="connsiteX112" fmla="*/ 1955006 w 3536157"/>
              <a:gd name="connsiteY112" fmla="*/ 2169320 h 3362325"/>
              <a:gd name="connsiteX113" fmla="*/ 2059780 w 3536157"/>
              <a:gd name="connsiteY113" fmla="*/ 2150269 h 3362325"/>
              <a:gd name="connsiteX114" fmla="*/ 2216943 w 3536157"/>
              <a:gd name="connsiteY114" fmla="*/ 2040732 h 3362325"/>
              <a:gd name="connsiteX115" fmla="*/ 2274093 w 3536157"/>
              <a:gd name="connsiteY115" fmla="*/ 1988345 h 3362325"/>
              <a:gd name="connsiteX116" fmla="*/ 2378868 w 3536157"/>
              <a:gd name="connsiteY116" fmla="*/ 1878807 h 3362325"/>
              <a:gd name="connsiteX117" fmla="*/ 2486024 w 3536157"/>
              <a:gd name="connsiteY117" fmla="*/ 1747839 h 3362325"/>
              <a:gd name="connsiteX118" fmla="*/ 2566986 w 3536157"/>
              <a:gd name="connsiteY118" fmla="*/ 1676400 h 3362325"/>
              <a:gd name="connsiteX119" fmla="*/ 2638424 w 3536157"/>
              <a:gd name="connsiteY119" fmla="*/ 1524001 h 3362325"/>
              <a:gd name="connsiteX120" fmla="*/ 2693193 w 3536157"/>
              <a:gd name="connsiteY120" fmla="*/ 1393032 h 3362325"/>
              <a:gd name="connsiteX121" fmla="*/ 2724149 w 3536157"/>
              <a:gd name="connsiteY121" fmla="*/ 1328738 h 3362325"/>
              <a:gd name="connsiteX122" fmla="*/ 2783681 w 3536157"/>
              <a:gd name="connsiteY122" fmla="*/ 1273970 h 3362325"/>
              <a:gd name="connsiteX123" fmla="*/ 2886074 w 3536157"/>
              <a:gd name="connsiteY123" fmla="*/ 1216820 h 3362325"/>
              <a:gd name="connsiteX124" fmla="*/ 2950368 w 3536157"/>
              <a:gd name="connsiteY124" fmla="*/ 1202532 h 3362325"/>
              <a:gd name="connsiteX125" fmla="*/ 3002755 w 3536157"/>
              <a:gd name="connsiteY125" fmla="*/ 1147763 h 3362325"/>
              <a:gd name="connsiteX126" fmla="*/ 3481387 w 3536157"/>
              <a:gd name="connsiteY126" fmla="*/ 252414 h 3362325"/>
              <a:gd name="connsiteX127" fmla="*/ 3536157 w 3536157"/>
              <a:gd name="connsiteY127" fmla="*/ 147636 h 3362325"/>
              <a:gd name="connsiteX0" fmla="*/ 3505200 w 3536157"/>
              <a:gd name="connsiteY0" fmla="*/ 0 h 3362325"/>
              <a:gd name="connsiteX1" fmla="*/ 3467099 w 3536157"/>
              <a:gd name="connsiteY1" fmla="*/ 176214 h 3362325"/>
              <a:gd name="connsiteX2" fmla="*/ 3481387 w 3536157"/>
              <a:gd name="connsiteY2" fmla="*/ 100014 h 3362325"/>
              <a:gd name="connsiteX3" fmla="*/ 3381374 w 3536157"/>
              <a:gd name="connsiteY3" fmla="*/ 340520 h 3362325"/>
              <a:gd name="connsiteX4" fmla="*/ 3336130 w 3536157"/>
              <a:gd name="connsiteY4" fmla="*/ 385764 h 3362325"/>
              <a:gd name="connsiteX5" fmla="*/ 3298031 w 3536157"/>
              <a:gd name="connsiteY5" fmla="*/ 423864 h 3362325"/>
              <a:gd name="connsiteX6" fmla="*/ 3278980 w 3536157"/>
              <a:gd name="connsiteY6" fmla="*/ 450058 h 3362325"/>
              <a:gd name="connsiteX7" fmla="*/ 3259931 w 3536157"/>
              <a:gd name="connsiteY7" fmla="*/ 490540 h 3362325"/>
              <a:gd name="connsiteX8" fmla="*/ 3193255 w 3536157"/>
              <a:gd name="connsiteY8" fmla="*/ 519114 h 3362325"/>
              <a:gd name="connsiteX9" fmla="*/ 3133724 w 3536157"/>
              <a:gd name="connsiteY9" fmla="*/ 559595 h 3362325"/>
              <a:gd name="connsiteX10" fmla="*/ 3078956 w 3536157"/>
              <a:gd name="connsiteY10" fmla="*/ 661989 h 3362325"/>
              <a:gd name="connsiteX11" fmla="*/ 3057524 w 3536157"/>
              <a:gd name="connsiteY11" fmla="*/ 733427 h 3362325"/>
              <a:gd name="connsiteX12" fmla="*/ 3055144 w 3536157"/>
              <a:gd name="connsiteY12" fmla="*/ 797719 h 3362325"/>
              <a:gd name="connsiteX13" fmla="*/ 3045618 w 3536157"/>
              <a:gd name="connsiteY13" fmla="*/ 854871 h 3362325"/>
              <a:gd name="connsiteX14" fmla="*/ 3038474 w 3536157"/>
              <a:gd name="connsiteY14" fmla="*/ 892970 h 3362325"/>
              <a:gd name="connsiteX15" fmla="*/ 3024187 w 3536157"/>
              <a:gd name="connsiteY15" fmla="*/ 921546 h 3362325"/>
              <a:gd name="connsiteX16" fmla="*/ 3007518 w 3536157"/>
              <a:gd name="connsiteY16" fmla="*/ 957263 h 3362325"/>
              <a:gd name="connsiteX17" fmla="*/ 2978943 w 3536157"/>
              <a:gd name="connsiteY17" fmla="*/ 1009651 h 3362325"/>
              <a:gd name="connsiteX18" fmla="*/ 2962274 w 3536157"/>
              <a:gd name="connsiteY18" fmla="*/ 1097757 h 3362325"/>
              <a:gd name="connsiteX19" fmla="*/ 2924174 w 3536157"/>
              <a:gd name="connsiteY19" fmla="*/ 1147764 h 3362325"/>
              <a:gd name="connsiteX20" fmla="*/ 2833687 w 3536157"/>
              <a:gd name="connsiteY20" fmla="*/ 1195388 h 3362325"/>
              <a:gd name="connsiteX21" fmla="*/ 2771774 w 3536157"/>
              <a:gd name="connsiteY21" fmla="*/ 1219201 h 3362325"/>
              <a:gd name="connsiteX22" fmla="*/ 2738437 w 3536157"/>
              <a:gd name="connsiteY22" fmla="*/ 1240632 h 3362325"/>
              <a:gd name="connsiteX23" fmla="*/ 2709862 w 3536157"/>
              <a:gd name="connsiteY23" fmla="*/ 1281113 h 3362325"/>
              <a:gd name="connsiteX24" fmla="*/ 2652712 w 3536157"/>
              <a:gd name="connsiteY24" fmla="*/ 1369220 h 3362325"/>
              <a:gd name="connsiteX25" fmla="*/ 2609849 w 3536157"/>
              <a:gd name="connsiteY25" fmla="*/ 1493045 h 3362325"/>
              <a:gd name="connsiteX26" fmla="*/ 2569368 w 3536157"/>
              <a:gd name="connsiteY26" fmla="*/ 1576388 h 3362325"/>
              <a:gd name="connsiteX27" fmla="*/ 2528887 w 3536157"/>
              <a:gd name="connsiteY27" fmla="*/ 1652588 h 3362325"/>
              <a:gd name="connsiteX28" fmla="*/ 2464594 w 3536157"/>
              <a:gd name="connsiteY28" fmla="*/ 1700214 h 3362325"/>
              <a:gd name="connsiteX29" fmla="*/ 2409824 w 3536157"/>
              <a:gd name="connsiteY29" fmla="*/ 1769270 h 3362325"/>
              <a:gd name="connsiteX30" fmla="*/ 2286000 w 3536157"/>
              <a:gd name="connsiteY30" fmla="*/ 1900238 h 3362325"/>
              <a:gd name="connsiteX31" fmla="*/ 2171699 w 3536157"/>
              <a:gd name="connsiteY31" fmla="*/ 2009776 h 3362325"/>
              <a:gd name="connsiteX32" fmla="*/ 2069305 w 3536157"/>
              <a:gd name="connsiteY32" fmla="*/ 2085974 h 3362325"/>
              <a:gd name="connsiteX33" fmla="*/ 1978817 w 3536157"/>
              <a:gd name="connsiteY33" fmla="*/ 2100263 h 3362325"/>
              <a:gd name="connsiteX34" fmla="*/ 1916905 w 3536157"/>
              <a:gd name="connsiteY34" fmla="*/ 2128838 h 3362325"/>
              <a:gd name="connsiteX35" fmla="*/ 1859755 w 3536157"/>
              <a:gd name="connsiteY35" fmla="*/ 2174081 h 3362325"/>
              <a:gd name="connsiteX36" fmla="*/ 1840705 w 3536157"/>
              <a:gd name="connsiteY36" fmla="*/ 2240757 h 3362325"/>
              <a:gd name="connsiteX37" fmla="*/ 1838324 w 3536157"/>
              <a:gd name="connsiteY37" fmla="*/ 2319338 h 3362325"/>
              <a:gd name="connsiteX38" fmla="*/ 1831181 w 3536157"/>
              <a:gd name="connsiteY38" fmla="*/ 2374106 h 3362325"/>
              <a:gd name="connsiteX39" fmla="*/ 1816894 w 3536157"/>
              <a:gd name="connsiteY39" fmla="*/ 2407444 h 3362325"/>
              <a:gd name="connsiteX40" fmla="*/ 1788319 w 3536157"/>
              <a:gd name="connsiteY40" fmla="*/ 2440781 h 3362325"/>
              <a:gd name="connsiteX41" fmla="*/ 1728788 w 3536157"/>
              <a:gd name="connsiteY41" fmla="*/ 2464594 h 3362325"/>
              <a:gd name="connsiteX42" fmla="*/ 1676400 w 3536157"/>
              <a:gd name="connsiteY42" fmla="*/ 2478881 h 3362325"/>
              <a:gd name="connsiteX43" fmla="*/ 1624013 w 3536157"/>
              <a:gd name="connsiteY43" fmla="*/ 2483644 h 3362325"/>
              <a:gd name="connsiteX44" fmla="*/ 1543050 w 3536157"/>
              <a:gd name="connsiteY44" fmla="*/ 2481262 h 3362325"/>
              <a:gd name="connsiteX45" fmla="*/ 1454944 w 3536157"/>
              <a:gd name="connsiteY45" fmla="*/ 2478881 h 3362325"/>
              <a:gd name="connsiteX46" fmla="*/ 1402556 w 3536157"/>
              <a:gd name="connsiteY46" fmla="*/ 2483644 h 3362325"/>
              <a:gd name="connsiteX47" fmla="*/ 1364456 w 3536157"/>
              <a:gd name="connsiteY47" fmla="*/ 2509837 h 3362325"/>
              <a:gd name="connsiteX48" fmla="*/ 1345406 w 3536157"/>
              <a:gd name="connsiteY48" fmla="*/ 2538412 h 3362325"/>
              <a:gd name="connsiteX49" fmla="*/ 1326356 w 3536157"/>
              <a:gd name="connsiteY49" fmla="*/ 2574131 h 3362325"/>
              <a:gd name="connsiteX50" fmla="*/ 1312069 w 3536157"/>
              <a:gd name="connsiteY50" fmla="*/ 2612231 h 3362325"/>
              <a:gd name="connsiteX51" fmla="*/ 1281113 w 3536157"/>
              <a:gd name="connsiteY51" fmla="*/ 2636044 h 3362325"/>
              <a:gd name="connsiteX52" fmla="*/ 1238250 w 3536157"/>
              <a:gd name="connsiteY52" fmla="*/ 2674144 h 3362325"/>
              <a:gd name="connsiteX53" fmla="*/ 1207294 w 3536157"/>
              <a:gd name="connsiteY53" fmla="*/ 2683669 h 3362325"/>
              <a:gd name="connsiteX54" fmla="*/ 1171575 w 3536157"/>
              <a:gd name="connsiteY54" fmla="*/ 2676525 h 3362325"/>
              <a:gd name="connsiteX55" fmla="*/ 1116806 w 3536157"/>
              <a:gd name="connsiteY55" fmla="*/ 2676525 h 3362325"/>
              <a:gd name="connsiteX56" fmla="*/ 1088231 w 3536157"/>
              <a:gd name="connsiteY56" fmla="*/ 2681287 h 3362325"/>
              <a:gd name="connsiteX57" fmla="*/ 1042988 w 3536157"/>
              <a:gd name="connsiteY57" fmla="*/ 2688431 h 3362325"/>
              <a:gd name="connsiteX58" fmla="*/ 1004888 w 3536157"/>
              <a:gd name="connsiteY58" fmla="*/ 2712244 h 3362325"/>
              <a:gd name="connsiteX59" fmla="*/ 950119 w 3536157"/>
              <a:gd name="connsiteY59" fmla="*/ 2745581 h 3362325"/>
              <a:gd name="connsiteX60" fmla="*/ 859631 w 3536157"/>
              <a:gd name="connsiteY60" fmla="*/ 2809875 h 3362325"/>
              <a:gd name="connsiteX61" fmla="*/ 788194 w 3536157"/>
              <a:gd name="connsiteY61" fmla="*/ 2857500 h 3362325"/>
              <a:gd name="connsiteX62" fmla="*/ 707231 w 3536157"/>
              <a:gd name="connsiteY62" fmla="*/ 2909887 h 3362325"/>
              <a:gd name="connsiteX63" fmla="*/ 652463 w 3536157"/>
              <a:gd name="connsiteY63" fmla="*/ 2955131 h 3362325"/>
              <a:gd name="connsiteX64" fmla="*/ 547688 w 3536157"/>
              <a:gd name="connsiteY64" fmla="*/ 3017044 h 3362325"/>
              <a:gd name="connsiteX65" fmla="*/ 459581 w 3536157"/>
              <a:gd name="connsiteY65" fmla="*/ 3064669 h 3362325"/>
              <a:gd name="connsiteX66" fmla="*/ 326231 w 3536157"/>
              <a:gd name="connsiteY66" fmla="*/ 3133725 h 3362325"/>
              <a:gd name="connsiteX67" fmla="*/ 240506 w 3536157"/>
              <a:gd name="connsiteY67" fmla="*/ 3167062 h 3362325"/>
              <a:gd name="connsiteX68" fmla="*/ 164306 w 3536157"/>
              <a:gd name="connsiteY68" fmla="*/ 3200400 h 3362325"/>
              <a:gd name="connsiteX69" fmla="*/ 102394 w 3536157"/>
              <a:gd name="connsiteY69" fmla="*/ 3221831 h 3362325"/>
              <a:gd name="connsiteX70" fmla="*/ 0 w 3536157"/>
              <a:gd name="connsiteY70" fmla="*/ 3233737 h 3362325"/>
              <a:gd name="connsiteX71" fmla="*/ 11906 w 3536157"/>
              <a:gd name="connsiteY71" fmla="*/ 3252787 h 3362325"/>
              <a:gd name="connsiteX72" fmla="*/ 33338 w 3536157"/>
              <a:gd name="connsiteY72" fmla="*/ 3281362 h 3362325"/>
              <a:gd name="connsiteX73" fmla="*/ 45244 w 3536157"/>
              <a:gd name="connsiteY73" fmla="*/ 3324225 h 3362325"/>
              <a:gd name="connsiteX74" fmla="*/ 47625 w 3536157"/>
              <a:gd name="connsiteY74" fmla="*/ 3362325 h 3362325"/>
              <a:gd name="connsiteX75" fmla="*/ 100013 w 3536157"/>
              <a:gd name="connsiteY75" fmla="*/ 3345656 h 3362325"/>
              <a:gd name="connsiteX76" fmla="*/ 247650 w 3536157"/>
              <a:gd name="connsiteY76" fmla="*/ 3288506 h 3362325"/>
              <a:gd name="connsiteX77" fmla="*/ 402431 w 3536157"/>
              <a:gd name="connsiteY77" fmla="*/ 3214687 h 3362325"/>
              <a:gd name="connsiteX78" fmla="*/ 531019 w 3536157"/>
              <a:gd name="connsiteY78" fmla="*/ 3138487 h 3362325"/>
              <a:gd name="connsiteX79" fmla="*/ 623888 w 3536157"/>
              <a:gd name="connsiteY79" fmla="*/ 3074194 h 3362325"/>
              <a:gd name="connsiteX80" fmla="*/ 721519 w 3536157"/>
              <a:gd name="connsiteY80" fmla="*/ 3005137 h 3362325"/>
              <a:gd name="connsiteX81" fmla="*/ 857250 w 3536157"/>
              <a:gd name="connsiteY81" fmla="*/ 2900362 h 3362325"/>
              <a:gd name="connsiteX82" fmla="*/ 978694 w 3536157"/>
              <a:gd name="connsiteY82" fmla="*/ 2826544 h 3362325"/>
              <a:gd name="connsiteX83" fmla="*/ 1035844 w 3536157"/>
              <a:gd name="connsiteY83" fmla="*/ 2774156 h 3362325"/>
              <a:gd name="connsiteX84" fmla="*/ 1066800 w 3536157"/>
              <a:gd name="connsiteY84" fmla="*/ 2764631 h 3362325"/>
              <a:gd name="connsiteX85" fmla="*/ 1081088 w 3536157"/>
              <a:gd name="connsiteY85" fmla="*/ 2759869 h 3362325"/>
              <a:gd name="connsiteX86" fmla="*/ 1140619 w 3536157"/>
              <a:gd name="connsiteY86" fmla="*/ 2755106 h 3362325"/>
              <a:gd name="connsiteX87" fmla="*/ 1200150 w 3536157"/>
              <a:gd name="connsiteY87" fmla="*/ 2745581 h 3362325"/>
              <a:gd name="connsiteX88" fmla="*/ 1221581 w 3536157"/>
              <a:gd name="connsiteY88" fmla="*/ 2740819 h 3362325"/>
              <a:gd name="connsiteX89" fmla="*/ 1240631 w 3536157"/>
              <a:gd name="connsiteY89" fmla="*/ 2731294 h 3362325"/>
              <a:gd name="connsiteX90" fmla="*/ 1307306 w 3536157"/>
              <a:gd name="connsiteY90" fmla="*/ 2690812 h 3362325"/>
              <a:gd name="connsiteX91" fmla="*/ 1338263 w 3536157"/>
              <a:gd name="connsiteY91" fmla="*/ 2676525 h 3362325"/>
              <a:gd name="connsiteX92" fmla="*/ 1347788 w 3536157"/>
              <a:gd name="connsiteY92" fmla="*/ 2650331 h 3362325"/>
              <a:gd name="connsiteX93" fmla="*/ 1362075 w 3536157"/>
              <a:gd name="connsiteY93" fmla="*/ 2626519 h 3362325"/>
              <a:gd name="connsiteX94" fmla="*/ 1383506 w 3536157"/>
              <a:gd name="connsiteY94" fmla="*/ 2600325 h 3362325"/>
              <a:gd name="connsiteX95" fmla="*/ 1407319 w 3536157"/>
              <a:gd name="connsiteY95" fmla="*/ 2562225 h 3362325"/>
              <a:gd name="connsiteX96" fmla="*/ 1438275 w 3536157"/>
              <a:gd name="connsiteY96" fmla="*/ 2538412 h 3362325"/>
              <a:gd name="connsiteX97" fmla="*/ 1457325 w 3536157"/>
              <a:gd name="connsiteY97" fmla="*/ 2528887 h 3362325"/>
              <a:gd name="connsiteX98" fmla="*/ 1485900 w 3536157"/>
              <a:gd name="connsiteY98" fmla="*/ 2528887 h 3362325"/>
              <a:gd name="connsiteX99" fmla="*/ 1540669 w 3536157"/>
              <a:gd name="connsiteY99" fmla="*/ 2536031 h 3362325"/>
              <a:gd name="connsiteX100" fmla="*/ 1590675 w 3536157"/>
              <a:gd name="connsiteY100" fmla="*/ 2540794 h 3362325"/>
              <a:gd name="connsiteX101" fmla="*/ 1643063 w 3536157"/>
              <a:gd name="connsiteY101" fmla="*/ 2536031 h 3362325"/>
              <a:gd name="connsiteX102" fmla="*/ 1664494 w 3536157"/>
              <a:gd name="connsiteY102" fmla="*/ 2536031 h 3362325"/>
              <a:gd name="connsiteX103" fmla="*/ 1704975 w 3536157"/>
              <a:gd name="connsiteY103" fmla="*/ 2519362 h 3362325"/>
              <a:gd name="connsiteX104" fmla="*/ 1728788 w 3536157"/>
              <a:gd name="connsiteY104" fmla="*/ 2505075 h 3362325"/>
              <a:gd name="connsiteX105" fmla="*/ 1785938 w 3536157"/>
              <a:gd name="connsiteY105" fmla="*/ 2483644 h 3362325"/>
              <a:gd name="connsiteX106" fmla="*/ 1807369 w 3536157"/>
              <a:gd name="connsiteY106" fmla="*/ 2459831 h 3362325"/>
              <a:gd name="connsiteX107" fmla="*/ 1843088 w 3536157"/>
              <a:gd name="connsiteY107" fmla="*/ 2428875 h 3362325"/>
              <a:gd name="connsiteX108" fmla="*/ 1859756 w 3536157"/>
              <a:gd name="connsiteY108" fmla="*/ 2386012 h 3362325"/>
              <a:gd name="connsiteX109" fmla="*/ 1876425 w 3536157"/>
              <a:gd name="connsiteY109" fmla="*/ 2347912 h 3362325"/>
              <a:gd name="connsiteX110" fmla="*/ 1890713 w 3536157"/>
              <a:gd name="connsiteY110" fmla="*/ 2307431 h 3362325"/>
              <a:gd name="connsiteX111" fmla="*/ 1893093 w 3536157"/>
              <a:gd name="connsiteY111" fmla="*/ 2259807 h 3362325"/>
              <a:gd name="connsiteX112" fmla="*/ 1912143 w 3536157"/>
              <a:gd name="connsiteY112" fmla="*/ 2214563 h 3362325"/>
              <a:gd name="connsiteX113" fmla="*/ 1955006 w 3536157"/>
              <a:gd name="connsiteY113" fmla="*/ 2169320 h 3362325"/>
              <a:gd name="connsiteX114" fmla="*/ 2059780 w 3536157"/>
              <a:gd name="connsiteY114" fmla="*/ 2150269 h 3362325"/>
              <a:gd name="connsiteX115" fmla="*/ 2216943 w 3536157"/>
              <a:gd name="connsiteY115" fmla="*/ 2040732 h 3362325"/>
              <a:gd name="connsiteX116" fmla="*/ 2274093 w 3536157"/>
              <a:gd name="connsiteY116" fmla="*/ 1988345 h 3362325"/>
              <a:gd name="connsiteX117" fmla="*/ 2378868 w 3536157"/>
              <a:gd name="connsiteY117" fmla="*/ 1878807 h 3362325"/>
              <a:gd name="connsiteX118" fmla="*/ 2486024 w 3536157"/>
              <a:gd name="connsiteY118" fmla="*/ 1747839 h 3362325"/>
              <a:gd name="connsiteX119" fmla="*/ 2566986 w 3536157"/>
              <a:gd name="connsiteY119" fmla="*/ 1676400 h 3362325"/>
              <a:gd name="connsiteX120" fmla="*/ 2638424 w 3536157"/>
              <a:gd name="connsiteY120" fmla="*/ 1524001 h 3362325"/>
              <a:gd name="connsiteX121" fmla="*/ 2693193 w 3536157"/>
              <a:gd name="connsiteY121" fmla="*/ 1393032 h 3362325"/>
              <a:gd name="connsiteX122" fmla="*/ 2724149 w 3536157"/>
              <a:gd name="connsiteY122" fmla="*/ 1328738 h 3362325"/>
              <a:gd name="connsiteX123" fmla="*/ 2783681 w 3536157"/>
              <a:gd name="connsiteY123" fmla="*/ 1273970 h 3362325"/>
              <a:gd name="connsiteX124" fmla="*/ 2886074 w 3536157"/>
              <a:gd name="connsiteY124" fmla="*/ 1216820 h 3362325"/>
              <a:gd name="connsiteX125" fmla="*/ 2950368 w 3536157"/>
              <a:gd name="connsiteY125" fmla="*/ 1202532 h 3362325"/>
              <a:gd name="connsiteX126" fmla="*/ 3002755 w 3536157"/>
              <a:gd name="connsiteY126" fmla="*/ 1147763 h 3362325"/>
              <a:gd name="connsiteX127" fmla="*/ 3481387 w 3536157"/>
              <a:gd name="connsiteY127" fmla="*/ 252414 h 3362325"/>
              <a:gd name="connsiteX128" fmla="*/ 3536157 w 3536157"/>
              <a:gd name="connsiteY128" fmla="*/ 147636 h 3362325"/>
              <a:gd name="connsiteX0" fmla="*/ 3505200 w 3536157"/>
              <a:gd name="connsiteY0" fmla="*/ 0 h 3362325"/>
              <a:gd name="connsiteX1" fmla="*/ 3467099 w 3536157"/>
              <a:gd name="connsiteY1" fmla="*/ 176214 h 3362325"/>
              <a:gd name="connsiteX2" fmla="*/ 3448050 w 3536157"/>
              <a:gd name="connsiteY2" fmla="*/ 230982 h 3362325"/>
              <a:gd name="connsiteX3" fmla="*/ 3381374 w 3536157"/>
              <a:gd name="connsiteY3" fmla="*/ 340520 h 3362325"/>
              <a:gd name="connsiteX4" fmla="*/ 3336130 w 3536157"/>
              <a:gd name="connsiteY4" fmla="*/ 385764 h 3362325"/>
              <a:gd name="connsiteX5" fmla="*/ 3298031 w 3536157"/>
              <a:gd name="connsiteY5" fmla="*/ 423864 h 3362325"/>
              <a:gd name="connsiteX6" fmla="*/ 3278980 w 3536157"/>
              <a:gd name="connsiteY6" fmla="*/ 450058 h 3362325"/>
              <a:gd name="connsiteX7" fmla="*/ 3259931 w 3536157"/>
              <a:gd name="connsiteY7" fmla="*/ 490540 h 3362325"/>
              <a:gd name="connsiteX8" fmla="*/ 3193255 w 3536157"/>
              <a:gd name="connsiteY8" fmla="*/ 519114 h 3362325"/>
              <a:gd name="connsiteX9" fmla="*/ 3133724 w 3536157"/>
              <a:gd name="connsiteY9" fmla="*/ 559595 h 3362325"/>
              <a:gd name="connsiteX10" fmla="*/ 3078956 w 3536157"/>
              <a:gd name="connsiteY10" fmla="*/ 661989 h 3362325"/>
              <a:gd name="connsiteX11" fmla="*/ 3057524 w 3536157"/>
              <a:gd name="connsiteY11" fmla="*/ 733427 h 3362325"/>
              <a:gd name="connsiteX12" fmla="*/ 3055144 w 3536157"/>
              <a:gd name="connsiteY12" fmla="*/ 797719 h 3362325"/>
              <a:gd name="connsiteX13" fmla="*/ 3045618 w 3536157"/>
              <a:gd name="connsiteY13" fmla="*/ 854871 h 3362325"/>
              <a:gd name="connsiteX14" fmla="*/ 3038474 w 3536157"/>
              <a:gd name="connsiteY14" fmla="*/ 892970 h 3362325"/>
              <a:gd name="connsiteX15" fmla="*/ 3024187 w 3536157"/>
              <a:gd name="connsiteY15" fmla="*/ 921546 h 3362325"/>
              <a:gd name="connsiteX16" fmla="*/ 3007518 w 3536157"/>
              <a:gd name="connsiteY16" fmla="*/ 957263 h 3362325"/>
              <a:gd name="connsiteX17" fmla="*/ 2978943 w 3536157"/>
              <a:gd name="connsiteY17" fmla="*/ 1009651 h 3362325"/>
              <a:gd name="connsiteX18" fmla="*/ 2962274 w 3536157"/>
              <a:gd name="connsiteY18" fmla="*/ 1097757 h 3362325"/>
              <a:gd name="connsiteX19" fmla="*/ 2924174 w 3536157"/>
              <a:gd name="connsiteY19" fmla="*/ 1147764 h 3362325"/>
              <a:gd name="connsiteX20" fmla="*/ 2833687 w 3536157"/>
              <a:gd name="connsiteY20" fmla="*/ 1195388 h 3362325"/>
              <a:gd name="connsiteX21" fmla="*/ 2771774 w 3536157"/>
              <a:gd name="connsiteY21" fmla="*/ 1219201 h 3362325"/>
              <a:gd name="connsiteX22" fmla="*/ 2738437 w 3536157"/>
              <a:gd name="connsiteY22" fmla="*/ 1240632 h 3362325"/>
              <a:gd name="connsiteX23" fmla="*/ 2709862 w 3536157"/>
              <a:gd name="connsiteY23" fmla="*/ 1281113 h 3362325"/>
              <a:gd name="connsiteX24" fmla="*/ 2652712 w 3536157"/>
              <a:gd name="connsiteY24" fmla="*/ 1369220 h 3362325"/>
              <a:gd name="connsiteX25" fmla="*/ 2609849 w 3536157"/>
              <a:gd name="connsiteY25" fmla="*/ 1493045 h 3362325"/>
              <a:gd name="connsiteX26" fmla="*/ 2569368 w 3536157"/>
              <a:gd name="connsiteY26" fmla="*/ 1576388 h 3362325"/>
              <a:gd name="connsiteX27" fmla="*/ 2528887 w 3536157"/>
              <a:gd name="connsiteY27" fmla="*/ 1652588 h 3362325"/>
              <a:gd name="connsiteX28" fmla="*/ 2464594 w 3536157"/>
              <a:gd name="connsiteY28" fmla="*/ 1700214 h 3362325"/>
              <a:gd name="connsiteX29" fmla="*/ 2409824 w 3536157"/>
              <a:gd name="connsiteY29" fmla="*/ 1769270 h 3362325"/>
              <a:gd name="connsiteX30" fmla="*/ 2286000 w 3536157"/>
              <a:gd name="connsiteY30" fmla="*/ 1900238 h 3362325"/>
              <a:gd name="connsiteX31" fmla="*/ 2171699 w 3536157"/>
              <a:gd name="connsiteY31" fmla="*/ 2009776 h 3362325"/>
              <a:gd name="connsiteX32" fmla="*/ 2069305 w 3536157"/>
              <a:gd name="connsiteY32" fmla="*/ 2085974 h 3362325"/>
              <a:gd name="connsiteX33" fmla="*/ 1978817 w 3536157"/>
              <a:gd name="connsiteY33" fmla="*/ 2100263 h 3362325"/>
              <a:gd name="connsiteX34" fmla="*/ 1916905 w 3536157"/>
              <a:gd name="connsiteY34" fmla="*/ 2128838 h 3362325"/>
              <a:gd name="connsiteX35" fmla="*/ 1859755 w 3536157"/>
              <a:gd name="connsiteY35" fmla="*/ 2174081 h 3362325"/>
              <a:gd name="connsiteX36" fmla="*/ 1840705 w 3536157"/>
              <a:gd name="connsiteY36" fmla="*/ 2240757 h 3362325"/>
              <a:gd name="connsiteX37" fmla="*/ 1838324 w 3536157"/>
              <a:gd name="connsiteY37" fmla="*/ 2319338 h 3362325"/>
              <a:gd name="connsiteX38" fmla="*/ 1831181 w 3536157"/>
              <a:gd name="connsiteY38" fmla="*/ 2374106 h 3362325"/>
              <a:gd name="connsiteX39" fmla="*/ 1816894 w 3536157"/>
              <a:gd name="connsiteY39" fmla="*/ 2407444 h 3362325"/>
              <a:gd name="connsiteX40" fmla="*/ 1788319 w 3536157"/>
              <a:gd name="connsiteY40" fmla="*/ 2440781 h 3362325"/>
              <a:gd name="connsiteX41" fmla="*/ 1728788 w 3536157"/>
              <a:gd name="connsiteY41" fmla="*/ 2464594 h 3362325"/>
              <a:gd name="connsiteX42" fmla="*/ 1676400 w 3536157"/>
              <a:gd name="connsiteY42" fmla="*/ 2478881 h 3362325"/>
              <a:gd name="connsiteX43" fmla="*/ 1624013 w 3536157"/>
              <a:gd name="connsiteY43" fmla="*/ 2483644 h 3362325"/>
              <a:gd name="connsiteX44" fmla="*/ 1543050 w 3536157"/>
              <a:gd name="connsiteY44" fmla="*/ 2481262 h 3362325"/>
              <a:gd name="connsiteX45" fmla="*/ 1454944 w 3536157"/>
              <a:gd name="connsiteY45" fmla="*/ 2478881 h 3362325"/>
              <a:gd name="connsiteX46" fmla="*/ 1402556 w 3536157"/>
              <a:gd name="connsiteY46" fmla="*/ 2483644 h 3362325"/>
              <a:gd name="connsiteX47" fmla="*/ 1364456 w 3536157"/>
              <a:gd name="connsiteY47" fmla="*/ 2509837 h 3362325"/>
              <a:gd name="connsiteX48" fmla="*/ 1345406 w 3536157"/>
              <a:gd name="connsiteY48" fmla="*/ 2538412 h 3362325"/>
              <a:gd name="connsiteX49" fmla="*/ 1326356 w 3536157"/>
              <a:gd name="connsiteY49" fmla="*/ 2574131 h 3362325"/>
              <a:gd name="connsiteX50" fmla="*/ 1312069 w 3536157"/>
              <a:gd name="connsiteY50" fmla="*/ 2612231 h 3362325"/>
              <a:gd name="connsiteX51" fmla="*/ 1281113 w 3536157"/>
              <a:gd name="connsiteY51" fmla="*/ 2636044 h 3362325"/>
              <a:gd name="connsiteX52" fmla="*/ 1238250 w 3536157"/>
              <a:gd name="connsiteY52" fmla="*/ 2674144 h 3362325"/>
              <a:gd name="connsiteX53" fmla="*/ 1207294 w 3536157"/>
              <a:gd name="connsiteY53" fmla="*/ 2683669 h 3362325"/>
              <a:gd name="connsiteX54" fmla="*/ 1171575 w 3536157"/>
              <a:gd name="connsiteY54" fmla="*/ 2676525 h 3362325"/>
              <a:gd name="connsiteX55" fmla="*/ 1116806 w 3536157"/>
              <a:gd name="connsiteY55" fmla="*/ 2676525 h 3362325"/>
              <a:gd name="connsiteX56" fmla="*/ 1088231 w 3536157"/>
              <a:gd name="connsiteY56" fmla="*/ 2681287 h 3362325"/>
              <a:gd name="connsiteX57" fmla="*/ 1042988 w 3536157"/>
              <a:gd name="connsiteY57" fmla="*/ 2688431 h 3362325"/>
              <a:gd name="connsiteX58" fmla="*/ 1004888 w 3536157"/>
              <a:gd name="connsiteY58" fmla="*/ 2712244 h 3362325"/>
              <a:gd name="connsiteX59" fmla="*/ 950119 w 3536157"/>
              <a:gd name="connsiteY59" fmla="*/ 2745581 h 3362325"/>
              <a:gd name="connsiteX60" fmla="*/ 859631 w 3536157"/>
              <a:gd name="connsiteY60" fmla="*/ 2809875 h 3362325"/>
              <a:gd name="connsiteX61" fmla="*/ 788194 w 3536157"/>
              <a:gd name="connsiteY61" fmla="*/ 2857500 h 3362325"/>
              <a:gd name="connsiteX62" fmla="*/ 707231 w 3536157"/>
              <a:gd name="connsiteY62" fmla="*/ 2909887 h 3362325"/>
              <a:gd name="connsiteX63" fmla="*/ 652463 w 3536157"/>
              <a:gd name="connsiteY63" fmla="*/ 2955131 h 3362325"/>
              <a:gd name="connsiteX64" fmla="*/ 547688 w 3536157"/>
              <a:gd name="connsiteY64" fmla="*/ 3017044 h 3362325"/>
              <a:gd name="connsiteX65" fmla="*/ 459581 w 3536157"/>
              <a:gd name="connsiteY65" fmla="*/ 3064669 h 3362325"/>
              <a:gd name="connsiteX66" fmla="*/ 326231 w 3536157"/>
              <a:gd name="connsiteY66" fmla="*/ 3133725 h 3362325"/>
              <a:gd name="connsiteX67" fmla="*/ 240506 w 3536157"/>
              <a:gd name="connsiteY67" fmla="*/ 3167062 h 3362325"/>
              <a:gd name="connsiteX68" fmla="*/ 164306 w 3536157"/>
              <a:gd name="connsiteY68" fmla="*/ 3200400 h 3362325"/>
              <a:gd name="connsiteX69" fmla="*/ 102394 w 3536157"/>
              <a:gd name="connsiteY69" fmla="*/ 3221831 h 3362325"/>
              <a:gd name="connsiteX70" fmla="*/ 0 w 3536157"/>
              <a:gd name="connsiteY70" fmla="*/ 3233737 h 3362325"/>
              <a:gd name="connsiteX71" fmla="*/ 11906 w 3536157"/>
              <a:gd name="connsiteY71" fmla="*/ 3252787 h 3362325"/>
              <a:gd name="connsiteX72" fmla="*/ 33338 w 3536157"/>
              <a:gd name="connsiteY72" fmla="*/ 3281362 h 3362325"/>
              <a:gd name="connsiteX73" fmla="*/ 45244 w 3536157"/>
              <a:gd name="connsiteY73" fmla="*/ 3324225 h 3362325"/>
              <a:gd name="connsiteX74" fmla="*/ 47625 w 3536157"/>
              <a:gd name="connsiteY74" fmla="*/ 3362325 h 3362325"/>
              <a:gd name="connsiteX75" fmla="*/ 100013 w 3536157"/>
              <a:gd name="connsiteY75" fmla="*/ 3345656 h 3362325"/>
              <a:gd name="connsiteX76" fmla="*/ 247650 w 3536157"/>
              <a:gd name="connsiteY76" fmla="*/ 3288506 h 3362325"/>
              <a:gd name="connsiteX77" fmla="*/ 402431 w 3536157"/>
              <a:gd name="connsiteY77" fmla="*/ 3214687 h 3362325"/>
              <a:gd name="connsiteX78" fmla="*/ 531019 w 3536157"/>
              <a:gd name="connsiteY78" fmla="*/ 3138487 h 3362325"/>
              <a:gd name="connsiteX79" fmla="*/ 623888 w 3536157"/>
              <a:gd name="connsiteY79" fmla="*/ 3074194 h 3362325"/>
              <a:gd name="connsiteX80" fmla="*/ 721519 w 3536157"/>
              <a:gd name="connsiteY80" fmla="*/ 3005137 h 3362325"/>
              <a:gd name="connsiteX81" fmla="*/ 857250 w 3536157"/>
              <a:gd name="connsiteY81" fmla="*/ 2900362 h 3362325"/>
              <a:gd name="connsiteX82" fmla="*/ 978694 w 3536157"/>
              <a:gd name="connsiteY82" fmla="*/ 2826544 h 3362325"/>
              <a:gd name="connsiteX83" fmla="*/ 1035844 w 3536157"/>
              <a:gd name="connsiteY83" fmla="*/ 2774156 h 3362325"/>
              <a:gd name="connsiteX84" fmla="*/ 1066800 w 3536157"/>
              <a:gd name="connsiteY84" fmla="*/ 2764631 h 3362325"/>
              <a:gd name="connsiteX85" fmla="*/ 1081088 w 3536157"/>
              <a:gd name="connsiteY85" fmla="*/ 2759869 h 3362325"/>
              <a:gd name="connsiteX86" fmla="*/ 1140619 w 3536157"/>
              <a:gd name="connsiteY86" fmla="*/ 2755106 h 3362325"/>
              <a:gd name="connsiteX87" fmla="*/ 1200150 w 3536157"/>
              <a:gd name="connsiteY87" fmla="*/ 2745581 h 3362325"/>
              <a:gd name="connsiteX88" fmla="*/ 1221581 w 3536157"/>
              <a:gd name="connsiteY88" fmla="*/ 2740819 h 3362325"/>
              <a:gd name="connsiteX89" fmla="*/ 1240631 w 3536157"/>
              <a:gd name="connsiteY89" fmla="*/ 2731294 h 3362325"/>
              <a:gd name="connsiteX90" fmla="*/ 1307306 w 3536157"/>
              <a:gd name="connsiteY90" fmla="*/ 2690812 h 3362325"/>
              <a:gd name="connsiteX91" fmla="*/ 1338263 w 3536157"/>
              <a:gd name="connsiteY91" fmla="*/ 2676525 h 3362325"/>
              <a:gd name="connsiteX92" fmla="*/ 1347788 w 3536157"/>
              <a:gd name="connsiteY92" fmla="*/ 2650331 h 3362325"/>
              <a:gd name="connsiteX93" fmla="*/ 1362075 w 3536157"/>
              <a:gd name="connsiteY93" fmla="*/ 2626519 h 3362325"/>
              <a:gd name="connsiteX94" fmla="*/ 1383506 w 3536157"/>
              <a:gd name="connsiteY94" fmla="*/ 2600325 h 3362325"/>
              <a:gd name="connsiteX95" fmla="*/ 1407319 w 3536157"/>
              <a:gd name="connsiteY95" fmla="*/ 2562225 h 3362325"/>
              <a:gd name="connsiteX96" fmla="*/ 1438275 w 3536157"/>
              <a:gd name="connsiteY96" fmla="*/ 2538412 h 3362325"/>
              <a:gd name="connsiteX97" fmla="*/ 1457325 w 3536157"/>
              <a:gd name="connsiteY97" fmla="*/ 2528887 h 3362325"/>
              <a:gd name="connsiteX98" fmla="*/ 1485900 w 3536157"/>
              <a:gd name="connsiteY98" fmla="*/ 2528887 h 3362325"/>
              <a:gd name="connsiteX99" fmla="*/ 1540669 w 3536157"/>
              <a:gd name="connsiteY99" fmla="*/ 2536031 h 3362325"/>
              <a:gd name="connsiteX100" fmla="*/ 1590675 w 3536157"/>
              <a:gd name="connsiteY100" fmla="*/ 2540794 h 3362325"/>
              <a:gd name="connsiteX101" fmla="*/ 1643063 w 3536157"/>
              <a:gd name="connsiteY101" fmla="*/ 2536031 h 3362325"/>
              <a:gd name="connsiteX102" fmla="*/ 1664494 w 3536157"/>
              <a:gd name="connsiteY102" fmla="*/ 2536031 h 3362325"/>
              <a:gd name="connsiteX103" fmla="*/ 1704975 w 3536157"/>
              <a:gd name="connsiteY103" fmla="*/ 2519362 h 3362325"/>
              <a:gd name="connsiteX104" fmla="*/ 1728788 w 3536157"/>
              <a:gd name="connsiteY104" fmla="*/ 2505075 h 3362325"/>
              <a:gd name="connsiteX105" fmla="*/ 1785938 w 3536157"/>
              <a:gd name="connsiteY105" fmla="*/ 2483644 h 3362325"/>
              <a:gd name="connsiteX106" fmla="*/ 1807369 w 3536157"/>
              <a:gd name="connsiteY106" fmla="*/ 2459831 h 3362325"/>
              <a:gd name="connsiteX107" fmla="*/ 1843088 w 3536157"/>
              <a:gd name="connsiteY107" fmla="*/ 2428875 h 3362325"/>
              <a:gd name="connsiteX108" fmla="*/ 1859756 w 3536157"/>
              <a:gd name="connsiteY108" fmla="*/ 2386012 h 3362325"/>
              <a:gd name="connsiteX109" fmla="*/ 1876425 w 3536157"/>
              <a:gd name="connsiteY109" fmla="*/ 2347912 h 3362325"/>
              <a:gd name="connsiteX110" fmla="*/ 1890713 w 3536157"/>
              <a:gd name="connsiteY110" fmla="*/ 2307431 h 3362325"/>
              <a:gd name="connsiteX111" fmla="*/ 1893093 w 3536157"/>
              <a:gd name="connsiteY111" fmla="*/ 2259807 h 3362325"/>
              <a:gd name="connsiteX112" fmla="*/ 1912143 w 3536157"/>
              <a:gd name="connsiteY112" fmla="*/ 2214563 h 3362325"/>
              <a:gd name="connsiteX113" fmla="*/ 1955006 w 3536157"/>
              <a:gd name="connsiteY113" fmla="*/ 2169320 h 3362325"/>
              <a:gd name="connsiteX114" fmla="*/ 2059780 w 3536157"/>
              <a:gd name="connsiteY114" fmla="*/ 2150269 h 3362325"/>
              <a:gd name="connsiteX115" fmla="*/ 2216943 w 3536157"/>
              <a:gd name="connsiteY115" fmla="*/ 2040732 h 3362325"/>
              <a:gd name="connsiteX116" fmla="*/ 2274093 w 3536157"/>
              <a:gd name="connsiteY116" fmla="*/ 1988345 h 3362325"/>
              <a:gd name="connsiteX117" fmla="*/ 2378868 w 3536157"/>
              <a:gd name="connsiteY117" fmla="*/ 1878807 h 3362325"/>
              <a:gd name="connsiteX118" fmla="*/ 2486024 w 3536157"/>
              <a:gd name="connsiteY118" fmla="*/ 1747839 h 3362325"/>
              <a:gd name="connsiteX119" fmla="*/ 2566986 w 3536157"/>
              <a:gd name="connsiteY119" fmla="*/ 1676400 h 3362325"/>
              <a:gd name="connsiteX120" fmla="*/ 2638424 w 3536157"/>
              <a:gd name="connsiteY120" fmla="*/ 1524001 h 3362325"/>
              <a:gd name="connsiteX121" fmla="*/ 2693193 w 3536157"/>
              <a:gd name="connsiteY121" fmla="*/ 1393032 h 3362325"/>
              <a:gd name="connsiteX122" fmla="*/ 2724149 w 3536157"/>
              <a:gd name="connsiteY122" fmla="*/ 1328738 h 3362325"/>
              <a:gd name="connsiteX123" fmla="*/ 2783681 w 3536157"/>
              <a:gd name="connsiteY123" fmla="*/ 1273970 h 3362325"/>
              <a:gd name="connsiteX124" fmla="*/ 2886074 w 3536157"/>
              <a:gd name="connsiteY124" fmla="*/ 1216820 h 3362325"/>
              <a:gd name="connsiteX125" fmla="*/ 2950368 w 3536157"/>
              <a:gd name="connsiteY125" fmla="*/ 1202532 h 3362325"/>
              <a:gd name="connsiteX126" fmla="*/ 3002755 w 3536157"/>
              <a:gd name="connsiteY126" fmla="*/ 1147763 h 3362325"/>
              <a:gd name="connsiteX127" fmla="*/ 3481387 w 3536157"/>
              <a:gd name="connsiteY127" fmla="*/ 252414 h 3362325"/>
              <a:gd name="connsiteX128" fmla="*/ 3536157 w 3536157"/>
              <a:gd name="connsiteY128" fmla="*/ 147636 h 3362325"/>
              <a:gd name="connsiteX0" fmla="*/ 3505200 w 3536157"/>
              <a:gd name="connsiteY0" fmla="*/ 0 h 3362325"/>
              <a:gd name="connsiteX1" fmla="*/ 3469481 w 3536157"/>
              <a:gd name="connsiteY1" fmla="*/ 140495 h 3362325"/>
              <a:gd name="connsiteX2" fmla="*/ 3448050 w 3536157"/>
              <a:gd name="connsiteY2" fmla="*/ 230982 h 3362325"/>
              <a:gd name="connsiteX3" fmla="*/ 3381374 w 3536157"/>
              <a:gd name="connsiteY3" fmla="*/ 340520 h 3362325"/>
              <a:gd name="connsiteX4" fmla="*/ 3336130 w 3536157"/>
              <a:gd name="connsiteY4" fmla="*/ 385764 h 3362325"/>
              <a:gd name="connsiteX5" fmla="*/ 3298031 w 3536157"/>
              <a:gd name="connsiteY5" fmla="*/ 423864 h 3362325"/>
              <a:gd name="connsiteX6" fmla="*/ 3278980 w 3536157"/>
              <a:gd name="connsiteY6" fmla="*/ 450058 h 3362325"/>
              <a:gd name="connsiteX7" fmla="*/ 3259931 w 3536157"/>
              <a:gd name="connsiteY7" fmla="*/ 490540 h 3362325"/>
              <a:gd name="connsiteX8" fmla="*/ 3193255 w 3536157"/>
              <a:gd name="connsiteY8" fmla="*/ 519114 h 3362325"/>
              <a:gd name="connsiteX9" fmla="*/ 3133724 w 3536157"/>
              <a:gd name="connsiteY9" fmla="*/ 559595 h 3362325"/>
              <a:gd name="connsiteX10" fmla="*/ 3078956 w 3536157"/>
              <a:gd name="connsiteY10" fmla="*/ 661989 h 3362325"/>
              <a:gd name="connsiteX11" fmla="*/ 3057524 w 3536157"/>
              <a:gd name="connsiteY11" fmla="*/ 733427 h 3362325"/>
              <a:gd name="connsiteX12" fmla="*/ 3055144 w 3536157"/>
              <a:gd name="connsiteY12" fmla="*/ 797719 h 3362325"/>
              <a:gd name="connsiteX13" fmla="*/ 3045618 w 3536157"/>
              <a:gd name="connsiteY13" fmla="*/ 854871 h 3362325"/>
              <a:gd name="connsiteX14" fmla="*/ 3038474 w 3536157"/>
              <a:gd name="connsiteY14" fmla="*/ 892970 h 3362325"/>
              <a:gd name="connsiteX15" fmla="*/ 3024187 w 3536157"/>
              <a:gd name="connsiteY15" fmla="*/ 921546 h 3362325"/>
              <a:gd name="connsiteX16" fmla="*/ 3007518 w 3536157"/>
              <a:gd name="connsiteY16" fmla="*/ 957263 h 3362325"/>
              <a:gd name="connsiteX17" fmla="*/ 2978943 w 3536157"/>
              <a:gd name="connsiteY17" fmla="*/ 1009651 h 3362325"/>
              <a:gd name="connsiteX18" fmla="*/ 2962274 w 3536157"/>
              <a:gd name="connsiteY18" fmla="*/ 1097757 h 3362325"/>
              <a:gd name="connsiteX19" fmla="*/ 2924174 w 3536157"/>
              <a:gd name="connsiteY19" fmla="*/ 1147764 h 3362325"/>
              <a:gd name="connsiteX20" fmla="*/ 2833687 w 3536157"/>
              <a:gd name="connsiteY20" fmla="*/ 1195388 h 3362325"/>
              <a:gd name="connsiteX21" fmla="*/ 2771774 w 3536157"/>
              <a:gd name="connsiteY21" fmla="*/ 1219201 h 3362325"/>
              <a:gd name="connsiteX22" fmla="*/ 2738437 w 3536157"/>
              <a:gd name="connsiteY22" fmla="*/ 1240632 h 3362325"/>
              <a:gd name="connsiteX23" fmla="*/ 2709862 w 3536157"/>
              <a:gd name="connsiteY23" fmla="*/ 1281113 h 3362325"/>
              <a:gd name="connsiteX24" fmla="*/ 2652712 w 3536157"/>
              <a:gd name="connsiteY24" fmla="*/ 1369220 h 3362325"/>
              <a:gd name="connsiteX25" fmla="*/ 2609849 w 3536157"/>
              <a:gd name="connsiteY25" fmla="*/ 1493045 h 3362325"/>
              <a:gd name="connsiteX26" fmla="*/ 2569368 w 3536157"/>
              <a:gd name="connsiteY26" fmla="*/ 1576388 h 3362325"/>
              <a:gd name="connsiteX27" fmla="*/ 2528887 w 3536157"/>
              <a:gd name="connsiteY27" fmla="*/ 1652588 h 3362325"/>
              <a:gd name="connsiteX28" fmla="*/ 2464594 w 3536157"/>
              <a:gd name="connsiteY28" fmla="*/ 1700214 h 3362325"/>
              <a:gd name="connsiteX29" fmla="*/ 2409824 w 3536157"/>
              <a:gd name="connsiteY29" fmla="*/ 1769270 h 3362325"/>
              <a:gd name="connsiteX30" fmla="*/ 2286000 w 3536157"/>
              <a:gd name="connsiteY30" fmla="*/ 1900238 h 3362325"/>
              <a:gd name="connsiteX31" fmla="*/ 2171699 w 3536157"/>
              <a:gd name="connsiteY31" fmla="*/ 2009776 h 3362325"/>
              <a:gd name="connsiteX32" fmla="*/ 2069305 w 3536157"/>
              <a:gd name="connsiteY32" fmla="*/ 2085974 h 3362325"/>
              <a:gd name="connsiteX33" fmla="*/ 1978817 w 3536157"/>
              <a:gd name="connsiteY33" fmla="*/ 2100263 h 3362325"/>
              <a:gd name="connsiteX34" fmla="*/ 1916905 w 3536157"/>
              <a:gd name="connsiteY34" fmla="*/ 2128838 h 3362325"/>
              <a:gd name="connsiteX35" fmla="*/ 1859755 w 3536157"/>
              <a:gd name="connsiteY35" fmla="*/ 2174081 h 3362325"/>
              <a:gd name="connsiteX36" fmla="*/ 1840705 w 3536157"/>
              <a:gd name="connsiteY36" fmla="*/ 2240757 h 3362325"/>
              <a:gd name="connsiteX37" fmla="*/ 1838324 w 3536157"/>
              <a:gd name="connsiteY37" fmla="*/ 2319338 h 3362325"/>
              <a:gd name="connsiteX38" fmla="*/ 1831181 w 3536157"/>
              <a:gd name="connsiteY38" fmla="*/ 2374106 h 3362325"/>
              <a:gd name="connsiteX39" fmla="*/ 1816894 w 3536157"/>
              <a:gd name="connsiteY39" fmla="*/ 2407444 h 3362325"/>
              <a:gd name="connsiteX40" fmla="*/ 1788319 w 3536157"/>
              <a:gd name="connsiteY40" fmla="*/ 2440781 h 3362325"/>
              <a:gd name="connsiteX41" fmla="*/ 1728788 w 3536157"/>
              <a:gd name="connsiteY41" fmla="*/ 2464594 h 3362325"/>
              <a:gd name="connsiteX42" fmla="*/ 1676400 w 3536157"/>
              <a:gd name="connsiteY42" fmla="*/ 2478881 h 3362325"/>
              <a:gd name="connsiteX43" fmla="*/ 1624013 w 3536157"/>
              <a:gd name="connsiteY43" fmla="*/ 2483644 h 3362325"/>
              <a:gd name="connsiteX44" fmla="*/ 1543050 w 3536157"/>
              <a:gd name="connsiteY44" fmla="*/ 2481262 h 3362325"/>
              <a:gd name="connsiteX45" fmla="*/ 1454944 w 3536157"/>
              <a:gd name="connsiteY45" fmla="*/ 2478881 h 3362325"/>
              <a:gd name="connsiteX46" fmla="*/ 1402556 w 3536157"/>
              <a:gd name="connsiteY46" fmla="*/ 2483644 h 3362325"/>
              <a:gd name="connsiteX47" fmla="*/ 1364456 w 3536157"/>
              <a:gd name="connsiteY47" fmla="*/ 2509837 h 3362325"/>
              <a:gd name="connsiteX48" fmla="*/ 1345406 w 3536157"/>
              <a:gd name="connsiteY48" fmla="*/ 2538412 h 3362325"/>
              <a:gd name="connsiteX49" fmla="*/ 1326356 w 3536157"/>
              <a:gd name="connsiteY49" fmla="*/ 2574131 h 3362325"/>
              <a:gd name="connsiteX50" fmla="*/ 1312069 w 3536157"/>
              <a:gd name="connsiteY50" fmla="*/ 2612231 h 3362325"/>
              <a:gd name="connsiteX51" fmla="*/ 1281113 w 3536157"/>
              <a:gd name="connsiteY51" fmla="*/ 2636044 h 3362325"/>
              <a:gd name="connsiteX52" fmla="*/ 1238250 w 3536157"/>
              <a:gd name="connsiteY52" fmla="*/ 2674144 h 3362325"/>
              <a:gd name="connsiteX53" fmla="*/ 1207294 w 3536157"/>
              <a:gd name="connsiteY53" fmla="*/ 2683669 h 3362325"/>
              <a:gd name="connsiteX54" fmla="*/ 1171575 w 3536157"/>
              <a:gd name="connsiteY54" fmla="*/ 2676525 h 3362325"/>
              <a:gd name="connsiteX55" fmla="*/ 1116806 w 3536157"/>
              <a:gd name="connsiteY55" fmla="*/ 2676525 h 3362325"/>
              <a:gd name="connsiteX56" fmla="*/ 1088231 w 3536157"/>
              <a:gd name="connsiteY56" fmla="*/ 2681287 h 3362325"/>
              <a:gd name="connsiteX57" fmla="*/ 1042988 w 3536157"/>
              <a:gd name="connsiteY57" fmla="*/ 2688431 h 3362325"/>
              <a:gd name="connsiteX58" fmla="*/ 1004888 w 3536157"/>
              <a:gd name="connsiteY58" fmla="*/ 2712244 h 3362325"/>
              <a:gd name="connsiteX59" fmla="*/ 950119 w 3536157"/>
              <a:gd name="connsiteY59" fmla="*/ 2745581 h 3362325"/>
              <a:gd name="connsiteX60" fmla="*/ 859631 w 3536157"/>
              <a:gd name="connsiteY60" fmla="*/ 2809875 h 3362325"/>
              <a:gd name="connsiteX61" fmla="*/ 788194 w 3536157"/>
              <a:gd name="connsiteY61" fmla="*/ 2857500 h 3362325"/>
              <a:gd name="connsiteX62" fmla="*/ 707231 w 3536157"/>
              <a:gd name="connsiteY62" fmla="*/ 2909887 h 3362325"/>
              <a:gd name="connsiteX63" fmla="*/ 652463 w 3536157"/>
              <a:gd name="connsiteY63" fmla="*/ 2955131 h 3362325"/>
              <a:gd name="connsiteX64" fmla="*/ 547688 w 3536157"/>
              <a:gd name="connsiteY64" fmla="*/ 3017044 h 3362325"/>
              <a:gd name="connsiteX65" fmla="*/ 459581 w 3536157"/>
              <a:gd name="connsiteY65" fmla="*/ 3064669 h 3362325"/>
              <a:gd name="connsiteX66" fmla="*/ 326231 w 3536157"/>
              <a:gd name="connsiteY66" fmla="*/ 3133725 h 3362325"/>
              <a:gd name="connsiteX67" fmla="*/ 240506 w 3536157"/>
              <a:gd name="connsiteY67" fmla="*/ 3167062 h 3362325"/>
              <a:gd name="connsiteX68" fmla="*/ 164306 w 3536157"/>
              <a:gd name="connsiteY68" fmla="*/ 3200400 h 3362325"/>
              <a:gd name="connsiteX69" fmla="*/ 102394 w 3536157"/>
              <a:gd name="connsiteY69" fmla="*/ 3221831 h 3362325"/>
              <a:gd name="connsiteX70" fmla="*/ 0 w 3536157"/>
              <a:gd name="connsiteY70" fmla="*/ 3233737 h 3362325"/>
              <a:gd name="connsiteX71" fmla="*/ 11906 w 3536157"/>
              <a:gd name="connsiteY71" fmla="*/ 3252787 h 3362325"/>
              <a:gd name="connsiteX72" fmla="*/ 33338 w 3536157"/>
              <a:gd name="connsiteY72" fmla="*/ 3281362 h 3362325"/>
              <a:gd name="connsiteX73" fmla="*/ 45244 w 3536157"/>
              <a:gd name="connsiteY73" fmla="*/ 3324225 h 3362325"/>
              <a:gd name="connsiteX74" fmla="*/ 47625 w 3536157"/>
              <a:gd name="connsiteY74" fmla="*/ 3362325 h 3362325"/>
              <a:gd name="connsiteX75" fmla="*/ 100013 w 3536157"/>
              <a:gd name="connsiteY75" fmla="*/ 3345656 h 3362325"/>
              <a:gd name="connsiteX76" fmla="*/ 247650 w 3536157"/>
              <a:gd name="connsiteY76" fmla="*/ 3288506 h 3362325"/>
              <a:gd name="connsiteX77" fmla="*/ 402431 w 3536157"/>
              <a:gd name="connsiteY77" fmla="*/ 3214687 h 3362325"/>
              <a:gd name="connsiteX78" fmla="*/ 531019 w 3536157"/>
              <a:gd name="connsiteY78" fmla="*/ 3138487 h 3362325"/>
              <a:gd name="connsiteX79" fmla="*/ 623888 w 3536157"/>
              <a:gd name="connsiteY79" fmla="*/ 3074194 h 3362325"/>
              <a:gd name="connsiteX80" fmla="*/ 721519 w 3536157"/>
              <a:gd name="connsiteY80" fmla="*/ 3005137 h 3362325"/>
              <a:gd name="connsiteX81" fmla="*/ 857250 w 3536157"/>
              <a:gd name="connsiteY81" fmla="*/ 2900362 h 3362325"/>
              <a:gd name="connsiteX82" fmla="*/ 978694 w 3536157"/>
              <a:gd name="connsiteY82" fmla="*/ 2826544 h 3362325"/>
              <a:gd name="connsiteX83" fmla="*/ 1035844 w 3536157"/>
              <a:gd name="connsiteY83" fmla="*/ 2774156 h 3362325"/>
              <a:gd name="connsiteX84" fmla="*/ 1066800 w 3536157"/>
              <a:gd name="connsiteY84" fmla="*/ 2764631 h 3362325"/>
              <a:gd name="connsiteX85" fmla="*/ 1081088 w 3536157"/>
              <a:gd name="connsiteY85" fmla="*/ 2759869 h 3362325"/>
              <a:gd name="connsiteX86" fmla="*/ 1140619 w 3536157"/>
              <a:gd name="connsiteY86" fmla="*/ 2755106 h 3362325"/>
              <a:gd name="connsiteX87" fmla="*/ 1200150 w 3536157"/>
              <a:gd name="connsiteY87" fmla="*/ 2745581 h 3362325"/>
              <a:gd name="connsiteX88" fmla="*/ 1221581 w 3536157"/>
              <a:gd name="connsiteY88" fmla="*/ 2740819 h 3362325"/>
              <a:gd name="connsiteX89" fmla="*/ 1240631 w 3536157"/>
              <a:gd name="connsiteY89" fmla="*/ 2731294 h 3362325"/>
              <a:gd name="connsiteX90" fmla="*/ 1307306 w 3536157"/>
              <a:gd name="connsiteY90" fmla="*/ 2690812 h 3362325"/>
              <a:gd name="connsiteX91" fmla="*/ 1338263 w 3536157"/>
              <a:gd name="connsiteY91" fmla="*/ 2676525 h 3362325"/>
              <a:gd name="connsiteX92" fmla="*/ 1347788 w 3536157"/>
              <a:gd name="connsiteY92" fmla="*/ 2650331 h 3362325"/>
              <a:gd name="connsiteX93" fmla="*/ 1362075 w 3536157"/>
              <a:gd name="connsiteY93" fmla="*/ 2626519 h 3362325"/>
              <a:gd name="connsiteX94" fmla="*/ 1383506 w 3536157"/>
              <a:gd name="connsiteY94" fmla="*/ 2600325 h 3362325"/>
              <a:gd name="connsiteX95" fmla="*/ 1407319 w 3536157"/>
              <a:gd name="connsiteY95" fmla="*/ 2562225 h 3362325"/>
              <a:gd name="connsiteX96" fmla="*/ 1438275 w 3536157"/>
              <a:gd name="connsiteY96" fmla="*/ 2538412 h 3362325"/>
              <a:gd name="connsiteX97" fmla="*/ 1457325 w 3536157"/>
              <a:gd name="connsiteY97" fmla="*/ 2528887 h 3362325"/>
              <a:gd name="connsiteX98" fmla="*/ 1485900 w 3536157"/>
              <a:gd name="connsiteY98" fmla="*/ 2528887 h 3362325"/>
              <a:gd name="connsiteX99" fmla="*/ 1540669 w 3536157"/>
              <a:gd name="connsiteY99" fmla="*/ 2536031 h 3362325"/>
              <a:gd name="connsiteX100" fmla="*/ 1590675 w 3536157"/>
              <a:gd name="connsiteY100" fmla="*/ 2540794 h 3362325"/>
              <a:gd name="connsiteX101" fmla="*/ 1643063 w 3536157"/>
              <a:gd name="connsiteY101" fmla="*/ 2536031 h 3362325"/>
              <a:gd name="connsiteX102" fmla="*/ 1664494 w 3536157"/>
              <a:gd name="connsiteY102" fmla="*/ 2536031 h 3362325"/>
              <a:gd name="connsiteX103" fmla="*/ 1704975 w 3536157"/>
              <a:gd name="connsiteY103" fmla="*/ 2519362 h 3362325"/>
              <a:gd name="connsiteX104" fmla="*/ 1728788 w 3536157"/>
              <a:gd name="connsiteY104" fmla="*/ 2505075 h 3362325"/>
              <a:gd name="connsiteX105" fmla="*/ 1785938 w 3536157"/>
              <a:gd name="connsiteY105" fmla="*/ 2483644 h 3362325"/>
              <a:gd name="connsiteX106" fmla="*/ 1807369 w 3536157"/>
              <a:gd name="connsiteY106" fmla="*/ 2459831 h 3362325"/>
              <a:gd name="connsiteX107" fmla="*/ 1843088 w 3536157"/>
              <a:gd name="connsiteY107" fmla="*/ 2428875 h 3362325"/>
              <a:gd name="connsiteX108" fmla="*/ 1859756 w 3536157"/>
              <a:gd name="connsiteY108" fmla="*/ 2386012 h 3362325"/>
              <a:gd name="connsiteX109" fmla="*/ 1876425 w 3536157"/>
              <a:gd name="connsiteY109" fmla="*/ 2347912 h 3362325"/>
              <a:gd name="connsiteX110" fmla="*/ 1890713 w 3536157"/>
              <a:gd name="connsiteY110" fmla="*/ 2307431 h 3362325"/>
              <a:gd name="connsiteX111" fmla="*/ 1893093 w 3536157"/>
              <a:gd name="connsiteY111" fmla="*/ 2259807 h 3362325"/>
              <a:gd name="connsiteX112" fmla="*/ 1912143 w 3536157"/>
              <a:gd name="connsiteY112" fmla="*/ 2214563 h 3362325"/>
              <a:gd name="connsiteX113" fmla="*/ 1955006 w 3536157"/>
              <a:gd name="connsiteY113" fmla="*/ 2169320 h 3362325"/>
              <a:gd name="connsiteX114" fmla="*/ 2059780 w 3536157"/>
              <a:gd name="connsiteY114" fmla="*/ 2150269 h 3362325"/>
              <a:gd name="connsiteX115" fmla="*/ 2216943 w 3536157"/>
              <a:gd name="connsiteY115" fmla="*/ 2040732 h 3362325"/>
              <a:gd name="connsiteX116" fmla="*/ 2274093 w 3536157"/>
              <a:gd name="connsiteY116" fmla="*/ 1988345 h 3362325"/>
              <a:gd name="connsiteX117" fmla="*/ 2378868 w 3536157"/>
              <a:gd name="connsiteY117" fmla="*/ 1878807 h 3362325"/>
              <a:gd name="connsiteX118" fmla="*/ 2486024 w 3536157"/>
              <a:gd name="connsiteY118" fmla="*/ 1747839 h 3362325"/>
              <a:gd name="connsiteX119" fmla="*/ 2566986 w 3536157"/>
              <a:gd name="connsiteY119" fmla="*/ 1676400 h 3362325"/>
              <a:gd name="connsiteX120" fmla="*/ 2638424 w 3536157"/>
              <a:gd name="connsiteY120" fmla="*/ 1524001 h 3362325"/>
              <a:gd name="connsiteX121" fmla="*/ 2693193 w 3536157"/>
              <a:gd name="connsiteY121" fmla="*/ 1393032 h 3362325"/>
              <a:gd name="connsiteX122" fmla="*/ 2724149 w 3536157"/>
              <a:gd name="connsiteY122" fmla="*/ 1328738 h 3362325"/>
              <a:gd name="connsiteX123" fmla="*/ 2783681 w 3536157"/>
              <a:gd name="connsiteY123" fmla="*/ 1273970 h 3362325"/>
              <a:gd name="connsiteX124" fmla="*/ 2886074 w 3536157"/>
              <a:gd name="connsiteY124" fmla="*/ 1216820 h 3362325"/>
              <a:gd name="connsiteX125" fmla="*/ 2950368 w 3536157"/>
              <a:gd name="connsiteY125" fmla="*/ 1202532 h 3362325"/>
              <a:gd name="connsiteX126" fmla="*/ 3002755 w 3536157"/>
              <a:gd name="connsiteY126" fmla="*/ 1147763 h 3362325"/>
              <a:gd name="connsiteX127" fmla="*/ 3481387 w 3536157"/>
              <a:gd name="connsiteY127" fmla="*/ 252414 h 3362325"/>
              <a:gd name="connsiteX128" fmla="*/ 3536157 w 3536157"/>
              <a:gd name="connsiteY128" fmla="*/ 147636 h 3362325"/>
              <a:gd name="connsiteX0" fmla="*/ 3505200 w 3536157"/>
              <a:gd name="connsiteY0" fmla="*/ 0 h 3362325"/>
              <a:gd name="connsiteX1" fmla="*/ 3469481 w 3536157"/>
              <a:gd name="connsiteY1" fmla="*/ 140495 h 3362325"/>
              <a:gd name="connsiteX2" fmla="*/ 3440906 w 3536157"/>
              <a:gd name="connsiteY2" fmla="*/ 228600 h 3362325"/>
              <a:gd name="connsiteX3" fmla="*/ 3381374 w 3536157"/>
              <a:gd name="connsiteY3" fmla="*/ 340520 h 3362325"/>
              <a:gd name="connsiteX4" fmla="*/ 3336130 w 3536157"/>
              <a:gd name="connsiteY4" fmla="*/ 385764 h 3362325"/>
              <a:gd name="connsiteX5" fmla="*/ 3298031 w 3536157"/>
              <a:gd name="connsiteY5" fmla="*/ 423864 h 3362325"/>
              <a:gd name="connsiteX6" fmla="*/ 3278980 w 3536157"/>
              <a:gd name="connsiteY6" fmla="*/ 450058 h 3362325"/>
              <a:gd name="connsiteX7" fmla="*/ 3259931 w 3536157"/>
              <a:gd name="connsiteY7" fmla="*/ 490540 h 3362325"/>
              <a:gd name="connsiteX8" fmla="*/ 3193255 w 3536157"/>
              <a:gd name="connsiteY8" fmla="*/ 519114 h 3362325"/>
              <a:gd name="connsiteX9" fmla="*/ 3133724 w 3536157"/>
              <a:gd name="connsiteY9" fmla="*/ 559595 h 3362325"/>
              <a:gd name="connsiteX10" fmla="*/ 3078956 w 3536157"/>
              <a:gd name="connsiteY10" fmla="*/ 661989 h 3362325"/>
              <a:gd name="connsiteX11" fmla="*/ 3057524 w 3536157"/>
              <a:gd name="connsiteY11" fmla="*/ 733427 h 3362325"/>
              <a:gd name="connsiteX12" fmla="*/ 3055144 w 3536157"/>
              <a:gd name="connsiteY12" fmla="*/ 797719 h 3362325"/>
              <a:gd name="connsiteX13" fmla="*/ 3045618 w 3536157"/>
              <a:gd name="connsiteY13" fmla="*/ 854871 h 3362325"/>
              <a:gd name="connsiteX14" fmla="*/ 3038474 w 3536157"/>
              <a:gd name="connsiteY14" fmla="*/ 892970 h 3362325"/>
              <a:gd name="connsiteX15" fmla="*/ 3024187 w 3536157"/>
              <a:gd name="connsiteY15" fmla="*/ 921546 h 3362325"/>
              <a:gd name="connsiteX16" fmla="*/ 3007518 w 3536157"/>
              <a:gd name="connsiteY16" fmla="*/ 957263 h 3362325"/>
              <a:gd name="connsiteX17" fmla="*/ 2978943 w 3536157"/>
              <a:gd name="connsiteY17" fmla="*/ 1009651 h 3362325"/>
              <a:gd name="connsiteX18" fmla="*/ 2962274 w 3536157"/>
              <a:gd name="connsiteY18" fmla="*/ 1097757 h 3362325"/>
              <a:gd name="connsiteX19" fmla="*/ 2924174 w 3536157"/>
              <a:gd name="connsiteY19" fmla="*/ 1147764 h 3362325"/>
              <a:gd name="connsiteX20" fmla="*/ 2833687 w 3536157"/>
              <a:gd name="connsiteY20" fmla="*/ 1195388 h 3362325"/>
              <a:gd name="connsiteX21" fmla="*/ 2771774 w 3536157"/>
              <a:gd name="connsiteY21" fmla="*/ 1219201 h 3362325"/>
              <a:gd name="connsiteX22" fmla="*/ 2738437 w 3536157"/>
              <a:gd name="connsiteY22" fmla="*/ 1240632 h 3362325"/>
              <a:gd name="connsiteX23" fmla="*/ 2709862 w 3536157"/>
              <a:gd name="connsiteY23" fmla="*/ 1281113 h 3362325"/>
              <a:gd name="connsiteX24" fmla="*/ 2652712 w 3536157"/>
              <a:gd name="connsiteY24" fmla="*/ 1369220 h 3362325"/>
              <a:gd name="connsiteX25" fmla="*/ 2609849 w 3536157"/>
              <a:gd name="connsiteY25" fmla="*/ 1493045 h 3362325"/>
              <a:gd name="connsiteX26" fmla="*/ 2569368 w 3536157"/>
              <a:gd name="connsiteY26" fmla="*/ 1576388 h 3362325"/>
              <a:gd name="connsiteX27" fmla="*/ 2528887 w 3536157"/>
              <a:gd name="connsiteY27" fmla="*/ 1652588 h 3362325"/>
              <a:gd name="connsiteX28" fmla="*/ 2464594 w 3536157"/>
              <a:gd name="connsiteY28" fmla="*/ 1700214 h 3362325"/>
              <a:gd name="connsiteX29" fmla="*/ 2409824 w 3536157"/>
              <a:gd name="connsiteY29" fmla="*/ 1769270 h 3362325"/>
              <a:gd name="connsiteX30" fmla="*/ 2286000 w 3536157"/>
              <a:gd name="connsiteY30" fmla="*/ 1900238 h 3362325"/>
              <a:gd name="connsiteX31" fmla="*/ 2171699 w 3536157"/>
              <a:gd name="connsiteY31" fmla="*/ 2009776 h 3362325"/>
              <a:gd name="connsiteX32" fmla="*/ 2069305 w 3536157"/>
              <a:gd name="connsiteY32" fmla="*/ 2085974 h 3362325"/>
              <a:gd name="connsiteX33" fmla="*/ 1978817 w 3536157"/>
              <a:gd name="connsiteY33" fmla="*/ 2100263 h 3362325"/>
              <a:gd name="connsiteX34" fmla="*/ 1916905 w 3536157"/>
              <a:gd name="connsiteY34" fmla="*/ 2128838 h 3362325"/>
              <a:gd name="connsiteX35" fmla="*/ 1859755 w 3536157"/>
              <a:gd name="connsiteY35" fmla="*/ 2174081 h 3362325"/>
              <a:gd name="connsiteX36" fmla="*/ 1840705 w 3536157"/>
              <a:gd name="connsiteY36" fmla="*/ 2240757 h 3362325"/>
              <a:gd name="connsiteX37" fmla="*/ 1838324 w 3536157"/>
              <a:gd name="connsiteY37" fmla="*/ 2319338 h 3362325"/>
              <a:gd name="connsiteX38" fmla="*/ 1831181 w 3536157"/>
              <a:gd name="connsiteY38" fmla="*/ 2374106 h 3362325"/>
              <a:gd name="connsiteX39" fmla="*/ 1816894 w 3536157"/>
              <a:gd name="connsiteY39" fmla="*/ 2407444 h 3362325"/>
              <a:gd name="connsiteX40" fmla="*/ 1788319 w 3536157"/>
              <a:gd name="connsiteY40" fmla="*/ 2440781 h 3362325"/>
              <a:gd name="connsiteX41" fmla="*/ 1728788 w 3536157"/>
              <a:gd name="connsiteY41" fmla="*/ 2464594 h 3362325"/>
              <a:gd name="connsiteX42" fmla="*/ 1676400 w 3536157"/>
              <a:gd name="connsiteY42" fmla="*/ 2478881 h 3362325"/>
              <a:gd name="connsiteX43" fmla="*/ 1624013 w 3536157"/>
              <a:gd name="connsiteY43" fmla="*/ 2483644 h 3362325"/>
              <a:gd name="connsiteX44" fmla="*/ 1543050 w 3536157"/>
              <a:gd name="connsiteY44" fmla="*/ 2481262 h 3362325"/>
              <a:gd name="connsiteX45" fmla="*/ 1454944 w 3536157"/>
              <a:gd name="connsiteY45" fmla="*/ 2478881 h 3362325"/>
              <a:gd name="connsiteX46" fmla="*/ 1402556 w 3536157"/>
              <a:gd name="connsiteY46" fmla="*/ 2483644 h 3362325"/>
              <a:gd name="connsiteX47" fmla="*/ 1364456 w 3536157"/>
              <a:gd name="connsiteY47" fmla="*/ 2509837 h 3362325"/>
              <a:gd name="connsiteX48" fmla="*/ 1345406 w 3536157"/>
              <a:gd name="connsiteY48" fmla="*/ 2538412 h 3362325"/>
              <a:gd name="connsiteX49" fmla="*/ 1326356 w 3536157"/>
              <a:gd name="connsiteY49" fmla="*/ 2574131 h 3362325"/>
              <a:gd name="connsiteX50" fmla="*/ 1312069 w 3536157"/>
              <a:gd name="connsiteY50" fmla="*/ 2612231 h 3362325"/>
              <a:gd name="connsiteX51" fmla="*/ 1281113 w 3536157"/>
              <a:gd name="connsiteY51" fmla="*/ 2636044 h 3362325"/>
              <a:gd name="connsiteX52" fmla="*/ 1238250 w 3536157"/>
              <a:gd name="connsiteY52" fmla="*/ 2674144 h 3362325"/>
              <a:gd name="connsiteX53" fmla="*/ 1207294 w 3536157"/>
              <a:gd name="connsiteY53" fmla="*/ 2683669 h 3362325"/>
              <a:gd name="connsiteX54" fmla="*/ 1171575 w 3536157"/>
              <a:gd name="connsiteY54" fmla="*/ 2676525 h 3362325"/>
              <a:gd name="connsiteX55" fmla="*/ 1116806 w 3536157"/>
              <a:gd name="connsiteY55" fmla="*/ 2676525 h 3362325"/>
              <a:gd name="connsiteX56" fmla="*/ 1088231 w 3536157"/>
              <a:gd name="connsiteY56" fmla="*/ 2681287 h 3362325"/>
              <a:gd name="connsiteX57" fmla="*/ 1042988 w 3536157"/>
              <a:gd name="connsiteY57" fmla="*/ 2688431 h 3362325"/>
              <a:gd name="connsiteX58" fmla="*/ 1004888 w 3536157"/>
              <a:gd name="connsiteY58" fmla="*/ 2712244 h 3362325"/>
              <a:gd name="connsiteX59" fmla="*/ 950119 w 3536157"/>
              <a:gd name="connsiteY59" fmla="*/ 2745581 h 3362325"/>
              <a:gd name="connsiteX60" fmla="*/ 859631 w 3536157"/>
              <a:gd name="connsiteY60" fmla="*/ 2809875 h 3362325"/>
              <a:gd name="connsiteX61" fmla="*/ 788194 w 3536157"/>
              <a:gd name="connsiteY61" fmla="*/ 2857500 h 3362325"/>
              <a:gd name="connsiteX62" fmla="*/ 707231 w 3536157"/>
              <a:gd name="connsiteY62" fmla="*/ 2909887 h 3362325"/>
              <a:gd name="connsiteX63" fmla="*/ 652463 w 3536157"/>
              <a:gd name="connsiteY63" fmla="*/ 2955131 h 3362325"/>
              <a:gd name="connsiteX64" fmla="*/ 547688 w 3536157"/>
              <a:gd name="connsiteY64" fmla="*/ 3017044 h 3362325"/>
              <a:gd name="connsiteX65" fmla="*/ 459581 w 3536157"/>
              <a:gd name="connsiteY65" fmla="*/ 3064669 h 3362325"/>
              <a:gd name="connsiteX66" fmla="*/ 326231 w 3536157"/>
              <a:gd name="connsiteY66" fmla="*/ 3133725 h 3362325"/>
              <a:gd name="connsiteX67" fmla="*/ 240506 w 3536157"/>
              <a:gd name="connsiteY67" fmla="*/ 3167062 h 3362325"/>
              <a:gd name="connsiteX68" fmla="*/ 164306 w 3536157"/>
              <a:gd name="connsiteY68" fmla="*/ 3200400 h 3362325"/>
              <a:gd name="connsiteX69" fmla="*/ 102394 w 3536157"/>
              <a:gd name="connsiteY69" fmla="*/ 3221831 h 3362325"/>
              <a:gd name="connsiteX70" fmla="*/ 0 w 3536157"/>
              <a:gd name="connsiteY70" fmla="*/ 3233737 h 3362325"/>
              <a:gd name="connsiteX71" fmla="*/ 11906 w 3536157"/>
              <a:gd name="connsiteY71" fmla="*/ 3252787 h 3362325"/>
              <a:gd name="connsiteX72" fmla="*/ 33338 w 3536157"/>
              <a:gd name="connsiteY72" fmla="*/ 3281362 h 3362325"/>
              <a:gd name="connsiteX73" fmla="*/ 45244 w 3536157"/>
              <a:gd name="connsiteY73" fmla="*/ 3324225 h 3362325"/>
              <a:gd name="connsiteX74" fmla="*/ 47625 w 3536157"/>
              <a:gd name="connsiteY74" fmla="*/ 3362325 h 3362325"/>
              <a:gd name="connsiteX75" fmla="*/ 100013 w 3536157"/>
              <a:gd name="connsiteY75" fmla="*/ 3345656 h 3362325"/>
              <a:gd name="connsiteX76" fmla="*/ 247650 w 3536157"/>
              <a:gd name="connsiteY76" fmla="*/ 3288506 h 3362325"/>
              <a:gd name="connsiteX77" fmla="*/ 402431 w 3536157"/>
              <a:gd name="connsiteY77" fmla="*/ 3214687 h 3362325"/>
              <a:gd name="connsiteX78" fmla="*/ 531019 w 3536157"/>
              <a:gd name="connsiteY78" fmla="*/ 3138487 h 3362325"/>
              <a:gd name="connsiteX79" fmla="*/ 623888 w 3536157"/>
              <a:gd name="connsiteY79" fmla="*/ 3074194 h 3362325"/>
              <a:gd name="connsiteX80" fmla="*/ 721519 w 3536157"/>
              <a:gd name="connsiteY80" fmla="*/ 3005137 h 3362325"/>
              <a:gd name="connsiteX81" fmla="*/ 857250 w 3536157"/>
              <a:gd name="connsiteY81" fmla="*/ 2900362 h 3362325"/>
              <a:gd name="connsiteX82" fmla="*/ 978694 w 3536157"/>
              <a:gd name="connsiteY82" fmla="*/ 2826544 h 3362325"/>
              <a:gd name="connsiteX83" fmla="*/ 1035844 w 3536157"/>
              <a:gd name="connsiteY83" fmla="*/ 2774156 h 3362325"/>
              <a:gd name="connsiteX84" fmla="*/ 1066800 w 3536157"/>
              <a:gd name="connsiteY84" fmla="*/ 2764631 h 3362325"/>
              <a:gd name="connsiteX85" fmla="*/ 1081088 w 3536157"/>
              <a:gd name="connsiteY85" fmla="*/ 2759869 h 3362325"/>
              <a:gd name="connsiteX86" fmla="*/ 1140619 w 3536157"/>
              <a:gd name="connsiteY86" fmla="*/ 2755106 h 3362325"/>
              <a:gd name="connsiteX87" fmla="*/ 1200150 w 3536157"/>
              <a:gd name="connsiteY87" fmla="*/ 2745581 h 3362325"/>
              <a:gd name="connsiteX88" fmla="*/ 1221581 w 3536157"/>
              <a:gd name="connsiteY88" fmla="*/ 2740819 h 3362325"/>
              <a:gd name="connsiteX89" fmla="*/ 1240631 w 3536157"/>
              <a:gd name="connsiteY89" fmla="*/ 2731294 h 3362325"/>
              <a:gd name="connsiteX90" fmla="*/ 1307306 w 3536157"/>
              <a:gd name="connsiteY90" fmla="*/ 2690812 h 3362325"/>
              <a:gd name="connsiteX91" fmla="*/ 1338263 w 3536157"/>
              <a:gd name="connsiteY91" fmla="*/ 2676525 h 3362325"/>
              <a:gd name="connsiteX92" fmla="*/ 1347788 w 3536157"/>
              <a:gd name="connsiteY92" fmla="*/ 2650331 h 3362325"/>
              <a:gd name="connsiteX93" fmla="*/ 1362075 w 3536157"/>
              <a:gd name="connsiteY93" fmla="*/ 2626519 h 3362325"/>
              <a:gd name="connsiteX94" fmla="*/ 1383506 w 3536157"/>
              <a:gd name="connsiteY94" fmla="*/ 2600325 h 3362325"/>
              <a:gd name="connsiteX95" fmla="*/ 1407319 w 3536157"/>
              <a:gd name="connsiteY95" fmla="*/ 2562225 h 3362325"/>
              <a:gd name="connsiteX96" fmla="*/ 1438275 w 3536157"/>
              <a:gd name="connsiteY96" fmla="*/ 2538412 h 3362325"/>
              <a:gd name="connsiteX97" fmla="*/ 1457325 w 3536157"/>
              <a:gd name="connsiteY97" fmla="*/ 2528887 h 3362325"/>
              <a:gd name="connsiteX98" fmla="*/ 1485900 w 3536157"/>
              <a:gd name="connsiteY98" fmla="*/ 2528887 h 3362325"/>
              <a:gd name="connsiteX99" fmla="*/ 1540669 w 3536157"/>
              <a:gd name="connsiteY99" fmla="*/ 2536031 h 3362325"/>
              <a:gd name="connsiteX100" fmla="*/ 1590675 w 3536157"/>
              <a:gd name="connsiteY100" fmla="*/ 2540794 h 3362325"/>
              <a:gd name="connsiteX101" fmla="*/ 1643063 w 3536157"/>
              <a:gd name="connsiteY101" fmla="*/ 2536031 h 3362325"/>
              <a:gd name="connsiteX102" fmla="*/ 1664494 w 3536157"/>
              <a:gd name="connsiteY102" fmla="*/ 2536031 h 3362325"/>
              <a:gd name="connsiteX103" fmla="*/ 1704975 w 3536157"/>
              <a:gd name="connsiteY103" fmla="*/ 2519362 h 3362325"/>
              <a:gd name="connsiteX104" fmla="*/ 1728788 w 3536157"/>
              <a:gd name="connsiteY104" fmla="*/ 2505075 h 3362325"/>
              <a:gd name="connsiteX105" fmla="*/ 1785938 w 3536157"/>
              <a:gd name="connsiteY105" fmla="*/ 2483644 h 3362325"/>
              <a:gd name="connsiteX106" fmla="*/ 1807369 w 3536157"/>
              <a:gd name="connsiteY106" fmla="*/ 2459831 h 3362325"/>
              <a:gd name="connsiteX107" fmla="*/ 1843088 w 3536157"/>
              <a:gd name="connsiteY107" fmla="*/ 2428875 h 3362325"/>
              <a:gd name="connsiteX108" fmla="*/ 1859756 w 3536157"/>
              <a:gd name="connsiteY108" fmla="*/ 2386012 h 3362325"/>
              <a:gd name="connsiteX109" fmla="*/ 1876425 w 3536157"/>
              <a:gd name="connsiteY109" fmla="*/ 2347912 h 3362325"/>
              <a:gd name="connsiteX110" fmla="*/ 1890713 w 3536157"/>
              <a:gd name="connsiteY110" fmla="*/ 2307431 h 3362325"/>
              <a:gd name="connsiteX111" fmla="*/ 1893093 w 3536157"/>
              <a:gd name="connsiteY111" fmla="*/ 2259807 h 3362325"/>
              <a:gd name="connsiteX112" fmla="*/ 1912143 w 3536157"/>
              <a:gd name="connsiteY112" fmla="*/ 2214563 h 3362325"/>
              <a:gd name="connsiteX113" fmla="*/ 1955006 w 3536157"/>
              <a:gd name="connsiteY113" fmla="*/ 2169320 h 3362325"/>
              <a:gd name="connsiteX114" fmla="*/ 2059780 w 3536157"/>
              <a:gd name="connsiteY114" fmla="*/ 2150269 h 3362325"/>
              <a:gd name="connsiteX115" fmla="*/ 2216943 w 3536157"/>
              <a:gd name="connsiteY115" fmla="*/ 2040732 h 3362325"/>
              <a:gd name="connsiteX116" fmla="*/ 2274093 w 3536157"/>
              <a:gd name="connsiteY116" fmla="*/ 1988345 h 3362325"/>
              <a:gd name="connsiteX117" fmla="*/ 2378868 w 3536157"/>
              <a:gd name="connsiteY117" fmla="*/ 1878807 h 3362325"/>
              <a:gd name="connsiteX118" fmla="*/ 2486024 w 3536157"/>
              <a:gd name="connsiteY118" fmla="*/ 1747839 h 3362325"/>
              <a:gd name="connsiteX119" fmla="*/ 2566986 w 3536157"/>
              <a:gd name="connsiteY119" fmla="*/ 1676400 h 3362325"/>
              <a:gd name="connsiteX120" fmla="*/ 2638424 w 3536157"/>
              <a:gd name="connsiteY120" fmla="*/ 1524001 h 3362325"/>
              <a:gd name="connsiteX121" fmla="*/ 2693193 w 3536157"/>
              <a:gd name="connsiteY121" fmla="*/ 1393032 h 3362325"/>
              <a:gd name="connsiteX122" fmla="*/ 2724149 w 3536157"/>
              <a:gd name="connsiteY122" fmla="*/ 1328738 h 3362325"/>
              <a:gd name="connsiteX123" fmla="*/ 2783681 w 3536157"/>
              <a:gd name="connsiteY123" fmla="*/ 1273970 h 3362325"/>
              <a:gd name="connsiteX124" fmla="*/ 2886074 w 3536157"/>
              <a:gd name="connsiteY124" fmla="*/ 1216820 h 3362325"/>
              <a:gd name="connsiteX125" fmla="*/ 2950368 w 3536157"/>
              <a:gd name="connsiteY125" fmla="*/ 1202532 h 3362325"/>
              <a:gd name="connsiteX126" fmla="*/ 3002755 w 3536157"/>
              <a:gd name="connsiteY126" fmla="*/ 1147763 h 3362325"/>
              <a:gd name="connsiteX127" fmla="*/ 3481387 w 3536157"/>
              <a:gd name="connsiteY127" fmla="*/ 252414 h 3362325"/>
              <a:gd name="connsiteX128" fmla="*/ 3536157 w 3536157"/>
              <a:gd name="connsiteY128" fmla="*/ 147636 h 3362325"/>
              <a:gd name="connsiteX0" fmla="*/ 3505200 w 3536157"/>
              <a:gd name="connsiteY0" fmla="*/ 0 h 3362325"/>
              <a:gd name="connsiteX1" fmla="*/ 3469481 w 3536157"/>
              <a:gd name="connsiteY1" fmla="*/ 140495 h 3362325"/>
              <a:gd name="connsiteX2" fmla="*/ 3440906 w 3536157"/>
              <a:gd name="connsiteY2" fmla="*/ 228600 h 3362325"/>
              <a:gd name="connsiteX3" fmla="*/ 3381374 w 3536157"/>
              <a:gd name="connsiteY3" fmla="*/ 340520 h 3362325"/>
              <a:gd name="connsiteX4" fmla="*/ 3336130 w 3536157"/>
              <a:gd name="connsiteY4" fmla="*/ 385764 h 3362325"/>
              <a:gd name="connsiteX5" fmla="*/ 3298031 w 3536157"/>
              <a:gd name="connsiteY5" fmla="*/ 423864 h 3362325"/>
              <a:gd name="connsiteX6" fmla="*/ 3278980 w 3536157"/>
              <a:gd name="connsiteY6" fmla="*/ 450058 h 3362325"/>
              <a:gd name="connsiteX7" fmla="*/ 3259931 w 3536157"/>
              <a:gd name="connsiteY7" fmla="*/ 490540 h 3362325"/>
              <a:gd name="connsiteX8" fmla="*/ 3193255 w 3536157"/>
              <a:gd name="connsiteY8" fmla="*/ 519114 h 3362325"/>
              <a:gd name="connsiteX9" fmla="*/ 3133724 w 3536157"/>
              <a:gd name="connsiteY9" fmla="*/ 559595 h 3362325"/>
              <a:gd name="connsiteX10" fmla="*/ 3078956 w 3536157"/>
              <a:gd name="connsiteY10" fmla="*/ 661989 h 3362325"/>
              <a:gd name="connsiteX11" fmla="*/ 3057524 w 3536157"/>
              <a:gd name="connsiteY11" fmla="*/ 733427 h 3362325"/>
              <a:gd name="connsiteX12" fmla="*/ 3055144 w 3536157"/>
              <a:gd name="connsiteY12" fmla="*/ 797719 h 3362325"/>
              <a:gd name="connsiteX13" fmla="*/ 3045618 w 3536157"/>
              <a:gd name="connsiteY13" fmla="*/ 854871 h 3362325"/>
              <a:gd name="connsiteX14" fmla="*/ 3038474 w 3536157"/>
              <a:gd name="connsiteY14" fmla="*/ 892970 h 3362325"/>
              <a:gd name="connsiteX15" fmla="*/ 3024187 w 3536157"/>
              <a:gd name="connsiteY15" fmla="*/ 921546 h 3362325"/>
              <a:gd name="connsiteX16" fmla="*/ 3007518 w 3536157"/>
              <a:gd name="connsiteY16" fmla="*/ 957263 h 3362325"/>
              <a:gd name="connsiteX17" fmla="*/ 2978943 w 3536157"/>
              <a:gd name="connsiteY17" fmla="*/ 1009651 h 3362325"/>
              <a:gd name="connsiteX18" fmla="*/ 2962274 w 3536157"/>
              <a:gd name="connsiteY18" fmla="*/ 1097757 h 3362325"/>
              <a:gd name="connsiteX19" fmla="*/ 2924174 w 3536157"/>
              <a:gd name="connsiteY19" fmla="*/ 1147764 h 3362325"/>
              <a:gd name="connsiteX20" fmla="*/ 2833687 w 3536157"/>
              <a:gd name="connsiteY20" fmla="*/ 1195388 h 3362325"/>
              <a:gd name="connsiteX21" fmla="*/ 2771774 w 3536157"/>
              <a:gd name="connsiteY21" fmla="*/ 1219201 h 3362325"/>
              <a:gd name="connsiteX22" fmla="*/ 2738437 w 3536157"/>
              <a:gd name="connsiteY22" fmla="*/ 1240632 h 3362325"/>
              <a:gd name="connsiteX23" fmla="*/ 2709862 w 3536157"/>
              <a:gd name="connsiteY23" fmla="*/ 1281113 h 3362325"/>
              <a:gd name="connsiteX24" fmla="*/ 2652712 w 3536157"/>
              <a:gd name="connsiteY24" fmla="*/ 1369220 h 3362325"/>
              <a:gd name="connsiteX25" fmla="*/ 2609849 w 3536157"/>
              <a:gd name="connsiteY25" fmla="*/ 1493045 h 3362325"/>
              <a:gd name="connsiteX26" fmla="*/ 2569368 w 3536157"/>
              <a:gd name="connsiteY26" fmla="*/ 1576388 h 3362325"/>
              <a:gd name="connsiteX27" fmla="*/ 2528887 w 3536157"/>
              <a:gd name="connsiteY27" fmla="*/ 1652588 h 3362325"/>
              <a:gd name="connsiteX28" fmla="*/ 2464594 w 3536157"/>
              <a:gd name="connsiteY28" fmla="*/ 1700214 h 3362325"/>
              <a:gd name="connsiteX29" fmla="*/ 2409824 w 3536157"/>
              <a:gd name="connsiteY29" fmla="*/ 1769270 h 3362325"/>
              <a:gd name="connsiteX30" fmla="*/ 2286000 w 3536157"/>
              <a:gd name="connsiteY30" fmla="*/ 1900238 h 3362325"/>
              <a:gd name="connsiteX31" fmla="*/ 2171699 w 3536157"/>
              <a:gd name="connsiteY31" fmla="*/ 2009776 h 3362325"/>
              <a:gd name="connsiteX32" fmla="*/ 2069305 w 3536157"/>
              <a:gd name="connsiteY32" fmla="*/ 2085974 h 3362325"/>
              <a:gd name="connsiteX33" fmla="*/ 1978817 w 3536157"/>
              <a:gd name="connsiteY33" fmla="*/ 2100263 h 3362325"/>
              <a:gd name="connsiteX34" fmla="*/ 1916905 w 3536157"/>
              <a:gd name="connsiteY34" fmla="*/ 2128838 h 3362325"/>
              <a:gd name="connsiteX35" fmla="*/ 1859755 w 3536157"/>
              <a:gd name="connsiteY35" fmla="*/ 2174081 h 3362325"/>
              <a:gd name="connsiteX36" fmla="*/ 1840705 w 3536157"/>
              <a:gd name="connsiteY36" fmla="*/ 2240757 h 3362325"/>
              <a:gd name="connsiteX37" fmla="*/ 1838324 w 3536157"/>
              <a:gd name="connsiteY37" fmla="*/ 2319338 h 3362325"/>
              <a:gd name="connsiteX38" fmla="*/ 1831181 w 3536157"/>
              <a:gd name="connsiteY38" fmla="*/ 2374106 h 3362325"/>
              <a:gd name="connsiteX39" fmla="*/ 1816894 w 3536157"/>
              <a:gd name="connsiteY39" fmla="*/ 2407444 h 3362325"/>
              <a:gd name="connsiteX40" fmla="*/ 1788319 w 3536157"/>
              <a:gd name="connsiteY40" fmla="*/ 2440781 h 3362325"/>
              <a:gd name="connsiteX41" fmla="*/ 1728788 w 3536157"/>
              <a:gd name="connsiteY41" fmla="*/ 2464594 h 3362325"/>
              <a:gd name="connsiteX42" fmla="*/ 1676400 w 3536157"/>
              <a:gd name="connsiteY42" fmla="*/ 2478881 h 3362325"/>
              <a:gd name="connsiteX43" fmla="*/ 1624013 w 3536157"/>
              <a:gd name="connsiteY43" fmla="*/ 2483644 h 3362325"/>
              <a:gd name="connsiteX44" fmla="*/ 1543050 w 3536157"/>
              <a:gd name="connsiteY44" fmla="*/ 2481262 h 3362325"/>
              <a:gd name="connsiteX45" fmla="*/ 1454944 w 3536157"/>
              <a:gd name="connsiteY45" fmla="*/ 2478881 h 3362325"/>
              <a:gd name="connsiteX46" fmla="*/ 1402556 w 3536157"/>
              <a:gd name="connsiteY46" fmla="*/ 2483644 h 3362325"/>
              <a:gd name="connsiteX47" fmla="*/ 1364456 w 3536157"/>
              <a:gd name="connsiteY47" fmla="*/ 2509837 h 3362325"/>
              <a:gd name="connsiteX48" fmla="*/ 1345406 w 3536157"/>
              <a:gd name="connsiteY48" fmla="*/ 2538412 h 3362325"/>
              <a:gd name="connsiteX49" fmla="*/ 1326356 w 3536157"/>
              <a:gd name="connsiteY49" fmla="*/ 2574131 h 3362325"/>
              <a:gd name="connsiteX50" fmla="*/ 1312069 w 3536157"/>
              <a:gd name="connsiteY50" fmla="*/ 2612231 h 3362325"/>
              <a:gd name="connsiteX51" fmla="*/ 1281113 w 3536157"/>
              <a:gd name="connsiteY51" fmla="*/ 2636044 h 3362325"/>
              <a:gd name="connsiteX52" fmla="*/ 1238250 w 3536157"/>
              <a:gd name="connsiteY52" fmla="*/ 2674144 h 3362325"/>
              <a:gd name="connsiteX53" fmla="*/ 1207294 w 3536157"/>
              <a:gd name="connsiteY53" fmla="*/ 2683669 h 3362325"/>
              <a:gd name="connsiteX54" fmla="*/ 1171575 w 3536157"/>
              <a:gd name="connsiteY54" fmla="*/ 2676525 h 3362325"/>
              <a:gd name="connsiteX55" fmla="*/ 1116806 w 3536157"/>
              <a:gd name="connsiteY55" fmla="*/ 2676525 h 3362325"/>
              <a:gd name="connsiteX56" fmla="*/ 1088231 w 3536157"/>
              <a:gd name="connsiteY56" fmla="*/ 2681287 h 3362325"/>
              <a:gd name="connsiteX57" fmla="*/ 1042988 w 3536157"/>
              <a:gd name="connsiteY57" fmla="*/ 2688431 h 3362325"/>
              <a:gd name="connsiteX58" fmla="*/ 1004888 w 3536157"/>
              <a:gd name="connsiteY58" fmla="*/ 2712244 h 3362325"/>
              <a:gd name="connsiteX59" fmla="*/ 950119 w 3536157"/>
              <a:gd name="connsiteY59" fmla="*/ 2745581 h 3362325"/>
              <a:gd name="connsiteX60" fmla="*/ 859631 w 3536157"/>
              <a:gd name="connsiteY60" fmla="*/ 2809875 h 3362325"/>
              <a:gd name="connsiteX61" fmla="*/ 788194 w 3536157"/>
              <a:gd name="connsiteY61" fmla="*/ 2857500 h 3362325"/>
              <a:gd name="connsiteX62" fmla="*/ 707231 w 3536157"/>
              <a:gd name="connsiteY62" fmla="*/ 2909887 h 3362325"/>
              <a:gd name="connsiteX63" fmla="*/ 652463 w 3536157"/>
              <a:gd name="connsiteY63" fmla="*/ 2955131 h 3362325"/>
              <a:gd name="connsiteX64" fmla="*/ 547688 w 3536157"/>
              <a:gd name="connsiteY64" fmla="*/ 3017044 h 3362325"/>
              <a:gd name="connsiteX65" fmla="*/ 459581 w 3536157"/>
              <a:gd name="connsiteY65" fmla="*/ 3064669 h 3362325"/>
              <a:gd name="connsiteX66" fmla="*/ 326231 w 3536157"/>
              <a:gd name="connsiteY66" fmla="*/ 3133725 h 3362325"/>
              <a:gd name="connsiteX67" fmla="*/ 240506 w 3536157"/>
              <a:gd name="connsiteY67" fmla="*/ 3167062 h 3362325"/>
              <a:gd name="connsiteX68" fmla="*/ 164306 w 3536157"/>
              <a:gd name="connsiteY68" fmla="*/ 3200400 h 3362325"/>
              <a:gd name="connsiteX69" fmla="*/ 102394 w 3536157"/>
              <a:gd name="connsiteY69" fmla="*/ 3221831 h 3362325"/>
              <a:gd name="connsiteX70" fmla="*/ 0 w 3536157"/>
              <a:gd name="connsiteY70" fmla="*/ 3233737 h 3362325"/>
              <a:gd name="connsiteX71" fmla="*/ 11906 w 3536157"/>
              <a:gd name="connsiteY71" fmla="*/ 3252787 h 3362325"/>
              <a:gd name="connsiteX72" fmla="*/ 33338 w 3536157"/>
              <a:gd name="connsiteY72" fmla="*/ 3281362 h 3362325"/>
              <a:gd name="connsiteX73" fmla="*/ 45244 w 3536157"/>
              <a:gd name="connsiteY73" fmla="*/ 3324225 h 3362325"/>
              <a:gd name="connsiteX74" fmla="*/ 47625 w 3536157"/>
              <a:gd name="connsiteY74" fmla="*/ 3362325 h 3362325"/>
              <a:gd name="connsiteX75" fmla="*/ 100013 w 3536157"/>
              <a:gd name="connsiteY75" fmla="*/ 3345656 h 3362325"/>
              <a:gd name="connsiteX76" fmla="*/ 247650 w 3536157"/>
              <a:gd name="connsiteY76" fmla="*/ 3288506 h 3362325"/>
              <a:gd name="connsiteX77" fmla="*/ 402431 w 3536157"/>
              <a:gd name="connsiteY77" fmla="*/ 3214687 h 3362325"/>
              <a:gd name="connsiteX78" fmla="*/ 531019 w 3536157"/>
              <a:gd name="connsiteY78" fmla="*/ 3138487 h 3362325"/>
              <a:gd name="connsiteX79" fmla="*/ 623888 w 3536157"/>
              <a:gd name="connsiteY79" fmla="*/ 3074194 h 3362325"/>
              <a:gd name="connsiteX80" fmla="*/ 721519 w 3536157"/>
              <a:gd name="connsiteY80" fmla="*/ 3005137 h 3362325"/>
              <a:gd name="connsiteX81" fmla="*/ 857250 w 3536157"/>
              <a:gd name="connsiteY81" fmla="*/ 2900362 h 3362325"/>
              <a:gd name="connsiteX82" fmla="*/ 978694 w 3536157"/>
              <a:gd name="connsiteY82" fmla="*/ 2826544 h 3362325"/>
              <a:gd name="connsiteX83" fmla="*/ 1035844 w 3536157"/>
              <a:gd name="connsiteY83" fmla="*/ 2774156 h 3362325"/>
              <a:gd name="connsiteX84" fmla="*/ 1066800 w 3536157"/>
              <a:gd name="connsiteY84" fmla="*/ 2764631 h 3362325"/>
              <a:gd name="connsiteX85" fmla="*/ 1081088 w 3536157"/>
              <a:gd name="connsiteY85" fmla="*/ 2759869 h 3362325"/>
              <a:gd name="connsiteX86" fmla="*/ 1140619 w 3536157"/>
              <a:gd name="connsiteY86" fmla="*/ 2755106 h 3362325"/>
              <a:gd name="connsiteX87" fmla="*/ 1200150 w 3536157"/>
              <a:gd name="connsiteY87" fmla="*/ 2745581 h 3362325"/>
              <a:gd name="connsiteX88" fmla="*/ 1221581 w 3536157"/>
              <a:gd name="connsiteY88" fmla="*/ 2740819 h 3362325"/>
              <a:gd name="connsiteX89" fmla="*/ 1240631 w 3536157"/>
              <a:gd name="connsiteY89" fmla="*/ 2731294 h 3362325"/>
              <a:gd name="connsiteX90" fmla="*/ 1307306 w 3536157"/>
              <a:gd name="connsiteY90" fmla="*/ 2690812 h 3362325"/>
              <a:gd name="connsiteX91" fmla="*/ 1338263 w 3536157"/>
              <a:gd name="connsiteY91" fmla="*/ 2676525 h 3362325"/>
              <a:gd name="connsiteX92" fmla="*/ 1347788 w 3536157"/>
              <a:gd name="connsiteY92" fmla="*/ 2650331 h 3362325"/>
              <a:gd name="connsiteX93" fmla="*/ 1362075 w 3536157"/>
              <a:gd name="connsiteY93" fmla="*/ 2626519 h 3362325"/>
              <a:gd name="connsiteX94" fmla="*/ 1383506 w 3536157"/>
              <a:gd name="connsiteY94" fmla="*/ 2600325 h 3362325"/>
              <a:gd name="connsiteX95" fmla="*/ 1407319 w 3536157"/>
              <a:gd name="connsiteY95" fmla="*/ 2562225 h 3362325"/>
              <a:gd name="connsiteX96" fmla="*/ 1438275 w 3536157"/>
              <a:gd name="connsiteY96" fmla="*/ 2538412 h 3362325"/>
              <a:gd name="connsiteX97" fmla="*/ 1457325 w 3536157"/>
              <a:gd name="connsiteY97" fmla="*/ 2528887 h 3362325"/>
              <a:gd name="connsiteX98" fmla="*/ 1485900 w 3536157"/>
              <a:gd name="connsiteY98" fmla="*/ 2528887 h 3362325"/>
              <a:gd name="connsiteX99" fmla="*/ 1540669 w 3536157"/>
              <a:gd name="connsiteY99" fmla="*/ 2536031 h 3362325"/>
              <a:gd name="connsiteX100" fmla="*/ 1590675 w 3536157"/>
              <a:gd name="connsiteY100" fmla="*/ 2540794 h 3362325"/>
              <a:gd name="connsiteX101" fmla="*/ 1643063 w 3536157"/>
              <a:gd name="connsiteY101" fmla="*/ 2536031 h 3362325"/>
              <a:gd name="connsiteX102" fmla="*/ 1664494 w 3536157"/>
              <a:gd name="connsiteY102" fmla="*/ 2536031 h 3362325"/>
              <a:gd name="connsiteX103" fmla="*/ 1704975 w 3536157"/>
              <a:gd name="connsiteY103" fmla="*/ 2519362 h 3362325"/>
              <a:gd name="connsiteX104" fmla="*/ 1728788 w 3536157"/>
              <a:gd name="connsiteY104" fmla="*/ 2505075 h 3362325"/>
              <a:gd name="connsiteX105" fmla="*/ 1785938 w 3536157"/>
              <a:gd name="connsiteY105" fmla="*/ 2483644 h 3362325"/>
              <a:gd name="connsiteX106" fmla="*/ 1807369 w 3536157"/>
              <a:gd name="connsiteY106" fmla="*/ 2459831 h 3362325"/>
              <a:gd name="connsiteX107" fmla="*/ 1843088 w 3536157"/>
              <a:gd name="connsiteY107" fmla="*/ 2428875 h 3362325"/>
              <a:gd name="connsiteX108" fmla="*/ 1859756 w 3536157"/>
              <a:gd name="connsiteY108" fmla="*/ 2386012 h 3362325"/>
              <a:gd name="connsiteX109" fmla="*/ 1876425 w 3536157"/>
              <a:gd name="connsiteY109" fmla="*/ 2347912 h 3362325"/>
              <a:gd name="connsiteX110" fmla="*/ 1890713 w 3536157"/>
              <a:gd name="connsiteY110" fmla="*/ 2307431 h 3362325"/>
              <a:gd name="connsiteX111" fmla="*/ 1893093 w 3536157"/>
              <a:gd name="connsiteY111" fmla="*/ 2259807 h 3362325"/>
              <a:gd name="connsiteX112" fmla="*/ 1912143 w 3536157"/>
              <a:gd name="connsiteY112" fmla="*/ 2214563 h 3362325"/>
              <a:gd name="connsiteX113" fmla="*/ 1955006 w 3536157"/>
              <a:gd name="connsiteY113" fmla="*/ 2169320 h 3362325"/>
              <a:gd name="connsiteX114" fmla="*/ 2059780 w 3536157"/>
              <a:gd name="connsiteY114" fmla="*/ 2150269 h 3362325"/>
              <a:gd name="connsiteX115" fmla="*/ 2216943 w 3536157"/>
              <a:gd name="connsiteY115" fmla="*/ 2040732 h 3362325"/>
              <a:gd name="connsiteX116" fmla="*/ 2274093 w 3536157"/>
              <a:gd name="connsiteY116" fmla="*/ 1988345 h 3362325"/>
              <a:gd name="connsiteX117" fmla="*/ 2378868 w 3536157"/>
              <a:gd name="connsiteY117" fmla="*/ 1878807 h 3362325"/>
              <a:gd name="connsiteX118" fmla="*/ 2486024 w 3536157"/>
              <a:gd name="connsiteY118" fmla="*/ 1747839 h 3362325"/>
              <a:gd name="connsiteX119" fmla="*/ 2566986 w 3536157"/>
              <a:gd name="connsiteY119" fmla="*/ 1676400 h 3362325"/>
              <a:gd name="connsiteX120" fmla="*/ 2638424 w 3536157"/>
              <a:gd name="connsiteY120" fmla="*/ 1524001 h 3362325"/>
              <a:gd name="connsiteX121" fmla="*/ 2693193 w 3536157"/>
              <a:gd name="connsiteY121" fmla="*/ 1393032 h 3362325"/>
              <a:gd name="connsiteX122" fmla="*/ 2724149 w 3536157"/>
              <a:gd name="connsiteY122" fmla="*/ 1328738 h 3362325"/>
              <a:gd name="connsiteX123" fmla="*/ 2783681 w 3536157"/>
              <a:gd name="connsiteY123" fmla="*/ 1273970 h 3362325"/>
              <a:gd name="connsiteX124" fmla="*/ 2886074 w 3536157"/>
              <a:gd name="connsiteY124" fmla="*/ 1216820 h 3362325"/>
              <a:gd name="connsiteX125" fmla="*/ 2950368 w 3536157"/>
              <a:gd name="connsiteY125" fmla="*/ 1202532 h 3362325"/>
              <a:gd name="connsiteX126" fmla="*/ 3002755 w 3536157"/>
              <a:gd name="connsiteY126" fmla="*/ 1147763 h 3362325"/>
              <a:gd name="connsiteX127" fmla="*/ 3428999 w 3536157"/>
              <a:gd name="connsiteY127" fmla="*/ 347664 h 3362325"/>
              <a:gd name="connsiteX128" fmla="*/ 3481387 w 3536157"/>
              <a:gd name="connsiteY128" fmla="*/ 252414 h 3362325"/>
              <a:gd name="connsiteX129" fmla="*/ 3536157 w 3536157"/>
              <a:gd name="connsiteY129" fmla="*/ 147636 h 3362325"/>
              <a:gd name="connsiteX0" fmla="*/ 3505200 w 3536157"/>
              <a:gd name="connsiteY0" fmla="*/ 0 h 3362325"/>
              <a:gd name="connsiteX1" fmla="*/ 3469481 w 3536157"/>
              <a:gd name="connsiteY1" fmla="*/ 140495 h 3362325"/>
              <a:gd name="connsiteX2" fmla="*/ 3440906 w 3536157"/>
              <a:gd name="connsiteY2" fmla="*/ 228600 h 3362325"/>
              <a:gd name="connsiteX3" fmla="*/ 3381374 w 3536157"/>
              <a:gd name="connsiteY3" fmla="*/ 340520 h 3362325"/>
              <a:gd name="connsiteX4" fmla="*/ 3336130 w 3536157"/>
              <a:gd name="connsiteY4" fmla="*/ 385764 h 3362325"/>
              <a:gd name="connsiteX5" fmla="*/ 3298031 w 3536157"/>
              <a:gd name="connsiteY5" fmla="*/ 423864 h 3362325"/>
              <a:gd name="connsiteX6" fmla="*/ 3278980 w 3536157"/>
              <a:gd name="connsiteY6" fmla="*/ 450058 h 3362325"/>
              <a:gd name="connsiteX7" fmla="*/ 3259931 w 3536157"/>
              <a:gd name="connsiteY7" fmla="*/ 490540 h 3362325"/>
              <a:gd name="connsiteX8" fmla="*/ 3193255 w 3536157"/>
              <a:gd name="connsiteY8" fmla="*/ 519114 h 3362325"/>
              <a:gd name="connsiteX9" fmla="*/ 3133724 w 3536157"/>
              <a:gd name="connsiteY9" fmla="*/ 559595 h 3362325"/>
              <a:gd name="connsiteX10" fmla="*/ 3078956 w 3536157"/>
              <a:gd name="connsiteY10" fmla="*/ 661989 h 3362325"/>
              <a:gd name="connsiteX11" fmla="*/ 3057524 w 3536157"/>
              <a:gd name="connsiteY11" fmla="*/ 733427 h 3362325"/>
              <a:gd name="connsiteX12" fmla="*/ 3055144 w 3536157"/>
              <a:gd name="connsiteY12" fmla="*/ 797719 h 3362325"/>
              <a:gd name="connsiteX13" fmla="*/ 3045618 w 3536157"/>
              <a:gd name="connsiteY13" fmla="*/ 854871 h 3362325"/>
              <a:gd name="connsiteX14" fmla="*/ 3038474 w 3536157"/>
              <a:gd name="connsiteY14" fmla="*/ 892970 h 3362325"/>
              <a:gd name="connsiteX15" fmla="*/ 3024187 w 3536157"/>
              <a:gd name="connsiteY15" fmla="*/ 921546 h 3362325"/>
              <a:gd name="connsiteX16" fmla="*/ 3007518 w 3536157"/>
              <a:gd name="connsiteY16" fmla="*/ 957263 h 3362325"/>
              <a:gd name="connsiteX17" fmla="*/ 2978943 w 3536157"/>
              <a:gd name="connsiteY17" fmla="*/ 1009651 h 3362325"/>
              <a:gd name="connsiteX18" fmla="*/ 2962274 w 3536157"/>
              <a:gd name="connsiteY18" fmla="*/ 1097757 h 3362325"/>
              <a:gd name="connsiteX19" fmla="*/ 2924174 w 3536157"/>
              <a:gd name="connsiteY19" fmla="*/ 1147764 h 3362325"/>
              <a:gd name="connsiteX20" fmla="*/ 2833687 w 3536157"/>
              <a:gd name="connsiteY20" fmla="*/ 1195388 h 3362325"/>
              <a:gd name="connsiteX21" fmla="*/ 2771774 w 3536157"/>
              <a:gd name="connsiteY21" fmla="*/ 1219201 h 3362325"/>
              <a:gd name="connsiteX22" fmla="*/ 2738437 w 3536157"/>
              <a:gd name="connsiteY22" fmla="*/ 1240632 h 3362325"/>
              <a:gd name="connsiteX23" fmla="*/ 2709862 w 3536157"/>
              <a:gd name="connsiteY23" fmla="*/ 1281113 h 3362325"/>
              <a:gd name="connsiteX24" fmla="*/ 2652712 w 3536157"/>
              <a:gd name="connsiteY24" fmla="*/ 1369220 h 3362325"/>
              <a:gd name="connsiteX25" fmla="*/ 2609849 w 3536157"/>
              <a:gd name="connsiteY25" fmla="*/ 1493045 h 3362325"/>
              <a:gd name="connsiteX26" fmla="*/ 2569368 w 3536157"/>
              <a:gd name="connsiteY26" fmla="*/ 1576388 h 3362325"/>
              <a:gd name="connsiteX27" fmla="*/ 2528887 w 3536157"/>
              <a:gd name="connsiteY27" fmla="*/ 1652588 h 3362325"/>
              <a:gd name="connsiteX28" fmla="*/ 2464594 w 3536157"/>
              <a:gd name="connsiteY28" fmla="*/ 1700214 h 3362325"/>
              <a:gd name="connsiteX29" fmla="*/ 2409824 w 3536157"/>
              <a:gd name="connsiteY29" fmla="*/ 1769270 h 3362325"/>
              <a:gd name="connsiteX30" fmla="*/ 2286000 w 3536157"/>
              <a:gd name="connsiteY30" fmla="*/ 1900238 h 3362325"/>
              <a:gd name="connsiteX31" fmla="*/ 2171699 w 3536157"/>
              <a:gd name="connsiteY31" fmla="*/ 2009776 h 3362325"/>
              <a:gd name="connsiteX32" fmla="*/ 2069305 w 3536157"/>
              <a:gd name="connsiteY32" fmla="*/ 2085974 h 3362325"/>
              <a:gd name="connsiteX33" fmla="*/ 1978817 w 3536157"/>
              <a:gd name="connsiteY33" fmla="*/ 2100263 h 3362325"/>
              <a:gd name="connsiteX34" fmla="*/ 1916905 w 3536157"/>
              <a:gd name="connsiteY34" fmla="*/ 2128838 h 3362325"/>
              <a:gd name="connsiteX35" fmla="*/ 1859755 w 3536157"/>
              <a:gd name="connsiteY35" fmla="*/ 2174081 h 3362325"/>
              <a:gd name="connsiteX36" fmla="*/ 1840705 w 3536157"/>
              <a:gd name="connsiteY36" fmla="*/ 2240757 h 3362325"/>
              <a:gd name="connsiteX37" fmla="*/ 1838324 w 3536157"/>
              <a:gd name="connsiteY37" fmla="*/ 2319338 h 3362325"/>
              <a:gd name="connsiteX38" fmla="*/ 1831181 w 3536157"/>
              <a:gd name="connsiteY38" fmla="*/ 2374106 h 3362325"/>
              <a:gd name="connsiteX39" fmla="*/ 1816894 w 3536157"/>
              <a:gd name="connsiteY39" fmla="*/ 2407444 h 3362325"/>
              <a:gd name="connsiteX40" fmla="*/ 1788319 w 3536157"/>
              <a:gd name="connsiteY40" fmla="*/ 2440781 h 3362325"/>
              <a:gd name="connsiteX41" fmla="*/ 1728788 w 3536157"/>
              <a:gd name="connsiteY41" fmla="*/ 2464594 h 3362325"/>
              <a:gd name="connsiteX42" fmla="*/ 1676400 w 3536157"/>
              <a:gd name="connsiteY42" fmla="*/ 2478881 h 3362325"/>
              <a:gd name="connsiteX43" fmla="*/ 1624013 w 3536157"/>
              <a:gd name="connsiteY43" fmla="*/ 2483644 h 3362325"/>
              <a:gd name="connsiteX44" fmla="*/ 1543050 w 3536157"/>
              <a:gd name="connsiteY44" fmla="*/ 2481262 h 3362325"/>
              <a:gd name="connsiteX45" fmla="*/ 1454944 w 3536157"/>
              <a:gd name="connsiteY45" fmla="*/ 2478881 h 3362325"/>
              <a:gd name="connsiteX46" fmla="*/ 1402556 w 3536157"/>
              <a:gd name="connsiteY46" fmla="*/ 2483644 h 3362325"/>
              <a:gd name="connsiteX47" fmla="*/ 1364456 w 3536157"/>
              <a:gd name="connsiteY47" fmla="*/ 2509837 h 3362325"/>
              <a:gd name="connsiteX48" fmla="*/ 1345406 w 3536157"/>
              <a:gd name="connsiteY48" fmla="*/ 2538412 h 3362325"/>
              <a:gd name="connsiteX49" fmla="*/ 1326356 w 3536157"/>
              <a:gd name="connsiteY49" fmla="*/ 2574131 h 3362325"/>
              <a:gd name="connsiteX50" fmla="*/ 1312069 w 3536157"/>
              <a:gd name="connsiteY50" fmla="*/ 2612231 h 3362325"/>
              <a:gd name="connsiteX51" fmla="*/ 1281113 w 3536157"/>
              <a:gd name="connsiteY51" fmla="*/ 2636044 h 3362325"/>
              <a:gd name="connsiteX52" fmla="*/ 1238250 w 3536157"/>
              <a:gd name="connsiteY52" fmla="*/ 2674144 h 3362325"/>
              <a:gd name="connsiteX53" fmla="*/ 1207294 w 3536157"/>
              <a:gd name="connsiteY53" fmla="*/ 2683669 h 3362325"/>
              <a:gd name="connsiteX54" fmla="*/ 1171575 w 3536157"/>
              <a:gd name="connsiteY54" fmla="*/ 2676525 h 3362325"/>
              <a:gd name="connsiteX55" fmla="*/ 1116806 w 3536157"/>
              <a:gd name="connsiteY55" fmla="*/ 2676525 h 3362325"/>
              <a:gd name="connsiteX56" fmla="*/ 1088231 w 3536157"/>
              <a:gd name="connsiteY56" fmla="*/ 2681287 h 3362325"/>
              <a:gd name="connsiteX57" fmla="*/ 1042988 w 3536157"/>
              <a:gd name="connsiteY57" fmla="*/ 2688431 h 3362325"/>
              <a:gd name="connsiteX58" fmla="*/ 1004888 w 3536157"/>
              <a:gd name="connsiteY58" fmla="*/ 2712244 h 3362325"/>
              <a:gd name="connsiteX59" fmla="*/ 950119 w 3536157"/>
              <a:gd name="connsiteY59" fmla="*/ 2745581 h 3362325"/>
              <a:gd name="connsiteX60" fmla="*/ 859631 w 3536157"/>
              <a:gd name="connsiteY60" fmla="*/ 2809875 h 3362325"/>
              <a:gd name="connsiteX61" fmla="*/ 788194 w 3536157"/>
              <a:gd name="connsiteY61" fmla="*/ 2857500 h 3362325"/>
              <a:gd name="connsiteX62" fmla="*/ 707231 w 3536157"/>
              <a:gd name="connsiteY62" fmla="*/ 2909887 h 3362325"/>
              <a:gd name="connsiteX63" fmla="*/ 652463 w 3536157"/>
              <a:gd name="connsiteY63" fmla="*/ 2955131 h 3362325"/>
              <a:gd name="connsiteX64" fmla="*/ 547688 w 3536157"/>
              <a:gd name="connsiteY64" fmla="*/ 3017044 h 3362325"/>
              <a:gd name="connsiteX65" fmla="*/ 459581 w 3536157"/>
              <a:gd name="connsiteY65" fmla="*/ 3064669 h 3362325"/>
              <a:gd name="connsiteX66" fmla="*/ 326231 w 3536157"/>
              <a:gd name="connsiteY66" fmla="*/ 3133725 h 3362325"/>
              <a:gd name="connsiteX67" fmla="*/ 240506 w 3536157"/>
              <a:gd name="connsiteY67" fmla="*/ 3167062 h 3362325"/>
              <a:gd name="connsiteX68" fmla="*/ 164306 w 3536157"/>
              <a:gd name="connsiteY68" fmla="*/ 3200400 h 3362325"/>
              <a:gd name="connsiteX69" fmla="*/ 102394 w 3536157"/>
              <a:gd name="connsiteY69" fmla="*/ 3221831 h 3362325"/>
              <a:gd name="connsiteX70" fmla="*/ 0 w 3536157"/>
              <a:gd name="connsiteY70" fmla="*/ 3233737 h 3362325"/>
              <a:gd name="connsiteX71" fmla="*/ 11906 w 3536157"/>
              <a:gd name="connsiteY71" fmla="*/ 3252787 h 3362325"/>
              <a:gd name="connsiteX72" fmla="*/ 33338 w 3536157"/>
              <a:gd name="connsiteY72" fmla="*/ 3281362 h 3362325"/>
              <a:gd name="connsiteX73" fmla="*/ 45244 w 3536157"/>
              <a:gd name="connsiteY73" fmla="*/ 3324225 h 3362325"/>
              <a:gd name="connsiteX74" fmla="*/ 47625 w 3536157"/>
              <a:gd name="connsiteY74" fmla="*/ 3362325 h 3362325"/>
              <a:gd name="connsiteX75" fmla="*/ 100013 w 3536157"/>
              <a:gd name="connsiteY75" fmla="*/ 3345656 h 3362325"/>
              <a:gd name="connsiteX76" fmla="*/ 247650 w 3536157"/>
              <a:gd name="connsiteY76" fmla="*/ 3288506 h 3362325"/>
              <a:gd name="connsiteX77" fmla="*/ 402431 w 3536157"/>
              <a:gd name="connsiteY77" fmla="*/ 3214687 h 3362325"/>
              <a:gd name="connsiteX78" fmla="*/ 531019 w 3536157"/>
              <a:gd name="connsiteY78" fmla="*/ 3138487 h 3362325"/>
              <a:gd name="connsiteX79" fmla="*/ 623888 w 3536157"/>
              <a:gd name="connsiteY79" fmla="*/ 3074194 h 3362325"/>
              <a:gd name="connsiteX80" fmla="*/ 721519 w 3536157"/>
              <a:gd name="connsiteY80" fmla="*/ 3005137 h 3362325"/>
              <a:gd name="connsiteX81" fmla="*/ 857250 w 3536157"/>
              <a:gd name="connsiteY81" fmla="*/ 2900362 h 3362325"/>
              <a:gd name="connsiteX82" fmla="*/ 978694 w 3536157"/>
              <a:gd name="connsiteY82" fmla="*/ 2826544 h 3362325"/>
              <a:gd name="connsiteX83" fmla="*/ 1035844 w 3536157"/>
              <a:gd name="connsiteY83" fmla="*/ 2774156 h 3362325"/>
              <a:gd name="connsiteX84" fmla="*/ 1066800 w 3536157"/>
              <a:gd name="connsiteY84" fmla="*/ 2764631 h 3362325"/>
              <a:gd name="connsiteX85" fmla="*/ 1081088 w 3536157"/>
              <a:gd name="connsiteY85" fmla="*/ 2759869 h 3362325"/>
              <a:gd name="connsiteX86" fmla="*/ 1140619 w 3536157"/>
              <a:gd name="connsiteY86" fmla="*/ 2755106 h 3362325"/>
              <a:gd name="connsiteX87" fmla="*/ 1200150 w 3536157"/>
              <a:gd name="connsiteY87" fmla="*/ 2745581 h 3362325"/>
              <a:gd name="connsiteX88" fmla="*/ 1221581 w 3536157"/>
              <a:gd name="connsiteY88" fmla="*/ 2740819 h 3362325"/>
              <a:gd name="connsiteX89" fmla="*/ 1240631 w 3536157"/>
              <a:gd name="connsiteY89" fmla="*/ 2731294 h 3362325"/>
              <a:gd name="connsiteX90" fmla="*/ 1307306 w 3536157"/>
              <a:gd name="connsiteY90" fmla="*/ 2690812 h 3362325"/>
              <a:gd name="connsiteX91" fmla="*/ 1338263 w 3536157"/>
              <a:gd name="connsiteY91" fmla="*/ 2676525 h 3362325"/>
              <a:gd name="connsiteX92" fmla="*/ 1347788 w 3536157"/>
              <a:gd name="connsiteY92" fmla="*/ 2650331 h 3362325"/>
              <a:gd name="connsiteX93" fmla="*/ 1362075 w 3536157"/>
              <a:gd name="connsiteY93" fmla="*/ 2626519 h 3362325"/>
              <a:gd name="connsiteX94" fmla="*/ 1383506 w 3536157"/>
              <a:gd name="connsiteY94" fmla="*/ 2600325 h 3362325"/>
              <a:gd name="connsiteX95" fmla="*/ 1407319 w 3536157"/>
              <a:gd name="connsiteY95" fmla="*/ 2562225 h 3362325"/>
              <a:gd name="connsiteX96" fmla="*/ 1438275 w 3536157"/>
              <a:gd name="connsiteY96" fmla="*/ 2538412 h 3362325"/>
              <a:gd name="connsiteX97" fmla="*/ 1457325 w 3536157"/>
              <a:gd name="connsiteY97" fmla="*/ 2528887 h 3362325"/>
              <a:gd name="connsiteX98" fmla="*/ 1485900 w 3536157"/>
              <a:gd name="connsiteY98" fmla="*/ 2528887 h 3362325"/>
              <a:gd name="connsiteX99" fmla="*/ 1540669 w 3536157"/>
              <a:gd name="connsiteY99" fmla="*/ 2536031 h 3362325"/>
              <a:gd name="connsiteX100" fmla="*/ 1590675 w 3536157"/>
              <a:gd name="connsiteY100" fmla="*/ 2540794 h 3362325"/>
              <a:gd name="connsiteX101" fmla="*/ 1643063 w 3536157"/>
              <a:gd name="connsiteY101" fmla="*/ 2536031 h 3362325"/>
              <a:gd name="connsiteX102" fmla="*/ 1664494 w 3536157"/>
              <a:gd name="connsiteY102" fmla="*/ 2536031 h 3362325"/>
              <a:gd name="connsiteX103" fmla="*/ 1704975 w 3536157"/>
              <a:gd name="connsiteY103" fmla="*/ 2519362 h 3362325"/>
              <a:gd name="connsiteX104" fmla="*/ 1728788 w 3536157"/>
              <a:gd name="connsiteY104" fmla="*/ 2505075 h 3362325"/>
              <a:gd name="connsiteX105" fmla="*/ 1785938 w 3536157"/>
              <a:gd name="connsiteY105" fmla="*/ 2483644 h 3362325"/>
              <a:gd name="connsiteX106" fmla="*/ 1807369 w 3536157"/>
              <a:gd name="connsiteY106" fmla="*/ 2459831 h 3362325"/>
              <a:gd name="connsiteX107" fmla="*/ 1843088 w 3536157"/>
              <a:gd name="connsiteY107" fmla="*/ 2428875 h 3362325"/>
              <a:gd name="connsiteX108" fmla="*/ 1859756 w 3536157"/>
              <a:gd name="connsiteY108" fmla="*/ 2386012 h 3362325"/>
              <a:gd name="connsiteX109" fmla="*/ 1876425 w 3536157"/>
              <a:gd name="connsiteY109" fmla="*/ 2347912 h 3362325"/>
              <a:gd name="connsiteX110" fmla="*/ 1890713 w 3536157"/>
              <a:gd name="connsiteY110" fmla="*/ 2307431 h 3362325"/>
              <a:gd name="connsiteX111" fmla="*/ 1893093 w 3536157"/>
              <a:gd name="connsiteY111" fmla="*/ 2259807 h 3362325"/>
              <a:gd name="connsiteX112" fmla="*/ 1912143 w 3536157"/>
              <a:gd name="connsiteY112" fmla="*/ 2214563 h 3362325"/>
              <a:gd name="connsiteX113" fmla="*/ 1955006 w 3536157"/>
              <a:gd name="connsiteY113" fmla="*/ 2169320 h 3362325"/>
              <a:gd name="connsiteX114" fmla="*/ 2059780 w 3536157"/>
              <a:gd name="connsiteY114" fmla="*/ 2150269 h 3362325"/>
              <a:gd name="connsiteX115" fmla="*/ 2216943 w 3536157"/>
              <a:gd name="connsiteY115" fmla="*/ 2040732 h 3362325"/>
              <a:gd name="connsiteX116" fmla="*/ 2274093 w 3536157"/>
              <a:gd name="connsiteY116" fmla="*/ 1988345 h 3362325"/>
              <a:gd name="connsiteX117" fmla="*/ 2378868 w 3536157"/>
              <a:gd name="connsiteY117" fmla="*/ 1878807 h 3362325"/>
              <a:gd name="connsiteX118" fmla="*/ 2486024 w 3536157"/>
              <a:gd name="connsiteY118" fmla="*/ 1747839 h 3362325"/>
              <a:gd name="connsiteX119" fmla="*/ 2566986 w 3536157"/>
              <a:gd name="connsiteY119" fmla="*/ 1676400 h 3362325"/>
              <a:gd name="connsiteX120" fmla="*/ 2638424 w 3536157"/>
              <a:gd name="connsiteY120" fmla="*/ 1524001 h 3362325"/>
              <a:gd name="connsiteX121" fmla="*/ 2693193 w 3536157"/>
              <a:gd name="connsiteY121" fmla="*/ 1393032 h 3362325"/>
              <a:gd name="connsiteX122" fmla="*/ 2724149 w 3536157"/>
              <a:gd name="connsiteY122" fmla="*/ 1328738 h 3362325"/>
              <a:gd name="connsiteX123" fmla="*/ 2783681 w 3536157"/>
              <a:gd name="connsiteY123" fmla="*/ 1273970 h 3362325"/>
              <a:gd name="connsiteX124" fmla="*/ 2886074 w 3536157"/>
              <a:gd name="connsiteY124" fmla="*/ 1216820 h 3362325"/>
              <a:gd name="connsiteX125" fmla="*/ 2950368 w 3536157"/>
              <a:gd name="connsiteY125" fmla="*/ 1202532 h 3362325"/>
              <a:gd name="connsiteX126" fmla="*/ 3002755 w 3536157"/>
              <a:gd name="connsiteY126" fmla="*/ 1147763 h 3362325"/>
              <a:gd name="connsiteX127" fmla="*/ 3390899 w 3536157"/>
              <a:gd name="connsiteY127" fmla="*/ 428627 h 3362325"/>
              <a:gd name="connsiteX128" fmla="*/ 3428999 w 3536157"/>
              <a:gd name="connsiteY128" fmla="*/ 347664 h 3362325"/>
              <a:gd name="connsiteX129" fmla="*/ 3481387 w 3536157"/>
              <a:gd name="connsiteY129" fmla="*/ 252414 h 3362325"/>
              <a:gd name="connsiteX130" fmla="*/ 3536157 w 3536157"/>
              <a:gd name="connsiteY130" fmla="*/ 147636 h 3362325"/>
              <a:gd name="connsiteX0" fmla="*/ 3505200 w 3536157"/>
              <a:gd name="connsiteY0" fmla="*/ 0 h 3362325"/>
              <a:gd name="connsiteX1" fmla="*/ 3469481 w 3536157"/>
              <a:gd name="connsiteY1" fmla="*/ 140495 h 3362325"/>
              <a:gd name="connsiteX2" fmla="*/ 3440906 w 3536157"/>
              <a:gd name="connsiteY2" fmla="*/ 228600 h 3362325"/>
              <a:gd name="connsiteX3" fmla="*/ 3381374 w 3536157"/>
              <a:gd name="connsiteY3" fmla="*/ 340520 h 3362325"/>
              <a:gd name="connsiteX4" fmla="*/ 3336130 w 3536157"/>
              <a:gd name="connsiteY4" fmla="*/ 385764 h 3362325"/>
              <a:gd name="connsiteX5" fmla="*/ 3298031 w 3536157"/>
              <a:gd name="connsiteY5" fmla="*/ 423864 h 3362325"/>
              <a:gd name="connsiteX6" fmla="*/ 3278980 w 3536157"/>
              <a:gd name="connsiteY6" fmla="*/ 450058 h 3362325"/>
              <a:gd name="connsiteX7" fmla="*/ 3259931 w 3536157"/>
              <a:gd name="connsiteY7" fmla="*/ 490540 h 3362325"/>
              <a:gd name="connsiteX8" fmla="*/ 3193255 w 3536157"/>
              <a:gd name="connsiteY8" fmla="*/ 519114 h 3362325"/>
              <a:gd name="connsiteX9" fmla="*/ 3133724 w 3536157"/>
              <a:gd name="connsiteY9" fmla="*/ 559595 h 3362325"/>
              <a:gd name="connsiteX10" fmla="*/ 3078956 w 3536157"/>
              <a:gd name="connsiteY10" fmla="*/ 661989 h 3362325"/>
              <a:gd name="connsiteX11" fmla="*/ 3057524 w 3536157"/>
              <a:gd name="connsiteY11" fmla="*/ 733427 h 3362325"/>
              <a:gd name="connsiteX12" fmla="*/ 3055144 w 3536157"/>
              <a:gd name="connsiteY12" fmla="*/ 797719 h 3362325"/>
              <a:gd name="connsiteX13" fmla="*/ 3045618 w 3536157"/>
              <a:gd name="connsiteY13" fmla="*/ 854871 h 3362325"/>
              <a:gd name="connsiteX14" fmla="*/ 3038474 w 3536157"/>
              <a:gd name="connsiteY14" fmla="*/ 892970 h 3362325"/>
              <a:gd name="connsiteX15" fmla="*/ 3024187 w 3536157"/>
              <a:gd name="connsiteY15" fmla="*/ 921546 h 3362325"/>
              <a:gd name="connsiteX16" fmla="*/ 3007518 w 3536157"/>
              <a:gd name="connsiteY16" fmla="*/ 957263 h 3362325"/>
              <a:gd name="connsiteX17" fmla="*/ 2978943 w 3536157"/>
              <a:gd name="connsiteY17" fmla="*/ 1009651 h 3362325"/>
              <a:gd name="connsiteX18" fmla="*/ 2962274 w 3536157"/>
              <a:gd name="connsiteY18" fmla="*/ 1097757 h 3362325"/>
              <a:gd name="connsiteX19" fmla="*/ 2924174 w 3536157"/>
              <a:gd name="connsiteY19" fmla="*/ 1147764 h 3362325"/>
              <a:gd name="connsiteX20" fmla="*/ 2833687 w 3536157"/>
              <a:gd name="connsiteY20" fmla="*/ 1195388 h 3362325"/>
              <a:gd name="connsiteX21" fmla="*/ 2771774 w 3536157"/>
              <a:gd name="connsiteY21" fmla="*/ 1219201 h 3362325"/>
              <a:gd name="connsiteX22" fmla="*/ 2738437 w 3536157"/>
              <a:gd name="connsiteY22" fmla="*/ 1240632 h 3362325"/>
              <a:gd name="connsiteX23" fmla="*/ 2709862 w 3536157"/>
              <a:gd name="connsiteY23" fmla="*/ 1281113 h 3362325"/>
              <a:gd name="connsiteX24" fmla="*/ 2652712 w 3536157"/>
              <a:gd name="connsiteY24" fmla="*/ 1369220 h 3362325"/>
              <a:gd name="connsiteX25" fmla="*/ 2609849 w 3536157"/>
              <a:gd name="connsiteY25" fmla="*/ 1493045 h 3362325"/>
              <a:gd name="connsiteX26" fmla="*/ 2569368 w 3536157"/>
              <a:gd name="connsiteY26" fmla="*/ 1576388 h 3362325"/>
              <a:gd name="connsiteX27" fmla="*/ 2528887 w 3536157"/>
              <a:gd name="connsiteY27" fmla="*/ 1652588 h 3362325"/>
              <a:gd name="connsiteX28" fmla="*/ 2464594 w 3536157"/>
              <a:gd name="connsiteY28" fmla="*/ 1700214 h 3362325"/>
              <a:gd name="connsiteX29" fmla="*/ 2409824 w 3536157"/>
              <a:gd name="connsiteY29" fmla="*/ 1769270 h 3362325"/>
              <a:gd name="connsiteX30" fmla="*/ 2286000 w 3536157"/>
              <a:gd name="connsiteY30" fmla="*/ 1900238 h 3362325"/>
              <a:gd name="connsiteX31" fmla="*/ 2171699 w 3536157"/>
              <a:gd name="connsiteY31" fmla="*/ 2009776 h 3362325"/>
              <a:gd name="connsiteX32" fmla="*/ 2069305 w 3536157"/>
              <a:gd name="connsiteY32" fmla="*/ 2085974 h 3362325"/>
              <a:gd name="connsiteX33" fmla="*/ 1978817 w 3536157"/>
              <a:gd name="connsiteY33" fmla="*/ 2100263 h 3362325"/>
              <a:gd name="connsiteX34" fmla="*/ 1916905 w 3536157"/>
              <a:gd name="connsiteY34" fmla="*/ 2128838 h 3362325"/>
              <a:gd name="connsiteX35" fmla="*/ 1859755 w 3536157"/>
              <a:gd name="connsiteY35" fmla="*/ 2174081 h 3362325"/>
              <a:gd name="connsiteX36" fmla="*/ 1840705 w 3536157"/>
              <a:gd name="connsiteY36" fmla="*/ 2240757 h 3362325"/>
              <a:gd name="connsiteX37" fmla="*/ 1838324 w 3536157"/>
              <a:gd name="connsiteY37" fmla="*/ 2319338 h 3362325"/>
              <a:gd name="connsiteX38" fmla="*/ 1831181 w 3536157"/>
              <a:gd name="connsiteY38" fmla="*/ 2374106 h 3362325"/>
              <a:gd name="connsiteX39" fmla="*/ 1816894 w 3536157"/>
              <a:gd name="connsiteY39" fmla="*/ 2407444 h 3362325"/>
              <a:gd name="connsiteX40" fmla="*/ 1788319 w 3536157"/>
              <a:gd name="connsiteY40" fmla="*/ 2440781 h 3362325"/>
              <a:gd name="connsiteX41" fmla="*/ 1728788 w 3536157"/>
              <a:gd name="connsiteY41" fmla="*/ 2464594 h 3362325"/>
              <a:gd name="connsiteX42" fmla="*/ 1676400 w 3536157"/>
              <a:gd name="connsiteY42" fmla="*/ 2478881 h 3362325"/>
              <a:gd name="connsiteX43" fmla="*/ 1624013 w 3536157"/>
              <a:gd name="connsiteY43" fmla="*/ 2483644 h 3362325"/>
              <a:gd name="connsiteX44" fmla="*/ 1543050 w 3536157"/>
              <a:gd name="connsiteY44" fmla="*/ 2481262 h 3362325"/>
              <a:gd name="connsiteX45" fmla="*/ 1454944 w 3536157"/>
              <a:gd name="connsiteY45" fmla="*/ 2478881 h 3362325"/>
              <a:gd name="connsiteX46" fmla="*/ 1402556 w 3536157"/>
              <a:gd name="connsiteY46" fmla="*/ 2483644 h 3362325"/>
              <a:gd name="connsiteX47" fmla="*/ 1364456 w 3536157"/>
              <a:gd name="connsiteY47" fmla="*/ 2509837 h 3362325"/>
              <a:gd name="connsiteX48" fmla="*/ 1345406 w 3536157"/>
              <a:gd name="connsiteY48" fmla="*/ 2538412 h 3362325"/>
              <a:gd name="connsiteX49" fmla="*/ 1326356 w 3536157"/>
              <a:gd name="connsiteY49" fmla="*/ 2574131 h 3362325"/>
              <a:gd name="connsiteX50" fmla="*/ 1312069 w 3536157"/>
              <a:gd name="connsiteY50" fmla="*/ 2612231 h 3362325"/>
              <a:gd name="connsiteX51" fmla="*/ 1281113 w 3536157"/>
              <a:gd name="connsiteY51" fmla="*/ 2636044 h 3362325"/>
              <a:gd name="connsiteX52" fmla="*/ 1238250 w 3536157"/>
              <a:gd name="connsiteY52" fmla="*/ 2674144 h 3362325"/>
              <a:gd name="connsiteX53" fmla="*/ 1207294 w 3536157"/>
              <a:gd name="connsiteY53" fmla="*/ 2683669 h 3362325"/>
              <a:gd name="connsiteX54" fmla="*/ 1171575 w 3536157"/>
              <a:gd name="connsiteY54" fmla="*/ 2676525 h 3362325"/>
              <a:gd name="connsiteX55" fmla="*/ 1116806 w 3536157"/>
              <a:gd name="connsiteY55" fmla="*/ 2676525 h 3362325"/>
              <a:gd name="connsiteX56" fmla="*/ 1088231 w 3536157"/>
              <a:gd name="connsiteY56" fmla="*/ 2681287 h 3362325"/>
              <a:gd name="connsiteX57" fmla="*/ 1042988 w 3536157"/>
              <a:gd name="connsiteY57" fmla="*/ 2688431 h 3362325"/>
              <a:gd name="connsiteX58" fmla="*/ 1004888 w 3536157"/>
              <a:gd name="connsiteY58" fmla="*/ 2712244 h 3362325"/>
              <a:gd name="connsiteX59" fmla="*/ 950119 w 3536157"/>
              <a:gd name="connsiteY59" fmla="*/ 2745581 h 3362325"/>
              <a:gd name="connsiteX60" fmla="*/ 859631 w 3536157"/>
              <a:gd name="connsiteY60" fmla="*/ 2809875 h 3362325"/>
              <a:gd name="connsiteX61" fmla="*/ 788194 w 3536157"/>
              <a:gd name="connsiteY61" fmla="*/ 2857500 h 3362325"/>
              <a:gd name="connsiteX62" fmla="*/ 707231 w 3536157"/>
              <a:gd name="connsiteY62" fmla="*/ 2909887 h 3362325"/>
              <a:gd name="connsiteX63" fmla="*/ 652463 w 3536157"/>
              <a:gd name="connsiteY63" fmla="*/ 2955131 h 3362325"/>
              <a:gd name="connsiteX64" fmla="*/ 547688 w 3536157"/>
              <a:gd name="connsiteY64" fmla="*/ 3017044 h 3362325"/>
              <a:gd name="connsiteX65" fmla="*/ 459581 w 3536157"/>
              <a:gd name="connsiteY65" fmla="*/ 3064669 h 3362325"/>
              <a:gd name="connsiteX66" fmla="*/ 326231 w 3536157"/>
              <a:gd name="connsiteY66" fmla="*/ 3133725 h 3362325"/>
              <a:gd name="connsiteX67" fmla="*/ 240506 w 3536157"/>
              <a:gd name="connsiteY67" fmla="*/ 3167062 h 3362325"/>
              <a:gd name="connsiteX68" fmla="*/ 164306 w 3536157"/>
              <a:gd name="connsiteY68" fmla="*/ 3200400 h 3362325"/>
              <a:gd name="connsiteX69" fmla="*/ 102394 w 3536157"/>
              <a:gd name="connsiteY69" fmla="*/ 3221831 h 3362325"/>
              <a:gd name="connsiteX70" fmla="*/ 0 w 3536157"/>
              <a:gd name="connsiteY70" fmla="*/ 3233737 h 3362325"/>
              <a:gd name="connsiteX71" fmla="*/ 11906 w 3536157"/>
              <a:gd name="connsiteY71" fmla="*/ 3252787 h 3362325"/>
              <a:gd name="connsiteX72" fmla="*/ 33338 w 3536157"/>
              <a:gd name="connsiteY72" fmla="*/ 3281362 h 3362325"/>
              <a:gd name="connsiteX73" fmla="*/ 45244 w 3536157"/>
              <a:gd name="connsiteY73" fmla="*/ 3324225 h 3362325"/>
              <a:gd name="connsiteX74" fmla="*/ 47625 w 3536157"/>
              <a:gd name="connsiteY74" fmla="*/ 3362325 h 3362325"/>
              <a:gd name="connsiteX75" fmla="*/ 100013 w 3536157"/>
              <a:gd name="connsiteY75" fmla="*/ 3345656 h 3362325"/>
              <a:gd name="connsiteX76" fmla="*/ 247650 w 3536157"/>
              <a:gd name="connsiteY76" fmla="*/ 3288506 h 3362325"/>
              <a:gd name="connsiteX77" fmla="*/ 402431 w 3536157"/>
              <a:gd name="connsiteY77" fmla="*/ 3214687 h 3362325"/>
              <a:gd name="connsiteX78" fmla="*/ 531019 w 3536157"/>
              <a:gd name="connsiteY78" fmla="*/ 3138487 h 3362325"/>
              <a:gd name="connsiteX79" fmla="*/ 623888 w 3536157"/>
              <a:gd name="connsiteY79" fmla="*/ 3074194 h 3362325"/>
              <a:gd name="connsiteX80" fmla="*/ 721519 w 3536157"/>
              <a:gd name="connsiteY80" fmla="*/ 3005137 h 3362325"/>
              <a:gd name="connsiteX81" fmla="*/ 857250 w 3536157"/>
              <a:gd name="connsiteY81" fmla="*/ 2900362 h 3362325"/>
              <a:gd name="connsiteX82" fmla="*/ 978694 w 3536157"/>
              <a:gd name="connsiteY82" fmla="*/ 2826544 h 3362325"/>
              <a:gd name="connsiteX83" fmla="*/ 1035844 w 3536157"/>
              <a:gd name="connsiteY83" fmla="*/ 2774156 h 3362325"/>
              <a:gd name="connsiteX84" fmla="*/ 1066800 w 3536157"/>
              <a:gd name="connsiteY84" fmla="*/ 2764631 h 3362325"/>
              <a:gd name="connsiteX85" fmla="*/ 1081088 w 3536157"/>
              <a:gd name="connsiteY85" fmla="*/ 2759869 h 3362325"/>
              <a:gd name="connsiteX86" fmla="*/ 1140619 w 3536157"/>
              <a:gd name="connsiteY86" fmla="*/ 2755106 h 3362325"/>
              <a:gd name="connsiteX87" fmla="*/ 1200150 w 3536157"/>
              <a:gd name="connsiteY87" fmla="*/ 2745581 h 3362325"/>
              <a:gd name="connsiteX88" fmla="*/ 1221581 w 3536157"/>
              <a:gd name="connsiteY88" fmla="*/ 2740819 h 3362325"/>
              <a:gd name="connsiteX89" fmla="*/ 1240631 w 3536157"/>
              <a:gd name="connsiteY89" fmla="*/ 2731294 h 3362325"/>
              <a:gd name="connsiteX90" fmla="*/ 1307306 w 3536157"/>
              <a:gd name="connsiteY90" fmla="*/ 2690812 h 3362325"/>
              <a:gd name="connsiteX91" fmla="*/ 1338263 w 3536157"/>
              <a:gd name="connsiteY91" fmla="*/ 2676525 h 3362325"/>
              <a:gd name="connsiteX92" fmla="*/ 1347788 w 3536157"/>
              <a:gd name="connsiteY92" fmla="*/ 2650331 h 3362325"/>
              <a:gd name="connsiteX93" fmla="*/ 1362075 w 3536157"/>
              <a:gd name="connsiteY93" fmla="*/ 2626519 h 3362325"/>
              <a:gd name="connsiteX94" fmla="*/ 1383506 w 3536157"/>
              <a:gd name="connsiteY94" fmla="*/ 2600325 h 3362325"/>
              <a:gd name="connsiteX95" fmla="*/ 1407319 w 3536157"/>
              <a:gd name="connsiteY95" fmla="*/ 2562225 h 3362325"/>
              <a:gd name="connsiteX96" fmla="*/ 1438275 w 3536157"/>
              <a:gd name="connsiteY96" fmla="*/ 2538412 h 3362325"/>
              <a:gd name="connsiteX97" fmla="*/ 1457325 w 3536157"/>
              <a:gd name="connsiteY97" fmla="*/ 2528887 h 3362325"/>
              <a:gd name="connsiteX98" fmla="*/ 1485900 w 3536157"/>
              <a:gd name="connsiteY98" fmla="*/ 2528887 h 3362325"/>
              <a:gd name="connsiteX99" fmla="*/ 1540669 w 3536157"/>
              <a:gd name="connsiteY99" fmla="*/ 2536031 h 3362325"/>
              <a:gd name="connsiteX100" fmla="*/ 1590675 w 3536157"/>
              <a:gd name="connsiteY100" fmla="*/ 2540794 h 3362325"/>
              <a:gd name="connsiteX101" fmla="*/ 1643063 w 3536157"/>
              <a:gd name="connsiteY101" fmla="*/ 2536031 h 3362325"/>
              <a:gd name="connsiteX102" fmla="*/ 1664494 w 3536157"/>
              <a:gd name="connsiteY102" fmla="*/ 2536031 h 3362325"/>
              <a:gd name="connsiteX103" fmla="*/ 1704975 w 3536157"/>
              <a:gd name="connsiteY103" fmla="*/ 2519362 h 3362325"/>
              <a:gd name="connsiteX104" fmla="*/ 1728788 w 3536157"/>
              <a:gd name="connsiteY104" fmla="*/ 2505075 h 3362325"/>
              <a:gd name="connsiteX105" fmla="*/ 1785938 w 3536157"/>
              <a:gd name="connsiteY105" fmla="*/ 2483644 h 3362325"/>
              <a:gd name="connsiteX106" fmla="*/ 1807369 w 3536157"/>
              <a:gd name="connsiteY106" fmla="*/ 2459831 h 3362325"/>
              <a:gd name="connsiteX107" fmla="*/ 1843088 w 3536157"/>
              <a:gd name="connsiteY107" fmla="*/ 2428875 h 3362325"/>
              <a:gd name="connsiteX108" fmla="*/ 1859756 w 3536157"/>
              <a:gd name="connsiteY108" fmla="*/ 2386012 h 3362325"/>
              <a:gd name="connsiteX109" fmla="*/ 1876425 w 3536157"/>
              <a:gd name="connsiteY109" fmla="*/ 2347912 h 3362325"/>
              <a:gd name="connsiteX110" fmla="*/ 1890713 w 3536157"/>
              <a:gd name="connsiteY110" fmla="*/ 2307431 h 3362325"/>
              <a:gd name="connsiteX111" fmla="*/ 1893093 w 3536157"/>
              <a:gd name="connsiteY111" fmla="*/ 2259807 h 3362325"/>
              <a:gd name="connsiteX112" fmla="*/ 1912143 w 3536157"/>
              <a:gd name="connsiteY112" fmla="*/ 2214563 h 3362325"/>
              <a:gd name="connsiteX113" fmla="*/ 1955006 w 3536157"/>
              <a:gd name="connsiteY113" fmla="*/ 2169320 h 3362325"/>
              <a:gd name="connsiteX114" fmla="*/ 2059780 w 3536157"/>
              <a:gd name="connsiteY114" fmla="*/ 2150269 h 3362325"/>
              <a:gd name="connsiteX115" fmla="*/ 2216943 w 3536157"/>
              <a:gd name="connsiteY115" fmla="*/ 2040732 h 3362325"/>
              <a:gd name="connsiteX116" fmla="*/ 2274093 w 3536157"/>
              <a:gd name="connsiteY116" fmla="*/ 1988345 h 3362325"/>
              <a:gd name="connsiteX117" fmla="*/ 2378868 w 3536157"/>
              <a:gd name="connsiteY117" fmla="*/ 1878807 h 3362325"/>
              <a:gd name="connsiteX118" fmla="*/ 2486024 w 3536157"/>
              <a:gd name="connsiteY118" fmla="*/ 1747839 h 3362325"/>
              <a:gd name="connsiteX119" fmla="*/ 2566986 w 3536157"/>
              <a:gd name="connsiteY119" fmla="*/ 1676400 h 3362325"/>
              <a:gd name="connsiteX120" fmla="*/ 2638424 w 3536157"/>
              <a:gd name="connsiteY120" fmla="*/ 1524001 h 3362325"/>
              <a:gd name="connsiteX121" fmla="*/ 2693193 w 3536157"/>
              <a:gd name="connsiteY121" fmla="*/ 1393032 h 3362325"/>
              <a:gd name="connsiteX122" fmla="*/ 2724149 w 3536157"/>
              <a:gd name="connsiteY122" fmla="*/ 1328738 h 3362325"/>
              <a:gd name="connsiteX123" fmla="*/ 2783681 w 3536157"/>
              <a:gd name="connsiteY123" fmla="*/ 1273970 h 3362325"/>
              <a:gd name="connsiteX124" fmla="*/ 2886074 w 3536157"/>
              <a:gd name="connsiteY124" fmla="*/ 1216820 h 3362325"/>
              <a:gd name="connsiteX125" fmla="*/ 2950368 w 3536157"/>
              <a:gd name="connsiteY125" fmla="*/ 1202532 h 3362325"/>
              <a:gd name="connsiteX126" fmla="*/ 3002755 w 3536157"/>
              <a:gd name="connsiteY126" fmla="*/ 1147763 h 3362325"/>
              <a:gd name="connsiteX127" fmla="*/ 3345655 w 3536157"/>
              <a:gd name="connsiteY127" fmla="*/ 521496 h 3362325"/>
              <a:gd name="connsiteX128" fmla="*/ 3390899 w 3536157"/>
              <a:gd name="connsiteY128" fmla="*/ 428627 h 3362325"/>
              <a:gd name="connsiteX129" fmla="*/ 3428999 w 3536157"/>
              <a:gd name="connsiteY129" fmla="*/ 347664 h 3362325"/>
              <a:gd name="connsiteX130" fmla="*/ 3481387 w 3536157"/>
              <a:gd name="connsiteY130" fmla="*/ 252414 h 3362325"/>
              <a:gd name="connsiteX131" fmla="*/ 3536157 w 3536157"/>
              <a:gd name="connsiteY131" fmla="*/ 147636 h 3362325"/>
              <a:gd name="connsiteX0" fmla="*/ 3505200 w 3536157"/>
              <a:gd name="connsiteY0" fmla="*/ 0 h 3362325"/>
              <a:gd name="connsiteX1" fmla="*/ 3469481 w 3536157"/>
              <a:gd name="connsiteY1" fmla="*/ 140495 h 3362325"/>
              <a:gd name="connsiteX2" fmla="*/ 3440906 w 3536157"/>
              <a:gd name="connsiteY2" fmla="*/ 228600 h 3362325"/>
              <a:gd name="connsiteX3" fmla="*/ 3381374 w 3536157"/>
              <a:gd name="connsiteY3" fmla="*/ 340520 h 3362325"/>
              <a:gd name="connsiteX4" fmla="*/ 3336130 w 3536157"/>
              <a:gd name="connsiteY4" fmla="*/ 385764 h 3362325"/>
              <a:gd name="connsiteX5" fmla="*/ 3298031 w 3536157"/>
              <a:gd name="connsiteY5" fmla="*/ 423864 h 3362325"/>
              <a:gd name="connsiteX6" fmla="*/ 3278980 w 3536157"/>
              <a:gd name="connsiteY6" fmla="*/ 450058 h 3362325"/>
              <a:gd name="connsiteX7" fmla="*/ 3259931 w 3536157"/>
              <a:gd name="connsiteY7" fmla="*/ 490540 h 3362325"/>
              <a:gd name="connsiteX8" fmla="*/ 3193255 w 3536157"/>
              <a:gd name="connsiteY8" fmla="*/ 519114 h 3362325"/>
              <a:gd name="connsiteX9" fmla="*/ 3133724 w 3536157"/>
              <a:gd name="connsiteY9" fmla="*/ 559595 h 3362325"/>
              <a:gd name="connsiteX10" fmla="*/ 3078956 w 3536157"/>
              <a:gd name="connsiteY10" fmla="*/ 661989 h 3362325"/>
              <a:gd name="connsiteX11" fmla="*/ 3057524 w 3536157"/>
              <a:gd name="connsiteY11" fmla="*/ 733427 h 3362325"/>
              <a:gd name="connsiteX12" fmla="*/ 3055144 w 3536157"/>
              <a:gd name="connsiteY12" fmla="*/ 797719 h 3362325"/>
              <a:gd name="connsiteX13" fmla="*/ 3045618 w 3536157"/>
              <a:gd name="connsiteY13" fmla="*/ 854871 h 3362325"/>
              <a:gd name="connsiteX14" fmla="*/ 3038474 w 3536157"/>
              <a:gd name="connsiteY14" fmla="*/ 892970 h 3362325"/>
              <a:gd name="connsiteX15" fmla="*/ 3024187 w 3536157"/>
              <a:gd name="connsiteY15" fmla="*/ 921546 h 3362325"/>
              <a:gd name="connsiteX16" fmla="*/ 3007518 w 3536157"/>
              <a:gd name="connsiteY16" fmla="*/ 957263 h 3362325"/>
              <a:gd name="connsiteX17" fmla="*/ 2978943 w 3536157"/>
              <a:gd name="connsiteY17" fmla="*/ 1009651 h 3362325"/>
              <a:gd name="connsiteX18" fmla="*/ 2962274 w 3536157"/>
              <a:gd name="connsiteY18" fmla="*/ 1097757 h 3362325"/>
              <a:gd name="connsiteX19" fmla="*/ 2924174 w 3536157"/>
              <a:gd name="connsiteY19" fmla="*/ 1147764 h 3362325"/>
              <a:gd name="connsiteX20" fmla="*/ 2833687 w 3536157"/>
              <a:gd name="connsiteY20" fmla="*/ 1195388 h 3362325"/>
              <a:gd name="connsiteX21" fmla="*/ 2771774 w 3536157"/>
              <a:gd name="connsiteY21" fmla="*/ 1219201 h 3362325"/>
              <a:gd name="connsiteX22" fmla="*/ 2738437 w 3536157"/>
              <a:gd name="connsiteY22" fmla="*/ 1240632 h 3362325"/>
              <a:gd name="connsiteX23" fmla="*/ 2709862 w 3536157"/>
              <a:gd name="connsiteY23" fmla="*/ 1281113 h 3362325"/>
              <a:gd name="connsiteX24" fmla="*/ 2652712 w 3536157"/>
              <a:gd name="connsiteY24" fmla="*/ 1369220 h 3362325"/>
              <a:gd name="connsiteX25" fmla="*/ 2609849 w 3536157"/>
              <a:gd name="connsiteY25" fmla="*/ 1493045 h 3362325"/>
              <a:gd name="connsiteX26" fmla="*/ 2569368 w 3536157"/>
              <a:gd name="connsiteY26" fmla="*/ 1576388 h 3362325"/>
              <a:gd name="connsiteX27" fmla="*/ 2528887 w 3536157"/>
              <a:gd name="connsiteY27" fmla="*/ 1652588 h 3362325"/>
              <a:gd name="connsiteX28" fmla="*/ 2464594 w 3536157"/>
              <a:gd name="connsiteY28" fmla="*/ 1700214 h 3362325"/>
              <a:gd name="connsiteX29" fmla="*/ 2409824 w 3536157"/>
              <a:gd name="connsiteY29" fmla="*/ 1769270 h 3362325"/>
              <a:gd name="connsiteX30" fmla="*/ 2286000 w 3536157"/>
              <a:gd name="connsiteY30" fmla="*/ 1900238 h 3362325"/>
              <a:gd name="connsiteX31" fmla="*/ 2171699 w 3536157"/>
              <a:gd name="connsiteY31" fmla="*/ 2009776 h 3362325"/>
              <a:gd name="connsiteX32" fmla="*/ 2069305 w 3536157"/>
              <a:gd name="connsiteY32" fmla="*/ 2085974 h 3362325"/>
              <a:gd name="connsiteX33" fmla="*/ 1978817 w 3536157"/>
              <a:gd name="connsiteY33" fmla="*/ 2100263 h 3362325"/>
              <a:gd name="connsiteX34" fmla="*/ 1916905 w 3536157"/>
              <a:gd name="connsiteY34" fmla="*/ 2128838 h 3362325"/>
              <a:gd name="connsiteX35" fmla="*/ 1859755 w 3536157"/>
              <a:gd name="connsiteY35" fmla="*/ 2174081 h 3362325"/>
              <a:gd name="connsiteX36" fmla="*/ 1840705 w 3536157"/>
              <a:gd name="connsiteY36" fmla="*/ 2240757 h 3362325"/>
              <a:gd name="connsiteX37" fmla="*/ 1838324 w 3536157"/>
              <a:gd name="connsiteY37" fmla="*/ 2319338 h 3362325"/>
              <a:gd name="connsiteX38" fmla="*/ 1831181 w 3536157"/>
              <a:gd name="connsiteY38" fmla="*/ 2374106 h 3362325"/>
              <a:gd name="connsiteX39" fmla="*/ 1816894 w 3536157"/>
              <a:gd name="connsiteY39" fmla="*/ 2407444 h 3362325"/>
              <a:gd name="connsiteX40" fmla="*/ 1788319 w 3536157"/>
              <a:gd name="connsiteY40" fmla="*/ 2440781 h 3362325"/>
              <a:gd name="connsiteX41" fmla="*/ 1728788 w 3536157"/>
              <a:gd name="connsiteY41" fmla="*/ 2464594 h 3362325"/>
              <a:gd name="connsiteX42" fmla="*/ 1676400 w 3536157"/>
              <a:gd name="connsiteY42" fmla="*/ 2478881 h 3362325"/>
              <a:gd name="connsiteX43" fmla="*/ 1624013 w 3536157"/>
              <a:gd name="connsiteY43" fmla="*/ 2483644 h 3362325"/>
              <a:gd name="connsiteX44" fmla="*/ 1543050 w 3536157"/>
              <a:gd name="connsiteY44" fmla="*/ 2481262 h 3362325"/>
              <a:gd name="connsiteX45" fmla="*/ 1454944 w 3536157"/>
              <a:gd name="connsiteY45" fmla="*/ 2478881 h 3362325"/>
              <a:gd name="connsiteX46" fmla="*/ 1402556 w 3536157"/>
              <a:gd name="connsiteY46" fmla="*/ 2483644 h 3362325"/>
              <a:gd name="connsiteX47" fmla="*/ 1364456 w 3536157"/>
              <a:gd name="connsiteY47" fmla="*/ 2509837 h 3362325"/>
              <a:gd name="connsiteX48" fmla="*/ 1345406 w 3536157"/>
              <a:gd name="connsiteY48" fmla="*/ 2538412 h 3362325"/>
              <a:gd name="connsiteX49" fmla="*/ 1326356 w 3536157"/>
              <a:gd name="connsiteY49" fmla="*/ 2574131 h 3362325"/>
              <a:gd name="connsiteX50" fmla="*/ 1312069 w 3536157"/>
              <a:gd name="connsiteY50" fmla="*/ 2612231 h 3362325"/>
              <a:gd name="connsiteX51" fmla="*/ 1281113 w 3536157"/>
              <a:gd name="connsiteY51" fmla="*/ 2636044 h 3362325"/>
              <a:gd name="connsiteX52" fmla="*/ 1238250 w 3536157"/>
              <a:gd name="connsiteY52" fmla="*/ 2674144 h 3362325"/>
              <a:gd name="connsiteX53" fmla="*/ 1207294 w 3536157"/>
              <a:gd name="connsiteY53" fmla="*/ 2683669 h 3362325"/>
              <a:gd name="connsiteX54" fmla="*/ 1171575 w 3536157"/>
              <a:gd name="connsiteY54" fmla="*/ 2676525 h 3362325"/>
              <a:gd name="connsiteX55" fmla="*/ 1116806 w 3536157"/>
              <a:gd name="connsiteY55" fmla="*/ 2676525 h 3362325"/>
              <a:gd name="connsiteX56" fmla="*/ 1088231 w 3536157"/>
              <a:gd name="connsiteY56" fmla="*/ 2681287 h 3362325"/>
              <a:gd name="connsiteX57" fmla="*/ 1042988 w 3536157"/>
              <a:gd name="connsiteY57" fmla="*/ 2688431 h 3362325"/>
              <a:gd name="connsiteX58" fmla="*/ 1004888 w 3536157"/>
              <a:gd name="connsiteY58" fmla="*/ 2712244 h 3362325"/>
              <a:gd name="connsiteX59" fmla="*/ 950119 w 3536157"/>
              <a:gd name="connsiteY59" fmla="*/ 2745581 h 3362325"/>
              <a:gd name="connsiteX60" fmla="*/ 859631 w 3536157"/>
              <a:gd name="connsiteY60" fmla="*/ 2809875 h 3362325"/>
              <a:gd name="connsiteX61" fmla="*/ 788194 w 3536157"/>
              <a:gd name="connsiteY61" fmla="*/ 2857500 h 3362325"/>
              <a:gd name="connsiteX62" fmla="*/ 707231 w 3536157"/>
              <a:gd name="connsiteY62" fmla="*/ 2909887 h 3362325"/>
              <a:gd name="connsiteX63" fmla="*/ 652463 w 3536157"/>
              <a:gd name="connsiteY63" fmla="*/ 2955131 h 3362325"/>
              <a:gd name="connsiteX64" fmla="*/ 547688 w 3536157"/>
              <a:gd name="connsiteY64" fmla="*/ 3017044 h 3362325"/>
              <a:gd name="connsiteX65" fmla="*/ 459581 w 3536157"/>
              <a:gd name="connsiteY65" fmla="*/ 3064669 h 3362325"/>
              <a:gd name="connsiteX66" fmla="*/ 326231 w 3536157"/>
              <a:gd name="connsiteY66" fmla="*/ 3133725 h 3362325"/>
              <a:gd name="connsiteX67" fmla="*/ 240506 w 3536157"/>
              <a:gd name="connsiteY67" fmla="*/ 3167062 h 3362325"/>
              <a:gd name="connsiteX68" fmla="*/ 164306 w 3536157"/>
              <a:gd name="connsiteY68" fmla="*/ 3200400 h 3362325"/>
              <a:gd name="connsiteX69" fmla="*/ 102394 w 3536157"/>
              <a:gd name="connsiteY69" fmla="*/ 3221831 h 3362325"/>
              <a:gd name="connsiteX70" fmla="*/ 0 w 3536157"/>
              <a:gd name="connsiteY70" fmla="*/ 3233737 h 3362325"/>
              <a:gd name="connsiteX71" fmla="*/ 11906 w 3536157"/>
              <a:gd name="connsiteY71" fmla="*/ 3252787 h 3362325"/>
              <a:gd name="connsiteX72" fmla="*/ 33338 w 3536157"/>
              <a:gd name="connsiteY72" fmla="*/ 3281362 h 3362325"/>
              <a:gd name="connsiteX73" fmla="*/ 45244 w 3536157"/>
              <a:gd name="connsiteY73" fmla="*/ 3324225 h 3362325"/>
              <a:gd name="connsiteX74" fmla="*/ 47625 w 3536157"/>
              <a:gd name="connsiteY74" fmla="*/ 3362325 h 3362325"/>
              <a:gd name="connsiteX75" fmla="*/ 100013 w 3536157"/>
              <a:gd name="connsiteY75" fmla="*/ 3345656 h 3362325"/>
              <a:gd name="connsiteX76" fmla="*/ 247650 w 3536157"/>
              <a:gd name="connsiteY76" fmla="*/ 3288506 h 3362325"/>
              <a:gd name="connsiteX77" fmla="*/ 402431 w 3536157"/>
              <a:gd name="connsiteY77" fmla="*/ 3214687 h 3362325"/>
              <a:gd name="connsiteX78" fmla="*/ 531019 w 3536157"/>
              <a:gd name="connsiteY78" fmla="*/ 3138487 h 3362325"/>
              <a:gd name="connsiteX79" fmla="*/ 623888 w 3536157"/>
              <a:gd name="connsiteY79" fmla="*/ 3074194 h 3362325"/>
              <a:gd name="connsiteX80" fmla="*/ 721519 w 3536157"/>
              <a:gd name="connsiteY80" fmla="*/ 3005137 h 3362325"/>
              <a:gd name="connsiteX81" fmla="*/ 857250 w 3536157"/>
              <a:gd name="connsiteY81" fmla="*/ 2900362 h 3362325"/>
              <a:gd name="connsiteX82" fmla="*/ 978694 w 3536157"/>
              <a:gd name="connsiteY82" fmla="*/ 2826544 h 3362325"/>
              <a:gd name="connsiteX83" fmla="*/ 1035844 w 3536157"/>
              <a:gd name="connsiteY83" fmla="*/ 2774156 h 3362325"/>
              <a:gd name="connsiteX84" fmla="*/ 1066800 w 3536157"/>
              <a:gd name="connsiteY84" fmla="*/ 2764631 h 3362325"/>
              <a:gd name="connsiteX85" fmla="*/ 1081088 w 3536157"/>
              <a:gd name="connsiteY85" fmla="*/ 2759869 h 3362325"/>
              <a:gd name="connsiteX86" fmla="*/ 1140619 w 3536157"/>
              <a:gd name="connsiteY86" fmla="*/ 2755106 h 3362325"/>
              <a:gd name="connsiteX87" fmla="*/ 1200150 w 3536157"/>
              <a:gd name="connsiteY87" fmla="*/ 2745581 h 3362325"/>
              <a:gd name="connsiteX88" fmla="*/ 1221581 w 3536157"/>
              <a:gd name="connsiteY88" fmla="*/ 2740819 h 3362325"/>
              <a:gd name="connsiteX89" fmla="*/ 1240631 w 3536157"/>
              <a:gd name="connsiteY89" fmla="*/ 2731294 h 3362325"/>
              <a:gd name="connsiteX90" fmla="*/ 1307306 w 3536157"/>
              <a:gd name="connsiteY90" fmla="*/ 2690812 h 3362325"/>
              <a:gd name="connsiteX91" fmla="*/ 1338263 w 3536157"/>
              <a:gd name="connsiteY91" fmla="*/ 2676525 h 3362325"/>
              <a:gd name="connsiteX92" fmla="*/ 1347788 w 3536157"/>
              <a:gd name="connsiteY92" fmla="*/ 2650331 h 3362325"/>
              <a:gd name="connsiteX93" fmla="*/ 1362075 w 3536157"/>
              <a:gd name="connsiteY93" fmla="*/ 2626519 h 3362325"/>
              <a:gd name="connsiteX94" fmla="*/ 1383506 w 3536157"/>
              <a:gd name="connsiteY94" fmla="*/ 2600325 h 3362325"/>
              <a:gd name="connsiteX95" fmla="*/ 1407319 w 3536157"/>
              <a:gd name="connsiteY95" fmla="*/ 2562225 h 3362325"/>
              <a:gd name="connsiteX96" fmla="*/ 1438275 w 3536157"/>
              <a:gd name="connsiteY96" fmla="*/ 2538412 h 3362325"/>
              <a:gd name="connsiteX97" fmla="*/ 1457325 w 3536157"/>
              <a:gd name="connsiteY97" fmla="*/ 2528887 h 3362325"/>
              <a:gd name="connsiteX98" fmla="*/ 1485900 w 3536157"/>
              <a:gd name="connsiteY98" fmla="*/ 2528887 h 3362325"/>
              <a:gd name="connsiteX99" fmla="*/ 1540669 w 3536157"/>
              <a:gd name="connsiteY99" fmla="*/ 2536031 h 3362325"/>
              <a:gd name="connsiteX100" fmla="*/ 1590675 w 3536157"/>
              <a:gd name="connsiteY100" fmla="*/ 2540794 h 3362325"/>
              <a:gd name="connsiteX101" fmla="*/ 1643063 w 3536157"/>
              <a:gd name="connsiteY101" fmla="*/ 2536031 h 3362325"/>
              <a:gd name="connsiteX102" fmla="*/ 1664494 w 3536157"/>
              <a:gd name="connsiteY102" fmla="*/ 2536031 h 3362325"/>
              <a:gd name="connsiteX103" fmla="*/ 1704975 w 3536157"/>
              <a:gd name="connsiteY103" fmla="*/ 2519362 h 3362325"/>
              <a:gd name="connsiteX104" fmla="*/ 1728788 w 3536157"/>
              <a:gd name="connsiteY104" fmla="*/ 2505075 h 3362325"/>
              <a:gd name="connsiteX105" fmla="*/ 1785938 w 3536157"/>
              <a:gd name="connsiteY105" fmla="*/ 2483644 h 3362325"/>
              <a:gd name="connsiteX106" fmla="*/ 1807369 w 3536157"/>
              <a:gd name="connsiteY106" fmla="*/ 2459831 h 3362325"/>
              <a:gd name="connsiteX107" fmla="*/ 1843088 w 3536157"/>
              <a:gd name="connsiteY107" fmla="*/ 2428875 h 3362325"/>
              <a:gd name="connsiteX108" fmla="*/ 1859756 w 3536157"/>
              <a:gd name="connsiteY108" fmla="*/ 2386012 h 3362325"/>
              <a:gd name="connsiteX109" fmla="*/ 1876425 w 3536157"/>
              <a:gd name="connsiteY109" fmla="*/ 2347912 h 3362325"/>
              <a:gd name="connsiteX110" fmla="*/ 1890713 w 3536157"/>
              <a:gd name="connsiteY110" fmla="*/ 2307431 h 3362325"/>
              <a:gd name="connsiteX111" fmla="*/ 1893093 w 3536157"/>
              <a:gd name="connsiteY111" fmla="*/ 2259807 h 3362325"/>
              <a:gd name="connsiteX112" fmla="*/ 1912143 w 3536157"/>
              <a:gd name="connsiteY112" fmla="*/ 2214563 h 3362325"/>
              <a:gd name="connsiteX113" fmla="*/ 1955006 w 3536157"/>
              <a:gd name="connsiteY113" fmla="*/ 2169320 h 3362325"/>
              <a:gd name="connsiteX114" fmla="*/ 2059780 w 3536157"/>
              <a:gd name="connsiteY114" fmla="*/ 2150269 h 3362325"/>
              <a:gd name="connsiteX115" fmla="*/ 2216943 w 3536157"/>
              <a:gd name="connsiteY115" fmla="*/ 2040732 h 3362325"/>
              <a:gd name="connsiteX116" fmla="*/ 2274093 w 3536157"/>
              <a:gd name="connsiteY116" fmla="*/ 1988345 h 3362325"/>
              <a:gd name="connsiteX117" fmla="*/ 2378868 w 3536157"/>
              <a:gd name="connsiteY117" fmla="*/ 1878807 h 3362325"/>
              <a:gd name="connsiteX118" fmla="*/ 2486024 w 3536157"/>
              <a:gd name="connsiteY118" fmla="*/ 1747839 h 3362325"/>
              <a:gd name="connsiteX119" fmla="*/ 2566986 w 3536157"/>
              <a:gd name="connsiteY119" fmla="*/ 1676400 h 3362325"/>
              <a:gd name="connsiteX120" fmla="*/ 2638424 w 3536157"/>
              <a:gd name="connsiteY120" fmla="*/ 1524001 h 3362325"/>
              <a:gd name="connsiteX121" fmla="*/ 2693193 w 3536157"/>
              <a:gd name="connsiteY121" fmla="*/ 1393032 h 3362325"/>
              <a:gd name="connsiteX122" fmla="*/ 2724149 w 3536157"/>
              <a:gd name="connsiteY122" fmla="*/ 1328738 h 3362325"/>
              <a:gd name="connsiteX123" fmla="*/ 2783681 w 3536157"/>
              <a:gd name="connsiteY123" fmla="*/ 1273970 h 3362325"/>
              <a:gd name="connsiteX124" fmla="*/ 2886074 w 3536157"/>
              <a:gd name="connsiteY124" fmla="*/ 1216820 h 3362325"/>
              <a:gd name="connsiteX125" fmla="*/ 2950368 w 3536157"/>
              <a:gd name="connsiteY125" fmla="*/ 1202532 h 3362325"/>
              <a:gd name="connsiteX126" fmla="*/ 3002755 w 3536157"/>
              <a:gd name="connsiteY126" fmla="*/ 1147763 h 3362325"/>
              <a:gd name="connsiteX127" fmla="*/ 3286124 w 3536157"/>
              <a:gd name="connsiteY127" fmla="*/ 619127 h 3362325"/>
              <a:gd name="connsiteX128" fmla="*/ 3345655 w 3536157"/>
              <a:gd name="connsiteY128" fmla="*/ 521496 h 3362325"/>
              <a:gd name="connsiteX129" fmla="*/ 3390899 w 3536157"/>
              <a:gd name="connsiteY129" fmla="*/ 428627 h 3362325"/>
              <a:gd name="connsiteX130" fmla="*/ 3428999 w 3536157"/>
              <a:gd name="connsiteY130" fmla="*/ 347664 h 3362325"/>
              <a:gd name="connsiteX131" fmla="*/ 3481387 w 3536157"/>
              <a:gd name="connsiteY131" fmla="*/ 252414 h 3362325"/>
              <a:gd name="connsiteX132" fmla="*/ 3536157 w 3536157"/>
              <a:gd name="connsiteY132" fmla="*/ 147636 h 3362325"/>
              <a:gd name="connsiteX0" fmla="*/ 3505200 w 3536157"/>
              <a:gd name="connsiteY0" fmla="*/ 0 h 3362325"/>
              <a:gd name="connsiteX1" fmla="*/ 3469481 w 3536157"/>
              <a:gd name="connsiteY1" fmla="*/ 140495 h 3362325"/>
              <a:gd name="connsiteX2" fmla="*/ 3440906 w 3536157"/>
              <a:gd name="connsiteY2" fmla="*/ 228600 h 3362325"/>
              <a:gd name="connsiteX3" fmla="*/ 3381374 w 3536157"/>
              <a:gd name="connsiteY3" fmla="*/ 340520 h 3362325"/>
              <a:gd name="connsiteX4" fmla="*/ 3336130 w 3536157"/>
              <a:gd name="connsiteY4" fmla="*/ 385764 h 3362325"/>
              <a:gd name="connsiteX5" fmla="*/ 3298031 w 3536157"/>
              <a:gd name="connsiteY5" fmla="*/ 423864 h 3362325"/>
              <a:gd name="connsiteX6" fmla="*/ 3278980 w 3536157"/>
              <a:gd name="connsiteY6" fmla="*/ 450058 h 3362325"/>
              <a:gd name="connsiteX7" fmla="*/ 3259931 w 3536157"/>
              <a:gd name="connsiteY7" fmla="*/ 490540 h 3362325"/>
              <a:gd name="connsiteX8" fmla="*/ 3193255 w 3536157"/>
              <a:gd name="connsiteY8" fmla="*/ 519114 h 3362325"/>
              <a:gd name="connsiteX9" fmla="*/ 3133724 w 3536157"/>
              <a:gd name="connsiteY9" fmla="*/ 559595 h 3362325"/>
              <a:gd name="connsiteX10" fmla="*/ 3078956 w 3536157"/>
              <a:gd name="connsiteY10" fmla="*/ 661989 h 3362325"/>
              <a:gd name="connsiteX11" fmla="*/ 3057524 w 3536157"/>
              <a:gd name="connsiteY11" fmla="*/ 733427 h 3362325"/>
              <a:gd name="connsiteX12" fmla="*/ 3055144 w 3536157"/>
              <a:gd name="connsiteY12" fmla="*/ 797719 h 3362325"/>
              <a:gd name="connsiteX13" fmla="*/ 3045618 w 3536157"/>
              <a:gd name="connsiteY13" fmla="*/ 854871 h 3362325"/>
              <a:gd name="connsiteX14" fmla="*/ 3038474 w 3536157"/>
              <a:gd name="connsiteY14" fmla="*/ 892970 h 3362325"/>
              <a:gd name="connsiteX15" fmla="*/ 3024187 w 3536157"/>
              <a:gd name="connsiteY15" fmla="*/ 921546 h 3362325"/>
              <a:gd name="connsiteX16" fmla="*/ 3007518 w 3536157"/>
              <a:gd name="connsiteY16" fmla="*/ 957263 h 3362325"/>
              <a:gd name="connsiteX17" fmla="*/ 2978943 w 3536157"/>
              <a:gd name="connsiteY17" fmla="*/ 1009651 h 3362325"/>
              <a:gd name="connsiteX18" fmla="*/ 2962274 w 3536157"/>
              <a:gd name="connsiteY18" fmla="*/ 1097757 h 3362325"/>
              <a:gd name="connsiteX19" fmla="*/ 2924174 w 3536157"/>
              <a:gd name="connsiteY19" fmla="*/ 1147764 h 3362325"/>
              <a:gd name="connsiteX20" fmla="*/ 2833687 w 3536157"/>
              <a:gd name="connsiteY20" fmla="*/ 1195388 h 3362325"/>
              <a:gd name="connsiteX21" fmla="*/ 2771774 w 3536157"/>
              <a:gd name="connsiteY21" fmla="*/ 1219201 h 3362325"/>
              <a:gd name="connsiteX22" fmla="*/ 2738437 w 3536157"/>
              <a:gd name="connsiteY22" fmla="*/ 1240632 h 3362325"/>
              <a:gd name="connsiteX23" fmla="*/ 2709862 w 3536157"/>
              <a:gd name="connsiteY23" fmla="*/ 1281113 h 3362325"/>
              <a:gd name="connsiteX24" fmla="*/ 2652712 w 3536157"/>
              <a:gd name="connsiteY24" fmla="*/ 1369220 h 3362325"/>
              <a:gd name="connsiteX25" fmla="*/ 2609849 w 3536157"/>
              <a:gd name="connsiteY25" fmla="*/ 1493045 h 3362325"/>
              <a:gd name="connsiteX26" fmla="*/ 2569368 w 3536157"/>
              <a:gd name="connsiteY26" fmla="*/ 1576388 h 3362325"/>
              <a:gd name="connsiteX27" fmla="*/ 2528887 w 3536157"/>
              <a:gd name="connsiteY27" fmla="*/ 1652588 h 3362325"/>
              <a:gd name="connsiteX28" fmla="*/ 2464594 w 3536157"/>
              <a:gd name="connsiteY28" fmla="*/ 1700214 h 3362325"/>
              <a:gd name="connsiteX29" fmla="*/ 2409824 w 3536157"/>
              <a:gd name="connsiteY29" fmla="*/ 1769270 h 3362325"/>
              <a:gd name="connsiteX30" fmla="*/ 2286000 w 3536157"/>
              <a:gd name="connsiteY30" fmla="*/ 1900238 h 3362325"/>
              <a:gd name="connsiteX31" fmla="*/ 2171699 w 3536157"/>
              <a:gd name="connsiteY31" fmla="*/ 2009776 h 3362325"/>
              <a:gd name="connsiteX32" fmla="*/ 2069305 w 3536157"/>
              <a:gd name="connsiteY32" fmla="*/ 2085974 h 3362325"/>
              <a:gd name="connsiteX33" fmla="*/ 1978817 w 3536157"/>
              <a:gd name="connsiteY33" fmla="*/ 2100263 h 3362325"/>
              <a:gd name="connsiteX34" fmla="*/ 1916905 w 3536157"/>
              <a:gd name="connsiteY34" fmla="*/ 2128838 h 3362325"/>
              <a:gd name="connsiteX35" fmla="*/ 1859755 w 3536157"/>
              <a:gd name="connsiteY35" fmla="*/ 2174081 h 3362325"/>
              <a:gd name="connsiteX36" fmla="*/ 1840705 w 3536157"/>
              <a:gd name="connsiteY36" fmla="*/ 2240757 h 3362325"/>
              <a:gd name="connsiteX37" fmla="*/ 1838324 w 3536157"/>
              <a:gd name="connsiteY37" fmla="*/ 2319338 h 3362325"/>
              <a:gd name="connsiteX38" fmla="*/ 1831181 w 3536157"/>
              <a:gd name="connsiteY38" fmla="*/ 2374106 h 3362325"/>
              <a:gd name="connsiteX39" fmla="*/ 1816894 w 3536157"/>
              <a:gd name="connsiteY39" fmla="*/ 2407444 h 3362325"/>
              <a:gd name="connsiteX40" fmla="*/ 1788319 w 3536157"/>
              <a:gd name="connsiteY40" fmla="*/ 2440781 h 3362325"/>
              <a:gd name="connsiteX41" fmla="*/ 1728788 w 3536157"/>
              <a:gd name="connsiteY41" fmla="*/ 2464594 h 3362325"/>
              <a:gd name="connsiteX42" fmla="*/ 1676400 w 3536157"/>
              <a:gd name="connsiteY42" fmla="*/ 2478881 h 3362325"/>
              <a:gd name="connsiteX43" fmla="*/ 1624013 w 3536157"/>
              <a:gd name="connsiteY43" fmla="*/ 2483644 h 3362325"/>
              <a:gd name="connsiteX44" fmla="*/ 1543050 w 3536157"/>
              <a:gd name="connsiteY44" fmla="*/ 2481262 h 3362325"/>
              <a:gd name="connsiteX45" fmla="*/ 1454944 w 3536157"/>
              <a:gd name="connsiteY45" fmla="*/ 2478881 h 3362325"/>
              <a:gd name="connsiteX46" fmla="*/ 1402556 w 3536157"/>
              <a:gd name="connsiteY46" fmla="*/ 2483644 h 3362325"/>
              <a:gd name="connsiteX47" fmla="*/ 1364456 w 3536157"/>
              <a:gd name="connsiteY47" fmla="*/ 2509837 h 3362325"/>
              <a:gd name="connsiteX48" fmla="*/ 1345406 w 3536157"/>
              <a:gd name="connsiteY48" fmla="*/ 2538412 h 3362325"/>
              <a:gd name="connsiteX49" fmla="*/ 1326356 w 3536157"/>
              <a:gd name="connsiteY49" fmla="*/ 2574131 h 3362325"/>
              <a:gd name="connsiteX50" fmla="*/ 1312069 w 3536157"/>
              <a:gd name="connsiteY50" fmla="*/ 2612231 h 3362325"/>
              <a:gd name="connsiteX51" fmla="*/ 1281113 w 3536157"/>
              <a:gd name="connsiteY51" fmla="*/ 2636044 h 3362325"/>
              <a:gd name="connsiteX52" fmla="*/ 1238250 w 3536157"/>
              <a:gd name="connsiteY52" fmla="*/ 2674144 h 3362325"/>
              <a:gd name="connsiteX53" fmla="*/ 1207294 w 3536157"/>
              <a:gd name="connsiteY53" fmla="*/ 2683669 h 3362325"/>
              <a:gd name="connsiteX54" fmla="*/ 1171575 w 3536157"/>
              <a:gd name="connsiteY54" fmla="*/ 2676525 h 3362325"/>
              <a:gd name="connsiteX55" fmla="*/ 1116806 w 3536157"/>
              <a:gd name="connsiteY55" fmla="*/ 2676525 h 3362325"/>
              <a:gd name="connsiteX56" fmla="*/ 1088231 w 3536157"/>
              <a:gd name="connsiteY56" fmla="*/ 2681287 h 3362325"/>
              <a:gd name="connsiteX57" fmla="*/ 1042988 w 3536157"/>
              <a:gd name="connsiteY57" fmla="*/ 2688431 h 3362325"/>
              <a:gd name="connsiteX58" fmla="*/ 1004888 w 3536157"/>
              <a:gd name="connsiteY58" fmla="*/ 2712244 h 3362325"/>
              <a:gd name="connsiteX59" fmla="*/ 950119 w 3536157"/>
              <a:gd name="connsiteY59" fmla="*/ 2745581 h 3362325"/>
              <a:gd name="connsiteX60" fmla="*/ 859631 w 3536157"/>
              <a:gd name="connsiteY60" fmla="*/ 2809875 h 3362325"/>
              <a:gd name="connsiteX61" fmla="*/ 788194 w 3536157"/>
              <a:gd name="connsiteY61" fmla="*/ 2857500 h 3362325"/>
              <a:gd name="connsiteX62" fmla="*/ 707231 w 3536157"/>
              <a:gd name="connsiteY62" fmla="*/ 2909887 h 3362325"/>
              <a:gd name="connsiteX63" fmla="*/ 652463 w 3536157"/>
              <a:gd name="connsiteY63" fmla="*/ 2955131 h 3362325"/>
              <a:gd name="connsiteX64" fmla="*/ 547688 w 3536157"/>
              <a:gd name="connsiteY64" fmla="*/ 3017044 h 3362325"/>
              <a:gd name="connsiteX65" fmla="*/ 459581 w 3536157"/>
              <a:gd name="connsiteY65" fmla="*/ 3064669 h 3362325"/>
              <a:gd name="connsiteX66" fmla="*/ 326231 w 3536157"/>
              <a:gd name="connsiteY66" fmla="*/ 3133725 h 3362325"/>
              <a:gd name="connsiteX67" fmla="*/ 240506 w 3536157"/>
              <a:gd name="connsiteY67" fmla="*/ 3167062 h 3362325"/>
              <a:gd name="connsiteX68" fmla="*/ 164306 w 3536157"/>
              <a:gd name="connsiteY68" fmla="*/ 3200400 h 3362325"/>
              <a:gd name="connsiteX69" fmla="*/ 102394 w 3536157"/>
              <a:gd name="connsiteY69" fmla="*/ 3221831 h 3362325"/>
              <a:gd name="connsiteX70" fmla="*/ 0 w 3536157"/>
              <a:gd name="connsiteY70" fmla="*/ 3233737 h 3362325"/>
              <a:gd name="connsiteX71" fmla="*/ 11906 w 3536157"/>
              <a:gd name="connsiteY71" fmla="*/ 3252787 h 3362325"/>
              <a:gd name="connsiteX72" fmla="*/ 33338 w 3536157"/>
              <a:gd name="connsiteY72" fmla="*/ 3281362 h 3362325"/>
              <a:gd name="connsiteX73" fmla="*/ 45244 w 3536157"/>
              <a:gd name="connsiteY73" fmla="*/ 3324225 h 3362325"/>
              <a:gd name="connsiteX74" fmla="*/ 47625 w 3536157"/>
              <a:gd name="connsiteY74" fmla="*/ 3362325 h 3362325"/>
              <a:gd name="connsiteX75" fmla="*/ 100013 w 3536157"/>
              <a:gd name="connsiteY75" fmla="*/ 3345656 h 3362325"/>
              <a:gd name="connsiteX76" fmla="*/ 247650 w 3536157"/>
              <a:gd name="connsiteY76" fmla="*/ 3288506 h 3362325"/>
              <a:gd name="connsiteX77" fmla="*/ 402431 w 3536157"/>
              <a:gd name="connsiteY77" fmla="*/ 3214687 h 3362325"/>
              <a:gd name="connsiteX78" fmla="*/ 531019 w 3536157"/>
              <a:gd name="connsiteY78" fmla="*/ 3138487 h 3362325"/>
              <a:gd name="connsiteX79" fmla="*/ 623888 w 3536157"/>
              <a:gd name="connsiteY79" fmla="*/ 3074194 h 3362325"/>
              <a:gd name="connsiteX80" fmla="*/ 721519 w 3536157"/>
              <a:gd name="connsiteY80" fmla="*/ 3005137 h 3362325"/>
              <a:gd name="connsiteX81" fmla="*/ 857250 w 3536157"/>
              <a:gd name="connsiteY81" fmla="*/ 2900362 h 3362325"/>
              <a:gd name="connsiteX82" fmla="*/ 978694 w 3536157"/>
              <a:gd name="connsiteY82" fmla="*/ 2826544 h 3362325"/>
              <a:gd name="connsiteX83" fmla="*/ 1035844 w 3536157"/>
              <a:gd name="connsiteY83" fmla="*/ 2774156 h 3362325"/>
              <a:gd name="connsiteX84" fmla="*/ 1066800 w 3536157"/>
              <a:gd name="connsiteY84" fmla="*/ 2764631 h 3362325"/>
              <a:gd name="connsiteX85" fmla="*/ 1081088 w 3536157"/>
              <a:gd name="connsiteY85" fmla="*/ 2759869 h 3362325"/>
              <a:gd name="connsiteX86" fmla="*/ 1140619 w 3536157"/>
              <a:gd name="connsiteY86" fmla="*/ 2755106 h 3362325"/>
              <a:gd name="connsiteX87" fmla="*/ 1200150 w 3536157"/>
              <a:gd name="connsiteY87" fmla="*/ 2745581 h 3362325"/>
              <a:gd name="connsiteX88" fmla="*/ 1221581 w 3536157"/>
              <a:gd name="connsiteY88" fmla="*/ 2740819 h 3362325"/>
              <a:gd name="connsiteX89" fmla="*/ 1240631 w 3536157"/>
              <a:gd name="connsiteY89" fmla="*/ 2731294 h 3362325"/>
              <a:gd name="connsiteX90" fmla="*/ 1307306 w 3536157"/>
              <a:gd name="connsiteY90" fmla="*/ 2690812 h 3362325"/>
              <a:gd name="connsiteX91" fmla="*/ 1338263 w 3536157"/>
              <a:gd name="connsiteY91" fmla="*/ 2676525 h 3362325"/>
              <a:gd name="connsiteX92" fmla="*/ 1347788 w 3536157"/>
              <a:gd name="connsiteY92" fmla="*/ 2650331 h 3362325"/>
              <a:gd name="connsiteX93" fmla="*/ 1362075 w 3536157"/>
              <a:gd name="connsiteY93" fmla="*/ 2626519 h 3362325"/>
              <a:gd name="connsiteX94" fmla="*/ 1383506 w 3536157"/>
              <a:gd name="connsiteY94" fmla="*/ 2600325 h 3362325"/>
              <a:gd name="connsiteX95" fmla="*/ 1407319 w 3536157"/>
              <a:gd name="connsiteY95" fmla="*/ 2562225 h 3362325"/>
              <a:gd name="connsiteX96" fmla="*/ 1438275 w 3536157"/>
              <a:gd name="connsiteY96" fmla="*/ 2538412 h 3362325"/>
              <a:gd name="connsiteX97" fmla="*/ 1457325 w 3536157"/>
              <a:gd name="connsiteY97" fmla="*/ 2528887 h 3362325"/>
              <a:gd name="connsiteX98" fmla="*/ 1485900 w 3536157"/>
              <a:gd name="connsiteY98" fmla="*/ 2528887 h 3362325"/>
              <a:gd name="connsiteX99" fmla="*/ 1540669 w 3536157"/>
              <a:gd name="connsiteY99" fmla="*/ 2536031 h 3362325"/>
              <a:gd name="connsiteX100" fmla="*/ 1590675 w 3536157"/>
              <a:gd name="connsiteY100" fmla="*/ 2540794 h 3362325"/>
              <a:gd name="connsiteX101" fmla="*/ 1643063 w 3536157"/>
              <a:gd name="connsiteY101" fmla="*/ 2536031 h 3362325"/>
              <a:gd name="connsiteX102" fmla="*/ 1664494 w 3536157"/>
              <a:gd name="connsiteY102" fmla="*/ 2536031 h 3362325"/>
              <a:gd name="connsiteX103" fmla="*/ 1704975 w 3536157"/>
              <a:gd name="connsiteY103" fmla="*/ 2519362 h 3362325"/>
              <a:gd name="connsiteX104" fmla="*/ 1728788 w 3536157"/>
              <a:gd name="connsiteY104" fmla="*/ 2505075 h 3362325"/>
              <a:gd name="connsiteX105" fmla="*/ 1785938 w 3536157"/>
              <a:gd name="connsiteY105" fmla="*/ 2483644 h 3362325"/>
              <a:gd name="connsiteX106" fmla="*/ 1807369 w 3536157"/>
              <a:gd name="connsiteY106" fmla="*/ 2459831 h 3362325"/>
              <a:gd name="connsiteX107" fmla="*/ 1843088 w 3536157"/>
              <a:gd name="connsiteY107" fmla="*/ 2428875 h 3362325"/>
              <a:gd name="connsiteX108" fmla="*/ 1859756 w 3536157"/>
              <a:gd name="connsiteY108" fmla="*/ 2386012 h 3362325"/>
              <a:gd name="connsiteX109" fmla="*/ 1876425 w 3536157"/>
              <a:gd name="connsiteY109" fmla="*/ 2347912 h 3362325"/>
              <a:gd name="connsiteX110" fmla="*/ 1890713 w 3536157"/>
              <a:gd name="connsiteY110" fmla="*/ 2307431 h 3362325"/>
              <a:gd name="connsiteX111" fmla="*/ 1893093 w 3536157"/>
              <a:gd name="connsiteY111" fmla="*/ 2259807 h 3362325"/>
              <a:gd name="connsiteX112" fmla="*/ 1912143 w 3536157"/>
              <a:gd name="connsiteY112" fmla="*/ 2214563 h 3362325"/>
              <a:gd name="connsiteX113" fmla="*/ 1955006 w 3536157"/>
              <a:gd name="connsiteY113" fmla="*/ 2169320 h 3362325"/>
              <a:gd name="connsiteX114" fmla="*/ 2059780 w 3536157"/>
              <a:gd name="connsiteY114" fmla="*/ 2150269 h 3362325"/>
              <a:gd name="connsiteX115" fmla="*/ 2216943 w 3536157"/>
              <a:gd name="connsiteY115" fmla="*/ 2040732 h 3362325"/>
              <a:gd name="connsiteX116" fmla="*/ 2274093 w 3536157"/>
              <a:gd name="connsiteY116" fmla="*/ 1988345 h 3362325"/>
              <a:gd name="connsiteX117" fmla="*/ 2378868 w 3536157"/>
              <a:gd name="connsiteY117" fmla="*/ 1878807 h 3362325"/>
              <a:gd name="connsiteX118" fmla="*/ 2486024 w 3536157"/>
              <a:gd name="connsiteY118" fmla="*/ 1747839 h 3362325"/>
              <a:gd name="connsiteX119" fmla="*/ 2566986 w 3536157"/>
              <a:gd name="connsiteY119" fmla="*/ 1676400 h 3362325"/>
              <a:gd name="connsiteX120" fmla="*/ 2638424 w 3536157"/>
              <a:gd name="connsiteY120" fmla="*/ 1524001 h 3362325"/>
              <a:gd name="connsiteX121" fmla="*/ 2693193 w 3536157"/>
              <a:gd name="connsiteY121" fmla="*/ 1393032 h 3362325"/>
              <a:gd name="connsiteX122" fmla="*/ 2724149 w 3536157"/>
              <a:gd name="connsiteY122" fmla="*/ 1328738 h 3362325"/>
              <a:gd name="connsiteX123" fmla="*/ 2783681 w 3536157"/>
              <a:gd name="connsiteY123" fmla="*/ 1273970 h 3362325"/>
              <a:gd name="connsiteX124" fmla="*/ 2886074 w 3536157"/>
              <a:gd name="connsiteY124" fmla="*/ 1216820 h 3362325"/>
              <a:gd name="connsiteX125" fmla="*/ 2950368 w 3536157"/>
              <a:gd name="connsiteY125" fmla="*/ 1202532 h 3362325"/>
              <a:gd name="connsiteX126" fmla="*/ 3002755 w 3536157"/>
              <a:gd name="connsiteY126" fmla="*/ 1147763 h 3362325"/>
              <a:gd name="connsiteX127" fmla="*/ 3298031 w 3536157"/>
              <a:gd name="connsiteY127" fmla="*/ 590552 h 3362325"/>
              <a:gd name="connsiteX128" fmla="*/ 3345655 w 3536157"/>
              <a:gd name="connsiteY128" fmla="*/ 521496 h 3362325"/>
              <a:gd name="connsiteX129" fmla="*/ 3390899 w 3536157"/>
              <a:gd name="connsiteY129" fmla="*/ 428627 h 3362325"/>
              <a:gd name="connsiteX130" fmla="*/ 3428999 w 3536157"/>
              <a:gd name="connsiteY130" fmla="*/ 347664 h 3362325"/>
              <a:gd name="connsiteX131" fmla="*/ 3481387 w 3536157"/>
              <a:gd name="connsiteY131" fmla="*/ 252414 h 3362325"/>
              <a:gd name="connsiteX132" fmla="*/ 3536157 w 3536157"/>
              <a:gd name="connsiteY132" fmla="*/ 147636 h 3362325"/>
              <a:gd name="connsiteX0" fmla="*/ 3505200 w 3536157"/>
              <a:gd name="connsiteY0" fmla="*/ 0 h 3362325"/>
              <a:gd name="connsiteX1" fmla="*/ 3469481 w 3536157"/>
              <a:gd name="connsiteY1" fmla="*/ 140495 h 3362325"/>
              <a:gd name="connsiteX2" fmla="*/ 3440906 w 3536157"/>
              <a:gd name="connsiteY2" fmla="*/ 228600 h 3362325"/>
              <a:gd name="connsiteX3" fmla="*/ 3381374 w 3536157"/>
              <a:gd name="connsiteY3" fmla="*/ 340520 h 3362325"/>
              <a:gd name="connsiteX4" fmla="*/ 3336130 w 3536157"/>
              <a:gd name="connsiteY4" fmla="*/ 385764 h 3362325"/>
              <a:gd name="connsiteX5" fmla="*/ 3298031 w 3536157"/>
              <a:gd name="connsiteY5" fmla="*/ 423864 h 3362325"/>
              <a:gd name="connsiteX6" fmla="*/ 3278980 w 3536157"/>
              <a:gd name="connsiteY6" fmla="*/ 450058 h 3362325"/>
              <a:gd name="connsiteX7" fmla="*/ 3259931 w 3536157"/>
              <a:gd name="connsiteY7" fmla="*/ 490540 h 3362325"/>
              <a:gd name="connsiteX8" fmla="*/ 3193255 w 3536157"/>
              <a:gd name="connsiteY8" fmla="*/ 519114 h 3362325"/>
              <a:gd name="connsiteX9" fmla="*/ 3133724 w 3536157"/>
              <a:gd name="connsiteY9" fmla="*/ 559595 h 3362325"/>
              <a:gd name="connsiteX10" fmla="*/ 3078956 w 3536157"/>
              <a:gd name="connsiteY10" fmla="*/ 661989 h 3362325"/>
              <a:gd name="connsiteX11" fmla="*/ 3057524 w 3536157"/>
              <a:gd name="connsiteY11" fmla="*/ 733427 h 3362325"/>
              <a:gd name="connsiteX12" fmla="*/ 3055144 w 3536157"/>
              <a:gd name="connsiteY12" fmla="*/ 797719 h 3362325"/>
              <a:gd name="connsiteX13" fmla="*/ 3045618 w 3536157"/>
              <a:gd name="connsiteY13" fmla="*/ 854871 h 3362325"/>
              <a:gd name="connsiteX14" fmla="*/ 3038474 w 3536157"/>
              <a:gd name="connsiteY14" fmla="*/ 892970 h 3362325"/>
              <a:gd name="connsiteX15" fmla="*/ 3024187 w 3536157"/>
              <a:gd name="connsiteY15" fmla="*/ 921546 h 3362325"/>
              <a:gd name="connsiteX16" fmla="*/ 3007518 w 3536157"/>
              <a:gd name="connsiteY16" fmla="*/ 957263 h 3362325"/>
              <a:gd name="connsiteX17" fmla="*/ 2978943 w 3536157"/>
              <a:gd name="connsiteY17" fmla="*/ 1009651 h 3362325"/>
              <a:gd name="connsiteX18" fmla="*/ 2962274 w 3536157"/>
              <a:gd name="connsiteY18" fmla="*/ 1097757 h 3362325"/>
              <a:gd name="connsiteX19" fmla="*/ 2924174 w 3536157"/>
              <a:gd name="connsiteY19" fmla="*/ 1147764 h 3362325"/>
              <a:gd name="connsiteX20" fmla="*/ 2833687 w 3536157"/>
              <a:gd name="connsiteY20" fmla="*/ 1195388 h 3362325"/>
              <a:gd name="connsiteX21" fmla="*/ 2771774 w 3536157"/>
              <a:gd name="connsiteY21" fmla="*/ 1219201 h 3362325"/>
              <a:gd name="connsiteX22" fmla="*/ 2738437 w 3536157"/>
              <a:gd name="connsiteY22" fmla="*/ 1240632 h 3362325"/>
              <a:gd name="connsiteX23" fmla="*/ 2709862 w 3536157"/>
              <a:gd name="connsiteY23" fmla="*/ 1281113 h 3362325"/>
              <a:gd name="connsiteX24" fmla="*/ 2652712 w 3536157"/>
              <a:gd name="connsiteY24" fmla="*/ 1369220 h 3362325"/>
              <a:gd name="connsiteX25" fmla="*/ 2609849 w 3536157"/>
              <a:gd name="connsiteY25" fmla="*/ 1493045 h 3362325"/>
              <a:gd name="connsiteX26" fmla="*/ 2569368 w 3536157"/>
              <a:gd name="connsiteY26" fmla="*/ 1576388 h 3362325"/>
              <a:gd name="connsiteX27" fmla="*/ 2528887 w 3536157"/>
              <a:gd name="connsiteY27" fmla="*/ 1652588 h 3362325"/>
              <a:gd name="connsiteX28" fmla="*/ 2464594 w 3536157"/>
              <a:gd name="connsiteY28" fmla="*/ 1700214 h 3362325"/>
              <a:gd name="connsiteX29" fmla="*/ 2409824 w 3536157"/>
              <a:gd name="connsiteY29" fmla="*/ 1769270 h 3362325"/>
              <a:gd name="connsiteX30" fmla="*/ 2286000 w 3536157"/>
              <a:gd name="connsiteY30" fmla="*/ 1900238 h 3362325"/>
              <a:gd name="connsiteX31" fmla="*/ 2171699 w 3536157"/>
              <a:gd name="connsiteY31" fmla="*/ 2009776 h 3362325"/>
              <a:gd name="connsiteX32" fmla="*/ 2069305 w 3536157"/>
              <a:gd name="connsiteY32" fmla="*/ 2085974 h 3362325"/>
              <a:gd name="connsiteX33" fmla="*/ 1978817 w 3536157"/>
              <a:gd name="connsiteY33" fmla="*/ 2100263 h 3362325"/>
              <a:gd name="connsiteX34" fmla="*/ 1916905 w 3536157"/>
              <a:gd name="connsiteY34" fmla="*/ 2128838 h 3362325"/>
              <a:gd name="connsiteX35" fmla="*/ 1859755 w 3536157"/>
              <a:gd name="connsiteY35" fmla="*/ 2174081 h 3362325"/>
              <a:gd name="connsiteX36" fmla="*/ 1840705 w 3536157"/>
              <a:gd name="connsiteY36" fmla="*/ 2240757 h 3362325"/>
              <a:gd name="connsiteX37" fmla="*/ 1838324 w 3536157"/>
              <a:gd name="connsiteY37" fmla="*/ 2319338 h 3362325"/>
              <a:gd name="connsiteX38" fmla="*/ 1831181 w 3536157"/>
              <a:gd name="connsiteY38" fmla="*/ 2374106 h 3362325"/>
              <a:gd name="connsiteX39" fmla="*/ 1816894 w 3536157"/>
              <a:gd name="connsiteY39" fmla="*/ 2407444 h 3362325"/>
              <a:gd name="connsiteX40" fmla="*/ 1788319 w 3536157"/>
              <a:gd name="connsiteY40" fmla="*/ 2440781 h 3362325"/>
              <a:gd name="connsiteX41" fmla="*/ 1728788 w 3536157"/>
              <a:gd name="connsiteY41" fmla="*/ 2464594 h 3362325"/>
              <a:gd name="connsiteX42" fmla="*/ 1676400 w 3536157"/>
              <a:gd name="connsiteY42" fmla="*/ 2478881 h 3362325"/>
              <a:gd name="connsiteX43" fmla="*/ 1624013 w 3536157"/>
              <a:gd name="connsiteY43" fmla="*/ 2483644 h 3362325"/>
              <a:gd name="connsiteX44" fmla="*/ 1543050 w 3536157"/>
              <a:gd name="connsiteY44" fmla="*/ 2481262 h 3362325"/>
              <a:gd name="connsiteX45" fmla="*/ 1454944 w 3536157"/>
              <a:gd name="connsiteY45" fmla="*/ 2478881 h 3362325"/>
              <a:gd name="connsiteX46" fmla="*/ 1402556 w 3536157"/>
              <a:gd name="connsiteY46" fmla="*/ 2483644 h 3362325"/>
              <a:gd name="connsiteX47" fmla="*/ 1364456 w 3536157"/>
              <a:gd name="connsiteY47" fmla="*/ 2509837 h 3362325"/>
              <a:gd name="connsiteX48" fmla="*/ 1345406 w 3536157"/>
              <a:gd name="connsiteY48" fmla="*/ 2538412 h 3362325"/>
              <a:gd name="connsiteX49" fmla="*/ 1326356 w 3536157"/>
              <a:gd name="connsiteY49" fmla="*/ 2574131 h 3362325"/>
              <a:gd name="connsiteX50" fmla="*/ 1312069 w 3536157"/>
              <a:gd name="connsiteY50" fmla="*/ 2612231 h 3362325"/>
              <a:gd name="connsiteX51" fmla="*/ 1281113 w 3536157"/>
              <a:gd name="connsiteY51" fmla="*/ 2636044 h 3362325"/>
              <a:gd name="connsiteX52" fmla="*/ 1238250 w 3536157"/>
              <a:gd name="connsiteY52" fmla="*/ 2674144 h 3362325"/>
              <a:gd name="connsiteX53" fmla="*/ 1207294 w 3536157"/>
              <a:gd name="connsiteY53" fmla="*/ 2683669 h 3362325"/>
              <a:gd name="connsiteX54" fmla="*/ 1171575 w 3536157"/>
              <a:gd name="connsiteY54" fmla="*/ 2676525 h 3362325"/>
              <a:gd name="connsiteX55" fmla="*/ 1116806 w 3536157"/>
              <a:gd name="connsiteY55" fmla="*/ 2676525 h 3362325"/>
              <a:gd name="connsiteX56" fmla="*/ 1088231 w 3536157"/>
              <a:gd name="connsiteY56" fmla="*/ 2681287 h 3362325"/>
              <a:gd name="connsiteX57" fmla="*/ 1042988 w 3536157"/>
              <a:gd name="connsiteY57" fmla="*/ 2688431 h 3362325"/>
              <a:gd name="connsiteX58" fmla="*/ 1004888 w 3536157"/>
              <a:gd name="connsiteY58" fmla="*/ 2712244 h 3362325"/>
              <a:gd name="connsiteX59" fmla="*/ 950119 w 3536157"/>
              <a:gd name="connsiteY59" fmla="*/ 2745581 h 3362325"/>
              <a:gd name="connsiteX60" fmla="*/ 859631 w 3536157"/>
              <a:gd name="connsiteY60" fmla="*/ 2809875 h 3362325"/>
              <a:gd name="connsiteX61" fmla="*/ 788194 w 3536157"/>
              <a:gd name="connsiteY61" fmla="*/ 2857500 h 3362325"/>
              <a:gd name="connsiteX62" fmla="*/ 707231 w 3536157"/>
              <a:gd name="connsiteY62" fmla="*/ 2909887 h 3362325"/>
              <a:gd name="connsiteX63" fmla="*/ 652463 w 3536157"/>
              <a:gd name="connsiteY63" fmla="*/ 2955131 h 3362325"/>
              <a:gd name="connsiteX64" fmla="*/ 547688 w 3536157"/>
              <a:gd name="connsiteY64" fmla="*/ 3017044 h 3362325"/>
              <a:gd name="connsiteX65" fmla="*/ 459581 w 3536157"/>
              <a:gd name="connsiteY65" fmla="*/ 3064669 h 3362325"/>
              <a:gd name="connsiteX66" fmla="*/ 326231 w 3536157"/>
              <a:gd name="connsiteY66" fmla="*/ 3133725 h 3362325"/>
              <a:gd name="connsiteX67" fmla="*/ 240506 w 3536157"/>
              <a:gd name="connsiteY67" fmla="*/ 3167062 h 3362325"/>
              <a:gd name="connsiteX68" fmla="*/ 164306 w 3536157"/>
              <a:gd name="connsiteY68" fmla="*/ 3200400 h 3362325"/>
              <a:gd name="connsiteX69" fmla="*/ 102394 w 3536157"/>
              <a:gd name="connsiteY69" fmla="*/ 3221831 h 3362325"/>
              <a:gd name="connsiteX70" fmla="*/ 0 w 3536157"/>
              <a:gd name="connsiteY70" fmla="*/ 3233737 h 3362325"/>
              <a:gd name="connsiteX71" fmla="*/ 11906 w 3536157"/>
              <a:gd name="connsiteY71" fmla="*/ 3252787 h 3362325"/>
              <a:gd name="connsiteX72" fmla="*/ 33338 w 3536157"/>
              <a:gd name="connsiteY72" fmla="*/ 3281362 h 3362325"/>
              <a:gd name="connsiteX73" fmla="*/ 45244 w 3536157"/>
              <a:gd name="connsiteY73" fmla="*/ 3324225 h 3362325"/>
              <a:gd name="connsiteX74" fmla="*/ 47625 w 3536157"/>
              <a:gd name="connsiteY74" fmla="*/ 3362325 h 3362325"/>
              <a:gd name="connsiteX75" fmla="*/ 100013 w 3536157"/>
              <a:gd name="connsiteY75" fmla="*/ 3345656 h 3362325"/>
              <a:gd name="connsiteX76" fmla="*/ 247650 w 3536157"/>
              <a:gd name="connsiteY76" fmla="*/ 3288506 h 3362325"/>
              <a:gd name="connsiteX77" fmla="*/ 402431 w 3536157"/>
              <a:gd name="connsiteY77" fmla="*/ 3214687 h 3362325"/>
              <a:gd name="connsiteX78" fmla="*/ 531019 w 3536157"/>
              <a:gd name="connsiteY78" fmla="*/ 3138487 h 3362325"/>
              <a:gd name="connsiteX79" fmla="*/ 623888 w 3536157"/>
              <a:gd name="connsiteY79" fmla="*/ 3074194 h 3362325"/>
              <a:gd name="connsiteX80" fmla="*/ 721519 w 3536157"/>
              <a:gd name="connsiteY80" fmla="*/ 3005137 h 3362325"/>
              <a:gd name="connsiteX81" fmla="*/ 857250 w 3536157"/>
              <a:gd name="connsiteY81" fmla="*/ 2900362 h 3362325"/>
              <a:gd name="connsiteX82" fmla="*/ 978694 w 3536157"/>
              <a:gd name="connsiteY82" fmla="*/ 2826544 h 3362325"/>
              <a:gd name="connsiteX83" fmla="*/ 1035844 w 3536157"/>
              <a:gd name="connsiteY83" fmla="*/ 2774156 h 3362325"/>
              <a:gd name="connsiteX84" fmla="*/ 1066800 w 3536157"/>
              <a:gd name="connsiteY84" fmla="*/ 2764631 h 3362325"/>
              <a:gd name="connsiteX85" fmla="*/ 1081088 w 3536157"/>
              <a:gd name="connsiteY85" fmla="*/ 2759869 h 3362325"/>
              <a:gd name="connsiteX86" fmla="*/ 1140619 w 3536157"/>
              <a:gd name="connsiteY86" fmla="*/ 2755106 h 3362325"/>
              <a:gd name="connsiteX87" fmla="*/ 1200150 w 3536157"/>
              <a:gd name="connsiteY87" fmla="*/ 2745581 h 3362325"/>
              <a:gd name="connsiteX88" fmla="*/ 1221581 w 3536157"/>
              <a:gd name="connsiteY88" fmla="*/ 2740819 h 3362325"/>
              <a:gd name="connsiteX89" fmla="*/ 1240631 w 3536157"/>
              <a:gd name="connsiteY89" fmla="*/ 2731294 h 3362325"/>
              <a:gd name="connsiteX90" fmla="*/ 1307306 w 3536157"/>
              <a:gd name="connsiteY90" fmla="*/ 2690812 h 3362325"/>
              <a:gd name="connsiteX91" fmla="*/ 1338263 w 3536157"/>
              <a:gd name="connsiteY91" fmla="*/ 2676525 h 3362325"/>
              <a:gd name="connsiteX92" fmla="*/ 1347788 w 3536157"/>
              <a:gd name="connsiteY92" fmla="*/ 2650331 h 3362325"/>
              <a:gd name="connsiteX93" fmla="*/ 1362075 w 3536157"/>
              <a:gd name="connsiteY93" fmla="*/ 2626519 h 3362325"/>
              <a:gd name="connsiteX94" fmla="*/ 1383506 w 3536157"/>
              <a:gd name="connsiteY94" fmla="*/ 2600325 h 3362325"/>
              <a:gd name="connsiteX95" fmla="*/ 1407319 w 3536157"/>
              <a:gd name="connsiteY95" fmla="*/ 2562225 h 3362325"/>
              <a:gd name="connsiteX96" fmla="*/ 1438275 w 3536157"/>
              <a:gd name="connsiteY96" fmla="*/ 2538412 h 3362325"/>
              <a:gd name="connsiteX97" fmla="*/ 1457325 w 3536157"/>
              <a:gd name="connsiteY97" fmla="*/ 2528887 h 3362325"/>
              <a:gd name="connsiteX98" fmla="*/ 1485900 w 3536157"/>
              <a:gd name="connsiteY98" fmla="*/ 2528887 h 3362325"/>
              <a:gd name="connsiteX99" fmla="*/ 1540669 w 3536157"/>
              <a:gd name="connsiteY99" fmla="*/ 2536031 h 3362325"/>
              <a:gd name="connsiteX100" fmla="*/ 1590675 w 3536157"/>
              <a:gd name="connsiteY100" fmla="*/ 2540794 h 3362325"/>
              <a:gd name="connsiteX101" fmla="*/ 1643063 w 3536157"/>
              <a:gd name="connsiteY101" fmla="*/ 2536031 h 3362325"/>
              <a:gd name="connsiteX102" fmla="*/ 1664494 w 3536157"/>
              <a:gd name="connsiteY102" fmla="*/ 2536031 h 3362325"/>
              <a:gd name="connsiteX103" fmla="*/ 1704975 w 3536157"/>
              <a:gd name="connsiteY103" fmla="*/ 2519362 h 3362325"/>
              <a:gd name="connsiteX104" fmla="*/ 1728788 w 3536157"/>
              <a:gd name="connsiteY104" fmla="*/ 2505075 h 3362325"/>
              <a:gd name="connsiteX105" fmla="*/ 1785938 w 3536157"/>
              <a:gd name="connsiteY105" fmla="*/ 2483644 h 3362325"/>
              <a:gd name="connsiteX106" fmla="*/ 1807369 w 3536157"/>
              <a:gd name="connsiteY106" fmla="*/ 2459831 h 3362325"/>
              <a:gd name="connsiteX107" fmla="*/ 1843088 w 3536157"/>
              <a:gd name="connsiteY107" fmla="*/ 2428875 h 3362325"/>
              <a:gd name="connsiteX108" fmla="*/ 1859756 w 3536157"/>
              <a:gd name="connsiteY108" fmla="*/ 2386012 h 3362325"/>
              <a:gd name="connsiteX109" fmla="*/ 1876425 w 3536157"/>
              <a:gd name="connsiteY109" fmla="*/ 2347912 h 3362325"/>
              <a:gd name="connsiteX110" fmla="*/ 1890713 w 3536157"/>
              <a:gd name="connsiteY110" fmla="*/ 2307431 h 3362325"/>
              <a:gd name="connsiteX111" fmla="*/ 1893093 w 3536157"/>
              <a:gd name="connsiteY111" fmla="*/ 2259807 h 3362325"/>
              <a:gd name="connsiteX112" fmla="*/ 1912143 w 3536157"/>
              <a:gd name="connsiteY112" fmla="*/ 2214563 h 3362325"/>
              <a:gd name="connsiteX113" fmla="*/ 1955006 w 3536157"/>
              <a:gd name="connsiteY113" fmla="*/ 2169320 h 3362325"/>
              <a:gd name="connsiteX114" fmla="*/ 2059780 w 3536157"/>
              <a:gd name="connsiteY114" fmla="*/ 2150269 h 3362325"/>
              <a:gd name="connsiteX115" fmla="*/ 2216943 w 3536157"/>
              <a:gd name="connsiteY115" fmla="*/ 2040732 h 3362325"/>
              <a:gd name="connsiteX116" fmla="*/ 2274093 w 3536157"/>
              <a:gd name="connsiteY116" fmla="*/ 1988345 h 3362325"/>
              <a:gd name="connsiteX117" fmla="*/ 2378868 w 3536157"/>
              <a:gd name="connsiteY117" fmla="*/ 1878807 h 3362325"/>
              <a:gd name="connsiteX118" fmla="*/ 2486024 w 3536157"/>
              <a:gd name="connsiteY118" fmla="*/ 1747839 h 3362325"/>
              <a:gd name="connsiteX119" fmla="*/ 2566986 w 3536157"/>
              <a:gd name="connsiteY119" fmla="*/ 1676400 h 3362325"/>
              <a:gd name="connsiteX120" fmla="*/ 2638424 w 3536157"/>
              <a:gd name="connsiteY120" fmla="*/ 1524001 h 3362325"/>
              <a:gd name="connsiteX121" fmla="*/ 2693193 w 3536157"/>
              <a:gd name="connsiteY121" fmla="*/ 1393032 h 3362325"/>
              <a:gd name="connsiteX122" fmla="*/ 2724149 w 3536157"/>
              <a:gd name="connsiteY122" fmla="*/ 1328738 h 3362325"/>
              <a:gd name="connsiteX123" fmla="*/ 2783681 w 3536157"/>
              <a:gd name="connsiteY123" fmla="*/ 1273970 h 3362325"/>
              <a:gd name="connsiteX124" fmla="*/ 2886074 w 3536157"/>
              <a:gd name="connsiteY124" fmla="*/ 1216820 h 3362325"/>
              <a:gd name="connsiteX125" fmla="*/ 2950368 w 3536157"/>
              <a:gd name="connsiteY125" fmla="*/ 1202532 h 3362325"/>
              <a:gd name="connsiteX126" fmla="*/ 3002755 w 3536157"/>
              <a:gd name="connsiteY126" fmla="*/ 1147763 h 3362325"/>
              <a:gd name="connsiteX127" fmla="*/ 3169443 w 3536157"/>
              <a:gd name="connsiteY127" fmla="*/ 831058 h 3362325"/>
              <a:gd name="connsiteX128" fmla="*/ 3298031 w 3536157"/>
              <a:gd name="connsiteY128" fmla="*/ 590552 h 3362325"/>
              <a:gd name="connsiteX129" fmla="*/ 3345655 w 3536157"/>
              <a:gd name="connsiteY129" fmla="*/ 521496 h 3362325"/>
              <a:gd name="connsiteX130" fmla="*/ 3390899 w 3536157"/>
              <a:gd name="connsiteY130" fmla="*/ 428627 h 3362325"/>
              <a:gd name="connsiteX131" fmla="*/ 3428999 w 3536157"/>
              <a:gd name="connsiteY131" fmla="*/ 347664 h 3362325"/>
              <a:gd name="connsiteX132" fmla="*/ 3481387 w 3536157"/>
              <a:gd name="connsiteY132" fmla="*/ 252414 h 3362325"/>
              <a:gd name="connsiteX133" fmla="*/ 3536157 w 3536157"/>
              <a:gd name="connsiteY133" fmla="*/ 147636 h 3362325"/>
              <a:gd name="connsiteX0" fmla="*/ 3505200 w 3536157"/>
              <a:gd name="connsiteY0" fmla="*/ 0 h 3362325"/>
              <a:gd name="connsiteX1" fmla="*/ 3469481 w 3536157"/>
              <a:gd name="connsiteY1" fmla="*/ 140495 h 3362325"/>
              <a:gd name="connsiteX2" fmla="*/ 3440906 w 3536157"/>
              <a:gd name="connsiteY2" fmla="*/ 228600 h 3362325"/>
              <a:gd name="connsiteX3" fmla="*/ 3381374 w 3536157"/>
              <a:gd name="connsiteY3" fmla="*/ 340520 h 3362325"/>
              <a:gd name="connsiteX4" fmla="*/ 3336130 w 3536157"/>
              <a:gd name="connsiteY4" fmla="*/ 385764 h 3362325"/>
              <a:gd name="connsiteX5" fmla="*/ 3298031 w 3536157"/>
              <a:gd name="connsiteY5" fmla="*/ 423864 h 3362325"/>
              <a:gd name="connsiteX6" fmla="*/ 3278980 w 3536157"/>
              <a:gd name="connsiteY6" fmla="*/ 450058 h 3362325"/>
              <a:gd name="connsiteX7" fmla="*/ 3259931 w 3536157"/>
              <a:gd name="connsiteY7" fmla="*/ 490540 h 3362325"/>
              <a:gd name="connsiteX8" fmla="*/ 3193255 w 3536157"/>
              <a:gd name="connsiteY8" fmla="*/ 519114 h 3362325"/>
              <a:gd name="connsiteX9" fmla="*/ 3133724 w 3536157"/>
              <a:gd name="connsiteY9" fmla="*/ 559595 h 3362325"/>
              <a:gd name="connsiteX10" fmla="*/ 3078956 w 3536157"/>
              <a:gd name="connsiteY10" fmla="*/ 661989 h 3362325"/>
              <a:gd name="connsiteX11" fmla="*/ 3057524 w 3536157"/>
              <a:gd name="connsiteY11" fmla="*/ 733427 h 3362325"/>
              <a:gd name="connsiteX12" fmla="*/ 3055144 w 3536157"/>
              <a:gd name="connsiteY12" fmla="*/ 797719 h 3362325"/>
              <a:gd name="connsiteX13" fmla="*/ 3045618 w 3536157"/>
              <a:gd name="connsiteY13" fmla="*/ 854871 h 3362325"/>
              <a:gd name="connsiteX14" fmla="*/ 3038474 w 3536157"/>
              <a:gd name="connsiteY14" fmla="*/ 892970 h 3362325"/>
              <a:gd name="connsiteX15" fmla="*/ 3024187 w 3536157"/>
              <a:gd name="connsiteY15" fmla="*/ 921546 h 3362325"/>
              <a:gd name="connsiteX16" fmla="*/ 3007518 w 3536157"/>
              <a:gd name="connsiteY16" fmla="*/ 957263 h 3362325"/>
              <a:gd name="connsiteX17" fmla="*/ 2978943 w 3536157"/>
              <a:gd name="connsiteY17" fmla="*/ 1009651 h 3362325"/>
              <a:gd name="connsiteX18" fmla="*/ 2962274 w 3536157"/>
              <a:gd name="connsiteY18" fmla="*/ 1097757 h 3362325"/>
              <a:gd name="connsiteX19" fmla="*/ 2924174 w 3536157"/>
              <a:gd name="connsiteY19" fmla="*/ 1147764 h 3362325"/>
              <a:gd name="connsiteX20" fmla="*/ 2833687 w 3536157"/>
              <a:gd name="connsiteY20" fmla="*/ 1195388 h 3362325"/>
              <a:gd name="connsiteX21" fmla="*/ 2771774 w 3536157"/>
              <a:gd name="connsiteY21" fmla="*/ 1219201 h 3362325"/>
              <a:gd name="connsiteX22" fmla="*/ 2738437 w 3536157"/>
              <a:gd name="connsiteY22" fmla="*/ 1240632 h 3362325"/>
              <a:gd name="connsiteX23" fmla="*/ 2709862 w 3536157"/>
              <a:gd name="connsiteY23" fmla="*/ 1281113 h 3362325"/>
              <a:gd name="connsiteX24" fmla="*/ 2652712 w 3536157"/>
              <a:gd name="connsiteY24" fmla="*/ 1369220 h 3362325"/>
              <a:gd name="connsiteX25" fmla="*/ 2609849 w 3536157"/>
              <a:gd name="connsiteY25" fmla="*/ 1493045 h 3362325"/>
              <a:gd name="connsiteX26" fmla="*/ 2569368 w 3536157"/>
              <a:gd name="connsiteY26" fmla="*/ 1576388 h 3362325"/>
              <a:gd name="connsiteX27" fmla="*/ 2528887 w 3536157"/>
              <a:gd name="connsiteY27" fmla="*/ 1652588 h 3362325"/>
              <a:gd name="connsiteX28" fmla="*/ 2464594 w 3536157"/>
              <a:gd name="connsiteY28" fmla="*/ 1700214 h 3362325"/>
              <a:gd name="connsiteX29" fmla="*/ 2409824 w 3536157"/>
              <a:gd name="connsiteY29" fmla="*/ 1769270 h 3362325"/>
              <a:gd name="connsiteX30" fmla="*/ 2286000 w 3536157"/>
              <a:gd name="connsiteY30" fmla="*/ 1900238 h 3362325"/>
              <a:gd name="connsiteX31" fmla="*/ 2171699 w 3536157"/>
              <a:gd name="connsiteY31" fmla="*/ 2009776 h 3362325"/>
              <a:gd name="connsiteX32" fmla="*/ 2069305 w 3536157"/>
              <a:gd name="connsiteY32" fmla="*/ 2085974 h 3362325"/>
              <a:gd name="connsiteX33" fmla="*/ 1978817 w 3536157"/>
              <a:gd name="connsiteY33" fmla="*/ 2100263 h 3362325"/>
              <a:gd name="connsiteX34" fmla="*/ 1916905 w 3536157"/>
              <a:gd name="connsiteY34" fmla="*/ 2128838 h 3362325"/>
              <a:gd name="connsiteX35" fmla="*/ 1859755 w 3536157"/>
              <a:gd name="connsiteY35" fmla="*/ 2174081 h 3362325"/>
              <a:gd name="connsiteX36" fmla="*/ 1840705 w 3536157"/>
              <a:gd name="connsiteY36" fmla="*/ 2240757 h 3362325"/>
              <a:gd name="connsiteX37" fmla="*/ 1838324 w 3536157"/>
              <a:gd name="connsiteY37" fmla="*/ 2319338 h 3362325"/>
              <a:gd name="connsiteX38" fmla="*/ 1831181 w 3536157"/>
              <a:gd name="connsiteY38" fmla="*/ 2374106 h 3362325"/>
              <a:gd name="connsiteX39" fmla="*/ 1816894 w 3536157"/>
              <a:gd name="connsiteY39" fmla="*/ 2407444 h 3362325"/>
              <a:gd name="connsiteX40" fmla="*/ 1788319 w 3536157"/>
              <a:gd name="connsiteY40" fmla="*/ 2440781 h 3362325"/>
              <a:gd name="connsiteX41" fmla="*/ 1728788 w 3536157"/>
              <a:gd name="connsiteY41" fmla="*/ 2464594 h 3362325"/>
              <a:gd name="connsiteX42" fmla="*/ 1676400 w 3536157"/>
              <a:gd name="connsiteY42" fmla="*/ 2478881 h 3362325"/>
              <a:gd name="connsiteX43" fmla="*/ 1624013 w 3536157"/>
              <a:gd name="connsiteY43" fmla="*/ 2483644 h 3362325"/>
              <a:gd name="connsiteX44" fmla="*/ 1543050 w 3536157"/>
              <a:gd name="connsiteY44" fmla="*/ 2481262 h 3362325"/>
              <a:gd name="connsiteX45" fmla="*/ 1454944 w 3536157"/>
              <a:gd name="connsiteY45" fmla="*/ 2478881 h 3362325"/>
              <a:gd name="connsiteX46" fmla="*/ 1402556 w 3536157"/>
              <a:gd name="connsiteY46" fmla="*/ 2483644 h 3362325"/>
              <a:gd name="connsiteX47" fmla="*/ 1364456 w 3536157"/>
              <a:gd name="connsiteY47" fmla="*/ 2509837 h 3362325"/>
              <a:gd name="connsiteX48" fmla="*/ 1345406 w 3536157"/>
              <a:gd name="connsiteY48" fmla="*/ 2538412 h 3362325"/>
              <a:gd name="connsiteX49" fmla="*/ 1326356 w 3536157"/>
              <a:gd name="connsiteY49" fmla="*/ 2574131 h 3362325"/>
              <a:gd name="connsiteX50" fmla="*/ 1312069 w 3536157"/>
              <a:gd name="connsiteY50" fmla="*/ 2612231 h 3362325"/>
              <a:gd name="connsiteX51" fmla="*/ 1281113 w 3536157"/>
              <a:gd name="connsiteY51" fmla="*/ 2636044 h 3362325"/>
              <a:gd name="connsiteX52" fmla="*/ 1238250 w 3536157"/>
              <a:gd name="connsiteY52" fmla="*/ 2674144 h 3362325"/>
              <a:gd name="connsiteX53" fmla="*/ 1207294 w 3536157"/>
              <a:gd name="connsiteY53" fmla="*/ 2683669 h 3362325"/>
              <a:gd name="connsiteX54" fmla="*/ 1171575 w 3536157"/>
              <a:gd name="connsiteY54" fmla="*/ 2676525 h 3362325"/>
              <a:gd name="connsiteX55" fmla="*/ 1116806 w 3536157"/>
              <a:gd name="connsiteY55" fmla="*/ 2676525 h 3362325"/>
              <a:gd name="connsiteX56" fmla="*/ 1088231 w 3536157"/>
              <a:gd name="connsiteY56" fmla="*/ 2681287 h 3362325"/>
              <a:gd name="connsiteX57" fmla="*/ 1042988 w 3536157"/>
              <a:gd name="connsiteY57" fmla="*/ 2688431 h 3362325"/>
              <a:gd name="connsiteX58" fmla="*/ 1004888 w 3536157"/>
              <a:gd name="connsiteY58" fmla="*/ 2712244 h 3362325"/>
              <a:gd name="connsiteX59" fmla="*/ 950119 w 3536157"/>
              <a:gd name="connsiteY59" fmla="*/ 2745581 h 3362325"/>
              <a:gd name="connsiteX60" fmla="*/ 859631 w 3536157"/>
              <a:gd name="connsiteY60" fmla="*/ 2809875 h 3362325"/>
              <a:gd name="connsiteX61" fmla="*/ 788194 w 3536157"/>
              <a:gd name="connsiteY61" fmla="*/ 2857500 h 3362325"/>
              <a:gd name="connsiteX62" fmla="*/ 707231 w 3536157"/>
              <a:gd name="connsiteY62" fmla="*/ 2909887 h 3362325"/>
              <a:gd name="connsiteX63" fmla="*/ 652463 w 3536157"/>
              <a:gd name="connsiteY63" fmla="*/ 2955131 h 3362325"/>
              <a:gd name="connsiteX64" fmla="*/ 547688 w 3536157"/>
              <a:gd name="connsiteY64" fmla="*/ 3017044 h 3362325"/>
              <a:gd name="connsiteX65" fmla="*/ 459581 w 3536157"/>
              <a:gd name="connsiteY65" fmla="*/ 3064669 h 3362325"/>
              <a:gd name="connsiteX66" fmla="*/ 326231 w 3536157"/>
              <a:gd name="connsiteY66" fmla="*/ 3133725 h 3362325"/>
              <a:gd name="connsiteX67" fmla="*/ 240506 w 3536157"/>
              <a:gd name="connsiteY67" fmla="*/ 3167062 h 3362325"/>
              <a:gd name="connsiteX68" fmla="*/ 164306 w 3536157"/>
              <a:gd name="connsiteY68" fmla="*/ 3200400 h 3362325"/>
              <a:gd name="connsiteX69" fmla="*/ 102394 w 3536157"/>
              <a:gd name="connsiteY69" fmla="*/ 3221831 h 3362325"/>
              <a:gd name="connsiteX70" fmla="*/ 0 w 3536157"/>
              <a:gd name="connsiteY70" fmla="*/ 3233737 h 3362325"/>
              <a:gd name="connsiteX71" fmla="*/ 11906 w 3536157"/>
              <a:gd name="connsiteY71" fmla="*/ 3252787 h 3362325"/>
              <a:gd name="connsiteX72" fmla="*/ 33338 w 3536157"/>
              <a:gd name="connsiteY72" fmla="*/ 3281362 h 3362325"/>
              <a:gd name="connsiteX73" fmla="*/ 45244 w 3536157"/>
              <a:gd name="connsiteY73" fmla="*/ 3324225 h 3362325"/>
              <a:gd name="connsiteX74" fmla="*/ 47625 w 3536157"/>
              <a:gd name="connsiteY74" fmla="*/ 3362325 h 3362325"/>
              <a:gd name="connsiteX75" fmla="*/ 100013 w 3536157"/>
              <a:gd name="connsiteY75" fmla="*/ 3345656 h 3362325"/>
              <a:gd name="connsiteX76" fmla="*/ 247650 w 3536157"/>
              <a:gd name="connsiteY76" fmla="*/ 3288506 h 3362325"/>
              <a:gd name="connsiteX77" fmla="*/ 402431 w 3536157"/>
              <a:gd name="connsiteY77" fmla="*/ 3214687 h 3362325"/>
              <a:gd name="connsiteX78" fmla="*/ 531019 w 3536157"/>
              <a:gd name="connsiteY78" fmla="*/ 3138487 h 3362325"/>
              <a:gd name="connsiteX79" fmla="*/ 623888 w 3536157"/>
              <a:gd name="connsiteY79" fmla="*/ 3074194 h 3362325"/>
              <a:gd name="connsiteX80" fmla="*/ 721519 w 3536157"/>
              <a:gd name="connsiteY80" fmla="*/ 3005137 h 3362325"/>
              <a:gd name="connsiteX81" fmla="*/ 857250 w 3536157"/>
              <a:gd name="connsiteY81" fmla="*/ 2900362 h 3362325"/>
              <a:gd name="connsiteX82" fmla="*/ 978694 w 3536157"/>
              <a:gd name="connsiteY82" fmla="*/ 2826544 h 3362325"/>
              <a:gd name="connsiteX83" fmla="*/ 1035844 w 3536157"/>
              <a:gd name="connsiteY83" fmla="*/ 2774156 h 3362325"/>
              <a:gd name="connsiteX84" fmla="*/ 1066800 w 3536157"/>
              <a:gd name="connsiteY84" fmla="*/ 2764631 h 3362325"/>
              <a:gd name="connsiteX85" fmla="*/ 1081088 w 3536157"/>
              <a:gd name="connsiteY85" fmla="*/ 2759869 h 3362325"/>
              <a:gd name="connsiteX86" fmla="*/ 1140619 w 3536157"/>
              <a:gd name="connsiteY86" fmla="*/ 2755106 h 3362325"/>
              <a:gd name="connsiteX87" fmla="*/ 1200150 w 3536157"/>
              <a:gd name="connsiteY87" fmla="*/ 2745581 h 3362325"/>
              <a:gd name="connsiteX88" fmla="*/ 1221581 w 3536157"/>
              <a:gd name="connsiteY88" fmla="*/ 2740819 h 3362325"/>
              <a:gd name="connsiteX89" fmla="*/ 1240631 w 3536157"/>
              <a:gd name="connsiteY89" fmla="*/ 2731294 h 3362325"/>
              <a:gd name="connsiteX90" fmla="*/ 1307306 w 3536157"/>
              <a:gd name="connsiteY90" fmla="*/ 2690812 h 3362325"/>
              <a:gd name="connsiteX91" fmla="*/ 1338263 w 3536157"/>
              <a:gd name="connsiteY91" fmla="*/ 2676525 h 3362325"/>
              <a:gd name="connsiteX92" fmla="*/ 1347788 w 3536157"/>
              <a:gd name="connsiteY92" fmla="*/ 2650331 h 3362325"/>
              <a:gd name="connsiteX93" fmla="*/ 1362075 w 3536157"/>
              <a:gd name="connsiteY93" fmla="*/ 2626519 h 3362325"/>
              <a:gd name="connsiteX94" fmla="*/ 1383506 w 3536157"/>
              <a:gd name="connsiteY94" fmla="*/ 2600325 h 3362325"/>
              <a:gd name="connsiteX95" fmla="*/ 1407319 w 3536157"/>
              <a:gd name="connsiteY95" fmla="*/ 2562225 h 3362325"/>
              <a:gd name="connsiteX96" fmla="*/ 1438275 w 3536157"/>
              <a:gd name="connsiteY96" fmla="*/ 2538412 h 3362325"/>
              <a:gd name="connsiteX97" fmla="*/ 1457325 w 3536157"/>
              <a:gd name="connsiteY97" fmla="*/ 2528887 h 3362325"/>
              <a:gd name="connsiteX98" fmla="*/ 1485900 w 3536157"/>
              <a:gd name="connsiteY98" fmla="*/ 2528887 h 3362325"/>
              <a:gd name="connsiteX99" fmla="*/ 1540669 w 3536157"/>
              <a:gd name="connsiteY99" fmla="*/ 2536031 h 3362325"/>
              <a:gd name="connsiteX100" fmla="*/ 1590675 w 3536157"/>
              <a:gd name="connsiteY100" fmla="*/ 2540794 h 3362325"/>
              <a:gd name="connsiteX101" fmla="*/ 1643063 w 3536157"/>
              <a:gd name="connsiteY101" fmla="*/ 2536031 h 3362325"/>
              <a:gd name="connsiteX102" fmla="*/ 1664494 w 3536157"/>
              <a:gd name="connsiteY102" fmla="*/ 2536031 h 3362325"/>
              <a:gd name="connsiteX103" fmla="*/ 1704975 w 3536157"/>
              <a:gd name="connsiteY103" fmla="*/ 2519362 h 3362325"/>
              <a:gd name="connsiteX104" fmla="*/ 1728788 w 3536157"/>
              <a:gd name="connsiteY104" fmla="*/ 2505075 h 3362325"/>
              <a:gd name="connsiteX105" fmla="*/ 1785938 w 3536157"/>
              <a:gd name="connsiteY105" fmla="*/ 2483644 h 3362325"/>
              <a:gd name="connsiteX106" fmla="*/ 1807369 w 3536157"/>
              <a:gd name="connsiteY106" fmla="*/ 2459831 h 3362325"/>
              <a:gd name="connsiteX107" fmla="*/ 1843088 w 3536157"/>
              <a:gd name="connsiteY107" fmla="*/ 2428875 h 3362325"/>
              <a:gd name="connsiteX108" fmla="*/ 1859756 w 3536157"/>
              <a:gd name="connsiteY108" fmla="*/ 2386012 h 3362325"/>
              <a:gd name="connsiteX109" fmla="*/ 1876425 w 3536157"/>
              <a:gd name="connsiteY109" fmla="*/ 2347912 h 3362325"/>
              <a:gd name="connsiteX110" fmla="*/ 1890713 w 3536157"/>
              <a:gd name="connsiteY110" fmla="*/ 2307431 h 3362325"/>
              <a:gd name="connsiteX111" fmla="*/ 1893093 w 3536157"/>
              <a:gd name="connsiteY111" fmla="*/ 2259807 h 3362325"/>
              <a:gd name="connsiteX112" fmla="*/ 1912143 w 3536157"/>
              <a:gd name="connsiteY112" fmla="*/ 2214563 h 3362325"/>
              <a:gd name="connsiteX113" fmla="*/ 1955006 w 3536157"/>
              <a:gd name="connsiteY113" fmla="*/ 2169320 h 3362325"/>
              <a:gd name="connsiteX114" fmla="*/ 2059780 w 3536157"/>
              <a:gd name="connsiteY114" fmla="*/ 2150269 h 3362325"/>
              <a:gd name="connsiteX115" fmla="*/ 2216943 w 3536157"/>
              <a:gd name="connsiteY115" fmla="*/ 2040732 h 3362325"/>
              <a:gd name="connsiteX116" fmla="*/ 2274093 w 3536157"/>
              <a:gd name="connsiteY116" fmla="*/ 1988345 h 3362325"/>
              <a:gd name="connsiteX117" fmla="*/ 2378868 w 3536157"/>
              <a:gd name="connsiteY117" fmla="*/ 1878807 h 3362325"/>
              <a:gd name="connsiteX118" fmla="*/ 2486024 w 3536157"/>
              <a:gd name="connsiteY118" fmla="*/ 1747839 h 3362325"/>
              <a:gd name="connsiteX119" fmla="*/ 2566986 w 3536157"/>
              <a:gd name="connsiteY119" fmla="*/ 1676400 h 3362325"/>
              <a:gd name="connsiteX120" fmla="*/ 2638424 w 3536157"/>
              <a:gd name="connsiteY120" fmla="*/ 1524001 h 3362325"/>
              <a:gd name="connsiteX121" fmla="*/ 2693193 w 3536157"/>
              <a:gd name="connsiteY121" fmla="*/ 1393032 h 3362325"/>
              <a:gd name="connsiteX122" fmla="*/ 2724149 w 3536157"/>
              <a:gd name="connsiteY122" fmla="*/ 1328738 h 3362325"/>
              <a:gd name="connsiteX123" fmla="*/ 2783681 w 3536157"/>
              <a:gd name="connsiteY123" fmla="*/ 1273970 h 3362325"/>
              <a:gd name="connsiteX124" fmla="*/ 2886074 w 3536157"/>
              <a:gd name="connsiteY124" fmla="*/ 1216820 h 3362325"/>
              <a:gd name="connsiteX125" fmla="*/ 2950368 w 3536157"/>
              <a:gd name="connsiteY125" fmla="*/ 1202532 h 3362325"/>
              <a:gd name="connsiteX126" fmla="*/ 3002755 w 3536157"/>
              <a:gd name="connsiteY126" fmla="*/ 1147763 h 3362325"/>
              <a:gd name="connsiteX127" fmla="*/ 3157536 w 3536157"/>
              <a:gd name="connsiteY127" fmla="*/ 800102 h 3362325"/>
              <a:gd name="connsiteX128" fmla="*/ 3298031 w 3536157"/>
              <a:gd name="connsiteY128" fmla="*/ 590552 h 3362325"/>
              <a:gd name="connsiteX129" fmla="*/ 3345655 w 3536157"/>
              <a:gd name="connsiteY129" fmla="*/ 521496 h 3362325"/>
              <a:gd name="connsiteX130" fmla="*/ 3390899 w 3536157"/>
              <a:gd name="connsiteY130" fmla="*/ 428627 h 3362325"/>
              <a:gd name="connsiteX131" fmla="*/ 3428999 w 3536157"/>
              <a:gd name="connsiteY131" fmla="*/ 347664 h 3362325"/>
              <a:gd name="connsiteX132" fmla="*/ 3481387 w 3536157"/>
              <a:gd name="connsiteY132" fmla="*/ 252414 h 3362325"/>
              <a:gd name="connsiteX133" fmla="*/ 3536157 w 3536157"/>
              <a:gd name="connsiteY133" fmla="*/ 147636 h 3362325"/>
              <a:gd name="connsiteX0" fmla="*/ 3505200 w 3536157"/>
              <a:gd name="connsiteY0" fmla="*/ 0 h 3362325"/>
              <a:gd name="connsiteX1" fmla="*/ 3469481 w 3536157"/>
              <a:gd name="connsiteY1" fmla="*/ 140495 h 3362325"/>
              <a:gd name="connsiteX2" fmla="*/ 3440906 w 3536157"/>
              <a:gd name="connsiteY2" fmla="*/ 228600 h 3362325"/>
              <a:gd name="connsiteX3" fmla="*/ 3381374 w 3536157"/>
              <a:gd name="connsiteY3" fmla="*/ 340520 h 3362325"/>
              <a:gd name="connsiteX4" fmla="*/ 3336130 w 3536157"/>
              <a:gd name="connsiteY4" fmla="*/ 385764 h 3362325"/>
              <a:gd name="connsiteX5" fmla="*/ 3298031 w 3536157"/>
              <a:gd name="connsiteY5" fmla="*/ 423864 h 3362325"/>
              <a:gd name="connsiteX6" fmla="*/ 3278980 w 3536157"/>
              <a:gd name="connsiteY6" fmla="*/ 450058 h 3362325"/>
              <a:gd name="connsiteX7" fmla="*/ 3259931 w 3536157"/>
              <a:gd name="connsiteY7" fmla="*/ 490540 h 3362325"/>
              <a:gd name="connsiteX8" fmla="*/ 3193255 w 3536157"/>
              <a:gd name="connsiteY8" fmla="*/ 519114 h 3362325"/>
              <a:gd name="connsiteX9" fmla="*/ 3133724 w 3536157"/>
              <a:gd name="connsiteY9" fmla="*/ 559595 h 3362325"/>
              <a:gd name="connsiteX10" fmla="*/ 3078956 w 3536157"/>
              <a:gd name="connsiteY10" fmla="*/ 661989 h 3362325"/>
              <a:gd name="connsiteX11" fmla="*/ 3057524 w 3536157"/>
              <a:gd name="connsiteY11" fmla="*/ 733427 h 3362325"/>
              <a:gd name="connsiteX12" fmla="*/ 3055144 w 3536157"/>
              <a:gd name="connsiteY12" fmla="*/ 797719 h 3362325"/>
              <a:gd name="connsiteX13" fmla="*/ 3045618 w 3536157"/>
              <a:gd name="connsiteY13" fmla="*/ 854871 h 3362325"/>
              <a:gd name="connsiteX14" fmla="*/ 3038474 w 3536157"/>
              <a:gd name="connsiteY14" fmla="*/ 892970 h 3362325"/>
              <a:gd name="connsiteX15" fmla="*/ 3024187 w 3536157"/>
              <a:gd name="connsiteY15" fmla="*/ 921546 h 3362325"/>
              <a:gd name="connsiteX16" fmla="*/ 3007518 w 3536157"/>
              <a:gd name="connsiteY16" fmla="*/ 957263 h 3362325"/>
              <a:gd name="connsiteX17" fmla="*/ 2978943 w 3536157"/>
              <a:gd name="connsiteY17" fmla="*/ 1009651 h 3362325"/>
              <a:gd name="connsiteX18" fmla="*/ 2962274 w 3536157"/>
              <a:gd name="connsiteY18" fmla="*/ 1097757 h 3362325"/>
              <a:gd name="connsiteX19" fmla="*/ 2924174 w 3536157"/>
              <a:gd name="connsiteY19" fmla="*/ 1147764 h 3362325"/>
              <a:gd name="connsiteX20" fmla="*/ 2833687 w 3536157"/>
              <a:gd name="connsiteY20" fmla="*/ 1195388 h 3362325"/>
              <a:gd name="connsiteX21" fmla="*/ 2771774 w 3536157"/>
              <a:gd name="connsiteY21" fmla="*/ 1219201 h 3362325"/>
              <a:gd name="connsiteX22" fmla="*/ 2738437 w 3536157"/>
              <a:gd name="connsiteY22" fmla="*/ 1240632 h 3362325"/>
              <a:gd name="connsiteX23" fmla="*/ 2709862 w 3536157"/>
              <a:gd name="connsiteY23" fmla="*/ 1281113 h 3362325"/>
              <a:gd name="connsiteX24" fmla="*/ 2652712 w 3536157"/>
              <a:gd name="connsiteY24" fmla="*/ 1369220 h 3362325"/>
              <a:gd name="connsiteX25" fmla="*/ 2609849 w 3536157"/>
              <a:gd name="connsiteY25" fmla="*/ 1493045 h 3362325"/>
              <a:gd name="connsiteX26" fmla="*/ 2569368 w 3536157"/>
              <a:gd name="connsiteY26" fmla="*/ 1576388 h 3362325"/>
              <a:gd name="connsiteX27" fmla="*/ 2528887 w 3536157"/>
              <a:gd name="connsiteY27" fmla="*/ 1652588 h 3362325"/>
              <a:gd name="connsiteX28" fmla="*/ 2464594 w 3536157"/>
              <a:gd name="connsiteY28" fmla="*/ 1700214 h 3362325"/>
              <a:gd name="connsiteX29" fmla="*/ 2409824 w 3536157"/>
              <a:gd name="connsiteY29" fmla="*/ 1769270 h 3362325"/>
              <a:gd name="connsiteX30" fmla="*/ 2286000 w 3536157"/>
              <a:gd name="connsiteY30" fmla="*/ 1900238 h 3362325"/>
              <a:gd name="connsiteX31" fmla="*/ 2171699 w 3536157"/>
              <a:gd name="connsiteY31" fmla="*/ 2009776 h 3362325"/>
              <a:gd name="connsiteX32" fmla="*/ 2069305 w 3536157"/>
              <a:gd name="connsiteY32" fmla="*/ 2085974 h 3362325"/>
              <a:gd name="connsiteX33" fmla="*/ 1978817 w 3536157"/>
              <a:gd name="connsiteY33" fmla="*/ 2100263 h 3362325"/>
              <a:gd name="connsiteX34" fmla="*/ 1916905 w 3536157"/>
              <a:gd name="connsiteY34" fmla="*/ 2128838 h 3362325"/>
              <a:gd name="connsiteX35" fmla="*/ 1859755 w 3536157"/>
              <a:gd name="connsiteY35" fmla="*/ 2174081 h 3362325"/>
              <a:gd name="connsiteX36" fmla="*/ 1840705 w 3536157"/>
              <a:gd name="connsiteY36" fmla="*/ 2240757 h 3362325"/>
              <a:gd name="connsiteX37" fmla="*/ 1838324 w 3536157"/>
              <a:gd name="connsiteY37" fmla="*/ 2319338 h 3362325"/>
              <a:gd name="connsiteX38" fmla="*/ 1831181 w 3536157"/>
              <a:gd name="connsiteY38" fmla="*/ 2374106 h 3362325"/>
              <a:gd name="connsiteX39" fmla="*/ 1816894 w 3536157"/>
              <a:gd name="connsiteY39" fmla="*/ 2407444 h 3362325"/>
              <a:gd name="connsiteX40" fmla="*/ 1788319 w 3536157"/>
              <a:gd name="connsiteY40" fmla="*/ 2440781 h 3362325"/>
              <a:gd name="connsiteX41" fmla="*/ 1728788 w 3536157"/>
              <a:gd name="connsiteY41" fmla="*/ 2464594 h 3362325"/>
              <a:gd name="connsiteX42" fmla="*/ 1676400 w 3536157"/>
              <a:gd name="connsiteY42" fmla="*/ 2478881 h 3362325"/>
              <a:gd name="connsiteX43" fmla="*/ 1624013 w 3536157"/>
              <a:gd name="connsiteY43" fmla="*/ 2483644 h 3362325"/>
              <a:gd name="connsiteX44" fmla="*/ 1543050 w 3536157"/>
              <a:gd name="connsiteY44" fmla="*/ 2481262 h 3362325"/>
              <a:gd name="connsiteX45" fmla="*/ 1454944 w 3536157"/>
              <a:gd name="connsiteY45" fmla="*/ 2478881 h 3362325"/>
              <a:gd name="connsiteX46" fmla="*/ 1402556 w 3536157"/>
              <a:gd name="connsiteY46" fmla="*/ 2483644 h 3362325"/>
              <a:gd name="connsiteX47" fmla="*/ 1364456 w 3536157"/>
              <a:gd name="connsiteY47" fmla="*/ 2509837 h 3362325"/>
              <a:gd name="connsiteX48" fmla="*/ 1345406 w 3536157"/>
              <a:gd name="connsiteY48" fmla="*/ 2538412 h 3362325"/>
              <a:gd name="connsiteX49" fmla="*/ 1326356 w 3536157"/>
              <a:gd name="connsiteY49" fmla="*/ 2574131 h 3362325"/>
              <a:gd name="connsiteX50" fmla="*/ 1312069 w 3536157"/>
              <a:gd name="connsiteY50" fmla="*/ 2612231 h 3362325"/>
              <a:gd name="connsiteX51" fmla="*/ 1281113 w 3536157"/>
              <a:gd name="connsiteY51" fmla="*/ 2636044 h 3362325"/>
              <a:gd name="connsiteX52" fmla="*/ 1238250 w 3536157"/>
              <a:gd name="connsiteY52" fmla="*/ 2674144 h 3362325"/>
              <a:gd name="connsiteX53" fmla="*/ 1207294 w 3536157"/>
              <a:gd name="connsiteY53" fmla="*/ 2683669 h 3362325"/>
              <a:gd name="connsiteX54" fmla="*/ 1171575 w 3536157"/>
              <a:gd name="connsiteY54" fmla="*/ 2676525 h 3362325"/>
              <a:gd name="connsiteX55" fmla="*/ 1116806 w 3536157"/>
              <a:gd name="connsiteY55" fmla="*/ 2676525 h 3362325"/>
              <a:gd name="connsiteX56" fmla="*/ 1088231 w 3536157"/>
              <a:gd name="connsiteY56" fmla="*/ 2681287 h 3362325"/>
              <a:gd name="connsiteX57" fmla="*/ 1042988 w 3536157"/>
              <a:gd name="connsiteY57" fmla="*/ 2688431 h 3362325"/>
              <a:gd name="connsiteX58" fmla="*/ 1004888 w 3536157"/>
              <a:gd name="connsiteY58" fmla="*/ 2712244 h 3362325"/>
              <a:gd name="connsiteX59" fmla="*/ 950119 w 3536157"/>
              <a:gd name="connsiteY59" fmla="*/ 2745581 h 3362325"/>
              <a:gd name="connsiteX60" fmla="*/ 859631 w 3536157"/>
              <a:gd name="connsiteY60" fmla="*/ 2809875 h 3362325"/>
              <a:gd name="connsiteX61" fmla="*/ 788194 w 3536157"/>
              <a:gd name="connsiteY61" fmla="*/ 2857500 h 3362325"/>
              <a:gd name="connsiteX62" fmla="*/ 707231 w 3536157"/>
              <a:gd name="connsiteY62" fmla="*/ 2909887 h 3362325"/>
              <a:gd name="connsiteX63" fmla="*/ 652463 w 3536157"/>
              <a:gd name="connsiteY63" fmla="*/ 2955131 h 3362325"/>
              <a:gd name="connsiteX64" fmla="*/ 547688 w 3536157"/>
              <a:gd name="connsiteY64" fmla="*/ 3017044 h 3362325"/>
              <a:gd name="connsiteX65" fmla="*/ 459581 w 3536157"/>
              <a:gd name="connsiteY65" fmla="*/ 3064669 h 3362325"/>
              <a:gd name="connsiteX66" fmla="*/ 326231 w 3536157"/>
              <a:gd name="connsiteY66" fmla="*/ 3133725 h 3362325"/>
              <a:gd name="connsiteX67" fmla="*/ 240506 w 3536157"/>
              <a:gd name="connsiteY67" fmla="*/ 3167062 h 3362325"/>
              <a:gd name="connsiteX68" fmla="*/ 164306 w 3536157"/>
              <a:gd name="connsiteY68" fmla="*/ 3200400 h 3362325"/>
              <a:gd name="connsiteX69" fmla="*/ 102394 w 3536157"/>
              <a:gd name="connsiteY69" fmla="*/ 3221831 h 3362325"/>
              <a:gd name="connsiteX70" fmla="*/ 0 w 3536157"/>
              <a:gd name="connsiteY70" fmla="*/ 3233737 h 3362325"/>
              <a:gd name="connsiteX71" fmla="*/ 11906 w 3536157"/>
              <a:gd name="connsiteY71" fmla="*/ 3252787 h 3362325"/>
              <a:gd name="connsiteX72" fmla="*/ 33338 w 3536157"/>
              <a:gd name="connsiteY72" fmla="*/ 3281362 h 3362325"/>
              <a:gd name="connsiteX73" fmla="*/ 45244 w 3536157"/>
              <a:gd name="connsiteY73" fmla="*/ 3324225 h 3362325"/>
              <a:gd name="connsiteX74" fmla="*/ 47625 w 3536157"/>
              <a:gd name="connsiteY74" fmla="*/ 3362325 h 3362325"/>
              <a:gd name="connsiteX75" fmla="*/ 100013 w 3536157"/>
              <a:gd name="connsiteY75" fmla="*/ 3345656 h 3362325"/>
              <a:gd name="connsiteX76" fmla="*/ 247650 w 3536157"/>
              <a:gd name="connsiteY76" fmla="*/ 3288506 h 3362325"/>
              <a:gd name="connsiteX77" fmla="*/ 402431 w 3536157"/>
              <a:gd name="connsiteY77" fmla="*/ 3214687 h 3362325"/>
              <a:gd name="connsiteX78" fmla="*/ 531019 w 3536157"/>
              <a:gd name="connsiteY78" fmla="*/ 3138487 h 3362325"/>
              <a:gd name="connsiteX79" fmla="*/ 623888 w 3536157"/>
              <a:gd name="connsiteY79" fmla="*/ 3074194 h 3362325"/>
              <a:gd name="connsiteX80" fmla="*/ 721519 w 3536157"/>
              <a:gd name="connsiteY80" fmla="*/ 3005137 h 3362325"/>
              <a:gd name="connsiteX81" fmla="*/ 857250 w 3536157"/>
              <a:gd name="connsiteY81" fmla="*/ 2900362 h 3362325"/>
              <a:gd name="connsiteX82" fmla="*/ 978694 w 3536157"/>
              <a:gd name="connsiteY82" fmla="*/ 2826544 h 3362325"/>
              <a:gd name="connsiteX83" fmla="*/ 1035844 w 3536157"/>
              <a:gd name="connsiteY83" fmla="*/ 2774156 h 3362325"/>
              <a:gd name="connsiteX84" fmla="*/ 1066800 w 3536157"/>
              <a:gd name="connsiteY84" fmla="*/ 2764631 h 3362325"/>
              <a:gd name="connsiteX85" fmla="*/ 1081088 w 3536157"/>
              <a:gd name="connsiteY85" fmla="*/ 2759869 h 3362325"/>
              <a:gd name="connsiteX86" fmla="*/ 1140619 w 3536157"/>
              <a:gd name="connsiteY86" fmla="*/ 2755106 h 3362325"/>
              <a:gd name="connsiteX87" fmla="*/ 1200150 w 3536157"/>
              <a:gd name="connsiteY87" fmla="*/ 2745581 h 3362325"/>
              <a:gd name="connsiteX88" fmla="*/ 1221581 w 3536157"/>
              <a:gd name="connsiteY88" fmla="*/ 2740819 h 3362325"/>
              <a:gd name="connsiteX89" fmla="*/ 1240631 w 3536157"/>
              <a:gd name="connsiteY89" fmla="*/ 2731294 h 3362325"/>
              <a:gd name="connsiteX90" fmla="*/ 1307306 w 3536157"/>
              <a:gd name="connsiteY90" fmla="*/ 2690812 h 3362325"/>
              <a:gd name="connsiteX91" fmla="*/ 1338263 w 3536157"/>
              <a:gd name="connsiteY91" fmla="*/ 2676525 h 3362325"/>
              <a:gd name="connsiteX92" fmla="*/ 1347788 w 3536157"/>
              <a:gd name="connsiteY92" fmla="*/ 2650331 h 3362325"/>
              <a:gd name="connsiteX93" fmla="*/ 1362075 w 3536157"/>
              <a:gd name="connsiteY93" fmla="*/ 2626519 h 3362325"/>
              <a:gd name="connsiteX94" fmla="*/ 1383506 w 3536157"/>
              <a:gd name="connsiteY94" fmla="*/ 2600325 h 3362325"/>
              <a:gd name="connsiteX95" fmla="*/ 1407319 w 3536157"/>
              <a:gd name="connsiteY95" fmla="*/ 2562225 h 3362325"/>
              <a:gd name="connsiteX96" fmla="*/ 1438275 w 3536157"/>
              <a:gd name="connsiteY96" fmla="*/ 2538412 h 3362325"/>
              <a:gd name="connsiteX97" fmla="*/ 1457325 w 3536157"/>
              <a:gd name="connsiteY97" fmla="*/ 2528887 h 3362325"/>
              <a:gd name="connsiteX98" fmla="*/ 1485900 w 3536157"/>
              <a:gd name="connsiteY98" fmla="*/ 2528887 h 3362325"/>
              <a:gd name="connsiteX99" fmla="*/ 1540669 w 3536157"/>
              <a:gd name="connsiteY99" fmla="*/ 2536031 h 3362325"/>
              <a:gd name="connsiteX100" fmla="*/ 1590675 w 3536157"/>
              <a:gd name="connsiteY100" fmla="*/ 2540794 h 3362325"/>
              <a:gd name="connsiteX101" fmla="*/ 1643063 w 3536157"/>
              <a:gd name="connsiteY101" fmla="*/ 2536031 h 3362325"/>
              <a:gd name="connsiteX102" fmla="*/ 1664494 w 3536157"/>
              <a:gd name="connsiteY102" fmla="*/ 2536031 h 3362325"/>
              <a:gd name="connsiteX103" fmla="*/ 1704975 w 3536157"/>
              <a:gd name="connsiteY103" fmla="*/ 2519362 h 3362325"/>
              <a:gd name="connsiteX104" fmla="*/ 1728788 w 3536157"/>
              <a:gd name="connsiteY104" fmla="*/ 2505075 h 3362325"/>
              <a:gd name="connsiteX105" fmla="*/ 1785938 w 3536157"/>
              <a:gd name="connsiteY105" fmla="*/ 2483644 h 3362325"/>
              <a:gd name="connsiteX106" fmla="*/ 1807369 w 3536157"/>
              <a:gd name="connsiteY106" fmla="*/ 2459831 h 3362325"/>
              <a:gd name="connsiteX107" fmla="*/ 1843088 w 3536157"/>
              <a:gd name="connsiteY107" fmla="*/ 2428875 h 3362325"/>
              <a:gd name="connsiteX108" fmla="*/ 1859756 w 3536157"/>
              <a:gd name="connsiteY108" fmla="*/ 2386012 h 3362325"/>
              <a:gd name="connsiteX109" fmla="*/ 1876425 w 3536157"/>
              <a:gd name="connsiteY109" fmla="*/ 2347912 h 3362325"/>
              <a:gd name="connsiteX110" fmla="*/ 1890713 w 3536157"/>
              <a:gd name="connsiteY110" fmla="*/ 2307431 h 3362325"/>
              <a:gd name="connsiteX111" fmla="*/ 1893093 w 3536157"/>
              <a:gd name="connsiteY111" fmla="*/ 2259807 h 3362325"/>
              <a:gd name="connsiteX112" fmla="*/ 1912143 w 3536157"/>
              <a:gd name="connsiteY112" fmla="*/ 2214563 h 3362325"/>
              <a:gd name="connsiteX113" fmla="*/ 1955006 w 3536157"/>
              <a:gd name="connsiteY113" fmla="*/ 2169320 h 3362325"/>
              <a:gd name="connsiteX114" fmla="*/ 2059780 w 3536157"/>
              <a:gd name="connsiteY114" fmla="*/ 2150269 h 3362325"/>
              <a:gd name="connsiteX115" fmla="*/ 2216943 w 3536157"/>
              <a:gd name="connsiteY115" fmla="*/ 2040732 h 3362325"/>
              <a:gd name="connsiteX116" fmla="*/ 2274093 w 3536157"/>
              <a:gd name="connsiteY116" fmla="*/ 1988345 h 3362325"/>
              <a:gd name="connsiteX117" fmla="*/ 2378868 w 3536157"/>
              <a:gd name="connsiteY117" fmla="*/ 1878807 h 3362325"/>
              <a:gd name="connsiteX118" fmla="*/ 2486024 w 3536157"/>
              <a:gd name="connsiteY118" fmla="*/ 1747839 h 3362325"/>
              <a:gd name="connsiteX119" fmla="*/ 2566986 w 3536157"/>
              <a:gd name="connsiteY119" fmla="*/ 1676400 h 3362325"/>
              <a:gd name="connsiteX120" fmla="*/ 2638424 w 3536157"/>
              <a:gd name="connsiteY120" fmla="*/ 1524001 h 3362325"/>
              <a:gd name="connsiteX121" fmla="*/ 2693193 w 3536157"/>
              <a:gd name="connsiteY121" fmla="*/ 1393032 h 3362325"/>
              <a:gd name="connsiteX122" fmla="*/ 2724149 w 3536157"/>
              <a:gd name="connsiteY122" fmla="*/ 1328738 h 3362325"/>
              <a:gd name="connsiteX123" fmla="*/ 2783681 w 3536157"/>
              <a:gd name="connsiteY123" fmla="*/ 1273970 h 3362325"/>
              <a:gd name="connsiteX124" fmla="*/ 2886074 w 3536157"/>
              <a:gd name="connsiteY124" fmla="*/ 1216820 h 3362325"/>
              <a:gd name="connsiteX125" fmla="*/ 2950368 w 3536157"/>
              <a:gd name="connsiteY125" fmla="*/ 1202532 h 3362325"/>
              <a:gd name="connsiteX126" fmla="*/ 3002755 w 3536157"/>
              <a:gd name="connsiteY126" fmla="*/ 1147763 h 3362325"/>
              <a:gd name="connsiteX127" fmla="*/ 3086099 w 3536157"/>
              <a:gd name="connsiteY127" fmla="*/ 966789 h 3362325"/>
              <a:gd name="connsiteX128" fmla="*/ 3157536 w 3536157"/>
              <a:gd name="connsiteY128" fmla="*/ 800102 h 3362325"/>
              <a:gd name="connsiteX129" fmla="*/ 3298031 w 3536157"/>
              <a:gd name="connsiteY129" fmla="*/ 590552 h 3362325"/>
              <a:gd name="connsiteX130" fmla="*/ 3345655 w 3536157"/>
              <a:gd name="connsiteY130" fmla="*/ 521496 h 3362325"/>
              <a:gd name="connsiteX131" fmla="*/ 3390899 w 3536157"/>
              <a:gd name="connsiteY131" fmla="*/ 428627 h 3362325"/>
              <a:gd name="connsiteX132" fmla="*/ 3428999 w 3536157"/>
              <a:gd name="connsiteY132" fmla="*/ 347664 h 3362325"/>
              <a:gd name="connsiteX133" fmla="*/ 3481387 w 3536157"/>
              <a:gd name="connsiteY133" fmla="*/ 252414 h 3362325"/>
              <a:gd name="connsiteX134" fmla="*/ 3536157 w 3536157"/>
              <a:gd name="connsiteY134" fmla="*/ 147636 h 3362325"/>
              <a:gd name="connsiteX0" fmla="*/ 3505200 w 3536157"/>
              <a:gd name="connsiteY0" fmla="*/ 0 h 3362325"/>
              <a:gd name="connsiteX1" fmla="*/ 3469481 w 3536157"/>
              <a:gd name="connsiteY1" fmla="*/ 140495 h 3362325"/>
              <a:gd name="connsiteX2" fmla="*/ 3440906 w 3536157"/>
              <a:gd name="connsiteY2" fmla="*/ 228600 h 3362325"/>
              <a:gd name="connsiteX3" fmla="*/ 3381374 w 3536157"/>
              <a:gd name="connsiteY3" fmla="*/ 340520 h 3362325"/>
              <a:gd name="connsiteX4" fmla="*/ 3336130 w 3536157"/>
              <a:gd name="connsiteY4" fmla="*/ 385764 h 3362325"/>
              <a:gd name="connsiteX5" fmla="*/ 3298031 w 3536157"/>
              <a:gd name="connsiteY5" fmla="*/ 423864 h 3362325"/>
              <a:gd name="connsiteX6" fmla="*/ 3278980 w 3536157"/>
              <a:gd name="connsiteY6" fmla="*/ 450058 h 3362325"/>
              <a:gd name="connsiteX7" fmla="*/ 3259931 w 3536157"/>
              <a:gd name="connsiteY7" fmla="*/ 490540 h 3362325"/>
              <a:gd name="connsiteX8" fmla="*/ 3193255 w 3536157"/>
              <a:gd name="connsiteY8" fmla="*/ 519114 h 3362325"/>
              <a:gd name="connsiteX9" fmla="*/ 3133724 w 3536157"/>
              <a:gd name="connsiteY9" fmla="*/ 559595 h 3362325"/>
              <a:gd name="connsiteX10" fmla="*/ 3078956 w 3536157"/>
              <a:gd name="connsiteY10" fmla="*/ 661989 h 3362325"/>
              <a:gd name="connsiteX11" fmla="*/ 3057524 w 3536157"/>
              <a:gd name="connsiteY11" fmla="*/ 733427 h 3362325"/>
              <a:gd name="connsiteX12" fmla="*/ 3055144 w 3536157"/>
              <a:gd name="connsiteY12" fmla="*/ 797719 h 3362325"/>
              <a:gd name="connsiteX13" fmla="*/ 3045618 w 3536157"/>
              <a:gd name="connsiteY13" fmla="*/ 854871 h 3362325"/>
              <a:gd name="connsiteX14" fmla="*/ 3038474 w 3536157"/>
              <a:gd name="connsiteY14" fmla="*/ 892970 h 3362325"/>
              <a:gd name="connsiteX15" fmla="*/ 3024187 w 3536157"/>
              <a:gd name="connsiteY15" fmla="*/ 921546 h 3362325"/>
              <a:gd name="connsiteX16" fmla="*/ 3007518 w 3536157"/>
              <a:gd name="connsiteY16" fmla="*/ 957263 h 3362325"/>
              <a:gd name="connsiteX17" fmla="*/ 2978943 w 3536157"/>
              <a:gd name="connsiteY17" fmla="*/ 1009651 h 3362325"/>
              <a:gd name="connsiteX18" fmla="*/ 2962274 w 3536157"/>
              <a:gd name="connsiteY18" fmla="*/ 1097757 h 3362325"/>
              <a:gd name="connsiteX19" fmla="*/ 2924174 w 3536157"/>
              <a:gd name="connsiteY19" fmla="*/ 1147764 h 3362325"/>
              <a:gd name="connsiteX20" fmla="*/ 2833687 w 3536157"/>
              <a:gd name="connsiteY20" fmla="*/ 1195388 h 3362325"/>
              <a:gd name="connsiteX21" fmla="*/ 2771774 w 3536157"/>
              <a:gd name="connsiteY21" fmla="*/ 1219201 h 3362325"/>
              <a:gd name="connsiteX22" fmla="*/ 2738437 w 3536157"/>
              <a:gd name="connsiteY22" fmla="*/ 1240632 h 3362325"/>
              <a:gd name="connsiteX23" fmla="*/ 2709862 w 3536157"/>
              <a:gd name="connsiteY23" fmla="*/ 1281113 h 3362325"/>
              <a:gd name="connsiteX24" fmla="*/ 2652712 w 3536157"/>
              <a:gd name="connsiteY24" fmla="*/ 1369220 h 3362325"/>
              <a:gd name="connsiteX25" fmla="*/ 2609849 w 3536157"/>
              <a:gd name="connsiteY25" fmla="*/ 1493045 h 3362325"/>
              <a:gd name="connsiteX26" fmla="*/ 2569368 w 3536157"/>
              <a:gd name="connsiteY26" fmla="*/ 1576388 h 3362325"/>
              <a:gd name="connsiteX27" fmla="*/ 2528887 w 3536157"/>
              <a:gd name="connsiteY27" fmla="*/ 1652588 h 3362325"/>
              <a:gd name="connsiteX28" fmla="*/ 2464594 w 3536157"/>
              <a:gd name="connsiteY28" fmla="*/ 1700214 h 3362325"/>
              <a:gd name="connsiteX29" fmla="*/ 2409824 w 3536157"/>
              <a:gd name="connsiteY29" fmla="*/ 1769270 h 3362325"/>
              <a:gd name="connsiteX30" fmla="*/ 2286000 w 3536157"/>
              <a:gd name="connsiteY30" fmla="*/ 1900238 h 3362325"/>
              <a:gd name="connsiteX31" fmla="*/ 2171699 w 3536157"/>
              <a:gd name="connsiteY31" fmla="*/ 2009776 h 3362325"/>
              <a:gd name="connsiteX32" fmla="*/ 2069305 w 3536157"/>
              <a:gd name="connsiteY32" fmla="*/ 2085974 h 3362325"/>
              <a:gd name="connsiteX33" fmla="*/ 1978817 w 3536157"/>
              <a:gd name="connsiteY33" fmla="*/ 2100263 h 3362325"/>
              <a:gd name="connsiteX34" fmla="*/ 1916905 w 3536157"/>
              <a:gd name="connsiteY34" fmla="*/ 2128838 h 3362325"/>
              <a:gd name="connsiteX35" fmla="*/ 1859755 w 3536157"/>
              <a:gd name="connsiteY35" fmla="*/ 2174081 h 3362325"/>
              <a:gd name="connsiteX36" fmla="*/ 1840705 w 3536157"/>
              <a:gd name="connsiteY36" fmla="*/ 2240757 h 3362325"/>
              <a:gd name="connsiteX37" fmla="*/ 1838324 w 3536157"/>
              <a:gd name="connsiteY37" fmla="*/ 2319338 h 3362325"/>
              <a:gd name="connsiteX38" fmla="*/ 1831181 w 3536157"/>
              <a:gd name="connsiteY38" fmla="*/ 2374106 h 3362325"/>
              <a:gd name="connsiteX39" fmla="*/ 1816894 w 3536157"/>
              <a:gd name="connsiteY39" fmla="*/ 2407444 h 3362325"/>
              <a:gd name="connsiteX40" fmla="*/ 1788319 w 3536157"/>
              <a:gd name="connsiteY40" fmla="*/ 2440781 h 3362325"/>
              <a:gd name="connsiteX41" fmla="*/ 1728788 w 3536157"/>
              <a:gd name="connsiteY41" fmla="*/ 2464594 h 3362325"/>
              <a:gd name="connsiteX42" fmla="*/ 1676400 w 3536157"/>
              <a:gd name="connsiteY42" fmla="*/ 2478881 h 3362325"/>
              <a:gd name="connsiteX43" fmla="*/ 1624013 w 3536157"/>
              <a:gd name="connsiteY43" fmla="*/ 2483644 h 3362325"/>
              <a:gd name="connsiteX44" fmla="*/ 1543050 w 3536157"/>
              <a:gd name="connsiteY44" fmla="*/ 2481262 h 3362325"/>
              <a:gd name="connsiteX45" fmla="*/ 1454944 w 3536157"/>
              <a:gd name="connsiteY45" fmla="*/ 2478881 h 3362325"/>
              <a:gd name="connsiteX46" fmla="*/ 1402556 w 3536157"/>
              <a:gd name="connsiteY46" fmla="*/ 2483644 h 3362325"/>
              <a:gd name="connsiteX47" fmla="*/ 1364456 w 3536157"/>
              <a:gd name="connsiteY47" fmla="*/ 2509837 h 3362325"/>
              <a:gd name="connsiteX48" fmla="*/ 1345406 w 3536157"/>
              <a:gd name="connsiteY48" fmla="*/ 2538412 h 3362325"/>
              <a:gd name="connsiteX49" fmla="*/ 1326356 w 3536157"/>
              <a:gd name="connsiteY49" fmla="*/ 2574131 h 3362325"/>
              <a:gd name="connsiteX50" fmla="*/ 1312069 w 3536157"/>
              <a:gd name="connsiteY50" fmla="*/ 2612231 h 3362325"/>
              <a:gd name="connsiteX51" fmla="*/ 1281113 w 3536157"/>
              <a:gd name="connsiteY51" fmla="*/ 2636044 h 3362325"/>
              <a:gd name="connsiteX52" fmla="*/ 1238250 w 3536157"/>
              <a:gd name="connsiteY52" fmla="*/ 2674144 h 3362325"/>
              <a:gd name="connsiteX53" fmla="*/ 1207294 w 3536157"/>
              <a:gd name="connsiteY53" fmla="*/ 2683669 h 3362325"/>
              <a:gd name="connsiteX54" fmla="*/ 1171575 w 3536157"/>
              <a:gd name="connsiteY54" fmla="*/ 2676525 h 3362325"/>
              <a:gd name="connsiteX55" fmla="*/ 1116806 w 3536157"/>
              <a:gd name="connsiteY55" fmla="*/ 2676525 h 3362325"/>
              <a:gd name="connsiteX56" fmla="*/ 1088231 w 3536157"/>
              <a:gd name="connsiteY56" fmla="*/ 2681287 h 3362325"/>
              <a:gd name="connsiteX57" fmla="*/ 1042988 w 3536157"/>
              <a:gd name="connsiteY57" fmla="*/ 2688431 h 3362325"/>
              <a:gd name="connsiteX58" fmla="*/ 1004888 w 3536157"/>
              <a:gd name="connsiteY58" fmla="*/ 2712244 h 3362325"/>
              <a:gd name="connsiteX59" fmla="*/ 950119 w 3536157"/>
              <a:gd name="connsiteY59" fmla="*/ 2745581 h 3362325"/>
              <a:gd name="connsiteX60" fmla="*/ 859631 w 3536157"/>
              <a:gd name="connsiteY60" fmla="*/ 2809875 h 3362325"/>
              <a:gd name="connsiteX61" fmla="*/ 788194 w 3536157"/>
              <a:gd name="connsiteY61" fmla="*/ 2857500 h 3362325"/>
              <a:gd name="connsiteX62" fmla="*/ 707231 w 3536157"/>
              <a:gd name="connsiteY62" fmla="*/ 2909887 h 3362325"/>
              <a:gd name="connsiteX63" fmla="*/ 652463 w 3536157"/>
              <a:gd name="connsiteY63" fmla="*/ 2955131 h 3362325"/>
              <a:gd name="connsiteX64" fmla="*/ 547688 w 3536157"/>
              <a:gd name="connsiteY64" fmla="*/ 3017044 h 3362325"/>
              <a:gd name="connsiteX65" fmla="*/ 459581 w 3536157"/>
              <a:gd name="connsiteY65" fmla="*/ 3064669 h 3362325"/>
              <a:gd name="connsiteX66" fmla="*/ 326231 w 3536157"/>
              <a:gd name="connsiteY66" fmla="*/ 3133725 h 3362325"/>
              <a:gd name="connsiteX67" fmla="*/ 240506 w 3536157"/>
              <a:gd name="connsiteY67" fmla="*/ 3167062 h 3362325"/>
              <a:gd name="connsiteX68" fmla="*/ 164306 w 3536157"/>
              <a:gd name="connsiteY68" fmla="*/ 3200400 h 3362325"/>
              <a:gd name="connsiteX69" fmla="*/ 102394 w 3536157"/>
              <a:gd name="connsiteY69" fmla="*/ 3221831 h 3362325"/>
              <a:gd name="connsiteX70" fmla="*/ 0 w 3536157"/>
              <a:gd name="connsiteY70" fmla="*/ 3233737 h 3362325"/>
              <a:gd name="connsiteX71" fmla="*/ 11906 w 3536157"/>
              <a:gd name="connsiteY71" fmla="*/ 3252787 h 3362325"/>
              <a:gd name="connsiteX72" fmla="*/ 33338 w 3536157"/>
              <a:gd name="connsiteY72" fmla="*/ 3281362 h 3362325"/>
              <a:gd name="connsiteX73" fmla="*/ 45244 w 3536157"/>
              <a:gd name="connsiteY73" fmla="*/ 3324225 h 3362325"/>
              <a:gd name="connsiteX74" fmla="*/ 47625 w 3536157"/>
              <a:gd name="connsiteY74" fmla="*/ 3362325 h 3362325"/>
              <a:gd name="connsiteX75" fmla="*/ 100013 w 3536157"/>
              <a:gd name="connsiteY75" fmla="*/ 3345656 h 3362325"/>
              <a:gd name="connsiteX76" fmla="*/ 247650 w 3536157"/>
              <a:gd name="connsiteY76" fmla="*/ 3288506 h 3362325"/>
              <a:gd name="connsiteX77" fmla="*/ 402431 w 3536157"/>
              <a:gd name="connsiteY77" fmla="*/ 3214687 h 3362325"/>
              <a:gd name="connsiteX78" fmla="*/ 531019 w 3536157"/>
              <a:gd name="connsiteY78" fmla="*/ 3138487 h 3362325"/>
              <a:gd name="connsiteX79" fmla="*/ 623888 w 3536157"/>
              <a:gd name="connsiteY79" fmla="*/ 3074194 h 3362325"/>
              <a:gd name="connsiteX80" fmla="*/ 721519 w 3536157"/>
              <a:gd name="connsiteY80" fmla="*/ 3005137 h 3362325"/>
              <a:gd name="connsiteX81" fmla="*/ 857250 w 3536157"/>
              <a:gd name="connsiteY81" fmla="*/ 2900362 h 3362325"/>
              <a:gd name="connsiteX82" fmla="*/ 978694 w 3536157"/>
              <a:gd name="connsiteY82" fmla="*/ 2826544 h 3362325"/>
              <a:gd name="connsiteX83" fmla="*/ 1035844 w 3536157"/>
              <a:gd name="connsiteY83" fmla="*/ 2774156 h 3362325"/>
              <a:gd name="connsiteX84" fmla="*/ 1066800 w 3536157"/>
              <a:gd name="connsiteY84" fmla="*/ 2764631 h 3362325"/>
              <a:gd name="connsiteX85" fmla="*/ 1081088 w 3536157"/>
              <a:gd name="connsiteY85" fmla="*/ 2759869 h 3362325"/>
              <a:gd name="connsiteX86" fmla="*/ 1140619 w 3536157"/>
              <a:gd name="connsiteY86" fmla="*/ 2755106 h 3362325"/>
              <a:gd name="connsiteX87" fmla="*/ 1200150 w 3536157"/>
              <a:gd name="connsiteY87" fmla="*/ 2745581 h 3362325"/>
              <a:gd name="connsiteX88" fmla="*/ 1221581 w 3536157"/>
              <a:gd name="connsiteY88" fmla="*/ 2740819 h 3362325"/>
              <a:gd name="connsiteX89" fmla="*/ 1240631 w 3536157"/>
              <a:gd name="connsiteY89" fmla="*/ 2731294 h 3362325"/>
              <a:gd name="connsiteX90" fmla="*/ 1307306 w 3536157"/>
              <a:gd name="connsiteY90" fmla="*/ 2690812 h 3362325"/>
              <a:gd name="connsiteX91" fmla="*/ 1338263 w 3536157"/>
              <a:gd name="connsiteY91" fmla="*/ 2676525 h 3362325"/>
              <a:gd name="connsiteX92" fmla="*/ 1347788 w 3536157"/>
              <a:gd name="connsiteY92" fmla="*/ 2650331 h 3362325"/>
              <a:gd name="connsiteX93" fmla="*/ 1362075 w 3536157"/>
              <a:gd name="connsiteY93" fmla="*/ 2626519 h 3362325"/>
              <a:gd name="connsiteX94" fmla="*/ 1383506 w 3536157"/>
              <a:gd name="connsiteY94" fmla="*/ 2600325 h 3362325"/>
              <a:gd name="connsiteX95" fmla="*/ 1407319 w 3536157"/>
              <a:gd name="connsiteY95" fmla="*/ 2562225 h 3362325"/>
              <a:gd name="connsiteX96" fmla="*/ 1438275 w 3536157"/>
              <a:gd name="connsiteY96" fmla="*/ 2538412 h 3362325"/>
              <a:gd name="connsiteX97" fmla="*/ 1457325 w 3536157"/>
              <a:gd name="connsiteY97" fmla="*/ 2528887 h 3362325"/>
              <a:gd name="connsiteX98" fmla="*/ 1485900 w 3536157"/>
              <a:gd name="connsiteY98" fmla="*/ 2528887 h 3362325"/>
              <a:gd name="connsiteX99" fmla="*/ 1540669 w 3536157"/>
              <a:gd name="connsiteY99" fmla="*/ 2536031 h 3362325"/>
              <a:gd name="connsiteX100" fmla="*/ 1590675 w 3536157"/>
              <a:gd name="connsiteY100" fmla="*/ 2540794 h 3362325"/>
              <a:gd name="connsiteX101" fmla="*/ 1643063 w 3536157"/>
              <a:gd name="connsiteY101" fmla="*/ 2536031 h 3362325"/>
              <a:gd name="connsiteX102" fmla="*/ 1664494 w 3536157"/>
              <a:gd name="connsiteY102" fmla="*/ 2536031 h 3362325"/>
              <a:gd name="connsiteX103" fmla="*/ 1704975 w 3536157"/>
              <a:gd name="connsiteY103" fmla="*/ 2519362 h 3362325"/>
              <a:gd name="connsiteX104" fmla="*/ 1728788 w 3536157"/>
              <a:gd name="connsiteY104" fmla="*/ 2505075 h 3362325"/>
              <a:gd name="connsiteX105" fmla="*/ 1785938 w 3536157"/>
              <a:gd name="connsiteY105" fmla="*/ 2483644 h 3362325"/>
              <a:gd name="connsiteX106" fmla="*/ 1807369 w 3536157"/>
              <a:gd name="connsiteY106" fmla="*/ 2459831 h 3362325"/>
              <a:gd name="connsiteX107" fmla="*/ 1843088 w 3536157"/>
              <a:gd name="connsiteY107" fmla="*/ 2428875 h 3362325"/>
              <a:gd name="connsiteX108" fmla="*/ 1859756 w 3536157"/>
              <a:gd name="connsiteY108" fmla="*/ 2386012 h 3362325"/>
              <a:gd name="connsiteX109" fmla="*/ 1876425 w 3536157"/>
              <a:gd name="connsiteY109" fmla="*/ 2347912 h 3362325"/>
              <a:gd name="connsiteX110" fmla="*/ 1890713 w 3536157"/>
              <a:gd name="connsiteY110" fmla="*/ 2307431 h 3362325"/>
              <a:gd name="connsiteX111" fmla="*/ 1893093 w 3536157"/>
              <a:gd name="connsiteY111" fmla="*/ 2259807 h 3362325"/>
              <a:gd name="connsiteX112" fmla="*/ 1912143 w 3536157"/>
              <a:gd name="connsiteY112" fmla="*/ 2214563 h 3362325"/>
              <a:gd name="connsiteX113" fmla="*/ 1955006 w 3536157"/>
              <a:gd name="connsiteY113" fmla="*/ 2169320 h 3362325"/>
              <a:gd name="connsiteX114" fmla="*/ 2059780 w 3536157"/>
              <a:gd name="connsiteY114" fmla="*/ 2150269 h 3362325"/>
              <a:gd name="connsiteX115" fmla="*/ 2216943 w 3536157"/>
              <a:gd name="connsiteY115" fmla="*/ 2040732 h 3362325"/>
              <a:gd name="connsiteX116" fmla="*/ 2274093 w 3536157"/>
              <a:gd name="connsiteY116" fmla="*/ 1988345 h 3362325"/>
              <a:gd name="connsiteX117" fmla="*/ 2378868 w 3536157"/>
              <a:gd name="connsiteY117" fmla="*/ 1878807 h 3362325"/>
              <a:gd name="connsiteX118" fmla="*/ 2486024 w 3536157"/>
              <a:gd name="connsiteY118" fmla="*/ 1747839 h 3362325"/>
              <a:gd name="connsiteX119" fmla="*/ 2566986 w 3536157"/>
              <a:gd name="connsiteY119" fmla="*/ 1676400 h 3362325"/>
              <a:gd name="connsiteX120" fmla="*/ 2638424 w 3536157"/>
              <a:gd name="connsiteY120" fmla="*/ 1524001 h 3362325"/>
              <a:gd name="connsiteX121" fmla="*/ 2693193 w 3536157"/>
              <a:gd name="connsiteY121" fmla="*/ 1393032 h 3362325"/>
              <a:gd name="connsiteX122" fmla="*/ 2724149 w 3536157"/>
              <a:gd name="connsiteY122" fmla="*/ 1328738 h 3362325"/>
              <a:gd name="connsiteX123" fmla="*/ 2783681 w 3536157"/>
              <a:gd name="connsiteY123" fmla="*/ 1273970 h 3362325"/>
              <a:gd name="connsiteX124" fmla="*/ 2886074 w 3536157"/>
              <a:gd name="connsiteY124" fmla="*/ 1216820 h 3362325"/>
              <a:gd name="connsiteX125" fmla="*/ 2950368 w 3536157"/>
              <a:gd name="connsiteY125" fmla="*/ 1202532 h 3362325"/>
              <a:gd name="connsiteX126" fmla="*/ 3002755 w 3536157"/>
              <a:gd name="connsiteY126" fmla="*/ 1147763 h 3362325"/>
              <a:gd name="connsiteX127" fmla="*/ 3121818 w 3536157"/>
              <a:gd name="connsiteY127" fmla="*/ 926308 h 3362325"/>
              <a:gd name="connsiteX128" fmla="*/ 3157536 w 3536157"/>
              <a:gd name="connsiteY128" fmla="*/ 800102 h 3362325"/>
              <a:gd name="connsiteX129" fmla="*/ 3298031 w 3536157"/>
              <a:gd name="connsiteY129" fmla="*/ 590552 h 3362325"/>
              <a:gd name="connsiteX130" fmla="*/ 3345655 w 3536157"/>
              <a:gd name="connsiteY130" fmla="*/ 521496 h 3362325"/>
              <a:gd name="connsiteX131" fmla="*/ 3390899 w 3536157"/>
              <a:gd name="connsiteY131" fmla="*/ 428627 h 3362325"/>
              <a:gd name="connsiteX132" fmla="*/ 3428999 w 3536157"/>
              <a:gd name="connsiteY132" fmla="*/ 347664 h 3362325"/>
              <a:gd name="connsiteX133" fmla="*/ 3481387 w 3536157"/>
              <a:gd name="connsiteY133" fmla="*/ 252414 h 3362325"/>
              <a:gd name="connsiteX134" fmla="*/ 3536157 w 3536157"/>
              <a:gd name="connsiteY134" fmla="*/ 147636 h 3362325"/>
              <a:gd name="connsiteX0" fmla="*/ 3505200 w 3536157"/>
              <a:gd name="connsiteY0" fmla="*/ 0 h 3362325"/>
              <a:gd name="connsiteX1" fmla="*/ 3469481 w 3536157"/>
              <a:gd name="connsiteY1" fmla="*/ 140495 h 3362325"/>
              <a:gd name="connsiteX2" fmla="*/ 3440906 w 3536157"/>
              <a:gd name="connsiteY2" fmla="*/ 228600 h 3362325"/>
              <a:gd name="connsiteX3" fmla="*/ 3381374 w 3536157"/>
              <a:gd name="connsiteY3" fmla="*/ 340520 h 3362325"/>
              <a:gd name="connsiteX4" fmla="*/ 3336130 w 3536157"/>
              <a:gd name="connsiteY4" fmla="*/ 385764 h 3362325"/>
              <a:gd name="connsiteX5" fmla="*/ 3298031 w 3536157"/>
              <a:gd name="connsiteY5" fmla="*/ 423864 h 3362325"/>
              <a:gd name="connsiteX6" fmla="*/ 3278980 w 3536157"/>
              <a:gd name="connsiteY6" fmla="*/ 450058 h 3362325"/>
              <a:gd name="connsiteX7" fmla="*/ 3259931 w 3536157"/>
              <a:gd name="connsiteY7" fmla="*/ 490540 h 3362325"/>
              <a:gd name="connsiteX8" fmla="*/ 3193255 w 3536157"/>
              <a:gd name="connsiteY8" fmla="*/ 519114 h 3362325"/>
              <a:gd name="connsiteX9" fmla="*/ 3133724 w 3536157"/>
              <a:gd name="connsiteY9" fmla="*/ 559595 h 3362325"/>
              <a:gd name="connsiteX10" fmla="*/ 3078956 w 3536157"/>
              <a:gd name="connsiteY10" fmla="*/ 661989 h 3362325"/>
              <a:gd name="connsiteX11" fmla="*/ 3057524 w 3536157"/>
              <a:gd name="connsiteY11" fmla="*/ 733427 h 3362325"/>
              <a:gd name="connsiteX12" fmla="*/ 3055144 w 3536157"/>
              <a:gd name="connsiteY12" fmla="*/ 797719 h 3362325"/>
              <a:gd name="connsiteX13" fmla="*/ 3045618 w 3536157"/>
              <a:gd name="connsiteY13" fmla="*/ 854871 h 3362325"/>
              <a:gd name="connsiteX14" fmla="*/ 3038474 w 3536157"/>
              <a:gd name="connsiteY14" fmla="*/ 892970 h 3362325"/>
              <a:gd name="connsiteX15" fmla="*/ 3024187 w 3536157"/>
              <a:gd name="connsiteY15" fmla="*/ 921546 h 3362325"/>
              <a:gd name="connsiteX16" fmla="*/ 3007518 w 3536157"/>
              <a:gd name="connsiteY16" fmla="*/ 957263 h 3362325"/>
              <a:gd name="connsiteX17" fmla="*/ 2978943 w 3536157"/>
              <a:gd name="connsiteY17" fmla="*/ 1009651 h 3362325"/>
              <a:gd name="connsiteX18" fmla="*/ 2962274 w 3536157"/>
              <a:gd name="connsiteY18" fmla="*/ 1097757 h 3362325"/>
              <a:gd name="connsiteX19" fmla="*/ 2924174 w 3536157"/>
              <a:gd name="connsiteY19" fmla="*/ 1147764 h 3362325"/>
              <a:gd name="connsiteX20" fmla="*/ 2833687 w 3536157"/>
              <a:gd name="connsiteY20" fmla="*/ 1195388 h 3362325"/>
              <a:gd name="connsiteX21" fmla="*/ 2771774 w 3536157"/>
              <a:gd name="connsiteY21" fmla="*/ 1219201 h 3362325"/>
              <a:gd name="connsiteX22" fmla="*/ 2738437 w 3536157"/>
              <a:gd name="connsiteY22" fmla="*/ 1240632 h 3362325"/>
              <a:gd name="connsiteX23" fmla="*/ 2709862 w 3536157"/>
              <a:gd name="connsiteY23" fmla="*/ 1281113 h 3362325"/>
              <a:gd name="connsiteX24" fmla="*/ 2652712 w 3536157"/>
              <a:gd name="connsiteY24" fmla="*/ 1369220 h 3362325"/>
              <a:gd name="connsiteX25" fmla="*/ 2609849 w 3536157"/>
              <a:gd name="connsiteY25" fmla="*/ 1493045 h 3362325"/>
              <a:gd name="connsiteX26" fmla="*/ 2569368 w 3536157"/>
              <a:gd name="connsiteY26" fmla="*/ 1576388 h 3362325"/>
              <a:gd name="connsiteX27" fmla="*/ 2528887 w 3536157"/>
              <a:gd name="connsiteY27" fmla="*/ 1652588 h 3362325"/>
              <a:gd name="connsiteX28" fmla="*/ 2464594 w 3536157"/>
              <a:gd name="connsiteY28" fmla="*/ 1700214 h 3362325"/>
              <a:gd name="connsiteX29" fmla="*/ 2409824 w 3536157"/>
              <a:gd name="connsiteY29" fmla="*/ 1769270 h 3362325"/>
              <a:gd name="connsiteX30" fmla="*/ 2286000 w 3536157"/>
              <a:gd name="connsiteY30" fmla="*/ 1900238 h 3362325"/>
              <a:gd name="connsiteX31" fmla="*/ 2171699 w 3536157"/>
              <a:gd name="connsiteY31" fmla="*/ 2009776 h 3362325"/>
              <a:gd name="connsiteX32" fmla="*/ 2069305 w 3536157"/>
              <a:gd name="connsiteY32" fmla="*/ 2085974 h 3362325"/>
              <a:gd name="connsiteX33" fmla="*/ 1978817 w 3536157"/>
              <a:gd name="connsiteY33" fmla="*/ 2100263 h 3362325"/>
              <a:gd name="connsiteX34" fmla="*/ 1916905 w 3536157"/>
              <a:gd name="connsiteY34" fmla="*/ 2128838 h 3362325"/>
              <a:gd name="connsiteX35" fmla="*/ 1859755 w 3536157"/>
              <a:gd name="connsiteY35" fmla="*/ 2174081 h 3362325"/>
              <a:gd name="connsiteX36" fmla="*/ 1840705 w 3536157"/>
              <a:gd name="connsiteY36" fmla="*/ 2240757 h 3362325"/>
              <a:gd name="connsiteX37" fmla="*/ 1838324 w 3536157"/>
              <a:gd name="connsiteY37" fmla="*/ 2319338 h 3362325"/>
              <a:gd name="connsiteX38" fmla="*/ 1831181 w 3536157"/>
              <a:gd name="connsiteY38" fmla="*/ 2374106 h 3362325"/>
              <a:gd name="connsiteX39" fmla="*/ 1816894 w 3536157"/>
              <a:gd name="connsiteY39" fmla="*/ 2407444 h 3362325"/>
              <a:gd name="connsiteX40" fmla="*/ 1788319 w 3536157"/>
              <a:gd name="connsiteY40" fmla="*/ 2440781 h 3362325"/>
              <a:gd name="connsiteX41" fmla="*/ 1728788 w 3536157"/>
              <a:gd name="connsiteY41" fmla="*/ 2464594 h 3362325"/>
              <a:gd name="connsiteX42" fmla="*/ 1676400 w 3536157"/>
              <a:gd name="connsiteY42" fmla="*/ 2478881 h 3362325"/>
              <a:gd name="connsiteX43" fmla="*/ 1624013 w 3536157"/>
              <a:gd name="connsiteY43" fmla="*/ 2483644 h 3362325"/>
              <a:gd name="connsiteX44" fmla="*/ 1543050 w 3536157"/>
              <a:gd name="connsiteY44" fmla="*/ 2481262 h 3362325"/>
              <a:gd name="connsiteX45" fmla="*/ 1454944 w 3536157"/>
              <a:gd name="connsiteY45" fmla="*/ 2478881 h 3362325"/>
              <a:gd name="connsiteX46" fmla="*/ 1402556 w 3536157"/>
              <a:gd name="connsiteY46" fmla="*/ 2483644 h 3362325"/>
              <a:gd name="connsiteX47" fmla="*/ 1364456 w 3536157"/>
              <a:gd name="connsiteY47" fmla="*/ 2509837 h 3362325"/>
              <a:gd name="connsiteX48" fmla="*/ 1345406 w 3536157"/>
              <a:gd name="connsiteY48" fmla="*/ 2538412 h 3362325"/>
              <a:gd name="connsiteX49" fmla="*/ 1326356 w 3536157"/>
              <a:gd name="connsiteY49" fmla="*/ 2574131 h 3362325"/>
              <a:gd name="connsiteX50" fmla="*/ 1312069 w 3536157"/>
              <a:gd name="connsiteY50" fmla="*/ 2612231 h 3362325"/>
              <a:gd name="connsiteX51" fmla="*/ 1281113 w 3536157"/>
              <a:gd name="connsiteY51" fmla="*/ 2636044 h 3362325"/>
              <a:gd name="connsiteX52" fmla="*/ 1238250 w 3536157"/>
              <a:gd name="connsiteY52" fmla="*/ 2674144 h 3362325"/>
              <a:gd name="connsiteX53" fmla="*/ 1207294 w 3536157"/>
              <a:gd name="connsiteY53" fmla="*/ 2683669 h 3362325"/>
              <a:gd name="connsiteX54" fmla="*/ 1171575 w 3536157"/>
              <a:gd name="connsiteY54" fmla="*/ 2676525 h 3362325"/>
              <a:gd name="connsiteX55" fmla="*/ 1116806 w 3536157"/>
              <a:gd name="connsiteY55" fmla="*/ 2676525 h 3362325"/>
              <a:gd name="connsiteX56" fmla="*/ 1088231 w 3536157"/>
              <a:gd name="connsiteY56" fmla="*/ 2681287 h 3362325"/>
              <a:gd name="connsiteX57" fmla="*/ 1042988 w 3536157"/>
              <a:gd name="connsiteY57" fmla="*/ 2688431 h 3362325"/>
              <a:gd name="connsiteX58" fmla="*/ 1004888 w 3536157"/>
              <a:gd name="connsiteY58" fmla="*/ 2712244 h 3362325"/>
              <a:gd name="connsiteX59" fmla="*/ 950119 w 3536157"/>
              <a:gd name="connsiteY59" fmla="*/ 2745581 h 3362325"/>
              <a:gd name="connsiteX60" fmla="*/ 859631 w 3536157"/>
              <a:gd name="connsiteY60" fmla="*/ 2809875 h 3362325"/>
              <a:gd name="connsiteX61" fmla="*/ 788194 w 3536157"/>
              <a:gd name="connsiteY61" fmla="*/ 2857500 h 3362325"/>
              <a:gd name="connsiteX62" fmla="*/ 707231 w 3536157"/>
              <a:gd name="connsiteY62" fmla="*/ 2909887 h 3362325"/>
              <a:gd name="connsiteX63" fmla="*/ 652463 w 3536157"/>
              <a:gd name="connsiteY63" fmla="*/ 2955131 h 3362325"/>
              <a:gd name="connsiteX64" fmla="*/ 547688 w 3536157"/>
              <a:gd name="connsiteY64" fmla="*/ 3017044 h 3362325"/>
              <a:gd name="connsiteX65" fmla="*/ 459581 w 3536157"/>
              <a:gd name="connsiteY65" fmla="*/ 3064669 h 3362325"/>
              <a:gd name="connsiteX66" fmla="*/ 326231 w 3536157"/>
              <a:gd name="connsiteY66" fmla="*/ 3133725 h 3362325"/>
              <a:gd name="connsiteX67" fmla="*/ 240506 w 3536157"/>
              <a:gd name="connsiteY67" fmla="*/ 3167062 h 3362325"/>
              <a:gd name="connsiteX68" fmla="*/ 164306 w 3536157"/>
              <a:gd name="connsiteY68" fmla="*/ 3200400 h 3362325"/>
              <a:gd name="connsiteX69" fmla="*/ 102394 w 3536157"/>
              <a:gd name="connsiteY69" fmla="*/ 3221831 h 3362325"/>
              <a:gd name="connsiteX70" fmla="*/ 0 w 3536157"/>
              <a:gd name="connsiteY70" fmla="*/ 3233737 h 3362325"/>
              <a:gd name="connsiteX71" fmla="*/ 11906 w 3536157"/>
              <a:gd name="connsiteY71" fmla="*/ 3252787 h 3362325"/>
              <a:gd name="connsiteX72" fmla="*/ 33338 w 3536157"/>
              <a:gd name="connsiteY72" fmla="*/ 3281362 h 3362325"/>
              <a:gd name="connsiteX73" fmla="*/ 45244 w 3536157"/>
              <a:gd name="connsiteY73" fmla="*/ 3324225 h 3362325"/>
              <a:gd name="connsiteX74" fmla="*/ 47625 w 3536157"/>
              <a:gd name="connsiteY74" fmla="*/ 3362325 h 3362325"/>
              <a:gd name="connsiteX75" fmla="*/ 100013 w 3536157"/>
              <a:gd name="connsiteY75" fmla="*/ 3345656 h 3362325"/>
              <a:gd name="connsiteX76" fmla="*/ 247650 w 3536157"/>
              <a:gd name="connsiteY76" fmla="*/ 3288506 h 3362325"/>
              <a:gd name="connsiteX77" fmla="*/ 402431 w 3536157"/>
              <a:gd name="connsiteY77" fmla="*/ 3214687 h 3362325"/>
              <a:gd name="connsiteX78" fmla="*/ 531019 w 3536157"/>
              <a:gd name="connsiteY78" fmla="*/ 3138487 h 3362325"/>
              <a:gd name="connsiteX79" fmla="*/ 623888 w 3536157"/>
              <a:gd name="connsiteY79" fmla="*/ 3074194 h 3362325"/>
              <a:gd name="connsiteX80" fmla="*/ 721519 w 3536157"/>
              <a:gd name="connsiteY80" fmla="*/ 3005137 h 3362325"/>
              <a:gd name="connsiteX81" fmla="*/ 857250 w 3536157"/>
              <a:gd name="connsiteY81" fmla="*/ 2900362 h 3362325"/>
              <a:gd name="connsiteX82" fmla="*/ 978694 w 3536157"/>
              <a:gd name="connsiteY82" fmla="*/ 2826544 h 3362325"/>
              <a:gd name="connsiteX83" fmla="*/ 1035844 w 3536157"/>
              <a:gd name="connsiteY83" fmla="*/ 2774156 h 3362325"/>
              <a:gd name="connsiteX84" fmla="*/ 1066800 w 3536157"/>
              <a:gd name="connsiteY84" fmla="*/ 2764631 h 3362325"/>
              <a:gd name="connsiteX85" fmla="*/ 1081088 w 3536157"/>
              <a:gd name="connsiteY85" fmla="*/ 2759869 h 3362325"/>
              <a:gd name="connsiteX86" fmla="*/ 1140619 w 3536157"/>
              <a:gd name="connsiteY86" fmla="*/ 2755106 h 3362325"/>
              <a:gd name="connsiteX87" fmla="*/ 1200150 w 3536157"/>
              <a:gd name="connsiteY87" fmla="*/ 2745581 h 3362325"/>
              <a:gd name="connsiteX88" fmla="*/ 1221581 w 3536157"/>
              <a:gd name="connsiteY88" fmla="*/ 2740819 h 3362325"/>
              <a:gd name="connsiteX89" fmla="*/ 1240631 w 3536157"/>
              <a:gd name="connsiteY89" fmla="*/ 2731294 h 3362325"/>
              <a:gd name="connsiteX90" fmla="*/ 1307306 w 3536157"/>
              <a:gd name="connsiteY90" fmla="*/ 2690812 h 3362325"/>
              <a:gd name="connsiteX91" fmla="*/ 1338263 w 3536157"/>
              <a:gd name="connsiteY91" fmla="*/ 2676525 h 3362325"/>
              <a:gd name="connsiteX92" fmla="*/ 1347788 w 3536157"/>
              <a:gd name="connsiteY92" fmla="*/ 2650331 h 3362325"/>
              <a:gd name="connsiteX93" fmla="*/ 1362075 w 3536157"/>
              <a:gd name="connsiteY93" fmla="*/ 2626519 h 3362325"/>
              <a:gd name="connsiteX94" fmla="*/ 1383506 w 3536157"/>
              <a:gd name="connsiteY94" fmla="*/ 2600325 h 3362325"/>
              <a:gd name="connsiteX95" fmla="*/ 1407319 w 3536157"/>
              <a:gd name="connsiteY95" fmla="*/ 2562225 h 3362325"/>
              <a:gd name="connsiteX96" fmla="*/ 1438275 w 3536157"/>
              <a:gd name="connsiteY96" fmla="*/ 2538412 h 3362325"/>
              <a:gd name="connsiteX97" fmla="*/ 1457325 w 3536157"/>
              <a:gd name="connsiteY97" fmla="*/ 2528887 h 3362325"/>
              <a:gd name="connsiteX98" fmla="*/ 1485900 w 3536157"/>
              <a:gd name="connsiteY98" fmla="*/ 2528887 h 3362325"/>
              <a:gd name="connsiteX99" fmla="*/ 1540669 w 3536157"/>
              <a:gd name="connsiteY99" fmla="*/ 2536031 h 3362325"/>
              <a:gd name="connsiteX100" fmla="*/ 1590675 w 3536157"/>
              <a:gd name="connsiteY100" fmla="*/ 2540794 h 3362325"/>
              <a:gd name="connsiteX101" fmla="*/ 1643063 w 3536157"/>
              <a:gd name="connsiteY101" fmla="*/ 2536031 h 3362325"/>
              <a:gd name="connsiteX102" fmla="*/ 1664494 w 3536157"/>
              <a:gd name="connsiteY102" fmla="*/ 2536031 h 3362325"/>
              <a:gd name="connsiteX103" fmla="*/ 1704975 w 3536157"/>
              <a:gd name="connsiteY103" fmla="*/ 2519362 h 3362325"/>
              <a:gd name="connsiteX104" fmla="*/ 1728788 w 3536157"/>
              <a:gd name="connsiteY104" fmla="*/ 2505075 h 3362325"/>
              <a:gd name="connsiteX105" fmla="*/ 1785938 w 3536157"/>
              <a:gd name="connsiteY105" fmla="*/ 2483644 h 3362325"/>
              <a:gd name="connsiteX106" fmla="*/ 1807369 w 3536157"/>
              <a:gd name="connsiteY106" fmla="*/ 2459831 h 3362325"/>
              <a:gd name="connsiteX107" fmla="*/ 1843088 w 3536157"/>
              <a:gd name="connsiteY107" fmla="*/ 2428875 h 3362325"/>
              <a:gd name="connsiteX108" fmla="*/ 1859756 w 3536157"/>
              <a:gd name="connsiteY108" fmla="*/ 2386012 h 3362325"/>
              <a:gd name="connsiteX109" fmla="*/ 1876425 w 3536157"/>
              <a:gd name="connsiteY109" fmla="*/ 2347912 h 3362325"/>
              <a:gd name="connsiteX110" fmla="*/ 1890713 w 3536157"/>
              <a:gd name="connsiteY110" fmla="*/ 2307431 h 3362325"/>
              <a:gd name="connsiteX111" fmla="*/ 1893093 w 3536157"/>
              <a:gd name="connsiteY111" fmla="*/ 2259807 h 3362325"/>
              <a:gd name="connsiteX112" fmla="*/ 1912143 w 3536157"/>
              <a:gd name="connsiteY112" fmla="*/ 2214563 h 3362325"/>
              <a:gd name="connsiteX113" fmla="*/ 1955006 w 3536157"/>
              <a:gd name="connsiteY113" fmla="*/ 2169320 h 3362325"/>
              <a:gd name="connsiteX114" fmla="*/ 2059780 w 3536157"/>
              <a:gd name="connsiteY114" fmla="*/ 2150269 h 3362325"/>
              <a:gd name="connsiteX115" fmla="*/ 2216943 w 3536157"/>
              <a:gd name="connsiteY115" fmla="*/ 2040732 h 3362325"/>
              <a:gd name="connsiteX116" fmla="*/ 2274093 w 3536157"/>
              <a:gd name="connsiteY116" fmla="*/ 1988345 h 3362325"/>
              <a:gd name="connsiteX117" fmla="*/ 2378868 w 3536157"/>
              <a:gd name="connsiteY117" fmla="*/ 1878807 h 3362325"/>
              <a:gd name="connsiteX118" fmla="*/ 2486024 w 3536157"/>
              <a:gd name="connsiteY118" fmla="*/ 1747839 h 3362325"/>
              <a:gd name="connsiteX119" fmla="*/ 2566986 w 3536157"/>
              <a:gd name="connsiteY119" fmla="*/ 1676400 h 3362325"/>
              <a:gd name="connsiteX120" fmla="*/ 2638424 w 3536157"/>
              <a:gd name="connsiteY120" fmla="*/ 1524001 h 3362325"/>
              <a:gd name="connsiteX121" fmla="*/ 2693193 w 3536157"/>
              <a:gd name="connsiteY121" fmla="*/ 1393032 h 3362325"/>
              <a:gd name="connsiteX122" fmla="*/ 2724149 w 3536157"/>
              <a:gd name="connsiteY122" fmla="*/ 1328738 h 3362325"/>
              <a:gd name="connsiteX123" fmla="*/ 2783681 w 3536157"/>
              <a:gd name="connsiteY123" fmla="*/ 1273970 h 3362325"/>
              <a:gd name="connsiteX124" fmla="*/ 2886074 w 3536157"/>
              <a:gd name="connsiteY124" fmla="*/ 1216820 h 3362325"/>
              <a:gd name="connsiteX125" fmla="*/ 2950368 w 3536157"/>
              <a:gd name="connsiteY125" fmla="*/ 1202532 h 3362325"/>
              <a:gd name="connsiteX126" fmla="*/ 3002755 w 3536157"/>
              <a:gd name="connsiteY126" fmla="*/ 1147763 h 3362325"/>
              <a:gd name="connsiteX127" fmla="*/ 3112293 w 3536157"/>
              <a:gd name="connsiteY127" fmla="*/ 928690 h 3362325"/>
              <a:gd name="connsiteX128" fmla="*/ 3157536 w 3536157"/>
              <a:gd name="connsiteY128" fmla="*/ 800102 h 3362325"/>
              <a:gd name="connsiteX129" fmla="*/ 3298031 w 3536157"/>
              <a:gd name="connsiteY129" fmla="*/ 590552 h 3362325"/>
              <a:gd name="connsiteX130" fmla="*/ 3345655 w 3536157"/>
              <a:gd name="connsiteY130" fmla="*/ 521496 h 3362325"/>
              <a:gd name="connsiteX131" fmla="*/ 3390899 w 3536157"/>
              <a:gd name="connsiteY131" fmla="*/ 428627 h 3362325"/>
              <a:gd name="connsiteX132" fmla="*/ 3428999 w 3536157"/>
              <a:gd name="connsiteY132" fmla="*/ 347664 h 3362325"/>
              <a:gd name="connsiteX133" fmla="*/ 3481387 w 3536157"/>
              <a:gd name="connsiteY133" fmla="*/ 252414 h 3362325"/>
              <a:gd name="connsiteX134" fmla="*/ 3536157 w 3536157"/>
              <a:gd name="connsiteY134" fmla="*/ 147636 h 3362325"/>
              <a:gd name="connsiteX0" fmla="*/ 3505200 w 3536157"/>
              <a:gd name="connsiteY0" fmla="*/ 0 h 3362325"/>
              <a:gd name="connsiteX1" fmla="*/ 3469481 w 3536157"/>
              <a:gd name="connsiteY1" fmla="*/ 140495 h 3362325"/>
              <a:gd name="connsiteX2" fmla="*/ 3440906 w 3536157"/>
              <a:gd name="connsiteY2" fmla="*/ 228600 h 3362325"/>
              <a:gd name="connsiteX3" fmla="*/ 3381374 w 3536157"/>
              <a:gd name="connsiteY3" fmla="*/ 340520 h 3362325"/>
              <a:gd name="connsiteX4" fmla="*/ 3336130 w 3536157"/>
              <a:gd name="connsiteY4" fmla="*/ 385764 h 3362325"/>
              <a:gd name="connsiteX5" fmla="*/ 3298031 w 3536157"/>
              <a:gd name="connsiteY5" fmla="*/ 423864 h 3362325"/>
              <a:gd name="connsiteX6" fmla="*/ 3278980 w 3536157"/>
              <a:gd name="connsiteY6" fmla="*/ 450058 h 3362325"/>
              <a:gd name="connsiteX7" fmla="*/ 3259931 w 3536157"/>
              <a:gd name="connsiteY7" fmla="*/ 490540 h 3362325"/>
              <a:gd name="connsiteX8" fmla="*/ 3193255 w 3536157"/>
              <a:gd name="connsiteY8" fmla="*/ 519114 h 3362325"/>
              <a:gd name="connsiteX9" fmla="*/ 3133724 w 3536157"/>
              <a:gd name="connsiteY9" fmla="*/ 559595 h 3362325"/>
              <a:gd name="connsiteX10" fmla="*/ 3078956 w 3536157"/>
              <a:gd name="connsiteY10" fmla="*/ 661989 h 3362325"/>
              <a:gd name="connsiteX11" fmla="*/ 3057524 w 3536157"/>
              <a:gd name="connsiteY11" fmla="*/ 733427 h 3362325"/>
              <a:gd name="connsiteX12" fmla="*/ 3055144 w 3536157"/>
              <a:gd name="connsiteY12" fmla="*/ 797719 h 3362325"/>
              <a:gd name="connsiteX13" fmla="*/ 3045618 w 3536157"/>
              <a:gd name="connsiteY13" fmla="*/ 854871 h 3362325"/>
              <a:gd name="connsiteX14" fmla="*/ 3038474 w 3536157"/>
              <a:gd name="connsiteY14" fmla="*/ 892970 h 3362325"/>
              <a:gd name="connsiteX15" fmla="*/ 3024187 w 3536157"/>
              <a:gd name="connsiteY15" fmla="*/ 921546 h 3362325"/>
              <a:gd name="connsiteX16" fmla="*/ 3007518 w 3536157"/>
              <a:gd name="connsiteY16" fmla="*/ 957263 h 3362325"/>
              <a:gd name="connsiteX17" fmla="*/ 2978943 w 3536157"/>
              <a:gd name="connsiteY17" fmla="*/ 1009651 h 3362325"/>
              <a:gd name="connsiteX18" fmla="*/ 2962274 w 3536157"/>
              <a:gd name="connsiteY18" fmla="*/ 1097757 h 3362325"/>
              <a:gd name="connsiteX19" fmla="*/ 2924174 w 3536157"/>
              <a:gd name="connsiteY19" fmla="*/ 1147764 h 3362325"/>
              <a:gd name="connsiteX20" fmla="*/ 2833687 w 3536157"/>
              <a:gd name="connsiteY20" fmla="*/ 1195388 h 3362325"/>
              <a:gd name="connsiteX21" fmla="*/ 2771774 w 3536157"/>
              <a:gd name="connsiteY21" fmla="*/ 1219201 h 3362325"/>
              <a:gd name="connsiteX22" fmla="*/ 2738437 w 3536157"/>
              <a:gd name="connsiteY22" fmla="*/ 1240632 h 3362325"/>
              <a:gd name="connsiteX23" fmla="*/ 2709862 w 3536157"/>
              <a:gd name="connsiteY23" fmla="*/ 1281113 h 3362325"/>
              <a:gd name="connsiteX24" fmla="*/ 2652712 w 3536157"/>
              <a:gd name="connsiteY24" fmla="*/ 1369220 h 3362325"/>
              <a:gd name="connsiteX25" fmla="*/ 2609849 w 3536157"/>
              <a:gd name="connsiteY25" fmla="*/ 1493045 h 3362325"/>
              <a:gd name="connsiteX26" fmla="*/ 2569368 w 3536157"/>
              <a:gd name="connsiteY26" fmla="*/ 1576388 h 3362325"/>
              <a:gd name="connsiteX27" fmla="*/ 2528887 w 3536157"/>
              <a:gd name="connsiteY27" fmla="*/ 1652588 h 3362325"/>
              <a:gd name="connsiteX28" fmla="*/ 2464594 w 3536157"/>
              <a:gd name="connsiteY28" fmla="*/ 1700214 h 3362325"/>
              <a:gd name="connsiteX29" fmla="*/ 2409824 w 3536157"/>
              <a:gd name="connsiteY29" fmla="*/ 1769270 h 3362325"/>
              <a:gd name="connsiteX30" fmla="*/ 2286000 w 3536157"/>
              <a:gd name="connsiteY30" fmla="*/ 1900238 h 3362325"/>
              <a:gd name="connsiteX31" fmla="*/ 2171699 w 3536157"/>
              <a:gd name="connsiteY31" fmla="*/ 2009776 h 3362325"/>
              <a:gd name="connsiteX32" fmla="*/ 2069305 w 3536157"/>
              <a:gd name="connsiteY32" fmla="*/ 2085974 h 3362325"/>
              <a:gd name="connsiteX33" fmla="*/ 1978817 w 3536157"/>
              <a:gd name="connsiteY33" fmla="*/ 2100263 h 3362325"/>
              <a:gd name="connsiteX34" fmla="*/ 1916905 w 3536157"/>
              <a:gd name="connsiteY34" fmla="*/ 2128838 h 3362325"/>
              <a:gd name="connsiteX35" fmla="*/ 1859755 w 3536157"/>
              <a:gd name="connsiteY35" fmla="*/ 2174081 h 3362325"/>
              <a:gd name="connsiteX36" fmla="*/ 1840705 w 3536157"/>
              <a:gd name="connsiteY36" fmla="*/ 2240757 h 3362325"/>
              <a:gd name="connsiteX37" fmla="*/ 1838324 w 3536157"/>
              <a:gd name="connsiteY37" fmla="*/ 2319338 h 3362325"/>
              <a:gd name="connsiteX38" fmla="*/ 1831181 w 3536157"/>
              <a:gd name="connsiteY38" fmla="*/ 2374106 h 3362325"/>
              <a:gd name="connsiteX39" fmla="*/ 1816894 w 3536157"/>
              <a:gd name="connsiteY39" fmla="*/ 2407444 h 3362325"/>
              <a:gd name="connsiteX40" fmla="*/ 1788319 w 3536157"/>
              <a:gd name="connsiteY40" fmla="*/ 2440781 h 3362325"/>
              <a:gd name="connsiteX41" fmla="*/ 1728788 w 3536157"/>
              <a:gd name="connsiteY41" fmla="*/ 2464594 h 3362325"/>
              <a:gd name="connsiteX42" fmla="*/ 1676400 w 3536157"/>
              <a:gd name="connsiteY42" fmla="*/ 2478881 h 3362325"/>
              <a:gd name="connsiteX43" fmla="*/ 1624013 w 3536157"/>
              <a:gd name="connsiteY43" fmla="*/ 2483644 h 3362325"/>
              <a:gd name="connsiteX44" fmla="*/ 1543050 w 3536157"/>
              <a:gd name="connsiteY44" fmla="*/ 2481262 h 3362325"/>
              <a:gd name="connsiteX45" fmla="*/ 1454944 w 3536157"/>
              <a:gd name="connsiteY45" fmla="*/ 2478881 h 3362325"/>
              <a:gd name="connsiteX46" fmla="*/ 1402556 w 3536157"/>
              <a:gd name="connsiteY46" fmla="*/ 2483644 h 3362325"/>
              <a:gd name="connsiteX47" fmla="*/ 1364456 w 3536157"/>
              <a:gd name="connsiteY47" fmla="*/ 2509837 h 3362325"/>
              <a:gd name="connsiteX48" fmla="*/ 1345406 w 3536157"/>
              <a:gd name="connsiteY48" fmla="*/ 2538412 h 3362325"/>
              <a:gd name="connsiteX49" fmla="*/ 1326356 w 3536157"/>
              <a:gd name="connsiteY49" fmla="*/ 2574131 h 3362325"/>
              <a:gd name="connsiteX50" fmla="*/ 1312069 w 3536157"/>
              <a:gd name="connsiteY50" fmla="*/ 2612231 h 3362325"/>
              <a:gd name="connsiteX51" fmla="*/ 1281113 w 3536157"/>
              <a:gd name="connsiteY51" fmla="*/ 2636044 h 3362325"/>
              <a:gd name="connsiteX52" fmla="*/ 1238250 w 3536157"/>
              <a:gd name="connsiteY52" fmla="*/ 2674144 h 3362325"/>
              <a:gd name="connsiteX53" fmla="*/ 1207294 w 3536157"/>
              <a:gd name="connsiteY53" fmla="*/ 2683669 h 3362325"/>
              <a:gd name="connsiteX54" fmla="*/ 1171575 w 3536157"/>
              <a:gd name="connsiteY54" fmla="*/ 2676525 h 3362325"/>
              <a:gd name="connsiteX55" fmla="*/ 1116806 w 3536157"/>
              <a:gd name="connsiteY55" fmla="*/ 2676525 h 3362325"/>
              <a:gd name="connsiteX56" fmla="*/ 1088231 w 3536157"/>
              <a:gd name="connsiteY56" fmla="*/ 2681287 h 3362325"/>
              <a:gd name="connsiteX57" fmla="*/ 1042988 w 3536157"/>
              <a:gd name="connsiteY57" fmla="*/ 2688431 h 3362325"/>
              <a:gd name="connsiteX58" fmla="*/ 1004888 w 3536157"/>
              <a:gd name="connsiteY58" fmla="*/ 2712244 h 3362325"/>
              <a:gd name="connsiteX59" fmla="*/ 950119 w 3536157"/>
              <a:gd name="connsiteY59" fmla="*/ 2745581 h 3362325"/>
              <a:gd name="connsiteX60" fmla="*/ 859631 w 3536157"/>
              <a:gd name="connsiteY60" fmla="*/ 2809875 h 3362325"/>
              <a:gd name="connsiteX61" fmla="*/ 788194 w 3536157"/>
              <a:gd name="connsiteY61" fmla="*/ 2857500 h 3362325"/>
              <a:gd name="connsiteX62" fmla="*/ 707231 w 3536157"/>
              <a:gd name="connsiteY62" fmla="*/ 2909887 h 3362325"/>
              <a:gd name="connsiteX63" fmla="*/ 652463 w 3536157"/>
              <a:gd name="connsiteY63" fmla="*/ 2955131 h 3362325"/>
              <a:gd name="connsiteX64" fmla="*/ 547688 w 3536157"/>
              <a:gd name="connsiteY64" fmla="*/ 3017044 h 3362325"/>
              <a:gd name="connsiteX65" fmla="*/ 459581 w 3536157"/>
              <a:gd name="connsiteY65" fmla="*/ 3064669 h 3362325"/>
              <a:gd name="connsiteX66" fmla="*/ 326231 w 3536157"/>
              <a:gd name="connsiteY66" fmla="*/ 3133725 h 3362325"/>
              <a:gd name="connsiteX67" fmla="*/ 240506 w 3536157"/>
              <a:gd name="connsiteY67" fmla="*/ 3167062 h 3362325"/>
              <a:gd name="connsiteX68" fmla="*/ 164306 w 3536157"/>
              <a:gd name="connsiteY68" fmla="*/ 3200400 h 3362325"/>
              <a:gd name="connsiteX69" fmla="*/ 102394 w 3536157"/>
              <a:gd name="connsiteY69" fmla="*/ 3221831 h 3362325"/>
              <a:gd name="connsiteX70" fmla="*/ 0 w 3536157"/>
              <a:gd name="connsiteY70" fmla="*/ 3233737 h 3362325"/>
              <a:gd name="connsiteX71" fmla="*/ 11906 w 3536157"/>
              <a:gd name="connsiteY71" fmla="*/ 3252787 h 3362325"/>
              <a:gd name="connsiteX72" fmla="*/ 33338 w 3536157"/>
              <a:gd name="connsiteY72" fmla="*/ 3281362 h 3362325"/>
              <a:gd name="connsiteX73" fmla="*/ 45244 w 3536157"/>
              <a:gd name="connsiteY73" fmla="*/ 3324225 h 3362325"/>
              <a:gd name="connsiteX74" fmla="*/ 47625 w 3536157"/>
              <a:gd name="connsiteY74" fmla="*/ 3362325 h 3362325"/>
              <a:gd name="connsiteX75" fmla="*/ 100013 w 3536157"/>
              <a:gd name="connsiteY75" fmla="*/ 3345656 h 3362325"/>
              <a:gd name="connsiteX76" fmla="*/ 247650 w 3536157"/>
              <a:gd name="connsiteY76" fmla="*/ 3288506 h 3362325"/>
              <a:gd name="connsiteX77" fmla="*/ 402431 w 3536157"/>
              <a:gd name="connsiteY77" fmla="*/ 3214687 h 3362325"/>
              <a:gd name="connsiteX78" fmla="*/ 531019 w 3536157"/>
              <a:gd name="connsiteY78" fmla="*/ 3138487 h 3362325"/>
              <a:gd name="connsiteX79" fmla="*/ 623888 w 3536157"/>
              <a:gd name="connsiteY79" fmla="*/ 3074194 h 3362325"/>
              <a:gd name="connsiteX80" fmla="*/ 721519 w 3536157"/>
              <a:gd name="connsiteY80" fmla="*/ 3005137 h 3362325"/>
              <a:gd name="connsiteX81" fmla="*/ 857250 w 3536157"/>
              <a:gd name="connsiteY81" fmla="*/ 2900362 h 3362325"/>
              <a:gd name="connsiteX82" fmla="*/ 978694 w 3536157"/>
              <a:gd name="connsiteY82" fmla="*/ 2826544 h 3362325"/>
              <a:gd name="connsiteX83" fmla="*/ 1035844 w 3536157"/>
              <a:gd name="connsiteY83" fmla="*/ 2774156 h 3362325"/>
              <a:gd name="connsiteX84" fmla="*/ 1066800 w 3536157"/>
              <a:gd name="connsiteY84" fmla="*/ 2764631 h 3362325"/>
              <a:gd name="connsiteX85" fmla="*/ 1081088 w 3536157"/>
              <a:gd name="connsiteY85" fmla="*/ 2759869 h 3362325"/>
              <a:gd name="connsiteX86" fmla="*/ 1140619 w 3536157"/>
              <a:gd name="connsiteY86" fmla="*/ 2755106 h 3362325"/>
              <a:gd name="connsiteX87" fmla="*/ 1200150 w 3536157"/>
              <a:gd name="connsiteY87" fmla="*/ 2745581 h 3362325"/>
              <a:gd name="connsiteX88" fmla="*/ 1221581 w 3536157"/>
              <a:gd name="connsiteY88" fmla="*/ 2740819 h 3362325"/>
              <a:gd name="connsiteX89" fmla="*/ 1240631 w 3536157"/>
              <a:gd name="connsiteY89" fmla="*/ 2731294 h 3362325"/>
              <a:gd name="connsiteX90" fmla="*/ 1307306 w 3536157"/>
              <a:gd name="connsiteY90" fmla="*/ 2690812 h 3362325"/>
              <a:gd name="connsiteX91" fmla="*/ 1338263 w 3536157"/>
              <a:gd name="connsiteY91" fmla="*/ 2676525 h 3362325"/>
              <a:gd name="connsiteX92" fmla="*/ 1347788 w 3536157"/>
              <a:gd name="connsiteY92" fmla="*/ 2650331 h 3362325"/>
              <a:gd name="connsiteX93" fmla="*/ 1362075 w 3536157"/>
              <a:gd name="connsiteY93" fmla="*/ 2626519 h 3362325"/>
              <a:gd name="connsiteX94" fmla="*/ 1383506 w 3536157"/>
              <a:gd name="connsiteY94" fmla="*/ 2600325 h 3362325"/>
              <a:gd name="connsiteX95" fmla="*/ 1407319 w 3536157"/>
              <a:gd name="connsiteY95" fmla="*/ 2562225 h 3362325"/>
              <a:gd name="connsiteX96" fmla="*/ 1438275 w 3536157"/>
              <a:gd name="connsiteY96" fmla="*/ 2538412 h 3362325"/>
              <a:gd name="connsiteX97" fmla="*/ 1457325 w 3536157"/>
              <a:gd name="connsiteY97" fmla="*/ 2528887 h 3362325"/>
              <a:gd name="connsiteX98" fmla="*/ 1485900 w 3536157"/>
              <a:gd name="connsiteY98" fmla="*/ 2528887 h 3362325"/>
              <a:gd name="connsiteX99" fmla="*/ 1540669 w 3536157"/>
              <a:gd name="connsiteY99" fmla="*/ 2536031 h 3362325"/>
              <a:gd name="connsiteX100" fmla="*/ 1590675 w 3536157"/>
              <a:gd name="connsiteY100" fmla="*/ 2540794 h 3362325"/>
              <a:gd name="connsiteX101" fmla="*/ 1643063 w 3536157"/>
              <a:gd name="connsiteY101" fmla="*/ 2536031 h 3362325"/>
              <a:gd name="connsiteX102" fmla="*/ 1664494 w 3536157"/>
              <a:gd name="connsiteY102" fmla="*/ 2536031 h 3362325"/>
              <a:gd name="connsiteX103" fmla="*/ 1704975 w 3536157"/>
              <a:gd name="connsiteY103" fmla="*/ 2519362 h 3362325"/>
              <a:gd name="connsiteX104" fmla="*/ 1728788 w 3536157"/>
              <a:gd name="connsiteY104" fmla="*/ 2505075 h 3362325"/>
              <a:gd name="connsiteX105" fmla="*/ 1785938 w 3536157"/>
              <a:gd name="connsiteY105" fmla="*/ 2483644 h 3362325"/>
              <a:gd name="connsiteX106" fmla="*/ 1807369 w 3536157"/>
              <a:gd name="connsiteY106" fmla="*/ 2459831 h 3362325"/>
              <a:gd name="connsiteX107" fmla="*/ 1843088 w 3536157"/>
              <a:gd name="connsiteY107" fmla="*/ 2428875 h 3362325"/>
              <a:gd name="connsiteX108" fmla="*/ 1859756 w 3536157"/>
              <a:gd name="connsiteY108" fmla="*/ 2386012 h 3362325"/>
              <a:gd name="connsiteX109" fmla="*/ 1876425 w 3536157"/>
              <a:gd name="connsiteY109" fmla="*/ 2347912 h 3362325"/>
              <a:gd name="connsiteX110" fmla="*/ 1890713 w 3536157"/>
              <a:gd name="connsiteY110" fmla="*/ 2307431 h 3362325"/>
              <a:gd name="connsiteX111" fmla="*/ 1893093 w 3536157"/>
              <a:gd name="connsiteY111" fmla="*/ 2259807 h 3362325"/>
              <a:gd name="connsiteX112" fmla="*/ 1912143 w 3536157"/>
              <a:gd name="connsiteY112" fmla="*/ 2214563 h 3362325"/>
              <a:gd name="connsiteX113" fmla="*/ 1955006 w 3536157"/>
              <a:gd name="connsiteY113" fmla="*/ 2169320 h 3362325"/>
              <a:gd name="connsiteX114" fmla="*/ 2059780 w 3536157"/>
              <a:gd name="connsiteY114" fmla="*/ 2150269 h 3362325"/>
              <a:gd name="connsiteX115" fmla="*/ 2216943 w 3536157"/>
              <a:gd name="connsiteY115" fmla="*/ 2040732 h 3362325"/>
              <a:gd name="connsiteX116" fmla="*/ 2274093 w 3536157"/>
              <a:gd name="connsiteY116" fmla="*/ 1988345 h 3362325"/>
              <a:gd name="connsiteX117" fmla="*/ 2378868 w 3536157"/>
              <a:gd name="connsiteY117" fmla="*/ 1878807 h 3362325"/>
              <a:gd name="connsiteX118" fmla="*/ 2486024 w 3536157"/>
              <a:gd name="connsiteY118" fmla="*/ 1747839 h 3362325"/>
              <a:gd name="connsiteX119" fmla="*/ 2566986 w 3536157"/>
              <a:gd name="connsiteY119" fmla="*/ 1676400 h 3362325"/>
              <a:gd name="connsiteX120" fmla="*/ 2638424 w 3536157"/>
              <a:gd name="connsiteY120" fmla="*/ 1524001 h 3362325"/>
              <a:gd name="connsiteX121" fmla="*/ 2693193 w 3536157"/>
              <a:gd name="connsiteY121" fmla="*/ 1393032 h 3362325"/>
              <a:gd name="connsiteX122" fmla="*/ 2724149 w 3536157"/>
              <a:gd name="connsiteY122" fmla="*/ 1328738 h 3362325"/>
              <a:gd name="connsiteX123" fmla="*/ 2783681 w 3536157"/>
              <a:gd name="connsiteY123" fmla="*/ 1273970 h 3362325"/>
              <a:gd name="connsiteX124" fmla="*/ 2886074 w 3536157"/>
              <a:gd name="connsiteY124" fmla="*/ 1216820 h 3362325"/>
              <a:gd name="connsiteX125" fmla="*/ 2950368 w 3536157"/>
              <a:gd name="connsiteY125" fmla="*/ 1202532 h 3362325"/>
              <a:gd name="connsiteX126" fmla="*/ 3002755 w 3536157"/>
              <a:gd name="connsiteY126" fmla="*/ 1147763 h 3362325"/>
              <a:gd name="connsiteX127" fmla="*/ 3112293 w 3536157"/>
              <a:gd name="connsiteY127" fmla="*/ 928690 h 3362325"/>
              <a:gd name="connsiteX128" fmla="*/ 3081337 w 3536157"/>
              <a:gd name="connsiteY128" fmla="*/ 983458 h 3362325"/>
              <a:gd name="connsiteX129" fmla="*/ 3157536 w 3536157"/>
              <a:gd name="connsiteY129" fmla="*/ 800102 h 3362325"/>
              <a:gd name="connsiteX130" fmla="*/ 3298031 w 3536157"/>
              <a:gd name="connsiteY130" fmla="*/ 590552 h 3362325"/>
              <a:gd name="connsiteX131" fmla="*/ 3345655 w 3536157"/>
              <a:gd name="connsiteY131" fmla="*/ 521496 h 3362325"/>
              <a:gd name="connsiteX132" fmla="*/ 3390899 w 3536157"/>
              <a:gd name="connsiteY132" fmla="*/ 428627 h 3362325"/>
              <a:gd name="connsiteX133" fmla="*/ 3428999 w 3536157"/>
              <a:gd name="connsiteY133" fmla="*/ 347664 h 3362325"/>
              <a:gd name="connsiteX134" fmla="*/ 3481387 w 3536157"/>
              <a:gd name="connsiteY134" fmla="*/ 252414 h 3362325"/>
              <a:gd name="connsiteX135" fmla="*/ 3536157 w 3536157"/>
              <a:gd name="connsiteY135" fmla="*/ 147636 h 3362325"/>
              <a:gd name="connsiteX0" fmla="*/ 3505200 w 3536157"/>
              <a:gd name="connsiteY0" fmla="*/ 0 h 3362325"/>
              <a:gd name="connsiteX1" fmla="*/ 3469481 w 3536157"/>
              <a:gd name="connsiteY1" fmla="*/ 140495 h 3362325"/>
              <a:gd name="connsiteX2" fmla="*/ 3440906 w 3536157"/>
              <a:gd name="connsiteY2" fmla="*/ 228600 h 3362325"/>
              <a:gd name="connsiteX3" fmla="*/ 3381374 w 3536157"/>
              <a:gd name="connsiteY3" fmla="*/ 340520 h 3362325"/>
              <a:gd name="connsiteX4" fmla="*/ 3336130 w 3536157"/>
              <a:gd name="connsiteY4" fmla="*/ 385764 h 3362325"/>
              <a:gd name="connsiteX5" fmla="*/ 3298031 w 3536157"/>
              <a:gd name="connsiteY5" fmla="*/ 423864 h 3362325"/>
              <a:gd name="connsiteX6" fmla="*/ 3278980 w 3536157"/>
              <a:gd name="connsiteY6" fmla="*/ 450058 h 3362325"/>
              <a:gd name="connsiteX7" fmla="*/ 3259931 w 3536157"/>
              <a:gd name="connsiteY7" fmla="*/ 490540 h 3362325"/>
              <a:gd name="connsiteX8" fmla="*/ 3193255 w 3536157"/>
              <a:gd name="connsiteY8" fmla="*/ 519114 h 3362325"/>
              <a:gd name="connsiteX9" fmla="*/ 3133724 w 3536157"/>
              <a:gd name="connsiteY9" fmla="*/ 559595 h 3362325"/>
              <a:gd name="connsiteX10" fmla="*/ 3078956 w 3536157"/>
              <a:gd name="connsiteY10" fmla="*/ 661989 h 3362325"/>
              <a:gd name="connsiteX11" fmla="*/ 3057524 w 3536157"/>
              <a:gd name="connsiteY11" fmla="*/ 733427 h 3362325"/>
              <a:gd name="connsiteX12" fmla="*/ 3055144 w 3536157"/>
              <a:gd name="connsiteY12" fmla="*/ 797719 h 3362325"/>
              <a:gd name="connsiteX13" fmla="*/ 3045618 w 3536157"/>
              <a:gd name="connsiteY13" fmla="*/ 854871 h 3362325"/>
              <a:gd name="connsiteX14" fmla="*/ 3038474 w 3536157"/>
              <a:gd name="connsiteY14" fmla="*/ 892970 h 3362325"/>
              <a:gd name="connsiteX15" fmla="*/ 3024187 w 3536157"/>
              <a:gd name="connsiteY15" fmla="*/ 921546 h 3362325"/>
              <a:gd name="connsiteX16" fmla="*/ 3007518 w 3536157"/>
              <a:gd name="connsiteY16" fmla="*/ 957263 h 3362325"/>
              <a:gd name="connsiteX17" fmla="*/ 2978943 w 3536157"/>
              <a:gd name="connsiteY17" fmla="*/ 1009651 h 3362325"/>
              <a:gd name="connsiteX18" fmla="*/ 2962274 w 3536157"/>
              <a:gd name="connsiteY18" fmla="*/ 1097757 h 3362325"/>
              <a:gd name="connsiteX19" fmla="*/ 2924174 w 3536157"/>
              <a:gd name="connsiteY19" fmla="*/ 1147764 h 3362325"/>
              <a:gd name="connsiteX20" fmla="*/ 2833687 w 3536157"/>
              <a:gd name="connsiteY20" fmla="*/ 1195388 h 3362325"/>
              <a:gd name="connsiteX21" fmla="*/ 2771774 w 3536157"/>
              <a:gd name="connsiteY21" fmla="*/ 1219201 h 3362325"/>
              <a:gd name="connsiteX22" fmla="*/ 2738437 w 3536157"/>
              <a:gd name="connsiteY22" fmla="*/ 1240632 h 3362325"/>
              <a:gd name="connsiteX23" fmla="*/ 2709862 w 3536157"/>
              <a:gd name="connsiteY23" fmla="*/ 1281113 h 3362325"/>
              <a:gd name="connsiteX24" fmla="*/ 2652712 w 3536157"/>
              <a:gd name="connsiteY24" fmla="*/ 1369220 h 3362325"/>
              <a:gd name="connsiteX25" fmla="*/ 2609849 w 3536157"/>
              <a:gd name="connsiteY25" fmla="*/ 1493045 h 3362325"/>
              <a:gd name="connsiteX26" fmla="*/ 2569368 w 3536157"/>
              <a:gd name="connsiteY26" fmla="*/ 1576388 h 3362325"/>
              <a:gd name="connsiteX27" fmla="*/ 2528887 w 3536157"/>
              <a:gd name="connsiteY27" fmla="*/ 1652588 h 3362325"/>
              <a:gd name="connsiteX28" fmla="*/ 2464594 w 3536157"/>
              <a:gd name="connsiteY28" fmla="*/ 1700214 h 3362325"/>
              <a:gd name="connsiteX29" fmla="*/ 2409824 w 3536157"/>
              <a:gd name="connsiteY29" fmla="*/ 1769270 h 3362325"/>
              <a:gd name="connsiteX30" fmla="*/ 2286000 w 3536157"/>
              <a:gd name="connsiteY30" fmla="*/ 1900238 h 3362325"/>
              <a:gd name="connsiteX31" fmla="*/ 2171699 w 3536157"/>
              <a:gd name="connsiteY31" fmla="*/ 2009776 h 3362325"/>
              <a:gd name="connsiteX32" fmla="*/ 2069305 w 3536157"/>
              <a:gd name="connsiteY32" fmla="*/ 2085974 h 3362325"/>
              <a:gd name="connsiteX33" fmla="*/ 1978817 w 3536157"/>
              <a:gd name="connsiteY33" fmla="*/ 2100263 h 3362325"/>
              <a:gd name="connsiteX34" fmla="*/ 1916905 w 3536157"/>
              <a:gd name="connsiteY34" fmla="*/ 2128838 h 3362325"/>
              <a:gd name="connsiteX35" fmla="*/ 1859755 w 3536157"/>
              <a:gd name="connsiteY35" fmla="*/ 2174081 h 3362325"/>
              <a:gd name="connsiteX36" fmla="*/ 1840705 w 3536157"/>
              <a:gd name="connsiteY36" fmla="*/ 2240757 h 3362325"/>
              <a:gd name="connsiteX37" fmla="*/ 1838324 w 3536157"/>
              <a:gd name="connsiteY37" fmla="*/ 2319338 h 3362325"/>
              <a:gd name="connsiteX38" fmla="*/ 1831181 w 3536157"/>
              <a:gd name="connsiteY38" fmla="*/ 2374106 h 3362325"/>
              <a:gd name="connsiteX39" fmla="*/ 1816894 w 3536157"/>
              <a:gd name="connsiteY39" fmla="*/ 2407444 h 3362325"/>
              <a:gd name="connsiteX40" fmla="*/ 1788319 w 3536157"/>
              <a:gd name="connsiteY40" fmla="*/ 2440781 h 3362325"/>
              <a:gd name="connsiteX41" fmla="*/ 1728788 w 3536157"/>
              <a:gd name="connsiteY41" fmla="*/ 2464594 h 3362325"/>
              <a:gd name="connsiteX42" fmla="*/ 1676400 w 3536157"/>
              <a:gd name="connsiteY42" fmla="*/ 2478881 h 3362325"/>
              <a:gd name="connsiteX43" fmla="*/ 1624013 w 3536157"/>
              <a:gd name="connsiteY43" fmla="*/ 2483644 h 3362325"/>
              <a:gd name="connsiteX44" fmla="*/ 1543050 w 3536157"/>
              <a:gd name="connsiteY44" fmla="*/ 2481262 h 3362325"/>
              <a:gd name="connsiteX45" fmla="*/ 1454944 w 3536157"/>
              <a:gd name="connsiteY45" fmla="*/ 2478881 h 3362325"/>
              <a:gd name="connsiteX46" fmla="*/ 1402556 w 3536157"/>
              <a:gd name="connsiteY46" fmla="*/ 2483644 h 3362325"/>
              <a:gd name="connsiteX47" fmla="*/ 1364456 w 3536157"/>
              <a:gd name="connsiteY47" fmla="*/ 2509837 h 3362325"/>
              <a:gd name="connsiteX48" fmla="*/ 1345406 w 3536157"/>
              <a:gd name="connsiteY48" fmla="*/ 2538412 h 3362325"/>
              <a:gd name="connsiteX49" fmla="*/ 1326356 w 3536157"/>
              <a:gd name="connsiteY49" fmla="*/ 2574131 h 3362325"/>
              <a:gd name="connsiteX50" fmla="*/ 1312069 w 3536157"/>
              <a:gd name="connsiteY50" fmla="*/ 2612231 h 3362325"/>
              <a:gd name="connsiteX51" fmla="*/ 1281113 w 3536157"/>
              <a:gd name="connsiteY51" fmla="*/ 2636044 h 3362325"/>
              <a:gd name="connsiteX52" fmla="*/ 1238250 w 3536157"/>
              <a:gd name="connsiteY52" fmla="*/ 2674144 h 3362325"/>
              <a:gd name="connsiteX53" fmla="*/ 1207294 w 3536157"/>
              <a:gd name="connsiteY53" fmla="*/ 2683669 h 3362325"/>
              <a:gd name="connsiteX54" fmla="*/ 1171575 w 3536157"/>
              <a:gd name="connsiteY54" fmla="*/ 2676525 h 3362325"/>
              <a:gd name="connsiteX55" fmla="*/ 1116806 w 3536157"/>
              <a:gd name="connsiteY55" fmla="*/ 2676525 h 3362325"/>
              <a:gd name="connsiteX56" fmla="*/ 1088231 w 3536157"/>
              <a:gd name="connsiteY56" fmla="*/ 2681287 h 3362325"/>
              <a:gd name="connsiteX57" fmla="*/ 1042988 w 3536157"/>
              <a:gd name="connsiteY57" fmla="*/ 2688431 h 3362325"/>
              <a:gd name="connsiteX58" fmla="*/ 1004888 w 3536157"/>
              <a:gd name="connsiteY58" fmla="*/ 2712244 h 3362325"/>
              <a:gd name="connsiteX59" fmla="*/ 950119 w 3536157"/>
              <a:gd name="connsiteY59" fmla="*/ 2745581 h 3362325"/>
              <a:gd name="connsiteX60" fmla="*/ 859631 w 3536157"/>
              <a:gd name="connsiteY60" fmla="*/ 2809875 h 3362325"/>
              <a:gd name="connsiteX61" fmla="*/ 788194 w 3536157"/>
              <a:gd name="connsiteY61" fmla="*/ 2857500 h 3362325"/>
              <a:gd name="connsiteX62" fmla="*/ 707231 w 3536157"/>
              <a:gd name="connsiteY62" fmla="*/ 2909887 h 3362325"/>
              <a:gd name="connsiteX63" fmla="*/ 652463 w 3536157"/>
              <a:gd name="connsiteY63" fmla="*/ 2955131 h 3362325"/>
              <a:gd name="connsiteX64" fmla="*/ 547688 w 3536157"/>
              <a:gd name="connsiteY64" fmla="*/ 3017044 h 3362325"/>
              <a:gd name="connsiteX65" fmla="*/ 459581 w 3536157"/>
              <a:gd name="connsiteY65" fmla="*/ 3064669 h 3362325"/>
              <a:gd name="connsiteX66" fmla="*/ 326231 w 3536157"/>
              <a:gd name="connsiteY66" fmla="*/ 3133725 h 3362325"/>
              <a:gd name="connsiteX67" fmla="*/ 240506 w 3536157"/>
              <a:gd name="connsiteY67" fmla="*/ 3167062 h 3362325"/>
              <a:gd name="connsiteX68" fmla="*/ 164306 w 3536157"/>
              <a:gd name="connsiteY68" fmla="*/ 3200400 h 3362325"/>
              <a:gd name="connsiteX69" fmla="*/ 102394 w 3536157"/>
              <a:gd name="connsiteY69" fmla="*/ 3221831 h 3362325"/>
              <a:gd name="connsiteX70" fmla="*/ 0 w 3536157"/>
              <a:gd name="connsiteY70" fmla="*/ 3233737 h 3362325"/>
              <a:gd name="connsiteX71" fmla="*/ 11906 w 3536157"/>
              <a:gd name="connsiteY71" fmla="*/ 3252787 h 3362325"/>
              <a:gd name="connsiteX72" fmla="*/ 33338 w 3536157"/>
              <a:gd name="connsiteY72" fmla="*/ 3281362 h 3362325"/>
              <a:gd name="connsiteX73" fmla="*/ 45244 w 3536157"/>
              <a:gd name="connsiteY73" fmla="*/ 3324225 h 3362325"/>
              <a:gd name="connsiteX74" fmla="*/ 47625 w 3536157"/>
              <a:gd name="connsiteY74" fmla="*/ 3362325 h 3362325"/>
              <a:gd name="connsiteX75" fmla="*/ 100013 w 3536157"/>
              <a:gd name="connsiteY75" fmla="*/ 3345656 h 3362325"/>
              <a:gd name="connsiteX76" fmla="*/ 247650 w 3536157"/>
              <a:gd name="connsiteY76" fmla="*/ 3288506 h 3362325"/>
              <a:gd name="connsiteX77" fmla="*/ 402431 w 3536157"/>
              <a:gd name="connsiteY77" fmla="*/ 3214687 h 3362325"/>
              <a:gd name="connsiteX78" fmla="*/ 531019 w 3536157"/>
              <a:gd name="connsiteY78" fmla="*/ 3138487 h 3362325"/>
              <a:gd name="connsiteX79" fmla="*/ 623888 w 3536157"/>
              <a:gd name="connsiteY79" fmla="*/ 3074194 h 3362325"/>
              <a:gd name="connsiteX80" fmla="*/ 721519 w 3536157"/>
              <a:gd name="connsiteY80" fmla="*/ 3005137 h 3362325"/>
              <a:gd name="connsiteX81" fmla="*/ 857250 w 3536157"/>
              <a:gd name="connsiteY81" fmla="*/ 2900362 h 3362325"/>
              <a:gd name="connsiteX82" fmla="*/ 978694 w 3536157"/>
              <a:gd name="connsiteY82" fmla="*/ 2826544 h 3362325"/>
              <a:gd name="connsiteX83" fmla="*/ 1035844 w 3536157"/>
              <a:gd name="connsiteY83" fmla="*/ 2774156 h 3362325"/>
              <a:gd name="connsiteX84" fmla="*/ 1066800 w 3536157"/>
              <a:gd name="connsiteY84" fmla="*/ 2764631 h 3362325"/>
              <a:gd name="connsiteX85" fmla="*/ 1081088 w 3536157"/>
              <a:gd name="connsiteY85" fmla="*/ 2759869 h 3362325"/>
              <a:gd name="connsiteX86" fmla="*/ 1140619 w 3536157"/>
              <a:gd name="connsiteY86" fmla="*/ 2755106 h 3362325"/>
              <a:gd name="connsiteX87" fmla="*/ 1200150 w 3536157"/>
              <a:gd name="connsiteY87" fmla="*/ 2745581 h 3362325"/>
              <a:gd name="connsiteX88" fmla="*/ 1221581 w 3536157"/>
              <a:gd name="connsiteY88" fmla="*/ 2740819 h 3362325"/>
              <a:gd name="connsiteX89" fmla="*/ 1240631 w 3536157"/>
              <a:gd name="connsiteY89" fmla="*/ 2731294 h 3362325"/>
              <a:gd name="connsiteX90" fmla="*/ 1307306 w 3536157"/>
              <a:gd name="connsiteY90" fmla="*/ 2690812 h 3362325"/>
              <a:gd name="connsiteX91" fmla="*/ 1338263 w 3536157"/>
              <a:gd name="connsiteY91" fmla="*/ 2676525 h 3362325"/>
              <a:gd name="connsiteX92" fmla="*/ 1347788 w 3536157"/>
              <a:gd name="connsiteY92" fmla="*/ 2650331 h 3362325"/>
              <a:gd name="connsiteX93" fmla="*/ 1362075 w 3536157"/>
              <a:gd name="connsiteY93" fmla="*/ 2626519 h 3362325"/>
              <a:gd name="connsiteX94" fmla="*/ 1383506 w 3536157"/>
              <a:gd name="connsiteY94" fmla="*/ 2600325 h 3362325"/>
              <a:gd name="connsiteX95" fmla="*/ 1407319 w 3536157"/>
              <a:gd name="connsiteY95" fmla="*/ 2562225 h 3362325"/>
              <a:gd name="connsiteX96" fmla="*/ 1438275 w 3536157"/>
              <a:gd name="connsiteY96" fmla="*/ 2538412 h 3362325"/>
              <a:gd name="connsiteX97" fmla="*/ 1457325 w 3536157"/>
              <a:gd name="connsiteY97" fmla="*/ 2528887 h 3362325"/>
              <a:gd name="connsiteX98" fmla="*/ 1485900 w 3536157"/>
              <a:gd name="connsiteY98" fmla="*/ 2528887 h 3362325"/>
              <a:gd name="connsiteX99" fmla="*/ 1540669 w 3536157"/>
              <a:gd name="connsiteY99" fmla="*/ 2536031 h 3362325"/>
              <a:gd name="connsiteX100" fmla="*/ 1590675 w 3536157"/>
              <a:gd name="connsiteY100" fmla="*/ 2540794 h 3362325"/>
              <a:gd name="connsiteX101" fmla="*/ 1643063 w 3536157"/>
              <a:gd name="connsiteY101" fmla="*/ 2536031 h 3362325"/>
              <a:gd name="connsiteX102" fmla="*/ 1664494 w 3536157"/>
              <a:gd name="connsiteY102" fmla="*/ 2536031 h 3362325"/>
              <a:gd name="connsiteX103" fmla="*/ 1704975 w 3536157"/>
              <a:gd name="connsiteY103" fmla="*/ 2519362 h 3362325"/>
              <a:gd name="connsiteX104" fmla="*/ 1728788 w 3536157"/>
              <a:gd name="connsiteY104" fmla="*/ 2505075 h 3362325"/>
              <a:gd name="connsiteX105" fmla="*/ 1785938 w 3536157"/>
              <a:gd name="connsiteY105" fmla="*/ 2483644 h 3362325"/>
              <a:gd name="connsiteX106" fmla="*/ 1807369 w 3536157"/>
              <a:gd name="connsiteY106" fmla="*/ 2459831 h 3362325"/>
              <a:gd name="connsiteX107" fmla="*/ 1843088 w 3536157"/>
              <a:gd name="connsiteY107" fmla="*/ 2428875 h 3362325"/>
              <a:gd name="connsiteX108" fmla="*/ 1859756 w 3536157"/>
              <a:gd name="connsiteY108" fmla="*/ 2386012 h 3362325"/>
              <a:gd name="connsiteX109" fmla="*/ 1876425 w 3536157"/>
              <a:gd name="connsiteY109" fmla="*/ 2347912 h 3362325"/>
              <a:gd name="connsiteX110" fmla="*/ 1890713 w 3536157"/>
              <a:gd name="connsiteY110" fmla="*/ 2307431 h 3362325"/>
              <a:gd name="connsiteX111" fmla="*/ 1893093 w 3536157"/>
              <a:gd name="connsiteY111" fmla="*/ 2259807 h 3362325"/>
              <a:gd name="connsiteX112" fmla="*/ 1912143 w 3536157"/>
              <a:gd name="connsiteY112" fmla="*/ 2214563 h 3362325"/>
              <a:gd name="connsiteX113" fmla="*/ 1955006 w 3536157"/>
              <a:gd name="connsiteY113" fmla="*/ 2169320 h 3362325"/>
              <a:gd name="connsiteX114" fmla="*/ 2059780 w 3536157"/>
              <a:gd name="connsiteY114" fmla="*/ 2150269 h 3362325"/>
              <a:gd name="connsiteX115" fmla="*/ 2216943 w 3536157"/>
              <a:gd name="connsiteY115" fmla="*/ 2040732 h 3362325"/>
              <a:gd name="connsiteX116" fmla="*/ 2274093 w 3536157"/>
              <a:gd name="connsiteY116" fmla="*/ 1988345 h 3362325"/>
              <a:gd name="connsiteX117" fmla="*/ 2378868 w 3536157"/>
              <a:gd name="connsiteY117" fmla="*/ 1878807 h 3362325"/>
              <a:gd name="connsiteX118" fmla="*/ 2486024 w 3536157"/>
              <a:gd name="connsiteY118" fmla="*/ 1747839 h 3362325"/>
              <a:gd name="connsiteX119" fmla="*/ 2566986 w 3536157"/>
              <a:gd name="connsiteY119" fmla="*/ 1676400 h 3362325"/>
              <a:gd name="connsiteX120" fmla="*/ 2638424 w 3536157"/>
              <a:gd name="connsiteY120" fmla="*/ 1524001 h 3362325"/>
              <a:gd name="connsiteX121" fmla="*/ 2693193 w 3536157"/>
              <a:gd name="connsiteY121" fmla="*/ 1393032 h 3362325"/>
              <a:gd name="connsiteX122" fmla="*/ 2724149 w 3536157"/>
              <a:gd name="connsiteY122" fmla="*/ 1328738 h 3362325"/>
              <a:gd name="connsiteX123" fmla="*/ 2783681 w 3536157"/>
              <a:gd name="connsiteY123" fmla="*/ 1273970 h 3362325"/>
              <a:gd name="connsiteX124" fmla="*/ 2886074 w 3536157"/>
              <a:gd name="connsiteY124" fmla="*/ 1216820 h 3362325"/>
              <a:gd name="connsiteX125" fmla="*/ 2950368 w 3536157"/>
              <a:gd name="connsiteY125" fmla="*/ 1202532 h 3362325"/>
              <a:gd name="connsiteX126" fmla="*/ 3002755 w 3536157"/>
              <a:gd name="connsiteY126" fmla="*/ 1147763 h 3362325"/>
              <a:gd name="connsiteX127" fmla="*/ 3112293 w 3536157"/>
              <a:gd name="connsiteY127" fmla="*/ 928690 h 3362325"/>
              <a:gd name="connsiteX128" fmla="*/ 3081337 w 3536157"/>
              <a:gd name="connsiteY128" fmla="*/ 1040608 h 3362325"/>
              <a:gd name="connsiteX129" fmla="*/ 3157536 w 3536157"/>
              <a:gd name="connsiteY129" fmla="*/ 800102 h 3362325"/>
              <a:gd name="connsiteX130" fmla="*/ 3298031 w 3536157"/>
              <a:gd name="connsiteY130" fmla="*/ 590552 h 3362325"/>
              <a:gd name="connsiteX131" fmla="*/ 3345655 w 3536157"/>
              <a:gd name="connsiteY131" fmla="*/ 521496 h 3362325"/>
              <a:gd name="connsiteX132" fmla="*/ 3390899 w 3536157"/>
              <a:gd name="connsiteY132" fmla="*/ 428627 h 3362325"/>
              <a:gd name="connsiteX133" fmla="*/ 3428999 w 3536157"/>
              <a:gd name="connsiteY133" fmla="*/ 347664 h 3362325"/>
              <a:gd name="connsiteX134" fmla="*/ 3481387 w 3536157"/>
              <a:gd name="connsiteY134" fmla="*/ 252414 h 3362325"/>
              <a:gd name="connsiteX135" fmla="*/ 3536157 w 3536157"/>
              <a:gd name="connsiteY135" fmla="*/ 147636 h 3362325"/>
              <a:gd name="connsiteX0" fmla="*/ 3505200 w 3536157"/>
              <a:gd name="connsiteY0" fmla="*/ 0 h 3362325"/>
              <a:gd name="connsiteX1" fmla="*/ 3469481 w 3536157"/>
              <a:gd name="connsiteY1" fmla="*/ 140495 h 3362325"/>
              <a:gd name="connsiteX2" fmla="*/ 3440906 w 3536157"/>
              <a:gd name="connsiteY2" fmla="*/ 228600 h 3362325"/>
              <a:gd name="connsiteX3" fmla="*/ 3381374 w 3536157"/>
              <a:gd name="connsiteY3" fmla="*/ 340520 h 3362325"/>
              <a:gd name="connsiteX4" fmla="*/ 3336130 w 3536157"/>
              <a:gd name="connsiteY4" fmla="*/ 385764 h 3362325"/>
              <a:gd name="connsiteX5" fmla="*/ 3298031 w 3536157"/>
              <a:gd name="connsiteY5" fmla="*/ 423864 h 3362325"/>
              <a:gd name="connsiteX6" fmla="*/ 3278980 w 3536157"/>
              <a:gd name="connsiteY6" fmla="*/ 450058 h 3362325"/>
              <a:gd name="connsiteX7" fmla="*/ 3259931 w 3536157"/>
              <a:gd name="connsiteY7" fmla="*/ 490540 h 3362325"/>
              <a:gd name="connsiteX8" fmla="*/ 3193255 w 3536157"/>
              <a:gd name="connsiteY8" fmla="*/ 519114 h 3362325"/>
              <a:gd name="connsiteX9" fmla="*/ 3133724 w 3536157"/>
              <a:gd name="connsiteY9" fmla="*/ 559595 h 3362325"/>
              <a:gd name="connsiteX10" fmla="*/ 3078956 w 3536157"/>
              <a:gd name="connsiteY10" fmla="*/ 661989 h 3362325"/>
              <a:gd name="connsiteX11" fmla="*/ 3057524 w 3536157"/>
              <a:gd name="connsiteY11" fmla="*/ 733427 h 3362325"/>
              <a:gd name="connsiteX12" fmla="*/ 3055144 w 3536157"/>
              <a:gd name="connsiteY12" fmla="*/ 797719 h 3362325"/>
              <a:gd name="connsiteX13" fmla="*/ 3045618 w 3536157"/>
              <a:gd name="connsiteY13" fmla="*/ 854871 h 3362325"/>
              <a:gd name="connsiteX14" fmla="*/ 3038474 w 3536157"/>
              <a:gd name="connsiteY14" fmla="*/ 892970 h 3362325"/>
              <a:gd name="connsiteX15" fmla="*/ 3024187 w 3536157"/>
              <a:gd name="connsiteY15" fmla="*/ 921546 h 3362325"/>
              <a:gd name="connsiteX16" fmla="*/ 3007518 w 3536157"/>
              <a:gd name="connsiteY16" fmla="*/ 957263 h 3362325"/>
              <a:gd name="connsiteX17" fmla="*/ 2978943 w 3536157"/>
              <a:gd name="connsiteY17" fmla="*/ 1009651 h 3362325"/>
              <a:gd name="connsiteX18" fmla="*/ 2962274 w 3536157"/>
              <a:gd name="connsiteY18" fmla="*/ 1097757 h 3362325"/>
              <a:gd name="connsiteX19" fmla="*/ 2924174 w 3536157"/>
              <a:gd name="connsiteY19" fmla="*/ 1147764 h 3362325"/>
              <a:gd name="connsiteX20" fmla="*/ 2833687 w 3536157"/>
              <a:gd name="connsiteY20" fmla="*/ 1195388 h 3362325"/>
              <a:gd name="connsiteX21" fmla="*/ 2771774 w 3536157"/>
              <a:gd name="connsiteY21" fmla="*/ 1219201 h 3362325"/>
              <a:gd name="connsiteX22" fmla="*/ 2738437 w 3536157"/>
              <a:gd name="connsiteY22" fmla="*/ 1240632 h 3362325"/>
              <a:gd name="connsiteX23" fmla="*/ 2709862 w 3536157"/>
              <a:gd name="connsiteY23" fmla="*/ 1281113 h 3362325"/>
              <a:gd name="connsiteX24" fmla="*/ 2652712 w 3536157"/>
              <a:gd name="connsiteY24" fmla="*/ 1369220 h 3362325"/>
              <a:gd name="connsiteX25" fmla="*/ 2609849 w 3536157"/>
              <a:gd name="connsiteY25" fmla="*/ 1493045 h 3362325"/>
              <a:gd name="connsiteX26" fmla="*/ 2569368 w 3536157"/>
              <a:gd name="connsiteY26" fmla="*/ 1576388 h 3362325"/>
              <a:gd name="connsiteX27" fmla="*/ 2528887 w 3536157"/>
              <a:gd name="connsiteY27" fmla="*/ 1652588 h 3362325"/>
              <a:gd name="connsiteX28" fmla="*/ 2464594 w 3536157"/>
              <a:gd name="connsiteY28" fmla="*/ 1700214 h 3362325"/>
              <a:gd name="connsiteX29" fmla="*/ 2409824 w 3536157"/>
              <a:gd name="connsiteY29" fmla="*/ 1769270 h 3362325"/>
              <a:gd name="connsiteX30" fmla="*/ 2286000 w 3536157"/>
              <a:gd name="connsiteY30" fmla="*/ 1900238 h 3362325"/>
              <a:gd name="connsiteX31" fmla="*/ 2171699 w 3536157"/>
              <a:gd name="connsiteY31" fmla="*/ 2009776 h 3362325"/>
              <a:gd name="connsiteX32" fmla="*/ 2069305 w 3536157"/>
              <a:gd name="connsiteY32" fmla="*/ 2085974 h 3362325"/>
              <a:gd name="connsiteX33" fmla="*/ 1978817 w 3536157"/>
              <a:gd name="connsiteY33" fmla="*/ 2100263 h 3362325"/>
              <a:gd name="connsiteX34" fmla="*/ 1916905 w 3536157"/>
              <a:gd name="connsiteY34" fmla="*/ 2128838 h 3362325"/>
              <a:gd name="connsiteX35" fmla="*/ 1859755 w 3536157"/>
              <a:gd name="connsiteY35" fmla="*/ 2174081 h 3362325"/>
              <a:gd name="connsiteX36" fmla="*/ 1840705 w 3536157"/>
              <a:gd name="connsiteY36" fmla="*/ 2240757 h 3362325"/>
              <a:gd name="connsiteX37" fmla="*/ 1838324 w 3536157"/>
              <a:gd name="connsiteY37" fmla="*/ 2319338 h 3362325"/>
              <a:gd name="connsiteX38" fmla="*/ 1831181 w 3536157"/>
              <a:gd name="connsiteY38" fmla="*/ 2374106 h 3362325"/>
              <a:gd name="connsiteX39" fmla="*/ 1816894 w 3536157"/>
              <a:gd name="connsiteY39" fmla="*/ 2407444 h 3362325"/>
              <a:gd name="connsiteX40" fmla="*/ 1788319 w 3536157"/>
              <a:gd name="connsiteY40" fmla="*/ 2440781 h 3362325"/>
              <a:gd name="connsiteX41" fmla="*/ 1728788 w 3536157"/>
              <a:gd name="connsiteY41" fmla="*/ 2464594 h 3362325"/>
              <a:gd name="connsiteX42" fmla="*/ 1676400 w 3536157"/>
              <a:gd name="connsiteY42" fmla="*/ 2478881 h 3362325"/>
              <a:gd name="connsiteX43" fmla="*/ 1624013 w 3536157"/>
              <a:gd name="connsiteY43" fmla="*/ 2483644 h 3362325"/>
              <a:gd name="connsiteX44" fmla="*/ 1543050 w 3536157"/>
              <a:gd name="connsiteY44" fmla="*/ 2481262 h 3362325"/>
              <a:gd name="connsiteX45" fmla="*/ 1454944 w 3536157"/>
              <a:gd name="connsiteY45" fmla="*/ 2478881 h 3362325"/>
              <a:gd name="connsiteX46" fmla="*/ 1402556 w 3536157"/>
              <a:gd name="connsiteY46" fmla="*/ 2483644 h 3362325"/>
              <a:gd name="connsiteX47" fmla="*/ 1364456 w 3536157"/>
              <a:gd name="connsiteY47" fmla="*/ 2509837 h 3362325"/>
              <a:gd name="connsiteX48" fmla="*/ 1345406 w 3536157"/>
              <a:gd name="connsiteY48" fmla="*/ 2538412 h 3362325"/>
              <a:gd name="connsiteX49" fmla="*/ 1326356 w 3536157"/>
              <a:gd name="connsiteY49" fmla="*/ 2574131 h 3362325"/>
              <a:gd name="connsiteX50" fmla="*/ 1312069 w 3536157"/>
              <a:gd name="connsiteY50" fmla="*/ 2612231 h 3362325"/>
              <a:gd name="connsiteX51" fmla="*/ 1281113 w 3536157"/>
              <a:gd name="connsiteY51" fmla="*/ 2636044 h 3362325"/>
              <a:gd name="connsiteX52" fmla="*/ 1238250 w 3536157"/>
              <a:gd name="connsiteY52" fmla="*/ 2674144 h 3362325"/>
              <a:gd name="connsiteX53" fmla="*/ 1207294 w 3536157"/>
              <a:gd name="connsiteY53" fmla="*/ 2683669 h 3362325"/>
              <a:gd name="connsiteX54" fmla="*/ 1171575 w 3536157"/>
              <a:gd name="connsiteY54" fmla="*/ 2676525 h 3362325"/>
              <a:gd name="connsiteX55" fmla="*/ 1116806 w 3536157"/>
              <a:gd name="connsiteY55" fmla="*/ 2676525 h 3362325"/>
              <a:gd name="connsiteX56" fmla="*/ 1088231 w 3536157"/>
              <a:gd name="connsiteY56" fmla="*/ 2681287 h 3362325"/>
              <a:gd name="connsiteX57" fmla="*/ 1042988 w 3536157"/>
              <a:gd name="connsiteY57" fmla="*/ 2688431 h 3362325"/>
              <a:gd name="connsiteX58" fmla="*/ 1004888 w 3536157"/>
              <a:gd name="connsiteY58" fmla="*/ 2712244 h 3362325"/>
              <a:gd name="connsiteX59" fmla="*/ 950119 w 3536157"/>
              <a:gd name="connsiteY59" fmla="*/ 2745581 h 3362325"/>
              <a:gd name="connsiteX60" fmla="*/ 859631 w 3536157"/>
              <a:gd name="connsiteY60" fmla="*/ 2809875 h 3362325"/>
              <a:gd name="connsiteX61" fmla="*/ 788194 w 3536157"/>
              <a:gd name="connsiteY61" fmla="*/ 2857500 h 3362325"/>
              <a:gd name="connsiteX62" fmla="*/ 707231 w 3536157"/>
              <a:gd name="connsiteY62" fmla="*/ 2909887 h 3362325"/>
              <a:gd name="connsiteX63" fmla="*/ 652463 w 3536157"/>
              <a:gd name="connsiteY63" fmla="*/ 2955131 h 3362325"/>
              <a:gd name="connsiteX64" fmla="*/ 547688 w 3536157"/>
              <a:gd name="connsiteY64" fmla="*/ 3017044 h 3362325"/>
              <a:gd name="connsiteX65" fmla="*/ 459581 w 3536157"/>
              <a:gd name="connsiteY65" fmla="*/ 3064669 h 3362325"/>
              <a:gd name="connsiteX66" fmla="*/ 326231 w 3536157"/>
              <a:gd name="connsiteY66" fmla="*/ 3133725 h 3362325"/>
              <a:gd name="connsiteX67" fmla="*/ 240506 w 3536157"/>
              <a:gd name="connsiteY67" fmla="*/ 3167062 h 3362325"/>
              <a:gd name="connsiteX68" fmla="*/ 164306 w 3536157"/>
              <a:gd name="connsiteY68" fmla="*/ 3200400 h 3362325"/>
              <a:gd name="connsiteX69" fmla="*/ 102394 w 3536157"/>
              <a:gd name="connsiteY69" fmla="*/ 3221831 h 3362325"/>
              <a:gd name="connsiteX70" fmla="*/ 0 w 3536157"/>
              <a:gd name="connsiteY70" fmla="*/ 3233737 h 3362325"/>
              <a:gd name="connsiteX71" fmla="*/ 11906 w 3536157"/>
              <a:gd name="connsiteY71" fmla="*/ 3252787 h 3362325"/>
              <a:gd name="connsiteX72" fmla="*/ 33338 w 3536157"/>
              <a:gd name="connsiteY72" fmla="*/ 3281362 h 3362325"/>
              <a:gd name="connsiteX73" fmla="*/ 45244 w 3536157"/>
              <a:gd name="connsiteY73" fmla="*/ 3324225 h 3362325"/>
              <a:gd name="connsiteX74" fmla="*/ 47625 w 3536157"/>
              <a:gd name="connsiteY74" fmla="*/ 3362325 h 3362325"/>
              <a:gd name="connsiteX75" fmla="*/ 100013 w 3536157"/>
              <a:gd name="connsiteY75" fmla="*/ 3345656 h 3362325"/>
              <a:gd name="connsiteX76" fmla="*/ 247650 w 3536157"/>
              <a:gd name="connsiteY76" fmla="*/ 3288506 h 3362325"/>
              <a:gd name="connsiteX77" fmla="*/ 402431 w 3536157"/>
              <a:gd name="connsiteY77" fmla="*/ 3214687 h 3362325"/>
              <a:gd name="connsiteX78" fmla="*/ 531019 w 3536157"/>
              <a:gd name="connsiteY78" fmla="*/ 3138487 h 3362325"/>
              <a:gd name="connsiteX79" fmla="*/ 623888 w 3536157"/>
              <a:gd name="connsiteY79" fmla="*/ 3074194 h 3362325"/>
              <a:gd name="connsiteX80" fmla="*/ 721519 w 3536157"/>
              <a:gd name="connsiteY80" fmla="*/ 3005137 h 3362325"/>
              <a:gd name="connsiteX81" fmla="*/ 857250 w 3536157"/>
              <a:gd name="connsiteY81" fmla="*/ 2900362 h 3362325"/>
              <a:gd name="connsiteX82" fmla="*/ 978694 w 3536157"/>
              <a:gd name="connsiteY82" fmla="*/ 2826544 h 3362325"/>
              <a:gd name="connsiteX83" fmla="*/ 1035844 w 3536157"/>
              <a:gd name="connsiteY83" fmla="*/ 2774156 h 3362325"/>
              <a:gd name="connsiteX84" fmla="*/ 1066800 w 3536157"/>
              <a:gd name="connsiteY84" fmla="*/ 2764631 h 3362325"/>
              <a:gd name="connsiteX85" fmla="*/ 1081088 w 3536157"/>
              <a:gd name="connsiteY85" fmla="*/ 2759869 h 3362325"/>
              <a:gd name="connsiteX86" fmla="*/ 1140619 w 3536157"/>
              <a:gd name="connsiteY86" fmla="*/ 2755106 h 3362325"/>
              <a:gd name="connsiteX87" fmla="*/ 1200150 w 3536157"/>
              <a:gd name="connsiteY87" fmla="*/ 2745581 h 3362325"/>
              <a:gd name="connsiteX88" fmla="*/ 1221581 w 3536157"/>
              <a:gd name="connsiteY88" fmla="*/ 2740819 h 3362325"/>
              <a:gd name="connsiteX89" fmla="*/ 1240631 w 3536157"/>
              <a:gd name="connsiteY89" fmla="*/ 2731294 h 3362325"/>
              <a:gd name="connsiteX90" fmla="*/ 1307306 w 3536157"/>
              <a:gd name="connsiteY90" fmla="*/ 2690812 h 3362325"/>
              <a:gd name="connsiteX91" fmla="*/ 1338263 w 3536157"/>
              <a:gd name="connsiteY91" fmla="*/ 2676525 h 3362325"/>
              <a:gd name="connsiteX92" fmla="*/ 1347788 w 3536157"/>
              <a:gd name="connsiteY92" fmla="*/ 2650331 h 3362325"/>
              <a:gd name="connsiteX93" fmla="*/ 1362075 w 3536157"/>
              <a:gd name="connsiteY93" fmla="*/ 2626519 h 3362325"/>
              <a:gd name="connsiteX94" fmla="*/ 1383506 w 3536157"/>
              <a:gd name="connsiteY94" fmla="*/ 2600325 h 3362325"/>
              <a:gd name="connsiteX95" fmla="*/ 1407319 w 3536157"/>
              <a:gd name="connsiteY95" fmla="*/ 2562225 h 3362325"/>
              <a:gd name="connsiteX96" fmla="*/ 1438275 w 3536157"/>
              <a:gd name="connsiteY96" fmla="*/ 2538412 h 3362325"/>
              <a:gd name="connsiteX97" fmla="*/ 1457325 w 3536157"/>
              <a:gd name="connsiteY97" fmla="*/ 2528887 h 3362325"/>
              <a:gd name="connsiteX98" fmla="*/ 1485900 w 3536157"/>
              <a:gd name="connsiteY98" fmla="*/ 2528887 h 3362325"/>
              <a:gd name="connsiteX99" fmla="*/ 1540669 w 3536157"/>
              <a:gd name="connsiteY99" fmla="*/ 2536031 h 3362325"/>
              <a:gd name="connsiteX100" fmla="*/ 1590675 w 3536157"/>
              <a:gd name="connsiteY100" fmla="*/ 2540794 h 3362325"/>
              <a:gd name="connsiteX101" fmla="*/ 1643063 w 3536157"/>
              <a:gd name="connsiteY101" fmla="*/ 2536031 h 3362325"/>
              <a:gd name="connsiteX102" fmla="*/ 1664494 w 3536157"/>
              <a:gd name="connsiteY102" fmla="*/ 2536031 h 3362325"/>
              <a:gd name="connsiteX103" fmla="*/ 1704975 w 3536157"/>
              <a:gd name="connsiteY103" fmla="*/ 2519362 h 3362325"/>
              <a:gd name="connsiteX104" fmla="*/ 1728788 w 3536157"/>
              <a:gd name="connsiteY104" fmla="*/ 2505075 h 3362325"/>
              <a:gd name="connsiteX105" fmla="*/ 1785938 w 3536157"/>
              <a:gd name="connsiteY105" fmla="*/ 2483644 h 3362325"/>
              <a:gd name="connsiteX106" fmla="*/ 1807369 w 3536157"/>
              <a:gd name="connsiteY106" fmla="*/ 2459831 h 3362325"/>
              <a:gd name="connsiteX107" fmla="*/ 1843088 w 3536157"/>
              <a:gd name="connsiteY107" fmla="*/ 2428875 h 3362325"/>
              <a:gd name="connsiteX108" fmla="*/ 1859756 w 3536157"/>
              <a:gd name="connsiteY108" fmla="*/ 2386012 h 3362325"/>
              <a:gd name="connsiteX109" fmla="*/ 1876425 w 3536157"/>
              <a:gd name="connsiteY109" fmla="*/ 2347912 h 3362325"/>
              <a:gd name="connsiteX110" fmla="*/ 1890713 w 3536157"/>
              <a:gd name="connsiteY110" fmla="*/ 2307431 h 3362325"/>
              <a:gd name="connsiteX111" fmla="*/ 1893093 w 3536157"/>
              <a:gd name="connsiteY111" fmla="*/ 2259807 h 3362325"/>
              <a:gd name="connsiteX112" fmla="*/ 1912143 w 3536157"/>
              <a:gd name="connsiteY112" fmla="*/ 2214563 h 3362325"/>
              <a:gd name="connsiteX113" fmla="*/ 1955006 w 3536157"/>
              <a:gd name="connsiteY113" fmla="*/ 2169320 h 3362325"/>
              <a:gd name="connsiteX114" fmla="*/ 2059780 w 3536157"/>
              <a:gd name="connsiteY114" fmla="*/ 2150269 h 3362325"/>
              <a:gd name="connsiteX115" fmla="*/ 2216943 w 3536157"/>
              <a:gd name="connsiteY115" fmla="*/ 2040732 h 3362325"/>
              <a:gd name="connsiteX116" fmla="*/ 2274093 w 3536157"/>
              <a:gd name="connsiteY116" fmla="*/ 1988345 h 3362325"/>
              <a:gd name="connsiteX117" fmla="*/ 2378868 w 3536157"/>
              <a:gd name="connsiteY117" fmla="*/ 1878807 h 3362325"/>
              <a:gd name="connsiteX118" fmla="*/ 2486024 w 3536157"/>
              <a:gd name="connsiteY118" fmla="*/ 1747839 h 3362325"/>
              <a:gd name="connsiteX119" fmla="*/ 2566986 w 3536157"/>
              <a:gd name="connsiteY119" fmla="*/ 1676400 h 3362325"/>
              <a:gd name="connsiteX120" fmla="*/ 2638424 w 3536157"/>
              <a:gd name="connsiteY120" fmla="*/ 1524001 h 3362325"/>
              <a:gd name="connsiteX121" fmla="*/ 2693193 w 3536157"/>
              <a:gd name="connsiteY121" fmla="*/ 1393032 h 3362325"/>
              <a:gd name="connsiteX122" fmla="*/ 2724149 w 3536157"/>
              <a:gd name="connsiteY122" fmla="*/ 1328738 h 3362325"/>
              <a:gd name="connsiteX123" fmla="*/ 2783681 w 3536157"/>
              <a:gd name="connsiteY123" fmla="*/ 1273970 h 3362325"/>
              <a:gd name="connsiteX124" fmla="*/ 2886074 w 3536157"/>
              <a:gd name="connsiteY124" fmla="*/ 1216820 h 3362325"/>
              <a:gd name="connsiteX125" fmla="*/ 2950368 w 3536157"/>
              <a:gd name="connsiteY125" fmla="*/ 1202532 h 3362325"/>
              <a:gd name="connsiteX126" fmla="*/ 3002755 w 3536157"/>
              <a:gd name="connsiteY126" fmla="*/ 1147763 h 3362325"/>
              <a:gd name="connsiteX127" fmla="*/ 3045618 w 3536157"/>
              <a:gd name="connsiteY127" fmla="*/ 1002508 h 3362325"/>
              <a:gd name="connsiteX128" fmla="*/ 3081337 w 3536157"/>
              <a:gd name="connsiteY128" fmla="*/ 1040608 h 3362325"/>
              <a:gd name="connsiteX129" fmla="*/ 3157536 w 3536157"/>
              <a:gd name="connsiteY129" fmla="*/ 800102 h 3362325"/>
              <a:gd name="connsiteX130" fmla="*/ 3298031 w 3536157"/>
              <a:gd name="connsiteY130" fmla="*/ 590552 h 3362325"/>
              <a:gd name="connsiteX131" fmla="*/ 3345655 w 3536157"/>
              <a:gd name="connsiteY131" fmla="*/ 521496 h 3362325"/>
              <a:gd name="connsiteX132" fmla="*/ 3390899 w 3536157"/>
              <a:gd name="connsiteY132" fmla="*/ 428627 h 3362325"/>
              <a:gd name="connsiteX133" fmla="*/ 3428999 w 3536157"/>
              <a:gd name="connsiteY133" fmla="*/ 347664 h 3362325"/>
              <a:gd name="connsiteX134" fmla="*/ 3481387 w 3536157"/>
              <a:gd name="connsiteY134" fmla="*/ 252414 h 3362325"/>
              <a:gd name="connsiteX135" fmla="*/ 3536157 w 3536157"/>
              <a:gd name="connsiteY135" fmla="*/ 147636 h 3362325"/>
              <a:gd name="connsiteX0" fmla="*/ 3505200 w 3536157"/>
              <a:gd name="connsiteY0" fmla="*/ 0 h 3362325"/>
              <a:gd name="connsiteX1" fmla="*/ 3469481 w 3536157"/>
              <a:gd name="connsiteY1" fmla="*/ 140495 h 3362325"/>
              <a:gd name="connsiteX2" fmla="*/ 3440906 w 3536157"/>
              <a:gd name="connsiteY2" fmla="*/ 228600 h 3362325"/>
              <a:gd name="connsiteX3" fmla="*/ 3381374 w 3536157"/>
              <a:gd name="connsiteY3" fmla="*/ 340520 h 3362325"/>
              <a:gd name="connsiteX4" fmla="*/ 3336130 w 3536157"/>
              <a:gd name="connsiteY4" fmla="*/ 385764 h 3362325"/>
              <a:gd name="connsiteX5" fmla="*/ 3298031 w 3536157"/>
              <a:gd name="connsiteY5" fmla="*/ 423864 h 3362325"/>
              <a:gd name="connsiteX6" fmla="*/ 3278980 w 3536157"/>
              <a:gd name="connsiteY6" fmla="*/ 450058 h 3362325"/>
              <a:gd name="connsiteX7" fmla="*/ 3259931 w 3536157"/>
              <a:gd name="connsiteY7" fmla="*/ 490540 h 3362325"/>
              <a:gd name="connsiteX8" fmla="*/ 3193255 w 3536157"/>
              <a:gd name="connsiteY8" fmla="*/ 519114 h 3362325"/>
              <a:gd name="connsiteX9" fmla="*/ 3133724 w 3536157"/>
              <a:gd name="connsiteY9" fmla="*/ 559595 h 3362325"/>
              <a:gd name="connsiteX10" fmla="*/ 3078956 w 3536157"/>
              <a:gd name="connsiteY10" fmla="*/ 661989 h 3362325"/>
              <a:gd name="connsiteX11" fmla="*/ 3057524 w 3536157"/>
              <a:gd name="connsiteY11" fmla="*/ 733427 h 3362325"/>
              <a:gd name="connsiteX12" fmla="*/ 3055144 w 3536157"/>
              <a:gd name="connsiteY12" fmla="*/ 797719 h 3362325"/>
              <a:gd name="connsiteX13" fmla="*/ 3045618 w 3536157"/>
              <a:gd name="connsiteY13" fmla="*/ 854871 h 3362325"/>
              <a:gd name="connsiteX14" fmla="*/ 3038474 w 3536157"/>
              <a:gd name="connsiteY14" fmla="*/ 892970 h 3362325"/>
              <a:gd name="connsiteX15" fmla="*/ 3024187 w 3536157"/>
              <a:gd name="connsiteY15" fmla="*/ 921546 h 3362325"/>
              <a:gd name="connsiteX16" fmla="*/ 3007518 w 3536157"/>
              <a:gd name="connsiteY16" fmla="*/ 957263 h 3362325"/>
              <a:gd name="connsiteX17" fmla="*/ 2978943 w 3536157"/>
              <a:gd name="connsiteY17" fmla="*/ 1009651 h 3362325"/>
              <a:gd name="connsiteX18" fmla="*/ 2962274 w 3536157"/>
              <a:gd name="connsiteY18" fmla="*/ 1097757 h 3362325"/>
              <a:gd name="connsiteX19" fmla="*/ 2924174 w 3536157"/>
              <a:gd name="connsiteY19" fmla="*/ 1147764 h 3362325"/>
              <a:gd name="connsiteX20" fmla="*/ 2833687 w 3536157"/>
              <a:gd name="connsiteY20" fmla="*/ 1195388 h 3362325"/>
              <a:gd name="connsiteX21" fmla="*/ 2771774 w 3536157"/>
              <a:gd name="connsiteY21" fmla="*/ 1219201 h 3362325"/>
              <a:gd name="connsiteX22" fmla="*/ 2738437 w 3536157"/>
              <a:gd name="connsiteY22" fmla="*/ 1240632 h 3362325"/>
              <a:gd name="connsiteX23" fmla="*/ 2709862 w 3536157"/>
              <a:gd name="connsiteY23" fmla="*/ 1281113 h 3362325"/>
              <a:gd name="connsiteX24" fmla="*/ 2652712 w 3536157"/>
              <a:gd name="connsiteY24" fmla="*/ 1369220 h 3362325"/>
              <a:gd name="connsiteX25" fmla="*/ 2609849 w 3536157"/>
              <a:gd name="connsiteY25" fmla="*/ 1493045 h 3362325"/>
              <a:gd name="connsiteX26" fmla="*/ 2569368 w 3536157"/>
              <a:gd name="connsiteY26" fmla="*/ 1576388 h 3362325"/>
              <a:gd name="connsiteX27" fmla="*/ 2528887 w 3536157"/>
              <a:gd name="connsiteY27" fmla="*/ 1652588 h 3362325"/>
              <a:gd name="connsiteX28" fmla="*/ 2464594 w 3536157"/>
              <a:gd name="connsiteY28" fmla="*/ 1700214 h 3362325"/>
              <a:gd name="connsiteX29" fmla="*/ 2409824 w 3536157"/>
              <a:gd name="connsiteY29" fmla="*/ 1769270 h 3362325"/>
              <a:gd name="connsiteX30" fmla="*/ 2286000 w 3536157"/>
              <a:gd name="connsiteY30" fmla="*/ 1900238 h 3362325"/>
              <a:gd name="connsiteX31" fmla="*/ 2171699 w 3536157"/>
              <a:gd name="connsiteY31" fmla="*/ 2009776 h 3362325"/>
              <a:gd name="connsiteX32" fmla="*/ 2069305 w 3536157"/>
              <a:gd name="connsiteY32" fmla="*/ 2085974 h 3362325"/>
              <a:gd name="connsiteX33" fmla="*/ 1978817 w 3536157"/>
              <a:gd name="connsiteY33" fmla="*/ 2100263 h 3362325"/>
              <a:gd name="connsiteX34" fmla="*/ 1916905 w 3536157"/>
              <a:gd name="connsiteY34" fmla="*/ 2128838 h 3362325"/>
              <a:gd name="connsiteX35" fmla="*/ 1859755 w 3536157"/>
              <a:gd name="connsiteY35" fmla="*/ 2174081 h 3362325"/>
              <a:gd name="connsiteX36" fmla="*/ 1840705 w 3536157"/>
              <a:gd name="connsiteY36" fmla="*/ 2240757 h 3362325"/>
              <a:gd name="connsiteX37" fmla="*/ 1838324 w 3536157"/>
              <a:gd name="connsiteY37" fmla="*/ 2319338 h 3362325"/>
              <a:gd name="connsiteX38" fmla="*/ 1831181 w 3536157"/>
              <a:gd name="connsiteY38" fmla="*/ 2374106 h 3362325"/>
              <a:gd name="connsiteX39" fmla="*/ 1816894 w 3536157"/>
              <a:gd name="connsiteY39" fmla="*/ 2407444 h 3362325"/>
              <a:gd name="connsiteX40" fmla="*/ 1788319 w 3536157"/>
              <a:gd name="connsiteY40" fmla="*/ 2440781 h 3362325"/>
              <a:gd name="connsiteX41" fmla="*/ 1728788 w 3536157"/>
              <a:gd name="connsiteY41" fmla="*/ 2464594 h 3362325"/>
              <a:gd name="connsiteX42" fmla="*/ 1676400 w 3536157"/>
              <a:gd name="connsiteY42" fmla="*/ 2478881 h 3362325"/>
              <a:gd name="connsiteX43" fmla="*/ 1624013 w 3536157"/>
              <a:gd name="connsiteY43" fmla="*/ 2483644 h 3362325"/>
              <a:gd name="connsiteX44" fmla="*/ 1543050 w 3536157"/>
              <a:gd name="connsiteY44" fmla="*/ 2481262 h 3362325"/>
              <a:gd name="connsiteX45" fmla="*/ 1454944 w 3536157"/>
              <a:gd name="connsiteY45" fmla="*/ 2478881 h 3362325"/>
              <a:gd name="connsiteX46" fmla="*/ 1402556 w 3536157"/>
              <a:gd name="connsiteY46" fmla="*/ 2483644 h 3362325"/>
              <a:gd name="connsiteX47" fmla="*/ 1364456 w 3536157"/>
              <a:gd name="connsiteY47" fmla="*/ 2509837 h 3362325"/>
              <a:gd name="connsiteX48" fmla="*/ 1345406 w 3536157"/>
              <a:gd name="connsiteY48" fmla="*/ 2538412 h 3362325"/>
              <a:gd name="connsiteX49" fmla="*/ 1326356 w 3536157"/>
              <a:gd name="connsiteY49" fmla="*/ 2574131 h 3362325"/>
              <a:gd name="connsiteX50" fmla="*/ 1312069 w 3536157"/>
              <a:gd name="connsiteY50" fmla="*/ 2612231 h 3362325"/>
              <a:gd name="connsiteX51" fmla="*/ 1281113 w 3536157"/>
              <a:gd name="connsiteY51" fmla="*/ 2636044 h 3362325"/>
              <a:gd name="connsiteX52" fmla="*/ 1238250 w 3536157"/>
              <a:gd name="connsiteY52" fmla="*/ 2674144 h 3362325"/>
              <a:gd name="connsiteX53" fmla="*/ 1207294 w 3536157"/>
              <a:gd name="connsiteY53" fmla="*/ 2683669 h 3362325"/>
              <a:gd name="connsiteX54" fmla="*/ 1171575 w 3536157"/>
              <a:gd name="connsiteY54" fmla="*/ 2676525 h 3362325"/>
              <a:gd name="connsiteX55" fmla="*/ 1116806 w 3536157"/>
              <a:gd name="connsiteY55" fmla="*/ 2676525 h 3362325"/>
              <a:gd name="connsiteX56" fmla="*/ 1088231 w 3536157"/>
              <a:gd name="connsiteY56" fmla="*/ 2681287 h 3362325"/>
              <a:gd name="connsiteX57" fmla="*/ 1042988 w 3536157"/>
              <a:gd name="connsiteY57" fmla="*/ 2688431 h 3362325"/>
              <a:gd name="connsiteX58" fmla="*/ 1004888 w 3536157"/>
              <a:gd name="connsiteY58" fmla="*/ 2712244 h 3362325"/>
              <a:gd name="connsiteX59" fmla="*/ 950119 w 3536157"/>
              <a:gd name="connsiteY59" fmla="*/ 2745581 h 3362325"/>
              <a:gd name="connsiteX60" fmla="*/ 859631 w 3536157"/>
              <a:gd name="connsiteY60" fmla="*/ 2809875 h 3362325"/>
              <a:gd name="connsiteX61" fmla="*/ 788194 w 3536157"/>
              <a:gd name="connsiteY61" fmla="*/ 2857500 h 3362325"/>
              <a:gd name="connsiteX62" fmla="*/ 707231 w 3536157"/>
              <a:gd name="connsiteY62" fmla="*/ 2909887 h 3362325"/>
              <a:gd name="connsiteX63" fmla="*/ 652463 w 3536157"/>
              <a:gd name="connsiteY63" fmla="*/ 2955131 h 3362325"/>
              <a:gd name="connsiteX64" fmla="*/ 547688 w 3536157"/>
              <a:gd name="connsiteY64" fmla="*/ 3017044 h 3362325"/>
              <a:gd name="connsiteX65" fmla="*/ 459581 w 3536157"/>
              <a:gd name="connsiteY65" fmla="*/ 3064669 h 3362325"/>
              <a:gd name="connsiteX66" fmla="*/ 326231 w 3536157"/>
              <a:gd name="connsiteY66" fmla="*/ 3133725 h 3362325"/>
              <a:gd name="connsiteX67" fmla="*/ 240506 w 3536157"/>
              <a:gd name="connsiteY67" fmla="*/ 3167062 h 3362325"/>
              <a:gd name="connsiteX68" fmla="*/ 164306 w 3536157"/>
              <a:gd name="connsiteY68" fmla="*/ 3200400 h 3362325"/>
              <a:gd name="connsiteX69" fmla="*/ 102394 w 3536157"/>
              <a:gd name="connsiteY69" fmla="*/ 3221831 h 3362325"/>
              <a:gd name="connsiteX70" fmla="*/ 0 w 3536157"/>
              <a:gd name="connsiteY70" fmla="*/ 3233737 h 3362325"/>
              <a:gd name="connsiteX71" fmla="*/ 11906 w 3536157"/>
              <a:gd name="connsiteY71" fmla="*/ 3252787 h 3362325"/>
              <a:gd name="connsiteX72" fmla="*/ 33338 w 3536157"/>
              <a:gd name="connsiteY72" fmla="*/ 3281362 h 3362325"/>
              <a:gd name="connsiteX73" fmla="*/ 45244 w 3536157"/>
              <a:gd name="connsiteY73" fmla="*/ 3324225 h 3362325"/>
              <a:gd name="connsiteX74" fmla="*/ 47625 w 3536157"/>
              <a:gd name="connsiteY74" fmla="*/ 3362325 h 3362325"/>
              <a:gd name="connsiteX75" fmla="*/ 100013 w 3536157"/>
              <a:gd name="connsiteY75" fmla="*/ 3345656 h 3362325"/>
              <a:gd name="connsiteX76" fmla="*/ 247650 w 3536157"/>
              <a:gd name="connsiteY76" fmla="*/ 3288506 h 3362325"/>
              <a:gd name="connsiteX77" fmla="*/ 402431 w 3536157"/>
              <a:gd name="connsiteY77" fmla="*/ 3214687 h 3362325"/>
              <a:gd name="connsiteX78" fmla="*/ 531019 w 3536157"/>
              <a:gd name="connsiteY78" fmla="*/ 3138487 h 3362325"/>
              <a:gd name="connsiteX79" fmla="*/ 623888 w 3536157"/>
              <a:gd name="connsiteY79" fmla="*/ 3074194 h 3362325"/>
              <a:gd name="connsiteX80" fmla="*/ 721519 w 3536157"/>
              <a:gd name="connsiteY80" fmla="*/ 3005137 h 3362325"/>
              <a:gd name="connsiteX81" fmla="*/ 857250 w 3536157"/>
              <a:gd name="connsiteY81" fmla="*/ 2900362 h 3362325"/>
              <a:gd name="connsiteX82" fmla="*/ 978694 w 3536157"/>
              <a:gd name="connsiteY82" fmla="*/ 2826544 h 3362325"/>
              <a:gd name="connsiteX83" fmla="*/ 1035844 w 3536157"/>
              <a:gd name="connsiteY83" fmla="*/ 2774156 h 3362325"/>
              <a:gd name="connsiteX84" fmla="*/ 1066800 w 3536157"/>
              <a:gd name="connsiteY84" fmla="*/ 2764631 h 3362325"/>
              <a:gd name="connsiteX85" fmla="*/ 1081088 w 3536157"/>
              <a:gd name="connsiteY85" fmla="*/ 2759869 h 3362325"/>
              <a:gd name="connsiteX86" fmla="*/ 1140619 w 3536157"/>
              <a:gd name="connsiteY86" fmla="*/ 2755106 h 3362325"/>
              <a:gd name="connsiteX87" fmla="*/ 1200150 w 3536157"/>
              <a:gd name="connsiteY87" fmla="*/ 2745581 h 3362325"/>
              <a:gd name="connsiteX88" fmla="*/ 1221581 w 3536157"/>
              <a:gd name="connsiteY88" fmla="*/ 2740819 h 3362325"/>
              <a:gd name="connsiteX89" fmla="*/ 1240631 w 3536157"/>
              <a:gd name="connsiteY89" fmla="*/ 2731294 h 3362325"/>
              <a:gd name="connsiteX90" fmla="*/ 1307306 w 3536157"/>
              <a:gd name="connsiteY90" fmla="*/ 2690812 h 3362325"/>
              <a:gd name="connsiteX91" fmla="*/ 1338263 w 3536157"/>
              <a:gd name="connsiteY91" fmla="*/ 2676525 h 3362325"/>
              <a:gd name="connsiteX92" fmla="*/ 1347788 w 3536157"/>
              <a:gd name="connsiteY92" fmla="*/ 2650331 h 3362325"/>
              <a:gd name="connsiteX93" fmla="*/ 1362075 w 3536157"/>
              <a:gd name="connsiteY93" fmla="*/ 2626519 h 3362325"/>
              <a:gd name="connsiteX94" fmla="*/ 1383506 w 3536157"/>
              <a:gd name="connsiteY94" fmla="*/ 2600325 h 3362325"/>
              <a:gd name="connsiteX95" fmla="*/ 1407319 w 3536157"/>
              <a:gd name="connsiteY95" fmla="*/ 2562225 h 3362325"/>
              <a:gd name="connsiteX96" fmla="*/ 1438275 w 3536157"/>
              <a:gd name="connsiteY96" fmla="*/ 2538412 h 3362325"/>
              <a:gd name="connsiteX97" fmla="*/ 1457325 w 3536157"/>
              <a:gd name="connsiteY97" fmla="*/ 2528887 h 3362325"/>
              <a:gd name="connsiteX98" fmla="*/ 1485900 w 3536157"/>
              <a:gd name="connsiteY98" fmla="*/ 2528887 h 3362325"/>
              <a:gd name="connsiteX99" fmla="*/ 1540669 w 3536157"/>
              <a:gd name="connsiteY99" fmla="*/ 2536031 h 3362325"/>
              <a:gd name="connsiteX100" fmla="*/ 1590675 w 3536157"/>
              <a:gd name="connsiteY100" fmla="*/ 2540794 h 3362325"/>
              <a:gd name="connsiteX101" fmla="*/ 1643063 w 3536157"/>
              <a:gd name="connsiteY101" fmla="*/ 2536031 h 3362325"/>
              <a:gd name="connsiteX102" fmla="*/ 1664494 w 3536157"/>
              <a:gd name="connsiteY102" fmla="*/ 2536031 h 3362325"/>
              <a:gd name="connsiteX103" fmla="*/ 1704975 w 3536157"/>
              <a:gd name="connsiteY103" fmla="*/ 2519362 h 3362325"/>
              <a:gd name="connsiteX104" fmla="*/ 1728788 w 3536157"/>
              <a:gd name="connsiteY104" fmla="*/ 2505075 h 3362325"/>
              <a:gd name="connsiteX105" fmla="*/ 1785938 w 3536157"/>
              <a:gd name="connsiteY105" fmla="*/ 2483644 h 3362325"/>
              <a:gd name="connsiteX106" fmla="*/ 1807369 w 3536157"/>
              <a:gd name="connsiteY106" fmla="*/ 2459831 h 3362325"/>
              <a:gd name="connsiteX107" fmla="*/ 1843088 w 3536157"/>
              <a:gd name="connsiteY107" fmla="*/ 2428875 h 3362325"/>
              <a:gd name="connsiteX108" fmla="*/ 1859756 w 3536157"/>
              <a:gd name="connsiteY108" fmla="*/ 2386012 h 3362325"/>
              <a:gd name="connsiteX109" fmla="*/ 1876425 w 3536157"/>
              <a:gd name="connsiteY109" fmla="*/ 2347912 h 3362325"/>
              <a:gd name="connsiteX110" fmla="*/ 1890713 w 3536157"/>
              <a:gd name="connsiteY110" fmla="*/ 2307431 h 3362325"/>
              <a:gd name="connsiteX111" fmla="*/ 1893093 w 3536157"/>
              <a:gd name="connsiteY111" fmla="*/ 2259807 h 3362325"/>
              <a:gd name="connsiteX112" fmla="*/ 1912143 w 3536157"/>
              <a:gd name="connsiteY112" fmla="*/ 2214563 h 3362325"/>
              <a:gd name="connsiteX113" fmla="*/ 1955006 w 3536157"/>
              <a:gd name="connsiteY113" fmla="*/ 2169320 h 3362325"/>
              <a:gd name="connsiteX114" fmla="*/ 2059780 w 3536157"/>
              <a:gd name="connsiteY114" fmla="*/ 2150269 h 3362325"/>
              <a:gd name="connsiteX115" fmla="*/ 2216943 w 3536157"/>
              <a:gd name="connsiteY115" fmla="*/ 2040732 h 3362325"/>
              <a:gd name="connsiteX116" fmla="*/ 2274093 w 3536157"/>
              <a:gd name="connsiteY116" fmla="*/ 1988345 h 3362325"/>
              <a:gd name="connsiteX117" fmla="*/ 2378868 w 3536157"/>
              <a:gd name="connsiteY117" fmla="*/ 1878807 h 3362325"/>
              <a:gd name="connsiteX118" fmla="*/ 2486024 w 3536157"/>
              <a:gd name="connsiteY118" fmla="*/ 1747839 h 3362325"/>
              <a:gd name="connsiteX119" fmla="*/ 2566986 w 3536157"/>
              <a:gd name="connsiteY119" fmla="*/ 1676400 h 3362325"/>
              <a:gd name="connsiteX120" fmla="*/ 2638424 w 3536157"/>
              <a:gd name="connsiteY120" fmla="*/ 1524001 h 3362325"/>
              <a:gd name="connsiteX121" fmla="*/ 2693193 w 3536157"/>
              <a:gd name="connsiteY121" fmla="*/ 1393032 h 3362325"/>
              <a:gd name="connsiteX122" fmla="*/ 2724149 w 3536157"/>
              <a:gd name="connsiteY122" fmla="*/ 1328738 h 3362325"/>
              <a:gd name="connsiteX123" fmla="*/ 2783681 w 3536157"/>
              <a:gd name="connsiteY123" fmla="*/ 1273970 h 3362325"/>
              <a:gd name="connsiteX124" fmla="*/ 2886074 w 3536157"/>
              <a:gd name="connsiteY124" fmla="*/ 1216820 h 3362325"/>
              <a:gd name="connsiteX125" fmla="*/ 2950368 w 3536157"/>
              <a:gd name="connsiteY125" fmla="*/ 1202532 h 3362325"/>
              <a:gd name="connsiteX126" fmla="*/ 3002755 w 3536157"/>
              <a:gd name="connsiteY126" fmla="*/ 1147763 h 3362325"/>
              <a:gd name="connsiteX127" fmla="*/ 3045618 w 3536157"/>
              <a:gd name="connsiteY127" fmla="*/ 1002508 h 3362325"/>
              <a:gd name="connsiteX128" fmla="*/ 3107531 w 3536157"/>
              <a:gd name="connsiteY128" fmla="*/ 923927 h 3362325"/>
              <a:gd name="connsiteX129" fmla="*/ 3157536 w 3536157"/>
              <a:gd name="connsiteY129" fmla="*/ 800102 h 3362325"/>
              <a:gd name="connsiteX130" fmla="*/ 3298031 w 3536157"/>
              <a:gd name="connsiteY130" fmla="*/ 590552 h 3362325"/>
              <a:gd name="connsiteX131" fmla="*/ 3345655 w 3536157"/>
              <a:gd name="connsiteY131" fmla="*/ 521496 h 3362325"/>
              <a:gd name="connsiteX132" fmla="*/ 3390899 w 3536157"/>
              <a:gd name="connsiteY132" fmla="*/ 428627 h 3362325"/>
              <a:gd name="connsiteX133" fmla="*/ 3428999 w 3536157"/>
              <a:gd name="connsiteY133" fmla="*/ 347664 h 3362325"/>
              <a:gd name="connsiteX134" fmla="*/ 3481387 w 3536157"/>
              <a:gd name="connsiteY134" fmla="*/ 252414 h 3362325"/>
              <a:gd name="connsiteX135" fmla="*/ 3536157 w 3536157"/>
              <a:gd name="connsiteY135" fmla="*/ 147636 h 3362325"/>
              <a:gd name="connsiteX0" fmla="*/ 3505200 w 3536157"/>
              <a:gd name="connsiteY0" fmla="*/ 0 h 3362325"/>
              <a:gd name="connsiteX1" fmla="*/ 3469481 w 3536157"/>
              <a:gd name="connsiteY1" fmla="*/ 140495 h 3362325"/>
              <a:gd name="connsiteX2" fmla="*/ 3440906 w 3536157"/>
              <a:gd name="connsiteY2" fmla="*/ 228600 h 3362325"/>
              <a:gd name="connsiteX3" fmla="*/ 3381374 w 3536157"/>
              <a:gd name="connsiteY3" fmla="*/ 340520 h 3362325"/>
              <a:gd name="connsiteX4" fmla="*/ 3336130 w 3536157"/>
              <a:gd name="connsiteY4" fmla="*/ 385764 h 3362325"/>
              <a:gd name="connsiteX5" fmla="*/ 3298031 w 3536157"/>
              <a:gd name="connsiteY5" fmla="*/ 423864 h 3362325"/>
              <a:gd name="connsiteX6" fmla="*/ 3278980 w 3536157"/>
              <a:gd name="connsiteY6" fmla="*/ 450058 h 3362325"/>
              <a:gd name="connsiteX7" fmla="*/ 3259931 w 3536157"/>
              <a:gd name="connsiteY7" fmla="*/ 490540 h 3362325"/>
              <a:gd name="connsiteX8" fmla="*/ 3193255 w 3536157"/>
              <a:gd name="connsiteY8" fmla="*/ 519114 h 3362325"/>
              <a:gd name="connsiteX9" fmla="*/ 3133724 w 3536157"/>
              <a:gd name="connsiteY9" fmla="*/ 559595 h 3362325"/>
              <a:gd name="connsiteX10" fmla="*/ 3078956 w 3536157"/>
              <a:gd name="connsiteY10" fmla="*/ 661989 h 3362325"/>
              <a:gd name="connsiteX11" fmla="*/ 3057524 w 3536157"/>
              <a:gd name="connsiteY11" fmla="*/ 733427 h 3362325"/>
              <a:gd name="connsiteX12" fmla="*/ 3055144 w 3536157"/>
              <a:gd name="connsiteY12" fmla="*/ 797719 h 3362325"/>
              <a:gd name="connsiteX13" fmla="*/ 3045618 w 3536157"/>
              <a:gd name="connsiteY13" fmla="*/ 854871 h 3362325"/>
              <a:gd name="connsiteX14" fmla="*/ 3038474 w 3536157"/>
              <a:gd name="connsiteY14" fmla="*/ 892970 h 3362325"/>
              <a:gd name="connsiteX15" fmla="*/ 3024187 w 3536157"/>
              <a:gd name="connsiteY15" fmla="*/ 921546 h 3362325"/>
              <a:gd name="connsiteX16" fmla="*/ 3007518 w 3536157"/>
              <a:gd name="connsiteY16" fmla="*/ 957263 h 3362325"/>
              <a:gd name="connsiteX17" fmla="*/ 2978943 w 3536157"/>
              <a:gd name="connsiteY17" fmla="*/ 1009651 h 3362325"/>
              <a:gd name="connsiteX18" fmla="*/ 2962274 w 3536157"/>
              <a:gd name="connsiteY18" fmla="*/ 1097757 h 3362325"/>
              <a:gd name="connsiteX19" fmla="*/ 2924174 w 3536157"/>
              <a:gd name="connsiteY19" fmla="*/ 1147764 h 3362325"/>
              <a:gd name="connsiteX20" fmla="*/ 2833687 w 3536157"/>
              <a:gd name="connsiteY20" fmla="*/ 1195388 h 3362325"/>
              <a:gd name="connsiteX21" fmla="*/ 2771774 w 3536157"/>
              <a:gd name="connsiteY21" fmla="*/ 1219201 h 3362325"/>
              <a:gd name="connsiteX22" fmla="*/ 2738437 w 3536157"/>
              <a:gd name="connsiteY22" fmla="*/ 1240632 h 3362325"/>
              <a:gd name="connsiteX23" fmla="*/ 2709862 w 3536157"/>
              <a:gd name="connsiteY23" fmla="*/ 1281113 h 3362325"/>
              <a:gd name="connsiteX24" fmla="*/ 2652712 w 3536157"/>
              <a:gd name="connsiteY24" fmla="*/ 1369220 h 3362325"/>
              <a:gd name="connsiteX25" fmla="*/ 2609849 w 3536157"/>
              <a:gd name="connsiteY25" fmla="*/ 1493045 h 3362325"/>
              <a:gd name="connsiteX26" fmla="*/ 2569368 w 3536157"/>
              <a:gd name="connsiteY26" fmla="*/ 1576388 h 3362325"/>
              <a:gd name="connsiteX27" fmla="*/ 2528887 w 3536157"/>
              <a:gd name="connsiteY27" fmla="*/ 1652588 h 3362325"/>
              <a:gd name="connsiteX28" fmla="*/ 2464594 w 3536157"/>
              <a:gd name="connsiteY28" fmla="*/ 1700214 h 3362325"/>
              <a:gd name="connsiteX29" fmla="*/ 2409824 w 3536157"/>
              <a:gd name="connsiteY29" fmla="*/ 1769270 h 3362325"/>
              <a:gd name="connsiteX30" fmla="*/ 2286000 w 3536157"/>
              <a:gd name="connsiteY30" fmla="*/ 1900238 h 3362325"/>
              <a:gd name="connsiteX31" fmla="*/ 2171699 w 3536157"/>
              <a:gd name="connsiteY31" fmla="*/ 2009776 h 3362325"/>
              <a:gd name="connsiteX32" fmla="*/ 2069305 w 3536157"/>
              <a:gd name="connsiteY32" fmla="*/ 2085974 h 3362325"/>
              <a:gd name="connsiteX33" fmla="*/ 1978817 w 3536157"/>
              <a:gd name="connsiteY33" fmla="*/ 2100263 h 3362325"/>
              <a:gd name="connsiteX34" fmla="*/ 1916905 w 3536157"/>
              <a:gd name="connsiteY34" fmla="*/ 2128838 h 3362325"/>
              <a:gd name="connsiteX35" fmla="*/ 1859755 w 3536157"/>
              <a:gd name="connsiteY35" fmla="*/ 2174081 h 3362325"/>
              <a:gd name="connsiteX36" fmla="*/ 1840705 w 3536157"/>
              <a:gd name="connsiteY36" fmla="*/ 2240757 h 3362325"/>
              <a:gd name="connsiteX37" fmla="*/ 1838324 w 3536157"/>
              <a:gd name="connsiteY37" fmla="*/ 2319338 h 3362325"/>
              <a:gd name="connsiteX38" fmla="*/ 1831181 w 3536157"/>
              <a:gd name="connsiteY38" fmla="*/ 2374106 h 3362325"/>
              <a:gd name="connsiteX39" fmla="*/ 1816894 w 3536157"/>
              <a:gd name="connsiteY39" fmla="*/ 2407444 h 3362325"/>
              <a:gd name="connsiteX40" fmla="*/ 1788319 w 3536157"/>
              <a:gd name="connsiteY40" fmla="*/ 2440781 h 3362325"/>
              <a:gd name="connsiteX41" fmla="*/ 1728788 w 3536157"/>
              <a:gd name="connsiteY41" fmla="*/ 2464594 h 3362325"/>
              <a:gd name="connsiteX42" fmla="*/ 1676400 w 3536157"/>
              <a:gd name="connsiteY42" fmla="*/ 2478881 h 3362325"/>
              <a:gd name="connsiteX43" fmla="*/ 1624013 w 3536157"/>
              <a:gd name="connsiteY43" fmla="*/ 2483644 h 3362325"/>
              <a:gd name="connsiteX44" fmla="*/ 1543050 w 3536157"/>
              <a:gd name="connsiteY44" fmla="*/ 2481262 h 3362325"/>
              <a:gd name="connsiteX45" fmla="*/ 1454944 w 3536157"/>
              <a:gd name="connsiteY45" fmla="*/ 2478881 h 3362325"/>
              <a:gd name="connsiteX46" fmla="*/ 1402556 w 3536157"/>
              <a:gd name="connsiteY46" fmla="*/ 2483644 h 3362325"/>
              <a:gd name="connsiteX47" fmla="*/ 1364456 w 3536157"/>
              <a:gd name="connsiteY47" fmla="*/ 2509837 h 3362325"/>
              <a:gd name="connsiteX48" fmla="*/ 1345406 w 3536157"/>
              <a:gd name="connsiteY48" fmla="*/ 2538412 h 3362325"/>
              <a:gd name="connsiteX49" fmla="*/ 1326356 w 3536157"/>
              <a:gd name="connsiteY49" fmla="*/ 2574131 h 3362325"/>
              <a:gd name="connsiteX50" fmla="*/ 1312069 w 3536157"/>
              <a:gd name="connsiteY50" fmla="*/ 2612231 h 3362325"/>
              <a:gd name="connsiteX51" fmla="*/ 1281113 w 3536157"/>
              <a:gd name="connsiteY51" fmla="*/ 2636044 h 3362325"/>
              <a:gd name="connsiteX52" fmla="*/ 1238250 w 3536157"/>
              <a:gd name="connsiteY52" fmla="*/ 2674144 h 3362325"/>
              <a:gd name="connsiteX53" fmla="*/ 1207294 w 3536157"/>
              <a:gd name="connsiteY53" fmla="*/ 2683669 h 3362325"/>
              <a:gd name="connsiteX54" fmla="*/ 1171575 w 3536157"/>
              <a:gd name="connsiteY54" fmla="*/ 2676525 h 3362325"/>
              <a:gd name="connsiteX55" fmla="*/ 1116806 w 3536157"/>
              <a:gd name="connsiteY55" fmla="*/ 2676525 h 3362325"/>
              <a:gd name="connsiteX56" fmla="*/ 1088231 w 3536157"/>
              <a:gd name="connsiteY56" fmla="*/ 2681287 h 3362325"/>
              <a:gd name="connsiteX57" fmla="*/ 1042988 w 3536157"/>
              <a:gd name="connsiteY57" fmla="*/ 2688431 h 3362325"/>
              <a:gd name="connsiteX58" fmla="*/ 1004888 w 3536157"/>
              <a:gd name="connsiteY58" fmla="*/ 2712244 h 3362325"/>
              <a:gd name="connsiteX59" fmla="*/ 950119 w 3536157"/>
              <a:gd name="connsiteY59" fmla="*/ 2745581 h 3362325"/>
              <a:gd name="connsiteX60" fmla="*/ 859631 w 3536157"/>
              <a:gd name="connsiteY60" fmla="*/ 2809875 h 3362325"/>
              <a:gd name="connsiteX61" fmla="*/ 788194 w 3536157"/>
              <a:gd name="connsiteY61" fmla="*/ 2857500 h 3362325"/>
              <a:gd name="connsiteX62" fmla="*/ 707231 w 3536157"/>
              <a:gd name="connsiteY62" fmla="*/ 2909887 h 3362325"/>
              <a:gd name="connsiteX63" fmla="*/ 652463 w 3536157"/>
              <a:gd name="connsiteY63" fmla="*/ 2955131 h 3362325"/>
              <a:gd name="connsiteX64" fmla="*/ 547688 w 3536157"/>
              <a:gd name="connsiteY64" fmla="*/ 3017044 h 3362325"/>
              <a:gd name="connsiteX65" fmla="*/ 459581 w 3536157"/>
              <a:gd name="connsiteY65" fmla="*/ 3064669 h 3362325"/>
              <a:gd name="connsiteX66" fmla="*/ 326231 w 3536157"/>
              <a:gd name="connsiteY66" fmla="*/ 3133725 h 3362325"/>
              <a:gd name="connsiteX67" fmla="*/ 240506 w 3536157"/>
              <a:gd name="connsiteY67" fmla="*/ 3167062 h 3362325"/>
              <a:gd name="connsiteX68" fmla="*/ 164306 w 3536157"/>
              <a:gd name="connsiteY68" fmla="*/ 3200400 h 3362325"/>
              <a:gd name="connsiteX69" fmla="*/ 102394 w 3536157"/>
              <a:gd name="connsiteY69" fmla="*/ 3221831 h 3362325"/>
              <a:gd name="connsiteX70" fmla="*/ 0 w 3536157"/>
              <a:gd name="connsiteY70" fmla="*/ 3233737 h 3362325"/>
              <a:gd name="connsiteX71" fmla="*/ 11906 w 3536157"/>
              <a:gd name="connsiteY71" fmla="*/ 3252787 h 3362325"/>
              <a:gd name="connsiteX72" fmla="*/ 33338 w 3536157"/>
              <a:gd name="connsiteY72" fmla="*/ 3281362 h 3362325"/>
              <a:gd name="connsiteX73" fmla="*/ 45244 w 3536157"/>
              <a:gd name="connsiteY73" fmla="*/ 3324225 h 3362325"/>
              <a:gd name="connsiteX74" fmla="*/ 47625 w 3536157"/>
              <a:gd name="connsiteY74" fmla="*/ 3362325 h 3362325"/>
              <a:gd name="connsiteX75" fmla="*/ 100013 w 3536157"/>
              <a:gd name="connsiteY75" fmla="*/ 3345656 h 3362325"/>
              <a:gd name="connsiteX76" fmla="*/ 247650 w 3536157"/>
              <a:gd name="connsiteY76" fmla="*/ 3288506 h 3362325"/>
              <a:gd name="connsiteX77" fmla="*/ 402431 w 3536157"/>
              <a:gd name="connsiteY77" fmla="*/ 3214687 h 3362325"/>
              <a:gd name="connsiteX78" fmla="*/ 531019 w 3536157"/>
              <a:gd name="connsiteY78" fmla="*/ 3138487 h 3362325"/>
              <a:gd name="connsiteX79" fmla="*/ 623888 w 3536157"/>
              <a:gd name="connsiteY79" fmla="*/ 3074194 h 3362325"/>
              <a:gd name="connsiteX80" fmla="*/ 721519 w 3536157"/>
              <a:gd name="connsiteY80" fmla="*/ 3005137 h 3362325"/>
              <a:gd name="connsiteX81" fmla="*/ 857250 w 3536157"/>
              <a:gd name="connsiteY81" fmla="*/ 2900362 h 3362325"/>
              <a:gd name="connsiteX82" fmla="*/ 978694 w 3536157"/>
              <a:gd name="connsiteY82" fmla="*/ 2826544 h 3362325"/>
              <a:gd name="connsiteX83" fmla="*/ 1035844 w 3536157"/>
              <a:gd name="connsiteY83" fmla="*/ 2774156 h 3362325"/>
              <a:gd name="connsiteX84" fmla="*/ 1066800 w 3536157"/>
              <a:gd name="connsiteY84" fmla="*/ 2764631 h 3362325"/>
              <a:gd name="connsiteX85" fmla="*/ 1081088 w 3536157"/>
              <a:gd name="connsiteY85" fmla="*/ 2759869 h 3362325"/>
              <a:gd name="connsiteX86" fmla="*/ 1140619 w 3536157"/>
              <a:gd name="connsiteY86" fmla="*/ 2755106 h 3362325"/>
              <a:gd name="connsiteX87" fmla="*/ 1200150 w 3536157"/>
              <a:gd name="connsiteY87" fmla="*/ 2745581 h 3362325"/>
              <a:gd name="connsiteX88" fmla="*/ 1221581 w 3536157"/>
              <a:gd name="connsiteY88" fmla="*/ 2740819 h 3362325"/>
              <a:gd name="connsiteX89" fmla="*/ 1240631 w 3536157"/>
              <a:gd name="connsiteY89" fmla="*/ 2731294 h 3362325"/>
              <a:gd name="connsiteX90" fmla="*/ 1307306 w 3536157"/>
              <a:gd name="connsiteY90" fmla="*/ 2690812 h 3362325"/>
              <a:gd name="connsiteX91" fmla="*/ 1338263 w 3536157"/>
              <a:gd name="connsiteY91" fmla="*/ 2676525 h 3362325"/>
              <a:gd name="connsiteX92" fmla="*/ 1347788 w 3536157"/>
              <a:gd name="connsiteY92" fmla="*/ 2650331 h 3362325"/>
              <a:gd name="connsiteX93" fmla="*/ 1362075 w 3536157"/>
              <a:gd name="connsiteY93" fmla="*/ 2626519 h 3362325"/>
              <a:gd name="connsiteX94" fmla="*/ 1383506 w 3536157"/>
              <a:gd name="connsiteY94" fmla="*/ 2600325 h 3362325"/>
              <a:gd name="connsiteX95" fmla="*/ 1407319 w 3536157"/>
              <a:gd name="connsiteY95" fmla="*/ 2562225 h 3362325"/>
              <a:gd name="connsiteX96" fmla="*/ 1438275 w 3536157"/>
              <a:gd name="connsiteY96" fmla="*/ 2538412 h 3362325"/>
              <a:gd name="connsiteX97" fmla="*/ 1457325 w 3536157"/>
              <a:gd name="connsiteY97" fmla="*/ 2528887 h 3362325"/>
              <a:gd name="connsiteX98" fmla="*/ 1485900 w 3536157"/>
              <a:gd name="connsiteY98" fmla="*/ 2528887 h 3362325"/>
              <a:gd name="connsiteX99" fmla="*/ 1540669 w 3536157"/>
              <a:gd name="connsiteY99" fmla="*/ 2536031 h 3362325"/>
              <a:gd name="connsiteX100" fmla="*/ 1590675 w 3536157"/>
              <a:gd name="connsiteY100" fmla="*/ 2540794 h 3362325"/>
              <a:gd name="connsiteX101" fmla="*/ 1643063 w 3536157"/>
              <a:gd name="connsiteY101" fmla="*/ 2536031 h 3362325"/>
              <a:gd name="connsiteX102" fmla="*/ 1664494 w 3536157"/>
              <a:gd name="connsiteY102" fmla="*/ 2536031 h 3362325"/>
              <a:gd name="connsiteX103" fmla="*/ 1704975 w 3536157"/>
              <a:gd name="connsiteY103" fmla="*/ 2519362 h 3362325"/>
              <a:gd name="connsiteX104" fmla="*/ 1728788 w 3536157"/>
              <a:gd name="connsiteY104" fmla="*/ 2505075 h 3362325"/>
              <a:gd name="connsiteX105" fmla="*/ 1785938 w 3536157"/>
              <a:gd name="connsiteY105" fmla="*/ 2483644 h 3362325"/>
              <a:gd name="connsiteX106" fmla="*/ 1807369 w 3536157"/>
              <a:gd name="connsiteY106" fmla="*/ 2459831 h 3362325"/>
              <a:gd name="connsiteX107" fmla="*/ 1843088 w 3536157"/>
              <a:gd name="connsiteY107" fmla="*/ 2428875 h 3362325"/>
              <a:gd name="connsiteX108" fmla="*/ 1859756 w 3536157"/>
              <a:gd name="connsiteY108" fmla="*/ 2386012 h 3362325"/>
              <a:gd name="connsiteX109" fmla="*/ 1876425 w 3536157"/>
              <a:gd name="connsiteY109" fmla="*/ 2347912 h 3362325"/>
              <a:gd name="connsiteX110" fmla="*/ 1890713 w 3536157"/>
              <a:gd name="connsiteY110" fmla="*/ 2307431 h 3362325"/>
              <a:gd name="connsiteX111" fmla="*/ 1893093 w 3536157"/>
              <a:gd name="connsiteY111" fmla="*/ 2259807 h 3362325"/>
              <a:gd name="connsiteX112" fmla="*/ 1912143 w 3536157"/>
              <a:gd name="connsiteY112" fmla="*/ 2214563 h 3362325"/>
              <a:gd name="connsiteX113" fmla="*/ 1955006 w 3536157"/>
              <a:gd name="connsiteY113" fmla="*/ 2169320 h 3362325"/>
              <a:gd name="connsiteX114" fmla="*/ 2059780 w 3536157"/>
              <a:gd name="connsiteY114" fmla="*/ 2150269 h 3362325"/>
              <a:gd name="connsiteX115" fmla="*/ 2216943 w 3536157"/>
              <a:gd name="connsiteY115" fmla="*/ 2040732 h 3362325"/>
              <a:gd name="connsiteX116" fmla="*/ 2274093 w 3536157"/>
              <a:gd name="connsiteY116" fmla="*/ 1988345 h 3362325"/>
              <a:gd name="connsiteX117" fmla="*/ 2378868 w 3536157"/>
              <a:gd name="connsiteY117" fmla="*/ 1878807 h 3362325"/>
              <a:gd name="connsiteX118" fmla="*/ 2486024 w 3536157"/>
              <a:gd name="connsiteY118" fmla="*/ 1747839 h 3362325"/>
              <a:gd name="connsiteX119" fmla="*/ 2566986 w 3536157"/>
              <a:gd name="connsiteY119" fmla="*/ 1676400 h 3362325"/>
              <a:gd name="connsiteX120" fmla="*/ 2638424 w 3536157"/>
              <a:gd name="connsiteY120" fmla="*/ 1524001 h 3362325"/>
              <a:gd name="connsiteX121" fmla="*/ 2693193 w 3536157"/>
              <a:gd name="connsiteY121" fmla="*/ 1393032 h 3362325"/>
              <a:gd name="connsiteX122" fmla="*/ 2724149 w 3536157"/>
              <a:gd name="connsiteY122" fmla="*/ 1328738 h 3362325"/>
              <a:gd name="connsiteX123" fmla="*/ 2783681 w 3536157"/>
              <a:gd name="connsiteY123" fmla="*/ 1273970 h 3362325"/>
              <a:gd name="connsiteX124" fmla="*/ 2886074 w 3536157"/>
              <a:gd name="connsiteY124" fmla="*/ 1216820 h 3362325"/>
              <a:gd name="connsiteX125" fmla="*/ 2950368 w 3536157"/>
              <a:gd name="connsiteY125" fmla="*/ 1202532 h 3362325"/>
              <a:gd name="connsiteX126" fmla="*/ 3002755 w 3536157"/>
              <a:gd name="connsiteY126" fmla="*/ 1147763 h 3362325"/>
              <a:gd name="connsiteX127" fmla="*/ 3045618 w 3536157"/>
              <a:gd name="connsiteY127" fmla="*/ 1002508 h 3362325"/>
              <a:gd name="connsiteX128" fmla="*/ 3107531 w 3536157"/>
              <a:gd name="connsiteY128" fmla="*/ 923927 h 3362325"/>
              <a:gd name="connsiteX129" fmla="*/ 3157536 w 3536157"/>
              <a:gd name="connsiteY129" fmla="*/ 800102 h 3362325"/>
              <a:gd name="connsiteX130" fmla="*/ 3217068 w 3536157"/>
              <a:gd name="connsiteY130" fmla="*/ 709614 h 3362325"/>
              <a:gd name="connsiteX131" fmla="*/ 3298031 w 3536157"/>
              <a:gd name="connsiteY131" fmla="*/ 590552 h 3362325"/>
              <a:gd name="connsiteX132" fmla="*/ 3345655 w 3536157"/>
              <a:gd name="connsiteY132" fmla="*/ 521496 h 3362325"/>
              <a:gd name="connsiteX133" fmla="*/ 3390899 w 3536157"/>
              <a:gd name="connsiteY133" fmla="*/ 428627 h 3362325"/>
              <a:gd name="connsiteX134" fmla="*/ 3428999 w 3536157"/>
              <a:gd name="connsiteY134" fmla="*/ 347664 h 3362325"/>
              <a:gd name="connsiteX135" fmla="*/ 3481387 w 3536157"/>
              <a:gd name="connsiteY135" fmla="*/ 252414 h 3362325"/>
              <a:gd name="connsiteX136" fmla="*/ 3536157 w 3536157"/>
              <a:gd name="connsiteY136" fmla="*/ 147636 h 3362325"/>
              <a:gd name="connsiteX0" fmla="*/ 3505200 w 3536157"/>
              <a:gd name="connsiteY0" fmla="*/ 0 h 3362325"/>
              <a:gd name="connsiteX1" fmla="*/ 3469481 w 3536157"/>
              <a:gd name="connsiteY1" fmla="*/ 140495 h 3362325"/>
              <a:gd name="connsiteX2" fmla="*/ 3440906 w 3536157"/>
              <a:gd name="connsiteY2" fmla="*/ 228600 h 3362325"/>
              <a:gd name="connsiteX3" fmla="*/ 3381374 w 3536157"/>
              <a:gd name="connsiteY3" fmla="*/ 340520 h 3362325"/>
              <a:gd name="connsiteX4" fmla="*/ 3336130 w 3536157"/>
              <a:gd name="connsiteY4" fmla="*/ 385764 h 3362325"/>
              <a:gd name="connsiteX5" fmla="*/ 3298031 w 3536157"/>
              <a:gd name="connsiteY5" fmla="*/ 423864 h 3362325"/>
              <a:gd name="connsiteX6" fmla="*/ 3278980 w 3536157"/>
              <a:gd name="connsiteY6" fmla="*/ 450058 h 3362325"/>
              <a:gd name="connsiteX7" fmla="*/ 3259931 w 3536157"/>
              <a:gd name="connsiteY7" fmla="*/ 490540 h 3362325"/>
              <a:gd name="connsiteX8" fmla="*/ 3193255 w 3536157"/>
              <a:gd name="connsiteY8" fmla="*/ 519114 h 3362325"/>
              <a:gd name="connsiteX9" fmla="*/ 3133724 w 3536157"/>
              <a:gd name="connsiteY9" fmla="*/ 559595 h 3362325"/>
              <a:gd name="connsiteX10" fmla="*/ 3078956 w 3536157"/>
              <a:gd name="connsiteY10" fmla="*/ 661989 h 3362325"/>
              <a:gd name="connsiteX11" fmla="*/ 3057524 w 3536157"/>
              <a:gd name="connsiteY11" fmla="*/ 733427 h 3362325"/>
              <a:gd name="connsiteX12" fmla="*/ 3055144 w 3536157"/>
              <a:gd name="connsiteY12" fmla="*/ 797719 h 3362325"/>
              <a:gd name="connsiteX13" fmla="*/ 3045618 w 3536157"/>
              <a:gd name="connsiteY13" fmla="*/ 854871 h 3362325"/>
              <a:gd name="connsiteX14" fmla="*/ 3038474 w 3536157"/>
              <a:gd name="connsiteY14" fmla="*/ 892970 h 3362325"/>
              <a:gd name="connsiteX15" fmla="*/ 3024187 w 3536157"/>
              <a:gd name="connsiteY15" fmla="*/ 921546 h 3362325"/>
              <a:gd name="connsiteX16" fmla="*/ 3007518 w 3536157"/>
              <a:gd name="connsiteY16" fmla="*/ 957263 h 3362325"/>
              <a:gd name="connsiteX17" fmla="*/ 2978943 w 3536157"/>
              <a:gd name="connsiteY17" fmla="*/ 1009651 h 3362325"/>
              <a:gd name="connsiteX18" fmla="*/ 2962274 w 3536157"/>
              <a:gd name="connsiteY18" fmla="*/ 1097757 h 3362325"/>
              <a:gd name="connsiteX19" fmla="*/ 2924174 w 3536157"/>
              <a:gd name="connsiteY19" fmla="*/ 1147764 h 3362325"/>
              <a:gd name="connsiteX20" fmla="*/ 2833687 w 3536157"/>
              <a:gd name="connsiteY20" fmla="*/ 1195388 h 3362325"/>
              <a:gd name="connsiteX21" fmla="*/ 2771774 w 3536157"/>
              <a:gd name="connsiteY21" fmla="*/ 1219201 h 3362325"/>
              <a:gd name="connsiteX22" fmla="*/ 2738437 w 3536157"/>
              <a:gd name="connsiteY22" fmla="*/ 1240632 h 3362325"/>
              <a:gd name="connsiteX23" fmla="*/ 2709862 w 3536157"/>
              <a:gd name="connsiteY23" fmla="*/ 1281113 h 3362325"/>
              <a:gd name="connsiteX24" fmla="*/ 2652712 w 3536157"/>
              <a:gd name="connsiteY24" fmla="*/ 1369220 h 3362325"/>
              <a:gd name="connsiteX25" fmla="*/ 2609849 w 3536157"/>
              <a:gd name="connsiteY25" fmla="*/ 1493045 h 3362325"/>
              <a:gd name="connsiteX26" fmla="*/ 2569368 w 3536157"/>
              <a:gd name="connsiteY26" fmla="*/ 1576388 h 3362325"/>
              <a:gd name="connsiteX27" fmla="*/ 2528887 w 3536157"/>
              <a:gd name="connsiteY27" fmla="*/ 1652588 h 3362325"/>
              <a:gd name="connsiteX28" fmla="*/ 2464594 w 3536157"/>
              <a:gd name="connsiteY28" fmla="*/ 1700214 h 3362325"/>
              <a:gd name="connsiteX29" fmla="*/ 2409824 w 3536157"/>
              <a:gd name="connsiteY29" fmla="*/ 1769270 h 3362325"/>
              <a:gd name="connsiteX30" fmla="*/ 2286000 w 3536157"/>
              <a:gd name="connsiteY30" fmla="*/ 1900238 h 3362325"/>
              <a:gd name="connsiteX31" fmla="*/ 2171699 w 3536157"/>
              <a:gd name="connsiteY31" fmla="*/ 2009776 h 3362325"/>
              <a:gd name="connsiteX32" fmla="*/ 2069305 w 3536157"/>
              <a:gd name="connsiteY32" fmla="*/ 2085974 h 3362325"/>
              <a:gd name="connsiteX33" fmla="*/ 1978817 w 3536157"/>
              <a:gd name="connsiteY33" fmla="*/ 2100263 h 3362325"/>
              <a:gd name="connsiteX34" fmla="*/ 1916905 w 3536157"/>
              <a:gd name="connsiteY34" fmla="*/ 2128838 h 3362325"/>
              <a:gd name="connsiteX35" fmla="*/ 1859755 w 3536157"/>
              <a:gd name="connsiteY35" fmla="*/ 2174081 h 3362325"/>
              <a:gd name="connsiteX36" fmla="*/ 1840705 w 3536157"/>
              <a:gd name="connsiteY36" fmla="*/ 2240757 h 3362325"/>
              <a:gd name="connsiteX37" fmla="*/ 1838324 w 3536157"/>
              <a:gd name="connsiteY37" fmla="*/ 2319338 h 3362325"/>
              <a:gd name="connsiteX38" fmla="*/ 1831181 w 3536157"/>
              <a:gd name="connsiteY38" fmla="*/ 2374106 h 3362325"/>
              <a:gd name="connsiteX39" fmla="*/ 1816894 w 3536157"/>
              <a:gd name="connsiteY39" fmla="*/ 2407444 h 3362325"/>
              <a:gd name="connsiteX40" fmla="*/ 1788319 w 3536157"/>
              <a:gd name="connsiteY40" fmla="*/ 2440781 h 3362325"/>
              <a:gd name="connsiteX41" fmla="*/ 1728788 w 3536157"/>
              <a:gd name="connsiteY41" fmla="*/ 2464594 h 3362325"/>
              <a:gd name="connsiteX42" fmla="*/ 1676400 w 3536157"/>
              <a:gd name="connsiteY42" fmla="*/ 2478881 h 3362325"/>
              <a:gd name="connsiteX43" fmla="*/ 1624013 w 3536157"/>
              <a:gd name="connsiteY43" fmla="*/ 2483644 h 3362325"/>
              <a:gd name="connsiteX44" fmla="*/ 1543050 w 3536157"/>
              <a:gd name="connsiteY44" fmla="*/ 2481262 h 3362325"/>
              <a:gd name="connsiteX45" fmla="*/ 1454944 w 3536157"/>
              <a:gd name="connsiteY45" fmla="*/ 2478881 h 3362325"/>
              <a:gd name="connsiteX46" fmla="*/ 1402556 w 3536157"/>
              <a:gd name="connsiteY46" fmla="*/ 2483644 h 3362325"/>
              <a:gd name="connsiteX47" fmla="*/ 1364456 w 3536157"/>
              <a:gd name="connsiteY47" fmla="*/ 2509837 h 3362325"/>
              <a:gd name="connsiteX48" fmla="*/ 1345406 w 3536157"/>
              <a:gd name="connsiteY48" fmla="*/ 2538412 h 3362325"/>
              <a:gd name="connsiteX49" fmla="*/ 1326356 w 3536157"/>
              <a:gd name="connsiteY49" fmla="*/ 2574131 h 3362325"/>
              <a:gd name="connsiteX50" fmla="*/ 1312069 w 3536157"/>
              <a:gd name="connsiteY50" fmla="*/ 2612231 h 3362325"/>
              <a:gd name="connsiteX51" fmla="*/ 1281113 w 3536157"/>
              <a:gd name="connsiteY51" fmla="*/ 2636044 h 3362325"/>
              <a:gd name="connsiteX52" fmla="*/ 1238250 w 3536157"/>
              <a:gd name="connsiteY52" fmla="*/ 2674144 h 3362325"/>
              <a:gd name="connsiteX53" fmla="*/ 1207294 w 3536157"/>
              <a:gd name="connsiteY53" fmla="*/ 2683669 h 3362325"/>
              <a:gd name="connsiteX54" fmla="*/ 1171575 w 3536157"/>
              <a:gd name="connsiteY54" fmla="*/ 2676525 h 3362325"/>
              <a:gd name="connsiteX55" fmla="*/ 1116806 w 3536157"/>
              <a:gd name="connsiteY55" fmla="*/ 2676525 h 3362325"/>
              <a:gd name="connsiteX56" fmla="*/ 1088231 w 3536157"/>
              <a:gd name="connsiteY56" fmla="*/ 2681287 h 3362325"/>
              <a:gd name="connsiteX57" fmla="*/ 1042988 w 3536157"/>
              <a:gd name="connsiteY57" fmla="*/ 2688431 h 3362325"/>
              <a:gd name="connsiteX58" fmla="*/ 1004888 w 3536157"/>
              <a:gd name="connsiteY58" fmla="*/ 2712244 h 3362325"/>
              <a:gd name="connsiteX59" fmla="*/ 950119 w 3536157"/>
              <a:gd name="connsiteY59" fmla="*/ 2745581 h 3362325"/>
              <a:gd name="connsiteX60" fmla="*/ 859631 w 3536157"/>
              <a:gd name="connsiteY60" fmla="*/ 2809875 h 3362325"/>
              <a:gd name="connsiteX61" fmla="*/ 788194 w 3536157"/>
              <a:gd name="connsiteY61" fmla="*/ 2857500 h 3362325"/>
              <a:gd name="connsiteX62" fmla="*/ 707231 w 3536157"/>
              <a:gd name="connsiteY62" fmla="*/ 2909887 h 3362325"/>
              <a:gd name="connsiteX63" fmla="*/ 652463 w 3536157"/>
              <a:gd name="connsiteY63" fmla="*/ 2955131 h 3362325"/>
              <a:gd name="connsiteX64" fmla="*/ 547688 w 3536157"/>
              <a:gd name="connsiteY64" fmla="*/ 3017044 h 3362325"/>
              <a:gd name="connsiteX65" fmla="*/ 459581 w 3536157"/>
              <a:gd name="connsiteY65" fmla="*/ 3064669 h 3362325"/>
              <a:gd name="connsiteX66" fmla="*/ 326231 w 3536157"/>
              <a:gd name="connsiteY66" fmla="*/ 3133725 h 3362325"/>
              <a:gd name="connsiteX67" fmla="*/ 240506 w 3536157"/>
              <a:gd name="connsiteY67" fmla="*/ 3167062 h 3362325"/>
              <a:gd name="connsiteX68" fmla="*/ 164306 w 3536157"/>
              <a:gd name="connsiteY68" fmla="*/ 3200400 h 3362325"/>
              <a:gd name="connsiteX69" fmla="*/ 102394 w 3536157"/>
              <a:gd name="connsiteY69" fmla="*/ 3221831 h 3362325"/>
              <a:gd name="connsiteX70" fmla="*/ 0 w 3536157"/>
              <a:gd name="connsiteY70" fmla="*/ 3233737 h 3362325"/>
              <a:gd name="connsiteX71" fmla="*/ 11906 w 3536157"/>
              <a:gd name="connsiteY71" fmla="*/ 3252787 h 3362325"/>
              <a:gd name="connsiteX72" fmla="*/ 33338 w 3536157"/>
              <a:gd name="connsiteY72" fmla="*/ 3281362 h 3362325"/>
              <a:gd name="connsiteX73" fmla="*/ 45244 w 3536157"/>
              <a:gd name="connsiteY73" fmla="*/ 3324225 h 3362325"/>
              <a:gd name="connsiteX74" fmla="*/ 47625 w 3536157"/>
              <a:gd name="connsiteY74" fmla="*/ 3362325 h 3362325"/>
              <a:gd name="connsiteX75" fmla="*/ 100013 w 3536157"/>
              <a:gd name="connsiteY75" fmla="*/ 3345656 h 3362325"/>
              <a:gd name="connsiteX76" fmla="*/ 247650 w 3536157"/>
              <a:gd name="connsiteY76" fmla="*/ 3288506 h 3362325"/>
              <a:gd name="connsiteX77" fmla="*/ 402431 w 3536157"/>
              <a:gd name="connsiteY77" fmla="*/ 3214687 h 3362325"/>
              <a:gd name="connsiteX78" fmla="*/ 531019 w 3536157"/>
              <a:gd name="connsiteY78" fmla="*/ 3138487 h 3362325"/>
              <a:gd name="connsiteX79" fmla="*/ 623888 w 3536157"/>
              <a:gd name="connsiteY79" fmla="*/ 3074194 h 3362325"/>
              <a:gd name="connsiteX80" fmla="*/ 721519 w 3536157"/>
              <a:gd name="connsiteY80" fmla="*/ 3005137 h 3362325"/>
              <a:gd name="connsiteX81" fmla="*/ 857250 w 3536157"/>
              <a:gd name="connsiteY81" fmla="*/ 2900362 h 3362325"/>
              <a:gd name="connsiteX82" fmla="*/ 978694 w 3536157"/>
              <a:gd name="connsiteY82" fmla="*/ 2826544 h 3362325"/>
              <a:gd name="connsiteX83" fmla="*/ 1035844 w 3536157"/>
              <a:gd name="connsiteY83" fmla="*/ 2774156 h 3362325"/>
              <a:gd name="connsiteX84" fmla="*/ 1066800 w 3536157"/>
              <a:gd name="connsiteY84" fmla="*/ 2764631 h 3362325"/>
              <a:gd name="connsiteX85" fmla="*/ 1081088 w 3536157"/>
              <a:gd name="connsiteY85" fmla="*/ 2759869 h 3362325"/>
              <a:gd name="connsiteX86" fmla="*/ 1140619 w 3536157"/>
              <a:gd name="connsiteY86" fmla="*/ 2755106 h 3362325"/>
              <a:gd name="connsiteX87" fmla="*/ 1200150 w 3536157"/>
              <a:gd name="connsiteY87" fmla="*/ 2745581 h 3362325"/>
              <a:gd name="connsiteX88" fmla="*/ 1221581 w 3536157"/>
              <a:gd name="connsiteY88" fmla="*/ 2740819 h 3362325"/>
              <a:gd name="connsiteX89" fmla="*/ 1240631 w 3536157"/>
              <a:gd name="connsiteY89" fmla="*/ 2731294 h 3362325"/>
              <a:gd name="connsiteX90" fmla="*/ 1307306 w 3536157"/>
              <a:gd name="connsiteY90" fmla="*/ 2690812 h 3362325"/>
              <a:gd name="connsiteX91" fmla="*/ 1338263 w 3536157"/>
              <a:gd name="connsiteY91" fmla="*/ 2676525 h 3362325"/>
              <a:gd name="connsiteX92" fmla="*/ 1347788 w 3536157"/>
              <a:gd name="connsiteY92" fmla="*/ 2650331 h 3362325"/>
              <a:gd name="connsiteX93" fmla="*/ 1362075 w 3536157"/>
              <a:gd name="connsiteY93" fmla="*/ 2626519 h 3362325"/>
              <a:gd name="connsiteX94" fmla="*/ 1383506 w 3536157"/>
              <a:gd name="connsiteY94" fmla="*/ 2600325 h 3362325"/>
              <a:gd name="connsiteX95" fmla="*/ 1407319 w 3536157"/>
              <a:gd name="connsiteY95" fmla="*/ 2562225 h 3362325"/>
              <a:gd name="connsiteX96" fmla="*/ 1438275 w 3536157"/>
              <a:gd name="connsiteY96" fmla="*/ 2538412 h 3362325"/>
              <a:gd name="connsiteX97" fmla="*/ 1457325 w 3536157"/>
              <a:gd name="connsiteY97" fmla="*/ 2528887 h 3362325"/>
              <a:gd name="connsiteX98" fmla="*/ 1485900 w 3536157"/>
              <a:gd name="connsiteY98" fmla="*/ 2528887 h 3362325"/>
              <a:gd name="connsiteX99" fmla="*/ 1540669 w 3536157"/>
              <a:gd name="connsiteY99" fmla="*/ 2536031 h 3362325"/>
              <a:gd name="connsiteX100" fmla="*/ 1590675 w 3536157"/>
              <a:gd name="connsiteY100" fmla="*/ 2540794 h 3362325"/>
              <a:gd name="connsiteX101" fmla="*/ 1643063 w 3536157"/>
              <a:gd name="connsiteY101" fmla="*/ 2536031 h 3362325"/>
              <a:gd name="connsiteX102" fmla="*/ 1664494 w 3536157"/>
              <a:gd name="connsiteY102" fmla="*/ 2536031 h 3362325"/>
              <a:gd name="connsiteX103" fmla="*/ 1704975 w 3536157"/>
              <a:gd name="connsiteY103" fmla="*/ 2519362 h 3362325"/>
              <a:gd name="connsiteX104" fmla="*/ 1728788 w 3536157"/>
              <a:gd name="connsiteY104" fmla="*/ 2505075 h 3362325"/>
              <a:gd name="connsiteX105" fmla="*/ 1785938 w 3536157"/>
              <a:gd name="connsiteY105" fmla="*/ 2483644 h 3362325"/>
              <a:gd name="connsiteX106" fmla="*/ 1807369 w 3536157"/>
              <a:gd name="connsiteY106" fmla="*/ 2459831 h 3362325"/>
              <a:gd name="connsiteX107" fmla="*/ 1843088 w 3536157"/>
              <a:gd name="connsiteY107" fmla="*/ 2428875 h 3362325"/>
              <a:gd name="connsiteX108" fmla="*/ 1859756 w 3536157"/>
              <a:gd name="connsiteY108" fmla="*/ 2386012 h 3362325"/>
              <a:gd name="connsiteX109" fmla="*/ 1876425 w 3536157"/>
              <a:gd name="connsiteY109" fmla="*/ 2347912 h 3362325"/>
              <a:gd name="connsiteX110" fmla="*/ 1890713 w 3536157"/>
              <a:gd name="connsiteY110" fmla="*/ 2307431 h 3362325"/>
              <a:gd name="connsiteX111" fmla="*/ 1893093 w 3536157"/>
              <a:gd name="connsiteY111" fmla="*/ 2259807 h 3362325"/>
              <a:gd name="connsiteX112" fmla="*/ 1912143 w 3536157"/>
              <a:gd name="connsiteY112" fmla="*/ 2214563 h 3362325"/>
              <a:gd name="connsiteX113" fmla="*/ 1955006 w 3536157"/>
              <a:gd name="connsiteY113" fmla="*/ 2169320 h 3362325"/>
              <a:gd name="connsiteX114" fmla="*/ 2059780 w 3536157"/>
              <a:gd name="connsiteY114" fmla="*/ 2150269 h 3362325"/>
              <a:gd name="connsiteX115" fmla="*/ 2216943 w 3536157"/>
              <a:gd name="connsiteY115" fmla="*/ 2040732 h 3362325"/>
              <a:gd name="connsiteX116" fmla="*/ 2274093 w 3536157"/>
              <a:gd name="connsiteY116" fmla="*/ 1988345 h 3362325"/>
              <a:gd name="connsiteX117" fmla="*/ 2378868 w 3536157"/>
              <a:gd name="connsiteY117" fmla="*/ 1878807 h 3362325"/>
              <a:gd name="connsiteX118" fmla="*/ 2486024 w 3536157"/>
              <a:gd name="connsiteY118" fmla="*/ 1747839 h 3362325"/>
              <a:gd name="connsiteX119" fmla="*/ 2566986 w 3536157"/>
              <a:gd name="connsiteY119" fmla="*/ 1676400 h 3362325"/>
              <a:gd name="connsiteX120" fmla="*/ 2638424 w 3536157"/>
              <a:gd name="connsiteY120" fmla="*/ 1524001 h 3362325"/>
              <a:gd name="connsiteX121" fmla="*/ 2693193 w 3536157"/>
              <a:gd name="connsiteY121" fmla="*/ 1393032 h 3362325"/>
              <a:gd name="connsiteX122" fmla="*/ 2724149 w 3536157"/>
              <a:gd name="connsiteY122" fmla="*/ 1328738 h 3362325"/>
              <a:gd name="connsiteX123" fmla="*/ 2783681 w 3536157"/>
              <a:gd name="connsiteY123" fmla="*/ 1273970 h 3362325"/>
              <a:gd name="connsiteX124" fmla="*/ 2886074 w 3536157"/>
              <a:gd name="connsiteY124" fmla="*/ 1216820 h 3362325"/>
              <a:gd name="connsiteX125" fmla="*/ 2950368 w 3536157"/>
              <a:gd name="connsiteY125" fmla="*/ 1202532 h 3362325"/>
              <a:gd name="connsiteX126" fmla="*/ 3002755 w 3536157"/>
              <a:gd name="connsiteY126" fmla="*/ 1147763 h 3362325"/>
              <a:gd name="connsiteX127" fmla="*/ 3045618 w 3536157"/>
              <a:gd name="connsiteY127" fmla="*/ 1002508 h 3362325"/>
              <a:gd name="connsiteX128" fmla="*/ 3107531 w 3536157"/>
              <a:gd name="connsiteY128" fmla="*/ 923927 h 3362325"/>
              <a:gd name="connsiteX129" fmla="*/ 3157536 w 3536157"/>
              <a:gd name="connsiteY129" fmla="*/ 800102 h 3362325"/>
              <a:gd name="connsiteX130" fmla="*/ 3243262 w 3536157"/>
              <a:gd name="connsiteY130" fmla="*/ 707232 h 3362325"/>
              <a:gd name="connsiteX131" fmla="*/ 3298031 w 3536157"/>
              <a:gd name="connsiteY131" fmla="*/ 590552 h 3362325"/>
              <a:gd name="connsiteX132" fmla="*/ 3345655 w 3536157"/>
              <a:gd name="connsiteY132" fmla="*/ 521496 h 3362325"/>
              <a:gd name="connsiteX133" fmla="*/ 3390899 w 3536157"/>
              <a:gd name="connsiteY133" fmla="*/ 428627 h 3362325"/>
              <a:gd name="connsiteX134" fmla="*/ 3428999 w 3536157"/>
              <a:gd name="connsiteY134" fmla="*/ 347664 h 3362325"/>
              <a:gd name="connsiteX135" fmla="*/ 3481387 w 3536157"/>
              <a:gd name="connsiteY135" fmla="*/ 252414 h 3362325"/>
              <a:gd name="connsiteX136" fmla="*/ 3536157 w 3536157"/>
              <a:gd name="connsiteY136" fmla="*/ 147636 h 3362325"/>
              <a:gd name="connsiteX0" fmla="*/ 3505200 w 3536157"/>
              <a:gd name="connsiteY0" fmla="*/ 0 h 3362325"/>
              <a:gd name="connsiteX1" fmla="*/ 3469481 w 3536157"/>
              <a:gd name="connsiteY1" fmla="*/ 140495 h 3362325"/>
              <a:gd name="connsiteX2" fmla="*/ 3440906 w 3536157"/>
              <a:gd name="connsiteY2" fmla="*/ 228600 h 3362325"/>
              <a:gd name="connsiteX3" fmla="*/ 3381374 w 3536157"/>
              <a:gd name="connsiteY3" fmla="*/ 340520 h 3362325"/>
              <a:gd name="connsiteX4" fmla="*/ 3336130 w 3536157"/>
              <a:gd name="connsiteY4" fmla="*/ 385764 h 3362325"/>
              <a:gd name="connsiteX5" fmla="*/ 3298031 w 3536157"/>
              <a:gd name="connsiteY5" fmla="*/ 423864 h 3362325"/>
              <a:gd name="connsiteX6" fmla="*/ 3278980 w 3536157"/>
              <a:gd name="connsiteY6" fmla="*/ 450058 h 3362325"/>
              <a:gd name="connsiteX7" fmla="*/ 3259931 w 3536157"/>
              <a:gd name="connsiteY7" fmla="*/ 490540 h 3362325"/>
              <a:gd name="connsiteX8" fmla="*/ 3193255 w 3536157"/>
              <a:gd name="connsiteY8" fmla="*/ 519114 h 3362325"/>
              <a:gd name="connsiteX9" fmla="*/ 3133724 w 3536157"/>
              <a:gd name="connsiteY9" fmla="*/ 559595 h 3362325"/>
              <a:gd name="connsiteX10" fmla="*/ 3078956 w 3536157"/>
              <a:gd name="connsiteY10" fmla="*/ 661989 h 3362325"/>
              <a:gd name="connsiteX11" fmla="*/ 3057524 w 3536157"/>
              <a:gd name="connsiteY11" fmla="*/ 733427 h 3362325"/>
              <a:gd name="connsiteX12" fmla="*/ 3055144 w 3536157"/>
              <a:gd name="connsiteY12" fmla="*/ 797719 h 3362325"/>
              <a:gd name="connsiteX13" fmla="*/ 3045618 w 3536157"/>
              <a:gd name="connsiteY13" fmla="*/ 854871 h 3362325"/>
              <a:gd name="connsiteX14" fmla="*/ 3038474 w 3536157"/>
              <a:gd name="connsiteY14" fmla="*/ 892970 h 3362325"/>
              <a:gd name="connsiteX15" fmla="*/ 3024187 w 3536157"/>
              <a:gd name="connsiteY15" fmla="*/ 921546 h 3362325"/>
              <a:gd name="connsiteX16" fmla="*/ 3007518 w 3536157"/>
              <a:gd name="connsiteY16" fmla="*/ 957263 h 3362325"/>
              <a:gd name="connsiteX17" fmla="*/ 2978943 w 3536157"/>
              <a:gd name="connsiteY17" fmla="*/ 1009651 h 3362325"/>
              <a:gd name="connsiteX18" fmla="*/ 2962274 w 3536157"/>
              <a:gd name="connsiteY18" fmla="*/ 1097757 h 3362325"/>
              <a:gd name="connsiteX19" fmla="*/ 2924174 w 3536157"/>
              <a:gd name="connsiteY19" fmla="*/ 1147764 h 3362325"/>
              <a:gd name="connsiteX20" fmla="*/ 2833687 w 3536157"/>
              <a:gd name="connsiteY20" fmla="*/ 1195388 h 3362325"/>
              <a:gd name="connsiteX21" fmla="*/ 2771774 w 3536157"/>
              <a:gd name="connsiteY21" fmla="*/ 1219201 h 3362325"/>
              <a:gd name="connsiteX22" fmla="*/ 2738437 w 3536157"/>
              <a:gd name="connsiteY22" fmla="*/ 1240632 h 3362325"/>
              <a:gd name="connsiteX23" fmla="*/ 2709862 w 3536157"/>
              <a:gd name="connsiteY23" fmla="*/ 1281113 h 3362325"/>
              <a:gd name="connsiteX24" fmla="*/ 2652712 w 3536157"/>
              <a:gd name="connsiteY24" fmla="*/ 1369220 h 3362325"/>
              <a:gd name="connsiteX25" fmla="*/ 2609849 w 3536157"/>
              <a:gd name="connsiteY25" fmla="*/ 1493045 h 3362325"/>
              <a:gd name="connsiteX26" fmla="*/ 2569368 w 3536157"/>
              <a:gd name="connsiteY26" fmla="*/ 1576388 h 3362325"/>
              <a:gd name="connsiteX27" fmla="*/ 2528887 w 3536157"/>
              <a:gd name="connsiteY27" fmla="*/ 1652588 h 3362325"/>
              <a:gd name="connsiteX28" fmla="*/ 2464594 w 3536157"/>
              <a:gd name="connsiteY28" fmla="*/ 1700214 h 3362325"/>
              <a:gd name="connsiteX29" fmla="*/ 2409824 w 3536157"/>
              <a:gd name="connsiteY29" fmla="*/ 1769270 h 3362325"/>
              <a:gd name="connsiteX30" fmla="*/ 2286000 w 3536157"/>
              <a:gd name="connsiteY30" fmla="*/ 1900238 h 3362325"/>
              <a:gd name="connsiteX31" fmla="*/ 2171699 w 3536157"/>
              <a:gd name="connsiteY31" fmla="*/ 2009776 h 3362325"/>
              <a:gd name="connsiteX32" fmla="*/ 2069305 w 3536157"/>
              <a:gd name="connsiteY32" fmla="*/ 2085974 h 3362325"/>
              <a:gd name="connsiteX33" fmla="*/ 1978817 w 3536157"/>
              <a:gd name="connsiteY33" fmla="*/ 2100263 h 3362325"/>
              <a:gd name="connsiteX34" fmla="*/ 1916905 w 3536157"/>
              <a:gd name="connsiteY34" fmla="*/ 2128838 h 3362325"/>
              <a:gd name="connsiteX35" fmla="*/ 1859755 w 3536157"/>
              <a:gd name="connsiteY35" fmla="*/ 2174081 h 3362325"/>
              <a:gd name="connsiteX36" fmla="*/ 1840705 w 3536157"/>
              <a:gd name="connsiteY36" fmla="*/ 2240757 h 3362325"/>
              <a:gd name="connsiteX37" fmla="*/ 1838324 w 3536157"/>
              <a:gd name="connsiteY37" fmla="*/ 2319338 h 3362325"/>
              <a:gd name="connsiteX38" fmla="*/ 1831181 w 3536157"/>
              <a:gd name="connsiteY38" fmla="*/ 2374106 h 3362325"/>
              <a:gd name="connsiteX39" fmla="*/ 1816894 w 3536157"/>
              <a:gd name="connsiteY39" fmla="*/ 2407444 h 3362325"/>
              <a:gd name="connsiteX40" fmla="*/ 1788319 w 3536157"/>
              <a:gd name="connsiteY40" fmla="*/ 2440781 h 3362325"/>
              <a:gd name="connsiteX41" fmla="*/ 1728788 w 3536157"/>
              <a:gd name="connsiteY41" fmla="*/ 2464594 h 3362325"/>
              <a:gd name="connsiteX42" fmla="*/ 1676400 w 3536157"/>
              <a:gd name="connsiteY42" fmla="*/ 2478881 h 3362325"/>
              <a:gd name="connsiteX43" fmla="*/ 1624013 w 3536157"/>
              <a:gd name="connsiteY43" fmla="*/ 2483644 h 3362325"/>
              <a:gd name="connsiteX44" fmla="*/ 1543050 w 3536157"/>
              <a:gd name="connsiteY44" fmla="*/ 2481262 h 3362325"/>
              <a:gd name="connsiteX45" fmla="*/ 1454944 w 3536157"/>
              <a:gd name="connsiteY45" fmla="*/ 2478881 h 3362325"/>
              <a:gd name="connsiteX46" fmla="*/ 1402556 w 3536157"/>
              <a:gd name="connsiteY46" fmla="*/ 2483644 h 3362325"/>
              <a:gd name="connsiteX47" fmla="*/ 1364456 w 3536157"/>
              <a:gd name="connsiteY47" fmla="*/ 2509837 h 3362325"/>
              <a:gd name="connsiteX48" fmla="*/ 1345406 w 3536157"/>
              <a:gd name="connsiteY48" fmla="*/ 2538412 h 3362325"/>
              <a:gd name="connsiteX49" fmla="*/ 1326356 w 3536157"/>
              <a:gd name="connsiteY49" fmla="*/ 2574131 h 3362325"/>
              <a:gd name="connsiteX50" fmla="*/ 1312069 w 3536157"/>
              <a:gd name="connsiteY50" fmla="*/ 2612231 h 3362325"/>
              <a:gd name="connsiteX51" fmla="*/ 1281113 w 3536157"/>
              <a:gd name="connsiteY51" fmla="*/ 2636044 h 3362325"/>
              <a:gd name="connsiteX52" fmla="*/ 1238250 w 3536157"/>
              <a:gd name="connsiteY52" fmla="*/ 2674144 h 3362325"/>
              <a:gd name="connsiteX53" fmla="*/ 1207294 w 3536157"/>
              <a:gd name="connsiteY53" fmla="*/ 2683669 h 3362325"/>
              <a:gd name="connsiteX54" fmla="*/ 1171575 w 3536157"/>
              <a:gd name="connsiteY54" fmla="*/ 2676525 h 3362325"/>
              <a:gd name="connsiteX55" fmla="*/ 1116806 w 3536157"/>
              <a:gd name="connsiteY55" fmla="*/ 2676525 h 3362325"/>
              <a:gd name="connsiteX56" fmla="*/ 1088231 w 3536157"/>
              <a:gd name="connsiteY56" fmla="*/ 2681287 h 3362325"/>
              <a:gd name="connsiteX57" fmla="*/ 1042988 w 3536157"/>
              <a:gd name="connsiteY57" fmla="*/ 2688431 h 3362325"/>
              <a:gd name="connsiteX58" fmla="*/ 1004888 w 3536157"/>
              <a:gd name="connsiteY58" fmla="*/ 2712244 h 3362325"/>
              <a:gd name="connsiteX59" fmla="*/ 950119 w 3536157"/>
              <a:gd name="connsiteY59" fmla="*/ 2745581 h 3362325"/>
              <a:gd name="connsiteX60" fmla="*/ 859631 w 3536157"/>
              <a:gd name="connsiteY60" fmla="*/ 2809875 h 3362325"/>
              <a:gd name="connsiteX61" fmla="*/ 788194 w 3536157"/>
              <a:gd name="connsiteY61" fmla="*/ 2857500 h 3362325"/>
              <a:gd name="connsiteX62" fmla="*/ 707231 w 3536157"/>
              <a:gd name="connsiteY62" fmla="*/ 2909887 h 3362325"/>
              <a:gd name="connsiteX63" fmla="*/ 652463 w 3536157"/>
              <a:gd name="connsiteY63" fmla="*/ 2955131 h 3362325"/>
              <a:gd name="connsiteX64" fmla="*/ 547688 w 3536157"/>
              <a:gd name="connsiteY64" fmla="*/ 3017044 h 3362325"/>
              <a:gd name="connsiteX65" fmla="*/ 459581 w 3536157"/>
              <a:gd name="connsiteY65" fmla="*/ 3064669 h 3362325"/>
              <a:gd name="connsiteX66" fmla="*/ 326231 w 3536157"/>
              <a:gd name="connsiteY66" fmla="*/ 3133725 h 3362325"/>
              <a:gd name="connsiteX67" fmla="*/ 240506 w 3536157"/>
              <a:gd name="connsiteY67" fmla="*/ 3167062 h 3362325"/>
              <a:gd name="connsiteX68" fmla="*/ 164306 w 3536157"/>
              <a:gd name="connsiteY68" fmla="*/ 3200400 h 3362325"/>
              <a:gd name="connsiteX69" fmla="*/ 102394 w 3536157"/>
              <a:gd name="connsiteY69" fmla="*/ 3221831 h 3362325"/>
              <a:gd name="connsiteX70" fmla="*/ 0 w 3536157"/>
              <a:gd name="connsiteY70" fmla="*/ 3233737 h 3362325"/>
              <a:gd name="connsiteX71" fmla="*/ 11906 w 3536157"/>
              <a:gd name="connsiteY71" fmla="*/ 3252787 h 3362325"/>
              <a:gd name="connsiteX72" fmla="*/ 33338 w 3536157"/>
              <a:gd name="connsiteY72" fmla="*/ 3281362 h 3362325"/>
              <a:gd name="connsiteX73" fmla="*/ 45244 w 3536157"/>
              <a:gd name="connsiteY73" fmla="*/ 3324225 h 3362325"/>
              <a:gd name="connsiteX74" fmla="*/ 47625 w 3536157"/>
              <a:gd name="connsiteY74" fmla="*/ 3362325 h 3362325"/>
              <a:gd name="connsiteX75" fmla="*/ 100013 w 3536157"/>
              <a:gd name="connsiteY75" fmla="*/ 3345656 h 3362325"/>
              <a:gd name="connsiteX76" fmla="*/ 247650 w 3536157"/>
              <a:gd name="connsiteY76" fmla="*/ 3288506 h 3362325"/>
              <a:gd name="connsiteX77" fmla="*/ 402431 w 3536157"/>
              <a:gd name="connsiteY77" fmla="*/ 3214687 h 3362325"/>
              <a:gd name="connsiteX78" fmla="*/ 531019 w 3536157"/>
              <a:gd name="connsiteY78" fmla="*/ 3138487 h 3362325"/>
              <a:gd name="connsiteX79" fmla="*/ 623888 w 3536157"/>
              <a:gd name="connsiteY79" fmla="*/ 3074194 h 3362325"/>
              <a:gd name="connsiteX80" fmla="*/ 721519 w 3536157"/>
              <a:gd name="connsiteY80" fmla="*/ 3005137 h 3362325"/>
              <a:gd name="connsiteX81" fmla="*/ 857250 w 3536157"/>
              <a:gd name="connsiteY81" fmla="*/ 2900362 h 3362325"/>
              <a:gd name="connsiteX82" fmla="*/ 978694 w 3536157"/>
              <a:gd name="connsiteY82" fmla="*/ 2826544 h 3362325"/>
              <a:gd name="connsiteX83" fmla="*/ 1035844 w 3536157"/>
              <a:gd name="connsiteY83" fmla="*/ 2774156 h 3362325"/>
              <a:gd name="connsiteX84" fmla="*/ 1066800 w 3536157"/>
              <a:gd name="connsiteY84" fmla="*/ 2764631 h 3362325"/>
              <a:gd name="connsiteX85" fmla="*/ 1081088 w 3536157"/>
              <a:gd name="connsiteY85" fmla="*/ 2759869 h 3362325"/>
              <a:gd name="connsiteX86" fmla="*/ 1140619 w 3536157"/>
              <a:gd name="connsiteY86" fmla="*/ 2755106 h 3362325"/>
              <a:gd name="connsiteX87" fmla="*/ 1200150 w 3536157"/>
              <a:gd name="connsiteY87" fmla="*/ 2745581 h 3362325"/>
              <a:gd name="connsiteX88" fmla="*/ 1221581 w 3536157"/>
              <a:gd name="connsiteY88" fmla="*/ 2740819 h 3362325"/>
              <a:gd name="connsiteX89" fmla="*/ 1240631 w 3536157"/>
              <a:gd name="connsiteY89" fmla="*/ 2731294 h 3362325"/>
              <a:gd name="connsiteX90" fmla="*/ 1307306 w 3536157"/>
              <a:gd name="connsiteY90" fmla="*/ 2690812 h 3362325"/>
              <a:gd name="connsiteX91" fmla="*/ 1338263 w 3536157"/>
              <a:gd name="connsiteY91" fmla="*/ 2676525 h 3362325"/>
              <a:gd name="connsiteX92" fmla="*/ 1347788 w 3536157"/>
              <a:gd name="connsiteY92" fmla="*/ 2650331 h 3362325"/>
              <a:gd name="connsiteX93" fmla="*/ 1362075 w 3536157"/>
              <a:gd name="connsiteY93" fmla="*/ 2626519 h 3362325"/>
              <a:gd name="connsiteX94" fmla="*/ 1383506 w 3536157"/>
              <a:gd name="connsiteY94" fmla="*/ 2600325 h 3362325"/>
              <a:gd name="connsiteX95" fmla="*/ 1407319 w 3536157"/>
              <a:gd name="connsiteY95" fmla="*/ 2562225 h 3362325"/>
              <a:gd name="connsiteX96" fmla="*/ 1438275 w 3536157"/>
              <a:gd name="connsiteY96" fmla="*/ 2538412 h 3362325"/>
              <a:gd name="connsiteX97" fmla="*/ 1457325 w 3536157"/>
              <a:gd name="connsiteY97" fmla="*/ 2528887 h 3362325"/>
              <a:gd name="connsiteX98" fmla="*/ 1485900 w 3536157"/>
              <a:gd name="connsiteY98" fmla="*/ 2528887 h 3362325"/>
              <a:gd name="connsiteX99" fmla="*/ 1540669 w 3536157"/>
              <a:gd name="connsiteY99" fmla="*/ 2536031 h 3362325"/>
              <a:gd name="connsiteX100" fmla="*/ 1590675 w 3536157"/>
              <a:gd name="connsiteY100" fmla="*/ 2540794 h 3362325"/>
              <a:gd name="connsiteX101" fmla="*/ 1643063 w 3536157"/>
              <a:gd name="connsiteY101" fmla="*/ 2536031 h 3362325"/>
              <a:gd name="connsiteX102" fmla="*/ 1664494 w 3536157"/>
              <a:gd name="connsiteY102" fmla="*/ 2536031 h 3362325"/>
              <a:gd name="connsiteX103" fmla="*/ 1704975 w 3536157"/>
              <a:gd name="connsiteY103" fmla="*/ 2519362 h 3362325"/>
              <a:gd name="connsiteX104" fmla="*/ 1728788 w 3536157"/>
              <a:gd name="connsiteY104" fmla="*/ 2505075 h 3362325"/>
              <a:gd name="connsiteX105" fmla="*/ 1785938 w 3536157"/>
              <a:gd name="connsiteY105" fmla="*/ 2483644 h 3362325"/>
              <a:gd name="connsiteX106" fmla="*/ 1807369 w 3536157"/>
              <a:gd name="connsiteY106" fmla="*/ 2459831 h 3362325"/>
              <a:gd name="connsiteX107" fmla="*/ 1843088 w 3536157"/>
              <a:gd name="connsiteY107" fmla="*/ 2428875 h 3362325"/>
              <a:gd name="connsiteX108" fmla="*/ 1859756 w 3536157"/>
              <a:gd name="connsiteY108" fmla="*/ 2386012 h 3362325"/>
              <a:gd name="connsiteX109" fmla="*/ 1876425 w 3536157"/>
              <a:gd name="connsiteY109" fmla="*/ 2347912 h 3362325"/>
              <a:gd name="connsiteX110" fmla="*/ 1890713 w 3536157"/>
              <a:gd name="connsiteY110" fmla="*/ 2307431 h 3362325"/>
              <a:gd name="connsiteX111" fmla="*/ 1893093 w 3536157"/>
              <a:gd name="connsiteY111" fmla="*/ 2259807 h 3362325"/>
              <a:gd name="connsiteX112" fmla="*/ 1912143 w 3536157"/>
              <a:gd name="connsiteY112" fmla="*/ 2214563 h 3362325"/>
              <a:gd name="connsiteX113" fmla="*/ 1955006 w 3536157"/>
              <a:gd name="connsiteY113" fmla="*/ 2169320 h 3362325"/>
              <a:gd name="connsiteX114" fmla="*/ 2059780 w 3536157"/>
              <a:gd name="connsiteY114" fmla="*/ 2150269 h 3362325"/>
              <a:gd name="connsiteX115" fmla="*/ 2216943 w 3536157"/>
              <a:gd name="connsiteY115" fmla="*/ 2040732 h 3362325"/>
              <a:gd name="connsiteX116" fmla="*/ 2274093 w 3536157"/>
              <a:gd name="connsiteY116" fmla="*/ 1988345 h 3362325"/>
              <a:gd name="connsiteX117" fmla="*/ 2378868 w 3536157"/>
              <a:gd name="connsiteY117" fmla="*/ 1878807 h 3362325"/>
              <a:gd name="connsiteX118" fmla="*/ 2486024 w 3536157"/>
              <a:gd name="connsiteY118" fmla="*/ 1747839 h 3362325"/>
              <a:gd name="connsiteX119" fmla="*/ 2566986 w 3536157"/>
              <a:gd name="connsiteY119" fmla="*/ 1676400 h 3362325"/>
              <a:gd name="connsiteX120" fmla="*/ 2638424 w 3536157"/>
              <a:gd name="connsiteY120" fmla="*/ 1524001 h 3362325"/>
              <a:gd name="connsiteX121" fmla="*/ 2693193 w 3536157"/>
              <a:gd name="connsiteY121" fmla="*/ 1393032 h 3362325"/>
              <a:gd name="connsiteX122" fmla="*/ 2724149 w 3536157"/>
              <a:gd name="connsiteY122" fmla="*/ 1328738 h 3362325"/>
              <a:gd name="connsiteX123" fmla="*/ 2783681 w 3536157"/>
              <a:gd name="connsiteY123" fmla="*/ 1273970 h 3362325"/>
              <a:gd name="connsiteX124" fmla="*/ 2886074 w 3536157"/>
              <a:gd name="connsiteY124" fmla="*/ 1216820 h 3362325"/>
              <a:gd name="connsiteX125" fmla="*/ 2950368 w 3536157"/>
              <a:gd name="connsiteY125" fmla="*/ 1202532 h 3362325"/>
              <a:gd name="connsiteX126" fmla="*/ 3002755 w 3536157"/>
              <a:gd name="connsiteY126" fmla="*/ 1147763 h 3362325"/>
              <a:gd name="connsiteX127" fmla="*/ 3045618 w 3536157"/>
              <a:gd name="connsiteY127" fmla="*/ 1002508 h 3362325"/>
              <a:gd name="connsiteX128" fmla="*/ 3107531 w 3536157"/>
              <a:gd name="connsiteY128" fmla="*/ 923927 h 3362325"/>
              <a:gd name="connsiteX129" fmla="*/ 3157536 w 3536157"/>
              <a:gd name="connsiteY129" fmla="*/ 800102 h 3362325"/>
              <a:gd name="connsiteX130" fmla="*/ 3233737 w 3536157"/>
              <a:gd name="connsiteY130" fmla="*/ 702469 h 3362325"/>
              <a:gd name="connsiteX131" fmla="*/ 3298031 w 3536157"/>
              <a:gd name="connsiteY131" fmla="*/ 590552 h 3362325"/>
              <a:gd name="connsiteX132" fmla="*/ 3345655 w 3536157"/>
              <a:gd name="connsiteY132" fmla="*/ 521496 h 3362325"/>
              <a:gd name="connsiteX133" fmla="*/ 3390899 w 3536157"/>
              <a:gd name="connsiteY133" fmla="*/ 428627 h 3362325"/>
              <a:gd name="connsiteX134" fmla="*/ 3428999 w 3536157"/>
              <a:gd name="connsiteY134" fmla="*/ 347664 h 3362325"/>
              <a:gd name="connsiteX135" fmla="*/ 3481387 w 3536157"/>
              <a:gd name="connsiteY135" fmla="*/ 252414 h 3362325"/>
              <a:gd name="connsiteX136" fmla="*/ 3536157 w 3536157"/>
              <a:gd name="connsiteY136" fmla="*/ 147636 h 3362325"/>
              <a:gd name="connsiteX0" fmla="*/ 3505200 w 3536157"/>
              <a:gd name="connsiteY0" fmla="*/ 0 h 3362325"/>
              <a:gd name="connsiteX1" fmla="*/ 3469481 w 3536157"/>
              <a:gd name="connsiteY1" fmla="*/ 140495 h 3362325"/>
              <a:gd name="connsiteX2" fmla="*/ 3440906 w 3536157"/>
              <a:gd name="connsiteY2" fmla="*/ 228600 h 3362325"/>
              <a:gd name="connsiteX3" fmla="*/ 3381374 w 3536157"/>
              <a:gd name="connsiteY3" fmla="*/ 340520 h 3362325"/>
              <a:gd name="connsiteX4" fmla="*/ 3336130 w 3536157"/>
              <a:gd name="connsiteY4" fmla="*/ 385764 h 3362325"/>
              <a:gd name="connsiteX5" fmla="*/ 3298031 w 3536157"/>
              <a:gd name="connsiteY5" fmla="*/ 423864 h 3362325"/>
              <a:gd name="connsiteX6" fmla="*/ 3278980 w 3536157"/>
              <a:gd name="connsiteY6" fmla="*/ 450058 h 3362325"/>
              <a:gd name="connsiteX7" fmla="*/ 3259931 w 3536157"/>
              <a:gd name="connsiteY7" fmla="*/ 490540 h 3362325"/>
              <a:gd name="connsiteX8" fmla="*/ 3193255 w 3536157"/>
              <a:gd name="connsiteY8" fmla="*/ 519114 h 3362325"/>
              <a:gd name="connsiteX9" fmla="*/ 3133724 w 3536157"/>
              <a:gd name="connsiteY9" fmla="*/ 559595 h 3362325"/>
              <a:gd name="connsiteX10" fmla="*/ 3078956 w 3536157"/>
              <a:gd name="connsiteY10" fmla="*/ 661989 h 3362325"/>
              <a:gd name="connsiteX11" fmla="*/ 3057524 w 3536157"/>
              <a:gd name="connsiteY11" fmla="*/ 733427 h 3362325"/>
              <a:gd name="connsiteX12" fmla="*/ 3055144 w 3536157"/>
              <a:gd name="connsiteY12" fmla="*/ 797719 h 3362325"/>
              <a:gd name="connsiteX13" fmla="*/ 3045618 w 3536157"/>
              <a:gd name="connsiteY13" fmla="*/ 854871 h 3362325"/>
              <a:gd name="connsiteX14" fmla="*/ 3038474 w 3536157"/>
              <a:gd name="connsiteY14" fmla="*/ 892970 h 3362325"/>
              <a:gd name="connsiteX15" fmla="*/ 3024187 w 3536157"/>
              <a:gd name="connsiteY15" fmla="*/ 921546 h 3362325"/>
              <a:gd name="connsiteX16" fmla="*/ 3007518 w 3536157"/>
              <a:gd name="connsiteY16" fmla="*/ 957263 h 3362325"/>
              <a:gd name="connsiteX17" fmla="*/ 2978943 w 3536157"/>
              <a:gd name="connsiteY17" fmla="*/ 1009651 h 3362325"/>
              <a:gd name="connsiteX18" fmla="*/ 2962274 w 3536157"/>
              <a:gd name="connsiteY18" fmla="*/ 1097757 h 3362325"/>
              <a:gd name="connsiteX19" fmla="*/ 2924174 w 3536157"/>
              <a:gd name="connsiteY19" fmla="*/ 1147764 h 3362325"/>
              <a:gd name="connsiteX20" fmla="*/ 2833687 w 3536157"/>
              <a:gd name="connsiteY20" fmla="*/ 1195388 h 3362325"/>
              <a:gd name="connsiteX21" fmla="*/ 2771774 w 3536157"/>
              <a:gd name="connsiteY21" fmla="*/ 1219201 h 3362325"/>
              <a:gd name="connsiteX22" fmla="*/ 2738437 w 3536157"/>
              <a:gd name="connsiteY22" fmla="*/ 1240632 h 3362325"/>
              <a:gd name="connsiteX23" fmla="*/ 2709862 w 3536157"/>
              <a:gd name="connsiteY23" fmla="*/ 1281113 h 3362325"/>
              <a:gd name="connsiteX24" fmla="*/ 2652712 w 3536157"/>
              <a:gd name="connsiteY24" fmla="*/ 1369220 h 3362325"/>
              <a:gd name="connsiteX25" fmla="*/ 2609849 w 3536157"/>
              <a:gd name="connsiteY25" fmla="*/ 1493045 h 3362325"/>
              <a:gd name="connsiteX26" fmla="*/ 2569368 w 3536157"/>
              <a:gd name="connsiteY26" fmla="*/ 1576388 h 3362325"/>
              <a:gd name="connsiteX27" fmla="*/ 2528887 w 3536157"/>
              <a:gd name="connsiteY27" fmla="*/ 1652588 h 3362325"/>
              <a:gd name="connsiteX28" fmla="*/ 2464594 w 3536157"/>
              <a:gd name="connsiteY28" fmla="*/ 1700214 h 3362325"/>
              <a:gd name="connsiteX29" fmla="*/ 2409824 w 3536157"/>
              <a:gd name="connsiteY29" fmla="*/ 1769270 h 3362325"/>
              <a:gd name="connsiteX30" fmla="*/ 2286000 w 3536157"/>
              <a:gd name="connsiteY30" fmla="*/ 1900238 h 3362325"/>
              <a:gd name="connsiteX31" fmla="*/ 2171699 w 3536157"/>
              <a:gd name="connsiteY31" fmla="*/ 2009776 h 3362325"/>
              <a:gd name="connsiteX32" fmla="*/ 2069305 w 3536157"/>
              <a:gd name="connsiteY32" fmla="*/ 2085974 h 3362325"/>
              <a:gd name="connsiteX33" fmla="*/ 1978817 w 3536157"/>
              <a:gd name="connsiteY33" fmla="*/ 2100263 h 3362325"/>
              <a:gd name="connsiteX34" fmla="*/ 1916905 w 3536157"/>
              <a:gd name="connsiteY34" fmla="*/ 2128838 h 3362325"/>
              <a:gd name="connsiteX35" fmla="*/ 1859755 w 3536157"/>
              <a:gd name="connsiteY35" fmla="*/ 2174081 h 3362325"/>
              <a:gd name="connsiteX36" fmla="*/ 1840705 w 3536157"/>
              <a:gd name="connsiteY36" fmla="*/ 2240757 h 3362325"/>
              <a:gd name="connsiteX37" fmla="*/ 1838324 w 3536157"/>
              <a:gd name="connsiteY37" fmla="*/ 2319338 h 3362325"/>
              <a:gd name="connsiteX38" fmla="*/ 1831181 w 3536157"/>
              <a:gd name="connsiteY38" fmla="*/ 2374106 h 3362325"/>
              <a:gd name="connsiteX39" fmla="*/ 1816894 w 3536157"/>
              <a:gd name="connsiteY39" fmla="*/ 2407444 h 3362325"/>
              <a:gd name="connsiteX40" fmla="*/ 1788319 w 3536157"/>
              <a:gd name="connsiteY40" fmla="*/ 2440781 h 3362325"/>
              <a:gd name="connsiteX41" fmla="*/ 1728788 w 3536157"/>
              <a:gd name="connsiteY41" fmla="*/ 2464594 h 3362325"/>
              <a:gd name="connsiteX42" fmla="*/ 1676400 w 3536157"/>
              <a:gd name="connsiteY42" fmla="*/ 2478881 h 3362325"/>
              <a:gd name="connsiteX43" fmla="*/ 1624013 w 3536157"/>
              <a:gd name="connsiteY43" fmla="*/ 2483644 h 3362325"/>
              <a:gd name="connsiteX44" fmla="*/ 1543050 w 3536157"/>
              <a:gd name="connsiteY44" fmla="*/ 2481262 h 3362325"/>
              <a:gd name="connsiteX45" fmla="*/ 1454944 w 3536157"/>
              <a:gd name="connsiteY45" fmla="*/ 2478881 h 3362325"/>
              <a:gd name="connsiteX46" fmla="*/ 1402556 w 3536157"/>
              <a:gd name="connsiteY46" fmla="*/ 2483644 h 3362325"/>
              <a:gd name="connsiteX47" fmla="*/ 1364456 w 3536157"/>
              <a:gd name="connsiteY47" fmla="*/ 2509837 h 3362325"/>
              <a:gd name="connsiteX48" fmla="*/ 1345406 w 3536157"/>
              <a:gd name="connsiteY48" fmla="*/ 2538412 h 3362325"/>
              <a:gd name="connsiteX49" fmla="*/ 1326356 w 3536157"/>
              <a:gd name="connsiteY49" fmla="*/ 2574131 h 3362325"/>
              <a:gd name="connsiteX50" fmla="*/ 1312069 w 3536157"/>
              <a:gd name="connsiteY50" fmla="*/ 2612231 h 3362325"/>
              <a:gd name="connsiteX51" fmla="*/ 1281113 w 3536157"/>
              <a:gd name="connsiteY51" fmla="*/ 2636044 h 3362325"/>
              <a:gd name="connsiteX52" fmla="*/ 1238250 w 3536157"/>
              <a:gd name="connsiteY52" fmla="*/ 2674144 h 3362325"/>
              <a:gd name="connsiteX53" fmla="*/ 1207294 w 3536157"/>
              <a:gd name="connsiteY53" fmla="*/ 2683669 h 3362325"/>
              <a:gd name="connsiteX54" fmla="*/ 1171575 w 3536157"/>
              <a:gd name="connsiteY54" fmla="*/ 2676525 h 3362325"/>
              <a:gd name="connsiteX55" fmla="*/ 1116806 w 3536157"/>
              <a:gd name="connsiteY55" fmla="*/ 2676525 h 3362325"/>
              <a:gd name="connsiteX56" fmla="*/ 1088231 w 3536157"/>
              <a:gd name="connsiteY56" fmla="*/ 2681287 h 3362325"/>
              <a:gd name="connsiteX57" fmla="*/ 1042988 w 3536157"/>
              <a:gd name="connsiteY57" fmla="*/ 2688431 h 3362325"/>
              <a:gd name="connsiteX58" fmla="*/ 1004888 w 3536157"/>
              <a:gd name="connsiteY58" fmla="*/ 2712244 h 3362325"/>
              <a:gd name="connsiteX59" fmla="*/ 950119 w 3536157"/>
              <a:gd name="connsiteY59" fmla="*/ 2745581 h 3362325"/>
              <a:gd name="connsiteX60" fmla="*/ 859631 w 3536157"/>
              <a:gd name="connsiteY60" fmla="*/ 2809875 h 3362325"/>
              <a:gd name="connsiteX61" fmla="*/ 788194 w 3536157"/>
              <a:gd name="connsiteY61" fmla="*/ 2857500 h 3362325"/>
              <a:gd name="connsiteX62" fmla="*/ 707231 w 3536157"/>
              <a:gd name="connsiteY62" fmla="*/ 2909887 h 3362325"/>
              <a:gd name="connsiteX63" fmla="*/ 652463 w 3536157"/>
              <a:gd name="connsiteY63" fmla="*/ 2955131 h 3362325"/>
              <a:gd name="connsiteX64" fmla="*/ 547688 w 3536157"/>
              <a:gd name="connsiteY64" fmla="*/ 3017044 h 3362325"/>
              <a:gd name="connsiteX65" fmla="*/ 459581 w 3536157"/>
              <a:gd name="connsiteY65" fmla="*/ 3064669 h 3362325"/>
              <a:gd name="connsiteX66" fmla="*/ 326231 w 3536157"/>
              <a:gd name="connsiteY66" fmla="*/ 3133725 h 3362325"/>
              <a:gd name="connsiteX67" fmla="*/ 240506 w 3536157"/>
              <a:gd name="connsiteY67" fmla="*/ 3167062 h 3362325"/>
              <a:gd name="connsiteX68" fmla="*/ 164306 w 3536157"/>
              <a:gd name="connsiteY68" fmla="*/ 3200400 h 3362325"/>
              <a:gd name="connsiteX69" fmla="*/ 102394 w 3536157"/>
              <a:gd name="connsiteY69" fmla="*/ 3221831 h 3362325"/>
              <a:gd name="connsiteX70" fmla="*/ 0 w 3536157"/>
              <a:gd name="connsiteY70" fmla="*/ 3233737 h 3362325"/>
              <a:gd name="connsiteX71" fmla="*/ 11906 w 3536157"/>
              <a:gd name="connsiteY71" fmla="*/ 3252787 h 3362325"/>
              <a:gd name="connsiteX72" fmla="*/ 33338 w 3536157"/>
              <a:gd name="connsiteY72" fmla="*/ 3281362 h 3362325"/>
              <a:gd name="connsiteX73" fmla="*/ 45244 w 3536157"/>
              <a:gd name="connsiteY73" fmla="*/ 3324225 h 3362325"/>
              <a:gd name="connsiteX74" fmla="*/ 47625 w 3536157"/>
              <a:gd name="connsiteY74" fmla="*/ 3362325 h 3362325"/>
              <a:gd name="connsiteX75" fmla="*/ 100013 w 3536157"/>
              <a:gd name="connsiteY75" fmla="*/ 3345656 h 3362325"/>
              <a:gd name="connsiteX76" fmla="*/ 247650 w 3536157"/>
              <a:gd name="connsiteY76" fmla="*/ 3288506 h 3362325"/>
              <a:gd name="connsiteX77" fmla="*/ 402431 w 3536157"/>
              <a:gd name="connsiteY77" fmla="*/ 3214687 h 3362325"/>
              <a:gd name="connsiteX78" fmla="*/ 531019 w 3536157"/>
              <a:gd name="connsiteY78" fmla="*/ 3138487 h 3362325"/>
              <a:gd name="connsiteX79" fmla="*/ 623888 w 3536157"/>
              <a:gd name="connsiteY79" fmla="*/ 3074194 h 3362325"/>
              <a:gd name="connsiteX80" fmla="*/ 721519 w 3536157"/>
              <a:gd name="connsiteY80" fmla="*/ 3005137 h 3362325"/>
              <a:gd name="connsiteX81" fmla="*/ 857250 w 3536157"/>
              <a:gd name="connsiteY81" fmla="*/ 2900362 h 3362325"/>
              <a:gd name="connsiteX82" fmla="*/ 978694 w 3536157"/>
              <a:gd name="connsiteY82" fmla="*/ 2826544 h 3362325"/>
              <a:gd name="connsiteX83" fmla="*/ 1035844 w 3536157"/>
              <a:gd name="connsiteY83" fmla="*/ 2774156 h 3362325"/>
              <a:gd name="connsiteX84" fmla="*/ 1066800 w 3536157"/>
              <a:gd name="connsiteY84" fmla="*/ 2764631 h 3362325"/>
              <a:gd name="connsiteX85" fmla="*/ 1081088 w 3536157"/>
              <a:gd name="connsiteY85" fmla="*/ 2759869 h 3362325"/>
              <a:gd name="connsiteX86" fmla="*/ 1140619 w 3536157"/>
              <a:gd name="connsiteY86" fmla="*/ 2755106 h 3362325"/>
              <a:gd name="connsiteX87" fmla="*/ 1200150 w 3536157"/>
              <a:gd name="connsiteY87" fmla="*/ 2745581 h 3362325"/>
              <a:gd name="connsiteX88" fmla="*/ 1221581 w 3536157"/>
              <a:gd name="connsiteY88" fmla="*/ 2740819 h 3362325"/>
              <a:gd name="connsiteX89" fmla="*/ 1240631 w 3536157"/>
              <a:gd name="connsiteY89" fmla="*/ 2731294 h 3362325"/>
              <a:gd name="connsiteX90" fmla="*/ 1307306 w 3536157"/>
              <a:gd name="connsiteY90" fmla="*/ 2690812 h 3362325"/>
              <a:gd name="connsiteX91" fmla="*/ 1338263 w 3536157"/>
              <a:gd name="connsiteY91" fmla="*/ 2676525 h 3362325"/>
              <a:gd name="connsiteX92" fmla="*/ 1347788 w 3536157"/>
              <a:gd name="connsiteY92" fmla="*/ 2650331 h 3362325"/>
              <a:gd name="connsiteX93" fmla="*/ 1362075 w 3536157"/>
              <a:gd name="connsiteY93" fmla="*/ 2626519 h 3362325"/>
              <a:gd name="connsiteX94" fmla="*/ 1383506 w 3536157"/>
              <a:gd name="connsiteY94" fmla="*/ 2600325 h 3362325"/>
              <a:gd name="connsiteX95" fmla="*/ 1407319 w 3536157"/>
              <a:gd name="connsiteY95" fmla="*/ 2562225 h 3362325"/>
              <a:gd name="connsiteX96" fmla="*/ 1438275 w 3536157"/>
              <a:gd name="connsiteY96" fmla="*/ 2538412 h 3362325"/>
              <a:gd name="connsiteX97" fmla="*/ 1457325 w 3536157"/>
              <a:gd name="connsiteY97" fmla="*/ 2528887 h 3362325"/>
              <a:gd name="connsiteX98" fmla="*/ 1485900 w 3536157"/>
              <a:gd name="connsiteY98" fmla="*/ 2528887 h 3362325"/>
              <a:gd name="connsiteX99" fmla="*/ 1540669 w 3536157"/>
              <a:gd name="connsiteY99" fmla="*/ 2536031 h 3362325"/>
              <a:gd name="connsiteX100" fmla="*/ 1590675 w 3536157"/>
              <a:gd name="connsiteY100" fmla="*/ 2540794 h 3362325"/>
              <a:gd name="connsiteX101" fmla="*/ 1643063 w 3536157"/>
              <a:gd name="connsiteY101" fmla="*/ 2536031 h 3362325"/>
              <a:gd name="connsiteX102" fmla="*/ 1664494 w 3536157"/>
              <a:gd name="connsiteY102" fmla="*/ 2536031 h 3362325"/>
              <a:gd name="connsiteX103" fmla="*/ 1704975 w 3536157"/>
              <a:gd name="connsiteY103" fmla="*/ 2519362 h 3362325"/>
              <a:gd name="connsiteX104" fmla="*/ 1728788 w 3536157"/>
              <a:gd name="connsiteY104" fmla="*/ 2505075 h 3362325"/>
              <a:gd name="connsiteX105" fmla="*/ 1785938 w 3536157"/>
              <a:gd name="connsiteY105" fmla="*/ 2483644 h 3362325"/>
              <a:gd name="connsiteX106" fmla="*/ 1807369 w 3536157"/>
              <a:gd name="connsiteY106" fmla="*/ 2459831 h 3362325"/>
              <a:gd name="connsiteX107" fmla="*/ 1843088 w 3536157"/>
              <a:gd name="connsiteY107" fmla="*/ 2428875 h 3362325"/>
              <a:gd name="connsiteX108" fmla="*/ 1859756 w 3536157"/>
              <a:gd name="connsiteY108" fmla="*/ 2386012 h 3362325"/>
              <a:gd name="connsiteX109" fmla="*/ 1876425 w 3536157"/>
              <a:gd name="connsiteY109" fmla="*/ 2347912 h 3362325"/>
              <a:gd name="connsiteX110" fmla="*/ 1890713 w 3536157"/>
              <a:gd name="connsiteY110" fmla="*/ 2307431 h 3362325"/>
              <a:gd name="connsiteX111" fmla="*/ 1893093 w 3536157"/>
              <a:gd name="connsiteY111" fmla="*/ 2259807 h 3362325"/>
              <a:gd name="connsiteX112" fmla="*/ 1912143 w 3536157"/>
              <a:gd name="connsiteY112" fmla="*/ 2214563 h 3362325"/>
              <a:gd name="connsiteX113" fmla="*/ 1955006 w 3536157"/>
              <a:gd name="connsiteY113" fmla="*/ 2169320 h 3362325"/>
              <a:gd name="connsiteX114" fmla="*/ 2059780 w 3536157"/>
              <a:gd name="connsiteY114" fmla="*/ 2150269 h 3362325"/>
              <a:gd name="connsiteX115" fmla="*/ 2216943 w 3536157"/>
              <a:gd name="connsiteY115" fmla="*/ 2040732 h 3362325"/>
              <a:gd name="connsiteX116" fmla="*/ 2274093 w 3536157"/>
              <a:gd name="connsiteY116" fmla="*/ 1988345 h 3362325"/>
              <a:gd name="connsiteX117" fmla="*/ 2378868 w 3536157"/>
              <a:gd name="connsiteY117" fmla="*/ 1878807 h 3362325"/>
              <a:gd name="connsiteX118" fmla="*/ 2486024 w 3536157"/>
              <a:gd name="connsiteY118" fmla="*/ 1747839 h 3362325"/>
              <a:gd name="connsiteX119" fmla="*/ 2566986 w 3536157"/>
              <a:gd name="connsiteY119" fmla="*/ 1676400 h 3362325"/>
              <a:gd name="connsiteX120" fmla="*/ 2638424 w 3536157"/>
              <a:gd name="connsiteY120" fmla="*/ 1524001 h 3362325"/>
              <a:gd name="connsiteX121" fmla="*/ 2693193 w 3536157"/>
              <a:gd name="connsiteY121" fmla="*/ 1393032 h 3362325"/>
              <a:gd name="connsiteX122" fmla="*/ 2724149 w 3536157"/>
              <a:gd name="connsiteY122" fmla="*/ 1328738 h 3362325"/>
              <a:gd name="connsiteX123" fmla="*/ 2783681 w 3536157"/>
              <a:gd name="connsiteY123" fmla="*/ 1273970 h 3362325"/>
              <a:gd name="connsiteX124" fmla="*/ 2886074 w 3536157"/>
              <a:gd name="connsiteY124" fmla="*/ 1216820 h 3362325"/>
              <a:gd name="connsiteX125" fmla="*/ 2950368 w 3536157"/>
              <a:gd name="connsiteY125" fmla="*/ 1202532 h 3362325"/>
              <a:gd name="connsiteX126" fmla="*/ 3002755 w 3536157"/>
              <a:gd name="connsiteY126" fmla="*/ 1147763 h 3362325"/>
              <a:gd name="connsiteX127" fmla="*/ 3045618 w 3536157"/>
              <a:gd name="connsiteY127" fmla="*/ 1002508 h 3362325"/>
              <a:gd name="connsiteX128" fmla="*/ 3107531 w 3536157"/>
              <a:gd name="connsiteY128" fmla="*/ 923927 h 3362325"/>
              <a:gd name="connsiteX129" fmla="*/ 3157536 w 3536157"/>
              <a:gd name="connsiteY129" fmla="*/ 800102 h 3362325"/>
              <a:gd name="connsiteX130" fmla="*/ 3233737 w 3536157"/>
              <a:gd name="connsiteY130" fmla="*/ 702469 h 3362325"/>
              <a:gd name="connsiteX131" fmla="*/ 3298031 w 3536157"/>
              <a:gd name="connsiteY131" fmla="*/ 590552 h 3362325"/>
              <a:gd name="connsiteX132" fmla="*/ 3345655 w 3536157"/>
              <a:gd name="connsiteY132" fmla="*/ 521496 h 3362325"/>
              <a:gd name="connsiteX133" fmla="*/ 3390899 w 3536157"/>
              <a:gd name="connsiteY133" fmla="*/ 428627 h 3362325"/>
              <a:gd name="connsiteX134" fmla="*/ 3421856 w 3536157"/>
              <a:gd name="connsiteY134" fmla="*/ 347664 h 3362325"/>
              <a:gd name="connsiteX135" fmla="*/ 3481387 w 3536157"/>
              <a:gd name="connsiteY135" fmla="*/ 252414 h 3362325"/>
              <a:gd name="connsiteX136" fmla="*/ 3536157 w 3536157"/>
              <a:gd name="connsiteY136" fmla="*/ 147636 h 3362325"/>
              <a:gd name="connsiteX0" fmla="*/ 3505200 w 3536157"/>
              <a:gd name="connsiteY0" fmla="*/ 0 h 3362325"/>
              <a:gd name="connsiteX1" fmla="*/ 3469481 w 3536157"/>
              <a:gd name="connsiteY1" fmla="*/ 140495 h 3362325"/>
              <a:gd name="connsiteX2" fmla="*/ 3440906 w 3536157"/>
              <a:gd name="connsiteY2" fmla="*/ 228600 h 3362325"/>
              <a:gd name="connsiteX3" fmla="*/ 3381374 w 3536157"/>
              <a:gd name="connsiteY3" fmla="*/ 340520 h 3362325"/>
              <a:gd name="connsiteX4" fmla="*/ 3336130 w 3536157"/>
              <a:gd name="connsiteY4" fmla="*/ 385764 h 3362325"/>
              <a:gd name="connsiteX5" fmla="*/ 3298031 w 3536157"/>
              <a:gd name="connsiteY5" fmla="*/ 423864 h 3362325"/>
              <a:gd name="connsiteX6" fmla="*/ 3278980 w 3536157"/>
              <a:gd name="connsiteY6" fmla="*/ 450058 h 3362325"/>
              <a:gd name="connsiteX7" fmla="*/ 3259931 w 3536157"/>
              <a:gd name="connsiteY7" fmla="*/ 490540 h 3362325"/>
              <a:gd name="connsiteX8" fmla="*/ 3193255 w 3536157"/>
              <a:gd name="connsiteY8" fmla="*/ 519114 h 3362325"/>
              <a:gd name="connsiteX9" fmla="*/ 3133724 w 3536157"/>
              <a:gd name="connsiteY9" fmla="*/ 559595 h 3362325"/>
              <a:gd name="connsiteX10" fmla="*/ 3078956 w 3536157"/>
              <a:gd name="connsiteY10" fmla="*/ 661989 h 3362325"/>
              <a:gd name="connsiteX11" fmla="*/ 3057524 w 3536157"/>
              <a:gd name="connsiteY11" fmla="*/ 733427 h 3362325"/>
              <a:gd name="connsiteX12" fmla="*/ 3055144 w 3536157"/>
              <a:gd name="connsiteY12" fmla="*/ 797719 h 3362325"/>
              <a:gd name="connsiteX13" fmla="*/ 3045618 w 3536157"/>
              <a:gd name="connsiteY13" fmla="*/ 854871 h 3362325"/>
              <a:gd name="connsiteX14" fmla="*/ 3038474 w 3536157"/>
              <a:gd name="connsiteY14" fmla="*/ 892970 h 3362325"/>
              <a:gd name="connsiteX15" fmla="*/ 3024187 w 3536157"/>
              <a:gd name="connsiteY15" fmla="*/ 921546 h 3362325"/>
              <a:gd name="connsiteX16" fmla="*/ 3007518 w 3536157"/>
              <a:gd name="connsiteY16" fmla="*/ 957263 h 3362325"/>
              <a:gd name="connsiteX17" fmla="*/ 2978943 w 3536157"/>
              <a:gd name="connsiteY17" fmla="*/ 1009651 h 3362325"/>
              <a:gd name="connsiteX18" fmla="*/ 2962274 w 3536157"/>
              <a:gd name="connsiteY18" fmla="*/ 1097757 h 3362325"/>
              <a:gd name="connsiteX19" fmla="*/ 2924174 w 3536157"/>
              <a:gd name="connsiteY19" fmla="*/ 1147764 h 3362325"/>
              <a:gd name="connsiteX20" fmla="*/ 2833687 w 3536157"/>
              <a:gd name="connsiteY20" fmla="*/ 1195388 h 3362325"/>
              <a:gd name="connsiteX21" fmla="*/ 2771774 w 3536157"/>
              <a:gd name="connsiteY21" fmla="*/ 1219201 h 3362325"/>
              <a:gd name="connsiteX22" fmla="*/ 2738437 w 3536157"/>
              <a:gd name="connsiteY22" fmla="*/ 1240632 h 3362325"/>
              <a:gd name="connsiteX23" fmla="*/ 2709862 w 3536157"/>
              <a:gd name="connsiteY23" fmla="*/ 1281113 h 3362325"/>
              <a:gd name="connsiteX24" fmla="*/ 2652712 w 3536157"/>
              <a:gd name="connsiteY24" fmla="*/ 1369220 h 3362325"/>
              <a:gd name="connsiteX25" fmla="*/ 2609849 w 3536157"/>
              <a:gd name="connsiteY25" fmla="*/ 1493045 h 3362325"/>
              <a:gd name="connsiteX26" fmla="*/ 2569368 w 3536157"/>
              <a:gd name="connsiteY26" fmla="*/ 1576388 h 3362325"/>
              <a:gd name="connsiteX27" fmla="*/ 2528887 w 3536157"/>
              <a:gd name="connsiteY27" fmla="*/ 1652588 h 3362325"/>
              <a:gd name="connsiteX28" fmla="*/ 2464594 w 3536157"/>
              <a:gd name="connsiteY28" fmla="*/ 1700214 h 3362325"/>
              <a:gd name="connsiteX29" fmla="*/ 2409824 w 3536157"/>
              <a:gd name="connsiteY29" fmla="*/ 1769270 h 3362325"/>
              <a:gd name="connsiteX30" fmla="*/ 2286000 w 3536157"/>
              <a:gd name="connsiteY30" fmla="*/ 1900238 h 3362325"/>
              <a:gd name="connsiteX31" fmla="*/ 2171699 w 3536157"/>
              <a:gd name="connsiteY31" fmla="*/ 2009776 h 3362325"/>
              <a:gd name="connsiteX32" fmla="*/ 2069305 w 3536157"/>
              <a:gd name="connsiteY32" fmla="*/ 2085974 h 3362325"/>
              <a:gd name="connsiteX33" fmla="*/ 1978817 w 3536157"/>
              <a:gd name="connsiteY33" fmla="*/ 2100263 h 3362325"/>
              <a:gd name="connsiteX34" fmla="*/ 1916905 w 3536157"/>
              <a:gd name="connsiteY34" fmla="*/ 2128838 h 3362325"/>
              <a:gd name="connsiteX35" fmla="*/ 1859755 w 3536157"/>
              <a:gd name="connsiteY35" fmla="*/ 2174081 h 3362325"/>
              <a:gd name="connsiteX36" fmla="*/ 1840705 w 3536157"/>
              <a:gd name="connsiteY36" fmla="*/ 2240757 h 3362325"/>
              <a:gd name="connsiteX37" fmla="*/ 1838324 w 3536157"/>
              <a:gd name="connsiteY37" fmla="*/ 2319338 h 3362325"/>
              <a:gd name="connsiteX38" fmla="*/ 1831181 w 3536157"/>
              <a:gd name="connsiteY38" fmla="*/ 2374106 h 3362325"/>
              <a:gd name="connsiteX39" fmla="*/ 1816894 w 3536157"/>
              <a:gd name="connsiteY39" fmla="*/ 2407444 h 3362325"/>
              <a:gd name="connsiteX40" fmla="*/ 1788319 w 3536157"/>
              <a:gd name="connsiteY40" fmla="*/ 2440781 h 3362325"/>
              <a:gd name="connsiteX41" fmla="*/ 1728788 w 3536157"/>
              <a:gd name="connsiteY41" fmla="*/ 2464594 h 3362325"/>
              <a:gd name="connsiteX42" fmla="*/ 1676400 w 3536157"/>
              <a:gd name="connsiteY42" fmla="*/ 2478881 h 3362325"/>
              <a:gd name="connsiteX43" fmla="*/ 1624013 w 3536157"/>
              <a:gd name="connsiteY43" fmla="*/ 2483644 h 3362325"/>
              <a:gd name="connsiteX44" fmla="*/ 1543050 w 3536157"/>
              <a:gd name="connsiteY44" fmla="*/ 2481262 h 3362325"/>
              <a:gd name="connsiteX45" fmla="*/ 1454944 w 3536157"/>
              <a:gd name="connsiteY45" fmla="*/ 2478881 h 3362325"/>
              <a:gd name="connsiteX46" fmla="*/ 1402556 w 3536157"/>
              <a:gd name="connsiteY46" fmla="*/ 2483644 h 3362325"/>
              <a:gd name="connsiteX47" fmla="*/ 1364456 w 3536157"/>
              <a:gd name="connsiteY47" fmla="*/ 2509837 h 3362325"/>
              <a:gd name="connsiteX48" fmla="*/ 1345406 w 3536157"/>
              <a:gd name="connsiteY48" fmla="*/ 2538412 h 3362325"/>
              <a:gd name="connsiteX49" fmla="*/ 1326356 w 3536157"/>
              <a:gd name="connsiteY49" fmla="*/ 2574131 h 3362325"/>
              <a:gd name="connsiteX50" fmla="*/ 1312069 w 3536157"/>
              <a:gd name="connsiteY50" fmla="*/ 2612231 h 3362325"/>
              <a:gd name="connsiteX51" fmla="*/ 1281113 w 3536157"/>
              <a:gd name="connsiteY51" fmla="*/ 2636044 h 3362325"/>
              <a:gd name="connsiteX52" fmla="*/ 1238250 w 3536157"/>
              <a:gd name="connsiteY52" fmla="*/ 2674144 h 3362325"/>
              <a:gd name="connsiteX53" fmla="*/ 1207294 w 3536157"/>
              <a:gd name="connsiteY53" fmla="*/ 2683669 h 3362325"/>
              <a:gd name="connsiteX54" fmla="*/ 1171575 w 3536157"/>
              <a:gd name="connsiteY54" fmla="*/ 2676525 h 3362325"/>
              <a:gd name="connsiteX55" fmla="*/ 1116806 w 3536157"/>
              <a:gd name="connsiteY55" fmla="*/ 2676525 h 3362325"/>
              <a:gd name="connsiteX56" fmla="*/ 1088231 w 3536157"/>
              <a:gd name="connsiteY56" fmla="*/ 2681287 h 3362325"/>
              <a:gd name="connsiteX57" fmla="*/ 1042988 w 3536157"/>
              <a:gd name="connsiteY57" fmla="*/ 2688431 h 3362325"/>
              <a:gd name="connsiteX58" fmla="*/ 1004888 w 3536157"/>
              <a:gd name="connsiteY58" fmla="*/ 2712244 h 3362325"/>
              <a:gd name="connsiteX59" fmla="*/ 950119 w 3536157"/>
              <a:gd name="connsiteY59" fmla="*/ 2745581 h 3362325"/>
              <a:gd name="connsiteX60" fmla="*/ 859631 w 3536157"/>
              <a:gd name="connsiteY60" fmla="*/ 2809875 h 3362325"/>
              <a:gd name="connsiteX61" fmla="*/ 788194 w 3536157"/>
              <a:gd name="connsiteY61" fmla="*/ 2857500 h 3362325"/>
              <a:gd name="connsiteX62" fmla="*/ 707231 w 3536157"/>
              <a:gd name="connsiteY62" fmla="*/ 2909887 h 3362325"/>
              <a:gd name="connsiteX63" fmla="*/ 652463 w 3536157"/>
              <a:gd name="connsiteY63" fmla="*/ 2955131 h 3362325"/>
              <a:gd name="connsiteX64" fmla="*/ 547688 w 3536157"/>
              <a:gd name="connsiteY64" fmla="*/ 3017044 h 3362325"/>
              <a:gd name="connsiteX65" fmla="*/ 459581 w 3536157"/>
              <a:gd name="connsiteY65" fmla="*/ 3064669 h 3362325"/>
              <a:gd name="connsiteX66" fmla="*/ 326231 w 3536157"/>
              <a:gd name="connsiteY66" fmla="*/ 3133725 h 3362325"/>
              <a:gd name="connsiteX67" fmla="*/ 240506 w 3536157"/>
              <a:gd name="connsiteY67" fmla="*/ 3167062 h 3362325"/>
              <a:gd name="connsiteX68" fmla="*/ 164306 w 3536157"/>
              <a:gd name="connsiteY68" fmla="*/ 3200400 h 3362325"/>
              <a:gd name="connsiteX69" fmla="*/ 102394 w 3536157"/>
              <a:gd name="connsiteY69" fmla="*/ 3221831 h 3362325"/>
              <a:gd name="connsiteX70" fmla="*/ 0 w 3536157"/>
              <a:gd name="connsiteY70" fmla="*/ 3233737 h 3362325"/>
              <a:gd name="connsiteX71" fmla="*/ 11906 w 3536157"/>
              <a:gd name="connsiteY71" fmla="*/ 3252787 h 3362325"/>
              <a:gd name="connsiteX72" fmla="*/ 33338 w 3536157"/>
              <a:gd name="connsiteY72" fmla="*/ 3281362 h 3362325"/>
              <a:gd name="connsiteX73" fmla="*/ 45244 w 3536157"/>
              <a:gd name="connsiteY73" fmla="*/ 3324225 h 3362325"/>
              <a:gd name="connsiteX74" fmla="*/ 47625 w 3536157"/>
              <a:gd name="connsiteY74" fmla="*/ 3362325 h 3362325"/>
              <a:gd name="connsiteX75" fmla="*/ 100013 w 3536157"/>
              <a:gd name="connsiteY75" fmla="*/ 3345656 h 3362325"/>
              <a:gd name="connsiteX76" fmla="*/ 247650 w 3536157"/>
              <a:gd name="connsiteY76" fmla="*/ 3288506 h 3362325"/>
              <a:gd name="connsiteX77" fmla="*/ 402431 w 3536157"/>
              <a:gd name="connsiteY77" fmla="*/ 3214687 h 3362325"/>
              <a:gd name="connsiteX78" fmla="*/ 531019 w 3536157"/>
              <a:gd name="connsiteY78" fmla="*/ 3138487 h 3362325"/>
              <a:gd name="connsiteX79" fmla="*/ 623888 w 3536157"/>
              <a:gd name="connsiteY79" fmla="*/ 3074194 h 3362325"/>
              <a:gd name="connsiteX80" fmla="*/ 721519 w 3536157"/>
              <a:gd name="connsiteY80" fmla="*/ 3005137 h 3362325"/>
              <a:gd name="connsiteX81" fmla="*/ 857250 w 3536157"/>
              <a:gd name="connsiteY81" fmla="*/ 2900362 h 3362325"/>
              <a:gd name="connsiteX82" fmla="*/ 978694 w 3536157"/>
              <a:gd name="connsiteY82" fmla="*/ 2826544 h 3362325"/>
              <a:gd name="connsiteX83" fmla="*/ 1035844 w 3536157"/>
              <a:gd name="connsiteY83" fmla="*/ 2774156 h 3362325"/>
              <a:gd name="connsiteX84" fmla="*/ 1066800 w 3536157"/>
              <a:gd name="connsiteY84" fmla="*/ 2764631 h 3362325"/>
              <a:gd name="connsiteX85" fmla="*/ 1081088 w 3536157"/>
              <a:gd name="connsiteY85" fmla="*/ 2759869 h 3362325"/>
              <a:gd name="connsiteX86" fmla="*/ 1140619 w 3536157"/>
              <a:gd name="connsiteY86" fmla="*/ 2755106 h 3362325"/>
              <a:gd name="connsiteX87" fmla="*/ 1200150 w 3536157"/>
              <a:gd name="connsiteY87" fmla="*/ 2745581 h 3362325"/>
              <a:gd name="connsiteX88" fmla="*/ 1221581 w 3536157"/>
              <a:gd name="connsiteY88" fmla="*/ 2740819 h 3362325"/>
              <a:gd name="connsiteX89" fmla="*/ 1240631 w 3536157"/>
              <a:gd name="connsiteY89" fmla="*/ 2731294 h 3362325"/>
              <a:gd name="connsiteX90" fmla="*/ 1307306 w 3536157"/>
              <a:gd name="connsiteY90" fmla="*/ 2690812 h 3362325"/>
              <a:gd name="connsiteX91" fmla="*/ 1338263 w 3536157"/>
              <a:gd name="connsiteY91" fmla="*/ 2676525 h 3362325"/>
              <a:gd name="connsiteX92" fmla="*/ 1347788 w 3536157"/>
              <a:gd name="connsiteY92" fmla="*/ 2650331 h 3362325"/>
              <a:gd name="connsiteX93" fmla="*/ 1362075 w 3536157"/>
              <a:gd name="connsiteY93" fmla="*/ 2626519 h 3362325"/>
              <a:gd name="connsiteX94" fmla="*/ 1383506 w 3536157"/>
              <a:gd name="connsiteY94" fmla="*/ 2600325 h 3362325"/>
              <a:gd name="connsiteX95" fmla="*/ 1407319 w 3536157"/>
              <a:gd name="connsiteY95" fmla="*/ 2562225 h 3362325"/>
              <a:gd name="connsiteX96" fmla="*/ 1438275 w 3536157"/>
              <a:gd name="connsiteY96" fmla="*/ 2538412 h 3362325"/>
              <a:gd name="connsiteX97" fmla="*/ 1457325 w 3536157"/>
              <a:gd name="connsiteY97" fmla="*/ 2528887 h 3362325"/>
              <a:gd name="connsiteX98" fmla="*/ 1485900 w 3536157"/>
              <a:gd name="connsiteY98" fmla="*/ 2528887 h 3362325"/>
              <a:gd name="connsiteX99" fmla="*/ 1540669 w 3536157"/>
              <a:gd name="connsiteY99" fmla="*/ 2536031 h 3362325"/>
              <a:gd name="connsiteX100" fmla="*/ 1590675 w 3536157"/>
              <a:gd name="connsiteY100" fmla="*/ 2540794 h 3362325"/>
              <a:gd name="connsiteX101" fmla="*/ 1643063 w 3536157"/>
              <a:gd name="connsiteY101" fmla="*/ 2536031 h 3362325"/>
              <a:gd name="connsiteX102" fmla="*/ 1664494 w 3536157"/>
              <a:gd name="connsiteY102" fmla="*/ 2536031 h 3362325"/>
              <a:gd name="connsiteX103" fmla="*/ 1704975 w 3536157"/>
              <a:gd name="connsiteY103" fmla="*/ 2519362 h 3362325"/>
              <a:gd name="connsiteX104" fmla="*/ 1728788 w 3536157"/>
              <a:gd name="connsiteY104" fmla="*/ 2505075 h 3362325"/>
              <a:gd name="connsiteX105" fmla="*/ 1785938 w 3536157"/>
              <a:gd name="connsiteY105" fmla="*/ 2483644 h 3362325"/>
              <a:gd name="connsiteX106" fmla="*/ 1807369 w 3536157"/>
              <a:gd name="connsiteY106" fmla="*/ 2459831 h 3362325"/>
              <a:gd name="connsiteX107" fmla="*/ 1843088 w 3536157"/>
              <a:gd name="connsiteY107" fmla="*/ 2428875 h 3362325"/>
              <a:gd name="connsiteX108" fmla="*/ 1859756 w 3536157"/>
              <a:gd name="connsiteY108" fmla="*/ 2386012 h 3362325"/>
              <a:gd name="connsiteX109" fmla="*/ 1876425 w 3536157"/>
              <a:gd name="connsiteY109" fmla="*/ 2347912 h 3362325"/>
              <a:gd name="connsiteX110" fmla="*/ 1890713 w 3536157"/>
              <a:gd name="connsiteY110" fmla="*/ 2307431 h 3362325"/>
              <a:gd name="connsiteX111" fmla="*/ 1893093 w 3536157"/>
              <a:gd name="connsiteY111" fmla="*/ 2259807 h 3362325"/>
              <a:gd name="connsiteX112" fmla="*/ 1912143 w 3536157"/>
              <a:gd name="connsiteY112" fmla="*/ 2214563 h 3362325"/>
              <a:gd name="connsiteX113" fmla="*/ 1955006 w 3536157"/>
              <a:gd name="connsiteY113" fmla="*/ 2169320 h 3362325"/>
              <a:gd name="connsiteX114" fmla="*/ 2059780 w 3536157"/>
              <a:gd name="connsiteY114" fmla="*/ 2150269 h 3362325"/>
              <a:gd name="connsiteX115" fmla="*/ 2216943 w 3536157"/>
              <a:gd name="connsiteY115" fmla="*/ 2040732 h 3362325"/>
              <a:gd name="connsiteX116" fmla="*/ 2274093 w 3536157"/>
              <a:gd name="connsiteY116" fmla="*/ 1988345 h 3362325"/>
              <a:gd name="connsiteX117" fmla="*/ 2378868 w 3536157"/>
              <a:gd name="connsiteY117" fmla="*/ 1878807 h 3362325"/>
              <a:gd name="connsiteX118" fmla="*/ 2486024 w 3536157"/>
              <a:gd name="connsiteY118" fmla="*/ 1747839 h 3362325"/>
              <a:gd name="connsiteX119" fmla="*/ 2566986 w 3536157"/>
              <a:gd name="connsiteY119" fmla="*/ 1676400 h 3362325"/>
              <a:gd name="connsiteX120" fmla="*/ 2638424 w 3536157"/>
              <a:gd name="connsiteY120" fmla="*/ 1524001 h 3362325"/>
              <a:gd name="connsiteX121" fmla="*/ 2693193 w 3536157"/>
              <a:gd name="connsiteY121" fmla="*/ 1393032 h 3362325"/>
              <a:gd name="connsiteX122" fmla="*/ 2724149 w 3536157"/>
              <a:gd name="connsiteY122" fmla="*/ 1328738 h 3362325"/>
              <a:gd name="connsiteX123" fmla="*/ 2783681 w 3536157"/>
              <a:gd name="connsiteY123" fmla="*/ 1273970 h 3362325"/>
              <a:gd name="connsiteX124" fmla="*/ 2886074 w 3536157"/>
              <a:gd name="connsiteY124" fmla="*/ 1216820 h 3362325"/>
              <a:gd name="connsiteX125" fmla="*/ 2950368 w 3536157"/>
              <a:gd name="connsiteY125" fmla="*/ 1202532 h 3362325"/>
              <a:gd name="connsiteX126" fmla="*/ 3002755 w 3536157"/>
              <a:gd name="connsiteY126" fmla="*/ 1147763 h 3362325"/>
              <a:gd name="connsiteX127" fmla="*/ 3045618 w 3536157"/>
              <a:gd name="connsiteY127" fmla="*/ 1002508 h 3362325"/>
              <a:gd name="connsiteX128" fmla="*/ 3107531 w 3536157"/>
              <a:gd name="connsiteY128" fmla="*/ 923927 h 3362325"/>
              <a:gd name="connsiteX129" fmla="*/ 3157536 w 3536157"/>
              <a:gd name="connsiteY129" fmla="*/ 800102 h 3362325"/>
              <a:gd name="connsiteX130" fmla="*/ 3233737 w 3536157"/>
              <a:gd name="connsiteY130" fmla="*/ 702469 h 3362325"/>
              <a:gd name="connsiteX131" fmla="*/ 3298031 w 3536157"/>
              <a:gd name="connsiteY131" fmla="*/ 590552 h 3362325"/>
              <a:gd name="connsiteX132" fmla="*/ 3362324 w 3536157"/>
              <a:gd name="connsiteY132" fmla="*/ 502446 h 3362325"/>
              <a:gd name="connsiteX133" fmla="*/ 3390899 w 3536157"/>
              <a:gd name="connsiteY133" fmla="*/ 428627 h 3362325"/>
              <a:gd name="connsiteX134" fmla="*/ 3421856 w 3536157"/>
              <a:gd name="connsiteY134" fmla="*/ 347664 h 3362325"/>
              <a:gd name="connsiteX135" fmla="*/ 3481387 w 3536157"/>
              <a:gd name="connsiteY135" fmla="*/ 252414 h 3362325"/>
              <a:gd name="connsiteX136" fmla="*/ 3536157 w 3536157"/>
              <a:gd name="connsiteY136" fmla="*/ 147636 h 3362325"/>
              <a:gd name="connsiteX0" fmla="*/ 3505200 w 3536157"/>
              <a:gd name="connsiteY0" fmla="*/ 0 h 3362325"/>
              <a:gd name="connsiteX1" fmla="*/ 3469481 w 3536157"/>
              <a:gd name="connsiteY1" fmla="*/ 140495 h 3362325"/>
              <a:gd name="connsiteX2" fmla="*/ 3440906 w 3536157"/>
              <a:gd name="connsiteY2" fmla="*/ 228600 h 3362325"/>
              <a:gd name="connsiteX3" fmla="*/ 3381374 w 3536157"/>
              <a:gd name="connsiteY3" fmla="*/ 340520 h 3362325"/>
              <a:gd name="connsiteX4" fmla="*/ 3336130 w 3536157"/>
              <a:gd name="connsiteY4" fmla="*/ 385764 h 3362325"/>
              <a:gd name="connsiteX5" fmla="*/ 3298031 w 3536157"/>
              <a:gd name="connsiteY5" fmla="*/ 423864 h 3362325"/>
              <a:gd name="connsiteX6" fmla="*/ 3278980 w 3536157"/>
              <a:gd name="connsiteY6" fmla="*/ 450058 h 3362325"/>
              <a:gd name="connsiteX7" fmla="*/ 3259931 w 3536157"/>
              <a:gd name="connsiteY7" fmla="*/ 490540 h 3362325"/>
              <a:gd name="connsiteX8" fmla="*/ 3193255 w 3536157"/>
              <a:gd name="connsiteY8" fmla="*/ 519114 h 3362325"/>
              <a:gd name="connsiteX9" fmla="*/ 3133724 w 3536157"/>
              <a:gd name="connsiteY9" fmla="*/ 559595 h 3362325"/>
              <a:gd name="connsiteX10" fmla="*/ 3078956 w 3536157"/>
              <a:gd name="connsiteY10" fmla="*/ 661989 h 3362325"/>
              <a:gd name="connsiteX11" fmla="*/ 3057524 w 3536157"/>
              <a:gd name="connsiteY11" fmla="*/ 733427 h 3362325"/>
              <a:gd name="connsiteX12" fmla="*/ 3055144 w 3536157"/>
              <a:gd name="connsiteY12" fmla="*/ 797719 h 3362325"/>
              <a:gd name="connsiteX13" fmla="*/ 3045618 w 3536157"/>
              <a:gd name="connsiteY13" fmla="*/ 854871 h 3362325"/>
              <a:gd name="connsiteX14" fmla="*/ 3038474 w 3536157"/>
              <a:gd name="connsiteY14" fmla="*/ 892970 h 3362325"/>
              <a:gd name="connsiteX15" fmla="*/ 3024187 w 3536157"/>
              <a:gd name="connsiteY15" fmla="*/ 921546 h 3362325"/>
              <a:gd name="connsiteX16" fmla="*/ 3007518 w 3536157"/>
              <a:gd name="connsiteY16" fmla="*/ 957263 h 3362325"/>
              <a:gd name="connsiteX17" fmla="*/ 2978943 w 3536157"/>
              <a:gd name="connsiteY17" fmla="*/ 1009651 h 3362325"/>
              <a:gd name="connsiteX18" fmla="*/ 2962274 w 3536157"/>
              <a:gd name="connsiteY18" fmla="*/ 1097757 h 3362325"/>
              <a:gd name="connsiteX19" fmla="*/ 2924174 w 3536157"/>
              <a:gd name="connsiteY19" fmla="*/ 1147764 h 3362325"/>
              <a:gd name="connsiteX20" fmla="*/ 2833687 w 3536157"/>
              <a:gd name="connsiteY20" fmla="*/ 1195388 h 3362325"/>
              <a:gd name="connsiteX21" fmla="*/ 2771774 w 3536157"/>
              <a:gd name="connsiteY21" fmla="*/ 1219201 h 3362325"/>
              <a:gd name="connsiteX22" fmla="*/ 2738437 w 3536157"/>
              <a:gd name="connsiteY22" fmla="*/ 1240632 h 3362325"/>
              <a:gd name="connsiteX23" fmla="*/ 2709862 w 3536157"/>
              <a:gd name="connsiteY23" fmla="*/ 1281113 h 3362325"/>
              <a:gd name="connsiteX24" fmla="*/ 2652712 w 3536157"/>
              <a:gd name="connsiteY24" fmla="*/ 1369220 h 3362325"/>
              <a:gd name="connsiteX25" fmla="*/ 2609849 w 3536157"/>
              <a:gd name="connsiteY25" fmla="*/ 1493045 h 3362325"/>
              <a:gd name="connsiteX26" fmla="*/ 2569368 w 3536157"/>
              <a:gd name="connsiteY26" fmla="*/ 1576388 h 3362325"/>
              <a:gd name="connsiteX27" fmla="*/ 2528887 w 3536157"/>
              <a:gd name="connsiteY27" fmla="*/ 1652588 h 3362325"/>
              <a:gd name="connsiteX28" fmla="*/ 2464594 w 3536157"/>
              <a:gd name="connsiteY28" fmla="*/ 1700214 h 3362325"/>
              <a:gd name="connsiteX29" fmla="*/ 2409824 w 3536157"/>
              <a:gd name="connsiteY29" fmla="*/ 1769270 h 3362325"/>
              <a:gd name="connsiteX30" fmla="*/ 2286000 w 3536157"/>
              <a:gd name="connsiteY30" fmla="*/ 1900238 h 3362325"/>
              <a:gd name="connsiteX31" fmla="*/ 2171699 w 3536157"/>
              <a:gd name="connsiteY31" fmla="*/ 2009776 h 3362325"/>
              <a:gd name="connsiteX32" fmla="*/ 2069305 w 3536157"/>
              <a:gd name="connsiteY32" fmla="*/ 2085974 h 3362325"/>
              <a:gd name="connsiteX33" fmla="*/ 1978817 w 3536157"/>
              <a:gd name="connsiteY33" fmla="*/ 2100263 h 3362325"/>
              <a:gd name="connsiteX34" fmla="*/ 1916905 w 3536157"/>
              <a:gd name="connsiteY34" fmla="*/ 2128838 h 3362325"/>
              <a:gd name="connsiteX35" fmla="*/ 1859755 w 3536157"/>
              <a:gd name="connsiteY35" fmla="*/ 2174081 h 3362325"/>
              <a:gd name="connsiteX36" fmla="*/ 1840705 w 3536157"/>
              <a:gd name="connsiteY36" fmla="*/ 2240757 h 3362325"/>
              <a:gd name="connsiteX37" fmla="*/ 1838324 w 3536157"/>
              <a:gd name="connsiteY37" fmla="*/ 2319338 h 3362325"/>
              <a:gd name="connsiteX38" fmla="*/ 1831181 w 3536157"/>
              <a:gd name="connsiteY38" fmla="*/ 2374106 h 3362325"/>
              <a:gd name="connsiteX39" fmla="*/ 1816894 w 3536157"/>
              <a:gd name="connsiteY39" fmla="*/ 2407444 h 3362325"/>
              <a:gd name="connsiteX40" fmla="*/ 1788319 w 3536157"/>
              <a:gd name="connsiteY40" fmla="*/ 2440781 h 3362325"/>
              <a:gd name="connsiteX41" fmla="*/ 1728788 w 3536157"/>
              <a:gd name="connsiteY41" fmla="*/ 2464594 h 3362325"/>
              <a:gd name="connsiteX42" fmla="*/ 1676400 w 3536157"/>
              <a:gd name="connsiteY42" fmla="*/ 2478881 h 3362325"/>
              <a:gd name="connsiteX43" fmla="*/ 1624013 w 3536157"/>
              <a:gd name="connsiteY43" fmla="*/ 2483644 h 3362325"/>
              <a:gd name="connsiteX44" fmla="*/ 1543050 w 3536157"/>
              <a:gd name="connsiteY44" fmla="*/ 2481262 h 3362325"/>
              <a:gd name="connsiteX45" fmla="*/ 1454944 w 3536157"/>
              <a:gd name="connsiteY45" fmla="*/ 2478881 h 3362325"/>
              <a:gd name="connsiteX46" fmla="*/ 1402556 w 3536157"/>
              <a:gd name="connsiteY46" fmla="*/ 2483644 h 3362325"/>
              <a:gd name="connsiteX47" fmla="*/ 1364456 w 3536157"/>
              <a:gd name="connsiteY47" fmla="*/ 2509837 h 3362325"/>
              <a:gd name="connsiteX48" fmla="*/ 1345406 w 3536157"/>
              <a:gd name="connsiteY48" fmla="*/ 2538412 h 3362325"/>
              <a:gd name="connsiteX49" fmla="*/ 1326356 w 3536157"/>
              <a:gd name="connsiteY49" fmla="*/ 2574131 h 3362325"/>
              <a:gd name="connsiteX50" fmla="*/ 1312069 w 3536157"/>
              <a:gd name="connsiteY50" fmla="*/ 2612231 h 3362325"/>
              <a:gd name="connsiteX51" fmla="*/ 1281113 w 3536157"/>
              <a:gd name="connsiteY51" fmla="*/ 2636044 h 3362325"/>
              <a:gd name="connsiteX52" fmla="*/ 1238250 w 3536157"/>
              <a:gd name="connsiteY52" fmla="*/ 2674144 h 3362325"/>
              <a:gd name="connsiteX53" fmla="*/ 1207294 w 3536157"/>
              <a:gd name="connsiteY53" fmla="*/ 2683669 h 3362325"/>
              <a:gd name="connsiteX54" fmla="*/ 1171575 w 3536157"/>
              <a:gd name="connsiteY54" fmla="*/ 2676525 h 3362325"/>
              <a:gd name="connsiteX55" fmla="*/ 1116806 w 3536157"/>
              <a:gd name="connsiteY55" fmla="*/ 2676525 h 3362325"/>
              <a:gd name="connsiteX56" fmla="*/ 1088231 w 3536157"/>
              <a:gd name="connsiteY56" fmla="*/ 2681287 h 3362325"/>
              <a:gd name="connsiteX57" fmla="*/ 1042988 w 3536157"/>
              <a:gd name="connsiteY57" fmla="*/ 2688431 h 3362325"/>
              <a:gd name="connsiteX58" fmla="*/ 1004888 w 3536157"/>
              <a:gd name="connsiteY58" fmla="*/ 2712244 h 3362325"/>
              <a:gd name="connsiteX59" fmla="*/ 950119 w 3536157"/>
              <a:gd name="connsiteY59" fmla="*/ 2745581 h 3362325"/>
              <a:gd name="connsiteX60" fmla="*/ 859631 w 3536157"/>
              <a:gd name="connsiteY60" fmla="*/ 2809875 h 3362325"/>
              <a:gd name="connsiteX61" fmla="*/ 788194 w 3536157"/>
              <a:gd name="connsiteY61" fmla="*/ 2857500 h 3362325"/>
              <a:gd name="connsiteX62" fmla="*/ 707231 w 3536157"/>
              <a:gd name="connsiteY62" fmla="*/ 2909887 h 3362325"/>
              <a:gd name="connsiteX63" fmla="*/ 652463 w 3536157"/>
              <a:gd name="connsiteY63" fmla="*/ 2955131 h 3362325"/>
              <a:gd name="connsiteX64" fmla="*/ 547688 w 3536157"/>
              <a:gd name="connsiteY64" fmla="*/ 3017044 h 3362325"/>
              <a:gd name="connsiteX65" fmla="*/ 459581 w 3536157"/>
              <a:gd name="connsiteY65" fmla="*/ 3064669 h 3362325"/>
              <a:gd name="connsiteX66" fmla="*/ 326231 w 3536157"/>
              <a:gd name="connsiteY66" fmla="*/ 3133725 h 3362325"/>
              <a:gd name="connsiteX67" fmla="*/ 240506 w 3536157"/>
              <a:gd name="connsiteY67" fmla="*/ 3167062 h 3362325"/>
              <a:gd name="connsiteX68" fmla="*/ 164306 w 3536157"/>
              <a:gd name="connsiteY68" fmla="*/ 3200400 h 3362325"/>
              <a:gd name="connsiteX69" fmla="*/ 102394 w 3536157"/>
              <a:gd name="connsiteY69" fmla="*/ 3221831 h 3362325"/>
              <a:gd name="connsiteX70" fmla="*/ 0 w 3536157"/>
              <a:gd name="connsiteY70" fmla="*/ 3233737 h 3362325"/>
              <a:gd name="connsiteX71" fmla="*/ 11906 w 3536157"/>
              <a:gd name="connsiteY71" fmla="*/ 3252787 h 3362325"/>
              <a:gd name="connsiteX72" fmla="*/ 33338 w 3536157"/>
              <a:gd name="connsiteY72" fmla="*/ 3281362 h 3362325"/>
              <a:gd name="connsiteX73" fmla="*/ 45244 w 3536157"/>
              <a:gd name="connsiteY73" fmla="*/ 3324225 h 3362325"/>
              <a:gd name="connsiteX74" fmla="*/ 47625 w 3536157"/>
              <a:gd name="connsiteY74" fmla="*/ 3362325 h 3362325"/>
              <a:gd name="connsiteX75" fmla="*/ 100013 w 3536157"/>
              <a:gd name="connsiteY75" fmla="*/ 3345656 h 3362325"/>
              <a:gd name="connsiteX76" fmla="*/ 247650 w 3536157"/>
              <a:gd name="connsiteY76" fmla="*/ 3288506 h 3362325"/>
              <a:gd name="connsiteX77" fmla="*/ 402431 w 3536157"/>
              <a:gd name="connsiteY77" fmla="*/ 3214687 h 3362325"/>
              <a:gd name="connsiteX78" fmla="*/ 531019 w 3536157"/>
              <a:gd name="connsiteY78" fmla="*/ 3138487 h 3362325"/>
              <a:gd name="connsiteX79" fmla="*/ 623888 w 3536157"/>
              <a:gd name="connsiteY79" fmla="*/ 3074194 h 3362325"/>
              <a:gd name="connsiteX80" fmla="*/ 721519 w 3536157"/>
              <a:gd name="connsiteY80" fmla="*/ 3005137 h 3362325"/>
              <a:gd name="connsiteX81" fmla="*/ 857250 w 3536157"/>
              <a:gd name="connsiteY81" fmla="*/ 2900362 h 3362325"/>
              <a:gd name="connsiteX82" fmla="*/ 978694 w 3536157"/>
              <a:gd name="connsiteY82" fmla="*/ 2826544 h 3362325"/>
              <a:gd name="connsiteX83" fmla="*/ 1035844 w 3536157"/>
              <a:gd name="connsiteY83" fmla="*/ 2774156 h 3362325"/>
              <a:gd name="connsiteX84" fmla="*/ 1066800 w 3536157"/>
              <a:gd name="connsiteY84" fmla="*/ 2764631 h 3362325"/>
              <a:gd name="connsiteX85" fmla="*/ 1081088 w 3536157"/>
              <a:gd name="connsiteY85" fmla="*/ 2759869 h 3362325"/>
              <a:gd name="connsiteX86" fmla="*/ 1140619 w 3536157"/>
              <a:gd name="connsiteY86" fmla="*/ 2755106 h 3362325"/>
              <a:gd name="connsiteX87" fmla="*/ 1200150 w 3536157"/>
              <a:gd name="connsiteY87" fmla="*/ 2745581 h 3362325"/>
              <a:gd name="connsiteX88" fmla="*/ 1221581 w 3536157"/>
              <a:gd name="connsiteY88" fmla="*/ 2740819 h 3362325"/>
              <a:gd name="connsiteX89" fmla="*/ 1240631 w 3536157"/>
              <a:gd name="connsiteY89" fmla="*/ 2731294 h 3362325"/>
              <a:gd name="connsiteX90" fmla="*/ 1307306 w 3536157"/>
              <a:gd name="connsiteY90" fmla="*/ 2690812 h 3362325"/>
              <a:gd name="connsiteX91" fmla="*/ 1338263 w 3536157"/>
              <a:gd name="connsiteY91" fmla="*/ 2676525 h 3362325"/>
              <a:gd name="connsiteX92" fmla="*/ 1347788 w 3536157"/>
              <a:gd name="connsiteY92" fmla="*/ 2650331 h 3362325"/>
              <a:gd name="connsiteX93" fmla="*/ 1362075 w 3536157"/>
              <a:gd name="connsiteY93" fmla="*/ 2626519 h 3362325"/>
              <a:gd name="connsiteX94" fmla="*/ 1383506 w 3536157"/>
              <a:gd name="connsiteY94" fmla="*/ 2600325 h 3362325"/>
              <a:gd name="connsiteX95" fmla="*/ 1407319 w 3536157"/>
              <a:gd name="connsiteY95" fmla="*/ 2562225 h 3362325"/>
              <a:gd name="connsiteX96" fmla="*/ 1438275 w 3536157"/>
              <a:gd name="connsiteY96" fmla="*/ 2538412 h 3362325"/>
              <a:gd name="connsiteX97" fmla="*/ 1457325 w 3536157"/>
              <a:gd name="connsiteY97" fmla="*/ 2528887 h 3362325"/>
              <a:gd name="connsiteX98" fmla="*/ 1485900 w 3536157"/>
              <a:gd name="connsiteY98" fmla="*/ 2528887 h 3362325"/>
              <a:gd name="connsiteX99" fmla="*/ 1540669 w 3536157"/>
              <a:gd name="connsiteY99" fmla="*/ 2536031 h 3362325"/>
              <a:gd name="connsiteX100" fmla="*/ 1590675 w 3536157"/>
              <a:gd name="connsiteY100" fmla="*/ 2540794 h 3362325"/>
              <a:gd name="connsiteX101" fmla="*/ 1643063 w 3536157"/>
              <a:gd name="connsiteY101" fmla="*/ 2536031 h 3362325"/>
              <a:gd name="connsiteX102" fmla="*/ 1664494 w 3536157"/>
              <a:gd name="connsiteY102" fmla="*/ 2536031 h 3362325"/>
              <a:gd name="connsiteX103" fmla="*/ 1704975 w 3536157"/>
              <a:gd name="connsiteY103" fmla="*/ 2519362 h 3362325"/>
              <a:gd name="connsiteX104" fmla="*/ 1728788 w 3536157"/>
              <a:gd name="connsiteY104" fmla="*/ 2505075 h 3362325"/>
              <a:gd name="connsiteX105" fmla="*/ 1785938 w 3536157"/>
              <a:gd name="connsiteY105" fmla="*/ 2483644 h 3362325"/>
              <a:gd name="connsiteX106" fmla="*/ 1807369 w 3536157"/>
              <a:gd name="connsiteY106" fmla="*/ 2459831 h 3362325"/>
              <a:gd name="connsiteX107" fmla="*/ 1843088 w 3536157"/>
              <a:gd name="connsiteY107" fmla="*/ 2428875 h 3362325"/>
              <a:gd name="connsiteX108" fmla="*/ 1859756 w 3536157"/>
              <a:gd name="connsiteY108" fmla="*/ 2386012 h 3362325"/>
              <a:gd name="connsiteX109" fmla="*/ 1876425 w 3536157"/>
              <a:gd name="connsiteY109" fmla="*/ 2347912 h 3362325"/>
              <a:gd name="connsiteX110" fmla="*/ 1890713 w 3536157"/>
              <a:gd name="connsiteY110" fmla="*/ 2307431 h 3362325"/>
              <a:gd name="connsiteX111" fmla="*/ 1893093 w 3536157"/>
              <a:gd name="connsiteY111" fmla="*/ 2259807 h 3362325"/>
              <a:gd name="connsiteX112" fmla="*/ 1912143 w 3536157"/>
              <a:gd name="connsiteY112" fmla="*/ 2214563 h 3362325"/>
              <a:gd name="connsiteX113" fmla="*/ 1955006 w 3536157"/>
              <a:gd name="connsiteY113" fmla="*/ 2169320 h 3362325"/>
              <a:gd name="connsiteX114" fmla="*/ 2059780 w 3536157"/>
              <a:gd name="connsiteY114" fmla="*/ 2150269 h 3362325"/>
              <a:gd name="connsiteX115" fmla="*/ 2216943 w 3536157"/>
              <a:gd name="connsiteY115" fmla="*/ 2040732 h 3362325"/>
              <a:gd name="connsiteX116" fmla="*/ 2274093 w 3536157"/>
              <a:gd name="connsiteY116" fmla="*/ 1988345 h 3362325"/>
              <a:gd name="connsiteX117" fmla="*/ 2378868 w 3536157"/>
              <a:gd name="connsiteY117" fmla="*/ 1878807 h 3362325"/>
              <a:gd name="connsiteX118" fmla="*/ 2486024 w 3536157"/>
              <a:gd name="connsiteY118" fmla="*/ 1747839 h 3362325"/>
              <a:gd name="connsiteX119" fmla="*/ 2566986 w 3536157"/>
              <a:gd name="connsiteY119" fmla="*/ 1676400 h 3362325"/>
              <a:gd name="connsiteX120" fmla="*/ 2638424 w 3536157"/>
              <a:gd name="connsiteY120" fmla="*/ 1524001 h 3362325"/>
              <a:gd name="connsiteX121" fmla="*/ 2693193 w 3536157"/>
              <a:gd name="connsiteY121" fmla="*/ 1393032 h 3362325"/>
              <a:gd name="connsiteX122" fmla="*/ 2724149 w 3536157"/>
              <a:gd name="connsiteY122" fmla="*/ 1328738 h 3362325"/>
              <a:gd name="connsiteX123" fmla="*/ 2783681 w 3536157"/>
              <a:gd name="connsiteY123" fmla="*/ 1273970 h 3362325"/>
              <a:gd name="connsiteX124" fmla="*/ 2886074 w 3536157"/>
              <a:gd name="connsiteY124" fmla="*/ 1216820 h 3362325"/>
              <a:gd name="connsiteX125" fmla="*/ 2950368 w 3536157"/>
              <a:gd name="connsiteY125" fmla="*/ 1202532 h 3362325"/>
              <a:gd name="connsiteX126" fmla="*/ 3002755 w 3536157"/>
              <a:gd name="connsiteY126" fmla="*/ 1147763 h 3362325"/>
              <a:gd name="connsiteX127" fmla="*/ 3045618 w 3536157"/>
              <a:gd name="connsiteY127" fmla="*/ 1002508 h 3362325"/>
              <a:gd name="connsiteX128" fmla="*/ 3107531 w 3536157"/>
              <a:gd name="connsiteY128" fmla="*/ 923927 h 3362325"/>
              <a:gd name="connsiteX129" fmla="*/ 3157536 w 3536157"/>
              <a:gd name="connsiteY129" fmla="*/ 800102 h 3362325"/>
              <a:gd name="connsiteX130" fmla="*/ 3233737 w 3536157"/>
              <a:gd name="connsiteY130" fmla="*/ 702469 h 3362325"/>
              <a:gd name="connsiteX131" fmla="*/ 3298031 w 3536157"/>
              <a:gd name="connsiteY131" fmla="*/ 590552 h 3362325"/>
              <a:gd name="connsiteX132" fmla="*/ 3328987 w 3536157"/>
              <a:gd name="connsiteY132" fmla="*/ 552452 h 3362325"/>
              <a:gd name="connsiteX133" fmla="*/ 3362324 w 3536157"/>
              <a:gd name="connsiteY133" fmla="*/ 502446 h 3362325"/>
              <a:gd name="connsiteX134" fmla="*/ 3390899 w 3536157"/>
              <a:gd name="connsiteY134" fmla="*/ 428627 h 3362325"/>
              <a:gd name="connsiteX135" fmla="*/ 3421856 w 3536157"/>
              <a:gd name="connsiteY135" fmla="*/ 347664 h 3362325"/>
              <a:gd name="connsiteX136" fmla="*/ 3481387 w 3536157"/>
              <a:gd name="connsiteY136" fmla="*/ 252414 h 3362325"/>
              <a:gd name="connsiteX137" fmla="*/ 3536157 w 3536157"/>
              <a:gd name="connsiteY137" fmla="*/ 147636 h 3362325"/>
              <a:gd name="connsiteX0" fmla="*/ 3505200 w 3536157"/>
              <a:gd name="connsiteY0" fmla="*/ 0 h 3362325"/>
              <a:gd name="connsiteX1" fmla="*/ 3469481 w 3536157"/>
              <a:gd name="connsiteY1" fmla="*/ 140495 h 3362325"/>
              <a:gd name="connsiteX2" fmla="*/ 3440906 w 3536157"/>
              <a:gd name="connsiteY2" fmla="*/ 228600 h 3362325"/>
              <a:gd name="connsiteX3" fmla="*/ 3381374 w 3536157"/>
              <a:gd name="connsiteY3" fmla="*/ 340520 h 3362325"/>
              <a:gd name="connsiteX4" fmla="*/ 3336130 w 3536157"/>
              <a:gd name="connsiteY4" fmla="*/ 385764 h 3362325"/>
              <a:gd name="connsiteX5" fmla="*/ 3298031 w 3536157"/>
              <a:gd name="connsiteY5" fmla="*/ 423864 h 3362325"/>
              <a:gd name="connsiteX6" fmla="*/ 3278980 w 3536157"/>
              <a:gd name="connsiteY6" fmla="*/ 450058 h 3362325"/>
              <a:gd name="connsiteX7" fmla="*/ 3259931 w 3536157"/>
              <a:gd name="connsiteY7" fmla="*/ 490540 h 3362325"/>
              <a:gd name="connsiteX8" fmla="*/ 3193255 w 3536157"/>
              <a:gd name="connsiteY8" fmla="*/ 519114 h 3362325"/>
              <a:gd name="connsiteX9" fmla="*/ 3133724 w 3536157"/>
              <a:gd name="connsiteY9" fmla="*/ 559595 h 3362325"/>
              <a:gd name="connsiteX10" fmla="*/ 3078956 w 3536157"/>
              <a:gd name="connsiteY10" fmla="*/ 661989 h 3362325"/>
              <a:gd name="connsiteX11" fmla="*/ 3057524 w 3536157"/>
              <a:gd name="connsiteY11" fmla="*/ 733427 h 3362325"/>
              <a:gd name="connsiteX12" fmla="*/ 3055144 w 3536157"/>
              <a:gd name="connsiteY12" fmla="*/ 797719 h 3362325"/>
              <a:gd name="connsiteX13" fmla="*/ 3045618 w 3536157"/>
              <a:gd name="connsiteY13" fmla="*/ 854871 h 3362325"/>
              <a:gd name="connsiteX14" fmla="*/ 3038474 w 3536157"/>
              <a:gd name="connsiteY14" fmla="*/ 892970 h 3362325"/>
              <a:gd name="connsiteX15" fmla="*/ 3024187 w 3536157"/>
              <a:gd name="connsiteY15" fmla="*/ 921546 h 3362325"/>
              <a:gd name="connsiteX16" fmla="*/ 3007518 w 3536157"/>
              <a:gd name="connsiteY16" fmla="*/ 957263 h 3362325"/>
              <a:gd name="connsiteX17" fmla="*/ 2978943 w 3536157"/>
              <a:gd name="connsiteY17" fmla="*/ 1009651 h 3362325"/>
              <a:gd name="connsiteX18" fmla="*/ 2962274 w 3536157"/>
              <a:gd name="connsiteY18" fmla="*/ 1097757 h 3362325"/>
              <a:gd name="connsiteX19" fmla="*/ 2924174 w 3536157"/>
              <a:gd name="connsiteY19" fmla="*/ 1147764 h 3362325"/>
              <a:gd name="connsiteX20" fmla="*/ 2833687 w 3536157"/>
              <a:gd name="connsiteY20" fmla="*/ 1195388 h 3362325"/>
              <a:gd name="connsiteX21" fmla="*/ 2771774 w 3536157"/>
              <a:gd name="connsiteY21" fmla="*/ 1219201 h 3362325"/>
              <a:gd name="connsiteX22" fmla="*/ 2738437 w 3536157"/>
              <a:gd name="connsiteY22" fmla="*/ 1240632 h 3362325"/>
              <a:gd name="connsiteX23" fmla="*/ 2709862 w 3536157"/>
              <a:gd name="connsiteY23" fmla="*/ 1281113 h 3362325"/>
              <a:gd name="connsiteX24" fmla="*/ 2652712 w 3536157"/>
              <a:gd name="connsiteY24" fmla="*/ 1369220 h 3362325"/>
              <a:gd name="connsiteX25" fmla="*/ 2609849 w 3536157"/>
              <a:gd name="connsiteY25" fmla="*/ 1493045 h 3362325"/>
              <a:gd name="connsiteX26" fmla="*/ 2569368 w 3536157"/>
              <a:gd name="connsiteY26" fmla="*/ 1576388 h 3362325"/>
              <a:gd name="connsiteX27" fmla="*/ 2528887 w 3536157"/>
              <a:gd name="connsiteY27" fmla="*/ 1652588 h 3362325"/>
              <a:gd name="connsiteX28" fmla="*/ 2464594 w 3536157"/>
              <a:gd name="connsiteY28" fmla="*/ 1700214 h 3362325"/>
              <a:gd name="connsiteX29" fmla="*/ 2409824 w 3536157"/>
              <a:gd name="connsiteY29" fmla="*/ 1769270 h 3362325"/>
              <a:gd name="connsiteX30" fmla="*/ 2286000 w 3536157"/>
              <a:gd name="connsiteY30" fmla="*/ 1900238 h 3362325"/>
              <a:gd name="connsiteX31" fmla="*/ 2171699 w 3536157"/>
              <a:gd name="connsiteY31" fmla="*/ 2009776 h 3362325"/>
              <a:gd name="connsiteX32" fmla="*/ 2069305 w 3536157"/>
              <a:gd name="connsiteY32" fmla="*/ 2085974 h 3362325"/>
              <a:gd name="connsiteX33" fmla="*/ 1978817 w 3536157"/>
              <a:gd name="connsiteY33" fmla="*/ 2100263 h 3362325"/>
              <a:gd name="connsiteX34" fmla="*/ 1916905 w 3536157"/>
              <a:gd name="connsiteY34" fmla="*/ 2128838 h 3362325"/>
              <a:gd name="connsiteX35" fmla="*/ 1859755 w 3536157"/>
              <a:gd name="connsiteY35" fmla="*/ 2174081 h 3362325"/>
              <a:gd name="connsiteX36" fmla="*/ 1840705 w 3536157"/>
              <a:gd name="connsiteY36" fmla="*/ 2240757 h 3362325"/>
              <a:gd name="connsiteX37" fmla="*/ 1838324 w 3536157"/>
              <a:gd name="connsiteY37" fmla="*/ 2319338 h 3362325"/>
              <a:gd name="connsiteX38" fmla="*/ 1831181 w 3536157"/>
              <a:gd name="connsiteY38" fmla="*/ 2374106 h 3362325"/>
              <a:gd name="connsiteX39" fmla="*/ 1816894 w 3536157"/>
              <a:gd name="connsiteY39" fmla="*/ 2407444 h 3362325"/>
              <a:gd name="connsiteX40" fmla="*/ 1788319 w 3536157"/>
              <a:gd name="connsiteY40" fmla="*/ 2440781 h 3362325"/>
              <a:gd name="connsiteX41" fmla="*/ 1728788 w 3536157"/>
              <a:gd name="connsiteY41" fmla="*/ 2464594 h 3362325"/>
              <a:gd name="connsiteX42" fmla="*/ 1676400 w 3536157"/>
              <a:gd name="connsiteY42" fmla="*/ 2478881 h 3362325"/>
              <a:gd name="connsiteX43" fmla="*/ 1624013 w 3536157"/>
              <a:gd name="connsiteY43" fmla="*/ 2483644 h 3362325"/>
              <a:gd name="connsiteX44" fmla="*/ 1543050 w 3536157"/>
              <a:gd name="connsiteY44" fmla="*/ 2481262 h 3362325"/>
              <a:gd name="connsiteX45" fmla="*/ 1454944 w 3536157"/>
              <a:gd name="connsiteY45" fmla="*/ 2478881 h 3362325"/>
              <a:gd name="connsiteX46" fmla="*/ 1402556 w 3536157"/>
              <a:gd name="connsiteY46" fmla="*/ 2483644 h 3362325"/>
              <a:gd name="connsiteX47" fmla="*/ 1364456 w 3536157"/>
              <a:gd name="connsiteY47" fmla="*/ 2509837 h 3362325"/>
              <a:gd name="connsiteX48" fmla="*/ 1345406 w 3536157"/>
              <a:gd name="connsiteY48" fmla="*/ 2538412 h 3362325"/>
              <a:gd name="connsiteX49" fmla="*/ 1326356 w 3536157"/>
              <a:gd name="connsiteY49" fmla="*/ 2574131 h 3362325"/>
              <a:gd name="connsiteX50" fmla="*/ 1312069 w 3536157"/>
              <a:gd name="connsiteY50" fmla="*/ 2612231 h 3362325"/>
              <a:gd name="connsiteX51" fmla="*/ 1281113 w 3536157"/>
              <a:gd name="connsiteY51" fmla="*/ 2636044 h 3362325"/>
              <a:gd name="connsiteX52" fmla="*/ 1238250 w 3536157"/>
              <a:gd name="connsiteY52" fmla="*/ 2674144 h 3362325"/>
              <a:gd name="connsiteX53" fmla="*/ 1207294 w 3536157"/>
              <a:gd name="connsiteY53" fmla="*/ 2683669 h 3362325"/>
              <a:gd name="connsiteX54" fmla="*/ 1171575 w 3536157"/>
              <a:gd name="connsiteY54" fmla="*/ 2676525 h 3362325"/>
              <a:gd name="connsiteX55" fmla="*/ 1116806 w 3536157"/>
              <a:gd name="connsiteY55" fmla="*/ 2676525 h 3362325"/>
              <a:gd name="connsiteX56" fmla="*/ 1088231 w 3536157"/>
              <a:gd name="connsiteY56" fmla="*/ 2681287 h 3362325"/>
              <a:gd name="connsiteX57" fmla="*/ 1042988 w 3536157"/>
              <a:gd name="connsiteY57" fmla="*/ 2688431 h 3362325"/>
              <a:gd name="connsiteX58" fmla="*/ 1004888 w 3536157"/>
              <a:gd name="connsiteY58" fmla="*/ 2712244 h 3362325"/>
              <a:gd name="connsiteX59" fmla="*/ 950119 w 3536157"/>
              <a:gd name="connsiteY59" fmla="*/ 2745581 h 3362325"/>
              <a:gd name="connsiteX60" fmla="*/ 859631 w 3536157"/>
              <a:gd name="connsiteY60" fmla="*/ 2809875 h 3362325"/>
              <a:gd name="connsiteX61" fmla="*/ 788194 w 3536157"/>
              <a:gd name="connsiteY61" fmla="*/ 2857500 h 3362325"/>
              <a:gd name="connsiteX62" fmla="*/ 707231 w 3536157"/>
              <a:gd name="connsiteY62" fmla="*/ 2909887 h 3362325"/>
              <a:gd name="connsiteX63" fmla="*/ 652463 w 3536157"/>
              <a:gd name="connsiteY63" fmla="*/ 2955131 h 3362325"/>
              <a:gd name="connsiteX64" fmla="*/ 547688 w 3536157"/>
              <a:gd name="connsiteY64" fmla="*/ 3017044 h 3362325"/>
              <a:gd name="connsiteX65" fmla="*/ 459581 w 3536157"/>
              <a:gd name="connsiteY65" fmla="*/ 3064669 h 3362325"/>
              <a:gd name="connsiteX66" fmla="*/ 326231 w 3536157"/>
              <a:gd name="connsiteY66" fmla="*/ 3133725 h 3362325"/>
              <a:gd name="connsiteX67" fmla="*/ 240506 w 3536157"/>
              <a:gd name="connsiteY67" fmla="*/ 3167062 h 3362325"/>
              <a:gd name="connsiteX68" fmla="*/ 164306 w 3536157"/>
              <a:gd name="connsiteY68" fmla="*/ 3200400 h 3362325"/>
              <a:gd name="connsiteX69" fmla="*/ 102394 w 3536157"/>
              <a:gd name="connsiteY69" fmla="*/ 3221831 h 3362325"/>
              <a:gd name="connsiteX70" fmla="*/ 0 w 3536157"/>
              <a:gd name="connsiteY70" fmla="*/ 3233737 h 3362325"/>
              <a:gd name="connsiteX71" fmla="*/ 11906 w 3536157"/>
              <a:gd name="connsiteY71" fmla="*/ 3252787 h 3362325"/>
              <a:gd name="connsiteX72" fmla="*/ 33338 w 3536157"/>
              <a:gd name="connsiteY72" fmla="*/ 3281362 h 3362325"/>
              <a:gd name="connsiteX73" fmla="*/ 45244 w 3536157"/>
              <a:gd name="connsiteY73" fmla="*/ 3324225 h 3362325"/>
              <a:gd name="connsiteX74" fmla="*/ 47625 w 3536157"/>
              <a:gd name="connsiteY74" fmla="*/ 3362325 h 3362325"/>
              <a:gd name="connsiteX75" fmla="*/ 100013 w 3536157"/>
              <a:gd name="connsiteY75" fmla="*/ 3345656 h 3362325"/>
              <a:gd name="connsiteX76" fmla="*/ 247650 w 3536157"/>
              <a:gd name="connsiteY76" fmla="*/ 3288506 h 3362325"/>
              <a:gd name="connsiteX77" fmla="*/ 402431 w 3536157"/>
              <a:gd name="connsiteY77" fmla="*/ 3214687 h 3362325"/>
              <a:gd name="connsiteX78" fmla="*/ 531019 w 3536157"/>
              <a:gd name="connsiteY78" fmla="*/ 3138487 h 3362325"/>
              <a:gd name="connsiteX79" fmla="*/ 623888 w 3536157"/>
              <a:gd name="connsiteY79" fmla="*/ 3074194 h 3362325"/>
              <a:gd name="connsiteX80" fmla="*/ 721519 w 3536157"/>
              <a:gd name="connsiteY80" fmla="*/ 3005137 h 3362325"/>
              <a:gd name="connsiteX81" fmla="*/ 857250 w 3536157"/>
              <a:gd name="connsiteY81" fmla="*/ 2900362 h 3362325"/>
              <a:gd name="connsiteX82" fmla="*/ 978694 w 3536157"/>
              <a:gd name="connsiteY82" fmla="*/ 2826544 h 3362325"/>
              <a:gd name="connsiteX83" fmla="*/ 1035844 w 3536157"/>
              <a:gd name="connsiteY83" fmla="*/ 2774156 h 3362325"/>
              <a:gd name="connsiteX84" fmla="*/ 1066800 w 3536157"/>
              <a:gd name="connsiteY84" fmla="*/ 2764631 h 3362325"/>
              <a:gd name="connsiteX85" fmla="*/ 1081088 w 3536157"/>
              <a:gd name="connsiteY85" fmla="*/ 2759869 h 3362325"/>
              <a:gd name="connsiteX86" fmla="*/ 1140619 w 3536157"/>
              <a:gd name="connsiteY86" fmla="*/ 2755106 h 3362325"/>
              <a:gd name="connsiteX87" fmla="*/ 1200150 w 3536157"/>
              <a:gd name="connsiteY87" fmla="*/ 2745581 h 3362325"/>
              <a:gd name="connsiteX88" fmla="*/ 1221581 w 3536157"/>
              <a:gd name="connsiteY88" fmla="*/ 2740819 h 3362325"/>
              <a:gd name="connsiteX89" fmla="*/ 1240631 w 3536157"/>
              <a:gd name="connsiteY89" fmla="*/ 2731294 h 3362325"/>
              <a:gd name="connsiteX90" fmla="*/ 1307306 w 3536157"/>
              <a:gd name="connsiteY90" fmla="*/ 2690812 h 3362325"/>
              <a:gd name="connsiteX91" fmla="*/ 1338263 w 3536157"/>
              <a:gd name="connsiteY91" fmla="*/ 2676525 h 3362325"/>
              <a:gd name="connsiteX92" fmla="*/ 1347788 w 3536157"/>
              <a:gd name="connsiteY92" fmla="*/ 2650331 h 3362325"/>
              <a:gd name="connsiteX93" fmla="*/ 1362075 w 3536157"/>
              <a:gd name="connsiteY93" fmla="*/ 2626519 h 3362325"/>
              <a:gd name="connsiteX94" fmla="*/ 1383506 w 3536157"/>
              <a:gd name="connsiteY94" fmla="*/ 2600325 h 3362325"/>
              <a:gd name="connsiteX95" fmla="*/ 1407319 w 3536157"/>
              <a:gd name="connsiteY95" fmla="*/ 2562225 h 3362325"/>
              <a:gd name="connsiteX96" fmla="*/ 1438275 w 3536157"/>
              <a:gd name="connsiteY96" fmla="*/ 2538412 h 3362325"/>
              <a:gd name="connsiteX97" fmla="*/ 1457325 w 3536157"/>
              <a:gd name="connsiteY97" fmla="*/ 2528887 h 3362325"/>
              <a:gd name="connsiteX98" fmla="*/ 1485900 w 3536157"/>
              <a:gd name="connsiteY98" fmla="*/ 2528887 h 3362325"/>
              <a:gd name="connsiteX99" fmla="*/ 1540669 w 3536157"/>
              <a:gd name="connsiteY99" fmla="*/ 2536031 h 3362325"/>
              <a:gd name="connsiteX100" fmla="*/ 1590675 w 3536157"/>
              <a:gd name="connsiteY100" fmla="*/ 2540794 h 3362325"/>
              <a:gd name="connsiteX101" fmla="*/ 1643063 w 3536157"/>
              <a:gd name="connsiteY101" fmla="*/ 2536031 h 3362325"/>
              <a:gd name="connsiteX102" fmla="*/ 1664494 w 3536157"/>
              <a:gd name="connsiteY102" fmla="*/ 2536031 h 3362325"/>
              <a:gd name="connsiteX103" fmla="*/ 1704975 w 3536157"/>
              <a:gd name="connsiteY103" fmla="*/ 2519362 h 3362325"/>
              <a:gd name="connsiteX104" fmla="*/ 1728788 w 3536157"/>
              <a:gd name="connsiteY104" fmla="*/ 2505075 h 3362325"/>
              <a:gd name="connsiteX105" fmla="*/ 1785938 w 3536157"/>
              <a:gd name="connsiteY105" fmla="*/ 2483644 h 3362325"/>
              <a:gd name="connsiteX106" fmla="*/ 1807369 w 3536157"/>
              <a:gd name="connsiteY106" fmla="*/ 2459831 h 3362325"/>
              <a:gd name="connsiteX107" fmla="*/ 1843088 w 3536157"/>
              <a:gd name="connsiteY107" fmla="*/ 2428875 h 3362325"/>
              <a:gd name="connsiteX108" fmla="*/ 1859756 w 3536157"/>
              <a:gd name="connsiteY108" fmla="*/ 2386012 h 3362325"/>
              <a:gd name="connsiteX109" fmla="*/ 1876425 w 3536157"/>
              <a:gd name="connsiteY109" fmla="*/ 2347912 h 3362325"/>
              <a:gd name="connsiteX110" fmla="*/ 1890713 w 3536157"/>
              <a:gd name="connsiteY110" fmla="*/ 2307431 h 3362325"/>
              <a:gd name="connsiteX111" fmla="*/ 1893093 w 3536157"/>
              <a:gd name="connsiteY111" fmla="*/ 2259807 h 3362325"/>
              <a:gd name="connsiteX112" fmla="*/ 1912143 w 3536157"/>
              <a:gd name="connsiteY112" fmla="*/ 2214563 h 3362325"/>
              <a:gd name="connsiteX113" fmla="*/ 1955006 w 3536157"/>
              <a:gd name="connsiteY113" fmla="*/ 2169320 h 3362325"/>
              <a:gd name="connsiteX114" fmla="*/ 2059780 w 3536157"/>
              <a:gd name="connsiteY114" fmla="*/ 2150269 h 3362325"/>
              <a:gd name="connsiteX115" fmla="*/ 2216943 w 3536157"/>
              <a:gd name="connsiteY115" fmla="*/ 2040732 h 3362325"/>
              <a:gd name="connsiteX116" fmla="*/ 2274093 w 3536157"/>
              <a:gd name="connsiteY116" fmla="*/ 1988345 h 3362325"/>
              <a:gd name="connsiteX117" fmla="*/ 2378868 w 3536157"/>
              <a:gd name="connsiteY117" fmla="*/ 1878807 h 3362325"/>
              <a:gd name="connsiteX118" fmla="*/ 2486024 w 3536157"/>
              <a:gd name="connsiteY118" fmla="*/ 1747839 h 3362325"/>
              <a:gd name="connsiteX119" fmla="*/ 2566986 w 3536157"/>
              <a:gd name="connsiteY119" fmla="*/ 1676400 h 3362325"/>
              <a:gd name="connsiteX120" fmla="*/ 2638424 w 3536157"/>
              <a:gd name="connsiteY120" fmla="*/ 1524001 h 3362325"/>
              <a:gd name="connsiteX121" fmla="*/ 2693193 w 3536157"/>
              <a:gd name="connsiteY121" fmla="*/ 1393032 h 3362325"/>
              <a:gd name="connsiteX122" fmla="*/ 2724149 w 3536157"/>
              <a:gd name="connsiteY122" fmla="*/ 1328738 h 3362325"/>
              <a:gd name="connsiteX123" fmla="*/ 2783681 w 3536157"/>
              <a:gd name="connsiteY123" fmla="*/ 1273970 h 3362325"/>
              <a:gd name="connsiteX124" fmla="*/ 2886074 w 3536157"/>
              <a:gd name="connsiteY124" fmla="*/ 1216820 h 3362325"/>
              <a:gd name="connsiteX125" fmla="*/ 2950368 w 3536157"/>
              <a:gd name="connsiteY125" fmla="*/ 1202532 h 3362325"/>
              <a:gd name="connsiteX126" fmla="*/ 3002755 w 3536157"/>
              <a:gd name="connsiteY126" fmla="*/ 1147763 h 3362325"/>
              <a:gd name="connsiteX127" fmla="*/ 3045618 w 3536157"/>
              <a:gd name="connsiteY127" fmla="*/ 1002508 h 3362325"/>
              <a:gd name="connsiteX128" fmla="*/ 3107531 w 3536157"/>
              <a:gd name="connsiteY128" fmla="*/ 923927 h 3362325"/>
              <a:gd name="connsiteX129" fmla="*/ 3157536 w 3536157"/>
              <a:gd name="connsiteY129" fmla="*/ 800102 h 3362325"/>
              <a:gd name="connsiteX130" fmla="*/ 3233737 w 3536157"/>
              <a:gd name="connsiteY130" fmla="*/ 702469 h 3362325"/>
              <a:gd name="connsiteX131" fmla="*/ 3298031 w 3536157"/>
              <a:gd name="connsiteY131" fmla="*/ 590552 h 3362325"/>
              <a:gd name="connsiteX132" fmla="*/ 3338512 w 3536157"/>
              <a:gd name="connsiteY132" fmla="*/ 557215 h 3362325"/>
              <a:gd name="connsiteX133" fmla="*/ 3362324 w 3536157"/>
              <a:gd name="connsiteY133" fmla="*/ 502446 h 3362325"/>
              <a:gd name="connsiteX134" fmla="*/ 3390899 w 3536157"/>
              <a:gd name="connsiteY134" fmla="*/ 428627 h 3362325"/>
              <a:gd name="connsiteX135" fmla="*/ 3421856 w 3536157"/>
              <a:gd name="connsiteY135" fmla="*/ 347664 h 3362325"/>
              <a:gd name="connsiteX136" fmla="*/ 3481387 w 3536157"/>
              <a:gd name="connsiteY136" fmla="*/ 252414 h 3362325"/>
              <a:gd name="connsiteX137" fmla="*/ 3536157 w 3536157"/>
              <a:gd name="connsiteY137" fmla="*/ 147636 h 3362325"/>
              <a:gd name="connsiteX0" fmla="*/ 3505200 w 3536157"/>
              <a:gd name="connsiteY0" fmla="*/ 0 h 3362325"/>
              <a:gd name="connsiteX1" fmla="*/ 3469481 w 3536157"/>
              <a:gd name="connsiteY1" fmla="*/ 140495 h 3362325"/>
              <a:gd name="connsiteX2" fmla="*/ 3440906 w 3536157"/>
              <a:gd name="connsiteY2" fmla="*/ 228600 h 3362325"/>
              <a:gd name="connsiteX3" fmla="*/ 3381374 w 3536157"/>
              <a:gd name="connsiteY3" fmla="*/ 340520 h 3362325"/>
              <a:gd name="connsiteX4" fmla="*/ 3336130 w 3536157"/>
              <a:gd name="connsiteY4" fmla="*/ 385764 h 3362325"/>
              <a:gd name="connsiteX5" fmla="*/ 3298031 w 3536157"/>
              <a:gd name="connsiteY5" fmla="*/ 423864 h 3362325"/>
              <a:gd name="connsiteX6" fmla="*/ 3278980 w 3536157"/>
              <a:gd name="connsiteY6" fmla="*/ 450058 h 3362325"/>
              <a:gd name="connsiteX7" fmla="*/ 3259931 w 3536157"/>
              <a:gd name="connsiteY7" fmla="*/ 490540 h 3362325"/>
              <a:gd name="connsiteX8" fmla="*/ 3193255 w 3536157"/>
              <a:gd name="connsiteY8" fmla="*/ 519114 h 3362325"/>
              <a:gd name="connsiteX9" fmla="*/ 3133724 w 3536157"/>
              <a:gd name="connsiteY9" fmla="*/ 559595 h 3362325"/>
              <a:gd name="connsiteX10" fmla="*/ 3078956 w 3536157"/>
              <a:gd name="connsiteY10" fmla="*/ 661989 h 3362325"/>
              <a:gd name="connsiteX11" fmla="*/ 3057524 w 3536157"/>
              <a:gd name="connsiteY11" fmla="*/ 733427 h 3362325"/>
              <a:gd name="connsiteX12" fmla="*/ 3055144 w 3536157"/>
              <a:gd name="connsiteY12" fmla="*/ 797719 h 3362325"/>
              <a:gd name="connsiteX13" fmla="*/ 3045618 w 3536157"/>
              <a:gd name="connsiteY13" fmla="*/ 854871 h 3362325"/>
              <a:gd name="connsiteX14" fmla="*/ 3038474 w 3536157"/>
              <a:gd name="connsiteY14" fmla="*/ 892970 h 3362325"/>
              <a:gd name="connsiteX15" fmla="*/ 3024187 w 3536157"/>
              <a:gd name="connsiteY15" fmla="*/ 921546 h 3362325"/>
              <a:gd name="connsiteX16" fmla="*/ 3007518 w 3536157"/>
              <a:gd name="connsiteY16" fmla="*/ 957263 h 3362325"/>
              <a:gd name="connsiteX17" fmla="*/ 2978943 w 3536157"/>
              <a:gd name="connsiteY17" fmla="*/ 1009651 h 3362325"/>
              <a:gd name="connsiteX18" fmla="*/ 2962274 w 3536157"/>
              <a:gd name="connsiteY18" fmla="*/ 1097757 h 3362325"/>
              <a:gd name="connsiteX19" fmla="*/ 2924174 w 3536157"/>
              <a:gd name="connsiteY19" fmla="*/ 1147764 h 3362325"/>
              <a:gd name="connsiteX20" fmla="*/ 2833687 w 3536157"/>
              <a:gd name="connsiteY20" fmla="*/ 1195388 h 3362325"/>
              <a:gd name="connsiteX21" fmla="*/ 2771774 w 3536157"/>
              <a:gd name="connsiteY21" fmla="*/ 1219201 h 3362325"/>
              <a:gd name="connsiteX22" fmla="*/ 2738437 w 3536157"/>
              <a:gd name="connsiteY22" fmla="*/ 1240632 h 3362325"/>
              <a:gd name="connsiteX23" fmla="*/ 2709862 w 3536157"/>
              <a:gd name="connsiteY23" fmla="*/ 1281113 h 3362325"/>
              <a:gd name="connsiteX24" fmla="*/ 2652712 w 3536157"/>
              <a:gd name="connsiteY24" fmla="*/ 1369220 h 3362325"/>
              <a:gd name="connsiteX25" fmla="*/ 2609849 w 3536157"/>
              <a:gd name="connsiteY25" fmla="*/ 1493045 h 3362325"/>
              <a:gd name="connsiteX26" fmla="*/ 2569368 w 3536157"/>
              <a:gd name="connsiteY26" fmla="*/ 1576388 h 3362325"/>
              <a:gd name="connsiteX27" fmla="*/ 2528887 w 3536157"/>
              <a:gd name="connsiteY27" fmla="*/ 1652588 h 3362325"/>
              <a:gd name="connsiteX28" fmla="*/ 2464594 w 3536157"/>
              <a:gd name="connsiteY28" fmla="*/ 1700214 h 3362325"/>
              <a:gd name="connsiteX29" fmla="*/ 2409824 w 3536157"/>
              <a:gd name="connsiteY29" fmla="*/ 1769270 h 3362325"/>
              <a:gd name="connsiteX30" fmla="*/ 2286000 w 3536157"/>
              <a:gd name="connsiteY30" fmla="*/ 1900238 h 3362325"/>
              <a:gd name="connsiteX31" fmla="*/ 2171699 w 3536157"/>
              <a:gd name="connsiteY31" fmla="*/ 2009776 h 3362325"/>
              <a:gd name="connsiteX32" fmla="*/ 2069305 w 3536157"/>
              <a:gd name="connsiteY32" fmla="*/ 2085974 h 3362325"/>
              <a:gd name="connsiteX33" fmla="*/ 1978817 w 3536157"/>
              <a:gd name="connsiteY33" fmla="*/ 2100263 h 3362325"/>
              <a:gd name="connsiteX34" fmla="*/ 1916905 w 3536157"/>
              <a:gd name="connsiteY34" fmla="*/ 2128838 h 3362325"/>
              <a:gd name="connsiteX35" fmla="*/ 1859755 w 3536157"/>
              <a:gd name="connsiteY35" fmla="*/ 2174081 h 3362325"/>
              <a:gd name="connsiteX36" fmla="*/ 1840705 w 3536157"/>
              <a:gd name="connsiteY36" fmla="*/ 2240757 h 3362325"/>
              <a:gd name="connsiteX37" fmla="*/ 1838324 w 3536157"/>
              <a:gd name="connsiteY37" fmla="*/ 2319338 h 3362325"/>
              <a:gd name="connsiteX38" fmla="*/ 1831181 w 3536157"/>
              <a:gd name="connsiteY38" fmla="*/ 2374106 h 3362325"/>
              <a:gd name="connsiteX39" fmla="*/ 1816894 w 3536157"/>
              <a:gd name="connsiteY39" fmla="*/ 2407444 h 3362325"/>
              <a:gd name="connsiteX40" fmla="*/ 1788319 w 3536157"/>
              <a:gd name="connsiteY40" fmla="*/ 2440781 h 3362325"/>
              <a:gd name="connsiteX41" fmla="*/ 1728788 w 3536157"/>
              <a:gd name="connsiteY41" fmla="*/ 2464594 h 3362325"/>
              <a:gd name="connsiteX42" fmla="*/ 1676400 w 3536157"/>
              <a:gd name="connsiteY42" fmla="*/ 2478881 h 3362325"/>
              <a:gd name="connsiteX43" fmla="*/ 1624013 w 3536157"/>
              <a:gd name="connsiteY43" fmla="*/ 2483644 h 3362325"/>
              <a:gd name="connsiteX44" fmla="*/ 1543050 w 3536157"/>
              <a:gd name="connsiteY44" fmla="*/ 2481262 h 3362325"/>
              <a:gd name="connsiteX45" fmla="*/ 1454944 w 3536157"/>
              <a:gd name="connsiteY45" fmla="*/ 2478881 h 3362325"/>
              <a:gd name="connsiteX46" fmla="*/ 1402556 w 3536157"/>
              <a:gd name="connsiteY46" fmla="*/ 2483644 h 3362325"/>
              <a:gd name="connsiteX47" fmla="*/ 1364456 w 3536157"/>
              <a:gd name="connsiteY47" fmla="*/ 2509837 h 3362325"/>
              <a:gd name="connsiteX48" fmla="*/ 1345406 w 3536157"/>
              <a:gd name="connsiteY48" fmla="*/ 2538412 h 3362325"/>
              <a:gd name="connsiteX49" fmla="*/ 1326356 w 3536157"/>
              <a:gd name="connsiteY49" fmla="*/ 2574131 h 3362325"/>
              <a:gd name="connsiteX50" fmla="*/ 1312069 w 3536157"/>
              <a:gd name="connsiteY50" fmla="*/ 2612231 h 3362325"/>
              <a:gd name="connsiteX51" fmla="*/ 1281113 w 3536157"/>
              <a:gd name="connsiteY51" fmla="*/ 2636044 h 3362325"/>
              <a:gd name="connsiteX52" fmla="*/ 1238250 w 3536157"/>
              <a:gd name="connsiteY52" fmla="*/ 2674144 h 3362325"/>
              <a:gd name="connsiteX53" fmla="*/ 1207294 w 3536157"/>
              <a:gd name="connsiteY53" fmla="*/ 2683669 h 3362325"/>
              <a:gd name="connsiteX54" fmla="*/ 1171575 w 3536157"/>
              <a:gd name="connsiteY54" fmla="*/ 2676525 h 3362325"/>
              <a:gd name="connsiteX55" fmla="*/ 1116806 w 3536157"/>
              <a:gd name="connsiteY55" fmla="*/ 2676525 h 3362325"/>
              <a:gd name="connsiteX56" fmla="*/ 1088231 w 3536157"/>
              <a:gd name="connsiteY56" fmla="*/ 2681287 h 3362325"/>
              <a:gd name="connsiteX57" fmla="*/ 1042988 w 3536157"/>
              <a:gd name="connsiteY57" fmla="*/ 2688431 h 3362325"/>
              <a:gd name="connsiteX58" fmla="*/ 1004888 w 3536157"/>
              <a:gd name="connsiteY58" fmla="*/ 2712244 h 3362325"/>
              <a:gd name="connsiteX59" fmla="*/ 950119 w 3536157"/>
              <a:gd name="connsiteY59" fmla="*/ 2745581 h 3362325"/>
              <a:gd name="connsiteX60" fmla="*/ 859631 w 3536157"/>
              <a:gd name="connsiteY60" fmla="*/ 2809875 h 3362325"/>
              <a:gd name="connsiteX61" fmla="*/ 788194 w 3536157"/>
              <a:gd name="connsiteY61" fmla="*/ 2857500 h 3362325"/>
              <a:gd name="connsiteX62" fmla="*/ 707231 w 3536157"/>
              <a:gd name="connsiteY62" fmla="*/ 2909887 h 3362325"/>
              <a:gd name="connsiteX63" fmla="*/ 652463 w 3536157"/>
              <a:gd name="connsiteY63" fmla="*/ 2955131 h 3362325"/>
              <a:gd name="connsiteX64" fmla="*/ 547688 w 3536157"/>
              <a:gd name="connsiteY64" fmla="*/ 3017044 h 3362325"/>
              <a:gd name="connsiteX65" fmla="*/ 459581 w 3536157"/>
              <a:gd name="connsiteY65" fmla="*/ 3064669 h 3362325"/>
              <a:gd name="connsiteX66" fmla="*/ 326231 w 3536157"/>
              <a:gd name="connsiteY66" fmla="*/ 3133725 h 3362325"/>
              <a:gd name="connsiteX67" fmla="*/ 240506 w 3536157"/>
              <a:gd name="connsiteY67" fmla="*/ 3167062 h 3362325"/>
              <a:gd name="connsiteX68" fmla="*/ 164306 w 3536157"/>
              <a:gd name="connsiteY68" fmla="*/ 3200400 h 3362325"/>
              <a:gd name="connsiteX69" fmla="*/ 102394 w 3536157"/>
              <a:gd name="connsiteY69" fmla="*/ 3221831 h 3362325"/>
              <a:gd name="connsiteX70" fmla="*/ 0 w 3536157"/>
              <a:gd name="connsiteY70" fmla="*/ 3233737 h 3362325"/>
              <a:gd name="connsiteX71" fmla="*/ 11906 w 3536157"/>
              <a:gd name="connsiteY71" fmla="*/ 3252787 h 3362325"/>
              <a:gd name="connsiteX72" fmla="*/ 33338 w 3536157"/>
              <a:gd name="connsiteY72" fmla="*/ 3281362 h 3362325"/>
              <a:gd name="connsiteX73" fmla="*/ 45244 w 3536157"/>
              <a:gd name="connsiteY73" fmla="*/ 3324225 h 3362325"/>
              <a:gd name="connsiteX74" fmla="*/ 47625 w 3536157"/>
              <a:gd name="connsiteY74" fmla="*/ 3362325 h 3362325"/>
              <a:gd name="connsiteX75" fmla="*/ 100013 w 3536157"/>
              <a:gd name="connsiteY75" fmla="*/ 3345656 h 3362325"/>
              <a:gd name="connsiteX76" fmla="*/ 247650 w 3536157"/>
              <a:gd name="connsiteY76" fmla="*/ 3288506 h 3362325"/>
              <a:gd name="connsiteX77" fmla="*/ 402431 w 3536157"/>
              <a:gd name="connsiteY77" fmla="*/ 3214687 h 3362325"/>
              <a:gd name="connsiteX78" fmla="*/ 531019 w 3536157"/>
              <a:gd name="connsiteY78" fmla="*/ 3138487 h 3362325"/>
              <a:gd name="connsiteX79" fmla="*/ 623888 w 3536157"/>
              <a:gd name="connsiteY79" fmla="*/ 3074194 h 3362325"/>
              <a:gd name="connsiteX80" fmla="*/ 721519 w 3536157"/>
              <a:gd name="connsiteY80" fmla="*/ 3005137 h 3362325"/>
              <a:gd name="connsiteX81" fmla="*/ 857250 w 3536157"/>
              <a:gd name="connsiteY81" fmla="*/ 2900362 h 3362325"/>
              <a:gd name="connsiteX82" fmla="*/ 978694 w 3536157"/>
              <a:gd name="connsiteY82" fmla="*/ 2826544 h 3362325"/>
              <a:gd name="connsiteX83" fmla="*/ 1035844 w 3536157"/>
              <a:gd name="connsiteY83" fmla="*/ 2774156 h 3362325"/>
              <a:gd name="connsiteX84" fmla="*/ 1066800 w 3536157"/>
              <a:gd name="connsiteY84" fmla="*/ 2764631 h 3362325"/>
              <a:gd name="connsiteX85" fmla="*/ 1081088 w 3536157"/>
              <a:gd name="connsiteY85" fmla="*/ 2759869 h 3362325"/>
              <a:gd name="connsiteX86" fmla="*/ 1140619 w 3536157"/>
              <a:gd name="connsiteY86" fmla="*/ 2755106 h 3362325"/>
              <a:gd name="connsiteX87" fmla="*/ 1200150 w 3536157"/>
              <a:gd name="connsiteY87" fmla="*/ 2745581 h 3362325"/>
              <a:gd name="connsiteX88" fmla="*/ 1221581 w 3536157"/>
              <a:gd name="connsiteY88" fmla="*/ 2740819 h 3362325"/>
              <a:gd name="connsiteX89" fmla="*/ 1240631 w 3536157"/>
              <a:gd name="connsiteY89" fmla="*/ 2731294 h 3362325"/>
              <a:gd name="connsiteX90" fmla="*/ 1307306 w 3536157"/>
              <a:gd name="connsiteY90" fmla="*/ 2690812 h 3362325"/>
              <a:gd name="connsiteX91" fmla="*/ 1338263 w 3536157"/>
              <a:gd name="connsiteY91" fmla="*/ 2676525 h 3362325"/>
              <a:gd name="connsiteX92" fmla="*/ 1347788 w 3536157"/>
              <a:gd name="connsiteY92" fmla="*/ 2650331 h 3362325"/>
              <a:gd name="connsiteX93" fmla="*/ 1362075 w 3536157"/>
              <a:gd name="connsiteY93" fmla="*/ 2626519 h 3362325"/>
              <a:gd name="connsiteX94" fmla="*/ 1383506 w 3536157"/>
              <a:gd name="connsiteY94" fmla="*/ 2600325 h 3362325"/>
              <a:gd name="connsiteX95" fmla="*/ 1407319 w 3536157"/>
              <a:gd name="connsiteY95" fmla="*/ 2562225 h 3362325"/>
              <a:gd name="connsiteX96" fmla="*/ 1438275 w 3536157"/>
              <a:gd name="connsiteY96" fmla="*/ 2538412 h 3362325"/>
              <a:gd name="connsiteX97" fmla="*/ 1457325 w 3536157"/>
              <a:gd name="connsiteY97" fmla="*/ 2528887 h 3362325"/>
              <a:gd name="connsiteX98" fmla="*/ 1485900 w 3536157"/>
              <a:gd name="connsiteY98" fmla="*/ 2528887 h 3362325"/>
              <a:gd name="connsiteX99" fmla="*/ 1540669 w 3536157"/>
              <a:gd name="connsiteY99" fmla="*/ 2536031 h 3362325"/>
              <a:gd name="connsiteX100" fmla="*/ 1590675 w 3536157"/>
              <a:gd name="connsiteY100" fmla="*/ 2540794 h 3362325"/>
              <a:gd name="connsiteX101" fmla="*/ 1643063 w 3536157"/>
              <a:gd name="connsiteY101" fmla="*/ 2536031 h 3362325"/>
              <a:gd name="connsiteX102" fmla="*/ 1664494 w 3536157"/>
              <a:gd name="connsiteY102" fmla="*/ 2536031 h 3362325"/>
              <a:gd name="connsiteX103" fmla="*/ 1704975 w 3536157"/>
              <a:gd name="connsiteY103" fmla="*/ 2519362 h 3362325"/>
              <a:gd name="connsiteX104" fmla="*/ 1728788 w 3536157"/>
              <a:gd name="connsiteY104" fmla="*/ 2505075 h 3362325"/>
              <a:gd name="connsiteX105" fmla="*/ 1785938 w 3536157"/>
              <a:gd name="connsiteY105" fmla="*/ 2483644 h 3362325"/>
              <a:gd name="connsiteX106" fmla="*/ 1807369 w 3536157"/>
              <a:gd name="connsiteY106" fmla="*/ 2459831 h 3362325"/>
              <a:gd name="connsiteX107" fmla="*/ 1843088 w 3536157"/>
              <a:gd name="connsiteY107" fmla="*/ 2428875 h 3362325"/>
              <a:gd name="connsiteX108" fmla="*/ 1859756 w 3536157"/>
              <a:gd name="connsiteY108" fmla="*/ 2386012 h 3362325"/>
              <a:gd name="connsiteX109" fmla="*/ 1876425 w 3536157"/>
              <a:gd name="connsiteY109" fmla="*/ 2347912 h 3362325"/>
              <a:gd name="connsiteX110" fmla="*/ 1890713 w 3536157"/>
              <a:gd name="connsiteY110" fmla="*/ 2307431 h 3362325"/>
              <a:gd name="connsiteX111" fmla="*/ 1893093 w 3536157"/>
              <a:gd name="connsiteY111" fmla="*/ 2259807 h 3362325"/>
              <a:gd name="connsiteX112" fmla="*/ 1912143 w 3536157"/>
              <a:gd name="connsiteY112" fmla="*/ 2214563 h 3362325"/>
              <a:gd name="connsiteX113" fmla="*/ 1955006 w 3536157"/>
              <a:gd name="connsiteY113" fmla="*/ 2169320 h 3362325"/>
              <a:gd name="connsiteX114" fmla="*/ 2059780 w 3536157"/>
              <a:gd name="connsiteY114" fmla="*/ 2150269 h 3362325"/>
              <a:gd name="connsiteX115" fmla="*/ 2216943 w 3536157"/>
              <a:gd name="connsiteY115" fmla="*/ 2040732 h 3362325"/>
              <a:gd name="connsiteX116" fmla="*/ 2274093 w 3536157"/>
              <a:gd name="connsiteY116" fmla="*/ 1988345 h 3362325"/>
              <a:gd name="connsiteX117" fmla="*/ 2378868 w 3536157"/>
              <a:gd name="connsiteY117" fmla="*/ 1878807 h 3362325"/>
              <a:gd name="connsiteX118" fmla="*/ 2486024 w 3536157"/>
              <a:gd name="connsiteY118" fmla="*/ 1747839 h 3362325"/>
              <a:gd name="connsiteX119" fmla="*/ 2566986 w 3536157"/>
              <a:gd name="connsiteY119" fmla="*/ 1676400 h 3362325"/>
              <a:gd name="connsiteX120" fmla="*/ 2638424 w 3536157"/>
              <a:gd name="connsiteY120" fmla="*/ 1524001 h 3362325"/>
              <a:gd name="connsiteX121" fmla="*/ 2693193 w 3536157"/>
              <a:gd name="connsiteY121" fmla="*/ 1393032 h 3362325"/>
              <a:gd name="connsiteX122" fmla="*/ 2724149 w 3536157"/>
              <a:gd name="connsiteY122" fmla="*/ 1328738 h 3362325"/>
              <a:gd name="connsiteX123" fmla="*/ 2783681 w 3536157"/>
              <a:gd name="connsiteY123" fmla="*/ 1273970 h 3362325"/>
              <a:gd name="connsiteX124" fmla="*/ 2886074 w 3536157"/>
              <a:gd name="connsiteY124" fmla="*/ 1216820 h 3362325"/>
              <a:gd name="connsiteX125" fmla="*/ 2950368 w 3536157"/>
              <a:gd name="connsiteY125" fmla="*/ 1202532 h 3362325"/>
              <a:gd name="connsiteX126" fmla="*/ 3002755 w 3536157"/>
              <a:gd name="connsiteY126" fmla="*/ 1147763 h 3362325"/>
              <a:gd name="connsiteX127" fmla="*/ 3031330 w 3536157"/>
              <a:gd name="connsiteY127" fmla="*/ 1057277 h 3362325"/>
              <a:gd name="connsiteX128" fmla="*/ 3045618 w 3536157"/>
              <a:gd name="connsiteY128" fmla="*/ 1002508 h 3362325"/>
              <a:gd name="connsiteX129" fmla="*/ 3107531 w 3536157"/>
              <a:gd name="connsiteY129" fmla="*/ 923927 h 3362325"/>
              <a:gd name="connsiteX130" fmla="*/ 3157536 w 3536157"/>
              <a:gd name="connsiteY130" fmla="*/ 800102 h 3362325"/>
              <a:gd name="connsiteX131" fmla="*/ 3233737 w 3536157"/>
              <a:gd name="connsiteY131" fmla="*/ 702469 h 3362325"/>
              <a:gd name="connsiteX132" fmla="*/ 3298031 w 3536157"/>
              <a:gd name="connsiteY132" fmla="*/ 590552 h 3362325"/>
              <a:gd name="connsiteX133" fmla="*/ 3338512 w 3536157"/>
              <a:gd name="connsiteY133" fmla="*/ 557215 h 3362325"/>
              <a:gd name="connsiteX134" fmla="*/ 3362324 w 3536157"/>
              <a:gd name="connsiteY134" fmla="*/ 502446 h 3362325"/>
              <a:gd name="connsiteX135" fmla="*/ 3390899 w 3536157"/>
              <a:gd name="connsiteY135" fmla="*/ 428627 h 3362325"/>
              <a:gd name="connsiteX136" fmla="*/ 3421856 w 3536157"/>
              <a:gd name="connsiteY136" fmla="*/ 347664 h 3362325"/>
              <a:gd name="connsiteX137" fmla="*/ 3481387 w 3536157"/>
              <a:gd name="connsiteY137" fmla="*/ 252414 h 3362325"/>
              <a:gd name="connsiteX138" fmla="*/ 3536157 w 3536157"/>
              <a:gd name="connsiteY138" fmla="*/ 147636 h 3362325"/>
              <a:gd name="connsiteX0" fmla="*/ 3505200 w 3536157"/>
              <a:gd name="connsiteY0" fmla="*/ 0 h 3362325"/>
              <a:gd name="connsiteX1" fmla="*/ 3469481 w 3536157"/>
              <a:gd name="connsiteY1" fmla="*/ 140495 h 3362325"/>
              <a:gd name="connsiteX2" fmla="*/ 3440906 w 3536157"/>
              <a:gd name="connsiteY2" fmla="*/ 228600 h 3362325"/>
              <a:gd name="connsiteX3" fmla="*/ 3381374 w 3536157"/>
              <a:gd name="connsiteY3" fmla="*/ 340520 h 3362325"/>
              <a:gd name="connsiteX4" fmla="*/ 3336130 w 3536157"/>
              <a:gd name="connsiteY4" fmla="*/ 385764 h 3362325"/>
              <a:gd name="connsiteX5" fmla="*/ 3298031 w 3536157"/>
              <a:gd name="connsiteY5" fmla="*/ 423864 h 3362325"/>
              <a:gd name="connsiteX6" fmla="*/ 3278980 w 3536157"/>
              <a:gd name="connsiteY6" fmla="*/ 450058 h 3362325"/>
              <a:gd name="connsiteX7" fmla="*/ 3259931 w 3536157"/>
              <a:gd name="connsiteY7" fmla="*/ 490540 h 3362325"/>
              <a:gd name="connsiteX8" fmla="*/ 3193255 w 3536157"/>
              <a:gd name="connsiteY8" fmla="*/ 519114 h 3362325"/>
              <a:gd name="connsiteX9" fmla="*/ 3133724 w 3536157"/>
              <a:gd name="connsiteY9" fmla="*/ 559595 h 3362325"/>
              <a:gd name="connsiteX10" fmla="*/ 3078956 w 3536157"/>
              <a:gd name="connsiteY10" fmla="*/ 661989 h 3362325"/>
              <a:gd name="connsiteX11" fmla="*/ 3057524 w 3536157"/>
              <a:gd name="connsiteY11" fmla="*/ 733427 h 3362325"/>
              <a:gd name="connsiteX12" fmla="*/ 3055144 w 3536157"/>
              <a:gd name="connsiteY12" fmla="*/ 797719 h 3362325"/>
              <a:gd name="connsiteX13" fmla="*/ 3045618 w 3536157"/>
              <a:gd name="connsiteY13" fmla="*/ 854871 h 3362325"/>
              <a:gd name="connsiteX14" fmla="*/ 3038474 w 3536157"/>
              <a:gd name="connsiteY14" fmla="*/ 892970 h 3362325"/>
              <a:gd name="connsiteX15" fmla="*/ 3024187 w 3536157"/>
              <a:gd name="connsiteY15" fmla="*/ 921546 h 3362325"/>
              <a:gd name="connsiteX16" fmla="*/ 3007518 w 3536157"/>
              <a:gd name="connsiteY16" fmla="*/ 957263 h 3362325"/>
              <a:gd name="connsiteX17" fmla="*/ 2978943 w 3536157"/>
              <a:gd name="connsiteY17" fmla="*/ 1009651 h 3362325"/>
              <a:gd name="connsiteX18" fmla="*/ 2962274 w 3536157"/>
              <a:gd name="connsiteY18" fmla="*/ 1097757 h 3362325"/>
              <a:gd name="connsiteX19" fmla="*/ 2924174 w 3536157"/>
              <a:gd name="connsiteY19" fmla="*/ 1147764 h 3362325"/>
              <a:gd name="connsiteX20" fmla="*/ 2833687 w 3536157"/>
              <a:gd name="connsiteY20" fmla="*/ 1195388 h 3362325"/>
              <a:gd name="connsiteX21" fmla="*/ 2771774 w 3536157"/>
              <a:gd name="connsiteY21" fmla="*/ 1219201 h 3362325"/>
              <a:gd name="connsiteX22" fmla="*/ 2738437 w 3536157"/>
              <a:gd name="connsiteY22" fmla="*/ 1240632 h 3362325"/>
              <a:gd name="connsiteX23" fmla="*/ 2709862 w 3536157"/>
              <a:gd name="connsiteY23" fmla="*/ 1281113 h 3362325"/>
              <a:gd name="connsiteX24" fmla="*/ 2652712 w 3536157"/>
              <a:gd name="connsiteY24" fmla="*/ 1369220 h 3362325"/>
              <a:gd name="connsiteX25" fmla="*/ 2609849 w 3536157"/>
              <a:gd name="connsiteY25" fmla="*/ 1493045 h 3362325"/>
              <a:gd name="connsiteX26" fmla="*/ 2569368 w 3536157"/>
              <a:gd name="connsiteY26" fmla="*/ 1576388 h 3362325"/>
              <a:gd name="connsiteX27" fmla="*/ 2528887 w 3536157"/>
              <a:gd name="connsiteY27" fmla="*/ 1652588 h 3362325"/>
              <a:gd name="connsiteX28" fmla="*/ 2464594 w 3536157"/>
              <a:gd name="connsiteY28" fmla="*/ 1700214 h 3362325"/>
              <a:gd name="connsiteX29" fmla="*/ 2409824 w 3536157"/>
              <a:gd name="connsiteY29" fmla="*/ 1769270 h 3362325"/>
              <a:gd name="connsiteX30" fmla="*/ 2286000 w 3536157"/>
              <a:gd name="connsiteY30" fmla="*/ 1900238 h 3362325"/>
              <a:gd name="connsiteX31" fmla="*/ 2171699 w 3536157"/>
              <a:gd name="connsiteY31" fmla="*/ 2009776 h 3362325"/>
              <a:gd name="connsiteX32" fmla="*/ 2069305 w 3536157"/>
              <a:gd name="connsiteY32" fmla="*/ 2085974 h 3362325"/>
              <a:gd name="connsiteX33" fmla="*/ 1978817 w 3536157"/>
              <a:gd name="connsiteY33" fmla="*/ 2100263 h 3362325"/>
              <a:gd name="connsiteX34" fmla="*/ 1916905 w 3536157"/>
              <a:gd name="connsiteY34" fmla="*/ 2128838 h 3362325"/>
              <a:gd name="connsiteX35" fmla="*/ 1859755 w 3536157"/>
              <a:gd name="connsiteY35" fmla="*/ 2174081 h 3362325"/>
              <a:gd name="connsiteX36" fmla="*/ 1840705 w 3536157"/>
              <a:gd name="connsiteY36" fmla="*/ 2240757 h 3362325"/>
              <a:gd name="connsiteX37" fmla="*/ 1838324 w 3536157"/>
              <a:gd name="connsiteY37" fmla="*/ 2319338 h 3362325"/>
              <a:gd name="connsiteX38" fmla="*/ 1831181 w 3536157"/>
              <a:gd name="connsiteY38" fmla="*/ 2374106 h 3362325"/>
              <a:gd name="connsiteX39" fmla="*/ 1816894 w 3536157"/>
              <a:gd name="connsiteY39" fmla="*/ 2407444 h 3362325"/>
              <a:gd name="connsiteX40" fmla="*/ 1788319 w 3536157"/>
              <a:gd name="connsiteY40" fmla="*/ 2440781 h 3362325"/>
              <a:gd name="connsiteX41" fmla="*/ 1728788 w 3536157"/>
              <a:gd name="connsiteY41" fmla="*/ 2464594 h 3362325"/>
              <a:gd name="connsiteX42" fmla="*/ 1676400 w 3536157"/>
              <a:gd name="connsiteY42" fmla="*/ 2478881 h 3362325"/>
              <a:gd name="connsiteX43" fmla="*/ 1624013 w 3536157"/>
              <a:gd name="connsiteY43" fmla="*/ 2483644 h 3362325"/>
              <a:gd name="connsiteX44" fmla="*/ 1543050 w 3536157"/>
              <a:gd name="connsiteY44" fmla="*/ 2481262 h 3362325"/>
              <a:gd name="connsiteX45" fmla="*/ 1454944 w 3536157"/>
              <a:gd name="connsiteY45" fmla="*/ 2478881 h 3362325"/>
              <a:gd name="connsiteX46" fmla="*/ 1402556 w 3536157"/>
              <a:gd name="connsiteY46" fmla="*/ 2483644 h 3362325"/>
              <a:gd name="connsiteX47" fmla="*/ 1364456 w 3536157"/>
              <a:gd name="connsiteY47" fmla="*/ 2509837 h 3362325"/>
              <a:gd name="connsiteX48" fmla="*/ 1345406 w 3536157"/>
              <a:gd name="connsiteY48" fmla="*/ 2538412 h 3362325"/>
              <a:gd name="connsiteX49" fmla="*/ 1326356 w 3536157"/>
              <a:gd name="connsiteY49" fmla="*/ 2574131 h 3362325"/>
              <a:gd name="connsiteX50" fmla="*/ 1312069 w 3536157"/>
              <a:gd name="connsiteY50" fmla="*/ 2612231 h 3362325"/>
              <a:gd name="connsiteX51" fmla="*/ 1281113 w 3536157"/>
              <a:gd name="connsiteY51" fmla="*/ 2636044 h 3362325"/>
              <a:gd name="connsiteX52" fmla="*/ 1238250 w 3536157"/>
              <a:gd name="connsiteY52" fmla="*/ 2674144 h 3362325"/>
              <a:gd name="connsiteX53" fmla="*/ 1207294 w 3536157"/>
              <a:gd name="connsiteY53" fmla="*/ 2683669 h 3362325"/>
              <a:gd name="connsiteX54" fmla="*/ 1171575 w 3536157"/>
              <a:gd name="connsiteY54" fmla="*/ 2676525 h 3362325"/>
              <a:gd name="connsiteX55" fmla="*/ 1116806 w 3536157"/>
              <a:gd name="connsiteY55" fmla="*/ 2676525 h 3362325"/>
              <a:gd name="connsiteX56" fmla="*/ 1088231 w 3536157"/>
              <a:gd name="connsiteY56" fmla="*/ 2681287 h 3362325"/>
              <a:gd name="connsiteX57" fmla="*/ 1042988 w 3536157"/>
              <a:gd name="connsiteY57" fmla="*/ 2688431 h 3362325"/>
              <a:gd name="connsiteX58" fmla="*/ 1004888 w 3536157"/>
              <a:gd name="connsiteY58" fmla="*/ 2712244 h 3362325"/>
              <a:gd name="connsiteX59" fmla="*/ 950119 w 3536157"/>
              <a:gd name="connsiteY59" fmla="*/ 2745581 h 3362325"/>
              <a:gd name="connsiteX60" fmla="*/ 859631 w 3536157"/>
              <a:gd name="connsiteY60" fmla="*/ 2809875 h 3362325"/>
              <a:gd name="connsiteX61" fmla="*/ 788194 w 3536157"/>
              <a:gd name="connsiteY61" fmla="*/ 2857500 h 3362325"/>
              <a:gd name="connsiteX62" fmla="*/ 707231 w 3536157"/>
              <a:gd name="connsiteY62" fmla="*/ 2909887 h 3362325"/>
              <a:gd name="connsiteX63" fmla="*/ 652463 w 3536157"/>
              <a:gd name="connsiteY63" fmla="*/ 2955131 h 3362325"/>
              <a:gd name="connsiteX64" fmla="*/ 547688 w 3536157"/>
              <a:gd name="connsiteY64" fmla="*/ 3017044 h 3362325"/>
              <a:gd name="connsiteX65" fmla="*/ 459581 w 3536157"/>
              <a:gd name="connsiteY65" fmla="*/ 3064669 h 3362325"/>
              <a:gd name="connsiteX66" fmla="*/ 326231 w 3536157"/>
              <a:gd name="connsiteY66" fmla="*/ 3133725 h 3362325"/>
              <a:gd name="connsiteX67" fmla="*/ 240506 w 3536157"/>
              <a:gd name="connsiteY67" fmla="*/ 3167062 h 3362325"/>
              <a:gd name="connsiteX68" fmla="*/ 164306 w 3536157"/>
              <a:gd name="connsiteY68" fmla="*/ 3200400 h 3362325"/>
              <a:gd name="connsiteX69" fmla="*/ 102394 w 3536157"/>
              <a:gd name="connsiteY69" fmla="*/ 3221831 h 3362325"/>
              <a:gd name="connsiteX70" fmla="*/ 0 w 3536157"/>
              <a:gd name="connsiteY70" fmla="*/ 3233737 h 3362325"/>
              <a:gd name="connsiteX71" fmla="*/ 11906 w 3536157"/>
              <a:gd name="connsiteY71" fmla="*/ 3252787 h 3362325"/>
              <a:gd name="connsiteX72" fmla="*/ 33338 w 3536157"/>
              <a:gd name="connsiteY72" fmla="*/ 3281362 h 3362325"/>
              <a:gd name="connsiteX73" fmla="*/ 45244 w 3536157"/>
              <a:gd name="connsiteY73" fmla="*/ 3324225 h 3362325"/>
              <a:gd name="connsiteX74" fmla="*/ 47625 w 3536157"/>
              <a:gd name="connsiteY74" fmla="*/ 3362325 h 3362325"/>
              <a:gd name="connsiteX75" fmla="*/ 100013 w 3536157"/>
              <a:gd name="connsiteY75" fmla="*/ 3345656 h 3362325"/>
              <a:gd name="connsiteX76" fmla="*/ 247650 w 3536157"/>
              <a:gd name="connsiteY76" fmla="*/ 3288506 h 3362325"/>
              <a:gd name="connsiteX77" fmla="*/ 402431 w 3536157"/>
              <a:gd name="connsiteY77" fmla="*/ 3214687 h 3362325"/>
              <a:gd name="connsiteX78" fmla="*/ 531019 w 3536157"/>
              <a:gd name="connsiteY78" fmla="*/ 3138487 h 3362325"/>
              <a:gd name="connsiteX79" fmla="*/ 623888 w 3536157"/>
              <a:gd name="connsiteY79" fmla="*/ 3074194 h 3362325"/>
              <a:gd name="connsiteX80" fmla="*/ 721519 w 3536157"/>
              <a:gd name="connsiteY80" fmla="*/ 3005137 h 3362325"/>
              <a:gd name="connsiteX81" fmla="*/ 857250 w 3536157"/>
              <a:gd name="connsiteY81" fmla="*/ 2900362 h 3362325"/>
              <a:gd name="connsiteX82" fmla="*/ 978694 w 3536157"/>
              <a:gd name="connsiteY82" fmla="*/ 2826544 h 3362325"/>
              <a:gd name="connsiteX83" fmla="*/ 1035844 w 3536157"/>
              <a:gd name="connsiteY83" fmla="*/ 2774156 h 3362325"/>
              <a:gd name="connsiteX84" fmla="*/ 1066800 w 3536157"/>
              <a:gd name="connsiteY84" fmla="*/ 2764631 h 3362325"/>
              <a:gd name="connsiteX85" fmla="*/ 1081088 w 3536157"/>
              <a:gd name="connsiteY85" fmla="*/ 2759869 h 3362325"/>
              <a:gd name="connsiteX86" fmla="*/ 1140619 w 3536157"/>
              <a:gd name="connsiteY86" fmla="*/ 2755106 h 3362325"/>
              <a:gd name="connsiteX87" fmla="*/ 1200150 w 3536157"/>
              <a:gd name="connsiteY87" fmla="*/ 2745581 h 3362325"/>
              <a:gd name="connsiteX88" fmla="*/ 1221581 w 3536157"/>
              <a:gd name="connsiteY88" fmla="*/ 2740819 h 3362325"/>
              <a:gd name="connsiteX89" fmla="*/ 1240631 w 3536157"/>
              <a:gd name="connsiteY89" fmla="*/ 2731294 h 3362325"/>
              <a:gd name="connsiteX90" fmla="*/ 1307306 w 3536157"/>
              <a:gd name="connsiteY90" fmla="*/ 2690812 h 3362325"/>
              <a:gd name="connsiteX91" fmla="*/ 1338263 w 3536157"/>
              <a:gd name="connsiteY91" fmla="*/ 2676525 h 3362325"/>
              <a:gd name="connsiteX92" fmla="*/ 1347788 w 3536157"/>
              <a:gd name="connsiteY92" fmla="*/ 2650331 h 3362325"/>
              <a:gd name="connsiteX93" fmla="*/ 1362075 w 3536157"/>
              <a:gd name="connsiteY93" fmla="*/ 2626519 h 3362325"/>
              <a:gd name="connsiteX94" fmla="*/ 1383506 w 3536157"/>
              <a:gd name="connsiteY94" fmla="*/ 2600325 h 3362325"/>
              <a:gd name="connsiteX95" fmla="*/ 1407319 w 3536157"/>
              <a:gd name="connsiteY95" fmla="*/ 2562225 h 3362325"/>
              <a:gd name="connsiteX96" fmla="*/ 1438275 w 3536157"/>
              <a:gd name="connsiteY96" fmla="*/ 2538412 h 3362325"/>
              <a:gd name="connsiteX97" fmla="*/ 1457325 w 3536157"/>
              <a:gd name="connsiteY97" fmla="*/ 2528887 h 3362325"/>
              <a:gd name="connsiteX98" fmla="*/ 1485900 w 3536157"/>
              <a:gd name="connsiteY98" fmla="*/ 2528887 h 3362325"/>
              <a:gd name="connsiteX99" fmla="*/ 1540669 w 3536157"/>
              <a:gd name="connsiteY99" fmla="*/ 2536031 h 3362325"/>
              <a:gd name="connsiteX100" fmla="*/ 1590675 w 3536157"/>
              <a:gd name="connsiteY100" fmla="*/ 2540794 h 3362325"/>
              <a:gd name="connsiteX101" fmla="*/ 1643063 w 3536157"/>
              <a:gd name="connsiteY101" fmla="*/ 2536031 h 3362325"/>
              <a:gd name="connsiteX102" fmla="*/ 1664494 w 3536157"/>
              <a:gd name="connsiteY102" fmla="*/ 2536031 h 3362325"/>
              <a:gd name="connsiteX103" fmla="*/ 1704975 w 3536157"/>
              <a:gd name="connsiteY103" fmla="*/ 2519362 h 3362325"/>
              <a:gd name="connsiteX104" fmla="*/ 1728788 w 3536157"/>
              <a:gd name="connsiteY104" fmla="*/ 2505075 h 3362325"/>
              <a:gd name="connsiteX105" fmla="*/ 1785938 w 3536157"/>
              <a:gd name="connsiteY105" fmla="*/ 2483644 h 3362325"/>
              <a:gd name="connsiteX106" fmla="*/ 1807369 w 3536157"/>
              <a:gd name="connsiteY106" fmla="*/ 2459831 h 3362325"/>
              <a:gd name="connsiteX107" fmla="*/ 1843088 w 3536157"/>
              <a:gd name="connsiteY107" fmla="*/ 2428875 h 3362325"/>
              <a:gd name="connsiteX108" fmla="*/ 1859756 w 3536157"/>
              <a:gd name="connsiteY108" fmla="*/ 2386012 h 3362325"/>
              <a:gd name="connsiteX109" fmla="*/ 1876425 w 3536157"/>
              <a:gd name="connsiteY109" fmla="*/ 2347912 h 3362325"/>
              <a:gd name="connsiteX110" fmla="*/ 1890713 w 3536157"/>
              <a:gd name="connsiteY110" fmla="*/ 2307431 h 3362325"/>
              <a:gd name="connsiteX111" fmla="*/ 1893093 w 3536157"/>
              <a:gd name="connsiteY111" fmla="*/ 2259807 h 3362325"/>
              <a:gd name="connsiteX112" fmla="*/ 1912143 w 3536157"/>
              <a:gd name="connsiteY112" fmla="*/ 2214563 h 3362325"/>
              <a:gd name="connsiteX113" fmla="*/ 1955006 w 3536157"/>
              <a:gd name="connsiteY113" fmla="*/ 2169320 h 3362325"/>
              <a:gd name="connsiteX114" fmla="*/ 2059780 w 3536157"/>
              <a:gd name="connsiteY114" fmla="*/ 2150269 h 3362325"/>
              <a:gd name="connsiteX115" fmla="*/ 2216943 w 3536157"/>
              <a:gd name="connsiteY115" fmla="*/ 2040732 h 3362325"/>
              <a:gd name="connsiteX116" fmla="*/ 2274093 w 3536157"/>
              <a:gd name="connsiteY116" fmla="*/ 1988345 h 3362325"/>
              <a:gd name="connsiteX117" fmla="*/ 2378868 w 3536157"/>
              <a:gd name="connsiteY117" fmla="*/ 1878807 h 3362325"/>
              <a:gd name="connsiteX118" fmla="*/ 2486024 w 3536157"/>
              <a:gd name="connsiteY118" fmla="*/ 1747839 h 3362325"/>
              <a:gd name="connsiteX119" fmla="*/ 2566986 w 3536157"/>
              <a:gd name="connsiteY119" fmla="*/ 1676400 h 3362325"/>
              <a:gd name="connsiteX120" fmla="*/ 2638424 w 3536157"/>
              <a:gd name="connsiteY120" fmla="*/ 1524001 h 3362325"/>
              <a:gd name="connsiteX121" fmla="*/ 2693193 w 3536157"/>
              <a:gd name="connsiteY121" fmla="*/ 1393032 h 3362325"/>
              <a:gd name="connsiteX122" fmla="*/ 2724149 w 3536157"/>
              <a:gd name="connsiteY122" fmla="*/ 1328738 h 3362325"/>
              <a:gd name="connsiteX123" fmla="*/ 2783681 w 3536157"/>
              <a:gd name="connsiteY123" fmla="*/ 1273970 h 3362325"/>
              <a:gd name="connsiteX124" fmla="*/ 2886074 w 3536157"/>
              <a:gd name="connsiteY124" fmla="*/ 1216820 h 3362325"/>
              <a:gd name="connsiteX125" fmla="*/ 2950368 w 3536157"/>
              <a:gd name="connsiteY125" fmla="*/ 1202532 h 3362325"/>
              <a:gd name="connsiteX126" fmla="*/ 3002755 w 3536157"/>
              <a:gd name="connsiteY126" fmla="*/ 1147763 h 3362325"/>
              <a:gd name="connsiteX127" fmla="*/ 3040855 w 3536157"/>
              <a:gd name="connsiteY127" fmla="*/ 1064420 h 3362325"/>
              <a:gd name="connsiteX128" fmla="*/ 3045618 w 3536157"/>
              <a:gd name="connsiteY128" fmla="*/ 1002508 h 3362325"/>
              <a:gd name="connsiteX129" fmla="*/ 3107531 w 3536157"/>
              <a:gd name="connsiteY129" fmla="*/ 923927 h 3362325"/>
              <a:gd name="connsiteX130" fmla="*/ 3157536 w 3536157"/>
              <a:gd name="connsiteY130" fmla="*/ 800102 h 3362325"/>
              <a:gd name="connsiteX131" fmla="*/ 3233737 w 3536157"/>
              <a:gd name="connsiteY131" fmla="*/ 702469 h 3362325"/>
              <a:gd name="connsiteX132" fmla="*/ 3298031 w 3536157"/>
              <a:gd name="connsiteY132" fmla="*/ 590552 h 3362325"/>
              <a:gd name="connsiteX133" fmla="*/ 3338512 w 3536157"/>
              <a:gd name="connsiteY133" fmla="*/ 557215 h 3362325"/>
              <a:gd name="connsiteX134" fmla="*/ 3362324 w 3536157"/>
              <a:gd name="connsiteY134" fmla="*/ 502446 h 3362325"/>
              <a:gd name="connsiteX135" fmla="*/ 3390899 w 3536157"/>
              <a:gd name="connsiteY135" fmla="*/ 428627 h 3362325"/>
              <a:gd name="connsiteX136" fmla="*/ 3421856 w 3536157"/>
              <a:gd name="connsiteY136" fmla="*/ 347664 h 3362325"/>
              <a:gd name="connsiteX137" fmla="*/ 3481387 w 3536157"/>
              <a:gd name="connsiteY137" fmla="*/ 252414 h 3362325"/>
              <a:gd name="connsiteX138" fmla="*/ 3536157 w 3536157"/>
              <a:gd name="connsiteY138" fmla="*/ 147636 h 3362325"/>
              <a:gd name="connsiteX0" fmla="*/ 3505200 w 3536157"/>
              <a:gd name="connsiteY0" fmla="*/ 0 h 3362325"/>
              <a:gd name="connsiteX1" fmla="*/ 3469481 w 3536157"/>
              <a:gd name="connsiteY1" fmla="*/ 140495 h 3362325"/>
              <a:gd name="connsiteX2" fmla="*/ 3440906 w 3536157"/>
              <a:gd name="connsiteY2" fmla="*/ 228600 h 3362325"/>
              <a:gd name="connsiteX3" fmla="*/ 3381374 w 3536157"/>
              <a:gd name="connsiteY3" fmla="*/ 340520 h 3362325"/>
              <a:gd name="connsiteX4" fmla="*/ 3336130 w 3536157"/>
              <a:gd name="connsiteY4" fmla="*/ 385764 h 3362325"/>
              <a:gd name="connsiteX5" fmla="*/ 3298031 w 3536157"/>
              <a:gd name="connsiteY5" fmla="*/ 423864 h 3362325"/>
              <a:gd name="connsiteX6" fmla="*/ 3278980 w 3536157"/>
              <a:gd name="connsiteY6" fmla="*/ 450058 h 3362325"/>
              <a:gd name="connsiteX7" fmla="*/ 3259931 w 3536157"/>
              <a:gd name="connsiteY7" fmla="*/ 490540 h 3362325"/>
              <a:gd name="connsiteX8" fmla="*/ 3193255 w 3536157"/>
              <a:gd name="connsiteY8" fmla="*/ 519114 h 3362325"/>
              <a:gd name="connsiteX9" fmla="*/ 3133724 w 3536157"/>
              <a:gd name="connsiteY9" fmla="*/ 559595 h 3362325"/>
              <a:gd name="connsiteX10" fmla="*/ 3078956 w 3536157"/>
              <a:gd name="connsiteY10" fmla="*/ 661989 h 3362325"/>
              <a:gd name="connsiteX11" fmla="*/ 3057524 w 3536157"/>
              <a:gd name="connsiteY11" fmla="*/ 733427 h 3362325"/>
              <a:gd name="connsiteX12" fmla="*/ 3055144 w 3536157"/>
              <a:gd name="connsiteY12" fmla="*/ 797719 h 3362325"/>
              <a:gd name="connsiteX13" fmla="*/ 3045618 w 3536157"/>
              <a:gd name="connsiteY13" fmla="*/ 854871 h 3362325"/>
              <a:gd name="connsiteX14" fmla="*/ 3038474 w 3536157"/>
              <a:gd name="connsiteY14" fmla="*/ 892970 h 3362325"/>
              <a:gd name="connsiteX15" fmla="*/ 3024187 w 3536157"/>
              <a:gd name="connsiteY15" fmla="*/ 921546 h 3362325"/>
              <a:gd name="connsiteX16" fmla="*/ 3007518 w 3536157"/>
              <a:gd name="connsiteY16" fmla="*/ 957263 h 3362325"/>
              <a:gd name="connsiteX17" fmla="*/ 2978943 w 3536157"/>
              <a:gd name="connsiteY17" fmla="*/ 1009651 h 3362325"/>
              <a:gd name="connsiteX18" fmla="*/ 2962274 w 3536157"/>
              <a:gd name="connsiteY18" fmla="*/ 1097757 h 3362325"/>
              <a:gd name="connsiteX19" fmla="*/ 2924174 w 3536157"/>
              <a:gd name="connsiteY19" fmla="*/ 1147764 h 3362325"/>
              <a:gd name="connsiteX20" fmla="*/ 2833687 w 3536157"/>
              <a:gd name="connsiteY20" fmla="*/ 1195388 h 3362325"/>
              <a:gd name="connsiteX21" fmla="*/ 2771774 w 3536157"/>
              <a:gd name="connsiteY21" fmla="*/ 1219201 h 3362325"/>
              <a:gd name="connsiteX22" fmla="*/ 2738437 w 3536157"/>
              <a:gd name="connsiteY22" fmla="*/ 1240632 h 3362325"/>
              <a:gd name="connsiteX23" fmla="*/ 2709862 w 3536157"/>
              <a:gd name="connsiteY23" fmla="*/ 1281113 h 3362325"/>
              <a:gd name="connsiteX24" fmla="*/ 2652712 w 3536157"/>
              <a:gd name="connsiteY24" fmla="*/ 1369220 h 3362325"/>
              <a:gd name="connsiteX25" fmla="*/ 2609849 w 3536157"/>
              <a:gd name="connsiteY25" fmla="*/ 1493045 h 3362325"/>
              <a:gd name="connsiteX26" fmla="*/ 2569368 w 3536157"/>
              <a:gd name="connsiteY26" fmla="*/ 1576388 h 3362325"/>
              <a:gd name="connsiteX27" fmla="*/ 2528887 w 3536157"/>
              <a:gd name="connsiteY27" fmla="*/ 1652588 h 3362325"/>
              <a:gd name="connsiteX28" fmla="*/ 2464594 w 3536157"/>
              <a:gd name="connsiteY28" fmla="*/ 1700214 h 3362325"/>
              <a:gd name="connsiteX29" fmla="*/ 2409824 w 3536157"/>
              <a:gd name="connsiteY29" fmla="*/ 1769270 h 3362325"/>
              <a:gd name="connsiteX30" fmla="*/ 2286000 w 3536157"/>
              <a:gd name="connsiteY30" fmla="*/ 1900238 h 3362325"/>
              <a:gd name="connsiteX31" fmla="*/ 2171699 w 3536157"/>
              <a:gd name="connsiteY31" fmla="*/ 2009776 h 3362325"/>
              <a:gd name="connsiteX32" fmla="*/ 2069305 w 3536157"/>
              <a:gd name="connsiteY32" fmla="*/ 2085974 h 3362325"/>
              <a:gd name="connsiteX33" fmla="*/ 1978817 w 3536157"/>
              <a:gd name="connsiteY33" fmla="*/ 2100263 h 3362325"/>
              <a:gd name="connsiteX34" fmla="*/ 1916905 w 3536157"/>
              <a:gd name="connsiteY34" fmla="*/ 2128838 h 3362325"/>
              <a:gd name="connsiteX35" fmla="*/ 1859755 w 3536157"/>
              <a:gd name="connsiteY35" fmla="*/ 2174081 h 3362325"/>
              <a:gd name="connsiteX36" fmla="*/ 1840705 w 3536157"/>
              <a:gd name="connsiteY36" fmla="*/ 2240757 h 3362325"/>
              <a:gd name="connsiteX37" fmla="*/ 1838324 w 3536157"/>
              <a:gd name="connsiteY37" fmla="*/ 2319338 h 3362325"/>
              <a:gd name="connsiteX38" fmla="*/ 1831181 w 3536157"/>
              <a:gd name="connsiteY38" fmla="*/ 2374106 h 3362325"/>
              <a:gd name="connsiteX39" fmla="*/ 1816894 w 3536157"/>
              <a:gd name="connsiteY39" fmla="*/ 2407444 h 3362325"/>
              <a:gd name="connsiteX40" fmla="*/ 1788319 w 3536157"/>
              <a:gd name="connsiteY40" fmla="*/ 2440781 h 3362325"/>
              <a:gd name="connsiteX41" fmla="*/ 1728788 w 3536157"/>
              <a:gd name="connsiteY41" fmla="*/ 2464594 h 3362325"/>
              <a:gd name="connsiteX42" fmla="*/ 1676400 w 3536157"/>
              <a:gd name="connsiteY42" fmla="*/ 2478881 h 3362325"/>
              <a:gd name="connsiteX43" fmla="*/ 1624013 w 3536157"/>
              <a:gd name="connsiteY43" fmla="*/ 2483644 h 3362325"/>
              <a:gd name="connsiteX44" fmla="*/ 1543050 w 3536157"/>
              <a:gd name="connsiteY44" fmla="*/ 2481262 h 3362325"/>
              <a:gd name="connsiteX45" fmla="*/ 1454944 w 3536157"/>
              <a:gd name="connsiteY45" fmla="*/ 2478881 h 3362325"/>
              <a:gd name="connsiteX46" fmla="*/ 1402556 w 3536157"/>
              <a:gd name="connsiteY46" fmla="*/ 2483644 h 3362325"/>
              <a:gd name="connsiteX47" fmla="*/ 1364456 w 3536157"/>
              <a:gd name="connsiteY47" fmla="*/ 2509837 h 3362325"/>
              <a:gd name="connsiteX48" fmla="*/ 1345406 w 3536157"/>
              <a:gd name="connsiteY48" fmla="*/ 2538412 h 3362325"/>
              <a:gd name="connsiteX49" fmla="*/ 1326356 w 3536157"/>
              <a:gd name="connsiteY49" fmla="*/ 2574131 h 3362325"/>
              <a:gd name="connsiteX50" fmla="*/ 1312069 w 3536157"/>
              <a:gd name="connsiteY50" fmla="*/ 2612231 h 3362325"/>
              <a:gd name="connsiteX51" fmla="*/ 1281113 w 3536157"/>
              <a:gd name="connsiteY51" fmla="*/ 2636044 h 3362325"/>
              <a:gd name="connsiteX52" fmla="*/ 1238250 w 3536157"/>
              <a:gd name="connsiteY52" fmla="*/ 2674144 h 3362325"/>
              <a:gd name="connsiteX53" fmla="*/ 1207294 w 3536157"/>
              <a:gd name="connsiteY53" fmla="*/ 2683669 h 3362325"/>
              <a:gd name="connsiteX54" fmla="*/ 1171575 w 3536157"/>
              <a:gd name="connsiteY54" fmla="*/ 2676525 h 3362325"/>
              <a:gd name="connsiteX55" fmla="*/ 1116806 w 3536157"/>
              <a:gd name="connsiteY55" fmla="*/ 2676525 h 3362325"/>
              <a:gd name="connsiteX56" fmla="*/ 1088231 w 3536157"/>
              <a:gd name="connsiteY56" fmla="*/ 2681287 h 3362325"/>
              <a:gd name="connsiteX57" fmla="*/ 1042988 w 3536157"/>
              <a:gd name="connsiteY57" fmla="*/ 2688431 h 3362325"/>
              <a:gd name="connsiteX58" fmla="*/ 1004888 w 3536157"/>
              <a:gd name="connsiteY58" fmla="*/ 2712244 h 3362325"/>
              <a:gd name="connsiteX59" fmla="*/ 950119 w 3536157"/>
              <a:gd name="connsiteY59" fmla="*/ 2745581 h 3362325"/>
              <a:gd name="connsiteX60" fmla="*/ 859631 w 3536157"/>
              <a:gd name="connsiteY60" fmla="*/ 2809875 h 3362325"/>
              <a:gd name="connsiteX61" fmla="*/ 788194 w 3536157"/>
              <a:gd name="connsiteY61" fmla="*/ 2857500 h 3362325"/>
              <a:gd name="connsiteX62" fmla="*/ 707231 w 3536157"/>
              <a:gd name="connsiteY62" fmla="*/ 2909887 h 3362325"/>
              <a:gd name="connsiteX63" fmla="*/ 652463 w 3536157"/>
              <a:gd name="connsiteY63" fmla="*/ 2955131 h 3362325"/>
              <a:gd name="connsiteX64" fmla="*/ 547688 w 3536157"/>
              <a:gd name="connsiteY64" fmla="*/ 3017044 h 3362325"/>
              <a:gd name="connsiteX65" fmla="*/ 459581 w 3536157"/>
              <a:gd name="connsiteY65" fmla="*/ 3064669 h 3362325"/>
              <a:gd name="connsiteX66" fmla="*/ 326231 w 3536157"/>
              <a:gd name="connsiteY66" fmla="*/ 3133725 h 3362325"/>
              <a:gd name="connsiteX67" fmla="*/ 240506 w 3536157"/>
              <a:gd name="connsiteY67" fmla="*/ 3167062 h 3362325"/>
              <a:gd name="connsiteX68" fmla="*/ 164306 w 3536157"/>
              <a:gd name="connsiteY68" fmla="*/ 3200400 h 3362325"/>
              <a:gd name="connsiteX69" fmla="*/ 102394 w 3536157"/>
              <a:gd name="connsiteY69" fmla="*/ 3221831 h 3362325"/>
              <a:gd name="connsiteX70" fmla="*/ 0 w 3536157"/>
              <a:gd name="connsiteY70" fmla="*/ 3233737 h 3362325"/>
              <a:gd name="connsiteX71" fmla="*/ 11906 w 3536157"/>
              <a:gd name="connsiteY71" fmla="*/ 3252787 h 3362325"/>
              <a:gd name="connsiteX72" fmla="*/ 33338 w 3536157"/>
              <a:gd name="connsiteY72" fmla="*/ 3281362 h 3362325"/>
              <a:gd name="connsiteX73" fmla="*/ 45244 w 3536157"/>
              <a:gd name="connsiteY73" fmla="*/ 3324225 h 3362325"/>
              <a:gd name="connsiteX74" fmla="*/ 47625 w 3536157"/>
              <a:gd name="connsiteY74" fmla="*/ 3362325 h 3362325"/>
              <a:gd name="connsiteX75" fmla="*/ 100013 w 3536157"/>
              <a:gd name="connsiteY75" fmla="*/ 3345656 h 3362325"/>
              <a:gd name="connsiteX76" fmla="*/ 247650 w 3536157"/>
              <a:gd name="connsiteY76" fmla="*/ 3288506 h 3362325"/>
              <a:gd name="connsiteX77" fmla="*/ 402431 w 3536157"/>
              <a:gd name="connsiteY77" fmla="*/ 3214687 h 3362325"/>
              <a:gd name="connsiteX78" fmla="*/ 531019 w 3536157"/>
              <a:gd name="connsiteY78" fmla="*/ 3138487 h 3362325"/>
              <a:gd name="connsiteX79" fmla="*/ 623888 w 3536157"/>
              <a:gd name="connsiteY79" fmla="*/ 3074194 h 3362325"/>
              <a:gd name="connsiteX80" fmla="*/ 721519 w 3536157"/>
              <a:gd name="connsiteY80" fmla="*/ 3005137 h 3362325"/>
              <a:gd name="connsiteX81" fmla="*/ 857250 w 3536157"/>
              <a:gd name="connsiteY81" fmla="*/ 2900362 h 3362325"/>
              <a:gd name="connsiteX82" fmla="*/ 978694 w 3536157"/>
              <a:gd name="connsiteY82" fmla="*/ 2826544 h 3362325"/>
              <a:gd name="connsiteX83" fmla="*/ 1035844 w 3536157"/>
              <a:gd name="connsiteY83" fmla="*/ 2774156 h 3362325"/>
              <a:gd name="connsiteX84" fmla="*/ 1066800 w 3536157"/>
              <a:gd name="connsiteY84" fmla="*/ 2764631 h 3362325"/>
              <a:gd name="connsiteX85" fmla="*/ 1081088 w 3536157"/>
              <a:gd name="connsiteY85" fmla="*/ 2759869 h 3362325"/>
              <a:gd name="connsiteX86" fmla="*/ 1140619 w 3536157"/>
              <a:gd name="connsiteY86" fmla="*/ 2755106 h 3362325"/>
              <a:gd name="connsiteX87" fmla="*/ 1200150 w 3536157"/>
              <a:gd name="connsiteY87" fmla="*/ 2745581 h 3362325"/>
              <a:gd name="connsiteX88" fmla="*/ 1221581 w 3536157"/>
              <a:gd name="connsiteY88" fmla="*/ 2740819 h 3362325"/>
              <a:gd name="connsiteX89" fmla="*/ 1240631 w 3536157"/>
              <a:gd name="connsiteY89" fmla="*/ 2731294 h 3362325"/>
              <a:gd name="connsiteX90" fmla="*/ 1307306 w 3536157"/>
              <a:gd name="connsiteY90" fmla="*/ 2690812 h 3362325"/>
              <a:gd name="connsiteX91" fmla="*/ 1338263 w 3536157"/>
              <a:gd name="connsiteY91" fmla="*/ 2676525 h 3362325"/>
              <a:gd name="connsiteX92" fmla="*/ 1347788 w 3536157"/>
              <a:gd name="connsiteY92" fmla="*/ 2650331 h 3362325"/>
              <a:gd name="connsiteX93" fmla="*/ 1362075 w 3536157"/>
              <a:gd name="connsiteY93" fmla="*/ 2626519 h 3362325"/>
              <a:gd name="connsiteX94" fmla="*/ 1383506 w 3536157"/>
              <a:gd name="connsiteY94" fmla="*/ 2600325 h 3362325"/>
              <a:gd name="connsiteX95" fmla="*/ 1407319 w 3536157"/>
              <a:gd name="connsiteY95" fmla="*/ 2562225 h 3362325"/>
              <a:gd name="connsiteX96" fmla="*/ 1438275 w 3536157"/>
              <a:gd name="connsiteY96" fmla="*/ 2538412 h 3362325"/>
              <a:gd name="connsiteX97" fmla="*/ 1457325 w 3536157"/>
              <a:gd name="connsiteY97" fmla="*/ 2528887 h 3362325"/>
              <a:gd name="connsiteX98" fmla="*/ 1485900 w 3536157"/>
              <a:gd name="connsiteY98" fmla="*/ 2528887 h 3362325"/>
              <a:gd name="connsiteX99" fmla="*/ 1540669 w 3536157"/>
              <a:gd name="connsiteY99" fmla="*/ 2536031 h 3362325"/>
              <a:gd name="connsiteX100" fmla="*/ 1590675 w 3536157"/>
              <a:gd name="connsiteY100" fmla="*/ 2540794 h 3362325"/>
              <a:gd name="connsiteX101" fmla="*/ 1643063 w 3536157"/>
              <a:gd name="connsiteY101" fmla="*/ 2536031 h 3362325"/>
              <a:gd name="connsiteX102" fmla="*/ 1664494 w 3536157"/>
              <a:gd name="connsiteY102" fmla="*/ 2536031 h 3362325"/>
              <a:gd name="connsiteX103" fmla="*/ 1704975 w 3536157"/>
              <a:gd name="connsiteY103" fmla="*/ 2519362 h 3362325"/>
              <a:gd name="connsiteX104" fmla="*/ 1728788 w 3536157"/>
              <a:gd name="connsiteY104" fmla="*/ 2505075 h 3362325"/>
              <a:gd name="connsiteX105" fmla="*/ 1785938 w 3536157"/>
              <a:gd name="connsiteY105" fmla="*/ 2483644 h 3362325"/>
              <a:gd name="connsiteX106" fmla="*/ 1807369 w 3536157"/>
              <a:gd name="connsiteY106" fmla="*/ 2459831 h 3362325"/>
              <a:gd name="connsiteX107" fmla="*/ 1843088 w 3536157"/>
              <a:gd name="connsiteY107" fmla="*/ 2428875 h 3362325"/>
              <a:gd name="connsiteX108" fmla="*/ 1859756 w 3536157"/>
              <a:gd name="connsiteY108" fmla="*/ 2386012 h 3362325"/>
              <a:gd name="connsiteX109" fmla="*/ 1876425 w 3536157"/>
              <a:gd name="connsiteY109" fmla="*/ 2347912 h 3362325"/>
              <a:gd name="connsiteX110" fmla="*/ 1890713 w 3536157"/>
              <a:gd name="connsiteY110" fmla="*/ 2307431 h 3362325"/>
              <a:gd name="connsiteX111" fmla="*/ 1893093 w 3536157"/>
              <a:gd name="connsiteY111" fmla="*/ 2259807 h 3362325"/>
              <a:gd name="connsiteX112" fmla="*/ 1912143 w 3536157"/>
              <a:gd name="connsiteY112" fmla="*/ 2214563 h 3362325"/>
              <a:gd name="connsiteX113" fmla="*/ 1955006 w 3536157"/>
              <a:gd name="connsiteY113" fmla="*/ 2169320 h 3362325"/>
              <a:gd name="connsiteX114" fmla="*/ 2059780 w 3536157"/>
              <a:gd name="connsiteY114" fmla="*/ 2150269 h 3362325"/>
              <a:gd name="connsiteX115" fmla="*/ 2216943 w 3536157"/>
              <a:gd name="connsiteY115" fmla="*/ 2040732 h 3362325"/>
              <a:gd name="connsiteX116" fmla="*/ 2274093 w 3536157"/>
              <a:gd name="connsiteY116" fmla="*/ 1988345 h 3362325"/>
              <a:gd name="connsiteX117" fmla="*/ 2378868 w 3536157"/>
              <a:gd name="connsiteY117" fmla="*/ 1878807 h 3362325"/>
              <a:gd name="connsiteX118" fmla="*/ 2486024 w 3536157"/>
              <a:gd name="connsiteY118" fmla="*/ 1747839 h 3362325"/>
              <a:gd name="connsiteX119" fmla="*/ 2566986 w 3536157"/>
              <a:gd name="connsiteY119" fmla="*/ 1676400 h 3362325"/>
              <a:gd name="connsiteX120" fmla="*/ 2638424 w 3536157"/>
              <a:gd name="connsiteY120" fmla="*/ 1524001 h 3362325"/>
              <a:gd name="connsiteX121" fmla="*/ 2693193 w 3536157"/>
              <a:gd name="connsiteY121" fmla="*/ 1393032 h 3362325"/>
              <a:gd name="connsiteX122" fmla="*/ 2724149 w 3536157"/>
              <a:gd name="connsiteY122" fmla="*/ 1328738 h 3362325"/>
              <a:gd name="connsiteX123" fmla="*/ 2783681 w 3536157"/>
              <a:gd name="connsiteY123" fmla="*/ 1273970 h 3362325"/>
              <a:gd name="connsiteX124" fmla="*/ 2886074 w 3536157"/>
              <a:gd name="connsiteY124" fmla="*/ 1216820 h 3362325"/>
              <a:gd name="connsiteX125" fmla="*/ 2950368 w 3536157"/>
              <a:gd name="connsiteY125" fmla="*/ 1202532 h 3362325"/>
              <a:gd name="connsiteX126" fmla="*/ 3002755 w 3536157"/>
              <a:gd name="connsiteY126" fmla="*/ 1147763 h 3362325"/>
              <a:gd name="connsiteX127" fmla="*/ 3040855 w 3536157"/>
              <a:gd name="connsiteY127" fmla="*/ 1064420 h 3362325"/>
              <a:gd name="connsiteX128" fmla="*/ 3045618 w 3536157"/>
              <a:gd name="connsiteY128" fmla="*/ 1002508 h 3362325"/>
              <a:gd name="connsiteX129" fmla="*/ 3107531 w 3536157"/>
              <a:gd name="connsiteY129" fmla="*/ 923927 h 3362325"/>
              <a:gd name="connsiteX130" fmla="*/ 3157536 w 3536157"/>
              <a:gd name="connsiteY130" fmla="*/ 800102 h 3362325"/>
              <a:gd name="connsiteX131" fmla="*/ 3233737 w 3536157"/>
              <a:gd name="connsiteY131" fmla="*/ 702469 h 3362325"/>
              <a:gd name="connsiteX132" fmla="*/ 3298031 w 3536157"/>
              <a:gd name="connsiteY132" fmla="*/ 590552 h 3362325"/>
              <a:gd name="connsiteX133" fmla="*/ 3338512 w 3536157"/>
              <a:gd name="connsiteY133" fmla="*/ 557215 h 3362325"/>
              <a:gd name="connsiteX134" fmla="*/ 3362324 w 3536157"/>
              <a:gd name="connsiteY134" fmla="*/ 502446 h 3362325"/>
              <a:gd name="connsiteX135" fmla="*/ 3390899 w 3536157"/>
              <a:gd name="connsiteY135" fmla="*/ 428627 h 3362325"/>
              <a:gd name="connsiteX136" fmla="*/ 3421856 w 3536157"/>
              <a:gd name="connsiteY136" fmla="*/ 347664 h 3362325"/>
              <a:gd name="connsiteX137" fmla="*/ 3481387 w 3536157"/>
              <a:gd name="connsiteY137" fmla="*/ 252414 h 3362325"/>
              <a:gd name="connsiteX138" fmla="*/ 3536157 w 3536157"/>
              <a:gd name="connsiteY138" fmla="*/ 147636 h 3362325"/>
              <a:gd name="connsiteX0" fmla="*/ 3505200 w 3536157"/>
              <a:gd name="connsiteY0" fmla="*/ 0 h 3362325"/>
              <a:gd name="connsiteX1" fmla="*/ 3469481 w 3536157"/>
              <a:gd name="connsiteY1" fmla="*/ 140495 h 3362325"/>
              <a:gd name="connsiteX2" fmla="*/ 3440906 w 3536157"/>
              <a:gd name="connsiteY2" fmla="*/ 228600 h 3362325"/>
              <a:gd name="connsiteX3" fmla="*/ 3381374 w 3536157"/>
              <a:gd name="connsiteY3" fmla="*/ 340520 h 3362325"/>
              <a:gd name="connsiteX4" fmla="*/ 3336130 w 3536157"/>
              <a:gd name="connsiteY4" fmla="*/ 385764 h 3362325"/>
              <a:gd name="connsiteX5" fmla="*/ 3298031 w 3536157"/>
              <a:gd name="connsiteY5" fmla="*/ 423864 h 3362325"/>
              <a:gd name="connsiteX6" fmla="*/ 3278980 w 3536157"/>
              <a:gd name="connsiteY6" fmla="*/ 450058 h 3362325"/>
              <a:gd name="connsiteX7" fmla="*/ 3259931 w 3536157"/>
              <a:gd name="connsiteY7" fmla="*/ 490540 h 3362325"/>
              <a:gd name="connsiteX8" fmla="*/ 3193255 w 3536157"/>
              <a:gd name="connsiteY8" fmla="*/ 519114 h 3362325"/>
              <a:gd name="connsiteX9" fmla="*/ 3133724 w 3536157"/>
              <a:gd name="connsiteY9" fmla="*/ 559595 h 3362325"/>
              <a:gd name="connsiteX10" fmla="*/ 3078956 w 3536157"/>
              <a:gd name="connsiteY10" fmla="*/ 661989 h 3362325"/>
              <a:gd name="connsiteX11" fmla="*/ 3057524 w 3536157"/>
              <a:gd name="connsiteY11" fmla="*/ 733427 h 3362325"/>
              <a:gd name="connsiteX12" fmla="*/ 3055144 w 3536157"/>
              <a:gd name="connsiteY12" fmla="*/ 797719 h 3362325"/>
              <a:gd name="connsiteX13" fmla="*/ 3045618 w 3536157"/>
              <a:gd name="connsiteY13" fmla="*/ 854871 h 3362325"/>
              <a:gd name="connsiteX14" fmla="*/ 3038474 w 3536157"/>
              <a:gd name="connsiteY14" fmla="*/ 892970 h 3362325"/>
              <a:gd name="connsiteX15" fmla="*/ 3024187 w 3536157"/>
              <a:gd name="connsiteY15" fmla="*/ 921546 h 3362325"/>
              <a:gd name="connsiteX16" fmla="*/ 3007518 w 3536157"/>
              <a:gd name="connsiteY16" fmla="*/ 957263 h 3362325"/>
              <a:gd name="connsiteX17" fmla="*/ 2978943 w 3536157"/>
              <a:gd name="connsiteY17" fmla="*/ 1009651 h 3362325"/>
              <a:gd name="connsiteX18" fmla="*/ 2962274 w 3536157"/>
              <a:gd name="connsiteY18" fmla="*/ 1097757 h 3362325"/>
              <a:gd name="connsiteX19" fmla="*/ 2924174 w 3536157"/>
              <a:gd name="connsiteY19" fmla="*/ 1147764 h 3362325"/>
              <a:gd name="connsiteX20" fmla="*/ 2833687 w 3536157"/>
              <a:gd name="connsiteY20" fmla="*/ 1195388 h 3362325"/>
              <a:gd name="connsiteX21" fmla="*/ 2771774 w 3536157"/>
              <a:gd name="connsiteY21" fmla="*/ 1219201 h 3362325"/>
              <a:gd name="connsiteX22" fmla="*/ 2738437 w 3536157"/>
              <a:gd name="connsiteY22" fmla="*/ 1240632 h 3362325"/>
              <a:gd name="connsiteX23" fmla="*/ 2709862 w 3536157"/>
              <a:gd name="connsiteY23" fmla="*/ 1281113 h 3362325"/>
              <a:gd name="connsiteX24" fmla="*/ 2652712 w 3536157"/>
              <a:gd name="connsiteY24" fmla="*/ 1369220 h 3362325"/>
              <a:gd name="connsiteX25" fmla="*/ 2609849 w 3536157"/>
              <a:gd name="connsiteY25" fmla="*/ 1493045 h 3362325"/>
              <a:gd name="connsiteX26" fmla="*/ 2569368 w 3536157"/>
              <a:gd name="connsiteY26" fmla="*/ 1576388 h 3362325"/>
              <a:gd name="connsiteX27" fmla="*/ 2528887 w 3536157"/>
              <a:gd name="connsiteY27" fmla="*/ 1652588 h 3362325"/>
              <a:gd name="connsiteX28" fmla="*/ 2464594 w 3536157"/>
              <a:gd name="connsiteY28" fmla="*/ 1700214 h 3362325"/>
              <a:gd name="connsiteX29" fmla="*/ 2409824 w 3536157"/>
              <a:gd name="connsiteY29" fmla="*/ 1769270 h 3362325"/>
              <a:gd name="connsiteX30" fmla="*/ 2286000 w 3536157"/>
              <a:gd name="connsiteY30" fmla="*/ 1900238 h 3362325"/>
              <a:gd name="connsiteX31" fmla="*/ 2171699 w 3536157"/>
              <a:gd name="connsiteY31" fmla="*/ 2009776 h 3362325"/>
              <a:gd name="connsiteX32" fmla="*/ 2069305 w 3536157"/>
              <a:gd name="connsiteY32" fmla="*/ 2085974 h 3362325"/>
              <a:gd name="connsiteX33" fmla="*/ 1978817 w 3536157"/>
              <a:gd name="connsiteY33" fmla="*/ 2100263 h 3362325"/>
              <a:gd name="connsiteX34" fmla="*/ 1916905 w 3536157"/>
              <a:gd name="connsiteY34" fmla="*/ 2128838 h 3362325"/>
              <a:gd name="connsiteX35" fmla="*/ 1859755 w 3536157"/>
              <a:gd name="connsiteY35" fmla="*/ 2174081 h 3362325"/>
              <a:gd name="connsiteX36" fmla="*/ 1840705 w 3536157"/>
              <a:gd name="connsiteY36" fmla="*/ 2240757 h 3362325"/>
              <a:gd name="connsiteX37" fmla="*/ 1838324 w 3536157"/>
              <a:gd name="connsiteY37" fmla="*/ 2319338 h 3362325"/>
              <a:gd name="connsiteX38" fmla="*/ 1831181 w 3536157"/>
              <a:gd name="connsiteY38" fmla="*/ 2374106 h 3362325"/>
              <a:gd name="connsiteX39" fmla="*/ 1816894 w 3536157"/>
              <a:gd name="connsiteY39" fmla="*/ 2407444 h 3362325"/>
              <a:gd name="connsiteX40" fmla="*/ 1788319 w 3536157"/>
              <a:gd name="connsiteY40" fmla="*/ 2440781 h 3362325"/>
              <a:gd name="connsiteX41" fmla="*/ 1728788 w 3536157"/>
              <a:gd name="connsiteY41" fmla="*/ 2464594 h 3362325"/>
              <a:gd name="connsiteX42" fmla="*/ 1676400 w 3536157"/>
              <a:gd name="connsiteY42" fmla="*/ 2478881 h 3362325"/>
              <a:gd name="connsiteX43" fmla="*/ 1624013 w 3536157"/>
              <a:gd name="connsiteY43" fmla="*/ 2483644 h 3362325"/>
              <a:gd name="connsiteX44" fmla="*/ 1543050 w 3536157"/>
              <a:gd name="connsiteY44" fmla="*/ 2481262 h 3362325"/>
              <a:gd name="connsiteX45" fmla="*/ 1454944 w 3536157"/>
              <a:gd name="connsiteY45" fmla="*/ 2478881 h 3362325"/>
              <a:gd name="connsiteX46" fmla="*/ 1402556 w 3536157"/>
              <a:gd name="connsiteY46" fmla="*/ 2483644 h 3362325"/>
              <a:gd name="connsiteX47" fmla="*/ 1364456 w 3536157"/>
              <a:gd name="connsiteY47" fmla="*/ 2509837 h 3362325"/>
              <a:gd name="connsiteX48" fmla="*/ 1345406 w 3536157"/>
              <a:gd name="connsiteY48" fmla="*/ 2538412 h 3362325"/>
              <a:gd name="connsiteX49" fmla="*/ 1326356 w 3536157"/>
              <a:gd name="connsiteY49" fmla="*/ 2574131 h 3362325"/>
              <a:gd name="connsiteX50" fmla="*/ 1312069 w 3536157"/>
              <a:gd name="connsiteY50" fmla="*/ 2612231 h 3362325"/>
              <a:gd name="connsiteX51" fmla="*/ 1281113 w 3536157"/>
              <a:gd name="connsiteY51" fmla="*/ 2636044 h 3362325"/>
              <a:gd name="connsiteX52" fmla="*/ 1238250 w 3536157"/>
              <a:gd name="connsiteY52" fmla="*/ 2674144 h 3362325"/>
              <a:gd name="connsiteX53" fmla="*/ 1207294 w 3536157"/>
              <a:gd name="connsiteY53" fmla="*/ 2683669 h 3362325"/>
              <a:gd name="connsiteX54" fmla="*/ 1171575 w 3536157"/>
              <a:gd name="connsiteY54" fmla="*/ 2676525 h 3362325"/>
              <a:gd name="connsiteX55" fmla="*/ 1116806 w 3536157"/>
              <a:gd name="connsiteY55" fmla="*/ 2676525 h 3362325"/>
              <a:gd name="connsiteX56" fmla="*/ 1088231 w 3536157"/>
              <a:gd name="connsiteY56" fmla="*/ 2681287 h 3362325"/>
              <a:gd name="connsiteX57" fmla="*/ 1042988 w 3536157"/>
              <a:gd name="connsiteY57" fmla="*/ 2688431 h 3362325"/>
              <a:gd name="connsiteX58" fmla="*/ 1004888 w 3536157"/>
              <a:gd name="connsiteY58" fmla="*/ 2712244 h 3362325"/>
              <a:gd name="connsiteX59" fmla="*/ 950119 w 3536157"/>
              <a:gd name="connsiteY59" fmla="*/ 2745581 h 3362325"/>
              <a:gd name="connsiteX60" fmla="*/ 859631 w 3536157"/>
              <a:gd name="connsiteY60" fmla="*/ 2809875 h 3362325"/>
              <a:gd name="connsiteX61" fmla="*/ 788194 w 3536157"/>
              <a:gd name="connsiteY61" fmla="*/ 2857500 h 3362325"/>
              <a:gd name="connsiteX62" fmla="*/ 707231 w 3536157"/>
              <a:gd name="connsiteY62" fmla="*/ 2909887 h 3362325"/>
              <a:gd name="connsiteX63" fmla="*/ 652463 w 3536157"/>
              <a:gd name="connsiteY63" fmla="*/ 2955131 h 3362325"/>
              <a:gd name="connsiteX64" fmla="*/ 547688 w 3536157"/>
              <a:gd name="connsiteY64" fmla="*/ 3017044 h 3362325"/>
              <a:gd name="connsiteX65" fmla="*/ 459581 w 3536157"/>
              <a:gd name="connsiteY65" fmla="*/ 3064669 h 3362325"/>
              <a:gd name="connsiteX66" fmla="*/ 326231 w 3536157"/>
              <a:gd name="connsiteY66" fmla="*/ 3133725 h 3362325"/>
              <a:gd name="connsiteX67" fmla="*/ 240506 w 3536157"/>
              <a:gd name="connsiteY67" fmla="*/ 3167062 h 3362325"/>
              <a:gd name="connsiteX68" fmla="*/ 164306 w 3536157"/>
              <a:gd name="connsiteY68" fmla="*/ 3200400 h 3362325"/>
              <a:gd name="connsiteX69" fmla="*/ 102394 w 3536157"/>
              <a:gd name="connsiteY69" fmla="*/ 3221831 h 3362325"/>
              <a:gd name="connsiteX70" fmla="*/ 0 w 3536157"/>
              <a:gd name="connsiteY70" fmla="*/ 3233737 h 3362325"/>
              <a:gd name="connsiteX71" fmla="*/ 11906 w 3536157"/>
              <a:gd name="connsiteY71" fmla="*/ 3252787 h 3362325"/>
              <a:gd name="connsiteX72" fmla="*/ 33338 w 3536157"/>
              <a:gd name="connsiteY72" fmla="*/ 3281362 h 3362325"/>
              <a:gd name="connsiteX73" fmla="*/ 45244 w 3536157"/>
              <a:gd name="connsiteY73" fmla="*/ 3324225 h 3362325"/>
              <a:gd name="connsiteX74" fmla="*/ 47625 w 3536157"/>
              <a:gd name="connsiteY74" fmla="*/ 3362325 h 3362325"/>
              <a:gd name="connsiteX75" fmla="*/ 100013 w 3536157"/>
              <a:gd name="connsiteY75" fmla="*/ 3345656 h 3362325"/>
              <a:gd name="connsiteX76" fmla="*/ 247650 w 3536157"/>
              <a:gd name="connsiteY76" fmla="*/ 3288506 h 3362325"/>
              <a:gd name="connsiteX77" fmla="*/ 402431 w 3536157"/>
              <a:gd name="connsiteY77" fmla="*/ 3214687 h 3362325"/>
              <a:gd name="connsiteX78" fmla="*/ 531019 w 3536157"/>
              <a:gd name="connsiteY78" fmla="*/ 3138487 h 3362325"/>
              <a:gd name="connsiteX79" fmla="*/ 623888 w 3536157"/>
              <a:gd name="connsiteY79" fmla="*/ 3074194 h 3362325"/>
              <a:gd name="connsiteX80" fmla="*/ 721519 w 3536157"/>
              <a:gd name="connsiteY80" fmla="*/ 3005137 h 3362325"/>
              <a:gd name="connsiteX81" fmla="*/ 857250 w 3536157"/>
              <a:gd name="connsiteY81" fmla="*/ 2900362 h 3362325"/>
              <a:gd name="connsiteX82" fmla="*/ 978694 w 3536157"/>
              <a:gd name="connsiteY82" fmla="*/ 2826544 h 3362325"/>
              <a:gd name="connsiteX83" fmla="*/ 1035844 w 3536157"/>
              <a:gd name="connsiteY83" fmla="*/ 2774156 h 3362325"/>
              <a:gd name="connsiteX84" fmla="*/ 1066800 w 3536157"/>
              <a:gd name="connsiteY84" fmla="*/ 2764631 h 3362325"/>
              <a:gd name="connsiteX85" fmla="*/ 1081088 w 3536157"/>
              <a:gd name="connsiteY85" fmla="*/ 2759869 h 3362325"/>
              <a:gd name="connsiteX86" fmla="*/ 1140619 w 3536157"/>
              <a:gd name="connsiteY86" fmla="*/ 2755106 h 3362325"/>
              <a:gd name="connsiteX87" fmla="*/ 1200150 w 3536157"/>
              <a:gd name="connsiteY87" fmla="*/ 2745581 h 3362325"/>
              <a:gd name="connsiteX88" fmla="*/ 1221581 w 3536157"/>
              <a:gd name="connsiteY88" fmla="*/ 2740819 h 3362325"/>
              <a:gd name="connsiteX89" fmla="*/ 1240631 w 3536157"/>
              <a:gd name="connsiteY89" fmla="*/ 2731294 h 3362325"/>
              <a:gd name="connsiteX90" fmla="*/ 1307306 w 3536157"/>
              <a:gd name="connsiteY90" fmla="*/ 2690812 h 3362325"/>
              <a:gd name="connsiteX91" fmla="*/ 1338263 w 3536157"/>
              <a:gd name="connsiteY91" fmla="*/ 2676525 h 3362325"/>
              <a:gd name="connsiteX92" fmla="*/ 1347788 w 3536157"/>
              <a:gd name="connsiteY92" fmla="*/ 2650331 h 3362325"/>
              <a:gd name="connsiteX93" fmla="*/ 1362075 w 3536157"/>
              <a:gd name="connsiteY93" fmla="*/ 2626519 h 3362325"/>
              <a:gd name="connsiteX94" fmla="*/ 1383506 w 3536157"/>
              <a:gd name="connsiteY94" fmla="*/ 2600325 h 3362325"/>
              <a:gd name="connsiteX95" fmla="*/ 1407319 w 3536157"/>
              <a:gd name="connsiteY95" fmla="*/ 2562225 h 3362325"/>
              <a:gd name="connsiteX96" fmla="*/ 1438275 w 3536157"/>
              <a:gd name="connsiteY96" fmla="*/ 2538412 h 3362325"/>
              <a:gd name="connsiteX97" fmla="*/ 1457325 w 3536157"/>
              <a:gd name="connsiteY97" fmla="*/ 2528887 h 3362325"/>
              <a:gd name="connsiteX98" fmla="*/ 1485900 w 3536157"/>
              <a:gd name="connsiteY98" fmla="*/ 2528887 h 3362325"/>
              <a:gd name="connsiteX99" fmla="*/ 1540669 w 3536157"/>
              <a:gd name="connsiteY99" fmla="*/ 2536031 h 3362325"/>
              <a:gd name="connsiteX100" fmla="*/ 1590675 w 3536157"/>
              <a:gd name="connsiteY100" fmla="*/ 2540794 h 3362325"/>
              <a:gd name="connsiteX101" fmla="*/ 1643063 w 3536157"/>
              <a:gd name="connsiteY101" fmla="*/ 2536031 h 3362325"/>
              <a:gd name="connsiteX102" fmla="*/ 1664494 w 3536157"/>
              <a:gd name="connsiteY102" fmla="*/ 2536031 h 3362325"/>
              <a:gd name="connsiteX103" fmla="*/ 1704975 w 3536157"/>
              <a:gd name="connsiteY103" fmla="*/ 2519362 h 3362325"/>
              <a:gd name="connsiteX104" fmla="*/ 1728788 w 3536157"/>
              <a:gd name="connsiteY104" fmla="*/ 2505075 h 3362325"/>
              <a:gd name="connsiteX105" fmla="*/ 1785938 w 3536157"/>
              <a:gd name="connsiteY105" fmla="*/ 2483644 h 3362325"/>
              <a:gd name="connsiteX106" fmla="*/ 1807369 w 3536157"/>
              <a:gd name="connsiteY106" fmla="*/ 2459831 h 3362325"/>
              <a:gd name="connsiteX107" fmla="*/ 1843088 w 3536157"/>
              <a:gd name="connsiteY107" fmla="*/ 2428875 h 3362325"/>
              <a:gd name="connsiteX108" fmla="*/ 1859756 w 3536157"/>
              <a:gd name="connsiteY108" fmla="*/ 2386012 h 3362325"/>
              <a:gd name="connsiteX109" fmla="*/ 1876425 w 3536157"/>
              <a:gd name="connsiteY109" fmla="*/ 2347912 h 3362325"/>
              <a:gd name="connsiteX110" fmla="*/ 1890713 w 3536157"/>
              <a:gd name="connsiteY110" fmla="*/ 2307431 h 3362325"/>
              <a:gd name="connsiteX111" fmla="*/ 1893093 w 3536157"/>
              <a:gd name="connsiteY111" fmla="*/ 2259807 h 3362325"/>
              <a:gd name="connsiteX112" fmla="*/ 1912143 w 3536157"/>
              <a:gd name="connsiteY112" fmla="*/ 2214563 h 3362325"/>
              <a:gd name="connsiteX113" fmla="*/ 1955006 w 3536157"/>
              <a:gd name="connsiteY113" fmla="*/ 2169320 h 3362325"/>
              <a:gd name="connsiteX114" fmla="*/ 2059780 w 3536157"/>
              <a:gd name="connsiteY114" fmla="*/ 2150269 h 3362325"/>
              <a:gd name="connsiteX115" fmla="*/ 2216943 w 3536157"/>
              <a:gd name="connsiteY115" fmla="*/ 2040732 h 3362325"/>
              <a:gd name="connsiteX116" fmla="*/ 2274093 w 3536157"/>
              <a:gd name="connsiteY116" fmla="*/ 1988345 h 3362325"/>
              <a:gd name="connsiteX117" fmla="*/ 2378868 w 3536157"/>
              <a:gd name="connsiteY117" fmla="*/ 1878807 h 3362325"/>
              <a:gd name="connsiteX118" fmla="*/ 2486024 w 3536157"/>
              <a:gd name="connsiteY118" fmla="*/ 1747839 h 3362325"/>
              <a:gd name="connsiteX119" fmla="*/ 2566986 w 3536157"/>
              <a:gd name="connsiteY119" fmla="*/ 1676400 h 3362325"/>
              <a:gd name="connsiteX120" fmla="*/ 2638424 w 3536157"/>
              <a:gd name="connsiteY120" fmla="*/ 1524001 h 3362325"/>
              <a:gd name="connsiteX121" fmla="*/ 2693193 w 3536157"/>
              <a:gd name="connsiteY121" fmla="*/ 1393032 h 3362325"/>
              <a:gd name="connsiteX122" fmla="*/ 2724149 w 3536157"/>
              <a:gd name="connsiteY122" fmla="*/ 1328738 h 3362325"/>
              <a:gd name="connsiteX123" fmla="*/ 2783681 w 3536157"/>
              <a:gd name="connsiteY123" fmla="*/ 1273970 h 3362325"/>
              <a:gd name="connsiteX124" fmla="*/ 2886074 w 3536157"/>
              <a:gd name="connsiteY124" fmla="*/ 1216820 h 3362325"/>
              <a:gd name="connsiteX125" fmla="*/ 2950368 w 3536157"/>
              <a:gd name="connsiteY125" fmla="*/ 1202532 h 3362325"/>
              <a:gd name="connsiteX126" fmla="*/ 3002755 w 3536157"/>
              <a:gd name="connsiteY126" fmla="*/ 1147763 h 3362325"/>
              <a:gd name="connsiteX127" fmla="*/ 3040855 w 3536157"/>
              <a:gd name="connsiteY127" fmla="*/ 1064420 h 3362325"/>
              <a:gd name="connsiteX128" fmla="*/ 3045618 w 3536157"/>
              <a:gd name="connsiteY128" fmla="*/ 1002508 h 3362325"/>
              <a:gd name="connsiteX129" fmla="*/ 3083718 w 3536157"/>
              <a:gd name="connsiteY129" fmla="*/ 957264 h 3362325"/>
              <a:gd name="connsiteX130" fmla="*/ 3107531 w 3536157"/>
              <a:gd name="connsiteY130" fmla="*/ 923927 h 3362325"/>
              <a:gd name="connsiteX131" fmla="*/ 3157536 w 3536157"/>
              <a:gd name="connsiteY131" fmla="*/ 800102 h 3362325"/>
              <a:gd name="connsiteX132" fmla="*/ 3233737 w 3536157"/>
              <a:gd name="connsiteY132" fmla="*/ 702469 h 3362325"/>
              <a:gd name="connsiteX133" fmla="*/ 3298031 w 3536157"/>
              <a:gd name="connsiteY133" fmla="*/ 590552 h 3362325"/>
              <a:gd name="connsiteX134" fmla="*/ 3338512 w 3536157"/>
              <a:gd name="connsiteY134" fmla="*/ 557215 h 3362325"/>
              <a:gd name="connsiteX135" fmla="*/ 3362324 w 3536157"/>
              <a:gd name="connsiteY135" fmla="*/ 502446 h 3362325"/>
              <a:gd name="connsiteX136" fmla="*/ 3390899 w 3536157"/>
              <a:gd name="connsiteY136" fmla="*/ 428627 h 3362325"/>
              <a:gd name="connsiteX137" fmla="*/ 3421856 w 3536157"/>
              <a:gd name="connsiteY137" fmla="*/ 347664 h 3362325"/>
              <a:gd name="connsiteX138" fmla="*/ 3481387 w 3536157"/>
              <a:gd name="connsiteY138" fmla="*/ 252414 h 3362325"/>
              <a:gd name="connsiteX139" fmla="*/ 3536157 w 3536157"/>
              <a:gd name="connsiteY139" fmla="*/ 147636 h 3362325"/>
              <a:gd name="connsiteX0" fmla="*/ 3505200 w 3536157"/>
              <a:gd name="connsiteY0" fmla="*/ 0 h 3362325"/>
              <a:gd name="connsiteX1" fmla="*/ 3469481 w 3536157"/>
              <a:gd name="connsiteY1" fmla="*/ 140495 h 3362325"/>
              <a:gd name="connsiteX2" fmla="*/ 3440906 w 3536157"/>
              <a:gd name="connsiteY2" fmla="*/ 228600 h 3362325"/>
              <a:gd name="connsiteX3" fmla="*/ 3381374 w 3536157"/>
              <a:gd name="connsiteY3" fmla="*/ 340520 h 3362325"/>
              <a:gd name="connsiteX4" fmla="*/ 3336130 w 3536157"/>
              <a:gd name="connsiteY4" fmla="*/ 385764 h 3362325"/>
              <a:gd name="connsiteX5" fmla="*/ 3298031 w 3536157"/>
              <a:gd name="connsiteY5" fmla="*/ 423864 h 3362325"/>
              <a:gd name="connsiteX6" fmla="*/ 3278980 w 3536157"/>
              <a:gd name="connsiteY6" fmla="*/ 450058 h 3362325"/>
              <a:gd name="connsiteX7" fmla="*/ 3259931 w 3536157"/>
              <a:gd name="connsiteY7" fmla="*/ 490540 h 3362325"/>
              <a:gd name="connsiteX8" fmla="*/ 3193255 w 3536157"/>
              <a:gd name="connsiteY8" fmla="*/ 519114 h 3362325"/>
              <a:gd name="connsiteX9" fmla="*/ 3133724 w 3536157"/>
              <a:gd name="connsiteY9" fmla="*/ 559595 h 3362325"/>
              <a:gd name="connsiteX10" fmla="*/ 3078956 w 3536157"/>
              <a:gd name="connsiteY10" fmla="*/ 661989 h 3362325"/>
              <a:gd name="connsiteX11" fmla="*/ 3057524 w 3536157"/>
              <a:gd name="connsiteY11" fmla="*/ 733427 h 3362325"/>
              <a:gd name="connsiteX12" fmla="*/ 3055144 w 3536157"/>
              <a:gd name="connsiteY12" fmla="*/ 797719 h 3362325"/>
              <a:gd name="connsiteX13" fmla="*/ 3045618 w 3536157"/>
              <a:gd name="connsiteY13" fmla="*/ 854871 h 3362325"/>
              <a:gd name="connsiteX14" fmla="*/ 3038474 w 3536157"/>
              <a:gd name="connsiteY14" fmla="*/ 892970 h 3362325"/>
              <a:gd name="connsiteX15" fmla="*/ 3024187 w 3536157"/>
              <a:gd name="connsiteY15" fmla="*/ 921546 h 3362325"/>
              <a:gd name="connsiteX16" fmla="*/ 3007518 w 3536157"/>
              <a:gd name="connsiteY16" fmla="*/ 957263 h 3362325"/>
              <a:gd name="connsiteX17" fmla="*/ 2978943 w 3536157"/>
              <a:gd name="connsiteY17" fmla="*/ 1009651 h 3362325"/>
              <a:gd name="connsiteX18" fmla="*/ 2962274 w 3536157"/>
              <a:gd name="connsiteY18" fmla="*/ 1097757 h 3362325"/>
              <a:gd name="connsiteX19" fmla="*/ 2924174 w 3536157"/>
              <a:gd name="connsiteY19" fmla="*/ 1147764 h 3362325"/>
              <a:gd name="connsiteX20" fmla="*/ 2833687 w 3536157"/>
              <a:gd name="connsiteY20" fmla="*/ 1195388 h 3362325"/>
              <a:gd name="connsiteX21" fmla="*/ 2771774 w 3536157"/>
              <a:gd name="connsiteY21" fmla="*/ 1219201 h 3362325"/>
              <a:gd name="connsiteX22" fmla="*/ 2738437 w 3536157"/>
              <a:gd name="connsiteY22" fmla="*/ 1240632 h 3362325"/>
              <a:gd name="connsiteX23" fmla="*/ 2709862 w 3536157"/>
              <a:gd name="connsiteY23" fmla="*/ 1281113 h 3362325"/>
              <a:gd name="connsiteX24" fmla="*/ 2652712 w 3536157"/>
              <a:gd name="connsiteY24" fmla="*/ 1369220 h 3362325"/>
              <a:gd name="connsiteX25" fmla="*/ 2609849 w 3536157"/>
              <a:gd name="connsiteY25" fmla="*/ 1493045 h 3362325"/>
              <a:gd name="connsiteX26" fmla="*/ 2569368 w 3536157"/>
              <a:gd name="connsiteY26" fmla="*/ 1576388 h 3362325"/>
              <a:gd name="connsiteX27" fmla="*/ 2528887 w 3536157"/>
              <a:gd name="connsiteY27" fmla="*/ 1652588 h 3362325"/>
              <a:gd name="connsiteX28" fmla="*/ 2464594 w 3536157"/>
              <a:gd name="connsiteY28" fmla="*/ 1700214 h 3362325"/>
              <a:gd name="connsiteX29" fmla="*/ 2409824 w 3536157"/>
              <a:gd name="connsiteY29" fmla="*/ 1769270 h 3362325"/>
              <a:gd name="connsiteX30" fmla="*/ 2286000 w 3536157"/>
              <a:gd name="connsiteY30" fmla="*/ 1900238 h 3362325"/>
              <a:gd name="connsiteX31" fmla="*/ 2171699 w 3536157"/>
              <a:gd name="connsiteY31" fmla="*/ 2009776 h 3362325"/>
              <a:gd name="connsiteX32" fmla="*/ 2069305 w 3536157"/>
              <a:gd name="connsiteY32" fmla="*/ 2085974 h 3362325"/>
              <a:gd name="connsiteX33" fmla="*/ 1978817 w 3536157"/>
              <a:gd name="connsiteY33" fmla="*/ 2100263 h 3362325"/>
              <a:gd name="connsiteX34" fmla="*/ 1916905 w 3536157"/>
              <a:gd name="connsiteY34" fmla="*/ 2128838 h 3362325"/>
              <a:gd name="connsiteX35" fmla="*/ 1859755 w 3536157"/>
              <a:gd name="connsiteY35" fmla="*/ 2174081 h 3362325"/>
              <a:gd name="connsiteX36" fmla="*/ 1840705 w 3536157"/>
              <a:gd name="connsiteY36" fmla="*/ 2240757 h 3362325"/>
              <a:gd name="connsiteX37" fmla="*/ 1838324 w 3536157"/>
              <a:gd name="connsiteY37" fmla="*/ 2319338 h 3362325"/>
              <a:gd name="connsiteX38" fmla="*/ 1831181 w 3536157"/>
              <a:gd name="connsiteY38" fmla="*/ 2374106 h 3362325"/>
              <a:gd name="connsiteX39" fmla="*/ 1816894 w 3536157"/>
              <a:gd name="connsiteY39" fmla="*/ 2407444 h 3362325"/>
              <a:gd name="connsiteX40" fmla="*/ 1788319 w 3536157"/>
              <a:gd name="connsiteY40" fmla="*/ 2440781 h 3362325"/>
              <a:gd name="connsiteX41" fmla="*/ 1728788 w 3536157"/>
              <a:gd name="connsiteY41" fmla="*/ 2464594 h 3362325"/>
              <a:gd name="connsiteX42" fmla="*/ 1676400 w 3536157"/>
              <a:gd name="connsiteY42" fmla="*/ 2478881 h 3362325"/>
              <a:gd name="connsiteX43" fmla="*/ 1624013 w 3536157"/>
              <a:gd name="connsiteY43" fmla="*/ 2483644 h 3362325"/>
              <a:gd name="connsiteX44" fmla="*/ 1543050 w 3536157"/>
              <a:gd name="connsiteY44" fmla="*/ 2481262 h 3362325"/>
              <a:gd name="connsiteX45" fmla="*/ 1454944 w 3536157"/>
              <a:gd name="connsiteY45" fmla="*/ 2478881 h 3362325"/>
              <a:gd name="connsiteX46" fmla="*/ 1402556 w 3536157"/>
              <a:gd name="connsiteY46" fmla="*/ 2483644 h 3362325"/>
              <a:gd name="connsiteX47" fmla="*/ 1364456 w 3536157"/>
              <a:gd name="connsiteY47" fmla="*/ 2509837 h 3362325"/>
              <a:gd name="connsiteX48" fmla="*/ 1345406 w 3536157"/>
              <a:gd name="connsiteY48" fmla="*/ 2538412 h 3362325"/>
              <a:gd name="connsiteX49" fmla="*/ 1326356 w 3536157"/>
              <a:gd name="connsiteY49" fmla="*/ 2574131 h 3362325"/>
              <a:gd name="connsiteX50" fmla="*/ 1312069 w 3536157"/>
              <a:gd name="connsiteY50" fmla="*/ 2612231 h 3362325"/>
              <a:gd name="connsiteX51" fmla="*/ 1281113 w 3536157"/>
              <a:gd name="connsiteY51" fmla="*/ 2636044 h 3362325"/>
              <a:gd name="connsiteX52" fmla="*/ 1238250 w 3536157"/>
              <a:gd name="connsiteY52" fmla="*/ 2674144 h 3362325"/>
              <a:gd name="connsiteX53" fmla="*/ 1207294 w 3536157"/>
              <a:gd name="connsiteY53" fmla="*/ 2683669 h 3362325"/>
              <a:gd name="connsiteX54" fmla="*/ 1171575 w 3536157"/>
              <a:gd name="connsiteY54" fmla="*/ 2676525 h 3362325"/>
              <a:gd name="connsiteX55" fmla="*/ 1116806 w 3536157"/>
              <a:gd name="connsiteY55" fmla="*/ 2676525 h 3362325"/>
              <a:gd name="connsiteX56" fmla="*/ 1088231 w 3536157"/>
              <a:gd name="connsiteY56" fmla="*/ 2681287 h 3362325"/>
              <a:gd name="connsiteX57" fmla="*/ 1042988 w 3536157"/>
              <a:gd name="connsiteY57" fmla="*/ 2688431 h 3362325"/>
              <a:gd name="connsiteX58" fmla="*/ 1004888 w 3536157"/>
              <a:gd name="connsiteY58" fmla="*/ 2712244 h 3362325"/>
              <a:gd name="connsiteX59" fmla="*/ 950119 w 3536157"/>
              <a:gd name="connsiteY59" fmla="*/ 2745581 h 3362325"/>
              <a:gd name="connsiteX60" fmla="*/ 859631 w 3536157"/>
              <a:gd name="connsiteY60" fmla="*/ 2809875 h 3362325"/>
              <a:gd name="connsiteX61" fmla="*/ 788194 w 3536157"/>
              <a:gd name="connsiteY61" fmla="*/ 2857500 h 3362325"/>
              <a:gd name="connsiteX62" fmla="*/ 707231 w 3536157"/>
              <a:gd name="connsiteY62" fmla="*/ 2909887 h 3362325"/>
              <a:gd name="connsiteX63" fmla="*/ 652463 w 3536157"/>
              <a:gd name="connsiteY63" fmla="*/ 2955131 h 3362325"/>
              <a:gd name="connsiteX64" fmla="*/ 547688 w 3536157"/>
              <a:gd name="connsiteY64" fmla="*/ 3017044 h 3362325"/>
              <a:gd name="connsiteX65" fmla="*/ 459581 w 3536157"/>
              <a:gd name="connsiteY65" fmla="*/ 3064669 h 3362325"/>
              <a:gd name="connsiteX66" fmla="*/ 326231 w 3536157"/>
              <a:gd name="connsiteY66" fmla="*/ 3133725 h 3362325"/>
              <a:gd name="connsiteX67" fmla="*/ 240506 w 3536157"/>
              <a:gd name="connsiteY67" fmla="*/ 3167062 h 3362325"/>
              <a:gd name="connsiteX68" fmla="*/ 164306 w 3536157"/>
              <a:gd name="connsiteY68" fmla="*/ 3200400 h 3362325"/>
              <a:gd name="connsiteX69" fmla="*/ 102394 w 3536157"/>
              <a:gd name="connsiteY69" fmla="*/ 3221831 h 3362325"/>
              <a:gd name="connsiteX70" fmla="*/ 0 w 3536157"/>
              <a:gd name="connsiteY70" fmla="*/ 3233737 h 3362325"/>
              <a:gd name="connsiteX71" fmla="*/ 11906 w 3536157"/>
              <a:gd name="connsiteY71" fmla="*/ 3252787 h 3362325"/>
              <a:gd name="connsiteX72" fmla="*/ 33338 w 3536157"/>
              <a:gd name="connsiteY72" fmla="*/ 3281362 h 3362325"/>
              <a:gd name="connsiteX73" fmla="*/ 45244 w 3536157"/>
              <a:gd name="connsiteY73" fmla="*/ 3324225 h 3362325"/>
              <a:gd name="connsiteX74" fmla="*/ 47625 w 3536157"/>
              <a:gd name="connsiteY74" fmla="*/ 3362325 h 3362325"/>
              <a:gd name="connsiteX75" fmla="*/ 100013 w 3536157"/>
              <a:gd name="connsiteY75" fmla="*/ 3345656 h 3362325"/>
              <a:gd name="connsiteX76" fmla="*/ 247650 w 3536157"/>
              <a:gd name="connsiteY76" fmla="*/ 3288506 h 3362325"/>
              <a:gd name="connsiteX77" fmla="*/ 402431 w 3536157"/>
              <a:gd name="connsiteY77" fmla="*/ 3214687 h 3362325"/>
              <a:gd name="connsiteX78" fmla="*/ 531019 w 3536157"/>
              <a:gd name="connsiteY78" fmla="*/ 3138487 h 3362325"/>
              <a:gd name="connsiteX79" fmla="*/ 623888 w 3536157"/>
              <a:gd name="connsiteY79" fmla="*/ 3074194 h 3362325"/>
              <a:gd name="connsiteX80" fmla="*/ 721519 w 3536157"/>
              <a:gd name="connsiteY80" fmla="*/ 3005137 h 3362325"/>
              <a:gd name="connsiteX81" fmla="*/ 857250 w 3536157"/>
              <a:gd name="connsiteY81" fmla="*/ 2900362 h 3362325"/>
              <a:gd name="connsiteX82" fmla="*/ 978694 w 3536157"/>
              <a:gd name="connsiteY82" fmla="*/ 2826544 h 3362325"/>
              <a:gd name="connsiteX83" fmla="*/ 1035844 w 3536157"/>
              <a:gd name="connsiteY83" fmla="*/ 2774156 h 3362325"/>
              <a:gd name="connsiteX84" fmla="*/ 1066800 w 3536157"/>
              <a:gd name="connsiteY84" fmla="*/ 2764631 h 3362325"/>
              <a:gd name="connsiteX85" fmla="*/ 1081088 w 3536157"/>
              <a:gd name="connsiteY85" fmla="*/ 2759869 h 3362325"/>
              <a:gd name="connsiteX86" fmla="*/ 1140619 w 3536157"/>
              <a:gd name="connsiteY86" fmla="*/ 2755106 h 3362325"/>
              <a:gd name="connsiteX87" fmla="*/ 1200150 w 3536157"/>
              <a:gd name="connsiteY87" fmla="*/ 2745581 h 3362325"/>
              <a:gd name="connsiteX88" fmla="*/ 1221581 w 3536157"/>
              <a:gd name="connsiteY88" fmla="*/ 2740819 h 3362325"/>
              <a:gd name="connsiteX89" fmla="*/ 1240631 w 3536157"/>
              <a:gd name="connsiteY89" fmla="*/ 2731294 h 3362325"/>
              <a:gd name="connsiteX90" fmla="*/ 1307306 w 3536157"/>
              <a:gd name="connsiteY90" fmla="*/ 2690812 h 3362325"/>
              <a:gd name="connsiteX91" fmla="*/ 1338263 w 3536157"/>
              <a:gd name="connsiteY91" fmla="*/ 2676525 h 3362325"/>
              <a:gd name="connsiteX92" fmla="*/ 1347788 w 3536157"/>
              <a:gd name="connsiteY92" fmla="*/ 2650331 h 3362325"/>
              <a:gd name="connsiteX93" fmla="*/ 1362075 w 3536157"/>
              <a:gd name="connsiteY93" fmla="*/ 2626519 h 3362325"/>
              <a:gd name="connsiteX94" fmla="*/ 1383506 w 3536157"/>
              <a:gd name="connsiteY94" fmla="*/ 2600325 h 3362325"/>
              <a:gd name="connsiteX95" fmla="*/ 1407319 w 3536157"/>
              <a:gd name="connsiteY95" fmla="*/ 2562225 h 3362325"/>
              <a:gd name="connsiteX96" fmla="*/ 1438275 w 3536157"/>
              <a:gd name="connsiteY96" fmla="*/ 2538412 h 3362325"/>
              <a:gd name="connsiteX97" fmla="*/ 1457325 w 3536157"/>
              <a:gd name="connsiteY97" fmla="*/ 2528887 h 3362325"/>
              <a:gd name="connsiteX98" fmla="*/ 1485900 w 3536157"/>
              <a:gd name="connsiteY98" fmla="*/ 2528887 h 3362325"/>
              <a:gd name="connsiteX99" fmla="*/ 1540669 w 3536157"/>
              <a:gd name="connsiteY99" fmla="*/ 2536031 h 3362325"/>
              <a:gd name="connsiteX100" fmla="*/ 1590675 w 3536157"/>
              <a:gd name="connsiteY100" fmla="*/ 2540794 h 3362325"/>
              <a:gd name="connsiteX101" fmla="*/ 1643063 w 3536157"/>
              <a:gd name="connsiteY101" fmla="*/ 2536031 h 3362325"/>
              <a:gd name="connsiteX102" fmla="*/ 1664494 w 3536157"/>
              <a:gd name="connsiteY102" fmla="*/ 2536031 h 3362325"/>
              <a:gd name="connsiteX103" fmla="*/ 1704975 w 3536157"/>
              <a:gd name="connsiteY103" fmla="*/ 2519362 h 3362325"/>
              <a:gd name="connsiteX104" fmla="*/ 1728788 w 3536157"/>
              <a:gd name="connsiteY104" fmla="*/ 2505075 h 3362325"/>
              <a:gd name="connsiteX105" fmla="*/ 1785938 w 3536157"/>
              <a:gd name="connsiteY105" fmla="*/ 2483644 h 3362325"/>
              <a:gd name="connsiteX106" fmla="*/ 1807369 w 3536157"/>
              <a:gd name="connsiteY106" fmla="*/ 2459831 h 3362325"/>
              <a:gd name="connsiteX107" fmla="*/ 1843088 w 3536157"/>
              <a:gd name="connsiteY107" fmla="*/ 2428875 h 3362325"/>
              <a:gd name="connsiteX108" fmla="*/ 1859756 w 3536157"/>
              <a:gd name="connsiteY108" fmla="*/ 2386012 h 3362325"/>
              <a:gd name="connsiteX109" fmla="*/ 1876425 w 3536157"/>
              <a:gd name="connsiteY109" fmla="*/ 2347912 h 3362325"/>
              <a:gd name="connsiteX110" fmla="*/ 1890713 w 3536157"/>
              <a:gd name="connsiteY110" fmla="*/ 2307431 h 3362325"/>
              <a:gd name="connsiteX111" fmla="*/ 1893093 w 3536157"/>
              <a:gd name="connsiteY111" fmla="*/ 2259807 h 3362325"/>
              <a:gd name="connsiteX112" fmla="*/ 1912143 w 3536157"/>
              <a:gd name="connsiteY112" fmla="*/ 2214563 h 3362325"/>
              <a:gd name="connsiteX113" fmla="*/ 1955006 w 3536157"/>
              <a:gd name="connsiteY113" fmla="*/ 2169320 h 3362325"/>
              <a:gd name="connsiteX114" fmla="*/ 2059780 w 3536157"/>
              <a:gd name="connsiteY114" fmla="*/ 2150269 h 3362325"/>
              <a:gd name="connsiteX115" fmla="*/ 2216943 w 3536157"/>
              <a:gd name="connsiteY115" fmla="*/ 2040732 h 3362325"/>
              <a:gd name="connsiteX116" fmla="*/ 2274093 w 3536157"/>
              <a:gd name="connsiteY116" fmla="*/ 1988345 h 3362325"/>
              <a:gd name="connsiteX117" fmla="*/ 2378868 w 3536157"/>
              <a:gd name="connsiteY117" fmla="*/ 1878807 h 3362325"/>
              <a:gd name="connsiteX118" fmla="*/ 2486024 w 3536157"/>
              <a:gd name="connsiteY118" fmla="*/ 1747839 h 3362325"/>
              <a:gd name="connsiteX119" fmla="*/ 2566986 w 3536157"/>
              <a:gd name="connsiteY119" fmla="*/ 1676400 h 3362325"/>
              <a:gd name="connsiteX120" fmla="*/ 2638424 w 3536157"/>
              <a:gd name="connsiteY120" fmla="*/ 1524001 h 3362325"/>
              <a:gd name="connsiteX121" fmla="*/ 2693193 w 3536157"/>
              <a:gd name="connsiteY121" fmla="*/ 1393032 h 3362325"/>
              <a:gd name="connsiteX122" fmla="*/ 2724149 w 3536157"/>
              <a:gd name="connsiteY122" fmla="*/ 1328738 h 3362325"/>
              <a:gd name="connsiteX123" fmla="*/ 2783681 w 3536157"/>
              <a:gd name="connsiteY123" fmla="*/ 1273970 h 3362325"/>
              <a:gd name="connsiteX124" fmla="*/ 2886074 w 3536157"/>
              <a:gd name="connsiteY124" fmla="*/ 1216820 h 3362325"/>
              <a:gd name="connsiteX125" fmla="*/ 2950368 w 3536157"/>
              <a:gd name="connsiteY125" fmla="*/ 1202532 h 3362325"/>
              <a:gd name="connsiteX126" fmla="*/ 3002755 w 3536157"/>
              <a:gd name="connsiteY126" fmla="*/ 1147763 h 3362325"/>
              <a:gd name="connsiteX127" fmla="*/ 3040855 w 3536157"/>
              <a:gd name="connsiteY127" fmla="*/ 1064420 h 3362325"/>
              <a:gd name="connsiteX128" fmla="*/ 3050380 w 3536157"/>
              <a:gd name="connsiteY128" fmla="*/ 1012033 h 3362325"/>
              <a:gd name="connsiteX129" fmla="*/ 3083718 w 3536157"/>
              <a:gd name="connsiteY129" fmla="*/ 957264 h 3362325"/>
              <a:gd name="connsiteX130" fmla="*/ 3107531 w 3536157"/>
              <a:gd name="connsiteY130" fmla="*/ 923927 h 3362325"/>
              <a:gd name="connsiteX131" fmla="*/ 3157536 w 3536157"/>
              <a:gd name="connsiteY131" fmla="*/ 800102 h 3362325"/>
              <a:gd name="connsiteX132" fmla="*/ 3233737 w 3536157"/>
              <a:gd name="connsiteY132" fmla="*/ 702469 h 3362325"/>
              <a:gd name="connsiteX133" fmla="*/ 3298031 w 3536157"/>
              <a:gd name="connsiteY133" fmla="*/ 590552 h 3362325"/>
              <a:gd name="connsiteX134" fmla="*/ 3338512 w 3536157"/>
              <a:gd name="connsiteY134" fmla="*/ 557215 h 3362325"/>
              <a:gd name="connsiteX135" fmla="*/ 3362324 w 3536157"/>
              <a:gd name="connsiteY135" fmla="*/ 502446 h 3362325"/>
              <a:gd name="connsiteX136" fmla="*/ 3390899 w 3536157"/>
              <a:gd name="connsiteY136" fmla="*/ 428627 h 3362325"/>
              <a:gd name="connsiteX137" fmla="*/ 3421856 w 3536157"/>
              <a:gd name="connsiteY137" fmla="*/ 347664 h 3362325"/>
              <a:gd name="connsiteX138" fmla="*/ 3481387 w 3536157"/>
              <a:gd name="connsiteY138" fmla="*/ 252414 h 3362325"/>
              <a:gd name="connsiteX139" fmla="*/ 3536157 w 3536157"/>
              <a:gd name="connsiteY139" fmla="*/ 147636 h 3362325"/>
              <a:gd name="connsiteX0" fmla="*/ 3505200 w 3536157"/>
              <a:gd name="connsiteY0" fmla="*/ 0 h 3362325"/>
              <a:gd name="connsiteX1" fmla="*/ 3469481 w 3536157"/>
              <a:gd name="connsiteY1" fmla="*/ 140495 h 3362325"/>
              <a:gd name="connsiteX2" fmla="*/ 3440906 w 3536157"/>
              <a:gd name="connsiteY2" fmla="*/ 228600 h 3362325"/>
              <a:gd name="connsiteX3" fmla="*/ 3381374 w 3536157"/>
              <a:gd name="connsiteY3" fmla="*/ 340520 h 3362325"/>
              <a:gd name="connsiteX4" fmla="*/ 3336130 w 3536157"/>
              <a:gd name="connsiteY4" fmla="*/ 385764 h 3362325"/>
              <a:gd name="connsiteX5" fmla="*/ 3298031 w 3536157"/>
              <a:gd name="connsiteY5" fmla="*/ 423864 h 3362325"/>
              <a:gd name="connsiteX6" fmla="*/ 3278980 w 3536157"/>
              <a:gd name="connsiteY6" fmla="*/ 450058 h 3362325"/>
              <a:gd name="connsiteX7" fmla="*/ 3259931 w 3536157"/>
              <a:gd name="connsiteY7" fmla="*/ 490540 h 3362325"/>
              <a:gd name="connsiteX8" fmla="*/ 3193255 w 3536157"/>
              <a:gd name="connsiteY8" fmla="*/ 519114 h 3362325"/>
              <a:gd name="connsiteX9" fmla="*/ 3133724 w 3536157"/>
              <a:gd name="connsiteY9" fmla="*/ 559595 h 3362325"/>
              <a:gd name="connsiteX10" fmla="*/ 3078956 w 3536157"/>
              <a:gd name="connsiteY10" fmla="*/ 661989 h 3362325"/>
              <a:gd name="connsiteX11" fmla="*/ 3057524 w 3536157"/>
              <a:gd name="connsiteY11" fmla="*/ 733427 h 3362325"/>
              <a:gd name="connsiteX12" fmla="*/ 3055144 w 3536157"/>
              <a:gd name="connsiteY12" fmla="*/ 797719 h 3362325"/>
              <a:gd name="connsiteX13" fmla="*/ 3045618 w 3536157"/>
              <a:gd name="connsiteY13" fmla="*/ 854871 h 3362325"/>
              <a:gd name="connsiteX14" fmla="*/ 3038474 w 3536157"/>
              <a:gd name="connsiteY14" fmla="*/ 892970 h 3362325"/>
              <a:gd name="connsiteX15" fmla="*/ 3024187 w 3536157"/>
              <a:gd name="connsiteY15" fmla="*/ 921546 h 3362325"/>
              <a:gd name="connsiteX16" fmla="*/ 3007518 w 3536157"/>
              <a:gd name="connsiteY16" fmla="*/ 957263 h 3362325"/>
              <a:gd name="connsiteX17" fmla="*/ 2978943 w 3536157"/>
              <a:gd name="connsiteY17" fmla="*/ 1009651 h 3362325"/>
              <a:gd name="connsiteX18" fmla="*/ 2962274 w 3536157"/>
              <a:gd name="connsiteY18" fmla="*/ 1097757 h 3362325"/>
              <a:gd name="connsiteX19" fmla="*/ 2924174 w 3536157"/>
              <a:gd name="connsiteY19" fmla="*/ 1147764 h 3362325"/>
              <a:gd name="connsiteX20" fmla="*/ 2833687 w 3536157"/>
              <a:gd name="connsiteY20" fmla="*/ 1195388 h 3362325"/>
              <a:gd name="connsiteX21" fmla="*/ 2771774 w 3536157"/>
              <a:gd name="connsiteY21" fmla="*/ 1219201 h 3362325"/>
              <a:gd name="connsiteX22" fmla="*/ 2738437 w 3536157"/>
              <a:gd name="connsiteY22" fmla="*/ 1240632 h 3362325"/>
              <a:gd name="connsiteX23" fmla="*/ 2709862 w 3536157"/>
              <a:gd name="connsiteY23" fmla="*/ 1281113 h 3362325"/>
              <a:gd name="connsiteX24" fmla="*/ 2652712 w 3536157"/>
              <a:gd name="connsiteY24" fmla="*/ 1369220 h 3362325"/>
              <a:gd name="connsiteX25" fmla="*/ 2609849 w 3536157"/>
              <a:gd name="connsiteY25" fmla="*/ 1493045 h 3362325"/>
              <a:gd name="connsiteX26" fmla="*/ 2569368 w 3536157"/>
              <a:gd name="connsiteY26" fmla="*/ 1576388 h 3362325"/>
              <a:gd name="connsiteX27" fmla="*/ 2528887 w 3536157"/>
              <a:gd name="connsiteY27" fmla="*/ 1652588 h 3362325"/>
              <a:gd name="connsiteX28" fmla="*/ 2464594 w 3536157"/>
              <a:gd name="connsiteY28" fmla="*/ 1700214 h 3362325"/>
              <a:gd name="connsiteX29" fmla="*/ 2409824 w 3536157"/>
              <a:gd name="connsiteY29" fmla="*/ 1769270 h 3362325"/>
              <a:gd name="connsiteX30" fmla="*/ 2286000 w 3536157"/>
              <a:gd name="connsiteY30" fmla="*/ 1900238 h 3362325"/>
              <a:gd name="connsiteX31" fmla="*/ 2171699 w 3536157"/>
              <a:gd name="connsiteY31" fmla="*/ 2009776 h 3362325"/>
              <a:gd name="connsiteX32" fmla="*/ 2069305 w 3536157"/>
              <a:gd name="connsiteY32" fmla="*/ 2085974 h 3362325"/>
              <a:gd name="connsiteX33" fmla="*/ 1978817 w 3536157"/>
              <a:gd name="connsiteY33" fmla="*/ 2100263 h 3362325"/>
              <a:gd name="connsiteX34" fmla="*/ 1916905 w 3536157"/>
              <a:gd name="connsiteY34" fmla="*/ 2128838 h 3362325"/>
              <a:gd name="connsiteX35" fmla="*/ 1859755 w 3536157"/>
              <a:gd name="connsiteY35" fmla="*/ 2174081 h 3362325"/>
              <a:gd name="connsiteX36" fmla="*/ 1840705 w 3536157"/>
              <a:gd name="connsiteY36" fmla="*/ 2240757 h 3362325"/>
              <a:gd name="connsiteX37" fmla="*/ 1838324 w 3536157"/>
              <a:gd name="connsiteY37" fmla="*/ 2319338 h 3362325"/>
              <a:gd name="connsiteX38" fmla="*/ 1831181 w 3536157"/>
              <a:gd name="connsiteY38" fmla="*/ 2374106 h 3362325"/>
              <a:gd name="connsiteX39" fmla="*/ 1816894 w 3536157"/>
              <a:gd name="connsiteY39" fmla="*/ 2407444 h 3362325"/>
              <a:gd name="connsiteX40" fmla="*/ 1788319 w 3536157"/>
              <a:gd name="connsiteY40" fmla="*/ 2440781 h 3362325"/>
              <a:gd name="connsiteX41" fmla="*/ 1728788 w 3536157"/>
              <a:gd name="connsiteY41" fmla="*/ 2464594 h 3362325"/>
              <a:gd name="connsiteX42" fmla="*/ 1676400 w 3536157"/>
              <a:gd name="connsiteY42" fmla="*/ 2478881 h 3362325"/>
              <a:gd name="connsiteX43" fmla="*/ 1624013 w 3536157"/>
              <a:gd name="connsiteY43" fmla="*/ 2483644 h 3362325"/>
              <a:gd name="connsiteX44" fmla="*/ 1543050 w 3536157"/>
              <a:gd name="connsiteY44" fmla="*/ 2481262 h 3362325"/>
              <a:gd name="connsiteX45" fmla="*/ 1454944 w 3536157"/>
              <a:gd name="connsiteY45" fmla="*/ 2478881 h 3362325"/>
              <a:gd name="connsiteX46" fmla="*/ 1402556 w 3536157"/>
              <a:gd name="connsiteY46" fmla="*/ 2483644 h 3362325"/>
              <a:gd name="connsiteX47" fmla="*/ 1364456 w 3536157"/>
              <a:gd name="connsiteY47" fmla="*/ 2509837 h 3362325"/>
              <a:gd name="connsiteX48" fmla="*/ 1345406 w 3536157"/>
              <a:gd name="connsiteY48" fmla="*/ 2538412 h 3362325"/>
              <a:gd name="connsiteX49" fmla="*/ 1326356 w 3536157"/>
              <a:gd name="connsiteY49" fmla="*/ 2574131 h 3362325"/>
              <a:gd name="connsiteX50" fmla="*/ 1312069 w 3536157"/>
              <a:gd name="connsiteY50" fmla="*/ 2612231 h 3362325"/>
              <a:gd name="connsiteX51" fmla="*/ 1281113 w 3536157"/>
              <a:gd name="connsiteY51" fmla="*/ 2636044 h 3362325"/>
              <a:gd name="connsiteX52" fmla="*/ 1238250 w 3536157"/>
              <a:gd name="connsiteY52" fmla="*/ 2674144 h 3362325"/>
              <a:gd name="connsiteX53" fmla="*/ 1207294 w 3536157"/>
              <a:gd name="connsiteY53" fmla="*/ 2683669 h 3362325"/>
              <a:gd name="connsiteX54" fmla="*/ 1171575 w 3536157"/>
              <a:gd name="connsiteY54" fmla="*/ 2676525 h 3362325"/>
              <a:gd name="connsiteX55" fmla="*/ 1116806 w 3536157"/>
              <a:gd name="connsiteY55" fmla="*/ 2676525 h 3362325"/>
              <a:gd name="connsiteX56" fmla="*/ 1088231 w 3536157"/>
              <a:gd name="connsiteY56" fmla="*/ 2681287 h 3362325"/>
              <a:gd name="connsiteX57" fmla="*/ 1042988 w 3536157"/>
              <a:gd name="connsiteY57" fmla="*/ 2688431 h 3362325"/>
              <a:gd name="connsiteX58" fmla="*/ 1004888 w 3536157"/>
              <a:gd name="connsiteY58" fmla="*/ 2712244 h 3362325"/>
              <a:gd name="connsiteX59" fmla="*/ 950119 w 3536157"/>
              <a:gd name="connsiteY59" fmla="*/ 2745581 h 3362325"/>
              <a:gd name="connsiteX60" fmla="*/ 859631 w 3536157"/>
              <a:gd name="connsiteY60" fmla="*/ 2809875 h 3362325"/>
              <a:gd name="connsiteX61" fmla="*/ 788194 w 3536157"/>
              <a:gd name="connsiteY61" fmla="*/ 2857500 h 3362325"/>
              <a:gd name="connsiteX62" fmla="*/ 707231 w 3536157"/>
              <a:gd name="connsiteY62" fmla="*/ 2909887 h 3362325"/>
              <a:gd name="connsiteX63" fmla="*/ 652463 w 3536157"/>
              <a:gd name="connsiteY63" fmla="*/ 2955131 h 3362325"/>
              <a:gd name="connsiteX64" fmla="*/ 547688 w 3536157"/>
              <a:gd name="connsiteY64" fmla="*/ 3017044 h 3362325"/>
              <a:gd name="connsiteX65" fmla="*/ 459581 w 3536157"/>
              <a:gd name="connsiteY65" fmla="*/ 3064669 h 3362325"/>
              <a:gd name="connsiteX66" fmla="*/ 326231 w 3536157"/>
              <a:gd name="connsiteY66" fmla="*/ 3133725 h 3362325"/>
              <a:gd name="connsiteX67" fmla="*/ 240506 w 3536157"/>
              <a:gd name="connsiteY67" fmla="*/ 3167062 h 3362325"/>
              <a:gd name="connsiteX68" fmla="*/ 164306 w 3536157"/>
              <a:gd name="connsiteY68" fmla="*/ 3200400 h 3362325"/>
              <a:gd name="connsiteX69" fmla="*/ 102394 w 3536157"/>
              <a:gd name="connsiteY69" fmla="*/ 3221831 h 3362325"/>
              <a:gd name="connsiteX70" fmla="*/ 0 w 3536157"/>
              <a:gd name="connsiteY70" fmla="*/ 3233737 h 3362325"/>
              <a:gd name="connsiteX71" fmla="*/ 11906 w 3536157"/>
              <a:gd name="connsiteY71" fmla="*/ 3252787 h 3362325"/>
              <a:gd name="connsiteX72" fmla="*/ 33338 w 3536157"/>
              <a:gd name="connsiteY72" fmla="*/ 3281362 h 3362325"/>
              <a:gd name="connsiteX73" fmla="*/ 45244 w 3536157"/>
              <a:gd name="connsiteY73" fmla="*/ 3324225 h 3362325"/>
              <a:gd name="connsiteX74" fmla="*/ 47625 w 3536157"/>
              <a:gd name="connsiteY74" fmla="*/ 3362325 h 3362325"/>
              <a:gd name="connsiteX75" fmla="*/ 100013 w 3536157"/>
              <a:gd name="connsiteY75" fmla="*/ 3345656 h 3362325"/>
              <a:gd name="connsiteX76" fmla="*/ 247650 w 3536157"/>
              <a:gd name="connsiteY76" fmla="*/ 3288506 h 3362325"/>
              <a:gd name="connsiteX77" fmla="*/ 402431 w 3536157"/>
              <a:gd name="connsiteY77" fmla="*/ 3214687 h 3362325"/>
              <a:gd name="connsiteX78" fmla="*/ 531019 w 3536157"/>
              <a:gd name="connsiteY78" fmla="*/ 3138487 h 3362325"/>
              <a:gd name="connsiteX79" fmla="*/ 623888 w 3536157"/>
              <a:gd name="connsiteY79" fmla="*/ 3074194 h 3362325"/>
              <a:gd name="connsiteX80" fmla="*/ 721519 w 3536157"/>
              <a:gd name="connsiteY80" fmla="*/ 3005137 h 3362325"/>
              <a:gd name="connsiteX81" fmla="*/ 857250 w 3536157"/>
              <a:gd name="connsiteY81" fmla="*/ 2900362 h 3362325"/>
              <a:gd name="connsiteX82" fmla="*/ 978694 w 3536157"/>
              <a:gd name="connsiteY82" fmla="*/ 2826544 h 3362325"/>
              <a:gd name="connsiteX83" fmla="*/ 1035844 w 3536157"/>
              <a:gd name="connsiteY83" fmla="*/ 2774156 h 3362325"/>
              <a:gd name="connsiteX84" fmla="*/ 1066800 w 3536157"/>
              <a:gd name="connsiteY84" fmla="*/ 2764631 h 3362325"/>
              <a:gd name="connsiteX85" fmla="*/ 1081088 w 3536157"/>
              <a:gd name="connsiteY85" fmla="*/ 2759869 h 3362325"/>
              <a:gd name="connsiteX86" fmla="*/ 1140619 w 3536157"/>
              <a:gd name="connsiteY86" fmla="*/ 2755106 h 3362325"/>
              <a:gd name="connsiteX87" fmla="*/ 1200150 w 3536157"/>
              <a:gd name="connsiteY87" fmla="*/ 2745581 h 3362325"/>
              <a:gd name="connsiteX88" fmla="*/ 1221581 w 3536157"/>
              <a:gd name="connsiteY88" fmla="*/ 2740819 h 3362325"/>
              <a:gd name="connsiteX89" fmla="*/ 1240631 w 3536157"/>
              <a:gd name="connsiteY89" fmla="*/ 2731294 h 3362325"/>
              <a:gd name="connsiteX90" fmla="*/ 1307306 w 3536157"/>
              <a:gd name="connsiteY90" fmla="*/ 2690812 h 3362325"/>
              <a:gd name="connsiteX91" fmla="*/ 1338263 w 3536157"/>
              <a:gd name="connsiteY91" fmla="*/ 2676525 h 3362325"/>
              <a:gd name="connsiteX92" fmla="*/ 1347788 w 3536157"/>
              <a:gd name="connsiteY92" fmla="*/ 2650331 h 3362325"/>
              <a:gd name="connsiteX93" fmla="*/ 1362075 w 3536157"/>
              <a:gd name="connsiteY93" fmla="*/ 2626519 h 3362325"/>
              <a:gd name="connsiteX94" fmla="*/ 1383506 w 3536157"/>
              <a:gd name="connsiteY94" fmla="*/ 2600325 h 3362325"/>
              <a:gd name="connsiteX95" fmla="*/ 1407319 w 3536157"/>
              <a:gd name="connsiteY95" fmla="*/ 2562225 h 3362325"/>
              <a:gd name="connsiteX96" fmla="*/ 1438275 w 3536157"/>
              <a:gd name="connsiteY96" fmla="*/ 2538412 h 3362325"/>
              <a:gd name="connsiteX97" fmla="*/ 1457325 w 3536157"/>
              <a:gd name="connsiteY97" fmla="*/ 2528887 h 3362325"/>
              <a:gd name="connsiteX98" fmla="*/ 1485900 w 3536157"/>
              <a:gd name="connsiteY98" fmla="*/ 2528887 h 3362325"/>
              <a:gd name="connsiteX99" fmla="*/ 1540669 w 3536157"/>
              <a:gd name="connsiteY99" fmla="*/ 2536031 h 3362325"/>
              <a:gd name="connsiteX100" fmla="*/ 1590675 w 3536157"/>
              <a:gd name="connsiteY100" fmla="*/ 2540794 h 3362325"/>
              <a:gd name="connsiteX101" fmla="*/ 1643063 w 3536157"/>
              <a:gd name="connsiteY101" fmla="*/ 2536031 h 3362325"/>
              <a:gd name="connsiteX102" fmla="*/ 1664494 w 3536157"/>
              <a:gd name="connsiteY102" fmla="*/ 2536031 h 3362325"/>
              <a:gd name="connsiteX103" fmla="*/ 1704975 w 3536157"/>
              <a:gd name="connsiteY103" fmla="*/ 2519362 h 3362325"/>
              <a:gd name="connsiteX104" fmla="*/ 1728788 w 3536157"/>
              <a:gd name="connsiteY104" fmla="*/ 2505075 h 3362325"/>
              <a:gd name="connsiteX105" fmla="*/ 1785938 w 3536157"/>
              <a:gd name="connsiteY105" fmla="*/ 2483644 h 3362325"/>
              <a:gd name="connsiteX106" fmla="*/ 1807369 w 3536157"/>
              <a:gd name="connsiteY106" fmla="*/ 2459831 h 3362325"/>
              <a:gd name="connsiteX107" fmla="*/ 1843088 w 3536157"/>
              <a:gd name="connsiteY107" fmla="*/ 2428875 h 3362325"/>
              <a:gd name="connsiteX108" fmla="*/ 1859756 w 3536157"/>
              <a:gd name="connsiteY108" fmla="*/ 2386012 h 3362325"/>
              <a:gd name="connsiteX109" fmla="*/ 1876425 w 3536157"/>
              <a:gd name="connsiteY109" fmla="*/ 2347912 h 3362325"/>
              <a:gd name="connsiteX110" fmla="*/ 1890713 w 3536157"/>
              <a:gd name="connsiteY110" fmla="*/ 2307431 h 3362325"/>
              <a:gd name="connsiteX111" fmla="*/ 1893093 w 3536157"/>
              <a:gd name="connsiteY111" fmla="*/ 2259807 h 3362325"/>
              <a:gd name="connsiteX112" fmla="*/ 1912143 w 3536157"/>
              <a:gd name="connsiteY112" fmla="*/ 2214563 h 3362325"/>
              <a:gd name="connsiteX113" fmla="*/ 1955006 w 3536157"/>
              <a:gd name="connsiteY113" fmla="*/ 2169320 h 3362325"/>
              <a:gd name="connsiteX114" fmla="*/ 2059780 w 3536157"/>
              <a:gd name="connsiteY114" fmla="*/ 2150269 h 3362325"/>
              <a:gd name="connsiteX115" fmla="*/ 2216943 w 3536157"/>
              <a:gd name="connsiteY115" fmla="*/ 2040732 h 3362325"/>
              <a:gd name="connsiteX116" fmla="*/ 2274093 w 3536157"/>
              <a:gd name="connsiteY116" fmla="*/ 1988345 h 3362325"/>
              <a:gd name="connsiteX117" fmla="*/ 2378868 w 3536157"/>
              <a:gd name="connsiteY117" fmla="*/ 1878807 h 3362325"/>
              <a:gd name="connsiteX118" fmla="*/ 2486024 w 3536157"/>
              <a:gd name="connsiteY118" fmla="*/ 1747839 h 3362325"/>
              <a:gd name="connsiteX119" fmla="*/ 2566986 w 3536157"/>
              <a:gd name="connsiteY119" fmla="*/ 1676400 h 3362325"/>
              <a:gd name="connsiteX120" fmla="*/ 2638424 w 3536157"/>
              <a:gd name="connsiteY120" fmla="*/ 1524001 h 3362325"/>
              <a:gd name="connsiteX121" fmla="*/ 2693193 w 3536157"/>
              <a:gd name="connsiteY121" fmla="*/ 1393032 h 3362325"/>
              <a:gd name="connsiteX122" fmla="*/ 2724149 w 3536157"/>
              <a:gd name="connsiteY122" fmla="*/ 1328738 h 3362325"/>
              <a:gd name="connsiteX123" fmla="*/ 2783681 w 3536157"/>
              <a:gd name="connsiteY123" fmla="*/ 1273970 h 3362325"/>
              <a:gd name="connsiteX124" fmla="*/ 2886074 w 3536157"/>
              <a:gd name="connsiteY124" fmla="*/ 1216820 h 3362325"/>
              <a:gd name="connsiteX125" fmla="*/ 2950368 w 3536157"/>
              <a:gd name="connsiteY125" fmla="*/ 1202532 h 3362325"/>
              <a:gd name="connsiteX126" fmla="*/ 3002755 w 3536157"/>
              <a:gd name="connsiteY126" fmla="*/ 1147763 h 3362325"/>
              <a:gd name="connsiteX127" fmla="*/ 3040855 w 3536157"/>
              <a:gd name="connsiteY127" fmla="*/ 1064420 h 3362325"/>
              <a:gd name="connsiteX128" fmla="*/ 3050380 w 3536157"/>
              <a:gd name="connsiteY128" fmla="*/ 1012033 h 3362325"/>
              <a:gd name="connsiteX129" fmla="*/ 3083718 w 3536157"/>
              <a:gd name="connsiteY129" fmla="*/ 969170 h 3362325"/>
              <a:gd name="connsiteX130" fmla="*/ 3107531 w 3536157"/>
              <a:gd name="connsiteY130" fmla="*/ 923927 h 3362325"/>
              <a:gd name="connsiteX131" fmla="*/ 3157536 w 3536157"/>
              <a:gd name="connsiteY131" fmla="*/ 800102 h 3362325"/>
              <a:gd name="connsiteX132" fmla="*/ 3233737 w 3536157"/>
              <a:gd name="connsiteY132" fmla="*/ 702469 h 3362325"/>
              <a:gd name="connsiteX133" fmla="*/ 3298031 w 3536157"/>
              <a:gd name="connsiteY133" fmla="*/ 590552 h 3362325"/>
              <a:gd name="connsiteX134" fmla="*/ 3338512 w 3536157"/>
              <a:gd name="connsiteY134" fmla="*/ 557215 h 3362325"/>
              <a:gd name="connsiteX135" fmla="*/ 3362324 w 3536157"/>
              <a:gd name="connsiteY135" fmla="*/ 502446 h 3362325"/>
              <a:gd name="connsiteX136" fmla="*/ 3390899 w 3536157"/>
              <a:gd name="connsiteY136" fmla="*/ 428627 h 3362325"/>
              <a:gd name="connsiteX137" fmla="*/ 3421856 w 3536157"/>
              <a:gd name="connsiteY137" fmla="*/ 347664 h 3362325"/>
              <a:gd name="connsiteX138" fmla="*/ 3481387 w 3536157"/>
              <a:gd name="connsiteY138" fmla="*/ 252414 h 3362325"/>
              <a:gd name="connsiteX139" fmla="*/ 3536157 w 3536157"/>
              <a:gd name="connsiteY139" fmla="*/ 147636 h 3362325"/>
              <a:gd name="connsiteX0" fmla="*/ 3505200 w 3536157"/>
              <a:gd name="connsiteY0" fmla="*/ 0 h 3362325"/>
              <a:gd name="connsiteX1" fmla="*/ 3469481 w 3536157"/>
              <a:gd name="connsiteY1" fmla="*/ 140495 h 3362325"/>
              <a:gd name="connsiteX2" fmla="*/ 3440906 w 3536157"/>
              <a:gd name="connsiteY2" fmla="*/ 228600 h 3362325"/>
              <a:gd name="connsiteX3" fmla="*/ 3381374 w 3536157"/>
              <a:gd name="connsiteY3" fmla="*/ 340520 h 3362325"/>
              <a:gd name="connsiteX4" fmla="*/ 3336130 w 3536157"/>
              <a:gd name="connsiteY4" fmla="*/ 385764 h 3362325"/>
              <a:gd name="connsiteX5" fmla="*/ 3298031 w 3536157"/>
              <a:gd name="connsiteY5" fmla="*/ 423864 h 3362325"/>
              <a:gd name="connsiteX6" fmla="*/ 3278980 w 3536157"/>
              <a:gd name="connsiteY6" fmla="*/ 450058 h 3362325"/>
              <a:gd name="connsiteX7" fmla="*/ 3259931 w 3536157"/>
              <a:gd name="connsiteY7" fmla="*/ 490540 h 3362325"/>
              <a:gd name="connsiteX8" fmla="*/ 3193255 w 3536157"/>
              <a:gd name="connsiteY8" fmla="*/ 519114 h 3362325"/>
              <a:gd name="connsiteX9" fmla="*/ 3133724 w 3536157"/>
              <a:gd name="connsiteY9" fmla="*/ 559595 h 3362325"/>
              <a:gd name="connsiteX10" fmla="*/ 3078956 w 3536157"/>
              <a:gd name="connsiteY10" fmla="*/ 661989 h 3362325"/>
              <a:gd name="connsiteX11" fmla="*/ 3057524 w 3536157"/>
              <a:gd name="connsiteY11" fmla="*/ 733427 h 3362325"/>
              <a:gd name="connsiteX12" fmla="*/ 3055144 w 3536157"/>
              <a:gd name="connsiteY12" fmla="*/ 797719 h 3362325"/>
              <a:gd name="connsiteX13" fmla="*/ 3045618 w 3536157"/>
              <a:gd name="connsiteY13" fmla="*/ 854871 h 3362325"/>
              <a:gd name="connsiteX14" fmla="*/ 3038474 w 3536157"/>
              <a:gd name="connsiteY14" fmla="*/ 892970 h 3362325"/>
              <a:gd name="connsiteX15" fmla="*/ 3024187 w 3536157"/>
              <a:gd name="connsiteY15" fmla="*/ 921546 h 3362325"/>
              <a:gd name="connsiteX16" fmla="*/ 3007518 w 3536157"/>
              <a:gd name="connsiteY16" fmla="*/ 957263 h 3362325"/>
              <a:gd name="connsiteX17" fmla="*/ 2978943 w 3536157"/>
              <a:gd name="connsiteY17" fmla="*/ 1009651 h 3362325"/>
              <a:gd name="connsiteX18" fmla="*/ 2962274 w 3536157"/>
              <a:gd name="connsiteY18" fmla="*/ 1097757 h 3362325"/>
              <a:gd name="connsiteX19" fmla="*/ 2924174 w 3536157"/>
              <a:gd name="connsiteY19" fmla="*/ 1147764 h 3362325"/>
              <a:gd name="connsiteX20" fmla="*/ 2833687 w 3536157"/>
              <a:gd name="connsiteY20" fmla="*/ 1195388 h 3362325"/>
              <a:gd name="connsiteX21" fmla="*/ 2771774 w 3536157"/>
              <a:gd name="connsiteY21" fmla="*/ 1219201 h 3362325"/>
              <a:gd name="connsiteX22" fmla="*/ 2738437 w 3536157"/>
              <a:gd name="connsiteY22" fmla="*/ 1240632 h 3362325"/>
              <a:gd name="connsiteX23" fmla="*/ 2709862 w 3536157"/>
              <a:gd name="connsiteY23" fmla="*/ 1281113 h 3362325"/>
              <a:gd name="connsiteX24" fmla="*/ 2652712 w 3536157"/>
              <a:gd name="connsiteY24" fmla="*/ 1369220 h 3362325"/>
              <a:gd name="connsiteX25" fmla="*/ 2609849 w 3536157"/>
              <a:gd name="connsiteY25" fmla="*/ 1493045 h 3362325"/>
              <a:gd name="connsiteX26" fmla="*/ 2569368 w 3536157"/>
              <a:gd name="connsiteY26" fmla="*/ 1576388 h 3362325"/>
              <a:gd name="connsiteX27" fmla="*/ 2528887 w 3536157"/>
              <a:gd name="connsiteY27" fmla="*/ 1652588 h 3362325"/>
              <a:gd name="connsiteX28" fmla="*/ 2464594 w 3536157"/>
              <a:gd name="connsiteY28" fmla="*/ 1700214 h 3362325"/>
              <a:gd name="connsiteX29" fmla="*/ 2409824 w 3536157"/>
              <a:gd name="connsiteY29" fmla="*/ 1769270 h 3362325"/>
              <a:gd name="connsiteX30" fmla="*/ 2286000 w 3536157"/>
              <a:gd name="connsiteY30" fmla="*/ 1900238 h 3362325"/>
              <a:gd name="connsiteX31" fmla="*/ 2171699 w 3536157"/>
              <a:gd name="connsiteY31" fmla="*/ 2009776 h 3362325"/>
              <a:gd name="connsiteX32" fmla="*/ 2069305 w 3536157"/>
              <a:gd name="connsiteY32" fmla="*/ 2085974 h 3362325"/>
              <a:gd name="connsiteX33" fmla="*/ 1978817 w 3536157"/>
              <a:gd name="connsiteY33" fmla="*/ 2100263 h 3362325"/>
              <a:gd name="connsiteX34" fmla="*/ 1916905 w 3536157"/>
              <a:gd name="connsiteY34" fmla="*/ 2128838 h 3362325"/>
              <a:gd name="connsiteX35" fmla="*/ 1859755 w 3536157"/>
              <a:gd name="connsiteY35" fmla="*/ 2174081 h 3362325"/>
              <a:gd name="connsiteX36" fmla="*/ 1840705 w 3536157"/>
              <a:gd name="connsiteY36" fmla="*/ 2240757 h 3362325"/>
              <a:gd name="connsiteX37" fmla="*/ 1838324 w 3536157"/>
              <a:gd name="connsiteY37" fmla="*/ 2319338 h 3362325"/>
              <a:gd name="connsiteX38" fmla="*/ 1831181 w 3536157"/>
              <a:gd name="connsiteY38" fmla="*/ 2374106 h 3362325"/>
              <a:gd name="connsiteX39" fmla="*/ 1816894 w 3536157"/>
              <a:gd name="connsiteY39" fmla="*/ 2407444 h 3362325"/>
              <a:gd name="connsiteX40" fmla="*/ 1788319 w 3536157"/>
              <a:gd name="connsiteY40" fmla="*/ 2440781 h 3362325"/>
              <a:gd name="connsiteX41" fmla="*/ 1728788 w 3536157"/>
              <a:gd name="connsiteY41" fmla="*/ 2464594 h 3362325"/>
              <a:gd name="connsiteX42" fmla="*/ 1676400 w 3536157"/>
              <a:gd name="connsiteY42" fmla="*/ 2478881 h 3362325"/>
              <a:gd name="connsiteX43" fmla="*/ 1624013 w 3536157"/>
              <a:gd name="connsiteY43" fmla="*/ 2483644 h 3362325"/>
              <a:gd name="connsiteX44" fmla="*/ 1543050 w 3536157"/>
              <a:gd name="connsiteY44" fmla="*/ 2481262 h 3362325"/>
              <a:gd name="connsiteX45" fmla="*/ 1454944 w 3536157"/>
              <a:gd name="connsiteY45" fmla="*/ 2478881 h 3362325"/>
              <a:gd name="connsiteX46" fmla="*/ 1402556 w 3536157"/>
              <a:gd name="connsiteY46" fmla="*/ 2483644 h 3362325"/>
              <a:gd name="connsiteX47" fmla="*/ 1364456 w 3536157"/>
              <a:gd name="connsiteY47" fmla="*/ 2509837 h 3362325"/>
              <a:gd name="connsiteX48" fmla="*/ 1345406 w 3536157"/>
              <a:gd name="connsiteY48" fmla="*/ 2538412 h 3362325"/>
              <a:gd name="connsiteX49" fmla="*/ 1326356 w 3536157"/>
              <a:gd name="connsiteY49" fmla="*/ 2574131 h 3362325"/>
              <a:gd name="connsiteX50" fmla="*/ 1312069 w 3536157"/>
              <a:gd name="connsiteY50" fmla="*/ 2612231 h 3362325"/>
              <a:gd name="connsiteX51" fmla="*/ 1281113 w 3536157"/>
              <a:gd name="connsiteY51" fmla="*/ 2636044 h 3362325"/>
              <a:gd name="connsiteX52" fmla="*/ 1238250 w 3536157"/>
              <a:gd name="connsiteY52" fmla="*/ 2674144 h 3362325"/>
              <a:gd name="connsiteX53" fmla="*/ 1207294 w 3536157"/>
              <a:gd name="connsiteY53" fmla="*/ 2683669 h 3362325"/>
              <a:gd name="connsiteX54" fmla="*/ 1171575 w 3536157"/>
              <a:gd name="connsiteY54" fmla="*/ 2676525 h 3362325"/>
              <a:gd name="connsiteX55" fmla="*/ 1116806 w 3536157"/>
              <a:gd name="connsiteY55" fmla="*/ 2676525 h 3362325"/>
              <a:gd name="connsiteX56" fmla="*/ 1088231 w 3536157"/>
              <a:gd name="connsiteY56" fmla="*/ 2681287 h 3362325"/>
              <a:gd name="connsiteX57" fmla="*/ 1042988 w 3536157"/>
              <a:gd name="connsiteY57" fmla="*/ 2688431 h 3362325"/>
              <a:gd name="connsiteX58" fmla="*/ 1004888 w 3536157"/>
              <a:gd name="connsiteY58" fmla="*/ 2712244 h 3362325"/>
              <a:gd name="connsiteX59" fmla="*/ 950119 w 3536157"/>
              <a:gd name="connsiteY59" fmla="*/ 2745581 h 3362325"/>
              <a:gd name="connsiteX60" fmla="*/ 859631 w 3536157"/>
              <a:gd name="connsiteY60" fmla="*/ 2809875 h 3362325"/>
              <a:gd name="connsiteX61" fmla="*/ 788194 w 3536157"/>
              <a:gd name="connsiteY61" fmla="*/ 2857500 h 3362325"/>
              <a:gd name="connsiteX62" fmla="*/ 707231 w 3536157"/>
              <a:gd name="connsiteY62" fmla="*/ 2909887 h 3362325"/>
              <a:gd name="connsiteX63" fmla="*/ 652463 w 3536157"/>
              <a:gd name="connsiteY63" fmla="*/ 2955131 h 3362325"/>
              <a:gd name="connsiteX64" fmla="*/ 547688 w 3536157"/>
              <a:gd name="connsiteY64" fmla="*/ 3017044 h 3362325"/>
              <a:gd name="connsiteX65" fmla="*/ 459581 w 3536157"/>
              <a:gd name="connsiteY65" fmla="*/ 3064669 h 3362325"/>
              <a:gd name="connsiteX66" fmla="*/ 326231 w 3536157"/>
              <a:gd name="connsiteY66" fmla="*/ 3133725 h 3362325"/>
              <a:gd name="connsiteX67" fmla="*/ 240506 w 3536157"/>
              <a:gd name="connsiteY67" fmla="*/ 3167062 h 3362325"/>
              <a:gd name="connsiteX68" fmla="*/ 164306 w 3536157"/>
              <a:gd name="connsiteY68" fmla="*/ 3200400 h 3362325"/>
              <a:gd name="connsiteX69" fmla="*/ 102394 w 3536157"/>
              <a:gd name="connsiteY69" fmla="*/ 3221831 h 3362325"/>
              <a:gd name="connsiteX70" fmla="*/ 0 w 3536157"/>
              <a:gd name="connsiteY70" fmla="*/ 3233737 h 3362325"/>
              <a:gd name="connsiteX71" fmla="*/ 11906 w 3536157"/>
              <a:gd name="connsiteY71" fmla="*/ 3252787 h 3362325"/>
              <a:gd name="connsiteX72" fmla="*/ 33338 w 3536157"/>
              <a:gd name="connsiteY72" fmla="*/ 3281362 h 3362325"/>
              <a:gd name="connsiteX73" fmla="*/ 45244 w 3536157"/>
              <a:gd name="connsiteY73" fmla="*/ 3324225 h 3362325"/>
              <a:gd name="connsiteX74" fmla="*/ 47625 w 3536157"/>
              <a:gd name="connsiteY74" fmla="*/ 3362325 h 3362325"/>
              <a:gd name="connsiteX75" fmla="*/ 100013 w 3536157"/>
              <a:gd name="connsiteY75" fmla="*/ 3345656 h 3362325"/>
              <a:gd name="connsiteX76" fmla="*/ 247650 w 3536157"/>
              <a:gd name="connsiteY76" fmla="*/ 3288506 h 3362325"/>
              <a:gd name="connsiteX77" fmla="*/ 402431 w 3536157"/>
              <a:gd name="connsiteY77" fmla="*/ 3214687 h 3362325"/>
              <a:gd name="connsiteX78" fmla="*/ 531019 w 3536157"/>
              <a:gd name="connsiteY78" fmla="*/ 3138487 h 3362325"/>
              <a:gd name="connsiteX79" fmla="*/ 623888 w 3536157"/>
              <a:gd name="connsiteY79" fmla="*/ 3074194 h 3362325"/>
              <a:gd name="connsiteX80" fmla="*/ 721519 w 3536157"/>
              <a:gd name="connsiteY80" fmla="*/ 3005137 h 3362325"/>
              <a:gd name="connsiteX81" fmla="*/ 857250 w 3536157"/>
              <a:gd name="connsiteY81" fmla="*/ 2900362 h 3362325"/>
              <a:gd name="connsiteX82" fmla="*/ 978694 w 3536157"/>
              <a:gd name="connsiteY82" fmla="*/ 2826544 h 3362325"/>
              <a:gd name="connsiteX83" fmla="*/ 1035844 w 3536157"/>
              <a:gd name="connsiteY83" fmla="*/ 2774156 h 3362325"/>
              <a:gd name="connsiteX84" fmla="*/ 1066800 w 3536157"/>
              <a:gd name="connsiteY84" fmla="*/ 2764631 h 3362325"/>
              <a:gd name="connsiteX85" fmla="*/ 1081088 w 3536157"/>
              <a:gd name="connsiteY85" fmla="*/ 2759869 h 3362325"/>
              <a:gd name="connsiteX86" fmla="*/ 1140619 w 3536157"/>
              <a:gd name="connsiteY86" fmla="*/ 2755106 h 3362325"/>
              <a:gd name="connsiteX87" fmla="*/ 1200150 w 3536157"/>
              <a:gd name="connsiteY87" fmla="*/ 2745581 h 3362325"/>
              <a:gd name="connsiteX88" fmla="*/ 1221581 w 3536157"/>
              <a:gd name="connsiteY88" fmla="*/ 2740819 h 3362325"/>
              <a:gd name="connsiteX89" fmla="*/ 1240631 w 3536157"/>
              <a:gd name="connsiteY89" fmla="*/ 2731294 h 3362325"/>
              <a:gd name="connsiteX90" fmla="*/ 1307306 w 3536157"/>
              <a:gd name="connsiteY90" fmla="*/ 2690812 h 3362325"/>
              <a:gd name="connsiteX91" fmla="*/ 1338263 w 3536157"/>
              <a:gd name="connsiteY91" fmla="*/ 2676525 h 3362325"/>
              <a:gd name="connsiteX92" fmla="*/ 1347788 w 3536157"/>
              <a:gd name="connsiteY92" fmla="*/ 2650331 h 3362325"/>
              <a:gd name="connsiteX93" fmla="*/ 1362075 w 3536157"/>
              <a:gd name="connsiteY93" fmla="*/ 2626519 h 3362325"/>
              <a:gd name="connsiteX94" fmla="*/ 1383506 w 3536157"/>
              <a:gd name="connsiteY94" fmla="*/ 2600325 h 3362325"/>
              <a:gd name="connsiteX95" fmla="*/ 1407319 w 3536157"/>
              <a:gd name="connsiteY95" fmla="*/ 2562225 h 3362325"/>
              <a:gd name="connsiteX96" fmla="*/ 1438275 w 3536157"/>
              <a:gd name="connsiteY96" fmla="*/ 2538412 h 3362325"/>
              <a:gd name="connsiteX97" fmla="*/ 1457325 w 3536157"/>
              <a:gd name="connsiteY97" fmla="*/ 2528887 h 3362325"/>
              <a:gd name="connsiteX98" fmla="*/ 1485900 w 3536157"/>
              <a:gd name="connsiteY98" fmla="*/ 2528887 h 3362325"/>
              <a:gd name="connsiteX99" fmla="*/ 1540669 w 3536157"/>
              <a:gd name="connsiteY99" fmla="*/ 2536031 h 3362325"/>
              <a:gd name="connsiteX100" fmla="*/ 1590675 w 3536157"/>
              <a:gd name="connsiteY100" fmla="*/ 2540794 h 3362325"/>
              <a:gd name="connsiteX101" fmla="*/ 1643063 w 3536157"/>
              <a:gd name="connsiteY101" fmla="*/ 2536031 h 3362325"/>
              <a:gd name="connsiteX102" fmla="*/ 1664494 w 3536157"/>
              <a:gd name="connsiteY102" fmla="*/ 2536031 h 3362325"/>
              <a:gd name="connsiteX103" fmla="*/ 1704975 w 3536157"/>
              <a:gd name="connsiteY103" fmla="*/ 2519362 h 3362325"/>
              <a:gd name="connsiteX104" fmla="*/ 1728788 w 3536157"/>
              <a:gd name="connsiteY104" fmla="*/ 2505075 h 3362325"/>
              <a:gd name="connsiteX105" fmla="*/ 1785938 w 3536157"/>
              <a:gd name="connsiteY105" fmla="*/ 2483644 h 3362325"/>
              <a:gd name="connsiteX106" fmla="*/ 1807369 w 3536157"/>
              <a:gd name="connsiteY106" fmla="*/ 2459831 h 3362325"/>
              <a:gd name="connsiteX107" fmla="*/ 1843088 w 3536157"/>
              <a:gd name="connsiteY107" fmla="*/ 2428875 h 3362325"/>
              <a:gd name="connsiteX108" fmla="*/ 1859756 w 3536157"/>
              <a:gd name="connsiteY108" fmla="*/ 2386012 h 3362325"/>
              <a:gd name="connsiteX109" fmla="*/ 1876425 w 3536157"/>
              <a:gd name="connsiteY109" fmla="*/ 2347912 h 3362325"/>
              <a:gd name="connsiteX110" fmla="*/ 1890713 w 3536157"/>
              <a:gd name="connsiteY110" fmla="*/ 2307431 h 3362325"/>
              <a:gd name="connsiteX111" fmla="*/ 1893093 w 3536157"/>
              <a:gd name="connsiteY111" fmla="*/ 2259807 h 3362325"/>
              <a:gd name="connsiteX112" fmla="*/ 1912143 w 3536157"/>
              <a:gd name="connsiteY112" fmla="*/ 2214563 h 3362325"/>
              <a:gd name="connsiteX113" fmla="*/ 1955006 w 3536157"/>
              <a:gd name="connsiteY113" fmla="*/ 2169320 h 3362325"/>
              <a:gd name="connsiteX114" fmla="*/ 2059780 w 3536157"/>
              <a:gd name="connsiteY114" fmla="*/ 2150269 h 3362325"/>
              <a:gd name="connsiteX115" fmla="*/ 2216943 w 3536157"/>
              <a:gd name="connsiteY115" fmla="*/ 2040732 h 3362325"/>
              <a:gd name="connsiteX116" fmla="*/ 2274093 w 3536157"/>
              <a:gd name="connsiteY116" fmla="*/ 1988345 h 3362325"/>
              <a:gd name="connsiteX117" fmla="*/ 2378868 w 3536157"/>
              <a:gd name="connsiteY117" fmla="*/ 1878807 h 3362325"/>
              <a:gd name="connsiteX118" fmla="*/ 2486024 w 3536157"/>
              <a:gd name="connsiteY118" fmla="*/ 1747839 h 3362325"/>
              <a:gd name="connsiteX119" fmla="*/ 2566986 w 3536157"/>
              <a:gd name="connsiteY119" fmla="*/ 1676400 h 3362325"/>
              <a:gd name="connsiteX120" fmla="*/ 2638424 w 3536157"/>
              <a:gd name="connsiteY120" fmla="*/ 1524001 h 3362325"/>
              <a:gd name="connsiteX121" fmla="*/ 2693193 w 3536157"/>
              <a:gd name="connsiteY121" fmla="*/ 1393032 h 3362325"/>
              <a:gd name="connsiteX122" fmla="*/ 2724149 w 3536157"/>
              <a:gd name="connsiteY122" fmla="*/ 1328738 h 3362325"/>
              <a:gd name="connsiteX123" fmla="*/ 2783681 w 3536157"/>
              <a:gd name="connsiteY123" fmla="*/ 1273970 h 3362325"/>
              <a:gd name="connsiteX124" fmla="*/ 2886074 w 3536157"/>
              <a:gd name="connsiteY124" fmla="*/ 1216820 h 3362325"/>
              <a:gd name="connsiteX125" fmla="*/ 2950368 w 3536157"/>
              <a:gd name="connsiteY125" fmla="*/ 1202532 h 3362325"/>
              <a:gd name="connsiteX126" fmla="*/ 3002755 w 3536157"/>
              <a:gd name="connsiteY126" fmla="*/ 1147763 h 3362325"/>
              <a:gd name="connsiteX127" fmla="*/ 3040855 w 3536157"/>
              <a:gd name="connsiteY127" fmla="*/ 1064420 h 3362325"/>
              <a:gd name="connsiteX128" fmla="*/ 3050380 w 3536157"/>
              <a:gd name="connsiteY128" fmla="*/ 1012033 h 3362325"/>
              <a:gd name="connsiteX129" fmla="*/ 3083718 w 3536157"/>
              <a:gd name="connsiteY129" fmla="*/ 969170 h 3362325"/>
              <a:gd name="connsiteX130" fmla="*/ 3107531 w 3536157"/>
              <a:gd name="connsiteY130" fmla="*/ 923927 h 3362325"/>
              <a:gd name="connsiteX131" fmla="*/ 3138487 w 3536157"/>
              <a:gd name="connsiteY131" fmla="*/ 852489 h 3362325"/>
              <a:gd name="connsiteX132" fmla="*/ 3157536 w 3536157"/>
              <a:gd name="connsiteY132" fmla="*/ 800102 h 3362325"/>
              <a:gd name="connsiteX133" fmla="*/ 3233737 w 3536157"/>
              <a:gd name="connsiteY133" fmla="*/ 702469 h 3362325"/>
              <a:gd name="connsiteX134" fmla="*/ 3298031 w 3536157"/>
              <a:gd name="connsiteY134" fmla="*/ 590552 h 3362325"/>
              <a:gd name="connsiteX135" fmla="*/ 3338512 w 3536157"/>
              <a:gd name="connsiteY135" fmla="*/ 557215 h 3362325"/>
              <a:gd name="connsiteX136" fmla="*/ 3362324 w 3536157"/>
              <a:gd name="connsiteY136" fmla="*/ 502446 h 3362325"/>
              <a:gd name="connsiteX137" fmla="*/ 3390899 w 3536157"/>
              <a:gd name="connsiteY137" fmla="*/ 428627 h 3362325"/>
              <a:gd name="connsiteX138" fmla="*/ 3421856 w 3536157"/>
              <a:gd name="connsiteY138" fmla="*/ 347664 h 3362325"/>
              <a:gd name="connsiteX139" fmla="*/ 3481387 w 3536157"/>
              <a:gd name="connsiteY139" fmla="*/ 252414 h 3362325"/>
              <a:gd name="connsiteX140" fmla="*/ 3536157 w 3536157"/>
              <a:gd name="connsiteY140" fmla="*/ 147636 h 3362325"/>
              <a:gd name="connsiteX0" fmla="*/ 3505200 w 3536157"/>
              <a:gd name="connsiteY0" fmla="*/ 0 h 3362325"/>
              <a:gd name="connsiteX1" fmla="*/ 3469481 w 3536157"/>
              <a:gd name="connsiteY1" fmla="*/ 140495 h 3362325"/>
              <a:gd name="connsiteX2" fmla="*/ 3440906 w 3536157"/>
              <a:gd name="connsiteY2" fmla="*/ 228600 h 3362325"/>
              <a:gd name="connsiteX3" fmla="*/ 3381374 w 3536157"/>
              <a:gd name="connsiteY3" fmla="*/ 340520 h 3362325"/>
              <a:gd name="connsiteX4" fmla="*/ 3336130 w 3536157"/>
              <a:gd name="connsiteY4" fmla="*/ 385764 h 3362325"/>
              <a:gd name="connsiteX5" fmla="*/ 3298031 w 3536157"/>
              <a:gd name="connsiteY5" fmla="*/ 423864 h 3362325"/>
              <a:gd name="connsiteX6" fmla="*/ 3278980 w 3536157"/>
              <a:gd name="connsiteY6" fmla="*/ 450058 h 3362325"/>
              <a:gd name="connsiteX7" fmla="*/ 3259931 w 3536157"/>
              <a:gd name="connsiteY7" fmla="*/ 490540 h 3362325"/>
              <a:gd name="connsiteX8" fmla="*/ 3193255 w 3536157"/>
              <a:gd name="connsiteY8" fmla="*/ 519114 h 3362325"/>
              <a:gd name="connsiteX9" fmla="*/ 3133724 w 3536157"/>
              <a:gd name="connsiteY9" fmla="*/ 559595 h 3362325"/>
              <a:gd name="connsiteX10" fmla="*/ 3078956 w 3536157"/>
              <a:gd name="connsiteY10" fmla="*/ 661989 h 3362325"/>
              <a:gd name="connsiteX11" fmla="*/ 3057524 w 3536157"/>
              <a:gd name="connsiteY11" fmla="*/ 733427 h 3362325"/>
              <a:gd name="connsiteX12" fmla="*/ 3055144 w 3536157"/>
              <a:gd name="connsiteY12" fmla="*/ 797719 h 3362325"/>
              <a:gd name="connsiteX13" fmla="*/ 3045618 w 3536157"/>
              <a:gd name="connsiteY13" fmla="*/ 854871 h 3362325"/>
              <a:gd name="connsiteX14" fmla="*/ 3038474 w 3536157"/>
              <a:gd name="connsiteY14" fmla="*/ 892970 h 3362325"/>
              <a:gd name="connsiteX15" fmla="*/ 3024187 w 3536157"/>
              <a:gd name="connsiteY15" fmla="*/ 921546 h 3362325"/>
              <a:gd name="connsiteX16" fmla="*/ 3007518 w 3536157"/>
              <a:gd name="connsiteY16" fmla="*/ 957263 h 3362325"/>
              <a:gd name="connsiteX17" fmla="*/ 2978943 w 3536157"/>
              <a:gd name="connsiteY17" fmla="*/ 1009651 h 3362325"/>
              <a:gd name="connsiteX18" fmla="*/ 2962274 w 3536157"/>
              <a:gd name="connsiteY18" fmla="*/ 1097757 h 3362325"/>
              <a:gd name="connsiteX19" fmla="*/ 2924174 w 3536157"/>
              <a:gd name="connsiteY19" fmla="*/ 1147764 h 3362325"/>
              <a:gd name="connsiteX20" fmla="*/ 2833687 w 3536157"/>
              <a:gd name="connsiteY20" fmla="*/ 1195388 h 3362325"/>
              <a:gd name="connsiteX21" fmla="*/ 2771774 w 3536157"/>
              <a:gd name="connsiteY21" fmla="*/ 1219201 h 3362325"/>
              <a:gd name="connsiteX22" fmla="*/ 2738437 w 3536157"/>
              <a:gd name="connsiteY22" fmla="*/ 1240632 h 3362325"/>
              <a:gd name="connsiteX23" fmla="*/ 2709862 w 3536157"/>
              <a:gd name="connsiteY23" fmla="*/ 1281113 h 3362325"/>
              <a:gd name="connsiteX24" fmla="*/ 2652712 w 3536157"/>
              <a:gd name="connsiteY24" fmla="*/ 1369220 h 3362325"/>
              <a:gd name="connsiteX25" fmla="*/ 2609849 w 3536157"/>
              <a:gd name="connsiteY25" fmla="*/ 1493045 h 3362325"/>
              <a:gd name="connsiteX26" fmla="*/ 2569368 w 3536157"/>
              <a:gd name="connsiteY26" fmla="*/ 1576388 h 3362325"/>
              <a:gd name="connsiteX27" fmla="*/ 2528887 w 3536157"/>
              <a:gd name="connsiteY27" fmla="*/ 1652588 h 3362325"/>
              <a:gd name="connsiteX28" fmla="*/ 2464594 w 3536157"/>
              <a:gd name="connsiteY28" fmla="*/ 1700214 h 3362325"/>
              <a:gd name="connsiteX29" fmla="*/ 2409824 w 3536157"/>
              <a:gd name="connsiteY29" fmla="*/ 1769270 h 3362325"/>
              <a:gd name="connsiteX30" fmla="*/ 2286000 w 3536157"/>
              <a:gd name="connsiteY30" fmla="*/ 1900238 h 3362325"/>
              <a:gd name="connsiteX31" fmla="*/ 2171699 w 3536157"/>
              <a:gd name="connsiteY31" fmla="*/ 2009776 h 3362325"/>
              <a:gd name="connsiteX32" fmla="*/ 2069305 w 3536157"/>
              <a:gd name="connsiteY32" fmla="*/ 2085974 h 3362325"/>
              <a:gd name="connsiteX33" fmla="*/ 1978817 w 3536157"/>
              <a:gd name="connsiteY33" fmla="*/ 2100263 h 3362325"/>
              <a:gd name="connsiteX34" fmla="*/ 1916905 w 3536157"/>
              <a:gd name="connsiteY34" fmla="*/ 2128838 h 3362325"/>
              <a:gd name="connsiteX35" fmla="*/ 1859755 w 3536157"/>
              <a:gd name="connsiteY35" fmla="*/ 2174081 h 3362325"/>
              <a:gd name="connsiteX36" fmla="*/ 1840705 w 3536157"/>
              <a:gd name="connsiteY36" fmla="*/ 2240757 h 3362325"/>
              <a:gd name="connsiteX37" fmla="*/ 1838324 w 3536157"/>
              <a:gd name="connsiteY37" fmla="*/ 2319338 h 3362325"/>
              <a:gd name="connsiteX38" fmla="*/ 1831181 w 3536157"/>
              <a:gd name="connsiteY38" fmla="*/ 2374106 h 3362325"/>
              <a:gd name="connsiteX39" fmla="*/ 1816894 w 3536157"/>
              <a:gd name="connsiteY39" fmla="*/ 2407444 h 3362325"/>
              <a:gd name="connsiteX40" fmla="*/ 1788319 w 3536157"/>
              <a:gd name="connsiteY40" fmla="*/ 2440781 h 3362325"/>
              <a:gd name="connsiteX41" fmla="*/ 1728788 w 3536157"/>
              <a:gd name="connsiteY41" fmla="*/ 2464594 h 3362325"/>
              <a:gd name="connsiteX42" fmla="*/ 1676400 w 3536157"/>
              <a:gd name="connsiteY42" fmla="*/ 2478881 h 3362325"/>
              <a:gd name="connsiteX43" fmla="*/ 1624013 w 3536157"/>
              <a:gd name="connsiteY43" fmla="*/ 2483644 h 3362325"/>
              <a:gd name="connsiteX44" fmla="*/ 1543050 w 3536157"/>
              <a:gd name="connsiteY44" fmla="*/ 2481262 h 3362325"/>
              <a:gd name="connsiteX45" fmla="*/ 1454944 w 3536157"/>
              <a:gd name="connsiteY45" fmla="*/ 2478881 h 3362325"/>
              <a:gd name="connsiteX46" fmla="*/ 1402556 w 3536157"/>
              <a:gd name="connsiteY46" fmla="*/ 2483644 h 3362325"/>
              <a:gd name="connsiteX47" fmla="*/ 1364456 w 3536157"/>
              <a:gd name="connsiteY47" fmla="*/ 2509837 h 3362325"/>
              <a:gd name="connsiteX48" fmla="*/ 1345406 w 3536157"/>
              <a:gd name="connsiteY48" fmla="*/ 2538412 h 3362325"/>
              <a:gd name="connsiteX49" fmla="*/ 1326356 w 3536157"/>
              <a:gd name="connsiteY49" fmla="*/ 2574131 h 3362325"/>
              <a:gd name="connsiteX50" fmla="*/ 1312069 w 3536157"/>
              <a:gd name="connsiteY50" fmla="*/ 2612231 h 3362325"/>
              <a:gd name="connsiteX51" fmla="*/ 1281113 w 3536157"/>
              <a:gd name="connsiteY51" fmla="*/ 2636044 h 3362325"/>
              <a:gd name="connsiteX52" fmla="*/ 1238250 w 3536157"/>
              <a:gd name="connsiteY52" fmla="*/ 2674144 h 3362325"/>
              <a:gd name="connsiteX53" fmla="*/ 1207294 w 3536157"/>
              <a:gd name="connsiteY53" fmla="*/ 2683669 h 3362325"/>
              <a:gd name="connsiteX54" fmla="*/ 1171575 w 3536157"/>
              <a:gd name="connsiteY54" fmla="*/ 2676525 h 3362325"/>
              <a:gd name="connsiteX55" fmla="*/ 1116806 w 3536157"/>
              <a:gd name="connsiteY55" fmla="*/ 2676525 h 3362325"/>
              <a:gd name="connsiteX56" fmla="*/ 1088231 w 3536157"/>
              <a:gd name="connsiteY56" fmla="*/ 2681287 h 3362325"/>
              <a:gd name="connsiteX57" fmla="*/ 1042988 w 3536157"/>
              <a:gd name="connsiteY57" fmla="*/ 2688431 h 3362325"/>
              <a:gd name="connsiteX58" fmla="*/ 1004888 w 3536157"/>
              <a:gd name="connsiteY58" fmla="*/ 2712244 h 3362325"/>
              <a:gd name="connsiteX59" fmla="*/ 950119 w 3536157"/>
              <a:gd name="connsiteY59" fmla="*/ 2745581 h 3362325"/>
              <a:gd name="connsiteX60" fmla="*/ 859631 w 3536157"/>
              <a:gd name="connsiteY60" fmla="*/ 2809875 h 3362325"/>
              <a:gd name="connsiteX61" fmla="*/ 788194 w 3536157"/>
              <a:gd name="connsiteY61" fmla="*/ 2857500 h 3362325"/>
              <a:gd name="connsiteX62" fmla="*/ 707231 w 3536157"/>
              <a:gd name="connsiteY62" fmla="*/ 2909887 h 3362325"/>
              <a:gd name="connsiteX63" fmla="*/ 652463 w 3536157"/>
              <a:gd name="connsiteY63" fmla="*/ 2955131 h 3362325"/>
              <a:gd name="connsiteX64" fmla="*/ 547688 w 3536157"/>
              <a:gd name="connsiteY64" fmla="*/ 3017044 h 3362325"/>
              <a:gd name="connsiteX65" fmla="*/ 459581 w 3536157"/>
              <a:gd name="connsiteY65" fmla="*/ 3064669 h 3362325"/>
              <a:gd name="connsiteX66" fmla="*/ 326231 w 3536157"/>
              <a:gd name="connsiteY66" fmla="*/ 3133725 h 3362325"/>
              <a:gd name="connsiteX67" fmla="*/ 240506 w 3536157"/>
              <a:gd name="connsiteY67" fmla="*/ 3167062 h 3362325"/>
              <a:gd name="connsiteX68" fmla="*/ 164306 w 3536157"/>
              <a:gd name="connsiteY68" fmla="*/ 3200400 h 3362325"/>
              <a:gd name="connsiteX69" fmla="*/ 102394 w 3536157"/>
              <a:gd name="connsiteY69" fmla="*/ 3221831 h 3362325"/>
              <a:gd name="connsiteX70" fmla="*/ 0 w 3536157"/>
              <a:gd name="connsiteY70" fmla="*/ 3233737 h 3362325"/>
              <a:gd name="connsiteX71" fmla="*/ 11906 w 3536157"/>
              <a:gd name="connsiteY71" fmla="*/ 3252787 h 3362325"/>
              <a:gd name="connsiteX72" fmla="*/ 33338 w 3536157"/>
              <a:gd name="connsiteY72" fmla="*/ 3281362 h 3362325"/>
              <a:gd name="connsiteX73" fmla="*/ 45244 w 3536157"/>
              <a:gd name="connsiteY73" fmla="*/ 3324225 h 3362325"/>
              <a:gd name="connsiteX74" fmla="*/ 47625 w 3536157"/>
              <a:gd name="connsiteY74" fmla="*/ 3362325 h 3362325"/>
              <a:gd name="connsiteX75" fmla="*/ 100013 w 3536157"/>
              <a:gd name="connsiteY75" fmla="*/ 3345656 h 3362325"/>
              <a:gd name="connsiteX76" fmla="*/ 247650 w 3536157"/>
              <a:gd name="connsiteY76" fmla="*/ 3288506 h 3362325"/>
              <a:gd name="connsiteX77" fmla="*/ 402431 w 3536157"/>
              <a:gd name="connsiteY77" fmla="*/ 3214687 h 3362325"/>
              <a:gd name="connsiteX78" fmla="*/ 531019 w 3536157"/>
              <a:gd name="connsiteY78" fmla="*/ 3138487 h 3362325"/>
              <a:gd name="connsiteX79" fmla="*/ 623888 w 3536157"/>
              <a:gd name="connsiteY79" fmla="*/ 3074194 h 3362325"/>
              <a:gd name="connsiteX80" fmla="*/ 721519 w 3536157"/>
              <a:gd name="connsiteY80" fmla="*/ 3005137 h 3362325"/>
              <a:gd name="connsiteX81" fmla="*/ 857250 w 3536157"/>
              <a:gd name="connsiteY81" fmla="*/ 2900362 h 3362325"/>
              <a:gd name="connsiteX82" fmla="*/ 978694 w 3536157"/>
              <a:gd name="connsiteY82" fmla="*/ 2826544 h 3362325"/>
              <a:gd name="connsiteX83" fmla="*/ 1035844 w 3536157"/>
              <a:gd name="connsiteY83" fmla="*/ 2774156 h 3362325"/>
              <a:gd name="connsiteX84" fmla="*/ 1066800 w 3536157"/>
              <a:gd name="connsiteY84" fmla="*/ 2764631 h 3362325"/>
              <a:gd name="connsiteX85" fmla="*/ 1081088 w 3536157"/>
              <a:gd name="connsiteY85" fmla="*/ 2759869 h 3362325"/>
              <a:gd name="connsiteX86" fmla="*/ 1140619 w 3536157"/>
              <a:gd name="connsiteY86" fmla="*/ 2755106 h 3362325"/>
              <a:gd name="connsiteX87" fmla="*/ 1200150 w 3536157"/>
              <a:gd name="connsiteY87" fmla="*/ 2745581 h 3362325"/>
              <a:gd name="connsiteX88" fmla="*/ 1221581 w 3536157"/>
              <a:gd name="connsiteY88" fmla="*/ 2740819 h 3362325"/>
              <a:gd name="connsiteX89" fmla="*/ 1240631 w 3536157"/>
              <a:gd name="connsiteY89" fmla="*/ 2731294 h 3362325"/>
              <a:gd name="connsiteX90" fmla="*/ 1307306 w 3536157"/>
              <a:gd name="connsiteY90" fmla="*/ 2690812 h 3362325"/>
              <a:gd name="connsiteX91" fmla="*/ 1338263 w 3536157"/>
              <a:gd name="connsiteY91" fmla="*/ 2676525 h 3362325"/>
              <a:gd name="connsiteX92" fmla="*/ 1347788 w 3536157"/>
              <a:gd name="connsiteY92" fmla="*/ 2650331 h 3362325"/>
              <a:gd name="connsiteX93" fmla="*/ 1362075 w 3536157"/>
              <a:gd name="connsiteY93" fmla="*/ 2626519 h 3362325"/>
              <a:gd name="connsiteX94" fmla="*/ 1383506 w 3536157"/>
              <a:gd name="connsiteY94" fmla="*/ 2600325 h 3362325"/>
              <a:gd name="connsiteX95" fmla="*/ 1407319 w 3536157"/>
              <a:gd name="connsiteY95" fmla="*/ 2562225 h 3362325"/>
              <a:gd name="connsiteX96" fmla="*/ 1438275 w 3536157"/>
              <a:gd name="connsiteY96" fmla="*/ 2538412 h 3362325"/>
              <a:gd name="connsiteX97" fmla="*/ 1457325 w 3536157"/>
              <a:gd name="connsiteY97" fmla="*/ 2528887 h 3362325"/>
              <a:gd name="connsiteX98" fmla="*/ 1485900 w 3536157"/>
              <a:gd name="connsiteY98" fmla="*/ 2528887 h 3362325"/>
              <a:gd name="connsiteX99" fmla="*/ 1540669 w 3536157"/>
              <a:gd name="connsiteY99" fmla="*/ 2536031 h 3362325"/>
              <a:gd name="connsiteX100" fmla="*/ 1590675 w 3536157"/>
              <a:gd name="connsiteY100" fmla="*/ 2540794 h 3362325"/>
              <a:gd name="connsiteX101" fmla="*/ 1643063 w 3536157"/>
              <a:gd name="connsiteY101" fmla="*/ 2536031 h 3362325"/>
              <a:gd name="connsiteX102" fmla="*/ 1664494 w 3536157"/>
              <a:gd name="connsiteY102" fmla="*/ 2536031 h 3362325"/>
              <a:gd name="connsiteX103" fmla="*/ 1704975 w 3536157"/>
              <a:gd name="connsiteY103" fmla="*/ 2519362 h 3362325"/>
              <a:gd name="connsiteX104" fmla="*/ 1728788 w 3536157"/>
              <a:gd name="connsiteY104" fmla="*/ 2505075 h 3362325"/>
              <a:gd name="connsiteX105" fmla="*/ 1785938 w 3536157"/>
              <a:gd name="connsiteY105" fmla="*/ 2483644 h 3362325"/>
              <a:gd name="connsiteX106" fmla="*/ 1807369 w 3536157"/>
              <a:gd name="connsiteY106" fmla="*/ 2459831 h 3362325"/>
              <a:gd name="connsiteX107" fmla="*/ 1843088 w 3536157"/>
              <a:gd name="connsiteY107" fmla="*/ 2428875 h 3362325"/>
              <a:gd name="connsiteX108" fmla="*/ 1859756 w 3536157"/>
              <a:gd name="connsiteY108" fmla="*/ 2386012 h 3362325"/>
              <a:gd name="connsiteX109" fmla="*/ 1876425 w 3536157"/>
              <a:gd name="connsiteY109" fmla="*/ 2347912 h 3362325"/>
              <a:gd name="connsiteX110" fmla="*/ 1890713 w 3536157"/>
              <a:gd name="connsiteY110" fmla="*/ 2307431 h 3362325"/>
              <a:gd name="connsiteX111" fmla="*/ 1893093 w 3536157"/>
              <a:gd name="connsiteY111" fmla="*/ 2259807 h 3362325"/>
              <a:gd name="connsiteX112" fmla="*/ 1912143 w 3536157"/>
              <a:gd name="connsiteY112" fmla="*/ 2214563 h 3362325"/>
              <a:gd name="connsiteX113" fmla="*/ 1955006 w 3536157"/>
              <a:gd name="connsiteY113" fmla="*/ 2169320 h 3362325"/>
              <a:gd name="connsiteX114" fmla="*/ 2059780 w 3536157"/>
              <a:gd name="connsiteY114" fmla="*/ 2150269 h 3362325"/>
              <a:gd name="connsiteX115" fmla="*/ 2216943 w 3536157"/>
              <a:gd name="connsiteY115" fmla="*/ 2040732 h 3362325"/>
              <a:gd name="connsiteX116" fmla="*/ 2274093 w 3536157"/>
              <a:gd name="connsiteY116" fmla="*/ 1988345 h 3362325"/>
              <a:gd name="connsiteX117" fmla="*/ 2378868 w 3536157"/>
              <a:gd name="connsiteY117" fmla="*/ 1878807 h 3362325"/>
              <a:gd name="connsiteX118" fmla="*/ 2486024 w 3536157"/>
              <a:gd name="connsiteY118" fmla="*/ 1747839 h 3362325"/>
              <a:gd name="connsiteX119" fmla="*/ 2566986 w 3536157"/>
              <a:gd name="connsiteY119" fmla="*/ 1676400 h 3362325"/>
              <a:gd name="connsiteX120" fmla="*/ 2638424 w 3536157"/>
              <a:gd name="connsiteY120" fmla="*/ 1524001 h 3362325"/>
              <a:gd name="connsiteX121" fmla="*/ 2693193 w 3536157"/>
              <a:gd name="connsiteY121" fmla="*/ 1393032 h 3362325"/>
              <a:gd name="connsiteX122" fmla="*/ 2724149 w 3536157"/>
              <a:gd name="connsiteY122" fmla="*/ 1328738 h 3362325"/>
              <a:gd name="connsiteX123" fmla="*/ 2783681 w 3536157"/>
              <a:gd name="connsiteY123" fmla="*/ 1273970 h 3362325"/>
              <a:gd name="connsiteX124" fmla="*/ 2886074 w 3536157"/>
              <a:gd name="connsiteY124" fmla="*/ 1216820 h 3362325"/>
              <a:gd name="connsiteX125" fmla="*/ 2950368 w 3536157"/>
              <a:gd name="connsiteY125" fmla="*/ 1202532 h 3362325"/>
              <a:gd name="connsiteX126" fmla="*/ 3002755 w 3536157"/>
              <a:gd name="connsiteY126" fmla="*/ 1147763 h 3362325"/>
              <a:gd name="connsiteX127" fmla="*/ 3040855 w 3536157"/>
              <a:gd name="connsiteY127" fmla="*/ 1064420 h 3362325"/>
              <a:gd name="connsiteX128" fmla="*/ 3050380 w 3536157"/>
              <a:gd name="connsiteY128" fmla="*/ 1012033 h 3362325"/>
              <a:gd name="connsiteX129" fmla="*/ 3083718 w 3536157"/>
              <a:gd name="connsiteY129" fmla="*/ 969170 h 3362325"/>
              <a:gd name="connsiteX130" fmla="*/ 3107531 w 3536157"/>
              <a:gd name="connsiteY130" fmla="*/ 923927 h 3362325"/>
              <a:gd name="connsiteX131" fmla="*/ 3150393 w 3536157"/>
              <a:gd name="connsiteY131" fmla="*/ 859633 h 3362325"/>
              <a:gd name="connsiteX132" fmla="*/ 3157536 w 3536157"/>
              <a:gd name="connsiteY132" fmla="*/ 800102 h 3362325"/>
              <a:gd name="connsiteX133" fmla="*/ 3233737 w 3536157"/>
              <a:gd name="connsiteY133" fmla="*/ 702469 h 3362325"/>
              <a:gd name="connsiteX134" fmla="*/ 3298031 w 3536157"/>
              <a:gd name="connsiteY134" fmla="*/ 590552 h 3362325"/>
              <a:gd name="connsiteX135" fmla="*/ 3338512 w 3536157"/>
              <a:gd name="connsiteY135" fmla="*/ 557215 h 3362325"/>
              <a:gd name="connsiteX136" fmla="*/ 3362324 w 3536157"/>
              <a:gd name="connsiteY136" fmla="*/ 502446 h 3362325"/>
              <a:gd name="connsiteX137" fmla="*/ 3390899 w 3536157"/>
              <a:gd name="connsiteY137" fmla="*/ 428627 h 3362325"/>
              <a:gd name="connsiteX138" fmla="*/ 3421856 w 3536157"/>
              <a:gd name="connsiteY138" fmla="*/ 347664 h 3362325"/>
              <a:gd name="connsiteX139" fmla="*/ 3481387 w 3536157"/>
              <a:gd name="connsiteY139" fmla="*/ 252414 h 3362325"/>
              <a:gd name="connsiteX140" fmla="*/ 3536157 w 3536157"/>
              <a:gd name="connsiteY140" fmla="*/ 147636 h 3362325"/>
              <a:gd name="connsiteX0" fmla="*/ 3505200 w 3536157"/>
              <a:gd name="connsiteY0" fmla="*/ 0 h 3362325"/>
              <a:gd name="connsiteX1" fmla="*/ 3469481 w 3536157"/>
              <a:gd name="connsiteY1" fmla="*/ 140495 h 3362325"/>
              <a:gd name="connsiteX2" fmla="*/ 3440906 w 3536157"/>
              <a:gd name="connsiteY2" fmla="*/ 228600 h 3362325"/>
              <a:gd name="connsiteX3" fmla="*/ 3381374 w 3536157"/>
              <a:gd name="connsiteY3" fmla="*/ 340520 h 3362325"/>
              <a:gd name="connsiteX4" fmla="*/ 3336130 w 3536157"/>
              <a:gd name="connsiteY4" fmla="*/ 385764 h 3362325"/>
              <a:gd name="connsiteX5" fmla="*/ 3298031 w 3536157"/>
              <a:gd name="connsiteY5" fmla="*/ 423864 h 3362325"/>
              <a:gd name="connsiteX6" fmla="*/ 3278980 w 3536157"/>
              <a:gd name="connsiteY6" fmla="*/ 450058 h 3362325"/>
              <a:gd name="connsiteX7" fmla="*/ 3259931 w 3536157"/>
              <a:gd name="connsiteY7" fmla="*/ 490540 h 3362325"/>
              <a:gd name="connsiteX8" fmla="*/ 3193255 w 3536157"/>
              <a:gd name="connsiteY8" fmla="*/ 519114 h 3362325"/>
              <a:gd name="connsiteX9" fmla="*/ 3133724 w 3536157"/>
              <a:gd name="connsiteY9" fmla="*/ 559595 h 3362325"/>
              <a:gd name="connsiteX10" fmla="*/ 3078956 w 3536157"/>
              <a:gd name="connsiteY10" fmla="*/ 661989 h 3362325"/>
              <a:gd name="connsiteX11" fmla="*/ 3057524 w 3536157"/>
              <a:gd name="connsiteY11" fmla="*/ 733427 h 3362325"/>
              <a:gd name="connsiteX12" fmla="*/ 3055144 w 3536157"/>
              <a:gd name="connsiteY12" fmla="*/ 797719 h 3362325"/>
              <a:gd name="connsiteX13" fmla="*/ 3045618 w 3536157"/>
              <a:gd name="connsiteY13" fmla="*/ 854871 h 3362325"/>
              <a:gd name="connsiteX14" fmla="*/ 3038474 w 3536157"/>
              <a:gd name="connsiteY14" fmla="*/ 892970 h 3362325"/>
              <a:gd name="connsiteX15" fmla="*/ 3024187 w 3536157"/>
              <a:gd name="connsiteY15" fmla="*/ 921546 h 3362325"/>
              <a:gd name="connsiteX16" fmla="*/ 3007518 w 3536157"/>
              <a:gd name="connsiteY16" fmla="*/ 957263 h 3362325"/>
              <a:gd name="connsiteX17" fmla="*/ 2978943 w 3536157"/>
              <a:gd name="connsiteY17" fmla="*/ 1009651 h 3362325"/>
              <a:gd name="connsiteX18" fmla="*/ 2962274 w 3536157"/>
              <a:gd name="connsiteY18" fmla="*/ 1097757 h 3362325"/>
              <a:gd name="connsiteX19" fmla="*/ 2924174 w 3536157"/>
              <a:gd name="connsiteY19" fmla="*/ 1147764 h 3362325"/>
              <a:gd name="connsiteX20" fmla="*/ 2833687 w 3536157"/>
              <a:gd name="connsiteY20" fmla="*/ 1195388 h 3362325"/>
              <a:gd name="connsiteX21" fmla="*/ 2771774 w 3536157"/>
              <a:gd name="connsiteY21" fmla="*/ 1219201 h 3362325"/>
              <a:gd name="connsiteX22" fmla="*/ 2738437 w 3536157"/>
              <a:gd name="connsiteY22" fmla="*/ 1240632 h 3362325"/>
              <a:gd name="connsiteX23" fmla="*/ 2709862 w 3536157"/>
              <a:gd name="connsiteY23" fmla="*/ 1281113 h 3362325"/>
              <a:gd name="connsiteX24" fmla="*/ 2652712 w 3536157"/>
              <a:gd name="connsiteY24" fmla="*/ 1369220 h 3362325"/>
              <a:gd name="connsiteX25" fmla="*/ 2609849 w 3536157"/>
              <a:gd name="connsiteY25" fmla="*/ 1493045 h 3362325"/>
              <a:gd name="connsiteX26" fmla="*/ 2569368 w 3536157"/>
              <a:gd name="connsiteY26" fmla="*/ 1576388 h 3362325"/>
              <a:gd name="connsiteX27" fmla="*/ 2528887 w 3536157"/>
              <a:gd name="connsiteY27" fmla="*/ 1652588 h 3362325"/>
              <a:gd name="connsiteX28" fmla="*/ 2464594 w 3536157"/>
              <a:gd name="connsiteY28" fmla="*/ 1700214 h 3362325"/>
              <a:gd name="connsiteX29" fmla="*/ 2409824 w 3536157"/>
              <a:gd name="connsiteY29" fmla="*/ 1769270 h 3362325"/>
              <a:gd name="connsiteX30" fmla="*/ 2286000 w 3536157"/>
              <a:gd name="connsiteY30" fmla="*/ 1900238 h 3362325"/>
              <a:gd name="connsiteX31" fmla="*/ 2171699 w 3536157"/>
              <a:gd name="connsiteY31" fmla="*/ 2009776 h 3362325"/>
              <a:gd name="connsiteX32" fmla="*/ 2069305 w 3536157"/>
              <a:gd name="connsiteY32" fmla="*/ 2085974 h 3362325"/>
              <a:gd name="connsiteX33" fmla="*/ 1978817 w 3536157"/>
              <a:gd name="connsiteY33" fmla="*/ 2100263 h 3362325"/>
              <a:gd name="connsiteX34" fmla="*/ 1916905 w 3536157"/>
              <a:gd name="connsiteY34" fmla="*/ 2128838 h 3362325"/>
              <a:gd name="connsiteX35" fmla="*/ 1859755 w 3536157"/>
              <a:gd name="connsiteY35" fmla="*/ 2174081 h 3362325"/>
              <a:gd name="connsiteX36" fmla="*/ 1840705 w 3536157"/>
              <a:gd name="connsiteY36" fmla="*/ 2240757 h 3362325"/>
              <a:gd name="connsiteX37" fmla="*/ 1838324 w 3536157"/>
              <a:gd name="connsiteY37" fmla="*/ 2319338 h 3362325"/>
              <a:gd name="connsiteX38" fmla="*/ 1831181 w 3536157"/>
              <a:gd name="connsiteY38" fmla="*/ 2374106 h 3362325"/>
              <a:gd name="connsiteX39" fmla="*/ 1816894 w 3536157"/>
              <a:gd name="connsiteY39" fmla="*/ 2407444 h 3362325"/>
              <a:gd name="connsiteX40" fmla="*/ 1788319 w 3536157"/>
              <a:gd name="connsiteY40" fmla="*/ 2440781 h 3362325"/>
              <a:gd name="connsiteX41" fmla="*/ 1728788 w 3536157"/>
              <a:gd name="connsiteY41" fmla="*/ 2464594 h 3362325"/>
              <a:gd name="connsiteX42" fmla="*/ 1676400 w 3536157"/>
              <a:gd name="connsiteY42" fmla="*/ 2478881 h 3362325"/>
              <a:gd name="connsiteX43" fmla="*/ 1624013 w 3536157"/>
              <a:gd name="connsiteY43" fmla="*/ 2483644 h 3362325"/>
              <a:gd name="connsiteX44" fmla="*/ 1543050 w 3536157"/>
              <a:gd name="connsiteY44" fmla="*/ 2481262 h 3362325"/>
              <a:gd name="connsiteX45" fmla="*/ 1454944 w 3536157"/>
              <a:gd name="connsiteY45" fmla="*/ 2478881 h 3362325"/>
              <a:gd name="connsiteX46" fmla="*/ 1402556 w 3536157"/>
              <a:gd name="connsiteY46" fmla="*/ 2483644 h 3362325"/>
              <a:gd name="connsiteX47" fmla="*/ 1364456 w 3536157"/>
              <a:gd name="connsiteY47" fmla="*/ 2509837 h 3362325"/>
              <a:gd name="connsiteX48" fmla="*/ 1345406 w 3536157"/>
              <a:gd name="connsiteY48" fmla="*/ 2538412 h 3362325"/>
              <a:gd name="connsiteX49" fmla="*/ 1326356 w 3536157"/>
              <a:gd name="connsiteY49" fmla="*/ 2574131 h 3362325"/>
              <a:gd name="connsiteX50" fmla="*/ 1312069 w 3536157"/>
              <a:gd name="connsiteY50" fmla="*/ 2612231 h 3362325"/>
              <a:gd name="connsiteX51" fmla="*/ 1281113 w 3536157"/>
              <a:gd name="connsiteY51" fmla="*/ 2636044 h 3362325"/>
              <a:gd name="connsiteX52" fmla="*/ 1238250 w 3536157"/>
              <a:gd name="connsiteY52" fmla="*/ 2674144 h 3362325"/>
              <a:gd name="connsiteX53" fmla="*/ 1207294 w 3536157"/>
              <a:gd name="connsiteY53" fmla="*/ 2683669 h 3362325"/>
              <a:gd name="connsiteX54" fmla="*/ 1171575 w 3536157"/>
              <a:gd name="connsiteY54" fmla="*/ 2676525 h 3362325"/>
              <a:gd name="connsiteX55" fmla="*/ 1116806 w 3536157"/>
              <a:gd name="connsiteY55" fmla="*/ 2676525 h 3362325"/>
              <a:gd name="connsiteX56" fmla="*/ 1088231 w 3536157"/>
              <a:gd name="connsiteY56" fmla="*/ 2681287 h 3362325"/>
              <a:gd name="connsiteX57" fmla="*/ 1042988 w 3536157"/>
              <a:gd name="connsiteY57" fmla="*/ 2688431 h 3362325"/>
              <a:gd name="connsiteX58" fmla="*/ 1004888 w 3536157"/>
              <a:gd name="connsiteY58" fmla="*/ 2712244 h 3362325"/>
              <a:gd name="connsiteX59" fmla="*/ 950119 w 3536157"/>
              <a:gd name="connsiteY59" fmla="*/ 2745581 h 3362325"/>
              <a:gd name="connsiteX60" fmla="*/ 859631 w 3536157"/>
              <a:gd name="connsiteY60" fmla="*/ 2809875 h 3362325"/>
              <a:gd name="connsiteX61" fmla="*/ 788194 w 3536157"/>
              <a:gd name="connsiteY61" fmla="*/ 2857500 h 3362325"/>
              <a:gd name="connsiteX62" fmla="*/ 707231 w 3536157"/>
              <a:gd name="connsiteY62" fmla="*/ 2909887 h 3362325"/>
              <a:gd name="connsiteX63" fmla="*/ 652463 w 3536157"/>
              <a:gd name="connsiteY63" fmla="*/ 2955131 h 3362325"/>
              <a:gd name="connsiteX64" fmla="*/ 547688 w 3536157"/>
              <a:gd name="connsiteY64" fmla="*/ 3017044 h 3362325"/>
              <a:gd name="connsiteX65" fmla="*/ 459581 w 3536157"/>
              <a:gd name="connsiteY65" fmla="*/ 3064669 h 3362325"/>
              <a:gd name="connsiteX66" fmla="*/ 326231 w 3536157"/>
              <a:gd name="connsiteY66" fmla="*/ 3133725 h 3362325"/>
              <a:gd name="connsiteX67" fmla="*/ 240506 w 3536157"/>
              <a:gd name="connsiteY67" fmla="*/ 3167062 h 3362325"/>
              <a:gd name="connsiteX68" fmla="*/ 164306 w 3536157"/>
              <a:gd name="connsiteY68" fmla="*/ 3200400 h 3362325"/>
              <a:gd name="connsiteX69" fmla="*/ 102394 w 3536157"/>
              <a:gd name="connsiteY69" fmla="*/ 3221831 h 3362325"/>
              <a:gd name="connsiteX70" fmla="*/ 0 w 3536157"/>
              <a:gd name="connsiteY70" fmla="*/ 3233737 h 3362325"/>
              <a:gd name="connsiteX71" fmla="*/ 11906 w 3536157"/>
              <a:gd name="connsiteY71" fmla="*/ 3252787 h 3362325"/>
              <a:gd name="connsiteX72" fmla="*/ 33338 w 3536157"/>
              <a:gd name="connsiteY72" fmla="*/ 3281362 h 3362325"/>
              <a:gd name="connsiteX73" fmla="*/ 45244 w 3536157"/>
              <a:gd name="connsiteY73" fmla="*/ 3324225 h 3362325"/>
              <a:gd name="connsiteX74" fmla="*/ 47625 w 3536157"/>
              <a:gd name="connsiteY74" fmla="*/ 3362325 h 3362325"/>
              <a:gd name="connsiteX75" fmla="*/ 100013 w 3536157"/>
              <a:gd name="connsiteY75" fmla="*/ 3345656 h 3362325"/>
              <a:gd name="connsiteX76" fmla="*/ 247650 w 3536157"/>
              <a:gd name="connsiteY76" fmla="*/ 3288506 h 3362325"/>
              <a:gd name="connsiteX77" fmla="*/ 402431 w 3536157"/>
              <a:gd name="connsiteY77" fmla="*/ 3214687 h 3362325"/>
              <a:gd name="connsiteX78" fmla="*/ 531019 w 3536157"/>
              <a:gd name="connsiteY78" fmla="*/ 3138487 h 3362325"/>
              <a:gd name="connsiteX79" fmla="*/ 623888 w 3536157"/>
              <a:gd name="connsiteY79" fmla="*/ 3074194 h 3362325"/>
              <a:gd name="connsiteX80" fmla="*/ 721519 w 3536157"/>
              <a:gd name="connsiteY80" fmla="*/ 3005137 h 3362325"/>
              <a:gd name="connsiteX81" fmla="*/ 857250 w 3536157"/>
              <a:gd name="connsiteY81" fmla="*/ 2900362 h 3362325"/>
              <a:gd name="connsiteX82" fmla="*/ 978694 w 3536157"/>
              <a:gd name="connsiteY82" fmla="*/ 2826544 h 3362325"/>
              <a:gd name="connsiteX83" fmla="*/ 1035844 w 3536157"/>
              <a:gd name="connsiteY83" fmla="*/ 2774156 h 3362325"/>
              <a:gd name="connsiteX84" fmla="*/ 1066800 w 3536157"/>
              <a:gd name="connsiteY84" fmla="*/ 2764631 h 3362325"/>
              <a:gd name="connsiteX85" fmla="*/ 1081088 w 3536157"/>
              <a:gd name="connsiteY85" fmla="*/ 2759869 h 3362325"/>
              <a:gd name="connsiteX86" fmla="*/ 1140619 w 3536157"/>
              <a:gd name="connsiteY86" fmla="*/ 2755106 h 3362325"/>
              <a:gd name="connsiteX87" fmla="*/ 1200150 w 3536157"/>
              <a:gd name="connsiteY87" fmla="*/ 2745581 h 3362325"/>
              <a:gd name="connsiteX88" fmla="*/ 1221581 w 3536157"/>
              <a:gd name="connsiteY88" fmla="*/ 2740819 h 3362325"/>
              <a:gd name="connsiteX89" fmla="*/ 1240631 w 3536157"/>
              <a:gd name="connsiteY89" fmla="*/ 2731294 h 3362325"/>
              <a:gd name="connsiteX90" fmla="*/ 1307306 w 3536157"/>
              <a:gd name="connsiteY90" fmla="*/ 2690812 h 3362325"/>
              <a:gd name="connsiteX91" fmla="*/ 1338263 w 3536157"/>
              <a:gd name="connsiteY91" fmla="*/ 2676525 h 3362325"/>
              <a:gd name="connsiteX92" fmla="*/ 1347788 w 3536157"/>
              <a:gd name="connsiteY92" fmla="*/ 2650331 h 3362325"/>
              <a:gd name="connsiteX93" fmla="*/ 1362075 w 3536157"/>
              <a:gd name="connsiteY93" fmla="*/ 2626519 h 3362325"/>
              <a:gd name="connsiteX94" fmla="*/ 1383506 w 3536157"/>
              <a:gd name="connsiteY94" fmla="*/ 2600325 h 3362325"/>
              <a:gd name="connsiteX95" fmla="*/ 1407319 w 3536157"/>
              <a:gd name="connsiteY95" fmla="*/ 2562225 h 3362325"/>
              <a:gd name="connsiteX96" fmla="*/ 1438275 w 3536157"/>
              <a:gd name="connsiteY96" fmla="*/ 2538412 h 3362325"/>
              <a:gd name="connsiteX97" fmla="*/ 1457325 w 3536157"/>
              <a:gd name="connsiteY97" fmla="*/ 2528887 h 3362325"/>
              <a:gd name="connsiteX98" fmla="*/ 1485900 w 3536157"/>
              <a:gd name="connsiteY98" fmla="*/ 2528887 h 3362325"/>
              <a:gd name="connsiteX99" fmla="*/ 1540669 w 3536157"/>
              <a:gd name="connsiteY99" fmla="*/ 2536031 h 3362325"/>
              <a:gd name="connsiteX100" fmla="*/ 1590675 w 3536157"/>
              <a:gd name="connsiteY100" fmla="*/ 2540794 h 3362325"/>
              <a:gd name="connsiteX101" fmla="*/ 1643063 w 3536157"/>
              <a:gd name="connsiteY101" fmla="*/ 2536031 h 3362325"/>
              <a:gd name="connsiteX102" fmla="*/ 1664494 w 3536157"/>
              <a:gd name="connsiteY102" fmla="*/ 2536031 h 3362325"/>
              <a:gd name="connsiteX103" fmla="*/ 1704975 w 3536157"/>
              <a:gd name="connsiteY103" fmla="*/ 2519362 h 3362325"/>
              <a:gd name="connsiteX104" fmla="*/ 1728788 w 3536157"/>
              <a:gd name="connsiteY104" fmla="*/ 2505075 h 3362325"/>
              <a:gd name="connsiteX105" fmla="*/ 1785938 w 3536157"/>
              <a:gd name="connsiteY105" fmla="*/ 2483644 h 3362325"/>
              <a:gd name="connsiteX106" fmla="*/ 1807369 w 3536157"/>
              <a:gd name="connsiteY106" fmla="*/ 2459831 h 3362325"/>
              <a:gd name="connsiteX107" fmla="*/ 1843088 w 3536157"/>
              <a:gd name="connsiteY107" fmla="*/ 2428875 h 3362325"/>
              <a:gd name="connsiteX108" fmla="*/ 1859756 w 3536157"/>
              <a:gd name="connsiteY108" fmla="*/ 2386012 h 3362325"/>
              <a:gd name="connsiteX109" fmla="*/ 1876425 w 3536157"/>
              <a:gd name="connsiteY109" fmla="*/ 2347912 h 3362325"/>
              <a:gd name="connsiteX110" fmla="*/ 1890713 w 3536157"/>
              <a:gd name="connsiteY110" fmla="*/ 2307431 h 3362325"/>
              <a:gd name="connsiteX111" fmla="*/ 1893093 w 3536157"/>
              <a:gd name="connsiteY111" fmla="*/ 2259807 h 3362325"/>
              <a:gd name="connsiteX112" fmla="*/ 1912143 w 3536157"/>
              <a:gd name="connsiteY112" fmla="*/ 2214563 h 3362325"/>
              <a:gd name="connsiteX113" fmla="*/ 1955006 w 3536157"/>
              <a:gd name="connsiteY113" fmla="*/ 2169320 h 3362325"/>
              <a:gd name="connsiteX114" fmla="*/ 2059780 w 3536157"/>
              <a:gd name="connsiteY114" fmla="*/ 2150269 h 3362325"/>
              <a:gd name="connsiteX115" fmla="*/ 2216943 w 3536157"/>
              <a:gd name="connsiteY115" fmla="*/ 2040732 h 3362325"/>
              <a:gd name="connsiteX116" fmla="*/ 2274093 w 3536157"/>
              <a:gd name="connsiteY116" fmla="*/ 1988345 h 3362325"/>
              <a:gd name="connsiteX117" fmla="*/ 2378868 w 3536157"/>
              <a:gd name="connsiteY117" fmla="*/ 1878807 h 3362325"/>
              <a:gd name="connsiteX118" fmla="*/ 2486024 w 3536157"/>
              <a:gd name="connsiteY118" fmla="*/ 1747839 h 3362325"/>
              <a:gd name="connsiteX119" fmla="*/ 2566986 w 3536157"/>
              <a:gd name="connsiteY119" fmla="*/ 1676400 h 3362325"/>
              <a:gd name="connsiteX120" fmla="*/ 2638424 w 3536157"/>
              <a:gd name="connsiteY120" fmla="*/ 1524001 h 3362325"/>
              <a:gd name="connsiteX121" fmla="*/ 2693193 w 3536157"/>
              <a:gd name="connsiteY121" fmla="*/ 1393032 h 3362325"/>
              <a:gd name="connsiteX122" fmla="*/ 2724149 w 3536157"/>
              <a:gd name="connsiteY122" fmla="*/ 1328738 h 3362325"/>
              <a:gd name="connsiteX123" fmla="*/ 2783681 w 3536157"/>
              <a:gd name="connsiteY123" fmla="*/ 1273970 h 3362325"/>
              <a:gd name="connsiteX124" fmla="*/ 2886074 w 3536157"/>
              <a:gd name="connsiteY124" fmla="*/ 1216820 h 3362325"/>
              <a:gd name="connsiteX125" fmla="*/ 2950368 w 3536157"/>
              <a:gd name="connsiteY125" fmla="*/ 1202532 h 3362325"/>
              <a:gd name="connsiteX126" fmla="*/ 3002755 w 3536157"/>
              <a:gd name="connsiteY126" fmla="*/ 1147763 h 3362325"/>
              <a:gd name="connsiteX127" fmla="*/ 3040855 w 3536157"/>
              <a:gd name="connsiteY127" fmla="*/ 1064420 h 3362325"/>
              <a:gd name="connsiteX128" fmla="*/ 3050380 w 3536157"/>
              <a:gd name="connsiteY128" fmla="*/ 1012033 h 3362325"/>
              <a:gd name="connsiteX129" fmla="*/ 3083718 w 3536157"/>
              <a:gd name="connsiteY129" fmla="*/ 969170 h 3362325"/>
              <a:gd name="connsiteX130" fmla="*/ 3109912 w 3536157"/>
              <a:gd name="connsiteY130" fmla="*/ 935833 h 3362325"/>
              <a:gd name="connsiteX131" fmla="*/ 3150393 w 3536157"/>
              <a:gd name="connsiteY131" fmla="*/ 859633 h 3362325"/>
              <a:gd name="connsiteX132" fmla="*/ 3157536 w 3536157"/>
              <a:gd name="connsiteY132" fmla="*/ 800102 h 3362325"/>
              <a:gd name="connsiteX133" fmla="*/ 3233737 w 3536157"/>
              <a:gd name="connsiteY133" fmla="*/ 702469 h 3362325"/>
              <a:gd name="connsiteX134" fmla="*/ 3298031 w 3536157"/>
              <a:gd name="connsiteY134" fmla="*/ 590552 h 3362325"/>
              <a:gd name="connsiteX135" fmla="*/ 3338512 w 3536157"/>
              <a:gd name="connsiteY135" fmla="*/ 557215 h 3362325"/>
              <a:gd name="connsiteX136" fmla="*/ 3362324 w 3536157"/>
              <a:gd name="connsiteY136" fmla="*/ 502446 h 3362325"/>
              <a:gd name="connsiteX137" fmla="*/ 3390899 w 3536157"/>
              <a:gd name="connsiteY137" fmla="*/ 428627 h 3362325"/>
              <a:gd name="connsiteX138" fmla="*/ 3421856 w 3536157"/>
              <a:gd name="connsiteY138" fmla="*/ 347664 h 3362325"/>
              <a:gd name="connsiteX139" fmla="*/ 3481387 w 3536157"/>
              <a:gd name="connsiteY139" fmla="*/ 252414 h 3362325"/>
              <a:gd name="connsiteX140" fmla="*/ 3536157 w 3536157"/>
              <a:gd name="connsiteY140" fmla="*/ 147636 h 3362325"/>
              <a:gd name="connsiteX0" fmla="*/ 3505200 w 3536157"/>
              <a:gd name="connsiteY0" fmla="*/ 0 h 3362325"/>
              <a:gd name="connsiteX1" fmla="*/ 3469481 w 3536157"/>
              <a:gd name="connsiteY1" fmla="*/ 140495 h 3362325"/>
              <a:gd name="connsiteX2" fmla="*/ 3440906 w 3536157"/>
              <a:gd name="connsiteY2" fmla="*/ 228600 h 3362325"/>
              <a:gd name="connsiteX3" fmla="*/ 3381374 w 3536157"/>
              <a:gd name="connsiteY3" fmla="*/ 340520 h 3362325"/>
              <a:gd name="connsiteX4" fmla="*/ 3336130 w 3536157"/>
              <a:gd name="connsiteY4" fmla="*/ 385764 h 3362325"/>
              <a:gd name="connsiteX5" fmla="*/ 3298031 w 3536157"/>
              <a:gd name="connsiteY5" fmla="*/ 423864 h 3362325"/>
              <a:gd name="connsiteX6" fmla="*/ 3278980 w 3536157"/>
              <a:gd name="connsiteY6" fmla="*/ 450058 h 3362325"/>
              <a:gd name="connsiteX7" fmla="*/ 3259931 w 3536157"/>
              <a:gd name="connsiteY7" fmla="*/ 490540 h 3362325"/>
              <a:gd name="connsiteX8" fmla="*/ 3193255 w 3536157"/>
              <a:gd name="connsiteY8" fmla="*/ 519114 h 3362325"/>
              <a:gd name="connsiteX9" fmla="*/ 3133724 w 3536157"/>
              <a:gd name="connsiteY9" fmla="*/ 559595 h 3362325"/>
              <a:gd name="connsiteX10" fmla="*/ 3078956 w 3536157"/>
              <a:gd name="connsiteY10" fmla="*/ 661989 h 3362325"/>
              <a:gd name="connsiteX11" fmla="*/ 3057524 w 3536157"/>
              <a:gd name="connsiteY11" fmla="*/ 733427 h 3362325"/>
              <a:gd name="connsiteX12" fmla="*/ 3055144 w 3536157"/>
              <a:gd name="connsiteY12" fmla="*/ 797719 h 3362325"/>
              <a:gd name="connsiteX13" fmla="*/ 3045618 w 3536157"/>
              <a:gd name="connsiteY13" fmla="*/ 854871 h 3362325"/>
              <a:gd name="connsiteX14" fmla="*/ 3038474 w 3536157"/>
              <a:gd name="connsiteY14" fmla="*/ 892970 h 3362325"/>
              <a:gd name="connsiteX15" fmla="*/ 3024187 w 3536157"/>
              <a:gd name="connsiteY15" fmla="*/ 921546 h 3362325"/>
              <a:gd name="connsiteX16" fmla="*/ 3007518 w 3536157"/>
              <a:gd name="connsiteY16" fmla="*/ 957263 h 3362325"/>
              <a:gd name="connsiteX17" fmla="*/ 2978943 w 3536157"/>
              <a:gd name="connsiteY17" fmla="*/ 1009651 h 3362325"/>
              <a:gd name="connsiteX18" fmla="*/ 2962274 w 3536157"/>
              <a:gd name="connsiteY18" fmla="*/ 1097757 h 3362325"/>
              <a:gd name="connsiteX19" fmla="*/ 2924174 w 3536157"/>
              <a:gd name="connsiteY19" fmla="*/ 1147764 h 3362325"/>
              <a:gd name="connsiteX20" fmla="*/ 2833687 w 3536157"/>
              <a:gd name="connsiteY20" fmla="*/ 1195388 h 3362325"/>
              <a:gd name="connsiteX21" fmla="*/ 2771774 w 3536157"/>
              <a:gd name="connsiteY21" fmla="*/ 1219201 h 3362325"/>
              <a:gd name="connsiteX22" fmla="*/ 2738437 w 3536157"/>
              <a:gd name="connsiteY22" fmla="*/ 1240632 h 3362325"/>
              <a:gd name="connsiteX23" fmla="*/ 2709862 w 3536157"/>
              <a:gd name="connsiteY23" fmla="*/ 1281113 h 3362325"/>
              <a:gd name="connsiteX24" fmla="*/ 2652712 w 3536157"/>
              <a:gd name="connsiteY24" fmla="*/ 1369220 h 3362325"/>
              <a:gd name="connsiteX25" fmla="*/ 2609849 w 3536157"/>
              <a:gd name="connsiteY25" fmla="*/ 1493045 h 3362325"/>
              <a:gd name="connsiteX26" fmla="*/ 2569368 w 3536157"/>
              <a:gd name="connsiteY26" fmla="*/ 1576388 h 3362325"/>
              <a:gd name="connsiteX27" fmla="*/ 2528887 w 3536157"/>
              <a:gd name="connsiteY27" fmla="*/ 1652588 h 3362325"/>
              <a:gd name="connsiteX28" fmla="*/ 2464594 w 3536157"/>
              <a:gd name="connsiteY28" fmla="*/ 1700214 h 3362325"/>
              <a:gd name="connsiteX29" fmla="*/ 2409824 w 3536157"/>
              <a:gd name="connsiteY29" fmla="*/ 1769270 h 3362325"/>
              <a:gd name="connsiteX30" fmla="*/ 2286000 w 3536157"/>
              <a:gd name="connsiteY30" fmla="*/ 1900238 h 3362325"/>
              <a:gd name="connsiteX31" fmla="*/ 2171699 w 3536157"/>
              <a:gd name="connsiteY31" fmla="*/ 2009776 h 3362325"/>
              <a:gd name="connsiteX32" fmla="*/ 2069305 w 3536157"/>
              <a:gd name="connsiteY32" fmla="*/ 2085974 h 3362325"/>
              <a:gd name="connsiteX33" fmla="*/ 1978817 w 3536157"/>
              <a:gd name="connsiteY33" fmla="*/ 2100263 h 3362325"/>
              <a:gd name="connsiteX34" fmla="*/ 1916905 w 3536157"/>
              <a:gd name="connsiteY34" fmla="*/ 2128838 h 3362325"/>
              <a:gd name="connsiteX35" fmla="*/ 1859755 w 3536157"/>
              <a:gd name="connsiteY35" fmla="*/ 2174081 h 3362325"/>
              <a:gd name="connsiteX36" fmla="*/ 1840705 w 3536157"/>
              <a:gd name="connsiteY36" fmla="*/ 2240757 h 3362325"/>
              <a:gd name="connsiteX37" fmla="*/ 1838324 w 3536157"/>
              <a:gd name="connsiteY37" fmla="*/ 2319338 h 3362325"/>
              <a:gd name="connsiteX38" fmla="*/ 1831181 w 3536157"/>
              <a:gd name="connsiteY38" fmla="*/ 2374106 h 3362325"/>
              <a:gd name="connsiteX39" fmla="*/ 1816894 w 3536157"/>
              <a:gd name="connsiteY39" fmla="*/ 2407444 h 3362325"/>
              <a:gd name="connsiteX40" fmla="*/ 1788319 w 3536157"/>
              <a:gd name="connsiteY40" fmla="*/ 2440781 h 3362325"/>
              <a:gd name="connsiteX41" fmla="*/ 1728788 w 3536157"/>
              <a:gd name="connsiteY41" fmla="*/ 2464594 h 3362325"/>
              <a:gd name="connsiteX42" fmla="*/ 1676400 w 3536157"/>
              <a:gd name="connsiteY42" fmla="*/ 2478881 h 3362325"/>
              <a:gd name="connsiteX43" fmla="*/ 1624013 w 3536157"/>
              <a:gd name="connsiteY43" fmla="*/ 2483644 h 3362325"/>
              <a:gd name="connsiteX44" fmla="*/ 1543050 w 3536157"/>
              <a:gd name="connsiteY44" fmla="*/ 2481262 h 3362325"/>
              <a:gd name="connsiteX45" fmla="*/ 1454944 w 3536157"/>
              <a:gd name="connsiteY45" fmla="*/ 2478881 h 3362325"/>
              <a:gd name="connsiteX46" fmla="*/ 1402556 w 3536157"/>
              <a:gd name="connsiteY46" fmla="*/ 2483644 h 3362325"/>
              <a:gd name="connsiteX47" fmla="*/ 1364456 w 3536157"/>
              <a:gd name="connsiteY47" fmla="*/ 2509837 h 3362325"/>
              <a:gd name="connsiteX48" fmla="*/ 1345406 w 3536157"/>
              <a:gd name="connsiteY48" fmla="*/ 2538412 h 3362325"/>
              <a:gd name="connsiteX49" fmla="*/ 1326356 w 3536157"/>
              <a:gd name="connsiteY49" fmla="*/ 2574131 h 3362325"/>
              <a:gd name="connsiteX50" fmla="*/ 1312069 w 3536157"/>
              <a:gd name="connsiteY50" fmla="*/ 2612231 h 3362325"/>
              <a:gd name="connsiteX51" fmla="*/ 1281113 w 3536157"/>
              <a:gd name="connsiteY51" fmla="*/ 2636044 h 3362325"/>
              <a:gd name="connsiteX52" fmla="*/ 1238250 w 3536157"/>
              <a:gd name="connsiteY52" fmla="*/ 2674144 h 3362325"/>
              <a:gd name="connsiteX53" fmla="*/ 1207294 w 3536157"/>
              <a:gd name="connsiteY53" fmla="*/ 2683669 h 3362325"/>
              <a:gd name="connsiteX54" fmla="*/ 1171575 w 3536157"/>
              <a:gd name="connsiteY54" fmla="*/ 2676525 h 3362325"/>
              <a:gd name="connsiteX55" fmla="*/ 1116806 w 3536157"/>
              <a:gd name="connsiteY55" fmla="*/ 2676525 h 3362325"/>
              <a:gd name="connsiteX56" fmla="*/ 1088231 w 3536157"/>
              <a:gd name="connsiteY56" fmla="*/ 2681287 h 3362325"/>
              <a:gd name="connsiteX57" fmla="*/ 1042988 w 3536157"/>
              <a:gd name="connsiteY57" fmla="*/ 2688431 h 3362325"/>
              <a:gd name="connsiteX58" fmla="*/ 1004888 w 3536157"/>
              <a:gd name="connsiteY58" fmla="*/ 2712244 h 3362325"/>
              <a:gd name="connsiteX59" fmla="*/ 950119 w 3536157"/>
              <a:gd name="connsiteY59" fmla="*/ 2745581 h 3362325"/>
              <a:gd name="connsiteX60" fmla="*/ 859631 w 3536157"/>
              <a:gd name="connsiteY60" fmla="*/ 2809875 h 3362325"/>
              <a:gd name="connsiteX61" fmla="*/ 788194 w 3536157"/>
              <a:gd name="connsiteY61" fmla="*/ 2857500 h 3362325"/>
              <a:gd name="connsiteX62" fmla="*/ 707231 w 3536157"/>
              <a:gd name="connsiteY62" fmla="*/ 2909887 h 3362325"/>
              <a:gd name="connsiteX63" fmla="*/ 652463 w 3536157"/>
              <a:gd name="connsiteY63" fmla="*/ 2955131 h 3362325"/>
              <a:gd name="connsiteX64" fmla="*/ 547688 w 3536157"/>
              <a:gd name="connsiteY64" fmla="*/ 3017044 h 3362325"/>
              <a:gd name="connsiteX65" fmla="*/ 459581 w 3536157"/>
              <a:gd name="connsiteY65" fmla="*/ 3064669 h 3362325"/>
              <a:gd name="connsiteX66" fmla="*/ 326231 w 3536157"/>
              <a:gd name="connsiteY66" fmla="*/ 3133725 h 3362325"/>
              <a:gd name="connsiteX67" fmla="*/ 240506 w 3536157"/>
              <a:gd name="connsiteY67" fmla="*/ 3167062 h 3362325"/>
              <a:gd name="connsiteX68" fmla="*/ 164306 w 3536157"/>
              <a:gd name="connsiteY68" fmla="*/ 3200400 h 3362325"/>
              <a:gd name="connsiteX69" fmla="*/ 102394 w 3536157"/>
              <a:gd name="connsiteY69" fmla="*/ 3221831 h 3362325"/>
              <a:gd name="connsiteX70" fmla="*/ 0 w 3536157"/>
              <a:gd name="connsiteY70" fmla="*/ 3233737 h 3362325"/>
              <a:gd name="connsiteX71" fmla="*/ 11906 w 3536157"/>
              <a:gd name="connsiteY71" fmla="*/ 3252787 h 3362325"/>
              <a:gd name="connsiteX72" fmla="*/ 33338 w 3536157"/>
              <a:gd name="connsiteY72" fmla="*/ 3281362 h 3362325"/>
              <a:gd name="connsiteX73" fmla="*/ 45244 w 3536157"/>
              <a:gd name="connsiteY73" fmla="*/ 3324225 h 3362325"/>
              <a:gd name="connsiteX74" fmla="*/ 47625 w 3536157"/>
              <a:gd name="connsiteY74" fmla="*/ 3362325 h 3362325"/>
              <a:gd name="connsiteX75" fmla="*/ 100013 w 3536157"/>
              <a:gd name="connsiteY75" fmla="*/ 3345656 h 3362325"/>
              <a:gd name="connsiteX76" fmla="*/ 247650 w 3536157"/>
              <a:gd name="connsiteY76" fmla="*/ 3288506 h 3362325"/>
              <a:gd name="connsiteX77" fmla="*/ 402431 w 3536157"/>
              <a:gd name="connsiteY77" fmla="*/ 3214687 h 3362325"/>
              <a:gd name="connsiteX78" fmla="*/ 531019 w 3536157"/>
              <a:gd name="connsiteY78" fmla="*/ 3138487 h 3362325"/>
              <a:gd name="connsiteX79" fmla="*/ 623888 w 3536157"/>
              <a:gd name="connsiteY79" fmla="*/ 3074194 h 3362325"/>
              <a:gd name="connsiteX80" fmla="*/ 721519 w 3536157"/>
              <a:gd name="connsiteY80" fmla="*/ 3005137 h 3362325"/>
              <a:gd name="connsiteX81" fmla="*/ 857250 w 3536157"/>
              <a:gd name="connsiteY81" fmla="*/ 2900362 h 3362325"/>
              <a:gd name="connsiteX82" fmla="*/ 978694 w 3536157"/>
              <a:gd name="connsiteY82" fmla="*/ 2826544 h 3362325"/>
              <a:gd name="connsiteX83" fmla="*/ 1035844 w 3536157"/>
              <a:gd name="connsiteY83" fmla="*/ 2774156 h 3362325"/>
              <a:gd name="connsiteX84" fmla="*/ 1066800 w 3536157"/>
              <a:gd name="connsiteY84" fmla="*/ 2764631 h 3362325"/>
              <a:gd name="connsiteX85" fmla="*/ 1081088 w 3536157"/>
              <a:gd name="connsiteY85" fmla="*/ 2759869 h 3362325"/>
              <a:gd name="connsiteX86" fmla="*/ 1140619 w 3536157"/>
              <a:gd name="connsiteY86" fmla="*/ 2755106 h 3362325"/>
              <a:gd name="connsiteX87" fmla="*/ 1200150 w 3536157"/>
              <a:gd name="connsiteY87" fmla="*/ 2745581 h 3362325"/>
              <a:gd name="connsiteX88" fmla="*/ 1221581 w 3536157"/>
              <a:gd name="connsiteY88" fmla="*/ 2740819 h 3362325"/>
              <a:gd name="connsiteX89" fmla="*/ 1240631 w 3536157"/>
              <a:gd name="connsiteY89" fmla="*/ 2731294 h 3362325"/>
              <a:gd name="connsiteX90" fmla="*/ 1307306 w 3536157"/>
              <a:gd name="connsiteY90" fmla="*/ 2690812 h 3362325"/>
              <a:gd name="connsiteX91" fmla="*/ 1338263 w 3536157"/>
              <a:gd name="connsiteY91" fmla="*/ 2676525 h 3362325"/>
              <a:gd name="connsiteX92" fmla="*/ 1347788 w 3536157"/>
              <a:gd name="connsiteY92" fmla="*/ 2650331 h 3362325"/>
              <a:gd name="connsiteX93" fmla="*/ 1362075 w 3536157"/>
              <a:gd name="connsiteY93" fmla="*/ 2626519 h 3362325"/>
              <a:gd name="connsiteX94" fmla="*/ 1383506 w 3536157"/>
              <a:gd name="connsiteY94" fmla="*/ 2600325 h 3362325"/>
              <a:gd name="connsiteX95" fmla="*/ 1407319 w 3536157"/>
              <a:gd name="connsiteY95" fmla="*/ 2562225 h 3362325"/>
              <a:gd name="connsiteX96" fmla="*/ 1438275 w 3536157"/>
              <a:gd name="connsiteY96" fmla="*/ 2538412 h 3362325"/>
              <a:gd name="connsiteX97" fmla="*/ 1457325 w 3536157"/>
              <a:gd name="connsiteY97" fmla="*/ 2528887 h 3362325"/>
              <a:gd name="connsiteX98" fmla="*/ 1485900 w 3536157"/>
              <a:gd name="connsiteY98" fmla="*/ 2528887 h 3362325"/>
              <a:gd name="connsiteX99" fmla="*/ 1540669 w 3536157"/>
              <a:gd name="connsiteY99" fmla="*/ 2536031 h 3362325"/>
              <a:gd name="connsiteX100" fmla="*/ 1590675 w 3536157"/>
              <a:gd name="connsiteY100" fmla="*/ 2540794 h 3362325"/>
              <a:gd name="connsiteX101" fmla="*/ 1643063 w 3536157"/>
              <a:gd name="connsiteY101" fmla="*/ 2536031 h 3362325"/>
              <a:gd name="connsiteX102" fmla="*/ 1664494 w 3536157"/>
              <a:gd name="connsiteY102" fmla="*/ 2536031 h 3362325"/>
              <a:gd name="connsiteX103" fmla="*/ 1704975 w 3536157"/>
              <a:gd name="connsiteY103" fmla="*/ 2519362 h 3362325"/>
              <a:gd name="connsiteX104" fmla="*/ 1728788 w 3536157"/>
              <a:gd name="connsiteY104" fmla="*/ 2505075 h 3362325"/>
              <a:gd name="connsiteX105" fmla="*/ 1785938 w 3536157"/>
              <a:gd name="connsiteY105" fmla="*/ 2483644 h 3362325"/>
              <a:gd name="connsiteX106" fmla="*/ 1807369 w 3536157"/>
              <a:gd name="connsiteY106" fmla="*/ 2459831 h 3362325"/>
              <a:gd name="connsiteX107" fmla="*/ 1843088 w 3536157"/>
              <a:gd name="connsiteY107" fmla="*/ 2428875 h 3362325"/>
              <a:gd name="connsiteX108" fmla="*/ 1859756 w 3536157"/>
              <a:gd name="connsiteY108" fmla="*/ 2386012 h 3362325"/>
              <a:gd name="connsiteX109" fmla="*/ 1876425 w 3536157"/>
              <a:gd name="connsiteY109" fmla="*/ 2347912 h 3362325"/>
              <a:gd name="connsiteX110" fmla="*/ 1890713 w 3536157"/>
              <a:gd name="connsiteY110" fmla="*/ 2307431 h 3362325"/>
              <a:gd name="connsiteX111" fmla="*/ 1893093 w 3536157"/>
              <a:gd name="connsiteY111" fmla="*/ 2259807 h 3362325"/>
              <a:gd name="connsiteX112" fmla="*/ 1912143 w 3536157"/>
              <a:gd name="connsiteY112" fmla="*/ 2214563 h 3362325"/>
              <a:gd name="connsiteX113" fmla="*/ 1955006 w 3536157"/>
              <a:gd name="connsiteY113" fmla="*/ 2169320 h 3362325"/>
              <a:gd name="connsiteX114" fmla="*/ 2059780 w 3536157"/>
              <a:gd name="connsiteY114" fmla="*/ 2150269 h 3362325"/>
              <a:gd name="connsiteX115" fmla="*/ 2216943 w 3536157"/>
              <a:gd name="connsiteY115" fmla="*/ 2040732 h 3362325"/>
              <a:gd name="connsiteX116" fmla="*/ 2274093 w 3536157"/>
              <a:gd name="connsiteY116" fmla="*/ 1988345 h 3362325"/>
              <a:gd name="connsiteX117" fmla="*/ 2378868 w 3536157"/>
              <a:gd name="connsiteY117" fmla="*/ 1878807 h 3362325"/>
              <a:gd name="connsiteX118" fmla="*/ 2486024 w 3536157"/>
              <a:gd name="connsiteY118" fmla="*/ 1747839 h 3362325"/>
              <a:gd name="connsiteX119" fmla="*/ 2566986 w 3536157"/>
              <a:gd name="connsiteY119" fmla="*/ 1676400 h 3362325"/>
              <a:gd name="connsiteX120" fmla="*/ 2638424 w 3536157"/>
              <a:gd name="connsiteY120" fmla="*/ 1524001 h 3362325"/>
              <a:gd name="connsiteX121" fmla="*/ 2693193 w 3536157"/>
              <a:gd name="connsiteY121" fmla="*/ 1393032 h 3362325"/>
              <a:gd name="connsiteX122" fmla="*/ 2724149 w 3536157"/>
              <a:gd name="connsiteY122" fmla="*/ 1328738 h 3362325"/>
              <a:gd name="connsiteX123" fmla="*/ 2783681 w 3536157"/>
              <a:gd name="connsiteY123" fmla="*/ 1273970 h 3362325"/>
              <a:gd name="connsiteX124" fmla="*/ 2886074 w 3536157"/>
              <a:gd name="connsiteY124" fmla="*/ 1216820 h 3362325"/>
              <a:gd name="connsiteX125" fmla="*/ 2950368 w 3536157"/>
              <a:gd name="connsiteY125" fmla="*/ 1202532 h 3362325"/>
              <a:gd name="connsiteX126" fmla="*/ 3002755 w 3536157"/>
              <a:gd name="connsiteY126" fmla="*/ 1147763 h 3362325"/>
              <a:gd name="connsiteX127" fmla="*/ 3040855 w 3536157"/>
              <a:gd name="connsiteY127" fmla="*/ 1064420 h 3362325"/>
              <a:gd name="connsiteX128" fmla="*/ 3050380 w 3536157"/>
              <a:gd name="connsiteY128" fmla="*/ 1012033 h 3362325"/>
              <a:gd name="connsiteX129" fmla="*/ 3083718 w 3536157"/>
              <a:gd name="connsiteY129" fmla="*/ 969170 h 3362325"/>
              <a:gd name="connsiteX130" fmla="*/ 3109912 w 3536157"/>
              <a:gd name="connsiteY130" fmla="*/ 935833 h 3362325"/>
              <a:gd name="connsiteX131" fmla="*/ 3143249 w 3536157"/>
              <a:gd name="connsiteY131" fmla="*/ 859633 h 3362325"/>
              <a:gd name="connsiteX132" fmla="*/ 3157536 w 3536157"/>
              <a:gd name="connsiteY132" fmla="*/ 800102 h 3362325"/>
              <a:gd name="connsiteX133" fmla="*/ 3233737 w 3536157"/>
              <a:gd name="connsiteY133" fmla="*/ 702469 h 3362325"/>
              <a:gd name="connsiteX134" fmla="*/ 3298031 w 3536157"/>
              <a:gd name="connsiteY134" fmla="*/ 590552 h 3362325"/>
              <a:gd name="connsiteX135" fmla="*/ 3338512 w 3536157"/>
              <a:gd name="connsiteY135" fmla="*/ 557215 h 3362325"/>
              <a:gd name="connsiteX136" fmla="*/ 3362324 w 3536157"/>
              <a:gd name="connsiteY136" fmla="*/ 502446 h 3362325"/>
              <a:gd name="connsiteX137" fmla="*/ 3390899 w 3536157"/>
              <a:gd name="connsiteY137" fmla="*/ 428627 h 3362325"/>
              <a:gd name="connsiteX138" fmla="*/ 3421856 w 3536157"/>
              <a:gd name="connsiteY138" fmla="*/ 347664 h 3362325"/>
              <a:gd name="connsiteX139" fmla="*/ 3481387 w 3536157"/>
              <a:gd name="connsiteY139" fmla="*/ 252414 h 3362325"/>
              <a:gd name="connsiteX140" fmla="*/ 3536157 w 3536157"/>
              <a:gd name="connsiteY140" fmla="*/ 147636 h 3362325"/>
              <a:gd name="connsiteX0" fmla="*/ 3505200 w 3536157"/>
              <a:gd name="connsiteY0" fmla="*/ 0 h 3362325"/>
              <a:gd name="connsiteX1" fmla="*/ 3469481 w 3536157"/>
              <a:gd name="connsiteY1" fmla="*/ 140495 h 3362325"/>
              <a:gd name="connsiteX2" fmla="*/ 3440906 w 3536157"/>
              <a:gd name="connsiteY2" fmla="*/ 228600 h 3362325"/>
              <a:gd name="connsiteX3" fmla="*/ 3381374 w 3536157"/>
              <a:gd name="connsiteY3" fmla="*/ 340520 h 3362325"/>
              <a:gd name="connsiteX4" fmla="*/ 3336130 w 3536157"/>
              <a:gd name="connsiteY4" fmla="*/ 385764 h 3362325"/>
              <a:gd name="connsiteX5" fmla="*/ 3298031 w 3536157"/>
              <a:gd name="connsiteY5" fmla="*/ 423864 h 3362325"/>
              <a:gd name="connsiteX6" fmla="*/ 3278980 w 3536157"/>
              <a:gd name="connsiteY6" fmla="*/ 450058 h 3362325"/>
              <a:gd name="connsiteX7" fmla="*/ 3259931 w 3536157"/>
              <a:gd name="connsiteY7" fmla="*/ 490540 h 3362325"/>
              <a:gd name="connsiteX8" fmla="*/ 3193255 w 3536157"/>
              <a:gd name="connsiteY8" fmla="*/ 519114 h 3362325"/>
              <a:gd name="connsiteX9" fmla="*/ 3133724 w 3536157"/>
              <a:gd name="connsiteY9" fmla="*/ 559595 h 3362325"/>
              <a:gd name="connsiteX10" fmla="*/ 3078956 w 3536157"/>
              <a:gd name="connsiteY10" fmla="*/ 661989 h 3362325"/>
              <a:gd name="connsiteX11" fmla="*/ 3057524 w 3536157"/>
              <a:gd name="connsiteY11" fmla="*/ 733427 h 3362325"/>
              <a:gd name="connsiteX12" fmla="*/ 3055144 w 3536157"/>
              <a:gd name="connsiteY12" fmla="*/ 797719 h 3362325"/>
              <a:gd name="connsiteX13" fmla="*/ 3045618 w 3536157"/>
              <a:gd name="connsiteY13" fmla="*/ 854871 h 3362325"/>
              <a:gd name="connsiteX14" fmla="*/ 3038474 w 3536157"/>
              <a:gd name="connsiteY14" fmla="*/ 892970 h 3362325"/>
              <a:gd name="connsiteX15" fmla="*/ 3024187 w 3536157"/>
              <a:gd name="connsiteY15" fmla="*/ 921546 h 3362325"/>
              <a:gd name="connsiteX16" fmla="*/ 3007518 w 3536157"/>
              <a:gd name="connsiteY16" fmla="*/ 957263 h 3362325"/>
              <a:gd name="connsiteX17" fmla="*/ 2978943 w 3536157"/>
              <a:gd name="connsiteY17" fmla="*/ 1009651 h 3362325"/>
              <a:gd name="connsiteX18" fmla="*/ 2962274 w 3536157"/>
              <a:gd name="connsiteY18" fmla="*/ 1097757 h 3362325"/>
              <a:gd name="connsiteX19" fmla="*/ 2924174 w 3536157"/>
              <a:gd name="connsiteY19" fmla="*/ 1147764 h 3362325"/>
              <a:gd name="connsiteX20" fmla="*/ 2833687 w 3536157"/>
              <a:gd name="connsiteY20" fmla="*/ 1195388 h 3362325"/>
              <a:gd name="connsiteX21" fmla="*/ 2771774 w 3536157"/>
              <a:gd name="connsiteY21" fmla="*/ 1219201 h 3362325"/>
              <a:gd name="connsiteX22" fmla="*/ 2738437 w 3536157"/>
              <a:gd name="connsiteY22" fmla="*/ 1240632 h 3362325"/>
              <a:gd name="connsiteX23" fmla="*/ 2709862 w 3536157"/>
              <a:gd name="connsiteY23" fmla="*/ 1281113 h 3362325"/>
              <a:gd name="connsiteX24" fmla="*/ 2652712 w 3536157"/>
              <a:gd name="connsiteY24" fmla="*/ 1369220 h 3362325"/>
              <a:gd name="connsiteX25" fmla="*/ 2609849 w 3536157"/>
              <a:gd name="connsiteY25" fmla="*/ 1493045 h 3362325"/>
              <a:gd name="connsiteX26" fmla="*/ 2569368 w 3536157"/>
              <a:gd name="connsiteY26" fmla="*/ 1576388 h 3362325"/>
              <a:gd name="connsiteX27" fmla="*/ 2528887 w 3536157"/>
              <a:gd name="connsiteY27" fmla="*/ 1652588 h 3362325"/>
              <a:gd name="connsiteX28" fmla="*/ 2464594 w 3536157"/>
              <a:gd name="connsiteY28" fmla="*/ 1700214 h 3362325"/>
              <a:gd name="connsiteX29" fmla="*/ 2409824 w 3536157"/>
              <a:gd name="connsiteY29" fmla="*/ 1769270 h 3362325"/>
              <a:gd name="connsiteX30" fmla="*/ 2286000 w 3536157"/>
              <a:gd name="connsiteY30" fmla="*/ 1900238 h 3362325"/>
              <a:gd name="connsiteX31" fmla="*/ 2171699 w 3536157"/>
              <a:gd name="connsiteY31" fmla="*/ 2009776 h 3362325"/>
              <a:gd name="connsiteX32" fmla="*/ 2069305 w 3536157"/>
              <a:gd name="connsiteY32" fmla="*/ 2085974 h 3362325"/>
              <a:gd name="connsiteX33" fmla="*/ 1978817 w 3536157"/>
              <a:gd name="connsiteY33" fmla="*/ 2100263 h 3362325"/>
              <a:gd name="connsiteX34" fmla="*/ 1916905 w 3536157"/>
              <a:gd name="connsiteY34" fmla="*/ 2128838 h 3362325"/>
              <a:gd name="connsiteX35" fmla="*/ 1859755 w 3536157"/>
              <a:gd name="connsiteY35" fmla="*/ 2174081 h 3362325"/>
              <a:gd name="connsiteX36" fmla="*/ 1840705 w 3536157"/>
              <a:gd name="connsiteY36" fmla="*/ 2240757 h 3362325"/>
              <a:gd name="connsiteX37" fmla="*/ 1838324 w 3536157"/>
              <a:gd name="connsiteY37" fmla="*/ 2319338 h 3362325"/>
              <a:gd name="connsiteX38" fmla="*/ 1831181 w 3536157"/>
              <a:gd name="connsiteY38" fmla="*/ 2374106 h 3362325"/>
              <a:gd name="connsiteX39" fmla="*/ 1816894 w 3536157"/>
              <a:gd name="connsiteY39" fmla="*/ 2407444 h 3362325"/>
              <a:gd name="connsiteX40" fmla="*/ 1788319 w 3536157"/>
              <a:gd name="connsiteY40" fmla="*/ 2440781 h 3362325"/>
              <a:gd name="connsiteX41" fmla="*/ 1728788 w 3536157"/>
              <a:gd name="connsiteY41" fmla="*/ 2464594 h 3362325"/>
              <a:gd name="connsiteX42" fmla="*/ 1676400 w 3536157"/>
              <a:gd name="connsiteY42" fmla="*/ 2478881 h 3362325"/>
              <a:gd name="connsiteX43" fmla="*/ 1624013 w 3536157"/>
              <a:gd name="connsiteY43" fmla="*/ 2483644 h 3362325"/>
              <a:gd name="connsiteX44" fmla="*/ 1543050 w 3536157"/>
              <a:gd name="connsiteY44" fmla="*/ 2481262 h 3362325"/>
              <a:gd name="connsiteX45" fmla="*/ 1454944 w 3536157"/>
              <a:gd name="connsiteY45" fmla="*/ 2478881 h 3362325"/>
              <a:gd name="connsiteX46" fmla="*/ 1402556 w 3536157"/>
              <a:gd name="connsiteY46" fmla="*/ 2483644 h 3362325"/>
              <a:gd name="connsiteX47" fmla="*/ 1364456 w 3536157"/>
              <a:gd name="connsiteY47" fmla="*/ 2509837 h 3362325"/>
              <a:gd name="connsiteX48" fmla="*/ 1345406 w 3536157"/>
              <a:gd name="connsiteY48" fmla="*/ 2538412 h 3362325"/>
              <a:gd name="connsiteX49" fmla="*/ 1326356 w 3536157"/>
              <a:gd name="connsiteY49" fmla="*/ 2574131 h 3362325"/>
              <a:gd name="connsiteX50" fmla="*/ 1312069 w 3536157"/>
              <a:gd name="connsiteY50" fmla="*/ 2612231 h 3362325"/>
              <a:gd name="connsiteX51" fmla="*/ 1281113 w 3536157"/>
              <a:gd name="connsiteY51" fmla="*/ 2636044 h 3362325"/>
              <a:gd name="connsiteX52" fmla="*/ 1238250 w 3536157"/>
              <a:gd name="connsiteY52" fmla="*/ 2674144 h 3362325"/>
              <a:gd name="connsiteX53" fmla="*/ 1207294 w 3536157"/>
              <a:gd name="connsiteY53" fmla="*/ 2683669 h 3362325"/>
              <a:gd name="connsiteX54" fmla="*/ 1171575 w 3536157"/>
              <a:gd name="connsiteY54" fmla="*/ 2676525 h 3362325"/>
              <a:gd name="connsiteX55" fmla="*/ 1116806 w 3536157"/>
              <a:gd name="connsiteY55" fmla="*/ 2676525 h 3362325"/>
              <a:gd name="connsiteX56" fmla="*/ 1088231 w 3536157"/>
              <a:gd name="connsiteY56" fmla="*/ 2681287 h 3362325"/>
              <a:gd name="connsiteX57" fmla="*/ 1042988 w 3536157"/>
              <a:gd name="connsiteY57" fmla="*/ 2688431 h 3362325"/>
              <a:gd name="connsiteX58" fmla="*/ 1004888 w 3536157"/>
              <a:gd name="connsiteY58" fmla="*/ 2712244 h 3362325"/>
              <a:gd name="connsiteX59" fmla="*/ 950119 w 3536157"/>
              <a:gd name="connsiteY59" fmla="*/ 2745581 h 3362325"/>
              <a:gd name="connsiteX60" fmla="*/ 859631 w 3536157"/>
              <a:gd name="connsiteY60" fmla="*/ 2809875 h 3362325"/>
              <a:gd name="connsiteX61" fmla="*/ 788194 w 3536157"/>
              <a:gd name="connsiteY61" fmla="*/ 2857500 h 3362325"/>
              <a:gd name="connsiteX62" fmla="*/ 707231 w 3536157"/>
              <a:gd name="connsiteY62" fmla="*/ 2909887 h 3362325"/>
              <a:gd name="connsiteX63" fmla="*/ 652463 w 3536157"/>
              <a:gd name="connsiteY63" fmla="*/ 2955131 h 3362325"/>
              <a:gd name="connsiteX64" fmla="*/ 547688 w 3536157"/>
              <a:gd name="connsiteY64" fmla="*/ 3017044 h 3362325"/>
              <a:gd name="connsiteX65" fmla="*/ 459581 w 3536157"/>
              <a:gd name="connsiteY65" fmla="*/ 3064669 h 3362325"/>
              <a:gd name="connsiteX66" fmla="*/ 326231 w 3536157"/>
              <a:gd name="connsiteY66" fmla="*/ 3133725 h 3362325"/>
              <a:gd name="connsiteX67" fmla="*/ 240506 w 3536157"/>
              <a:gd name="connsiteY67" fmla="*/ 3167062 h 3362325"/>
              <a:gd name="connsiteX68" fmla="*/ 164306 w 3536157"/>
              <a:gd name="connsiteY68" fmla="*/ 3200400 h 3362325"/>
              <a:gd name="connsiteX69" fmla="*/ 102394 w 3536157"/>
              <a:gd name="connsiteY69" fmla="*/ 3221831 h 3362325"/>
              <a:gd name="connsiteX70" fmla="*/ 0 w 3536157"/>
              <a:gd name="connsiteY70" fmla="*/ 3233737 h 3362325"/>
              <a:gd name="connsiteX71" fmla="*/ 11906 w 3536157"/>
              <a:gd name="connsiteY71" fmla="*/ 3252787 h 3362325"/>
              <a:gd name="connsiteX72" fmla="*/ 33338 w 3536157"/>
              <a:gd name="connsiteY72" fmla="*/ 3281362 h 3362325"/>
              <a:gd name="connsiteX73" fmla="*/ 45244 w 3536157"/>
              <a:gd name="connsiteY73" fmla="*/ 3324225 h 3362325"/>
              <a:gd name="connsiteX74" fmla="*/ 47625 w 3536157"/>
              <a:gd name="connsiteY74" fmla="*/ 3362325 h 3362325"/>
              <a:gd name="connsiteX75" fmla="*/ 100013 w 3536157"/>
              <a:gd name="connsiteY75" fmla="*/ 3345656 h 3362325"/>
              <a:gd name="connsiteX76" fmla="*/ 247650 w 3536157"/>
              <a:gd name="connsiteY76" fmla="*/ 3288506 h 3362325"/>
              <a:gd name="connsiteX77" fmla="*/ 402431 w 3536157"/>
              <a:gd name="connsiteY77" fmla="*/ 3214687 h 3362325"/>
              <a:gd name="connsiteX78" fmla="*/ 531019 w 3536157"/>
              <a:gd name="connsiteY78" fmla="*/ 3138487 h 3362325"/>
              <a:gd name="connsiteX79" fmla="*/ 623888 w 3536157"/>
              <a:gd name="connsiteY79" fmla="*/ 3074194 h 3362325"/>
              <a:gd name="connsiteX80" fmla="*/ 721519 w 3536157"/>
              <a:gd name="connsiteY80" fmla="*/ 3005137 h 3362325"/>
              <a:gd name="connsiteX81" fmla="*/ 857250 w 3536157"/>
              <a:gd name="connsiteY81" fmla="*/ 2900362 h 3362325"/>
              <a:gd name="connsiteX82" fmla="*/ 978694 w 3536157"/>
              <a:gd name="connsiteY82" fmla="*/ 2826544 h 3362325"/>
              <a:gd name="connsiteX83" fmla="*/ 1035844 w 3536157"/>
              <a:gd name="connsiteY83" fmla="*/ 2774156 h 3362325"/>
              <a:gd name="connsiteX84" fmla="*/ 1066800 w 3536157"/>
              <a:gd name="connsiteY84" fmla="*/ 2764631 h 3362325"/>
              <a:gd name="connsiteX85" fmla="*/ 1081088 w 3536157"/>
              <a:gd name="connsiteY85" fmla="*/ 2759869 h 3362325"/>
              <a:gd name="connsiteX86" fmla="*/ 1140619 w 3536157"/>
              <a:gd name="connsiteY86" fmla="*/ 2755106 h 3362325"/>
              <a:gd name="connsiteX87" fmla="*/ 1200150 w 3536157"/>
              <a:gd name="connsiteY87" fmla="*/ 2745581 h 3362325"/>
              <a:gd name="connsiteX88" fmla="*/ 1221581 w 3536157"/>
              <a:gd name="connsiteY88" fmla="*/ 2740819 h 3362325"/>
              <a:gd name="connsiteX89" fmla="*/ 1240631 w 3536157"/>
              <a:gd name="connsiteY89" fmla="*/ 2731294 h 3362325"/>
              <a:gd name="connsiteX90" fmla="*/ 1307306 w 3536157"/>
              <a:gd name="connsiteY90" fmla="*/ 2690812 h 3362325"/>
              <a:gd name="connsiteX91" fmla="*/ 1338263 w 3536157"/>
              <a:gd name="connsiteY91" fmla="*/ 2676525 h 3362325"/>
              <a:gd name="connsiteX92" fmla="*/ 1347788 w 3536157"/>
              <a:gd name="connsiteY92" fmla="*/ 2650331 h 3362325"/>
              <a:gd name="connsiteX93" fmla="*/ 1362075 w 3536157"/>
              <a:gd name="connsiteY93" fmla="*/ 2626519 h 3362325"/>
              <a:gd name="connsiteX94" fmla="*/ 1383506 w 3536157"/>
              <a:gd name="connsiteY94" fmla="*/ 2600325 h 3362325"/>
              <a:gd name="connsiteX95" fmla="*/ 1407319 w 3536157"/>
              <a:gd name="connsiteY95" fmla="*/ 2562225 h 3362325"/>
              <a:gd name="connsiteX96" fmla="*/ 1438275 w 3536157"/>
              <a:gd name="connsiteY96" fmla="*/ 2538412 h 3362325"/>
              <a:gd name="connsiteX97" fmla="*/ 1457325 w 3536157"/>
              <a:gd name="connsiteY97" fmla="*/ 2528887 h 3362325"/>
              <a:gd name="connsiteX98" fmla="*/ 1485900 w 3536157"/>
              <a:gd name="connsiteY98" fmla="*/ 2528887 h 3362325"/>
              <a:gd name="connsiteX99" fmla="*/ 1540669 w 3536157"/>
              <a:gd name="connsiteY99" fmla="*/ 2536031 h 3362325"/>
              <a:gd name="connsiteX100" fmla="*/ 1590675 w 3536157"/>
              <a:gd name="connsiteY100" fmla="*/ 2540794 h 3362325"/>
              <a:gd name="connsiteX101" fmla="*/ 1643063 w 3536157"/>
              <a:gd name="connsiteY101" fmla="*/ 2536031 h 3362325"/>
              <a:gd name="connsiteX102" fmla="*/ 1664494 w 3536157"/>
              <a:gd name="connsiteY102" fmla="*/ 2536031 h 3362325"/>
              <a:gd name="connsiteX103" fmla="*/ 1704975 w 3536157"/>
              <a:gd name="connsiteY103" fmla="*/ 2519362 h 3362325"/>
              <a:gd name="connsiteX104" fmla="*/ 1728788 w 3536157"/>
              <a:gd name="connsiteY104" fmla="*/ 2505075 h 3362325"/>
              <a:gd name="connsiteX105" fmla="*/ 1785938 w 3536157"/>
              <a:gd name="connsiteY105" fmla="*/ 2483644 h 3362325"/>
              <a:gd name="connsiteX106" fmla="*/ 1807369 w 3536157"/>
              <a:gd name="connsiteY106" fmla="*/ 2459831 h 3362325"/>
              <a:gd name="connsiteX107" fmla="*/ 1843088 w 3536157"/>
              <a:gd name="connsiteY107" fmla="*/ 2428875 h 3362325"/>
              <a:gd name="connsiteX108" fmla="*/ 1859756 w 3536157"/>
              <a:gd name="connsiteY108" fmla="*/ 2386012 h 3362325"/>
              <a:gd name="connsiteX109" fmla="*/ 1876425 w 3536157"/>
              <a:gd name="connsiteY109" fmla="*/ 2347912 h 3362325"/>
              <a:gd name="connsiteX110" fmla="*/ 1890713 w 3536157"/>
              <a:gd name="connsiteY110" fmla="*/ 2307431 h 3362325"/>
              <a:gd name="connsiteX111" fmla="*/ 1893093 w 3536157"/>
              <a:gd name="connsiteY111" fmla="*/ 2259807 h 3362325"/>
              <a:gd name="connsiteX112" fmla="*/ 1912143 w 3536157"/>
              <a:gd name="connsiteY112" fmla="*/ 2214563 h 3362325"/>
              <a:gd name="connsiteX113" fmla="*/ 1955006 w 3536157"/>
              <a:gd name="connsiteY113" fmla="*/ 2169320 h 3362325"/>
              <a:gd name="connsiteX114" fmla="*/ 2059780 w 3536157"/>
              <a:gd name="connsiteY114" fmla="*/ 2150269 h 3362325"/>
              <a:gd name="connsiteX115" fmla="*/ 2216943 w 3536157"/>
              <a:gd name="connsiteY115" fmla="*/ 2040732 h 3362325"/>
              <a:gd name="connsiteX116" fmla="*/ 2274093 w 3536157"/>
              <a:gd name="connsiteY116" fmla="*/ 1988345 h 3362325"/>
              <a:gd name="connsiteX117" fmla="*/ 2378868 w 3536157"/>
              <a:gd name="connsiteY117" fmla="*/ 1878807 h 3362325"/>
              <a:gd name="connsiteX118" fmla="*/ 2486024 w 3536157"/>
              <a:gd name="connsiteY118" fmla="*/ 1747839 h 3362325"/>
              <a:gd name="connsiteX119" fmla="*/ 2566986 w 3536157"/>
              <a:gd name="connsiteY119" fmla="*/ 1676400 h 3362325"/>
              <a:gd name="connsiteX120" fmla="*/ 2638424 w 3536157"/>
              <a:gd name="connsiteY120" fmla="*/ 1524001 h 3362325"/>
              <a:gd name="connsiteX121" fmla="*/ 2693193 w 3536157"/>
              <a:gd name="connsiteY121" fmla="*/ 1393032 h 3362325"/>
              <a:gd name="connsiteX122" fmla="*/ 2724149 w 3536157"/>
              <a:gd name="connsiteY122" fmla="*/ 1328738 h 3362325"/>
              <a:gd name="connsiteX123" fmla="*/ 2783681 w 3536157"/>
              <a:gd name="connsiteY123" fmla="*/ 1273970 h 3362325"/>
              <a:gd name="connsiteX124" fmla="*/ 2886074 w 3536157"/>
              <a:gd name="connsiteY124" fmla="*/ 1216820 h 3362325"/>
              <a:gd name="connsiteX125" fmla="*/ 2950368 w 3536157"/>
              <a:gd name="connsiteY125" fmla="*/ 1202532 h 3362325"/>
              <a:gd name="connsiteX126" fmla="*/ 3002755 w 3536157"/>
              <a:gd name="connsiteY126" fmla="*/ 1147763 h 3362325"/>
              <a:gd name="connsiteX127" fmla="*/ 3040855 w 3536157"/>
              <a:gd name="connsiteY127" fmla="*/ 1064420 h 3362325"/>
              <a:gd name="connsiteX128" fmla="*/ 3050380 w 3536157"/>
              <a:gd name="connsiteY128" fmla="*/ 1012033 h 3362325"/>
              <a:gd name="connsiteX129" fmla="*/ 3083718 w 3536157"/>
              <a:gd name="connsiteY129" fmla="*/ 969170 h 3362325"/>
              <a:gd name="connsiteX130" fmla="*/ 3105150 w 3536157"/>
              <a:gd name="connsiteY130" fmla="*/ 933452 h 3362325"/>
              <a:gd name="connsiteX131" fmla="*/ 3143249 w 3536157"/>
              <a:gd name="connsiteY131" fmla="*/ 859633 h 3362325"/>
              <a:gd name="connsiteX132" fmla="*/ 3157536 w 3536157"/>
              <a:gd name="connsiteY132" fmla="*/ 800102 h 3362325"/>
              <a:gd name="connsiteX133" fmla="*/ 3233737 w 3536157"/>
              <a:gd name="connsiteY133" fmla="*/ 702469 h 3362325"/>
              <a:gd name="connsiteX134" fmla="*/ 3298031 w 3536157"/>
              <a:gd name="connsiteY134" fmla="*/ 590552 h 3362325"/>
              <a:gd name="connsiteX135" fmla="*/ 3338512 w 3536157"/>
              <a:gd name="connsiteY135" fmla="*/ 557215 h 3362325"/>
              <a:gd name="connsiteX136" fmla="*/ 3362324 w 3536157"/>
              <a:gd name="connsiteY136" fmla="*/ 502446 h 3362325"/>
              <a:gd name="connsiteX137" fmla="*/ 3390899 w 3536157"/>
              <a:gd name="connsiteY137" fmla="*/ 428627 h 3362325"/>
              <a:gd name="connsiteX138" fmla="*/ 3421856 w 3536157"/>
              <a:gd name="connsiteY138" fmla="*/ 347664 h 3362325"/>
              <a:gd name="connsiteX139" fmla="*/ 3481387 w 3536157"/>
              <a:gd name="connsiteY139" fmla="*/ 252414 h 3362325"/>
              <a:gd name="connsiteX140" fmla="*/ 3536157 w 3536157"/>
              <a:gd name="connsiteY140" fmla="*/ 147636 h 3362325"/>
              <a:gd name="connsiteX0" fmla="*/ 3505200 w 3536157"/>
              <a:gd name="connsiteY0" fmla="*/ 0 h 3362325"/>
              <a:gd name="connsiteX1" fmla="*/ 3469481 w 3536157"/>
              <a:gd name="connsiteY1" fmla="*/ 140495 h 3362325"/>
              <a:gd name="connsiteX2" fmla="*/ 3440906 w 3536157"/>
              <a:gd name="connsiteY2" fmla="*/ 228600 h 3362325"/>
              <a:gd name="connsiteX3" fmla="*/ 3381374 w 3536157"/>
              <a:gd name="connsiteY3" fmla="*/ 340520 h 3362325"/>
              <a:gd name="connsiteX4" fmla="*/ 3336130 w 3536157"/>
              <a:gd name="connsiteY4" fmla="*/ 385764 h 3362325"/>
              <a:gd name="connsiteX5" fmla="*/ 3298031 w 3536157"/>
              <a:gd name="connsiteY5" fmla="*/ 423864 h 3362325"/>
              <a:gd name="connsiteX6" fmla="*/ 3278980 w 3536157"/>
              <a:gd name="connsiteY6" fmla="*/ 450058 h 3362325"/>
              <a:gd name="connsiteX7" fmla="*/ 3259931 w 3536157"/>
              <a:gd name="connsiteY7" fmla="*/ 490540 h 3362325"/>
              <a:gd name="connsiteX8" fmla="*/ 3193255 w 3536157"/>
              <a:gd name="connsiteY8" fmla="*/ 519114 h 3362325"/>
              <a:gd name="connsiteX9" fmla="*/ 3133724 w 3536157"/>
              <a:gd name="connsiteY9" fmla="*/ 559595 h 3362325"/>
              <a:gd name="connsiteX10" fmla="*/ 3078956 w 3536157"/>
              <a:gd name="connsiteY10" fmla="*/ 661989 h 3362325"/>
              <a:gd name="connsiteX11" fmla="*/ 3057524 w 3536157"/>
              <a:gd name="connsiteY11" fmla="*/ 733427 h 3362325"/>
              <a:gd name="connsiteX12" fmla="*/ 3055144 w 3536157"/>
              <a:gd name="connsiteY12" fmla="*/ 797719 h 3362325"/>
              <a:gd name="connsiteX13" fmla="*/ 3045618 w 3536157"/>
              <a:gd name="connsiteY13" fmla="*/ 854871 h 3362325"/>
              <a:gd name="connsiteX14" fmla="*/ 3038474 w 3536157"/>
              <a:gd name="connsiteY14" fmla="*/ 892970 h 3362325"/>
              <a:gd name="connsiteX15" fmla="*/ 3024187 w 3536157"/>
              <a:gd name="connsiteY15" fmla="*/ 921546 h 3362325"/>
              <a:gd name="connsiteX16" fmla="*/ 3007518 w 3536157"/>
              <a:gd name="connsiteY16" fmla="*/ 957263 h 3362325"/>
              <a:gd name="connsiteX17" fmla="*/ 2978943 w 3536157"/>
              <a:gd name="connsiteY17" fmla="*/ 1009651 h 3362325"/>
              <a:gd name="connsiteX18" fmla="*/ 2962274 w 3536157"/>
              <a:gd name="connsiteY18" fmla="*/ 1097757 h 3362325"/>
              <a:gd name="connsiteX19" fmla="*/ 2924174 w 3536157"/>
              <a:gd name="connsiteY19" fmla="*/ 1147764 h 3362325"/>
              <a:gd name="connsiteX20" fmla="*/ 2833687 w 3536157"/>
              <a:gd name="connsiteY20" fmla="*/ 1195388 h 3362325"/>
              <a:gd name="connsiteX21" fmla="*/ 2771774 w 3536157"/>
              <a:gd name="connsiteY21" fmla="*/ 1219201 h 3362325"/>
              <a:gd name="connsiteX22" fmla="*/ 2738437 w 3536157"/>
              <a:gd name="connsiteY22" fmla="*/ 1240632 h 3362325"/>
              <a:gd name="connsiteX23" fmla="*/ 2709862 w 3536157"/>
              <a:gd name="connsiteY23" fmla="*/ 1281113 h 3362325"/>
              <a:gd name="connsiteX24" fmla="*/ 2652712 w 3536157"/>
              <a:gd name="connsiteY24" fmla="*/ 1369220 h 3362325"/>
              <a:gd name="connsiteX25" fmla="*/ 2609849 w 3536157"/>
              <a:gd name="connsiteY25" fmla="*/ 1493045 h 3362325"/>
              <a:gd name="connsiteX26" fmla="*/ 2569368 w 3536157"/>
              <a:gd name="connsiteY26" fmla="*/ 1576388 h 3362325"/>
              <a:gd name="connsiteX27" fmla="*/ 2528887 w 3536157"/>
              <a:gd name="connsiteY27" fmla="*/ 1652588 h 3362325"/>
              <a:gd name="connsiteX28" fmla="*/ 2464594 w 3536157"/>
              <a:gd name="connsiteY28" fmla="*/ 1700214 h 3362325"/>
              <a:gd name="connsiteX29" fmla="*/ 2409824 w 3536157"/>
              <a:gd name="connsiteY29" fmla="*/ 1769270 h 3362325"/>
              <a:gd name="connsiteX30" fmla="*/ 2286000 w 3536157"/>
              <a:gd name="connsiteY30" fmla="*/ 1900238 h 3362325"/>
              <a:gd name="connsiteX31" fmla="*/ 2171699 w 3536157"/>
              <a:gd name="connsiteY31" fmla="*/ 2009776 h 3362325"/>
              <a:gd name="connsiteX32" fmla="*/ 2069305 w 3536157"/>
              <a:gd name="connsiteY32" fmla="*/ 2085974 h 3362325"/>
              <a:gd name="connsiteX33" fmla="*/ 1978817 w 3536157"/>
              <a:gd name="connsiteY33" fmla="*/ 2100263 h 3362325"/>
              <a:gd name="connsiteX34" fmla="*/ 1916905 w 3536157"/>
              <a:gd name="connsiteY34" fmla="*/ 2128838 h 3362325"/>
              <a:gd name="connsiteX35" fmla="*/ 1859755 w 3536157"/>
              <a:gd name="connsiteY35" fmla="*/ 2174081 h 3362325"/>
              <a:gd name="connsiteX36" fmla="*/ 1840705 w 3536157"/>
              <a:gd name="connsiteY36" fmla="*/ 2240757 h 3362325"/>
              <a:gd name="connsiteX37" fmla="*/ 1838324 w 3536157"/>
              <a:gd name="connsiteY37" fmla="*/ 2319338 h 3362325"/>
              <a:gd name="connsiteX38" fmla="*/ 1831181 w 3536157"/>
              <a:gd name="connsiteY38" fmla="*/ 2374106 h 3362325"/>
              <a:gd name="connsiteX39" fmla="*/ 1816894 w 3536157"/>
              <a:gd name="connsiteY39" fmla="*/ 2407444 h 3362325"/>
              <a:gd name="connsiteX40" fmla="*/ 1788319 w 3536157"/>
              <a:gd name="connsiteY40" fmla="*/ 2440781 h 3362325"/>
              <a:gd name="connsiteX41" fmla="*/ 1728788 w 3536157"/>
              <a:gd name="connsiteY41" fmla="*/ 2464594 h 3362325"/>
              <a:gd name="connsiteX42" fmla="*/ 1676400 w 3536157"/>
              <a:gd name="connsiteY42" fmla="*/ 2478881 h 3362325"/>
              <a:gd name="connsiteX43" fmla="*/ 1624013 w 3536157"/>
              <a:gd name="connsiteY43" fmla="*/ 2483644 h 3362325"/>
              <a:gd name="connsiteX44" fmla="*/ 1543050 w 3536157"/>
              <a:gd name="connsiteY44" fmla="*/ 2481262 h 3362325"/>
              <a:gd name="connsiteX45" fmla="*/ 1454944 w 3536157"/>
              <a:gd name="connsiteY45" fmla="*/ 2478881 h 3362325"/>
              <a:gd name="connsiteX46" fmla="*/ 1402556 w 3536157"/>
              <a:gd name="connsiteY46" fmla="*/ 2483644 h 3362325"/>
              <a:gd name="connsiteX47" fmla="*/ 1364456 w 3536157"/>
              <a:gd name="connsiteY47" fmla="*/ 2509837 h 3362325"/>
              <a:gd name="connsiteX48" fmla="*/ 1345406 w 3536157"/>
              <a:gd name="connsiteY48" fmla="*/ 2538412 h 3362325"/>
              <a:gd name="connsiteX49" fmla="*/ 1326356 w 3536157"/>
              <a:gd name="connsiteY49" fmla="*/ 2574131 h 3362325"/>
              <a:gd name="connsiteX50" fmla="*/ 1312069 w 3536157"/>
              <a:gd name="connsiteY50" fmla="*/ 2612231 h 3362325"/>
              <a:gd name="connsiteX51" fmla="*/ 1281113 w 3536157"/>
              <a:gd name="connsiteY51" fmla="*/ 2636044 h 3362325"/>
              <a:gd name="connsiteX52" fmla="*/ 1238250 w 3536157"/>
              <a:gd name="connsiteY52" fmla="*/ 2674144 h 3362325"/>
              <a:gd name="connsiteX53" fmla="*/ 1207294 w 3536157"/>
              <a:gd name="connsiteY53" fmla="*/ 2683669 h 3362325"/>
              <a:gd name="connsiteX54" fmla="*/ 1171575 w 3536157"/>
              <a:gd name="connsiteY54" fmla="*/ 2676525 h 3362325"/>
              <a:gd name="connsiteX55" fmla="*/ 1116806 w 3536157"/>
              <a:gd name="connsiteY55" fmla="*/ 2676525 h 3362325"/>
              <a:gd name="connsiteX56" fmla="*/ 1088231 w 3536157"/>
              <a:gd name="connsiteY56" fmla="*/ 2681287 h 3362325"/>
              <a:gd name="connsiteX57" fmla="*/ 1042988 w 3536157"/>
              <a:gd name="connsiteY57" fmla="*/ 2688431 h 3362325"/>
              <a:gd name="connsiteX58" fmla="*/ 1004888 w 3536157"/>
              <a:gd name="connsiteY58" fmla="*/ 2712244 h 3362325"/>
              <a:gd name="connsiteX59" fmla="*/ 950119 w 3536157"/>
              <a:gd name="connsiteY59" fmla="*/ 2745581 h 3362325"/>
              <a:gd name="connsiteX60" fmla="*/ 859631 w 3536157"/>
              <a:gd name="connsiteY60" fmla="*/ 2809875 h 3362325"/>
              <a:gd name="connsiteX61" fmla="*/ 788194 w 3536157"/>
              <a:gd name="connsiteY61" fmla="*/ 2857500 h 3362325"/>
              <a:gd name="connsiteX62" fmla="*/ 707231 w 3536157"/>
              <a:gd name="connsiteY62" fmla="*/ 2909887 h 3362325"/>
              <a:gd name="connsiteX63" fmla="*/ 652463 w 3536157"/>
              <a:gd name="connsiteY63" fmla="*/ 2955131 h 3362325"/>
              <a:gd name="connsiteX64" fmla="*/ 547688 w 3536157"/>
              <a:gd name="connsiteY64" fmla="*/ 3017044 h 3362325"/>
              <a:gd name="connsiteX65" fmla="*/ 459581 w 3536157"/>
              <a:gd name="connsiteY65" fmla="*/ 3064669 h 3362325"/>
              <a:gd name="connsiteX66" fmla="*/ 326231 w 3536157"/>
              <a:gd name="connsiteY66" fmla="*/ 3133725 h 3362325"/>
              <a:gd name="connsiteX67" fmla="*/ 240506 w 3536157"/>
              <a:gd name="connsiteY67" fmla="*/ 3167062 h 3362325"/>
              <a:gd name="connsiteX68" fmla="*/ 164306 w 3536157"/>
              <a:gd name="connsiteY68" fmla="*/ 3200400 h 3362325"/>
              <a:gd name="connsiteX69" fmla="*/ 102394 w 3536157"/>
              <a:gd name="connsiteY69" fmla="*/ 3221831 h 3362325"/>
              <a:gd name="connsiteX70" fmla="*/ 0 w 3536157"/>
              <a:gd name="connsiteY70" fmla="*/ 3233737 h 3362325"/>
              <a:gd name="connsiteX71" fmla="*/ 11906 w 3536157"/>
              <a:gd name="connsiteY71" fmla="*/ 3252787 h 3362325"/>
              <a:gd name="connsiteX72" fmla="*/ 33338 w 3536157"/>
              <a:gd name="connsiteY72" fmla="*/ 3281362 h 3362325"/>
              <a:gd name="connsiteX73" fmla="*/ 45244 w 3536157"/>
              <a:gd name="connsiteY73" fmla="*/ 3324225 h 3362325"/>
              <a:gd name="connsiteX74" fmla="*/ 47625 w 3536157"/>
              <a:gd name="connsiteY74" fmla="*/ 3362325 h 3362325"/>
              <a:gd name="connsiteX75" fmla="*/ 100013 w 3536157"/>
              <a:gd name="connsiteY75" fmla="*/ 3345656 h 3362325"/>
              <a:gd name="connsiteX76" fmla="*/ 247650 w 3536157"/>
              <a:gd name="connsiteY76" fmla="*/ 3288506 h 3362325"/>
              <a:gd name="connsiteX77" fmla="*/ 402431 w 3536157"/>
              <a:gd name="connsiteY77" fmla="*/ 3214687 h 3362325"/>
              <a:gd name="connsiteX78" fmla="*/ 531019 w 3536157"/>
              <a:gd name="connsiteY78" fmla="*/ 3138487 h 3362325"/>
              <a:gd name="connsiteX79" fmla="*/ 623888 w 3536157"/>
              <a:gd name="connsiteY79" fmla="*/ 3074194 h 3362325"/>
              <a:gd name="connsiteX80" fmla="*/ 721519 w 3536157"/>
              <a:gd name="connsiteY80" fmla="*/ 3005137 h 3362325"/>
              <a:gd name="connsiteX81" fmla="*/ 857250 w 3536157"/>
              <a:gd name="connsiteY81" fmla="*/ 2900362 h 3362325"/>
              <a:gd name="connsiteX82" fmla="*/ 978694 w 3536157"/>
              <a:gd name="connsiteY82" fmla="*/ 2826544 h 3362325"/>
              <a:gd name="connsiteX83" fmla="*/ 1035844 w 3536157"/>
              <a:gd name="connsiteY83" fmla="*/ 2774156 h 3362325"/>
              <a:gd name="connsiteX84" fmla="*/ 1066800 w 3536157"/>
              <a:gd name="connsiteY84" fmla="*/ 2764631 h 3362325"/>
              <a:gd name="connsiteX85" fmla="*/ 1081088 w 3536157"/>
              <a:gd name="connsiteY85" fmla="*/ 2759869 h 3362325"/>
              <a:gd name="connsiteX86" fmla="*/ 1140619 w 3536157"/>
              <a:gd name="connsiteY86" fmla="*/ 2755106 h 3362325"/>
              <a:gd name="connsiteX87" fmla="*/ 1200150 w 3536157"/>
              <a:gd name="connsiteY87" fmla="*/ 2745581 h 3362325"/>
              <a:gd name="connsiteX88" fmla="*/ 1221581 w 3536157"/>
              <a:gd name="connsiteY88" fmla="*/ 2740819 h 3362325"/>
              <a:gd name="connsiteX89" fmla="*/ 1240631 w 3536157"/>
              <a:gd name="connsiteY89" fmla="*/ 2731294 h 3362325"/>
              <a:gd name="connsiteX90" fmla="*/ 1307306 w 3536157"/>
              <a:gd name="connsiteY90" fmla="*/ 2690812 h 3362325"/>
              <a:gd name="connsiteX91" fmla="*/ 1338263 w 3536157"/>
              <a:gd name="connsiteY91" fmla="*/ 2676525 h 3362325"/>
              <a:gd name="connsiteX92" fmla="*/ 1347788 w 3536157"/>
              <a:gd name="connsiteY92" fmla="*/ 2650331 h 3362325"/>
              <a:gd name="connsiteX93" fmla="*/ 1362075 w 3536157"/>
              <a:gd name="connsiteY93" fmla="*/ 2626519 h 3362325"/>
              <a:gd name="connsiteX94" fmla="*/ 1383506 w 3536157"/>
              <a:gd name="connsiteY94" fmla="*/ 2600325 h 3362325"/>
              <a:gd name="connsiteX95" fmla="*/ 1407319 w 3536157"/>
              <a:gd name="connsiteY95" fmla="*/ 2562225 h 3362325"/>
              <a:gd name="connsiteX96" fmla="*/ 1438275 w 3536157"/>
              <a:gd name="connsiteY96" fmla="*/ 2538412 h 3362325"/>
              <a:gd name="connsiteX97" fmla="*/ 1457325 w 3536157"/>
              <a:gd name="connsiteY97" fmla="*/ 2528887 h 3362325"/>
              <a:gd name="connsiteX98" fmla="*/ 1485900 w 3536157"/>
              <a:gd name="connsiteY98" fmla="*/ 2528887 h 3362325"/>
              <a:gd name="connsiteX99" fmla="*/ 1540669 w 3536157"/>
              <a:gd name="connsiteY99" fmla="*/ 2536031 h 3362325"/>
              <a:gd name="connsiteX100" fmla="*/ 1590675 w 3536157"/>
              <a:gd name="connsiteY100" fmla="*/ 2540794 h 3362325"/>
              <a:gd name="connsiteX101" fmla="*/ 1643063 w 3536157"/>
              <a:gd name="connsiteY101" fmla="*/ 2536031 h 3362325"/>
              <a:gd name="connsiteX102" fmla="*/ 1664494 w 3536157"/>
              <a:gd name="connsiteY102" fmla="*/ 2536031 h 3362325"/>
              <a:gd name="connsiteX103" fmla="*/ 1704975 w 3536157"/>
              <a:gd name="connsiteY103" fmla="*/ 2519362 h 3362325"/>
              <a:gd name="connsiteX104" fmla="*/ 1728788 w 3536157"/>
              <a:gd name="connsiteY104" fmla="*/ 2505075 h 3362325"/>
              <a:gd name="connsiteX105" fmla="*/ 1785938 w 3536157"/>
              <a:gd name="connsiteY105" fmla="*/ 2483644 h 3362325"/>
              <a:gd name="connsiteX106" fmla="*/ 1807369 w 3536157"/>
              <a:gd name="connsiteY106" fmla="*/ 2459831 h 3362325"/>
              <a:gd name="connsiteX107" fmla="*/ 1843088 w 3536157"/>
              <a:gd name="connsiteY107" fmla="*/ 2428875 h 3362325"/>
              <a:gd name="connsiteX108" fmla="*/ 1859756 w 3536157"/>
              <a:gd name="connsiteY108" fmla="*/ 2386012 h 3362325"/>
              <a:gd name="connsiteX109" fmla="*/ 1876425 w 3536157"/>
              <a:gd name="connsiteY109" fmla="*/ 2347912 h 3362325"/>
              <a:gd name="connsiteX110" fmla="*/ 1890713 w 3536157"/>
              <a:gd name="connsiteY110" fmla="*/ 2307431 h 3362325"/>
              <a:gd name="connsiteX111" fmla="*/ 1893093 w 3536157"/>
              <a:gd name="connsiteY111" fmla="*/ 2259807 h 3362325"/>
              <a:gd name="connsiteX112" fmla="*/ 1912143 w 3536157"/>
              <a:gd name="connsiteY112" fmla="*/ 2214563 h 3362325"/>
              <a:gd name="connsiteX113" fmla="*/ 1955006 w 3536157"/>
              <a:gd name="connsiteY113" fmla="*/ 2169320 h 3362325"/>
              <a:gd name="connsiteX114" fmla="*/ 2059780 w 3536157"/>
              <a:gd name="connsiteY114" fmla="*/ 2150269 h 3362325"/>
              <a:gd name="connsiteX115" fmla="*/ 2216943 w 3536157"/>
              <a:gd name="connsiteY115" fmla="*/ 2040732 h 3362325"/>
              <a:gd name="connsiteX116" fmla="*/ 2274093 w 3536157"/>
              <a:gd name="connsiteY116" fmla="*/ 1988345 h 3362325"/>
              <a:gd name="connsiteX117" fmla="*/ 2378868 w 3536157"/>
              <a:gd name="connsiteY117" fmla="*/ 1878807 h 3362325"/>
              <a:gd name="connsiteX118" fmla="*/ 2486024 w 3536157"/>
              <a:gd name="connsiteY118" fmla="*/ 1747839 h 3362325"/>
              <a:gd name="connsiteX119" fmla="*/ 2566986 w 3536157"/>
              <a:gd name="connsiteY119" fmla="*/ 1676400 h 3362325"/>
              <a:gd name="connsiteX120" fmla="*/ 2638424 w 3536157"/>
              <a:gd name="connsiteY120" fmla="*/ 1524001 h 3362325"/>
              <a:gd name="connsiteX121" fmla="*/ 2693193 w 3536157"/>
              <a:gd name="connsiteY121" fmla="*/ 1393032 h 3362325"/>
              <a:gd name="connsiteX122" fmla="*/ 2724149 w 3536157"/>
              <a:gd name="connsiteY122" fmla="*/ 1328738 h 3362325"/>
              <a:gd name="connsiteX123" fmla="*/ 2783681 w 3536157"/>
              <a:gd name="connsiteY123" fmla="*/ 1273970 h 3362325"/>
              <a:gd name="connsiteX124" fmla="*/ 2886074 w 3536157"/>
              <a:gd name="connsiteY124" fmla="*/ 1216820 h 3362325"/>
              <a:gd name="connsiteX125" fmla="*/ 2950368 w 3536157"/>
              <a:gd name="connsiteY125" fmla="*/ 1202532 h 3362325"/>
              <a:gd name="connsiteX126" fmla="*/ 3002755 w 3536157"/>
              <a:gd name="connsiteY126" fmla="*/ 1147763 h 3362325"/>
              <a:gd name="connsiteX127" fmla="*/ 3040855 w 3536157"/>
              <a:gd name="connsiteY127" fmla="*/ 1064420 h 3362325"/>
              <a:gd name="connsiteX128" fmla="*/ 3050380 w 3536157"/>
              <a:gd name="connsiteY128" fmla="*/ 1012033 h 3362325"/>
              <a:gd name="connsiteX129" fmla="*/ 3083718 w 3536157"/>
              <a:gd name="connsiteY129" fmla="*/ 969170 h 3362325"/>
              <a:gd name="connsiteX130" fmla="*/ 3105150 w 3536157"/>
              <a:gd name="connsiteY130" fmla="*/ 933452 h 3362325"/>
              <a:gd name="connsiteX131" fmla="*/ 3143249 w 3536157"/>
              <a:gd name="connsiteY131" fmla="*/ 859633 h 3362325"/>
              <a:gd name="connsiteX132" fmla="*/ 3157536 w 3536157"/>
              <a:gd name="connsiteY132" fmla="*/ 800102 h 3362325"/>
              <a:gd name="connsiteX133" fmla="*/ 3195637 w 3536157"/>
              <a:gd name="connsiteY133" fmla="*/ 752477 h 3362325"/>
              <a:gd name="connsiteX134" fmla="*/ 3233737 w 3536157"/>
              <a:gd name="connsiteY134" fmla="*/ 702469 h 3362325"/>
              <a:gd name="connsiteX135" fmla="*/ 3298031 w 3536157"/>
              <a:gd name="connsiteY135" fmla="*/ 590552 h 3362325"/>
              <a:gd name="connsiteX136" fmla="*/ 3338512 w 3536157"/>
              <a:gd name="connsiteY136" fmla="*/ 557215 h 3362325"/>
              <a:gd name="connsiteX137" fmla="*/ 3362324 w 3536157"/>
              <a:gd name="connsiteY137" fmla="*/ 502446 h 3362325"/>
              <a:gd name="connsiteX138" fmla="*/ 3390899 w 3536157"/>
              <a:gd name="connsiteY138" fmla="*/ 428627 h 3362325"/>
              <a:gd name="connsiteX139" fmla="*/ 3421856 w 3536157"/>
              <a:gd name="connsiteY139" fmla="*/ 347664 h 3362325"/>
              <a:gd name="connsiteX140" fmla="*/ 3481387 w 3536157"/>
              <a:gd name="connsiteY140" fmla="*/ 252414 h 3362325"/>
              <a:gd name="connsiteX141" fmla="*/ 3536157 w 3536157"/>
              <a:gd name="connsiteY141" fmla="*/ 147636 h 3362325"/>
              <a:gd name="connsiteX0" fmla="*/ 3505200 w 3536157"/>
              <a:gd name="connsiteY0" fmla="*/ 0 h 3362325"/>
              <a:gd name="connsiteX1" fmla="*/ 3469481 w 3536157"/>
              <a:gd name="connsiteY1" fmla="*/ 140495 h 3362325"/>
              <a:gd name="connsiteX2" fmla="*/ 3440906 w 3536157"/>
              <a:gd name="connsiteY2" fmla="*/ 228600 h 3362325"/>
              <a:gd name="connsiteX3" fmla="*/ 3381374 w 3536157"/>
              <a:gd name="connsiteY3" fmla="*/ 340520 h 3362325"/>
              <a:gd name="connsiteX4" fmla="*/ 3336130 w 3536157"/>
              <a:gd name="connsiteY4" fmla="*/ 385764 h 3362325"/>
              <a:gd name="connsiteX5" fmla="*/ 3298031 w 3536157"/>
              <a:gd name="connsiteY5" fmla="*/ 423864 h 3362325"/>
              <a:gd name="connsiteX6" fmla="*/ 3278980 w 3536157"/>
              <a:gd name="connsiteY6" fmla="*/ 450058 h 3362325"/>
              <a:gd name="connsiteX7" fmla="*/ 3259931 w 3536157"/>
              <a:gd name="connsiteY7" fmla="*/ 490540 h 3362325"/>
              <a:gd name="connsiteX8" fmla="*/ 3193255 w 3536157"/>
              <a:gd name="connsiteY8" fmla="*/ 519114 h 3362325"/>
              <a:gd name="connsiteX9" fmla="*/ 3133724 w 3536157"/>
              <a:gd name="connsiteY9" fmla="*/ 559595 h 3362325"/>
              <a:gd name="connsiteX10" fmla="*/ 3078956 w 3536157"/>
              <a:gd name="connsiteY10" fmla="*/ 661989 h 3362325"/>
              <a:gd name="connsiteX11" fmla="*/ 3057524 w 3536157"/>
              <a:gd name="connsiteY11" fmla="*/ 733427 h 3362325"/>
              <a:gd name="connsiteX12" fmla="*/ 3055144 w 3536157"/>
              <a:gd name="connsiteY12" fmla="*/ 797719 h 3362325"/>
              <a:gd name="connsiteX13" fmla="*/ 3045618 w 3536157"/>
              <a:gd name="connsiteY13" fmla="*/ 854871 h 3362325"/>
              <a:gd name="connsiteX14" fmla="*/ 3038474 w 3536157"/>
              <a:gd name="connsiteY14" fmla="*/ 892970 h 3362325"/>
              <a:gd name="connsiteX15" fmla="*/ 3024187 w 3536157"/>
              <a:gd name="connsiteY15" fmla="*/ 921546 h 3362325"/>
              <a:gd name="connsiteX16" fmla="*/ 3007518 w 3536157"/>
              <a:gd name="connsiteY16" fmla="*/ 957263 h 3362325"/>
              <a:gd name="connsiteX17" fmla="*/ 2978943 w 3536157"/>
              <a:gd name="connsiteY17" fmla="*/ 1009651 h 3362325"/>
              <a:gd name="connsiteX18" fmla="*/ 2962274 w 3536157"/>
              <a:gd name="connsiteY18" fmla="*/ 1097757 h 3362325"/>
              <a:gd name="connsiteX19" fmla="*/ 2924174 w 3536157"/>
              <a:gd name="connsiteY19" fmla="*/ 1147764 h 3362325"/>
              <a:gd name="connsiteX20" fmla="*/ 2833687 w 3536157"/>
              <a:gd name="connsiteY20" fmla="*/ 1195388 h 3362325"/>
              <a:gd name="connsiteX21" fmla="*/ 2771774 w 3536157"/>
              <a:gd name="connsiteY21" fmla="*/ 1219201 h 3362325"/>
              <a:gd name="connsiteX22" fmla="*/ 2738437 w 3536157"/>
              <a:gd name="connsiteY22" fmla="*/ 1240632 h 3362325"/>
              <a:gd name="connsiteX23" fmla="*/ 2709862 w 3536157"/>
              <a:gd name="connsiteY23" fmla="*/ 1281113 h 3362325"/>
              <a:gd name="connsiteX24" fmla="*/ 2652712 w 3536157"/>
              <a:gd name="connsiteY24" fmla="*/ 1369220 h 3362325"/>
              <a:gd name="connsiteX25" fmla="*/ 2609849 w 3536157"/>
              <a:gd name="connsiteY25" fmla="*/ 1493045 h 3362325"/>
              <a:gd name="connsiteX26" fmla="*/ 2569368 w 3536157"/>
              <a:gd name="connsiteY26" fmla="*/ 1576388 h 3362325"/>
              <a:gd name="connsiteX27" fmla="*/ 2528887 w 3536157"/>
              <a:gd name="connsiteY27" fmla="*/ 1652588 h 3362325"/>
              <a:gd name="connsiteX28" fmla="*/ 2464594 w 3536157"/>
              <a:gd name="connsiteY28" fmla="*/ 1700214 h 3362325"/>
              <a:gd name="connsiteX29" fmla="*/ 2409824 w 3536157"/>
              <a:gd name="connsiteY29" fmla="*/ 1769270 h 3362325"/>
              <a:gd name="connsiteX30" fmla="*/ 2286000 w 3536157"/>
              <a:gd name="connsiteY30" fmla="*/ 1900238 h 3362325"/>
              <a:gd name="connsiteX31" fmla="*/ 2171699 w 3536157"/>
              <a:gd name="connsiteY31" fmla="*/ 2009776 h 3362325"/>
              <a:gd name="connsiteX32" fmla="*/ 2069305 w 3536157"/>
              <a:gd name="connsiteY32" fmla="*/ 2085974 h 3362325"/>
              <a:gd name="connsiteX33" fmla="*/ 1978817 w 3536157"/>
              <a:gd name="connsiteY33" fmla="*/ 2100263 h 3362325"/>
              <a:gd name="connsiteX34" fmla="*/ 1916905 w 3536157"/>
              <a:gd name="connsiteY34" fmla="*/ 2128838 h 3362325"/>
              <a:gd name="connsiteX35" fmla="*/ 1859755 w 3536157"/>
              <a:gd name="connsiteY35" fmla="*/ 2174081 h 3362325"/>
              <a:gd name="connsiteX36" fmla="*/ 1840705 w 3536157"/>
              <a:gd name="connsiteY36" fmla="*/ 2240757 h 3362325"/>
              <a:gd name="connsiteX37" fmla="*/ 1838324 w 3536157"/>
              <a:gd name="connsiteY37" fmla="*/ 2319338 h 3362325"/>
              <a:gd name="connsiteX38" fmla="*/ 1831181 w 3536157"/>
              <a:gd name="connsiteY38" fmla="*/ 2374106 h 3362325"/>
              <a:gd name="connsiteX39" fmla="*/ 1816894 w 3536157"/>
              <a:gd name="connsiteY39" fmla="*/ 2407444 h 3362325"/>
              <a:gd name="connsiteX40" fmla="*/ 1788319 w 3536157"/>
              <a:gd name="connsiteY40" fmla="*/ 2440781 h 3362325"/>
              <a:gd name="connsiteX41" fmla="*/ 1728788 w 3536157"/>
              <a:gd name="connsiteY41" fmla="*/ 2464594 h 3362325"/>
              <a:gd name="connsiteX42" fmla="*/ 1676400 w 3536157"/>
              <a:gd name="connsiteY42" fmla="*/ 2478881 h 3362325"/>
              <a:gd name="connsiteX43" fmla="*/ 1624013 w 3536157"/>
              <a:gd name="connsiteY43" fmla="*/ 2483644 h 3362325"/>
              <a:gd name="connsiteX44" fmla="*/ 1543050 w 3536157"/>
              <a:gd name="connsiteY44" fmla="*/ 2481262 h 3362325"/>
              <a:gd name="connsiteX45" fmla="*/ 1454944 w 3536157"/>
              <a:gd name="connsiteY45" fmla="*/ 2478881 h 3362325"/>
              <a:gd name="connsiteX46" fmla="*/ 1402556 w 3536157"/>
              <a:gd name="connsiteY46" fmla="*/ 2483644 h 3362325"/>
              <a:gd name="connsiteX47" fmla="*/ 1364456 w 3536157"/>
              <a:gd name="connsiteY47" fmla="*/ 2509837 h 3362325"/>
              <a:gd name="connsiteX48" fmla="*/ 1345406 w 3536157"/>
              <a:gd name="connsiteY48" fmla="*/ 2538412 h 3362325"/>
              <a:gd name="connsiteX49" fmla="*/ 1326356 w 3536157"/>
              <a:gd name="connsiteY49" fmla="*/ 2574131 h 3362325"/>
              <a:gd name="connsiteX50" fmla="*/ 1312069 w 3536157"/>
              <a:gd name="connsiteY50" fmla="*/ 2612231 h 3362325"/>
              <a:gd name="connsiteX51" fmla="*/ 1281113 w 3536157"/>
              <a:gd name="connsiteY51" fmla="*/ 2636044 h 3362325"/>
              <a:gd name="connsiteX52" fmla="*/ 1238250 w 3536157"/>
              <a:gd name="connsiteY52" fmla="*/ 2674144 h 3362325"/>
              <a:gd name="connsiteX53" fmla="*/ 1207294 w 3536157"/>
              <a:gd name="connsiteY53" fmla="*/ 2683669 h 3362325"/>
              <a:gd name="connsiteX54" fmla="*/ 1171575 w 3536157"/>
              <a:gd name="connsiteY54" fmla="*/ 2676525 h 3362325"/>
              <a:gd name="connsiteX55" fmla="*/ 1116806 w 3536157"/>
              <a:gd name="connsiteY55" fmla="*/ 2676525 h 3362325"/>
              <a:gd name="connsiteX56" fmla="*/ 1088231 w 3536157"/>
              <a:gd name="connsiteY56" fmla="*/ 2681287 h 3362325"/>
              <a:gd name="connsiteX57" fmla="*/ 1042988 w 3536157"/>
              <a:gd name="connsiteY57" fmla="*/ 2688431 h 3362325"/>
              <a:gd name="connsiteX58" fmla="*/ 1004888 w 3536157"/>
              <a:gd name="connsiteY58" fmla="*/ 2712244 h 3362325"/>
              <a:gd name="connsiteX59" fmla="*/ 950119 w 3536157"/>
              <a:gd name="connsiteY59" fmla="*/ 2745581 h 3362325"/>
              <a:gd name="connsiteX60" fmla="*/ 859631 w 3536157"/>
              <a:gd name="connsiteY60" fmla="*/ 2809875 h 3362325"/>
              <a:gd name="connsiteX61" fmla="*/ 788194 w 3536157"/>
              <a:gd name="connsiteY61" fmla="*/ 2857500 h 3362325"/>
              <a:gd name="connsiteX62" fmla="*/ 707231 w 3536157"/>
              <a:gd name="connsiteY62" fmla="*/ 2909887 h 3362325"/>
              <a:gd name="connsiteX63" fmla="*/ 652463 w 3536157"/>
              <a:gd name="connsiteY63" fmla="*/ 2955131 h 3362325"/>
              <a:gd name="connsiteX64" fmla="*/ 547688 w 3536157"/>
              <a:gd name="connsiteY64" fmla="*/ 3017044 h 3362325"/>
              <a:gd name="connsiteX65" fmla="*/ 459581 w 3536157"/>
              <a:gd name="connsiteY65" fmla="*/ 3064669 h 3362325"/>
              <a:gd name="connsiteX66" fmla="*/ 326231 w 3536157"/>
              <a:gd name="connsiteY66" fmla="*/ 3133725 h 3362325"/>
              <a:gd name="connsiteX67" fmla="*/ 240506 w 3536157"/>
              <a:gd name="connsiteY67" fmla="*/ 3167062 h 3362325"/>
              <a:gd name="connsiteX68" fmla="*/ 164306 w 3536157"/>
              <a:gd name="connsiteY68" fmla="*/ 3200400 h 3362325"/>
              <a:gd name="connsiteX69" fmla="*/ 102394 w 3536157"/>
              <a:gd name="connsiteY69" fmla="*/ 3221831 h 3362325"/>
              <a:gd name="connsiteX70" fmla="*/ 0 w 3536157"/>
              <a:gd name="connsiteY70" fmla="*/ 3233737 h 3362325"/>
              <a:gd name="connsiteX71" fmla="*/ 11906 w 3536157"/>
              <a:gd name="connsiteY71" fmla="*/ 3252787 h 3362325"/>
              <a:gd name="connsiteX72" fmla="*/ 33338 w 3536157"/>
              <a:gd name="connsiteY72" fmla="*/ 3281362 h 3362325"/>
              <a:gd name="connsiteX73" fmla="*/ 45244 w 3536157"/>
              <a:gd name="connsiteY73" fmla="*/ 3324225 h 3362325"/>
              <a:gd name="connsiteX74" fmla="*/ 47625 w 3536157"/>
              <a:gd name="connsiteY74" fmla="*/ 3362325 h 3362325"/>
              <a:gd name="connsiteX75" fmla="*/ 100013 w 3536157"/>
              <a:gd name="connsiteY75" fmla="*/ 3345656 h 3362325"/>
              <a:gd name="connsiteX76" fmla="*/ 247650 w 3536157"/>
              <a:gd name="connsiteY76" fmla="*/ 3288506 h 3362325"/>
              <a:gd name="connsiteX77" fmla="*/ 402431 w 3536157"/>
              <a:gd name="connsiteY77" fmla="*/ 3214687 h 3362325"/>
              <a:gd name="connsiteX78" fmla="*/ 531019 w 3536157"/>
              <a:gd name="connsiteY78" fmla="*/ 3138487 h 3362325"/>
              <a:gd name="connsiteX79" fmla="*/ 623888 w 3536157"/>
              <a:gd name="connsiteY79" fmla="*/ 3074194 h 3362325"/>
              <a:gd name="connsiteX80" fmla="*/ 721519 w 3536157"/>
              <a:gd name="connsiteY80" fmla="*/ 3005137 h 3362325"/>
              <a:gd name="connsiteX81" fmla="*/ 857250 w 3536157"/>
              <a:gd name="connsiteY81" fmla="*/ 2900362 h 3362325"/>
              <a:gd name="connsiteX82" fmla="*/ 978694 w 3536157"/>
              <a:gd name="connsiteY82" fmla="*/ 2826544 h 3362325"/>
              <a:gd name="connsiteX83" fmla="*/ 1035844 w 3536157"/>
              <a:gd name="connsiteY83" fmla="*/ 2774156 h 3362325"/>
              <a:gd name="connsiteX84" fmla="*/ 1066800 w 3536157"/>
              <a:gd name="connsiteY84" fmla="*/ 2764631 h 3362325"/>
              <a:gd name="connsiteX85" fmla="*/ 1081088 w 3536157"/>
              <a:gd name="connsiteY85" fmla="*/ 2759869 h 3362325"/>
              <a:gd name="connsiteX86" fmla="*/ 1140619 w 3536157"/>
              <a:gd name="connsiteY86" fmla="*/ 2755106 h 3362325"/>
              <a:gd name="connsiteX87" fmla="*/ 1200150 w 3536157"/>
              <a:gd name="connsiteY87" fmla="*/ 2745581 h 3362325"/>
              <a:gd name="connsiteX88" fmla="*/ 1221581 w 3536157"/>
              <a:gd name="connsiteY88" fmla="*/ 2740819 h 3362325"/>
              <a:gd name="connsiteX89" fmla="*/ 1240631 w 3536157"/>
              <a:gd name="connsiteY89" fmla="*/ 2731294 h 3362325"/>
              <a:gd name="connsiteX90" fmla="*/ 1307306 w 3536157"/>
              <a:gd name="connsiteY90" fmla="*/ 2690812 h 3362325"/>
              <a:gd name="connsiteX91" fmla="*/ 1338263 w 3536157"/>
              <a:gd name="connsiteY91" fmla="*/ 2676525 h 3362325"/>
              <a:gd name="connsiteX92" fmla="*/ 1347788 w 3536157"/>
              <a:gd name="connsiteY92" fmla="*/ 2650331 h 3362325"/>
              <a:gd name="connsiteX93" fmla="*/ 1362075 w 3536157"/>
              <a:gd name="connsiteY93" fmla="*/ 2626519 h 3362325"/>
              <a:gd name="connsiteX94" fmla="*/ 1383506 w 3536157"/>
              <a:gd name="connsiteY94" fmla="*/ 2600325 h 3362325"/>
              <a:gd name="connsiteX95" fmla="*/ 1407319 w 3536157"/>
              <a:gd name="connsiteY95" fmla="*/ 2562225 h 3362325"/>
              <a:gd name="connsiteX96" fmla="*/ 1438275 w 3536157"/>
              <a:gd name="connsiteY96" fmla="*/ 2538412 h 3362325"/>
              <a:gd name="connsiteX97" fmla="*/ 1457325 w 3536157"/>
              <a:gd name="connsiteY97" fmla="*/ 2528887 h 3362325"/>
              <a:gd name="connsiteX98" fmla="*/ 1485900 w 3536157"/>
              <a:gd name="connsiteY98" fmla="*/ 2528887 h 3362325"/>
              <a:gd name="connsiteX99" fmla="*/ 1540669 w 3536157"/>
              <a:gd name="connsiteY99" fmla="*/ 2536031 h 3362325"/>
              <a:gd name="connsiteX100" fmla="*/ 1590675 w 3536157"/>
              <a:gd name="connsiteY100" fmla="*/ 2540794 h 3362325"/>
              <a:gd name="connsiteX101" fmla="*/ 1643063 w 3536157"/>
              <a:gd name="connsiteY101" fmla="*/ 2536031 h 3362325"/>
              <a:gd name="connsiteX102" fmla="*/ 1664494 w 3536157"/>
              <a:gd name="connsiteY102" fmla="*/ 2536031 h 3362325"/>
              <a:gd name="connsiteX103" fmla="*/ 1704975 w 3536157"/>
              <a:gd name="connsiteY103" fmla="*/ 2519362 h 3362325"/>
              <a:gd name="connsiteX104" fmla="*/ 1728788 w 3536157"/>
              <a:gd name="connsiteY104" fmla="*/ 2505075 h 3362325"/>
              <a:gd name="connsiteX105" fmla="*/ 1785938 w 3536157"/>
              <a:gd name="connsiteY105" fmla="*/ 2483644 h 3362325"/>
              <a:gd name="connsiteX106" fmla="*/ 1807369 w 3536157"/>
              <a:gd name="connsiteY106" fmla="*/ 2459831 h 3362325"/>
              <a:gd name="connsiteX107" fmla="*/ 1843088 w 3536157"/>
              <a:gd name="connsiteY107" fmla="*/ 2428875 h 3362325"/>
              <a:gd name="connsiteX108" fmla="*/ 1859756 w 3536157"/>
              <a:gd name="connsiteY108" fmla="*/ 2386012 h 3362325"/>
              <a:gd name="connsiteX109" fmla="*/ 1876425 w 3536157"/>
              <a:gd name="connsiteY109" fmla="*/ 2347912 h 3362325"/>
              <a:gd name="connsiteX110" fmla="*/ 1890713 w 3536157"/>
              <a:gd name="connsiteY110" fmla="*/ 2307431 h 3362325"/>
              <a:gd name="connsiteX111" fmla="*/ 1893093 w 3536157"/>
              <a:gd name="connsiteY111" fmla="*/ 2259807 h 3362325"/>
              <a:gd name="connsiteX112" fmla="*/ 1912143 w 3536157"/>
              <a:gd name="connsiteY112" fmla="*/ 2214563 h 3362325"/>
              <a:gd name="connsiteX113" fmla="*/ 1955006 w 3536157"/>
              <a:gd name="connsiteY113" fmla="*/ 2169320 h 3362325"/>
              <a:gd name="connsiteX114" fmla="*/ 2059780 w 3536157"/>
              <a:gd name="connsiteY114" fmla="*/ 2150269 h 3362325"/>
              <a:gd name="connsiteX115" fmla="*/ 2216943 w 3536157"/>
              <a:gd name="connsiteY115" fmla="*/ 2040732 h 3362325"/>
              <a:gd name="connsiteX116" fmla="*/ 2274093 w 3536157"/>
              <a:gd name="connsiteY116" fmla="*/ 1988345 h 3362325"/>
              <a:gd name="connsiteX117" fmla="*/ 2378868 w 3536157"/>
              <a:gd name="connsiteY117" fmla="*/ 1878807 h 3362325"/>
              <a:gd name="connsiteX118" fmla="*/ 2486024 w 3536157"/>
              <a:gd name="connsiteY118" fmla="*/ 1747839 h 3362325"/>
              <a:gd name="connsiteX119" fmla="*/ 2566986 w 3536157"/>
              <a:gd name="connsiteY119" fmla="*/ 1676400 h 3362325"/>
              <a:gd name="connsiteX120" fmla="*/ 2638424 w 3536157"/>
              <a:gd name="connsiteY120" fmla="*/ 1524001 h 3362325"/>
              <a:gd name="connsiteX121" fmla="*/ 2693193 w 3536157"/>
              <a:gd name="connsiteY121" fmla="*/ 1393032 h 3362325"/>
              <a:gd name="connsiteX122" fmla="*/ 2724149 w 3536157"/>
              <a:gd name="connsiteY122" fmla="*/ 1328738 h 3362325"/>
              <a:gd name="connsiteX123" fmla="*/ 2783681 w 3536157"/>
              <a:gd name="connsiteY123" fmla="*/ 1273970 h 3362325"/>
              <a:gd name="connsiteX124" fmla="*/ 2886074 w 3536157"/>
              <a:gd name="connsiteY124" fmla="*/ 1216820 h 3362325"/>
              <a:gd name="connsiteX125" fmla="*/ 2950368 w 3536157"/>
              <a:gd name="connsiteY125" fmla="*/ 1202532 h 3362325"/>
              <a:gd name="connsiteX126" fmla="*/ 3002755 w 3536157"/>
              <a:gd name="connsiteY126" fmla="*/ 1147763 h 3362325"/>
              <a:gd name="connsiteX127" fmla="*/ 3040855 w 3536157"/>
              <a:gd name="connsiteY127" fmla="*/ 1064420 h 3362325"/>
              <a:gd name="connsiteX128" fmla="*/ 3050380 w 3536157"/>
              <a:gd name="connsiteY128" fmla="*/ 1012033 h 3362325"/>
              <a:gd name="connsiteX129" fmla="*/ 3083718 w 3536157"/>
              <a:gd name="connsiteY129" fmla="*/ 969170 h 3362325"/>
              <a:gd name="connsiteX130" fmla="*/ 3105150 w 3536157"/>
              <a:gd name="connsiteY130" fmla="*/ 933452 h 3362325"/>
              <a:gd name="connsiteX131" fmla="*/ 3143249 w 3536157"/>
              <a:gd name="connsiteY131" fmla="*/ 859633 h 3362325"/>
              <a:gd name="connsiteX132" fmla="*/ 3157536 w 3536157"/>
              <a:gd name="connsiteY132" fmla="*/ 800102 h 3362325"/>
              <a:gd name="connsiteX133" fmla="*/ 3195637 w 3536157"/>
              <a:gd name="connsiteY133" fmla="*/ 752477 h 3362325"/>
              <a:gd name="connsiteX134" fmla="*/ 3233737 w 3536157"/>
              <a:gd name="connsiteY134" fmla="*/ 702469 h 3362325"/>
              <a:gd name="connsiteX135" fmla="*/ 3298031 w 3536157"/>
              <a:gd name="connsiteY135" fmla="*/ 590552 h 3362325"/>
              <a:gd name="connsiteX136" fmla="*/ 3338512 w 3536157"/>
              <a:gd name="connsiteY136" fmla="*/ 557215 h 3362325"/>
              <a:gd name="connsiteX137" fmla="*/ 3362324 w 3536157"/>
              <a:gd name="connsiteY137" fmla="*/ 502446 h 3362325"/>
              <a:gd name="connsiteX138" fmla="*/ 3390899 w 3536157"/>
              <a:gd name="connsiteY138" fmla="*/ 428627 h 3362325"/>
              <a:gd name="connsiteX139" fmla="*/ 3421856 w 3536157"/>
              <a:gd name="connsiteY139" fmla="*/ 347664 h 3362325"/>
              <a:gd name="connsiteX140" fmla="*/ 3481387 w 3536157"/>
              <a:gd name="connsiteY140" fmla="*/ 252414 h 3362325"/>
              <a:gd name="connsiteX141" fmla="*/ 3536157 w 3536157"/>
              <a:gd name="connsiteY141" fmla="*/ 147636 h 3362325"/>
              <a:gd name="connsiteX0" fmla="*/ 3505200 w 3536157"/>
              <a:gd name="connsiteY0" fmla="*/ 0 h 3362325"/>
              <a:gd name="connsiteX1" fmla="*/ 3469481 w 3536157"/>
              <a:gd name="connsiteY1" fmla="*/ 140495 h 3362325"/>
              <a:gd name="connsiteX2" fmla="*/ 3440906 w 3536157"/>
              <a:gd name="connsiteY2" fmla="*/ 228600 h 3362325"/>
              <a:gd name="connsiteX3" fmla="*/ 3381374 w 3536157"/>
              <a:gd name="connsiteY3" fmla="*/ 340520 h 3362325"/>
              <a:gd name="connsiteX4" fmla="*/ 3336130 w 3536157"/>
              <a:gd name="connsiteY4" fmla="*/ 385764 h 3362325"/>
              <a:gd name="connsiteX5" fmla="*/ 3298031 w 3536157"/>
              <a:gd name="connsiteY5" fmla="*/ 423864 h 3362325"/>
              <a:gd name="connsiteX6" fmla="*/ 3278980 w 3536157"/>
              <a:gd name="connsiteY6" fmla="*/ 450058 h 3362325"/>
              <a:gd name="connsiteX7" fmla="*/ 3259931 w 3536157"/>
              <a:gd name="connsiteY7" fmla="*/ 490540 h 3362325"/>
              <a:gd name="connsiteX8" fmla="*/ 3193255 w 3536157"/>
              <a:gd name="connsiteY8" fmla="*/ 519114 h 3362325"/>
              <a:gd name="connsiteX9" fmla="*/ 3133724 w 3536157"/>
              <a:gd name="connsiteY9" fmla="*/ 559595 h 3362325"/>
              <a:gd name="connsiteX10" fmla="*/ 3078956 w 3536157"/>
              <a:gd name="connsiteY10" fmla="*/ 661989 h 3362325"/>
              <a:gd name="connsiteX11" fmla="*/ 3057524 w 3536157"/>
              <a:gd name="connsiteY11" fmla="*/ 733427 h 3362325"/>
              <a:gd name="connsiteX12" fmla="*/ 3055144 w 3536157"/>
              <a:gd name="connsiteY12" fmla="*/ 797719 h 3362325"/>
              <a:gd name="connsiteX13" fmla="*/ 3045618 w 3536157"/>
              <a:gd name="connsiteY13" fmla="*/ 854871 h 3362325"/>
              <a:gd name="connsiteX14" fmla="*/ 3038474 w 3536157"/>
              <a:gd name="connsiteY14" fmla="*/ 892970 h 3362325"/>
              <a:gd name="connsiteX15" fmla="*/ 3024187 w 3536157"/>
              <a:gd name="connsiteY15" fmla="*/ 921546 h 3362325"/>
              <a:gd name="connsiteX16" fmla="*/ 3007518 w 3536157"/>
              <a:gd name="connsiteY16" fmla="*/ 957263 h 3362325"/>
              <a:gd name="connsiteX17" fmla="*/ 2978943 w 3536157"/>
              <a:gd name="connsiteY17" fmla="*/ 1009651 h 3362325"/>
              <a:gd name="connsiteX18" fmla="*/ 2962274 w 3536157"/>
              <a:gd name="connsiteY18" fmla="*/ 1097757 h 3362325"/>
              <a:gd name="connsiteX19" fmla="*/ 2924174 w 3536157"/>
              <a:gd name="connsiteY19" fmla="*/ 1147764 h 3362325"/>
              <a:gd name="connsiteX20" fmla="*/ 2833687 w 3536157"/>
              <a:gd name="connsiteY20" fmla="*/ 1195388 h 3362325"/>
              <a:gd name="connsiteX21" fmla="*/ 2771774 w 3536157"/>
              <a:gd name="connsiteY21" fmla="*/ 1219201 h 3362325"/>
              <a:gd name="connsiteX22" fmla="*/ 2738437 w 3536157"/>
              <a:gd name="connsiteY22" fmla="*/ 1240632 h 3362325"/>
              <a:gd name="connsiteX23" fmla="*/ 2709862 w 3536157"/>
              <a:gd name="connsiteY23" fmla="*/ 1281113 h 3362325"/>
              <a:gd name="connsiteX24" fmla="*/ 2652712 w 3536157"/>
              <a:gd name="connsiteY24" fmla="*/ 1369220 h 3362325"/>
              <a:gd name="connsiteX25" fmla="*/ 2609849 w 3536157"/>
              <a:gd name="connsiteY25" fmla="*/ 1493045 h 3362325"/>
              <a:gd name="connsiteX26" fmla="*/ 2569368 w 3536157"/>
              <a:gd name="connsiteY26" fmla="*/ 1576388 h 3362325"/>
              <a:gd name="connsiteX27" fmla="*/ 2528887 w 3536157"/>
              <a:gd name="connsiteY27" fmla="*/ 1652588 h 3362325"/>
              <a:gd name="connsiteX28" fmla="*/ 2464594 w 3536157"/>
              <a:gd name="connsiteY28" fmla="*/ 1700214 h 3362325"/>
              <a:gd name="connsiteX29" fmla="*/ 2409824 w 3536157"/>
              <a:gd name="connsiteY29" fmla="*/ 1769270 h 3362325"/>
              <a:gd name="connsiteX30" fmla="*/ 2286000 w 3536157"/>
              <a:gd name="connsiteY30" fmla="*/ 1900238 h 3362325"/>
              <a:gd name="connsiteX31" fmla="*/ 2171699 w 3536157"/>
              <a:gd name="connsiteY31" fmla="*/ 2009776 h 3362325"/>
              <a:gd name="connsiteX32" fmla="*/ 2069305 w 3536157"/>
              <a:gd name="connsiteY32" fmla="*/ 2085974 h 3362325"/>
              <a:gd name="connsiteX33" fmla="*/ 1978817 w 3536157"/>
              <a:gd name="connsiteY33" fmla="*/ 2100263 h 3362325"/>
              <a:gd name="connsiteX34" fmla="*/ 1916905 w 3536157"/>
              <a:gd name="connsiteY34" fmla="*/ 2128838 h 3362325"/>
              <a:gd name="connsiteX35" fmla="*/ 1859755 w 3536157"/>
              <a:gd name="connsiteY35" fmla="*/ 2174081 h 3362325"/>
              <a:gd name="connsiteX36" fmla="*/ 1840705 w 3536157"/>
              <a:gd name="connsiteY36" fmla="*/ 2240757 h 3362325"/>
              <a:gd name="connsiteX37" fmla="*/ 1838324 w 3536157"/>
              <a:gd name="connsiteY37" fmla="*/ 2319338 h 3362325"/>
              <a:gd name="connsiteX38" fmla="*/ 1831181 w 3536157"/>
              <a:gd name="connsiteY38" fmla="*/ 2374106 h 3362325"/>
              <a:gd name="connsiteX39" fmla="*/ 1816894 w 3536157"/>
              <a:gd name="connsiteY39" fmla="*/ 2407444 h 3362325"/>
              <a:gd name="connsiteX40" fmla="*/ 1788319 w 3536157"/>
              <a:gd name="connsiteY40" fmla="*/ 2440781 h 3362325"/>
              <a:gd name="connsiteX41" fmla="*/ 1728788 w 3536157"/>
              <a:gd name="connsiteY41" fmla="*/ 2464594 h 3362325"/>
              <a:gd name="connsiteX42" fmla="*/ 1676400 w 3536157"/>
              <a:gd name="connsiteY42" fmla="*/ 2478881 h 3362325"/>
              <a:gd name="connsiteX43" fmla="*/ 1624013 w 3536157"/>
              <a:gd name="connsiteY43" fmla="*/ 2483644 h 3362325"/>
              <a:gd name="connsiteX44" fmla="*/ 1543050 w 3536157"/>
              <a:gd name="connsiteY44" fmla="*/ 2481262 h 3362325"/>
              <a:gd name="connsiteX45" fmla="*/ 1454944 w 3536157"/>
              <a:gd name="connsiteY45" fmla="*/ 2478881 h 3362325"/>
              <a:gd name="connsiteX46" fmla="*/ 1402556 w 3536157"/>
              <a:gd name="connsiteY46" fmla="*/ 2483644 h 3362325"/>
              <a:gd name="connsiteX47" fmla="*/ 1364456 w 3536157"/>
              <a:gd name="connsiteY47" fmla="*/ 2509837 h 3362325"/>
              <a:gd name="connsiteX48" fmla="*/ 1345406 w 3536157"/>
              <a:gd name="connsiteY48" fmla="*/ 2538412 h 3362325"/>
              <a:gd name="connsiteX49" fmla="*/ 1326356 w 3536157"/>
              <a:gd name="connsiteY49" fmla="*/ 2574131 h 3362325"/>
              <a:gd name="connsiteX50" fmla="*/ 1312069 w 3536157"/>
              <a:gd name="connsiteY50" fmla="*/ 2612231 h 3362325"/>
              <a:gd name="connsiteX51" fmla="*/ 1281113 w 3536157"/>
              <a:gd name="connsiteY51" fmla="*/ 2636044 h 3362325"/>
              <a:gd name="connsiteX52" fmla="*/ 1238250 w 3536157"/>
              <a:gd name="connsiteY52" fmla="*/ 2674144 h 3362325"/>
              <a:gd name="connsiteX53" fmla="*/ 1207294 w 3536157"/>
              <a:gd name="connsiteY53" fmla="*/ 2683669 h 3362325"/>
              <a:gd name="connsiteX54" fmla="*/ 1171575 w 3536157"/>
              <a:gd name="connsiteY54" fmla="*/ 2676525 h 3362325"/>
              <a:gd name="connsiteX55" fmla="*/ 1116806 w 3536157"/>
              <a:gd name="connsiteY55" fmla="*/ 2676525 h 3362325"/>
              <a:gd name="connsiteX56" fmla="*/ 1088231 w 3536157"/>
              <a:gd name="connsiteY56" fmla="*/ 2681287 h 3362325"/>
              <a:gd name="connsiteX57" fmla="*/ 1042988 w 3536157"/>
              <a:gd name="connsiteY57" fmla="*/ 2688431 h 3362325"/>
              <a:gd name="connsiteX58" fmla="*/ 1004888 w 3536157"/>
              <a:gd name="connsiteY58" fmla="*/ 2712244 h 3362325"/>
              <a:gd name="connsiteX59" fmla="*/ 950119 w 3536157"/>
              <a:gd name="connsiteY59" fmla="*/ 2745581 h 3362325"/>
              <a:gd name="connsiteX60" fmla="*/ 859631 w 3536157"/>
              <a:gd name="connsiteY60" fmla="*/ 2809875 h 3362325"/>
              <a:gd name="connsiteX61" fmla="*/ 788194 w 3536157"/>
              <a:gd name="connsiteY61" fmla="*/ 2857500 h 3362325"/>
              <a:gd name="connsiteX62" fmla="*/ 707231 w 3536157"/>
              <a:gd name="connsiteY62" fmla="*/ 2909887 h 3362325"/>
              <a:gd name="connsiteX63" fmla="*/ 652463 w 3536157"/>
              <a:gd name="connsiteY63" fmla="*/ 2955131 h 3362325"/>
              <a:gd name="connsiteX64" fmla="*/ 547688 w 3536157"/>
              <a:gd name="connsiteY64" fmla="*/ 3017044 h 3362325"/>
              <a:gd name="connsiteX65" fmla="*/ 459581 w 3536157"/>
              <a:gd name="connsiteY65" fmla="*/ 3064669 h 3362325"/>
              <a:gd name="connsiteX66" fmla="*/ 326231 w 3536157"/>
              <a:gd name="connsiteY66" fmla="*/ 3133725 h 3362325"/>
              <a:gd name="connsiteX67" fmla="*/ 240506 w 3536157"/>
              <a:gd name="connsiteY67" fmla="*/ 3167062 h 3362325"/>
              <a:gd name="connsiteX68" fmla="*/ 164306 w 3536157"/>
              <a:gd name="connsiteY68" fmla="*/ 3200400 h 3362325"/>
              <a:gd name="connsiteX69" fmla="*/ 102394 w 3536157"/>
              <a:gd name="connsiteY69" fmla="*/ 3221831 h 3362325"/>
              <a:gd name="connsiteX70" fmla="*/ 0 w 3536157"/>
              <a:gd name="connsiteY70" fmla="*/ 3233737 h 3362325"/>
              <a:gd name="connsiteX71" fmla="*/ 11906 w 3536157"/>
              <a:gd name="connsiteY71" fmla="*/ 3252787 h 3362325"/>
              <a:gd name="connsiteX72" fmla="*/ 33338 w 3536157"/>
              <a:gd name="connsiteY72" fmla="*/ 3281362 h 3362325"/>
              <a:gd name="connsiteX73" fmla="*/ 45244 w 3536157"/>
              <a:gd name="connsiteY73" fmla="*/ 3324225 h 3362325"/>
              <a:gd name="connsiteX74" fmla="*/ 47625 w 3536157"/>
              <a:gd name="connsiteY74" fmla="*/ 3362325 h 3362325"/>
              <a:gd name="connsiteX75" fmla="*/ 100013 w 3536157"/>
              <a:gd name="connsiteY75" fmla="*/ 3345656 h 3362325"/>
              <a:gd name="connsiteX76" fmla="*/ 247650 w 3536157"/>
              <a:gd name="connsiteY76" fmla="*/ 3288506 h 3362325"/>
              <a:gd name="connsiteX77" fmla="*/ 402431 w 3536157"/>
              <a:gd name="connsiteY77" fmla="*/ 3214687 h 3362325"/>
              <a:gd name="connsiteX78" fmla="*/ 531019 w 3536157"/>
              <a:gd name="connsiteY78" fmla="*/ 3138487 h 3362325"/>
              <a:gd name="connsiteX79" fmla="*/ 623888 w 3536157"/>
              <a:gd name="connsiteY79" fmla="*/ 3074194 h 3362325"/>
              <a:gd name="connsiteX80" fmla="*/ 721519 w 3536157"/>
              <a:gd name="connsiteY80" fmla="*/ 3005137 h 3362325"/>
              <a:gd name="connsiteX81" fmla="*/ 857250 w 3536157"/>
              <a:gd name="connsiteY81" fmla="*/ 2900362 h 3362325"/>
              <a:gd name="connsiteX82" fmla="*/ 978694 w 3536157"/>
              <a:gd name="connsiteY82" fmla="*/ 2826544 h 3362325"/>
              <a:gd name="connsiteX83" fmla="*/ 1035844 w 3536157"/>
              <a:gd name="connsiteY83" fmla="*/ 2774156 h 3362325"/>
              <a:gd name="connsiteX84" fmla="*/ 1066800 w 3536157"/>
              <a:gd name="connsiteY84" fmla="*/ 2764631 h 3362325"/>
              <a:gd name="connsiteX85" fmla="*/ 1081088 w 3536157"/>
              <a:gd name="connsiteY85" fmla="*/ 2759869 h 3362325"/>
              <a:gd name="connsiteX86" fmla="*/ 1140619 w 3536157"/>
              <a:gd name="connsiteY86" fmla="*/ 2755106 h 3362325"/>
              <a:gd name="connsiteX87" fmla="*/ 1200150 w 3536157"/>
              <a:gd name="connsiteY87" fmla="*/ 2745581 h 3362325"/>
              <a:gd name="connsiteX88" fmla="*/ 1221581 w 3536157"/>
              <a:gd name="connsiteY88" fmla="*/ 2740819 h 3362325"/>
              <a:gd name="connsiteX89" fmla="*/ 1240631 w 3536157"/>
              <a:gd name="connsiteY89" fmla="*/ 2731294 h 3362325"/>
              <a:gd name="connsiteX90" fmla="*/ 1307306 w 3536157"/>
              <a:gd name="connsiteY90" fmla="*/ 2690812 h 3362325"/>
              <a:gd name="connsiteX91" fmla="*/ 1338263 w 3536157"/>
              <a:gd name="connsiteY91" fmla="*/ 2676525 h 3362325"/>
              <a:gd name="connsiteX92" fmla="*/ 1347788 w 3536157"/>
              <a:gd name="connsiteY92" fmla="*/ 2650331 h 3362325"/>
              <a:gd name="connsiteX93" fmla="*/ 1362075 w 3536157"/>
              <a:gd name="connsiteY93" fmla="*/ 2626519 h 3362325"/>
              <a:gd name="connsiteX94" fmla="*/ 1383506 w 3536157"/>
              <a:gd name="connsiteY94" fmla="*/ 2600325 h 3362325"/>
              <a:gd name="connsiteX95" fmla="*/ 1407319 w 3536157"/>
              <a:gd name="connsiteY95" fmla="*/ 2562225 h 3362325"/>
              <a:gd name="connsiteX96" fmla="*/ 1438275 w 3536157"/>
              <a:gd name="connsiteY96" fmla="*/ 2538412 h 3362325"/>
              <a:gd name="connsiteX97" fmla="*/ 1457325 w 3536157"/>
              <a:gd name="connsiteY97" fmla="*/ 2528887 h 3362325"/>
              <a:gd name="connsiteX98" fmla="*/ 1485900 w 3536157"/>
              <a:gd name="connsiteY98" fmla="*/ 2528887 h 3362325"/>
              <a:gd name="connsiteX99" fmla="*/ 1540669 w 3536157"/>
              <a:gd name="connsiteY99" fmla="*/ 2536031 h 3362325"/>
              <a:gd name="connsiteX100" fmla="*/ 1590675 w 3536157"/>
              <a:gd name="connsiteY100" fmla="*/ 2540794 h 3362325"/>
              <a:gd name="connsiteX101" fmla="*/ 1643063 w 3536157"/>
              <a:gd name="connsiteY101" fmla="*/ 2536031 h 3362325"/>
              <a:gd name="connsiteX102" fmla="*/ 1664494 w 3536157"/>
              <a:gd name="connsiteY102" fmla="*/ 2536031 h 3362325"/>
              <a:gd name="connsiteX103" fmla="*/ 1704975 w 3536157"/>
              <a:gd name="connsiteY103" fmla="*/ 2519362 h 3362325"/>
              <a:gd name="connsiteX104" fmla="*/ 1728788 w 3536157"/>
              <a:gd name="connsiteY104" fmla="*/ 2505075 h 3362325"/>
              <a:gd name="connsiteX105" fmla="*/ 1785938 w 3536157"/>
              <a:gd name="connsiteY105" fmla="*/ 2483644 h 3362325"/>
              <a:gd name="connsiteX106" fmla="*/ 1807369 w 3536157"/>
              <a:gd name="connsiteY106" fmla="*/ 2459831 h 3362325"/>
              <a:gd name="connsiteX107" fmla="*/ 1843088 w 3536157"/>
              <a:gd name="connsiteY107" fmla="*/ 2428875 h 3362325"/>
              <a:gd name="connsiteX108" fmla="*/ 1859756 w 3536157"/>
              <a:gd name="connsiteY108" fmla="*/ 2386012 h 3362325"/>
              <a:gd name="connsiteX109" fmla="*/ 1876425 w 3536157"/>
              <a:gd name="connsiteY109" fmla="*/ 2347912 h 3362325"/>
              <a:gd name="connsiteX110" fmla="*/ 1890713 w 3536157"/>
              <a:gd name="connsiteY110" fmla="*/ 2307431 h 3362325"/>
              <a:gd name="connsiteX111" fmla="*/ 1893093 w 3536157"/>
              <a:gd name="connsiteY111" fmla="*/ 2259807 h 3362325"/>
              <a:gd name="connsiteX112" fmla="*/ 1912143 w 3536157"/>
              <a:gd name="connsiteY112" fmla="*/ 2214563 h 3362325"/>
              <a:gd name="connsiteX113" fmla="*/ 1955006 w 3536157"/>
              <a:gd name="connsiteY113" fmla="*/ 2169320 h 3362325"/>
              <a:gd name="connsiteX114" fmla="*/ 2059780 w 3536157"/>
              <a:gd name="connsiteY114" fmla="*/ 2150269 h 3362325"/>
              <a:gd name="connsiteX115" fmla="*/ 2216943 w 3536157"/>
              <a:gd name="connsiteY115" fmla="*/ 2040732 h 3362325"/>
              <a:gd name="connsiteX116" fmla="*/ 2274093 w 3536157"/>
              <a:gd name="connsiteY116" fmla="*/ 1988345 h 3362325"/>
              <a:gd name="connsiteX117" fmla="*/ 2378868 w 3536157"/>
              <a:gd name="connsiteY117" fmla="*/ 1878807 h 3362325"/>
              <a:gd name="connsiteX118" fmla="*/ 2486024 w 3536157"/>
              <a:gd name="connsiteY118" fmla="*/ 1747839 h 3362325"/>
              <a:gd name="connsiteX119" fmla="*/ 2566986 w 3536157"/>
              <a:gd name="connsiteY119" fmla="*/ 1676400 h 3362325"/>
              <a:gd name="connsiteX120" fmla="*/ 2638424 w 3536157"/>
              <a:gd name="connsiteY120" fmla="*/ 1524001 h 3362325"/>
              <a:gd name="connsiteX121" fmla="*/ 2693193 w 3536157"/>
              <a:gd name="connsiteY121" fmla="*/ 1393032 h 3362325"/>
              <a:gd name="connsiteX122" fmla="*/ 2724149 w 3536157"/>
              <a:gd name="connsiteY122" fmla="*/ 1328738 h 3362325"/>
              <a:gd name="connsiteX123" fmla="*/ 2783681 w 3536157"/>
              <a:gd name="connsiteY123" fmla="*/ 1273970 h 3362325"/>
              <a:gd name="connsiteX124" fmla="*/ 2886074 w 3536157"/>
              <a:gd name="connsiteY124" fmla="*/ 1216820 h 3362325"/>
              <a:gd name="connsiteX125" fmla="*/ 2950368 w 3536157"/>
              <a:gd name="connsiteY125" fmla="*/ 1202532 h 3362325"/>
              <a:gd name="connsiteX126" fmla="*/ 3002755 w 3536157"/>
              <a:gd name="connsiteY126" fmla="*/ 1147763 h 3362325"/>
              <a:gd name="connsiteX127" fmla="*/ 3040855 w 3536157"/>
              <a:gd name="connsiteY127" fmla="*/ 1064420 h 3362325"/>
              <a:gd name="connsiteX128" fmla="*/ 3050380 w 3536157"/>
              <a:gd name="connsiteY128" fmla="*/ 1012033 h 3362325"/>
              <a:gd name="connsiteX129" fmla="*/ 3083718 w 3536157"/>
              <a:gd name="connsiteY129" fmla="*/ 969170 h 3362325"/>
              <a:gd name="connsiteX130" fmla="*/ 3105150 w 3536157"/>
              <a:gd name="connsiteY130" fmla="*/ 933452 h 3362325"/>
              <a:gd name="connsiteX131" fmla="*/ 3143249 w 3536157"/>
              <a:gd name="connsiteY131" fmla="*/ 859633 h 3362325"/>
              <a:gd name="connsiteX132" fmla="*/ 3157536 w 3536157"/>
              <a:gd name="connsiteY132" fmla="*/ 800102 h 3362325"/>
              <a:gd name="connsiteX133" fmla="*/ 3152774 w 3536157"/>
              <a:gd name="connsiteY133" fmla="*/ 831058 h 3362325"/>
              <a:gd name="connsiteX134" fmla="*/ 3195637 w 3536157"/>
              <a:gd name="connsiteY134" fmla="*/ 752477 h 3362325"/>
              <a:gd name="connsiteX135" fmla="*/ 3233737 w 3536157"/>
              <a:gd name="connsiteY135" fmla="*/ 702469 h 3362325"/>
              <a:gd name="connsiteX136" fmla="*/ 3298031 w 3536157"/>
              <a:gd name="connsiteY136" fmla="*/ 590552 h 3362325"/>
              <a:gd name="connsiteX137" fmla="*/ 3338512 w 3536157"/>
              <a:gd name="connsiteY137" fmla="*/ 557215 h 3362325"/>
              <a:gd name="connsiteX138" fmla="*/ 3362324 w 3536157"/>
              <a:gd name="connsiteY138" fmla="*/ 502446 h 3362325"/>
              <a:gd name="connsiteX139" fmla="*/ 3390899 w 3536157"/>
              <a:gd name="connsiteY139" fmla="*/ 428627 h 3362325"/>
              <a:gd name="connsiteX140" fmla="*/ 3421856 w 3536157"/>
              <a:gd name="connsiteY140" fmla="*/ 347664 h 3362325"/>
              <a:gd name="connsiteX141" fmla="*/ 3481387 w 3536157"/>
              <a:gd name="connsiteY141" fmla="*/ 252414 h 3362325"/>
              <a:gd name="connsiteX142" fmla="*/ 3536157 w 3536157"/>
              <a:gd name="connsiteY142" fmla="*/ 147636 h 3362325"/>
              <a:gd name="connsiteX0" fmla="*/ 3505200 w 3536157"/>
              <a:gd name="connsiteY0" fmla="*/ 0 h 3362325"/>
              <a:gd name="connsiteX1" fmla="*/ 3469481 w 3536157"/>
              <a:gd name="connsiteY1" fmla="*/ 140495 h 3362325"/>
              <a:gd name="connsiteX2" fmla="*/ 3440906 w 3536157"/>
              <a:gd name="connsiteY2" fmla="*/ 228600 h 3362325"/>
              <a:gd name="connsiteX3" fmla="*/ 3381374 w 3536157"/>
              <a:gd name="connsiteY3" fmla="*/ 340520 h 3362325"/>
              <a:gd name="connsiteX4" fmla="*/ 3336130 w 3536157"/>
              <a:gd name="connsiteY4" fmla="*/ 385764 h 3362325"/>
              <a:gd name="connsiteX5" fmla="*/ 3298031 w 3536157"/>
              <a:gd name="connsiteY5" fmla="*/ 423864 h 3362325"/>
              <a:gd name="connsiteX6" fmla="*/ 3278980 w 3536157"/>
              <a:gd name="connsiteY6" fmla="*/ 450058 h 3362325"/>
              <a:gd name="connsiteX7" fmla="*/ 3259931 w 3536157"/>
              <a:gd name="connsiteY7" fmla="*/ 490540 h 3362325"/>
              <a:gd name="connsiteX8" fmla="*/ 3193255 w 3536157"/>
              <a:gd name="connsiteY8" fmla="*/ 519114 h 3362325"/>
              <a:gd name="connsiteX9" fmla="*/ 3133724 w 3536157"/>
              <a:gd name="connsiteY9" fmla="*/ 559595 h 3362325"/>
              <a:gd name="connsiteX10" fmla="*/ 3078956 w 3536157"/>
              <a:gd name="connsiteY10" fmla="*/ 661989 h 3362325"/>
              <a:gd name="connsiteX11" fmla="*/ 3057524 w 3536157"/>
              <a:gd name="connsiteY11" fmla="*/ 733427 h 3362325"/>
              <a:gd name="connsiteX12" fmla="*/ 3055144 w 3536157"/>
              <a:gd name="connsiteY12" fmla="*/ 797719 h 3362325"/>
              <a:gd name="connsiteX13" fmla="*/ 3045618 w 3536157"/>
              <a:gd name="connsiteY13" fmla="*/ 854871 h 3362325"/>
              <a:gd name="connsiteX14" fmla="*/ 3038474 w 3536157"/>
              <a:gd name="connsiteY14" fmla="*/ 892970 h 3362325"/>
              <a:gd name="connsiteX15" fmla="*/ 3024187 w 3536157"/>
              <a:gd name="connsiteY15" fmla="*/ 921546 h 3362325"/>
              <a:gd name="connsiteX16" fmla="*/ 3007518 w 3536157"/>
              <a:gd name="connsiteY16" fmla="*/ 957263 h 3362325"/>
              <a:gd name="connsiteX17" fmla="*/ 2978943 w 3536157"/>
              <a:gd name="connsiteY17" fmla="*/ 1009651 h 3362325"/>
              <a:gd name="connsiteX18" fmla="*/ 2962274 w 3536157"/>
              <a:gd name="connsiteY18" fmla="*/ 1097757 h 3362325"/>
              <a:gd name="connsiteX19" fmla="*/ 2924174 w 3536157"/>
              <a:gd name="connsiteY19" fmla="*/ 1147764 h 3362325"/>
              <a:gd name="connsiteX20" fmla="*/ 2833687 w 3536157"/>
              <a:gd name="connsiteY20" fmla="*/ 1195388 h 3362325"/>
              <a:gd name="connsiteX21" fmla="*/ 2771774 w 3536157"/>
              <a:gd name="connsiteY21" fmla="*/ 1219201 h 3362325"/>
              <a:gd name="connsiteX22" fmla="*/ 2738437 w 3536157"/>
              <a:gd name="connsiteY22" fmla="*/ 1240632 h 3362325"/>
              <a:gd name="connsiteX23" fmla="*/ 2709862 w 3536157"/>
              <a:gd name="connsiteY23" fmla="*/ 1281113 h 3362325"/>
              <a:gd name="connsiteX24" fmla="*/ 2652712 w 3536157"/>
              <a:gd name="connsiteY24" fmla="*/ 1369220 h 3362325"/>
              <a:gd name="connsiteX25" fmla="*/ 2609849 w 3536157"/>
              <a:gd name="connsiteY25" fmla="*/ 1493045 h 3362325"/>
              <a:gd name="connsiteX26" fmla="*/ 2569368 w 3536157"/>
              <a:gd name="connsiteY26" fmla="*/ 1576388 h 3362325"/>
              <a:gd name="connsiteX27" fmla="*/ 2528887 w 3536157"/>
              <a:gd name="connsiteY27" fmla="*/ 1652588 h 3362325"/>
              <a:gd name="connsiteX28" fmla="*/ 2464594 w 3536157"/>
              <a:gd name="connsiteY28" fmla="*/ 1700214 h 3362325"/>
              <a:gd name="connsiteX29" fmla="*/ 2409824 w 3536157"/>
              <a:gd name="connsiteY29" fmla="*/ 1769270 h 3362325"/>
              <a:gd name="connsiteX30" fmla="*/ 2286000 w 3536157"/>
              <a:gd name="connsiteY30" fmla="*/ 1900238 h 3362325"/>
              <a:gd name="connsiteX31" fmla="*/ 2171699 w 3536157"/>
              <a:gd name="connsiteY31" fmla="*/ 2009776 h 3362325"/>
              <a:gd name="connsiteX32" fmla="*/ 2069305 w 3536157"/>
              <a:gd name="connsiteY32" fmla="*/ 2085974 h 3362325"/>
              <a:gd name="connsiteX33" fmla="*/ 1978817 w 3536157"/>
              <a:gd name="connsiteY33" fmla="*/ 2100263 h 3362325"/>
              <a:gd name="connsiteX34" fmla="*/ 1916905 w 3536157"/>
              <a:gd name="connsiteY34" fmla="*/ 2128838 h 3362325"/>
              <a:gd name="connsiteX35" fmla="*/ 1859755 w 3536157"/>
              <a:gd name="connsiteY35" fmla="*/ 2174081 h 3362325"/>
              <a:gd name="connsiteX36" fmla="*/ 1840705 w 3536157"/>
              <a:gd name="connsiteY36" fmla="*/ 2240757 h 3362325"/>
              <a:gd name="connsiteX37" fmla="*/ 1838324 w 3536157"/>
              <a:gd name="connsiteY37" fmla="*/ 2319338 h 3362325"/>
              <a:gd name="connsiteX38" fmla="*/ 1831181 w 3536157"/>
              <a:gd name="connsiteY38" fmla="*/ 2374106 h 3362325"/>
              <a:gd name="connsiteX39" fmla="*/ 1816894 w 3536157"/>
              <a:gd name="connsiteY39" fmla="*/ 2407444 h 3362325"/>
              <a:gd name="connsiteX40" fmla="*/ 1788319 w 3536157"/>
              <a:gd name="connsiteY40" fmla="*/ 2440781 h 3362325"/>
              <a:gd name="connsiteX41" fmla="*/ 1728788 w 3536157"/>
              <a:gd name="connsiteY41" fmla="*/ 2464594 h 3362325"/>
              <a:gd name="connsiteX42" fmla="*/ 1676400 w 3536157"/>
              <a:gd name="connsiteY42" fmla="*/ 2478881 h 3362325"/>
              <a:gd name="connsiteX43" fmla="*/ 1624013 w 3536157"/>
              <a:gd name="connsiteY43" fmla="*/ 2483644 h 3362325"/>
              <a:gd name="connsiteX44" fmla="*/ 1543050 w 3536157"/>
              <a:gd name="connsiteY44" fmla="*/ 2481262 h 3362325"/>
              <a:gd name="connsiteX45" fmla="*/ 1454944 w 3536157"/>
              <a:gd name="connsiteY45" fmla="*/ 2478881 h 3362325"/>
              <a:gd name="connsiteX46" fmla="*/ 1402556 w 3536157"/>
              <a:gd name="connsiteY46" fmla="*/ 2483644 h 3362325"/>
              <a:gd name="connsiteX47" fmla="*/ 1364456 w 3536157"/>
              <a:gd name="connsiteY47" fmla="*/ 2509837 h 3362325"/>
              <a:gd name="connsiteX48" fmla="*/ 1345406 w 3536157"/>
              <a:gd name="connsiteY48" fmla="*/ 2538412 h 3362325"/>
              <a:gd name="connsiteX49" fmla="*/ 1326356 w 3536157"/>
              <a:gd name="connsiteY49" fmla="*/ 2574131 h 3362325"/>
              <a:gd name="connsiteX50" fmla="*/ 1312069 w 3536157"/>
              <a:gd name="connsiteY50" fmla="*/ 2612231 h 3362325"/>
              <a:gd name="connsiteX51" fmla="*/ 1281113 w 3536157"/>
              <a:gd name="connsiteY51" fmla="*/ 2636044 h 3362325"/>
              <a:gd name="connsiteX52" fmla="*/ 1238250 w 3536157"/>
              <a:gd name="connsiteY52" fmla="*/ 2674144 h 3362325"/>
              <a:gd name="connsiteX53" fmla="*/ 1207294 w 3536157"/>
              <a:gd name="connsiteY53" fmla="*/ 2683669 h 3362325"/>
              <a:gd name="connsiteX54" fmla="*/ 1171575 w 3536157"/>
              <a:gd name="connsiteY54" fmla="*/ 2676525 h 3362325"/>
              <a:gd name="connsiteX55" fmla="*/ 1116806 w 3536157"/>
              <a:gd name="connsiteY55" fmla="*/ 2676525 h 3362325"/>
              <a:gd name="connsiteX56" fmla="*/ 1088231 w 3536157"/>
              <a:gd name="connsiteY56" fmla="*/ 2681287 h 3362325"/>
              <a:gd name="connsiteX57" fmla="*/ 1042988 w 3536157"/>
              <a:gd name="connsiteY57" fmla="*/ 2688431 h 3362325"/>
              <a:gd name="connsiteX58" fmla="*/ 1004888 w 3536157"/>
              <a:gd name="connsiteY58" fmla="*/ 2712244 h 3362325"/>
              <a:gd name="connsiteX59" fmla="*/ 950119 w 3536157"/>
              <a:gd name="connsiteY59" fmla="*/ 2745581 h 3362325"/>
              <a:gd name="connsiteX60" fmla="*/ 859631 w 3536157"/>
              <a:gd name="connsiteY60" fmla="*/ 2809875 h 3362325"/>
              <a:gd name="connsiteX61" fmla="*/ 788194 w 3536157"/>
              <a:gd name="connsiteY61" fmla="*/ 2857500 h 3362325"/>
              <a:gd name="connsiteX62" fmla="*/ 707231 w 3536157"/>
              <a:gd name="connsiteY62" fmla="*/ 2909887 h 3362325"/>
              <a:gd name="connsiteX63" fmla="*/ 652463 w 3536157"/>
              <a:gd name="connsiteY63" fmla="*/ 2955131 h 3362325"/>
              <a:gd name="connsiteX64" fmla="*/ 547688 w 3536157"/>
              <a:gd name="connsiteY64" fmla="*/ 3017044 h 3362325"/>
              <a:gd name="connsiteX65" fmla="*/ 459581 w 3536157"/>
              <a:gd name="connsiteY65" fmla="*/ 3064669 h 3362325"/>
              <a:gd name="connsiteX66" fmla="*/ 326231 w 3536157"/>
              <a:gd name="connsiteY66" fmla="*/ 3133725 h 3362325"/>
              <a:gd name="connsiteX67" fmla="*/ 240506 w 3536157"/>
              <a:gd name="connsiteY67" fmla="*/ 3167062 h 3362325"/>
              <a:gd name="connsiteX68" fmla="*/ 164306 w 3536157"/>
              <a:gd name="connsiteY68" fmla="*/ 3200400 h 3362325"/>
              <a:gd name="connsiteX69" fmla="*/ 102394 w 3536157"/>
              <a:gd name="connsiteY69" fmla="*/ 3221831 h 3362325"/>
              <a:gd name="connsiteX70" fmla="*/ 0 w 3536157"/>
              <a:gd name="connsiteY70" fmla="*/ 3233737 h 3362325"/>
              <a:gd name="connsiteX71" fmla="*/ 11906 w 3536157"/>
              <a:gd name="connsiteY71" fmla="*/ 3252787 h 3362325"/>
              <a:gd name="connsiteX72" fmla="*/ 33338 w 3536157"/>
              <a:gd name="connsiteY72" fmla="*/ 3281362 h 3362325"/>
              <a:gd name="connsiteX73" fmla="*/ 45244 w 3536157"/>
              <a:gd name="connsiteY73" fmla="*/ 3324225 h 3362325"/>
              <a:gd name="connsiteX74" fmla="*/ 47625 w 3536157"/>
              <a:gd name="connsiteY74" fmla="*/ 3362325 h 3362325"/>
              <a:gd name="connsiteX75" fmla="*/ 100013 w 3536157"/>
              <a:gd name="connsiteY75" fmla="*/ 3345656 h 3362325"/>
              <a:gd name="connsiteX76" fmla="*/ 247650 w 3536157"/>
              <a:gd name="connsiteY76" fmla="*/ 3288506 h 3362325"/>
              <a:gd name="connsiteX77" fmla="*/ 402431 w 3536157"/>
              <a:gd name="connsiteY77" fmla="*/ 3214687 h 3362325"/>
              <a:gd name="connsiteX78" fmla="*/ 531019 w 3536157"/>
              <a:gd name="connsiteY78" fmla="*/ 3138487 h 3362325"/>
              <a:gd name="connsiteX79" fmla="*/ 623888 w 3536157"/>
              <a:gd name="connsiteY79" fmla="*/ 3074194 h 3362325"/>
              <a:gd name="connsiteX80" fmla="*/ 721519 w 3536157"/>
              <a:gd name="connsiteY80" fmla="*/ 3005137 h 3362325"/>
              <a:gd name="connsiteX81" fmla="*/ 857250 w 3536157"/>
              <a:gd name="connsiteY81" fmla="*/ 2900362 h 3362325"/>
              <a:gd name="connsiteX82" fmla="*/ 978694 w 3536157"/>
              <a:gd name="connsiteY82" fmla="*/ 2826544 h 3362325"/>
              <a:gd name="connsiteX83" fmla="*/ 1035844 w 3536157"/>
              <a:gd name="connsiteY83" fmla="*/ 2774156 h 3362325"/>
              <a:gd name="connsiteX84" fmla="*/ 1066800 w 3536157"/>
              <a:gd name="connsiteY84" fmla="*/ 2764631 h 3362325"/>
              <a:gd name="connsiteX85" fmla="*/ 1081088 w 3536157"/>
              <a:gd name="connsiteY85" fmla="*/ 2759869 h 3362325"/>
              <a:gd name="connsiteX86" fmla="*/ 1140619 w 3536157"/>
              <a:gd name="connsiteY86" fmla="*/ 2755106 h 3362325"/>
              <a:gd name="connsiteX87" fmla="*/ 1200150 w 3536157"/>
              <a:gd name="connsiteY87" fmla="*/ 2745581 h 3362325"/>
              <a:gd name="connsiteX88" fmla="*/ 1221581 w 3536157"/>
              <a:gd name="connsiteY88" fmla="*/ 2740819 h 3362325"/>
              <a:gd name="connsiteX89" fmla="*/ 1240631 w 3536157"/>
              <a:gd name="connsiteY89" fmla="*/ 2731294 h 3362325"/>
              <a:gd name="connsiteX90" fmla="*/ 1307306 w 3536157"/>
              <a:gd name="connsiteY90" fmla="*/ 2690812 h 3362325"/>
              <a:gd name="connsiteX91" fmla="*/ 1338263 w 3536157"/>
              <a:gd name="connsiteY91" fmla="*/ 2676525 h 3362325"/>
              <a:gd name="connsiteX92" fmla="*/ 1347788 w 3536157"/>
              <a:gd name="connsiteY92" fmla="*/ 2650331 h 3362325"/>
              <a:gd name="connsiteX93" fmla="*/ 1362075 w 3536157"/>
              <a:gd name="connsiteY93" fmla="*/ 2626519 h 3362325"/>
              <a:gd name="connsiteX94" fmla="*/ 1383506 w 3536157"/>
              <a:gd name="connsiteY94" fmla="*/ 2600325 h 3362325"/>
              <a:gd name="connsiteX95" fmla="*/ 1407319 w 3536157"/>
              <a:gd name="connsiteY95" fmla="*/ 2562225 h 3362325"/>
              <a:gd name="connsiteX96" fmla="*/ 1438275 w 3536157"/>
              <a:gd name="connsiteY96" fmla="*/ 2538412 h 3362325"/>
              <a:gd name="connsiteX97" fmla="*/ 1457325 w 3536157"/>
              <a:gd name="connsiteY97" fmla="*/ 2528887 h 3362325"/>
              <a:gd name="connsiteX98" fmla="*/ 1485900 w 3536157"/>
              <a:gd name="connsiteY98" fmla="*/ 2528887 h 3362325"/>
              <a:gd name="connsiteX99" fmla="*/ 1540669 w 3536157"/>
              <a:gd name="connsiteY99" fmla="*/ 2536031 h 3362325"/>
              <a:gd name="connsiteX100" fmla="*/ 1590675 w 3536157"/>
              <a:gd name="connsiteY100" fmla="*/ 2540794 h 3362325"/>
              <a:gd name="connsiteX101" fmla="*/ 1643063 w 3536157"/>
              <a:gd name="connsiteY101" fmla="*/ 2536031 h 3362325"/>
              <a:gd name="connsiteX102" fmla="*/ 1664494 w 3536157"/>
              <a:gd name="connsiteY102" fmla="*/ 2536031 h 3362325"/>
              <a:gd name="connsiteX103" fmla="*/ 1704975 w 3536157"/>
              <a:gd name="connsiteY103" fmla="*/ 2519362 h 3362325"/>
              <a:gd name="connsiteX104" fmla="*/ 1728788 w 3536157"/>
              <a:gd name="connsiteY104" fmla="*/ 2505075 h 3362325"/>
              <a:gd name="connsiteX105" fmla="*/ 1785938 w 3536157"/>
              <a:gd name="connsiteY105" fmla="*/ 2483644 h 3362325"/>
              <a:gd name="connsiteX106" fmla="*/ 1807369 w 3536157"/>
              <a:gd name="connsiteY106" fmla="*/ 2459831 h 3362325"/>
              <a:gd name="connsiteX107" fmla="*/ 1843088 w 3536157"/>
              <a:gd name="connsiteY107" fmla="*/ 2428875 h 3362325"/>
              <a:gd name="connsiteX108" fmla="*/ 1859756 w 3536157"/>
              <a:gd name="connsiteY108" fmla="*/ 2386012 h 3362325"/>
              <a:gd name="connsiteX109" fmla="*/ 1876425 w 3536157"/>
              <a:gd name="connsiteY109" fmla="*/ 2347912 h 3362325"/>
              <a:gd name="connsiteX110" fmla="*/ 1890713 w 3536157"/>
              <a:gd name="connsiteY110" fmla="*/ 2307431 h 3362325"/>
              <a:gd name="connsiteX111" fmla="*/ 1893093 w 3536157"/>
              <a:gd name="connsiteY111" fmla="*/ 2259807 h 3362325"/>
              <a:gd name="connsiteX112" fmla="*/ 1912143 w 3536157"/>
              <a:gd name="connsiteY112" fmla="*/ 2214563 h 3362325"/>
              <a:gd name="connsiteX113" fmla="*/ 1955006 w 3536157"/>
              <a:gd name="connsiteY113" fmla="*/ 2169320 h 3362325"/>
              <a:gd name="connsiteX114" fmla="*/ 2059780 w 3536157"/>
              <a:gd name="connsiteY114" fmla="*/ 2150269 h 3362325"/>
              <a:gd name="connsiteX115" fmla="*/ 2216943 w 3536157"/>
              <a:gd name="connsiteY115" fmla="*/ 2040732 h 3362325"/>
              <a:gd name="connsiteX116" fmla="*/ 2274093 w 3536157"/>
              <a:gd name="connsiteY116" fmla="*/ 1988345 h 3362325"/>
              <a:gd name="connsiteX117" fmla="*/ 2378868 w 3536157"/>
              <a:gd name="connsiteY117" fmla="*/ 1878807 h 3362325"/>
              <a:gd name="connsiteX118" fmla="*/ 2486024 w 3536157"/>
              <a:gd name="connsiteY118" fmla="*/ 1747839 h 3362325"/>
              <a:gd name="connsiteX119" fmla="*/ 2566986 w 3536157"/>
              <a:gd name="connsiteY119" fmla="*/ 1676400 h 3362325"/>
              <a:gd name="connsiteX120" fmla="*/ 2638424 w 3536157"/>
              <a:gd name="connsiteY120" fmla="*/ 1524001 h 3362325"/>
              <a:gd name="connsiteX121" fmla="*/ 2693193 w 3536157"/>
              <a:gd name="connsiteY121" fmla="*/ 1393032 h 3362325"/>
              <a:gd name="connsiteX122" fmla="*/ 2724149 w 3536157"/>
              <a:gd name="connsiteY122" fmla="*/ 1328738 h 3362325"/>
              <a:gd name="connsiteX123" fmla="*/ 2783681 w 3536157"/>
              <a:gd name="connsiteY123" fmla="*/ 1273970 h 3362325"/>
              <a:gd name="connsiteX124" fmla="*/ 2886074 w 3536157"/>
              <a:gd name="connsiteY124" fmla="*/ 1216820 h 3362325"/>
              <a:gd name="connsiteX125" fmla="*/ 2950368 w 3536157"/>
              <a:gd name="connsiteY125" fmla="*/ 1202532 h 3362325"/>
              <a:gd name="connsiteX126" fmla="*/ 3002755 w 3536157"/>
              <a:gd name="connsiteY126" fmla="*/ 1147763 h 3362325"/>
              <a:gd name="connsiteX127" fmla="*/ 3040855 w 3536157"/>
              <a:gd name="connsiteY127" fmla="*/ 1064420 h 3362325"/>
              <a:gd name="connsiteX128" fmla="*/ 3050380 w 3536157"/>
              <a:gd name="connsiteY128" fmla="*/ 1012033 h 3362325"/>
              <a:gd name="connsiteX129" fmla="*/ 3083718 w 3536157"/>
              <a:gd name="connsiteY129" fmla="*/ 969170 h 3362325"/>
              <a:gd name="connsiteX130" fmla="*/ 3105150 w 3536157"/>
              <a:gd name="connsiteY130" fmla="*/ 933452 h 3362325"/>
              <a:gd name="connsiteX131" fmla="*/ 3143249 w 3536157"/>
              <a:gd name="connsiteY131" fmla="*/ 859633 h 3362325"/>
              <a:gd name="connsiteX132" fmla="*/ 3278980 w 3536157"/>
              <a:gd name="connsiteY132" fmla="*/ 878683 h 3362325"/>
              <a:gd name="connsiteX133" fmla="*/ 3152774 w 3536157"/>
              <a:gd name="connsiteY133" fmla="*/ 831058 h 3362325"/>
              <a:gd name="connsiteX134" fmla="*/ 3195637 w 3536157"/>
              <a:gd name="connsiteY134" fmla="*/ 752477 h 3362325"/>
              <a:gd name="connsiteX135" fmla="*/ 3233737 w 3536157"/>
              <a:gd name="connsiteY135" fmla="*/ 702469 h 3362325"/>
              <a:gd name="connsiteX136" fmla="*/ 3298031 w 3536157"/>
              <a:gd name="connsiteY136" fmla="*/ 590552 h 3362325"/>
              <a:gd name="connsiteX137" fmla="*/ 3338512 w 3536157"/>
              <a:gd name="connsiteY137" fmla="*/ 557215 h 3362325"/>
              <a:gd name="connsiteX138" fmla="*/ 3362324 w 3536157"/>
              <a:gd name="connsiteY138" fmla="*/ 502446 h 3362325"/>
              <a:gd name="connsiteX139" fmla="*/ 3390899 w 3536157"/>
              <a:gd name="connsiteY139" fmla="*/ 428627 h 3362325"/>
              <a:gd name="connsiteX140" fmla="*/ 3421856 w 3536157"/>
              <a:gd name="connsiteY140" fmla="*/ 347664 h 3362325"/>
              <a:gd name="connsiteX141" fmla="*/ 3481387 w 3536157"/>
              <a:gd name="connsiteY141" fmla="*/ 252414 h 3362325"/>
              <a:gd name="connsiteX142" fmla="*/ 3536157 w 3536157"/>
              <a:gd name="connsiteY142" fmla="*/ 147636 h 3362325"/>
              <a:gd name="connsiteX0" fmla="*/ 3505200 w 3536157"/>
              <a:gd name="connsiteY0" fmla="*/ 0 h 3362325"/>
              <a:gd name="connsiteX1" fmla="*/ 3469481 w 3536157"/>
              <a:gd name="connsiteY1" fmla="*/ 140495 h 3362325"/>
              <a:gd name="connsiteX2" fmla="*/ 3440906 w 3536157"/>
              <a:gd name="connsiteY2" fmla="*/ 228600 h 3362325"/>
              <a:gd name="connsiteX3" fmla="*/ 3381374 w 3536157"/>
              <a:gd name="connsiteY3" fmla="*/ 340520 h 3362325"/>
              <a:gd name="connsiteX4" fmla="*/ 3336130 w 3536157"/>
              <a:gd name="connsiteY4" fmla="*/ 385764 h 3362325"/>
              <a:gd name="connsiteX5" fmla="*/ 3298031 w 3536157"/>
              <a:gd name="connsiteY5" fmla="*/ 423864 h 3362325"/>
              <a:gd name="connsiteX6" fmla="*/ 3278980 w 3536157"/>
              <a:gd name="connsiteY6" fmla="*/ 450058 h 3362325"/>
              <a:gd name="connsiteX7" fmla="*/ 3259931 w 3536157"/>
              <a:gd name="connsiteY7" fmla="*/ 490540 h 3362325"/>
              <a:gd name="connsiteX8" fmla="*/ 3193255 w 3536157"/>
              <a:gd name="connsiteY8" fmla="*/ 519114 h 3362325"/>
              <a:gd name="connsiteX9" fmla="*/ 3133724 w 3536157"/>
              <a:gd name="connsiteY9" fmla="*/ 559595 h 3362325"/>
              <a:gd name="connsiteX10" fmla="*/ 3078956 w 3536157"/>
              <a:gd name="connsiteY10" fmla="*/ 661989 h 3362325"/>
              <a:gd name="connsiteX11" fmla="*/ 3057524 w 3536157"/>
              <a:gd name="connsiteY11" fmla="*/ 733427 h 3362325"/>
              <a:gd name="connsiteX12" fmla="*/ 3055144 w 3536157"/>
              <a:gd name="connsiteY12" fmla="*/ 797719 h 3362325"/>
              <a:gd name="connsiteX13" fmla="*/ 3045618 w 3536157"/>
              <a:gd name="connsiteY13" fmla="*/ 854871 h 3362325"/>
              <a:gd name="connsiteX14" fmla="*/ 3038474 w 3536157"/>
              <a:gd name="connsiteY14" fmla="*/ 892970 h 3362325"/>
              <a:gd name="connsiteX15" fmla="*/ 3024187 w 3536157"/>
              <a:gd name="connsiteY15" fmla="*/ 921546 h 3362325"/>
              <a:gd name="connsiteX16" fmla="*/ 3007518 w 3536157"/>
              <a:gd name="connsiteY16" fmla="*/ 957263 h 3362325"/>
              <a:gd name="connsiteX17" fmla="*/ 2978943 w 3536157"/>
              <a:gd name="connsiteY17" fmla="*/ 1009651 h 3362325"/>
              <a:gd name="connsiteX18" fmla="*/ 2962274 w 3536157"/>
              <a:gd name="connsiteY18" fmla="*/ 1097757 h 3362325"/>
              <a:gd name="connsiteX19" fmla="*/ 2924174 w 3536157"/>
              <a:gd name="connsiteY19" fmla="*/ 1147764 h 3362325"/>
              <a:gd name="connsiteX20" fmla="*/ 2833687 w 3536157"/>
              <a:gd name="connsiteY20" fmla="*/ 1195388 h 3362325"/>
              <a:gd name="connsiteX21" fmla="*/ 2771774 w 3536157"/>
              <a:gd name="connsiteY21" fmla="*/ 1219201 h 3362325"/>
              <a:gd name="connsiteX22" fmla="*/ 2738437 w 3536157"/>
              <a:gd name="connsiteY22" fmla="*/ 1240632 h 3362325"/>
              <a:gd name="connsiteX23" fmla="*/ 2709862 w 3536157"/>
              <a:gd name="connsiteY23" fmla="*/ 1281113 h 3362325"/>
              <a:gd name="connsiteX24" fmla="*/ 2652712 w 3536157"/>
              <a:gd name="connsiteY24" fmla="*/ 1369220 h 3362325"/>
              <a:gd name="connsiteX25" fmla="*/ 2609849 w 3536157"/>
              <a:gd name="connsiteY25" fmla="*/ 1493045 h 3362325"/>
              <a:gd name="connsiteX26" fmla="*/ 2569368 w 3536157"/>
              <a:gd name="connsiteY26" fmla="*/ 1576388 h 3362325"/>
              <a:gd name="connsiteX27" fmla="*/ 2528887 w 3536157"/>
              <a:gd name="connsiteY27" fmla="*/ 1652588 h 3362325"/>
              <a:gd name="connsiteX28" fmla="*/ 2464594 w 3536157"/>
              <a:gd name="connsiteY28" fmla="*/ 1700214 h 3362325"/>
              <a:gd name="connsiteX29" fmla="*/ 2409824 w 3536157"/>
              <a:gd name="connsiteY29" fmla="*/ 1769270 h 3362325"/>
              <a:gd name="connsiteX30" fmla="*/ 2286000 w 3536157"/>
              <a:gd name="connsiteY30" fmla="*/ 1900238 h 3362325"/>
              <a:gd name="connsiteX31" fmla="*/ 2171699 w 3536157"/>
              <a:gd name="connsiteY31" fmla="*/ 2009776 h 3362325"/>
              <a:gd name="connsiteX32" fmla="*/ 2069305 w 3536157"/>
              <a:gd name="connsiteY32" fmla="*/ 2085974 h 3362325"/>
              <a:gd name="connsiteX33" fmla="*/ 1978817 w 3536157"/>
              <a:gd name="connsiteY33" fmla="*/ 2100263 h 3362325"/>
              <a:gd name="connsiteX34" fmla="*/ 1916905 w 3536157"/>
              <a:gd name="connsiteY34" fmla="*/ 2128838 h 3362325"/>
              <a:gd name="connsiteX35" fmla="*/ 1859755 w 3536157"/>
              <a:gd name="connsiteY35" fmla="*/ 2174081 h 3362325"/>
              <a:gd name="connsiteX36" fmla="*/ 1840705 w 3536157"/>
              <a:gd name="connsiteY36" fmla="*/ 2240757 h 3362325"/>
              <a:gd name="connsiteX37" fmla="*/ 1838324 w 3536157"/>
              <a:gd name="connsiteY37" fmla="*/ 2319338 h 3362325"/>
              <a:gd name="connsiteX38" fmla="*/ 1831181 w 3536157"/>
              <a:gd name="connsiteY38" fmla="*/ 2374106 h 3362325"/>
              <a:gd name="connsiteX39" fmla="*/ 1816894 w 3536157"/>
              <a:gd name="connsiteY39" fmla="*/ 2407444 h 3362325"/>
              <a:gd name="connsiteX40" fmla="*/ 1788319 w 3536157"/>
              <a:gd name="connsiteY40" fmla="*/ 2440781 h 3362325"/>
              <a:gd name="connsiteX41" fmla="*/ 1728788 w 3536157"/>
              <a:gd name="connsiteY41" fmla="*/ 2464594 h 3362325"/>
              <a:gd name="connsiteX42" fmla="*/ 1676400 w 3536157"/>
              <a:gd name="connsiteY42" fmla="*/ 2478881 h 3362325"/>
              <a:gd name="connsiteX43" fmla="*/ 1624013 w 3536157"/>
              <a:gd name="connsiteY43" fmla="*/ 2483644 h 3362325"/>
              <a:gd name="connsiteX44" fmla="*/ 1543050 w 3536157"/>
              <a:gd name="connsiteY44" fmla="*/ 2481262 h 3362325"/>
              <a:gd name="connsiteX45" fmla="*/ 1454944 w 3536157"/>
              <a:gd name="connsiteY45" fmla="*/ 2478881 h 3362325"/>
              <a:gd name="connsiteX46" fmla="*/ 1402556 w 3536157"/>
              <a:gd name="connsiteY46" fmla="*/ 2483644 h 3362325"/>
              <a:gd name="connsiteX47" fmla="*/ 1364456 w 3536157"/>
              <a:gd name="connsiteY47" fmla="*/ 2509837 h 3362325"/>
              <a:gd name="connsiteX48" fmla="*/ 1345406 w 3536157"/>
              <a:gd name="connsiteY48" fmla="*/ 2538412 h 3362325"/>
              <a:gd name="connsiteX49" fmla="*/ 1326356 w 3536157"/>
              <a:gd name="connsiteY49" fmla="*/ 2574131 h 3362325"/>
              <a:gd name="connsiteX50" fmla="*/ 1312069 w 3536157"/>
              <a:gd name="connsiteY50" fmla="*/ 2612231 h 3362325"/>
              <a:gd name="connsiteX51" fmla="*/ 1281113 w 3536157"/>
              <a:gd name="connsiteY51" fmla="*/ 2636044 h 3362325"/>
              <a:gd name="connsiteX52" fmla="*/ 1238250 w 3536157"/>
              <a:gd name="connsiteY52" fmla="*/ 2674144 h 3362325"/>
              <a:gd name="connsiteX53" fmla="*/ 1207294 w 3536157"/>
              <a:gd name="connsiteY53" fmla="*/ 2683669 h 3362325"/>
              <a:gd name="connsiteX54" fmla="*/ 1171575 w 3536157"/>
              <a:gd name="connsiteY54" fmla="*/ 2676525 h 3362325"/>
              <a:gd name="connsiteX55" fmla="*/ 1116806 w 3536157"/>
              <a:gd name="connsiteY55" fmla="*/ 2676525 h 3362325"/>
              <a:gd name="connsiteX56" fmla="*/ 1088231 w 3536157"/>
              <a:gd name="connsiteY56" fmla="*/ 2681287 h 3362325"/>
              <a:gd name="connsiteX57" fmla="*/ 1042988 w 3536157"/>
              <a:gd name="connsiteY57" fmla="*/ 2688431 h 3362325"/>
              <a:gd name="connsiteX58" fmla="*/ 1004888 w 3536157"/>
              <a:gd name="connsiteY58" fmla="*/ 2712244 h 3362325"/>
              <a:gd name="connsiteX59" fmla="*/ 950119 w 3536157"/>
              <a:gd name="connsiteY59" fmla="*/ 2745581 h 3362325"/>
              <a:gd name="connsiteX60" fmla="*/ 859631 w 3536157"/>
              <a:gd name="connsiteY60" fmla="*/ 2809875 h 3362325"/>
              <a:gd name="connsiteX61" fmla="*/ 788194 w 3536157"/>
              <a:gd name="connsiteY61" fmla="*/ 2857500 h 3362325"/>
              <a:gd name="connsiteX62" fmla="*/ 707231 w 3536157"/>
              <a:gd name="connsiteY62" fmla="*/ 2909887 h 3362325"/>
              <a:gd name="connsiteX63" fmla="*/ 652463 w 3536157"/>
              <a:gd name="connsiteY63" fmla="*/ 2955131 h 3362325"/>
              <a:gd name="connsiteX64" fmla="*/ 547688 w 3536157"/>
              <a:gd name="connsiteY64" fmla="*/ 3017044 h 3362325"/>
              <a:gd name="connsiteX65" fmla="*/ 459581 w 3536157"/>
              <a:gd name="connsiteY65" fmla="*/ 3064669 h 3362325"/>
              <a:gd name="connsiteX66" fmla="*/ 326231 w 3536157"/>
              <a:gd name="connsiteY66" fmla="*/ 3133725 h 3362325"/>
              <a:gd name="connsiteX67" fmla="*/ 240506 w 3536157"/>
              <a:gd name="connsiteY67" fmla="*/ 3167062 h 3362325"/>
              <a:gd name="connsiteX68" fmla="*/ 164306 w 3536157"/>
              <a:gd name="connsiteY68" fmla="*/ 3200400 h 3362325"/>
              <a:gd name="connsiteX69" fmla="*/ 102394 w 3536157"/>
              <a:gd name="connsiteY69" fmla="*/ 3221831 h 3362325"/>
              <a:gd name="connsiteX70" fmla="*/ 0 w 3536157"/>
              <a:gd name="connsiteY70" fmla="*/ 3233737 h 3362325"/>
              <a:gd name="connsiteX71" fmla="*/ 11906 w 3536157"/>
              <a:gd name="connsiteY71" fmla="*/ 3252787 h 3362325"/>
              <a:gd name="connsiteX72" fmla="*/ 33338 w 3536157"/>
              <a:gd name="connsiteY72" fmla="*/ 3281362 h 3362325"/>
              <a:gd name="connsiteX73" fmla="*/ 45244 w 3536157"/>
              <a:gd name="connsiteY73" fmla="*/ 3324225 h 3362325"/>
              <a:gd name="connsiteX74" fmla="*/ 47625 w 3536157"/>
              <a:gd name="connsiteY74" fmla="*/ 3362325 h 3362325"/>
              <a:gd name="connsiteX75" fmla="*/ 100013 w 3536157"/>
              <a:gd name="connsiteY75" fmla="*/ 3345656 h 3362325"/>
              <a:gd name="connsiteX76" fmla="*/ 247650 w 3536157"/>
              <a:gd name="connsiteY76" fmla="*/ 3288506 h 3362325"/>
              <a:gd name="connsiteX77" fmla="*/ 402431 w 3536157"/>
              <a:gd name="connsiteY77" fmla="*/ 3214687 h 3362325"/>
              <a:gd name="connsiteX78" fmla="*/ 531019 w 3536157"/>
              <a:gd name="connsiteY78" fmla="*/ 3138487 h 3362325"/>
              <a:gd name="connsiteX79" fmla="*/ 623888 w 3536157"/>
              <a:gd name="connsiteY79" fmla="*/ 3074194 h 3362325"/>
              <a:gd name="connsiteX80" fmla="*/ 721519 w 3536157"/>
              <a:gd name="connsiteY80" fmla="*/ 3005137 h 3362325"/>
              <a:gd name="connsiteX81" fmla="*/ 857250 w 3536157"/>
              <a:gd name="connsiteY81" fmla="*/ 2900362 h 3362325"/>
              <a:gd name="connsiteX82" fmla="*/ 978694 w 3536157"/>
              <a:gd name="connsiteY82" fmla="*/ 2826544 h 3362325"/>
              <a:gd name="connsiteX83" fmla="*/ 1035844 w 3536157"/>
              <a:gd name="connsiteY83" fmla="*/ 2774156 h 3362325"/>
              <a:gd name="connsiteX84" fmla="*/ 1066800 w 3536157"/>
              <a:gd name="connsiteY84" fmla="*/ 2764631 h 3362325"/>
              <a:gd name="connsiteX85" fmla="*/ 1081088 w 3536157"/>
              <a:gd name="connsiteY85" fmla="*/ 2759869 h 3362325"/>
              <a:gd name="connsiteX86" fmla="*/ 1140619 w 3536157"/>
              <a:gd name="connsiteY86" fmla="*/ 2755106 h 3362325"/>
              <a:gd name="connsiteX87" fmla="*/ 1200150 w 3536157"/>
              <a:gd name="connsiteY87" fmla="*/ 2745581 h 3362325"/>
              <a:gd name="connsiteX88" fmla="*/ 1221581 w 3536157"/>
              <a:gd name="connsiteY88" fmla="*/ 2740819 h 3362325"/>
              <a:gd name="connsiteX89" fmla="*/ 1240631 w 3536157"/>
              <a:gd name="connsiteY89" fmla="*/ 2731294 h 3362325"/>
              <a:gd name="connsiteX90" fmla="*/ 1307306 w 3536157"/>
              <a:gd name="connsiteY90" fmla="*/ 2690812 h 3362325"/>
              <a:gd name="connsiteX91" fmla="*/ 1338263 w 3536157"/>
              <a:gd name="connsiteY91" fmla="*/ 2676525 h 3362325"/>
              <a:gd name="connsiteX92" fmla="*/ 1347788 w 3536157"/>
              <a:gd name="connsiteY92" fmla="*/ 2650331 h 3362325"/>
              <a:gd name="connsiteX93" fmla="*/ 1362075 w 3536157"/>
              <a:gd name="connsiteY93" fmla="*/ 2626519 h 3362325"/>
              <a:gd name="connsiteX94" fmla="*/ 1383506 w 3536157"/>
              <a:gd name="connsiteY94" fmla="*/ 2600325 h 3362325"/>
              <a:gd name="connsiteX95" fmla="*/ 1407319 w 3536157"/>
              <a:gd name="connsiteY95" fmla="*/ 2562225 h 3362325"/>
              <a:gd name="connsiteX96" fmla="*/ 1438275 w 3536157"/>
              <a:gd name="connsiteY96" fmla="*/ 2538412 h 3362325"/>
              <a:gd name="connsiteX97" fmla="*/ 1457325 w 3536157"/>
              <a:gd name="connsiteY97" fmla="*/ 2528887 h 3362325"/>
              <a:gd name="connsiteX98" fmla="*/ 1485900 w 3536157"/>
              <a:gd name="connsiteY98" fmla="*/ 2528887 h 3362325"/>
              <a:gd name="connsiteX99" fmla="*/ 1540669 w 3536157"/>
              <a:gd name="connsiteY99" fmla="*/ 2536031 h 3362325"/>
              <a:gd name="connsiteX100" fmla="*/ 1590675 w 3536157"/>
              <a:gd name="connsiteY100" fmla="*/ 2540794 h 3362325"/>
              <a:gd name="connsiteX101" fmla="*/ 1643063 w 3536157"/>
              <a:gd name="connsiteY101" fmla="*/ 2536031 h 3362325"/>
              <a:gd name="connsiteX102" fmla="*/ 1664494 w 3536157"/>
              <a:gd name="connsiteY102" fmla="*/ 2536031 h 3362325"/>
              <a:gd name="connsiteX103" fmla="*/ 1704975 w 3536157"/>
              <a:gd name="connsiteY103" fmla="*/ 2519362 h 3362325"/>
              <a:gd name="connsiteX104" fmla="*/ 1728788 w 3536157"/>
              <a:gd name="connsiteY104" fmla="*/ 2505075 h 3362325"/>
              <a:gd name="connsiteX105" fmla="*/ 1785938 w 3536157"/>
              <a:gd name="connsiteY105" fmla="*/ 2483644 h 3362325"/>
              <a:gd name="connsiteX106" fmla="*/ 1807369 w 3536157"/>
              <a:gd name="connsiteY106" fmla="*/ 2459831 h 3362325"/>
              <a:gd name="connsiteX107" fmla="*/ 1843088 w 3536157"/>
              <a:gd name="connsiteY107" fmla="*/ 2428875 h 3362325"/>
              <a:gd name="connsiteX108" fmla="*/ 1859756 w 3536157"/>
              <a:gd name="connsiteY108" fmla="*/ 2386012 h 3362325"/>
              <a:gd name="connsiteX109" fmla="*/ 1876425 w 3536157"/>
              <a:gd name="connsiteY109" fmla="*/ 2347912 h 3362325"/>
              <a:gd name="connsiteX110" fmla="*/ 1890713 w 3536157"/>
              <a:gd name="connsiteY110" fmla="*/ 2307431 h 3362325"/>
              <a:gd name="connsiteX111" fmla="*/ 1893093 w 3536157"/>
              <a:gd name="connsiteY111" fmla="*/ 2259807 h 3362325"/>
              <a:gd name="connsiteX112" fmla="*/ 1912143 w 3536157"/>
              <a:gd name="connsiteY112" fmla="*/ 2214563 h 3362325"/>
              <a:gd name="connsiteX113" fmla="*/ 1955006 w 3536157"/>
              <a:gd name="connsiteY113" fmla="*/ 2169320 h 3362325"/>
              <a:gd name="connsiteX114" fmla="*/ 2059780 w 3536157"/>
              <a:gd name="connsiteY114" fmla="*/ 2150269 h 3362325"/>
              <a:gd name="connsiteX115" fmla="*/ 2216943 w 3536157"/>
              <a:gd name="connsiteY115" fmla="*/ 2040732 h 3362325"/>
              <a:gd name="connsiteX116" fmla="*/ 2274093 w 3536157"/>
              <a:gd name="connsiteY116" fmla="*/ 1988345 h 3362325"/>
              <a:gd name="connsiteX117" fmla="*/ 2378868 w 3536157"/>
              <a:gd name="connsiteY117" fmla="*/ 1878807 h 3362325"/>
              <a:gd name="connsiteX118" fmla="*/ 2486024 w 3536157"/>
              <a:gd name="connsiteY118" fmla="*/ 1747839 h 3362325"/>
              <a:gd name="connsiteX119" fmla="*/ 2566986 w 3536157"/>
              <a:gd name="connsiteY119" fmla="*/ 1676400 h 3362325"/>
              <a:gd name="connsiteX120" fmla="*/ 2638424 w 3536157"/>
              <a:gd name="connsiteY120" fmla="*/ 1524001 h 3362325"/>
              <a:gd name="connsiteX121" fmla="*/ 2693193 w 3536157"/>
              <a:gd name="connsiteY121" fmla="*/ 1393032 h 3362325"/>
              <a:gd name="connsiteX122" fmla="*/ 2724149 w 3536157"/>
              <a:gd name="connsiteY122" fmla="*/ 1328738 h 3362325"/>
              <a:gd name="connsiteX123" fmla="*/ 2783681 w 3536157"/>
              <a:gd name="connsiteY123" fmla="*/ 1273970 h 3362325"/>
              <a:gd name="connsiteX124" fmla="*/ 2886074 w 3536157"/>
              <a:gd name="connsiteY124" fmla="*/ 1216820 h 3362325"/>
              <a:gd name="connsiteX125" fmla="*/ 2950368 w 3536157"/>
              <a:gd name="connsiteY125" fmla="*/ 1202532 h 3362325"/>
              <a:gd name="connsiteX126" fmla="*/ 3002755 w 3536157"/>
              <a:gd name="connsiteY126" fmla="*/ 1147763 h 3362325"/>
              <a:gd name="connsiteX127" fmla="*/ 3040855 w 3536157"/>
              <a:gd name="connsiteY127" fmla="*/ 1064420 h 3362325"/>
              <a:gd name="connsiteX128" fmla="*/ 3050380 w 3536157"/>
              <a:gd name="connsiteY128" fmla="*/ 1012033 h 3362325"/>
              <a:gd name="connsiteX129" fmla="*/ 3083718 w 3536157"/>
              <a:gd name="connsiteY129" fmla="*/ 969170 h 3362325"/>
              <a:gd name="connsiteX130" fmla="*/ 3105150 w 3536157"/>
              <a:gd name="connsiteY130" fmla="*/ 933452 h 3362325"/>
              <a:gd name="connsiteX131" fmla="*/ 3143249 w 3536157"/>
              <a:gd name="connsiteY131" fmla="*/ 859633 h 3362325"/>
              <a:gd name="connsiteX132" fmla="*/ 3278980 w 3536157"/>
              <a:gd name="connsiteY132" fmla="*/ 878683 h 3362325"/>
              <a:gd name="connsiteX133" fmla="*/ 3162299 w 3536157"/>
              <a:gd name="connsiteY133" fmla="*/ 792958 h 3362325"/>
              <a:gd name="connsiteX134" fmla="*/ 3195637 w 3536157"/>
              <a:gd name="connsiteY134" fmla="*/ 752477 h 3362325"/>
              <a:gd name="connsiteX135" fmla="*/ 3233737 w 3536157"/>
              <a:gd name="connsiteY135" fmla="*/ 702469 h 3362325"/>
              <a:gd name="connsiteX136" fmla="*/ 3298031 w 3536157"/>
              <a:gd name="connsiteY136" fmla="*/ 590552 h 3362325"/>
              <a:gd name="connsiteX137" fmla="*/ 3338512 w 3536157"/>
              <a:gd name="connsiteY137" fmla="*/ 557215 h 3362325"/>
              <a:gd name="connsiteX138" fmla="*/ 3362324 w 3536157"/>
              <a:gd name="connsiteY138" fmla="*/ 502446 h 3362325"/>
              <a:gd name="connsiteX139" fmla="*/ 3390899 w 3536157"/>
              <a:gd name="connsiteY139" fmla="*/ 428627 h 3362325"/>
              <a:gd name="connsiteX140" fmla="*/ 3421856 w 3536157"/>
              <a:gd name="connsiteY140" fmla="*/ 347664 h 3362325"/>
              <a:gd name="connsiteX141" fmla="*/ 3481387 w 3536157"/>
              <a:gd name="connsiteY141" fmla="*/ 252414 h 3362325"/>
              <a:gd name="connsiteX142" fmla="*/ 3536157 w 3536157"/>
              <a:gd name="connsiteY142" fmla="*/ 147636 h 3362325"/>
              <a:gd name="connsiteX0" fmla="*/ 3505200 w 3536157"/>
              <a:gd name="connsiteY0" fmla="*/ 0 h 3362325"/>
              <a:gd name="connsiteX1" fmla="*/ 3469481 w 3536157"/>
              <a:gd name="connsiteY1" fmla="*/ 140495 h 3362325"/>
              <a:gd name="connsiteX2" fmla="*/ 3440906 w 3536157"/>
              <a:gd name="connsiteY2" fmla="*/ 228600 h 3362325"/>
              <a:gd name="connsiteX3" fmla="*/ 3381374 w 3536157"/>
              <a:gd name="connsiteY3" fmla="*/ 340520 h 3362325"/>
              <a:gd name="connsiteX4" fmla="*/ 3336130 w 3536157"/>
              <a:gd name="connsiteY4" fmla="*/ 385764 h 3362325"/>
              <a:gd name="connsiteX5" fmla="*/ 3298031 w 3536157"/>
              <a:gd name="connsiteY5" fmla="*/ 423864 h 3362325"/>
              <a:gd name="connsiteX6" fmla="*/ 3278980 w 3536157"/>
              <a:gd name="connsiteY6" fmla="*/ 450058 h 3362325"/>
              <a:gd name="connsiteX7" fmla="*/ 3259931 w 3536157"/>
              <a:gd name="connsiteY7" fmla="*/ 490540 h 3362325"/>
              <a:gd name="connsiteX8" fmla="*/ 3193255 w 3536157"/>
              <a:gd name="connsiteY8" fmla="*/ 519114 h 3362325"/>
              <a:gd name="connsiteX9" fmla="*/ 3133724 w 3536157"/>
              <a:gd name="connsiteY9" fmla="*/ 559595 h 3362325"/>
              <a:gd name="connsiteX10" fmla="*/ 3078956 w 3536157"/>
              <a:gd name="connsiteY10" fmla="*/ 661989 h 3362325"/>
              <a:gd name="connsiteX11" fmla="*/ 3057524 w 3536157"/>
              <a:gd name="connsiteY11" fmla="*/ 733427 h 3362325"/>
              <a:gd name="connsiteX12" fmla="*/ 3055144 w 3536157"/>
              <a:gd name="connsiteY12" fmla="*/ 797719 h 3362325"/>
              <a:gd name="connsiteX13" fmla="*/ 3045618 w 3536157"/>
              <a:gd name="connsiteY13" fmla="*/ 854871 h 3362325"/>
              <a:gd name="connsiteX14" fmla="*/ 3038474 w 3536157"/>
              <a:gd name="connsiteY14" fmla="*/ 892970 h 3362325"/>
              <a:gd name="connsiteX15" fmla="*/ 3024187 w 3536157"/>
              <a:gd name="connsiteY15" fmla="*/ 921546 h 3362325"/>
              <a:gd name="connsiteX16" fmla="*/ 3007518 w 3536157"/>
              <a:gd name="connsiteY16" fmla="*/ 957263 h 3362325"/>
              <a:gd name="connsiteX17" fmla="*/ 2978943 w 3536157"/>
              <a:gd name="connsiteY17" fmla="*/ 1009651 h 3362325"/>
              <a:gd name="connsiteX18" fmla="*/ 2962274 w 3536157"/>
              <a:gd name="connsiteY18" fmla="*/ 1097757 h 3362325"/>
              <a:gd name="connsiteX19" fmla="*/ 2924174 w 3536157"/>
              <a:gd name="connsiteY19" fmla="*/ 1147764 h 3362325"/>
              <a:gd name="connsiteX20" fmla="*/ 2833687 w 3536157"/>
              <a:gd name="connsiteY20" fmla="*/ 1195388 h 3362325"/>
              <a:gd name="connsiteX21" fmla="*/ 2771774 w 3536157"/>
              <a:gd name="connsiteY21" fmla="*/ 1219201 h 3362325"/>
              <a:gd name="connsiteX22" fmla="*/ 2738437 w 3536157"/>
              <a:gd name="connsiteY22" fmla="*/ 1240632 h 3362325"/>
              <a:gd name="connsiteX23" fmla="*/ 2709862 w 3536157"/>
              <a:gd name="connsiteY23" fmla="*/ 1281113 h 3362325"/>
              <a:gd name="connsiteX24" fmla="*/ 2652712 w 3536157"/>
              <a:gd name="connsiteY24" fmla="*/ 1369220 h 3362325"/>
              <a:gd name="connsiteX25" fmla="*/ 2609849 w 3536157"/>
              <a:gd name="connsiteY25" fmla="*/ 1493045 h 3362325"/>
              <a:gd name="connsiteX26" fmla="*/ 2569368 w 3536157"/>
              <a:gd name="connsiteY26" fmla="*/ 1576388 h 3362325"/>
              <a:gd name="connsiteX27" fmla="*/ 2528887 w 3536157"/>
              <a:gd name="connsiteY27" fmla="*/ 1652588 h 3362325"/>
              <a:gd name="connsiteX28" fmla="*/ 2464594 w 3536157"/>
              <a:gd name="connsiteY28" fmla="*/ 1700214 h 3362325"/>
              <a:gd name="connsiteX29" fmla="*/ 2409824 w 3536157"/>
              <a:gd name="connsiteY29" fmla="*/ 1769270 h 3362325"/>
              <a:gd name="connsiteX30" fmla="*/ 2286000 w 3536157"/>
              <a:gd name="connsiteY30" fmla="*/ 1900238 h 3362325"/>
              <a:gd name="connsiteX31" fmla="*/ 2171699 w 3536157"/>
              <a:gd name="connsiteY31" fmla="*/ 2009776 h 3362325"/>
              <a:gd name="connsiteX32" fmla="*/ 2069305 w 3536157"/>
              <a:gd name="connsiteY32" fmla="*/ 2085974 h 3362325"/>
              <a:gd name="connsiteX33" fmla="*/ 1978817 w 3536157"/>
              <a:gd name="connsiteY33" fmla="*/ 2100263 h 3362325"/>
              <a:gd name="connsiteX34" fmla="*/ 1916905 w 3536157"/>
              <a:gd name="connsiteY34" fmla="*/ 2128838 h 3362325"/>
              <a:gd name="connsiteX35" fmla="*/ 1859755 w 3536157"/>
              <a:gd name="connsiteY35" fmla="*/ 2174081 h 3362325"/>
              <a:gd name="connsiteX36" fmla="*/ 1840705 w 3536157"/>
              <a:gd name="connsiteY36" fmla="*/ 2240757 h 3362325"/>
              <a:gd name="connsiteX37" fmla="*/ 1838324 w 3536157"/>
              <a:gd name="connsiteY37" fmla="*/ 2319338 h 3362325"/>
              <a:gd name="connsiteX38" fmla="*/ 1831181 w 3536157"/>
              <a:gd name="connsiteY38" fmla="*/ 2374106 h 3362325"/>
              <a:gd name="connsiteX39" fmla="*/ 1816894 w 3536157"/>
              <a:gd name="connsiteY39" fmla="*/ 2407444 h 3362325"/>
              <a:gd name="connsiteX40" fmla="*/ 1788319 w 3536157"/>
              <a:gd name="connsiteY40" fmla="*/ 2440781 h 3362325"/>
              <a:gd name="connsiteX41" fmla="*/ 1728788 w 3536157"/>
              <a:gd name="connsiteY41" fmla="*/ 2464594 h 3362325"/>
              <a:gd name="connsiteX42" fmla="*/ 1676400 w 3536157"/>
              <a:gd name="connsiteY42" fmla="*/ 2478881 h 3362325"/>
              <a:gd name="connsiteX43" fmla="*/ 1624013 w 3536157"/>
              <a:gd name="connsiteY43" fmla="*/ 2483644 h 3362325"/>
              <a:gd name="connsiteX44" fmla="*/ 1543050 w 3536157"/>
              <a:gd name="connsiteY44" fmla="*/ 2481262 h 3362325"/>
              <a:gd name="connsiteX45" fmla="*/ 1454944 w 3536157"/>
              <a:gd name="connsiteY45" fmla="*/ 2478881 h 3362325"/>
              <a:gd name="connsiteX46" fmla="*/ 1402556 w 3536157"/>
              <a:gd name="connsiteY46" fmla="*/ 2483644 h 3362325"/>
              <a:gd name="connsiteX47" fmla="*/ 1364456 w 3536157"/>
              <a:gd name="connsiteY47" fmla="*/ 2509837 h 3362325"/>
              <a:gd name="connsiteX48" fmla="*/ 1345406 w 3536157"/>
              <a:gd name="connsiteY48" fmla="*/ 2538412 h 3362325"/>
              <a:gd name="connsiteX49" fmla="*/ 1326356 w 3536157"/>
              <a:gd name="connsiteY49" fmla="*/ 2574131 h 3362325"/>
              <a:gd name="connsiteX50" fmla="*/ 1312069 w 3536157"/>
              <a:gd name="connsiteY50" fmla="*/ 2612231 h 3362325"/>
              <a:gd name="connsiteX51" fmla="*/ 1281113 w 3536157"/>
              <a:gd name="connsiteY51" fmla="*/ 2636044 h 3362325"/>
              <a:gd name="connsiteX52" fmla="*/ 1238250 w 3536157"/>
              <a:gd name="connsiteY52" fmla="*/ 2674144 h 3362325"/>
              <a:gd name="connsiteX53" fmla="*/ 1207294 w 3536157"/>
              <a:gd name="connsiteY53" fmla="*/ 2683669 h 3362325"/>
              <a:gd name="connsiteX54" fmla="*/ 1171575 w 3536157"/>
              <a:gd name="connsiteY54" fmla="*/ 2676525 h 3362325"/>
              <a:gd name="connsiteX55" fmla="*/ 1116806 w 3536157"/>
              <a:gd name="connsiteY55" fmla="*/ 2676525 h 3362325"/>
              <a:gd name="connsiteX56" fmla="*/ 1088231 w 3536157"/>
              <a:gd name="connsiteY56" fmla="*/ 2681287 h 3362325"/>
              <a:gd name="connsiteX57" fmla="*/ 1042988 w 3536157"/>
              <a:gd name="connsiteY57" fmla="*/ 2688431 h 3362325"/>
              <a:gd name="connsiteX58" fmla="*/ 1004888 w 3536157"/>
              <a:gd name="connsiteY58" fmla="*/ 2712244 h 3362325"/>
              <a:gd name="connsiteX59" fmla="*/ 950119 w 3536157"/>
              <a:gd name="connsiteY59" fmla="*/ 2745581 h 3362325"/>
              <a:gd name="connsiteX60" fmla="*/ 859631 w 3536157"/>
              <a:gd name="connsiteY60" fmla="*/ 2809875 h 3362325"/>
              <a:gd name="connsiteX61" fmla="*/ 788194 w 3536157"/>
              <a:gd name="connsiteY61" fmla="*/ 2857500 h 3362325"/>
              <a:gd name="connsiteX62" fmla="*/ 707231 w 3536157"/>
              <a:gd name="connsiteY62" fmla="*/ 2909887 h 3362325"/>
              <a:gd name="connsiteX63" fmla="*/ 652463 w 3536157"/>
              <a:gd name="connsiteY63" fmla="*/ 2955131 h 3362325"/>
              <a:gd name="connsiteX64" fmla="*/ 547688 w 3536157"/>
              <a:gd name="connsiteY64" fmla="*/ 3017044 h 3362325"/>
              <a:gd name="connsiteX65" fmla="*/ 459581 w 3536157"/>
              <a:gd name="connsiteY65" fmla="*/ 3064669 h 3362325"/>
              <a:gd name="connsiteX66" fmla="*/ 326231 w 3536157"/>
              <a:gd name="connsiteY66" fmla="*/ 3133725 h 3362325"/>
              <a:gd name="connsiteX67" fmla="*/ 240506 w 3536157"/>
              <a:gd name="connsiteY67" fmla="*/ 3167062 h 3362325"/>
              <a:gd name="connsiteX68" fmla="*/ 164306 w 3536157"/>
              <a:gd name="connsiteY68" fmla="*/ 3200400 h 3362325"/>
              <a:gd name="connsiteX69" fmla="*/ 102394 w 3536157"/>
              <a:gd name="connsiteY69" fmla="*/ 3221831 h 3362325"/>
              <a:gd name="connsiteX70" fmla="*/ 0 w 3536157"/>
              <a:gd name="connsiteY70" fmla="*/ 3233737 h 3362325"/>
              <a:gd name="connsiteX71" fmla="*/ 11906 w 3536157"/>
              <a:gd name="connsiteY71" fmla="*/ 3252787 h 3362325"/>
              <a:gd name="connsiteX72" fmla="*/ 33338 w 3536157"/>
              <a:gd name="connsiteY72" fmla="*/ 3281362 h 3362325"/>
              <a:gd name="connsiteX73" fmla="*/ 45244 w 3536157"/>
              <a:gd name="connsiteY73" fmla="*/ 3324225 h 3362325"/>
              <a:gd name="connsiteX74" fmla="*/ 47625 w 3536157"/>
              <a:gd name="connsiteY74" fmla="*/ 3362325 h 3362325"/>
              <a:gd name="connsiteX75" fmla="*/ 100013 w 3536157"/>
              <a:gd name="connsiteY75" fmla="*/ 3345656 h 3362325"/>
              <a:gd name="connsiteX76" fmla="*/ 247650 w 3536157"/>
              <a:gd name="connsiteY76" fmla="*/ 3288506 h 3362325"/>
              <a:gd name="connsiteX77" fmla="*/ 402431 w 3536157"/>
              <a:gd name="connsiteY77" fmla="*/ 3214687 h 3362325"/>
              <a:gd name="connsiteX78" fmla="*/ 531019 w 3536157"/>
              <a:gd name="connsiteY78" fmla="*/ 3138487 h 3362325"/>
              <a:gd name="connsiteX79" fmla="*/ 623888 w 3536157"/>
              <a:gd name="connsiteY79" fmla="*/ 3074194 h 3362325"/>
              <a:gd name="connsiteX80" fmla="*/ 721519 w 3536157"/>
              <a:gd name="connsiteY80" fmla="*/ 3005137 h 3362325"/>
              <a:gd name="connsiteX81" fmla="*/ 857250 w 3536157"/>
              <a:gd name="connsiteY81" fmla="*/ 2900362 h 3362325"/>
              <a:gd name="connsiteX82" fmla="*/ 978694 w 3536157"/>
              <a:gd name="connsiteY82" fmla="*/ 2826544 h 3362325"/>
              <a:gd name="connsiteX83" fmla="*/ 1035844 w 3536157"/>
              <a:gd name="connsiteY83" fmla="*/ 2774156 h 3362325"/>
              <a:gd name="connsiteX84" fmla="*/ 1066800 w 3536157"/>
              <a:gd name="connsiteY84" fmla="*/ 2764631 h 3362325"/>
              <a:gd name="connsiteX85" fmla="*/ 1081088 w 3536157"/>
              <a:gd name="connsiteY85" fmla="*/ 2759869 h 3362325"/>
              <a:gd name="connsiteX86" fmla="*/ 1140619 w 3536157"/>
              <a:gd name="connsiteY86" fmla="*/ 2755106 h 3362325"/>
              <a:gd name="connsiteX87" fmla="*/ 1200150 w 3536157"/>
              <a:gd name="connsiteY87" fmla="*/ 2745581 h 3362325"/>
              <a:gd name="connsiteX88" fmla="*/ 1221581 w 3536157"/>
              <a:gd name="connsiteY88" fmla="*/ 2740819 h 3362325"/>
              <a:gd name="connsiteX89" fmla="*/ 1240631 w 3536157"/>
              <a:gd name="connsiteY89" fmla="*/ 2731294 h 3362325"/>
              <a:gd name="connsiteX90" fmla="*/ 1307306 w 3536157"/>
              <a:gd name="connsiteY90" fmla="*/ 2690812 h 3362325"/>
              <a:gd name="connsiteX91" fmla="*/ 1338263 w 3536157"/>
              <a:gd name="connsiteY91" fmla="*/ 2676525 h 3362325"/>
              <a:gd name="connsiteX92" fmla="*/ 1347788 w 3536157"/>
              <a:gd name="connsiteY92" fmla="*/ 2650331 h 3362325"/>
              <a:gd name="connsiteX93" fmla="*/ 1362075 w 3536157"/>
              <a:gd name="connsiteY93" fmla="*/ 2626519 h 3362325"/>
              <a:gd name="connsiteX94" fmla="*/ 1383506 w 3536157"/>
              <a:gd name="connsiteY94" fmla="*/ 2600325 h 3362325"/>
              <a:gd name="connsiteX95" fmla="*/ 1407319 w 3536157"/>
              <a:gd name="connsiteY95" fmla="*/ 2562225 h 3362325"/>
              <a:gd name="connsiteX96" fmla="*/ 1438275 w 3536157"/>
              <a:gd name="connsiteY96" fmla="*/ 2538412 h 3362325"/>
              <a:gd name="connsiteX97" fmla="*/ 1457325 w 3536157"/>
              <a:gd name="connsiteY97" fmla="*/ 2528887 h 3362325"/>
              <a:gd name="connsiteX98" fmla="*/ 1485900 w 3536157"/>
              <a:gd name="connsiteY98" fmla="*/ 2528887 h 3362325"/>
              <a:gd name="connsiteX99" fmla="*/ 1540669 w 3536157"/>
              <a:gd name="connsiteY99" fmla="*/ 2536031 h 3362325"/>
              <a:gd name="connsiteX100" fmla="*/ 1590675 w 3536157"/>
              <a:gd name="connsiteY100" fmla="*/ 2540794 h 3362325"/>
              <a:gd name="connsiteX101" fmla="*/ 1643063 w 3536157"/>
              <a:gd name="connsiteY101" fmla="*/ 2536031 h 3362325"/>
              <a:gd name="connsiteX102" fmla="*/ 1664494 w 3536157"/>
              <a:gd name="connsiteY102" fmla="*/ 2536031 h 3362325"/>
              <a:gd name="connsiteX103" fmla="*/ 1704975 w 3536157"/>
              <a:gd name="connsiteY103" fmla="*/ 2519362 h 3362325"/>
              <a:gd name="connsiteX104" fmla="*/ 1728788 w 3536157"/>
              <a:gd name="connsiteY104" fmla="*/ 2505075 h 3362325"/>
              <a:gd name="connsiteX105" fmla="*/ 1785938 w 3536157"/>
              <a:gd name="connsiteY105" fmla="*/ 2483644 h 3362325"/>
              <a:gd name="connsiteX106" fmla="*/ 1807369 w 3536157"/>
              <a:gd name="connsiteY106" fmla="*/ 2459831 h 3362325"/>
              <a:gd name="connsiteX107" fmla="*/ 1843088 w 3536157"/>
              <a:gd name="connsiteY107" fmla="*/ 2428875 h 3362325"/>
              <a:gd name="connsiteX108" fmla="*/ 1859756 w 3536157"/>
              <a:gd name="connsiteY108" fmla="*/ 2386012 h 3362325"/>
              <a:gd name="connsiteX109" fmla="*/ 1876425 w 3536157"/>
              <a:gd name="connsiteY109" fmla="*/ 2347912 h 3362325"/>
              <a:gd name="connsiteX110" fmla="*/ 1890713 w 3536157"/>
              <a:gd name="connsiteY110" fmla="*/ 2307431 h 3362325"/>
              <a:gd name="connsiteX111" fmla="*/ 1893093 w 3536157"/>
              <a:gd name="connsiteY111" fmla="*/ 2259807 h 3362325"/>
              <a:gd name="connsiteX112" fmla="*/ 1912143 w 3536157"/>
              <a:gd name="connsiteY112" fmla="*/ 2214563 h 3362325"/>
              <a:gd name="connsiteX113" fmla="*/ 1955006 w 3536157"/>
              <a:gd name="connsiteY113" fmla="*/ 2169320 h 3362325"/>
              <a:gd name="connsiteX114" fmla="*/ 2059780 w 3536157"/>
              <a:gd name="connsiteY114" fmla="*/ 2150269 h 3362325"/>
              <a:gd name="connsiteX115" fmla="*/ 2216943 w 3536157"/>
              <a:gd name="connsiteY115" fmla="*/ 2040732 h 3362325"/>
              <a:gd name="connsiteX116" fmla="*/ 2274093 w 3536157"/>
              <a:gd name="connsiteY116" fmla="*/ 1988345 h 3362325"/>
              <a:gd name="connsiteX117" fmla="*/ 2378868 w 3536157"/>
              <a:gd name="connsiteY117" fmla="*/ 1878807 h 3362325"/>
              <a:gd name="connsiteX118" fmla="*/ 2486024 w 3536157"/>
              <a:gd name="connsiteY118" fmla="*/ 1747839 h 3362325"/>
              <a:gd name="connsiteX119" fmla="*/ 2566986 w 3536157"/>
              <a:gd name="connsiteY119" fmla="*/ 1676400 h 3362325"/>
              <a:gd name="connsiteX120" fmla="*/ 2638424 w 3536157"/>
              <a:gd name="connsiteY120" fmla="*/ 1524001 h 3362325"/>
              <a:gd name="connsiteX121" fmla="*/ 2693193 w 3536157"/>
              <a:gd name="connsiteY121" fmla="*/ 1393032 h 3362325"/>
              <a:gd name="connsiteX122" fmla="*/ 2724149 w 3536157"/>
              <a:gd name="connsiteY122" fmla="*/ 1328738 h 3362325"/>
              <a:gd name="connsiteX123" fmla="*/ 2783681 w 3536157"/>
              <a:gd name="connsiteY123" fmla="*/ 1273970 h 3362325"/>
              <a:gd name="connsiteX124" fmla="*/ 2886074 w 3536157"/>
              <a:gd name="connsiteY124" fmla="*/ 1216820 h 3362325"/>
              <a:gd name="connsiteX125" fmla="*/ 2950368 w 3536157"/>
              <a:gd name="connsiteY125" fmla="*/ 1202532 h 3362325"/>
              <a:gd name="connsiteX126" fmla="*/ 3002755 w 3536157"/>
              <a:gd name="connsiteY126" fmla="*/ 1147763 h 3362325"/>
              <a:gd name="connsiteX127" fmla="*/ 3040855 w 3536157"/>
              <a:gd name="connsiteY127" fmla="*/ 1064420 h 3362325"/>
              <a:gd name="connsiteX128" fmla="*/ 3050380 w 3536157"/>
              <a:gd name="connsiteY128" fmla="*/ 1012033 h 3362325"/>
              <a:gd name="connsiteX129" fmla="*/ 3083718 w 3536157"/>
              <a:gd name="connsiteY129" fmla="*/ 969170 h 3362325"/>
              <a:gd name="connsiteX130" fmla="*/ 3105150 w 3536157"/>
              <a:gd name="connsiteY130" fmla="*/ 933452 h 3362325"/>
              <a:gd name="connsiteX131" fmla="*/ 3143249 w 3536157"/>
              <a:gd name="connsiteY131" fmla="*/ 859633 h 3362325"/>
              <a:gd name="connsiteX132" fmla="*/ 3143248 w 3536157"/>
              <a:gd name="connsiteY132" fmla="*/ 826296 h 3362325"/>
              <a:gd name="connsiteX133" fmla="*/ 3162299 w 3536157"/>
              <a:gd name="connsiteY133" fmla="*/ 792958 h 3362325"/>
              <a:gd name="connsiteX134" fmla="*/ 3195637 w 3536157"/>
              <a:gd name="connsiteY134" fmla="*/ 752477 h 3362325"/>
              <a:gd name="connsiteX135" fmla="*/ 3233737 w 3536157"/>
              <a:gd name="connsiteY135" fmla="*/ 702469 h 3362325"/>
              <a:gd name="connsiteX136" fmla="*/ 3298031 w 3536157"/>
              <a:gd name="connsiteY136" fmla="*/ 590552 h 3362325"/>
              <a:gd name="connsiteX137" fmla="*/ 3338512 w 3536157"/>
              <a:gd name="connsiteY137" fmla="*/ 557215 h 3362325"/>
              <a:gd name="connsiteX138" fmla="*/ 3362324 w 3536157"/>
              <a:gd name="connsiteY138" fmla="*/ 502446 h 3362325"/>
              <a:gd name="connsiteX139" fmla="*/ 3390899 w 3536157"/>
              <a:gd name="connsiteY139" fmla="*/ 428627 h 3362325"/>
              <a:gd name="connsiteX140" fmla="*/ 3421856 w 3536157"/>
              <a:gd name="connsiteY140" fmla="*/ 347664 h 3362325"/>
              <a:gd name="connsiteX141" fmla="*/ 3481387 w 3536157"/>
              <a:gd name="connsiteY141" fmla="*/ 252414 h 3362325"/>
              <a:gd name="connsiteX142" fmla="*/ 3536157 w 3536157"/>
              <a:gd name="connsiteY142" fmla="*/ 147636 h 3362325"/>
              <a:gd name="connsiteX0" fmla="*/ 3505200 w 3536157"/>
              <a:gd name="connsiteY0" fmla="*/ 0 h 3362325"/>
              <a:gd name="connsiteX1" fmla="*/ 3469481 w 3536157"/>
              <a:gd name="connsiteY1" fmla="*/ 140495 h 3362325"/>
              <a:gd name="connsiteX2" fmla="*/ 3440906 w 3536157"/>
              <a:gd name="connsiteY2" fmla="*/ 228600 h 3362325"/>
              <a:gd name="connsiteX3" fmla="*/ 3381374 w 3536157"/>
              <a:gd name="connsiteY3" fmla="*/ 340520 h 3362325"/>
              <a:gd name="connsiteX4" fmla="*/ 3336130 w 3536157"/>
              <a:gd name="connsiteY4" fmla="*/ 385764 h 3362325"/>
              <a:gd name="connsiteX5" fmla="*/ 3298031 w 3536157"/>
              <a:gd name="connsiteY5" fmla="*/ 423864 h 3362325"/>
              <a:gd name="connsiteX6" fmla="*/ 3278980 w 3536157"/>
              <a:gd name="connsiteY6" fmla="*/ 450058 h 3362325"/>
              <a:gd name="connsiteX7" fmla="*/ 3259931 w 3536157"/>
              <a:gd name="connsiteY7" fmla="*/ 490540 h 3362325"/>
              <a:gd name="connsiteX8" fmla="*/ 3193255 w 3536157"/>
              <a:gd name="connsiteY8" fmla="*/ 519114 h 3362325"/>
              <a:gd name="connsiteX9" fmla="*/ 3133724 w 3536157"/>
              <a:gd name="connsiteY9" fmla="*/ 559595 h 3362325"/>
              <a:gd name="connsiteX10" fmla="*/ 3078956 w 3536157"/>
              <a:gd name="connsiteY10" fmla="*/ 661989 h 3362325"/>
              <a:gd name="connsiteX11" fmla="*/ 3057524 w 3536157"/>
              <a:gd name="connsiteY11" fmla="*/ 733427 h 3362325"/>
              <a:gd name="connsiteX12" fmla="*/ 3055144 w 3536157"/>
              <a:gd name="connsiteY12" fmla="*/ 797719 h 3362325"/>
              <a:gd name="connsiteX13" fmla="*/ 3045618 w 3536157"/>
              <a:gd name="connsiteY13" fmla="*/ 854871 h 3362325"/>
              <a:gd name="connsiteX14" fmla="*/ 3038474 w 3536157"/>
              <a:gd name="connsiteY14" fmla="*/ 892970 h 3362325"/>
              <a:gd name="connsiteX15" fmla="*/ 3024187 w 3536157"/>
              <a:gd name="connsiteY15" fmla="*/ 921546 h 3362325"/>
              <a:gd name="connsiteX16" fmla="*/ 3007518 w 3536157"/>
              <a:gd name="connsiteY16" fmla="*/ 957263 h 3362325"/>
              <a:gd name="connsiteX17" fmla="*/ 2978943 w 3536157"/>
              <a:gd name="connsiteY17" fmla="*/ 1009651 h 3362325"/>
              <a:gd name="connsiteX18" fmla="*/ 2962274 w 3536157"/>
              <a:gd name="connsiteY18" fmla="*/ 1097757 h 3362325"/>
              <a:gd name="connsiteX19" fmla="*/ 2924174 w 3536157"/>
              <a:gd name="connsiteY19" fmla="*/ 1147764 h 3362325"/>
              <a:gd name="connsiteX20" fmla="*/ 2833687 w 3536157"/>
              <a:gd name="connsiteY20" fmla="*/ 1195388 h 3362325"/>
              <a:gd name="connsiteX21" fmla="*/ 2771774 w 3536157"/>
              <a:gd name="connsiteY21" fmla="*/ 1219201 h 3362325"/>
              <a:gd name="connsiteX22" fmla="*/ 2738437 w 3536157"/>
              <a:gd name="connsiteY22" fmla="*/ 1240632 h 3362325"/>
              <a:gd name="connsiteX23" fmla="*/ 2709862 w 3536157"/>
              <a:gd name="connsiteY23" fmla="*/ 1281113 h 3362325"/>
              <a:gd name="connsiteX24" fmla="*/ 2652712 w 3536157"/>
              <a:gd name="connsiteY24" fmla="*/ 1369220 h 3362325"/>
              <a:gd name="connsiteX25" fmla="*/ 2609849 w 3536157"/>
              <a:gd name="connsiteY25" fmla="*/ 1493045 h 3362325"/>
              <a:gd name="connsiteX26" fmla="*/ 2569368 w 3536157"/>
              <a:gd name="connsiteY26" fmla="*/ 1576388 h 3362325"/>
              <a:gd name="connsiteX27" fmla="*/ 2528887 w 3536157"/>
              <a:gd name="connsiteY27" fmla="*/ 1652588 h 3362325"/>
              <a:gd name="connsiteX28" fmla="*/ 2464594 w 3536157"/>
              <a:gd name="connsiteY28" fmla="*/ 1700214 h 3362325"/>
              <a:gd name="connsiteX29" fmla="*/ 2409824 w 3536157"/>
              <a:gd name="connsiteY29" fmla="*/ 1769270 h 3362325"/>
              <a:gd name="connsiteX30" fmla="*/ 2286000 w 3536157"/>
              <a:gd name="connsiteY30" fmla="*/ 1900238 h 3362325"/>
              <a:gd name="connsiteX31" fmla="*/ 2171699 w 3536157"/>
              <a:gd name="connsiteY31" fmla="*/ 2009776 h 3362325"/>
              <a:gd name="connsiteX32" fmla="*/ 2069305 w 3536157"/>
              <a:gd name="connsiteY32" fmla="*/ 2085974 h 3362325"/>
              <a:gd name="connsiteX33" fmla="*/ 1978817 w 3536157"/>
              <a:gd name="connsiteY33" fmla="*/ 2100263 h 3362325"/>
              <a:gd name="connsiteX34" fmla="*/ 1916905 w 3536157"/>
              <a:gd name="connsiteY34" fmla="*/ 2128838 h 3362325"/>
              <a:gd name="connsiteX35" fmla="*/ 1859755 w 3536157"/>
              <a:gd name="connsiteY35" fmla="*/ 2174081 h 3362325"/>
              <a:gd name="connsiteX36" fmla="*/ 1840705 w 3536157"/>
              <a:gd name="connsiteY36" fmla="*/ 2240757 h 3362325"/>
              <a:gd name="connsiteX37" fmla="*/ 1838324 w 3536157"/>
              <a:gd name="connsiteY37" fmla="*/ 2319338 h 3362325"/>
              <a:gd name="connsiteX38" fmla="*/ 1831181 w 3536157"/>
              <a:gd name="connsiteY38" fmla="*/ 2374106 h 3362325"/>
              <a:gd name="connsiteX39" fmla="*/ 1816894 w 3536157"/>
              <a:gd name="connsiteY39" fmla="*/ 2407444 h 3362325"/>
              <a:gd name="connsiteX40" fmla="*/ 1788319 w 3536157"/>
              <a:gd name="connsiteY40" fmla="*/ 2440781 h 3362325"/>
              <a:gd name="connsiteX41" fmla="*/ 1728788 w 3536157"/>
              <a:gd name="connsiteY41" fmla="*/ 2464594 h 3362325"/>
              <a:gd name="connsiteX42" fmla="*/ 1676400 w 3536157"/>
              <a:gd name="connsiteY42" fmla="*/ 2478881 h 3362325"/>
              <a:gd name="connsiteX43" fmla="*/ 1624013 w 3536157"/>
              <a:gd name="connsiteY43" fmla="*/ 2483644 h 3362325"/>
              <a:gd name="connsiteX44" fmla="*/ 1543050 w 3536157"/>
              <a:gd name="connsiteY44" fmla="*/ 2481262 h 3362325"/>
              <a:gd name="connsiteX45" fmla="*/ 1454944 w 3536157"/>
              <a:gd name="connsiteY45" fmla="*/ 2478881 h 3362325"/>
              <a:gd name="connsiteX46" fmla="*/ 1402556 w 3536157"/>
              <a:gd name="connsiteY46" fmla="*/ 2483644 h 3362325"/>
              <a:gd name="connsiteX47" fmla="*/ 1364456 w 3536157"/>
              <a:gd name="connsiteY47" fmla="*/ 2509837 h 3362325"/>
              <a:gd name="connsiteX48" fmla="*/ 1345406 w 3536157"/>
              <a:gd name="connsiteY48" fmla="*/ 2538412 h 3362325"/>
              <a:gd name="connsiteX49" fmla="*/ 1326356 w 3536157"/>
              <a:gd name="connsiteY49" fmla="*/ 2574131 h 3362325"/>
              <a:gd name="connsiteX50" fmla="*/ 1312069 w 3536157"/>
              <a:gd name="connsiteY50" fmla="*/ 2612231 h 3362325"/>
              <a:gd name="connsiteX51" fmla="*/ 1281113 w 3536157"/>
              <a:gd name="connsiteY51" fmla="*/ 2636044 h 3362325"/>
              <a:gd name="connsiteX52" fmla="*/ 1238250 w 3536157"/>
              <a:gd name="connsiteY52" fmla="*/ 2674144 h 3362325"/>
              <a:gd name="connsiteX53" fmla="*/ 1207294 w 3536157"/>
              <a:gd name="connsiteY53" fmla="*/ 2683669 h 3362325"/>
              <a:gd name="connsiteX54" fmla="*/ 1171575 w 3536157"/>
              <a:gd name="connsiteY54" fmla="*/ 2676525 h 3362325"/>
              <a:gd name="connsiteX55" fmla="*/ 1116806 w 3536157"/>
              <a:gd name="connsiteY55" fmla="*/ 2676525 h 3362325"/>
              <a:gd name="connsiteX56" fmla="*/ 1088231 w 3536157"/>
              <a:gd name="connsiteY56" fmla="*/ 2681287 h 3362325"/>
              <a:gd name="connsiteX57" fmla="*/ 1042988 w 3536157"/>
              <a:gd name="connsiteY57" fmla="*/ 2688431 h 3362325"/>
              <a:gd name="connsiteX58" fmla="*/ 1004888 w 3536157"/>
              <a:gd name="connsiteY58" fmla="*/ 2712244 h 3362325"/>
              <a:gd name="connsiteX59" fmla="*/ 950119 w 3536157"/>
              <a:gd name="connsiteY59" fmla="*/ 2745581 h 3362325"/>
              <a:gd name="connsiteX60" fmla="*/ 859631 w 3536157"/>
              <a:gd name="connsiteY60" fmla="*/ 2809875 h 3362325"/>
              <a:gd name="connsiteX61" fmla="*/ 788194 w 3536157"/>
              <a:gd name="connsiteY61" fmla="*/ 2857500 h 3362325"/>
              <a:gd name="connsiteX62" fmla="*/ 707231 w 3536157"/>
              <a:gd name="connsiteY62" fmla="*/ 2909887 h 3362325"/>
              <a:gd name="connsiteX63" fmla="*/ 652463 w 3536157"/>
              <a:gd name="connsiteY63" fmla="*/ 2955131 h 3362325"/>
              <a:gd name="connsiteX64" fmla="*/ 547688 w 3536157"/>
              <a:gd name="connsiteY64" fmla="*/ 3017044 h 3362325"/>
              <a:gd name="connsiteX65" fmla="*/ 459581 w 3536157"/>
              <a:gd name="connsiteY65" fmla="*/ 3064669 h 3362325"/>
              <a:gd name="connsiteX66" fmla="*/ 326231 w 3536157"/>
              <a:gd name="connsiteY66" fmla="*/ 3133725 h 3362325"/>
              <a:gd name="connsiteX67" fmla="*/ 240506 w 3536157"/>
              <a:gd name="connsiteY67" fmla="*/ 3167062 h 3362325"/>
              <a:gd name="connsiteX68" fmla="*/ 164306 w 3536157"/>
              <a:gd name="connsiteY68" fmla="*/ 3200400 h 3362325"/>
              <a:gd name="connsiteX69" fmla="*/ 102394 w 3536157"/>
              <a:gd name="connsiteY69" fmla="*/ 3221831 h 3362325"/>
              <a:gd name="connsiteX70" fmla="*/ 0 w 3536157"/>
              <a:gd name="connsiteY70" fmla="*/ 3233737 h 3362325"/>
              <a:gd name="connsiteX71" fmla="*/ 11906 w 3536157"/>
              <a:gd name="connsiteY71" fmla="*/ 3252787 h 3362325"/>
              <a:gd name="connsiteX72" fmla="*/ 33338 w 3536157"/>
              <a:gd name="connsiteY72" fmla="*/ 3281362 h 3362325"/>
              <a:gd name="connsiteX73" fmla="*/ 45244 w 3536157"/>
              <a:gd name="connsiteY73" fmla="*/ 3324225 h 3362325"/>
              <a:gd name="connsiteX74" fmla="*/ 47625 w 3536157"/>
              <a:gd name="connsiteY74" fmla="*/ 3362325 h 3362325"/>
              <a:gd name="connsiteX75" fmla="*/ 100013 w 3536157"/>
              <a:gd name="connsiteY75" fmla="*/ 3345656 h 3362325"/>
              <a:gd name="connsiteX76" fmla="*/ 247650 w 3536157"/>
              <a:gd name="connsiteY76" fmla="*/ 3288506 h 3362325"/>
              <a:gd name="connsiteX77" fmla="*/ 402431 w 3536157"/>
              <a:gd name="connsiteY77" fmla="*/ 3214687 h 3362325"/>
              <a:gd name="connsiteX78" fmla="*/ 531019 w 3536157"/>
              <a:gd name="connsiteY78" fmla="*/ 3138487 h 3362325"/>
              <a:gd name="connsiteX79" fmla="*/ 623888 w 3536157"/>
              <a:gd name="connsiteY79" fmla="*/ 3074194 h 3362325"/>
              <a:gd name="connsiteX80" fmla="*/ 721519 w 3536157"/>
              <a:gd name="connsiteY80" fmla="*/ 3005137 h 3362325"/>
              <a:gd name="connsiteX81" fmla="*/ 857250 w 3536157"/>
              <a:gd name="connsiteY81" fmla="*/ 2900362 h 3362325"/>
              <a:gd name="connsiteX82" fmla="*/ 978694 w 3536157"/>
              <a:gd name="connsiteY82" fmla="*/ 2826544 h 3362325"/>
              <a:gd name="connsiteX83" fmla="*/ 1035844 w 3536157"/>
              <a:gd name="connsiteY83" fmla="*/ 2774156 h 3362325"/>
              <a:gd name="connsiteX84" fmla="*/ 1066800 w 3536157"/>
              <a:gd name="connsiteY84" fmla="*/ 2764631 h 3362325"/>
              <a:gd name="connsiteX85" fmla="*/ 1081088 w 3536157"/>
              <a:gd name="connsiteY85" fmla="*/ 2759869 h 3362325"/>
              <a:gd name="connsiteX86" fmla="*/ 1140619 w 3536157"/>
              <a:gd name="connsiteY86" fmla="*/ 2755106 h 3362325"/>
              <a:gd name="connsiteX87" fmla="*/ 1200150 w 3536157"/>
              <a:gd name="connsiteY87" fmla="*/ 2745581 h 3362325"/>
              <a:gd name="connsiteX88" fmla="*/ 1221581 w 3536157"/>
              <a:gd name="connsiteY88" fmla="*/ 2740819 h 3362325"/>
              <a:gd name="connsiteX89" fmla="*/ 1240631 w 3536157"/>
              <a:gd name="connsiteY89" fmla="*/ 2731294 h 3362325"/>
              <a:gd name="connsiteX90" fmla="*/ 1307306 w 3536157"/>
              <a:gd name="connsiteY90" fmla="*/ 2690812 h 3362325"/>
              <a:gd name="connsiteX91" fmla="*/ 1338263 w 3536157"/>
              <a:gd name="connsiteY91" fmla="*/ 2676525 h 3362325"/>
              <a:gd name="connsiteX92" fmla="*/ 1347788 w 3536157"/>
              <a:gd name="connsiteY92" fmla="*/ 2650331 h 3362325"/>
              <a:gd name="connsiteX93" fmla="*/ 1362075 w 3536157"/>
              <a:gd name="connsiteY93" fmla="*/ 2626519 h 3362325"/>
              <a:gd name="connsiteX94" fmla="*/ 1383506 w 3536157"/>
              <a:gd name="connsiteY94" fmla="*/ 2600325 h 3362325"/>
              <a:gd name="connsiteX95" fmla="*/ 1407319 w 3536157"/>
              <a:gd name="connsiteY95" fmla="*/ 2562225 h 3362325"/>
              <a:gd name="connsiteX96" fmla="*/ 1438275 w 3536157"/>
              <a:gd name="connsiteY96" fmla="*/ 2538412 h 3362325"/>
              <a:gd name="connsiteX97" fmla="*/ 1457325 w 3536157"/>
              <a:gd name="connsiteY97" fmla="*/ 2528887 h 3362325"/>
              <a:gd name="connsiteX98" fmla="*/ 1485900 w 3536157"/>
              <a:gd name="connsiteY98" fmla="*/ 2528887 h 3362325"/>
              <a:gd name="connsiteX99" fmla="*/ 1540669 w 3536157"/>
              <a:gd name="connsiteY99" fmla="*/ 2536031 h 3362325"/>
              <a:gd name="connsiteX100" fmla="*/ 1590675 w 3536157"/>
              <a:gd name="connsiteY100" fmla="*/ 2540794 h 3362325"/>
              <a:gd name="connsiteX101" fmla="*/ 1643063 w 3536157"/>
              <a:gd name="connsiteY101" fmla="*/ 2536031 h 3362325"/>
              <a:gd name="connsiteX102" fmla="*/ 1664494 w 3536157"/>
              <a:gd name="connsiteY102" fmla="*/ 2536031 h 3362325"/>
              <a:gd name="connsiteX103" fmla="*/ 1704975 w 3536157"/>
              <a:gd name="connsiteY103" fmla="*/ 2519362 h 3362325"/>
              <a:gd name="connsiteX104" fmla="*/ 1728788 w 3536157"/>
              <a:gd name="connsiteY104" fmla="*/ 2505075 h 3362325"/>
              <a:gd name="connsiteX105" fmla="*/ 1785938 w 3536157"/>
              <a:gd name="connsiteY105" fmla="*/ 2483644 h 3362325"/>
              <a:gd name="connsiteX106" fmla="*/ 1807369 w 3536157"/>
              <a:gd name="connsiteY106" fmla="*/ 2459831 h 3362325"/>
              <a:gd name="connsiteX107" fmla="*/ 1843088 w 3536157"/>
              <a:gd name="connsiteY107" fmla="*/ 2428875 h 3362325"/>
              <a:gd name="connsiteX108" fmla="*/ 1859756 w 3536157"/>
              <a:gd name="connsiteY108" fmla="*/ 2386012 h 3362325"/>
              <a:gd name="connsiteX109" fmla="*/ 1876425 w 3536157"/>
              <a:gd name="connsiteY109" fmla="*/ 2347912 h 3362325"/>
              <a:gd name="connsiteX110" fmla="*/ 1890713 w 3536157"/>
              <a:gd name="connsiteY110" fmla="*/ 2307431 h 3362325"/>
              <a:gd name="connsiteX111" fmla="*/ 1893093 w 3536157"/>
              <a:gd name="connsiteY111" fmla="*/ 2259807 h 3362325"/>
              <a:gd name="connsiteX112" fmla="*/ 1912143 w 3536157"/>
              <a:gd name="connsiteY112" fmla="*/ 2214563 h 3362325"/>
              <a:gd name="connsiteX113" fmla="*/ 1955006 w 3536157"/>
              <a:gd name="connsiteY113" fmla="*/ 2169320 h 3362325"/>
              <a:gd name="connsiteX114" fmla="*/ 2059780 w 3536157"/>
              <a:gd name="connsiteY114" fmla="*/ 2150269 h 3362325"/>
              <a:gd name="connsiteX115" fmla="*/ 2216943 w 3536157"/>
              <a:gd name="connsiteY115" fmla="*/ 2040732 h 3362325"/>
              <a:gd name="connsiteX116" fmla="*/ 2274093 w 3536157"/>
              <a:gd name="connsiteY116" fmla="*/ 1988345 h 3362325"/>
              <a:gd name="connsiteX117" fmla="*/ 2378868 w 3536157"/>
              <a:gd name="connsiteY117" fmla="*/ 1878807 h 3362325"/>
              <a:gd name="connsiteX118" fmla="*/ 2486024 w 3536157"/>
              <a:gd name="connsiteY118" fmla="*/ 1747839 h 3362325"/>
              <a:gd name="connsiteX119" fmla="*/ 2566986 w 3536157"/>
              <a:gd name="connsiteY119" fmla="*/ 1676400 h 3362325"/>
              <a:gd name="connsiteX120" fmla="*/ 2638424 w 3536157"/>
              <a:gd name="connsiteY120" fmla="*/ 1524001 h 3362325"/>
              <a:gd name="connsiteX121" fmla="*/ 2693193 w 3536157"/>
              <a:gd name="connsiteY121" fmla="*/ 1393032 h 3362325"/>
              <a:gd name="connsiteX122" fmla="*/ 2724149 w 3536157"/>
              <a:gd name="connsiteY122" fmla="*/ 1328738 h 3362325"/>
              <a:gd name="connsiteX123" fmla="*/ 2783681 w 3536157"/>
              <a:gd name="connsiteY123" fmla="*/ 1273970 h 3362325"/>
              <a:gd name="connsiteX124" fmla="*/ 2886074 w 3536157"/>
              <a:gd name="connsiteY124" fmla="*/ 1216820 h 3362325"/>
              <a:gd name="connsiteX125" fmla="*/ 2950368 w 3536157"/>
              <a:gd name="connsiteY125" fmla="*/ 1202532 h 3362325"/>
              <a:gd name="connsiteX126" fmla="*/ 3002755 w 3536157"/>
              <a:gd name="connsiteY126" fmla="*/ 1147763 h 3362325"/>
              <a:gd name="connsiteX127" fmla="*/ 3040855 w 3536157"/>
              <a:gd name="connsiteY127" fmla="*/ 1064420 h 3362325"/>
              <a:gd name="connsiteX128" fmla="*/ 3050380 w 3536157"/>
              <a:gd name="connsiteY128" fmla="*/ 1012033 h 3362325"/>
              <a:gd name="connsiteX129" fmla="*/ 3083718 w 3536157"/>
              <a:gd name="connsiteY129" fmla="*/ 969170 h 3362325"/>
              <a:gd name="connsiteX130" fmla="*/ 3105150 w 3536157"/>
              <a:gd name="connsiteY130" fmla="*/ 933452 h 3362325"/>
              <a:gd name="connsiteX131" fmla="*/ 3133724 w 3536157"/>
              <a:gd name="connsiteY131" fmla="*/ 864396 h 3362325"/>
              <a:gd name="connsiteX132" fmla="*/ 3143248 w 3536157"/>
              <a:gd name="connsiteY132" fmla="*/ 826296 h 3362325"/>
              <a:gd name="connsiteX133" fmla="*/ 3162299 w 3536157"/>
              <a:gd name="connsiteY133" fmla="*/ 792958 h 3362325"/>
              <a:gd name="connsiteX134" fmla="*/ 3195637 w 3536157"/>
              <a:gd name="connsiteY134" fmla="*/ 752477 h 3362325"/>
              <a:gd name="connsiteX135" fmla="*/ 3233737 w 3536157"/>
              <a:gd name="connsiteY135" fmla="*/ 702469 h 3362325"/>
              <a:gd name="connsiteX136" fmla="*/ 3298031 w 3536157"/>
              <a:gd name="connsiteY136" fmla="*/ 590552 h 3362325"/>
              <a:gd name="connsiteX137" fmla="*/ 3338512 w 3536157"/>
              <a:gd name="connsiteY137" fmla="*/ 557215 h 3362325"/>
              <a:gd name="connsiteX138" fmla="*/ 3362324 w 3536157"/>
              <a:gd name="connsiteY138" fmla="*/ 502446 h 3362325"/>
              <a:gd name="connsiteX139" fmla="*/ 3390899 w 3536157"/>
              <a:gd name="connsiteY139" fmla="*/ 428627 h 3362325"/>
              <a:gd name="connsiteX140" fmla="*/ 3421856 w 3536157"/>
              <a:gd name="connsiteY140" fmla="*/ 347664 h 3362325"/>
              <a:gd name="connsiteX141" fmla="*/ 3481387 w 3536157"/>
              <a:gd name="connsiteY141" fmla="*/ 252414 h 3362325"/>
              <a:gd name="connsiteX142" fmla="*/ 3536157 w 3536157"/>
              <a:gd name="connsiteY142" fmla="*/ 147636 h 3362325"/>
              <a:gd name="connsiteX0" fmla="*/ 3505200 w 3536157"/>
              <a:gd name="connsiteY0" fmla="*/ 0 h 3362325"/>
              <a:gd name="connsiteX1" fmla="*/ 3469481 w 3536157"/>
              <a:gd name="connsiteY1" fmla="*/ 140495 h 3362325"/>
              <a:gd name="connsiteX2" fmla="*/ 3440906 w 3536157"/>
              <a:gd name="connsiteY2" fmla="*/ 228600 h 3362325"/>
              <a:gd name="connsiteX3" fmla="*/ 3381374 w 3536157"/>
              <a:gd name="connsiteY3" fmla="*/ 340520 h 3362325"/>
              <a:gd name="connsiteX4" fmla="*/ 3336130 w 3536157"/>
              <a:gd name="connsiteY4" fmla="*/ 385764 h 3362325"/>
              <a:gd name="connsiteX5" fmla="*/ 3298031 w 3536157"/>
              <a:gd name="connsiteY5" fmla="*/ 423864 h 3362325"/>
              <a:gd name="connsiteX6" fmla="*/ 3278980 w 3536157"/>
              <a:gd name="connsiteY6" fmla="*/ 450058 h 3362325"/>
              <a:gd name="connsiteX7" fmla="*/ 3259931 w 3536157"/>
              <a:gd name="connsiteY7" fmla="*/ 490540 h 3362325"/>
              <a:gd name="connsiteX8" fmla="*/ 3193255 w 3536157"/>
              <a:gd name="connsiteY8" fmla="*/ 519114 h 3362325"/>
              <a:gd name="connsiteX9" fmla="*/ 3133724 w 3536157"/>
              <a:gd name="connsiteY9" fmla="*/ 559595 h 3362325"/>
              <a:gd name="connsiteX10" fmla="*/ 3078956 w 3536157"/>
              <a:gd name="connsiteY10" fmla="*/ 661989 h 3362325"/>
              <a:gd name="connsiteX11" fmla="*/ 3057524 w 3536157"/>
              <a:gd name="connsiteY11" fmla="*/ 733427 h 3362325"/>
              <a:gd name="connsiteX12" fmla="*/ 3055144 w 3536157"/>
              <a:gd name="connsiteY12" fmla="*/ 797719 h 3362325"/>
              <a:gd name="connsiteX13" fmla="*/ 3045618 w 3536157"/>
              <a:gd name="connsiteY13" fmla="*/ 854871 h 3362325"/>
              <a:gd name="connsiteX14" fmla="*/ 3038474 w 3536157"/>
              <a:gd name="connsiteY14" fmla="*/ 892970 h 3362325"/>
              <a:gd name="connsiteX15" fmla="*/ 3024187 w 3536157"/>
              <a:gd name="connsiteY15" fmla="*/ 921546 h 3362325"/>
              <a:gd name="connsiteX16" fmla="*/ 3007518 w 3536157"/>
              <a:gd name="connsiteY16" fmla="*/ 957263 h 3362325"/>
              <a:gd name="connsiteX17" fmla="*/ 2978943 w 3536157"/>
              <a:gd name="connsiteY17" fmla="*/ 1009651 h 3362325"/>
              <a:gd name="connsiteX18" fmla="*/ 2962274 w 3536157"/>
              <a:gd name="connsiteY18" fmla="*/ 1097757 h 3362325"/>
              <a:gd name="connsiteX19" fmla="*/ 2924174 w 3536157"/>
              <a:gd name="connsiteY19" fmla="*/ 1147764 h 3362325"/>
              <a:gd name="connsiteX20" fmla="*/ 2833687 w 3536157"/>
              <a:gd name="connsiteY20" fmla="*/ 1195388 h 3362325"/>
              <a:gd name="connsiteX21" fmla="*/ 2771774 w 3536157"/>
              <a:gd name="connsiteY21" fmla="*/ 1219201 h 3362325"/>
              <a:gd name="connsiteX22" fmla="*/ 2738437 w 3536157"/>
              <a:gd name="connsiteY22" fmla="*/ 1240632 h 3362325"/>
              <a:gd name="connsiteX23" fmla="*/ 2709862 w 3536157"/>
              <a:gd name="connsiteY23" fmla="*/ 1281113 h 3362325"/>
              <a:gd name="connsiteX24" fmla="*/ 2652712 w 3536157"/>
              <a:gd name="connsiteY24" fmla="*/ 1369220 h 3362325"/>
              <a:gd name="connsiteX25" fmla="*/ 2609849 w 3536157"/>
              <a:gd name="connsiteY25" fmla="*/ 1493045 h 3362325"/>
              <a:gd name="connsiteX26" fmla="*/ 2569368 w 3536157"/>
              <a:gd name="connsiteY26" fmla="*/ 1576388 h 3362325"/>
              <a:gd name="connsiteX27" fmla="*/ 2528887 w 3536157"/>
              <a:gd name="connsiteY27" fmla="*/ 1652588 h 3362325"/>
              <a:gd name="connsiteX28" fmla="*/ 2464594 w 3536157"/>
              <a:gd name="connsiteY28" fmla="*/ 1700214 h 3362325"/>
              <a:gd name="connsiteX29" fmla="*/ 2409824 w 3536157"/>
              <a:gd name="connsiteY29" fmla="*/ 1769270 h 3362325"/>
              <a:gd name="connsiteX30" fmla="*/ 2286000 w 3536157"/>
              <a:gd name="connsiteY30" fmla="*/ 1900238 h 3362325"/>
              <a:gd name="connsiteX31" fmla="*/ 2171699 w 3536157"/>
              <a:gd name="connsiteY31" fmla="*/ 2009776 h 3362325"/>
              <a:gd name="connsiteX32" fmla="*/ 2069305 w 3536157"/>
              <a:gd name="connsiteY32" fmla="*/ 2085974 h 3362325"/>
              <a:gd name="connsiteX33" fmla="*/ 1978817 w 3536157"/>
              <a:gd name="connsiteY33" fmla="*/ 2100263 h 3362325"/>
              <a:gd name="connsiteX34" fmla="*/ 1916905 w 3536157"/>
              <a:gd name="connsiteY34" fmla="*/ 2128838 h 3362325"/>
              <a:gd name="connsiteX35" fmla="*/ 1859755 w 3536157"/>
              <a:gd name="connsiteY35" fmla="*/ 2174081 h 3362325"/>
              <a:gd name="connsiteX36" fmla="*/ 1840705 w 3536157"/>
              <a:gd name="connsiteY36" fmla="*/ 2240757 h 3362325"/>
              <a:gd name="connsiteX37" fmla="*/ 1838324 w 3536157"/>
              <a:gd name="connsiteY37" fmla="*/ 2319338 h 3362325"/>
              <a:gd name="connsiteX38" fmla="*/ 1831181 w 3536157"/>
              <a:gd name="connsiteY38" fmla="*/ 2374106 h 3362325"/>
              <a:gd name="connsiteX39" fmla="*/ 1816894 w 3536157"/>
              <a:gd name="connsiteY39" fmla="*/ 2407444 h 3362325"/>
              <a:gd name="connsiteX40" fmla="*/ 1788319 w 3536157"/>
              <a:gd name="connsiteY40" fmla="*/ 2440781 h 3362325"/>
              <a:gd name="connsiteX41" fmla="*/ 1728788 w 3536157"/>
              <a:gd name="connsiteY41" fmla="*/ 2464594 h 3362325"/>
              <a:gd name="connsiteX42" fmla="*/ 1676400 w 3536157"/>
              <a:gd name="connsiteY42" fmla="*/ 2478881 h 3362325"/>
              <a:gd name="connsiteX43" fmla="*/ 1624013 w 3536157"/>
              <a:gd name="connsiteY43" fmla="*/ 2483644 h 3362325"/>
              <a:gd name="connsiteX44" fmla="*/ 1543050 w 3536157"/>
              <a:gd name="connsiteY44" fmla="*/ 2481262 h 3362325"/>
              <a:gd name="connsiteX45" fmla="*/ 1454944 w 3536157"/>
              <a:gd name="connsiteY45" fmla="*/ 2478881 h 3362325"/>
              <a:gd name="connsiteX46" fmla="*/ 1402556 w 3536157"/>
              <a:gd name="connsiteY46" fmla="*/ 2483644 h 3362325"/>
              <a:gd name="connsiteX47" fmla="*/ 1364456 w 3536157"/>
              <a:gd name="connsiteY47" fmla="*/ 2509837 h 3362325"/>
              <a:gd name="connsiteX48" fmla="*/ 1345406 w 3536157"/>
              <a:gd name="connsiteY48" fmla="*/ 2538412 h 3362325"/>
              <a:gd name="connsiteX49" fmla="*/ 1326356 w 3536157"/>
              <a:gd name="connsiteY49" fmla="*/ 2574131 h 3362325"/>
              <a:gd name="connsiteX50" fmla="*/ 1312069 w 3536157"/>
              <a:gd name="connsiteY50" fmla="*/ 2612231 h 3362325"/>
              <a:gd name="connsiteX51" fmla="*/ 1281113 w 3536157"/>
              <a:gd name="connsiteY51" fmla="*/ 2636044 h 3362325"/>
              <a:gd name="connsiteX52" fmla="*/ 1238250 w 3536157"/>
              <a:gd name="connsiteY52" fmla="*/ 2674144 h 3362325"/>
              <a:gd name="connsiteX53" fmla="*/ 1207294 w 3536157"/>
              <a:gd name="connsiteY53" fmla="*/ 2683669 h 3362325"/>
              <a:gd name="connsiteX54" fmla="*/ 1171575 w 3536157"/>
              <a:gd name="connsiteY54" fmla="*/ 2676525 h 3362325"/>
              <a:gd name="connsiteX55" fmla="*/ 1116806 w 3536157"/>
              <a:gd name="connsiteY55" fmla="*/ 2676525 h 3362325"/>
              <a:gd name="connsiteX56" fmla="*/ 1088231 w 3536157"/>
              <a:gd name="connsiteY56" fmla="*/ 2681287 h 3362325"/>
              <a:gd name="connsiteX57" fmla="*/ 1042988 w 3536157"/>
              <a:gd name="connsiteY57" fmla="*/ 2688431 h 3362325"/>
              <a:gd name="connsiteX58" fmla="*/ 1004888 w 3536157"/>
              <a:gd name="connsiteY58" fmla="*/ 2712244 h 3362325"/>
              <a:gd name="connsiteX59" fmla="*/ 950119 w 3536157"/>
              <a:gd name="connsiteY59" fmla="*/ 2745581 h 3362325"/>
              <a:gd name="connsiteX60" fmla="*/ 859631 w 3536157"/>
              <a:gd name="connsiteY60" fmla="*/ 2809875 h 3362325"/>
              <a:gd name="connsiteX61" fmla="*/ 788194 w 3536157"/>
              <a:gd name="connsiteY61" fmla="*/ 2857500 h 3362325"/>
              <a:gd name="connsiteX62" fmla="*/ 707231 w 3536157"/>
              <a:gd name="connsiteY62" fmla="*/ 2909887 h 3362325"/>
              <a:gd name="connsiteX63" fmla="*/ 652463 w 3536157"/>
              <a:gd name="connsiteY63" fmla="*/ 2955131 h 3362325"/>
              <a:gd name="connsiteX64" fmla="*/ 547688 w 3536157"/>
              <a:gd name="connsiteY64" fmla="*/ 3017044 h 3362325"/>
              <a:gd name="connsiteX65" fmla="*/ 459581 w 3536157"/>
              <a:gd name="connsiteY65" fmla="*/ 3064669 h 3362325"/>
              <a:gd name="connsiteX66" fmla="*/ 326231 w 3536157"/>
              <a:gd name="connsiteY66" fmla="*/ 3133725 h 3362325"/>
              <a:gd name="connsiteX67" fmla="*/ 240506 w 3536157"/>
              <a:gd name="connsiteY67" fmla="*/ 3167062 h 3362325"/>
              <a:gd name="connsiteX68" fmla="*/ 164306 w 3536157"/>
              <a:gd name="connsiteY68" fmla="*/ 3200400 h 3362325"/>
              <a:gd name="connsiteX69" fmla="*/ 102394 w 3536157"/>
              <a:gd name="connsiteY69" fmla="*/ 3221831 h 3362325"/>
              <a:gd name="connsiteX70" fmla="*/ 0 w 3536157"/>
              <a:gd name="connsiteY70" fmla="*/ 3233737 h 3362325"/>
              <a:gd name="connsiteX71" fmla="*/ 11906 w 3536157"/>
              <a:gd name="connsiteY71" fmla="*/ 3252787 h 3362325"/>
              <a:gd name="connsiteX72" fmla="*/ 33338 w 3536157"/>
              <a:gd name="connsiteY72" fmla="*/ 3281362 h 3362325"/>
              <a:gd name="connsiteX73" fmla="*/ 45244 w 3536157"/>
              <a:gd name="connsiteY73" fmla="*/ 3324225 h 3362325"/>
              <a:gd name="connsiteX74" fmla="*/ 47625 w 3536157"/>
              <a:gd name="connsiteY74" fmla="*/ 3362325 h 3362325"/>
              <a:gd name="connsiteX75" fmla="*/ 100013 w 3536157"/>
              <a:gd name="connsiteY75" fmla="*/ 3345656 h 3362325"/>
              <a:gd name="connsiteX76" fmla="*/ 247650 w 3536157"/>
              <a:gd name="connsiteY76" fmla="*/ 3288506 h 3362325"/>
              <a:gd name="connsiteX77" fmla="*/ 402431 w 3536157"/>
              <a:gd name="connsiteY77" fmla="*/ 3214687 h 3362325"/>
              <a:gd name="connsiteX78" fmla="*/ 531019 w 3536157"/>
              <a:gd name="connsiteY78" fmla="*/ 3138487 h 3362325"/>
              <a:gd name="connsiteX79" fmla="*/ 623888 w 3536157"/>
              <a:gd name="connsiteY79" fmla="*/ 3074194 h 3362325"/>
              <a:gd name="connsiteX80" fmla="*/ 721519 w 3536157"/>
              <a:gd name="connsiteY80" fmla="*/ 3005137 h 3362325"/>
              <a:gd name="connsiteX81" fmla="*/ 857250 w 3536157"/>
              <a:gd name="connsiteY81" fmla="*/ 2900362 h 3362325"/>
              <a:gd name="connsiteX82" fmla="*/ 978694 w 3536157"/>
              <a:gd name="connsiteY82" fmla="*/ 2826544 h 3362325"/>
              <a:gd name="connsiteX83" fmla="*/ 1035844 w 3536157"/>
              <a:gd name="connsiteY83" fmla="*/ 2774156 h 3362325"/>
              <a:gd name="connsiteX84" fmla="*/ 1066800 w 3536157"/>
              <a:gd name="connsiteY84" fmla="*/ 2764631 h 3362325"/>
              <a:gd name="connsiteX85" fmla="*/ 1081088 w 3536157"/>
              <a:gd name="connsiteY85" fmla="*/ 2759869 h 3362325"/>
              <a:gd name="connsiteX86" fmla="*/ 1140619 w 3536157"/>
              <a:gd name="connsiteY86" fmla="*/ 2755106 h 3362325"/>
              <a:gd name="connsiteX87" fmla="*/ 1200150 w 3536157"/>
              <a:gd name="connsiteY87" fmla="*/ 2745581 h 3362325"/>
              <a:gd name="connsiteX88" fmla="*/ 1221581 w 3536157"/>
              <a:gd name="connsiteY88" fmla="*/ 2740819 h 3362325"/>
              <a:gd name="connsiteX89" fmla="*/ 1240631 w 3536157"/>
              <a:gd name="connsiteY89" fmla="*/ 2731294 h 3362325"/>
              <a:gd name="connsiteX90" fmla="*/ 1307306 w 3536157"/>
              <a:gd name="connsiteY90" fmla="*/ 2690812 h 3362325"/>
              <a:gd name="connsiteX91" fmla="*/ 1338263 w 3536157"/>
              <a:gd name="connsiteY91" fmla="*/ 2676525 h 3362325"/>
              <a:gd name="connsiteX92" fmla="*/ 1347788 w 3536157"/>
              <a:gd name="connsiteY92" fmla="*/ 2650331 h 3362325"/>
              <a:gd name="connsiteX93" fmla="*/ 1362075 w 3536157"/>
              <a:gd name="connsiteY93" fmla="*/ 2626519 h 3362325"/>
              <a:gd name="connsiteX94" fmla="*/ 1383506 w 3536157"/>
              <a:gd name="connsiteY94" fmla="*/ 2600325 h 3362325"/>
              <a:gd name="connsiteX95" fmla="*/ 1407319 w 3536157"/>
              <a:gd name="connsiteY95" fmla="*/ 2562225 h 3362325"/>
              <a:gd name="connsiteX96" fmla="*/ 1438275 w 3536157"/>
              <a:gd name="connsiteY96" fmla="*/ 2538412 h 3362325"/>
              <a:gd name="connsiteX97" fmla="*/ 1457325 w 3536157"/>
              <a:gd name="connsiteY97" fmla="*/ 2528887 h 3362325"/>
              <a:gd name="connsiteX98" fmla="*/ 1485900 w 3536157"/>
              <a:gd name="connsiteY98" fmla="*/ 2528887 h 3362325"/>
              <a:gd name="connsiteX99" fmla="*/ 1540669 w 3536157"/>
              <a:gd name="connsiteY99" fmla="*/ 2536031 h 3362325"/>
              <a:gd name="connsiteX100" fmla="*/ 1590675 w 3536157"/>
              <a:gd name="connsiteY100" fmla="*/ 2540794 h 3362325"/>
              <a:gd name="connsiteX101" fmla="*/ 1643063 w 3536157"/>
              <a:gd name="connsiteY101" fmla="*/ 2536031 h 3362325"/>
              <a:gd name="connsiteX102" fmla="*/ 1664494 w 3536157"/>
              <a:gd name="connsiteY102" fmla="*/ 2536031 h 3362325"/>
              <a:gd name="connsiteX103" fmla="*/ 1704975 w 3536157"/>
              <a:gd name="connsiteY103" fmla="*/ 2519362 h 3362325"/>
              <a:gd name="connsiteX104" fmla="*/ 1728788 w 3536157"/>
              <a:gd name="connsiteY104" fmla="*/ 2505075 h 3362325"/>
              <a:gd name="connsiteX105" fmla="*/ 1785938 w 3536157"/>
              <a:gd name="connsiteY105" fmla="*/ 2483644 h 3362325"/>
              <a:gd name="connsiteX106" fmla="*/ 1807369 w 3536157"/>
              <a:gd name="connsiteY106" fmla="*/ 2459831 h 3362325"/>
              <a:gd name="connsiteX107" fmla="*/ 1843088 w 3536157"/>
              <a:gd name="connsiteY107" fmla="*/ 2428875 h 3362325"/>
              <a:gd name="connsiteX108" fmla="*/ 1859756 w 3536157"/>
              <a:gd name="connsiteY108" fmla="*/ 2386012 h 3362325"/>
              <a:gd name="connsiteX109" fmla="*/ 1876425 w 3536157"/>
              <a:gd name="connsiteY109" fmla="*/ 2347912 h 3362325"/>
              <a:gd name="connsiteX110" fmla="*/ 1890713 w 3536157"/>
              <a:gd name="connsiteY110" fmla="*/ 2307431 h 3362325"/>
              <a:gd name="connsiteX111" fmla="*/ 1893093 w 3536157"/>
              <a:gd name="connsiteY111" fmla="*/ 2259807 h 3362325"/>
              <a:gd name="connsiteX112" fmla="*/ 1912143 w 3536157"/>
              <a:gd name="connsiteY112" fmla="*/ 2214563 h 3362325"/>
              <a:gd name="connsiteX113" fmla="*/ 1955006 w 3536157"/>
              <a:gd name="connsiteY113" fmla="*/ 2169320 h 3362325"/>
              <a:gd name="connsiteX114" fmla="*/ 2059780 w 3536157"/>
              <a:gd name="connsiteY114" fmla="*/ 2150269 h 3362325"/>
              <a:gd name="connsiteX115" fmla="*/ 2216943 w 3536157"/>
              <a:gd name="connsiteY115" fmla="*/ 2040732 h 3362325"/>
              <a:gd name="connsiteX116" fmla="*/ 2274093 w 3536157"/>
              <a:gd name="connsiteY116" fmla="*/ 1988345 h 3362325"/>
              <a:gd name="connsiteX117" fmla="*/ 2378868 w 3536157"/>
              <a:gd name="connsiteY117" fmla="*/ 1878807 h 3362325"/>
              <a:gd name="connsiteX118" fmla="*/ 2486024 w 3536157"/>
              <a:gd name="connsiteY118" fmla="*/ 1747839 h 3362325"/>
              <a:gd name="connsiteX119" fmla="*/ 2566986 w 3536157"/>
              <a:gd name="connsiteY119" fmla="*/ 1676400 h 3362325"/>
              <a:gd name="connsiteX120" fmla="*/ 2638424 w 3536157"/>
              <a:gd name="connsiteY120" fmla="*/ 1524001 h 3362325"/>
              <a:gd name="connsiteX121" fmla="*/ 2693193 w 3536157"/>
              <a:gd name="connsiteY121" fmla="*/ 1393032 h 3362325"/>
              <a:gd name="connsiteX122" fmla="*/ 2724149 w 3536157"/>
              <a:gd name="connsiteY122" fmla="*/ 1328738 h 3362325"/>
              <a:gd name="connsiteX123" fmla="*/ 2783681 w 3536157"/>
              <a:gd name="connsiteY123" fmla="*/ 1273970 h 3362325"/>
              <a:gd name="connsiteX124" fmla="*/ 2886074 w 3536157"/>
              <a:gd name="connsiteY124" fmla="*/ 1216820 h 3362325"/>
              <a:gd name="connsiteX125" fmla="*/ 2950368 w 3536157"/>
              <a:gd name="connsiteY125" fmla="*/ 1202532 h 3362325"/>
              <a:gd name="connsiteX126" fmla="*/ 3002755 w 3536157"/>
              <a:gd name="connsiteY126" fmla="*/ 1147763 h 3362325"/>
              <a:gd name="connsiteX127" fmla="*/ 3040855 w 3536157"/>
              <a:gd name="connsiteY127" fmla="*/ 1064420 h 3362325"/>
              <a:gd name="connsiteX128" fmla="*/ 3050380 w 3536157"/>
              <a:gd name="connsiteY128" fmla="*/ 1012033 h 3362325"/>
              <a:gd name="connsiteX129" fmla="*/ 3083718 w 3536157"/>
              <a:gd name="connsiteY129" fmla="*/ 969170 h 3362325"/>
              <a:gd name="connsiteX130" fmla="*/ 3105150 w 3536157"/>
              <a:gd name="connsiteY130" fmla="*/ 933452 h 3362325"/>
              <a:gd name="connsiteX131" fmla="*/ 3133724 w 3536157"/>
              <a:gd name="connsiteY131" fmla="*/ 864396 h 3362325"/>
              <a:gd name="connsiteX132" fmla="*/ 3143248 w 3536157"/>
              <a:gd name="connsiteY132" fmla="*/ 826296 h 3362325"/>
              <a:gd name="connsiteX133" fmla="*/ 3162299 w 3536157"/>
              <a:gd name="connsiteY133" fmla="*/ 792958 h 3362325"/>
              <a:gd name="connsiteX134" fmla="*/ 3195637 w 3536157"/>
              <a:gd name="connsiteY134" fmla="*/ 752477 h 3362325"/>
              <a:gd name="connsiteX135" fmla="*/ 3233737 w 3536157"/>
              <a:gd name="connsiteY135" fmla="*/ 702469 h 3362325"/>
              <a:gd name="connsiteX136" fmla="*/ 3298031 w 3536157"/>
              <a:gd name="connsiteY136" fmla="*/ 590552 h 3362325"/>
              <a:gd name="connsiteX137" fmla="*/ 3338512 w 3536157"/>
              <a:gd name="connsiteY137" fmla="*/ 557215 h 3362325"/>
              <a:gd name="connsiteX138" fmla="*/ 3362324 w 3536157"/>
              <a:gd name="connsiteY138" fmla="*/ 502446 h 3362325"/>
              <a:gd name="connsiteX139" fmla="*/ 3390899 w 3536157"/>
              <a:gd name="connsiteY139" fmla="*/ 428627 h 3362325"/>
              <a:gd name="connsiteX140" fmla="*/ 3421856 w 3536157"/>
              <a:gd name="connsiteY140" fmla="*/ 347664 h 3362325"/>
              <a:gd name="connsiteX141" fmla="*/ 3481387 w 3536157"/>
              <a:gd name="connsiteY141" fmla="*/ 252414 h 3362325"/>
              <a:gd name="connsiteX142" fmla="*/ 3536157 w 3536157"/>
              <a:gd name="connsiteY142" fmla="*/ 147636 h 3362325"/>
              <a:gd name="connsiteX143" fmla="*/ 3505200 w 3536157"/>
              <a:gd name="connsiteY143" fmla="*/ 0 h 3362325"/>
              <a:gd name="connsiteX0" fmla="*/ 3498056 w 3536157"/>
              <a:gd name="connsiteY0" fmla="*/ 0 h 3340894"/>
              <a:gd name="connsiteX1" fmla="*/ 3469481 w 3536157"/>
              <a:gd name="connsiteY1" fmla="*/ 119064 h 3340894"/>
              <a:gd name="connsiteX2" fmla="*/ 3440906 w 3536157"/>
              <a:gd name="connsiteY2" fmla="*/ 207169 h 3340894"/>
              <a:gd name="connsiteX3" fmla="*/ 3381374 w 3536157"/>
              <a:gd name="connsiteY3" fmla="*/ 319089 h 3340894"/>
              <a:gd name="connsiteX4" fmla="*/ 3336130 w 3536157"/>
              <a:gd name="connsiteY4" fmla="*/ 364333 h 3340894"/>
              <a:gd name="connsiteX5" fmla="*/ 3298031 w 3536157"/>
              <a:gd name="connsiteY5" fmla="*/ 402433 h 3340894"/>
              <a:gd name="connsiteX6" fmla="*/ 3278980 w 3536157"/>
              <a:gd name="connsiteY6" fmla="*/ 428627 h 3340894"/>
              <a:gd name="connsiteX7" fmla="*/ 3259931 w 3536157"/>
              <a:gd name="connsiteY7" fmla="*/ 469109 h 3340894"/>
              <a:gd name="connsiteX8" fmla="*/ 3193255 w 3536157"/>
              <a:gd name="connsiteY8" fmla="*/ 497683 h 3340894"/>
              <a:gd name="connsiteX9" fmla="*/ 3133724 w 3536157"/>
              <a:gd name="connsiteY9" fmla="*/ 538164 h 3340894"/>
              <a:gd name="connsiteX10" fmla="*/ 3078956 w 3536157"/>
              <a:gd name="connsiteY10" fmla="*/ 640558 h 3340894"/>
              <a:gd name="connsiteX11" fmla="*/ 3057524 w 3536157"/>
              <a:gd name="connsiteY11" fmla="*/ 711996 h 3340894"/>
              <a:gd name="connsiteX12" fmla="*/ 3055144 w 3536157"/>
              <a:gd name="connsiteY12" fmla="*/ 776288 h 3340894"/>
              <a:gd name="connsiteX13" fmla="*/ 3045618 w 3536157"/>
              <a:gd name="connsiteY13" fmla="*/ 833440 h 3340894"/>
              <a:gd name="connsiteX14" fmla="*/ 3038474 w 3536157"/>
              <a:gd name="connsiteY14" fmla="*/ 871539 h 3340894"/>
              <a:gd name="connsiteX15" fmla="*/ 3024187 w 3536157"/>
              <a:gd name="connsiteY15" fmla="*/ 900115 h 3340894"/>
              <a:gd name="connsiteX16" fmla="*/ 3007518 w 3536157"/>
              <a:gd name="connsiteY16" fmla="*/ 935832 h 3340894"/>
              <a:gd name="connsiteX17" fmla="*/ 2978943 w 3536157"/>
              <a:gd name="connsiteY17" fmla="*/ 988220 h 3340894"/>
              <a:gd name="connsiteX18" fmla="*/ 2962274 w 3536157"/>
              <a:gd name="connsiteY18" fmla="*/ 1076326 h 3340894"/>
              <a:gd name="connsiteX19" fmla="*/ 2924174 w 3536157"/>
              <a:gd name="connsiteY19" fmla="*/ 1126333 h 3340894"/>
              <a:gd name="connsiteX20" fmla="*/ 2833687 w 3536157"/>
              <a:gd name="connsiteY20" fmla="*/ 1173957 h 3340894"/>
              <a:gd name="connsiteX21" fmla="*/ 2771774 w 3536157"/>
              <a:gd name="connsiteY21" fmla="*/ 1197770 h 3340894"/>
              <a:gd name="connsiteX22" fmla="*/ 2738437 w 3536157"/>
              <a:gd name="connsiteY22" fmla="*/ 1219201 h 3340894"/>
              <a:gd name="connsiteX23" fmla="*/ 2709862 w 3536157"/>
              <a:gd name="connsiteY23" fmla="*/ 1259682 h 3340894"/>
              <a:gd name="connsiteX24" fmla="*/ 2652712 w 3536157"/>
              <a:gd name="connsiteY24" fmla="*/ 1347789 h 3340894"/>
              <a:gd name="connsiteX25" fmla="*/ 2609849 w 3536157"/>
              <a:gd name="connsiteY25" fmla="*/ 1471614 h 3340894"/>
              <a:gd name="connsiteX26" fmla="*/ 2569368 w 3536157"/>
              <a:gd name="connsiteY26" fmla="*/ 1554957 h 3340894"/>
              <a:gd name="connsiteX27" fmla="*/ 2528887 w 3536157"/>
              <a:gd name="connsiteY27" fmla="*/ 1631157 h 3340894"/>
              <a:gd name="connsiteX28" fmla="*/ 2464594 w 3536157"/>
              <a:gd name="connsiteY28" fmla="*/ 1678783 h 3340894"/>
              <a:gd name="connsiteX29" fmla="*/ 2409824 w 3536157"/>
              <a:gd name="connsiteY29" fmla="*/ 1747839 h 3340894"/>
              <a:gd name="connsiteX30" fmla="*/ 2286000 w 3536157"/>
              <a:gd name="connsiteY30" fmla="*/ 1878807 h 3340894"/>
              <a:gd name="connsiteX31" fmla="*/ 2171699 w 3536157"/>
              <a:gd name="connsiteY31" fmla="*/ 1988345 h 3340894"/>
              <a:gd name="connsiteX32" fmla="*/ 2069305 w 3536157"/>
              <a:gd name="connsiteY32" fmla="*/ 2064543 h 3340894"/>
              <a:gd name="connsiteX33" fmla="*/ 1978817 w 3536157"/>
              <a:gd name="connsiteY33" fmla="*/ 2078832 h 3340894"/>
              <a:gd name="connsiteX34" fmla="*/ 1916905 w 3536157"/>
              <a:gd name="connsiteY34" fmla="*/ 2107407 h 3340894"/>
              <a:gd name="connsiteX35" fmla="*/ 1859755 w 3536157"/>
              <a:gd name="connsiteY35" fmla="*/ 2152650 h 3340894"/>
              <a:gd name="connsiteX36" fmla="*/ 1840705 w 3536157"/>
              <a:gd name="connsiteY36" fmla="*/ 2219326 h 3340894"/>
              <a:gd name="connsiteX37" fmla="*/ 1838324 w 3536157"/>
              <a:gd name="connsiteY37" fmla="*/ 2297907 h 3340894"/>
              <a:gd name="connsiteX38" fmla="*/ 1831181 w 3536157"/>
              <a:gd name="connsiteY38" fmla="*/ 2352675 h 3340894"/>
              <a:gd name="connsiteX39" fmla="*/ 1816894 w 3536157"/>
              <a:gd name="connsiteY39" fmla="*/ 2386013 h 3340894"/>
              <a:gd name="connsiteX40" fmla="*/ 1788319 w 3536157"/>
              <a:gd name="connsiteY40" fmla="*/ 2419350 h 3340894"/>
              <a:gd name="connsiteX41" fmla="*/ 1728788 w 3536157"/>
              <a:gd name="connsiteY41" fmla="*/ 2443163 h 3340894"/>
              <a:gd name="connsiteX42" fmla="*/ 1676400 w 3536157"/>
              <a:gd name="connsiteY42" fmla="*/ 2457450 h 3340894"/>
              <a:gd name="connsiteX43" fmla="*/ 1624013 w 3536157"/>
              <a:gd name="connsiteY43" fmla="*/ 2462213 h 3340894"/>
              <a:gd name="connsiteX44" fmla="*/ 1543050 w 3536157"/>
              <a:gd name="connsiteY44" fmla="*/ 2459831 h 3340894"/>
              <a:gd name="connsiteX45" fmla="*/ 1454944 w 3536157"/>
              <a:gd name="connsiteY45" fmla="*/ 2457450 h 3340894"/>
              <a:gd name="connsiteX46" fmla="*/ 1402556 w 3536157"/>
              <a:gd name="connsiteY46" fmla="*/ 2462213 h 3340894"/>
              <a:gd name="connsiteX47" fmla="*/ 1364456 w 3536157"/>
              <a:gd name="connsiteY47" fmla="*/ 2488406 h 3340894"/>
              <a:gd name="connsiteX48" fmla="*/ 1345406 w 3536157"/>
              <a:gd name="connsiteY48" fmla="*/ 2516981 h 3340894"/>
              <a:gd name="connsiteX49" fmla="*/ 1326356 w 3536157"/>
              <a:gd name="connsiteY49" fmla="*/ 2552700 h 3340894"/>
              <a:gd name="connsiteX50" fmla="*/ 1312069 w 3536157"/>
              <a:gd name="connsiteY50" fmla="*/ 2590800 h 3340894"/>
              <a:gd name="connsiteX51" fmla="*/ 1281113 w 3536157"/>
              <a:gd name="connsiteY51" fmla="*/ 2614613 h 3340894"/>
              <a:gd name="connsiteX52" fmla="*/ 1238250 w 3536157"/>
              <a:gd name="connsiteY52" fmla="*/ 2652713 h 3340894"/>
              <a:gd name="connsiteX53" fmla="*/ 1207294 w 3536157"/>
              <a:gd name="connsiteY53" fmla="*/ 2662238 h 3340894"/>
              <a:gd name="connsiteX54" fmla="*/ 1171575 w 3536157"/>
              <a:gd name="connsiteY54" fmla="*/ 2655094 h 3340894"/>
              <a:gd name="connsiteX55" fmla="*/ 1116806 w 3536157"/>
              <a:gd name="connsiteY55" fmla="*/ 2655094 h 3340894"/>
              <a:gd name="connsiteX56" fmla="*/ 1088231 w 3536157"/>
              <a:gd name="connsiteY56" fmla="*/ 2659856 h 3340894"/>
              <a:gd name="connsiteX57" fmla="*/ 1042988 w 3536157"/>
              <a:gd name="connsiteY57" fmla="*/ 2667000 h 3340894"/>
              <a:gd name="connsiteX58" fmla="*/ 1004888 w 3536157"/>
              <a:gd name="connsiteY58" fmla="*/ 2690813 h 3340894"/>
              <a:gd name="connsiteX59" fmla="*/ 950119 w 3536157"/>
              <a:gd name="connsiteY59" fmla="*/ 2724150 h 3340894"/>
              <a:gd name="connsiteX60" fmla="*/ 859631 w 3536157"/>
              <a:gd name="connsiteY60" fmla="*/ 2788444 h 3340894"/>
              <a:gd name="connsiteX61" fmla="*/ 788194 w 3536157"/>
              <a:gd name="connsiteY61" fmla="*/ 2836069 h 3340894"/>
              <a:gd name="connsiteX62" fmla="*/ 707231 w 3536157"/>
              <a:gd name="connsiteY62" fmla="*/ 2888456 h 3340894"/>
              <a:gd name="connsiteX63" fmla="*/ 652463 w 3536157"/>
              <a:gd name="connsiteY63" fmla="*/ 2933700 h 3340894"/>
              <a:gd name="connsiteX64" fmla="*/ 547688 w 3536157"/>
              <a:gd name="connsiteY64" fmla="*/ 2995613 h 3340894"/>
              <a:gd name="connsiteX65" fmla="*/ 459581 w 3536157"/>
              <a:gd name="connsiteY65" fmla="*/ 3043238 h 3340894"/>
              <a:gd name="connsiteX66" fmla="*/ 326231 w 3536157"/>
              <a:gd name="connsiteY66" fmla="*/ 3112294 h 3340894"/>
              <a:gd name="connsiteX67" fmla="*/ 240506 w 3536157"/>
              <a:gd name="connsiteY67" fmla="*/ 3145631 h 3340894"/>
              <a:gd name="connsiteX68" fmla="*/ 164306 w 3536157"/>
              <a:gd name="connsiteY68" fmla="*/ 3178969 h 3340894"/>
              <a:gd name="connsiteX69" fmla="*/ 102394 w 3536157"/>
              <a:gd name="connsiteY69" fmla="*/ 3200400 h 3340894"/>
              <a:gd name="connsiteX70" fmla="*/ 0 w 3536157"/>
              <a:gd name="connsiteY70" fmla="*/ 3212306 h 3340894"/>
              <a:gd name="connsiteX71" fmla="*/ 11906 w 3536157"/>
              <a:gd name="connsiteY71" fmla="*/ 3231356 h 3340894"/>
              <a:gd name="connsiteX72" fmla="*/ 33338 w 3536157"/>
              <a:gd name="connsiteY72" fmla="*/ 3259931 h 3340894"/>
              <a:gd name="connsiteX73" fmla="*/ 45244 w 3536157"/>
              <a:gd name="connsiteY73" fmla="*/ 3302794 h 3340894"/>
              <a:gd name="connsiteX74" fmla="*/ 47625 w 3536157"/>
              <a:gd name="connsiteY74" fmla="*/ 3340894 h 3340894"/>
              <a:gd name="connsiteX75" fmla="*/ 100013 w 3536157"/>
              <a:gd name="connsiteY75" fmla="*/ 3324225 h 3340894"/>
              <a:gd name="connsiteX76" fmla="*/ 247650 w 3536157"/>
              <a:gd name="connsiteY76" fmla="*/ 3267075 h 3340894"/>
              <a:gd name="connsiteX77" fmla="*/ 402431 w 3536157"/>
              <a:gd name="connsiteY77" fmla="*/ 3193256 h 3340894"/>
              <a:gd name="connsiteX78" fmla="*/ 531019 w 3536157"/>
              <a:gd name="connsiteY78" fmla="*/ 3117056 h 3340894"/>
              <a:gd name="connsiteX79" fmla="*/ 623888 w 3536157"/>
              <a:gd name="connsiteY79" fmla="*/ 3052763 h 3340894"/>
              <a:gd name="connsiteX80" fmla="*/ 721519 w 3536157"/>
              <a:gd name="connsiteY80" fmla="*/ 2983706 h 3340894"/>
              <a:gd name="connsiteX81" fmla="*/ 857250 w 3536157"/>
              <a:gd name="connsiteY81" fmla="*/ 2878931 h 3340894"/>
              <a:gd name="connsiteX82" fmla="*/ 978694 w 3536157"/>
              <a:gd name="connsiteY82" fmla="*/ 2805113 h 3340894"/>
              <a:gd name="connsiteX83" fmla="*/ 1035844 w 3536157"/>
              <a:gd name="connsiteY83" fmla="*/ 2752725 h 3340894"/>
              <a:gd name="connsiteX84" fmla="*/ 1066800 w 3536157"/>
              <a:gd name="connsiteY84" fmla="*/ 2743200 h 3340894"/>
              <a:gd name="connsiteX85" fmla="*/ 1081088 w 3536157"/>
              <a:gd name="connsiteY85" fmla="*/ 2738438 h 3340894"/>
              <a:gd name="connsiteX86" fmla="*/ 1140619 w 3536157"/>
              <a:gd name="connsiteY86" fmla="*/ 2733675 h 3340894"/>
              <a:gd name="connsiteX87" fmla="*/ 1200150 w 3536157"/>
              <a:gd name="connsiteY87" fmla="*/ 2724150 h 3340894"/>
              <a:gd name="connsiteX88" fmla="*/ 1221581 w 3536157"/>
              <a:gd name="connsiteY88" fmla="*/ 2719388 h 3340894"/>
              <a:gd name="connsiteX89" fmla="*/ 1240631 w 3536157"/>
              <a:gd name="connsiteY89" fmla="*/ 2709863 h 3340894"/>
              <a:gd name="connsiteX90" fmla="*/ 1307306 w 3536157"/>
              <a:gd name="connsiteY90" fmla="*/ 2669381 h 3340894"/>
              <a:gd name="connsiteX91" fmla="*/ 1338263 w 3536157"/>
              <a:gd name="connsiteY91" fmla="*/ 2655094 h 3340894"/>
              <a:gd name="connsiteX92" fmla="*/ 1347788 w 3536157"/>
              <a:gd name="connsiteY92" fmla="*/ 2628900 h 3340894"/>
              <a:gd name="connsiteX93" fmla="*/ 1362075 w 3536157"/>
              <a:gd name="connsiteY93" fmla="*/ 2605088 h 3340894"/>
              <a:gd name="connsiteX94" fmla="*/ 1383506 w 3536157"/>
              <a:gd name="connsiteY94" fmla="*/ 2578894 h 3340894"/>
              <a:gd name="connsiteX95" fmla="*/ 1407319 w 3536157"/>
              <a:gd name="connsiteY95" fmla="*/ 2540794 h 3340894"/>
              <a:gd name="connsiteX96" fmla="*/ 1438275 w 3536157"/>
              <a:gd name="connsiteY96" fmla="*/ 2516981 h 3340894"/>
              <a:gd name="connsiteX97" fmla="*/ 1457325 w 3536157"/>
              <a:gd name="connsiteY97" fmla="*/ 2507456 h 3340894"/>
              <a:gd name="connsiteX98" fmla="*/ 1485900 w 3536157"/>
              <a:gd name="connsiteY98" fmla="*/ 2507456 h 3340894"/>
              <a:gd name="connsiteX99" fmla="*/ 1540669 w 3536157"/>
              <a:gd name="connsiteY99" fmla="*/ 2514600 h 3340894"/>
              <a:gd name="connsiteX100" fmla="*/ 1590675 w 3536157"/>
              <a:gd name="connsiteY100" fmla="*/ 2519363 h 3340894"/>
              <a:gd name="connsiteX101" fmla="*/ 1643063 w 3536157"/>
              <a:gd name="connsiteY101" fmla="*/ 2514600 h 3340894"/>
              <a:gd name="connsiteX102" fmla="*/ 1664494 w 3536157"/>
              <a:gd name="connsiteY102" fmla="*/ 2514600 h 3340894"/>
              <a:gd name="connsiteX103" fmla="*/ 1704975 w 3536157"/>
              <a:gd name="connsiteY103" fmla="*/ 2497931 h 3340894"/>
              <a:gd name="connsiteX104" fmla="*/ 1728788 w 3536157"/>
              <a:gd name="connsiteY104" fmla="*/ 2483644 h 3340894"/>
              <a:gd name="connsiteX105" fmla="*/ 1785938 w 3536157"/>
              <a:gd name="connsiteY105" fmla="*/ 2462213 h 3340894"/>
              <a:gd name="connsiteX106" fmla="*/ 1807369 w 3536157"/>
              <a:gd name="connsiteY106" fmla="*/ 2438400 h 3340894"/>
              <a:gd name="connsiteX107" fmla="*/ 1843088 w 3536157"/>
              <a:gd name="connsiteY107" fmla="*/ 2407444 h 3340894"/>
              <a:gd name="connsiteX108" fmla="*/ 1859756 w 3536157"/>
              <a:gd name="connsiteY108" fmla="*/ 2364581 h 3340894"/>
              <a:gd name="connsiteX109" fmla="*/ 1876425 w 3536157"/>
              <a:gd name="connsiteY109" fmla="*/ 2326481 h 3340894"/>
              <a:gd name="connsiteX110" fmla="*/ 1890713 w 3536157"/>
              <a:gd name="connsiteY110" fmla="*/ 2286000 h 3340894"/>
              <a:gd name="connsiteX111" fmla="*/ 1893093 w 3536157"/>
              <a:gd name="connsiteY111" fmla="*/ 2238376 h 3340894"/>
              <a:gd name="connsiteX112" fmla="*/ 1912143 w 3536157"/>
              <a:gd name="connsiteY112" fmla="*/ 2193132 h 3340894"/>
              <a:gd name="connsiteX113" fmla="*/ 1955006 w 3536157"/>
              <a:gd name="connsiteY113" fmla="*/ 2147889 h 3340894"/>
              <a:gd name="connsiteX114" fmla="*/ 2059780 w 3536157"/>
              <a:gd name="connsiteY114" fmla="*/ 2128838 h 3340894"/>
              <a:gd name="connsiteX115" fmla="*/ 2216943 w 3536157"/>
              <a:gd name="connsiteY115" fmla="*/ 2019301 h 3340894"/>
              <a:gd name="connsiteX116" fmla="*/ 2274093 w 3536157"/>
              <a:gd name="connsiteY116" fmla="*/ 1966914 h 3340894"/>
              <a:gd name="connsiteX117" fmla="*/ 2378868 w 3536157"/>
              <a:gd name="connsiteY117" fmla="*/ 1857376 h 3340894"/>
              <a:gd name="connsiteX118" fmla="*/ 2486024 w 3536157"/>
              <a:gd name="connsiteY118" fmla="*/ 1726408 h 3340894"/>
              <a:gd name="connsiteX119" fmla="*/ 2566986 w 3536157"/>
              <a:gd name="connsiteY119" fmla="*/ 1654969 h 3340894"/>
              <a:gd name="connsiteX120" fmla="*/ 2638424 w 3536157"/>
              <a:gd name="connsiteY120" fmla="*/ 1502570 h 3340894"/>
              <a:gd name="connsiteX121" fmla="*/ 2693193 w 3536157"/>
              <a:gd name="connsiteY121" fmla="*/ 1371601 h 3340894"/>
              <a:gd name="connsiteX122" fmla="*/ 2724149 w 3536157"/>
              <a:gd name="connsiteY122" fmla="*/ 1307307 h 3340894"/>
              <a:gd name="connsiteX123" fmla="*/ 2783681 w 3536157"/>
              <a:gd name="connsiteY123" fmla="*/ 1252539 h 3340894"/>
              <a:gd name="connsiteX124" fmla="*/ 2886074 w 3536157"/>
              <a:gd name="connsiteY124" fmla="*/ 1195389 h 3340894"/>
              <a:gd name="connsiteX125" fmla="*/ 2950368 w 3536157"/>
              <a:gd name="connsiteY125" fmla="*/ 1181101 h 3340894"/>
              <a:gd name="connsiteX126" fmla="*/ 3002755 w 3536157"/>
              <a:gd name="connsiteY126" fmla="*/ 1126332 h 3340894"/>
              <a:gd name="connsiteX127" fmla="*/ 3040855 w 3536157"/>
              <a:gd name="connsiteY127" fmla="*/ 1042989 h 3340894"/>
              <a:gd name="connsiteX128" fmla="*/ 3050380 w 3536157"/>
              <a:gd name="connsiteY128" fmla="*/ 990602 h 3340894"/>
              <a:gd name="connsiteX129" fmla="*/ 3083718 w 3536157"/>
              <a:gd name="connsiteY129" fmla="*/ 947739 h 3340894"/>
              <a:gd name="connsiteX130" fmla="*/ 3105150 w 3536157"/>
              <a:gd name="connsiteY130" fmla="*/ 912021 h 3340894"/>
              <a:gd name="connsiteX131" fmla="*/ 3133724 w 3536157"/>
              <a:gd name="connsiteY131" fmla="*/ 842965 h 3340894"/>
              <a:gd name="connsiteX132" fmla="*/ 3143248 w 3536157"/>
              <a:gd name="connsiteY132" fmla="*/ 804865 h 3340894"/>
              <a:gd name="connsiteX133" fmla="*/ 3162299 w 3536157"/>
              <a:gd name="connsiteY133" fmla="*/ 771527 h 3340894"/>
              <a:gd name="connsiteX134" fmla="*/ 3195637 w 3536157"/>
              <a:gd name="connsiteY134" fmla="*/ 731046 h 3340894"/>
              <a:gd name="connsiteX135" fmla="*/ 3233737 w 3536157"/>
              <a:gd name="connsiteY135" fmla="*/ 681038 h 3340894"/>
              <a:gd name="connsiteX136" fmla="*/ 3298031 w 3536157"/>
              <a:gd name="connsiteY136" fmla="*/ 569121 h 3340894"/>
              <a:gd name="connsiteX137" fmla="*/ 3338512 w 3536157"/>
              <a:gd name="connsiteY137" fmla="*/ 535784 h 3340894"/>
              <a:gd name="connsiteX138" fmla="*/ 3362324 w 3536157"/>
              <a:gd name="connsiteY138" fmla="*/ 481015 h 3340894"/>
              <a:gd name="connsiteX139" fmla="*/ 3390899 w 3536157"/>
              <a:gd name="connsiteY139" fmla="*/ 407196 h 3340894"/>
              <a:gd name="connsiteX140" fmla="*/ 3421856 w 3536157"/>
              <a:gd name="connsiteY140" fmla="*/ 326233 h 3340894"/>
              <a:gd name="connsiteX141" fmla="*/ 3481387 w 3536157"/>
              <a:gd name="connsiteY141" fmla="*/ 230983 h 3340894"/>
              <a:gd name="connsiteX142" fmla="*/ 3536157 w 3536157"/>
              <a:gd name="connsiteY142" fmla="*/ 126205 h 3340894"/>
              <a:gd name="connsiteX143" fmla="*/ 3498056 w 3536157"/>
              <a:gd name="connsiteY143" fmla="*/ 0 h 3340894"/>
              <a:gd name="connsiteX0" fmla="*/ 3495675 w 3536157"/>
              <a:gd name="connsiteY0" fmla="*/ 0 h 3336131"/>
              <a:gd name="connsiteX1" fmla="*/ 3469481 w 3536157"/>
              <a:gd name="connsiteY1" fmla="*/ 114301 h 3336131"/>
              <a:gd name="connsiteX2" fmla="*/ 3440906 w 3536157"/>
              <a:gd name="connsiteY2" fmla="*/ 202406 h 3336131"/>
              <a:gd name="connsiteX3" fmla="*/ 3381374 w 3536157"/>
              <a:gd name="connsiteY3" fmla="*/ 314326 h 3336131"/>
              <a:gd name="connsiteX4" fmla="*/ 3336130 w 3536157"/>
              <a:gd name="connsiteY4" fmla="*/ 359570 h 3336131"/>
              <a:gd name="connsiteX5" fmla="*/ 3298031 w 3536157"/>
              <a:gd name="connsiteY5" fmla="*/ 397670 h 3336131"/>
              <a:gd name="connsiteX6" fmla="*/ 3278980 w 3536157"/>
              <a:gd name="connsiteY6" fmla="*/ 423864 h 3336131"/>
              <a:gd name="connsiteX7" fmla="*/ 3259931 w 3536157"/>
              <a:gd name="connsiteY7" fmla="*/ 464346 h 3336131"/>
              <a:gd name="connsiteX8" fmla="*/ 3193255 w 3536157"/>
              <a:gd name="connsiteY8" fmla="*/ 492920 h 3336131"/>
              <a:gd name="connsiteX9" fmla="*/ 3133724 w 3536157"/>
              <a:gd name="connsiteY9" fmla="*/ 533401 h 3336131"/>
              <a:gd name="connsiteX10" fmla="*/ 3078956 w 3536157"/>
              <a:gd name="connsiteY10" fmla="*/ 635795 h 3336131"/>
              <a:gd name="connsiteX11" fmla="*/ 3057524 w 3536157"/>
              <a:gd name="connsiteY11" fmla="*/ 707233 h 3336131"/>
              <a:gd name="connsiteX12" fmla="*/ 3055144 w 3536157"/>
              <a:gd name="connsiteY12" fmla="*/ 771525 h 3336131"/>
              <a:gd name="connsiteX13" fmla="*/ 3045618 w 3536157"/>
              <a:gd name="connsiteY13" fmla="*/ 828677 h 3336131"/>
              <a:gd name="connsiteX14" fmla="*/ 3038474 w 3536157"/>
              <a:gd name="connsiteY14" fmla="*/ 866776 h 3336131"/>
              <a:gd name="connsiteX15" fmla="*/ 3024187 w 3536157"/>
              <a:gd name="connsiteY15" fmla="*/ 895352 h 3336131"/>
              <a:gd name="connsiteX16" fmla="*/ 3007518 w 3536157"/>
              <a:gd name="connsiteY16" fmla="*/ 931069 h 3336131"/>
              <a:gd name="connsiteX17" fmla="*/ 2978943 w 3536157"/>
              <a:gd name="connsiteY17" fmla="*/ 983457 h 3336131"/>
              <a:gd name="connsiteX18" fmla="*/ 2962274 w 3536157"/>
              <a:gd name="connsiteY18" fmla="*/ 1071563 h 3336131"/>
              <a:gd name="connsiteX19" fmla="*/ 2924174 w 3536157"/>
              <a:gd name="connsiteY19" fmla="*/ 1121570 h 3336131"/>
              <a:gd name="connsiteX20" fmla="*/ 2833687 w 3536157"/>
              <a:gd name="connsiteY20" fmla="*/ 1169194 h 3336131"/>
              <a:gd name="connsiteX21" fmla="*/ 2771774 w 3536157"/>
              <a:gd name="connsiteY21" fmla="*/ 1193007 h 3336131"/>
              <a:gd name="connsiteX22" fmla="*/ 2738437 w 3536157"/>
              <a:gd name="connsiteY22" fmla="*/ 1214438 h 3336131"/>
              <a:gd name="connsiteX23" fmla="*/ 2709862 w 3536157"/>
              <a:gd name="connsiteY23" fmla="*/ 1254919 h 3336131"/>
              <a:gd name="connsiteX24" fmla="*/ 2652712 w 3536157"/>
              <a:gd name="connsiteY24" fmla="*/ 1343026 h 3336131"/>
              <a:gd name="connsiteX25" fmla="*/ 2609849 w 3536157"/>
              <a:gd name="connsiteY25" fmla="*/ 1466851 h 3336131"/>
              <a:gd name="connsiteX26" fmla="*/ 2569368 w 3536157"/>
              <a:gd name="connsiteY26" fmla="*/ 1550194 h 3336131"/>
              <a:gd name="connsiteX27" fmla="*/ 2528887 w 3536157"/>
              <a:gd name="connsiteY27" fmla="*/ 1626394 h 3336131"/>
              <a:gd name="connsiteX28" fmla="*/ 2464594 w 3536157"/>
              <a:gd name="connsiteY28" fmla="*/ 1674020 h 3336131"/>
              <a:gd name="connsiteX29" fmla="*/ 2409824 w 3536157"/>
              <a:gd name="connsiteY29" fmla="*/ 1743076 h 3336131"/>
              <a:gd name="connsiteX30" fmla="*/ 2286000 w 3536157"/>
              <a:gd name="connsiteY30" fmla="*/ 1874044 h 3336131"/>
              <a:gd name="connsiteX31" fmla="*/ 2171699 w 3536157"/>
              <a:gd name="connsiteY31" fmla="*/ 1983582 h 3336131"/>
              <a:gd name="connsiteX32" fmla="*/ 2069305 w 3536157"/>
              <a:gd name="connsiteY32" fmla="*/ 2059780 h 3336131"/>
              <a:gd name="connsiteX33" fmla="*/ 1978817 w 3536157"/>
              <a:gd name="connsiteY33" fmla="*/ 2074069 h 3336131"/>
              <a:gd name="connsiteX34" fmla="*/ 1916905 w 3536157"/>
              <a:gd name="connsiteY34" fmla="*/ 2102644 h 3336131"/>
              <a:gd name="connsiteX35" fmla="*/ 1859755 w 3536157"/>
              <a:gd name="connsiteY35" fmla="*/ 2147887 h 3336131"/>
              <a:gd name="connsiteX36" fmla="*/ 1840705 w 3536157"/>
              <a:gd name="connsiteY36" fmla="*/ 2214563 h 3336131"/>
              <a:gd name="connsiteX37" fmla="*/ 1838324 w 3536157"/>
              <a:gd name="connsiteY37" fmla="*/ 2293144 h 3336131"/>
              <a:gd name="connsiteX38" fmla="*/ 1831181 w 3536157"/>
              <a:gd name="connsiteY38" fmla="*/ 2347912 h 3336131"/>
              <a:gd name="connsiteX39" fmla="*/ 1816894 w 3536157"/>
              <a:gd name="connsiteY39" fmla="*/ 2381250 h 3336131"/>
              <a:gd name="connsiteX40" fmla="*/ 1788319 w 3536157"/>
              <a:gd name="connsiteY40" fmla="*/ 2414587 h 3336131"/>
              <a:gd name="connsiteX41" fmla="*/ 1728788 w 3536157"/>
              <a:gd name="connsiteY41" fmla="*/ 2438400 h 3336131"/>
              <a:gd name="connsiteX42" fmla="*/ 1676400 w 3536157"/>
              <a:gd name="connsiteY42" fmla="*/ 2452687 h 3336131"/>
              <a:gd name="connsiteX43" fmla="*/ 1624013 w 3536157"/>
              <a:gd name="connsiteY43" fmla="*/ 2457450 h 3336131"/>
              <a:gd name="connsiteX44" fmla="*/ 1543050 w 3536157"/>
              <a:gd name="connsiteY44" fmla="*/ 2455068 h 3336131"/>
              <a:gd name="connsiteX45" fmla="*/ 1454944 w 3536157"/>
              <a:gd name="connsiteY45" fmla="*/ 2452687 h 3336131"/>
              <a:gd name="connsiteX46" fmla="*/ 1402556 w 3536157"/>
              <a:gd name="connsiteY46" fmla="*/ 2457450 h 3336131"/>
              <a:gd name="connsiteX47" fmla="*/ 1364456 w 3536157"/>
              <a:gd name="connsiteY47" fmla="*/ 2483643 h 3336131"/>
              <a:gd name="connsiteX48" fmla="*/ 1345406 w 3536157"/>
              <a:gd name="connsiteY48" fmla="*/ 2512218 h 3336131"/>
              <a:gd name="connsiteX49" fmla="*/ 1326356 w 3536157"/>
              <a:gd name="connsiteY49" fmla="*/ 2547937 h 3336131"/>
              <a:gd name="connsiteX50" fmla="*/ 1312069 w 3536157"/>
              <a:gd name="connsiteY50" fmla="*/ 2586037 h 3336131"/>
              <a:gd name="connsiteX51" fmla="*/ 1281113 w 3536157"/>
              <a:gd name="connsiteY51" fmla="*/ 2609850 h 3336131"/>
              <a:gd name="connsiteX52" fmla="*/ 1238250 w 3536157"/>
              <a:gd name="connsiteY52" fmla="*/ 2647950 h 3336131"/>
              <a:gd name="connsiteX53" fmla="*/ 1207294 w 3536157"/>
              <a:gd name="connsiteY53" fmla="*/ 2657475 h 3336131"/>
              <a:gd name="connsiteX54" fmla="*/ 1171575 w 3536157"/>
              <a:gd name="connsiteY54" fmla="*/ 2650331 h 3336131"/>
              <a:gd name="connsiteX55" fmla="*/ 1116806 w 3536157"/>
              <a:gd name="connsiteY55" fmla="*/ 2650331 h 3336131"/>
              <a:gd name="connsiteX56" fmla="*/ 1088231 w 3536157"/>
              <a:gd name="connsiteY56" fmla="*/ 2655093 h 3336131"/>
              <a:gd name="connsiteX57" fmla="*/ 1042988 w 3536157"/>
              <a:gd name="connsiteY57" fmla="*/ 2662237 h 3336131"/>
              <a:gd name="connsiteX58" fmla="*/ 1004888 w 3536157"/>
              <a:gd name="connsiteY58" fmla="*/ 2686050 h 3336131"/>
              <a:gd name="connsiteX59" fmla="*/ 950119 w 3536157"/>
              <a:gd name="connsiteY59" fmla="*/ 2719387 h 3336131"/>
              <a:gd name="connsiteX60" fmla="*/ 859631 w 3536157"/>
              <a:gd name="connsiteY60" fmla="*/ 2783681 h 3336131"/>
              <a:gd name="connsiteX61" fmla="*/ 788194 w 3536157"/>
              <a:gd name="connsiteY61" fmla="*/ 2831306 h 3336131"/>
              <a:gd name="connsiteX62" fmla="*/ 707231 w 3536157"/>
              <a:gd name="connsiteY62" fmla="*/ 2883693 h 3336131"/>
              <a:gd name="connsiteX63" fmla="*/ 652463 w 3536157"/>
              <a:gd name="connsiteY63" fmla="*/ 2928937 h 3336131"/>
              <a:gd name="connsiteX64" fmla="*/ 547688 w 3536157"/>
              <a:gd name="connsiteY64" fmla="*/ 2990850 h 3336131"/>
              <a:gd name="connsiteX65" fmla="*/ 459581 w 3536157"/>
              <a:gd name="connsiteY65" fmla="*/ 3038475 h 3336131"/>
              <a:gd name="connsiteX66" fmla="*/ 326231 w 3536157"/>
              <a:gd name="connsiteY66" fmla="*/ 3107531 h 3336131"/>
              <a:gd name="connsiteX67" fmla="*/ 240506 w 3536157"/>
              <a:gd name="connsiteY67" fmla="*/ 3140868 h 3336131"/>
              <a:gd name="connsiteX68" fmla="*/ 164306 w 3536157"/>
              <a:gd name="connsiteY68" fmla="*/ 3174206 h 3336131"/>
              <a:gd name="connsiteX69" fmla="*/ 102394 w 3536157"/>
              <a:gd name="connsiteY69" fmla="*/ 3195637 h 3336131"/>
              <a:gd name="connsiteX70" fmla="*/ 0 w 3536157"/>
              <a:gd name="connsiteY70" fmla="*/ 3207543 h 3336131"/>
              <a:gd name="connsiteX71" fmla="*/ 11906 w 3536157"/>
              <a:gd name="connsiteY71" fmla="*/ 3226593 h 3336131"/>
              <a:gd name="connsiteX72" fmla="*/ 33338 w 3536157"/>
              <a:gd name="connsiteY72" fmla="*/ 3255168 h 3336131"/>
              <a:gd name="connsiteX73" fmla="*/ 45244 w 3536157"/>
              <a:gd name="connsiteY73" fmla="*/ 3298031 h 3336131"/>
              <a:gd name="connsiteX74" fmla="*/ 47625 w 3536157"/>
              <a:gd name="connsiteY74" fmla="*/ 3336131 h 3336131"/>
              <a:gd name="connsiteX75" fmla="*/ 100013 w 3536157"/>
              <a:gd name="connsiteY75" fmla="*/ 3319462 h 3336131"/>
              <a:gd name="connsiteX76" fmla="*/ 247650 w 3536157"/>
              <a:gd name="connsiteY76" fmla="*/ 3262312 h 3336131"/>
              <a:gd name="connsiteX77" fmla="*/ 402431 w 3536157"/>
              <a:gd name="connsiteY77" fmla="*/ 3188493 h 3336131"/>
              <a:gd name="connsiteX78" fmla="*/ 531019 w 3536157"/>
              <a:gd name="connsiteY78" fmla="*/ 3112293 h 3336131"/>
              <a:gd name="connsiteX79" fmla="*/ 623888 w 3536157"/>
              <a:gd name="connsiteY79" fmla="*/ 3048000 h 3336131"/>
              <a:gd name="connsiteX80" fmla="*/ 721519 w 3536157"/>
              <a:gd name="connsiteY80" fmla="*/ 2978943 h 3336131"/>
              <a:gd name="connsiteX81" fmla="*/ 857250 w 3536157"/>
              <a:gd name="connsiteY81" fmla="*/ 2874168 h 3336131"/>
              <a:gd name="connsiteX82" fmla="*/ 978694 w 3536157"/>
              <a:gd name="connsiteY82" fmla="*/ 2800350 h 3336131"/>
              <a:gd name="connsiteX83" fmla="*/ 1035844 w 3536157"/>
              <a:gd name="connsiteY83" fmla="*/ 2747962 h 3336131"/>
              <a:gd name="connsiteX84" fmla="*/ 1066800 w 3536157"/>
              <a:gd name="connsiteY84" fmla="*/ 2738437 h 3336131"/>
              <a:gd name="connsiteX85" fmla="*/ 1081088 w 3536157"/>
              <a:gd name="connsiteY85" fmla="*/ 2733675 h 3336131"/>
              <a:gd name="connsiteX86" fmla="*/ 1140619 w 3536157"/>
              <a:gd name="connsiteY86" fmla="*/ 2728912 h 3336131"/>
              <a:gd name="connsiteX87" fmla="*/ 1200150 w 3536157"/>
              <a:gd name="connsiteY87" fmla="*/ 2719387 h 3336131"/>
              <a:gd name="connsiteX88" fmla="*/ 1221581 w 3536157"/>
              <a:gd name="connsiteY88" fmla="*/ 2714625 h 3336131"/>
              <a:gd name="connsiteX89" fmla="*/ 1240631 w 3536157"/>
              <a:gd name="connsiteY89" fmla="*/ 2705100 h 3336131"/>
              <a:gd name="connsiteX90" fmla="*/ 1307306 w 3536157"/>
              <a:gd name="connsiteY90" fmla="*/ 2664618 h 3336131"/>
              <a:gd name="connsiteX91" fmla="*/ 1338263 w 3536157"/>
              <a:gd name="connsiteY91" fmla="*/ 2650331 h 3336131"/>
              <a:gd name="connsiteX92" fmla="*/ 1347788 w 3536157"/>
              <a:gd name="connsiteY92" fmla="*/ 2624137 h 3336131"/>
              <a:gd name="connsiteX93" fmla="*/ 1362075 w 3536157"/>
              <a:gd name="connsiteY93" fmla="*/ 2600325 h 3336131"/>
              <a:gd name="connsiteX94" fmla="*/ 1383506 w 3536157"/>
              <a:gd name="connsiteY94" fmla="*/ 2574131 h 3336131"/>
              <a:gd name="connsiteX95" fmla="*/ 1407319 w 3536157"/>
              <a:gd name="connsiteY95" fmla="*/ 2536031 h 3336131"/>
              <a:gd name="connsiteX96" fmla="*/ 1438275 w 3536157"/>
              <a:gd name="connsiteY96" fmla="*/ 2512218 h 3336131"/>
              <a:gd name="connsiteX97" fmla="*/ 1457325 w 3536157"/>
              <a:gd name="connsiteY97" fmla="*/ 2502693 h 3336131"/>
              <a:gd name="connsiteX98" fmla="*/ 1485900 w 3536157"/>
              <a:gd name="connsiteY98" fmla="*/ 2502693 h 3336131"/>
              <a:gd name="connsiteX99" fmla="*/ 1540669 w 3536157"/>
              <a:gd name="connsiteY99" fmla="*/ 2509837 h 3336131"/>
              <a:gd name="connsiteX100" fmla="*/ 1590675 w 3536157"/>
              <a:gd name="connsiteY100" fmla="*/ 2514600 h 3336131"/>
              <a:gd name="connsiteX101" fmla="*/ 1643063 w 3536157"/>
              <a:gd name="connsiteY101" fmla="*/ 2509837 h 3336131"/>
              <a:gd name="connsiteX102" fmla="*/ 1664494 w 3536157"/>
              <a:gd name="connsiteY102" fmla="*/ 2509837 h 3336131"/>
              <a:gd name="connsiteX103" fmla="*/ 1704975 w 3536157"/>
              <a:gd name="connsiteY103" fmla="*/ 2493168 h 3336131"/>
              <a:gd name="connsiteX104" fmla="*/ 1728788 w 3536157"/>
              <a:gd name="connsiteY104" fmla="*/ 2478881 h 3336131"/>
              <a:gd name="connsiteX105" fmla="*/ 1785938 w 3536157"/>
              <a:gd name="connsiteY105" fmla="*/ 2457450 h 3336131"/>
              <a:gd name="connsiteX106" fmla="*/ 1807369 w 3536157"/>
              <a:gd name="connsiteY106" fmla="*/ 2433637 h 3336131"/>
              <a:gd name="connsiteX107" fmla="*/ 1843088 w 3536157"/>
              <a:gd name="connsiteY107" fmla="*/ 2402681 h 3336131"/>
              <a:gd name="connsiteX108" fmla="*/ 1859756 w 3536157"/>
              <a:gd name="connsiteY108" fmla="*/ 2359818 h 3336131"/>
              <a:gd name="connsiteX109" fmla="*/ 1876425 w 3536157"/>
              <a:gd name="connsiteY109" fmla="*/ 2321718 h 3336131"/>
              <a:gd name="connsiteX110" fmla="*/ 1890713 w 3536157"/>
              <a:gd name="connsiteY110" fmla="*/ 2281237 h 3336131"/>
              <a:gd name="connsiteX111" fmla="*/ 1893093 w 3536157"/>
              <a:gd name="connsiteY111" fmla="*/ 2233613 h 3336131"/>
              <a:gd name="connsiteX112" fmla="*/ 1912143 w 3536157"/>
              <a:gd name="connsiteY112" fmla="*/ 2188369 h 3336131"/>
              <a:gd name="connsiteX113" fmla="*/ 1955006 w 3536157"/>
              <a:gd name="connsiteY113" fmla="*/ 2143126 h 3336131"/>
              <a:gd name="connsiteX114" fmla="*/ 2059780 w 3536157"/>
              <a:gd name="connsiteY114" fmla="*/ 2124075 h 3336131"/>
              <a:gd name="connsiteX115" fmla="*/ 2216943 w 3536157"/>
              <a:gd name="connsiteY115" fmla="*/ 2014538 h 3336131"/>
              <a:gd name="connsiteX116" fmla="*/ 2274093 w 3536157"/>
              <a:gd name="connsiteY116" fmla="*/ 1962151 h 3336131"/>
              <a:gd name="connsiteX117" fmla="*/ 2378868 w 3536157"/>
              <a:gd name="connsiteY117" fmla="*/ 1852613 h 3336131"/>
              <a:gd name="connsiteX118" fmla="*/ 2486024 w 3536157"/>
              <a:gd name="connsiteY118" fmla="*/ 1721645 h 3336131"/>
              <a:gd name="connsiteX119" fmla="*/ 2566986 w 3536157"/>
              <a:gd name="connsiteY119" fmla="*/ 1650206 h 3336131"/>
              <a:gd name="connsiteX120" fmla="*/ 2638424 w 3536157"/>
              <a:gd name="connsiteY120" fmla="*/ 1497807 h 3336131"/>
              <a:gd name="connsiteX121" fmla="*/ 2693193 w 3536157"/>
              <a:gd name="connsiteY121" fmla="*/ 1366838 h 3336131"/>
              <a:gd name="connsiteX122" fmla="*/ 2724149 w 3536157"/>
              <a:gd name="connsiteY122" fmla="*/ 1302544 h 3336131"/>
              <a:gd name="connsiteX123" fmla="*/ 2783681 w 3536157"/>
              <a:gd name="connsiteY123" fmla="*/ 1247776 h 3336131"/>
              <a:gd name="connsiteX124" fmla="*/ 2886074 w 3536157"/>
              <a:gd name="connsiteY124" fmla="*/ 1190626 h 3336131"/>
              <a:gd name="connsiteX125" fmla="*/ 2950368 w 3536157"/>
              <a:gd name="connsiteY125" fmla="*/ 1176338 h 3336131"/>
              <a:gd name="connsiteX126" fmla="*/ 3002755 w 3536157"/>
              <a:gd name="connsiteY126" fmla="*/ 1121569 h 3336131"/>
              <a:gd name="connsiteX127" fmla="*/ 3040855 w 3536157"/>
              <a:gd name="connsiteY127" fmla="*/ 1038226 h 3336131"/>
              <a:gd name="connsiteX128" fmla="*/ 3050380 w 3536157"/>
              <a:gd name="connsiteY128" fmla="*/ 985839 h 3336131"/>
              <a:gd name="connsiteX129" fmla="*/ 3083718 w 3536157"/>
              <a:gd name="connsiteY129" fmla="*/ 942976 h 3336131"/>
              <a:gd name="connsiteX130" fmla="*/ 3105150 w 3536157"/>
              <a:gd name="connsiteY130" fmla="*/ 907258 h 3336131"/>
              <a:gd name="connsiteX131" fmla="*/ 3133724 w 3536157"/>
              <a:gd name="connsiteY131" fmla="*/ 838202 h 3336131"/>
              <a:gd name="connsiteX132" fmla="*/ 3143248 w 3536157"/>
              <a:gd name="connsiteY132" fmla="*/ 800102 h 3336131"/>
              <a:gd name="connsiteX133" fmla="*/ 3162299 w 3536157"/>
              <a:gd name="connsiteY133" fmla="*/ 766764 h 3336131"/>
              <a:gd name="connsiteX134" fmla="*/ 3195637 w 3536157"/>
              <a:gd name="connsiteY134" fmla="*/ 726283 h 3336131"/>
              <a:gd name="connsiteX135" fmla="*/ 3233737 w 3536157"/>
              <a:gd name="connsiteY135" fmla="*/ 676275 h 3336131"/>
              <a:gd name="connsiteX136" fmla="*/ 3298031 w 3536157"/>
              <a:gd name="connsiteY136" fmla="*/ 564358 h 3336131"/>
              <a:gd name="connsiteX137" fmla="*/ 3338512 w 3536157"/>
              <a:gd name="connsiteY137" fmla="*/ 531021 h 3336131"/>
              <a:gd name="connsiteX138" fmla="*/ 3362324 w 3536157"/>
              <a:gd name="connsiteY138" fmla="*/ 476252 h 3336131"/>
              <a:gd name="connsiteX139" fmla="*/ 3390899 w 3536157"/>
              <a:gd name="connsiteY139" fmla="*/ 402433 h 3336131"/>
              <a:gd name="connsiteX140" fmla="*/ 3421856 w 3536157"/>
              <a:gd name="connsiteY140" fmla="*/ 321470 h 3336131"/>
              <a:gd name="connsiteX141" fmla="*/ 3481387 w 3536157"/>
              <a:gd name="connsiteY141" fmla="*/ 226220 h 3336131"/>
              <a:gd name="connsiteX142" fmla="*/ 3536157 w 3536157"/>
              <a:gd name="connsiteY142" fmla="*/ 121442 h 3336131"/>
              <a:gd name="connsiteX143" fmla="*/ 3495675 w 3536157"/>
              <a:gd name="connsiteY143" fmla="*/ 0 h 3336131"/>
              <a:gd name="connsiteX0" fmla="*/ 3519487 w 3536157"/>
              <a:gd name="connsiteY0" fmla="*/ 0 h 3364706"/>
              <a:gd name="connsiteX1" fmla="*/ 3469481 w 3536157"/>
              <a:gd name="connsiteY1" fmla="*/ 142876 h 3364706"/>
              <a:gd name="connsiteX2" fmla="*/ 3440906 w 3536157"/>
              <a:gd name="connsiteY2" fmla="*/ 230981 h 3364706"/>
              <a:gd name="connsiteX3" fmla="*/ 3381374 w 3536157"/>
              <a:gd name="connsiteY3" fmla="*/ 342901 h 3364706"/>
              <a:gd name="connsiteX4" fmla="*/ 3336130 w 3536157"/>
              <a:gd name="connsiteY4" fmla="*/ 388145 h 3364706"/>
              <a:gd name="connsiteX5" fmla="*/ 3298031 w 3536157"/>
              <a:gd name="connsiteY5" fmla="*/ 426245 h 3364706"/>
              <a:gd name="connsiteX6" fmla="*/ 3278980 w 3536157"/>
              <a:gd name="connsiteY6" fmla="*/ 452439 h 3364706"/>
              <a:gd name="connsiteX7" fmla="*/ 3259931 w 3536157"/>
              <a:gd name="connsiteY7" fmla="*/ 492921 h 3364706"/>
              <a:gd name="connsiteX8" fmla="*/ 3193255 w 3536157"/>
              <a:gd name="connsiteY8" fmla="*/ 521495 h 3364706"/>
              <a:gd name="connsiteX9" fmla="*/ 3133724 w 3536157"/>
              <a:gd name="connsiteY9" fmla="*/ 561976 h 3364706"/>
              <a:gd name="connsiteX10" fmla="*/ 3078956 w 3536157"/>
              <a:gd name="connsiteY10" fmla="*/ 664370 h 3364706"/>
              <a:gd name="connsiteX11" fmla="*/ 3057524 w 3536157"/>
              <a:gd name="connsiteY11" fmla="*/ 735808 h 3364706"/>
              <a:gd name="connsiteX12" fmla="*/ 3055144 w 3536157"/>
              <a:gd name="connsiteY12" fmla="*/ 800100 h 3364706"/>
              <a:gd name="connsiteX13" fmla="*/ 3045618 w 3536157"/>
              <a:gd name="connsiteY13" fmla="*/ 857252 h 3364706"/>
              <a:gd name="connsiteX14" fmla="*/ 3038474 w 3536157"/>
              <a:gd name="connsiteY14" fmla="*/ 895351 h 3364706"/>
              <a:gd name="connsiteX15" fmla="*/ 3024187 w 3536157"/>
              <a:gd name="connsiteY15" fmla="*/ 923927 h 3364706"/>
              <a:gd name="connsiteX16" fmla="*/ 3007518 w 3536157"/>
              <a:gd name="connsiteY16" fmla="*/ 959644 h 3364706"/>
              <a:gd name="connsiteX17" fmla="*/ 2978943 w 3536157"/>
              <a:gd name="connsiteY17" fmla="*/ 1012032 h 3364706"/>
              <a:gd name="connsiteX18" fmla="*/ 2962274 w 3536157"/>
              <a:gd name="connsiteY18" fmla="*/ 1100138 h 3364706"/>
              <a:gd name="connsiteX19" fmla="*/ 2924174 w 3536157"/>
              <a:gd name="connsiteY19" fmla="*/ 1150145 h 3364706"/>
              <a:gd name="connsiteX20" fmla="*/ 2833687 w 3536157"/>
              <a:gd name="connsiteY20" fmla="*/ 1197769 h 3364706"/>
              <a:gd name="connsiteX21" fmla="*/ 2771774 w 3536157"/>
              <a:gd name="connsiteY21" fmla="*/ 1221582 h 3364706"/>
              <a:gd name="connsiteX22" fmla="*/ 2738437 w 3536157"/>
              <a:gd name="connsiteY22" fmla="*/ 1243013 h 3364706"/>
              <a:gd name="connsiteX23" fmla="*/ 2709862 w 3536157"/>
              <a:gd name="connsiteY23" fmla="*/ 1283494 h 3364706"/>
              <a:gd name="connsiteX24" fmla="*/ 2652712 w 3536157"/>
              <a:gd name="connsiteY24" fmla="*/ 1371601 h 3364706"/>
              <a:gd name="connsiteX25" fmla="*/ 2609849 w 3536157"/>
              <a:gd name="connsiteY25" fmla="*/ 1495426 h 3364706"/>
              <a:gd name="connsiteX26" fmla="*/ 2569368 w 3536157"/>
              <a:gd name="connsiteY26" fmla="*/ 1578769 h 3364706"/>
              <a:gd name="connsiteX27" fmla="*/ 2528887 w 3536157"/>
              <a:gd name="connsiteY27" fmla="*/ 1654969 h 3364706"/>
              <a:gd name="connsiteX28" fmla="*/ 2464594 w 3536157"/>
              <a:gd name="connsiteY28" fmla="*/ 1702595 h 3364706"/>
              <a:gd name="connsiteX29" fmla="*/ 2409824 w 3536157"/>
              <a:gd name="connsiteY29" fmla="*/ 1771651 h 3364706"/>
              <a:gd name="connsiteX30" fmla="*/ 2286000 w 3536157"/>
              <a:gd name="connsiteY30" fmla="*/ 1902619 h 3364706"/>
              <a:gd name="connsiteX31" fmla="*/ 2171699 w 3536157"/>
              <a:gd name="connsiteY31" fmla="*/ 2012157 h 3364706"/>
              <a:gd name="connsiteX32" fmla="*/ 2069305 w 3536157"/>
              <a:gd name="connsiteY32" fmla="*/ 2088355 h 3364706"/>
              <a:gd name="connsiteX33" fmla="*/ 1978817 w 3536157"/>
              <a:gd name="connsiteY33" fmla="*/ 2102644 h 3364706"/>
              <a:gd name="connsiteX34" fmla="*/ 1916905 w 3536157"/>
              <a:gd name="connsiteY34" fmla="*/ 2131219 h 3364706"/>
              <a:gd name="connsiteX35" fmla="*/ 1859755 w 3536157"/>
              <a:gd name="connsiteY35" fmla="*/ 2176462 h 3364706"/>
              <a:gd name="connsiteX36" fmla="*/ 1840705 w 3536157"/>
              <a:gd name="connsiteY36" fmla="*/ 2243138 h 3364706"/>
              <a:gd name="connsiteX37" fmla="*/ 1838324 w 3536157"/>
              <a:gd name="connsiteY37" fmla="*/ 2321719 h 3364706"/>
              <a:gd name="connsiteX38" fmla="*/ 1831181 w 3536157"/>
              <a:gd name="connsiteY38" fmla="*/ 2376487 h 3364706"/>
              <a:gd name="connsiteX39" fmla="*/ 1816894 w 3536157"/>
              <a:gd name="connsiteY39" fmla="*/ 2409825 h 3364706"/>
              <a:gd name="connsiteX40" fmla="*/ 1788319 w 3536157"/>
              <a:gd name="connsiteY40" fmla="*/ 2443162 h 3364706"/>
              <a:gd name="connsiteX41" fmla="*/ 1728788 w 3536157"/>
              <a:gd name="connsiteY41" fmla="*/ 2466975 h 3364706"/>
              <a:gd name="connsiteX42" fmla="*/ 1676400 w 3536157"/>
              <a:gd name="connsiteY42" fmla="*/ 2481262 h 3364706"/>
              <a:gd name="connsiteX43" fmla="*/ 1624013 w 3536157"/>
              <a:gd name="connsiteY43" fmla="*/ 2486025 h 3364706"/>
              <a:gd name="connsiteX44" fmla="*/ 1543050 w 3536157"/>
              <a:gd name="connsiteY44" fmla="*/ 2483643 h 3364706"/>
              <a:gd name="connsiteX45" fmla="*/ 1454944 w 3536157"/>
              <a:gd name="connsiteY45" fmla="*/ 2481262 h 3364706"/>
              <a:gd name="connsiteX46" fmla="*/ 1402556 w 3536157"/>
              <a:gd name="connsiteY46" fmla="*/ 2486025 h 3364706"/>
              <a:gd name="connsiteX47" fmla="*/ 1364456 w 3536157"/>
              <a:gd name="connsiteY47" fmla="*/ 2512218 h 3364706"/>
              <a:gd name="connsiteX48" fmla="*/ 1345406 w 3536157"/>
              <a:gd name="connsiteY48" fmla="*/ 2540793 h 3364706"/>
              <a:gd name="connsiteX49" fmla="*/ 1326356 w 3536157"/>
              <a:gd name="connsiteY49" fmla="*/ 2576512 h 3364706"/>
              <a:gd name="connsiteX50" fmla="*/ 1312069 w 3536157"/>
              <a:gd name="connsiteY50" fmla="*/ 2614612 h 3364706"/>
              <a:gd name="connsiteX51" fmla="*/ 1281113 w 3536157"/>
              <a:gd name="connsiteY51" fmla="*/ 2638425 h 3364706"/>
              <a:gd name="connsiteX52" fmla="*/ 1238250 w 3536157"/>
              <a:gd name="connsiteY52" fmla="*/ 2676525 h 3364706"/>
              <a:gd name="connsiteX53" fmla="*/ 1207294 w 3536157"/>
              <a:gd name="connsiteY53" fmla="*/ 2686050 h 3364706"/>
              <a:gd name="connsiteX54" fmla="*/ 1171575 w 3536157"/>
              <a:gd name="connsiteY54" fmla="*/ 2678906 h 3364706"/>
              <a:gd name="connsiteX55" fmla="*/ 1116806 w 3536157"/>
              <a:gd name="connsiteY55" fmla="*/ 2678906 h 3364706"/>
              <a:gd name="connsiteX56" fmla="*/ 1088231 w 3536157"/>
              <a:gd name="connsiteY56" fmla="*/ 2683668 h 3364706"/>
              <a:gd name="connsiteX57" fmla="*/ 1042988 w 3536157"/>
              <a:gd name="connsiteY57" fmla="*/ 2690812 h 3364706"/>
              <a:gd name="connsiteX58" fmla="*/ 1004888 w 3536157"/>
              <a:gd name="connsiteY58" fmla="*/ 2714625 h 3364706"/>
              <a:gd name="connsiteX59" fmla="*/ 950119 w 3536157"/>
              <a:gd name="connsiteY59" fmla="*/ 2747962 h 3364706"/>
              <a:gd name="connsiteX60" fmla="*/ 859631 w 3536157"/>
              <a:gd name="connsiteY60" fmla="*/ 2812256 h 3364706"/>
              <a:gd name="connsiteX61" fmla="*/ 788194 w 3536157"/>
              <a:gd name="connsiteY61" fmla="*/ 2859881 h 3364706"/>
              <a:gd name="connsiteX62" fmla="*/ 707231 w 3536157"/>
              <a:gd name="connsiteY62" fmla="*/ 2912268 h 3364706"/>
              <a:gd name="connsiteX63" fmla="*/ 652463 w 3536157"/>
              <a:gd name="connsiteY63" fmla="*/ 2957512 h 3364706"/>
              <a:gd name="connsiteX64" fmla="*/ 547688 w 3536157"/>
              <a:gd name="connsiteY64" fmla="*/ 3019425 h 3364706"/>
              <a:gd name="connsiteX65" fmla="*/ 459581 w 3536157"/>
              <a:gd name="connsiteY65" fmla="*/ 3067050 h 3364706"/>
              <a:gd name="connsiteX66" fmla="*/ 326231 w 3536157"/>
              <a:gd name="connsiteY66" fmla="*/ 3136106 h 3364706"/>
              <a:gd name="connsiteX67" fmla="*/ 240506 w 3536157"/>
              <a:gd name="connsiteY67" fmla="*/ 3169443 h 3364706"/>
              <a:gd name="connsiteX68" fmla="*/ 164306 w 3536157"/>
              <a:gd name="connsiteY68" fmla="*/ 3202781 h 3364706"/>
              <a:gd name="connsiteX69" fmla="*/ 102394 w 3536157"/>
              <a:gd name="connsiteY69" fmla="*/ 3224212 h 3364706"/>
              <a:gd name="connsiteX70" fmla="*/ 0 w 3536157"/>
              <a:gd name="connsiteY70" fmla="*/ 3236118 h 3364706"/>
              <a:gd name="connsiteX71" fmla="*/ 11906 w 3536157"/>
              <a:gd name="connsiteY71" fmla="*/ 3255168 h 3364706"/>
              <a:gd name="connsiteX72" fmla="*/ 33338 w 3536157"/>
              <a:gd name="connsiteY72" fmla="*/ 3283743 h 3364706"/>
              <a:gd name="connsiteX73" fmla="*/ 45244 w 3536157"/>
              <a:gd name="connsiteY73" fmla="*/ 3326606 h 3364706"/>
              <a:gd name="connsiteX74" fmla="*/ 47625 w 3536157"/>
              <a:gd name="connsiteY74" fmla="*/ 3364706 h 3364706"/>
              <a:gd name="connsiteX75" fmla="*/ 100013 w 3536157"/>
              <a:gd name="connsiteY75" fmla="*/ 3348037 h 3364706"/>
              <a:gd name="connsiteX76" fmla="*/ 247650 w 3536157"/>
              <a:gd name="connsiteY76" fmla="*/ 3290887 h 3364706"/>
              <a:gd name="connsiteX77" fmla="*/ 402431 w 3536157"/>
              <a:gd name="connsiteY77" fmla="*/ 3217068 h 3364706"/>
              <a:gd name="connsiteX78" fmla="*/ 531019 w 3536157"/>
              <a:gd name="connsiteY78" fmla="*/ 3140868 h 3364706"/>
              <a:gd name="connsiteX79" fmla="*/ 623888 w 3536157"/>
              <a:gd name="connsiteY79" fmla="*/ 3076575 h 3364706"/>
              <a:gd name="connsiteX80" fmla="*/ 721519 w 3536157"/>
              <a:gd name="connsiteY80" fmla="*/ 3007518 h 3364706"/>
              <a:gd name="connsiteX81" fmla="*/ 857250 w 3536157"/>
              <a:gd name="connsiteY81" fmla="*/ 2902743 h 3364706"/>
              <a:gd name="connsiteX82" fmla="*/ 978694 w 3536157"/>
              <a:gd name="connsiteY82" fmla="*/ 2828925 h 3364706"/>
              <a:gd name="connsiteX83" fmla="*/ 1035844 w 3536157"/>
              <a:gd name="connsiteY83" fmla="*/ 2776537 h 3364706"/>
              <a:gd name="connsiteX84" fmla="*/ 1066800 w 3536157"/>
              <a:gd name="connsiteY84" fmla="*/ 2767012 h 3364706"/>
              <a:gd name="connsiteX85" fmla="*/ 1081088 w 3536157"/>
              <a:gd name="connsiteY85" fmla="*/ 2762250 h 3364706"/>
              <a:gd name="connsiteX86" fmla="*/ 1140619 w 3536157"/>
              <a:gd name="connsiteY86" fmla="*/ 2757487 h 3364706"/>
              <a:gd name="connsiteX87" fmla="*/ 1200150 w 3536157"/>
              <a:gd name="connsiteY87" fmla="*/ 2747962 h 3364706"/>
              <a:gd name="connsiteX88" fmla="*/ 1221581 w 3536157"/>
              <a:gd name="connsiteY88" fmla="*/ 2743200 h 3364706"/>
              <a:gd name="connsiteX89" fmla="*/ 1240631 w 3536157"/>
              <a:gd name="connsiteY89" fmla="*/ 2733675 h 3364706"/>
              <a:gd name="connsiteX90" fmla="*/ 1307306 w 3536157"/>
              <a:gd name="connsiteY90" fmla="*/ 2693193 h 3364706"/>
              <a:gd name="connsiteX91" fmla="*/ 1338263 w 3536157"/>
              <a:gd name="connsiteY91" fmla="*/ 2678906 h 3364706"/>
              <a:gd name="connsiteX92" fmla="*/ 1347788 w 3536157"/>
              <a:gd name="connsiteY92" fmla="*/ 2652712 h 3364706"/>
              <a:gd name="connsiteX93" fmla="*/ 1362075 w 3536157"/>
              <a:gd name="connsiteY93" fmla="*/ 2628900 h 3364706"/>
              <a:gd name="connsiteX94" fmla="*/ 1383506 w 3536157"/>
              <a:gd name="connsiteY94" fmla="*/ 2602706 h 3364706"/>
              <a:gd name="connsiteX95" fmla="*/ 1407319 w 3536157"/>
              <a:gd name="connsiteY95" fmla="*/ 2564606 h 3364706"/>
              <a:gd name="connsiteX96" fmla="*/ 1438275 w 3536157"/>
              <a:gd name="connsiteY96" fmla="*/ 2540793 h 3364706"/>
              <a:gd name="connsiteX97" fmla="*/ 1457325 w 3536157"/>
              <a:gd name="connsiteY97" fmla="*/ 2531268 h 3364706"/>
              <a:gd name="connsiteX98" fmla="*/ 1485900 w 3536157"/>
              <a:gd name="connsiteY98" fmla="*/ 2531268 h 3364706"/>
              <a:gd name="connsiteX99" fmla="*/ 1540669 w 3536157"/>
              <a:gd name="connsiteY99" fmla="*/ 2538412 h 3364706"/>
              <a:gd name="connsiteX100" fmla="*/ 1590675 w 3536157"/>
              <a:gd name="connsiteY100" fmla="*/ 2543175 h 3364706"/>
              <a:gd name="connsiteX101" fmla="*/ 1643063 w 3536157"/>
              <a:gd name="connsiteY101" fmla="*/ 2538412 h 3364706"/>
              <a:gd name="connsiteX102" fmla="*/ 1664494 w 3536157"/>
              <a:gd name="connsiteY102" fmla="*/ 2538412 h 3364706"/>
              <a:gd name="connsiteX103" fmla="*/ 1704975 w 3536157"/>
              <a:gd name="connsiteY103" fmla="*/ 2521743 h 3364706"/>
              <a:gd name="connsiteX104" fmla="*/ 1728788 w 3536157"/>
              <a:gd name="connsiteY104" fmla="*/ 2507456 h 3364706"/>
              <a:gd name="connsiteX105" fmla="*/ 1785938 w 3536157"/>
              <a:gd name="connsiteY105" fmla="*/ 2486025 h 3364706"/>
              <a:gd name="connsiteX106" fmla="*/ 1807369 w 3536157"/>
              <a:gd name="connsiteY106" fmla="*/ 2462212 h 3364706"/>
              <a:gd name="connsiteX107" fmla="*/ 1843088 w 3536157"/>
              <a:gd name="connsiteY107" fmla="*/ 2431256 h 3364706"/>
              <a:gd name="connsiteX108" fmla="*/ 1859756 w 3536157"/>
              <a:gd name="connsiteY108" fmla="*/ 2388393 h 3364706"/>
              <a:gd name="connsiteX109" fmla="*/ 1876425 w 3536157"/>
              <a:gd name="connsiteY109" fmla="*/ 2350293 h 3364706"/>
              <a:gd name="connsiteX110" fmla="*/ 1890713 w 3536157"/>
              <a:gd name="connsiteY110" fmla="*/ 2309812 h 3364706"/>
              <a:gd name="connsiteX111" fmla="*/ 1893093 w 3536157"/>
              <a:gd name="connsiteY111" fmla="*/ 2262188 h 3364706"/>
              <a:gd name="connsiteX112" fmla="*/ 1912143 w 3536157"/>
              <a:gd name="connsiteY112" fmla="*/ 2216944 h 3364706"/>
              <a:gd name="connsiteX113" fmla="*/ 1955006 w 3536157"/>
              <a:gd name="connsiteY113" fmla="*/ 2171701 h 3364706"/>
              <a:gd name="connsiteX114" fmla="*/ 2059780 w 3536157"/>
              <a:gd name="connsiteY114" fmla="*/ 2152650 h 3364706"/>
              <a:gd name="connsiteX115" fmla="*/ 2216943 w 3536157"/>
              <a:gd name="connsiteY115" fmla="*/ 2043113 h 3364706"/>
              <a:gd name="connsiteX116" fmla="*/ 2274093 w 3536157"/>
              <a:gd name="connsiteY116" fmla="*/ 1990726 h 3364706"/>
              <a:gd name="connsiteX117" fmla="*/ 2378868 w 3536157"/>
              <a:gd name="connsiteY117" fmla="*/ 1881188 h 3364706"/>
              <a:gd name="connsiteX118" fmla="*/ 2486024 w 3536157"/>
              <a:gd name="connsiteY118" fmla="*/ 1750220 h 3364706"/>
              <a:gd name="connsiteX119" fmla="*/ 2566986 w 3536157"/>
              <a:gd name="connsiteY119" fmla="*/ 1678781 h 3364706"/>
              <a:gd name="connsiteX120" fmla="*/ 2638424 w 3536157"/>
              <a:gd name="connsiteY120" fmla="*/ 1526382 h 3364706"/>
              <a:gd name="connsiteX121" fmla="*/ 2693193 w 3536157"/>
              <a:gd name="connsiteY121" fmla="*/ 1395413 h 3364706"/>
              <a:gd name="connsiteX122" fmla="*/ 2724149 w 3536157"/>
              <a:gd name="connsiteY122" fmla="*/ 1331119 h 3364706"/>
              <a:gd name="connsiteX123" fmla="*/ 2783681 w 3536157"/>
              <a:gd name="connsiteY123" fmla="*/ 1276351 h 3364706"/>
              <a:gd name="connsiteX124" fmla="*/ 2886074 w 3536157"/>
              <a:gd name="connsiteY124" fmla="*/ 1219201 h 3364706"/>
              <a:gd name="connsiteX125" fmla="*/ 2950368 w 3536157"/>
              <a:gd name="connsiteY125" fmla="*/ 1204913 h 3364706"/>
              <a:gd name="connsiteX126" fmla="*/ 3002755 w 3536157"/>
              <a:gd name="connsiteY126" fmla="*/ 1150144 h 3364706"/>
              <a:gd name="connsiteX127" fmla="*/ 3040855 w 3536157"/>
              <a:gd name="connsiteY127" fmla="*/ 1066801 h 3364706"/>
              <a:gd name="connsiteX128" fmla="*/ 3050380 w 3536157"/>
              <a:gd name="connsiteY128" fmla="*/ 1014414 h 3364706"/>
              <a:gd name="connsiteX129" fmla="*/ 3083718 w 3536157"/>
              <a:gd name="connsiteY129" fmla="*/ 971551 h 3364706"/>
              <a:gd name="connsiteX130" fmla="*/ 3105150 w 3536157"/>
              <a:gd name="connsiteY130" fmla="*/ 935833 h 3364706"/>
              <a:gd name="connsiteX131" fmla="*/ 3133724 w 3536157"/>
              <a:gd name="connsiteY131" fmla="*/ 866777 h 3364706"/>
              <a:gd name="connsiteX132" fmla="*/ 3143248 w 3536157"/>
              <a:gd name="connsiteY132" fmla="*/ 828677 h 3364706"/>
              <a:gd name="connsiteX133" fmla="*/ 3162299 w 3536157"/>
              <a:gd name="connsiteY133" fmla="*/ 795339 h 3364706"/>
              <a:gd name="connsiteX134" fmla="*/ 3195637 w 3536157"/>
              <a:gd name="connsiteY134" fmla="*/ 754858 h 3364706"/>
              <a:gd name="connsiteX135" fmla="*/ 3233737 w 3536157"/>
              <a:gd name="connsiteY135" fmla="*/ 704850 h 3364706"/>
              <a:gd name="connsiteX136" fmla="*/ 3298031 w 3536157"/>
              <a:gd name="connsiteY136" fmla="*/ 592933 h 3364706"/>
              <a:gd name="connsiteX137" fmla="*/ 3338512 w 3536157"/>
              <a:gd name="connsiteY137" fmla="*/ 559596 h 3364706"/>
              <a:gd name="connsiteX138" fmla="*/ 3362324 w 3536157"/>
              <a:gd name="connsiteY138" fmla="*/ 504827 h 3364706"/>
              <a:gd name="connsiteX139" fmla="*/ 3390899 w 3536157"/>
              <a:gd name="connsiteY139" fmla="*/ 431008 h 3364706"/>
              <a:gd name="connsiteX140" fmla="*/ 3421856 w 3536157"/>
              <a:gd name="connsiteY140" fmla="*/ 350045 h 3364706"/>
              <a:gd name="connsiteX141" fmla="*/ 3481387 w 3536157"/>
              <a:gd name="connsiteY141" fmla="*/ 254795 h 3364706"/>
              <a:gd name="connsiteX142" fmla="*/ 3536157 w 3536157"/>
              <a:gd name="connsiteY142" fmla="*/ 150017 h 3364706"/>
              <a:gd name="connsiteX143" fmla="*/ 3519487 w 3536157"/>
              <a:gd name="connsiteY143" fmla="*/ 0 h 3364706"/>
              <a:gd name="connsiteX0" fmla="*/ 3519487 w 3536157"/>
              <a:gd name="connsiteY0" fmla="*/ 0 h 3364706"/>
              <a:gd name="connsiteX1" fmla="*/ 3469481 w 3536157"/>
              <a:gd name="connsiteY1" fmla="*/ 142876 h 3364706"/>
              <a:gd name="connsiteX2" fmla="*/ 3440906 w 3536157"/>
              <a:gd name="connsiteY2" fmla="*/ 230981 h 3364706"/>
              <a:gd name="connsiteX3" fmla="*/ 3381374 w 3536157"/>
              <a:gd name="connsiteY3" fmla="*/ 342901 h 3364706"/>
              <a:gd name="connsiteX4" fmla="*/ 3336130 w 3536157"/>
              <a:gd name="connsiteY4" fmla="*/ 388145 h 3364706"/>
              <a:gd name="connsiteX5" fmla="*/ 3298031 w 3536157"/>
              <a:gd name="connsiteY5" fmla="*/ 426245 h 3364706"/>
              <a:gd name="connsiteX6" fmla="*/ 3278980 w 3536157"/>
              <a:gd name="connsiteY6" fmla="*/ 452439 h 3364706"/>
              <a:gd name="connsiteX7" fmla="*/ 3259931 w 3536157"/>
              <a:gd name="connsiteY7" fmla="*/ 492921 h 3364706"/>
              <a:gd name="connsiteX8" fmla="*/ 3193255 w 3536157"/>
              <a:gd name="connsiteY8" fmla="*/ 521495 h 3364706"/>
              <a:gd name="connsiteX9" fmla="*/ 3133724 w 3536157"/>
              <a:gd name="connsiteY9" fmla="*/ 561976 h 3364706"/>
              <a:gd name="connsiteX10" fmla="*/ 3078956 w 3536157"/>
              <a:gd name="connsiteY10" fmla="*/ 664370 h 3364706"/>
              <a:gd name="connsiteX11" fmla="*/ 3057524 w 3536157"/>
              <a:gd name="connsiteY11" fmla="*/ 735808 h 3364706"/>
              <a:gd name="connsiteX12" fmla="*/ 3055144 w 3536157"/>
              <a:gd name="connsiteY12" fmla="*/ 800100 h 3364706"/>
              <a:gd name="connsiteX13" fmla="*/ 3045618 w 3536157"/>
              <a:gd name="connsiteY13" fmla="*/ 857252 h 3364706"/>
              <a:gd name="connsiteX14" fmla="*/ 3038474 w 3536157"/>
              <a:gd name="connsiteY14" fmla="*/ 895351 h 3364706"/>
              <a:gd name="connsiteX15" fmla="*/ 3024187 w 3536157"/>
              <a:gd name="connsiteY15" fmla="*/ 923927 h 3364706"/>
              <a:gd name="connsiteX16" fmla="*/ 3007518 w 3536157"/>
              <a:gd name="connsiteY16" fmla="*/ 959644 h 3364706"/>
              <a:gd name="connsiteX17" fmla="*/ 2978943 w 3536157"/>
              <a:gd name="connsiteY17" fmla="*/ 1012032 h 3364706"/>
              <a:gd name="connsiteX18" fmla="*/ 2962274 w 3536157"/>
              <a:gd name="connsiteY18" fmla="*/ 1100138 h 3364706"/>
              <a:gd name="connsiteX19" fmla="*/ 2924174 w 3536157"/>
              <a:gd name="connsiteY19" fmla="*/ 1150145 h 3364706"/>
              <a:gd name="connsiteX20" fmla="*/ 2833687 w 3536157"/>
              <a:gd name="connsiteY20" fmla="*/ 1197769 h 3364706"/>
              <a:gd name="connsiteX21" fmla="*/ 2771774 w 3536157"/>
              <a:gd name="connsiteY21" fmla="*/ 1221582 h 3364706"/>
              <a:gd name="connsiteX22" fmla="*/ 2738437 w 3536157"/>
              <a:gd name="connsiteY22" fmla="*/ 1243013 h 3364706"/>
              <a:gd name="connsiteX23" fmla="*/ 2709862 w 3536157"/>
              <a:gd name="connsiteY23" fmla="*/ 1283494 h 3364706"/>
              <a:gd name="connsiteX24" fmla="*/ 2652712 w 3536157"/>
              <a:gd name="connsiteY24" fmla="*/ 1371601 h 3364706"/>
              <a:gd name="connsiteX25" fmla="*/ 2609849 w 3536157"/>
              <a:gd name="connsiteY25" fmla="*/ 1495426 h 3364706"/>
              <a:gd name="connsiteX26" fmla="*/ 2569368 w 3536157"/>
              <a:gd name="connsiteY26" fmla="*/ 1578769 h 3364706"/>
              <a:gd name="connsiteX27" fmla="*/ 2528887 w 3536157"/>
              <a:gd name="connsiteY27" fmla="*/ 1654969 h 3364706"/>
              <a:gd name="connsiteX28" fmla="*/ 2464594 w 3536157"/>
              <a:gd name="connsiteY28" fmla="*/ 1702595 h 3364706"/>
              <a:gd name="connsiteX29" fmla="*/ 2409824 w 3536157"/>
              <a:gd name="connsiteY29" fmla="*/ 1771651 h 3364706"/>
              <a:gd name="connsiteX30" fmla="*/ 2286000 w 3536157"/>
              <a:gd name="connsiteY30" fmla="*/ 1902619 h 3364706"/>
              <a:gd name="connsiteX31" fmla="*/ 2171699 w 3536157"/>
              <a:gd name="connsiteY31" fmla="*/ 2012157 h 3364706"/>
              <a:gd name="connsiteX32" fmla="*/ 2069305 w 3536157"/>
              <a:gd name="connsiteY32" fmla="*/ 2088355 h 3364706"/>
              <a:gd name="connsiteX33" fmla="*/ 1978817 w 3536157"/>
              <a:gd name="connsiteY33" fmla="*/ 2102644 h 3364706"/>
              <a:gd name="connsiteX34" fmla="*/ 1916905 w 3536157"/>
              <a:gd name="connsiteY34" fmla="*/ 2131219 h 3364706"/>
              <a:gd name="connsiteX35" fmla="*/ 1859755 w 3536157"/>
              <a:gd name="connsiteY35" fmla="*/ 2176462 h 3364706"/>
              <a:gd name="connsiteX36" fmla="*/ 1840705 w 3536157"/>
              <a:gd name="connsiteY36" fmla="*/ 2243138 h 3364706"/>
              <a:gd name="connsiteX37" fmla="*/ 1838324 w 3536157"/>
              <a:gd name="connsiteY37" fmla="*/ 2321719 h 3364706"/>
              <a:gd name="connsiteX38" fmla="*/ 1831181 w 3536157"/>
              <a:gd name="connsiteY38" fmla="*/ 2376487 h 3364706"/>
              <a:gd name="connsiteX39" fmla="*/ 1816894 w 3536157"/>
              <a:gd name="connsiteY39" fmla="*/ 2409825 h 3364706"/>
              <a:gd name="connsiteX40" fmla="*/ 1788319 w 3536157"/>
              <a:gd name="connsiteY40" fmla="*/ 2443162 h 3364706"/>
              <a:gd name="connsiteX41" fmla="*/ 1728788 w 3536157"/>
              <a:gd name="connsiteY41" fmla="*/ 2466975 h 3364706"/>
              <a:gd name="connsiteX42" fmla="*/ 1676400 w 3536157"/>
              <a:gd name="connsiteY42" fmla="*/ 2481262 h 3364706"/>
              <a:gd name="connsiteX43" fmla="*/ 1624013 w 3536157"/>
              <a:gd name="connsiteY43" fmla="*/ 2486025 h 3364706"/>
              <a:gd name="connsiteX44" fmla="*/ 1543050 w 3536157"/>
              <a:gd name="connsiteY44" fmla="*/ 2483643 h 3364706"/>
              <a:gd name="connsiteX45" fmla="*/ 1454944 w 3536157"/>
              <a:gd name="connsiteY45" fmla="*/ 2481262 h 3364706"/>
              <a:gd name="connsiteX46" fmla="*/ 1402556 w 3536157"/>
              <a:gd name="connsiteY46" fmla="*/ 2486025 h 3364706"/>
              <a:gd name="connsiteX47" fmla="*/ 1364456 w 3536157"/>
              <a:gd name="connsiteY47" fmla="*/ 2512218 h 3364706"/>
              <a:gd name="connsiteX48" fmla="*/ 1345406 w 3536157"/>
              <a:gd name="connsiteY48" fmla="*/ 2540793 h 3364706"/>
              <a:gd name="connsiteX49" fmla="*/ 1326356 w 3536157"/>
              <a:gd name="connsiteY49" fmla="*/ 2576512 h 3364706"/>
              <a:gd name="connsiteX50" fmla="*/ 1312069 w 3536157"/>
              <a:gd name="connsiteY50" fmla="*/ 2614612 h 3364706"/>
              <a:gd name="connsiteX51" fmla="*/ 1281113 w 3536157"/>
              <a:gd name="connsiteY51" fmla="*/ 2638425 h 3364706"/>
              <a:gd name="connsiteX52" fmla="*/ 1238250 w 3536157"/>
              <a:gd name="connsiteY52" fmla="*/ 2676525 h 3364706"/>
              <a:gd name="connsiteX53" fmla="*/ 1207294 w 3536157"/>
              <a:gd name="connsiteY53" fmla="*/ 2686050 h 3364706"/>
              <a:gd name="connsiteX54" fmla="*/ 1171575 w 3536157"/>
              <a:gd name="connsiteY54" fmla="*/ 2678906 h 3364706"/>
              <a:gd name="connsiteX55" fmla="*/ 1116806 w 3536157"/>
              <a:gd name="connsiteY55" fmla="*/ 2678906 h 3364706"/>
              <a:gd name="connsiteX56" fmla="*/ 1088231 w 3536157"/>
              <a:gd name="connsiteY56" fmla="*/ 2683668 h 3364706"/>
              <a:gd name="connsiteX57" fmla="*/ 1042988 w 3536157"/>
              <a:gd name="connsiteY57" fmla="*/ 2690812 h 3364706"/>
              <a:gd name="connsiteX58" fmla="*/ 1004888 w 3536157"/>
              <a:gd name="connsiteY58" fmla="*/ 2714625 h 3364706"/>
              <a:gd name="connsiteX59" fmla="*/ 950119 w 3536157"/>
              <a:gd name="connsiteY59" fmla="*/ 2747962 h 3364706"/>
              <a:gd name="connsiteX60" fmla="*/ 859631 w 3536157"/>
              <a:gd name="connsiteY60" fmla="*/ 2812256 h 3364706"/>
              <a:gd name="connsiteX61" fmla="*/ 788194 w 3536157"/>
              <a:gd name="connsiteY61" fmla="*/ 2859881 h 3364706"/>
              <a:gd name="connsiteX62" fmla="*/ 707231 w 3536157"/>
              <a:gd name="connsiteY62" fmla="*/ 2912268 h 3364706"/>
              <a:gd name="connsiteX63" fmla="*/ 652463 w 3536157"/>
              <a:gd name="connsiteY63" fmla="*/ 2957512 h 3364706"/>
              <a:gd name="connsiteX64" fmla="*/ 547688 w 3536157"/>
              <a:gd name="connsiteY64" fmla="*/ 3019425 h 3364706"/>
              <a:gd name="connsiteX65" fmla="*/ 459581 w 3536157"/>
              <a:gd name="connsiteY65" fmla="*/ 3067050 h 3364706"/>
              <a:gd name="connsiteX66" fmla="*/ 326231 w 3536157"/>
              <a:gd name="connsiteY66" fmla="*/ 3136106 h 3364706"/>
              <a:gd name="connsiteX67" fmla="*/ 240506 w 3536157"/>
              <a:gd name="connsiteY67" fmla="*/ 3169443 h 3364706"/>
              <a:gd name="connsiteX68" fmla="*/ 164306 w 3536157"/>
              <a:gd name="connsiteY68" fmla="*/ 3202781 h 3364706"/>
              <a:gd name="connsiteX69" fmla="*/ 102394 w 3536157"/>
              <a:gd name="connsiteY69" fmla="*/ 3224212 h 3364706"/>
              <a:gd name="connsiteX70" fmla="*/ 0 w 3536157"/>
              <a:gd name="connsiteY70" fmla="*/ 3236118 h 3364706"/>
              <a:gd name="connsiteX71" fmla="*/ 11906 w 3536157"/>
              <a:gd name="connsiteY71" fmla="*/ 3255168 h 3364706"/>
              <a:gd name="connsiteX72" fmla="*/ 33338 w 3536157"/>
              <a:gd name="connsiteY72" fmla="*/ 3283743 h 3364706"/>
              <a:gd name="connsiteX73" fmla="*/ 45244 w 3536157"/>
              <a:gd name="connsiteY73" fmla="*/ 3326606 h 3364706"/>
              <a:gd name="connsiteX74" fmla="*/ 47625 w 3536157"/>
              <a:gd name="connsiteY74" fmla="*/ 3364706 h 3364706"/>
              <a:gd name="connsiteX75" fmla="*/ 100013 w 3536157"/>
              <a:gd name="connsiteY75" fmla="*/ 3348037 h 3364706"/>
              <a:gd name="connsiteX76" fmla="*/ 247650 w 3536157"/>
              <a:gd name="connsiteY76" fmla="*/ 3290887 h 3364706"/>
              <a:gd name="connsiteX77" fmla="*/ 402431 w 3536157"/>
              <a:gd name="connsiteY77" fmla="*/ 3217068 h 3364706"/>
              <a:gd name="connsiteX78" fmla="*/ 531019 w 3536157"/>
              <a:gd name="connsiteY78" fmla="*/ 3140868 h 3364706"/>
              <a:gd name="connsiteX79" fmla="*/ 623888 w 3536157"/>
              <a:gd name="connsiteY79" fmla="*/ 3076575 h 3364706"/>
              <a:gd name="connsiteX80" fmla="*/ 721519 w 3536157"/>
              <a:gd name="connsiteY80" fmla="*/ 3007518 h 3364706"/>
              <a:gd name="connsiteX81" fmla="*/ 857250 w 3536157"/>
              <a:gd name="connsiteY81" fmla="*/ 2902743 h 3364706"/>
              <a:gd name="connsiteX82" fmla="*/ 978694 w 3536157"/>
              <a:gd name="connsiteY82" fmla="*/ 2828925 h 3364706"/>
              <a:gd name="connsiteX83" fmla="*/ 1035844 w 3536157"/>
              <a:gd name="connsiteY83" fmla="*/ 2776537 h 3364706"/>
              <a:gd name="connsiteX84" fmla="*/ 1066800 w 3536157"/>
              <a:gd name="connsiteY84" fmla="*/ 2767012 h 3364706"/>
              <a:gd name="connsiteX85" fmla="*/ 1081088 w 3536157"/>
              <a:gd name="connsiteY85" fmla="*/ 2762250 h 3364706"/>
              <a:gd name="connsiteX86" fmla="*/ 1140619 w 3536157"/>
              <a:gd name="connsiteY86" fmla="*/ 2757487 h 3364706"/>
              <a:gd name="connsiteX87" fmla="*/ 1200150 w 3536157"/>
              <a:gd name="connsiteY87" fmla="*/ 2747962 h 3364706"/>
              <a:gd name="connsiteX88" fmla="*/ 1221581 w 3536157"/>
              <a:gd name="connsiteY88" fmla="*/ 2743200 h 3364706"/>
              <a:gd name="connsiteX89" fmla="*/ 1240631 w 3536157"/>
              <a:gd name="connsiteY89" fmla="*/ 2733675 h 3364706"/>
              <a:gd name="connsiteX90" fmla="*/ 1307306 w 3536157"/>
              <a:gd name="connsiteY90" fmla="*/ 2693193 h 3364706"/>
              <a:gd name="connsiteX91" fmla="*/ 1338263 w 3536157"/>
              <a:gd name="connsiteY91" fmla="*/ 2678906 h 3364706"/>
              <a:gd name="connsiteX92" fmla="*/ 1347788 w 3536157"/>
              <a:gd name="connsiteY92" fmla="*/ 2652712 h 3364706"/>
              <a:gd name="connsiteX93" fmla="*/ 1362075 w 3536157"/>
              <a:gd name="connsiteY93" fmla="*/ 2628900 h 3364706"/>
              <a:gd name="connsiteX94" fmla="*/ 1383506 w 3536157"/>
              <a:gd name="connsiteY94" fmla="*/ 2602706 h 3364706"/>
              <a:gd name="connsiteX95" fmla="*/ 1407319 w 3536157"/>
              <a:gd name="connsiteY95" fmla="*/ 2564606 h 3364706"/>
              <a:gd name="connsiteX96" fmla="*/ 1438275 w 3536157"/>
              <a:gd name="connsiteY96" fmla="*/ 2540793 h 3364706"/>
              <a:gd name="connsiteX97" fmla="*/ 1457325 w 3536157"/>
              <a:gd name="connsiteY97" fmla="*/ 2531268 h 3364706"/>
              <a:gd name="connsiteX98" fmla="*/ 1485900 w 3536157"/>
              <a:gd name="connsiteY98" fmla="*/ 2531268 h 3364706"/>
              <a:gd name="connsiteX99" fmla="*/ 1540669 w 3536157"/>
              <a:gd name="connsiteY99" fmla="*/ 2538412 h 3364706"/>
              <a:gd name="connsiteX100" fmla="*/ 1590675 w 3536157"/>
              <a:gd name="connsiteY100" fmla="*/ 2543175 h 3364706"/>
              <a:gd name="connsiteX101" fmla="*/ 1643063 w 3536157"/>
              <a:gd name="connsiteY101" fmla="*/ 2538412 h 3364706"/>
              <a:gd name="connsiteX102" fmla="*/ 1664494 w 3536157"/>
              <a:gd name="connsiteY102" fmla="*/ 2538412 h 3364706"/>
              <a:gd name="connsiteX103" fmla="*/ 1704975 w 3536157"/>
              <a:gd name="connsiteY103" fmla="*/ 2521743 h 3364706"/>
              <a:gd name="connsiteX104" fmla="*/ 1728788 w 3536157"/>
              <a:gd name="connsiteY104" fmla="*/ 2507456 h 3364706"/>
              <a:gd name="connsiteX105" fmla="*/ 1785938 w 3536157"/>
              <a:gd name="connsiteY105" fmla="*/ 2486025 h 3364706"/>
              <a:gd name="connsiteX106" fmla="*/ 1807369 w 3536157"/>
              <a:gd name="connsiteY106" fmla="*/ 2462212 h 3364706"/>
              <a:gd name="connsiteX107" fmla="*/ 1843088 w 3536157"/>
              <a:gd name="connsiteY107" fmla="*/ 2431256 h 3364706"/>
              <a:gd name="connsiteX108" fmla="*/ 1859756 w 3536157"/>
              <a:gd name="connsiteY108" fmla="*/ 2388393 h 3364706"/>
              <a:gd name="connsiteX109" fmla="*/ 1876425 w 3536157"/>
              <a:gd name="connsiteY109" fmla="*/ 2350293 h 3364706"/>
              <a:gd name="connsiteX110" fmla="*/ 1890713 w 3536157"/>
              <a:gd name="connsiteY110" fmla="*/ 2309812 h 3364706"/>
              <a:gd name="connsiteX111" fmla="*/ 1893093 w 3536157"/>
              <a:gd name="connsiteY111" fmla="*/ 2262188 h 3364706"/>
              <a:gd name="connsiteX112" fmla="*/ 1912143 w 3536157"/>
              <a:gd name="connsiteY112" fmla="*/ 2216944 h 3364706"/>
              <a:gd name="connsiteX113" fmla="*/ 1955006 w 3536157"/>
              <a:gd name="connsiteY113" fmla="*/ 2171701 h 3364706"/>
              <a:gd name="connsiteX114" fmla="*/ 2059780 w 3536157"/>
              <a:gd name="connsiteY114" fmla="*/ 2152650 h 3364706"/>
              <a:gd name="connsiteX115" fmla="*/ 2216943 w 3536157"/>
              <a:gd name="connsiteY115" fmla="*/ 2043113 h 3364706"/>
              <a:gd name="connsiteX116" fmla="*/ 2274093 w 3536157"/>
              <a:gd name="connsiteY116" fmla="*/ 1990726 h 3364706"/>
              <a:gd name="connsiteX117" fmla="*/ 2378868 w 3536157"/>
              <a:gd name="connsiteY117" fmla="*/ 1881188 h 3364706"/>
              <a:gd name="connsiteX118" fmla="*/ 2486024 w 3536157"/>
              <a:gd name="connsiteY118" fmla="*/ 1750220 h 3364706"/>
              <a:gd name="connsiteX119" fmla="*/ 2566986 w 3536157"/>
              <a:gd name="connsiteY119" fmla="*/ 1678781 h 3364706"/>
              <a:gd name="connsiteX120" fmla="*/ 2638424 w 3536157"/>
              <a:gd name="connsiteY120" fmla="*/ 1526382 h 3364706"/>
              <a:gd name="connsiteX121" fmla="*/ 2693193 w 3536157"/>
              <a:gd name="connsiteY121" fmla="*/ 1395413 h 3364706"/>
              <a:gd name="connsiteX122" fmla="*/ 2724149 w 3536157"/>
              <a:gd name="connsiteY122" fmla="*/ 1331119 h 3364706"/>
              <a:gd name="connsiteX123" fmla="*/ 2783681 w 3536157"/>
              <a:gd name="connsiteY123" fmla="*/ 1276351 h 3364706"/>
              <a:gd name="connsiteX124" fmla="*/ 2886074 w 3536157"/>
              <a:gd name="connsiteY124" fmla="*/ 1219201 h 3364706"/>
              <a:gd name="connsiteX125" fmla="*/ 2950368 w 3536157"/>
              <a:gd name="connsiteY125" fmla="*/ 1204913 h 3364706"/>
              <a:gd name="connsiteX126" fmla="*/ 3002755 w 3536157"/>
              <a:gd name="connsiteY126" fmla="*/ 1150144 h 3364706"/>
              <a:gd name="connsiteX127" fmla="*/ 3040855 w 3536157"/>
              <a:gd name="connsiteY127" fmla="*/ 1066801 h 3364706"/>
              <a:gd name="connsiteX128" fmla="*/ 3050380 w 3536157"/>
              <a:gd name="connsiteY128" fmla="*/ 1014414 h 3364706"/>
              <a:gd name="connsiteX129" fmla="*/ 3083718 w 3536157"/>
              <a:gd name="connsiteY129" fmla="*/ 971551 h 3364706"/>
              <a:gd name="connsiteX130" fmla="*/ 3105150 w 3536157"/>
              <a:gd name="connsiteY130" fmla="*/ 935833 h 3364706"/>
              <a:gd name="connsiteX131" fmla="*/ 3133724 w 3536157"/>
              <a:gd name="connsiteY131" fmla="*/ 866777 h 3364706"/>
              <a:gd name="connsiteX132" fmla="*/ 3143248 w 3536157"/>
              <a:gd name="connsiteY132" fmla="*/ 828677 h 3364706"/>
              <a:gd name="connsiteX133" fmla="*/ 3162299 w 3536157"/>
              <a:gd name="connsiteY133" fmla="*/ 795339 h 3364706"/>
              <a:gd name="connsiteX134" fmla="*/ 3195637 w 3536157"/>
              <a:gd name="connsiteY134" fmla="*/ 754858 h 3364706"/>
              <a:gd name="connsiteX135" fmla="*/ 3233737 w 3536157"/>
              <a:gd name="connsiteY135" fmla="*/ 704850 h 3364706"/>
              <a:gd name="connsiteX136" fmla="*/ 3298031 w 3536157"/>
              <a:gd name="connsiteY136" fmla="*/ 592933 h 3364706"/>
              <a:gd name="connsiteX137" fmla="*/ 3338512 w 3536157"/>
              <a:gd name="connsiteY137" fmla="*/ 559596 h 3364706"/>
              <a:gd name="connsiteX138" fmla="*/ 3362324 w 3536157"/>
              <a:gd name="connsiteY138" fmla="*/ 504827 h 3364706"/>
              <a:gd name="connsiteX139" fmla="*/ 3390899 w 3536157"/>
              <a:gd name="connsiteY139" fmla="*/ 431008 h 3364706"/>
              <a:gd name="connsiteX140" fmla="*/ 3421856 w 3536157"/>
              <a:gd name="connsiteY140" fmla="*/ 350045 h 3364706"/>
              <a:gd name="connsiteX141" fmla="*/ 3481387 w 3536157"/>
              <a:gd name="connsiteY141" fmla="*/ 254795 h 3364706"/>
              <a:gd name="connsiteX142" fmla="*/ 3536157 w 3536157"/>
              <a:gd name="connsiteY142" fmla="*/ 150017 h 3364706"/>
              <a:gd name="connsiteX143" fmla="*/ 3529012 w 3536157"/>
              <a:gd name="connsiteY143" fmla="*/ 80963 h 3364706"/>
              <a:gd name="connsiteX144" fmla="*/ 3519487 w 3536157"/>
              <a:gd name="connsiteY144" fmla="*/ 0 h 3364706"/>
              <a:gd name="connsiteX0" fmla="*/ 3519487 w 3536157"/>
              <a:gd name="connsiteY0" fmla="*/ 0 h 3364706"/>
              <a:gd name="connsiteX1" fmla="*/ 3490912 w 3536157"/>
              <a:gd name="connsiteY1" fmla="*/ 71438 h 3364706"/>
              <a:gd name="connsiteX2" fmla="*/ 3469481 w 3536157"/>
              <a:gd name="connsiteY2" fmla="*/ 142876 h 3364706"/>
              <a:gd name="connsiteX3" fmla="*/ 3440906 w 3536157"/>
              <a:gd name="connsiteY3" fmla="*/ 230981 h 3364706"/>
              <a:gd name="connsiteX4" fmla="*/ 3381374 w 3536157"/>
              <a:gd name="connsiteY4" fmla="*/ 342901 h 3364706"/>
              <a:gd name="connsiteX5" fmla="*/ 3336130 w 3536157"/>
              <a:gd name="connsiteY5" fmla="*/ 388145 h 3364706"/>
              <a:gd name="connsiteX6" fmla="*/ 3298031 w 3536157"/>
              <a:gd name="connsiteY6" fmla="*/ 426245 h 3364706"/>
              <a:gd name="connsiteX7" fmla="*/ 3278980 w 3536157"/>
              <a:gd name="connsiteY7" fmla="*/ 452439 h 3364706"/>
              <a:gd name="connsiteX8" fmla="*/ 3259931 w 3536157"/>
              <a:gd name="connsiteY8" fmla="*/ 492921 h 3364706"/>
              <a:gd name="connsiteX9" fmla="*/ 3193255 w 3536157"/>
              <a:gd name="connsiteY9" fmla="*/ 521495 h 3364706"/>
              <a:gd name="connsiteX10" fmla="*/ 3133724 w 3536157"/>
              <a:gd name="connsiteY10" fmla="*/ 561976 h 3364706"/>
              <a:gd name="connsiteX11" fmla="*/ 3078956 w 3536157"/>
              <a:gd name="connsiteY11" fmla="*/ 664370 h 3364706"/>
              <a:gd name="connsiteX12" fmla="*/ 3057524 w 3536157"/>
              <a:gd name="connsiteY12" fmla="*/ 735808 h 3364706"/>
              <a:gd name="connsiteX13" fmla="*/ 3055144 w 3536157"/>
              <a:gd name="connsiteY13" fmla="*/ 800100 h 3364706"/>
              <a:gd name="connsiteX14" fmla="*/ 3045618 w 3536157"/>
              <a:gd name="connsiteY14" fmla="*/ 857252 h 3364706"/>
              <a:gd name="connsiteX15" fmla="*/ 3038474 w 3536157"/>
              <a:gd name="connsiteY15" fmla="*/ 895351 h 3364706"/>
              <a:gd name="connsiteX16" fmla="*/ 3024187 w 3536157"/>
              <a:gd name="connsiteY16" fmla="*/ 923927 h 3364706"/>
              <a:gd name="connsiteX17" fmla="*/ 3007518 w 3536157"/>
              <a:gd name="connsiteY17" fmla="*/ 959644 h 3364706"/>
              <a:gd name="connsiteX18" fmla="*/ 2978943 w 3536157"/>
              <a:gd name="connsiteY18" fmla="*/ 1012032 h 3364706"/>
              <a:gd name="connsiteX19" fmla="*/ 2962274 w 3536157"/>
              <a:gd name="connsiteY19" fmla="*/ 1100138 h 3364706"/>
              <a:gd name="connsiteX20" fmla="*/ 2924174 w 3536157"/>
              <a:gd name="connsiteY20" fmla="*/ 1150145 h 3364706"/>
              <a:gd name="connsiteX21" fmla="*/ 2833687 w 3536157"/>
              <a:gd name="connsiteY21" fmla="*/ 1197769 h 3364706"/>
              <a:gd name="connsiteX22" fmla="*/ 2771774 w 3536157"/>
              <a:gd name="connsiteY22" fmla="*/ 1221582 h 3364706"/>
              <a:gd name="connsiteX23" fmla="*/ 2738437 w 3536157"/>
              <a:gd name="connsiteY23" fmla="*/ 1243013 h 3364706"/>
              <a:gd name="connsiteX24" fmla="*/ 2709862 w 3536157"/>
              <a:gd name="connsiteY24" fmla="*/ 1283494 h 3364706"/>
              <a:gd name="connsiteX25" fmla="*/ 2652712 w 3536157"/>
              <a:gd name="connsiteY25" fmla="*/ 1371601 h 3364706"/>
              <a:gd name="connsiteX26" fmla="*/ 2609849 w 3536157"/>
              <a:gd name="connsiteY26" fmla="*/ 1495426 h 3364706"/>
              <a:gd name="connsiteX27" fmla="*/ 2569368 w 3536157"/>
              <a:gd name="connsiteY27" fmla="*/ 1578769 h 3364706"/>
              <a:gd name="connsiteX28" fmla="*/ 2528887 w 3536157"/>
              <a:gd name="connsiteY28" fmla="*/ 1654969 h 3364706"/>
              <a:gd name="connsiteX29" fmla="*/ 2464594 w 3536157"/>
              <a:gd name="connsiteY29" fmla="*/ 1702595 h 3364706"/>
              <a:gd name="connsiteX30" fmla="*/ 2409824 w 3536157"/>
              <a:gd name="connsiteY30" fmla="*/ 1771651 h 3364706"/>
              <a:gd name="connsiteX31" fmla="*/ 2286000 w 3536157"/>
              <a:gd name="connsiteY31" fmla="*/ 1902619 h 3364706"/>
              <a:gd name="connsiteX32" fmla="*/ 2171699 w 3536157"/>
              <a:gd name="connsiteY32" fmla="*/ 2012157 h 3364706"/>
              <a:gd name="connsiteX33" fmla="*/ 2069305 w 3536157"/>
              <a:gd name="connsiteY33" fmla="*/ 2088355 h 3364706"/>
              <a:gd name="connsiteX34" fmla="*/ 1978817 w 3536157"/>
              <a:gd name="connsiteY34" fmla="*/ 2102644 h 3364706"/>
              <a:gd name="connsiteX35" fmla="*/ 1916905 w 3536157"/>
              <a:gd name="connsiteY35" fmla="*/ 2131219 h 3364706"/>
              <a:gd name="connsiteX36" fmla="*/ 1859755 w 3536157"/>
              <a:gd name="connsiteY36" fmla="*/ 2176462 h 3364706"/>
              <a:gd name="connsiteX37" fmla="*/ 1840705 w 3536157"/>
              <a:gd name="connsiteY37" fmla="*/ 2243138 h 3364706"/>
              <a:gd name="connsiteX38" fmla="*/ 1838324 w 3536157"/>
              <a:gd name="connsiteY38" fmla="*/ 2321719 h 3364706"/>
              <a:gd name="connsiteX39" fmla="*/ 1831181 w 3536157"/>
              <a:gd name="connsiteY39" fmla="*/ 2376487 h 3364706"/>
              <a:gd name="connsiteX40" fmla="*/ 1816894 w 3536157"/>
              <a:gd name="connsiteY40" fmla="*/ 2409825 h 3364706"/>
              <a:gd name="connsiteX41" fmla="*/ 1788319 w 3536157"/>
              <a:gd name="connsiteY41" fmla="*/ 2443162 h 3364706"/>
              <a:gd name="connsiteX42" fmla="*/ 1728788 w 3536157"/>
              <a:gd name="connsiteY42" fmla="*/ 2466975 h 3364706"/>
              <a:gd name="connsiteX43" fmla="*/ 1676400 w 3536157"/>
              <a:gd name="connsiteY43" fmla="*/ 2481262 h 3364706"/>
              <a:gd name="connsiteX44" fmla="*/ 1624013 w 3536157"/>
              <a:gd name="connsiteY44" fmla="*/ 2486025 h 3364706"/>
              <a:gd name="connsiteX45" fmla="*/ 1543050 w 3536157"/>
              <a:gd name="connsiteY45" fmla="*/ 2483643 h 3364706"/>
              <a:gd name="connsiteX46" fmla="*/ 1454944 w 3536157"/>
              <a:gd name="connsiteY46" fmla="*/ 2481262 h 3364706"/>
              <a:gd name="connsiteX47" fmla="*/ 1402556 w 3536157"/>
              <a:gd name="connsiteY47" fmla="*/ 2486025 h 3364706"/>
              <a:gd name="connsiteX48" fmla="*/ 1364456 w 3536157"/>
              <a:gd name="connsiteY48" fmla="*/ 2512218 h 3364706"/>
              <a:gd name="connsiteX49" fmla="*/ 1345406 w 3536157"/>
              <a:gd name="connsiteY49" fmla="*/ 2540793 h 3364706"/>
              <a:gd name="connsiteX50" fmla="*/ 1326356 w 3536157"/>
              <a:gd name="connsiteY50" fmla="*/ 2576512 h 3364706"/>
              <a:gd name="connsiteX51" fmla="*/ 1312069 w 3536157"/>
              <a:gd name="connsiteY51" fmla="*/ 2614612 h 3364706"/>
              <a:gd name="connsiteX52" fmla="*/ 1281113 w 3536157"/>
              <a:gd name="connsiteY52" fmla="*/ 2638425 h 3364706"/>
              <a:gd name="connsiteX53" fmla="*/ 1238250 w 3536157"/>
              <a:gd name="connsiteY53" fmla="*/ 2676525 h 3364706"/>
              <a:gd name="connsiteX54" fmla="*/ 1207294 w 3536157"/>
              <a:gd name="connsiteY54" fmla="*/ 2686050 h 3364706"/>
              <a:gd name="connsiteX55" fmla="*/ 1171575 w 3536157"/>
              <a:gd name="connsiteY55" fmla="*/ 2678906 h 3364706"/>
              <a:gd name="connsiteX56" fmla="*/ 1116806 w 3536157"/>
              <a:gd name="connsiteY56" fmla="*/ 2678906 h 3364706"/>
              <a:gd name="connsiteX57" fmla="*/ 1088231 w 3536157"/>
              <a:gd name="connsiteY57" fmla="*/ 2683668 h 3364706"/>
              <a:gd name="connsiteX58" fmla="*/ 1042988 w 3536157"/>
              <a:gd name="connsiteY58" fmla="*/ 2690812 h 3364706"/>
              <a:gd name="connsiteX59" fmla="*/ 1004888 w 3536157"/>
              <a:gd name="connsiteY59" fmla="*/ 2714625 h 3364706"/>
              <a:gd name="connsiteX60" fmla="*/ 950119 w 3536157"/>
              <a:gd name="connsiteY60" fmla="*/ 2747962 h 3364706"/>
              <a:gd name="connsiteX61" fmla="*/ 859631 w 3536157"/>
              <a:gd name="connsiteY61" fmla="*/ 2812256 h 3364706"/>
              <a:gd name="connsiteX62" fmla="*/ 788194 w 3536157"/>
              <a:gd name="connsiteY62" fmla="*/ 2859881 h 3364706"/>
              <a:gd name="connsiteX63" fmla="*/ 707231 w 3536157"/>
              <a:gd name="connsiteY63" fmla="*/ 2912268 h 3364706"/>
              <a:gd name="connsiteX64" fmla="*/ 652463 w 3536157"/>
              <a:gd name="connsiteY64" fmla="*/ 2957512 h 3364706"/>
              <a:gd name="connsiteX65" fmla="*/ 547688 w 3536157"/>
              <a:gd name="connsiteY65" fmla="*/ 3019425 h 3364706"/>
              <a:gd name="connsiteX66" fmla="*/ 459581 w 3536157"/>
              <a:gd name="connsiteY66" fmla="*/ 3067050 h 3364706"/>
              <a:gd name="connsiteX67" fmla="*/ 326231 w 3536157"/>
              <a:gd name="connsiteY67" fmla="*/ 3136106 h 3364706"/>
              <a:gd name="connsiteX68" fmla="*/ 240506 w 3536157"/>
              <a:gd name="connsiteY68" fmla="*/ 3169443 h 3364706"/>
              <a:gd name="connsiteX69" fmla="*/ 164306 w 3536157"/>
              <a:gd name="connsiteY69" fmla="*/ 3202781 h 3364706"/>
              <a:gd name="connsiteX70" fmla="*/ 102394 w 3536157"/>
              <a:gd name="connsiteY70" fmla="*/ 3224212 h 3364706"/>
              <a:gd name="connsiteX71" fmla="*/ 0 w 3536157"/>
              <a:gd name="connsiteY71" fmla="*/ 3236118 h 3364706"/>
              <a:gd name="connsiteX72" fmla="*/ 11906 w 3536157"/>
              <a:gd name="connsiteY72" fmla="*/ 3255168 h 3364706"/>
              <a:gd name="connsiteX73" fmla="*/ 33338 w 3536157"/>
              <a:gd name="connsiteY73" fmla="*/ 3283743 h 3364706"/>
              <a:gd name="connsiteX74" fmla="*/ 45244 w 3536157"/>
              <a:gd name="connsiteY74" fmla="*/ 3326606 h 3364706"/>
              <a:gd name="connsiteX75" fmla="*/ 47625 w 3536157"/>
              <a:gd name="connsiteY75" fmla="*/ 3364706 h 3364706"/>
              <a:gd name="connsiteX76" fmla="*/ 100013 w 3536157"/>
              <a:gd name="connsiteY76" fmla="*/ 3348037 h 3364706"/>
              <a:gd name="connsiteX77" fmla="*/ 247650 w 3536157"/>
              <a:gd name="connsiteY77" fmla="*/ 3290887 h 3364706"/>
              <a:gd name="connsiteX78" fmla="*/ 402431 w 3536157"/>
              <a:gd name="connsiteY78" fmla="*/ 3217068 h 3364706"/>
              <a:gd name="connsiteX79" fmla="*/ 531019 w 3536157"/>
              <a:gd name="connsiteY79" fmla="*/ 3140868 h 3364706"/>
              <a:gd name="connsiteX80" fmla="*/ 623888 w 3536157"/>
              <a:gd name="connsiteY80" fmla="*/ 3076575 h 3364706"/>
              <a:gd name="connsiteX81" fmla="*/ 721519 w 3536157"/>
              <a:gd name="connsiteY81" fmla="*/ 3007518 h 3364706"/>
              <a:gd name="connsiteX82" fmla="*/ 857250 w 3536157"/>
              <a:gd name="connsiteY82" fmla="*/ 2902743 h 3364706"/>
              <a:gd name="connsiteX83" fmla="*/ 978694 w 3536157"/>
              <a:gd name="connsiteY83" fmla="*/ 2828925 h 3364706"/>
              <a:gd name="connsiteX84" fmla="*/ 1035844 w 3536157"/>
              <a:gd name="connsiteY84" fmla="*/ 2776537 h 3364706"/>
              <a:gd name="connsiteX85" fmla="*/ 1066800 w 3536157"/>
              <a:gd name="connsiteY85" fmla="*/ 2767012 h 3364706"/>
              <a:gd name="connsiteX86" fmla="*/ 1081088 w 3536157"/>
              <a:gd name="connsiteY86" fmla="*/ 2762250 h 3364706"/>
              <a:gd name="connsiteX87" fmla="*/ 1140619 w 3536157"/>
              <a:gd name="connsiteY87" fmla="*/ 2757487 h 3364706"/>
              <a:gd name="connsiteX88" fmla="*/ 1200150 w 3536157"/>
              <a:gd name="connsiteY88" fmla="*/ 2747962 h 3364706"/>
              <a:gd name="connsiteX89" fmla="*/ 1221581 w 3536157"/>
              <a:gd name="connsiteY89" fmla="*/ 2743200 h 3364706"/>
              <a:gd name="connsiteX90" fmla="*/ 1240631 w 3536157"/>
              <a:gd name="connsiteY90" fmla="*/ 2733675 h 3364706"/>
              <a:gd name="connsiteX91" fmla="*/ 1307306 w 3536157"/>
              <a:gd name="connsiteY91" fmla="*/ 2693193 h 3364706"/>
              <a:gd name="connsiteX92" fmla="*/ 1338263 w 3536157"/>
              <a:gd name="connsiteY92" fmla="*/ 2678906 h 3364706"/>
              <a:gd name="connsiteX93" fmla="*/ 1347788 w 3536157"/>
              <a:gd name="connsiteY93" fmla="*/ 2652712 h 3364706"/>
              <a:gd name="connsiteX94" fmla="*/ 1362075 w 3536157"/>
              <a:gd name="connsiteY94" fmla="*/ 2628900 h 3364706"/>
              <a:gd name="connsiteX95" fmla="*/ 1383506 w 3536157"/>
              <a:gd name="connsiteY95" fmla="*/ 2602706 h 3364706"/>
              <a:gd name="connsiteX96" fmla="*/ 1407319 w 3536157"/>
              <a:gd name="connsiteY96" fmla="*/ 2564606 h 3364706"/>
              <a:gd name="connsiteX97" fmla="*/ 1438275 w 3536157"/>
              <a:gd name="connsiteY97" fmla="*/ 2540793 h 3364706"/>
              <a:gd name="connsiteX98" fmla="*/ 1457325 w 3536157"/>
              <a:gd name="connsiteY98" fmla="*/ 2531268 h 3364706"/>
              <a:gd name="connsiteX99" fmla="*/ 1485900 w 3536157"/>
              <a:gd name="connsiteY99" fmla="*/ 2531268 h 3364706"/>
              <a:gd name="connsiteX100" fmla="*/ 1540669 w 3536157"/>
              <a:gd name="connsiteY100" fmla="*/ 2538412 h 3364706"/>
              <a:gd name="connsiteX101" fmla="*/ 1590675 w 3536157"/>
              <a:gd name="connsiteY101" fmla="*/ 2543175 h 3364706"/>
              <a:gd name="connsiteX102" fmla="*/ 1643063 w 3536157"/>
              <a:gd name="connsiteY102" fmla="*/ 2538412 h 3364706"/>
              <a:gd name="connsiteX103" fmla="*/ 1664494 w 3536157"/>
              <a:gd name="connsiteY103" fmla="*/ 2538412 h 3364706"/>
              <a:gd name="connsiteX104" fmla="*/ 1704975 w 3536157"/>
              <a:gd name="connsiteY104" fmla="*/ 2521743 h 3364706"/>
              <a:gd name="connsiteX105" fmla="*/ 1728788 w 3536157"/>
              <a:gd name="connsiteY105" fmla="*/ 2507456 h 3364706"/>
              <a:gd name="connsiteX106" fmla="*/ 1785938 w 3536157"/>
              <a:gd name="connsiteY106" fmla="*/ 2486025 h 3364706"/>
              <a:gd name="connsiteX107" fmla="*/ 1807369 w 3536157"/>
              <a:gd name="connsiteY107" fmla="*/ 2462212 h 3364706"/>
              <a:gd name="connsiteX108" fmla="*/ 1843088 w 3536157"/>
              <a:gd name="connsiteY108" fmla="*/ 2431256 h 3364706"/>
              <a:gd name="connsiteX109" fmla="*/ 1859756 w 3536157"/>
              <a:gd name="connsiteY109" fmla="*/ 2388393 h 3364706"/>
              <a:gd name="connsiteX110" fmla="*/ 1876425 w 3536157"/>
              <a:gd name="connsiteY110" fmla="*/ 2350293 h 3364706"/>
              <a:gd name="connsiteX111" fmla="*/ 1890713 w 3536157"/>
              <a:gd name="connsiteY111" fmla="*/ 2309812 h 3364706"/>
              <a:gd name="connsiteX112" fmla="*/ 1893093 w 3536157"/>
              <a:gd name="connsiteY112" fmla="*/ 2262188 h 3364706"/>
              <a:gd name="connsiteX113" fmla="*/ 1912143 w 3536157"/>
              <a:gd name="connsiteY113" fmla="*/ 2216944 h 3364706"/>
              <a:gd name="connsiteX114" fmla="*/ 1955006 w 3536157"/>
              <a:gd name="connsiteY114" fmla="*/ 2171701 h 3364706"/>
              <a:gd name="connsiteX115" fmla="*/ 2059780 w 3536157"/>
              <a:gd name="connsiteY115" fmla="*/ 2152650 h 3364706"/>
              <a:gd name="connsiteX116" fmla="*/ 2216943 w 3536157"/>
              <a:gd name="connsiteY116" fmla="*/ 2043113 h 3364706"/>
              <a:gd name="connsiteX117" fmla="*/ 2274093 w 3536157"/>
              <a:gd name="connsiteY117" fmla="*/ 1990726 h 3364706"/>
              <a:gd name="connsiteX118" fmla="*/ 2378868 w 3536157"/>
              <a:gd name="connsiteY118" fmla="*/ 1881188 h 3364706"/>
              <a:gd name="connsiteX119" fmla="*/ 2486024 w 3536157"/>
              <a:gd name="connsiteY119" fmla="*/ 1750220 h 3364706"/>
              <a:gd name="connsiteX120" fmla="*/ 2566986 w 3536157"/>
              <a:gd name="connsiteY120" fmla="*/ 1678781 h 3364706"/>
              <a:gd name="connsiteX121" fmla="*/ 2638424 w 3536157"/>
              <a:gd name="connsiteY121" fmla="*/ 1526382 h 3364706"/>
              <a:gd name="connsiteX122" fmla="*/ 2693193 w 3536157"/>
              <a:gd name="connsiteY122" fmla="*/ 1395413 h 3364706"/>
              <a:gd name="connsiteX123" fmla="*/ 2724149 w 3536157"/>
              <a:gd name="connsiteY123" fmla="*/ 1331119 h 3364706"/>
              <a:gd name="connsiteX124" fmla="*/ 2783681 w 3536157"/>
              <a:gd name="connsiteY124" fmla="*/ 1276351 h 3364706"/>
              <a:gd name="connsiteX125" fmla="*/ 2886074 w 3536157"/>
              <a:gd name="connsiteY125" fmla="*/ 1219201 h 3364706"/>
              <a:gd name="connsiteX126" fmla="*/ 2950368 w 3536157"/>
              <a:gd name="connsiteY126" fmla="*/ 1204913 h 3364706"/>
              <a:gd name="connsiteX127" fmla="*/ 3002755 w 3536157"/>
              <a:gd name="connsiteY127" fmla="*/ 1150144 h 3364706"/>
              <a:gd name="connsiteX128" fmla="*/ 3040855 w 3536157"/>
              <a:gd name="connsiteY128" fmla="*/ 1066801 h 3364706"/>
              <a:gd name="connsiteX129" fmla="*/ 3050380 w 3536157"/>
              <a:gd name="connsiteY129" fmla="*/ 1014414 h 3364706"/>
              <a:gd name="connsiteX130" fmla="*/ 3083718 w 3536157"/>
              <a:gd name="connsiteY130" fmla="*/ 971551 h 3364706"/>
              <a:gd name="connsiteX131" fmla="*/ 3105150 w 3536157"/>
              <a:gd name="connsiteY131" fmla="*/ 935833 h 3364706"/>
              <a:gd name="connsiteX132" fmla="*/ 3133724 w 3536157"/>
              <a:gd name="connsiteY132" fmla="*/ 866777 h 3364706"/>
              <a:gd name="connsiteX133" fmla="*/ 3143248 w 3536157"/>
              <a:gd name="connsiteY133" fmla="*/ 828677 h 3364706"/>
              <a:gd name="connsiteX134" fmla="*/ 3162299 w 3536157"/>
              <a:gd name="connsiteY134" fmla="*/ 795339 h 3364706"/>
              <a:gd name="connsiteX135" fmla="*/ 3195637 w 3536157"/>
              <a:gd name="connsiteY135" fmla="*/ 754858 h 3364706"/>
              <a:gd name="connsiteX136" fmla="*/ 3233737 w 3536157"/>
              <a:gd name="connsiteY136" fmla="*/ 704850 h 3364706"/>
              <a:gd name="connsiteX137" fmla="*/ 3298031 w 3536157"/>
              <a:gd name="connsiteY137" fmla="*/ 592933 h 3364706"/>
              <a:gd name="connsiteX138" fmla="*/ 3338512 w 3536157"/>
              <a:gd name="connsiteY138" fmla="*/ 559596 h 3364706"/>
              <a:gd name="connsiteX139" fmla="*/ 3362324 w 3536157"/>
              <a:gd name="connsiteY139" fmla="*/ 504827 h 3364706"/>
              <a:gd name="connsiteX140" fmla="*/ 3390899 w 3536157"/>
              <a:gd name="connsiteY140" fmla="*/ 431008 h 3364706"/>
              <a:gd name="connsiteX141" fmla="*/ 3421856 w 3536157"/>
              <a:gd name="connsiteY141" fmla="*/ 350045 h 3364706"/>
              <a:gd name="connsiteX142" fmla="*/ 3481387 w 3536157"/>
              <a:gd name="connsiteY142" fmla="*/ 254795 h 3364706"/>
              <a:gd name="connsiteX143" fmla="*/ 3536157 w 3536157"/>
              <a:gd name="connsiteY143" fmla="*/ 150017 h 3364706"/>
              <a:gd name="connsiteX144" fmla="*/ 3529012 w 3536157"/>
              <a:gd name="connsiteY144" fmla="*/ 80963 h 3364706"/>
              <a:gd name="connsiteX145" fmla="*/ 3519487 w 3536157"/>
              <a:gd name="connsiteY145" fmla="*/ 0 h 3364706"/>
              <a:gd name="connsiteX0" fmla="*/ 3519487 w 3536157"/>
              <a:gd name="connsiteY0" fmla="*/ 0 h 3364706"/>
              <a:gd name="connsiteX1" fmla="*/ 3490912 w 3536157"/>
              <a:gd name="connsiteY1" fmla="*/ 71438 h 3364706"/>
              <a:gd name="connsiteX2" fmla="*/ 3469481 w 3536157"/>
              <a:gd name="connsiteY2" fmla="*/ 142876 h 3364706"/>
              <a:gd name="connsiteX3" fmla="*/ 3440906 w 3536157"/>
              <a:gd name="connsiteY3" fmla="*/ 230981 h 3364706"/>
              <a:gd name="connsiteX4" fmla="*/ 3381374 w 3536157"/>
              <a:gd name="connsiteY4" fmla="*/ 342901 h 3364706"/>
              <a:gd name="connsiteX5" fmla="*/ 3336130 w 3536157"/>
              <a:gd name="connsiteY5" fmla="*/ 388145 h 3364706"/>
              <a:gd name="connsiteX6" fmla="*/ 3298031 w 3536157"/>
              <a:gd name="connsiteY6" fmla="*/ 426245 h 3364706"/>
              <a:gd name="connsiteX7" fmla="*/ 3278980 w 3536157"/>
              <a:gd name="connsiteY7" fmla="*/ 452439 h 3364706"/>
              <a:gd name="connsiteX8" fmla="*/ 3259931 w 3536157"/>
              <a:gd name="connsiteY8" fmla="*/ 492921 h 3364706"/>
              <a:gd name="connsiteX9" fmla="*/ 3193255 w 3536157"/>
              <a:gd name="connsiteY9" fmla="*/ 521495 h 3364706"/>
              <a:gd name="connsiteX10" fmla="*/ 3133724 w 3536157"/>
              <a:gd name="connsiteY10" fmla="*/ 561976 h 3364706"/>
              <a:gd name="connsiteX11" fmla="*/ 3078956 w 3536157"/>
              <a:gd name="connsiteY11" fmla="*/ 664370 h 3364706"/>
              <a:gd name="connsiteX12" fmla="*/ 3057524 w 3536157"/>
              <a:gd name="connsiteY12" fmla="*/ 735808 h 3364706"/>
              <a:gd name="connsiteX13" fmla="*/ 3055144 w 3536157"/>
              <a:gd name="connsiteY13" fmla="*/ 800100 h 3364706"/>
              <a:gd name="connsiteX14" fmla="*/ 3045618 w 3536157"/>
              <a:gd name="connsiteY14" fmla="*/ 857252 h 3364706"/>
              <a:gd name="connsiteX15" fmla="*/ 3038474 w 3536157"/>
              <a:gd name="connsiteY15" fmla="*/ 895351 h 3364706"/>
              <a:gd name="connsiteX16" fmla="*/ 3024187 w 3536157"/>
              <a:gd name="connsiteY16" fmla="*/ 923927 h 3364706"/>
              <a:gd name="connsiteX17" fmla="*/ 3007518 w 3536157"/>
              <a:gd name="connsiteY17" fmla="*/ 959644 h 3364706"/>
              <a:gd name="connsiteX18" fmla="*/ 2978943 w 3536157"/>
              <a:gd name="connsiteY18" fmla="*/ 1012032 h 3364706"/>
              <a:gd name="connsiteX19" fmla="*/ 2962274 w 3536157"/>
              <a:gd name="connsiteY19" fmla="*/ 1100138 h 3364706"/>
              <a:gd name="connsiteX20" fmla="*/ 2924174 w 3536157"/>
              <a:gd name="connsiteY20" fmla="*/ 1150145 h 3364706"/>
              <a:gd name="connsiteX21" fmla="*/ 2833687 w 3536157"/>
              <a:gd name="connsiteY21" fmla="*/ 1197769 h 3364706"/>
              <a:gd name="connsiteX22" fmla="*/ 2771774 w 3536157"/>
              <a:gd name="connsiteY22" fmla="*/ 1221582 h 3364706"/>
              <a:gd name="connsiteX23" fmla="*/ 2738437 w 3536157"/>
              <a:gd name="connsiteY23" fmla="*/ 1243013 h 3364706"/>
              <a:gd name="connsiteX24" fmla="*/ 2709862 w 3536157"/>
              <a:gd name="connsiteY24" fmla="*/ 1283494 h 3364706"/>
              <a:gd name="connsiteX25" fmla="*/ 2652712 w 3536157"/>
              <a:gd name="connsiteY25" fmla="*/ 1371601 h 3364706"/>
              <a:gd name="connsiteX26" fmla="*/ 2609849 w 3536157"/>
              <a:gd name="connsiteY26" fmla="*/ 1495426 h 3364706"/>
              <a:gd name="connsiteX27" fmla="*/ 2569368 w 3536157"/>
              <a:gd name="connsiteY27" fmla="*/ 1578769 h 3364706"/>
              <a:gd name="connsiteX28" fmla="*/ 2528887 w 3536157"/>
              <a:gd name="connsiteY28" fmla="*/ 1654969 h 3364706"/>
              <a:gd name="connsiteX29" fmla="*/ 2464594 w 3536157"/>
              <a:gd name="connsiteY29" fmla="*/ 1702595 h 3364706"/>
              <a:gd name="connsiteX30" fmla="*/ 2409824 w 3536157"/>
              <a:gd name="connsiteY30" fmla="*/ 1771651 h 3364706"/>
              <a:gd name="connsiteX31" fmla="*/ 2286000 w 3536157"/>
              <a:gd name="connsiteY31" fmla="*/ 1902619 h 3364706"/>
              <a:gd name="connsiteX32" fmla="*/ 2171699 w 3536157"/>
              <a:gd name="connsiteY32" fmla="*/ 2012157 h 3364706"/>
              <a:gd name="connsiteX33" fmla="*/ 2069305 w 3536157"/>
              <a:gd name="connsiteY33" fmla="*/ 2088355 h 3364706"/>
              <a:gd name="connsiteX34" fmla="*/ 1978817 w 3536157"/>
              <a:gd name="connsiteY34" fmla="*/ 2102644 h 3364706"/>
              <a:gd name="connsiteX35" fmla="*/ 1916905 w 3536157"/>
              <a:gd name="connsiteY35" fmla="*/ 2131219 h 3364706"/>
              <a:gd name="connsiteX36" fmla="*/ 1859755 w 3536157"/>
              <a:gd name="connsiteY36" fmla="*/ 2176462 h 3364706"/>
              <a:gd name="connsiteX37" fmla="*/ 1840705 w 3536157"/>
              <a:gd name="connsiteY37" fmla="*/ 2243138 h 3364706"/>
              <a:gd name="connsiteX38" fmla="*/ 1838324 w 3536157"/>
              <a:gd name="connsiteY38" fmla="*/ 2321719 h 3364706"/>
              <a:gd name="connsiteX39" fmla="*/ 1831181 w 3536157"/>
              <a:gd name="connsiteY39" fmla="*/ 2376487 h 3364706"/>
              <a:gd name="connsiteX40" fmla="*/ 1816894 w 3536157"/>
              <a:gd name="connsiteY40" fmla="*/ 2409825 h 3364706"/>
              <a:gd name="connsiteX41" fmla="*/ 1788319 w 3536157"/>
              <a:gd name="connsiteY41" fmla="*/ 2443162 h 3364706"/>
              <a:gd name="connsiteX42" fmla="*/ 1728788 w 3536157"/>
              <a:gd name="connsiteY42" fmla="*/ 2466975 h 3364706"/>
              <a:gd name="connsiteX43" fmla="*/ 1676400 w 3536157"/>
              <a:gd name="connsiteY43" fmla="*/ 2481262 h 3364706"/>
              <a:gd name="connsiteX44" fmla="*/ 1624013 w 3536157"/>
              <a:gd name="connsiteY44" fmla="*/ 2486025 h 3364706"/>
              <a:gd name="connsiteX45" fmla="*/ 1543050 w 3536157"/>
              <a:gd name="connsiteY45" fmla="*/ 2483643 h 3364706"/>
              <a:gd name="connsiteX46" fmla="*/ 1454944 w 3536157"/>
              <a:gd name="connsiteY46" fmla="*/ 2481262 h 3364706"/>
              <a:gd name="connsiteX47" fmla="*/ 1402556 w 3536157"/>
              <a:gd name="connsiteY47" fmla="*/ 2486025 h 3364706"/>
              <a:gd name="connsiteX48" fmla="*/ 1364456 w 3536157"/>
              <a:gd name="connsiteY48" fmla="*/ 2512218 h 3364706"/>
              <a:gd name="connsiteX49" fmla="*/ 1345406 w 3536157"/>
              <a:gd name="connsiteY49" fmla="*/ 2540793 h 3364706"/>
              <a:gd name="connsiteX50" fmla="*/ 1326356 w 3536157"/>
              <a:gd name="connsiteY50" fmla="*/ 2576512 h 3364706"/>
              <a:gd name="connsiteX51" fmla="*/ 1312069 w 3536157"/>
              <a:gd name="connsiteY51" fmla="*/ 2614612 h 3364706"/>
              <a:gd name="connsiteX52" fmla="*/ 1281113 w 3536157"/>
              <a:gd name="connsiteY52" fmla="*/ 2638425 h 3364706"/>
              <a:gd name="connsiteX53" fmla="*/ 1238250 w 3536157"/>
              <a:gd name="connsiteY53" fmla="*/ 2676525 h 3364706"/>
              <a:gd name="connsiteX54" fmla="*/ 1207294 w 3536157"/>
              <a:gd name="connsiteY54" fmla="*/ 2686050 h 3364706"/>
              <a:gd name="connsiteX55" fmla="*/ 1171575 w 3536157"/>
              <a:gd name="connsiteY55" fmla="*/ 2678906 h 3364706"/>
              <a:gd name="connsiteX56" fmla="*/ 1116806 w 3536157"/>
              <a:gd name="connsiteY56" fmla="*/ 2678906 h 3364706"/>
              <a:gd name="connsiteX57" fmla="*/ 1088231 w 3536157"/>
              <a:gd name="connsiteY57" fmla="*/ 2683668 h 3364706"/>
              <a:gd name="connsiteX58" fmla="*/ 1042988 w 3536157"/>
              <a:gd name="connsiteY58" fmla="*/ 2690812 h 3364706"/>
              <a:gd name="connsiteX59" fmla="*/ 1004888 w 3536157"/>
              <a:gd name="connsiteY59" fmla="*/ 2714625 h 3364706"/>
              <a:gd name="connsiteX60" fmla="*/ 950119 w 3536157"/>
              <a:gd name="connsiteY60" fmla="*/ 2747962 h 3364706"/>
              <a:gd name="connsiteX61" fmla="*/ 859631 w 3536157"/>
              <a:gd name="connsiteY61" fmla="*/ 2812256 h 3364706"/>
              <a:gd name="connsiteX62" fmla="*/ 788194 w 3536157"/>
              <a:gd name="connsiteY62" fmla="*/ 2859881 h 3364706"/>
              <a:gd name="connsiteX63" fmla="*/ 707231 w 3536157"/>
              <a:gd name="connsiteY63" fmla="*/ 2912268 h 3364706"/>
              <a:gd name="connsiteX64" fmla="*/ 652463 w 3536157"/>
              <a:gd name="connsiteY64" fmla="*/ 2957512 h 3364706"/>
              <a:gd name="connsiteX65" fmla="*/ 547688 w 3536157"/>
              <a:gd name="connsiteY65" fmla="*/ 3019425 h 3364706"/>
              <a:gd name="connsiteX66" fmla="*/ 459581 w 3536157"/>
              <a:gd name="connsiteY66" fmla="*/ 3067050 h 3364706"/>
              <a:gd name="connsiteX67" fmla="*/ 326231 w 3536157"/>
              <a:gd name="connsiteY67" fmla="*/ 3136106 h 3364706"/>
              <a:gd name="connsiteX68" fmla="*/ 240506 w 3536157"/>
              <a:gd name="connsiteY68" fmla="*/ 3169443 h 3364706"/>
              <a:gd name="connsiteX69" fmla="*/ 164306 w 3536157"/>
              <a:gd name="connsiteY69" fmla="*/ 3202781 h 3364706"/>
              <a:gd name="connsiteX70" fmla="*/ 102394 w 3536157"/>
              <a:gd name="connsiteY70" fmla="*/ 3224212 h 3364706"/>
              <a:gd name="connsiteX71" fmla="*/ 0 w 3536157"/>
              <a:gd name="connsiteY71" fmla="*/ 3236118 h 3364706"/>
              <a:gd name="connsiteX72" fmla="*/ 11906 w 3536157"/>
              <a:gd name="connsiteY72" fmla="*/ 3255168 h 3364706"/>
              <a:gd name="connsiteX73" fmla="*/ 33338 w 3536157"/>
              <a:gd name="connsiteY73" fmla="*/ 3283743 h 3364706"/>
              <a:gd name="connsiteX74" fmla="*/ 45244 w 3536157"/>
              <a:gd name="connsiteY74" fmla="*/ 3326606 h 3364706"/>
              <a:gd name="connsiteX75" fmla="*/ 47625 w 3536157"/>
              <a:gd name="connsiteY75" fmla="*/ 3364706 h 3364706"/>
              <a:gd name="connsiteX76" fmla="*/ 100013 w 3536157"/>
              <a:gd name="connsiteY76" fmla="*/ 3348037 h 3364706"/>
              <a:gd name="connsiteX77" fmla="*/ 247650 w 3536157"/>
              <a:gd name="connsiteY77" fmla="*/ 3290887 h 3364706"/>
              <a:gd name="connsiteX78" fmla="*/ 402431 w 3536157"/>
              <a:gd name="connsiteY78" fmla="*/ 3217068 h 3364706"/>
              <a:gd name="connsiteX79" fmla="*/ 531019 w 3536157"/>
              <a:gd name="connsiteY79" fmla="*/ 3140868 h 3364706"/>
              <a:gd name="connsiteX80" fmla="*/ 623888 w 3536157"/>
              <a:gd name="connsiteY80" fmla="*/ 3076575 h 3364706"/>
              <a:gd name="connsiteX81" fmla="*/ 721519 w 3536157"/>
              <a:gd name="connsiteY81" fmla="*/ 3007518 h 3364706"/>
              <a:gd name="connsiteX82" fmla="*/ 857250 w 3536157"/>
              <a:gd name="connsiteY82" fmla="*/ 2902743 h 3364706"/>
              <a:gd name="connsiteX83" fmla="*/ 978694 w 3536157"/>
              <a:gd name="connsiteY83" fmla="*/ 2828925 h 3364706"/>
              <a:gd name="connsiteX84" fmla="*/ 1035844 w 3536157"/>
              <a:gd name="connsiteY84" fmla="*/ 2776537 h 3364706"/>
              <a:gd name="connsiteX85" fmla="*/ 1066800 w 3536157"/>
              <a:gd name="connsiteY85" fmla="*/ 2767012 h 3364706"/>
              <a:gd name="connsiteX86" fmla="*/ 1081088 w 3536157"/>
              <a:gd name="connsiteY86" fmla="*/ 2762250 h 3364706"/>
              <a:gd name="connsiteX87" fmla="*/ 1140619 w 3536157"/>
              <a:gd name="connsiteY87" fmla="*/ 2757487 h 3364706"/>
              <a:gd name="connsiteX88" fmla="*/ 1200150 w 3536157"/>
              <a:gd name="connsiteY88" fmla="*/ 2747962 h 3364706"/>
              <a:gd name="connsiteX89" fmla="*/ 1221581 w 3536157"/>
              <a:gd name="connsiteY89" fmla="*/ 2743200 h 3364706"/>
              <a:gd name="connsiteX90" fmla="*/ 1240631 w 3536157"/>
              <a:gd name="connsiteY90" fmla="*/ 2733675 h 3364706"/>
              <a:gd name="connsiteX91" fmla="*/ 1307306 w 3536157"/>
              <a:gd name="connsiteY91" fmla="*/ 2693193 h 3364706"/>
              <a:gd name="connsiteX92" fmla="*/ 1338263 w 3536157"/>
              <a:gd name="connsiteY92" fmla="*/ 2678906 h 3364706"/>
              <a:gd name="connsiteX93" fmla="*/ 1347788 w 3536157"/>
              <a:gd name="connsiteY93" fmla="*/ 2652712 h 3364706"/>
              <a:gd name="connsiteX94" fmla="*/ 1362075 w 3536157"/>
              <a:gd name="connsiteY94" fmla="*/ 2628900 h 3364706"/>
              <a:gd name="connsiteX95" fmla="*/ 1383506 w 3536157"/>
              <a:gd name="connsiteY95" fmla="*/ 2602706 h 3364706"/>
              <a:gd name="connsiteX96" fmla="*/ 1407319 w 3536157"/>
              <a:gd name="connsiteY96" fmla="*/ 2564606 h 3364706"/>
              <a:gd name="connsiteX97" fmla="*/ 1438275 w 3536157"/>
              <a:gd name="connsiteY97" fmla="*/ 2540793 h 3364706"/>
              <a:gd name="connsiteX98" fmla="*/ 1457325 w 3536157"/>
              <a:gd name="connsiteY98" fmla="*/ 2531268 h 3364706"/>
              <a:gd name="connsiteX99" fmla="*/ 1485900 w 3536157"/>
              <a:gd name="connsiteY99" fmla="*/ 2531268 h 3364706"/>
              <a:gd name="connsiteX100" fmla="*/ 1540669 w 3536157"/>
              <a:gd name="connsiteY100" fmla="*/ 2538412 h 3364706"/>
              <a:gd name="connsiteX101" fmla="*/ 1590675 w 3536157"/>
              <a:gd name="connsiteY101" fmla="*/ 2543175 h 3364706"/>
              <a:gd name="connsiteX102" fmla="*/ 1643063 w 3536157"/>
              <a:gd name="connsiteY102" fmla="*/ 2538412 h 3364706"/>
              <a:gd name="connsiteX103" fmla="*/ 1664494 w 3536157"/>
              <a:gd name="connsiteY103" fmla="*/ 2538412 h 3364706"/>
              <a:gd name="connsiteX104" fmla="*/ 1704975 w 3536157"/>
              <a:gd name="connsiteY104" fmla="*/ 2521743 h 3364706"/>
              <a:gd name="connsiteX105" fmla="*/ 1728788 w 3536157"/>
              <a:gd name="connsiteY105" fmla="*/ 2507456 h 3364706"/>
              <a:gd name="connsiteX106" fmla="*/ 1785938 w 3536157"/>
              <a:gd name="connsiteY106" fmla="*/ 2486025 h 3364706"/>
              <a:gd name="connsiteX107" fmla="*/ 1807369 w 3536157"/>
              <a:gd name="connsiteY107" fmla="*/ 2462212 h 3364706"/>
              <a:gd name="connsiteX108" fmla="*/ 1843088 w 3536157"/>
              <a:gd name="connsiteY108" fmla="*/ 2431256 h 3364706"/>
              <a:gd name="connsiteX109" fmla="*/ 1859756 w 3536157"/>
              <a:gd name="connsiteY109" fmla="*/ 2388393 h 3364706"/>
              <a:gd name="connsiteX110" fmla="*/ 1876425 w 3536157"/>
              <a:gd name="connsiteY110" fmla="*/ 2350293 h 3364706"/>
              <a:gd name="connsiteX111" fmla="*/ 1890713 w 3536157"/>
              <a:gd name="connsiteY111" fmla="*/ 2309812 h 3364706"/>
              <a:gd name="connsiteX112" fmla="*/ 1893093 w 3536157"/>
              <a:gd name="connsiteY112" fmla="*/ 2262188 h 3364706"/>
              <a:gd name="connsiteX113" fmla="*/ 1912143 w 3536157"/>
              <a:gd name="connsiteY113" fmla="*/ 2216944 h 3364706"/>
              <a:gd name="connsiteX114" fmla="*/ 1955006 w 3536157"/>
              <a:gd name="connsiteY114" fmla="*/ 2171701 h 3364706"/>
              <a:gd name="connsiteX115" fmla="*/ 2059780 w 3536157"/>
              <a:gd name="connsiteY115" fmla="*/ 2152650 h 3364706"/>
              <a:gd name="connsiteX116" fmla="*/ 2216943 w 3536157"/>
              <a:gd name="connsiteY116" fmla="*/ 2043113 h 3364706"/>
              <a:gd name="connsiteX117" fmla="*/ 2274093 w 3536157"/>
              <a:gd name="connsiteY117" fmla="*/ 1990726 h 3364706"/>
              <a:gd name="connsiteX118" fmla="*/ 2378868 w 3536157"/>
              <a:gd name="connsiteY118" fmla="*/ 1881188 h 3364706"/>
              <a:gd name="connsiteX119" fmla="*/ 2486024 w 3536157"/>
              <a:gd name="connsiteY119" fmla="*/ 1750220 h 3364706"/>
              <a:gd name="connsiteX120" fmla="*/ 2566986 w 3536157"/>
              <a:gd name="connsiteY120" fmla="*/ 1678781 h 3364706"/>
              <a:gd name="connsiteX121" fmla="*/ 2638424 w 3536157"/>
              <a:gd name="connsiteY121" fmla="*/ 1526382 h 3364706"/>
              <a:gd name="connsiteX122" fmla="*/ 2693193 w 3536157"/>
              <a:gd name="connsiteY122" fmla="*/ 1395413 h 3364706"/>
              <a:gd name="connsiteX123" fmla="*/ 2724149 w 3536157"/>
              <a:gd name="connsiteY123" fmla="*/ 1331119 h 3364706"/>
              <a:gd name="connsiteX124" fmla="*/ 2783681 w 3536157"/>
              <a:gd name="connsiteY124" fmla="*/ 1276351 h 3364706"/>
              <a:gd name="connsiteX125" fmla="*/ 2886074 w 3536157"/>
              <a:gd name="connsiteY125" fmla="*/ 1219201 h 3364706"/>
              <a:gd name="connsiteX126" fmla="*/ 2950368 w 3536157"/>
              <a:gd name="connsiteY126" fmla="*/ 1204913 h 3364706"/>
              <a:gd name="connsiteX127" fmla="*/ 3002755 w 3536157"/>
              <a:gd name="connsiteY127" fmla="*/ 1150144 h 3364706"/>
              <a:gd name="connsiteX128" fmla="*/ 3040855 w 3536157"/>
              <a:gd name="connsiteY128" fmla="*/ 1066801 h 3364706"/>
              <a:gd name="connsiteX129" fmla="*/ 3050380 w 3536157"/>
              <a:gd name="connsiteY129" fmla="*/ 1014414 h 3364706"/>
              <a:gd name="connsiteX130" fmla="*/ 3083718 w 3536157"/>
              <a:gd name="connsiteY130" fmla="*/ 971551 h 3364706"/>
              <a:gd name="connsiteX131" fmla="*/ 3105150 w 3536157"/>
              <a:gd name="connsiteY131" fmla="*/ 935833 h 3364706"/>
              <a:gd name="connsiteX132" fmla="*/ 3133724 w 3536157"/>
              <a:gd name="connsiteY132" fmla="*/ 866777 h 3364706"/>
              <a:gd name="connsiteX133" fmla="*/ 3143248 w 3536157"/>
              <a:gd name="connsiteY133" fmla="*/ 828677 h 3364706"/>
              <a:gd name="connsiteX134" fmla="*/ 3162299 w 3536157"/>
              <a:gd name="connsiteY134" fmla="*/ 795339 h 3364706"/>
              <a:gd name="connsiteX135" fmla="*/ 3195637 w 3536157"/>
              <a:gd name="connsiteY135" fmla="*/ 754858 h 3364706"/>
              <a:gd name="connsiteX136" fmla="*/ 3233737 w 3536157"/>
              <a:gd name="connsiteY136" fmla="*/ 704850 h 3364706"/>
              <a:gd name="connsiteX137" fmla="*/ 3298031 w 3536157"/>
              <a:gd name="connsiteY137" fmla="*/ 592933 h 3364706"/>
              <a:gd name="connsiteX138" fmla="*/ 3338512 w 3536157"/>
              <a:gd name="connsiteY138" fmla="*/ 559596 h 3364706"/>
              <a:gd name="connsiteX139" fmla="*/ 3362324 w 3536157"/>
              <a:gd name="connsiteY139" fmla="*/ 504827 h 3364706"/>
              <a:gd name="connsiteX140" fmla="*/ 3390899 w 3536157"/>
              <a:gd name="connsiteY140" fmla="*/ 431008 h 3364706"/>
              <a:gd name="connsiteX141" fmla="*/ 3421856 w 3536157"/>
              <a:gd name="connsiteY141" fmla="*/ 350045 h 3364706"/>
              <a:gd name="connsiteX142" fmla="*/ 3481387 w 3536157"/>
              <a:gd name="connsiteY142" fmla="*/ 254795 h 3364706"/>
              <a:gd name="connsiteX143" fmla="*/ 3536157 w 3536157"/>
              <a:gd name="connsiteY143" fmla="*/ 150017 h 3364706"/>
              <a:gd name="connsiteX144" fmla="*/ 3529012 w 3536157"/>
              <a:gd name="connsiteY144" fmla="*/ 80963 h 3364706"/>
              <a:gd name="connsiteX145" fmla="*/ 3517105 w 3536157"/>
              <a:gd name="connsiteY145" fmla="*/ 28576 h 3364706"/>
              <a:gd name="connsiteX146" fmla="*/ 3519487 w 3536157"/>
              <a:gd name="connsiteY146" fmla="*/ 0 h 3364706"/>
              <a:gd name="connsiteX0" fmla="*/ 3519487 w 3571874"/>
              <a:gd name="connsiteY0" fmla="*/ 0 h 3364706"/>
              <a:gd name="connsiteX1" fmla="*/ 3490912 w 3571874"/>
              <a:gd name="connsiteY1" fmla="*/ 71438 h 3364706"/>
              <a:gd name="connsiteX2" fmla="*/ 3469481 w 3571874"/>
              <a:gd name="connsiteY2" fmla="*/ 142876 h 3364706"/>
              <a:gd name="connsiteX3" fmla="*/ 3440906 w 3571874"/>
              <a:gd name="connsiteY3" fmla="*/ 230981 h 3364706"/>
              <a:gd name="connsiteX4" fmla="*/ 3381374 w 3571874"/>
              <a:gd name="connsiteY4" fmla="*/ 342901 h 3364706"/>
              <a:gd name="connsiteX5" fmla="*/ 3336130 w 3571874"/>
              <a:gd name="connsiteY5" fmla="*/ 388145 h 3364706"/>
              <a:gd name="connsiteX6" fmla="*/ 3298031 w 3571874"/>
              <a:gd name="connsiteY6" fmla="*/ 426245 h 3364706"/>
              <a:gd name="connsiteX7" fmla="*/ 3278980 w 3571874"/>
              <a:gd name="connsiteY7" fmla="*/ 452439 h 3364706"/>
              <a:gd name="connsiteX8" fmla="*/ 3259931 w 3571874"/>
              <a:gd name="connsiteY8" fmla="*/ 492921 h 3364706"/>
              <a:gd name="connsiteX9" fmla="*/ 3193255 w 3571874"/>
              <a:gd name="connsiteY9" fmla="*/ 521495 h 3364706"/>
              <a:gd name="connsiteX10" fmla="*/ 3133724 w 3571874"/>
              <a:gd name="connsiteY10" fmla="*/ 561976 h 3364706"/>
              <a:gd name="connsiteX11" fmla="*/ 3078956 w 3571874"/>
              <a:gd name="connsiteY11" fmla="*/ 664370 h 3364706"/>
              <a:gd name="connsiteX12" fmla="*/ 3057524 w 3571874"/>
              <a:gd name="connsiteY12" fmla="*/ 735808 h 3364706"/>
              <a:gd name="connsiteX13" fmla="*/ 3055144 w 3571874"/>
              <a:gd name="connsiteY13" fmla="*/ 800100 h 3364706"/>
              <a:gd name="connsiteX14" fmla="*/ 3045618 w 3571874"/>
              <a:gd name="connsiteY14" fmla="*/ 857252 h 3364706"/>
              <a:gd name="connsiteX15" fmla="*/ 3038474 w 3571874"/>
              <a:gd name="connsiteY15" fmla="*/ 895351 h 3364706"/>
              <a:gd name="connsiteX16" fmla="*/ 3024187 w 3571874"/>
              <a:gd name="connsiteY16" fmla="*/ 923927 h 3364706"/>
              <a:gd name="connsiteX17" fmla="*/ 3007518 w 3571874"/>
              <a:gd name="connsiteY17" fmla="*/ 959644 h 3364706"/>
              <a:gd name="connsiteX18" fmla="*/ 2978943 w 3571874"/>
              <a:gd name="connsiteY18" fmla="*/ 1012032 h 3364706"/>
              <a:gd name="connsiteX19" fmla="*/ 2962274 w 3571874"/>
              <a:gd name="connsiteY19" fmla="*/ 1100138 h 3364706"/>
              <a:gd name="connsiteX20" fmla="*/ 2924174 w 3571874"/>
              <a:gd name="connsiteY20" fmla="*/ 1150145 h 3364706"/>
              <a:gd name="connsiteX21" fmla="*/ 2833687 w 3571874"/>
              <a:gd name="connsiteY21" fmla="*/ 1197769 h 3364706"/>
              <a:gd name="connsiteX22" fmla="*/ 2771774 w 3571874"/>
              <a:gd name="connsiteY22" fmla="*/ 1221582 h 3364706"/>
              <a:gd name="connsiteX23" fmla="*/ 2738437 w 3571874"/>
              <a:gd name="connsiteY23" fmla="*/ 1243013 h 3364706"/>
              <a:gd name="connsiteX24" fmla="*/ 2709862 w 3571874"/>
              <a:gd name="connsiteY24" fmla="*/ 1283494 h 3364706"/>
              <a:gd name="connsiteX25" fmla="*/ 2652712 w 3571874"/>
              <a:gd name="connsiteY25" fmla="*/ 1371601 h 3364706"/>
              <a:gd name="connsiteX26" fmla="*/ 2609849 w 3571874"/>
              <a:gd name="connsiteY26" fmla="*/ 1495426 h 3364706"/>
              <a:gd name="connsiteX27" fmla="*/ 2569368 w 3571874"/>
              <a:gd name="connsiteY27" fmla="*/ 1578769 h 3364706"/>
              <a:gd name="connsiteX28" fmla="*/ 2528887 w 3571874"/>
              <a:gd name="connsiteY28" fmla="*/ 1654969 h 3364706"/>
              <a:gd name="connsiteX29" fmla="*/ 2464594 w 3571874"/>
              <a:gd name="connsiteY29" fmla="*/ 1702595 h 3364706"/>
              <a:gd name="connsiteX30" fmla="*/ 2409824 w 3571874"/>
              <a:gd name="connsiteY30" fmla="*/ 1771651 h 3364706"/>
              <a:gd name="connsiteX31" fmla="*/ 2286000 w 3571874"/>
              <a:gd name="connsiteY31" fmla="*/ 1902619 h 3364706"/>
              <a:gd name="connsiteX32" fmla="*/ 2171699 w 3571874"/>
              <a:gd name="connsiteY32" fmla="*/ 2012157 h 3364706"/>
              <a:gd name="connsiteX33" fmla="*/ 2069305 w 3571874"/>
              <a:gd name="connsiteY33" fmla="*/ 2088355 h 3364706"/>
              <a:gd name="connsiteX34" fmla="*/ 1978817 w 3571874"/>
              <a:gd name="connsiteY34" fmla="*/ 2102644 h 3364706"/>
              <a:gd name="connsiteX35" fmla="*/ 1916905 w 3571874"/>
              <a:gd name="connsiteY35" fmla="*/ 2131219 h 3364706"/>
              <a:gd name="connsiteX36" fmla="*/ 1859755 w 3571874"/>
              <a:gd name="connsiteY36" fmla="*/ 2176462 h 3364706"/>
              <a:gd name="connsiteX37" fmla="*/ 1840705 w 3571874"/>
              <a:gd name="connsiteY37" fmla="*/ 2243138 h 3364706"/>
              <a:gd name="connsiteX38" fmla="*/ 1838324 w 3571874"/>
              <a:gd name="connsiteY38" fmla="*/ 2321719 h 3364706"/>
              <a:gd name="connsiteX39" fmla="*/ 1831181 w 3571874"/>
              <a:gd name="connsiteY39" fmla="*/ 2376487 h 3364706"/>
              <a:gd name="connsiteX40" fmla="*/ 1816894 w 3571874"/>
              <a:gd name="connsiteY40" fmla="*/ 2409825 h 3364706"/>
              <a:gd name="connsiteX41" fmla="*/ 1788319 w 3571874"/>
              <a:gd name="connsiteY41" fmla="*/ 2443162 h 3364706"/>
              <a:gd name="connsiteX42" fmla="*/ 1728788 w 3571874"/>
              <a:gd name="connsiteY42" fmla="*/ 2466975 h 3364706"/>
              <a:gd name="connsiteX43" fmla="*/ 1676400 w 3571874"/>
              <a:gd name="connsiteY43" fmla="*/ 2481262 h 3364706"/>
              <a:gd name="connsiteX44" fmla="*/ 1624013 w 3571874"/>
              <a:gd name="connsiteY44" fmla="*/ 2486025 h 3364706"/>
              <a:gd name="connsiteX45" fmla="*/ 1543050 w 3571874"/>
              <a:gd name="connsiteY45" fmla="*/ 2483643 h 3364706"/>
              <a:gd name="connsiteX46" fmla="*/ 1454944 w 3571874"/>
              <a:gd name="connsiteY46" fmla="*/ 2481262 h 3364706"/>
              <a:gd name="connsiteX47" fmla="*/ 1402556 w 3571874"/>
              <a:gd name="connsiteY47" fmla="*/ 2486025 h 3364706"/>
              <a:gd name="connsiteX48" fmla="*/ 1364456 w 3571874"/>
              <a:gd name="connsiteY48" fmla="*/ 2512218 h 3364706"/>
              <a:gd name="connsiteX49" fmla="*/ 1345406 w 3571874"/>
              <a:gd name="connsiteY49" fmla="*/ 2540793 h 3364706"/>
              <a:gd name="connsiteX50" fmla="*/ 1326356 w 3571874"/>
              <a:gd name="connsiteY50" fmla="*/ 2576512 h 3364706"/>
              <a:gd name="connsiteX51" fmla="*/ 1312069 w 3571874"/>
              <a:gd name="connsiteY51" fmla="*/ 2614612 h 3364706"/>
              <a:gd name="connsiteX52" fmla="*/ 1281113 w 3571874"/>
              <a:gd name="connsiteY52" fmla="*/ 2638425 h 3364706"/>
              <a:gd name="connsiteX53" fmla="*/ 1238250 w 3571874"/>
              <a:gd name="connsiteY53" fmla="*/ 2676525 h 3364706"/>
              <a:gd name="connsiteX54" fmla="*/ 1207294 w 3571874"/>
              <a:gd name="connsiteY54" fmla="*/ 2686050 h 3364706"/>
              <a:gd name="connsiteX55" fmla="*/ 1171575 w 3571874"/>
              <a:gd name="connsiteY55" fmla="*/ 2678906 h 3364706"/>
              <a:gd name="connsiteX56" fmla="*/ 1116806 w 3571874"/>
              <a:gd name="connsiteY56" fmla="*/ 2678906 h 3364706"/>
              <a:gd name="connsiteX57" fmla="*/ 1088231 w 3571874"/>
              <a:gd name="connsiteY57" fmla="*/ 2683668 h 3364706"/>
              <a:gd name="connsiteX58" fmla="*/ 1042988 w 3571874"/>
              <a:gd name="connsiteY58" fmla="*/ 2690812 h 3364706"/>
              <a:gd name="connsiteX59" fmla="*/ 1004888 w 3571874"/>
              <a:gd name="connsiteY59" fmla="*/ 2714625 h 3364706"/>
              <a:gd name="connsiteX60" fmla="*/ 950119 w 3571874"/>
              <a:gd name="connsiteY60" fmla="*/ 2747962 h 3364706"/>
              <a:gd name="connsiteX61" fmla="*/ 859631 w 3571874"/>
              <a:gd name="connsiteY61" fmla="*/ 2812256 h 3364706"/>
              <a:gd name="connsiteX62" fmla="*/ 788194 w 3571874"/>
              <a:gd name="connsiteY62" fmla="*/ 2859881 h 3364706"/>
              <a:gd name="connsiteX63" fmla="*/ 707231 w 3571874"/>
              <a:gd name="connsiteY63" fmla="*/ 2912268 h 3364706"/>
              <a:gd name="connsiteX64" fmla="*/ 652463 w 3571874"/>
              <a:gd name="connsiteY64" fmla="*/ 2957512 h 3364706"/>
              <a:gd name="connsiteX65" fmla="*/ 547688 w 3571874"/>
              <a:gd name="connsiteY65" fmla="*/ 3019425 h 3364706"/>
              <a:gd name="connsiteX66" fmla="*/ 459581 w 3571874"/>
              <a:gd name="connsiteY66" fmla="*/ 3067050 h 3364706"/>
              <a:gd name="connsiteX67" fmla="*/ 326231 w 3571874"/>
              <a:gd name="connsiteY67" fmla="*/ 3136106 h 3364706"/>
              <a:gd name="connsiteX68" fmla="*/ 240506 w 3571874"/>
              <a:gd name="connsiteY68" fmla="*/ 3169443 h 3364706"/>
              <a:gd name="connsiteX69" fmla="*/ 164306 w 3571874"/>
              <a:gd name="connsiteY69" fmla="*/ 3202781 h 3364706"/>
              <a:gd name="connsiteX70" fmla="*/ 102394 w 3571874"/>
              <a:gd name="connsiteY70" fmla="*/ 3224212 h 3364706"/>
              <a:gd name="connsiteX71" fmla="*/ 0 w 3571874"/>
              <a:gd name="connsiteY71" fmla="*/ 3236118 h 3364706"/>
              <a:gd name="connsiteX72" fmla="*/ 11906 w 3571874"/>
              <a:gd name="connsiteY72" fmla="*/ 3255168 h 3364706"/>
              <a:gd name="connsiteX73" fmla="*/ 33338 w 3571874"/>
              <a:gd name="connsiteY73" fmla="*/ 3283743 h 3364706"/>
              <a:gd name="connsiteX74" fmla="*/ 45244 w 3571874"/>
              <a:gd name="connsiteY74" fmla="*/ 3326606 h 3364706"/>
              <a:gd name="connsiteX75" fmla="*/ 47625 w 3571874"/>
              <a:gd name="connsiteY75" fmla="*/ 3364706 h 3364706"/>
              <a:gd name="connsiteX76" fmla="*/ 100013 w 3571874"/>
              <a:gd name="connsiteY76" fmla="*/ 3348037 h 3364706"/>
              <a:gd name="connsiteX77" fmla="*/ 247650 w 3571874"/>
              <a:gd name="connsiteY77" fmla="*/ 3290887 h 3364706"/>
              <a:gd name="connsiteX78" fmla="*/ 402431 w 3571874"/>
              <a:gd name="connsiteY78" fmla="*/ 3217068 h 3364706"/>
              <a:gd name="connsiteX79" fmla="*/ 531019 w 3571874"/>
              <a:gd name="connsiteY79" fmla="*/ 3140868 h 3364706"/>
              <a:gd name="connsiteX80" fmla="*/ 623888 w 3571874"/>
              <a:gd name="connsiteY80" fmla="*/ 3076575 h 3364706"/>
              <a:gd name="connsiteX81" fmla="*/ 721519 w 3571874"/>
              <a:gd name="connsiteY81" fmla="*/ 3007518 h 3364706"/>
              <a:gd name="connsiteX82" fmla="*/ 857250 w 3571874"/>
              <a:gd name="connsiteY82" fmla="*/ 2902743 h 3364706"/>
              <a:gd name="connsiteX83" fmla="*/ 978694 w 3571874"/>
              <a:gd name="connsiteY83" fmla="*/ 2828925 h 3364706"/>
              <a:gd name="connsiteX84" fmla="*/ 1035844 w 3571874"/>
              <a:gd name="connsiteY84" fmla="*/ 2776537 h 3364706"/>
              <a:gd name="connsiteX85" fmla="*/ 1066800 w 3571874"/>
              <a:gd name="connsiteY85" fmla="*/ 2767012 h 3364706"/>
              <a:gd name="connsiteX86" fmla="*/ 1081088 w 3571874"/>
              <a:gd name="connsiteY86" fmla="*/ 2762250 h 3364706"/>
              <a:gd name="connsiteX87" fmla="*/ 1140619 w 3571874"/>
              <a:gd name="connsiteY87" fmla="*/ 2757487 h 3364706"/>
              <a:gd name="connsiteX88" fmla="*/ 1200150 w 3571874"/>
              <a:gd name="connsiteY88" fmla="*/ 2747962 h 3364706"/>
              <a:gd name="connsiteX89" fmla="*/ 1221581 w 3571874"/>
              <a:gd name="connsiteY89" fmla="*/ 2743200 h 3364706"/>
              <a:gd name="connsiteX90" fmla="*/ 1240631 w 3571874"/>
              <a:gd name="connsiteY90" fmla="*/ 2733675 h 3364706"/>
              <a:gd name="connsiteX91" fmla="*/ 1307306 w 3571874"/>
              <a:gd name="connsiteY91" fmla="*/ 2693193 h 3364706"/>
              <a:gd name="connsiteX92" fmla="*/ 1338263 w 3571874"/>
              <a:gd name="connsiteY92" fmla="*/ 2678906 h 3364706"/>
              <a:gd name="connsiteX93" fmla="*/ 1347788 w 3571874"/>
              <a:gd name="connsiteY93" fmla="*/ 2652712 h 3364706"/>
              <a:gd name="connsiteX94" fmla="*/ 1362075 w 3571874"/>
              <a:gd name="connsiteY94" fmla="*/ 2628900 h 3364706"/>
              <a:gd name="connsiteX95" fmla="*/ 1383506 w 3571874"/>
              <a:gd name="connsiteY95" fmla="*/ 2602706 h 3364706"/>
              <a:gd name="connsiteX96" fmla="*/ 1407319 w 3571874"/>
              <a:gd name="connsiteY96" fmla="*/ 2564606 h 3364706"/>
              <a:gd name="connsiteX97" fmla="*/ 1438275 w 3571874"/>
              <a:gd name="connsiteY97" fmla="*/ 2540793 h 3364706"/>
              <a:gd name="connsiteX98" fmla="*/ 1457325 w 3571874"/>
              <a:gd name="connsiteY98" fmla="*/ 2531268 h 3364706"/>
              <a:gd name="connsiteX99" fmla="*/ 1485900 w 3571874"/>
              <a:gd name="connsiteY99" fmla="*/ 2531268 h 3364706"/>
              <a:gd name="connsiteX100" fmla="*/ 1540669 w 3571874"/>
              <a:gd name="connsiteY100" fmla="*/ 2538412 h 3364706"/>
              <a:gd name="connsiteX101" fmla="*/ 1590675 w 3571874"/>
              <a:gd name="connsiteY101" fmla="*/ 2543175 h 3364706"/>
              <a:gd name="connsiteX102" fmla="*/ 1643063 w 3571874"/>
              <a:gd name="connsiteY102" fmla="*/ 2538412 h 3364706"/>
              <a:gd name="connsiteX103" fmla="*/ 1664494 w 3571874"/>
              <a:gd name="connsiteY103" fmla="*/ 2538412 h 3364706"/>
              <a:gd name="connsiteX104" fmla="*/ 1704975 w 3571874"/>
              <a:gd name="connsiteY104" fmla="*/ 2521743 h 3364706"/>
              <a:gd name="connsiteX105" fmla="*/ 1728788 w 3571874"/>
              <a:gd name="connsiteY105" fmla="*/ 2507456 h 3364706"/>
              <a:gd name="connsiteX106" fmla="*/ 1785938 w 3571874"/>
              <a:gd name="connsiteY106" fmla="*/ 2486025 h 3364706"/>
              <a:gd name="connsiteX107" fmla="*/ 1807369 w 3571874"/>
              <a:gd name="connsiteY107" fmla="*/ 2462212 h 3364706"/>
              <a:gd name="connsiteX108" fmla="*/ 1843088 w 3571874"/>
              <a:gd name="connsiteY108" fmla="*/ 2431256 h 3364706"/>
              <a:gd name="connsiteX109" fmla="*/ 1859756 w 3571874"/>
              <a:gd name="connsiteY109" fmla="*/ 2388393 h 3364706"/>
              <a:gd name="connsiteX110" fmla="*/ 1876425 w 3571874"/>
              <a:gd name="connsiteY110" fmla="*/ 2350293 h 3364706"/>
              <a:gd name="connsiteX111" fmla="*/ 1890713 w 3571874"/>
              <a:gd name="connsiteY111" fmla="*/ 2309812 h 3364706"/>
              <a:gd name="connsiteX112" fmla="*/ 1893093 w 3571874"/>
              <a:gd name="connsiteY112" fmla="*/ 2262188 h 3364706"/>
              <a:gd name="connsiteX113" fmla="*/ 1912143 w 3571874"/>
              <a:gd name="connsiteY113" fmla="*/ 2216944 h 3364706"/>
              <a:gd name="connsiteX114" fmla="*/ 1955006 w 3571874"/>
              <a:gd name="connsiteY114" fmla="*/ 2171701 h 3364706"/>
              <a:gd name="connsiteX115" fmla="*/ 2059780 w 3571874"/>
              <a:gd name="connsiteY115" fmla="*/ 2152650 h 3364706"/>
              <a:gd name="connsiteX116" fmla="*/ 2216943 w 3571874"/>
              <a:gd name="connsiteY116" fmla="*/ 2043113 h 3364706"/>
              <a:gd name="connsiteX117" fmla="*/ 2274093 w 3571874"/>
              <a:gd name="connsiteY117" fmla="*/ 1990726 h 3364706"/>
              <a:gd name="connsiteX118" fmla="*/ 2378868 w 3571874"/>
              <a:gd name="connsiteY118" fmla="*/ 1881188 h 3364706"/>
              <a:gd name="connsiteX119" fmla="*/ 2486024 w 3571874"/>
              <a:gd name="connsiteY119" fmla="*/ 1750220 h 3364706"/>
              <a:gd name="connsiteX120" fmla="*/ 2566986 w 3571874"/>
              <a:gd name="connsiteY120" fmla="*/ 1678781 h 3364706"/>
              <a:gd name="connsiteX121" fmla="*/ 2638424 w 3571874"/>
              <a:gd name="connsiteY121" fmla="*/ 1526382 h 3364706"/>
              <a:gd name="connsiteX122" fmla="*/ 2693193 w 3571874"/>
              <a:gd name="connsiteY122" fmla="*/ 1395413 h 3364706"/>
              <a:gd name="connsiteX123" fmla="*/ 2724149 w 3571874"/>
              <a:gd name="connsiteY123" fmla="*/ 1331119 h 3364706"/>
              <a:gd name="connsiteX124" fmla="*/ 2783681 w 3571874"/>
              <a:gd name="connsiteY124" fmla="*/ 1276351 h 3364706"/>
              <a:gd name="connsiteX125" fmla="*/ 2886074 w 3571874"/>
              <a:gd name="connsiteY125" fmla="*/ 1219201 h 3364706"/>
              <a:gd name="connsiteX126" fmla="*/ 2950368 w 3571874"/>
              <a:gd name="connsiteY126" fmla="*/ 1204913 h 3364706"/>
              <a:gd name="connsiteX127" fmla="*/ 3002755 w 3571874"/>
              <a:gd name="connsiteY127" fmla="*/ 1150144 h 3364706"/>
              <a:gd name="connsiteX128" fmla="*/ 3040855 w 3571874"/>
              <a:gd name="connsiteY128" fmla="*/ 1066801 h 3364706"/>
              <a:gd name="connsiteX129" fmla="*/ 3050380 w 3571874"/>
              <a:gd name="connsiteY129" fmla="*/ 1014414 h 3364706"/>
              <a:gd name="connsiteX130" fmla="*/ 3083718 w 3571874"/>
              <a:gd name="connsiteY130" fmla="*/ 971551 h 3364706"/>
              <a:gd name="connsiteX131" fmla="*/ 3105150 w 3571874"/>
              <a:gd name="connsiteY131" fmla="*/ 935833 h 3364706"/>
              <a:gd name="connsiteX132" fmla="*/ 3133724 w 3571874"/>
              <a:gd name="connsiteY132" fmla="*/ 866777 h 3364706"/>
              <a:gd name="connsiteX133" fmla="*/ 3143248 w 3571874"/>
              <a:gd name="connsiteY133" fmla="*/ 828677 h 3364706"/>
              <a:gd name="connsiteX134" fmla="*/ 3162299 w 3571874"/>
              <a:gd name="connsiteY134" fmla="*/ 795339 h 3364706"/>
              <a:gd name="connsiteX135" fmla="*/ 3195637 w 3571874"/>
              <a:gd name="connsiteY135" fmla="*/ 754858 h 3364706"/>
              <a:gd name="connsiteX136" fmla="*/ 3233737 w 3571874"/>
              <a:gd name="connsiteY136" fmla="*/ 704850 h 3364706"/>
              <a:gd name="connsiteX137" fmla="*/ 3298031 w 3571874"/>
              <a:gd name="connsiteY137" fmla="*/ 592933 h 3364706"/>
              <a:gd name="connsiteX138" fmla="*/ 3338512 w 3571874"/>
              <a:gd name="connsiteY138" fmla="*/ 559596 h 3364706"/>
              <a:gd name="connsiteX139" fmla="*/ 3362324 w 3571874"/>
              <a:gd name="connsiteY139" fmla="*/ 504827 h 3364706"/>
              <a:gd name="connsiteX140" fmla="*/ 3390899 w 3571874"/>
              <a:gd name="connsiteY140" fmla="*/ 431008 h 3364706"/>
              <a:gd name="connsiteX141" fmla="*/ 3421856 w 3571874"/>
              <a:gd name="connsiteY141" fmla="*/ 350045 h 3364706"/>
              <a:gd name="connsiteX142" fmla="*/ 3481387 w 3571874"/>
              <a:gd name="connsiteY142" fmla="*/ 254795 h 3364706"/>
              <a:gd name="connsiteX143" fmla="*/ 3536157 w 3571874"/>
              <a:gd name="connsiteY143" fmla="*/ 150017 h 3364706"/>
              <a:gd name="connsiteX144" fmla="*/ 3529012 w 3571874"/>
              <a:gd name="connsiteY144" fmla="*/ 80963 h 3364706"/>
              <a:gd name="connsiteX145" fmla="*/ 3571874 w 3571874"/>
              <a:gd name="connsiteY145" fmla="*/ 19051 h 3364706"/>
              <a:gd name="connsiteX146" fmla="*/ 3519487 w 3571874"/>
              <a:gd name="connsiteY146" fmla="*/ 0 h 3364706"/>
              <a:gd name="connsiteX0" fmla="*/ 3514724 w 3571874"/>
              <a:gd name="connsiteY0" fmla="*/ 0 h 3355181"/>
              <a:gd name="connsiteX1" fmla="*/ 3490912 w 3571874"/>
              <a:gd name="connsiteY1" fmla="*/ 61913 h 3355181"/>
              <a:gd name="connsiteX2" fmla="*/ 3469481 w 3571874"/>
              <a:gd name="connsiteY2" fmla="*/ 133351 h 3355181"/>
              <a:gd name="connsiteX3" fmla="*/ 3440906 w 3571874"/>
              <a:gd name="connsiteY3" fmla="*/ 221456 h 3355181"/>
              <a:gd name="connsiteX4" fmla="*/ 3381374 w 3571874"/>
              <a:gd name="connsiteY4" fmla="*/ 333376 h 3355181"/>
              <a:gd name="connsiteX5" fmla="*/ 3336130 w 3571874"/>
              <a:gd name="connsiteY5" fmla="*/ 378620 h 3355181"/>
              <a:gd name="connsiteX6" fmla="*/ 3298031 w 3571874"/>
              <a:gd name="connsiteY6" fmla="*/ 416720 h 3355181"/>
              <a:gd name="connsiteX7" fmla="*/ 3278980 w 3571874"/>
              <a:gd name="connsiteY7" fmla="*/ 442914 h 3355181"/>
              <a:gd name="connsiteX8" fmla="*/ 3259931 w 3571874"/>
              <a:gd name="connsiteY8" fmla="*/ 483396 h 3355181"/>
              <a:gd name="connsiteX9" fmla="*/ 3193255 w 3571874"/>
              <a:gd name="connsiteY9" fmla="*/ 511970 h 3355181"/>
              <a:gd name="connsiteX10" fmla="*/ 3133724 w 3571874"/>
              <a:gd name="connsiteY10" fmla="*/ 552451 h 3355181"/>
              <a:gd name="connsiteX11" fmla="*/ 3078956 w 3571874"/>
              <a:gd name="connsiteY11" fmla="*/ 654845 h 3355181"/>
              <a:gd name="connsiteX12" fmla="*/ 3057524 w 3571874"/>
              <a:gd name="connsiteY12" fmla="*/ 726283 h 3355181"/>
              <a:gd name="connsiteX13" fmla="*/ 3055144 w 3571874"/>
              <a:gd name="connsiteY13" fmla="*/ 790575 h 3355181"/>
              <a:gd name="connsiteX14" fmla="*/ 3045618 w 3571874"/>
              <a:gd name="connsiteY14" fmla="*/ 847727 h 3355181"/>
              <a:gd name="connsiteX15" fmla="*/ 3038474 w 3571874"/>
              <a:gd name="connsiteY15" fmla="*/ 885826 h 3355181"/>
              <a:gd name="connsiteX16" fmla="*/ 3024187 w 3571874"/>
              <a:gd name="connsiteY16" fmla="*/ 914402 h 3355181"/>
              <a:gd name="connsiteX17" fmla="*/ 3007518 w 3571874"/>
              <a:gd name="connsiteY17" fmla="*/ 950119 h 3355181"/>
              <a:gd name="connsiteX18" fmla="*/ 2978943 w 3571874"/>
              <a:gd name="connsiteY18" fmla="*/ 1002507 h 3355181"/>
              <a:gd name="connsiteX19" fmla="*/ 2962274 w 3571874"/>
              <a:gd name="connsiteY19" fmla="*/ 1090613 h 3355181"/>
              <a:gd name="connsiteX20" fmla="*/ 2924174 w 3571874"/>
              <a:gd name="connsiteY20" fmla="*/ 1140620 h 3355181"/>
              <a:gd name="connsiteX21" fmla="*/ 2833687 w 3571874"/>
              <a:gd name="connsiteY21" fmla="*/ 1188244 h 3355181"/>
              <a:gd name="connsiteX22" fmla="*/ 2771774 w 3571874"/>
              <a:gd name="connsiteY22" fmla="*/ 1212057 h 3355181"/>
              <a:gd name="connsiteX23" fmla="*/ 2738437 w 3571874"/>
              <a:gd name="connsiteY23" fmla="*/ 1233488 h 3355181"/>
              <a:gd name="connsiteX24" fmla="*/ 2709862 w 3571874"/>
              <a:gd name="connsiteY24" fmla="*/ 1273969 h 3355181"/>
              <a:gd name="connsiteX25" fmla="*/ 2652712 w 3571874"/>
              <a:gd name="connsiteY25" fmla="*/ 1362076 h 3355181"/>
              <a:gd name="connsiteX26" fmla="*/ 2609849 w 3571874"/>
              <a:gd name="connsiteY26" fmla="*/ 1485901 h 3355181"/>
              <a:gd name="connsiteX27" fmla="*/ 2569368 w 3571874"/>
              <a:gd name="connsiteY27" fmla="*/ 1569244 h 3355181"/>
              <a:gd name="connsiteX28" fmla="*/ 2528887 w 3571874"/>
              <a:gd name="connsiteY28" fmla="*/ 1645444 h 3355181"/>
              <a:gd name="connsiteX29" fmla="*/ 2464594 w 3571874"/>
              <a:gd name="connsiteY29" fmla="*/ 1693070 h 3355181"/>
              <a:gd name="connsiteX30" fmla="*/ 2409824 w 3571874"/>
              <a:gd name="connsiteY30" fmla="*/ 1762126 h 3355181"/>
              <a:gd name="connsiteX31" fmla="*/ 2286000 w 3571874"/>
              <a:gd name="connsiteY31" fmla="*/ 1893094 h 3355181"/>
              <a:gd name="connsiteX32" fmla="*/ 2171699 w 3571874"/>
              <a:gd name="connsiteY32" fmla="*/ 2002632 h 3355181"/>
              <a:gd name="connsiteX33" fmla="*/ 2069305 w 3571874"/>
              <a:gd name="connsiteY33" fmla="*/ 2078830 h 3355181"/>
              <a:gd name="connsiteX34" fmla="*/ 1978817 w 3571874"/>
              <a:gd name="connsiteY34" fmla="*/ 2093119 h 3355181"/>
              <a:gd name="connsiteX35" fmla="*/ 1916905 w 3571874"/>
              <a:gd name="connsiteY35" fmla="*/ 2121694 h 3355181"/>
              <a:gd name="connsiteX36" fmla="*/ 1859755 w 3571874"/>
              <a:gd name="connsiteY36" fmla="*/ 2166937 h 3355181"/>
              <a:gd name="connsiteX37" fmla="*/ 1840705 w 3571874"/>
              <a:gd name="connsiteY37" fmla="*/ 2233613 h 3355181"/>
              <a:gd name="connsiteX38" fmla="*/ 1838324 w 3571874"/>
              <a:gd name="connsiteY38" fmla="*/ 2312194 h 3355181"/>
              <a:gd name="connsiteX39" fmla="*/ 1831181 w 3571874"/>
              <a:gd name="connsiteY39" fmla="*/ 2366962 h 3355181"/>
              <a:gd name="connsiteX40" fmla="*/ 1816894 w 3571874"/>
              <a:gd name="connsiteY40" fmla="*/ 2400300 h 3355181"/>
              <a:gd name="connsiteX41" fmla="*/ 1788319 w 3571874"/>
              <a:gd name="connsiteY41" fmla="*/ 2433637 h 3355181"/>
              <a:gd name="connsiteX42" fmla="*/ 1728788 w 3571874"/>
              <a:gd name="connsiteY42" fmla="*/ 2457450 h 3355181"/>
              <a:gd name="connsiteX43" fmla="*/ 1676400 w 3571874"/>
              <a:gd name="connsiteY43" fmla="*/ 2471737 h 3355181"/>
              <a:gd name="connsiteX44" fmla="*/ 1624013 w 3571874"/>
              <a:gd name="connsiteY44" fmla="*/ 2476500 h 3355181"/>
              <a:gd name="connsiteX45" fmla="*/ 1543050 w 3571874"/>
              <a:gd name="connsiteY45" fmla="*/ 2474118 h 3355181"/>
              <a:gd name="connsiteX46" fmla="*/ 1454944 w 3571874"/>
              <a:gd name="connsiteY46" fmla="*/ 2471737 h 3355181"/>
              <a:gd name="connsiteX47" fmla="*/ 1402556 w 3571874"/>
              <a:gd name="connsiteY47" fmla="*/ 2476500 h 3355181"/>
              <a:gd name="connsiteX48" fmla="*/ 1364456 w 3571874"/>
              <a:gd name="connsiteY48" fmla="*/ 2502693 h 3355181"/>
              <a:gd name="connsiteX49" fmla="*/ 1345406 w 3571874"/>
              <a:gd name="connsiteY49" fmla="*/ 2531268 h 3355181"/>
              <a:gd name="connsiteX50" fmla="*/ 1326356 w 3571874"/>
              <a:gd name="connsiteY50" fmla="*/ 2566987 h 3355181"/>
              <a:gd name="connsiteX51" fmla="*/ 1312069 w 3571874"/>
              <a:gd name="connsiteY51" fmla="*/ 2605087 h 3355181"/>
              <a:gd name="connsiteX52" fmla="*/ 1281113 w 3571874"/>
              <a:gd name="connsiteY52" fmla="*/ 2628900 h 3355181"/>
              <a:gd name="connsiteX53" fmla="*/ 1238250 w 3571874"/>
              <a:gd name="connsiteY53" fmla="*/ 2667000 h 3355181"/>
              <a:gd name="connsiteX54" fmla="*/ 1207294 w 3571874"/>
              <a:gd name="connsiteY54" fmla="*/ 2676525 h 3355181"/>
              <a:gd name="connsiteX55" fmla="*/ 1171575 w 3571874"/>
              <a:gd name="connsiteY55" fmla="*/ 2669381 h 3355181"/>
              <a:gd name="connsiteX56" fmla="*/ 1116806 w 3571874"/>
              <a:gd name="connsiteY56" fmla="*/ 2669381 h 3355181"/>
              <a:gd name="connsiteX57" fmla="*/ 1088231 w 3571874"/>
              <a:gd name="connsiteY57" fmla="*/ 2674143 h 3355181"/>
              <a:gd name="connsiteX58" fmla="*/ 1042988 w 3571874"/>
              <a:gd name="connsiteY58" fmla="*/ 2681287 h 3355181"/>
              <a:gd name="connsiteX59" fmla="*/ 1004888 w 3571874"/>
              <a:gd name="connsiteY59" fmla="*/ 2705100 h 3355181"/>
              <a:gd name="connsiteX60" fmla="*/ 950119 w 3571874"/>
              <a:gd name="connsiteY60" fmla="*/ 2738437 h 3355181"/>
              <a:gd name="connsiteX61" fmla="*/ 859631 w 3571874"/>
              <a:gd name="connsiteY61" fmla="*/ 2802731 h 3355181"/>
              <a:gd name="connsiteX62" fmla="*/ 788194 w 3571874"/>
              <a:gd name="connsiteY62" fmla="*/ 2850356 h 3355181"/>
              <a:gd name="connsiteX63" fmla="*/ 707231 w 3571874"/>
              <a:gd name="connsiteY63" fmla="*/ 2902743 h 3355181"/>
              <a:gd name="connsiteX64" fmla="*/ 652463 w 3571874"/>
              <a:gd name="connsiteY64" fmla="*/ 2947987 h 3355181"/>
              <a:gd name="connsiteX65" fmla="*/ 547688 w 3571874"/>
              <a:gd name="connsiteY65" fmla="*/ 3009900 h 3355181"/>
              <a:gd name="connsiteX66" fmla="*/ 459581 w 3571874"/>
              <a:gd name="connsiteY66" fmla="*/ 3057525 h 3355181"/>
              <a:gd name="connsiteX67" fmla="*/ 326231 w 3571874"/>
              <a:gd name="connsiteY67" fmla="*/ 3126581 h 3355181"/>
              <a:gd name="connsiteX68" fmla="*/ 240506 w 3571874"/>
              <a:gd name="connsiteY68" fmla="*/ 3159918 h 3355181"/>
              <a:gd name="connsiteX69" fmla="*/ 164306 w 3571874"/>
              <a:gd name="connsiteY69" fmla="*/ 3193256 h 3355181"/>
              <a:gd name="connsiteX70" fmla="*/ 102394 w 3571874"/>
              <a:gd name="connsiteY70" fmla="*/ 3214687 h 3355181"/>
              <a:gd name="connsiteX71" fmla="*/ 0 w 3571874"/>
              <a:gd name="connsiteY71" fmla="*/ 3226593 h 3355181"/>
              <a:gd name="connsiteX72" fmla="*/ 11906 w 3571874"/>
              <a:gd name="connsiteY72" fmla="*/ 3245643 h 3355181"/>
              <a:gd name="connsiteX73" fmla="*/ 33338 w 3571874"/>
              <a:gd name="connsiteY73" fmla="*/ 3274218 h 3355181"/>
              <a:gd name="connsiteX74" fmla="*/ 45244 w 3571874"/>
              <a:gd name="connsiteY74" fmla="*/ 3317081 h 3355181"/>
              <a:gd name="connsiteX75" fmla="*/ 47625 w 3571874"/>
              <a:gd name="connsiteY75" fmla="*/ 3355181 h 3355181"/>
              <a:gd name="connsiteX76" fmla="*/ 100013 w 3571874"/>
              <a:gd name="connsiteY76" fmla="*/ 3338512 h 3355181"/>
              <a:gd name="connsiteX77" fmla="*/ 247650 w 3571874"/>
              <a:gd name="connsiteY77" fmla="*/ 3281362 h 3355181"/>
              <a:gd name="connsiteX78" fmla="*/ 402431 w 3571874"/>
              <a:gd name="connsiteY78" fmla="*/ 3207543 h 3355181"/>
              <a:gd name="connsiteX79" fmla="*/ 531019 w 3571874"/>
              <a:gd name="connsiteY79" fmla="*/ 3131343 h 3355181"/>
              <a:gd name="connsiteX80" fmla="*/ 623888 w 3571874"/>
              <a:gd name="connsiteY80" fmla="*/ 3067050 h 3355181"/>
              <a:gd name="connsiteX81" fmla="*/ 721519 w 3571874"/>
              <a:gd name="connsiteY81" fmla="*/ 2997993 h 3355181"/>
              <a:gd name="connsiteX82" fmla="*/ 857250 w 3571874"/>
              <a:gd name="connsiteY82" fmla="*/ 2893218 h 3355181"/>
              <a:gd name="connsiteX83" fmla="*/ 978694 w 3571874"/>
              <a:gd name="connsiteY83" fmla="*/ 2819400 h 3355181"/>
              <a:gd name="connsiteX84" fmla="*/ 1035844 w 3571874"/>
              <a:gd name="connsiteY84" fmla="*/ 2767012 h 3355181"/>
              <a:gd name="connsiteX85" fmla="*/ 1066800 w 3571874"/>
              <a:gd name="connsiteY85" fmla="*/ 2757487 h 3355181"/>
              <a:gd name="connsiteX86" fmla="*/ 1081088 w 3571874"/>
              <a:gd name="connsiteY86" fmla="*/ 2752725 h 3355181"/>
              <a:gd name="connsiteX87" fmla="*/ 1140619 w 3571874"/>
              <a:gd name="connsiteY87" fmla="*/ 2747962 h 3355181"/>
              <a:gd name="connsiteX88" fmla="*/ 1200150 w 3571874"/>
              <a:gd name="connsiteY88" fmla="*/ 2738437 h 3355181"/>
              <a:gd name="connsiteX89" fmla="*/ 1221581 w 3571874"/>
              <a:gd name="connsiteY89" fmla="*/ 2733675 h 3355181"/>
              <a:gd name="connsiteX90" fmla="*/ 1240631 w 3571874"/>
              <a:gd name="connsiteY90" fmla="*/ 2724150 h 3355181"/>
              <a:gd name="connsiteX91" fmla="*/ 1307306 w 3571874"/>
              <a:gd name="connsiteY91" fmla="*/ 2683668 h 3355181"/>
              <a:gd name="connsiteX92" fmla="*/ 1338263 w 3571874"/>
              <a:gd name="connsiteY92" fmla="*/ 2669381 h 3355181"/>
              <a:gd name="connsiteX93" fmla="*/ 1347788 w 3571874"/>
              <a:gd name="connsiteY93" fmla="*/ 2643187 h 3355181"/>
              <a:gd name="connsiteX94" fmla="*/ 1362075 w 3571874"/>
              <a:gd name="connsiteY94" fmla="*/ 2619375 h 3355181"/>
              <a:gd name="connsiteX95" fmla="*/ 1383506 w 3571874"/>
              <a:gd name="connsiteY95" fmla="*/ 2593181 h 3355181"/>
              <a:gd name="connsiteX96" fmla="*/ 1407319 w 3571874"/>
              <a:gd name="connsiteY96" fmla="*/ 2555081 h 3355181"/>
              <a:gd name="connsiteX97" fmla="*/ 1438275 w 3571874"/>
              <a:gd name="connsiteY97" fmla="*/ 2531268 h 3355181"/>
              <a:gd name="connsiteX98" fmla="*/ 1457325 w 3571874"/>
              <a:gd name="connsiteY98" fmla="*/ 2521743 h 3355181"/>
              <a:gd name="connsiteX99" fmla="*/ 1485900 w 3571874"/>
              <a:gd name="connsiteY99" fmla="*/ 2521743 h 3355181"/>
              <a:gd name="connsiteX100" fmla="*/ 1540669 w 3571874"/>
              <a:gd name="connsiteY100" fmla="*/ 2528887 h 3355181"/>
              <a:gd name="connsiteX101" fmla="*/ 1590675 w 3571874"/>
              <a:gd name="connsiteY101" fmla="*/ 2533650 h 3355181"/>
              <a:gd name="connsiteX102" fmla="*/ 1643063 w 3571874"/>
              <a:gd name="connsiteY102" fmla="*/ 2528887 h 3355181"/>
              <a:gd name="connsiteX103" fmla="*/ 1664494 w 3571874"/>
              <a:gd name="connsiteY103" fmla="*/ 2528887 h 3355181"/>
              <a:gd name="connsiteX104" fmla="*/ 1704975 w 3571874"/>
              <a:gd name="connsiteY104" fmla="*/ 2512218 h 3355181"/>
              <a:gd name="connsiteX105" fmla="*/ 1728788 w 3571874"/>
              <a:gd name="connsiteY105" fmla="*/ 2497931 h 3355181"/>
              <a:gd name="connsiteX106" fmla="*/ 1785938 w 3571874"/>
              <a:gd name="connsiteY106" fmla="*/ 2476500 h 3355181"/>
              <a:gd name="connsiteX107" fmla="*/ 1807369 w 3571874"/>
              <a:gd name="connsiteY107" fmla="*/ 2452687 h 3355181"/>
              <a:gd name="connsiteX108" fmla="*/ 1843088 w 3571874"/>
              <a:gd name="connsiteY108" fmla="*/ 2421731 h 3355181"/>
              <a:gd name="connsiteX109" fmla="*/ 1859756 w 3571874"/>
              <a:gd name="connsiteY109" fmla="*/ 2378868 h 3355181"/>
              <a:gd name="connsiteX110" fmla="*/ 1876425 w 3571874"/>
              <a:gd name="connsiteY110" fmla="*/ 2340768 h 3355181"/>
              <a:gd name="connsiteX111" fmla="*/ 1890713 w 3571874"/>
              <a:gd name="connsiteY111" fmla="*/ 2300287 h 3355181"/>
              <a:gd name="connsiteX112" fmla="*/ 1893093 w 3571874"/>
              <a:gd name="connsiteY112" fmla="*/ 2252663 h 3355181"/>
              <a:gd name="connsiteX113" fmla="*/ 1912143 w 3571874"/>
              <a:gd name="connsiteY113" fmla="*/ 2207419 h 3355181"/>
              <a:gd name="connsiteX114" fmla="*/ 1955006 w 3571874"/>
              <a:gd name="connsiteY114" fmla="*/ 2162176 h 3355181"/>
              <a:gd name="connsiteX115" fmla="*/ 2059780 w 3571874"/>
              <a:gd name="connsiteY115" fmla="*/ 2143125 h 3355181"/>
              <a:gd name="connsiteX116" fmla="*/ 2216943 w 3571874"/>
              <a:gd name="connsiteY116" fmla="*/ 2033588 h 3355181"/>
              <a:gd name="connsiteX117" fmla="*/ 2274093 w 3571874"/>
              <a:gd name="connsiteY117" fmla="*/ 1981201 h 3355181"/>
              <a:gd name="connsiteX118" fmla="*/ 2378868 w 3571874"/>
              <a:gd name="connsiteY118" fmla="*/ 1871663 h 3355181"/>
              <a:gd name="connsiteX119" fmla="*/ 2486024 w 3571874"/>
              <a:gd name="connsiteY119" fmla="*/ 1740695 h 3355181"/>
              <a:gd name="connsiteX120" fmla="*/ 2566986 w 3571874"/>
              <a:gd name="connsiteY120" fmla="*/ 1669256 h 3355181"/>
              <a:gd name="connsiteX121" fmla="*/ 2638424 w 3571874"/>
              <a:gd name="connsiteY121" fmla="*/ 1516857 h 3355181"/>
              <a:gd name="connsiteX122" fmla="*/ 2693193 w 3571874"/>
              <a:gd name="connsiteY122" fmla="*/ 1385888 h 3355181"/>
              <a:gd name="connsiteX123" fmla="*/ 2724149 w 3571874"/>
              <a:gd name="connsiteY123" fmla="*/ 1321594 h 3355181"/>
              <a:gd name="connsiteX124" fmla="*/ 2783681 w 3571874"/>
              <a:gd name="connsiteY124" fmla="*/ 1266826 h 3355181"/>
              <a:gd name="connsiteX125" fmla="*/ 2886074 w 3571874"/>
              <a:gd name="connsiteY125" fmla="*/ 1209676 h 3355181"/>
              <a:gd name="connsiteX126" fmla="*/ 2950368 w 3571874"/>
              <a:gd name="connsiteY126" fmla="*/ 1195388 h 3355181"/>
              <a:gd name="connsiteX127" fmla="*/ 3002755 w 3571874"/>
              <a:gd name="connsiteY127" fmla="*/ 1140619 h 3355181"/>
              <a:gd name="connsiteX128" fmla="*/ 3040855 w 3571874"/>
              <a:gd name="connsiteY128" fmla="*/ 1057276 h 3355181"/>
              <a:gd name="connsiteX129" fmla="*/ 3050380 w 3571874"/>
              <a:gd name="connsiteY129" fmla="*/ 1004889 h 3355181"/>
              <a:gd name="connsiteX130" fmla="*/ 3083718 w 3571874"/>
              <a:gd name="connsiteY130" fmla="*/ 962026 h 3355181"/>
              <a:gd name="connsiteX131" fmla="*/ 3105150 w 3571874"/>
              <a:gd name="connsiteY131" fmla="*/ 926308 h 3355181"/>
              <a:gd name="connsiteX132" fmla="*/ 3133724 w 3571874"/>
              <a:gd name="connsiteY132" fmla="*/ 857252 h 3355181"/>
              <a:gd name="connsiteX133" fmla="*/ 3143248 w 3571874"/>
              <a:gd name="connsiteY133" fmla="*/ 819152 h 3355181"/>
              <a:gd name="connsiteX134" fmla="*/ 3162299 w 3571874"/>
              <a:gd name="connsiteY134" fmla="*/ 785814 h 3355181"/>
              <a:gd name="connsiteX135" fmla="*/ 3195637 w 3571874"/>
              <a:gd name="connsiteY135" fmla="*/ 745333 h 3355181"/>
              <a:gd name="connsiteX136" fmla="*/ 3233737 w 3571874"/>
              <a:gd name="connsiteY136" fmla="*/ 695325 h 3355181"/>
              <a:gd name="connsiteX137" fmla="*/ 3298031 w 3571874"/>
              <a:gd name="connsiteY137" fmla="*/ 583408 h 3355181"/>
              <a:gd name="connsiteX138" fmla="*/ 3338512 w 3571874"/>
              <a:gd name="connsiteY138" fmla="*/ 550071 h 3355181"/>
              <a:gd name="connsiteX139" fmla="*/ 3362324 w 3571874"/>
              <a:gd name="connsiteY139" fmla="*/ 495302 h 3355181"/>
              <a:gd name="connsiteX140" fmla="*/ 3390899 w 3571874"/>
              <a:gd name="connsiteY140" fmla="*/ 421483 h 3355181"/>
              <a:gd name="connsiteX141" fmla="*/ 3421856 w 3571874"/>
              <a:gd name="connsiteY141" fmla="*/ 340520 h 3355181"/>
              <a:gd name="connsiteX142" fmla="*/ 3481387 w 3571874"/>
              <a:gd name="connsiteY142" fmla="*/ 245270 h 3355181"/>
              <a:gd name="connsiteX143" fmla="*/ 3536157 w 3571874"/>
              <a:gd name="connsiteY143" fmla="*/ 140492 h 3355181"/>
              <a:gd name="connsiteX144" fmla="*/ 3529012 w 3571874"/>
              <a:gd name="connsiteY144" fmla="*/ 71438 h 3355181"/>
              <a:gd name="connsiteX145" fmla="*/ 3571874 w 3571874"/>
              <a:gd name="connsiteY145" fmla="*/ 9526 h 3355181"/>
              <a:gd name="connsiteX146" fmla="*/ 3514724 w 3571874"/>
              <a:gd name="connsiteY146" fmla="*/ 0 h 3355181"/>
              <a:gd name="connsiteX0" fmla="*/ 3514724 w 3536157"/>
              <a:gd name="connsiteY0" fmla="*/ 0 h 3355181"/>
              <a:gd name="connsiteX1" fmla="*/ 3490912 w 3536157"/>
              <a:gd name="connsiteY1" fmla="*/ 61913 h 3355181"/>
              <a:gd name="connsiteX2" fmla="*/ 3469481 w 3536157"/>
              <a:gd name="connsiteY2" fmla="*/ 133351 h 3355181"/>
              <a:gd name="connsiteX3" fmla="*/ 3440906 w 3536157"/>
              <a:gd name="connsiteY3" fmla="*/ 221456 h 3355181"/>
              <a:gd name="connsiteX4" fmla="*/ 3381374 w 3536157"/>
              <a:gd name="connsiteY4" fmla="*/ 333376 h 3355181"/>
              <a:gd name="connsiteX5" fmla="*/ 3336130 w 3536157"/>
              <a:gd name="connsiteY5" fmla="*/ 378620 h 3355181"/>
              <a:gd name="connsiteX6" fmla="*/ 3298031 w 3536157"/>
              <a:gd name="connsiteY6" fmla="*/ 416720 h 3355181"/>
              <a:gd name="connsiteX7" fmla="*/ 3278980 w 3536157"/>
              <a:gd name="connsiteY7" fmla="*/ 442914 h 3355181"/>
              <a:gd name="connsiteX8" fmla="*/ 3259931 w 3536157"/>
              <a:gd name="connsiteY8" fmla="*/ 483396 h 3355181"/>
              <a:gd name="connsiteX9" fmla="*/ 3193255 w 3536157"/>
              <a:gd name="connsiteY9" fmla="*/ 511970 h 3355181"/>
              <a:gd name="connsiteX10" fmla="*/ 3133724 w 3536157"/>
              <a:gd name="connsiteY10" fmla="*/ 552451 h 3355181"/>
              <a:gd name="connsiteX11" fmla="*/ 3078956 w 3536157"/>
              <a:gd name="connsiteY11" fmla="*/ 654845 h 3355181"/>
              <a:gd name="connsiteX12" fmla="*/ 3057524 w 3536157"/>
              <a:gd name="connsiteY12" fmla="*/ 726283 h 3355181"/>
              <a:gd name="connsiteX13" fmla="*/ 3055144 w 3536157"/>
              <a:gd name="connsiteY13" fmla="*/ 790575 h 3355181"/>
              <a:gd name="connsiteX14" fmla="*/ 3045618 w 3536157"/>
              <a:gd name="connsiteY14" fmla="*/ 847727 h 3355181"/>
              <a:gd name="connsiteX15" fmla="*/ 3038474 w 3536157"/>
              <a:gd name="connsiteY15" fmla="*/ 885826 h 3355181"/>
              <a:gd name="connsiteX16" fmla="*/ 3024187 w 3536157"/>
              <a:gd name="connsiteY16" fmla="*/ 914402 h 3355181"/>
              <a:gd name="connsiteX17" fmla="*/ 3007518 w 3536157"/>
              <a:gd name="connsiteY17" fmla="*/ 950119 h 3355181"/>
              <a:gd name="connsiteX18" fmla="*/ 2978943 w 3536157"/>
              <a:gd name="connsiteY18" fmla="*/ 1002507 h 3355181"/>
              <a:gd name="connsiteX19" fmla="*/ 2962274 w 3536157"/>
              <a:gd name="connsiteY19" fmla="*/ 1090613 h 3355181"/>
              <a:gd name="connsiteX20" fmla="*/ 2924174 w 3536157"/>
              <a:gd name="connsiteY20" fmla="*/ 1140620 h 3355181"/>
              <a:gd name="connsiteX21" fmla="*/ 2833687 w 3536157"/>
              <a:gd name="connsiteY21" fmla="*/ 1188244 h 3355181"/>
              <a:gd name="connsiteX22" fmla="*/ 2771774 w 3536157"/>
              <a:gd name="connsiteY22" fmla="*/ 1212057 h 3355181"/>
              <a:gd name="connsiteX23" fmla="*/ 2738437 w 3536157"/>
              <a:gd name="connsiteY23" fmla="*/ 1233488 h 3355181"/>
              <a:gd name="connsiteX24" fmla="*/ 2709862 w 3536157"/>
              <a:gd name="connsiteY24" fmla="*/ 1273969 h 3355181"/>
              <a:gd name="connsiteX25" fmla="*/ 2652712 w 3536157"/>
              <a:gd name="connsiteY25" fmla="*/ 1362076 h 3355181"/>
              <a:gd name="connsiteX26" fmla="*/ 2609849 w 3536157"/>
              <a:gd name="connsiteY26" fmla="*/ 1485901 h 3355181"/>
              <a:gd name="connsiteX27" fmla="*/ 2569368 w 3536157"/>
              <a:gd name="connsiteY27" fmla="*/ 1569244 h 3355181"/>
              <a:gd name="connsiteX28" fmla="*/ 2528887 w 3536157"/>
              <a:gd name="connsiteY28" fmla="*/ 1645444 h 3355181"/>
              <a:gd name="connsiteX29" fmla="*/ 2464594 w 3536157"/>
              <a:gd name="connsiteY29" fmla="*/ 1693070 h 3355181"/>
              <a:gd name="connsiteX30" fmla="*/ 2409824 w 3536157"/>
              <a:gd name="connsiteY30" fmla="*/ 1762126 h 3355181"/>
              <a:gd name="connsiteX31" fmla="*/ 2286000 w 3536157"/>
              <a:gd name="connsiteY31" fmla="*/ 1893094 h 3355181"/>
              <a:gd name="connsiteX32" fmla="*/ 2171699 w 3536157"/>
              <a:gd name="connsiteY32" fmla="*/ 2002632 h 3355181"/>
              <a:gd name="connsiteX33" fmla="*/ 2069305 w 3536157"/>
              <a:gd name="connsiteY33" fmla="*/ 2078830 h 3355181"/>
              <a:gd name="connsiteX34" fmla="*/ 1978817 w 3536157"/>
              <a:gd name="connsiteY34" fmla="*/ 2093119 h 3355181"/>
              <a:gd name="connsiteX35" fmla="*/ 1916905 w 3536157"/>
              <a:gd name="connsiteY35" fmla="*/ 2121694 h 3355181"/>
              <a:gd name="connsiteX36" fmla="*/ 1859755 w 3536157"/>
              <a:gd name="connsiteY36" fmla="*/ 2166937 h 3355181"/>
              <a:gd name="connsiteX37" fmla="*/ 1840705 w 3536157"/>
              <a:gd name="connsiteY37" fmla="*/ 2233613 h 3355181"/>
              <a:gd name="connsiteX38" fmla="*/ 1838324 w 3536157"/>
              <a:gd name="connsiteY38" fmla="*/ 2312194 h 3355181"/>
              <a:gd name="connsiteX39" fmla="*/ 1831181 w 3536157"/>
              <a:gd name="connsiteY39" fmla="*/ 2366962 h 3355181"/>
              <a:gd name="connsiteX40" fmla="*/ 1816894 w 3536157"/>
              <a:gd name="connsiteY40" fmla="*/ 2400300 h 3355181"/>
              <a:gd name="connsiteX41" fmla="*/ 1788319 w 3536157"/>
              <a:gd name="connsiteY41" fmla="*/ 2433637 h 3355181"/>
              <a:gd name="connsiteX42" fmla="*/ 1728788 w 3536157"/>
              <a:gd name="connsiteY42" fmla="*/ 2457450 h 3355181"/>
              <a:gd name="connsiteX43" fmla="*/ 1676400 w 3536157"/>
              <a:gd name="connsiteY43" fmla="*/ 2471737 h 3355181"/>
              <a:gd name="connsiteX44" fmla="*/ 1624013 w 3536157"/>
              <a:gd name="connsiteY44" fmla="*/ 2476500 h 3355181"/>
              <a:gd name="connsiteX45" fmla="*/ 1543050 w 3536157"/>
              <a:gd name="connsiteY45" fmla="*/ 2474118 h 3355181"/>
              <a:gd name="connsiteX46" fmla="*/ 1454944 w 3536157"/>
              <a:gd name="connsiteY46" fmla="*/ 2471737 h 3355181"/>
              <a:gd name="connsiteX47" fmla="*/ 1402556 w 3536157"/>
              <a:gd name="connsiteY47" fmla="*/ 2476500 h 3355181"/>
              <a:gd name="connsiteX48" fmla="*/ 1364456 w 3536157"/>
              <a:gd name="connsiteY48" fmla="*/ 2502693 h 3355181"/>
              <a:gd name="connsiteX49" fmla="*/ 1345406 w 3536157"/>
              <a:gd name="connsiteY49" fmla="*/ 2531268 h 3355181"/>
              <a:gd name="connsiteX50" fmla="*/ 1326356 w 3536157"/>
              <a:gd name="connsiteY50" fmla="*/ 2566987 h 3355181"/>
              <a:gd name="connsiteX51" fmla="*/ 1312069 w 3536157"/>
              <a:gd name="connsiteY51" fmla="*/ 2605087 h 3355181"/>
              <a:gd name="connsiteX52" fmla="*/ 1281113 w 3536157"/>
              <a:gd name="connsiteY52" fmla="*/ 2628900 h 3355181"/>
              <a:gd name="connsiteX53" fmla="*/ 1238250 w 3536157"/>
              <a:gd name="connsiteY53" fmla="*/ 2667000 h 3355181"/>
              <a:gd name="connsiteX54" fmla="*/ 1207294 w 3536157"/>
              <a:gd name="connsiteY54" fmla="*/ 2676525 h 3355181"/>
              <a:gd name="connsiteX55" fmla="*/ 1171575 w 3536157"/>
              <a:gd name="connsiteY55" fmla="*/ 2669381 h 3355181"/>
              <a:gd name="connsiteX56" fmla="*/ 1116806 w 3536157"/>
              <a:gd name="connsiteY56" fmla="*/ 2669381 h 3355181"/>
              <a:gd name="connsiteX57" fmla="*/ 1088231 w 3536157"/>
              <a:gd name="connsiteY57" fmla="*/ 2674143 h 3355181"/>
              <a:gd name="connsiteX58" fmla="*/ 1042988 w 3536157"/>
              <a:gd name="connsiteY58" fmla="*/ 2681287 h 3355181"/>
              <a:gd name="connsiteX59" fmla="*/ 1004888 w 3536157"/>
              <a:gd name="connsiteY59" fmla="*/ 2705100 h 3355181"/>
              <a:gd name="connsiteX60" fmla="*/ 950119 w 3536157"/>
              <a:gd name="connsiteY60" fmla="*/ 2738437 h 3355181"/>
              <a:gd name="connsiteX61" fmla="*/ 859631 w 3536157"/>
              <a:gd name="connsiteY61" fmla="*/ 2802731 h 3355181"/>
              <a:gd name="connsiteX62" fmla="*/ 788194 w 3536157"/>
              <a:gd name="connsiteY62" fmla="*/ 2850356 h 3355181"/>
              <a:gd name="connsiteX63" fmla="*/ 707231 w 3536157"/>
              <a:gd name="connsiteY63" fmla="*/ 2902743 h 3355181"/>
              <a:gd name="connsiteX64" fmla="*/ 652463 w 3536157"/>
              <a:gd name="connsiteY64" fmla="*/ 2947987 h 3355181"/>
              <a:gd name="connsiteX65" fmla="*/ 547688 w 3536157"/>
              <a:gd name="connsiteY65" fmla="*/ 3009900 h 3355181"/>
              <a:gd name="connsiteX66" fmla="*/ 459581 w 3536157"/>
              <a:gd name="connsiteY66" fmla="*/ 3057525 h 3355181"/>
              <a:gd name="connsiteX67" fmla="*/ 326231 w 3536157"/>
              <a:gd name="connsiteY67" fmla="*/ 3126581 h 3355181"/>
              <a:gd name="connsiteX68" fmla="*/ 240506 w 3536157"/>
              <a:gd name="connsiteY68" fmla="*/ 3159918 h 3355181"/>
              <a:gd name="connsiteX69" fmla="*/ 164306 w 3536157"/>
              <a:gd name="connsiteY69" fmla="*/ 3193256 h 3355181"/>
              <a:gd name="connsiteX70" fmla="*/ 102394 w 3536157"/>
              <a:gd name="connsiteY70" fmla="*/ 3214687 h 3355181"/>
              <a:gd name="connsiteX71" fmla="*/ 0 w 3536157"/>
              <a:gd name="connsiteY71" fmla="*/ 3226593 h 3355181"/>
              <a:gd name="connsiteX72" fmla="*/ 11906 w 3536157"/>
              <a:gd name="connsiteY72" fmla="*/ 3245643 h 3355181"/>
              <a:gd name="connsiteX73" fmla="*/ 33338 w 3536157"/>
              <a:gd name="connsiteY73" fmla="*/ 3274218 h 3355181"/>
              <a:gd name="connsiteX74" fmla="*/ 45244 w 3536157"/>
              <a:gd name="connsiteY74" fmla="*/ 3317081 h 3355181"/>
              <a:gd name="connsiteX75" fmla="*/ 47625 w 3536157"/>
              <a:gd name="connsiteY75" fmla="*/ 3355181 h 3355181"/>
              <a:gd name="connsiteX76" fmla="*/ 100013 w 3536157"/>
              <a:gd name="connsiteY76" fmla="*/ 3338512 h 3355181"/>
              <a:gd name="connsiteX77" fmla="*/ 247650 w 3536157"/>
              <a:gd name="connsiteY77" fmla="*/ 3281362 h 3355181"/>
              <a:gd name="connsiteX78" fmla="*/ 402431 w 3536157"/>
              <a:gd name="connsiteY78" fmla="*/ 3207543 h 3355181"/>
              <a:gd name="connsiteX79" fmla="*/ 531019 w 3536157"/>
              <a:gd name="connsiteY79" fmla="*/ 3131343 h 3355181"/>
              <a:gd name="connsiteX80" fmla="*/ 623888 w 3536157"/>
              <a:gd name="connsiteY80" fmla="*/ 3067050 h 3355181"/>
              <a:gd name="connsiteX81" fmla="*/ 721519 w 3536157"/>
              <a:gd name="connsiteY81" fmla="*/ 2997993 h 3355181"/>
              <a:gd name="connsiteX82" fmla="*/ 857250 w 3536157"/>
              <a:gd name="connsiteY82" fmla="*/ 2893218 h 3355181"/>
              <a:gd name="connsiteX83" fmla="*/ 978694 w 3536157"/>
              <a:gd name="connsiteY83" fmla="*/ 2819400 h 3355181"/>
              <a:gd name="connsiteX84" fmla="*/ 1035844 w 3536157"/>
              <a:gd name="connsiteY84" fmla="*/ 2767012 h 3355181"/>
              <a:gd name="connsiteX85" fmla="*/ 1066800 w 3536157"/>
              <a:gd name="connsiteY85" fmla="*/ 2757487 h 3355181"/>
              <a:gd name="connsiteX86" fmla="*/ 1081088 w 3536157"/>
              <a:gd name="connsiteY86" fmla="*/ 2752725 h 3355181"/>
              <a:gd name="connsiteX87" fmla="*/ 1140619 w 3536157"/>
              <a:gd name="connsiteY87" fmla="*/ 2747962 h 3355181"/>
              <a:gd name="connsiteX88" fmla="*/ 1200150 w 3536157"/>
              <a:gd name="connsiteY88" fmla="*/ 2738437 h 3355181"/>
              <a:gd name="connsiteX89" fmla="*/ 1221581 w 3536157"/>
              <a:gd name="connsiteY89" fmla="*/ 2733675 h 3355181"/>
              <a:gd name="connsiteX90" fmla="*/ 1240631 w 3536157"/>
              <a:gd name="connsiteY90" fmla="*/ 2724150 h 3355181"/>
              <a:gd name="connsiteX91" fmla="*/ 1307306 w 3536157"/>
              <a:gd name="connsiteY91" fmla="*/ 2683668 h 3355181"/>
              <a:gd name="connsiteX92" fmla="*/ 1338263 w 3536157"/>
              <a:gd name="connsiteY92" fmla="*/ 2669381 h 3355181"/>
              <a:gd name="connsiteX93" fmla="*/ 1347788 w 3536157"/>
              <a:gd name="connsiteY93" fmla="*/ 2643187 h 3355181"/>
              <a:gd name="connsiteX94" fmla="*/ 1362075 w 3536157"/>
              <a:gd name="connsiteY94" fmla="*/ 2619375 h 3355181"/>
              <a:gd name="connsiteX95" fmla="*/ 1383506 w 3536157"/>
              <a:gd name="connsiteY95" fmla="*/ 2593181 h 3355181"/>
              <a:gd name="connsiteX96" fmla="*/ 1407319 w 3536157"/>
              <a:gd name="connsiteY96" fmla="*/ 2555081 h 3355181"/>
              <a:gd name="connsiteX97" fmla="*/ 1438275 w 3536157"/>
              <a:gd name="connsiteY97" fmla="*/ 2531268 h 3355181"/>
              <a:gd name="connsiteX98" fmla="*/ 1457325 w 3536157"/>
              <a:gd name="connsiteY98" fmla="*/ 2521743 h 3355181"/>
              <a:gd name="connsiteX99" fmla="*/ 1485900 w 3536157"/>
              <a:gd name="connsiteY99" fmla="*/ 2521743 h 3355181"/>
              <a:gd name="connsiteX100" fmla="*/ 1540669 w 3536157"/>
              <a:gd name="connsiteY100" fmla="*/ 2528887 h 3355181"/>
              <a:gd name="connsiteX101" fmla="*/ 1590675 w 3536157"/>
              <a:gd name="connsiteY101" fmla="*/ 2533650 h 3355181"/>
              <a:gd name="connsiteX102" fmla="*/ 1643063 w 3536157"/>
              <a:gd name="connsiteY102" fmla="*/ 2528887 h 3355181"/>
              <a:gd name="connsiteX103" fmla="*/ 1664494 w 3536157"/>
              <a:gd name="connsiteY103" fmla="*/ 2528887 h 3355181"/>
              <a:gd name="connsiteX104" fmla="*/ 1704975 w 3536157"/>
              <a:gd name="connsiteY104" fmla="*/ 2512218 h 3355181"/>
              <a:gd name="connsiteX105" fmla="*/ 1728788 w 3536157"/>
              <a:gd name="connsiteY105" fmla="*/ 2497931 h 3355181"/>
              <a:gd name="connsiteX106" fmla="*/ 1785938 w 3536157"/>
              <a:gd name="connsiteY106" fmla="*/ 2476500 h 3355181"/>
              <a:gd name="connsiteX107" fmla="*/ 1807369 w 3536157"/>
              <a:gd name="connsiteY107" fmla="*/ 2452687 h 3355181"/>
              <a:gd name="connsiteX108" fmla="*/ 1843088 w 3536157"/>
              <a:gd name="connsiteY108" fmla="*/ 2421731 h 3355181"/>
              <a:gd name="connsiteX109" fmla="*/ 1859756 w 3536157"/>
              <a:gd name="connsiteY109" fmla="*/ 2378868 h 3355181"/>
              <a:gd name="connsiteX110" fmla="*/ 1876425 w 3536157"/>
              <a:gd name="connsiteY110" fmla="*/ 2340768 h 3355181"/>
              <a:gd name="connsiteX111" fmla="*/ 1890713 w 3536157"/>
              <a:gd name="connsiteY111" fmla="*/ 2300287 h 3355181"/>
              <a:gd name="connsiteX112" fmla="*/ 1893093 w 3536157"/>
              <a:gd name="connsiteY112" fmla="*/ 2252663 h 3355181"/>
              <a:gd name="connsiteX113" fmla="*/ 1912143 w 3536157"/>
              <a:gd name="connsiteY113" fmla="*/ 2207419 h 3355181"/>
              <a:gd name="connsiteX114" fmla="*/ 1955006 w 3536157"/>
              <a:gd name="connsiteY114" fmla="*/ 2162176 h 3355181"/>
              <a:gd name="connsiteX115" fmla="*/ 2059780 w 3536157"/>
              <a:gd name="connsiteY115" fmla="*/ 2143125 h 3355181"/>
              <a:gd name="connsiteX116" fmla="*/ 2216943 w 3536157"/>
              <a:gd name="connsiteY116" fmla="*/ 2033588 h 3355181"/>
              <a:gd name="connsiteX117" fmla="*/ 2274093 w 3536157"/>
              <a:gd name="connsiteY117" fmla="*/ 1981201 h 3355181"/>
              <a:gd name="connsiteX118" fmla="*/ 2378868 w 3536157"/>
              <a:gd name="connsiteY118" fmla="*/ 1871663 h 3355181"/>
              <a:gd name="connsiteX119" fmla="*/ 2486024 w 3536157"/>
              <a:gd name="connsiteY119" fmla="*/ 1740695 h 3355181"/>
              <a:gd name="connsiteX120" fmla="*/ 2566986 w 3536157"/>
              <a:gd name="connsiteY120" fmla="*/ 1669256 h 3355181"/>
              <a:gd name="connsiteX121" fmla="*/ 2638424 w 3536157"/>
              <a:gd name="connsiteY121" fmla="*/ 1516857 h 3355181"/>
              <a:gd name="connsiteX122" fmla="*/ 2693193 w 3536157"/>
              <a:gd name="connsiteY122" fmla="*/ 1385888 h 3355181"/>
              <a:gd name="connsiteX123" fmla="*/ 2724149 w 3536157"/>
              <a:gd name="connsiteY123" fmla="*/ 1321594 h 3355181"/>
              <a:gd name="connsiteX124" fmla="*/ 2783681 w 3536157"/>
              <a:gd name="connsiteY124" fmla="*/ 1266826 h 3355181"/>
              <a:gd name="connsiteX125" fmla="*/ 2886074 w 3536157"/>
              <a:gd name="connsiteY125" fmla="*/ 1209676 h 3355181"/>
              <a:gd name="connsiteX126" fmla="*/ 2950368 w 3536157"/>
              <a:gd name="connsiteY126" fmla="*/ 1195388 h 3355181"/>
              <a:gd name="connsiteX127" fmla="*/ 3002755 w 3536157"/>
              <a:gd name="connsiteY127" fmla="*/ 1140619 h 3355181"/>
              <a:gd name="connsiteX128" fmla="*/ 3040855 w 3536157"/>
              <a:gd name="connsiteY128" fmla="*/ 1057276 h 3355181"/>
              <a:gd name="connsiteX129" fmla="*/ 3050380 w 3536157"/>
              <a:gd name="connsiteY129" fmla="*/ 1004889 h 3355181"/>
              <a:gd name="connsiteX130" fmla="*/ 3083718 w 3536157"/>
              <a:gd name="connsiteY130" fmla="*/ 962026 h 3355181"/>
              <a:gd name="connsiteX131" fmla="*/ 3105150 w 3536157"/>
              <a:gd name="connsiteY131" fmla="*/ 926308 h 3355181"/>
              <a:gd name="connsiteX132" fmla="*/ 3133724 w 3536157"/>
              <a:gd name="connsiteY132" fmla="*/ 857252 h 3355181"/>
              <a:gd name="connsiteX133" fmla="*/ 3143248 w 3536157"/>
              <a:gd name="connsiteY133" fmla="*/ 819152 h 3355181"/>
              <a:gd name="connsiteX134" fmla="*/ 3162299 w 3536157"/>
              <a:gd name="connsiteY134" fmla="*/ 785814 h 3355181"/>
              <a:gd name="connsiteX135" fmla="*/ 3195637 w 3536157"/>
              <a:gd name="connsiteY135" fmla="*/ 745333 h 3355181"/>
              <a:gd name="connsiteX136" fmla="*/ 3233737 w 3536157"/>
              <a:gd name="connsiteY136" fmla="*/ 695325 h 3355181"/>
              <a:gd name="connsiteX137" fmla="*/ 3298031 w 3536157"/>
              <a:gd name="connsiteY137" fmla="*/ 583408 h 3355181"/>
              <a:gd name="connsiteX138" fmla="*/ 3338512 w 3536157"/>
              <a:gd name="connsiteY138" fmla="*/ 550071 h 3355181"/>
              <a:gd name="connsiteX139" fmla="*/ 3362324 w 3536157"/>
              <a:gd name="connsiteY139" fmla="*/ 495302 h 3355181"/>
              <a:gd name="connsiteX140" fmla="*/ 3390899 w 3536157"/>
              <a:gd name="connsiteY140" fmla="*/ 421483 h 3355181"/>
              <a:gd name="connsiteX141" fmla="*/ 3421856 w 3536157"/>
              <a:gd name="connsiteY141" fmla="*/ 340520 h 3355181"/>
              <a:gd name="connsiteX142" fmla="*/ 3481387 w 3536157"/>
              <a:gd name="connsiteY142" fmla="*/ 245270 h 3355181"/>
              <a:gd name="connsiteX143" fmla="*/ 3536157 w 3536157"/>
              <a:gd name="connsiteY143" fmla="*/ 140492 h 3355181"/>
              <a:gd name="connsiteX144" fmla="*/ 3529012 w 3536157"/>
              <a:gd name="connsiteY144" fmla="*/ 71438 h 3355181"/>
              <a:gd name="connsiteX145" fmla="*/ 3529012 w 3536157"/>
              <a:gd name="connsiteY145" fmla="*/ 14289 h 3355181"/>
              <a:gd name="connsiteX146" fmla="*/ 3514724 w 3536157"/>
              <a:gd name="connsiteY146" fmla="*/ 0 h 3355181"/>
              <a:gd name="connsiteX0" fmla="*/ 3514724 w 3550443"/>
              <a:gd name="connsiteY0" fmla="*/ 0 h 3355181"/>
              <a:gd name="connsiteX1" fmla="*/ 3490912 w 3550443"/>
              <a:gd name="connsiteY1" fmla="*/ 61913 h 3355181"/>
              <a:gd name="connsiteX2" fmla="*/ 3469481 w 3550443"/>
              <a:gd name="connsiteY2" fmla="*/ 133351 h 3355181"/>
              <a:gd name="connsiteX3" fmla="*/ 3440906 w 3550443"/>
              <a:gd name="connsiteY3" fmla="*/ 221456 h 3355181"/>
              <a:gd name="connsiteX4" fmla="*/ 3381374 w 3550443"/>
              <a:gd name="connsiteY4" fmla="*/ 333376 h 3355181"/>
              <a:gd name="connsiteX5" fmla="*/ 3336130 w 3550443"/>
              <a:gd name="connsiteY5" fmla="*/ 378620 h 3355181"/>
              <a:gd name="connsiteX6" fmla="*/ 3298031 w 3550443"/>
              <a:gd name="connsiteY6" fmla="*/ 416720 h 3355181"/>
              <a:gd name="connsiteX7" fmla="*/ 3278980 w 3550443"/>
              <a:gd name="connsiteY7" fmla="*/ 442914 h 3355181"/>
              <a:gd name="connsiteX8" fmla="*/ 3259931 w 3550443"/>
              <a:gd name="connsiteY8" fmla="*/ 483396 h 3355181"/>
              <a:gd name="connsiteX9" fmla="*/ 3193255 w 3550443"/>
              <a:gd name="connsiteY9" fmla="*/ 511970 h 3355181"/>
              <a:gd name="connsiteX10" fmla="*/ 3133724 w 3550443"/>
              <a:gd name="connsiteY10" fmla="*/ 552451 h 3355181"/>
              <a:gd name="connsiteX11" fmla="*/ 3078956 w 3550443"/>
              <a:gd name="connsiteY11" fmla="*/ 654845 h 3355181"/>
              <a:gd name="connsiteX12" fmla="*/ 3057524 w 3550443"/>
              <a:gd name="connsiteY12" fmla="*/ 726283 h 3355181"/>
              <a:gd name="connsiteX13" fmla="*/ 3055144 w 3550443"/>
              <a:gd name="connsiteY13" fmla="*/ 790575 h 3355181"/>
              <a:gd name="connsiteX14" fmla="*/ 3045618 w 3550443"/>
              <a:gd name="connsiteY14" fmla="*/ 847727 h 3355181"/>
              <a:gd name="connsiteX15" fmla="*/ 3038474 w 3550443"/>
              <a:gd name="connsiteY15" fmla="*/ 885826 h 3355181"/>
              <a:gd name="connsiteX16" fmla="*/ 3024187 w 3550443"/>
              <a:gd name="connsiteY16" fmla="*/ 914402 h 3355181"/>
              <a:gd name="connsiteX17" fmla="*/ 3007518 w 3550443"/>
              <a:gd name="connsiteY17" fmla="*/ 950119 h 3355181"/>
              <a:gd name="connsiteX18" fmla="*/ 2978943 w 3550443"/>
              <a:gd name="connsiteY18" fmla="*/ 1002507 h 3355181"/>
              <a:gd name="connsiteX19" fmla="*/ 2962274 w 3550443"/>
              <a:gd name="connsiteY19" fmla="*/ 1090613 h 3355181"/>
              <a:gd name="connsiteX20" fmla="*/ 2924174 w 3550443"/>
              <a:gd name="connsiteY20" fmla="*/ 1140620 h 3355181"/>
              <a:gd name="connsiteX21" fmla="*/ 2833687 w 3550443"/>
              <a:gd name="connsiteY21" fmla="*/ 1188244 h 3355181"/>
              <a:gd name="connsiteX22" fmla="*/ 2771774 w 3550443"/>
              <a:gd name="connsiteY22" fmla="*/ 1212057 h 3355181"/>
              <a:gd name="connsiteX23" fmla="*/ 2738437 w 3550443"/>
              <a:gd name="connsiteY23" fmla="*/ 1233488 h 3355181"/>
              <a:gd name="connsiteX24" fmla="*/ 2709862 w 3550443"/>
              <a:gd name="connsiteY24" fmla="*/ 1273969 h 3355181"/>
              <a:gd name="connsiteX25" fmla="*/ 2652712 w 3550443"/>
              <a:gd name="connsiteY25" fmla="*/ 1362076 h 3355181"/>
              <a:gd name="connsiteX26" fmla="*/ 2609849 w 3550443"/>
              <a:gd name="connsiteY26" fmla="*/ 1485901 h 3355181"/>
              <a:gd name="connsiteX27" fmla="*/ 2569368 w 3550443"/>
              <a:gd name="connsiteY27" fmla="*/ 1569244 h 3355181"/>
              <a:gd name="connsiteX28" fmla="*/ 2528887 w 3550443"/>
              <a:gd name="connsiteY28" fmla="*/ 1645444 h 3355181"/>
              <a:gd name="connsiteX29" fmla="*/ 2464594 w 3550443"/>
              <a:gd name="connsiteY29" fmla="*/ 1693070 h 3355181"/>
              <a:gd name="connsiteX30" fmla="*/ 2409824 w 3550443"/>
              <a:gd name="connsiteY30" fmla="*/ 1762126 h 3355181"/>
              <a:gd name="connsiteX31" fmla="*/ 2286000 w 3550443"/>
              <a:gd name="connsiteY31" fmla="*/ 1893094 h 3355181"/>
              <a:gd name="connsiteX32" fmla="*/ 2171699 w 3550443"/>
              <a:gd name="connsiteY32" fmla="*/ 2002632 h 3355181"/>
              <a:gd name="connsiteX33" fmla="*/ 2069305 w 3550443"/>
              <a:gd name="connsiteY33" fmla="*/ 2078830 h 3355181"/>
              <a:gd name="connsiteX34" fmla="*/ 1978817 w 3550443"/>
              <a:gd name="connsiteY34" fmla="*/ 2093119 h 3355181"/>
              <a:gd name="connsiteX35" fmla="*/ 1916905 w 3550443"/>
              <a:gd name="connsiteY35" fmla="*/ 2121694 h 3355181"/>
              <a:gd name="connsiteX36" fmla="*/ 1859755 w 3550443"/>
              <a:gd name="connsiteY36" fmla="*/ 2166937 h 3355181"/>
              <a:gd name="connsiteX37" fmla="*/ 1840705 w 3550443"/>
              <a:gd name="connsiteY37" fmla="*/ 2233613 h 3355181"/>
              <a:gd name="connsiteX38" fmla="*/ 1838324 w 3550443"/>
              <a:gd name="connsiteY38" fmla="*/ 2312194 h 3355181"/>
              <a:gd name="connsiteX39" fmla="*/ 1831181 w 3550443"/>
              <a:gd name="connsiteY39" fmla="*/ 2366962 h 3355181"/>
              <a:gd name="connsiteX40" fmla="*/ 1816894 w 3550443"/>
              <a:gd name="connsiteY40" fmla="*/ 2400300 h 3355181"/>
              <a:gd name="connsiteX41" fmla="*/ 1788319 w 3550443"/>
              <a:gd name="connsiteY41" fmla="*/ 2433637 h 3355181"/>
              <a:gd name="connsiteX42" fmla="*/ 1728788 w 3550443"/>
              <a:gd name="connsiteY42" fmla="*/ 2457450 h 3355181"/>
              <a:gd name="connsiteX43" fmla="*/ 1676400 w 3550443"/>
              <a:gd name="connsiteY43" fmla="*/ 2471737 h 3355181"/>
              <a:gd name="connsiteX44" fmla="*/ 1624013 w 3550443"/>
              <a:gd name="connsiteY44" fmla="*/ 2476500 h 3355181"/>
              <a:gd name="connsiteX45" fmla="*/ 1543050 w 3550443"/>
              <a:gd name="connsiteY45" fmla="*/ 2474118 h 3355181"/>
              <a:gd name="connsiteX46" fmla="*/ 1454944 w 3550443"/>
              <a:gd name="connsiteY46" fmla="*/ 2471737 h 3355181"/>
              <a:gd name="connsiteX47" fmla="*/ 1402556 w 3550443"/>
              <a:gd name="connsiteY47" fmla="*/ 2476500 h 3355181"/>
              <a:gd name="connsiteX48" fmla="*/ 1364456 w 3550443"/>
              <a:gd name="connsiteY48" fmla="*/ 2502693 h 3355181"/>
              <a:gd name="connsiteX49" fmla="*/ 1345406 w 3550443"/>
              <a:gd name="connsiteY49" fmla="*/ 2531268 h 3355181"/>
              <a:gd name="connsiteX50" fmla="*/ 1326356 w 3550443"/>
              <a:gd name="connsiteY50" fmla="*/ 2566987 h 3355181"/>
              <a:gd name="connsiteX51" fmla="*/ 1312069 w 3550443"/>
              <a:gd name="connsiteY51" fmla="*/ 2605087 h 3355181"/>
              <a:gd name="connsiteX52" fmla="*/ 1281113 w 3550443"/>
              <a:gd name="connsiteY52" fmla="*/ 2628900 h 3355181"/>
              <a:gd name="connsiteX53" fmla="*/ 1238250 w 3550443"/>
              <a:gd name="connsiteY53" fmla="*/ 2667000 h 3355181"/>
              <a:gd name="connsiteX54" fmla="*/ 1207294 w 3550443"/>
              <a:gd name="connsiteY54" fmla="*/ 2676525 h 3355181"/>
              <a:gd name="connsiteX55" fmla="*/ 1171575 w 3550443"/>
              <a:gd name="connsiteY55" fmla="*/ 2669381 h 3355181"/>
              <a:gd name="connsiteX56" fmla="*/ 1116806 w 3550443"/>
              <a:gd name="connsiteY56" fmla="*/ 2669381 h 3355181"/>
              <a:gd name="connsiteX57" fmla="*/ 1088231 w 3550443"/>
              <a:gd name="connsiteY57" fmla="*/ 2674143 h 3355181"/>
              <a:gd name="connsiteX58" fmla="*/ 1042988 w 3550443"/>
              <a:gd name="connsiteY58" fmla="*/ 2681287 h 3355181"/>
              <a:gd name="connsiteX59" fmla="*/ 1004888 w 3550443"/>
              <a:gd name="connsiteY59" fmla="*/ 2705100 h 3355181"/>
              <a:gd name="connsiteX60" fmla="*/ 950119 w 3550443"/>
              <a:gd name="connsiteY60" fmla="*/ 2738437 h 3355181"/>
              <a:gd name="connsiteX61" fmla="*/ 859631 w 3550443"/>
              <a:gd name="connsiteY61" fmla="*/ 2802731 h 3355181"/>
              <a:gd name="connsiteX62" fmla="*/ 788194 w 3550443"/>
              <a:gd name="connsiteY62" fmla="*/ 2850356 h 3355181"/>
              <a:gd name="connsiteX63" fmla="*/ 707231 w 3550443"/>
              <a:gd name="connsiteY63" fmla="*/ 2902743 h 3355181"/>
              <a:gd name="connsiteX64" fmla="*/ 652463 w 3550443"/>
              <a:gd name="connsiteY64" fmla="*/ 2947987 h 3355181"/>
              <a:gd name="connsiteX65" fmla="*/ 547688 w 3550443"/>
              <a:gd name="connsiteY65" fmla="*/ 3009900 h 3355181"/>
              <a:gd name="connsiteX66" fmla="*/ 459581 w 3550443"/>
              <a:gd name="connsiteY66" fmla="*/ 3057525 h 3355181"/>
              <a:gd name="connsiteX67" fmla="*/ 326231 w 3550443"/>
              <a:gd name="connsiteY67" fmla="*/ 3126581 h 3355181"/>
              <a:gd name="connsiteX68" fmla="*/ 240506 w 3550443"/>
              <a:gd name="connsiteY68" fmla="*/ 3159918 h 3355181"/>
              <a:gd name="connsiteX69" fmla="*/ 164306 w 3550443"/>
              <a:gd name="connsiteY69" fmla="*/ 3193256 h 3355181"/>
              <a:gd name="connsiteX70" fmla="*/ 102394 w 3550443"/>
              <a:gd name="connsiteY70" fmla="*/ 3214687 h 3355181"/>
              <a:gd name="connsiteX71" fmla="*/ 0 w 3550443"/>
              <a:gd name="connsiteY71" fmla="*/ 3226593 h 3355181"/>
              <a:gd name="connsiteX72" fmla="*/ 11906 w 3550443"/>
              <a:gd name="connsiteY72" fmla="*/ 3245643 h 3355181"/>
              <a:gd name="connsiteX73" fmla="*/ 33338 w 3550443"/>
              <a:gd name="connsiteY73" fmla="*/ 3274218 h 3355181"/>
              <a:gd name="connsiteX74" fmla="*/ 45244 w 3550443"/>
              <a:gd name="connsiteY74" fmla="*/ 3317081 h 3355181"/>
              <a:gd name="connsiteX75" fmla="*/ 47625 w 3550443"/>
              <a:gd name="connsiteY75" fmla="*/ 3355181 h 3355181"/>
              <a:gd name="connsiteX76" fmla="*/ 100013 w 3550443"/>
              <a:gd name="connsiteY76" fmla="*/ 3338512 h 3355181"/>
              <a:gd name="connsiteX77" fmla="*/ 247650 w 3550443"/>
              <a:gd name="connsiteY77" fmla="*/ 3281362 h 3355181"/>
              <a:gd name="connsiteX78" fmla="*/ 402431 w 3550443"/>
              <a:gd name="connsiteY78" fmla="*/ 3207543 h 3355181"/>
              <a:gd name="connsiteX79" fmla="*/ 531019 w 3550443"/>
              <a:gd name="connsiteY79" fmla="*/ 3131343 h 3355181"/>
              <a:gd name="connsiteX80" fmla="*/ 623888 w 3550443"/>
              <a:gd name="connsiteY80" fmla="*/ 3067050 h 3355181"/>
              <a:gd name="connsiteX81" fmla="*/ 721519 w 3550443"/>
              <a:gd name="connsiteY81" fmla="*/ 2997993 h 3355181"/>
              <a:gd name="connsiteX82" fmla="*/ 857250 w 3550443"/>
              <a:gd name="connsiteY82" fmla="*/ 2893218 h 3355181"/>
              <a:gd name="connsiteX83" fmla="*/ 978694 w 3550443"/>
              <a:gd name="connsiteY83" fmla="*/ 2819400 h 3355181"/>
              <a:gd name="connsiteX84" fmla="*/ 1035844 w 3550443"/>
              <a:gd name="connsiteY84" fmla="*/ 2767012 h 3355181"/>
              <a:gd name="connsiteX85" fmla="*/ 1066800 w 3550443"/>
              <a:gd name="connsiteY85" fmla="*/ 2757487 h 3355181"/>
              <a:gd name="connsiteX86" fmla="*/ 1081088 w 3550443"/>
              <a:gd name="connsiteY86" fmla="*/ 2752725 h 3355181"/>
              <a:gd name="connsiteX87" fmla="*/ 1140619 w 3550443"/>
              <a:gd name="connsiteY87" fmla="*/ 2747962 h 3355181"/>
              <a:gd name="connsiteX88" fmla="*/ 1200150 w 3550443"/>
              <a:gd name="connsiteY88" fmla="*/ 2738437 h 3355181"/>
              <a:gd name="connsiteX89" fmla="*/ 1221581 w 3550443"/>
              <a:gd name="connsiteY89" fmla="*/ 2733675 h 3355181"/>
              <a:gd name="connsiteX90" fmla="*/ 1240631 w 3550443"/>
              <a:gd name="connsiteY90" fmla="*/ 2724150 h 3355181"/>
              <a:gd name="connsiteX91" fmla="*/ 1307306 w 3550443"/>
              <a:gd name="connsiteY91" fmla="*/ 2683668 h 3355181"/>
              <a:gd name="connsiteX92" fmla="*/ 1338263 w 3550443"/>
              <a:gd name="connsiteY92" fmla="*/ 2669381 h 3355181"/>
              <a:gd name="connsiteX93" fmla="*/ 1347788 w 3550443"/>
              <a:gd name="connsiteY93" fmla="*/ 2643187 h 3355181"/>
              <a:gd name="connsiteX94" fmla="*/ 1362075 w 3550443"/>
              <a:gd name="connsiteY94" fmla="*/ 2619375 h 3355181"/>
              <a:gd name="connsiteX95" fmla="*/ 1383506 w 3550443"/>
              <a:gd name="connsiteY95" fmla="*/ 2593181 h 3355181"/>
              <a:gd name="connsiteX96" fmla="*/ 1407319 w 3550443"/>
              <a:gd name="connsiteY96" fmla="*/ 2555081 h 3355181"/>
              <a:gd name="connsiteX97" fmla="*/ 1438275 w 3550443"/>
              <a:gd name="connsiteY97" fmla="*/ 2531268 h 3355181"/>
              <a:gd name="connsiteX98" fmla="*/ 1457325 w 3550443"/>
              <a:gd name="connsiteY98" fmla="*/ 2521743 h 3355181"/>
              <a:gd name="connsiteX99" fmla="*/ 1485900 w 3550443"/>
              <a:gd name="connsiteY99" fmla="*/ 2521743 h 3355181"/>
              <a:gd name="connsiteX100" fmla="*/ 1540669 w 3550443"/>
              <a:gd name="connsiteY100" fmla="*/ 2528887 h 3355181"/>
              <a:gd name="connsiteX101" fmla="*/ 1590675 w 3550443"/>
              <a:gd name="connsiteY101" fmla="*/ 2533650 h 3355181"/>
              <a:gd name="connsiteX102" fmla="*/ 1643063 w 3550443"/>
              <a:gd name="connsiteY102" fmla="*/ 2528887 h 3355181"/>
              <a:gd name="connsiteX103" fmla="*/ 1664494 w 3550443"/>
              <a:gd name="connsiteY103" fmla="*/ 2528887 h 3355181"/>
              <a:gd name="connsiteX104" fmla="*/ 1704975 w 3550443"/>
              <a:gd name="connsiteY104" fmla="*/ 2512218 h 3355181"/>
              <a:gd name="connsiteX105" fmla="*/ 1728788 w 3550443"/>
              <a:gd name="connsiteY105" fmla="*/ 2497931 h 3355181"/>
              <a:gd name="connsiteX106" fmla="*/ 1785938 w 3550443"/>
              <a:gd name="connsiteY106" fmla="*/ 2476500 h 3355181"/>
              <a:gd name="connsiteX107" fmla="*/ 1807369 w 3550443"/>
              <a:gd name="connsiteY107" fmla="*/ 2452687 h 3355181"/>
              <a:gd name="connsiteX108" fmla="*/ 1843088 w 3550443"/>
              <a:gd name="connsiteY108" fmla="*/ 2421731 h 3355181"/>
              <a:gd name="connsiteX109" fmla="*/ 1859756 w 3550443"/>
              <a:gd name="connsiteY109" fmla="*/ 2378868 h 3355181"/>
              <a:gd name="connsiteX110" fmla="*/ 1876425 w 3550443"/>
              <a:gd name="connsiteY110" fmla="*/ 2340768 h 3355181"/>
              <a:gd name="connsiteX111" fmla="*/ 1890713 w 3550443"/>
              <a:gd name="connsiteY111" fmla="*/ 2300287 h 3355181"/>
              <a:gd name="connsiteX112" fmla="*/ 1893093 w 3550443"/>
              <a:gd name="connsiteY112" fmla="*/ 2252663 h 3355181"/>
              <a:gd name="connsiteX113" fmla="*/ 1912143 w 3550443"/>
              <a:gd name="connsiteY113" fmla="*/ 2207419 h 3355181"/>
              <a:gd name="connsiteX114" fmla="*/ 1955006 w 3550443"/>
              <a:gd name="connsiteY114" fmla="*/ 2162176 h 3355181"/>
              <a:gd name="connsiteX115" fmla="*/ 2059780 w 3550443"/>
              <a:gd name="connsiteY115" fmla="*/ 2143125 h 3355181"/>
              <a:gd name="connsiteX116" fmla="*/ 2216943 w 3550443"/>
              <a:gd name="connsiteY116" fmla="*/ 2033588 h 3355181"/>
              <a:gd name="connsiteX117" fmla="*/ 2274093 w 3550443"/>
              <a:gd name="connsiteY117" fmla="*/ 1981201 h 3355181"/>
              <a:gd name="connsiteX118" fmla="*/ 2378868 w 3550443"/>
              <a:gd name="connsiteY118" fmla="*/ 1871663 h 3355181"/>
              <a:gd name="connsiteX119" fmla="*/ 2486024 w 3550443"/>
              <a:gd name="connsiteY119" fmla="*/ 1740695 h 3355181"/>
              <a:gd name="connsiteX120" fmla="*/ 2566986 w 3550443"/>
              <a:gd name="connsiteY120" fmla="*/ 1669256 h 3355181"/>
              <a:gd name="connsiteX121" fmla="*/ 2638424 w 3550443"/>
              <a:gd name="connsiteY121" fmla="*/ 1516857 h 3355181"/>
              <a:gd name="connsiteX122" fmla="*/ 2693193 w 3550443"/>
              <a:gd name="connsiteY122" fmla="*/ 1385888 h 3355181"/>
              <a:gd name="connsiteX123" fmla="*/ 2724149 w 3550443"/>
              <a:gd name="connsiteY123" fmla="*/ 1321594 h 3355181"/>
              <a:gd name="connsiteX124" fmla="*/ 2783681 w 3550443"/>
              <a:gd name="connsiteY124" fmla="*/ 1266826 h 3355181"/>
              <a:gd name="connsiteX125" fmla="*/ 2886074 w 3550443"/>
              <a:gd name="connsiteY125" fmla="*/ 1209676 h 3355181"/>
              <a:gd name="connsiteX126" fmla="*/ 2950368 w 3550443"/>
              <a:gd name="connsiteY126" fmla="*/ 1195388 h 3355181"/>
              <a:gd name="connsiteX127" fmla="*/ 3002755 w 3550443"/>
              <a:gd name="connsiteY127" fmla="*/ 1140619 h 3355181"/>
              <a:gd name="connsiteX128" fmla="*/ 3040855 w 3550443"/>
              <a:gd name="connsiteY128" fmla="*/ 1057276 h 3355181"/>
              <a:gd name="connsiteX129" fmla="*/ 3050380 w 3550443"/>
              <a:gd name="connsiteY129" fmla="*/ 1004889 h 3355181"/>
              <a:gd name="connsiteX130" fmla="*/ 3083718 w 3550443"/>
              <a:gd name="connsiteY130" fmla="*/ 962026 h 3355181"/>
              <a:gd name="connsiteX131" fmla="*/ 3105150 w 3550443"/>
              <a:gd name="connsiteY131" fmla="*/ 926308 h 3355181"/>
              <a:gd name="connsiteX132" fmla="*/ 3133724 w 3550443"/>
              <a:gd name="connsiteY132" fmla="*/ 857252 h 3355181"/>
              <a:gd name="connsiteX133" fmla="*/ 3143248 w 3550443"/>
              <a:gd name="connsiteY133" fmla="*/ 819152 h 3355181"/>
              <a:gd name="connsiteX134" fmla="*/ 3162299 w 3550443"/>
              <a:gd name="connsiteY134" fmla="*/ 785814 h 3355181"/>
              <a:gd name="connsiteX135" fmla="*/ 3195637 w 3550443"/>
              <a:gd name="connsiteY135" fmla="*/ 745333 h 3355181"/>
              <a:gd name="connsiteX136" fmla="*/ 3233737 w 3550443"/>
              <a:gd name="connsiteY136" fmla="*/ 695325 h 3355181"/>
              <a:gd name="connsiteX137" fmla="*/ 3298031 w 3550443"/>
              <a:gd name="connsiteY137" fmla="*/ 583408 h 3355181"/>
              <a:gd name="connsiteX138" fmla="*/ 3338512 w 3550443"/>
              <a:gd name="connsiteY138" fmla="*/ 550071 h 3355181"/>
              <a:gd name="connsiteX139" fmla="*/ 3362324 w 3550443"/>
              <a:gd name="connsiteY139" fmla="*/ 495302 h 3355181"/>
              <a:gd name="connsiteX140" fmla="*/ 3390899 w 3550443"/>
              <a:gd name="connsiteY140" fmla="*/ 421483 h 3355181"/>
              <a:gd name="connsiteX141" fmla="*/ 3421856 w 3550443"/>
              <a:gd name="connsiteY141" fmla="*/ 340520 h 3355181"/>
              <a:gd name="connsiteX142" fmla="*/ 3481387 w 3550443"/>
              <a:gd name="connsiteY142" fmla="*/ 245270 h 3355181"/>
              <a:gd name="connsiteX143" fmla="*/ 3536157 w 3550443"/>
              <a:gd name="connsiteY143" fmla="*/ 140492 h 3355181"/>
              <a:gd name="connsiteX144" fmla="*/ 3550443 w 3550443"/>
              <a:gd name="connsiteY144" fmla="*/ 64294 h 3355181"/>
              <a:gd name="connsiteX145" fmla="*/ 3529012 w 3550443"/>
              <a:gd name="connsiteY145" fmla="*/ 14289 h 3355181"/>
              <a:gd name="connsiteX146" fmla="*/ 3514724 w 3550443"/>
              <a:gd name="connsiteY146" fmla="*/ 0 h 3355181"/>
              <a:gd name="connsiteX0" fmla="*/ 3514724 w 3550443"/>
              <a:gd name="connsiteY0" fmla="*/ 0 h 3355181"/>
              <a:gd name="connsiteX1" fmla="*/ 3490912 w 3550443"/>
              <a:gd name="connsiteY1" fmla="*/ 61913 h 3355181"/>
              <a:gd name="connsiteX2" fmla="*/ 3469481 w 3550443"/>
              <a:gd name="connsiteY2" fmla="*/ 133351 h 3355181"/>
              <a:gd name="connsiteX3" fmla="*/ 3440906 w 3550443"/>
              <a:gd name="connsiteY3" fmla="*/ 221456 h 3355181"/>
              <a:gd name="connsiteX4" fmla="*/ 3381374 w 3550443"/>
              <a:gd name="connsiteY4" fmla="*/ 333376 h 3355181"/>
              <a:gd name="connsiteX5" fmla="*/ 3336130 w 3550443"/>
              <a:gd name="connsiteY5" fmla="*/ 378620 h 3355181"/>
              <a:gd name="connsiteX6" fmla="*/ 3298031 w 3550443"/>
              <a:gd name="connsiteY6" fmla="*/ 416720 h 3355181"/>
              <a:gd name="connsiteX7" fmla="*/ 3278980 w 3550443"/>
              <a:gd name="connsiteY7" fmla="*/ 442914 h 3355181"/>
              <a:gd name="connsiteX8" fmla="*/ 3259931 w 3550443"/>
              <a:gd name="connsiteY8" fmla="*/ 483396 h 3355181"/>
              <a:gd name="connsiteX9" fmla="*/ 3193255 w 3550443"/>
              <a:gd name="connsiteY9" fmla="*/ 511970 h 3355181"/>
              <a:gd name="connsiteX10" fmla="*/ 3133724 w 3550443"/>
              <a:gd name="connsiteY10" fmla="*/ 552451 h 3355181"/>
              <a:gd name="connsiteX11" fmla="*/ 3078956 w 3550443"/>
              <a:gd name="connsiteY11" fmla="*/ 654845 h 3355181"/>
              <a:gd name="connsiteX12" fmla="*/ 3057524 w 3550443"/>
              <a:gd name="connsiteY12" fmla="*/ 726283 h 3355181"/>
              <a:gd name="connsiteX13" fmla="*/ 3055144 w 3550443"/>
              <a:gd name="connsiteY13" fmla="*/ 790575 h 3355181"/>
              <a:gd name="connsiteX14" fmla="*/ 3045618 w 3550443"/>
              <a:gd name="connsiteY14" fmla="*/ 847727 h 3355181"/>
              <a:gd name="connsiteX15" fmla="*/ 3038474 w 3550443"/>
              <a:gd name="connsiteY15" fmla="*/ 885826 h 3355181"/>
              <a:gd name="connsiteX16" fmla="*/ 3024187 w 3550443"/>
              <a:gd name="connsiteY16" fmla="*/ 914402 h 3355181"/>
              <a:gd name="connsiteX17" fmla="*/ 3007518 w 3550443"/>
              <a:gd name="connsiteY17" fmla="*/ 950119 h 3355181"/>
              <a:gd name="connsiteX18" fmla="*/ 2978943 w 3550443"/>
              <a:gd name="connsiteY18" fmla="*/ 1002507 h 3355181"/>
              <a:gd name="connsiteX19" fmla="*/ 2962274 w 3550443"/>
              <a:gd name="connsiteY19" fmla="*/ 1090613 h 3355181"/>
              <a:gd name="connsiteX20" fmla="*/ 2924174 w 3550443"/>
              <a:gd name="connsiteY20" fmla="*/ 1140620 h 3355181"/>
              <a:gd name="connsiteX21" fmla="*/ 2833687 w 3550443"/>
              <a:gd name="connsiteY21" fmla="*/ 1188244 h 3355181"/>
              <a:gd name="connsiteX22" fmla="*/ 2771774 w 3550443"/>
              <a:gd name="connsiteY22" fmla="*/ 1212057 h 3355181"/>
              <a:gd name="connsiteX23" fmla="*/ 2738437 w 3550443"/>
              <a:gd name="connsiteY23" fmla="*/ 1233488 h 3355181"/>
              <a:gd name="connsiteX24" fmla="*/ 2709862 w 3550443"/>
              <a:gd name="connsiteY24" fmla="*/ 1273969 h 3355181"/>
              <a:gd name="connsiteX25" fmla="*/ 2652712 w 3550443"/>
              <a:gd name="connsiteY25" fmla="*/ 1362076 h 3355181"/>
              <a:gd name="connsiteX26" fmla="*/ 2609849 w 3550443"/>
              <a:gd name="connsiteY26" fmla="*/ 1485901 h 3355181"/>
              <a:gd name="connsiteX27" fmla="*/ 2569368 w 3550443"/>
              <a:gd name="connsiteY27" fmla="*/ 1569244 h 3355181"/>
              <a:gd name="connsiteX28" fmla="*/ 2528887 w 3550443"/>
              <a:gd name="connsiteY28" fmla="*/ 1645444 h 3355181"/>
              <a:gd name="connsiteX29" fmla="*/ 2464594 w 3550443"/>
              <a:gd name="connsiteY29" fmla="*/ 1693070 h 3355181"/>
              <a:gd name="connsiteX30" fmla="*/ 2409824 w 3550443"/>
              <a:gd name="connsiteY30" fmla="*/ 1762126 h 3355181"/>
              <a:gd name="connsiteX31" fmla="*/ 2286000 w 3550443"/>
              <a:gd name="connsiteY31" fmla="*/ 1893094 h 3355181"/>
              <a:gd name="connsiteX32" fmla="*/ 2171699 w 3550443"/>
              <a:gd name="connsiteY32" fmla="*/ 2002632 h 3355181"/>
              <a:gd name="connsiteX33" fmla="*/ 2069305 w 3550443"/>
              <a:gd name="connsiteY33" fmla="*/ 2078830 h 3355181"/>
              <a:gd name="connsiteX34" fmla="*/ 1978817 w 3550443"/>
              <a:gd name="connsiteY34" fmla="*/ 2093119 h 3355181"/>
              <a:gd name="connsiteX35" fmla="*/ 1916905 w 3550443"/>
              <a:gd name="connsiteY35" fmla="*/ 2121694 h 3355181"/>
              <a:gd name="connsiteX36" fmla="*/ 1859755 w 3550443"/>
              <a:gd name="connsiteY36" fmla="*/ 2166937 h 3355181"/>
              <a:gd name="connsiteX37" fmla="*/ 1840705 w 3550443"/>
              <a:gd name="connsiteY37" fmla="*/ 2233613 h 3355181"/>
              <a:gd name="connsiteX38" fmla="*/ 1838324 w 3550443"/>
              <a:gd name="connsiteY38" fmla="*/ 2312194 h 3355181"/>
              <a:gd name="connsiteX39" fmla="*/ 1831181 w 3550443"/>
              <a:gd name="connsiteY39" fmla="*/ 2366962 h 3355181"/>
              <a:gd name="connsiteX40" fmla="*/ 1816894 w 3550443"/>
              <a:gd name="connsiteY40" fmla="*/ 2400300 h 3355181"/>
              <a:gd name="connsiteX41" fmla="*/ 1788319 w 3550443"/>
              <a:gd name="connsiteY41" fmla="*/ 2433637 h 3355181"/>
              <a:gd name="connsiteX42" fmla="*/ 1728788 w 3550443"/>
              <a:gd name="connsiteY42" fmla="*/ 2457450 h 3355181"/>
              <a:gd name="connsiteX43" fmla="*/ 1676400 w 3550443"/>
              <a:gd name="connsiteY43" fmla="*/ 2471737 h 3355181"/>
              <a:gd name="connsiteX44" fmla="*/ 1624013 w 3550443"/>
              <a:gd name="connsiteY44" fmla="*/ 2476500 h 3355181"/>
              <a:gd name="connsiteX45" fmla="*/ 1543050 w 3550443"/>
              <a:gd name="connsiteY45" fmla="*/ 2474118 h 3355181"/>
              <a:gd name="connsiteX46" fmla="*/ 1454944 w 3550443"/>
              <a:gd name="connsiteY46" fmla="*/ 2471737 h 3355181"/>
              <a:gd name="connsiteX47" fmla="*/ 1402556 w 3550443"/>
              <a:gd name="connsiteY47" fmla="*/ 2476500 h 3355181"/>
              <a:gd name="connsiteX48" fmla="*/ 1364456 w 3550443"/>
              <a:gd name="connsiteY48" fmla="*/ 2502693 h 3355181"/>
              <a:gd name="connsiteX49" fmla="*/ 1345406 w 3550443"/>
              <a:gd name="connsiteY49" fmla="*/ 2531268 h 3355181"/>
              <a:gd name="connsiteX50" fmla="*/ 1326356 w 3550443"/>
              <a:gd name="connsiteY50" fmla="*/ 2566987 h 3355181"/>
              <a:gd name="connsiteX51" fmla="*/ 1312069 w 3550443"/>
              <a:gd name="connsiteY51" fmla="*/ 2605087 h 3355181"/>
              <a:gd name="connsiteX52" fmla="*/ 1281113 w 3550443"/>
              <a:gd name="connsiteY52" fmla="*/ 2628900 h 3355181"/>
              <a:gd name="connsiteX53" fmla="*/ 1238250 w 3550443"/>
              <a:gd name="connsiteY53" fmla="*/ 2667000 h 3355181"/>
              <a:gd name="connsiteX54" fmla="*/ 1207294 w 3550443"/>
              <a:gd name="connsiteY54" fmla="*/ 2676525 h 3355181"/>
              <a:gd name="connsiteX55" fmla="*/ 1171575 w 3550443"/>
              <a:gd name="connsiteY55" fmla="*/ 2669381 h 3355181"/>
              <a:gd name="connsiteX56" fmla="*/ 1116806 w 3550443"/>
              <a:gd name="connsiteY56" fmla="*/ 2669381 h 3355181"/>
              <a:gd name="connsiteX57" fmla="*/ 1088231 w 3550443"/>
              <a:gd name="connsiteY57" fmla="*/ 2674143 h 3355181"/>
              <a:gd name="connsiteX58" fmla="*/ 1042988 w 3550443"/>
              <a:gd name="connsiteY58" fmla="*/ 2681287 h 3355181"/>
              <a:gd name="connsiteX59" fmla="*/ 1004888 w 3550443"/>
              <a:gd name="connsiteY59" fmla="*/ 2705100 h 3355181"/>
              <a:gd name="connsiteX60" fmla="*/ 950119 w 3550443"/>
              <a:gd name="connsiteY60" fmla="*/ 2738437 h 3355181"/>
              <a:gd name="connsiteX61" fmla="*/ 859631 w 3550443"/>
              <a:gd name="connsiteY61" fmla="*/ 2802731 h 3355181"/>
              <a:gd name="connsiteX62" fmla="*/ 788194 w 3550443"/>
              <a:gd name="connsiteY62" fmla="*/ 2850356 h 3355181"/>
              <a:gd name="connsiteX63" fmla="*/ 707231 w 3550443"/>
              <a:gd name="connsiteY63" fmla="*/ 2902743 h 3355181"/>
              <a:gd name="connsiteX64" fmla="*/ 652463 w 3550443"/>
              <a:gd name="connsiteY64" fmla="*/ 2947987 h 3355181"/>
              <a:gd name="connsiteX65" fmla="*/ 547688 w 3550443"/>
              <a:gd name="connsiteY65" fmla="*/ 3009900 h 3355181"/>
              <a:gd name="connsiteX66" fmla="*/ 459581 w 3550443"/>
              <a:gd name="connsiteY66" fmla="*/ 3057525 h 3355181"/>
              <a:gd name="connsiteX67" fmla="*/ 326231 w 3550443"/>
              <a:gd name="connsiteY67" fmla="*/ 3126581 h 3355181"/>
              <a:gd name="connsiteX68" fmla="*/ 240506 w 3550443"/>
              <a:gd name="connsiteY68" fmla="*/ 3159918 h 3355181"/>
              <a:gd name="connsiteX69" fmla="*/ 164306 w 3550443"/>
              <a:gd name="connsiteY69" fmla="*/ 3193256 h 3355181"/>
              <a:gd name="connsiteX70" fmla="*/ 102394 w 3550443"/>
              <a:gd name="connsiteY70" fmla="*/ 3214687 h 3355181"/>
              <a:gd name="connsiteX71" fmla="*/ 0 w 3550443"/>
              <a:gd name="connsiteY71" fmla="*/ 3226593 h 3355181"/>
              <a:gd name="connsiteX72" fmla="*/ 11906 w 3550443"/>
              <a:gd name="connsiteY72" fmla="*/ 3245643 h 3355181"/>
              <a:gd name="connsiteX73" fmla="*/ 33338 w 3550443"/>
              <a:gd name="connsiteY73" fmla="*/ 3274218 h 3355181"/>
              <a:gd name="connsiteX74" fmla="*/ 45244 w 3550443"/>
              <a:gd name="connsiteY74" fmla="*/ 3317081 h 3355181"/>
              <a:gd name="connsiteX75" fmla="*/ 47625 w 3550443"/>
              <a:gd name="connsiteY75" fmla="*/ 3355181 h 3355181"/>
              <a:gd name="connsiteX76" fmla="*/ 100013 w 3550443"/>
              <a:gd name="connsiteY76" fmla="*/ 3338512 h 3355181"/>
              <a:gd name="connsiteX77" fmla="*/ 247650 w 3550443"/>
              <a:gd name="connsiteY77" fmla="*/ 3281362 h 3355181"/>
              <a:gd name="connsiteX78" fmla="*/ 402431 w 3550443"/>
              <a:gd name="connsiteY78" fmla="*/ 3207543 h 3355181"/>
              <a:gd name="connsiteX79" fmla="*/ 531019 w 3550443"/>
              <a:gd name="connsiteY79" fmla="*/ 3131343 h 3355181"/>
              <a:gd name="connsiteX80" fmla="*/ 623888 w 3550443"/>
              <a:gd name="connsiteY80" fmla="*/ 3067050 h 3355181"/>
              <a:gd name="connsiteX81" fmla="*/ 721519 w 3550443"/>
              <a:gd name="connsiteY81" fmla="*/ 2997993 h 3355181"/>
              <a:gd name="connsiteX82" fmla="*/ 857250 w 3550443"/>
              <a:gd name="connsiteY82" fmla="*/ 2893218 h 3355181"/>
              <a:gd name="connsiteX83" fmla="*/ 978694 w 3550443"/>
              <a:gd name="connsiteY83" fmla="*/ 2819400 h 3355181"/>
              <a:gd name="connsiteX84" fmla="*/ 1035844 w 3550443"/>
              <a:gd name="connsiteY84" fmla="*/ 2767012 h 3355181"/>
              <a:gd name="connsiteX85" fmla="*/ 1066800 w 3550443"/>
              <a:gd name="connsiteY85" fmla="*/ 2757487 h 3355181"/>
              <a:gd name="connsiteX86" fmla="*/ 1081088 w 3550443"/>
              <a:gd name="connsiteY86" fmla="*/ 2752725 h 3355181"/>
              <a:gd name="connsiteX87" fmla="*/ 1140619 w 3550443"/>
              <a:gd name="connsiteY87" fmla="*/ 2747962 h 3355181"/>
              <a:gd name="connsiteX88" fmla="*/ 1200150 w 3550443"/>
              <a:gd name="connsiteY88" fmla="*/ 2738437 h 3355181"/>
              <a:gd name="connsiteX89" fmla="*/ 1221581 w 3550443"/>
              <a:gd name="connsiteY89" fmla="*/ 2733675 h 3355181"/>
              <a:gd name="connsiteX90" fmla="*/ 1240631 w 3550443"/>
              <a:gd name="connsiteY90" fmla="*/ 2724150 h 3355181"/>
              <a:gd name="connsiteX91" fmla="*/ 1307306 w 3550443"/>
              <a:gd name="connsiteY91" fmla="*/ 2683668 h 3355181"/>
              <a:gd name="connsiteX92" fmla="*/ 1338263 w 3550443"/>
              <a:gd name="connsiteY92" fmla="*/ 2669381 h 3355181"/>
              <a:gd name="connsiteX93" fmla="*/ 1347788 w 3550443"/>
              <a:gd name="connsiteY93" fmla="*/ 2643187 h 3355181"/>
              <a:gd name="connsiteX94" fmla="*/ 1362075 w 3550443"/>
              <a:gd name="connsiteY94" fmla="*/ 2619375 h 3355181"/>
              <a:gd name="connsiteX95" fmla="*/ 1383506 w 3550443"/>
              <a:gd name="connsiteY95" fmla="*/ 2593181 h 3355181"/>
              <a:gd name="connsiteX96" fmla="*/ 1407319 w 3550443"/>
              <a:gd name="connsiteY96" fmla="*/ 2555081 h 3355181"/>
              <a:gd name="connsiteX97" fmla="*/ 1438275 w 3550443"/>
              <a:gd name="connsiteY97" fmla="*/ 2531268 h 3355181"/>
              <a:gd name="connsiteX98" fmla="*/ 1457325 w 3550443"/>
              <a:gd name="connsiteY98" fmla="*/ 2521743 h 3355181"/>
              <a:gd name="connsiteX99" fmla="*/ 1485900 w 3550443"/>
              <a:gd name="connsiteY99" fmla="*/ 2521743 h 3355181"/>
              <a:gd name="connsiteX100" fmla="*/ 1540669 w 3550443"/>
              <a:gd name="connsiteY100" fmla="*/ 2528887 h 3355181"/>
              <a:gd name="connsiteX101" fmla="*/ 1590675 w 3550443"/>
              <a:gd name="connsiteY101" fmla="*/ 2533650 h 3355181"/>
              <a:gd name="connsiteX102" fmla="*/ 1643063 w 3550443"/>
              <a:gd name="connsiteY102" fmla="*/ 2528887 h 3355181"/>
              <a:gd name="connsiteX103" fmla="*/ 1664494 w 3550443"/>
              <a:gd name="connsiteY103" fmla="*/ 2528887 h 3355181"/>
              <a:gd name="connsiteX104" fmla="*/ 1704975 w 3550443"/>
              <a:gd name="connsiteY104" fmla="*/ 2512218 h 3355181"/>
              <a:gd name="connsiteX105" fmla="*/ 1728788 w 3550443"/>
              <a:gd name="connsiteY105" fmla="*/ 2497931 h 3355181"/>
              <a:gd name="connsiteX106" fmla="*/ 1785938 w 3550443"/>
              <a:gd name="connsiteY106" fmla="*/ 2476500 h 3355181"/>
              <a:gd name="connsiteX107" fmla="*/ 1807369 w 3550443"/>
              <a:gd name="connsiteY107" fmla="*/ 2452687 h 3355181"/>
              <a:gd name="connsiteX108" fmla="*/ 1843088 w 3550443"/>
              <a:gd name="connsiteY108" fmla="*/ 2421731 h 3355181"/>
              <a:gd name="connsiteX109" fmla="*/ 1859756 w 3550443"/>
              <a:gd name="connsiteY109" fmla="*/ 2378868 h 3355181"/>
              <a:gd name="connsiteX110" fmla="*/ 1876425 w 3550443"/>
              <a:gd name="connsiteY110" fmla="*/ 2340768 h 3355181"/>
              <a:gd name="connsiteX111" fmla="*/ 1890713 w 3550443"/>
              <a:gd name="connsiteY111" fmla="*/ 2300287 h 3355181"/>
              <a:gd name="connsiteX112" fmla="*/ 1893093 w 3550443"/>
              <a:gd name="connsiteY112" fmla="*/ 2252663 h 3355181"/>
              <a:gd name="connsiteX113" fmla="*/ 1912143 w 3550443"/>
              <a:gd name="connsiteY113" fmla="*/ 2207419 h 3355181"/>
              <a:gd name="connsiteX114" fmla="*/ 1955006 w 3550443"/>
              <a:gd name="connsiteY114" fmla="*/ 2162176 h 3355181"/>
              <a:gd name="connsiteX115" fmla="*/ 2059780 w 3550443"/>
              <a:gd name="connsiteY115" fmla="*/ 2143125 h 3355181"/>
              <a:gd name="connsiteX116" fmla="*/ 2216943 w 3550443"/>
              <a:gd name="connsiteY116" fmla="*/ 2033588 h 3355181"/>
              <a:gd name="connsiteX117" fmla="*/ 2274093 w 3550443"/>
              <a:gd name="connsiteY117" fmla="*/ 1981201 h 3355181"/>
              <a:gd name="connsiteX118" fmla="*/ 2378868 w 3550443"/>
              <a:gd name="connsiteY118" fmla="*/ 1871663 h 3355181"/>
              <a:gd name="connsiteX119" fmla="*/ 2486024 w 3550443"/>
              <a:gd name="connsiteY119" fmla="*/ 1740695 h 3355181"/>
              <a:gd name="connsiteX120" fmla="*/ 2566986 w 3550443"/>
              <a:gd name="connsiteY120" fmla="*/ 1669256 h 3355181"/>
              <a:gd name="connsiteX121" fmla="*/ 2638424 w 3550443"/>
              <a:gd name="connsiteY121" fmla="*/ 1516857 h 3355181"/>
              <a:gd name="connsiteX122" fmla="*/ 2693193 w 3550443"/>
              <a:gd name="connsiteY122" fmla="*/ 1385888 h 3355181"/>
              <a:gd name="connsiteX123" fmla="*/ 2724149 w 3550443"/>
              <a:gd name="connsiteY123" fmla="*/ 1321594 h 3355181"/>
              <a:gd name="connsiteX124" fmla="*/ 2783681 w 3550443"/>
              <a:gd name="connsiteY124" fmla="*/ 1266826 h 3355181"/>
              <a:gd name="connsiteX125" fmla="*/ 2886074 w 3550443"/>
              <a:gd name="connsiteY125" fmla="*/ 1209676 h 3355181"/>
              <a:gd name="connsiteX126" fmla="*/ 2950368 w 3550443"/>
              <a:gd name="connsiteY126" fmla="*/ 1195388 h 3355181"/>
              <a:gd name="connsiteX127" fmla="*/ 3002755 w 3550443"/>
              <a:gd name="connsiteY127" fmla="*/ 1140619 h 3355181"/>
              <a:gd name="connsiteX128" fmla="*/ 3040855 w 3550443"/>
              <a:gd name="connsiteY128" fmla="*/ 1057276 h 3355181"/>
              <a:gd name="connsiteX129" fmla="*/ 3050380 w 3550443"/>
              <a:gd name="connsiteY129" fmla="*/ 1004889 h 3355181"/>
              <a:gd name="connsiteX130" fmla="*/ 3083718 w 3550443"/>
              <a:gd name="connsiteY130" fmla="*/ 962026 h 3355181"/>
              <a:gd name="connsiteX131" fmla="*/ 3105150 w 3550443"/>
              <a:gd name="connsiteY131" fmla="*/ 926308 h 3355181"/>
              <a:gd name="connsiteX132" fmla="*/ 3133724 w 3550443"/>
              <a:gd name="connsiteY132" fmla="*/ 857252 h 3355181"/>
              <a:gd name="connsiteX133" fmla="*/ 3143248 w 3550443"/>
              <a:gd name="connsiteY133" fmla="*/ 819152 h 3355181"/>
              <a:gd name="connsiteX134" fmla="*/ 3162299 w 3550443"/>
              <a:gd name="connsiteY134" fmla="*/ 785814 h 3355181"/>
              <a:gd name="connsiteX135" fmla="*/ 3195637 w 3550443"/>
              <a:gd name="connsiteY135" fmla="*/ 745333 h 3355181"/>
              <a:gd name="connsiteX136" fmla="*/ 3233737 w 3550443"/>
              <a:gd name="connsiteY136" fmla="*/ 695325 h 3355181"/>
              <a:gd name="connsiteX137" fmla="*/ 3298031 w 3550443"/>
              <a:gd name="connsiteY137" fmla="*/ 583408 h 3355181"/>
              <a:gd name="connsiteX138" fmla="*/ 3338512 w 3550443"/>
              <a:gd name="connsiteY138" fmla="*/ 550071 h 3355181"/>
              <a:gd name="connsiteX139" fmla="*/ 3362324 w 3550443"/>
              <a:gd name="connsiteY139" fmla="*/ 495302 h 3355181"/>
              <a:gd name="connsiteX140" fmla="*/ 3390899 w 3550443"/>
              <a:gd name="connsiteY140" fmla="*/ 421483 h 3355181"/>
              <a:gd name="connsiteX141" fmla="*/ 3421856 w 3550443"/>
              <a:gd name="connsiteY141" fmla="*/ 340520 h 3355181"/>
              <a:gd name="connsiteX142" fmla="*/ 3481387 w 3550443"/>
              <a:gd name="connsiteY142" fmla="*/ 245270 h 3355181"/>
              <a:gd name="connsiteX143" fmla="*/ 3538538 w 3550443"/>
              <a:gd name="connsiteY143" fmla="*/ 130967 h 3355181"/>
              <a:gd name="connsiteX144" fmla="*/ 3550443 w 3550443"/>
              <a:gd name="connsiteY144" fmla="*/ 64294 h 3355181"/>
              <a:gd name="connsiteX145" fmla="*/ 3529012 w 3550443"/>
              <a:gd name="connsiteY145" fmla="*/ 14289 h 3355181"/>
              <a:gd name="connsiteX146" fmla="*/ 3514724 w 3550443"/>
              <a:gd name="connsiteY146" fmla="*/ 0 h 3355181"/>
              <a:gd name="connsiteX0" fmla="*/ 3514724 w 3550443"/>
              <a:gd name="connsiteY0" fmla="*/ 0 h 3355181"/>
              <a:gd name="connsiteX1" fmla="*/ 3505199 w 3550443"/>
              <a:gd name="connsiteY1" fmla="*/ 30957 h 3355181"/>
              <a:gd name="connsiteX2" fmla="*/ 3490912 w 3550443"/>
              <a:gd name="connsiteY2" fmla="*/ 61913 h 3355181"/>
              <a:gd name="connsiteX3" fmla="*/ 3469481 w 3550443"/>
              <a:gd name="connsiteY3" fmla="*/ 133351 h 3355181"/>
              <a:gd name="connsiteX4" fmla="*/ 3440906 w 3550443"/>
              <a:gd name="connsiteY4" fmla="*/ 221456 h 3355181"/>
              <a:gd name="connsiteX5" fmla="*/ 3381374 w 3550443"/>
              <a:gd name="connsiteY5" fmla="*/ 333376 h 3355181"/>
              <a:gd name="connsiteX6" fmla="*/ 3336130 w 3550443"/>
              <a:gd name="connsiteY6" fmla="*/ 378620 h 3355181"/>
              <a:gd name="connsiteX7" fmla="*/ 3298031 w 3550443"/>
              <a:gd name="connsiteY7" fmla="*/ 416720 h 3355181"/>
              <a:gd name="connsiteX8" fmla="*/ 3278980 w 3550443"/>
              <a:gd name="connsiteY8" fmla="*/ 442914 h 3355181"/>
              <a:gd name="connsiteX9" fmla="*/ 3259931 w 3550443"/>
              <a:gd name="connsiteY9" fmla="*/ 483396 h 3355181"/>
              <a:gd name="connsiteX10" fmla="*/ 3193255 w 3550443"/>
              <a:gd name="connsiteY10" fmla="*/ 511970 h 3355181"/>
              <a:gd name="connsiteX11" fmla="*/ 3133724 w 3550443"/>
              <a:gd name="connsiteY11" fmla="*/ 552451 h 3355181"/>
              <a:gd name="connsiteX12" fmla="*/ 3078956 w 3550443"/>
              <a:gd name="connsiteY12" fmla="*/ 654845 h 3355181"/>
              <a:gd name="connsiteX13" fmla="*/ 3057524 w 3550443"/>
              <a:gd name="connsiteY13" fmla="*/ 726283 h 3355181"/>
              <a:gd name="connsiteX14" fmla="*/ 3055144 w 3550443"/>
              <a:gd name="connsiteY14" fmla="*/ 790575 h 3355181"/>
              <a:gd name="connsiteX15" fmla="*/ 3045618 w 3550443"/>
              <a:gd name="connsiteY15" fmla="*/ 847727 h 3355181"/>
              <a:gd name="connsiteX16" fmla="*/ 3038474 w 3550443"/>
              <a:gd name="connsiteY16" fmla="*/ 885826 h 3355181"/>
              <a:gd name="connsiteX17" fmla="*/ 3024187 w 3550443"/>
              <a:gd name="connsiteY17" fmla="*/ 914402 h 3355181"/>
              <a:gd name="connsiteX18" fmla="*/ 3007518 w 3550443"/>
              <a:gd name="connsiteY18" fmla="*/ 950119 h 3355181"/>
              <a:gd name="connsiteX19" fmla="*/ 2978943 w 3550443"/>
              <a:gd name="connsiteY19" fmla="*/ 1002507 h 3355181"/>
              <a:gd name="connsiteX20" fmla="*/ 2962274 w 3550443"/>
              <a:gd name="connsiteY20" fmla="*/ 1090613 h 3355181"/>
              <a:gd name="connsiteX21" fmla="*/ 2924174 w 3550443"/>
              <a:gd name="connsiteY21" fmla="*/ 1140620 h 3355181"/>
              <a:gd name="connsiteX22" fmla="*/ 2833687 w 3550443"/>
              <a:gd name="connsiteY22" fmla="*/ 1188244 h 3355181"/>
              <a:gd name="connsiteX23" fmla="*/ 2771774 w 3550443"/>
              <a:gd name="connsiteY23" fmla="*/ 1212057 h 3355181"/>
              <a:gd name="connsiteX24" fmla="*/ 2738437 w 3550443"/>
              <a:gd name="connsiteY24" fmla="*/ 1233488 h 3355181"/>
              <a:gd name="connsiteX25" fmla="*/ 2709862 w 3550443"/>
              <a:gd name="connsiteY25" fmla="*/ 1273969 h 3355181"/>
              <a:gd name="connsiteX26" fmla="*/ 2652712 w 3550443"/>
              <a:gd name="connsiteY26" fmla="*/ 1362076 h 3355181"/>
              <a:gd name="connsiteX27" fmla="*/ 2609849 w 3550443"/>
              <a:gd name="connsiteY27" fmla="*/ 1485901 h 3355181"/>
              <a:gd name="connsiteX28" fmla="*/ 2569368 w 3550443"/>
              <a:gd name="connsiteY28" fmla="*/ 1569244 h 3355181"/>
              <a:gd name="connsiteX29" fmla="*/ 2528887 w 3550443"/>
              <a:gd name="connsiteY29" fmla="*/ 1645444 h 3355181"/>
              <a:gd name="connsiteX30" fmla="*/ 2464594 w 3550443"/>
              <a:gd name="connsiteY30" fmla="*/ 1693070 h 3355181"/>
              <a:gd name="connsiteX31" fmla="*/ 2409824 w 3550443"/>
              <a:gd name="connsiteY31" fmla="*/ 1762126 h 3355181"/>
              <a:gd name="connsiteX32" fmla="*/ 2286000 w 3550443"/>
              <a:gd name="connsiteY32" fmla="*/ 1893094 h 3355181"/>
              <a:gd name="connsiteX33" fmla="*/ 2171699 w 3550443"/>
              <a:gd name="connsiteY33" fmla="*/ 2002632 h 3355181"/>
              <a:gd name="connsiteX34" fmla="*/ 2069305 w 3550443"/>
              <a:gd name="connsiteY34" fmla="*/ 2078830 h 3355181"/>
              <a:gd name="connsiteX35" fmla="*/ 1978817 w 3550443"/>
              <a:gd name="connsiteY35" fmla="*/ 2093119 h 3355181"/>
              <a:gd name="connsiteX36" fmla="*/ 1916905 w 3550443"/>
              <a:gd name="connsiteY36" fmla="*/ 2121694 h 3355181"/>
              <a:gd name="connsiteX37" fmla="*/ 1859755 w 3550443"/>
              <a:gd name="connsiteY37" fmla="*/ 2166937 h 3355181"/>
              <a:gd name="connsiteX38" fmla="*/ 1840705 w 3550443"/>
              <a:gd name="connsiteY38" fmla="*/ 2233613 h 3355181"/>
              <a:gd name="connsiteX39" fmla="*/ 1838324 w 3550443"/>
              <a:gd name="connsiteY39" fmla="*/ 2312194 h 3355181"/>
              <a:gd name="connsiteX40" fmla="*/ 1831181 w 3550443"/>
              <a:gd name="connsiteY40" fmla="*/ 2366962 h 3355181"/>
              <a:gd name="connsiteX41" fmla="*/ 1816894 w 3550443"/>
              <a:gd name="connsiteY41" fmla="*/ 2400300 h 3355181"/>
              <a:gd name="connsiteX42" fmla="*/ 1788319 w 3550443"/>
              <a:gd name="connsiteY42" fmla="*/ 2433637 h 3355181"/>
              <a:gd name="connsiteX43" fmla="*/ 1728788 w 3550443"/>
              <a:gd name="connsiteY43" fmla="*/ 2457450 h 3355181"/>
              <a:gd name="connsiteX44" fmla="*/ 1676400 w 3550443"/>
              <a:gd name="connsiteY44" fmla="*/ 2471737 h 3355181"/>
              <a:gd name="connsiteX45" fmla="*/ 1624013 w 3550443"/>
              <a:gd name="connsiteY45" fmla="*/ 2476500 h 3355181"/>
              <a:gd name="connsiteX46" fmla="*/ 1543050 w 3550443"/>
              <a:gd name="connsiteY46" fmla="*/ 2474118 h 3355181"/>
              <a:gd name="connsiteX47" fmla="*/ 1454944 w 3550443"/>
              <a:gd name="connsiteY47" fmla="*/ 2471737 h 3355181"/>
              <a:gd name="connsiteX48" fmla="*/ 1402556 w 3550443"/>
              <a:gd name="connsiteY48" fmla="*/ 2476500 h 3355181"/>
              <a:gd name="connsiteX49" fmla="*/ 1364456 w 3550443"/>
              <a:gd name="connsiteY49" fmla="*/ 2502693 h 3355181"/>
              <a:gd name="connsiteX50" fmla="*/ 1345406 w 3550443"/>
              <a:gd name="connsiteY50" fmla="*/ 2531268 h 3355181"/>
              <a:gd name="connsiteX51" fmla="*/ 1326356 w 3550443"/>
              <a:gd name="connsiteY51" fmla="*/ 2566987 h 3355181"/>
              <a:gd name="connsiteX52" fmla="*/ 1312069 w 3550443"/>
              <a:gd name="connsiteY52" fmla="*/ 2605087 h 3355181"/>
              <a:gd name="connsiteX53" fmla="*/ 1281113 w 3550443"/>
              <a:gd name="connsiteY53" fmla="*/ 2628900 h 3355181"/>
              <a:gd name="connsiteX54" fmla="*/ 1238250 w 3550443"/>
              <a:gd name="connsiteY54" fmla="*/ 2667000 h 3355181"/>
              <a:gd name="connsiteX55" fmla="*/ 1207294 w 3550443"/>
              <a:gd name="connsiteY55" fmla="*/ 2676525 h 3355181"/>
              <a:gd name="connsiteX56" fmla="*/ 1171575 w 3550443"/>
              <a:gd name="connsiteY56" fmla="*/ 2669381 h 3355181"/>
              <a:gd name="connsiteX57" fmla="*/ 1116806 w 3550443"/>
              <a:gd name="connsiteY57" fmla="*/ 2669381 h 3355181"/>
              <a:gd name="connsiteX58" fmla="*/ 1088231 w 3550443"/>
              <a:gd name="connsiteY58" fmla="*/ 2674143 h 3355181"/>
              <a:gd name="connsiteX59" fmla="*/ 1042988 w 3550443"/>
              <a:gd name="connsiteY59" fmla="*/ 2681287 h 3355181"/>
              <a:gd name="connsiteX60" fmla="*/ 1004888 w 3550443"/>
              <a:gd name="connsiteY60" fmla="*/ 2705100 h 3355181"/>
              <a:gd name="connsiteX61" fmla="*/ 950119 w 3550443"/>
              <a:gd name="connsiteY61" fmla="*/ 2738437 h 3355181"/>
              <a:gd name="connsiteX62" fmla="*/ 859631 w 3550443"/>
              <a:gd name="connsiteY62" fmla="*/ 2802731 h 3355181"/>
              <a:gd name="connsiteX63" fmla="*/ 788194 w 3550443"/>
              <a:gd name="connsiteY63" fmla="*/ 2850356 h 3355181"/>
              <a:gd name="connsiteX64" fmla="*/ 707231 w 3550443"/>
              <a:gd name="connsiteY64" fmla="*/ 2902743 h 3355181"/>
              <a:gd name="connsiteX65" fmla="*/ 652463 w 3550443"/>
              <a:gd name="connsiteY65" fmla="*/ 2947987 h 3355181"/>
              <a:gd name="connsiteX66" fmla="*/ 547688 w 3550443"/>
              <a:gd name="connsiteY66" fmla="*/ 3009900 h 3355181"/>
              <a:gd name="connsiteX67" fmla="*/ 459581 w 3550443"/>
              <a:gd name="connsiteY67" fmla="*/ 3057525 h 3355181"/>
              <a:gd name="connsiteX68" fmla="*/ 326231 w 3550443"/>
              <a:gd name="connsiteY68" fmla="*/ 3126581 h 3355181"/>
              <a:gd name="connsiteX69" fmla="*/ 240506 w 3550443"/>
              <a:gd name="connsiteY69" fmla="*/ 3159918 h 3355181"/>
              <a:gd name="connsiteX70" fmla="*/ 164306 w 3550443"/>
              <a:gd name="connsiteY70" fmla="*/ 3193256 h 3355181"/>
              <a:gd name="connsiteX71" fmla="*/ 102394 w 3550443"/>
              <a:gd name="connsiteY71" fmla="*/ 3214687 h 3355181"/>
              <a:gd name="connsiteX72" fmla="*/ 0 w 3550443"/>
              <a:gd name="connsiteY72" fmla="*/ 3226593 h 3355181"/>
              <a:gd name="connsiteX73" fmla="*/ 11906 w 3550443"/>
              <a:gd name="connsiteY73" fmla="*/ 3245643 h 3355181"/>
              <a:gd name="connsiteX74" fmla="*/ 33338 w 3550443"/>
              <a:gd name="connsiteY74" fmla="*/ 3274218 h 3355181"/>
              <a:gd name="connsiteX75" fmla="*/ 45244 w 3550443"/>
              <a:gd name="connsiteY75" fmla="*/ 3317081 h 3355181"/>
              <a:gd name="connsiteX76" fmla="*/ 47625 w 3550443"/>
              <a:gd name="connsiteY76" fmla="*/ 3355181 h 3355181"/>
              <a:gd name="connsiteX77" fmla="*/ 100013 w 3550443"/>
              <a:gd name="connsiteY77" fmla="*/ 3338512 h 3355181"/>
              <a:gd name="connsiteX78" fmla="*/ 247650 w 3550443"/>
              <a:gd name="connsiteY78" fmla="*/ 3281362 h 3355181"/>
              <a:gd name="connsiteX79" fmla="*/ 402431 w 3550443"/>
              <a:gd name="connsiteY79" fmla="*/ 3207543 h 3355181"/>
              <a:gd name="connsiteX80" fmla="*/ 531019 w 3550443"/>
              <a:gd name="connsiteY80" fmla="*/ 3131343 h 3355181"/>
              <a:gd name="connsiteX81" fmla="*/ 623888 w 3550443"/>
              <a:gd name="connsiteY81" fmla="*/ 3067050 h 3355181"/>
              <a:gd name="connsiteX82" fmla="*/ 721519 w 3550443"/>
              <a:gd name="connsiteY82" fmla="*/ 2997993 h 3355181"/>
              <a:gd name="connsiteX83" fmla="*/ 857250 w 3550443"/>
              <a:gd name="connsiteY83" fmla="*/ 2893218 h 3355181"/>
              <a:gd name="connsiteX84" fmla="*/ 978694 w 3550443"/>
              <a:gd name="connsiteY84" fmla="*/ 2819400 h 3355181"/>
              <a:gd name="connsiteX85" fmla="*/ 1035844 w 3550443"/>
              <a:gd name="connsiteY85" fmla="*/ 2767012 h 3355181"/>
              <a:gd name="connsiteX86" fmla="*/ 1066800 w 3550443"/>
              <a:gd name="connsiteY86" fmla="*/ 2757487 h 3355181"/>
              <a:gd name="connsiteX87" fmla="*/ 1081088 w 3550443"/>
              <a:gd name="connsiteY87" fmla="*/ 2752725 h 3355181"/>
              <a:gd name="connsiteX88" fmla="*/ 1140619 w 3550443"/>
              <a:gd name="connsiteY88" fmla="*/ 2747962 h 3355181"/>
              <a:gd name="connsiteX89" fmla="*/ 1200150 w 3550443"/>
              <a:gd name="connsiteY89" fmla="*/ 2738437 h 3355181"/>
              <a:gd name="connsiteX90" fmla="*/ 1221581 w 3550443"/>
              <a:gd name="connsiteY90" fmla="*/ 2733675 h 3355181"/>
              <a:gd name="connsiteX91" fmla="*/ 1240631 w 3550443"/>
              <a:gd name="connsiteY91" fmla="*/ 2724150 h 3355181"/>
              <a:gd name="connsiteX92" fmla="*/ 1307306 w 3550443"/>
              <a:gd name="connsiteY92" fmla="*/ 2683668 h 3355181"/>
              <a:gd name="connsiteX93" fmla="*/ 1338263 w 3550443"/>
              <a:gd name="connsiteY93" fmla="*/ 2669381 h 3355181"/>
              <a:gd name="connsiteX94" fmla="*/ 1347788 w 3550443"/>
              <a:gd name="connsiteY94" fmla="*/ 2643187 h 3355181"/>
              <a:gd name="connsiteX95" fmla="*/ 1362075 w 3550443"/>
              <a:gd name="connsiteY95" fmla="*/ 2619375 h 3355181"/>
              <a:gd name="connsiteX96" fmla="*/ 1383506 w 3550443"/>
              <a:gd name="connsiteY96" fmla="*/ 2593181 h 3355181"/>
              <a:gd name="connsiteX97" fmla="*/ 1407319 w 3550443"/>
              <a:gd name="connsiteY97" fmla="*/ 2555081 h 3355181"/>
              <a:gd name="connsiteX98" fmla="*/ 1438275 w 3550443"/>
              <a:gd name="connsiteY98" fmla="*/ 2531268 h 3355181"/>
              <a:gd name="connsiteX99" fmla="*/ 1457325 w 3550443"/>
              <a:gd name="connsiteY99" fmla="*/ 2521743 h 3355181"/>
              <a:gd name="connsiteX100" fmla="*/ 1485900 w 3550443"/>
              <a:gd name="connsiteY100" fmla="*/ 2521743 h 3355181"/>
              <a:gd name="connsiteX101" fmla="*/ 1540669 w 3550443"/>
              <a:gd name="connsiteY101" fmla="*/ 2528887 h 3355181"/>
              <a:gd name="connsiteX102" fmla="*/ 1590675 w 3550443"/>
              <a:gd name="connsiteY102" fmla="*/ 2533650 h 3355181"/>
              <a:gd name="connsiteX103" fmla="*/ 1643063 w 3550443"/>
              <a:gd name="connsiteY103" fmla="*/ 2528887 h 3355181"/>
              <a:gd name="connsiteX104" fmla="*/ 1664494 w 3550443"/>
              <a:gd name="connsiteY104" fmla="*/ 2528887 h 3355181"/>
              <a:gd name="connsiteX105" fmla="*/ 1704975 w 3550443"/>
              <a:gd name="connsiteY105" fmla="*/ 2512218 h 3355181"/>
              <a:gd name="connsiteX106" fmla="*/ 1728788 w 3550443"/>
              <a:gd name="connsiteY106" fmla="*/ 2497931 h 3355181"/>
              <a:gd name="connsiteX107" fmla="*/ 1785938 w 3550443"/>
              <a:gd name="connsiteY107" fmla="*/ 2476500 h 3355181"/>
              <a:gd name="connsiteX108" fmla="*/ 1807369 w 3550443"/>
              <a:gd name="connsiteY108" fmla="*/ 2452687 h 3355181"/>
              <a:gd name="connsiteX109" fmla="*/ 1843088 w 3550443"/>
              <a:gd name="connsiteY109" fmla="*/ 2421731 h 3355181"/>
              <a:gd name="connsiteX110" fmla="*/ 1859756 w 3550443"/>
              <a:gd name="connsiteY110" fmla="*/ 2378868 h 3355181"/>
              <a:gd name="connsiteX111" fmla="*/ 1876425 w 3550443"/>
              <a:gd name="connsiteY111" fmla="*/ 2340768 h 3355181"/>
              <a:gd name="connsiteX112" fmla="*/ 1890713 w 3550443"/>
              <a:gd name="connsiteY112" fmla="*/ 2300287 h 3355181"/>
              <a:gd name="connsiteX113" fmla="*/ 1893093 w 3550443"/>
              <a:gd name="connsiteY113" fmla="*/ 2252663 h 3355181"/>
              <a:gd name="connsiteX114" fmla="*/ 1912143 w 3550443"/>
              <a:gd name="connsiteY114" fmla="*/ 2207419 h 3355181"/>
              <a:gd name="connsiteX115" fmla="*/ 1955006 w 3550443"/>
              <a:gd name="connsiteY115" fmla="*/ 2162176 h 3355181"/>
              <a:gd name="connsiteX116" fmla="*/ 2059780 w 3550443"/>
              <a:gd name="connsiteY116" fmla="*/ 2143125 h 3355181"/>
              <a:gd name="connsiteX117" fmla="*/ 2216943 w 3550443"/>
              <a:gd name="connsiteY117" fmla="*/ 2033588 h 3355181"/>
              <a:gd name="connsiteX118" fmla="*/ 2274093 w 3550443"/>
              <a:gd name="connsiteY118" fmla="*/ 1981201 h 3355181"/>
              <a:gd name="connsiteX119" fmla="*/ 2378868 w 3550443"/>
              <a:gd name="connsiteY119" fmla="*/ 1871663 h 3355181"/>
              <a:gd name="connsiteX120" fmla="*/ 2486024 w 3550443"/>
              <a:gd name="connsiteY120" fmla="*/ 1740695 h 3355181"/>
              <a:gd name="connsiteX121" fmla="*/ 2566986 w 3550443"/>
              <a:gd name="connsiteY121" fmla="*/ 1669256 h 3355181"/>
              <a:gd name="connsiteX122" fmla="*/ 2638424 w 3550443"/>
              <a:gd name="connsiteY122" fmla="*/ 1516857 h 3355181"/>
              <a:gd name="connsiteX123" fmla="*/ 2693193 w 3550443"/>
              <a:gd name="connsiteY123" fmla="*/ 1385888 h 3355181"/>
              <a:gd name="connsiteX124" fmla="*/ 2724149 w 3550443"/>
              <a:gd name="connsiteY124" fmla="*/ 1321594 h 3355181"/>
              <a:gd name="connsiteX125" fmla="*/ 2783681 w 3550443"/>
              <a:gd name="connsiteY125" fmla="*/ 1266826 h 3355181"/>
              <a:gd name="connsiteX126" fmla="*/ 2886074 w 3550443"/>
              <a:gd name="connsiteY126" fmla="*/ 1209676 h 3355181"/>
              <a:gd name="connsiteX127" fmla="*/ 2950368 w 3550443"/>
              <a:gd name="connsiteY127" fmla="*/ 1195388 h 3355181"/>
              <a:gd name="connsiteX128" fmla="*/ 3002755 w 3550443"/>
              <a:gd name="connsiteY128" fmla="*/ 1140619 h 3355181"/>
              <a:gd name="connsiteX129" fmla="*/ 3040855 w 3550443"/>
              <a:gd name="connsiteY129" fmla="*/ 1057276 h 3355181"/>
              <a:gd name="connsiteX130" fmla="*/ 3050380 w 3550443"/>
              <a:gd name="connsiteY130" fmla="*/ 1004889 h 3355181"/>
              <a:gd name="connsiteX131" fmla="*/ 3083718 w 3550443"/>
              <a:gd name="connsiteY131" fmla="*/ 962026 h 3355181"/>
              <a:gd name="connsiteX132" fmla="*/ 3105150 w 3550443"/>
              <a:gd name="connsiteY132" fmla="*/ 926308 h 3355181"/>
              <a:gd name="connsiteX133" fmla="*/ 3133724 w 3550443"/>
              <a:gd name="connsiteY133" fmla="*/ 857252 h 3355181"/>
              <a:gd name="connsiteX134" fmla="*/ 3143248 w 3550443"/>
              <a:gd name="connsiteY134" fmla="*/ 819152 h 3355181"/>
              <a:gd name="connsiteX135" fmla="*/ 3162299 w 3550443"/>
              <a:gd name="connsiteY135" fmla="*/ 785814 h 3355181"/>
              <a:gd name="connsiteX136" fmla="*/ 3195637 w 3550443"/>
              <a:gd name="connsiteY136" fmla="*/ 745333 h 3355181"/>
              <a:gd name="connsiteX137" fmla="*/ 3233737 w 3550443"/>
              <a:gd name="connsiteY137" fmla="*/ 695325 h 3355181"/>
              <a:gd name="connsiteX138" fmla="*/ 3298031 w 3550443"/>
              <a:gd name="connsiteY138" fmla="*/ 583408 h 3355181"/>
              <a:gd name="connsiteX139" fmla="*/ 3338512 w 3550443"/>
              <a:gd name="connsiteY139" fmla="*/ 550071 h 3355181"/>
              <a:gd name="connsiteX140" fmla="*/ 3362324 w 3550443"/>
              <a:gd name="connsiteY140" fmla="*/ 495302 h 3355181"/>
              <a:gd name="connsiteX141" fmla="*/ 3390899 w 3550443"/>
              <a:gd name="connsiteY141" fmla="*/ 421483 h 3355181"/>
              <a:gd name="connsiteX142" fmla="*/ 3421856 w 3550443"/>
              <a:gd name="connsiteY142" fmla="*/ 340520 h 3355181"/>
              <a:gd name="connsiteX143" fmla="*/ 3481387 w 3550443"/>
              <a:gd name="connsiteY143" fmla="*/ 245270 h 3355181"/>
              <a:gd name="connsiteX144" fmla="*/ 3538538 w 3550443"/>
              <a:gd name="connsiteY144" fmla="*/ 130967 h 3355181"/>
              <a:gd name="connsiteX145" fmla="*/ 3550443 w 3550443"/>
              <a:gd name="connsiteY145" fmla="*/ 64294 h 3355181"/>
              <a:gd name="connsiteX146" fmla="*/ 3529012 w 3550443"/>
              <a:gd name="connsiteY146" fmla="*/ 14289 h 3355181"/>
              <a:gd name="connsiteX147" fmla="*/ 3514724 w 3550443"/>
              <a:gd name="connsiteY147" fmla="*/ 0 h 3355181"/>
              <a:gd name="connsiteX0" fmla="*/ 3514724 w 3550443"/>
              <a:gd name="connsiteY0" fmla="*/ 0 h 3355181"/>
              <a:gd name="connsiteX1" fmla="*/ 3490912 w 3550443"/>
              <a:gd name="connsiteY1" fmla="*/ 26194 h 3355181"/>
              <a:gd name="connsiteX2" fmla="*/ 3490912 w 3550443"/>
              <a:gd name="connsiteY2" fmla="*/ 61913 h 3355181"/>
              <a:gd name="connsiteX3" fmla="*/ 3469481 w 3550443"/>
              <a:gd name="connsiteY3" fmla="*/ 133351 h 3355181"/>
              <a:gd name="connsiteX4" fmla="*/ 3440906 w 3550443"/>
              <a:gd name="connsiteY4" fmla="*/ 221456 h 3355181"/>
              <a:gd name="connsiteX5" fmla="*/ 3381374 w 3550443"/>
              <a:gd name="connsiteY5" fmla="*/ 333376 h 3355181"/>
              <a:gd name="connsiteX6" fmla="*/ 3336130 w 3550443"/>
              <a:gd name="connsiteY6" fmla="*/ 378620 h 3355181"/>
              <a:gd name="connsiteX7" fmla="*/ 3298031 w 3550443"/>
              <a:gd name="connsiteY7" fmla="*/ 416720 h 3355181"/>
              <a:gd name="connsiteX8" fmla="*/ 3278980 w 3550443"/>
              <a:gd name="connsiteY8" fmla="*/ 442914 h 3355181"/>
              <a:gd name="connsiteX9" fmla="*/ 3259931 w 3550443"/>
              <a:gd name="connsiteY9" fmla="*/ 483396 h 3355181"/>
              <a:gd name="connsiteX10" fmla="*/ 3193255 w 3550443"/>
              <a:gd name="connsiteY10" fmla="*/ 511970 h 3355181"/>
              <a:gd name="connsiteX11" fmla="*/ 3133724 w 3550443"/>
              <a:gd name="connsiteY11" fmla="*/ 552451 h 3355181"/>
              <a:gd name="connsiteX12" fmla="*/ 3078956 w 3550443"/>
              <a:gd name="connsiteY12" fmla="*/ 654845 h 3355181"/>
              <a:gd name="connsiteX13" fmla="*/ 3057524 w 3550443"/>
              <a:gd name="connsiteY13" fmla="*/ 726283 h 3355181"/>
              <a:gd name="connsiteX14" fmla="*/ 3055144 w 3550443"/>
              <a:gd name="connsiteY14" fmla="*/ 790575 h 3355181"/>
              <a:gd name="connsiteX15" fmla="*/ 3045618 w 3550443"/>
              <a:gd name="connsiteY15" fmla="*/ 847727 h 3355181"/>
              <a:gd name="connsiteX16" fmla="*/ 3038474 w 3550443"/>
              <a:gd name="connsiteY16" fmla="*/ 885826 h 3355181"/>
              <a:gd name="connsiteX17" fmla="*/ 3024187 w 3550443"/>
              <a:gd name="connsiteY17" fmla="*/ 914402 h 3355181"/>
              <a:gd name="connsiteX18" fmla="*/ 3007518 w 3550443"/>
              <a:gd name="connsiteY18" fmla="*/ 950119 h 3355181"/>
              <a:gd name="connsiteX19" fmla="*/ 2978943 w 3550443"/>
              <a:gd name="connsiteY19" fmla="*/ 1002507 h 3355181"/>
              <a:gd name="connsiteX20" fmla="*/ 2962274 w 3550443"/>
              <a:gd name="connsiteY20" fmla="*/ 1090613 h 3355181"/>
              <a:gd name="connsiteX21" fmla="*/ 2924174 w 3550443"/>
              <a:gd name="connsiteY21" fmla="*/ 1140620 h 3355181"/>
              <a:gd name="connsiteX22" fmla="*/ 2833687 w 3550443"/>
              <a:gd name="connsiteY22" fmla="*/ 1188244 h 3355181"/>
              <a:gd name="connsiteX23" fmla="*/ 2771774 w 3550443"/>
              <a:gd name="connsiteY23" fmla="*/ 1212057 h 3355181"/>
              <a:gd name="connsiteX24" fmla="*/ 2738437 w 3550443"/>
              <a:gd name="connsiteY24" fmla="*/ 1233488 h 3355181"/>
              <a:gd name="connsiteX25" fmla="*/ 2709862 w 3550443"/>
              <a:gd name="connsiteY25" fmla="*/ 1273969 h 3355181"/>
              <a:gd name="connsiteX26" fmla="*/ 2652712 w 3550443"/>
              <a:gd name="connsiteY26" fmla="*/ 1362076 h 3355181"/>
              <a:gd name="connsiteX27" fmla="*/ 2609849 w 3550443"/>
              <a:gd name="connsiteY27" fmla="*/ 1485901 h 3355181"/>
              <a:gd name="connsiteX28" fmla="*/ 2569368 w 3550443"/>
              <a:gd name="connsiteY28" fmla="*/ 1569244 h 3355181"/>
              <a:gd name="connsiteX29" fmla="*/ 2528887 w 3550443"/>
              <a:gd name="connsiteY29" fmla="*/ 1645444 h 3355181"/>
              <a:gd name="connsiteX30" fmla="*/ 2464594 w 3550443"/>
              <a:gd name="connsiteY30" fmla="*/ 1693070 h 3355181"/>
              <a:gd name="connsiteX31" fmla="*/ 2409824 w 3550443"/>
              <a:gd name="connsiteY31" fmla="*/ 1762126 h 3355181"/>
              <a:gd name="connsiteX32" fmla="*/ 2286000 w 3550443"/>
              <a:gd name="connsiteY32" fmla="*/ 1893094 h 3355181"/>
              <a:gd name="connsiteX33" fmla="*/ 2171699 w 3550443"/>
              <a:gd name="connsiteY33" fmla="*/ 2002632 h 3355181"/>
              <a:gd name="connsiteX34" fmla="*/ 2069305 w 3550443"/>
              <a:gd name="connsiteY34" fmla="*/ 2078830 h 3355181"/>
              <a:gd name="connsiteX35" fmla="*/ 1978817 w 3550443"/>
              <a:gd name="connsiteY35" fmla="*/ 2093119 h 3355181"/>
              <a:gd name="connsiteX36" fmla="*/ 1916905 w 3550443"/>
              <a:gd name="connsiteY36" fmla="*/ 2121694 h 3355181"/>
              <a:gd name="connsiteX37" fmla="*/ 1859755 w 3550443"/>
              <a:gd name="connsiteY37" fmla="*/ 2166937 h 3355181"/>
              <a:gd name="connsiteX38" fmla="*/ 1840705 w 3550443"/>
              <a:gd name="connsiteY38" fmla="*/ 2233613 h 3355181"/>
              <a:gd name="connsiteX39" fmla="*/ 1838324 w 3550443"/>
              <a:gd name="connsiteY39" fmla="*/ 2312194 h 3355181"/>
              <a:gd name="connsiteX40" fmla="*/ 1831181 w 3550443"/>
              <a:gd name="connsiteY40" fmla="*/ 2366962 h 3355181"/>
              <a:gd name="connsiteX41" fmla="*/ 1816894 w 3550443"/>
              <a:gd name="connsiteY41" fmla="*/ 2400300 h 3355181"/>
              <a:gd name="connsiteX42" fmla="*/ 1788319 w 3550443"/>
              <a:gd name="connsiteY42" fmla="*/ 2433637 h 3355181"/>
              <a:gd name="connsiteX43" fmla="*/ 1728788 w 3550443"/>
              <a:gd name="connsiteY43" fmla="*/ 2457450 h 3355181"/>
              <a:gd name="connsiteX44" fmla="*/ 1676400 w 3550443"/>
              <a:gd name="connsiteY44" fmla="*/ 2471737 h 3355181"/>
              <a:gd name="connsiteX45" fmla="*/ 1624013 w 3550443"/>
              <a:gd name="connsiteY45" fmla="*/ 2476500 h 3355181"/>
              <a:gd name="connsiteX46" fmla="*/ 1543050 w 3550443"/>
              <a:gd name="connsiteY46" fmla="*/ 2474118 h 3355181"/>
              <a:gd name="connsiteX47" fmla="*/ 1454944 w 3550443"/>
              <a:gd name="connsiteY47" fmla="*/ 2471737 h 3355181"/>
              <a:gd name="connsiteX48" fmla="*/ 1402556 w 3550443"/>
              <a:gd name="connsiteY48" fmla="*/ 2476500 h 3355181"/>
              <a:gd name="connsiteX49" fmla="*/ 1364456 w 3550443"/>
              <a:gd name="connsiteY49" fmla="*/ 2502693 h 3355181"/>
              <a:gd name="connsiteX50" fmla="*/ 1345406 w 3550443"/>
              <a:gd name="connsiteY50" fmla="*/ 2531268 h 3355181"/>
              <a:gd name="connsiteX51" fmla="*/ 1326356 w 3550443"/>
              <a:gd name="connsiteY51" fmla="*/ 2566987 h 3355181"/>
              <a:gd name="connsiteX52" fmla="*/ 1312069 w 3550443"/>
              <a:gd name="connsiteY52" fmla="*/ 2605087 h 3355181"/>
              <a:gd name="connsiteX53" fmla="*/ 1281113 w 3550443"/>
              <a:gd name="connsiteY53" fmla="*/ 2628900 h 3355181"/>
              <a:gd name="connsiteX54" fmla="*/ 1238250 w 3550443"/>
              <a:gd name="connsiteY54" fmla="*/ 2667000 h 3355181"/>
              <a:gd name="connsiteX55" fmla="*/ 1207294 w 3550443"/>
              <a:gd name="connsiteY55" fmla="*/ 2676525 h 3355181"/>
              <a:gd name="connsiteX56" fmla="*/ 1171575 w 3550443"/>
              <a:gd name="connsiteY56" fmla="*/ 2669381 h 3355181"/>
              <a:gd name="connsiteX57" fmla="*/ 1116806 w 3550443"/>
              <a:gd name="connsiteY57" fmla="*/ 2669381 h 3355181"/>
              <a:gd name="connsiteX58" fmla="*/ 1088231 w 3550443"/>
              <a:gd name="connsiteY58" fmla="*/ 2674143 h 3355181"/>
              <a:gd name="connsiteX59" fmla="*/ 1042988 w 3550443"/>
              <a:gd name="connsiteY59" fmla="*/ 2681287 h 3355181"/>
              <a:gd name="connsiteX60" fmla="*/ 1004888 w 3550443"/>
              <a:gd name="connsiteY60" fmla="*/ 2705100 h 3355181"/>
              <a:gd name="connsiteX61" fmla="*/ 950119 w 3550443"/>
              <a:gd name="connsiteY61" fmla="*/ 2738437 h 3355181"/>
              <a:gd name="connsiteX62" fmla="*/ 859631 w 3550443"/>
              <a:gd name="connsiteY62" fmla="*/ 2802731 h 3355181"/>
              <a:gd name="connsiteX63" fmla="*/ 788194 w 3550443"/>
              <a:gd name="connsiteY63" fmla="*/ 2850356 h 3355181"/>
              <a:gd name="connsiteX64" fmla="*/ 707231 w 3550443"/>
              <a:gd name="connsiteY64" fmla="*/ 2902743 h 3355181"/>
              <a:gd name="connsiteX65" fmla="*/ 652463 w 3550443"/>
              <a:gd name="connsiteY65" fmla="*/ 2947987 h 3355181"/>
              <a:gd name="connsiteX66" fmla="*/ 547688 w 3550443"/>
              <a:gd name="connsiteY66" fmla="*/ 3009900 h 3355181"/>
              <a:gd name="connsiteX67" fmla="*/ 459581 w 3550443"/>
              <a:gd name="connsiteY67" fmla="*/ 3057525 h 3355181"/>
              <a:gd name="connsiteX68" fmla="*/ 326231 w 3550443"/>
              <a:gd name="connsiteY68" fmla="*/ 3126581 h 3355181"/>
              <a:gd name="connsiteX69" fmla="*/ 240506 w 3550443"/>
              <a:gd name="connsiteY69" fmla="*/ 3159918 h 3355181"/>
              <a:gd name="connsiteX70" fmla="*/ 164306 w 3550443"/>
              <a:gd name="connsiteY70" fmla="*/ 3193256 h 3355181"/>
              <a:gd name="connsiteX71" fmla="*/ 102394 w 3550443"/>
              <a:gd name="connsiteY71" fmla="*/ 3214687 h 3355181"/>
              <a:gd name="connsiteX72" fmla="*/ 0 w 3550443"/>
              <a:gd name="connsiteY72" fmla="*/ 3226593 h 3355181"/>
              <a:gd name="connsiteX73" fmla="*/ 11906 w 3550443"/>
              <a:gd name="connsiteY73" fmla="*/ 3245643 h 3355181"/>
              <a:gd name="connsiteX74" fmla="*/ 33338 w 3550443"/>
              <a:gd name="connsiteY74" fmla="*/ 3274218 h 3355181"/>
              <a:gd name="connsiteX75" fmla="*/ 45244 w 3550443"/>
              <a:gd name="connsiteY75" fmla="*/ 3317081 h 3355181"/>
              <a:gd name="connsiteX76" fmla="*/ 47625 w 3550443"/>
              <a:gd name="connsiteY76" fmla="*/ 3355181 h 3355181"/>
              <a:gd name="connsiteX77" fmla="*/ 100013 w 3550443"/>
              <a:gd name="connsiteY77" fmla="*/ 3338512 h 3355181"/>
              <a:gd name="connsiteX78" fmla="*/ 247650 w 3550443"/>
              <a:gd name="connsiteY78" fmla="*/ 3281362 h 3355181"/>
              <a:gd name="connsiteX79" fmla="*/ 402431 w 3550443"/>
              <a:gd name="connsiteY79" fmla="*/ 3207543 h 3355181"/>
              <a:gd name="connsiteX80" fmla="*/ 531019 w 3550443"/>
              <a:gd name="connsiteY80" fmla="*/ 3131343 h 3355181"/>
              <a:gd name="connsiteX81" fmla="*/ 623888 w 3550443"/>
              <a:gd name="connsiteY81" fmla="*/ 3067050 h 3355181"/>
              <a:gd name="connsiteX82" fmla="*/ 721519 w 3550443"/>
              <a:gd name="connsiteY82" fmla="*/ 2997993 h 3355181"/>
              <a:gd name="connsiteX83" fmla="*/ 857250 w 3550443"/>
              <a:gd name="connsiteY83" fmla="*/ 2893218 h 3355181"/>
              <a:gd name="connsiteX84" fmla="*/ 978694 w 3550443"/>
              <a:gd name="connsiteY84" fmla="*/ 2819400 h 3355181"/>
              <a:gd name="connsiteX85" fmla="*/ 1035844 w 3550443"/>
              <a:gd name="connsiteY85" fmla="*/ 2767012 h 3355181"/>
              <a:gd name="connsiteX86" fmla="*/ 1066800 w 3550443"/>
              <a:gd name="connsiteY86" fmla="*/ 2757487 h 3355181"/>
              <a:gd name="connsiteX87" fmla="*/ 1081088 w 3550443"/>
              <a:gd name="connsiteY87" fmla="*/ 2752725 h 3355181"/>
              <a:gd name="connsiteX88" fmla="*/ 1140619 w 3550443"/>
              <a:gd name="connsiteY88" fmla="*/ 2747962 h 3355181"/>
              <a:gd name="connsiteX89" fmla="*/ 1200150 w 3550443"/>
              <a:gd name="connsiteY89" fmla="*/ 2738437 h 3355181"/>
              <a:gd name="connsiteX90" fmla="*/ 1221581 w 3550443"/>
              <a:gd name="connsiteY90" fmla="*/ 2733675 h 3355181"/>
              <a:gd name="connsiteX91" fmla="*/ 1240631 w 3550443"/>
              <a:gd name="connsiteY91" fmla="*/ 2724150 h 3355181"/>
              <a:gd name="connsiteX92" fmla="*/ 1307306 w 3550443"/>
              <a:gd name="connsiteY92" fmla="*/ 2683668 h 3355181"/>
              <a:gd name="connsiteX93" fmla="*/ 1338263 w 3550443"/>
              <a:gd name="connsiteY93" fmla="*/ 2669381 h 3355181"/>
              <a:gd name="connsiteX94" fmla="*/ 1347788 w 3550443"/>
              <a:gd name="connsiteY94" fmla="*/ 2643187 h 3355181"/>
              <a:gd name="connsiteX95" fmla="*/ 1362075 w 3550443"/>
              <a:gd name="connsiteY95" fmla="*/ 2619375 h 3355181"/>
              <a:gd name="connsiteX96" fmla="*/ 1383506 w 3550443"/>
              <a:gd name="connsiteY96" fmla="*/ 2593181 h 3355181"/>
              <a:gd name="connsiteX97" fmla="*/ 1407319 w 3550443"/>
              <a:gd name="connsiteY97" fmla="*/ 2555081 h 3355181"/>
              <a:gd name="connsiteX98" fmla="*/ 1438275 w 3550443"/>
              <a:gd name="connsiteY98" fmla="*/ 2531268 h 3355181"/>
              <a:gd name="connsiteX99" fmla="*/ 1457325 w 3550443"/>
              <a:gd name="connsiteY99" fmla="*/ 2521743 h 3355181"/>
              <a:gd name="connsiteX100" fmla="*/ 1485900 w 3550443"/>
              <a:gd name="connsiteY100" fmla="*/ 2521743 h 3355181"/>
              <a:gd name="connsiteX101" fmla="*/ 1540669 w 3550443"/>
              <a:gd name="connsiteY101" fmla="*/ 2528887 h 3355181"/>
              <a:gd name="connsiteX102" fmla="*/ 1590675 w 3550443"/>
              <a:gd name="connsiteY102" fmla="*/ 2533650 h 3355181"/>
              <a:gd name="connsiteX103" fmla="*/ 1643063 w 3550443"/>
              <a:gd name="connsiteY103" fmla="*/ 2528887 h 3355181"/>
              <a:gd name="connsiteX104" fmla="*/ 1664494 w 3550443"/>
              <a:gd name="connsiteY104" fmla="*/ 2528887 h 3355181"/>
              <a:gd name="connsiteX105" fmla="*/ 1704975 w 3550443"/>
              <a:gd name="connsiteY105" fmla="*/ 2512218 h 3355181"/>
              <a:gd name="connsiteX106" fmla="*/ 1728788 w 3550443"/>
              <a:gd name="connsiteY106" fmla="*/ 2497931 h 3355181"/>
              <a:gd name="connsiteX107" fmla="*/ 1785938 w 3550443"/>
              <a:gd name="connsiteY107" fmla="*/ 2476500 h 3355181"/>
              <a:gd name="connsiteX108" fmla="*/ 1807369 w 3550443"/>
              <a:gd name="connsiteY108" fmla="*/ 2452687 h 3355181"/>
              <a:gd name="connsiteX109" fmla="*/ 1843088 w 3550443"/>
              <a:gd name="connsiteY109" fmla="*/ 2421731 h 3355181"/>
              <a:gd name="connsiteX110" fmla="*/ 1859756 w 3550443"/>
              <a:gd name="connsiteY110" fmla="*/ 2378868 h 3355181"/>
              <a:gd name="connsiteX111" fmla="*/ 1876425 w 3550443"/>
              <a:gd name="connsiteY111" fmla="*/ 2340768 h 3355181"/>
              <a:gd name="connsiteX112" fmla="*/ 1890713 w 3550443"/>
              <a:gd name="connsiteY112" fmla="*/ 2300287 h 3355181"/>
              <a:gd name="connsiteX113" fmla="*/ 1893093 w 3550443"/>
              <a:gd name="connsiteY113" fmla="*/ 2252663 h 3355181"/>
              <a:gd name="connsiteX114" fmla="*/ 1912143 w 3550443"/>
              <a:gd name="connsiteY114" fmla="*/ 2207419 h 3355181"/>
              <a:gd name="connsiteX115" fmla="*/ 1955006 w 3550443"/>
              <a:gd name="connsiteY115" fmla="*/ 2162176 h 3355181"/>
              <a:gd name="connsiteX116" fmla="*/ 2059780 w 3550443"/>
              <a:gd name="connsiteY116" fmla="*/ 2143125 h 3355181"/>
              <a:gd name="connsiteX117" fmla="*/ 2216943 w 3550443"/>
              <a:gd name="connsiteY117" fmla="*/ 2033588 h 3355181"/>
              <a:gd name="connsiteX118" fmla="*/ 2274093 w 3550443"/>
              <a:gd name="connsiteY118" fmla="*/ 1981201 h 3355181"/>
              <a:gd name="connsiteX119" fmla="*/ 2378868 w 3550443"/>
              <a:gd name="connsiteY119" fmla="*/ 1871663 h 3355181"/>
              <a:gd name="connsiteX120" fmla="*/ 2486024 w 3550443"/>
              <a:gd name="connsiteY120" fmla="*/ 1740695 h 3355181"/>
              <a:gd name="connsiteX121" fmla="*/ 2566986 w 3550443"/>
              <a:gd name="connsiteY121" fmla="*/ 1669256 h 3355181"/>
              <a:gd name="connsiteX122" fmla="*/ 2638424 w 3550443"/>
              <a:gd name="connsiteY122" fmla="*/ 1516857 h 3355181"/>
              <a:gd name="connsiteX123" fmla="*/ 2693193 w 3550443"/>
              <a:gd name="connsiteY123" fmla="*/ 1385888 h 3355181"/>
              <a:gd name="connsiteX124" fmla="*/ 2724149 w 3550443"/>
              <a:gd name="connsiteY124" fmla="*/ 1321594 h 3355181"/>
              <a:gd name="connsiteX125" fmla="*/ 2783681 w 3550443"/>
              <a:gd name="connsiteY125" fmla="*/ 1266826 h 3355181"/>
              <a:gd name="connsiteX126" fmla="*/ 2886074 w 3550443"/>
              <a:gd name="connsiteY126" fmla="*/ 1209676 h 3355181"/>
              <a:gd name="connsiteX127" fmla="*/ 2950368 w 3550443"/>
              <a:gd name="connsiteY127" fmla="*/ 1195388 h 3355181"/>
              <a:gd name="connsiteX128" fmla="*/ 3002755 w 3550443"/>
              <a:gd name="connsiteY128" fmla="*/ 1140619 h 3355181"/>
              <a:gd name="connsiteX129" fmla="*/ 3040855 w 3550443"/>
              <a:gd name="connsiteY129" fmla="*/ 1057276 h 3355181"/>
              <a:gd name="connsiteX130" fmla="*/ 3050380 w 3550443"/>
              <a:gd name="connsiteY130" fmla="*/ 1004889 h 3355181"/>
              <a:gd name="connsiteX131" fmla="*/ 3083718 w 3550443"/>
              <a:gd name="connsiteY131" fmla="*/ 962026 h 3355181"/>
              <a:gd name="connsiteX132" fmla="*/ 3105150 w 3550443"/>
              <a:gd name="connsiteY132" fmla="*/ 926308 h 3355181"/>
              <a:gd name="connsiteX133" fmla="*/ 3133724 w 3550443"/>
              <a:gd name="connsiteY133" fmla="*/ 857252 h 3355181"/>
              <a:gd name="connsiteX134" fmla="*/ 3143248 w 3550443"/>
              <a:gd name="connsiteY134" fmla="*/ 819152 h 3355181"/>
              <a:gd name="connsiteX135" fmla="*/ 3162299 w 3550443"/>
              <a:gd name="connsiteY135" fmla="*/ 785814 h 3355181"/>
              <a:gd name="connsiteX136" fmla="*/ 3195637 w 3550443"/>
              <a:gd name="connsiteY136" fmla="*/ 745333 h 3355181"/>
              <a:gd name="connsiteX137" fmla="*/ 3233737 w 3550443"/>
              <a:gd name="connsiteY137" fmla="*/ 695325 h 3355181"/>
              <a:gd name="connsiteX138" fmla="*/ 3298031 w 3550443"/>
              <a:gd name="connsiteY138" fmla="*/ 583408 h 3355181"/>
              <a:gd name="connsiteX139" fmla="*/ 3338512 w 3550443"/>
              <a:gd name="connsiteY139" fmla="*/ 550071 h 3355181"/>
              <a:gd name="connsiteX140" fmla="*/ 3362324 w 3550443"/>
              <a:gd name="connsiteY140" fmla="*/ 495302 h 3355181"/>
              <a:gd name="connsiteX141" fmla="*/ 3390899 w 3550443"/>
              <a:gd name="connsiteY141" fmla="*/ 421483 h 3355181"/>
              <a:gd name="connsiteX142" fmla="*/ 3421856 w 3550443"/>
              <a:gd name="connsiteY142" fmla="*/ 340520 h 3355181"/>
              <a:gd name="connsiteX143" fmla="*/ 3481387 w 3550443"/>
              <a:gd name="connsiteY143" fmla="*/ 245270 h 3355181"/>
              <a:gd name="connsiteX144" fmla="*/ 3538538 w 3550443"/>
              <a:gd name="connsiteY144" fmla="*/ 130967 h 3355181"/>
              <a:gd name="connsiteX145" fmla="*/ 3550443 w 3550443"/>
              <a:gd name="connsiteY145" fmla="*/ 64294 h 3355181"/>
              <a:gd name="connsiteX146" fmla="*/ 3529012 w 3550443"/>
              <a:gd name="connsiteY146" fmla="*/ 14289 h 3355181"/>
              <a:gd name="connsiteX147" fmla="*/ 3514724 w 3550443"/>
              <a:gd name="connsiteY147" fmla="*/ 0 h 335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3550443" h="3355181">
                <a:moveTo>
                  <a:pt x="3514724" y="0"/>
                </a:moveTo>
                <a:lnTo>
                  <a:pt x="3490912" y="26194"/>
                </a:lnTo>
                <a:lnTo>
                  <a:pt x="3490912" y="61913"/>
                </a:lnTo>
                <a:lnTo>
                  <a:pt x="3469481" y="133351"/>
                </a:lnTo>
                <a:lnTo>
                  <a:pt x="3440906" y="221456"/>
                </a:lnTo>
                <a:lnTo>
                  <a:pt x="3381374" y="333376"/>
                </a:lnTo>
                <a:lnTo>
                  <a:pt x="3336130" y="378620"/>
                </a:lnTo>
                <a:lnTo>
                  <a:pt x="3298031" y="416720"/>
                </a:lnTo>
                <a:lnTo>
                  <a:pt x="3278980" y="442914"/>
                </a:lnTo>
                <a:lnTo>
                  <a:pt x="3259931" y="483396"/>
                </a:lnTo>
                <a:lnTo>
                  <a:pt x="3193255" y="511970"/>
                </a:lnTo>
                <a:lnTo>
                  <a:pt x="3133724" y="552451"/>
                </a:lnTo>
                <a:lnTo>
                  <a:pt x="3078956" y="654845"/>
                </a:lnTo>
                <a:lnTo>
                  <a:pt x="3057524" y="726283"/>
                </a:lnTo>
                <a:cubicBezTo>
                  <a:pt x="3056731" y="747714"/>
                  <a:pt x="3055937" y="769144"/>
                  <a:pt x="3055144" y="790575"/>
                </a:cubicBezTo>
                <a:lnTo>
                  <a:pt x="3045618" y="847727"/>
                </a:lnTo>
                <a:lnTo>
                  <a:pt x="3038474" y="885826"/>
                </a:lnTo>
                <a:lnTo>
                  <a:pt x="3024187" y="914402"/>
                </a:lnTo>
                <a:lnTo>
                  <a:pt x="3007518" y="950119"/>
                </a:lnTo>
                <a:lnTo>
                  <a:pt x="2978943" y="1002507"/>
                </a:lnTo>
                <a:lnTo>
                  <a:pt x="2962274" y="1090613"/>
                </a:lnTo>
                <a:lnTo>
                  <a:pt x="2924174" y="1140620"/>
                </a:lnTo>
                <a:lnTo>
                  <a:pt x="2833687" y="1188244"/>
                </a:lnTo>
                <a:lnTo>
                  <a:pt x="2771774" y="1212057"/>
                </a:lnTo>
                <a:lnTo>
                  <a:pt x="2738437" y="1233488"/>
                </a:lnTo>
                <a:lnTo>
                  <a:pt x="2709862" y="1273969"/>
                </a:lnTo>
                <a:lnTo>
                  <a:pt x="2652712" y="1362076"/>
                </a:lnTo>
                <a:lnTo>
                  <a:pt x="2609849" y="1485901"/>
                </a:lnTo>
                <a:lnTo>
                  <a:pt x="2569368" y="1569244"/>
                </a:lnTo>
                <a:lnTo>
                  <a:pt x="2528887" y="1645444"/>
                </a:lnTo>
                <a:lnTo>
                  <a:pt x="2464594" y="1693070"/>
                </a:lnTo>
                <a:lnTo>
                  <a:pt x="2409824" y="1762126"/>
                </a:lnTo>
                <a:lnTo>
                  <a:pt x="2286000" y="1893094"/>
                </a:lnTo>
                <a:lnTo>
                  <a:pt x="2171699" y="2002632"/>
                </a:lnTo>
                <a:lnTo>
                  <a:pt x="2069305" y="2078830"/>
                </a:lnTo>
                <a:lnTo>
                  <a:pt x="1978817" y="2093119"/>
                </a:lnTo>
                <a:lnTo>
                  <a:pt x="1916905" y="2121694"/>
                </a:lnTo>
                <a:lnTo>
                  <a:pt x="1859755" y="2166937"/>
                </a:lnTo>
                <a:lnTo>
                  <a:pt x="1840705" y="2233613"/>
                </a:lnTo>
                <a:cubicBezTo>
                  <a:pt x="1839911" y="2259807"/>
                  <a:pt x="1839118" y="2286000"/>
                  <a:pt x="1838324" y="2312194"/>
                </a:cubicBezTo>
                <a:lnTo>
                  <a:pt x="1831181" y="2366962"/>
                </a:lnTo>
                <a:lnTo>
                  <a:pt x="1816894" y="2400300"/>
                </a:lnTo>
                <a:lnTo>
                  <a:pt x="1788319" y="2433637"/>
                </a:lnTo>
                <a:lnTo>
                  <a:pt x="1728788" y="2457450"/>
                </a:lnTo>
                <a:lnTo>
                  <a:pt x="1676400" y="2471737"/>
                </a:lnTo>
                <a:lnTo>
                  <a:pt x="1624013" y="2476500"/>
                </a:lnTo>
                <a:lnTo>
                  <a:pt x="1543050" y="2474118"/>
                </a:lnTo>
                <a:lnTo>
                  <a:pt x="1454944" y="2471737"/>
                </a:lnTo>
                <a:lnTo>
                  <a:pt x="1402556" y="2476500"/>
                </a:lnTo>
                <a:lnTo>
                  <a:pt x="1364456" y="2502693"/>
                </a:lnTo>
                <a:lnTo>
                  <a:pt x="1345406" y="2531268"/>
                </a:lnTo>
                <a:lnTo>
                  <a:pt x="1326356" y="2566987"/>
                </a:lnTo>
                <a:lnTo>
                  <a:pt x="1312069" y="2605087"/>
                </a:lnTo>
                <a:lnTo>
                  <a:pt x="1281113" y="2628900"/>
                </a:lnTo>
                <a:lnTo>
                  <a:pt x="1238250" y="2667000"/>
                </a:lnTo>
                <a:lnTo>
                  <a:pt x="1207294" y="2676525"/>
                </a:lnTo>
                <a:lnTo>
                  <a:pt x="1171575" y="2669381"/>
                </a:lnTo>
                <a:lnTo>
                  <a:pt x="1116806" y="2669381"/>
                </a:lnTo>
                <a:lnTo>
                  <a:pt x="1088231" y="2674143"/>
                </a:lnTo>
                <a:lnTo>
                  <a:pt x="1042988" y="2681287"/>
                </a:lnTo>
                <a:lnTo>
                  <a:pt x="1004888" y="2705100"/>
                </a:lnTo>
                <a:lnTo>
                  <a:pt x="950119" y="2738437"/>
                </a:lnTo>
                <a:lnTo>
                  <a:pt x="859631" y="2802731"/>
                </a:lnTo>
                <a:lnTo>
                  <a:pt x="788194" y="2850356"/>
                </a:lnTo>
                <a:lnTo>
                  <a:pt x="707231" y="2902743"/>
                </a:lnTo>
                <a:lnTo>
                  <a:pt x="652463" y="2947987"/>
                </a:lnTo>
                <a:lnTo>
                  <a:pt x="547688" y="3009900"/>
                </a:lnTo>
                <a:lnTo>
                  <a:pt x="459581" y="3057525"/>
                </a:lnTo>
                <a:lnTo>
                  <a:pt x="326231" y="3126581"/>
                </a:lnTo>
                <a:lnTo>
                  <a:pt x="240506" y="3159918"/>
                </a:lnTo>
                <a:lnTo>
                  <a:pt x="164306" y="3193256"/>
                </a:lnTo>
                <a:lnTo>
                  <a:pt x="102394" y="3214687"/>
                </a:lnTo>
                <a:lnTo>
                  <a:pt x="0" y="3226593"/>
                </a:lnTo>
                <a:lnTo>
                  <a:pt x="11906" y="3245643"/>
                </a:lnTo>
                <a:lnTo>
                  <a:pt x="33338" y="3274218"/>
                </a:lnTo>
                <a:lnTo>
                  <a:pt x="45244" y="3317081"/>
                </a:lnTo>
                <a:lnTo>
                  <a:pt x="47625" y="3355181"/>
                </a:lnTo>
                <a:lnTo>
                  <a:pt x="100013" y="3338512"/>
                </a:lnTo>
                <a:lnTo>
                  <a:pt x="247650" y="3281362"/>
                </a:lnTo>
                <a:lnTo>
                  <a:pt x="402431" y="3207543"/>
                </a:lnTo>
                <a:lnTo>
                  <a:pt x="531019" y="3131343"/>
                </a:lnTo>
                <a:lnTo>
                  <a:pt x="623888" y="3067050"/>
                </a:lnTo>
                <a:lnTo>
                  <a:pt x="721519" y="2997993"/>
                </a:lnTo>
                <a:lnTo>
                  <a:pt x="857250" y="2893218"/>
                </a:lnTo>
                <a:lnTo>
                  <a:pt x="978694" y="2819400"/>
                </a:lnTo>
                <a:lnTo>
                  <a:pt x="1035844" y="2767012"/>
                </a:lnTo>
                <a:lnTo>
                  <a:pt x="1066800" y="2757487"/>
                </a:lnTo>
                <a:lnTo>
                  <a:pt x="1081088" y="2752725"/>
                </a:lnTo>
                <a:lnTo>
                  <a:pt x="1140619" y="2747962"/>
                </a:lnTo>
                <a:lnTo>
                  <a:pt x="1200150" y="2738437"/>
                </a:lnTo>
                <a:lnTo>
                  <a:pt x="1221581" y="2733675"/>
                </a:lnTo>
                <a:lnTo>
                  <a:pt x="1240631" y="2724150"/>
                </a:lnTo>
                <a:lnTo>
                  <a:pt x="1307306" y="2683668"/>
                </a:lnTo>
                <a:lnTo>
                  <a:pt x="1338263" y="2669381"/>
                </a:lnTo>
                <a:lnTo>
                  <a:pt x="1347788" y="2643187"/>
                </a:lnTo>
                <a:lnTo>
                  <a:pt x="1362075" y="2619375"/>
                </a:lnTo>
                <a:lnTo>
                  <a:pt x="1383506" y="2593181"/>
                </a:lnTo>
                <a:lnTo>
                  <a:pt x="1407319" y="2555081"/>
                </a:lnTo>
                <a:lnTo>
                  <a:pt x="1438275" y="2531268"/>
                </a:lnTo>
                <a:lnTo>
                  <a:pt x="1457325" y="2521743"/>
                </a:lnTo>
                <a:lnTo>
                  <a:pt x="1485900" y="2521743"/>
                </a:lnTo>
                <a:lnTo>
                  <a:pt x="1540669" y="2528887"/>
                </a:lnTo>
                <a:lnTo>
                  <a:pt x="1590675" y="2533650"/>
                </a:lnTo>
                <a:lnTo>
                  <a:pt x="1643063" y="2528887"/>
                </a:lnTo>
                <a:lnTo>
                  <a:pt x="1664494" y="2528887"/>
                </a:lnTo>
                <a:lnTo>
                  <a:pt x="1704975" y="2512218"/>
                </a:lnTo>
                <a:lnTo>
                  <a:pt x="1728788" y="2497931"/>
                </a:lnTo>
                <a:lnTo>
                  <a:pt x="1785938" y="2476500"/>
                </a:lnTo>
                <a:lnTo>
                  <a:pt x="1807369" y="2452687"/>
                </a:lnTo>
                <a:lnTo>
                  <a:pt x="1843088" y="2421731"/>
                </a:lnTo>
                <a:lnTo>
                  <a:pt x="1859756" y="2378868"/>
                </a:lnTo>
                <a:lnTo>
                  <a:pt x="1876425" y="2340768"/>
                </a:lnTo>
                <a:lnTo>
                  <a:pt x="1890713" y="2300287"/>
                </a:lnTo>
                <a:lnTo>
                  <a:pt x="1893093" y="2252663"/>
                </a:lnTo>
                <a:lnTo>
                  <a:pt x="1912143" y="2207419"/>
                </a:lnTo>
                <a:lnTo>
                  <a:pt x="1955006" y="2162176"/>
                </a:lnTo>
                <a:lnTo>
                  <a:pt x="2059780" y="2143125"/>
                </a:lnTo>
                <a:lnTo>
                  <a:pt x="2216943" y="2033588"/>
                </a:lnTo>
                <a:lnTo>
                  <a:pt x="2274093" y="1981201"/>
                </a:lnTo>
                <a:lnTo>
                  <a:pt x="2378868" y="1871663"/>
                </a:lnTo>
                <a:lnTo>
                  <a:pt x="2486024" y="1740695"/>
                </a:lnTo>
                <a:lnTo>
                  <a:pt x="2566986" y="1669256"/>
                </a:lnTo>
                <a:lnTo>
                  <a:pt x="2638424" y="1516857"/>
                </a:lnTo>
                <a:lnTo>
                  <a:pt x="2693193" y="1385888"/>
                </a:lnTo>
                <a:lnTo>
                  <a:pt x="2724149" y="1321594"/>
                </a:lnTo>
                <a:lnTo>
                  <a:pt x="2783681" y="1266826"/>
                </a:lnTo>
                <a:lnTo>
                  <a:pt x="2886074" y="1209676"/>
                </a:lnTo>
                <a:lnTo>
                  <a:pt x="2950368" y="1195388"/>
                </a:lnTo>
                <a:lnTo>
                  <a:pt x="3002755" y="1140619"/>
                </a:lnTo>
                <a:lnTo>
                  <a:pt x="3040855" y="1057276"/>
                </a:lnTo>
                <a:lnTo>
                  <a:pt x="3050380" y="1004889"/>
                </a:lnTo>
                <a:lnTo>
                  <a:pt x="3083718" y="962026"/>
                </a:lnTo>
                <a:lnTo>
                  <a:pt x="3105150" y="926308"/>
                </a:lnTo>
                <a:lnTo>
                  <a:pt x="3133724" y="857252"/>
                </a:lnTo>
                <a:cubicBezTo>
                  <a:pt x="3133724" y="846140"/>
                  <a:pt x="3143248" y="830264"/>
                  <a:pt x="3143248" y="819152"/>
                </a:cubicBezTo>
                <a:lnTo>
                  <a:pt x="3162299" y="785814"/>
                </a:lnTo>
                <a:lnTo>
                  <a:pt x="3195637" y="745333"/>
                </a:lnTo>
                <a:lnTo>
                  <a:pt x="3233737" y="695325"/>
                </a:lnTo>
                <a:lnTo>
                  <a:pt x="3298031" y="583408"/>
                </a:lnTo>
                <a:lnTo>
                  <a:pt x="3338512" y="550071"/>
                </a:lnTo>
                <a:lnTo>
                  <a:pt x="3362324" y="495302"/>
                </a:lnTo>
                <a:lnTo>
                  <a:pt x="3390899" y="421483"/>
                </a:lnTo>
                <a:lnTo>
                  <a:pt x="3421856" y="340520"/>
                </a:lnTo>
                <a:lnTo>
                  <a:pt x="3481387" y="245270"/>
                </a:lnTo>
                <a:lnTo>
                  <a:pt x="3538538" y="130967"/>
                </a:lnTo>
                <a:lnTo>
                  <a:pt x="3550443" y="64294"/>
                </a:lnTo>
                <a:lnTo>
                  <a:pt x="3529012" y="14289"/>
                </a:lnTo>
                <a:lnTo>
                  <a:pt x="3514724" y="0"/>
                </a:lnTo>
                <a:close/>
              </a:path>
            </a:pathLst>
          </a:custGeom>
          <a:solidFill>
            <a:srgbClr val="00B0F0">
              <a:alpha val="51000"/>
            </a:srgbClr>
          </a:solidFill>
          <a:ln w="63500">
            <a:solidFill>
              <a:srgbClr val="00B0F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91" name="フリーフォーム 496">
            <a:extLst>
              <a:ext uri="{FF2B5EF4-FFF2-40B4-BE49-F238E27FC236}">
                <a16:creationId xmlns:a16="http://schemas.microsoft.com/office/drawing/2014/main" id="{2CC05DB1-01B5-4B4E-AEEA-9F8BAE003B4B}"/>
              </a:ext>
            </a:extLst>
          </p:cNvPr>
          <p:cNvSpPr/>
          <p:nvPr/>
        </p:nvSpPr>
        <p:spPr>
          <a:xfrm>
            <a:off x="3650200" y="5653088"/>
            <a:ext cx="2327275" cy="460375"/>
          </a:xfrm>
          <a:custGeom>
            <a:avLst/>
            <a:gdLst>
              <a:gd name="connsiteX0" fmla="*/ 0 w 2545556"/>
              <a:gd name="connsiteY0" fmla="*/ 0 h 592932"/>
              <a:gd name="connsiteX1" fmla="*/ 85725 w 2545556"/>
              <a:gd name="connsiteY1" fmla="*/ 26194 h 592932"/>
              <a:gd name="connsiteX2" fmla="*/ 147637 w 2545556"/>
              <a:gd name="connsiteY2" fmla="*/ 38100 h 592932"/>
              <a:gd name="connsiteX3" fmla="*/ 242887 w 2545556"/>
              <a:gd name="connsiteY3" fmla="*/ 73819 h 592932"/>
              <a:gd name="connsiteX4" fmla="*/ 321469 w 2545556"/>
              <a:gd name="connsiteY4" fmla="*/ 100013 h 592932"/>
              <a:gd name="connsiteX5" fmla="*/ 466725 w 2545556"/>
              <a:gd name="connsiteY5" fmla="*/ 173832 h 592932"/>
              <a:gd name="connsiteX6" fmla="*/ 523875 w 2545556"/>
              <a:gd name="connsiteY6" fmla="*/ 185738 h 592932"/>
              <a:gd name="connsiteX7" fmla="*/ 581025 w 2545556"/>
              <a:gd name="connsiteY7" fmla="*/ 200025 h 592932"/>
              <a:gd name="connsiteX8" fmla="*/ 623887 w 2545556"/>
              <a:gd name="connsiteY8" fmla="*/ 207169 h 592932"/>
              <a:gd name="connsiteX9" fmla="*/ 645319 w 2545556"/>
              <a:gd name="connsiteY9" fmla="*/ 214313 h 592932"/>
              <a:gd name="connsiteX10" fmla="*/ 681037 w 2545556"/>
              <a:gd name="connsiteY10" fmla="*/ 238125 h 592932"/>
              <a:gd name="connsiteX11" fmla="*/ 702469 w 2545556"/>
              <a:gd name="connsiteY11" fmla="*/ 295275 h 592932"/>
              <a:gd name="connsiteX12" fmla="*/ 714375 w 2545556"/>
              <a:gd name="connsiteY12" fmla="*/ 328613 h 592932"/>
              <a:gd name="connsiteX13" fmla="*/ 742950 w 2545556"/>
              <a:gd name="connsiteY13" fmla="*/ 333375 h 592932"/>
              <a:gd name="connsiteX14" fmla="*/ 783431 w 2545556"/>
              <a:gd name="connsiteY14" fmla="*/ 330994 h 592932"/>
              <a:gd name="connsiteX15" fmla="*/ 819150 w 2545556"/>
              <a:gd name="connsiteY15" fmla="*/ 328613 h 592932"/>
              <a:gd name="connsiteX16" fmla="*/ 871537 w 2545556"/>
              <a:gd name="connsiteY16" fmla="*/ 304800 h 592932"/>
              <a:gd name="connsiteX17" fmla="*/ 954881 w 2545556"/>
              <a:gd name="connsiteY17" fmla="*/ 273844 h 592932"/>
              <a:gd name="connsiteX18" fmla="*/ 985837 w 2545556"/>
              <a:gd name="connsiteY18" fmla="*/ 245269 h 592932"/>
              <a:gd name="connsiteX19" fmla="*/ 1064419 w 2545556"/>
              <a:gd name="connsiteY19" fmla="*/ 207169 h 592932"/>
              <a:gd name="connsiteX20" fmla="*/ 1152525 w 2545556"/>
              <a:gd name="connsiteY20" fmla="*/ 180975 h 592932"/>
              <a:gd name="connsiteX21" fmla="*/ 1176337 w 2545556"/>
              <a:gd name="connsiteY21" fmla="*/ 171450 h 592932"/>
              <a:gd name="connsiteX22" fmla="*/ 1485900 w 2545556"/>
              <a:gd name="connsiteY22" fmla="*/ 169069 h 592932"/>
              <a:gd name="connsiteX23" fmla="*/ 1547812 w 2545556"/>
              <a:gd name="connsiteY23" fmla="*/ 178594 h 592932"/>
              <a:gd name="connsiteX24" fmla="*/ 1609725 w 2545556"/>
              <a:gd name="connsiteY24" fmla="*/ 195263 h 592932"/>
              <a:gd name="connsiteX25" fmla="*/ 1724025 w 2545556"/>
              <a:gd name="connsiteY25" fmla="*/ 233363 h 592932"/>
              <a:gd name="connsiteX26" fmla="*/ 1790700 w 2545556"/>
              <a:gd name="connsiteY26" fmla="*/ 250032 h 592932"/>
              <a:gd name="connsiteX27" fmla="*/ 1816894 w 2545556"/>
              <a:gd name="connsiteY27" fmla="*/ 257175 h 592932"/>
              <a:gd name="connsiteX28" fmla="*/ 1864519 w 2545556"/>
              <a:gd name="connsiteY28" fmla="*/ 280988 h 592932"/>
              <a:gd name="connsiteX29" fmla="*/ 1893094 w 2545556"/>
              <a:gd name="connsiteY29" fmla="*/ 297657 h 592932"/>
              <a:gd name="connsiteX30" fmla="*/ 1959769 w 2545556"/>
              <a:gd name="connsiteY30" fmla="*/ 350044 h 592932"/>
              <a:gd name="connsiteX31" fmla="*/ 2007394 w 2545556"/>
              <a:gd name="connsiteY31" fmla="*/ 361950 h 592932"/>
              <a:gd name="connsiteX32" fmla="*/ 2074069 w 2545556"/>
              <a:gd name="connsiteY32" fmla="*/ 378619 h 592932"/>
              <a:gd name="connsiteX33" fmla="*/ 2138362 w 2545556"/>
              <a:gd name="connsiteY33" fmla="*/ 390525 h 592932"/>
              <a:gd name="connsiteX34" fmla="*/ 2181225 w 2545556"/>
              <a:gd name="connsiteY34" fmla="*/ 395288 h 592932"/>
              <a:gd name="connsiteX35" fmla="*/ 2216944 w 2545556"/>
              <a:gd name="connsiteY35" fmla="*/ 395288 h 592932"/>
              <a:gd name="connsiteX36" fmla="*/ 2245519 w 2545556"/>
              <a:gd name="connsiteY36" fmla="*/ 402432 h 592932"/>
              <a:gd name="connsiteX37" fmla="*/ 2312194 w 2545556"/>
              <a:gd name="connsiteY37" fmla="*/ 435769 h 592932"/>
              <a:gd name="connsiteX38" fmla="*/ 2395537 w 2545556"/>
              <a:gd name="connsiteY38" fmla="*/ 461963 h 592932"/>
              <a:gd name="connsiteX39" fmla="*/ 2464594 w 2545556"/>
              <a:gd name="connsiteY39" fmla="*/ 511969 h 592932"/>
              <a:gd name="connsiteX40" fmla="*/ 2474119 w 2545556"/>
              <a:gd name="connsiteY40" fmla="*/ 573882 h 592932"/>
              <a:gd name="connsiteX41" fmla="*/ 2488406 w 2545556"/>
              <a:gd name="connsiteY41" fmla="*/ 581025 h 592932"/>
              <a:gd name="connsiteX42" fmla="*/ 2545556 w 2545556"/>
              <a:gd name="connsiteY42" fmla="*/ 592932 h 592932"/>
              <a:gd name="connsiteX0" fmla="*/ 0 w 3150393"/>
              <a:gd name="connsiteY0" fmla="*/ 0 h 581025"/>
              <a:gd name="connsiteX1" fmla="*/ 85725 w 3150393"/>
              <a:gd name="connsiteY1" fmla="*/ 26194 h 581025"/>
              <a:gd name="connsiteX2" fmla="*/ 147637 w 3150393"/>
              <a:gd name="connsiteY2" fmla="*/ 38100 h 581025"/>
              <a:gd name="connsiteX3" fmla="*/ 242887 w 3150393"/>
              <a:gd name="connsiteY3" fmla="*/ 73819 h 581025"/>
              <a:gd name="connsiteX4" fmla="*/ 321469 w 3150393"/>
              <a:gd name="connsiteY4" fmla="*/ 100013 h 581025"/>
              <a:gd name="connsiteX5" fmla="*/ 466725 w 3150393"/>
              <a:gd name="connsiteY5" fmla="*/ 173832 h 581025"/>
              <a:gd name="connsiteX6" fmla="*/ 523875 w 3150393"/>
              <a:gd name="connsiteY6" fmla="*/ 185738 h 581025"/>
              <a:gd name="connsiteX7" fmla="*/ 581025 w 3150393"/>
              <a:gd name="connsiteY7" fmla="*/ 200025 h 581025"/>
              <a:gd name="connsiteX8" fmla="*/ 623887 w 3150393"/>
              <a:gd name="connsiteY8" fmla="*/ 207169 h 581025"/>
              <a:gd name="connsiteX9" fmla="*/ 645319 w 3150393"/>
              <a:gd name="connsiteY9" fmla="*/ 214313 h 581025"/>
              <a:gd name="connsiteX10" fmla="*/ 681037 w 3150393"/>
              <a:gd name="connsiteY10" fmla="*/ 238125 h 581025"/>
              <a:gd name="connsiteX11" fmla="*/ 702469 w 3150393"/>
              <a:gd name="connsiteY11" fmla="*/ 295275 h 581025"/>
              <a:gd name="connsiteX12" fmla="*/ 714375 w 3150393"/>
              <a:gd name="connsiteY12" fmla="*/ 328613 h 581025"/>
              <a:gd name="connsiteX13" fmla="*/ 742950 w 3150393"/>
              <a:gd name="connsiteY13" fmla="*/ 333375 h 581025"/>
              <a:gd name="connsiteX14" fmla="*/ 783431 w 3150393"/>
              <a:gd name="connsiteY14" fmla="*/ 330994 h 581025"/>
              <a:gd name="connsiteX15" fmla="*/ 819150 w 3150393"/>
              <a:gd name="connsiteY15" fmla="*/ 328613 h 581025"/>
              <a:gd name="connsiteX16" fmla="*/ 871537 w 3150393"/>
              <a:gd name="connsiteY16" fmla="*/ 304800 h 581025"/>
              <a:gd name="connsiteX17" fmla="*/ 954881 w 3150393"/>
              <a:gd name="connsiteY17" fmla="*/ 273844 h 581025"/>
              <a:gd name="connsiteX18" fmla="*/ 985837 w 3150393"/>
              <a:gd name="connsiteY18" fmla="*/ 245269 h 581025"/>
              <a:gd name="connsiteX19" fmla="*/ 1064419 w 3150393"/>
              <a:gd name="connsiteY19" fmla="*/ 207169 h 581025"/>
              <a:gd name="connsiteX20" fmla="*/ 1152525 w 3150393"/>
              <a:gd name="connsiteY20" fmla="*/ 180975 h 581025"/>
              <a:gd name="connsiteX21" fmla="*/ 1176337 w 3150393"/>
              <a:gd name="connsiteY21" fmla="*/ 171450 h 581025"/>
              <a:gd name="connsiteX22" fmla="*/ 1485900 w 3150393"/>
              <a:gd name="connsiteY22" fmla="*/ 169069 h 581025"/>
              <a:gd name="connsiteX23" fmla="*/ 1547812 w 3150393"/>
              <a:gd name="connsiteY23" fmla="*/ 178594 h 581025"/>
              <a:gd name="connsiteX24" fmla="*/ 1609725 w 3150393"/>
              <a:gd name="connsiteY24" fmla="*/ 195263 h 581025"/>
              <a:gd name="connsiteX25" fmla="*/ 1724025 w 3150393"/>
              <a:gd name="connsiteY25" fmla="*/ 233363 h 581025"/>
              <a:gd name="connsiteX26" fmla="*/ 1790700 w 3150393"/>
              <a:gd name="connsiteY26" fmla="*/ 250032 h 581025"/>
              <a:gd name="connsiteX27" fmla="*/ 1816894 w 3150393"/>
              <a:gd name="connsiteY27" fmla="*/ 257175 h 581025"/>
              <a:gd name="connsiteX28" fmla="*/ 1864519 w 3150393"/>
              <a:gd name="connsiteY28" fmla="*/ 280988 h 581025"/>
              <a:gd name="connsiteX29" fmla="*/ 1893094 w 3150393"/>
              <a:gd name="connsiteY29" fmla="*/ 297657 h 581025"/>
              <a:gd name="connsiteX30" fmla="*/ 1959769 w 3150393"/>
              <a:gd name="connsiteY30" fmla="*/ 350044 h 581025"/>
              <a:gd name="connsiteX31" fmla="*/ 2007394 w 3150393"/>
              <a:gd name="connsiteY31" fmla="*/ 361950 h 581025"/>
              <a:gd name="connsiteX32" fmla="*/ 2074069 w 3150393"/>
              <a:gd name="connsiteY32" fmla="*/ 378619 h 581025"/>
              <a:gd name="connsiteX33" fmla="*/ 2138362 w 3150393"/>
              <a:gd name="connsiteY33" fmla="*/ 390525 h 581025"/>
              <a:gd name="connsiteX34" fmla="*/ 2181225 w 3150393"/>
              <a:gd name="connsiteY34" fmla="*/ 395288 h 581025"/>
              <a:gd name="connsiteX35" fmla="*/ 2216944 w 3150393"/>
              <a:gd name="connsiteY35" fmla="*/ 395288 h 581025"/>
              <a:gd name="connsiteX36" fmla="*/ 2245519 w 3150393"/>
              <a:gd name="connsiteY36" fmla="*/ 402432 h 581025"/>
              <a:gd name="connsiteX37" fmla="*/ 2312194 w 3150393"/>
              <a:gd name="connsiteY37" fmla="*/ 435769 h 581025"/>
              <a:gd name="connsiteX38" fmla="*/ 2395537 w 3150393"/>
              <a:gd name="connsiteY38" fmla="*/ 461963 h 581025"/>
              <a:gd name="connsiteX39" fmla="*/ 2464594 w 3150393"/>
              <a:gd name="connsiteY39" fmla="*/ 511969 h 581025"/>
              <a:gd name="connsiteX40" fmla="*/ 2474119 w 3150393"/>
              <a:gd name="connsiteY40" fmla="*/ 573882 h 581025"/>
              <a:gd name="connsiteX41" fmla="*/ 2488406 w 3150393"/>
              <a:gd name="connsiteY41" fmla="*/ 581025 h 581025"/>
              <a:gd name="connsiteX42" fmla="*/ 3150393 w 3150393"/>
              <a:gd name="connsiteY42" fmla="*/ 407195 h 581025"/>
              <a:gd name="connsiteX0" fmla="*/ 0 w 3150393"/>
              <a:gd name="connsiteY0" fmla="*/ 0 h 581025"/>
              <a:gd name="connsiteX1" fmla="*/ 85725 w 3150393"/>
              <a:gd name="connsiteY1" fmla="*/ 26194 h 581025"/>
              <a:gd name="connsiteX2" fmla="*/ 147637 w 3150393"/>
              <a:gd name="connsiteY2" fmla="*/ 38100 h 581025"/>
              <a:gd name="connsiteX3" fmla="*/ 242887 w 3150393"/>
              <a:gd name="connsiteY3" fmla="*/ 73819 h 581025"/>
              <a:gd name="connsiteX4" fmla="*/ 321469 w 3150393"/>
              <a:gd name="connsiteY4" fmla="*/ 100013 h 581025"/>
              <a:gd name="connsiteX5" fmla="*/ 466725 w 3150393"/>
              <a:gd name="connsiteY5" fmla="*/ 173832 h 581025"/>
              <a:gd name="connsiteX6" fmla="*/ 523875 w 3150393"/>
              <a:gd name="connsiteY6" fmla="*/ 185738 h 581025"/>
              <a:gd name="connsiteX7" fmla="*/ 581025 w 3150393"/>
              <a:gd name="connsiteY7" fmla="*/ 200025 h 581025"/>
              <a:gd name="connsiteX8" fmla="*/ 623887 w 3150393"/>
              <a:gd name="connsiteY8" fmla="*/ 207169 h 581025"/>
              <a:gd name="connsiteX9" fmla="*/ 645319 w 3150393"/>
              <a:gd name="connsiteY9" fmla="*/ 214313 h 581025"/>
              <a:gd name="connsiteX10" fmla="*/ 681037 w 3150393"/>
              <a:gd name="connsiteY10" fmla="*/ 238125 h 581025"/>
              <a:gd name="connsiteX11" fmla="*/ 702469 w 3150393"/>
              <a:gd name="connsiteY11" fmla="*/ 295275 h 581025"/>
              <a:gd name="connsiteX12" fmla="*/ 714375 w 3150393"/>
              <a:gd name="connsiteY12" fmla="*/ 328613 h 581025"/>
              <a:gd name="connsiteX13" fmla="*/ 742950 w 3150393"/>
              <a:gd name="connsiteY13" fmla="*/ 333375 h 581025"/>
              <a:gd name="connsiteX14" fmla="*/ 783431 w 3150393"/>
              <a:gd name="connsiteY14" fmla="*/ 330994 h 581025"/>
              <a:gd name="connsiteX15" fmla="*/ 819150 w 3150393"/>
              <a:gd name="connsiteY15" fmla="*/ 328613 h 581025"/>
              <a:gd name="connsiteX16" fmla="*/ 871537 w 3150393"/>
              <a:gd name="connsiteY16" fmla="*/ 304800 h 581025"/>
              <a:gd name="connsiteX17" fmla="*/ 954881 w 3150393"/>
              <a:gd name="connsiteY17" fmla="*/ 273844 h 581025"/>
              <a:gd name="connsiteX18" fmla="*/ 985837 w 3150393"/>
              <a:gd name="connsiteY18" fmla="*/ 245269 h 581025"/>
              <a:gd name="connsiteX19" fmla="*/ 1064419 w 3150393"/>
              <a:gd name="connsiteY19" fmla="*/ 207169 h 581025"/>
              <a:gd name="connsiteX20" fmla="*/ 1152525 w 3150393"/>
              <a:gd name="connsiteY20" fmla="*/ 180975 h 581025"/>
              <a:gd name="connsiteX21" fmla="*/ 1176337 w 3150393"/>
              <a:gd name="connsiteY21" fmla="*/ 171450 h 581025"/>
              <a:gd name="connsiteX22" fmla="*/ 1485900 w 3150393"/>
              <a:gd name="connsiteY22" fmla="*/ 169069 h 581025"/>
              <a:gd name="connsiteX23" fmla="*/ 1547812 w 3150393"/>
              <a:gd name="connsiteY23" fmla="*/ 178594 h 581025"/>
              <a:gd name="connsiteX24" fmla="*/ 1609725 w 3150393"/>
              <a:gd name="connsiteY24" fmla="*/ 195263 h 581025"/>
              <a:gd name="connsiteX25" fmla="*/ 1724025 w 3150393"/>
              <a:gd name="connsiteY25" fmla="*/ 233363 h 581025"/>
              <a:gd name="connsiteX26" fmla="*/ 1790700 w 3150393"/>
              <a:gd name="connsiteY26" fmla="*/ 250032 h 581025"/>
              <a:gd name="connsiteX27" fmla="*/ 1816894 w 3150393"/>
              <a:gd name="connsiteY27" fmla="*/ 257175 h 581025"/>
              <a:gd name="connsiteX28" fmla="*/ 1864519 w 3150393"/>
              <a:gd name="connsiteY28" fmla="*/ 280988 h 581025"/>
              <a:gd name="connsiteX29" fmla="*/ 1893094 w 3150393"/>
              <a:gd name="connsiteY29" fmla="*/ 297657 h 581025"/>
              <a:gd name="connsiteX30" fmla="*/ 1959769 w 3150393"/>
              <a:gd name="connsiteY30" fmla="*/ 350044 h 581025"/>
              <a:gd name="connsiteX31" fmla="*/ 2007394 w 3150393"/>
              <a:gd name="connsiteY31" fmla="*/ 361950 h 581025"/>
              <a:gd name="connsiteX32" fmla="*/ 2074069 w 3150393"/>
              <a:gd name="connsiteY32" fmla="*/ 378619 h 581025"/>
              <a:gd name="connsiteX33" fmla="*/ 2138362 w 3150393"/>
              <a:gd name="connsiteY33" fmla="*/ 390525 h 581025"/>
              <a:gd name="connsiteX34" fmla="*/ 2181225 w 3150393"/>
              <a:gd name="connsiteY34" fmla="*/ 395288 h 581025"/>
              <a:gd name="connsiteX35" fmla="*/ 2216944 w 3150393"/>
              <a:gd name="connsiteY35" fmla="*/ 395288 h 581025"/>
              <a:gd name="connsiteX36" fmla="*/ 2245519 w 3150393"/>
              <a:gd name="connsiteY36" fmla="*/ 402432 h 581025"/>
              <a:gd name="connsiteX37" fmla="*/ 2312194 w 3150393"/>
              <a:gd name="connsiteY37" fmla="*/ 435769 h 581025"/>
              <a:gd name="connsiteX38" fmla="*/ 2395537 w 3150393"/>
              <a:gd name="connsiteY38" fmla="*/ 461963 h 581025"/>
              <a:gd name="connsiteX39" fmla="*/ 2464594 w 3150393"/>
              <a:gd name="connsiteY39" fmla="*/ 511969 h 581025"/>
              <a:gd name="connsiteX40" fmla="*/ 2474119 w 3150393"/>
              <a:gd name="connsiteY40" fmla="*/ 573882 h 581025"/>
              <a:gd name="connsiteX41" fmla="*/ 2488406 w 3150393"/>
              <a:gd name="connsiteY41" fmla="*/ 581025 h 581025"/>
              <a:gd name="connsiteX42" fmla="*/ 2838450 w 3150393"/>
              <a:gd name="connsiteY42" fmla="*/ 488158 h 581025"/>
              <a:gd name="connsiteX43" fmla="*/ 3150393 w 3150393"/>
              <a:gd name="connsiteY43" fmla="*/ 407195 h 581025"/>
              <a:gd name="connsiteX0" fmla="*/ 0 w 3150393"/>
              <a:gd name="connsiteY0" fmla="*/ 0 h 581025"/>
              <a:gd name="connsiteX1" fmla="*/ 85725 w 3150393"/>
              <a:gd name="connsiteY1" fmla="*/ 26194 h 581025"/>
              <a:gd name="connsiteX2" fmla="*/ 147637 w 3150393"/>
              <a:gd name="connsiteY2" fmla="*/ 38100 h 581025"/>
              <a:gd name="connsiteX3" fmla="*/ 242887 w 3150393"/>
              <a:gd name="connsiteY3" fmla="*/ 73819 h 581025"/>
              <a:gd name="connsiteX4" fmla="*/ 321469 w 3150393"/>
              <a:gd name="connsiteY4" fmla="*/ 100013 h 581025"/>
              <a:gd name="connsiteX5" fmla="*/ 466725 w 3150393"/>
              <a:gd name="connsiteY5" fmla="*/ 173832 h 581025"/>
              <a:gd name="connsiteX6" fmla="*/ 523875 w 3150393"/>
              <a:gd name="connsiteY6" fmla="*/ 185738 h 581025"/>
              <a:gd name="connsiteX7" fmla="*/ 581025 w 3150393"/>
              <a:gd name="connsiteY7" fmla="*/ 200025 h 581025"/>
              <a:gd name="connsiteX8" fmla="*/ 623887 w 3150393"/>
              <a:gd name="connsiteY8" fmla="*/ 207169 h 581025"/>
              <a:gd name="connsiteX9" fmla="*/ 645319 w 3150393"/>
              <a:gd name="connsiteY9" fmla="*/ 214313 h 581025"/>
              <a:gd name="connsiteX10" fmla="*/ 681037 w 3150393"/>
              <a:gd name="connsiteY10" fmla="*/ 238125 h 581025"/>
              <a:gd name="connsiteX11" fmla="*/ 702469 w 3150393"/>
              <a:gd name="connsiteY11" fmla="*/ 295275 h 581025"/>
              <a:gd name="connsiteX12" fmla="*/ 714375 w 3150393"/>
              <a:gd name="connsiteY12" fmla="*/ 328613 h 581025"/>
              <a:gd name="connsiteX13" fmla="*/ 742950 w 3150393"/>
              <a:gd name="connsiteY13" fmla="*/ 333375 h 581025"/>
              <a:gd name="connsiteX14" fmla="*/ 783431 w 3150393"/>
              <a:gd name="connsiteY14" fmla="*/ 330994 h 581025"/>
              <a:gd name="connsiteX15" fmla="*/ 819150 w 3150393"/>
              <a:gd name="connsiteY15" fmla="*/ 328613 h 581025"/>
              <a:gd name="connsiteX16" fmla="*/ 871537 w 3150393"/>
              <a:gd name="connsiteY16" fmla="*/ 304800 h 581025"/>
              <a:gd name="connsiteX17" fmla="*/ 954881 w 3150393"/>
              <a:gd name="connsiteY17" fmla="*/ 273844 h 581025"/>
              <a:gd name="connsiteX18" fmla="*/ 985837 w 3150393"/>
              <a:gd name="connsiteY18" fmla="*/ 245269 h 581025"/>
              <a:gd name="connsiteX19" fmla="*/ 1064419 w 3150393"/>
              <a:gd name="connsiteY19" fmla="*/ 207169 h 581025"/>
              <a:gd name="connsiteX20" fmla="*/ 1152525 w 3150393"/>
              <a:gd name="connsiteY20" fmla="*/ 180975 h 581025"/>
              <a:gd name="connsiteX21" fmla="*/ 1176337 w 3150393"/>
              <a:gd name="connsiteY21" fmla="*/ 171450 h 581025"/>
              <a:gd name="connsiteX22" fmla="*/ 1485900 w 3150393"/>
              <a:gd name="connsiteY22" fmla="*/ 169069 h 581025"/>
              <a:gd name="connsiteX23" fmla="*/ 1547812 w 3150393"/>
              <a:gd name="connsiteY23" fmla="*/ 178594 h 581025"/>
              <a:gd name="connsiteX24" fmla="*/ 1609725 w 3150393"/>
              <a:gd name="connsiteY24" fmla="*/ 195263 h 581025"/>
              <a:gd name="connsiteX25" fmla="*/ 1724025 w 3150393"/>
              <a:gd name="connsiteY25" fmla="*/ 233363 h 581025"/>
              <a:gd name="connsiteX26" fmla="*/ 1790700 w 3150393"/>
              <a:gd name="connsiteY26" fmla="*/ 250032 h 581025"/>
              <a:gd name="connsiteX27" fmla="*/ 1816894 w 3150393"/>
              <a:gd name="connsiteY27" fmla="*/ 257175 h 581025"/>
              <a:gd name="connsiteX28" fmla="*/ 1864519 w 3150393"/>
              <a:gd name="connsiteY28" fmla="*/ 280988 h 581025"/>
              <a:gd name="connsiteX29" fmla="*/ 1893094 w 3150393"/>
              <a:gd name="connsiteY29" fmla="*/ 297657 h 581025"/>
              <a:gd name="connsiteX30" fmla="*/ 1959769 w 3150393"/>
              <a:gd name="connsiteY30" fmla="*/ 350044 h 581025"/>
              <a:gd name="connsiteX31" fmla="*/ 2007394 w 3150393"/>
              <a:gd name="connsiteY31" fmla="*/ 361950 h 581025"/>
              <a:gd name="connsiteX32" fmla="*/ 2074069 w 3150393"/>
              <a:gd name="connsiteY32" fmla="*/ 378619 h 581025"/>
              <a:gd name="connsiteX33" fmla="*/ 2138362 w 3150393"/>
              <a:gd name="connsiteY33" fmla="*/ 390525 h 581025"/>
              <a:gd name="connsiteX34" fmla="*/ 2181225 w 3150393"/>
              <a:gd name="connsiteY34" fmla="*/ 395288 h 581025"/>
              <a:gd name="connsiteX35" fmla="*/ 2216944 w 3150393"/>
              <a:gd name="connsiteY35" fmla="*/ 395288 h 581025"/>
              <a:gd name="connsiteX36" fmla="*/ 2245519 w 3150393"/>
              <a:gd name="connsiteY36" fmla="*/ 402432 h 581025"/>
              <a:gd name="connsiteX37" fmla="*/ 2312194 w 3150393"/>
              <a:gd name="connsiteY37" fmla="*/ 435769 h 581025"/>
              <a:gd name="connsiteX38" fmla="*/ 2395537 w 3150393"/>
              <a:gd name="connsiteY38" fmla="*/ 461963 h 581025"/>
              <a:gd name="connsiteX39" fmla="*/ 2464594 w 3150393"/>
              <a:gd name="connsiteY39" fmla="*/ 511969 h 581025"/>
              <a:gd name="connsiteX40" fmla="*/ 2474119 w 3150393"/>
              <a:gd name="connsiteY40" fmla="*/ 573882 h 581025"/>
              <a:gd name="connsiteX41" fmla="*/ 2488406 w 3150393"/>
              <a:gd name="connsiteY41" fmla="*/ 581025 h 581025"/>
              <a:gd name="connsiteX42" fmla="*/ 2838450 w 3150393"/>
              <a:gd name="connsiteY42" fmla="*/ 488158 h 581025"/>
              <a:gd name="connsiteX43" fmla="*/ 2995612 w 3150393"/>
              <a:gd name="connsiteY43" fmla="*/ 447676 h 581025"/>
              <a:gd name="connsiteX44" fmla="*/ 3150393 w 3150393"/>
              <a:gd name="connsiteY44" fmla="*/ 407195 h 581025"/>
              <a:gd name="connsiteX0" fmla="*/ 0 w 3150393"/>
              <a:gd name="connsiteY0" fmla="*/ 0 h 581025"/>
              <a:gd name="connsiteX1" fmla="*/ 85725 w 3150393"/>
              <a:gd name="connsiteY1" fmla="*/ 26194 h 581025"/>
              <a:gd name="connsiteX2" fmla="*/ 147637 w 3150393"/>
              <a:gd name="connsiteY2" fmla="*/ 38100 h 581025"/>
              <a:gd name="connsiteX3" fmla="*/ 242887 w 3150393"/>
              <a:gd name="connsiteY3" fmla="*/ 73819 h 581025"/>
              <a:gd name="connsiteX4" fmla="*/ 321469 w 3150393"/>
              <a:gd name="connsiteY4" fmla="*/ 100013 h 581025"/>
              <a:gd name="connsiteX5" fmla="*/ 466725 w 3150393"/>
              <a:gd name="connsiteY5" fmla="*/ 173832 h 581025"/>
              <a:gd name="connsiteX6" fmla="*/ 523875 w 3150393"/>
              <a:gd name="connsiteY6" fmla="*/ 185738 h 581025"/>
              <a:gd name="connsiteX7" fmla="*/ 581025 w 3150393"/>
              <a:gd name="connsiteY7" fmla="*/ 200025 h 581025"/>
              <a:gd name="connsiteX8" fmla="*/ 623887 w 3150393"/>
              <a:gd name="connsiteY8" fmla="*/ 207169 h 581025"/>
              <a:gd name="connsiteX9" fmla="*/ 645319 w 3150393"/>
              <a:gd name="connsiteY9" fmla="*/ 214313 h 581025"/>
              <a:gd name="connsiteX10" fmla="*/ 681037 w 3150393"/>
              <a:gd name="connsiteY10" fmla="*/ 238125 h 581025"/>
              <a:gd name="connsiteX11" fmla="*/ 702469 w 3150393"/>
              <a:gd name="connsiteY11" fmla="*/ 295275 h 581025"/>
              <a:gd name="connsiteX12" fmla="*/ 714375 w 3150393"/>
              <a:gd name="connsiteY12" fmla="*/ 328613 h 581025"/>
              <a:gd name="connsiteX13" fmla="*/ 742950 w 3150393"/>
              <a:gd name="connsiteY13" fmla="*/ 333375 h 581025"/>
              <a:gd name="connsiteX14" fmla="*/ 783431 w 3150393"/>
              <a:gd name="connsiteY14" fmla="*/ 330994 h 581025"/>
              <a:gd name="connsiteX15" fmla="*/ 819150 w 3150393"/>
              <a:gd name="connsiteY15" fmla="*/ 328613 h 581025"/>
              <a:gd name="connsiteX16" fmla="*/ 871537 w 3150393"/>
              <a:gd name="connsiteY16" fmla="*/ 304800 h 581025"/>
              <a:gd name="connsiteX17" fmla="*/ 954881 w 3150393"/>
              <a:gd name="connsiteY17" fmla="*/ 273844 h 581025"/>
              <a:gd name="connsiteX18" fmla="*/ 985837 w 3150393"/>
              <a:gd name="connsiteY18" fmla="*/ 245269 h 581025"/>
              <a:gd name="connsiteX19" fmla="*/ 1064419 w 3150393"/>
              <a:gd name="connsiteY19" fmla="*/ 207169 h 581025"/>
              <a:gd name="connsiteX20" fmla="*/ 1152525 w 3150393"/>
              <a:gd name="connsiteY20" fmla="*/ 180975 h 581025"/>
              <a:gd name="connsiteX21" fmla="*/ 1176337 w 3150393"/>
              <a:gd name="connsiteY21" fmla="*/ 171450 h 581025"/>
              <a:gd name="connsiteX22" fmla="*/ 1485900 w 3150393"/>
              <a:gd name="connsiteY22" fmla="*/ 169069 h 581025"/>
              <a:gd name="connsiteX23" fmla="*/ 1547812 w 3150393"/>
              <a:gd name="connsiteY23" fmla="*/ 178594 h 581025"/>
              <a:gd name="connsiteX24" fmla="*/ 1609725 w 3150393"/>
              <a:gd name="connsiteY24" fmla="*/ 195263 h 581025"/>
              <a:gd name="connsiteX25" fmla="*/ 1724025 w 3150393"/>
              <a:gd name="connsiteY25" fmla="*/ 233363 h 581025"/>
              <a:gd name="connsiteX26" fmla="*/ 1790700 w 3150393"/>
              <a:gd name="connsiteY26" fmla="*/ 250032 h 581025"/>
              <a:gd name="connsiteX27" fmla="*/ 1816894 w 3150393"/>
              <a:gd name="connsiteY27" fmla="*/ 257175 h 581025"/>
              <a:gd name="connsiteX28" fmla="*/ 1864519 w 3150393"/>
              <a:gd name="connsiteY28" fmla="*/ 280988 h 581025"/>
              <a:gd name="connsiteX29" fmla="*/ 1893094 w 3150393"/>
              <a:gd name="connsiteY29" fmla="*/ 297657 h 581025"/>
              <a:gd name="connsiteX30" fmla="*/ 1959769 w 3150393"/>
              <a:gd name="connsiteY30" fmla="*/ 350044 h 581025"/>
              <a:gd name="connsiteX31" fmla="*/ 2007394 w 3150393"/>
              <a:gd name="connsiteY31" fmla="*/ 361950 h 581025"/>
              <a:gd name="connsiteX32" fmla="*/ 2074069 w 3150393"/>
              <a:gd name="connsiteY32" fmla="*/ 378619 h 581025"/>
              <a:gd name="connsiteX33" fmla="*/ 2138362 w 3150393"/>
              <a:gd name="connsiteY33" fmla="*/ 390525 h 581025"/>
              <a:gd name="connsiteX34" fmla="*/ 2181225 w 3150393"/>
              <a:gd name="connsiteY34" fmla="*/ 395288 h 581025"/>
              <a:gd name="connsiteX35" fmla="*/ 2216944 w 3150393"/>
              <a:gd name="connsiteY35" fmla="*/ 395288 h 581025"/>
              <a:gd name="connsiteX36" fmla="*/ 2245519 w 3150393"/>
              <a:gd name="connsiteY36" fmla="*/ 402432 h 581025"/>
              <a:gd name="connsiteX37" fmla="*/ 2312194 w 3150393"/>
              <a:gd name="connsiteY37" fmla="*/ 435769 h 581025"/>
              <a:gd name="connsiteX38" fmla="*/ 2395537 w 3150393"/>
              <a:gd name="connsiteY38" fmla="*/ 461963 h 581025"/>
              <a:gd name="connsiteX39" fmla="*/ 2464594 w 3150393"/>
              <a:gd name="connsiteY39" fmla="*/ 511969 h 581025"/>
              <a:gd name="connsiteX40" fmla="*/ 2474119 w 3150393"/>
              <a:gd name="connsiteY40" fmla="*/ 573882 h 581025"/>
              <a:gd name="connsiteX41" fmla="*/ 2488406 w 3150393"/>
              <a:gd name="connsiteY41" fmla="*/ 581025 h 581025"/>
              <a:gd name="connsiteX42" fmla="*/ 2695575 w 3150393"/>
              <a:gd name="connsiteY42" fmla="*/ 526258 h 581025"/>
              <a:gd name="connsiteX43" fmla="*/ 2838450 w 3150393"/>
              <a:gd name="connsiteY43" fmla="*/ 488158 h 581025"/>
              <a:gd name="connsiteX44" fmla="*/ 2995612 w 3150393"/>
              <a:gd name="connsiteY44" fmla="*/ 447676 h 581025"/>
              <a:gd name="connsiteX45" fmla="*/ 3150393 w 3150393"/>
              <a:gd name="connsiteY45" fmla="*/ 407195 h 581025"/>
              <a:gd name="connsiteX0" fmla="*/ 0 w 3150393"/>
              <a:gd name="connsiteY0" fmla="*/ 0 h 581025"/>
              <a:gd name="connsiteX1" fmla="*/ 85725 w 3150393"/>
              <a:gd name="connsiteY1" fmla="*/ 26194 h 581025"/>
              <a:gd name="connsiteX2" fmla="*/ 147637 w 3150393"/>
              <a:gd name="connsiteY2" fmla="*/ 38100 h 581025"/>
              <a:gd name="connsiteX3" fmla="*/ 242887 w 3150393"/>
              <a:gd name="connsiteY3" fmla="*/ 73819 h 581025"/>
              <a:gd name="connsiteX4" fmla="*/ 321469 w 3150393"/>
              <a:gd name="connsiteY4" fmla="*/ 100013 h 581025"/>
              <a:gd name="connsiteX5" fmla="*/ 466725 w 3150393"/>
              <a:gd name="connsiteY5" fmla="*/ 173832 h 581025"/>
              <a:gd name="connsiteX6" fmla="*/ 523875 w 3150393"/>
              <a:gd name="connsiteY6" fmla="*/ 185738 h 581025"/>
              <a:gd name="connsiteX7" fmla="*/ 581025 w 3150393"/>
              <a:gd name="connsiteY7" fmla="*/ 200025 h 581025"/>
              <a:gd name="connsiteX8" fmla="*/ 623887 w 3150393"/>
              <a:gd name="connsiteY8" fmla="*/ 207169 h 581025"/>
              <a:gd name="connsiteX9" fmla="*/ 645319 w 3150393"/>
              <a:gd name="connsiteY9" fmla="*/ 214313 h 581025"/>
              <a:gd name="connsiteX10" fmla="*/ 681037 w 3150393"/>
              <a:gd name="connsiteY10" fmla="*/ 238125 h 581025"/>
              <a:gd name="connsiteX11" fmla="*/ 702469 w 3150393"/>
              <a:gd name="connsiteY11" fmla="*/ 295275 h 581025"/>
              <a:gd name="connsiteX12" fmla="*/ 714375 w 3150393"/>
              <a:gd name="connsiteY12" fmla="*/ 328613 h 581025"/>
              <a:gd name="connsiteX13" fmla="*/ 742950 w 3150393"/>
              <a:gd name="connsiteY13" fmla="*/ 333375 h 581025"/>
              <a:gd name="connsiteX14" fmla="*/ 783431 w 3150393"/>
              <a:gd name="connsiteY14" fmla="*/ 330994 h 581025"/>
              <a:gd name="connsiteX15" fmla="*/ 819150 w 3150393"/>
              <a:gd name="connsiteY15" fmla="*/ 328613 h 581025"/>
              <a:gd name="connsiteX16" fmla="*/ 871537 w 3150393"/>
              <a:gd name="connsiteY16" fmla="*/ 304800 h 581025"/>
              <a:gd name="connsiteX17" fmla="*/ 954881 w 3150393"/>
              <a:gd name="connsiteY17" fmla="*/ 273844 h 581025"/>
              <a:gd name="connsiteX18" fmla="*/ 985837 w 3150393"/>
              <a:gd name="connsiteY18" fmla="*/ 245269 h 581025"/>
              <a:gd name="connsiteX19" fmla="*/ 1064419 w 3150393"/>
              <a:gd name="connsiteY19" fmla="*/ 207169 h 581025"/>
              <a:gd name="connsiteX20" fmla="*/ 1152525 w 3150393"/>
              <a:gd name="connsiteY20" fmla="*/ 180975 h 581025"/>
              <a:gd name="connsiteX21" fmla="*/ 1176337 w 3150393"/>
              <a:gd name="connsiteY21" fmla="*/ 171450 h 581025"/>
              <a:gd name="connsiteX22" fmla="*/ 1485900 w 3150393"/>
              <a:gd name="connsiteY22" fmla="*/ 169069 h 581025"/>
              <a:gd name="connsiteX23" fmla="*/ 1547812 w 3150393"/>
              <a:gd name="connsiteY23" fmla="*/ 178594 h 581025"/>
              <a:gd name="connsiteX24" fmla="*/ 1609725 w 3150393"/>
              <a:gd name="connsiteY24" fmla="*/ 195263 h 581025"/>
              <a:gd name="connsiteX25" fmla="*/ 1724025 w 3150393"/>
              <a:gd name="connsiteY25" fmla="*/ 233363 h 581025"/>
              <a:gd name="connsiteX26" fmla="*/ 1790700 w 3150393"/>
              <a:gd name="connsiteY26" fmla="*/ 250032 h 581025"/>
              <a:gd name="connsiteX27" fmla="*/ 1816894 w 3150393"/>
              <a:gd name="connsiteY27" fmla="*/ 257175 h 581025"/>
              <a:gd name="connsiteX28" fmla="*/ 1864519 w 3150393"/>
              <a:gd name="connsiteY28" fmla="*/ 280988 h 581025"/>
              <a:gd name="connsiteX29" fmla="*/ 1893094 w 3150393"/>
              <a:gd name="connsiteY29" fmla="*/ 297657 h 581025"/>
              <a:gd name="connsiteX30" fmla="*/ 1959769 w 3150393"/>
              <a:gd name="connsiteY30" fmla="*/ 350044 h 581025"/>
              <a:gd name="connsiteX31" fmla="*/ 2007394 w 3150393"/>
              <a:gd name="connsiteY31" fmla="*/ 361950 h 581025"/>
              <a:gd name="connsiteX32" fmla="*/ 2074069 w 3150393"/>
              <a:gd name="connsiteY32" fmla="*/ 378619 h 581025"/>
              <a:gd name="connsiteX33" fmla="*/ 2138362 w 3150393"/>
              <a:gd name="connsiteY33" fmla="*/ 390525 h 581025"/>
              <a:gd name="connsiteX34" fmla="*/ 2181225 w 3150393"/>
              <a:gd name="connsiteY34" fmla="*/ 395288 h 581025"/>
              <a:gd name="connsiteX35" fmla="*/ 2216944 w 3150393"/>
              <a:gd name="connsiteY35" fmla="*/ 395288 h 581025"/>
              <a:gd name="connsiteX36" fmla="*/ 2245519 w 3150393"/>
              <a:gd name="connsiteY36" fmla="*/ 402432 h 581025"/>
              <a:gd name="connsiteX37" fmla="*/ 2312194 w 3150393"/>
              <a:gd name="connsiteY37" fmla="*/ 435769 h 581025"/>
              <a:gd name="connsiteX38" fmla="*/ 2395537 w 3150393"/>
              <a:gd name="connsiteY38" fmla="*/ 461963 h 581025"/>
              <a:gd name="connsiteX39" fmla="*/ 2464594 w 3150393"/>
              <a:gd name="connsiteY39" fmla="*/ 511969 h 581025"/>
              <a:gd name="connsiteX40" fmla="*/ 2474119 w 3150393"/>
              <a:gd name="connsiteY40" fmla="*/ 573882 h 581025"/>
              <a:gd name="connsiteX41" fmla="*/ 2488406 w 3150393"/>
              <a:gd name="connsiteY41" fmla="*/ 581025 h 581025"/>
              <a:gd name="connsiteX42" fmla="*/ 2574131 w 3150393"/>
              <a:gd name="connsiteY42" fmla="*/ 559595 h 581025"/>
              <a:gd name="connsiteX43" fmla="*/ 2695575 w 3150393"/>
              <a:gd name="connsiteY43" fmla="*/ 526258 h 581025"/>
              <a:gd name="connsiteX44" fmla="*/ 2838450 w 3150393"/>
              <a:gd name="connsiteY44" fmla="*/ 488158 h 581025"/>
              <a:gd name="connsiteX45" fmla="*/ 2995612 w 3150393"/>
              <a:gd name="connsiteY45" fmla="*/ 447676 h 581025"/>
              <a:gd name="connsiteX46" fmla="*/ 3150393 w 3150393"/>
              <a:gd name="connsiteY46" fmla="*/ 407195 h 581025"/>
              <a:gd name="connsiteX0" fmla="*/ 0 w 3150393"/>
              <a:gd name="connsiteY0" fmla="*/ 0 h 581025"/>
              <a:gd name="connsiteX1" fmla="*/ 85725 w 3150393"/>
              <a:gd name="connsiteY1" fmla="*/ 26194 h 581025"/>
              <a:gd name="connsiteX2" fmla="*/ 147637 w 3150393"/>
              <a:gd name="connsiteY2" fmla="*/ 38100 h 581025"/>
              <a:gd name="connsiteX3" fmla="*/ 242887 w 3150393"/>
              <a:gd name="connsiteY3" fmla="*/ 73819 h 581025"/>
              <a:gd name="connsiteX4" fmla="*/ 321469 w 3150393"/>
              <a:gd name="connsiteY4" fmla="*/ 100013 h 581025"/>
              <a:gd name="connsiteX5" fmla="*/ 466725 w 3150393"/>
              <a:gd name="connsiteY5" fmla="*/ 173832 h 581025"/>
              <a:gd name="connsiteX6" fmla="*/ 523875 w 3150393"/>
              <a:gd name="connsiteY6" fmla="*/ 185738 h 581025"/>
              <a:gd name="connsiteX7" fmla="*/ 581025 w 3150393"/>
              <a:gd name="connsiteY7" fmla="*/ 200025 h 581025"/>
              <a:gd name="connsiteX8" fmla="*/ 623887 w 3150393"/>
              <a:gd name="connsiteY8" fmla="*/ 207169 h 581025"/>
              <a:gd name="connsiteX9" fmla="*/ 645319 w 3150393"/>
              <a:gd name="connsiteY9" fmla="*/ 214313 h 581025"/>
              <a:gd name="connsiteX10" fmla="*/ 681037 w 3150393"/>
              <a:gd name="connsiteY10" fmla="*/ 238125 h 581025"/>
              <a:gd name="connsiteX11" fmla="*/ 702469 w 3150393"/>
              <a:gd name="connsiteY11" fmla="*/ 295275 h 581025"/>
              <a:gd name="connsiteX12" fmla="*/ 714375 w 3150393"/>
              <a:gd name="connsiteY12" fmla="*/ 328613 h 581025"/>
              <a:gd name="connsiteX13" fmla="*/ 742950 w 3150393"/>
              <a:gd name="connsiteY13" fmla="*/ 333375 h 581025"/>
              <a:gd name="connsiteX14" fmla="*/ 783431 w 3150393"/>
              <a:gd name="connsiteY14" fmla="*/ 330994 h 581025"/>
              <a:gd name="connsiteX15" fmla="*/ 819150 w 3150393"/>
              <a:gd name="connsiteY15" fmla="*/ 328613 h 581025"/>
              <a:gd name="connsiteX16" fmla="*/ 871537 w 3150393"/>
              <a:gd name="connsiteY16" fmla="*/ 304800 h 581025"/>
              <a:gd name="connsiteX17" fmla="*/ 954881 w 3150393"/>
              <a:gd name="connsiteY17" fmla="*/ 273844 h 581025"/>
              <a:gd name="connsiteX18" fmla="*/ 985837 w 3150393"/>
              <a:gd name="connsiteY18" fmla="*/ 245269 h 581025"/>
              <a:gd name="connsiteX19" fmla="*/ 1064419 w 3150393"/>
              <a:gd name="connsiteY19" fmla="*/ 207169 h 581025"/>
              <a:gd name="connsiteX20" fmla="*/ 1152525 w 3150393"/>
              <a:gd name="connsiteY20" fmla="*/ 180975 h 581025"/>
              <a:gd name="connsiteX21" fmla="*/ 1176337 w 3150393"/>
              <a:gd name="connsiteY21" fmla="*/ 171450 h 581025"/>
              <a:gd name="connsiteX22" fmla="*/ 1485900 w 3150393"/>
              <a:gd name="connsiteY22" fmla="*/ 169069 h 581025"/>
              <a:gd name="connsiteX23" fmla="*/ 1547812 w 3150393"/>
              <a:gd name="connsiteY23" fmla="*/ 178594 h 581025"/>
              <a:gd name="connsiteX24" fmla="*/ 1609725 w 3150393"/>
              <a:gd name="connsiteY24" fmla="*/ 195263 h 581025"/>
              <a:gd name="connsiteX25" fmla="*/ 1724025 w 3150393"/>
              <a:gd name="connsiteY25" fmla="*/ 233363 h 581025"/>
              <a:gd name="connsiteX26" fmla="*/ 1790700 w 3150393"/>
              <a:gd name="connsiteY26" fmla="*/ 250032 h 581025"/>
              <a:gd name="connsiteX27" fmla="*/ 1816894 w 3150393"/>
              <a:gd name="connsiteY27" fmla="*/ 257175 h 581025"/>
              <a:gd name="connsiteX28" fmla="*/ 1864519 w 3150393"/>
              <a:gd name="connsiteY28" fmla="*/ 280988 h 581025"/>
              <a:gd name="connsiteX29" fmla="*/ 1893094 w 3150393"/>
              <a:gd name="connsiteY29" fmla="*/ 297657 h 581025"/>
              <a:gd name="connsiteX30" fmla="*/ 1959769 w 3150393"/>
              <a:gd name="connsiteY30" fmla="*/ 350044 h 581025"/>
              <a:gd name="connsiteX31" fmla="*/ 2007394 w 3150393"/>
              <a:gd name="connsiteY31" fmla="*/ 361950 h 581025"/>
              <a:gd name="connsiteX32" fmla="*/ 2074069 w 3150393"/>
              <a:gd name="connsiteY32" fmla="*/ 378619 h 581025"/>
              <a:gd name="connsiteX33" fmla="*/ 2138362 w 3150393"/>
              <a:gd name="connsiteY33" fmla="*/ 390525 h 581025"/>
              <a:gd name="connsiteX34" fmla="*/ 2181225 w 3150393"/>
              <a:gd name="connsiteY34" fmla="*/ 395288 h 581025"/>
              <a:gd name="connsiteX35" fmla="*/ 2216944 w 3150393"/>
              <a:gd name="connsiteY35" fmla="*/ 395288 h 581025"/>
              <a:gd name="connsiteX36" fmla="*/ 2245519 w 3150393"/>
              <a:gd name="connsiteY36" fmla="*/ 402432 h 581025"/>
              <a:gd name="connsiteX37" fmla="*/ 2312194 w 3150393"/>
              <a:gd name="connsiteY37" fmla="*/ 435769 h 581025"/>
              <a:gd name="connsiteX38" fmla="*/ 2395537 w 3150393"/>
              <a:gd name="connsiteY38" fmla="*/ 461963 h 581025"/>
              <a:gd name="connsiteX39" fmla="*/ 2464594 w 3150393"/>
              <a:gd name="connsiteY39" fmla="*/ 511969 h 581025"/>
              <a:gd name="connsiteX40" fmla="*/ 2474119 w 3150393"/>
              <a:gd name="connsiteY40" fmla="*/ 573882 h 581025"/>
              <a:gd name="connsiteX41" fmla="*/ 2488406 w 3150393"/>
              <a:gd name="connsiteY41" fmla="*/ 581025 h 581025"/>
              <a:gd name="connsiteX42" fmla="*/ 2574131 w 3150393"/>
              <a:gd name="connsiteY42" fmla="*/ 559595 h 581025"/>
              <a:gd name="connsiteX43" fmla="*/ 2695575 w 3150393"/>
              <a:gd name="connsiteY43" fmla="*/ 526258 h 581025"/>
              <a:gd name="connsiteX44" fmla="*/ 2838450 w 3150393"/>
              <a:gd name="connsiteY44" fmla="*/ 488158 h 581025"/>
              <a:gd name="connsiteX45" fmla="*/ 2995612 w 3150393"/>
              <a:gd name="connsiteY45" fmla="*/ 447676 h 581025"/>
              <a:gd name="connsiteX46" fmla="*/ 3062287 w 3150393"/>
              <a:gd name="connsiteY46" fmla="*/ 431008 h 581025"/>
              <a:gd name="connsiteX47" fmla="*/ 3150393 w 3150393"/>
              <a:gd name="connsiteY47" fmla="*/ 407195 h 581025"/>
              <a:gd name="connsiteX0" fmla="*/ 0 w 3150393"/>
              <a:gd name="connsiteY0" fmla="*/ 0 h 581025"/>
              <a:gd name="connsiteX1" fmla="*/ 85725 w 3150393"/>
              <a:gd name="connsiteY1" fmla="*/ 26194 h 581025"/>
              <a:gd name="connsiteX2" fmla="*/ 147637 w 3150393"/>
              <a:gd name="connsiteY2" fmla="*/ 38100 h 581025"/>
              <a:gd name="connsiteX3" fmla="*/ 242887 w 3150393"/>
              <a:gd name="connsiteY3" fmla="*/ 73819 h 581025"/>
              <a:gd name="connsiteX4" fmla="*/ 321469 w 3150393"/>
              <a:gd name="connsiteY4" fmla="*/ 100013 h 581025"/>
              <a:gd name="connsiteX5" fmla="*/ 466725 w 3150393"/>
              <a:gd name="connsiteY5" fmla="*/ 173832 h 581025"/>
              <a:gd name="connsiteX6" fmla="*/ 523875 w 3150393"/>
              <a:gd name="connsiteY6" fmla="*/ 185738 h 581025"/>
              <a:gd name="connsiteX7" fmla="*/ 581025 w 3150393"/>
              <a:gd name="connsiteY7" fmla="*/ 200025 h 581025"/>
              <a:gd name="connsiteX8" fmla="*/ 623887 w 3150393"/>
              <a:gd name="connsiteY8" fmla="*/ 207169 h 581025"/>
              <a:gd name="connsiteX9" fmla="*/ 645319 w 3150393"/>
              <a:gd name="connsiteY9" fmla="*/ 214313 h 581025"/>
              <a:gd name="connsiteX10" fmla="*/ 681037 w 3150393"/>
              <a:gd name="connsiteY10" fmla="*/ 238125 h 581025"/>
              <a:gd name="connsiteX11" fmla="*/ 702469 w 3150393"/>
              <a:gd name="connsiteY11" fmla="*/ 295275 h 581025"/>
              <a:gd name="connsiteX12" fmla="*/ 714375 w 3150393"/>
              <a:gd name="connsiteY12" fmla="*/ 328613 h 581025"/>
              <a:gd name="connsiteX13" fmla="*/ 742950 w 3150393"/>
              <a:gd name="connsiteY13" fmla="*/ 333375 h 581025"/>
              <a:gd name="connsiteX14" fmla="*/ 783431 w 3150393"/>
              <a:gd name="connsiteY14" fmla="*/ 330994 h 581025"/>
              <a:gd name="connsiteX15" fmla="*/ 819150 w 3150393"/>
              <a:gd name="connsiteY15" fmla="*/ 328613 h 581025"/>
              <a:gd name="connsiteX16" fmla="*/ 871537 w 3150393"/>
              <a:gd name="connsiteY16" fmla="*/ 304800 h 581025"/>
              <a:gd name="connsiteX17" fmla="*/ 954881 w 3150393"/>
              <a:gd name="connsiteY17" fmla="*/ 273844 h 581025"/>
              <a:gd name="connsiteX18" fmla="*/ 985837 w 3150393"/>
              <a:gd name="connsiteY18" fmla="*/ 245269 h 581025"/>
              <a:gd name="connsiteX19" fmla="*/ 1064419 w 3150393"/>
              <a:gd name="connsiteY19" fmla="*/ 207169 h 581025"/>
              <a:gd name="connsiteX20" fmla="*/ 1152525 w 3150393"/>
              <a:gd name="connsiteY20" fmla="*/ 180975 h 581025"/>
              <a:gd name="connsiteX21" fmla="*/ 1176337 w 3150393"/>
              <a:gd name="connsiteY21" fmla="*/ 171450 h 581025"/>
              <a:gd name="connsiteX22" fmla="*/ 1485900 w 3150393"/>
              <a:gd name="connsiteY22" fmla="*/ 169069 h 581025"/>
              <a:gd name="connsiteX23" fmla="*/ 1547812 w 3150393"/>
              <a:gd name="connsiteY23" fmla="*/ 178594 h 581025"/>
              <a:gd name="connsiteX24" fmla="*/ 1609725 w 3150393"/>
              <a:gd name="connsiteY24" fmla="*/ 195263 h 581025"/>
              <a:gd name="connsiteX25" fmla="*/ 1724025 w 3150393"/>
              <a:gd name="connsiteY25" fmla="*/ 233363 h 581025"/>
              <a:gd name="connsiteX26" fmla="*/ 1790700 w 3150393"/>
              <a:gd name="connsiteY26" fmla="*/ 250032 h 581025"/>
              <a:gd name="connsiteX27" fmla="*/ 1816894 w 3150393"/>
              <a:gd name="connsiteY27" fmla="*/ 257175 h 581025"/>
              <a:gd name="connsiteX28" fmla="*/ 1864519 w 3150393"/>
              <a:gd name="connsiteY28" fmla="*/ 280988 h 581025"/>
              <a:gd name="connsiteX29" fmla="*/ 1893094 w 3150393"/>
              <a:gd name="connsiteY29" fmla="*/ 297657 h 581025"/>
              <a:gd name="connsiteX30" fmla="*/ 1959769 w 3150393"/>
              <a:gd name="connsiteY30" fmla="*/ 350044 h 581025"/>
              <a:gd name="connsiteX31" fmla="*/ 2007394 w 3150393"/>
              <a:gd name="connsiteY31" fmla="*/ 361950 h 581025"/>
              <a:gd name="connsiteX32" fmla="*/ 2074069 w 3150393"/>
              <a:gd name="connsiteY32" fmla="*/ 378619 h 581025"/>
              <a:gd name="connsiteX33" fmla="*/ 2138362 w 3150393"/>
              <a:gd name="connsiteY33" fmla="*/ 390525 h 581025"/>
              <a:gd name="connsiteX34" fmla="*/ 2181225 w 3150393"/>
              <a:gd name="connsiteY34" fmla="*/ 395288 h 581025"/>
              <a:gd name="connsiteX35" fmla="*/ 2216944 w 3150393"/>
              <a:gd name="connsiteY35" fmla="*/ 395288 h 581025"/>
              <a:gd name="connsiteX36" fmla="*/ 2245519 w 3150393"/>
              <a:gd name="connsiteY36" fmla="*/ 402432 h 581025"/>
              <a:gd name="connsiteX37" fmla="*/ 2312194 w 3150393"/>
              <a:gd name="connsiteY37" fmla="*/ 435769 h 581025"/>
              <a:gd name="connsiteX38" fmla="*/ 2395537 w 3150393"/>
              <a:gd name="connsiteY38" fmla="*/ 461963 h 581025"/>
              <a:gd name="connsiteX39" fmla="*/ 2464594 w 3150393"/>
              <a:gd name="connsiteY39" fmla="*/ 511969 h 581025"/>
              <a:gd name="connsiteX40" fmla="*/ 2474119 w 3150393"/>
              <a:gd name="connsiteY40" fmla="*/ 573882 h 581025"/>
              <a:gd name="connsiteX41" fmla="*/ 2488406 w 3150393"/>
              <a:gd name="connsiteY41" fmla="*/ 581025 h 581025"/>
              <a:gd name="connsiteX42" fmla="*/ 2574131 w 3150393"/>
              <a:gd name="connsiteY42" fmla="*/ 559595 h 581025"/>
              <a:gd name="connsiteX43" fmla="*/ 2695575 w 3150393"/>
              <a:gd name="connsiteY43" fmla="*/ 526258 h 581025"/>
              <a:gd name="connsiteX44" fmla="*/ 2838450 w 3150393"/>
              <a:gd name="connsiteY44" fmla="*/ 488158 h 581025"/>
              <a:gd name="connsiteX45" fmla="*/ 2914650 w 3150393"/>
              <a:gd name="connsiteY45" fmla="*/ 461964 h 581025"/>
              <a:gd name="connsiteX46" fmla="*/ 2995612 w 3150393"/>
              <a:gd name="connsiteY46" fmla="*/ 447676 h 581025"/>
              <a:gd name="connsiteX47" fmla="*/ 3062287 w 3150393"/>
              <a:gd name="connsiteY47" fmla="*/ 431008 h 581025"/>
              <a:gd name="connsiteX48" fmla="*/ 3150393 w 3150393"/>
              <a:gd name="connsiteY48" fmla="*/ 407195 h 581025"/>
              <a:gd name="connsiteX0" fmla="*/ 0 w 3150393"/>
              <a:gd name="connsiteY0" fmla="*/ 0 h 581025"/>
              <a:gd name="connsiteX1" fmla="*/ 85725 w 3150393"/>
              <a:gd name="connsiteY1" fmla="*/ 26194 h 581025"/>
              <a:gd name="connsiteX2" fmla="*/ 147637 w 3150393"/>
              <a:gd name="connsiteY2" fmla="*/ 38100 h 581025"/>
              <a:gd name="connsiteX3" fmla="*/ 242887 w 3150393"/>
              <a:gd name="connsiteY3" fmla="*/ 73819 h 581025"/>
              <a:gd name="connsiteX4" fmla="*/ 321469 w 3150393"/>
              <a:gd name="connsiteY4" fmla="*/ 100013 h 581025"/>
              <a:gd name="connsiteX5" fmla="*/ 466725 w 3150393"/>
              <a:gd name="connsiteY5" fmla="*/ 173832 h 581025"/>
              <a:gd name="connsiteX6" fmla="*/ 523875 w 3150393"/>
              <a:gd name="connsiteY6" fmla="*/ 185738 h 581025"/>
              <a:gd name="connsiteX7" fmla="*/ 581025 w 3150393"/>
              <a:gd name="connsiteY7" fmla="*/ 200025 h 581025"/>
              <a:gd name="connsiteX8" fmla="*/ 623887 w 3150393"/>
              <a:gd name="connsiteY8" fmla="*/ 207169 h 581025"/>
              <a:gd name="connsiteX9" fmla="*/ 645319 w 3150393"/>
              <a:gd name="connsiteY9" fmla="*/ 214313 h 581025"/>
              <a:gd name="connsiteX10" fmla="*/ 681037 w 3150393"/>
              <a:gd name="connsiteY10" fmla="*/ 238125 h 581025"/>
              <a:gd name="connsiteX11" fmla="*/ 702469 w 3150393"/>
              <a:gd name="connsiteY11" fmla="*/ 295275 h 581025"/>
              <a:gd name="connsiteX12" fmla="*/ 714375 w 3150393"/>
              <a:gd name="connsiteY12" fmla="*/ 328613 h 581025"/>
              <a:gd name="connsiteX13" fmla="*/ 742950 w 3150393"/>
              <a:gd name="connsiteY13" fmla="*/ 333375 h 581025"/>
              <a:gd name="connsiteX14" fmla="*/ 783431 w 3150393"/>
              <a:gd name="connsiteY14" fmla="*/ 330994 h 581025"/>
              <a:gd name="connsiteX15" fmla="*/ 819150 w 3150393"/>
              <a:gd name="connsiteY15" fmla="*/ 328613 h 581025"/>
              <a:gd name="connsiteX16" fmla="*/ 871537 w 3150393"/>
              <a:gd name="connsiteY16" fmla="*/ 304800 h 581025"/>
              <a:gd name="connsiteX17" fmla="*/ 954881 w 3150393"/>
              <a:gd name="connsiteY17" fmla="*/ 273844 h 581025"/>
              <a:gd name="connsiteX18" fmla="*/ 985837 w 3150393"/>
              <a:gd name="connsiteY18" fmla="*/ 245269 h 581025"/>
              <a:gd name="connsiteX19" fmla="*/ 1064419 w 3150393"/>
              <a:gd name="connsiteY19" fmla="*/ 207169 h 581025"/>
              <a:gd name="connsiteX20" fmla="*/ 1152525 w 3150393"/>
              <a:gd name="connsiteY20" fmla="*/ 180975 h 581025"/>
              <a:gd name="connsiteX21" fmla="*/ 1176337 w 3150393"/>
              <a:gd name="connsiteY21" fmla="*/ 171450 h 581025"/>
              <a:gd name="connsiteX22" fmla="*/ 1485900 w 3150393"/>
              <a:gd name="connsiteY22" fmla="*/ 169069 h 581025"/>
              <a:gd name="connsiteX23" fmla="*/ 1547812 w 3150393"/>
              <a:gd name="connsiteY23" fmla="*/ 178594 h 581025"/>
              <a:gd name="connsiteX24" fmla="*/ 1609725 w 3150393"/>
              <a:gd name="connsiteY24" fmla="*/ 195263 h 581025"/>
              <a:gd name="connsiteX25" fmla="*/ 1724025 w 3150393"/>
              <a:gd name="connsiteY25" fmla="*/ 233363 h 581025"/>
              <a:gd name="connsiteX26" fmla="*/ 1790700 w 3150393"/>
              <a:gd name="connsiteY26" fmla="*/ 250032 h 581025"/>
              <a:gd name="connsiteX27" fmla="*/ 1816894 w 3150393"/>
              <a:gd name="connsiteY27" fmla="*/ 257175 h 581025"/>
              <a:gd name="connsiteX28" fmla="*/ 1864519 w 3150393"/>
              <a:gd name="connsiteY28" fmla="*/ 280988 h 581025"/>
              <a:gd name="connsiteX29" fmla="*/ 1893094 w 3150393"/>
              <a:gd name="connsiteY29" fmla="*/ 297657 h 581025"/>
              <a:gd name="connsiteX30" fmla="*/ 1959769 w 3150393"/>
              <a:gd name="connsiteY30" fmla="*/ 350044 h 581025"/>
              <a:gd name="connsiteX31" fmla="*/ 2007394 w 3150393"/>
              <a:gd name="connsiteY31" fmla="*/ 361950 h 581025"/>
              <a:gd name="connsiteX32" fmla="*/ 2074069 w 3150393"/>
              <a:gd name="connsiteY32" fmla="*/ 378619 h 581025"/>
              <a:gd name="connsiteX33" fmla="*/ 2138362 w 3150393"/>
              <a:gd name="connsiteY33" fmla="*/ 390525 h 581025"/>
              <a:gd name="connsiteX34" fmla="*/ 2181225 w 3150393"/>
              <a:gd name="connsiteY34" fmla="*/ 395288 h 581025"/>
              <a:gd name="connsiteX35" fmla="*/ 2216944 w 3150393"/>
              <a:gd name="connsiteY35" fmla="*/ 395288 h 581025"/>
              <a:gd name="connsiteX36" fmla="*/ 2245519 w 3150393"/>
              <a:gd name="connsiteY36" fmla="*/ 402432 h 581025"/>
              <a:gd name="connsiteX37" fmla="*/ 2312194 w 3150393"/>
              <a:gd name="connsiteY37" fmla="*/ 435769 h 581025"/>
              <a:gd name="connsiteX38" fmla="*/ 2395537 w 3150393"/>
              <a:gd name="connsiteY38" fmla="*/ 461963 h 581025"/>
              <a:gd name="connsiteX39" fmla="*/ 2464594 w 3150393"/>
              <a:gd name="connsiteY39" fmla="*/ 511969 h 581025"/>
              <a:gd name="connsiteX40" fmla="*/ 2474119 w 3150393"/>
              <a:gd name="connsiteY40" fmla="*/ 573882 h 581025"/>
              <a:gd name="connsiteX41" fmla="*/ 2488406 w 3150393"/>
              <a:gd name="connsiteY41" fmla="*/ 581025 h 581025"/>
              <a:gd name="connsiteX42" fmla="*/ 2574131 w 3150393"/>
              <a:gd name="connsiteY42" fmla="*/ 559595 h 581025"/>
              <a:gd name="connsiteX43" fmla="*/ 2695575 w 3150393"/>
              <a:gd name="connsiteY43" fmla="*/ 526258 h 581025"/>
              <a:gd name="connsiteX44" fmla="*/ 2769394 w 3150393"/>
              <a:gd name="connsiteY44" fmla="*/ 500064 h 581025"/>
              <a:gd name="connsiteX45" fmla="*/ 2838450 w 3150393"/>
              <a:gd name="connsiteY45" fmla="*/ 488158 h 581025"/>
              <a:gd name="connsiteX46" fmla="*/ 2914650 w 3150393"/>
              <a:gd name="connsiteY46" fmla="*/ 461964 h 581025"/>
              <a:gd name="connsiteX47" fmla="*/ 2995612 w 3150393"/>
              <a:gd name="connsiteY47" fmla="*/ 447676 h 581025"/>
              <a:gd name="connsiteX48" fmla="*/ 3062287 w 3150393"/>
              <a:gd name="connsiteY48" fmla="*/ 431008 h 581025"/>
              <a:gd name="connsiteX49" fmla="*/ 3150393 w 3150393"/>
              <a:gd name="connsiteY49" fmla="*/ 407195 h 581025"/>
              <a:gd name="connsiteX0" fmla="*/ 0 w 3150393"/>
              <a:gd name="connsiteY0" fmla="*/ 0 h 581025"/>
              <a:gd name="connsiteX1" fmla="*/ 85725 w 3150393"/>
              <a:gd name="connsiteY1" fmla="*/ 26194 h 581025"/>
              <a:gd name="connsiteX2" fmla="*/ 147637 w 3150393"/>
              <a:gd name="connsiteY2" fmla="*/ 38100 h 581025"/>
              <a:gd name="connsiteX3" fmla="*/ 242887 w 3150393"/>
              <a:gd name="connsiteY3" fmla="*/ 73819 h 581025"/>
              <a:gd name="connsiteX4" fmla="*/ 321469 w 3150393"/>
              <a:gd name="connsiteY4" fmla="*/ 100013 h 581025"/>
              <a:gd name="connsiteX5" fmla="*/ 466725 w 3150393"/>
              <a:gd name="connsiteY5" fmla="*/ 173832 h 581025"/>
              <a:gd name="connsiteX6" fmla="*/ 523875 w 3150393"/>
              <a:gd name="connsiteY6" fmla="*/ 185738 h 581025"/>
              <a:gd name="connsiteX7" fmla="*/ 581025 w 3150393"/>
              <a:gd name="connsiteY7" fmla="*/ 200025 h 581025"/>
              <a:gd name="connsiteX8" fmla="*/ 623887 w 3150393"/>
              <a:gd name="connsiteY8" fmla="*/ 207169 h 581025"/>
              <a:gd name="connsiteX9" fmla="*/ 645319 w 3150393"/>
              <a:gd name="connsiteY9" fmla="*/ 214313 h 581025"/>
              <a:gd name="connsiteX10" fmla="*/ 681037 w 3150393"/>
              <a:gd name="connsiteY10" fmla="*/ 238125 h 581025"/>
              <a:gd name="connsiteX11" fmla="*/ 702469 w 3150393"/>
              <a:gd name="connsiteY11" fmla="*/ 295275 h 581025"/>
              <a:gd name="connsiteX12" fmla="*/ 714375 w 3150393"/>
              <a:gd name="connsiteY12" fmla="*/ 328613 h 581025"/>
              <a:gd name="connsiteX13" fmla="*/ 742950 w 3150393"/>
              <a:gd name="connsiteY13" fmla="*/ 333375 h 581025"/>
              <a:gd name="connsiteX14" fmla="*/ 783431 w 3150393"/>
              <a:gd name="connsiteY14" fmla="*/ 330994 h 581025"/>
              <a:gd name="connsiteX15" fmla="*/ 819150 w 3150393"/>
              <a:gd name="connsiteY15" fmla="*/ 328613 h 581025"/>
              <a:gd name="connsiteX16" fmla="*/ 871537 w 3150393"/>
              <a:gd name="connsiteY16" fmla="*/ 304800 h 581025"/>
              <a:gd name="connsiteX17" fmla="*/ 954881 w 3150393"/>
              <a:gd name="connsiteY17" fmla="*/ 273844 h 581025"/>
              <a:gd name="connsiteX18" fmla="*/ 985837 w 3150393"/>
              <a:gd name="connsiteY18" fmla="*/ 245269 h 581025"/>
              <a:gd name="connsiteX19" fmla="*/ 1064419 w 3150393"/>
              <a:gd name="connsiteY19" fmla="*/ 207169 h 581025"/>
              <a:gd name="connsiteX20" fmla="*/ 1152525 w 3150393"/>
              <a:gd name="connsiteY20" fmla="*/ 180975 h 581025"/>
              <a:gd name="connsiteX21" fmla="*/ 1176337 w 3150393"/>
              <a:gd name="connsiteY21" fmla="*/ 171450 h 581025"/>
              <a:gd name="connsiteX22" fmla="*/ 1485900 w 3150393"/>
              <a:gd name="connsiteY22" fmla="*/ 169069 h 581025"/>
              <a:gd name="connsiteX23" fmla="*/ 1547812 w 3150393"/>
              <a:gd name="connsiteY23" fmla="*/ 178594 h 581025"/>
              <a:gd name="connsiteX24" fmla="*/ 1609725 w 3150393"/>
              <a:gd name="connsiteY24" fmla="*/ 195263 h 581025"/>
              <a:gd name="connsiteX25" fmla="*/ 1724025 w 3150393"/>
              <a:gd name="connsiteY25" fmla="*/ 233363 h 581025"/>
              <a:gd name="connsiteX26" fmla="*/ 1790700 w 3150393"/>
              <a:gd name="connsiteY26" fmla="*/ 250032 h 581025"/>
              <a:gd name="connsiteX27" fmla="*/ 1816894 w 3150393"/>
              <a:gd name="connsiteY27" fmla="*/ 257175 h 581025"/>
              <a:gd name="connsiteX28" fmla="*/ 1864519 w 3150393"/>
              <a:gd name="connsiteY28" fmla="*/ 280988 h 581025"/>
              <a:gd name="connsiteX29" fmla="*/ 1893094 w 3150393"/>
              <a:gd name="connsiteY29" fmla="*/ 297657 h 581025"/>
              <a:gd name="connsiteX30" fmla="*/ 1959769 w 3150393"/>
              <a:gd name="connsiteY30" fmla="*/ 350044 h 581025"/>
              <a:gd name="connsiteX31" fmla="*/ 2007394 w 3150393"/>
              <a:gd name="connsiteY31" fmla="*/ 361950 h 581025"/>
              <a:gd name="connsiteX32" fmla="*/ 2074069 w 3150393"/>
              <a:gd name="connsiteY32" fmla="*/ 378619 h 581025"/>
              <a:gd name="connsiteX33" fmla="*/ 2138362 w 3150393"/>
              <a:gd name="connsiteY33" fmla="*/ 390525 h 581025"/>
              <a:gd name="connsiteX34" fmla="*/ 2181225 w 3150393"/>
              <a:gd name="connsiteY34" fmla="*/ 395288 h 581025"/>
              <a:gd name="connsiteX35" fmla="*/ 2216944 w 3150393"/>
              <a:gd name="connsiteY35" fmla="*/ 395288 h 581025"/>
              <a:gd name="connsiteX36" fmla="*/ 2245519 w 3150393"/>
              <a:gd name="connsiteY36" fmla="*/ 402432 h 581025"/>
              <a:gd name="connsiteX37" fmla="*/ 2312194 w 3150393"/>
              <a:gd name="connsiteY37" fmla="*/ 435769 h 581025"/>
              <a:gd name="connsiteX38" fmla="*/ 2395537 w 3150393"/>
              <a:gd name="connsiteY38" fmla="*/ 461963 h 581025"/>
              <a:gd name="connsiteX39" fmla="*/ 2464594 w 3150393"/>
              <a:gd name="connsiteY39" fmla="*/ 511969 h 581025"/>
              <a:gd name="connsiteX40" fmla="*/ 2474119 w 3150393"/>
              <a:gd name="connsiteY40" fmla="*/ 573882 h 581025"/>
              <a:gd name="connsiteX41" fmla="*/ 2488406 w 3150393"/>
              <a:gd name="connsiteY41" fmla="*/ 581025 h 581025"/>
              <a:gd name="connsiteX42" fmla="*/ 2574131 w 3150393"/>
              <a:gd name="connsiteY42" fmla="*/ 559595 h 581025"/>
              <a:gd name="connsiteX43" fmla="*/ 2647950 w 3150393"/>
              <a:gd name="connsiteY43" fmla="*/ 538164 h 581025"/>
              <a:gd name="connsiteX44" fmla="*/ 2695575 w 3150393"/>
              <a:gd name="connsiteY44" fmla="*/ 526258 h 581025"/>
              <a:gd name="connsiteX45" fmla="*/ 2769394 w 3150393"/>
              <a:gd name="connsiteY45" fmla="*/ 500064 h 581025"/>
              <a:gd name="connsiteX46" fmla="*/ 2838450 w 3150393"/>
              <a:gd name="connsiteY46" fmla="*/ 488158 h 581025"/>
              <a:gd name="connsiteX47" fmla="*/ 2914650 w 3150393"/>
              <a:gd name="connsiteY47" fmla="*/ 461964 h 581025"/>
              <a:gd name="connsiteX48" fmla="*/ 2995612 w 3150393"/>
              <a:gd name="connsiteY48" fmla="*/ 447676 h 581025"/>
              <a:gd name="connsiteX49" fmla="*/ 3062287 w 3150393"/>
              <a:gd name="connsiteY49" fmla="*/ 431008 h 581025"/>
              <a:gd name="connsiteX50" fmla="*/ 3150393 w 3150393"/>
              <a:gd name="connsiteY50" fmla="*/ 407195 h 581025"/>
              <a:gd name="connsiteX0" fmla="*/ 0 w 3150393"/>
              <a:gd name="connsiteY0" fmla="*/ 0 h 595314"/>
              <a:gd name="connsiteX1" fmla="*/ 85725 w 3150393"/>
              <a:gd name="connsiteY1" fmla="*/ 26194 h 595314"/>
              <a:gd name="connsiteX2" fmla="*/ 147637 w 3150393"/>
              <a:gd name="connsiteY2" fmla="*/ 38100 h 595314"/>
              <a:gd name="connsiteX3" fmla="*/ 242887 w 3150393"/>
              <a:gd name="connsiteY3" fmla="*/ 73819 h 595314"/>
              <a:gd name="connsiteX4" fmla="*/ 321469 w 3150393"/>
              <a:gd name="connsiteY4" fmla="*/ 100013 h 595314"/>
              <a:gd name="connsiteX5" fmla="*/ 466725 w 3150393"/>
              <a:gd name="connsiteY5" fmla="*/ 173832 h 595314"/>
              <a:gd name="connsiteX6" fmla="*/ 523875 w 3150393"/>
              <a:gd name="connsiteY6" fmla="*/ 185738 h 595314"/>
              <a:gd name="connsiteX7" fmla="*/ 581025 w 3150393"/>
              <a:gd name="connsiteY7" fmla="*/ 200025 h 595314"/>
              <a:gd name="connsiteX8" fmla="*/ 623887 w 3150393"/>
              <a:gd name="connsiteY8" fmla="*/ 207169 h 595314"/>
              <a:gd name="connsiteX9" fmla="*/ 645319 w 3150393"/>
              <a:gd name="connsiteY9" fmla="*/ 214313 h 595314"/>
              <a:gd name="connsiteX10" fmla="*/ 681037 w 3150393"/>
              <a:gd name="connsiteY10" fmla="*/ 238125 h 595314"/>
              <a:gd name="connsiteX11" fmla="*/ 702469 w 3150393"/>
              <a:gd name="connsiteY11" fmla="*/ 295275 h 595314"/>
              <a:gd name="connsiteX12" fmla="*/ 714375 w 3150393"/>
              <a:gd name="connsiteY12" fmla="*/ 328613 h 595314"/>
              <a:gd name="connsiteX13" fmla="*/ 742950 w 3150393"/>
              <a:gd name="connsiteY13" fmla="*/ 333375 h 595314"/>
              <a:gd name="connsiteX14" fmla="*/ 783431 w 3150393"/>
              <a:gd name="connsiteY14" fmla="*/ 330994 h 595314"/>
              <a:gd name="connsiteX15" fmla="*/ 819150 w 3150393"/>
              <a:gd name="connsiteY15" fmla="*/ 328613 h 595314"/>
              <a:gd name="connsiteX16" fmla="*/ 871537 w 3150393"/>
              <a:gd name="connsiteY16" fmla="*/ 304800 h 595314"/>
              <a:gd name="connsiteX17" fmla="*/ 954881 w 3150393"/>
              <a:gd name="connsiteY17" fmla="*/ 273844 h 595314"/>
              <a:gd name="connsiteX18" fmla="*/ 985837 w 3150393"/>
              <a:gd name="connsiteY18" fmla="*/ 245269 h 595314"/>
              <a:gd name="connsiteX19" fmla="*/ 1064419 w 3150393"/>
              <a:gd name="connsiteY19" fmla="*/ 207169 h 595314"/>
              <a:gd name="connsiteX20" fmla="*/ 1152525 w 3150393"/>
              <a:gd name="connsiteY20" fmla="*/ 180975 h 595314"/>
              <a:gd name="connsiteX21" fmla="*/ 1176337 w 3150393"/>
              <a:gd name="connsiteY21" fmla="*/ 171450 h 595314"/>
              <a:gd name="connsiteX22" fmla="*/ 1485900 w 3150393"/>
              <a:gd name="connsiteY22" fmla="*/ 169069 h 595314"/>
              <a:gd name="connsiteX23" fmla="*/ 1547812 w 3150393"/>
              <a:gd name="connsiteY23" fmla="*/ 178594 h 595314"/>
              <a:gd name="connsiteX24" fmla="*/ 1609725 w 3150393"/>
              <a:gd name="connsiteY24" fmla="*/ 195263 h 595314"/>
              <a:gd name="connsiteX25" fmla="*/ 1724025 w 3150393"/>
              <a:gd name="connsiteY25" fmla="*/ 233363 h 595314"/>
              <a:gd name="connsiteX26" fmla="*/ 1790700 w 3150393"/>
              <a:gd name="connsiteY26" fmla="*/ 250032 h 595314"/>
              <a:gd name="connsiteX27" fmla="*/ 1816894 w 3150393"/>
              <a:gd name="connsiteY27" fmla="*/ 257175 h 595314"/>
              <a:gd name="connsiteX28" fmla="*/ 1864519 w 3150393"/>
              <a:gd name="connsiteY28" fmla="*/ 280988 h 595314"/>
              <a:gd name="connsiteX29" fmla="*/ 1893094 w 3150393"/>
              <a:gd name="connsiteY29" fmla="*/ 297657 h 595314"/>
              <a:gd name="connsiteX30" fmla="*/ 1959769 w 3150393"/>
              <a:gd name="connsiteY30" fmla="*/ 350044 h 595314"/>
              <a:gd name="connsiteX31" fmla="*/ 2007394 w 3150393"/>
              <a:gd name="connsiteY31" fmla="*/ 361950 h 595314"/>
              <a:gd name="connsiteX32" fmla="*/ 2074069 w 3150393"/>
              <a:gd name="connsiteY32" fmla="*/ 378619 h 595314"/>
              <a:gd name="connsiteX33" fmla="*/ 2138362 w 3150393"/>
              <a:gd name="connsiteY33" fmla="*/ 390525 h 595314"/>
              <a:gd name="connsiteX34" fmla="*/ 2181225 w 3150393"/>
              <a:gd name="connsiteY34" fmla="*/ 395288 h 595314"/>
              <a:gd name="connsiteX35" fmla="*/ 2216944 w 3150393"/>
              <a:gd name="connsiteY35" fmla="*/ 395288 h 595314"/>
              <a:gd name="connsiteX36" fmla="*/ 2245519 w 3150393"/>
              <a:gd name="connsiteY36" fmla="*/ 402432 h 595314"/>
              <a:gd name="connsiteX37" fmla="*/ 2312194 w 3150393"/>
              <a:gd name="connsiteY37" fmla="*/ 435769 h 595314"/>
              <a:gd name="connsiteX38" fmla="*/ 2395537 w 3150393"/>
              <a:gd name="connsiteY38" fmla="*/ 461963 h 595314"/>
              <a:gd name="connsiteX39" fmla="*/ 2464594 w 3150393"/>
              <a:gd name="connsiteY39" fmla="*/ 511969 h 595314"/>
              <a:gd name="connsiteX40" fmla="*/ 2474119 w 3150393"/>
              <a:gd name="connsiteY40" fmla="*/ 573882 h 595314"/>
              <a:gd name="connsiteX41" fmla="*/ 2488406 w 3150393"/>
              <a:gd name="connsiteY41" fmla="*/ 581025 h 595314"/>
              <a:gd name="connsiteX42" fmla="*/ 2550318 w 3150393"/>
              <a:gd name="connsiteY42" fmla="*/ 595314 h 595314"/>
              <a:gd name="connsiteX43" fmla="*/ 2647950 w 3150393"/>
              <a:gd name="connsiteY43" fmla="*/ 538164 h 595314"/>
              <a:gd name="connsiteX44" fmla="*/ 2695575 w 3150393"/>
              <a:gd name="connsiteY44" fmla="*/ 526258 h 595314"/>
              <a:gd name="connsiteX45" fmla="*/ 2769394 w 3150393"/>
              <a:gd name="connsiteY45" fmla="*/ 500064 h 595314"/>
              <a:gd name="connsiteX46" fmla="*/ 2838450 w 3150393"/>
              <a:gd name="connsiteY46" fmla="*/ 488158 h 595314"/>
              <a:gd name="connsiteX47" fmla="*/ 2914650 w 3150393"/>
              <a:gd name="connsiteY47" fmla="*/ 461964 h 595314"/>
              <a:gd name="connsiteX48" fmla="*/ 2995612 w 3150393"/>
              <a:gd name="connsiteY48" fmla="*/ 447676 h 595314"/>
              <a:gd name="connsiteX49" fmla="*/ 3062287 w 3150393"/>
              <a:gd name="connsiteY49" fmla="*/ 431008 h 595314"/>
              <a:gd name="connsiteX50" fmla="*/ 3150393 w 3150393"/>
              <a:gd name="connsiteY50" fmla="*/ 407195 h 595314"/>
              <a:gd name="connsiteX0" fmla="*/ 0 w 3150393"/>
              <a:gd name="connsiteY0" fmla="*/ 0 h 597696"/>
              <a:gd name="connsiteX1" fmla="*/ 85725 w 3150393"/>
              <a:gd name="connsiteY1" fmla="*/ 26194 h 597696"/>
              <a:gd name="connsiteX2" fmla="*/ 147637 w 3150393"/>
              <a:gd name="connsiteY2" fmla="*/ 38100 h 597696"/>
              <a:gd name="connsiteX3" fmla="*/ 242887 w 3150393"/>
              <a:gd name="connsiteY3" fmla="*/ 73819 h 597696"/>
              <a:gd name="connsiteX4" fmla="*/ 321469 w 3150393"/>
              <a:gd name="connsiteY4" fmla="*/ 100013 h 597696"/>
              <a:gd name="connsiteX5" fmla="*/ 466725 w 3150393"/>
              <a:gd name="connsiteY5" fmla="*/ 173832 h 597696"/>
              <a:gd name="connsiteX6" fmla="*/ 523875 w 3150393"/>
              <a:gd name="connsiteY6" fmla="*/ 185738 h 597696"/>
              <a:gd name="connsiteX7" fmla="*/ 581025 w 3150393"/>
              <a:gd name="connsiteY7" fmla="*/ 200025 h 597696"/>
              <a:gd name="connsiteX8" fmla="*/ 623887 w 3150393"/>
              <a:gd name="connsiteY8" fmla="*/ 207169 h 597696"/>
              <a:gd name="connsiteX9" fmla="*/ 645319 w 3150393"/>
              <a:gd name="connsiteY9" fmla="*/ 214313 h 597696"/>
              <a:gd name="connsiteX10" fmla="*/ 681037 w 3150393"/>
              <a:gd name="connsiteY10" fmla="*/ 238125 h 597696"/>
              <a:gd name="connsiteX11" fmla="*/ 702469 w 3150393"/>
              <a:gd name="connsiteY11" fmla="*/ 295275 h 597696"/>
              <a:gd name="connsiteX12" fmla="*/ 714375 w 3150393"/>
              <a:gd name="connsiteY12" fmla="*/ 328613 h 597696"/>
              <a:gd name="connsiteX13" fmla="*/ 742950 w 3150393"/>
              <a:gd name="connsiteY13" fmla="*/ 333375 h 597696"/>
              <a:gd name="connsiteX14" fmla="*/ 783431 w 3150393"/>
              <a:gd name="connsiteY14" fmla="*/ 330994 h 597696"/>
              <a:gd name="connsiteX15" fmla="*/ 819150 w 3150393"/>
              <a:gd name="connsiteY15" fmla="*/ 328613 h 597696"/>
              <a:gd name="connsiteX16" fmla="*/ 871537 w 3150393"/>
              <a:gd name="connsiteY16" fmla="*/ 304800 h 597696"/>
              <a:gd name="connsiteX17" fmla="*/ 954881 w 3150393"/>
              <a:gd name="connsiteY17" fmla="*/ 273844 h 597696"/>
              <a:gd name="connsiteX18" fmla="*/ 985837 w 3150393"/>
              <a:gd name="connsiteY18" fmla="*/ 245269 h 597696"/>
              <a:gd name="connsiteX19" fmla="*/ 1064419 w 3150393"/>
              <a:gd name="connsiteY19" fmla="*/ 207169 h 597696"/>
              <a:gd name="connsiteX20" fmla="*/ 1152525 w 3150393"/>
              <a:gd name="connsiteY20" fmla="*/ 180975 h 597696"/>
              <a:gd name="connsiteX21" fmla="*/ 1176337 w 3150393"/>
              <a:gd name="connsiteY21" fmla="*/ 171450 h 597696"/>
              <a:gd name="connsiteX22" fmla="*/ 1485900 w 3150393"/>
              <a:gd name="connsiteY22" fmla="*/ 169069 h 597696"/>
              <a:gd name="connsiteX23" fmla="*/ 1547812 w 3150393"/>
              <a:gd name="connsiteY23" fmla="*/ 178594 h 597696"/>
              <a:gd name="connsiteX24" fmla="*/ 1609725 w 3150393"/>
              <a:gd name="connsiteY24" fmla="*/ 195263 h 597696"/>
              <a:gd name="connsiteX25" fmla="*/ 1724025 w 3150393"/>
              <a:gd name="connsiteY25" fmla="*/ 233363 h 597696"/>
              <a:gd name="connsiteX26" fmla="*/ 1790700 w 3150393"/>
              <a:gd name="connsiteY26" fmla="*/ 250032 h 597696"/>
              <a:gd name="connsiteX27" fmla="*/ 1816894 w 3150393"/>
              <a:gd name="connsiteY27" fmla="*/ 257175 h 597696"/>
              <a:gd name="connsiteX28" fmla="*/ 1864519 w 3150393"/>
              <a:gd name="connsiteY28" fmla="*/ 280988 h 597696"/>
              <a:gd name="connsiteX29" fmla="*/ 1893094 w 3150393"/>
              <a:gd name="connsiteY29" fmla="*/ 297657 h 597696"/>
              <a:gd name="connsiteX30" fmla="*/ 1959769 w 3150393"/>
              <a:gd name="connsiteY30" fmla="*/ 350044 h 597696"/>
              <a:gd name="connsiteX31" fmla="*/ 2007394 w 3150393"/>
              <a:gd name="connsiteY31" fmla="*/ 361950 h 597696"/>
              <a:gd name="connsiteX32" fmla="*/ 2074069 w 3150393"/>
              <a:gd name="connsiteY32" fmla="*/ 378619 h 597696"/>
              <a:gd name="connsiteX33" fmla="*/ 2138362 w 3150393"/>
              <a:gd name="connsiteY33" fmla="*/ 390525 h 597696"/>
              <a:gd name="connsiteX34" fmla="*/ 2181225 w 3150393"/>
              <a:gd name="connsiteY34" fmla="*/ 395288 h 597696"/>
              <a:gd name="connsiteX35" fmla="*/ 2216944 w 3150393"/>
              <a:gd name="connsiteY35" fmla="*/ 395288 h 597696"/>
              <a:gd name="connsiteX36" fmla="*/ 2245519 w 3150393"/>
              <a:gd name="connsiteY36" fmla="*/ 402432 h 597696"/>
              <a:gd name="connsiteX37" fmla="*/ 2312194 w 3150393"/>
              <a:gd name="connsiteY37" fmla="*/ 435769 h 597696"/>
              <a:gd name="connsiteX38" fmla="*/ 2395537 w 3150393"/>
              <a:gd name="connsiteY38" fmla="*/ 461963 h 597696"/>
              <a:gd name="connsiteX39" fmla="*/ 2464594 w 3150393"/>
              <a:gd name="connsiteY39" fmla="*/ 511969 h 597696"/>
              <a:gd name="connsiteX40" fmla="*/ 2474119 w 3150393"/>
              <a:gd name="connsiteY40" fmla="*/ 573882 h 597696"/>
              <a:gd name="connsiteX41" fmla="*/ 2488406 w 3150393"/>
              <a:gd name="connsiteY41" fmla="*/ 581025 h 597696"/>
              <a:gd name="connsiteX42" fmla="*/ 2550318 w 3150393"/>
              <a:gd name="connsiteY42" fmla="*/ 595314 h 597696"/>
              <a:gd name="connsiteX43" fmla="*/ 2612231 w 3150393"/>
              <a:gd name="connsiteY43" fmla="*/ 597696 h 597696"/>
              <a:gd name="connsiteX44" fmla="*/ 2695575 w 3150393"/>
              <a:gd name="connsiteY44" fmla="*/ 526258 h 597696"/>
              <a:gd name="connsiteX45" fmla="*/ 2769394 w 3150393"/>
              <a:gd name="connsiteY45" fmla="*/ 500064 h 597696"/>
              <a:gd name="connsiteX46" fmla="*/ 2838450 w 3150393"/>
              <a:gd name="connsiteY46" fmla="*/ 488158 h 597696"/>
              <a:gd name="connsiteX47" fmla="*/ 2914650 w 3150393"/>
              <a:gd name="connsiteY47" fmla="*/ 461964 h 597696"/>
              <a:gd name="connsiteX48" fmla="*/ 2995612 w 3150393"/>
              <a:gd name="connsiteY48" fmla="*/ 447676 h 597696"/>
              <a:gd name="connsiteX49" fmla="*/ 3062287 w 3150393"/>
              <a:gd name="connsiteY49" fmla="*/ 431008 h 597696"/>
              <a:gd name="connsiteX50" fmla="*/ 3150393 w 3150393"/>
              <a:gd name="connsiteY50" fmla="*/ 407195 h 597696"/>
              <a:gd name="connsiteX0" fmla="*/ 0 w 3150393"/>
              <a:gd name="connsiteY0" fmla="*/ 0 h 602458"/>
              <a:gd name="connsiteX1" fmla="*/ 85725 w 3150393"/>
              <a:gd name="connsiteY1" fmla="*/ 26194 h 602458"/>
              <a:gd name="connsiteX2" fmla="*/ 147637 w 3150393"/>
              <a:gd name="connsiteY2" fmla="*/ 38100 h 602458"/>
              <a:gd name="connsiteX3" fmla="*/ 242887 w 3150393"/>
              <a:gd name="connsiteY3" fmla="*/ 73819 h 602458"/>
              <a:gd name="connsiteX4" fmla="*/ 321469 w 3150393"/>
              <a:gd name="connsiteY4" fmla="*/ 100013 h 602458"/>
              <a:gd name="connsiteX5" fmla="*/ 466725 w 3150393"/>
              <a:gd name="connsiteY5" fmla="*/ 173832 h 602458"/>
              <a:gd name="connsiteX6" fmla="*/ 523875 w 3150393"/>
              <a:gd name="connsiteY6" fmla="*/ 185738 h 602458"/>
              <a:gd name="connsiteX7" fmla="*/ 581025 w 3150393"/>
              <a:gd name="connsiteY7" fmla="*/ 200025 h 602458"/>
              <a:gd name="connsiteX8" fmla="*/ 623887 w 3150393"/>
              <a:gd name="connsiteY8" fmla="*/ 207169 h 602458"/>
              <a:gd name="connsiteX9" fmla="*/ 645319 w 3150393"/>
              <a:gd name="connsiteY9" fmla="*/ 214313 h 602458"/>
              <a:gd name="connsiteX10" fmla="*/ 681037 w 3150393"/>
              <a:gd name="connsiteY10" fmla="*/ 238125 h 602458"/>
              <a:gd name="connsiteX11" fmla="*/ 702469 w 3150393"/>
              <a:gd name="connsiteY11" fmla="*/ 295275 h 602458"/>
              <a:gd name="connsiteX12" fmla="*/ 714375 w 3150393"/>
              <a:gd name="connsiteY12" fmla="*/ 328613 h 602458"/>
              <a:gd name="connsiteX13" fmla="*/ 742950 w 3150393"/>
              <a:gd name="connsiteY13" fmla="*/ 333375 h 602458"/>
              <a:gd name="connsiteX14" fmla="*/ 783431 w 3150393"/>
              <a:gd name="connsiteY14" fmla="*/ 330994 h 602458"/>
              <a:gd name="connsiteX15" fmla="*/ 819150 w 3150393"/>
              <a:gd name="connsiteY15" fmla="*/ 328613 h 602458"/>
              <a:gd name="connsiteX16" fmla="*/ 871537 w 3150393"/>
              <a:gd name="connsiteY16" fmla="*/ 304800 h 602458"/>
              <a:gd name="connsiteX17" fmla="*/ 954881 w 3150393"/>
              <a:gd name="connsiteY17" fmla="*/ 273844 h 602458"/>
              <a:gd name="connsiteX18" fmla="*/ 985837 w 3150393"/>
              <a:gd name="connsiteY18" fmla="*/ 245269 h 602458"/>
              <a:gd name="connsiteX19" fmla="*/ 1064419 w 3150393"/>
              <a:gd name="connsiteY19" fmla="*/ 207169 h 602458"/>
              <a:gd name="connsiteX20" fmla="*/ 1152525 w 3150393"/>
              <a:gd name="connsiteY20" fmla="*/ 180975 h 602458"/>
              <a:gd name="connsiteX21" fmla="*/ 1176337 w 3150393"/>
              <a:gd name="connsiteY21" fmla="*/ 171450 h 602458"/>
              <a:gd name="connsiteX22" fmla="*/ 1485900 w 3150393"/>
              <a:gd name="connsiteY22" fmla="*/ 169069 h 602458"/>
              <a:gd name="connsiteX23" fmla="*/ 1547812 w 3150393"/>
              <a:gd name="connsiteY23" fmla="*/ 178594 h 602458"/>
              <a:gd name="connsiteX24" fmla="*/ 1609725 w 3150393"/>
              <a:gd name="connsiteY24" fmla="*/ 195263 h 602458"/>
              <a:gd name="connsiteX25" fmla="*/ 1724025 w 3150393"/>
              <a:gd name="connsiteY25" fmla="*/ 233363 h 602458"/>
              <a:gd name="connsiteX26" fmla="*/ 1790700 w 3150393"/>
              <a:gd name="connsiteY26" fmla="*/ 250032 h 602458"/>
              <a:gd name="connsiteX27" fmla="*/ 1816894 w 3150393"/>
              <a:gd name="connsiteY27" fmla="*/ 257175 h 602458"/>
              <a:gd name="connsiteX28" fmla="*/ 1864519 w 3150393"/>
              <a:gd name="connsiteY28" fmla="*/ 280988 h 602458"/>
              <a:gd name="connsiteX29" fmla="*/ 1893094 w 3150393"/>
              <a:gd name="connsiteY29" fmla="*/ 297657 h 602458"/>
              <a:gd name="connsiteX30" fmla="*/ 1959769 w 3150393"/>
              <a:gd name="connsiteY30" fmla="*/ 350044 h 602458"/>
              <a:gd name="connsiteX31" fmla="*/ 2007394 w 3150393"/>
              <a:gd name="connsiteY31" fmla="*/ 361950 h 602458"/>
              <a:gd name="connsiteX32" fmla="*/ 2074069 w 3150393"/>
              <a:gd name="connsiteY32" fmla="*/ 378619 h 602458"/>
              <a:gd name="connsiteX33" fmla="*/ 2138362 w 3150393"/>
              <a:gd name="connsiteY33" fmla="*/ 390525 h 602458"/>
              <a:gd name="connsiteX34" fmla="*/ 2181225 w 3150393"/>
              <a:gd name="connsiteY34" fmla="*/ 395288 h 602458"/>
              <a:gd name="connsiteX35" fmla="*/ 2216944 w 3150393"/>
              <a:gd name="connsiteY35" fmla="*/ 395288 h 602458"/>
              <a:gd name="connsiteX36" fmla="*/ 2245519 w 3150393"/>
              <a:gd name="connsiteY36" fmla="*/ 402432 h 602458"/>
              <a:gd name="connsiteX37" fmla="*/ 2312194 w 3150393"/>
              <a:gd name="connsiteY37" fmla="*/ 435769 h 602458"/>
              <a:gd name="connsiteX38" fmla="*/ 2395537 w 3150393"/>
              <a:gd name="connsiteY38" fmla="*/ 461963 h 602458"/>
              <a:gd name="connsiteX39" fmla="*/ 2464594 w 3150393"/>
              <a:gd name="connsiteY39" fmla="*/ 511969 h 602458"/>
              <a:gd name="connsiteX40" fmla="*/ 2474119 w 3150393"/>
              <a:gd name="connsiteY40" fmla="*/ 573882 h 602458"/>
              <a:gd name="connsiteX41" fmla="*/ 2488406 w 3150393"/>
              <a:gd name="connsiteY41" fmla="*/ 581025 h 602458"/>
              <a:gd name="connsiteX42" fmla="*/ 2550318 w 3150393"/>
              <a:gd name="connsiteY42" fmla="*/ 595314 h 602458"/>
              <a:gd name="connsiteX43" fmla="*/ 2612231 w 3150393"/>
              <a:gd name="connsiteY43" fmla="*/ 597696 h 602458"/>
              <a:gd name="connsiteX44" fmla="*/ 2681288 w 3150393"/>
              <a:gd name="connsiteY44" fmla="*/ 602458 h 602458"/>
              <a:gd name="connsiteX45" fmla="*/ 2769394 w 3150393"/>
              <a:gd name="connsiteY45" fmla="*/ 500064 h 602458"/>
              <a:gd name="connsiteX46" fmla="*/ 2838450 w 3150393"/>
              <a:gd name="connsiteY46" fmla="*/ 488158 h 602458"/>
              <a:gd name="connsiteX47" fmla="*/ 2914650 w 3150393"/>
              <a:gd name="connsiteY47" fmla="*/ 461964 h 602458"/>
              <a:gd name="connsiteX48" fmla="*/ 2995612 w 3150393"/>
              <a:gd name="connsiteY48" fmla="*/ 447676 h 602458"/>
              <a:gd name="connsiteX49" fmla="*/ 3062287 w 3150393"/>
              <a:gd name="connsiteY49" fmla="*/ 431008 h 602458"/>
              <a:gd name="connsiteX50" fmla="*/ 3150393 w 3150393"/>
              <a:gd name="connsiteY50" fmla="*/ 407195 h 602458"/>
              <a:gd name="connsiteX0" fmla="*/ 0 w 3150393"/>
              <a:gd name="connsiteY0" fmla="*/ 0 h 602458"/>
              <a:gd name="connsiteX1" fmla="*/ 85725 w 3150393"/>
              <a:gd name="connsiteY1" fmla="*/ 26194 h 602458"/>
              <a:gd name="connsiteX2" fmla="*/ 147637 w 3150393"/>
              <a:gd name="connsiteY2" fmla="*/ 38100 h 602458"/>
              <a:gd name="connsiteX3" fmla="*/ 242887 w 3150393"/>
              <a:gd name="connsiteY3" fmla="*/ 73819 h 602458"/>
              <a:gd name="connsiteX4" fmla="*/ 321469 w 3150393"/>
              <a:gd name="connsiteY4" fmla="*/ 100013 h 602458"/>
              <a:gd name="connsiteX5" fmla="*/ 466725 w 3150393"/>
              <a:gd name="connsiteY5" fmla="*/ 173832 h 602458"/>
              <a:gd name="connsiteX6" fmla="*/ 523875 w 3150393"/>
              <a:gd name="connsiteY6" fmla="*/ 185738 h 602458"/>
              <a:gd name="connsiteX7" fmla="*/ 581025 w 3150393"/>
              <a:gd name="connsiteY7" fmla="*/ 200025 h 602458"/>
              <a:gd name="connsiteX8" fmla="*/ 623887 w 3150393"/>
              <a:gd name="connsiteY8" fmla="*/ 207169 h 602458"/>
              <a:gd name="connsiteX9" fmla="*/ 645319 w 3150393"/>
              <a:gd name="connsiteY9" fmla="*/ 214313 h 602458"/>
              <a:gd name="connsiteX10" fmla="*/ 681037 w 3150393"/>
              <a:gd name="connsiteY10" fmla="*/ 238125 h 602458"/>
              <a:gd name="connsiteX11" fmla="*/ 702469 w 3150393"/>
              <a:gd name="connsiteY11" fmla="*/ 295275 h 602458"/>
              <a:gd name="connsiteX12" fmla="*/ 714375 w 3150393"/>
              <a:gd name="connsiteY12" fmla="*/ 328613 h 602458"/>
              <a:gd name="connsiteX13" fmla="*/ 742950 w 3150393"/>
              <a:gd name="connsiteY13" fmla="*/ 333375 h 602458"/>
              <a:gd name="connsiteX14" fmla="*/ 783431 w 3150393"/>
              <a:gd name="connsiteY14" fmla="*/ 330994 h 602458"/>
              <a:gd name="connsiteX15" fmla="*/ 819150 w 3150393"/>
              <a:gd name="connsiteY15" fmla="*/ 328613 h 602458"/>
              <a:gd name="connsiteX16" fmla="*/ 871537 w 3150393"/>
              <a:gd name="connsiteY16" fmla="*/ 304800 h 602458"/>
              <a:gd name="connsiteX17" fmla="*/ 954881 w 3150393"/>
              <a:gd name="connsiteY17" fmla="*/ 273844 h 602458"/>
              <a:gd name="connsiteX18" fmla="*/ 985837 w 3150393"/>
              <a:gd name="connsiteY18" fmla="*/ 245269 h 602458"/>
              <a:gd name="connsiteX19" fmla="*/ 1064419 w 3150393"/>
              <a:gd name="connsiteY19" fmla="*/ 207169 h 602458"/>
              <a:gd name="connsiteX20" fmla="*/ 1152525 w 3150393"/>
              <a:gd name="connsiteY20" fmla="*/ 180975 h 602458"/>
              <a:gd name="connsiteX21" fmla="*/ 1176337 w 3150393"/>
              <a:gd name="connsiteY21" fmla="*/ 171450 h 602458"/>
              <a:gd name="connsiteX22" fmla="*/ 1485900 w 3150393"/>
              <a:gd name="connsiteY22" fmla="*/ 169069 h 602458"/>
              <a:gd name="connsiteX23" fmla="*/ 1547812 w 3150393"/>
              <a:gd name="connsiteY23" fmla="*/ 178594 h 602458"/>
              <a:gd name="connsiteX24" fmla="*/ 1609725 w 3150393"/>
              <a:gd name="connsiteY24" fmla="*/ 195263 h 602458"/>
              <a:gd name="connsiteX25" fmla="*/ 1724025 w 3150393"/>
              <a:gd name="connsiteY25" fmla="*/ 233363 h 602458"/>
              <a:gd name="connsiteX26" fmla="*/ 1790700 w 3150393"/>
              <a:gd name="connsiteY26" fmla="*/ 250032 h 602458"/>
              <a:gd name="connsiteX27" fmla="*/ 1816894 w 3150393"/>
              <a:gd name="connsiteY27" fmla="*/ 257175 h 602458"/>
              <a:gd name="connsiteX28" fmla="*/ 1864519 w 3150393"/>
              <a:gd name="connsiteY28" fmla="*/ 280988 h 602458"/>
              <a:gd name="connsiteX29" fmla="*/ 1893094 w 3150393"/>
              <a:gd name="connsiteY29" fmla="*/ 297657 h 602458"/>
              <a:gd name="connsiteX30" fmla="*/ 1959769 w 3150393"/>
              <a:gd name="connsiteY30" fmla="*/ 350044 h 602458"/>
              <a:gd name="connsiteX31" fmla="*/ 2007394 w 3150393"/>
              <a:gd name="connsiteY31" fmla="*/ 361950 h 602458"/>
              <a:gd name="connsiteX32" fmla="*/ 2074069 w 3150393"/>
              <a:gd name="connsiteY32" fmla="*/ 378619 h 602458"/>
              <a:gd name="connsiteX33" fmla="*/ 2138362 w 3150393"/>
              <a:gd name="connsiteY33" fmla="*/ 390525 h 602458"/>
              <a:gd name="connsiteX34" fmla="*/ 2181225 w 3150393"/>
              <a:gd name="connsiteY34" fmla="*/ 395288 h 602458"/>
              <a:gd name="connsiteX35" fmla="*/ 2216944 w 3150393"/>
              <a:gd name="connsiteY35" fmla="*/ 395288 h 602458"/>
              <a:gd name="connsiteX36" fmla="*/ 2245519 w 3150393"/>
              <a:gd name="connsiteY36" fmla="*/ 402432 h 602458"/>
              <a:gd name="connsiteX37" fmla="*/ 2312194 w 3150393"/>
              <a:gd name="connsiteY37" fmla="*/ 435769 h 602458"/>
              <a:gd name="connsiteX38" fmla="*/ 2395537 w 3150393"/>
              <a:gd name="connsiteY38" fmla="*/ 461963 h 602458"/>
              <a:gd name="connsiteX39" fmla="*/ 2464594 w 3150393"/>
              <a:gd name="connsiteY39" fmla="*/ 511969 h 602458"/>
              <a:gd name="connsiteX40" fmla="*/ 2474119 w 3150393"/>
              <a:gd name="connsiteY40" fmla="*/ 573882 h 602458"/>
              <a:gd name="connsiteX41" fmla="*/ 2488406 w 3150393"/>
              <a:gd name="connsiteY41" fmla="*/ 581025 h 602458"/>
              <a:gd name="connsiteX42" fmla="*/ 2550318 w 3150393"/>
              <a:gd name="connsiteY42" fmla="*/ 595314 h 602458"/>
              <a:gd name="connsiteX43" fmla="*/ 2612231 w 3150393"/>
              <a:gd name="connsiteY43" fmla="*/ 597696 h 602458"/>
              <a:gd name="connsiteX44" fmla="*/ 2681288 w 3150393"/>
              <a:gd name="connsiteY44" fmla="*/ 602458 h 602458"/>
              <a:gd name="connsiteX45" fmla="*/ 2738438 w 3150393"/>
              <a:gd name="connsiteY45" fmla="*/ 557214 h 602458"/>
              <a:gd name="connsiteX46" fmla="*/ 2838450 w 3150393"/>
              <a:gd name="connsiteY46" fmla="*/ 488158 h 602458"/>
              <a:gd name="connsiteX47" fmla="*/ 2914650 w 3150393"/>
              <a:gd name="connsiteY47" fmla="*/ 461964 h 602458"/>
              <a:gd name="connsiteX48" fmla="*/ 2995612 w 3150393"/>
              <a:gd name="connsiteY48" fmla="*/ 447676 h 602458"/>
              <a:gd name="connsiteX49" fmla="*/ 3062287 w 3150393"/>
              <a:gd name="connsiteY49" fmla="*/ 431008 h 602458"/>
              <a:gd name="connsiteX50" fmla="*/ 3150393 w 3150393"/>
              <a:gd name="connsiteY50" fmla="*/ 407195 h 602458"/>
              <a:gd name="connsiteX0" fmla="*/ 0 w 3150393"/>
              <a:gd name="connsiteY0" fmla="*/ 0 h 602458"/>
              <a:gd name="connsiteX1" fmla="*/ 85725 w 3150393"/>
              <a:gd name="connsiteY1" fmla="*/ 26194 h 602458"/>
              <a:gd name="connsiteX2" fmla="*/ 147637 w 3150393"/>
              <a:gd name="connsiteY2" fmla="*/ 38100 h 602458"/>
              <a:gd name="connsiteX3" fmla="*/ 242887 w 3150393"/>
              <a:gd name="connsiteY3" fmla="*/ 73819 h 602458"/>
              <a:gd name="connsiteX4" fmla="*/ 321469 w 3150393"/>
              <a:gd name="connsiteY4" fmla="*/ 100013 h 602458"/>
              <a:gd name="connsiteX5" fmla="*/ 466725 w 3150393"/>
              <a:gd name="connsiteY5" fmla="*/ 173832 h 602458"/>
              <a:gd name="connsiteX6" fmla="*/ 523875 w 3150393"/>
              <a:gd name="connsiteY6" fmla="*/ 185738 h 602458"/>
              <a:gd name="connsiteX7" fmla="*/ 581025 w 3150393"/>
              <a:gd name="connsiteY7" fmla="*/ 200025 h 602458"/>
              <a:gd name="connsiteX8" fmla="*/ 623887 w 3150393"/>
              <a:gd name="connsiteY8" fmla="*/ 207169 h 602458"/>
              <a:gd name="connsiteX9" fmla="*/ 645319 w 3150393"/>
              <a:gd name="connsiteY9" fmla="*/ 214313 h 602458"/>
              <a:gd name="connsiteX10" fmla="*/ 681037 w 3150393"/>
              <a:gd name="connsiteY10" fmla="*/ 238125 h 602458"/>
              <a:gd name="connsiteX11" fmla="*/ 702469 w 3150393"/>
              <a:gd name="connsiteY11" fmla="*/ 295275 h 602458"/>
              <a:gd name="connsiteX12" fmla="*/ 714375 w 3150393"/>
              <a:gd name="connsiteY12" fmla="*/ 328613 h 602458"/>
              <a:gd name="connsiteX13" fmla="*/ 742950 w 3150393"/>
              <a:gd name="connsiteY13" fmla="*/ 333375 h 602458"/>
              <a:gd name="connsiteX14" fmla="*/ 783431 w 3150393"/>
              <a:gd name="connsiteY14" fmla="*/ 330994 h 602458"/>
              <a:gd name="connsiteX15" fmla="*/ 819150 w 3150393"/>
              <a:gd name="connsiteY15" fmla="*/ 328613 h 602458"/>
              <a:gd name="connsiteX16" fmla="*/ 871537 w 3150393"/>
              <a:gd name="connsiteY16" fmla="*/ 304800 h 602458"/>
              <a:gd name="connsiteX17" fmla="*/ 954881 w 3150393"/>
              <a:gd name="connsiteY17" fmla="*/ 273844 h 602458"/>
              <a:gd name="connsiteX18" fmla="*/ 985837 w 3150393"/>
              <a:gd name="connsiteY18" fmla="*/ 245269 h 602458"/>
              <a:gd name="connsiteX19" fmla="*/ 1064419 w 3150393"/>
              <a:gd name="connsiteY19" fmla="*/ 207169 h 602458"/>
              <a:gd name="connsiteX20" fmla="*/ 1152525 w 3150393"/>
              <a:gd name="connsiteY20" fmla="*/ 180975 h 602458"/>
              <a:gd name="connsiteX21" fmla="*/ 1176337 w 3150393"/>
              <a:gd name="connsiteY21" fmla="*/ 171450 h 602458"/>
              <a:gd name="connsiteX22" fmla="*/ 1485900 w 3150393"/>
              <a:gd name="connsiteY22" fmla="*/ 169069 h 602458"/>
              <a:gd name="connsiteX23" fmla="*/ 1547812 w 3150393"/>
              <a:gd name="connsiteY23" fmla="*/ 178594 h 602458"/>
              <a:gd name="connsiteX24" fmla="*/ 1609725 w 3150393"/>
              <a:gd name="connsiteY24" fmla="*/ 195263 h 602458"/>
              <a:gd name="connsiteX25" fmla="*/ 1724025 w 3150393"/>
              <a:gd name="connsiteY25" fmla="*/ 233363 h 602458"/>
              <a:gd name="connsiteX26" fmla="*/ 1790700 w 3150393"/>
              <a:gd name="connsiteY26" fmla="*/ 250032 h 602458"/>
              <a:gd name="connsiteX27" fmla="*/ 1816894 w 3150393"/>
              <a:gd name="connsiteY27" fmla="*/ 257175 h 602458"/>
              <a:gd name="connsiteX28" fmla="*/ 1864519 w 3150393"/>
              <a:gd name="connsiteY28" fmla="*/ 280988 h 602458"/>
              <a:gd name="connsiteX29" fmla="*/ 1893094 w 3150393"/>
              <a:gd name="connsiteY29" fmla="*/ 297657 h 602458"/>
              <a:gd name="connsiteX30" fmla="*/ 1959769 w 3150393"/>
              <a:gd name="connsiteY30" fmla="*/ 350044 h 602458"/>
              <a:gd name="connsiteX31" fmla="*/ 2007394 w 3150393"/>
              <a:gd name="connsiteY31" fmla="*/ 361950 h 602458"/>
              <a:gd name="connsiteX32" fmla="*/ 2074069 w 3150393"/>
              <a:gd name="connsiteY32" fmla="*/ 378619 h 602458"/>
              <a:gd name="connsiteX33" fmla="*/ 2138362 w 3150393"/>
              <a:gd name="connsiteY33" fmla="*/ 390525 h 602458"/>
              <a:gd name="connsiteX34" fmla="*/ 2181225 w 3150393"/>
              <a:gd name="connsiteY34" fmla="*/ 395288 h 602458"/>
              <a:gd name="connsiteX35" fmla="*/ 2216944 w 3150393"/>
              <a:gd name="connsiteY35" fmla="*/ 395288 h 602458"/>
              <a:gd name="connsiteX36" fmla="*/ 2245519 w 3150393"/>
              <a:gd name="connsiteY36" fmla="*/ 402432 h 602458"/>
              <a:gd name="connsiteX37" fmla="*/ 2312194 w 3150393"/>
              <a:gd name="connsiteY37" fmla="*/ 435769 h 602458"/>
              <a:gd name="connsiteX38" fmla="*/ 2395537 w 3150393"/>
              <a:gd name="connsiteY38" fmla="*/ 461963 h 602458"/>
              <a:gd name="connsiteX39" fmla="*/ 2464594 w 3150393"/>
              <a:gd name="connsiteY39" fmla="*/ 511969 h 602458"/>
              <a:gd name="connsiteX40" fmla="*/ 2474119 w 3150393"/>
              <a:gd name="connsiteY40" fmla="*/ 573882 h 602458"/>
              <a:gd name="connsiteX41" fmla="*/ 2488406 w 3150393"/>
              <a:gd name="connsiteY41" fmla="*/ 581025 h 602458"/>
              <a:gd name="connsiteX42" fmla="*/ 2550318 w 3150393"/>
              <a:gd name="connsiteY42" fmla="*/ 595314 h 602458"/>
              <a:gd name="connsiteX43" fmla="*/ 2612231 w 3150393"/>
              <a:gd name="connsiteY43" fmla="*/ 597696 h 602458"/>
              <a:gd name="connsiteX44" fmla="*/ 2681288 w 3150393"/>
              <a:gd name="connsiteY44" fmla="*/ 602458 h 602458"/>
              <a:gd name="connsiteX45" fmla="*/ 2738438 w 3150393"/>
              <a:gd name="connsiteY45" fmla="*/ 557214 h 602458"/>
              <a:gd name="connsiteX46" fmla="*/ 2793206 w 3150393"/>
              <a:gd name="connsiteY46" fmla="*/ 559595 h 602458"/>
              <a:gd name="connsiteX47" fmla="*/ 2914650 w 3150393"/>
              <a:gd name="connsiteY47" fmla="*/ 461964 h 602458"/>
              <a:gd name="connsiteX48" fmla="*/ 2995612 w 3150393"/>
              <a:gd name="connsiteY48" fmla="*/ 447676 h 602458"/>
              <a:gd name="connsiteX49" fmla="*/ 3062287 w 3150393"/>
              <a:gd name="connsiteY49" fmla="*/ 431008 h 602458"/>
              <a:gd name="connsiteX50" fmla="*/ 3150393 w 3150393"/>
              <a:gd name="connsiteY50" fmla="*/ 407195 h 602458"/>
              <a:gd name="connsiteX0" fmla="*/ 0 w 3150393"/>
              <a:gd name="connsiteY0" fmla="*/ 0 h 602458"/>
              <a:gd name="connsiteX1" fmla="*/ 85725 w 3150393"/>
              <a:gd name="connsiteY1" fmla="*/ 26194 h 602458"/>
              <a:gd name="connsiteX2" fmla="*/ 147637 w 3150393"/>
              <a:gd name="connsiteY2" fmla="*/ 38100 h 602458"/>
              <a:gd name="connsiteX3" fmla="*/ 242887 w 3150393"/>
              <a:gd name="connsiteY3" fmla="*/ 73819 h 602458"/>
              <a:gd name="connsiteX4" fmla="*/ 321469 w 3150393"/>
              <a:gd name="connsiteY4" fmla="*/ 100013 h 602458"/>
              <a:gd name="connsiteX5" fmla="*/ 466725 w 3150393"/>
              <a:gd name="connsiteY5" fmla="*/ 173832 h 602458"/>
              <a:gd name="connsiteX6" fmla="*/ 523875 w 3150393"/>
              <a:gd name="connsiteY6" fmla="*/ 185738 h 602458"/>
              <a:gd name="connsiteX7" fmla="*/ 581025 w 3150393"/>
              <a:gd name="connsiteY7" fmla="*/ 200025 h 602458"/>
              <a:gd name="connsiteX8" fmla="*/ 623887 w 3150393"/>
              <a:gd name="connsiteY8" fmla="*/ 207169 h 602458"/>
              <a:gd name="connsiteX9" fmla="*/ 645319 w 3150393"/>
              <a:gd name="connsiteY9" fmla="*/ 214313 h 602458"/>
              <a:gd name="connsiteX10" fmla="*/ 681037 w 3150393"/>
              <a:gd name="connsiteY10" fmla="*/ 238125 h 602458"/>
              <a:gd name="connsiteX11" fmla="*/ 702469 w 3150393"/>
              <a:gd name="connsiteY11" fmla="*/ 295275 h 602458"/>
              <a:gd name="connsiteX12" fmla="*/ 714375 w 3150393"/>
              <a:gd name="connsiteY12" fmla="*/ 328613 h 602458"/>
              <a:gd name="connsiteX13" fmla="*/ 742950 w 3150393"/>
              <a:gd name="connsiteY13" fmla="*/ 333375 h 602458"/>
              <a:gd name="connsiteX14" fmla="*/ 783431 w 3150393"/>
              <a:gd name="connsiteY14" fmla="*/ 330994 h 602458"/>
              <a:gd name="connsiteX15" fmla="*/ 819150 w 3150393"/>
              <a:gd name="connsiteY15" fmla="*/ 328613 h 602458"/>
              <a:gd name="connsiteX16" fmla="*/ 871537 w 3150393"/>
              <a:gd name="connsiteY16" fmla="*/ 304800 h 602458"/>
              <a:gd name="connsiteX17" fmla="*/ 954881 w 3150393"/>
              <a:gd name="connsiteY17" fmla="*/ 273844 h 602458"/>
              <a:gd name="connsiteX18" fmla="*/ 985837 w 3150393"/>
              <a:gd name="connsiteY18" fmla="*/ 245269 h 602458"/>
              <a:gd name="connsiteX19" fmla="*/ 1064419 w 3150393"/>
              <a:gd name="connsiteY19" fmla="*/ 207169 h 602458"/>
              <a:gd name="connsiteX20" fmla="*/ 1152525 w 3150393"/>
              <a:gd name="connsiteY20" fmla="*/ 180975 h 602458"/>
              <a:gd name="connsiteX21" fmla="*/ 1176337 w 3150393"/>
              <a:gd name="connsiteY21" fmla="*/ 171450 h 602458"/>
              <a:gd name="connsiteX22" fmla="*/ 1485900 w 3150393"/>
              <a:gd name="connsiteY22" fmla="*/ 169069 h 602458"/>
              <a:gd name="connsiteX23" fmla="*/ 1547812 w 3150393"/>
              <a:gd name="connsiteY23" fmla="*/ 178594 h 602458"/>
              <a:gd name="connsiteX24" fmla="*/ 1609725 w 3150393"/>
              <a:gd name="connsiteY24" fmla="*/ 195263 h 602458"/>
              <a:gd name="connsiteX25" fmla="*/ 1724025 w 3150393"/>
              <a:gd name="connsiteY25" fmla="*/ 233363 h 602458"/>
              <a:gd name="connsiteX26" fmla="*/ 1790700 w 3150393"/>
              <a:gd name="connsiteY26" fmla="*/ 250032 h 602458"/>
              <a:gd name="connsiteX27" fmla="*/ 1816894 w 3150393"/>
              <a:gd name="connsiteY27" fmla="*/ 257175 h 602458"/>
              <a:gd name="connsiteX28" fmla="*/ 1864519 w 3150393"/>
              <a:gd name="connsiteY28" fmla="*/ 280988 h 602458"/>
              <a:gd name="connsiteX29" fmla="*/ 1893094 w 3150393"/>
              <a:gd name="connsiteY29" fmla="*/ 297657 h 602458"/>
              <a:gd name="connsiteX30" fmla="*/ 1959769 w 3150393"/>
              <a:gd name="connsiteY30" fmla="*/ 350044 h 602458"/>
              <a:gd name="connsiteX31" fmla="*/ 2007394 w 3150393"/>
              <a:gd name="connsiteY31" fmla="*/ 361950 h 602458"/>
              <a:gd name="connsiteX32" fmla="*/ 2074069 w 3150393"/>
              <a:gd name="connsiteY32" fmla="*/ 378619 h 602458"/>
              <a:gd name="connsiteX33" fmla="*/ 2138362 w 3150393"/>
              <a:gd name="connsiteY33" fmla="*/ 390525 h 602458"/>
              <a:gd name="connsiteX34" fmla="*/ 2181225 w 3150393"/>
              <a:gd name="connsiteY34" fmla="*/ 395288 h 602458"/>
              <a:gd name="connsiteX35" fmla="*/ 2216944 w 3150393"/>
              <a:gd name="connsiteY35" fmla="*/ 395288 h 602458"/>
              <a:gd name="connsiteX36" fmla="*/ 2245519 w 3150393"/>
              <a:gd name="connsiteY36" fmla="*/ 402432 h 602458"/>
              <a:gd name="connsiteX37" fmla="*/ 2312194 w 3150393"/>
              <a:gd name="connsiteY37" fmla="*/ 435769 h 602458"/>
              <a:gd name="connsiteX38" fmla="*/ 2395537 w 3150393"/>
              <a:gd name="connsiteY38" fmla="*/ 461963 h 602458"/>
              <a:gd name="connsiteX39" fmla="*/ 2464594 w 3150393"/>
              <a:gd name="connsiteY39" fmla="*/ 511969 h 602458"/>
              <a:gd name="connsiteX40" fmla="*/ 2474119 w 3150393"/>
              <a:gd name="connsiteY40" fmla="*/ 573882 h 602458"/>
              <a:gd name="connsiteX41" fmla="*/ 2488406 w 3150393"/>
              <a:gd name="connsiteY41" fmla="*/ 581025 h 602458"/>
              <a:gd name="connsiteX42" fmla="*/ 2550318 w 3150393"/>
              <a:gd name="connsiteY42" fmla="*/ 595314 h 602458"/>
              <a:gd name="connsiteX43" fmla="*/ 2612231 w 3150393"/>
              <a:gd name="connsiteY43" fmla="*/ 597696 h 602458"/>
              <a:gd name="connsiteX44" fmla="*/ 2681288 w 3150393"/>
              <a:gd name="connsiteY44" fmla="*/ 602458 h 602458"/>
              <a:gd name="connsiteX45" fmla="*/ 2738438 w 3150393"/>
              <a:gd name="connsiteY45" fmla="*/ 557214 h 602458"/>
              <a:gd name="connsiteX46" fmla="*/ 2793206 w 3150393"/>
              <a:gd name="connsiteY46" fmla="*/ 559595 h 602458"/>
              <a:gd name="connsiteX47" fmla="*/ 2914650 w 3150393"/>
              <a:gd name="connsiteY47" fmla="*/ 461964 h 602458"/>
              <a:gd name="connsiteX48" fmla="*/ 2995612 w 3150393"/>
              <a:gd name="connsiteY48" fmla="*/ 447676 h 602458"/>
              <a:gd name="connsiteX49" fmla="*/ 3064668 w 3150393"/>
              <a:gd name="connsiteY49" fmla="*/ 440533 h 602458"/>
              <a:gd name="connsiteX50" fmla="*/ 3150393 w 3150393"/>
              <a:gd name="connsiteY50" fmla="*/ 407195 h 602458"/>
              <a:gd name="connsiteX0" fmla="*/ 0 w 3150393"/>
              <a:gd name="connsiteY0" fmla="*/ 0 h 602458"/>
              <a:gd name="connsiteX1" fmla="*/ 85725 w 3150393"/>
              <a:gd name="connsiteY1" fmla="*/ 26194 h 602458"/>
              <a:gd name="connsiteX2" fmla="*/ 147637 w 3150393"/>
              <a:gd name="connsiteY2" fmla="*/ 38100 h 602458"/>
              <a:gd name="connsiteX3" fmla="*/ 242887 w 3150393"/>
              <a:gd name="connsiteY3" fmla="*/ 73819 h 602458"/>
              <a:gd name="connsiteX4" fmla="*/ 321469 w 3150393"/>
              <a:gd name="connsiteY4" fmla="*/ 100013 h 602458"/>
              <a:gd name="connsiteX5" fmla="*/ 466725 w 3150393"/>
              <a:gd name="connsiteY5" fmla="*/ 173832 h 602458"/>
              <a:gd name="connsiteX6" fmla="*/ 523875 w 3150393"/>
              <a:gd name="connsiteY6" fmla="*/ 185738 h 602458"/>
              <a:gd name="connsiteX7" fmla="*/ 581025 w 3150393"/>
              <a:gd name="connsiteY7" fmla="*/ 200025 h 602458"/>
              <a:gd name="connsiteX8" fmla="*/ 623887 w 3150393"/>
              <a:gd name="connsiteY8" fmla="*/ 207169 h 602458"/>
              <a:gd name="connsiteX9" fmla="*/ 645319 w 3150393"/>
              <a:gd name="connsiteY9" fmla="*/ 214313 h 602458"/>
              <a:gd name="connsiteX10" fmla="*/ 681037 w 3150393"/>
              <a:gd name="connsiteY10" fmla="*/ 238125 h 602458"/>
              <a:gd name="connsiteX11" fmla="*/ 702469 w 3150393"/>
              <a:gd name="connsiteY11" fmla="*/ 295275 h 602458"/>
              <a:gd name="connsiteX12" fmla="*/ 714375 w 3150393"/>
              <a:gd name="connsiteY12" fmla="*/ 328613 h 602458"/>
              <a:gd name="connsiteX13" fmla="*/ 742950 w 3150393"/>
              <a:gd name="connsiteY13" fmla="*/ 333375 h 602458"/>
              <a:gd name="connsiteX14" fmla="*/ 783431 w 3150393"/>
              <a:gd name="connsiteY14" fmla="*/ 330994 h 602458"/>
              <a:gd name="connsiteX15" fmla="*/ 819150 w 3150393"/>
              <a:gd name="connsiteY15" fmla="*/ 328613 h 602458"/>
              <a:gd name="connsiteX16" fmla="*/ 871537 w 3150393"/>
              <a:gd name="connsiteY16" fmla="*/ 304800 h 602458"/>
              <a:gd name="connsiteX17" fmla="*/ 954881 w 3150393"/>
              <a:gd name="connsiteY17" fmla="*/ 273844 h 602458"/>
              <a:gd name="connsiteX18" fmla="*/ 985837 w 3150393"/>
              <a:gd name="connsiteY18" fmla="*/ 245269 h 602458"/>
              <a:gd name="connsiteX19" fmla="*/ 1064419 w 3150393"/>
              <a:gd name="connsiteY19" fmla="*/ 207169 h 602458"/>
              <a:gd name="connsiteX20" fmla="*/ 1152525 w 3150393"/>
              <a:gd name="connsiteY20" fmla="*/ 180975 h 602458"/>
              <a:gd name="connsiteX21" fmla="*/ 1176337 w 3150393"/>
              <a:gd name="connsiteY21" fmla="*/ 171450 h 602458"/>
              <a:gd name="connsiteX22" fmla="*/ 1485900 w 3150393"/>
              <a:gd name="connsiteY22" fmla="*/ 169069 h 602458"/>
              <a:gd name="connsiteX23" fmla="*/ 1547812 w 3150393"/>
              <a:gd name="connsiteY23" fmla="*/ 178594 h 602458"/>
              <a:gd name="connsiteX24" fmla="*/ 1609725 w 3150393"/>
              <a:gd name="connsiteY24" fmla="*/ 195263 h 602458"/>
              <a:gd name="connsiteX25" fmla="*/ 1724025 w 3150393"/>
              <a:gd name="connsiteY25" fmla="*/ 233363 h 602458"/>
              <a:gd name="connsiteX26" fmla="*/ 1790700 w 3150393"/>
              <a:gd name="connsiteY26" fmla="*/ 250032 h 602458"/>
              <a:gd name="connsiteX27" fmla="*/ 1816894 w 3150393"/>
              <a:gd name="connsiteY27" fmla="*/ 257175 h 602458"/>
              <a:gd name="connsiteX28" fmla="*/ 1864519 w 3150393"/>
              <a:gd name="connsiteY28" fmla="*/ 280988 h 602458"/>
              <a:gd name="connsiteX29" fmla="*/ 1893094 w 3150393"/>
              <a:gd name="connsiteY29" fmla="*/ 297657 h 602458"/>
              <a:gd name="connsiteX30" fmla="*/ 1959769 w 3150393"/>
              <a:gd name="connsiteY30" fmla="*/ 350044 h 602458"/>
              <a:gd name="connsiteX31" fmla="*/ 2007394 w 3150393"/>
              <a:gd name="connsiteY31" fmla="*/ 361950 h 602458"/>
              <a:gd name="connsiteX32" fmla="*/ 2074069 w 3150393"/>
              <a:gd name="connsiteY32" fmla="*/ 378619 h 602458"/>
              <a:gd name="connsiteX33" fmla="*/ 2138362 w 3150393"/>
              <a:gd name="connsiteY33" fmla="*/ 390525 h 602458"/>
              <a:gd name="connsiteX34" fmla="*/ 2181225 w 3150393"/>
              <a:gd name="connsiteY34" fmla="*/ 395288 h 602458"/>
              <a:gd name="connsiteX35" fmla="*/ 2216944 w 3150393"/>
              <a:gd name="connsiteY35" fmla="*/ 395288 h 602458"/>
              <a:gd name="connsiteX36" fmla="*/ 2245519 w 3150393"/>
              <a:gd name="connsiteY36" fmla="*/ 402432 h 602458"/>
              <a:gd name="connsiteX37" fmla="*/ 2312194 w 3150393"/>
              <a:gd name="connsiteY37" fmla="*/ 435769 h 602458"/>
              <a:gd name="connsiteX38" fmla="*/ 2395537 w 3150393"/>
              <a:gd name="connsiteY38" fmla="*/ 461963 h 602458"/>
              <a:gd name="connsiteX39" fmla="*/ 2464594 w 3150393"/>
              <a:gd name="connsiteY39" fmla="*/ 511969 h 602458"/>
              <a:gd name="connsiteX40" fmla="*/ 2474119 w 3150393"/>
              <a:gd name="connsiteY40" fmla="*/ 573882 h 602458"/>
              <a:gd name="connsiteX41" fmla="*/ 2488406 w 3150393"/>
              <a:gd name="connsiteY41" fmla="*/ 581025 h 602458"/>
              <a:gd name="connsiteX42" fmla="*/ 2550318 w 3150393"/>
              <a:gd name="connsiteY42" fmla="*/ 595314 h 602458"/>
              <a:gd name="connsiteX43" fmla="*/ 2612231 w 3150393"/>
              <a:gd name="connsiteY43" fmla="*/ 597696 h 602458"/>
              <a:gd name="connsiteX44" fmla="*/ 2681288 w 3150393"/>
              <a:gd name="connsiteY44" fmla="*/ 602458 h 602458"/>
              <a:gd name="connsiteX45" fmla="*/ 2738438 w 3150393"/>
              <a:gd name="connsiteY45" fmla="*/ 557214 h 602458"/>
              <a:gd name="connsiteX46" fmla="*/ 2793206 w 3150393"/>
              <a:gd name="connsiteY46" fmla="*/ 559595 h 602458"/>
              <a:gd name="connsiteX47" fmla="*/ 2924175 w 3150393"/>
              <a:gd name="connsiteY47" fmla="*/ 500064 h 602458"/>
              <a:gd name="connsiteX48" fmla="*/ 2995612 w 3150393"/>
              <a:gd name="connsiteY48" fmla="*/ 447676 h 602458"/>
              <a:gd name="connsiteX49" fmla="*/ 3064668 w 3150393"/>
              <a:gd name="connsiteY49" fmla="*/ 440533 h 602458"/>
              <a:gd name="connsiteX50" fmla="*/ 3150393 w 3150393"/>
              <a:gd name="connsiteY50" fmla="*/ 407195 h 602458"/>
              <a:gd name="connsiteX0" fmla="*/ 0 w 3150393"/>
              <a:gd name="connsiteY0" fmla="*/ 0 h 602458"/>
              <a:gd name="connsiteX1" fmla="*/ 85725 w 3150393"/>
              <a:gd name="connsiteY1" fmla="*/ 26194 h 602458"/>
              <a:gd name="connsiteX2" fmla="*/ 147637 w 3150393"/>
              <a:gd name="connsiteY2" fmla="*/ 38100 h 602458"/>
              <a:gd name="connsiteX3" fmla="*/ 242887 w 3150393"/>
              <a:gd name="connsiteY3" fmla="*/ 73819 h 602458"/>
              <a:gd name="connsiteX4" fmla="*/ 321469 w 3150393"/>
              <a:gd name="connsiteY4" fmla="*/ 100013 h 602458"/>
              <a:gd name="connsiteX5" fmla="*/ 466725 w 3150393"/>
              <a:gd name="connsiteY5" fmla="*/ 173832 h 602458"/>
              <a:gd name="connsiteX6" fmla="*/ 523875 w 3150393"/>
              <a:gd name="connsiteY6" fmla="*/ 185738 h 602458"/>
              <a:gd name="connsiteX7" fmla="*/ 581025 w 3150393"/>
              <a:gd name="connsiteY7" fmla="*/ 200025 h 602458"/>
              <a:gd name="connsiteX8" fmla="*/ 623887 w 3150393"/>
              <a:gd name="connsiteY8" fmla="*/ 207169 h 602458"/>
              <a:gd name="connsiteX9" fmla="*/ 645319 w 3150393"/>
              <a:gd name="connsiteY9" fmla="*/ 214313 h 602458"/>
              <a:gd name="connsiteX10" fmla="*/ 681037 w 3150393"/>
              <a:gd name="connsiteY10" fmla="*/ 238125 h 602458"/>
              <a:gd name="connsiteX11" fmla="*/ 702469 w 3150393"/>
              <a:gd name="connsiteY11" fmla="*/ 295275 h 602458"/>
              <a:gd name="connsiteX12" fmla="*/ 714375 w 3150393"/>
              <a:gd name="connsiteY12" fmla="*/ 328613 h 602458"/>
              <a:gd name="connsiteX13" fmla="*/ 742950 w 3150393"/>
              <a:gd name="connsiteY13" fmla="*/ 333375 h 602458"/>
              <a:gd name="connsiteX14" fmla="*/ 783431 w 3150393"/>
              <a:gd name="connsiteY14" fmla="*/ 330994 h 602458"/>
              <a:gd name="connsiteX15" fmla="*/ 819150 w 3150393"/>
              <a:gd name="connsiteY15" fmla="*/ 328613 h 602458"/>
              <a:gd name="connsiteX16" fmla="*/ 871537 w 3150393"/>
              <a:gd name="connsiteY16" fmla="*/ 304800 h 602458"/>
              <a:gd name="connsiteX17" fmla="*/ 954881 w 3150393"/>
              <a:gd name="connsiteY17" fmla="*/ 273844 h 602458"/>
              <a:gd name="connsiteX18" fmla="*/ 985837 w 3150393"/>
              <a:gd name="connsiteY18" fmla="*/ 245269 h 602458"/>
              <a:gd name="connsiteX19" fmla="*/ 1064419 w 3150393"/>
              <a:gd name="connsiteY19" fmla="*/ 207169 h 602458"/>
              <a:gd name="connsiteX20" fmla="*/ 1152525 w 3150393"/>
              <a:gd name="connsiteY20" fmla="*/ 180975 h 602458"/>
              <a:gd name="connsiteX21" fmla="*/ 1176337 w 3150393"/>
              <a:gd name="connsiteY21" fmla="*/ 171450 h 602458"/>
              <a:gd name="connsiteX22" fmla="*/ 1485900 w 3150393"/>
              <a:gd name="connsiteY22" fmla="*/ 169069 h 602458"/>
              <a:gd name="connsiteX23" fmla="*/ 1547812 w 3150393"/>
              <a:gd name="connsiteY23" fmla="*/ 178594 h 602458"/>
              <a:gd name="connsiteX24" fmla="*/ 1609725 w 3150393"/>
              <a:gd name="connsiteY24" fmla="*/ 195263 h 602458"/>
              <a:gd name="connsiteX25" fmla="*/ 1724025 w 3150393"/>
              <a:gd name="connsiteY25" fmla="*/ 233363 h 602458"/>
              <a:gd name="connsiteX26" fmla="*/ 1790700 w 3150393"/>
              <a:gd name="connsiteY26" fmla="*/ 250032 h 602458"/>
              <a:gd name="connsiteX27" fmla="*/ 1816894 w 3150393"/>
              <a:gd name="connsiteY27" fmla="*/ 257175 h 602458"/>
              <a:gd name="connsiteX28" fmla="*/ 1864519 w 3150393"/>
              <a:gd name="connsiteY28" fmla="*/ 280988 h 602458"/>
              <a:gd name="connsiteX29" fmla="*/ 1893094 w 3150393"/>
              <a:gd name="connsiteY29" fmla="*/ 297657 h 602458"/>
              <a:gd name="connsiteX30" fmla="*/ 1959769 w 3150393"/>
              <a:gd name="connsiteY30" fmla="*/ 350044 h 602458"/>
              <a:gd name="connsiteX31" fmla="*/ 2007394 w 3150393"/>
              <a:gd name="connsiteY31" fmla="*/ 361950 h 602458"/>
              <a:gd name="connsiteX32" fmla="*/ 2074069 w 3150393"/>
              <a:gd name="connsiteY32" fmla="*/ 378619 h 602458"/>
              <a:gd name="connsiteX33" fmla="*/ 2138362 w 3150393"/>
              <a:gd name="connsiteY33" fmla="*/ 390525 h 602458"/>
              <a:gd name="connsiteX34" fmla="*/ 2181225 w 3150393"/>
              <a:gd name="connsiteY34" fmla="*/ 395288 h 602458"/>
              <a:gd name="connsiteX35" fmla="*/ 2216944 w 3150393"/>
              <a:gd name="connsiteY35" fmla="*/ 395288 h 602458"/>
              <a:gd name="connsiteX36" fmla="*/ 2245519 w 3150393"/>
              <a:gd name="connsiteY36" fmla="*/ 402432 h 602458"/>
              <a:gd name="connsiteX37" fmla="*/ 2312194 w 3150393"/>
              <a:gd name="connsiteY37" fmla="*/ 435769 h 602458"/>
              <a:gd name="connsiteX38" fmla="*/ 2395537 w 3150393"/>
              <a:gd name="connsiteY38" fmla="*/ 461963 h 602458"/>
              <a:gd name="connsiteX39" fmla="*/ 2464594 w 3150393"/>
              <a:gd name="connsiteY39" fmla="*/ 511969 h 602458"/>
              <a:gd name="connsiteX40" fmla="*/ 2474119 w 3150393"/>
              <a:gd name="connsiteY40" fmla="*/ 573882 h 602458"/>
              <a:gd name="connsiteX41" fmla="*/ 2488406 w 3150393"/>
              <a:gd name="connsiteY41" fmla="*/ 581025 h 602458"/>
              <a:gd name="connsiteX42" fmla="*/ 2550318 w 3150393"/>
              <a:gd name="connsiteY42" fmla="*/ 595314 h 602458"/>
              <a:gd name="connsiteX43" fmla="*/ 2612231 w 3150393"/>
              <a:gd name="connsiteY43" fmla="*/ 597696 h 602458"/>
              <a:gd name="connsiteX44" fmla="*/ 2681288 w 3150393"/>
              <a:gd name="connsiteY44" fmla="*/ 602458 h 602458"/>
              <a:gd name="connsiteX45" fmla="*/ 2738438 w 3150393"/>
              <a:gd name="connsiteY45" fmla="*/ 557214 h 602458"/>
              <a:gd name="connsiteX46" fmla="*/ 2793206 w 3150393"/>
              <a:gd name="connsiteY46" fmla="*/ 559595 h 602458"/>
              <a:gd name="connsiteX47" fmla="*/ 2845594 w 3150393"/>
              <a:gd name="connsiteY47" fmla="*/ 533400 h 602458"/>
              <a:gd name="connsiteX48" fmla="*/ 2924175 w 3150393"/>
              <a:gd name="connsiteY48" fmla="*/ 500064 h 602458"/>
              <a:gd name="connsiteX49" fmla="*/ 2995612 w 3150393"/>
              <a:gd name="connsiteY49" fmla="*/ 447676 h 602458"/>
              <a:gd name="connsiteX50" fmla="*/ 3064668 w 3150393"/>
              <a:gd name="connsiteY50" fmla="*/ 440533 h 602458"/>
              <a:gd name="connsiteX51" fmla="*/ 3150393 w 3150393"/>
              <a:gd name="connsiteY51" fmla="*/ 407195 h 602458"/>
              <a:gd name="connsiteX0" fmla="*/ 0 w 3150393"/>
              <a:gd name="connsiteY0" fmla="*/ 0 h 602458"/>
              <a:gd name="connsiteX1" fmla="*/ 85725 w 3150393"/>
              <a:gd name="connsiteY1" fmla="*/ 26194 h 602458"/>
              <a:gd name="connsiteX2" fmla="*/ 147637 w 3150393"/>
              <a:gd name="connsiteY2" fmla="*/ 38100 h 602458"/>
              <a:gd name="connsiteX3" fmla="*/ 242887 w 3150393"/>
              <a:gd name="connsiteY3" fmla="*/ 73819 h 602458"/>
              <a:gd name="connsiteX4" fmla="*/ 321469 w 3150393"/>
              <a:gd name="connsiteY4" fmla="*/ 100013 h 602458"/>
              <a:gd name="connsiteX5" fmla="*/ 466725 w 3150393"/>
              <a:gd name="connsiteY5" fmla="*/ 173832 h 602458"/>
              <a:gd name="connsiteX6" fmla="*/ 523875 w 3150393"/>
              <a:gd name="connsiteY6" fmla="*/ 185738 h 602458"/>
              <a:gd name="connsiteX7" fmla="*/ 581025 w 3150393"/>
              <a:gd name="connsiteY7" fmla="*/ 200025 h 602458"/>
              <a:gd name="connsiteX8" fmla="*/ 623887 w 3150393"/>
              <a:gd name="connsiteY8" fmla="*/ 207169 h 602458"/>
              <a:gd name="connsiteX9" fmla="*/ 645319 w 3150393"/>
              <a:gd name="connsiteY9" fmla="*/ 214313 h 602458"/>
              <a:gd name="connsiteX10" fmla="*/ 681037 w 3150393"/>
              <a:gd name="connsiteY10" fmla="*/ 238125 h 602458"/>
              <a:gd name="connsiteX11" fmla="*/ 702469 w 3150393"/>
              <a:gd name="connsiteY11" fmla="*/ 295275 h 602458"/>
              <a:gd name="connsiteX12" fmla="*/ 714375 w 3150393"/>
              <a:gd name="connsiteY12" fmla="*/ 328613 h 602458"/>
              <a:gd name="connsiteX13" fmla="*/ 742950 w 3150393"/>
              <a:gd name="connsiteY13" fmla="*/ 333375 h 602458"/>
              <a:gd name="connsiteX14" fmla="*/ 783431 w 3150393"/>
              <a:gd name="connsiteY14" fmla="*/ 330994 h 602458"/>
              <a:gd name="connsiteX15" fmla="*/ 819150 w 3150393"/>
              <a:gd name="connsiteY15" fmla="*/ 328613 h 602458"/>
              <a:gd name="connsiteX16" fmla="*/ 871537 w 3150393"/>
              <a:gd name="connsiteY16" fmla="*/ 304800 h 602458"/>
              <a:gd name="connsiteX17" fmla="*/ 954881 w 3150393"/>
              <a:gd name="connsiteY17" fmla="*/ 273844 h 602458"/>
              <a:gd name="connsiteX18" fmla="*/ 985837 w 3150393"/>
              <a:gd name="connsiteY18" fmla="*/ 245269 h 602458"/>
              <a:gd name="connsiteX19" fmla="*/ 1064419 w 3150393"/>
              <a:gd name="connsiteY19" fmla="*/ 207169 h 602458"/>
              <a:gd name="connsiteX20" fmla="*/ 1152525 w 3150393"/>
              <a:gd name="connsiteY20" fmla="*/ 180975 h 602458"/>
              <a:gd name="connsiteX21" fmla="*/ 1176337 w 3150393"/>
              <a:gd name="connsiteY21" fmla="*/ 171450 h 602458"/>
              <a:gd name="connsiteX22" fmla="*/ 1485900 w 3150393"/>
              <a:gd name="connsiteY22" fmla="*/ 169069 h 602458"/>
              <a:gd name="connsiteX23" fmla="*/ 1547812 w 3150393"/>
              <a:gd name="connsiteY23" fmla="*/ 178594 h 602458"/>
              <a:gd name="connsiteX24" fmla="*/ 1609725 w 3150393"/>
              <a:gd name="connsiteY24" fmla="*/ 195263 h 602458"/>
              <a:gd name="connsiteX25" fmla="*/ 1724025 w 3150393"/>
              <a:gd name="connsiteY25" fmla="*/ 233363 h 602458"/>
              <a:gd name="connsiteX26" fmla="*/ 1790700 w 3150393"/>
              <a:gd name="connsiteY26" fmla="*/ 250032 h 602458"/>
              <a:gd name="connsiteX27" fmla="*/ 1816894 w 3150393"/>
              <a:gd name="connsiteY27" fmla="*/ 257175 h 602458"/>
              <a:gd name="connsiteX28" fmla="*/ 1864519 w 3150393"/>
              <a:gd name="connsiteY28" fmla="*/ 280988 h 602458"/>
              <a:gd name="connsiteX29" fmla="*/ 1893094 w 3150393"/>
              <a:gd name="connsiteY29" fmla="*/ 297657 h 602458"/>
              <a:gd name="connsiteX30" fmla="*/ 1959769 w 3150393"/>
              <a:gd name="connsiteY30" fmla="*/ 350044 h 602458"/>
              <a:gd name="connsiteX31" fmla="*/ 2007394 w 3150393"/>
              <a:gd name="connsiteY31" fmla="*/ 361950 h 602458"/>
              <a:gd name="connsiteX32" fmla="*/ 2074069 w 3150393"/>
              <a:gd name="connsiteY32" fmla="*/ 378619 h 602458"/>
              <a:gd name="connsiteX33" fmla="*/ 2138362 w 3150393"/>
              <a:gd name="connsiteY33" fmla="*/ 390525 h 602458"/>
              <a:gd name="connsiteX34" fmla="*/ 2181225 w 3150393"/>
              <a:gd name="connsiteY34" fmla="*/ 395288 h 602458"/>
              <a:gd name="connsiteX35" fmla="*/ 2216944 w 3150393"/>
              <a:gd name="connsiteY35" fmla="*/ 395288 h 602458"/>
              <a:gd name="connsiteX36" fmla="*/ 2245519 w 3150393"/>
              <a:gd name="connsiteY36" fmla="*/ 402432 h 602458"/>
              <a:gd name="connsiteX37" fmla="*/ 2312194 w 3150393"/>
              <a:gd name="connsiteY37" fmla="*/ 435769 h 602458"/>
              <a:gd name="connsiteX38" fmla="*/ 2395537 w 3150393"/>
              <a:gd name="connsiteY38" fmla="*/ 461963 h 602458"/>
              <a:gd name="connsiteX39" fmla="*/ 2464594 w 3150393"/>
              <a:gd name="connsiteY39" fmla="*/ 511969 h 602458"/>
              <a:gd name="connsiteX40" fmla="*/ 2474119 w 3150393"/>
              <a:gd name="connsiteY40" fmla="*/ 573882 h 602458"/>
              <a:gd name="connsiteX41" fmla="*/ 2488406 w 3150393"/>
              <a:gd name="connsiteY41" fmla="*/ 581025 h 602458"/>
              <a:gd name="connsiteX42" fmla="*/ 2550318 w 3150393"/>
              <a:gd name="connsiteY42" fmla="*/ 595314 h 602458"/>
              <a:gd name="connsiteX43" fmla="*/ 2612231 w 3150393"/>
              <a:gd name="connsiteY43" fmla="*/ 597696 h 602458"/>
              <a:gd name="connsiteX44" fmla="*/ 2681288 w 3150393"/>
              <a:gd name="connsiteY44" fmla="*/ 602458 h 602458"/>
              <a:gd name="connsiteX45" fmla="*/ 2738438 w 3150393"/>
              <a:gd name="connsiteY45" fmla="*/ 557214 h 602458"/>
              <a:gd name="connsiteX46" fmla="*/ 2793206 w 3150393"/>
              <a:gd name="connsiteY46" fmla="*/ 559595 h 602458"/>
              <a:gd name="connsiteX47" fmla="*/ 2857501 w 3150393"/>
              <a:gd name="connsiteY47" fmla="*/ 564356 h 602458"/>
              <a:gd name="connsiteX48" fmla="*/ 2924175 w 3150393"/>
              <a:gd name="connsiteY48" fmla="*/ 500064 h 602458"/>
              <a:gd name="connsiteX49" fmla="*/ 2995612 w 3150393"/>
              <a:gd name="connsiteY49" fmla="*/ 447676 h 602458"/>
              <a:gd name="connsiteX50" fmla="*/ 3064668 w 3150393"/>
              <a:gd name="connsiteY50" fmla="*/ 440533 h 602458"/>
              <a:gd name="connsiteX51" fmla="*/ 3150393 w 3150393"/>
              <a:gd name="connsiteY51" fmla="*/ 407195 h 602458"/>
              <a:gd name="connsiteX0" fmla="*/ 0 w 3150393"/>
              <a:gd name="connsiteY0" fmla="*/ 0 h 602458"/>
              <a:gd name="connsiteX1" fmla="*/ 85725 w 3150393"/>
              <a:gd name="connsiteY1" fmla="*/ 26194 h 602458"/>
              <a:gd name="connsiteX2" fmla="*/ 147637 w 3150393"/>
              <a:gd name="connsiteY2" fmla="*/ 38100 h 602458"/>
              <a:gd name="connsiteX3" fmla="*/ 242887 w 3150393"/>
              <a:gd name="connsiteY3" fmla="*/ 73819 h 602458"/>
              <a:gd name="connsiteX4" fmla="*/ 321469 w 3150393"/>
              <a:gd name="connsiteY4" fmla="*/ 100013 h 602458"/>
              <a:gd name="connsiteX5" fmla="*/ 466725 w 3150393"/>
              <a:gd name="connsiteY5" fmla="*/ 173832 h 602458"/>
              <a:gd name="connsiteX6" fmla="*/ 523875 w 3150393"/>
              <a:gd name="connsiteY6" fmla="*/ 185738 h 602458"/>
              <a:gd name="connsiteX7" fmla="*/ 581025 w 3150393"/>
              <a:gd name="connsiteY7" fmla="*/ 200025 h 602458"/>
              <a:gd name="connsiteX8" fmla="*/ 623887 w 3150393"/>
              <a:gd name="connsiteY8" fmla="*/ 207169 h 602458"/>
              <a:gd name="connsiteX9" fmla="*/ 645319 w 3150393"/>
              <a:gd name="connsiteY9" fmla="*/ 214313 h 602458"/>
              <a:gd name="connsiteX10" fmla="*/ 681037 w 3150393"/>
              <a:gd name="connsiteY10" fmla="*/ 238125 h 602458"/>
              <a:gd name="connsiteX11" fmla="*/ 702469 w 3150393"/>
              <a:gd name="connsiteY11" fmla="*/ 295275 h 602458"/>
              <a:gd name="connsiteX12" fmla="*/ 714375 w 3150393"/>
              <a:gd name="connsiteY12" fmla="*/ 328613 h 602458"/>
              <a:gd name="connsiteX13" fmla="*/ 742950 w 3150393"/>
              <a:gd name="connsiteY13" fmla="*/ 333375 h 602458"/>
              <a:gd name="connsiteX14" fmla="*/ 783431 w 3150393"/>
              <a:gd name="connsiteY14" fmla="*/ 330994 h 602458"/>
              <a:gd name="connsiteX15" fmla="*/ 819150 w 3150393"/>
              <a:gd name="connsiteY15" fmla="*/ 328613 h 602458"/>
              <a:gd name="connsiteX16" fmla="*/ 871537 w 3150393"/>
              <a:gd name="connsiteY16" fmla="*/ 304800 h 602458"/>
              <a:gd name="connsiteX17" fmla="*/ 954881 w 3150393"/>
              <a:gd name="connsiteY17" fmla="*/ 273844 h 602458"/>
              <a:gd name="connsiteX18" fmla="*/ 985837 w 3150393"/>
              <a:gd name="connsiteY18" fmla="*/ 245269 h 602458"/>
              <a:gd name="connsiteX19" fmla="*/ 1064419 w 3150393"/>
              <a:gd name="connsiteY19" fmla="*/ 207169 h 602458"/>
              <a:gd name="connsiteX20" fmla="*/ 1152525 w 3150393"/>
              <a:gd name="connsiteY20" fmla="*/ 180975 h 602458"/>
              <a:gd name="connsiteX21" fmla="*/ 1176337 w 3150393"/>
              <a:gd name="connsiteY21" fmla="*/ 171450 h 602458"/>
              <a:gd name="connsiteX22" fmla="*/ 1485900 w 3150393"/>
              <a:gd name="connsiteY22" fmla="*/ 169069 h 602458"/>
              <a:gd name="connsiteX23" fmla="*/ 1547812 w 3150393"/>
              <a:gd name="connsiteY23" fmla="*/ 178594 h 602458"/>
              <a:gd name="connsiteX24" fmla="*/ 1609725 w 3150393"/>
              <a:gd name="connsiteY24" fmla="*/ 195263 h 602458"/>
              <a:gd name="connsiteX25" fmla="*/ 1724025 w 3150393"/>
              <a:gd name="connsiteY25" fmla="*/ 233363 h 602458"/>
              <a:gd name="connsiteX26" fmla="*/ 1790700 w 3150393"/>
              <a:gd name="connsiteY26" fmla="*/ 250032 h 602458"/>
              <a:gd name="connsiteX27" fmla="*/ 1816894 w 3150393"/>
              <a:gd name="connsiteY27" fmla="*/ 257175 h 602458"/>
              <a:gd name="connsiteX28" fmla="*/ 1864519 w 3150393"/>
              <a:gd name="connsiteY28" fmla="*/ 280988 h 602458"/>
              <a:gd name="connsiteX29" fmla="*/ 1893094 w 3150393"/>
              <a:gd name="connsiteY29" fmla="*/ 297657 h 602458"/>
              <a:gd name="connsiteX30" fmla="*/ 1959769 w 3150393"/>
              <a:gd name="connsiteY30" fmla="*/ 350044 h 602458"/>
              <a:gd name="connsiteX31" fmla="*/ 2007394 w 3150393"/>
              <a:gd name="connsiteY31" fmla="*/ 361950 h 602458"/>
              <a:gd name="connsiteX32" fmla="*/ 2074069 w 3150393"/>
              <a:gd name="connsiteY32" fmla="*/ 378619 h 602458"/>
              <a:gd name="connsiteX33" fmla="*/ 2138362 w 3150393"/>
              <a:gd name="connsiteY33" fmla="*/ 390525 h 602458"/>
              <a:gd name="connsiteX34" fmla="*/ 2181225 w 3150393"/>
              <a:gd name="connsiteY34" fmla="*/ 395288 h 602458"/>
              <a:gd name="connsiteX35" fmla="*/ 2216944 w 3150393"/>
              <a:gd name="connsiteY35" fmla="*/ 395288 h 602458"/>
              <a:gd name="connsiteX36" fmla="*/ 2245519 w 3150393"/>
              <a:gd name="connsiteY36" fmla="*/ 402432 h 602458"/>
              <a:gd name="connsiteX37" fmla="*/ 2312194 w 3150393"/>
              <a:gd name="connsiteY37" fmla="*/ 435769 h 602458"/>
              <a:gd name="connsiteX38" fmla="*/ 2395537 w 3150393"/>
              <a:gd name="connsiteY38" fmla="*/ 461963 h 602458"/>
              <a:gd name="connsiteX39" fmla="*/ 2464594 w 3150393"/>
              <a:gd name="connsiteY39" fmla="*/ 511969 h 602458"/>
              <a:gd name="connsiteX40" fmla="*/ 2474119 w 3150393"/>
              <a:gd name="connsiteY40" fmla="*/ 573882 h 602458"/>
              <a:gd name="connsiteX41" fmla="*/ 2488406 w 3150393"/>
              <a:gd name="connsiteY41" fmla="*/ 581025 h 602458"/>
              <a:gd name="connsiteX42" fmla="*/ 2550318 w 3150393"/>
              <a:gd name="connsiteY42" fmla="*/ 595314 h 602458"/>
              <a:gd name="connsiteX43" fmla="*/ 2612231 w 3150393"/>
              <a:gd name="connsiteY43" fmla="*/ 597696 h 602458"/>
              <a:gd name="connsiteX44" fmla="*/ 2681288 w 3150393"/>
              <a:gd name="connsiteY44" fmla="*/ 602458 h 602458"/>
              <a:gd name="connsiteX45" fmla="*/ 2709862 w 3150393"/>
              <a:gd name="connsiteY45" fmla="*/ 578644 h 602458"/>
              <a:gd name="connsiteX46" fmla="*/ 2738438 w 3150393"/>
              <a:gd name="connsiteY46" fmla="*/ 557214 h 602458"/>
              <a:gd name="connsiteX47" fmla="*/ 2793206 w 3150393"/>
              <a:gd name="connsiteY47" fmla="*/ 559595 h 602458"/>
              <a:gd name="connsiteX48" fmla="*/ 2857501 w 3150393"/>
              <a:gd name="connsiteY48" fmla="*/ 564356 h 602458"/>
              <a:gd name="connsiteX49" fmla="*/ 2924175 w 3150393"/>
              <a:gd name="connsiteY49" fmla="*/ 500064 h 602458"/>
              <a:gd name="connsiteX50" fmla="*/ 2995612 w 3150393"/>
              <a:gd name="connsiteY50" fmla="*/ 447676 h 602458"/>
              <a:gd name="connsiteX51" fmla="*/ 3064668 w 3150393"/>
              <a:gd name="connsiteY51" fmla="*/ 440533 h 602458"/>
              <a:gd name="connsiteX52" fmla="*/ 3150393 w 3150393"/>
              <a:gd name="connsiteY52" fmla="*/ 407195 h 602458"/>
              <a:gd name="connsiteX0" fmla="*/ 0 w 3150393"/>
              <a:gd name="connsiteY0" fmla="*/ 0 h 602458"/>
              <a:gd name="connsiteX1" fmla="*/ 85725 w 3150393"/>
              <a:gd name="connsiteY1" fmla="*/ 26194 h 602458"/>
              <a:gd name="connsiteX2" fmla="*/ 147637 w 3150393"/>
              <a:gd name="connsiteY2" fmla="*/ 38100 h 602458"/>
              <a:gd name="connsiteX3" fmla="*/ 242887 w 3150393"/>
              <a:gd name="connsiteY3" fmla="*/ 73819 h 602458"/>
              <a:gd name="connsiteX4" fmla="*/ 321469 w 3150393"/>
              <a:gd name="connsiteY4" fmla="*/ 100013 h 602458"/>
              <a:gd name="connsiteX5" fmla="*/ 466725 w 3150393"/>
              <a:gd name="connsiteY5" fmla="*/ 173832 h 602458"/>
              <a:gd name="connsiteX6" fmla="*/ 523875 w 3150393"/>
              <a:gd name="connsiteY6" fmla="*/ 185738 h 602458"/>
              <a:gd name="connsiteX7" fmla="*/ 581025 w 3150393"/>
              <a:gd name="connsiteY7" fmla="*/ 200025 h 602458"/>
              <a:gd name="connsiteX8" fmla="*/ 623887 w 3150393"/>
              <a:gd name="connsiteY8" fmla="*/ 207169 h 602458"/>
              <a:gd name="connsiteX9" fmla="*/ 645319 w 3150393"/>
              <a:gd name="connsiteY9" fmla="*/ 214313 h 602458"/>
              <a:gd name="connsiteX10" fmla="*/ 681037 w 3150393"/>
              <a:gd name="connsiteY10" fmla="*/ 238125 h 602458"/>
              <a:gd name="connsiteX11" fmla="*/ 702469 w 3150393"/>
              <a:gd name="connsiteY11" fmla="*/ 295275 h 602458"/>
              <a:gd name="connsiteX12" fmla="*/ 714375 w 3150393"/>
              <a:gd name="connsiteY12" fmla="*/ 328613 h 602458"/>
              <a:gd name="connsiteX13" fmla="*/ 742950 w 3150393"/>
              <a:gd name="connsiteY13" fmla="*/ 333375 h 602458"/>
              <a:gd name="connsiteX14" fmla="*/ 783431 w 3150393"/>
              <a:gd name="connsiteY14" fmla="*/ 330994 h 602458"/>
              <a:gd name="connsiteX15" fmla="*/ 819150 w 3150393"/>
              <a:gd name="connsiteY15" fmla="*/ 328613 h 602458"/>
              <a:gd name="connsiteX16" fmla="*/ 871537 w 3150393"/>
              <a:gd name="connsiteY16" fmla="*/ 304800 h 602458"/>
              <a:gd name="connsiteX17" fmla="*/ 954881 w 3150393"/>
              <a:gd name="connsiteY17" fmla="*/ 273844 h 602458"/>
              <a:gd name="connsiteX18" fmla="*/ 985837 w 3150393"/>
              <a:gd name="connsiteY18" fmla="*/ 245269 h 602458"/>
              <a:gd name="connsiteX19" fmla="*/ 1064419 w 3150393"/>
              <a:gd name="connsiteY19" fmla="*/ 207169 h 602458"/>
              <a:gd name="connsiteX20" fmla="*/ 1152525 w 3150393"/>
              <a:gd name="connsiteY20" fmla="*/ 180975 h 602458"/>
              <a:gd name="connsiteX21" fmla="*/ 1176337 w 3150393"/>
              <a:gd name="connsiteY21" fmla="*/ 171450 h 602458"/>
              <a:gd name="connsiteX22" fmla="*/ 1485900 w 3150393"/>
              <a:gd name="connsiteY22" fmla="*/ 169069 h 602458"/>
              <a:gd name="connsiteX23" fmla="*/ 1547812 w 3150393"/>
              <a:gd name="connsiteY23" fmla="*/ 178594 h 602458"/>
              <a:gd name="connsiteX24" fmla="*/ 1609725 w 3150393"/>
              <a:gd name="connsiteY24" fmla="*/ 195263 h 602458"/>
              <a:gd name="connsiteX25" fmla="*/ 1724025 w 3150393"/>
              <a:gd name="connsiteY25" fmla="*/ 233363 h 602458"/>
              <a:gd name="connsiteX26" fmla="*/ 1790700 w 3150393"/>
              <a:gd name="connsiteY26" fmla="*/ 250032 h 602458"/>
              <a:gd name="connsiteX27" fmla="*/ 1816894 w 3150393"/>
              <a:gd name="connsiteY27" fmla="*/ 257175 h 602458"/>
              <a:gd name="connsiteX28" fmla="*/ 1864519 w 3150393"/>
              <a:gd name="connsiteY28" fmla="*/ 280988 h 602458"/>
              <a:gd name="connsiteX29" fmla="*/ 1893094 w 3150393"/>
              <a:gd name="connsiteY29" fmla="*/ 297657 h 602458"/>
              <a:gd name="connsiteX30" fmla="*/ 1959769 w 3150393"/>
              <a:gd name="connsiteY30" fmla="*/ 350044 h 602458"/>
              <a:gd name="connsiteX31" fmla="*/ 2007394 w 3150393"/>
              <a:gd name="connsiteY31" fmla="*/ 361950 h 602458"/>
              <a:gd name="connsiteX32" fmla="*/ 2074069 w 3150393"/>
              <a:gd name="connsiteY32" fmla="*/ 378619 h 602458"/>
              <a:gd name="connsiteX33" fmla="*/ 2138362 w 3150393"/>
              <a:gd name="connsiteY33" fmla="*/ 390525 h 602458"/>
              <a:gd name="connsiteX34" fmla="*/ 2181225 w 3150393"/>
              <a:gd name="connsiteY34" fmla="*/ 395288 h 602458"/>
              <a:gd name="connsiteX35" fmla="*/ 2216944 w 3150393"/>
              <a:gd name="connsiteY35" fmla="*/ 395288 h 602458"/>
              <a:gd name="connsiteX36" fmla="*/ 2245519 w 3150393"/>
              <a:gd name="connsiteY36" fmla="*/ 402432 h 602458"/>
              <a:gd name="connsiteX37" fmla="*/ 2312194 w 3150393"/>
              <a:gd name="connsiteY37" fmla="*/ 435769 h 602458"/>
              <a:gd name="connsiteX38" fmla="*/ 2395537 w 3150393"/>
              <a:gd name="connsiteY38" fmla="*/ 461963 h 602458"/>
              <a:gd name="connsiteX39" fmla="*/ 2464594 w 3150393"/>
              <a:gd name="connsiteY39" fmla="*/ 511969 h 602458"/>
              <a:gd name="connsiteX40" fmla="*/ 2474119 w 3150393"/>
              <a:gd name="connsiteY40" fmla="*/ 573882 h 602458"/>
              <a:gd name="connsiteX41" fmla="*/ 2488406 w 3150393"/>
              <a:gd name="connsiteY41" fmla="*/ 581025 h 602458"/>
              <a:gd name="connsiteX42" fmla="*/ 2550318 w 3150393"/>
              <a:gd name="connsiteY42" fmla="*/ 595314 h 602458"/>
              <a:gd name="connsiteX43" fmla="*/ 2612231 w 3150393"/>
              <a:gd name="connsiteY43" fmla="*/ 597696 h 602458"/>
              <a:gd name="connsiteX44" fmla="*/ 2681288 w 3150393"/>
              <a:gd name="connsiteY44" fmla="*/ 602458 h 602458"/>
              <a:gd name="connsiteX45" fmla="*/ 2707481 w 3150393"/>
              <a:gd name="connsiteY45" fmla="*/ 576263 h 602458"/>
              <a:gd name="connsiteX46" fmla="*/ 2738438 w 3150393"/>
              <a:gd name="connsiteY46" fmla="*/ 557214 h 602458"/>
              <a:gd name="connsiteX47" fmla="*/ 2793206 w 3150393"/>
              <a:gd name="connsiteY47" fmla="*/ 559595 h 602458"/>
              <a:gd name="connsiteX48" fmla="*/ 2857501 w 3150393"/>
              <a:gd name="connsiteY48" fmla="*/ 564356 h 602458"/>
              <a:gd name="connsiteX49" fmla="*/ 2924175 w 3150393"/>
              <a:gd name="connsiteY49" fmla="*/ 500064 h 602458"/>
              <a:gd name="connsiteX50" fmla="*/ 2995612 w 3150393"/>
              <a:gd name="connsiteY50" fmla="*/ 447676 h 602458"/>
              <a:gd name="connsiteX51" fmla="*/ 3064668 w 3150393"/>
              <a:gd name="connsiteY51" fmla="*/ 440533 h 602458"/>
              <a:gd name="connsiteX52" fmla="*/ 3150393 w 3150393"/>
              <a:gd name="connsiteY52" fmla="*/ 407195 h 602458"/>
              <a:gd name="connsiteX0" fmla="*/ 0 w 3150393"/>
              <a:gd name="connsiteY0" fmla="*/ 0 h 602458"/>
              <a:gd name="connsiteX1" fmla="*/ 85725 w 3150393"/>
              <a:gd name="connsiteY1" fmla="*/ 26194 h 602458"/>
              <a:gd name="connsiteX2" fmla="*/ 147637 w 3150393"/>
              <a:gd name="connsiteY2" fmla="*/ 38100 h 602458"/>
              <a:gd name="connsiteX3" fmla="*/ 242887 w 3150393"/>
              <a:gd name="connsiteY3" fmla="*/ 73819 h 602458"/>
              <a:gd name="connsiteX4" fmla="*/ 321469 w 3150393"/>
              <a:gd name="connsiteY4" fmla="*/ 100013 h 602458"/>
              <a:gd name="connsiteX5" fmla="*/ 466725 w 3150393"/>
              <a:gd name="connsiteY5" fmla="*/ 173832 h 602458"/>
              <a:gd name="connsiteX6" fmla="*/ 523875 w 3150393"/>
              <a:gd name="connsiteY6" fmla="*/ 185738 h 602458"/>
              <a:gd name="connsiteX7" fmla="*/ 581025 w 3150393"/>
              <a:gd name="connsiteY7" fmla="*/ 200025 h 602458"/>
              <a:gd name="connsiteX8" fmla="*/ 623887 w 3150393"/>
              <a:gd name="connsiteY8" fmla="*/ 207169 h 602458"/>
              <a:gd name="connsiteX9" fmla="*/ 645319 w 3150393"/>
              <a:gd name="connsiteY9" fmla="*/ 214313 h 602458"/>
              <a:gd name="connsiteX10" fmla="*/ 681037 w 3150393"/>
              <a:gd name="connsiteY10" fmla="*/ 238125 h 602458"/>
              <a:gd name="connsiteX11" fmla="*/ 702469 w 3150393"/>
              <a:gd name="connsiteY11" fmla="*/ 295275 h 602458"/>
              <a:gd name="connsiteX12" fmla="*/ 714375 w 3150393"/>
              <a:gd name="connsiteY12" fmla="*/ 328613 h 602458"/>
              <a:gd name="connsiteX13" fmla="*/ 742950 w 3150393"/>
              <a:gd name="connsiteY13" fmla="*/ 333375 h 602458"/>
              <a:gd name="connsiteX14" fmla="*/ 783431 w 3150393"/>
              <a:gd name="connsiteY14" fmla="*/ 330994 h 602458"/>
              <a:gd name="connsiteX15" fmla="*/ 819150 w 3150393"/>
              <a:gd name="connsiteY15" fmla="*/ 328613 h 602458"/>
              <a:gd name="connsiteX16" fmla="*/ 871537 w 3150393"/>
              <a:gd name="connsiteY16" fmla="*/ 304800 h 602458"/>
              <a:gd name="connsiteX17" fmla="*/ 954881 w 3150393"/>
              <a:gd name="connsiteY17" fmla="*/ 273844 h 602458"/>
              <a:gd name="connsiteX18" fmla="*/ 985837 w 3150393"/>
              <a:gd name="connsiteY18" fmla="*/ 245269 h 602458"/>
              <a:gd name="connsiteX19" fmla="*/ 1064419 w 3150393"/>
              <a:gd name="connsiteY19" fmla="*/ 207169 h 602458"/>
              <a:gd name="connsiteX20" fmla="*/ 1152525 w 3150393"/>
              <a:gd name="connsiteY20" fmla="*/ 180975 h 602458"/>
              <a:gd name="connsiteX21" fmla="*/ 1176337 w 3150393"/>
              <a:gd name="connsiteY21" fmla="*/ 171450 h 602458"/>
              <a:gd name="connsiteX22" fmla="*/ 1485900 w 3150393"/>
              <a:gd name="connsiteY22" fmla="*/ 169069 h 602458"/>
              <a:gd name="connsiteX23" fmla="*/ 1547812 w 3150393"/>
              <a:gd name="connsiteY23" fmla="*/ 178594 h 602458"/>
              <a:gd name="connsiteX24" fmla="*/ 1609725 w 3150393"/>
              <a:gd name="connsiteY24" fmla="*/ 195263 h 602458"/>
              <a:gd name="connsiteX25" fmla="*/ 1724025 w 3150393"/>
              <a:gd name="connsiteY25" fmla="*/ 233363 h 602458"/>
              <a:gd name="connsiteX26" fmla="*/ 1790700 w 3150393"/>
              <a:gd name="connsiteY26" fmla="*/ 250032 h 602458"/>
              <a:gd name="connsiteX27" fmla="*/ 1816894 w 3150393"/>
              <a:gd name="connsiteY27" fmla="*/ 257175 h 602458"/>
              <a:gd name="connsiteX28" fmla="*/ 1864519 w 3150393"/>
              <a:gd name="connsiteY28" fmla="*/ 280988 h 602458"/>
              <a:gd name="connsiteX29" fmla="*/ 1893094 w 3150393"/>
              <a:gd name="connsiteY29" fmla="*/ 297657 h 602458"/>
              <a:gd name="connsiteX30" fmla="*/ 1959769 w 3150393"/>
              <a:gd name="connsiteY30" fmla="*/ 350044 h 602458"/>
              <a:gd name="connsiteX31" fmla="*/ 2007394 w 3150393"/>
              <a:gd name="connsiteY31" fmla="*/ 361950 h 602458"/>
              <a:gd name="connsiteX32" fmla="*/ 2074069 w 3150393"/>
              <a:gd name="connsiteY32" fmla="*/ 378619 h 602458"/>
              <a:gd name="connsiteX33" fmla="*/ 2138362 w 3150393"/>
              <a:gd name="connsiteY33" fmla="*/ 390525 h 602458"/>
              <a:gd name="connsiteX34" fmla="*/ 2181225 w 3150393"/>
              <a:gd name="connsiteY34" fmla="*/ 395288 h 602458"/>
              <a:gd name="connsiteX35" fmla="*/ 2216944 w 3150393"/>
              <a:gd name="connsiteY35" fmla="*/ 395288 h 602458"/>
              <a:gd name="connsiteX36" fmla="*/ 2245519 w 3150393"/>
              <a:gd name="connsiteY36" fmla="*/ 402432 h 602458"/>
              <a:gd name="connsiteX37" fmla="*/ 2312194 w 3150393"/>
              <a:gd name="connsiteY37" fmla="*/ 435769 h 602458"/>
              <a:gd name="connsiteX38" fmla="*/ 2395537 w 3150393"/>
              <a:gd name="connsiteY38" fmla="*/ 461963 h 602458"/>
              <a:gd name="connsiteX39" fmla="*/ 2464594 w 3150393"/>
              <a:gd name="connsiteY39" fmla="*/ 511969 h 602458"/>
              <a:gd name="connsiteX40" fmla="*/ 2474119 w 3150393"/>
              <a:gd name="connsiteY40" fmla="*/ 573882 h 602458"/>
              <a:gd name="connsiteX41" fmla="*/ 2488406 w 3150393"/>
              <a:gd name="connsiteY41" fmla="*/ 581025 h 602458"/>
              <a:gd name="connsiteX42" fmla="*/ 2550318 w 3150393"/>
              <a:gd name="connsiteY42" fmla="*/ 595314 h 602458"/>
              <a:gd name="connsiteX43" fmla="*/ 2612231 w 3150393"/>
              <a:gd name="connsiteY43" fmla="*/ 597696 h 602458"/>
              <a:gd name="connsiteX44" fmla="*/ 2647950 w 3150393"/>
              <a:gd name="connsiteY44" fmla="*/ 602457 h 602458"/>
              <a:gd name="connsiteX45" fmla="*/ 2681288 w 3150393"/>
              <a:gd name="connsiteY45" fmla="*/ 602458 h 602458"/>
              <a:gd name="connsiteX46" fmla="*/ 2707481 w 3150393"/>
              <a:gd name="connsiteY46" fmla="*/ 576263 h 602458"/>
              <a:gd name="connsiteX47" fmla="*/ 2738438 w 3150393"/>
              <a:gd name="connsiteY47" fmla="*/ 557214 h 602458"/>
              <a:gd name="connsiteX48" fmla="*/ 2793206 w 3150393"/>
              <a:gd name="connsiteY48" fmla="*/ 559595 h 602458"/>
              <a:gd name="connsiteX49" fmla="*/ 2857501 w 3150393"/>
              <a:gd name="connsiteY49" fmla="*/ 564356 h 602458"/>
              <a:gd name="connsiteX50" fmla="*/ 2924175 w 3150393"/>
              <a:gd name="connsiteY50" fmla="*/ 500064 h 602458"/>
              <a:gd name="connsiteX51" fmla="*/ 2995612 w 3150393"/>
              <a:gd name="connsiteY51" fmla="*/ 447676 h 602458"/>
              <a:gd name="connsiteX52" fmla="*/ 3064668 w 3150393"/>
              <a:gd name="connsiteY52" fmla="*/ 440533 h 602458"/>
              <a:gd name="connsiteX53" fmla="*/ 3150393 w 3150393"/>
              <a:gd name="connsiteY53" fmla="*/ 407195 h 602458"/>
              <a:gd name="connsiteX0" fmla="*/ 0 w 3150393"/>
              <a:gd name="connsiteY0" fmla="*/ 0 h 602457"/>
              <a:gd name="connsiteX1" fmla="*/ 85725 w 3150393"/>
              <a:gd name="connsiteY1" fmla="*/ 26194 h 602457"/>
              <a:gd name="connsiteX2" fmla="*/ 147637 w 3150393"/>
              <a:gd name="connsiteY2" fmla="*/ 38100 h 602457"/>
              <a:gd name="connsiteX3" fmla="*/ 242887 w 3150393"/>
              <a:gd name="connsiteY3" fmla="*/ 73819 h 602457"/>
              <a:gd name="connsiteX4" fmla="*/ 321469 w 3150393"/>
              <a:gd name="connsiteY4" fmla="*/ 100013 h 602457"/>
              <a:gd name="connsiteX5" fmla="*/ 466725 w 3150393"/>
              <a:gd name="connsiteY5" fmla="*/ 173832 h 602457"/>
              <a:gd name="connsiteX6" fmla="*/ 523875 w 3150393"/>
              <a:gd name="connsiteY6" fmla="*/ 185738 h 602457"/>
              <a:gd name="connsiteX7" fmla="*/ 581025 w 3150393"/>
              <a:gd name="connsiteY7" fmla="*/ 200025 h 602457"/>
              <a:gd name="connsiteX8" fmla="*/ 623887 w 3150393"/>
              <a:gd name="connsiteY8" fmla="*/ 207169 h 602457"/>
              <a:gd name="connsiteX9" fmla="*/ 645319 w 3150393"/>
              <a:gd name="connsiteY9" fmla="*/ 214313 h 602457"/>
              <a:gd name="connsiteX10" fmla="*/ 681037 w 3150393"/>
              <a:gd name="connsiteY10" fmla="*/ 238125 h 602457"/>
              <a:gd name="connsiteX11" fmla="*/ 702469 w 3150393"/>
              <a:gd name="connsiteY11" fmla="*/ 295275 h 602457"/>
              <a:gd name="connsiteX12" fmla="*/ 714375 w 3150393"/>
              <a:gd name="connsiteY12" fmla="*/ 328613 h 602457"/>
              <a:gd name="connsiteX13" fmla="*/ 742950 w 3150393"/>
              <a:gd name="connsiteY13" fmla="*/ 333375 h 602457"/>
              <a:gd name="connsiteX14" fmla="*/ 783431 w 3150393"/>
              <a:gd name="connsiteY14" fmla="*/ 330994 h 602457"/>
              <a:gd name="connsiteX15" fmla="*/ 819150 w 3150393"/>
              <a:gd name="connsiteY15" fmla="*/ 328613 h 602457"/>
              <a:gd name="connsiteX16" fmla="*/ 871537 w 3150393"/>
              <a:gd name="connsiteY16" fmla="*/ 304800 h 602457"/>
              <a:gd name="connsiteX17" fmla="*/ 954881 w 3150393"/>
              <a:gd name="connsiteY17" fmla="*/ 273844 h 602457"/>
              <a:gd name="connsiteX18" fmla="*/ 985837 w 3150393"/>
              <a:gd name="connsiteY18" fmla="*/ 245269 h 602457"/>
              <a:gd name="connsiteX19" fmla="*/ 1064419 w 3150393"/>
              <a:gd name="connsiteY19" fmla="*/ 207169 h 602457"/>
              <a:gd name="connsiteX20" fmla="*/ 1152525 w 3150393"/>
              <a:gd name="connsiteY20" fmla="*/ 180975 h 602457"/>
              <a:gd name="connsiteX21" fmla="*/ 1176337 w 3150393"/>
              <a:gd name="connsiteY21" fmla="*/ 171450 h 602457"/>
              <a:gd name="connsiteX22" fmla="*/ 1485900 w 3150393"/>
              <a:gd name="connsiteY22" fmla="*/ 169069 h 602457"/>
              <a:gd name="connsiteX23" fmla="*/ 1547812 w 3150393"/>
              <a:gd name="connsiteY23" fmla="*/ 178594 h 602457"/>
              <a:gd name="connsiteX24" fmla="*/ 1609725 w 3150393"/>
              <a:gd name="connsiteY24" fmla="*/ 195263 h 602457"/>
              <a:gd name="connsiteX25" fmla="*/ 1724025 w 3150393"/>
              <a:gd name="connsiteY25" fmla="*/ 233363 h 602457"/>
              <a:gd name="connsiteX26" fmla="*/ 1790700 w 3150393"/>
              <a:gd name="connsiteY26" fmla="*/ 250032 h 602457"/>
              <a:gd name="connsiteX27" fmla="*/ 1816894 w 3150393"/>
              <a:gd name="connsiteY27" fmla="*/ 257175 h 602457"/>
              <a:gd name="connsiteX28" fmla="*/ 1864519 w 3150393"/>
              <a:gd name="connsiteY28" fmla="*/ 280988 h 602457"/>
              <a:gd name="connsiteX29" fmla="*/ 1893094 w 3150393"/>
              <a:gd name="connsiteY29" fmla="*/ 297657 h 602457"/>
              <a:gd name="connsiteX30" fmla="*/ 1959769 w 3150393"/>
              <a:gd name="connsiteY30" fmla="*/ 350044 h 602457"/>
              <a:gd name="connsiteX31" fmla="*/ 2007394 w 3150393"/>
              <a:gd name="connsiteY31" fmla="*/ 361950 h 602457"/>
              <a:gd name="connsiteX32" fmla="*/ 2074069 w 3150393"/>
              <a:gd name="connsiteY32" fmla="*/ 378619 h 602457"/>
              <a:gd name="connsiteX33" fmla="*/ 2138362 w 3150393"/>
              <a:gd name="connsiteY33" fmla="*/ 390525 h 602457"/>
              <a:gd name="connsiteX34" fmla="*/ 2181225 w 3150393"/>
              <a:gd name="connsiteY34" fmla="*/ 395288 h 602457"/>
              <a:gd name="connsiteX35" fmla="*/ 2216944 w 3150393"/>
              <a:gd name="connsiteY35" fmla="*/ 395288 h 602457"/>
              <a:gd name="connsiteX36" fmla="*/ 2245519 w 3150393"/>
              <a:gd name="connsiteY36" fmla="*/ 402432 h 602457"/>
              <a:gd name="connsiteX37" fmla="*/ 2312194 w 3150393"/>
              <a:gd name="connsiteY37" fmla="*/ 435769 h 602457"/>
              <a:gd name="connsiteX38" fmla="*/ 2395537 w 3150393"/>
              <a:gd name="connsiteY38" fmla="*/ 461963 h 602457"/>
              <a:gd name="connsiteX39" fmla="*/ 2464594 w 3150393"/>
              <a:gd name="connsiteY39" fmla="*/ 511969 h 602457"/>
              <a:gd name="connsiteX40" fmla="*/ 2474119 w 3150393"/>
              <a:gd name="connsiteY40" fmla="*/ 573882 h 602457"/>
              <a:gd name="connsiteX41" fmla="*/ 2488406 w 3150393"/>
              <a:gd name="connsiteY41" fmla="*/ 581025 h 602457"/>
              <a:gd name="connsiteX42" fmla="*/ 2550318 w 3150393"/>
              <a:gd name="connsiteY42" fmla="*/ 595314 h 602457"/>
              <a:gd name="connsiteX43" fmla="*/ 2612231 w 3150393"/>
              <a:gd name="connsiteY43" fmla="*/ 597696 h 602457"/>
              <a:gd name="connsiteX44" fmla="*/ 2647950 w 3150393"/>
              <a:gd name="connsiteY44" fmla="*/ 602457 h 602457"/>
              <a:gd name="connsiteX45" fmla="*/ 2681288 w 3150393"/>
              <a:gd name="connsiteY45" fmla="*/ 600077 h 602457"/>
              <a:gd name="connsiteX46" fmla="*/ 2707481 w 3150393"/>
              <a:gd name="connsiteY46" fmla="*/ 576263 h 602457"/>
              <a:gd name="connsiteX47" fmla="*/ 2738438 w 3150393"/>
              <a:gd name="connsiteY47" fmla="*/ 557214 h 602457"/>
              <a:gd name="connsiteX48" fmla="*/ 2793206 w 3150393"/>
              <a:gd name="connsiteY48" fmla="*/ 559595 h 602457"/>
              <a:gd name="connsiteX49" fmla="*/ 2857501 w 3150393"/>
              <a:gd name="connsiteY49" fmla="*/ 564356 h 602457"/>
              <a:gd name="connsiteX50" fmla="*/ 2924175 w 3150393"/>
              <a:gd name="connsiteY50" fmla="*/ 500064 h 602457"/>
              <a:gd name="connsiteX51" fmla="*/ 2995612 w 3150393"/>
              <a:gd name="connsiteY51" fmla="*/ 447676 h 602457"/>
              <a:gd name="connsiteX52" fmla="*/ 3064668 w 3150393"/>
              <a:gd name="connsiteY52" fmla="*/ 440533 h 602457"/>
              <a:gd name="connsiteX53" fmla="*/ 3150393 w 3150393"/>
              <a:gd name="connsiteY53" fmla="*/ 407195 h 602457"/>
              <a:gd name="connsiteX0" fmla="*/ 0 w 3150393"/>
              <a:gd name="connsiteY0" fmla="*/ 0 h 602457"/>
              <a:gd name="connsiteX1" fmla="*/ 85725 w 3150393"/>
              <a:gd name="connsiteY1" fmla="*/ 26194 h 602457"/>
              <a:gd name="connsiteX2" fmla="*/ 147637 w 3150393"/>
              <a:gd name="connsiteY2" fmla="*/ 38100 h 602457"/>
              <a:gd name="connsiteX3" fmla="*/ 242887 w 3150393"/>
              <a:gd name="connsiteY3" fmla="*/ 73819 h 602457"/>
              <a:gd name="connsiteX4" fmla="*/ 321469 w 3150393"/>
              <a:gd name="connsiteY4" fmla="*/ 100013 h 602457"/>
              <a:gd name="connsiteX5" fmla="*/ 466725 w 3150393"/>
              <a:gd name="connsiteY5" fmla="*/ 173832 h 602457"/>
              <a:gd name="connsiteX6" fmla="*/ 523875 w 3150393"/>
              <a:gd name="connsiteY6" fmla="*/ 185738 h 602457"/>
              <a:gd name="connsiteX7" fmla="*/ 581025 w 3150393"/>
              <a:gd name="connsiteY7" fmla="*/ 200025 h 602457"/>
              <a:gd name="connsiteX8" fmla="*/ 623887 w 3150393"/>
              <a:gd name="connsiteY8" fmla="*/ 207169 h 602457"/>
              <a:gd name="connsiteX9" fmla="*/ 645319 w 3150393"/>
              <a:gd name="connsiteY9" fmla="*/ 214313 h 602457"/>
              <a:gd name="connsiteX10" fmla="*/ 681037 w 3150393"/>
              <a:gd name="connsiteY10" fmla="*/ 238125 h 602457"/>
              <a:gd name="connsiteX11" fmla="*/ 702469 w 3150393"/>
              <a:gd name="connsiteY11" fmla="*/ 295275 h 602457"/>
              <a:gd name="connsiteX12" fmla="*/ 714375 w 3150393"/>
              <a:gd name="connsiteY12" fmla="*/ 328613 h 602457"/>
              <a:gd name="connsiteX13" fmla="*/ 742950 w 3150393"/>
              <a:gd name="connsiteY13" fmla="*/ 333375 h 602457"/>
              <a:gd name="connsiteX14" fmla="*/ 783431 w 3150393"/>
              <a:gd name="connsiteY14" fmla="*/ 330994 h 602457"/>
              <a:gd name="connsiteX15" fmla="*/ 819150 w 3150393"/>
              <a:gd name="connsiteY15" fmla="*/ 328613 h 602457"/>
              <a:gd name="connsiteX16" fmla="*/ 871537 w 3150393"/>
              <a:gd name="connsiteY16" fmla="*/ 304800 h 602457"/>
              <a:gd name="connsiteX17" fmla="*/ 954881 w 3150393"/>
              <a:gd name="connsiteY17" fmla="*/ 273844 h 602457"/>
              <a:gd name="connsiteX18" fmla="*/ 985837 w 3150393"/>
              <a:gd name="connsiteY18" fmla="*/ 245269 h 602457"/>
              <a:gd name="connsiteX19" fmla="*/ 1064419 w 3150393"/>
              <a:gd name="connsiteY19" fmla="*/ 207169 h 602457"/>
              <a:gd name="connsiteX20" fmla="*/ 1152525 w 3150393"/>
              <a:gd name="connsiteY20" fmla="*/ 180975 h 602457"/>
              <a:gd name="connsiteX21" fmla="*/ 1176337 w 3150393"/>
              <a:gd name="connsiteY21" fmla="*/ 171450 h 602457"/>
              <a:gd name="connsiteX22" fmla="*/ 1485900 w 3150393"/>
              <a:gd name="connsiteY22" fmla="*/ 169069 h 602457"/>
              <a:gd name="connsiteX23" fmla="*/ 1547812 w 3150393"/>
              <a:gd name="connsiteY23" fmla="*/ 178594 h 602457"/>
              <a:gd name="connsiteX24" fmla="*/ 1609725 w 3150393"/>
              <a:gd name="connsiteY24" fmla="*/ 195263 h 602457"/>
              <a:gd name="connsiteX25" fmla="*/ 1724025 w 3150393"/>
              <a:gd name="connsiteY25" fmla="*/ 233363 h 602457"/>
              <a:gd name="connsiteX26" fmla="*/ 1790700 w 3150393"/>
              <a:gd name="connsiteY26" fmla="*/ 250032 h 602457"/>
              <a:gd name="connsiteX27" fmla="*/ 1816894 w 3150393"/>
              <a:gd name="connsiteY27" fmla="*/ 257175 h 602457"/>
              <a:gd name="connsiteX28" fmla="*/ 1864519 w 3150393"/>
              <a:gd name="connsiteY28" fmla="*/ 280988 h 602457"/>
              <a:gd name="connsiteX29" fmla="*/ 1893094 w 3150393"/>
              <a:gd name="connsiteY29" fmla="*/ 297657 h 602457"/>
              <a:gd name="connsiteX30" fmla="*/ 1959769 w 3150393"/>
              <a:gd name="connsiteY30" fmla="*/ 350044 h 602457"/>
              <a:gd name="connsiteX31" fmla="*/ 2007394 w 3150393"/>
              <a:gd name="connsiteY31" fmla="*/ 361950 h 602457"/>
              <a:gd name="connsiteX32" fmla="*/ 2074069 w 3150393"/>
              <a:gd name="connsiteY32" fmla="*/ 378619 h 602457"/>
              <a:gd name="connsiteX33" fmla="*/ 2138362 w 3150393"/>
              <a:gd name="connsiteY33" fmla="*/ 390525 h 602457"/>
              <a:gd name="connsiteX34" fmla="*/ 2181225 w 3150393"/>
              <a:gd name="connsiteY34" fmla="*/ 395288 h 602457"/>
              <a:gd name="connsiteX35" fmla="*/ 2216944 w 3150393"/>
              <a:gd name="connsiteY35" fmla="*/ 395288 h 602457"/>
              <a:gd name="connsiteX36" fmla="*/ 2245519 w 3150393"/>
              <a:gd name="connsiteY36" fmla="*/ 402432 h 602457"/>
              <a:gd name="connsiteX37" fmla="*/ 2312194 w 3150393"/>
              <a:gd name="connsiteY37" fmla="*/ 435769 h 602457"/>
              <a:gd name="connsiteX38" fmla="*/ 2395537 w 3150393"/>
              <a:gd name="connsiteY38" fmla="*/ 461963 h 602457"/>
              <a:gd name="connsiteX39" fmla="*/ 2464594 w 3150393"/>
              <a:gd name="connsiteY39" fmla="*/ 511969 h 602457"/>
              <a:gd name="connsiteX40" fmla="*/ 2474119 w 3150393"/>
              <a:gd name="connsiteY40" fmla="*/ 573882 h 602457"/>
              <a:gd name="connsiteX41" fmla="*/ 2488406 w 3150393"/>
              <a:gd name="connsiteY41" fmla="*/ 581025 h 602457"/>
              <a:gd name="connsiteX42" fmla="*/ 2550318 w 3150393"/>
              <a:gd name="connsiteY42" fmla="*/ 595314 h 602457"/>
              <a:gd name="connsiteX43" fmla="*/ 2612231 w 3150393"/>
              <a:gd name="connsiteY43" fmla="*/ 597696 h 602457"/>
              <a:gd name="connsiteX44" fmla="*/ 2647950 w 3150393"/>
              <a:gd name="connsiteY44" fmla="*/ 602457 h 602457"/>
              <a:gd name="connsiteX45" fmla="*/ 2681288 w 3150393"/>
              <a:gd name="connsiteY45" fmla="*/ 600077 h 602457"/>
              <a:gd name="connsiteX46" fmla="*/ 2707481 w 3150393"/>
              <a:gd name="connsiteY46" fmla="*/ 576263 h 602457"/>
              <a:gd name="connsiteX47" fmla="*/ 2738438 w 3150393"/>
              <a:gd name="connsiteY47" fmla="*/ 557214 h 602457"/>
              <a:gd name="connsiteX48" fmla="*/ 2762250 w 3150393"/>
              <a:gd name="connsiteY48" fmla="*/ 554833 h 602457"/>
              <a:gd name="connsiteX49" fmla="*/ 2793206 w 3150393"/>
              <a:gd name="connsiteY49" fmla="*/ 559595 h 602457"/>
              <a:gd name="connsiteX50" fmla="*/ 2857501 w 3150393"/>
              <a:gd name="connsiteY50" fmla="*/ 564356 h 602457"/>
              <a:gd name="connsiteX51" fmla="*/ 2924175 w 3150393"/>
              <a:gd name="connsiteY51" fmla="*/ 500064 h 602457"/>
              <a:gd name="connsiteX52" fmla="*/ 2995612 w 3150393"/>
              <a:gd name="connsiteY52" fmla="*/ 447676 h 602457"/>
              <a:gd name="connsiteX53" fmla="*/ 3064668 w 3150393"/>
              <a:gd name="connsiteY53" fmla="*/ 440533 h 602457"/>
              <a:gd name="connsiteX54" fmla="*/ 3150393 w 3150393"/>
              <a:gd name="connsiteY54" fmla="*/ 407195 h 602457"/>
              <a:gd name="connsiteX0" fmla="*/ 0 w 3150393"/>
              <a:gd name="connsiteY0" fmla="*/ 0 h 602457"/>
              <a:gd name="connsiteX1" fmla="*/ 85725 w 3150393"/>
              <a:gd name="connsiteY1" fmla="*/ 26194 h 602457"/>
              <a:gd name="connsiteX2" fmla="*/ 147637 w 3150393"/>
              <a:gd name="connsiteY2" fmla="*/ 38100 h 602457"/>
              <a:gd name="connsiteX3" fmla="*/ 242887 w 3150393"/>
              <a:gd name="connsiteY3" fmla="*/ 73819 h 602457"/>
              <a:gd name="connsiteX4" fmla="*/ 321469 w 3150393"/>
              <a:gd name="connsiteY4" fmla="*/ 100013 h 602457"/>
              <a:gd name="connsiteX5" fmla="*/ 466725 w 3150393"/>
              <a:gd name="connsiteY5" fmla="*/ 173832 h 602457"/>
              <a:gd name="connsiteX6" fmla="*/ 523875 w 3150393"/>
              <a:gd name="connsiteY6" fmla="*/ 185738 h 602457"/>
              <a:gd name="connsiteX7" fmla="*/ 581025 w 3150393"/>
              <a:gd name="connsiteY7" fmla="*/ 200025 h 602457"/>
              <a:gd name="connsiteX8" fmla="*/ 623887 w 3150393"/>
              <a:gd name="connsiteY8" fmla="*/ 207169 h 602457"/>
              <a:gd name="connsiteX9" fmla="*/ 645319 w 3150393"/>
              <a:gd name="connsiteY9" fmla="*/ 214313 h 602457"/>
              <a:gd name="connsiteX10" fmla="*/ 681037 w 3150393"/>
              <a:gd name="connsiteY10" fmla="*/ 238125 h 602457"/>
              <a:gd name="connsiteX11" fmla="*/ 702469 w 3150393"/>
              <a:gd name="connsiteY11" fmla="*/ 295275 h 602457"/>
              <a:gd name="connsiteX12" fmla="*/ 714375 w 3150393"/>
              <a:gd name="connsiteY12" fmla="*/ 328613 h 602457"/>
              <a:gd name="connsiteX13" fmla="*/ 742950 w 3150393"/>
              <a:gd name="connsiteY13" fmla="*/ 333375 h 602457"/>
              <a:gd name="connsiteX14" fmla="*/ 783431 w 3150393"/>
              <a:gd name="connsiteY14" fmla="*/ 330994 h 602457"/>
              <a:gd name="connsiteX15" fmla="*/ 819150 w 3150393"/>
              <a:gd name="connsiteY15" fmla="*/ 328613 h 602457"/>
              <a:gd name="connsiteX16" fmla="*/ 871537 w 3150393"/>
              <a:gd name="connsiteY16" fmla="*/ 304800 h 602457"/>
              <a:gd name="connsiteX17" fmla="*/ 954881 w 3150393"/>
              <a:gd name="connsiteY17" fmla="*/ 273844 h 602457"/>
              <a:gd name="connsiteX18" fmla="*/ 985837 w 3150393"/>
              <a:gd name="connsiteY18" fmla="*/ 245269 h 602457"/>
              <a:gd name="connsiteX19" fmla="*/ 1064419 w 3150393"/>
              <a:gd name="connsiteY19" fmla="*/ 207169 h 602457"/>
              <a:gd name="connsiteX20" fmla="*/ 1152525 w 3150393"/>
              <a:gd name="connsiteY20" fmla="*/ 180975 h 602457"/>
              <a:gd name="connsiteX21" fmla="*/ 1176337 w 3150393"/>
              <a:gd name="connsiteY21" fmla="*/ 171450 h 602457"/>
              <a:gd name="connsiteX22" fmla="*/ 1485900 w 3150393"/>
              <a:gd name="connsiteY22" fmla="*/ 169069 h 602457"/>
              <a:gd name="connsiteX23" fmla="*/ 1547812 w 3150393"/>
              <a:gd name="connsiteY23" fmla="*/ 178594 h 602457"/>
              <a:gd name="connsiteX24" fmla="*/ 1609725 w 3150393"/>
              <a:gd name="connsiteY24" fmla="*/ 195263 h 602457"/>
              <a:gd name="connsiteX25" fmla="*/ 1724025 w 3150393"/>
              <a:gd name="connsiteY25" fmla="*/ 233363 h 602457"/>
              <a:gd name="connsiteX26" fmla="*/ 1790700 w 3150393"/>
              <a:gd name="connsiteY26" fmla="*/ 250032 h 602457"/>
              <a:gd name="connsiteX27" fmla="*/ 1816894 w 3150393"/>
              <a:gd name="connsiteY27" fmla="*/ 257175 h 602457"/>
              <a:gd name="connsiteX28" fmla="*/ 1864519 w 3150393"/>
              <a:gd name="connsiteY28" fmla="*/ 280988 h 602457"/>
              <a:gd name="connsiteX29" fmla="*/ 1893094 w 3150393"/>
              <a:gd name="connsiteY29" fmla="*/ 297657 h 602457"/>
              <a:gd name="connsiteX30" fmla="*/ 1959769 w 3150393"/>
              <a:gd name="connsiteY30" fmla="*/ 350044 h 602457"/>
              <a:gd name="connsiteX31" fmla="*/ 2007394 w 3150393"/>
              <a:gd name="connsiteY31" fmla="*/ 361950 h 602457"/>
              <a:gd name="connsiteX32" fmla="*/ 2074069 w 3150393"/>
              <a:gd name="connsiteY32" fmla="*/ 378619 h 602457"/>
              <a:gd name="connsiteX33" fmla="*/ 2138362 w 3150393"/>
              <a:gd name="connsiteY33" fmla="*/ 390525 h 602457"/>
              <a:gd name="connsiteX34" fmla="*/ 2181225 w 3150393"/>
              <a:gd name="connsiteY34" fmla="*/ 395288 h 602457"/>
              <a:gd name="connsiteX35" fmla="*/ 2216944 w 3150393"/>
              <a:gd name="connsiteY35" fmla="*/ 395288 h 602457"/>
              <a:gd name="connsiteX36" fmla="*/ 2245519 w 3150393"/>
              <a:gd name="connsiteY36" fmla="*/ 402432 h 602457"/>
              <a:gd name="connsiteX37" fmla="*/ 2312194 w 3150393"/>
              <a:gd name="connsiteY37" fmla="*/ 435769 h 602457"/>
              <a:gd name="connsiteX38" fmla="*/ 2395537 w 3150393"/>
              <a:gd name="connsiteY38" fmla="*/ 461963 h 602457"/>
              <a:gd name="connsiteX39" fmla="*/ 2464594 w 3150393"/>
              <a:gd name="connsiteY39" fmla="*/ 511969 h 602457"/>
              <a:gd name="connsiteX40" fmla="*/ 2474119 w 3150393"/>
              <a:gd name="connsiteY40" fmla="*/ 573882 h 602457"/>
              <a:gd name="connsiteX41" fmla="*/ 2488406 w 3150393"/>
              <a:gd name="connsiteY41" fmla="*/ 581025 h 602457"/>
              <a:gd name="connsiteX42" fmla="*/ 2550318 w 3150393"/>
              <a:gd name="connsiteY42" fmla="*/ 595314 h 602457"/>
              <a:gd name="connsiteX43" fmla="*/ 2612231 w 3150393"/>
              <a:gd name="connsiteY43" fmla="*/ 597696 h 602457"/>
              <a:gd name="connsiteX44" fmla="*/ 2647950 w 3150393"/>
              <a:gd name="connsiteY44" fmla="*/ 602457 h 602457"/>
              <a:gd name="connsiteX45" fmla="*/ 2681288 w 3150393"/>
              <a:gd name="connsiteY45" fmla="*/ 600077 h 602457"/>
              <a:gd name="connsiteX46" fmla="*/ 2707481 w 3150393"/>
              <a:gd name="connsiteY46" fmla="*/ 576263 h 602457"/>
              <a:gd name="connsiteX47" fmla="*/ 2738438 w 3150393"/>
              <a:gd name="connsiteY47" fmla="*/ 557214 h 602457"/>
              <a:gd name="connsiteX48" fmla="*/ 2762250 w 3150393"/>
              <a:gd name="connsiteY48" fmla="*/ 554833 h 602457"/>
              <a:gd name="connsiteX49" fmla="*/ 2805113 w 3150393"/>
              <a:gd name="connsiteY49" fmla="*/ 564358 h 602457"/>
              <a:gd name="connsiteX50" fmla="*/ 2857501 w 3150393"/>
              <a:gd name="connsiteY50" fmla="*/ 564356 h 602457"/>
              <a:gd name="connsiteX51" fmla="*/ 2924175 w 3150393"/>
              <a:gd name="connsiteY51" fmla="*/ 500064 h 602457"/>
              <a:gd name="connsiteX52" fmla="*/ 2995612 w 3150393"/>
              <a:gd name="connsiteY52" fmla="*/ 447676 h 602457"/>
              <a:gd name="connsiteX53" fmla="*/ 3064668 w 3150393"/>
              <a:gd name="connsiteY53" fmla="*/ 440533 h 602457"/>
              <a:gd name="connsiteX54" fmla="*/ 3150393 w 3150393"/>
              <a:gd name="connsiteY54" fmla="*/ 407195 h 602457"/>
              <a:gd name="connsiteX0" fmla="*/ 0 w 3150393"/>
              <a:gd name="connsiteY0" fmla="*/ 0 h 602457"/>
              <a:gd name="connsiteX1" fmla="*/ 85725 w 3150393"/>
              <a:gd name="connsiteY1" fmla="*/ 26194 h 602457"/>
              <a:gd name="connsiteX2" fmla="*/ 147637 w 3150393"/>
              <a:gd name="connsiteY2" fmla="*/ 38100 h 602457"/>
              <a:gd name="connsiteX3" fmla="*/ 242887 w 3150393"/>
              <a:gd name="connsiteY3" fmla="*/ 73819 h 602457"/>
              <a:gd name="connsiteX4" fmla="*/ 321469 w 3150393"/>
              <a:gd name="connsiteY4" fmla="*/ 100013 h 602457"/>
              <a:gd name="connsiteX5" fmla="*/ 466725 w 3150393"/>
              <a:gd name="connsiteY5" fmla="*/ 173832 h 602457"/>
              <a:gd name="connsiteX6" fmla="*/ 523875 w 3150393"/>
              <a:gd name="connsiteY6" fmla="*/ 185738 h 602457"/>
              <a:gd name="connsiteX7" fmla="*/ 581025 w 3150393"/>
              <a:gd name="connsiteY7" fmla="*/ 200025 h 602457"/>
              <a:gd name="connsiteX8" fmla="*/ 623887 w 3150393"/>
              <a:gd name="connsiteY8" fmla="*/ 207169 h 602457"/>
              <a:gd name="connsiteX9" fmla="*/ 645319 w 3150393"/>
              <a:gd name="connsiteY9" fmla="*/ 214313 h 602457"/>
              <a:gd name="connsiteX10" fmla="*/ 681037 w 3150393"/>
              <a:gd name="connsiteY10" fmla="*/ 238125 h 602457"/>
              <a:gd name="connsiteX11" fmla="*/ 702469 w 3150393"/>
              <a:gd name="connsiteY11" fmla="*/ 295275 h 602457"/>
              <a:gd name="connsiteX12" fmla="*/ 714375 w 3150393"/>
              <a:gd name="connsiteY12" fmla="*/ 328613 h 602457"/>
              <a:gd name="connsiteX13" fmla="*/ 742950 w 3150393"/>
              <a:gd name="connsiteY13" fmla="*/ 333375 h 602457"/>
              <a:gd name="connsiteX14" fmla="*/ 783431 w 3150393"/>
              <a:gd name="connsiteY14" fmla="*/ 330994 h 602457"/>
              <a:gd name="connsiteX15" fmla="*/ 819150 w 3150393"/>
              <a:gd name="connsiteY15" fmla="*/ 328613 h 602457"/>
              <a:gd name="connsiteX16" fmla="*/ 871537 w 3150393"/>
              <a:gd name="connsiteY16" fmla="*/ 304800 h 602457"/>
              <a:gd name="connsiteX17" fmla="*/ 954881 w 3150393"/>
              <a:gd name="connsiteY17" fmla="*/ 273844 h 602457"/>
              <a:gd name="connsiteX18" fmla="*/ 985837 w 3150393"/>
              <a:gd name="connsiteY18" fmla="*/ 245269 h 602457"/>
              <a:gd name="connsiteX19" fmla="*/ 1064419 w 3150393"/>
              <a:gd name="connsiteY19" fmla="*/ 207169 h 602457"/>
              <a:gd name="connsiteX20" fmla="*/ 1152525 w 3150393"/>
              <a:gd name="connsiteY20" fmla="*/ 180975 h 602457"/>
              <a:gd name="connsiteX21" fmla="*/ 1176337 w 3150393"/>
              <a:gd name="connsiteY21" fmla="*/ 171450 h 602457"/>
              <a:gd name="connsiteX22" fmla="*/ 1485900 w 3150393"/>
              <a:gd name="connsiteY22" fmla="*/ 169069 h 602457"/>
              <a:gd name="connsiteX23" fmla="*/ 1547812 w 3150393"/>
              <a:gd name="connsiteY23" fmla="*/ 178594 h 602457"/>
              <a:gd name="connsiteX24" fmla="*/ 1609725 w 3150393"/>
              <a:gd name="connsiteY24" fmla="*/ 195263 h 602457"/>
              <a:gd name="connsiteX25" fmla="*/ 1724025 w 3150393"/>
              <a:gd name="connsiteY25" fmla="*/ 233363 h 602457"/>
              <a:gd name="connsiteX26" fmla="*/ 1790700 w 3150393"/>
              <a:gd name="connsiteY26" fmla="*/ 250032 h 602457"/>
              <a:gd name="connsiteX27" fmla="*/ 1816894 w 3150393"/>
              <a:gd name="connsiteY27" fmla="*/ 257175 h 602457"/>
              <a:gd name="connsiteX28" fmla="*/ 1864519 w 3150393"/>
              <a:gd name="connsiteY28" fmla="*/ 280988 h 602457"/>
              <a:gd name="connsiteX29" fmla="*/ 1893094 w 3150393"/>
              <a:gd name="connsiteY29" fmla="*/ 297657 h 602457"/>
              <a:gd name="connsiteX30" fmla="*/ 1959769 w 3150393"/>
              <a:gd name="connsiteY30" fmla="*/ 350044 h 602457"/>
              <a:gd name="connsiteX31" fmla="*/ 2007394 w 3150393"/>
              <a:gd name="connsiteY31" fmla="*/ 361950 h 602457"/>
              <a:gd name="connsiteX32" fmla="*/ 2074069 w 3150393"/>
              <a:gd name="connsiteY32" fmla="*/ 378619 h 602457"/>
              <a:gd name="connsiteX33" fmla="*/ 2138362 w 3150393"/>
              <a:gd name="connsiteY33" fmla="*/ 390525 h 602457"/>
              <a:gd name="connsiteX34" fmla="*/ 2181225 w 3150393"/>
              <a:gd name="connsiteY34" fmla="*/ 395288 h 602457"/>
              <a:gd name="connsiteX35" fmla="*/ 2216944 w 3150393"/>
              <a:gd name="connsiteY35" fmla="*/ 395288 h 602457"/>
              <a:gd name="connsiteX36" fmla="*/ 2245519 w 3150393"/>
              <a:gd name="connsiteY36" fmla="*/ 402432 h 602457"/>
              <a:gd name="connsiteX37" fmla="*/ 2312194 w 3150393"/>
              <a:gd name="connsiteY37" fmla="*/ 435769 h 602457"/>
              <a:gd name="connsiteX38" fmla="*/ 2395537 w 3150393"/>
              <a:gd name="connsiteY38" fmla="*/ 461963 h 602457"/>
              <a:gd name="connsiteX39" fmla="*/ 2464594 w 3150393"/>
              <a:gd name="connsiteY39" fmla="*/ 511969 h 602457"/>
              <a:gd name="connsiteX40" fmla="*/ 2474119 w 3150393"/>
              <a:gd name="connsiteY40" fmla="*/ 573882 h 602457"/>
              <a:gd name="connsiteX41" fmla="*/ 2488406 w 3150393"/>
              <a:gd name="connsiteY41" fmla="*/ 581025 h 602457"/>
              <a:gd name="connsiteX42" fmla="*/ 2550318 w 3150393"/>
              <a:gd name="connsiteY42" fmla="*/ 595314 h 602457"/>
              <a:gd name="connsiteX43" fmla="*/ 2612231 w 3150393"/>
              <a:gd name="connsiteY43" fmla="*/ 597696 h 602457"/>
              <a:gd name="connsiteX44" fmla="*/ 2647950 w 3150393"/>
              <a:gd name="connsiteY44" fmla="*/ 602457 h 602457"/>
              <a:gd name="connsiteX45" fmla="*/ 2681288 w 3150393"/>
              <a:gd name="connsiteY45" fmla="*/ 600077 h 602457"/>
              <a:gd name="connsiteX46" fmla="*/ 2707481 w 3150393"/>
              <a:gd name="connsiteY46" fmla="*/ 576263 h 602457"/>
              <a:gd name="connsiteX47" fmla="*/ 2738438 w 3150393"/>
              <a:gd name="connsiteY47" fmla="*/ 557214 h 602457"/>
              <a:gd name="connsiteX48" fmla="*/ 2762250 w 3150393"/>
              <a:gd name="connsiteY48" fmla="*/ 554833 h 602457"/>
              <a:gd name="connsiteX49" fmla="*/ 2805113 w 3150393"/>
              <a:gd name="connsiteY49" fmla="*/ 564358 h 602457"/>
              <a:gd name="connsiteX50" fmla="*/ 2857501 w 3150393"/>
              <a:gd name="connsiteY50" fmla="*/ 564356 h 602457"/>
              <a:gd name="connsiteX51" fmla="*/ 2876550 w 3150393"/>
              <a:gd name="connsiteY51" fmla="*/ 538164 h 602457"/>
              <a:gd name="connsiteX52" fmla="*/ 2924175 w 3150393"/>
              <a:gd name="connsiteY52" fmla="*/ 500064 h 602457"/>
              <a:gd name="connsiteX53" fmla="*/ 2995612 w 3150393"/>
              <a:gd name="connsiteY53" fmla="*/ 447676 h 602457"/>
              <a:gd name="connsiteX54" fmla="*/ 3064668 w 3150393"/>
              <a:gd name="connsiteY54" fmla="*/ 440533 h 602457"/>
              <a:gd name="connsiteX55" fmla="*/ 3150393 w 3150393"/>
              <a:gd name="connsiteY55" fmla="*/ 407195 h 602457"/>
              <a:gd name="connsiteX0" fmla="*/ 0 w 3150393"/>
              <a:gd name="connsiteY0" fmla="*/ 0 h 602457"/>
              <a:gd name="connsiteX1" fmla="*/ 85725 w 3150393"/>
              <a:gd name="connsiteY1" fmla="*/ 26194 h 602457"/>
              <a:gd name="connsiteX2" fmla="*/ 147637 w 3150393"/>
              <a:gd name="connsiteY2" fmla="*/ 38100 h 602457"/>
              <a:gd name="connsiteX3" fmla="*/ 242887 w 3150393"/>
              <a:gd name="connsiteY3" fmla="*/ 73819 h 602457"/>
              <a:gd name="connsiteX4" fmla="*/ 321469 w 3150393"/>
              <a:gd name="connsiteY4" fmla="*/ 100013 h 602457"/>
              <a:gd name="connsiteX5" fmla="*/ 466725 w 3150393"/>
              <a:gd name="connsiteY5" fmla="*/ 173832 h 602457"/>
              <a:gd name="connsiteX6" fmla="*/ 523875 w 3150393"/>
              <a:gd name="connsiteY6" fmla="*/ 185738 h 602457"/>
              <a:gd name="connsiteX7" fmla="*/ 581025 w 3150393"/>
              <a:gd name="connsiteY7" fmla="*/ 200025 h 602457"/>
              <a:gd name="connsiteX8" fmla="*/ 623887 w 3150393"/>
              <a:gd name="connsiteY8" fmla="*/ 207169 h 602457"/>
              <a:gd name="connsiteX9" fmla="*/ 645319 w 3150393"/>
              <a:gd name="connsiteY9" fmla="*/ 214313 h 602457"/>
              <a:gd name="connsiteX10" fmla="*/ 681037 w 3150393"/>
              <a:gd name="connsiteY10" fmla="*/ 238125 h 602457"/>
              <a:gd name="connsiteX11" fmla="*/ 702469 w 3150393"/>
              <a:gd name="connsiteY11" fmla="*/ 295275 h 602457"/>
              <a:gd name="connsiteX12" fmla="*/ 714375 w 3150393"/>
              <a:gd name="connsiteY12" fmla="*/ 328613 h 602457"/>
              <a:gd name="connsiteX13" fmla="*/ 742950 w 3150393"/>
              <a:gd name="connsiteY13" fmla="*/ 333375 h 602457"/>
              <a:gd name="connsiteX14" fmla="*/ 783431 w 3150393"/>
              <a:gd name="connsiteY14" fmla="*/ 330994 h 602457"/>
              <a:gd name="connsiteX15" fmla="*/ 819150 w 3150393"/>
              <a:gd name="connsiteY15" fmla="*/ 328613 h 602457"/>
              <a:gd name="connsiteX16" fmla="*/ 871537 w 3150393"/>
              <a:gd name="connsiteY16" fmla="*/ 304800 h 602457"/>
              <a:gd name="connsiteX17" fmla="*/ 954881 w 3150393"/>
              <a:gd name="connsiteY17" fmla="*/ 273844 h 602457"/>
              <a:gd name="connsiteX18" fmla="*/ 985837 w 3150393"/>
              <a:gd name="connsiteY18" fmla="*/ 245269 h 602457"/>
              <a:gd name="connsiteX19" fmla="*/ 1064419 w 3150393"/>
              <a:gd name="connsiteY19" fmla="*/ 207169 h 602457"/>
              <a:gd name="connsiteX20" fmla="*/ 1152525 w 3150393"/>
              <a:gd name="connsiteY20" fmla="*/ 180975 h 602457"/>
              <a:gd name="connsiteX21" fmla="*/ 1176337 w 3150393"/>
              <a:gd name="connsiteY21" fmla="*/ 171450 h 602457"/>
              <a:gd name="connsiteX22" fmla="*/ 1485900 w 3150393"/>
              <a:gd name="connsiteY22" fmla="*/ 169069 h 602457"/>
              <a:gd name="connsiteX23" fmla="*/ 1547812 w 3150393"/>
              <a:gd name="connsiteY23" fmla="*/ 178594 h 602457"/>
              <a:gd name="connsiteX24" fmla="*/ 1609725 w 3150393"/>
              <a:gd name="connsiteY24" fmla="*/ 195263 h 602457"/>
              <a:gd name="connsiteX25" fmla="*/ 1724025 w 3150393"/>
              <a:gd name="connsiteY25" fmla="*/ 233363 h 602457"/>
              <a:gd name="connsiteX26" fmla="*/ 1790700 w 3150393"/>
              <a:gd name="connsiteY26" fmla="*/ 250032 h 602457"/>
              <a:gd name="connsiteX27" fmla="*/ 1816894 w 3150393"/>
              <a:gd name="connsiteY27" fmla="*/ 257175 h 602457"/>
              <a:gd name="connsiteX28" fmla="*/ 1864519 w 3150393"/>
              <a:gd name="connsiteY28" fmla="*/ 280988 h 602457"/>
              <a:gd name="connsiteX29" fmla="*/ 1893094 w 3150393"/>
              <a:gd name="connsiteY29" fmla="*/ 297657 h 602457"/>
              <a:gd name="connsiteX30" fmla="*/ 1959769 w 3150393"/>
              <a:gd name="connsiteY30" fmla="*/ 350044 h 602457"/>
              <a:gd name="connsiteX31" fmla="*/ 2007394 w 3150393"/>
              <a:gd name="connsiteY31" fmla="*/ 361950 h 602457"/>
              <a:gd name="connsiteX32" fmla="*/ 2074069 w 3150393"/>
              <a:gd name="connsiteY32" fmla="*/ 378619 h 602457"/>
              <a:gd name="connsiteX33" fmla="*/ 2138362 w 3150393"/>
              <a:gd name="connsiteY33" fmla="*/ 390525 h 602457"/>
              <a:gd name="connsiteX34" fmla="*/ 2181225 w 3150393"/>
              <a:gd name="connsiteY34" fmla="*/ 395288 h 602457"/>
              <a:gd name="connsiteX35" fmla="*/ 2216944 w 3150393"/>
              <a:gd name="connsiteY35" fmla="*/ 395288 h 602457"/>
              <a:gd name="connsiteX36" fmla="*/ 2245519 w 3150393"/>
              <a:gd name="connsiteY36" fmla="*/ 402432 h 602457"/>
              <a:gd name="connsiteX37" fmla="*/ 2312194 w 3150393"/>
              <a:gd name="connsiteY37" fmla="*/ 435769 h 602457"/>
              <a:gd name="connsiteX38" fmla="*/ 2395537 w 3150393"/>
              <a:gd name="connsiteY38" fmla="*/ 461963 h 602457"/>
              <a:gd name="connsiteX39" fmla="*/ 2464594 w 3150393"/>
              <a:gd name="connsiteY39" fmla="*/ 511969 h 602457"/>
              <a:gd name="connsiteX40" fmla="*/ 2474119 w 3150393"/>
              <a:gd name="connsiteY40" fmla="*/ 573882 h 602457"/>
              <a:gd name="connsiteX41" fmla="*/ 2488406 w 3150393"/>
              <a:gd name="connsiteY41" fmla="*/ 581025 h 602457"/>
              <a:gd name="connsiteX42" fmla="*/ 2550318 w 3150393"/>
              <a:gd name="connsiteY42" fmla="*/ 595314 h 602457"/>
              <a:gd name="connsiteX43" fmla="*/ 2612231 w 3150393"/>
              <a:gd name="connsiteY43" fmla="*/ 597696 h 602457"/>
              <a:gd name="connsiteX44" fmla="*/ 2647950 w 3150393"/>
              <a:gd name="connsiteY44" fmla="*/ 602457 h 602457"/>
              <a:gd name="connsiteX45" fmla="*/ 2681288 w 3150393"/>
              <a:gd name="connsiteY45" fmla="*/ 600077 h 602457"/>
              <a:gd name="connsiteX46" fmla="*/ 2707481 w 3150393"/>
              <a:gd name="connsiteY46" fmla="*/ 576263 h 602457"/>
              <a:gd name="connsiteX47" fmla="*/ 2738438 w 3150393"/>
              <a:gd name="connsiteY47" fmla="*/ 557214 h 602457"/>
              <a:gd name="connsiteX48" fmla="*/ 2762250 w 3150393"/>
              <a:gd name="connsiteY48" fmla="*/ 554833 h 602457"/>
              <a:gd name="connsiteX49" fmla="*/ 2805113 w 3150393"/>
              <a:gd name="connsiteY49" fmla="*/ 564358 h 602457"/>
              <a:gd name="connsiteX50" fmla="*/ 2857501 w 3150393"/>
              <a:gd name="connsiteY50" fmla="*/ 564356 h 602457"/>
              <a:gd name="connsiteX51" fmla="*/ 2883694 w 3150393"/>
              <a:gd name="connsiteY51" fmla="*/ 538164 h 602457"/>
              <a:gd name="connsiteX52" fmla="*/ 2924175 w 3150393"/>
              <a:gd name="connsiteY52" fmla="*/ 500064 h 602457"/>
              <a:gd name="connsiteX53" fmla="*/ 2995612 w 3150393"/>
              <a:gd name="connsiteY53" fmla="*/ 447676 h 602457"/>
              <a:gd name="connsiteX54" fmla="*/ 3064668 w 3150393"/>
              <a:gd name="connsiteY54" fmla="*/ 440533 h 602457"/>
              <a:gd name="connsiteX55" fmla="*/ 3150393 w 3150393"/>
              <a:gd name="connsiteY55" fmla="*/ 407195 h 602457"/>
              <a:gd name="connsiteX0" fmla="*/ 0 w 3150393"/>
              <a:gd name="connsiteY0" fmla="*/ 0 h 602457"/>
              <a:gd name="connsiteX1" fmla="*/ 85725 w 3150393"/>
              <a:gd name="connsiteY1" fmla="*/ 26194 h 602457"/>
              <a:gd name="connsiteX2" fmla="*/ 147637 w 3150393"/>
              <a:gd name="connsiteY2" fmla="*/ 38100 h 602457"/>
              <a:gd name="connsiteX3" fmla="*/ 242887 w 3150393"/>
              <a:gd name="connsiteY3" fmla="*/ 73819 h 602457"/>
              <a:gd name="connsiteX4" fmla="*/ 321469 w 3150393"/>
              <a:gd name="connsiteY4" fmla="*/ 100013 h 602457"/>
              <a:gd name="connsiteX5" fmla="*/ 466725 w 3150393"/>
              <a:gd name="connsiteY5" fmla="*/ 173832 h 602457"/>
              <a:gd name="connsiteX6" fmla="*/ 523875 w 3150393"/>
              <a:gd name="connsiteY6" fmla="*/ 185738 h 602457"/>
              <a:gd name="connsiteX7" fmla="*/ 581025 w 3150393"/>
              <a:gd name="connsiteY7" fmla="*/ 200025 h 602457"/>
              <a:gd name="connsiteX8" fmla="*/ 623887 w 3150393"/>
              <a:gd name="connsiteY8" fmla="*/ 207169 h 602457"/>
              <a:gd name="connsiteX9" fmla="*/ 645319 w 3150393"/>
              <a:gd name="connsiteY9" fmla="*/ 214313 h 602457"/>
              <a:gd name="connsiteX10" fmla="*/ 681037 w 3150393"/>
              <a:gd name="connsiteY10" fmla="*/ 238125 h 602457"/>
              <a:gd name="connsiteX11" fmla="*/ 702469 w 3150393"/>
              <a:gd name="connsiteY11" fmla="*/ 295275 h 602457"/>
              <a:gd name="connsiteX12" fmla="*/ 714375 w 3150393"/>
              <a:gd name="connsiteY12" fmla="*/ 328613 h 602457"/>
              <a:gd name="connsiteX13" fmla="*/ 742950 w 3150393"/>
              <a:gd name="connsiteY13" fmla="*/ 333375 h 602457"/>
              <a:gd name="connsiteX14" fmla="*/ 783431 w 3150393"/>
              <a:gd name="connsiteY14" fmla="*/ 330994 h 602457"/>
              <a:gd name="connsiteX15" fmla="*/ 819150 w 3150393"/>
              <a:gd name="connsiteY15" fmla="*/ 328613 h 602457"/>
              <a:gd name="connsiteX16" fmla="*/ 871537 w 3150393"/>
              <a:gd name="connsiteY16" fmla="*/ 304800 h 602457"/>
              <a:gd name="connsiteX17" fmla="*/ 954881 w 3150393"/>
              <a:gd name="connsiteY17" fmla="*/ 273844 h 602457"/>
              <a:gd name="connsiteX18" fmla="*/ 985837 w 3150393"/>
              <a:gd name="connsiteY18" fmla="*/ 245269 h 602457"/>
              <a:gd name="connsiteX19" fmla="*/ 1064419 w 3150393"/>
              <a:gd name="connsiteY19" fmla="*/ 207169 h 602457"/>
              <a:gd name="connsiteX20" fmla="*/ 1152525 w 3150393"/>
              <a:gd name="connsiteY20" fmla="*/ 180975 h 602457"/>
              <a:gd name="connsiteX21" fmla="*/ 1176337 w 3150393"/>
              <a:gd name="connsiteY21" fmla="*/ 171450 h 602457"/>
              <a:gd name="connsiteX22" fmla="*/ 1485900 w 3150393"/>
              <a:gd name="connsiteY22" fmla="*/ 169069 h 602457"/>
              <a:gd name="connsiteX23" fmla="*/ 1547812 w 3150393"/>
              <a:gd name="connsiteY23" fmla="*/ 178594 h 602457"/>
              <a:gd name="connsiteX24" fmla="*/ 1609725 w 3150393"/>
              <a:gd name="connsiteY24" fmla="*/ 195263 h 602457"/>
              <a:gd name="connsiteX25" fmla="*/ 1724025 w 3150393"/>
              <a:gd name="connsiteY25" fmla="*/ 233363 h 602457"/>
              <a:gd name="connsiteX26" fmla="*/ 1790700 w 3150393"/>
              <a:gd name="connsiteY26" fmla="*/ 250032 h 602457"/>
              <a:gd name="connsiteX27" fmla="*/ 1816894 w 3150393"/>
              <a:gd name="connsiteY27" fmla="*/ 257175 h 602457"/>
              <a:gd name="connsiteX28" fmla="*/ 1864519 w 3150393"/>
              <a:gd name="connsiteY28" fmla="*/ 280988 h 602457"/>
              <a:gd name="connsiteX29" fmla="*/ 1893094 w 3150393"/>
              <a:gd name="connsiteY29" fmla="*/ 297657 h 602457"/>
              <a:gd name="connsiteX30" fmla="*/ 1959769 w 3150393"/>
              <a:gd name="connsiteY30" fmla="*/ 350044 h 602457"/>
              <a:gd name="connsiteX31" fmla="*/ 2007394 w 3150393"/>
              <a:gd name="connsiteY31" fmla="*/ 361950 h 602457"/>
              <a:gd name="connsiteX32" fmla="*/ 2074069 w 3150393"/>
              <a:gd name="connsiteY32" fmla="*/ 378619 h 602457"/>
              <a:gd name="connsiteX33" fmla="*/ 2138362 w 3150393"/>
              <a:gd name="connsiteY33" fmla="*/ 390525 h 602457"/>
              <a:gd name="connsiteX34" fmla="*/ 2181225 w 3150393"/>
              <a:gd name="connsiteY34" fmla="*/ 395288 h 602457"/>
              <a:gd name="connsiteX35" fmla="*/ 2216944 w 3150393"/>
              <a:gd name="connsiteY35" fmla="*/ 395288 h 602457"/>
              <a:gd name="connsiteX36" fmla="*/ 2245519 w 3150393"/>
              <a:gd name="connsiteY36" fmla="*/ 402432 h 602457"/>
              <a:gd name="connsiteX37" fmla="*/ 2312194 w 3150393"/>
              <a:gd name="connsiteY37" fmla="*/ 435769 h 602457"/>
              <a:gd name="connsiteX38" fmla="*/ 2395537 w 3150393"/>
              <a:gd name="connsiteY38" fmla="*/ 461963 h 602457"/>
              <a:gd name="connsiteX39" fmla="*/ 2464594 w 3150393"/>
              <a:gd name="connsiteY39" fmla="*/ 511969 h 602457"/>
              <a:gd name="connsiteX40" fmla="*/ 2474119 w 3150393"/>
              <a:gd name="connsiteY40" fmla="*/ 573882 h 602457"/>
              <a:gd name="connsiteX41" fmla="*/ 2488406 w 3150393"/>
              <a:gd name="connsiteY41" fmla="*/ 581025 h 602457"/>
              <a:gd name="connsiteX42" fmla="*/ 2550318 w 3150393"/>
              <a:gd name="connsiteY42" fmla="*/ 595314 h 602457"/>
              <a:gd name="connsiteX43" fmla="*/ 2612231 w 3150393"/>
              <a:gd name="connsiteY43" fmla="*/ 597696 h 602457"/>
              <a:gd name="connsiteX44" fmla="*/ 2647950 w 3150393"/>
              <a:gd name="connsiteY44" fmla="*/ 602457 h 602457"/>
              <a:gd name="connsiteX45" fmla="*/ 2681288 w 3150393"/>
              <a:gd name="connsiteY45" fmla="*/ 600077 h 602457"/>
              <a:gd name="connsiteX46" fmla="*/ 2707481 w 3150393"/>
              <a:gd name="connsiteY46" fmla="*/ 576263 h 602457"/>
              <a:gd name="connsiteX47" fmla="*/ 2738438 w 3150393"/>
              <a:gd name="connsiteY47" fmla="*/ 557214 h 602457"/>
              <a:gd name="connsiteX48" fmla="*/ 2762250 w 3150393"/>
              <a:gd name="connsiteY48" fmla="*/ 554833 h 602457"/>
              <a:gd name="connsiteX49" fmla="*/ 2805113 w 3150393"/>
              <a:gd name="connsiteY49" fmla="*/ 564358 h 602457"/>
              <a:gd name="connsiteX50" fmla="*/ 2857501 w 3150393"/>
              <a:gd name="connsiteY50" fmla="*/ 564356 h 602457"/>
              <a:gd name="connsiteX51" fmla="*/ 2883694 w 3150393"/>
              <a:gd name="connsiteY51" fmla="*/ 538164 h 602457"/>
              <a:gd name="connsiteX52" fmla="*/ 2924175 w 3150393"/>
              <a:gd name="connsiteY52" fmla="*/ 500064 h 602457"/>
              <a:gd name="connsiteX53" fmla="*/ 2995612 w 3150393"/>
              <a:gd name="connsiteY53" fmla="*/ 447676 h 602457"/>
              <a:gd name="connsiteX54" fmla="*/ 3064668 w 3150393"/>
              <a:gd name="connsiteY54" fmla="*/ 440533 h 602457"/>
              <a:gd name="connsiteX55" fmla="*/ 3150393 w 3150393"/>
              <a:gd name="connsiteY55" fmla="*/ 407195 h 602457"/>
              <a:gd name="connsiteX0" fmla="*/ 0 w 3150393"/>
              <a:gd name="connsiteY0" fmla="*/ 0 h 602457"/>
              <a:gd name="connsiteX1" fmla="*/ 85725 w 3150393"/>
              <a:gd name="connsiteY1" fmla="*/ 26194 h 602457"/>
              <a:gd name="connsiteX2" fmla="*/ 147637 w 3150393"/>
              <a:gd name="connsiteY2" fmla="*/ 38100 h 602457"/>
              <a:gd name="connsiteX3" fmla="*/ 242887 w 3150393"/>
              <a:gd name="connsiteY3" fmla="*/ 73819 h 602457"/>
              <a:gd name="connsiteX4" fmla="*/ 321469 w 3150393"/>
              <a:gd name="connsiteY4" fmla="*/ 100013 h 602457"/>
              <a:gd name="connsiteX5" fmla="*/ 466725 w 3150393"/>
              <a:gd name="connsiteY5" fmla="*/ 173832 h 602457"/>
              <a:gd name="connsiteX6" fmla="*/ 523875 w 3150393"/>
              <a:gd name="connsiteY6" fmla="*/ 185738 h 602457"/>
              <a:gd name="connsiteX7" fmla="*/ 581025 w 3150393"/>
              <a:gd name="connsiteY7" fmla="*/ 200025 h 602457"/>
              <a:gd name="connsiteX8" fmla="*/ 623887 w 3150393"/>
              <a:gd name="connsiteY8" fmla="*/ 207169 h 602457"/>
              <a:gd name="connsiteX9" fmla="*/ 645319 w 3150393"/>
              <a:gd name="connsiteY9" fmla="*/ 214313 h 602457"/>
              <a:gd name="connsiteX10" fmla="*/ 681037 w 3150393"/>
              <a:gd name="connsiteY10" fmla="*/ 238125 h 602457"/>
              <a:gd name="connsiteX11" fmla="*/ 702469 w 3150393"/>
              <a:gd name="connsiteY11" fmla="*/ 295275 h 602457"/>
              <a:gd name="connsiteX12" fmla="*/ 714375 w 3150393"/>
              <a:gd name="connsiteY12" fmla="*/ 328613 h 602457"/>
              <a:gd name="connsiteX13" fmla="*/ 742950 w 3150393"/>
              <a:gd name="connsiteY13" fmla="*/ 333375 h 602457"/>
              <a:gd name="connsiteX14" fmla="*/ 783431 w 3150393"/>
              <a:gd name="connsiteY14" fmla="*/ 330994 h 602457"/>
              <a:gd name="connsiteX15" fmla="*/ 819150 w 3150393"/>
              <a:gd name="connsiteY15" fmla="*/ 328613 h 602457"/>
              <a:gd name="connsiteX16" fmla="*/ 871537 w 3150393"/>
              <a:gd name="connsiteY16" fmla="*/ 304800 h 602457"/>
              <a:gd name="connsiteX17" fmla="*/ 954881 w 3150393"/>
              <a:gd name="connsiteY17" fmla="*/ 273844 h 602457"/>
              <a:gd name="connsiteX18" fmla="*/ 985837 w 3150393"/>
              <a:gd name="connsiteY18" fmla="*/ 245269 h 602457"/>
              <a:gd name="connsiteX19" fmla="*/ 1064419 w 3150393"/>
              <a:gd name="connsiteY19" fmla="*/ 207169 h 602457"/>
              <a:gd name="connsiteX20" fmla="*/ 1152525 w 3150393"/>
              <a:gd name="connsiteY20" fmla="*/ 180975 h 602457"/>
              <a:gd name="connsiteX21" fmla="*/ 1176337 w 3150393"/>
              <a:gd name="connsiteY21" fmla="*/ 171450 h 602457"/>
              <a:gd name="connsiteX22" fmla="*/ 1485900 w 3150393"/>
              <a:gd name="connsiteY22" fmla="*/ 169069 h 602457"/>
              <a:gd name="connsiteX23" fmla="*/ 1547812 w 3150393"/>
              <a:gd name="connsiteY23" fmla="*/ 178594 h 602457"/>
              <a:gd name="connsiteX24" fmla="*/ 1609725 w 3150393"/>
              <a:gd name="connsiteY24" fmla="*/ 195263 h 602457"/>
              <a:gd name="connsiteX25" fmla="*/ 1724025 w 3150393"/>
              <a:gd name="connsiteY25" fmla="*/ 233363 h 602457"/>
              <a:gd name="connsiteX26" fmla="*/ 1790700 w 3150393"/>
              <a:gd name="connsiteY26" fmla="*/ 250032 h 602457"/>
              <a:gd name="connsiteX27" fmla="*/ 1816894 w 3150393"/>
              <a:gd name="connsiteY27" fmla="*/ 257175 h 602457"/>
              <a:gd name="connsiteX28" fmla="*/ 1864519 w 3150393"/>
              <a:gd name="connsiteY28" fmla="*/ 280988 h 602457"/>
              <a:gd name="connsiteX29" fmla="*/ 1893094 w 3150393"/>
              <a:gd name="connsiteY29" fmla="*/ 297657 h 602457"/>
              <a:gd name="connsiteX30" fmla="*/ 1959769 w 3150393"/>
              <a:gd name="connsiteY30" fmla="*/ 350044 h 602457"/>
              <a:gd name="connsiteX31" fmla="*/ 2007394 w 3150393"/>
              <a:gd name="connsiteY31" fmla="*/ 361950 h 602457"/>
              <a:gd name="connsiteX32" fmla="*/ 2074069 w 3150393"/>
              <a:gd name="connsiteY32" fmla="*/ 378619 h 602457"/>
              <a:gd name="connsiteX33" fmla="*/ 2138362 w 3150393"/>
              <a:gd name="connsiteY33" fmla="*/ 390525 h 602457"/>
              <a:gd name="connsiteX34" fmla="*/ 2181225 w 3150393"/>
              <a:gd name="connsiteY34" fmla="*/ 395288 h 602457"/>
              <a:gd name="connsiteX35" fmla="*/ 2216944 w 3150393"/>
              <a:gd name="connsiteY35" fmla="*/ 395288 h 602457"/>
              <a:gd name="connsiteX36" fmla="*/ 2245519 w 3150393"/>
              <a:gd name="connsiteY36" fmla="*/ 402432 h 602457"/>
              <a:gd name="connsiteX37" fmla="*/ 2312194 w 3150393"/>
              <a:gd name="connsiteY37" fmla="*/ 435769 h 602457"/>
              <a:gd name="connsiteX38" fmla="*/ 2395537 w 3150393"/>
              <a:gd name="connsiteY38" fmla="*/ 461963 h 602457"/>
              <a:gd name="connsiteX39" fmla="*/ 2464594 w 3150393"/>
              <a:gd name="connsiteY39" fmla="*/ 511969 h 602457"/>
              <a:gd name="connsiteX40" fmla="*/ 2474119 w 3150393"/>
              <a:gd name="connsiteY40" fmla="*/ 573882 h 602457"/>
              <a:gd name="connsiteX41" fmla="*/ 2488406 w 3150393"/>
              <a:gd name="connsiteY41" fmla="*/ 581025 h 602457"/>
              <a:gd name="connsiteX42" fmla="*/ 2550318 w 3150393"/>
              <a:gd name="connsiteY42" fmla="*/ 595314 h 602457"/>
              <a:gd name="connsiteX43" fmla="*/ 2612231 w 3150393"/>
              <a:gd name="connsiteY43" fmla="*/ 597696 h 602457"/>
              <a:gd name="connsiteX44" fmla="*/ 2647950 w 3150393"/>
              <a:gd name="connsiteY44" fmla="*/ 602457 h 602457"/>
              <a:gd name="connsiteX45" fmla="*/ 2681288 w 3150393"/>
              <a:gd name="connsiteY45" fmla="*/ 600077 h 602457"/>
              <a:gd name="connsiteX46" fmla="*/ 2707481 w 3150393"/>
              <a:gd name="connsiteY46" fmla="*/ 576263 h 602457"/>
              <a:gd name="connsiteX47" fmla="*/ 2738438 w 3150393"/>
              <a:gd name="connsiteY47" fmla="*/ 557214 h 602457"/>
              <a:gd name="connsiteX48" fmla="*/ 2767013 w 3150393"/>
              <a:gd name="connsiteY48" fmla="*/ 554833 h 602457"/>
              <a:gd name="connsiteX49" fmla="*/ 2805113 w 3150393"/>
              <a:gd name="connsiteY49" fmla="*/ 564358 h 602457"/>
              <a:gd name="connsiteX50" fmla="*/ 2857501 w 3150393"/>
              <a:gd name="connsiteY50" fmla="*/ 564356 h 602457"/>
              <a:gd name="connsiteX51" fmla="*/ 2883694 w 3150393"/>
              <a:gd name="connsiteY51" fmla="*/ 538164 h 602457"/>
              <a:gd name="connsiteX52" fmla="*/ 2924175 w 3150393"/>
              <a:gd name="connsiteY52" fmla="*/ 500064 h 602457"/>
              <a:gd name="connsiteX53" fmla="*/ 2995612 w 3150393"/>
              <a:gd name="connsiteY53" fmla="*/ 447676 h 602457"/>
              <a:gd name="connsiteX54" fmla="*/ 3064668 w 3150393"/>
              <a:gd name="connsiteY54" fmla="*/ 440533 h 602457"/>
              <a:gd name="connsiteX55" fmla="*/ 3150393 w 3150393"/>
              <a:gd name="connsiteY55" fmla="*/ 407195 h 60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150393" h="602457">
                <a:moveTo>
                  <a:pt x="0" y="0"/>
                </a:moveTo>
                <a:lnTo>
                  <a:pt x="85725" y="26194"/>
                </a:lnTo>
                <a:lnTo>
                  <a:pt x="147637" y="38100"/>
                </a:lnTo>
                <a:lnTo>
                  <a:pt x="242887" y="73819"/>
                </a:lnTo>
                <a:lnTo>
                  <a:pt x="321469" y="100013"/>
                </a:lnTo>
                <a:lnTo>
                  <a:pt x="466725" y="173832"/>
                </a:lnTo>
                <a:lnTo>
                  <a:pt x="523875" y="185738"/>
                </a:lnTo>
                <a:lnTo>
                  <a:pt x="581025" y="200025"/>
                </a:lnTo>
                <a:lnTo>
                  <a:pt x="623887" y="207169"/>
                </a:lnTo>
                <a:lnTo>
                  <a:pt x="645319" y="214313"/>
                </a:lnTo>
                <a:lnTo>
                  <a:pt x="681037" y="238125"/>
                </a:lnTo>
                <a:lnTo>
                  <a:pt x="702469" y="295275"/>
                </a:lnTo>
                <a:lnTo>
                  <a:pt x="714375" y="328613"/>
                </a:lnTo>
                <a:lnTo>
                  <a:pt x="742950" y="333375"/>
                </a:lnTo>
                <a:lnTo>
                  <a:pt x="783431" y="330994"/>
                </a:lnTo>
                <a:lnTo>
                  <a:pt x="819150" y="328613"/>
                </a:lnTo>
                <a:lnTo>
                  <a:pt x="871537" y="304800"/>
                </a:lnTo>
                <a:lnTo>
                  <a:pt x="954881" y="273844"/>
                </a:lnTo>
                <a:lnTo>
                  <a:pt x="985837" y="245269"/>
                </a:lnTo>
                <a:lnTo>
                  <a:pt x="1064419" y="207169"/>
                </a:lnTo>
                <a:lnTo>
                  <a:pt x="1152525" y="180975"/>
                </a:lnTo>
                <a:lnTo>
                  <a:pt x="1176337" y="171450"/>
                </a:lnTo>
                <a:lnTo>
                  <a:pt x="1485900" y="169069"/>
                </a:lnTo>
                <a:lnTo>
                  <a:pt x="1547812" y="178594"/>
                </a:lnTo>
                <a:lnTo>
                  <a:pt x="1609725" y="195263"/>
                </a:lnTo>
                <a:lnTo>
                  <a:pt x="1724025" y="233363"/>
                </a:lnTo>
                <a:lnTo>
                  <a:pt x="1790700" y="250032"/>
                </a:lnTo>
                <a:lnTo>
                  <a:pt x="1816894" y="257175"/>
                </a:lnTo>
                <a:lnTo>
                  <a:pt x="1864519" y="280988"/>
                </a:lnTo>
                <a:lnTo>
                  <a:pt x="1893094" y="297657"/>
                </a:lnTo>
                <a:lnTo>
                  <a:pt x="1959769" y="350044"/>
                </a:lnTo>
                <a:lnTo>
                  <a:pt x="2007394" y="361950"/>
                </a:lnTo>
                <a:lnTo>
                  <a:pt x="2074069" y="378619"/>
                </a:lnTo>
                <a:lnTo>
                  <a:pt x="2138362" y="390525"/>
                </a:lnTo>
                <a:lnTo>
                  <a:pt x="2181225" y="395288"/>
                </a:lnTo>
                <a:lnTo>
                  <a:pt x="2216944" y="395288"/>
                </a:lnTo>
                <a:lnTo>
                  <a:pt x="2245519" y="402432"/>
                </a:lnTo>
                <a:lnTo>
                  <a:pt x="2312194" y="435769"/>
                </a:lnTo>
                <a:lnTo>
                  <a:pt x="2395537" y="461963"/>
                </a:lnTo>
                <a:lnTo>
                  <a:pt x="2464594" y="511969"/>
                </a:lnTo>
                <a:lnTo>
                  <a:pt x="2474119" y="573882"/>
                </a:lnTo>
                <a:lnTo>
                  <a:pt x="2488406" y="581025"/>
                </a:lnTo>
                <a:lnTo>
                  <a:pt x="2550318" y="595314"/>
                </a:lnTo>
                <a:lnTo>
                  <a:pt x="2612231" y="597696"/>
                </a:lnTo>
                <a:lnTo>
                  <a:pt x="2647950" y="602457"/>
                </a:lnTo>
                <a:lnTo>
                  <a:pt x="2681288" y="600077"/>
                </a:lnTo>
                <a:lnTo>
                  <a:pt x="2707481" y="576263"/>
                </a:lnTo>
                <a:lnTo>
                  <a:pt x="2738438" y="557214"/>
                </a:lnTo>
                <a:lnTo>
                  <a:pt x="2767013" y="554833"/>
                </a:lnTo>
                <a:lnTo>
                  <a:pt x="2805113" y="564358"/>
                </a:lnTo>
                <a:lnTo>
                  <a:pt x="2857501" y="564356"/>
                </a:lnTo>
                <a:lnTo>
                  <a:pt x="2883694" y="538164"/>
                </a:lnTo>
                <a:lnTo>
                  <a:pt x="2924175" y="500064"/>
                </a:lnTo>
                <a:lnTo>
                  <a:pt x="2995612" y="447676"/>
                </a:lnTo>
                <a:lnTo>
                  <a:pt x="3064668" y="440533"/>
                </a:lnTo>
                <a:lnTo>
                  <a:pt x="3150393" y="407195"/>
                </a:lnTo>
              </a:path>
            </a:pathLst>
          </a:custGeom>
          <a:noFill/>
          <a:ln w="114300">
            <a:solidFill>
              <a:srgbClr val="00B0F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92" name="フリーフォーム 497">
            <a:extLst>
              <a:ext uri="{FF2B5EF4-FFF2-40B4-BE49-F238E27FC236}">
                <a16:creationId xmlns:a16="http://schemas.microsoft.com/office/drawing/2014/main" id="{7388184B-6CAF-4AFE-A6ED-C42D0C251EBD}"/>
              </a:ext>
            </a:extLst>
          </p:cNvPr>
          <p:cNvSpPr>
            <a:spLocks noChangeAspect="1"/>
          </p:cNvSpPr>
          <p:nvPr/>
        </p:nvSpPr>
        <p:spPr>
          <a:xfrm>
            <a:off x="3532725" y="2155825"/>
            <a:ext cx="214313" cy="123825"/>
          </a:xfrm>
          <a:custGeom>
            <a:avLst/>
            <a:gdLst>
              <a:gd name="connsiteX0" fmla="*/ 0 w 297657"/>
              <a:gd name="connsiteY0" fmla="*/ 173831 h 173831"/>
              <a:gd name="connsiteX1" fmla="*/ 52388 w 297657"/>
              <a:gd name="connsiteY1" fmla="*/ 130969 h 173831"/>
              <a:gd name="connsiteX2" fmla="*/ 73819 w 297657"/>
              <a:gd name="connsiteY2" fmla="*/ 121444 h 173831"/>
              <a:gd name="connsiteX3" fmla="*/ 85725 w 297657"/>
              <a:gd name="connsiteY3" fmla="*/ 97631 h 173831"/>
              <a:gd name="connsiteX4" fmla="*/ 114300 w 297657"/>
              <a:gd name="connsiteY4" fmla="*/ 71437 h 173831"/>
              <a:gd name="connsiteX5" fmla="*/ 145257 w 297657"/>
              <a:gd name="connsiteY5" fmla="*/ 45244 h 173831"/>
              <a:gd name="connsiteX6" fmla="*/ 157163 w 297657"/>
              <a:gd name="connsiteY6" fmla="*/ 42862 h 173831"/>
              <a:gd name="connsiteX7" fmla="*/ 176213 w 297657"/>
              <a:gd name="connsiteY7" fmla="*/ 38100 h 173831"/>
              <a:gd name="connsiteX8" fmla="*/ 188119 w 297657"/>
              <a:gd name="connsiteY8" fmla="*/ 16669 h 173831"/>
              <a:gd name="connsiteX9" fmla="*/ 214313 w 297657"/>
              <a:gd name="connsiteY9" fmla="*/ 11906 h 173831"/>
              <a:gd name="connsiteX10" fmla="*/ 228600 w 297657"/>
              <a:gd name="connsiteY10" fmla="*/ 11906 h 173831"/>
              <a:gd name="connsiteX11" fmla="*/ 250032 w 297657"/>
              <a:gd name="connsiteY11" fmla="*/ 0 h 173831"/>
              <a:gd name="connsiteX12" fmla="*/ 297657 w 297657"/>
              <a:gd name="connsiteY12" fmla="*/ 23812 h 17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7657" h="173831">
                <a:moveTo>
                  <a:pt x="0" y="173831"/>
                </a:moveTo>
                <a:lnTo>
                  <a:pt x="52388" y="130969"/>
                </a:lnTo>
                <a:lnTo>
                  <a:pt x="73819" y="121444"/>
                </a:lnTo>
                <a:lnTo>
                  <a:pt x="85725" y="97631"/>
                </a:lnTo>
                <a:lnTo>
                  <a:pt x="114300" y="71437"/>
                </a:lnTo>
                <a:lnTo>
                  <a:pt x="145257" y="45244"/>
                </a:lnTo>
                <a:lnTo>
                  <a:pt x="157163" y="42862"/>
                </a:lnTo>
                <a:lnTo>
                  <a:pt x="176213" y="38100"/>
                </a:lnTo>
                <a:lnTo>
                  <a:pt x="188119" y="16669"/>
                </a:lnTo>
                <a:lnTo>
                  <a:pt x="214313" y="11906"/>
                </a:lnTo>
                <a:lnTo>
                  <a:pt x="228600" y="11906"/>
                </a:lnTo>
                <a:lnTo>
                  <a:pt x="250032" y="0"/>
                </a:lnTo>
                <a:lnTo>
                  <a:pt x="297657" y="23812"/>
                </a:lnTo>
              </a:path>
            </a:pathLst>
          </a:custGeom>
          <a:noFill/>
          <a:ln w="381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294" name="正方形/長方形 293">
            <a:extLst>
              <a:ext uri="{FF2B5EF4-FFF2-40B4-BE49-F238E27FC236}">
                <a16:creationId xmlns:a16="http://schemas.microsoft.com/office/drawing/2014/main" id="{B6A96F49-EA4D-4FFB-9710-5838B632A8F7}"/>
              </a:ext>
            </a:extLst>
          </p:cNvPr>
          <p:cNvSpPr/>
          <p:nvPr/>
        </p:nvSpPr>
        <p:spPr>
          <a:xfrm>
            <a:off x="2918363" y="1558925"/>
            <a:ext cx="327025" cy="96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551" b="1" dirty="0">
                <a:solidFill>
                  <a:srgbClr val="FF0000"/>
                </a:solidFill>
              </a:rPr>
              <a:t>長谷川</a:t>
            </a:r>
          </a:p>
        </p:txBody>
      </p:sp>
      <p:sp>
        <p:nvSpPr>
          <p:cNvPr id="305" name="正方形/長方形 304">
            <a:extLst>
              <a:ext uri="{FF2B5EF4-FFF2-40B4-BE49-F238E27FC236}">
                <a16:creationId xmlns:a16="http://schemas.microsoft.com/office/drawing/2014/main" id="{CFD3C1A0-41DE-41F4-82F7-1E40783C7E3B}"/>
              </a:ext>
            </a:extLst>
          </p:cNvPr>
          <p:cNvSpPr/>
          <p:nvPr/>
        </p:nvSpPr>
        <p:spPr>
          <a:xfrm rot="18678051">
            <a:off x="3730369" y="2148682"/>
            <a:ext cx="325437" cy="95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551" b="1" dirty="0">
                <a:solidFill>
                  <a:srgbClr val="FF0000"/>
                </a:solidFill>
              </a:rPr>
              <a:t>余野川</a:t>
            </a:r>
          </a:p>
        </p:txBody>
      </p:sp>
      <p:sp>
        <p:nvSpPr>
          <p:cNvPr id="316" name="正方形/長方形 315">
            <a:extLst>
              <a:ext uri="{FF2B5EF4-FFF2-40B4-BE49-F238E27FC236}">
                <a16:creationId xmlns:a16="http://schemas.microsoft.com/office/drawing/2014/main" id="{87A2B869-1DBA-4456-A379-9770173FC349}"/>
              </a:ext>
            </a:extLst>
          </p:cNvPr>
          <p:cNvSpPr/>
          <p:nvPr/>
        </p:nvSpPr>
        <p:spPr>
          <a:xfrm rot="20908046">
            <a:off x="5178963" y="3078163"/>
            <a:ext cx="325437" cy="14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ja-JP" altLang="en-US" sz="551" b="1" dirty="0">
                <a:solidFill>
                  <a:srgbClr val="FF0000"/>
                </a:solidFill>
              </a:rPr>
              <a:t>芥川</a:t>
            </a:r>
          </a:p>
        </p:txBody>
      </p:sp>
      <p:sp>
        <p:nvSpPr>
          <p:cNvPr id="322" name="正方形/長方形 321">
            <a:extLst>
              <a:ext uri="{FF2B5EF4-FFF2-40B4-BE49-F238E27FC236}">
                <a16:creationId xmlns:a16="http://schemas.microsoft.com/office/drawing/2014/main" id="{8216220F-6E61-4CFB-B2A7-AC11858932BC}"/>
              </a:ext>
            </a:extLst>
          </p:cNvPr>
          <p:cNvSpPr/>
          <p:nvPr/>
        </p:nvSpPr>
        <p:spPr>
          <a:xfrm rot="1692438">
            <a:off x="5572663" y="2393950"/>
            <a:ext cx="327025" cy="95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551" b="1" dirty="0">
                <a:solidFill>
                  <a:srgbClr val="FF0000"/>
                </a:solidFill>
              </a:rPr>
              <a:t>水無瀬川</a:t>
            </a:r>
          </a:p>
        </p:txBody>
      </p:sp>
      <p:sp>
        <p:nvSpPr>
          <p:cNvPr id="349" name="正方形/長方形 348">
            <a:extLst>
              <a:ext uri="{FF2B5EF4-FFF2-40B4-BE49-F238E27FC236}">
                <a16:creationId xmlns:a16="http://schemas.microsoft.com/office/drawing/2014/main" id="{6A2EDE76-897D-43B1-84B4-A47F70FD19EE}"/>
              </a:ext>
            </a:extLst>
          </p:cNvPr>
          <p:cNvSpPr/>
          <p:nvPr/>
        </p:nvSpPr>
        <p:spPr>
          <a:xfrm rot="20180528">
            <a:off x="5863175" y="3675063"/>
            <a:ext cx="325438" cy="96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ja-JP" altLang="en-US" sz="551" b="1" dirty="0">
                <a:solidFill>
                  <a:srgbClr val="FF0000"/>
                </a:solidFill>
              </a:rPr>
              <a:t>天野川</a:t>
            </a:r>
          </a:p>
        </p:txBody>
      </p:sp>
      <p:sp>
        <p:nvSpPr>
          <p:cNvPr id="354" name="正方形/長方形 353">
            <a:extLst>
              <a:ext uri="{FF2B5EF4-FFF2-40B4-BE49-F238E27FC236}">
                <a16:creationId xmlns:a16="http://schemas.microsoft.com/office/drawing/2014/main" id="{74D95209-2417-4704-B7B2-8DE8FC8E91BF}"/>
              </a:ext>
            </a:extLst>
          </p:cNvPr>
          <p:cNvSpPr/>
          <p:nvPr/>
        </p:nvSpPr>
        <p:spPr>
          <a:xfrm>
            <a:off x="4947188" y="4594225"/>
            <a:ext cx="325437" cy="96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551" dirty="0">
                <a:solidFill>
                  <a:schemeClr val="tx1"/>
                </a:solidFill>
              </a:rPr>
              <a:t>寝屋川</a:t>
            </a:r>
          </a:p>
        </p:txBody>
      </p:sp>
      <p:sp>
        <p:nvSpPr>
          <p:cNvPr id="371" name="正方形/長方形 370">
            <a:extLst>
              <a:ext uri="{FF2B5EF4-FFF2-40B4-BE49-F238E27FC236}">
                <a16:creationId xmlns:a16="http://schemas.microsoft.com/office/drawing/2014/main" id="{AE8137B5-E0E9-42BA-ADCA-2B73D61561BF}"/>
              </a:ext>
            </a:extLst>
          </p:cNvPr>
          <p:cNvSpPr/>
          <p:nvPr/>
        </p:nvSpPr>
        <p:spPr>
          <a:xfrm>
            <a:off x="5085300" y="4262438"/>
            <a:ext cx="325438" cy="95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551" b="1" dirty="0">
                <a:solidFill>
                  <a:srgbClr val="FF0000"/>
                </a:solidFill>
              </a:rPr>
              <a:t>権現川</a:t>
            </a:r>
          </a:p>
        </p:txBody>
      </p:sp>
      <p:sp>
        <p:nvSpPr>
          <p:cNvPr id="375" name="正方形/長方形 374">
            <a:extLst>
              <a:ext uri="{FF2B5EF4-FFF2-40B4-BE49-F238E27FC236}">
                <a16:creationId xmlns:a16="http://schemas.microsoft.com/office/drawing/2014/main" id="{AD1AD7B8-1E22-4D08-8F7E-DF506A84EEAA}"/>
              </a:ext>
            </a:extLst>
          </p:cNvPr>
          <p:cNvSpPr/>
          <p:nvPr/>
        </p:nvSpPr>
        <p:spPr>
          <a:xfrm>
            <a:off x="5169438" y="4657725"/>
            <a:ext cx="327025" cy="95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551" b="1" dirty="0">
                <a:solidFill>
                  <a:srgbClr val="FF0000"/>
                </a:solidFill>
              </a:rPr>
              <a:t>日下川</a:t>
            </a:r>
          </a:p>
        </p:txBody>
      </p:sp>
      <p:sp>
        <p:nvSpPr>
          <p:cNvPr id="376" name="正方形/長方形 375">
            <a:extLst>
              <a:ext uri="{FF2B5EF4-FFF2-40B4-BE49-F238E27FC236}">
                <a16:creationId xmlns:a16="http://schemas.microsoft.com/office/drawing/2014/main" id="{DA2F6D2D-6F41-4E91-B67B-081D51BAA2C1}"/>
              </a:ext>
            </a:extLst>
          </p:cNvPr>
          <p:cNvSpPr/>
          <p:nvPr/>
        </p:nvSpPr>
        <p:spPr>
          <a:xfrm>
            <a:off x="5571075" y="4824413"/>
            <a:ext cx="327025" cy="95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551" b="1" dirty="0">
                <a:solidFill>
                  <a:schemeClr val="tx1"/>
                </a:solidFill>
              </a:rPr>
              <a:t>音川</a:t>
            </a:r>
          </a:p>
        </p:txBody>
      </p:sp>
      <p:sp>
        <p:nvSpPr>
          <p:cNvPr id="382" name="正方形/長方形 381">
            <a:extLst>
              <a:ext uri="{FF2B5EF4-FFF2-40B4-BE49-F238E27FC236}">
                <a16:creationId xmlns:a16="http://schemas.microsoft.com/office/drawing/2014/main" id="{9449A719-DE36-40C1-B4B5-394C4D6B8970}"/>
              </a:ext>
            </a:extLst>
          </p:cNvPr>
          <p:cNvSpPr/>
          <p:nvPr/>
        </p:nvSpPr>
        <p:spPr>
          <a:xfrm>
            <a:off x="5231350" y="4802188"/>
            <a:ext cx="327025" cy="95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ja-JP" altLang="en-US" sz="551" dirty="0">
                <a:solidFill>
                  <a:schemeClr val="tx1"/>
                </a:solidFill>
              </a:rPr>
              <a:t>恩智川</a:t>
            </a:r>
          </a:p>
        </p:txBody>
      </p:sp>
      <p:sp>
        <p:nvSpPr>
          <p:cNvPr id="402" name="正方形/長方形 401">
            <a:extLst>
              <a:ext uri="{FF2B5EF4-FFF2-40B4-BE49-F238E27FC236}">
                <a16:creationId xmlns:a16="http://schemas.microsoft.com/office/drawing/2014/main" id="{059CA535-4C03-45D2-888C-416104957C63}"/>
              </a:ext>
            </a:extLst>
          </p:cNvPr>
          <p:cNvSpPr/>
          <p:nvPr/>
        </p:nvSpPr>
        <p:spPr>
          <a:xfrm rot="1945157">
            <a:off x="3113625" y="6872288"/>
            <a:ext cx="325438" cy="95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551" dirty="0">
                <a:solidFill>
                  <a:schemeClr val="tx1"/>
                </a:solidFill>
              </a:rPr>
              <a:t>大津川</a:t>
            </a:r>
          </a:p>
        </p:txBody>
      </p:sp>
      <p:sp>
        <p:nvSpPr>
          <p:cNvPr id="403" name="正方形/長方形 402">
            <a:extLst>
              <a:ext uri="{FF2B5EF4-FFF2-40B4-BE49-F238E27FC236}">
                <a16:creationId xmlns:a16="http://schemas.microsoft.com/office/drawing/2014/main" id="{0A5D536F-9AF8-4D72-BE8E-BA1E66033D45}"/>
              </a:ext>
            </a:extLst>
          </p:cNvPr>
          <p:cNvSpPr/>
          <p:nvPr/>
        </p:nvSpPr>
        <p:spPr>
          <a:xfrm rot="1945157">
            <a:off x="3572413" y="7132638"/>
            <a:ext cx="325437" cy="96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551" b="1" dirty="0">
                <a:solidFill>
                  <a:schemeClr val="tx1"/>
                </a:solidFill>
              </a:rPr>
              <a:t>槇尾川</a:t>
            </a:r>
          </a:p>
        </p:txBody>
      </p:sp>
      <p:sp>
        <p:nvSpPr>
          <p:cNvPr id="405" name="正方形/長方形 404">
            <a:extLst>
              <a:ext uri="{FF2B5EF4-FFF2-40B4-BE49-F238E27FC236}">
                <a16:creationId xmlns:a16="http://schemas.microsoft.com/office/drawing/2014/main" id="{B3D53A4D-1342-4BC6-9FE5-9CC531A43A5B}"/>
              </a:ext>
            </a:extLst>
          </p:cNvPr>
          <p:cNvSpPr/>
          <p:nvPr/>
        </p:nvSpPr>
        <p:spPr>
          <a:xfrm rot="21034496">
            <a:off x="3331113" y="7642225"/>
            <a:ext cx="327025" cy="96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ja-JP" altLang="en-US" sz="551" b="1" dirty="0">
                <a:solidFill>
                  <a:schemeClr val="tx1"/>
                </a:solidFill>
              </a:rPr>
              <a:t>牛滝川</a:t>
            </a:r>
          </a:p>
        </p:txBody>
      </p:sp>
      <p:sp>
        <p:nvSpPr>
          <p:cNvPr id="406" name="正方形/長方形 405">
            <a:extLst>
              <a:ext uri="{FF2B5EF4-FFF2-40B4-BE49-F238E27FC236}">
                <a16:creationId xmlns:a16="http://schemas.microsoft.com/office/drawing/2014/main" id="{693D20C9-4908-423E-96B2-F5C82DF52A6C}"/>
              </a:ext>
            </a:extLst>
          </p:cNvPr>
          <p:cNvSpPr/>
          <p:nvPr/>
        </p:nvSpPr>
        <p:spPr>
          <a:xfrm rot="2443925">
            <a:off x="3748625" y="7843838"/>
            <a:ext cx="325438" cy="95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ja-JP" altLang="en-US" sz="551" b="1" dirty="0">
                <a:solidFill>
                  <a:srgbClr val="FF0000"/>
                </a:solidFill>
              </a:rPr>
              <a:t>父鬼川</a:t>
            </a:r>
          </a:p>
        </p:txBody>
      </p:sp>
      <p:sp>
        <p:nvSpPr>
          <p:cNvPr id="413" name="正方形/長方形 412">
            <a:extLst>
              <a:ext uri="{FF2B5EF4-FFF2-40B4-BE49-F238E27FC236}">
                <a16:creationId xmlns:a16="http://schemas.microsoft.com/office/drawing/2014/main" id="{EE6B4134-BCA2-4F20-A297-456792BCE64C}"/>
              </a:ext>
            </a:extLst>
          </p:cNvPr>
          <p:cNvSpPr/>
          <p:nvPr/>
        </p:nvSpPr>
        <p:spPr>
          <a:xfrm rot="21034496">
            <a:off x="1694400" y="8337550"/>
            <a:ext cx="327025" cy="95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ja-JP" altLang="en-US" sz="551" dirty="0">
                <a:solidFill>
                  <a:schemeClr val="tx1"/>
                </a:solidFill>
              </a:rPr>
              <a:t>男里川</a:t>
            </a:r>
          </a:p>
        </p:txBody>
      </p:sp>
      <p:sp>
        <p:nvSpPr>
          <p:cNvPr id="414" name="正方形/長方形 413">
            <a:extLst>
              <a:ext uri="{FF2B5EF4-FFF2-40B4-BE49-F238E27FC236}">
                <a16:creationId xmlns:a16="http://schemas.microsoft.com/office/drawing/2014/main" id="{186FD512-3EFF-4C1A-8FF1-FBF196AD9CD7}"/>
              </a:ext>
            </a:extLst>
          </p:cNvPr>
          <p:cNvSpPr/>
          <p:nvPr/>
        </p:nvSpPr>
        <p:spPr>
          <a:xfrm rot="2161374">
            <a:off x="2691350" y="7591425"/>
            <a:ext cx="325438" cy="95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551" b="1" dirty="0">
                <a:solidFill>
                  <a:srgbClr val="FF0000"/>
                </a:solidFill>
              </a:rPr>
              <a:t>近木川</a:t>
            </a:r>
          </a:p>
        </p:txBody>
      </p:sp>
      <p:sp>
        <p:nvSpPr>
          <p:cNvPr id="419" name="正方形/長方形 418">
            <a:extLst>
              <a:ext uri="{FF2B5EF4-FFF2-40B4-BE49-F238E27FC236}">
                <a16:creationId xmlns:a16="http://schemas.microsoft.com/office/drawing/2014/main" id="{FBAA6FCE-884D-4F09-B266-E916B8EC258A}"/>
              </a:ext>
            </a:extLst>
          </p:cNvPr>
          <p:cNvSpPr/>
          <p:nvPr/>
        </p:nvSpPr>
        <p:spPr>
          <a:xfrm rot="742302">
            <a:off x="2335750" y="8228013"/>
            <a:ext cx="327025" cy="96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551" b="1" dirty="0">
                <a:solidFill>
                  <a:srgbClr val="FF0000"/>
                </a:solidFill>
              </a:rPr>
              <a:t>樫井川</a:t>
            </a:r>
          </a:p>
        </p:txBody>
      </p:sp>
      <p:sp>
        <p:nvSpPr>
          <p:cNvPr id="422" name="正方形/長方形 421">
            <a:extLst>
              <a:ext uri="{FF2B5EF4-FFF2-40B4-BE49-F238E27FC236}">
                <a16:creationId xmlns:a16="http://schemas.microsoft.com/office/drawing/2014/main" id="{F72561F1-7A5B-4FDF-BA51-3EC53344A288}"/>
              </a:ext>
            </a:extLst>
          </p:cNvPr>
          <p:cNvSpPr/>
          <p:nvPr/>
        </p:nvSpPr>
        <p:spPr>
          <a:xfrm rot="20038468">
            <a:off x="2105563" y="8651875"/>
            <a:ext cx="327025" cy="95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ja-JP" altLang="en-US" sz="551" b="1" dirty="0">
                <a:solidFill>
                  <a:schemeClr val="tx1"/>
                </a:solidFill>
              </a:rPr>
              <a:t>金熊寺川</a:t>
            </a:r>
          </a:p>
        </p:txBody>
      </p:sp>
      <p:sp>
        <p:nvSpPr>
          <p:cNvPr id="424" name="正方形/長方形 423">
            <a:extLst>
              <a:ext uri="{FF2B5EF4-FFF2-40B4-BE49-F238E27FC236}">
                <a16:creationId xmlns:a16="http://schemas.microsoft.com/office/drawing/2014/main" id="{71BDA9CD-0C72-4584-996B-D3950EFAA65D}"/>
              </a:ext>
            </a:extLst>
          </p:cNvPr>
          <p:cNvSpPr/>
          <p:nvPr/>
        </p:nvSpPr>
        <p:spPr>
          <a:xfrm>
            <a:off x="1645188" y="8872538"/>
            <a:ext cx="325437" cy="95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ja-JP" altLang="en-US" sz="551" b="1" dirty="0">
                <a:solidFill>
                  <a:schemeClr val="tx1"/>
                </a:solidFill>
              </a:rPr>
              <a:t>菟砥川</a:t>
            </a:r>
          </a:p>
        </p:txBody>
      </p:sp>
      <p:sp>
        <p:nvSpPr>
          <p:cNvPr id="426" name="正方形/長方形 425">
            <a:extLst>
              <a:ext uri="{FF2B5EF4-FFF2-40B4-BE49-F238E27FC236}">
                <a16:creationId xmlns:a16="http://schemas.microsoft.com/office/drawing/2014/main" id="{4851A9B9-3B8C-4735-ABF6-EF3EDF8BF0DD}"/>
              </a:ext>
            </a:extLst>
          </p:cNvPr>
          <p:cNvSpPr/>
          <p:nvPr/>
        </p:nvSpPr>
        <p:spPr>
          <a:xfrm rot="1312306">
            <a:off x="776825" y="8677275"/>
            <a:ext cx="327025" cy="96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551" b="1" dirty="0">
                <a:solidFill>
                  <a:schemeClr val="tx1"/>
                </a:solidFill>
              </a:rPr>
              <a:t>番川</a:t>
            </a:r>
          </a:p>
        </p:txBody>
      </p:sp>
      <p:sp>
        <p:nvSpPr>
          <p:cNvPr id="429" name="正方形/長方形 428">
            <a:extLst>
              <a:ext uri="{FF2B5EF4-FFF2-40B4-BE49-F238E27FC236}">
                <a16:creationId xmlns:a16="http://schemas.microsoft.com/office/drawing/2014/main" id="{F4E7CD10-CE6D-49A6-AB3D-819418E0615F}"/>
              </a:ext>
            </a:extLst>
          </p:cNvPr>
          <p:cNvSpPr/>
          <p:nvPr/>
        </p:nvSpPr>
        <p:spPr>
          <a:xfrm rot="19946429">
            <a:off x="237075" y="8956675"/>
            <a:ext cx="327025" cy="96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551" b="1" dirty="0">
                <a:solidFill>
                  <a:srgbClr val="FF0000"/>
                </a:solidFill>
              </a:rPr>
              <a:t>西川</a:t>
            </a:r>
          </a:p>
        </p:txBody>
      </p:sp>
      <p:sp>
        <p:nvSpPr>
          <p:cNvPr id="439" name="正方形/長方形 438">
            <a:extLst>
              <a:ext uri="{FF2B5EF4-FFF2-40B4-BE49-F238E27FC236}">
                <a16:creationId xmlns:a16="http://schemas.microsoft.com/office/drawing/2014/main" id="{30EE95AA-7579-4597-85CF-F53C8E7822C2}"/>
              </a:ext>
            </a:extLst>
          </p:cNvPr>
          <p:cNvSpPr/>
          <p:nvPr/>
        </p:nvSpPr>
        <p:spPr>
          <a:xfrm>
            <a:off x="5053550" y="6691313"/>
            <a:ext cx="325438" cy="95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ja-JP" altLang="en-US" sz="551" b="1" dirty="0">
                <a:solidFill>
                  <a:schemeClr val="tx1"/>
                </a:solidFill>
              </a:rPr>
              <a:t>石川</a:t>
            </a:r>
          </a:p>
        </p:txBody>
      </p:sp>
      <p:sp>
        <p:nvSpPr>
          <p:cNvPr id="440" name="正方形/長方形 439">
            <a:extLst>
              <a:ext uri="{FF2B5EF4-FFF2-40B4-BE49-F238E27FC236}">
                <a16:creationId xmlns:a16="http://schemas.microsoft.com/office/drawing/2014/main" id="{E03FF051-CFE3-4027-B581-858171989A56}"/>
              </a:ext>
            </a:extLst>
          </p:cNvPr>
          <p:cNvSpPr/>
          <p:nvPr/>
        </p:nvSpPr>
        <p:spPr>
          <a:xfrm rot="2531462">
            <a:off x="5313900" y="6403975"/>
            <a:ext cx="325438" cy="95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551" b="1" dirty="0">
                <a:solidFill>
                  <a:schemeClr val="tx1"/>
                </a:solidFill>
              </a:rPr>
              <a:t>飛鳥川</a:t>
            </a:r>
          </a:p>
        </p:txBody>
      </p:sp>
      <p:sp>
        <p:nvSpPr>
          <p:cNvPr id="442" name="正方形/長方形 441">
            <a:extLst>
              <a:ext uri="{FF2B5EF4-FFF2-40B4-BE49-F238E27FC236}">
                <a16:creationId xmlns:a16="http://schemas.microsoft.com/office/drawing/2014/main" id="{5CF4AB09-FDAC-4998-B53A-80C87EB139FA}"/>
              </a:ext>
            </a:extLst>
          </p:cNvPr>
          <p:cNvSpPr/>
          <p:nvPr/>
        </p:nvSpPr>
        <p:spPr>
          <a:xfrm rot="20533908">
            <a:off x="5350413" y="6891338"/>
            <a:ext cx="327025" cy="95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ja-JP" altLang="en-US" sz="551" b="1" dirty="0">
                <a:solidFill>
                  <a:srgbClr val="FF0000"/>
                </a:solidFill>
              </a:rPr>
              <a:t>梅川</a:t>
            </a:r>
          </a:p>
        </p:txBody>
      </p:sp>
      <p:sp>
        <p:nvSpPr>
          <p:cNvPr id="443" name="正方形/長方形 442">
            <a:extLst>
              <a:ext uri="{FF2B5EF4-FFF2-40B4-BE49-F238E27FC236}">
                <a16:creationId xmlns:a16="http://schemas.microsoft.com/office/drawing/2014/main" id="{0C54FCB4-7EDA-47C3-91B9-1116605183FB}"/>
              </a:ext>
            </a:extLst>
          </p:cNvPr>
          <p:cNvSpPr/>
          <p:nvPr/>
        </p:nvSpPr>
        <p:spPr>
          <a:xfrm>
            <a:off x="5242463" y="7077075"/>
            <a:ext cx="325437" cy="95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ja-JP" altLang="en-US" sz="413" dirty="0">
                <a:solidFill>
                  <a:schemeClr val="tx1"/>
                </a:solidFill>
              </a:rPr>
              <a:t>千早川</a:t>
            </a:r>
          </a:p>
        </p:txBody>
      </p:sp>
      <p:sp>
        <p:nvSpPr>
          <p:cNvPr id="444" name="正方形/長方形 443">
            <a:extLst>
              <a:ext uri="{FF2B5EF4-FFF2-40B4-BE49-F238E27FC236}">
                <a16:creationId xmlns:a16="http://schemas.microsoft.com/office/drawing/2014/main" id="{FE5DDE8A-3233-4665-901C-F6E94568B2C1}"/>
              </a:ext>
            </a:extLst>
          </p:cNvPr>
          <p:cNvSpPr/>
          <p:nvPr/>
        </p:nvSpPr>
        <p:spPr>
          <a:xfrm rot="934175">
            <a:off x="5391688" y="7442200"/>
            <a:ext cx="325437" cy="95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551" b="1" dirty="0">
                <a:solidFill>
                  <a:srgbClr val="FF0000"/>
                </a:solidFill>
              </a:rPr>
              <a:t>水越川</a:t>
            </a:r>
          </a:p>
        </p:txBody>
      </p:sp>
      <p:sp>
        <p:nvSpPr>
          <p:cNvPr id="447" name="正方形/長方形 446">
            <a:extLst>
              <a:ext uri="{FF2B5EF4-FFF2-40B4-BE49-F238E27FC236}">
                <a16:creationId xmlns:a16="http://schemas.microsoft.com/office/drawing/2014/main" id="{47128FB7-DA27-486C-B651-1D0F32482772}"/>
              </a:ext>
            </a:extLst>
          </p:cNvPr>
          <p:cNvSpPr/>
          <p:nvPr/>
        </p:nvSpPr>
        <p:spPr>
          <a:xfrm rot="20443984">
            <a:off x="4904325" y="7827963"/>
            <a:ext cx="327025" cy="96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ja-JP" altLang="en-US" sz="551" b="1" dirty="0">
                <a:solidFill>
                  <a:schemeClr val="tx1"/>
                </a:solidFill>
              </a:rPr>
              <a:t>天見川</a:t>
            </a:r>
          </a:p>
        </p:txBody>
      </p:sp>
      <p:sp>
        <p:nvSpPr>
          <p:cNvPr id="449" name="正方形/長方形 448">
            <a:extLst>
              <a:ext uri="{FF2B5EF4-FFF2-40B4-BE49-F238E27FC236}">
                <a16:creationId xmlns:a16="http://schemas.microsoft.com/office/drawing/2014/main" id="{07F0EEBF-CD4D-4763-9260-3604BACB30CD}"/>
              </a:ext>
            </a:extLst>
          </p:cNvPr>
          <p:cNvSpPr/>
          <p:nvPr/>
        </p:nvSpPr>
        <p:spPr>
          <a:xfrm rot="1189218">
            <a:off x="4542375" y="7713663"/>
            <a:ext cx="327025" cy="95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ja-JP" altLang="en-US" sz="551" b="1" dirty="0">
                <a:solidFill>
                  <a:srgbClr val="FF0000"/>
                </a:solidFill>
              </a:rPr>
              <a:t>加賀田川</a:t>
            </a:r>
          </a:p>
        </p:txBody>
      </p:sp>
      <p:sp>
        <p:nvSpPr>
          <p:cNvPr id="457" name="フリーフォーム 651">
            <a:extLst>
              <a:ext uri="{FF2B5EF4-FFF2-40B4-BE49-F238E27FC236}">
                <a16:creationId xmlns:a16="http://schemas.microsoft.com/office/drawing/2014/main" id="{CA8A579A-863C-46F0-A7B6-B869420E6374}"/>
              </a:ext>
            </a:extLst>
          </p:cNvPr>
          <p:cNvSpPr/>
          <p:nvPr/>
        </p:nvSpPr>
        <p:spPr>
          <a:xfrm>
            <a:off x="3442238" y="2408238"/>
            <a:ext cx="425450" cy="558800"/>
          </a:xfrm>
          <a:custGeom>
            <a:avLst/>
            <a:gdLst>
              <a:gd name="connsiteX0" fmla="*/ 628650 w 683419"/>
              <a:gd name="connsiteY0" fmla="*/ 0 h 1100138"/>
              <a:gd name="connsiteX1" fmla="*/ 623888 w 683419"/>
              <a:gd name="connsiteY1" fmla="*/ 61913 h 1100138"/>
              <a:gd name="connsiteX2" fmla="*/ 647700 w 683419"/>
              <a:gd name="connsiteY2" fmla="*/ 90488 h 1100138"/>
              <a:gd name="connsiteX3" fmla="*/ 652463 w 683419"/>
              <a:gd name="connsiteY3" fmla="*/ 109538 h 1100138"/>
              <a:gd name="connsiteX4" fmla="*/ 642938 w 683419"/>
              <a:gd name="connsiteY4" fmla="*/ 133350 h 1100138"/>
              <a:gd name="connsiteX5" fmla="*/ 652463 w 683419"/>
              <a:gd name="connsiteY5" fmla="*/ 154781 h 1100138"/>
              <a:gd name="connsiteX6" fmla="*/ 683419 w 683419"/>
              <a:gd name="connsiteY6" fmla="*/ 192881 h 1100138"/>
              <a:gd name="connsiteX7" fmla="*/ 673894 w 683419"/>
              <a:gd name="connsiteY7" fmla="*/ 209550 h 1100138"/>
              <a:gd name="connsiteX8" fmla="*/ 647700 w 683419"/>
              <a:gd name="connsiteY8" fmla="*/ 235744 h 1100138"/>
              <a:gd name="connsiteX9" fmla="*/ 664369 w 683419"/>
              <a:gd name="connsiteY9" fmla="*/ 254794 h 1100138"/>
              <a:gd name="connsiteX10" fmla="*/ 676275 w 683419"/>
              <a:gd name="connsiteY10" fmla="*/ 271463 h 1100138"/>
              <a:gd name="connsiteX11" fmla="*/ 666750 w 683419"/>
              <a:gd name="connsiteY11" fmla="*/ 285750 h 1100138"/>
              <a:gd name="connsiteX12" fmla="*/ 650081 w 683419"/>
              <a:gd name="connsiteY12" fmla="*/ 283369 h 1100138"/>
              <a:gd name="connsiteX13" fmla="*/ 628650 w 683419"/>
              <a:gd name="connsiteY13" fmla="*/ 295275 h 1100138"/>
              <a:gd name="connsiteX14" fmla="*/ 616744 w 683419"/>
              <a:gd name="connsiteY14" fmla="*/ 330994 h 1100138"/>
              <a:gd name="connsiteX15" fmla="*/ 604838 w 683419"/>
              <a:gd name="connsiteY15" fmla="*/ 347663 h 1100138"/>
              <a:gd name="connsiteX16" fmla="*/ 578644 w 683419"/>
              <a:gd name="connsiteY16" fmla="*/ 371475 h 1100138"/>
              <a:gd name="connsiteX17" fmla="*/ 550069 w 683419"/>
              <a:gd name="connsiteY17" fmla="*/ 392906 h 1100138"/>
              <a:gd name="connsiteX18" fmla="*/ 528638 w 683419"/>
              <a:gd name="connsiteY18" fmla="*/ 416719 h 1100138"/>
              <a:gd name="connsiteX19" fmla="*/ 504825 w 683419"/>
              <a:gd name="connsiteY19" fmla="*/ 435769 h 1100138"/>
              <a:gd name="connsiteX20" fmla="*/ 504825 w 683419"/>
              <a:gd name="connsiteY20" fmla="*/ 461963 h 1100138"/>
              <a:gd name="connsiteX21" fmla="*/ 514350 w 683419"/>
              <a:gd name="connsiteY21" fmla="*/ 492919 h 1100138"/>
              <a:gd name="connsiteX22" fmla="*/ 511969 w 683419"/>
              <a:gd name="connsiteY22" fmla="*/ 511969 h 1100138"/>
              <a:gd name="connsiteX23" fmla="*/ 488156 w 683419"/>
              <a:gd name="connsiteY23" fmla="*/ 523875 h 1100138"/>
              <a:gd name="connsiteX24" fmla="*/ 469106 w 683419"/>
              <a:gd name="connsiteY24" fmla="*/ 540544 h 1100138"/>
              <a:gd name="connsiteX25" fmla="*/ 464344 w 683419"/>
              <a:gd name="connsiteY25" fmla="*/ 550069 h 1100138"/>
              <a:gd name="connsiteX26" fmla="*/ 464344 w 683419"/>
              <a:gd name="connsiteY26" fmla="*/ 571500 h 1100138"/>
              <a:gd name="connsiteX27" fmla="*/ 466725 w 683419"/>
              <a:gd name="connsiteY27" fmla="*/ 592931 h 1100138"/>
              <a:gd name="connsiteX28" fmla="*/ 459581 w 683419"/>
              <a:gd name="connsiteY28" fmla="*/ 607219 h 1100138"/>
              <a:gd name="connsiteX29" fmla="*/ 433388 w 683419"/>
              <a:gd name="connsiteY29" fmla="*/ 604838 h 1100138"/>
              <a:gd name="connsiteX30" fmla="*/ 414338 w 683419"/>
              <a:gd name="connsiteY30" fmla="*/ 611981 h 1100138"/>
              <a:gd name="connsiteX31" fmla="*/ 407194 w 683419"/>
              <a:gd name="connsiteY31" fmla="*/ 626269 h 1100138"/>
              <a:gd name="connsiteX32" fmla="*/ 395288 w 683419"/>
              <a:gd name="connsiteY32" fmla="*/ 647700 h 1100138"/>
              <a:gd name="connsiteX33" fmla="*/ 395288 w 683419"/>
              <a:gd name="connsiteY33" fmla="*/ 664369 h 1100138"/>
              <a:gd name="connsiteX34" fmla="*/ 359569 w 683419"/>
              <a:gd name="connsiteY34" fmla="*/ 681038 h 1100138"/>
              <a:gd name="connsiteX35" fmla="*/ 340519 w 683419"/>
              <a:gd name="connsiteY35" fmla="*/ 697706 h 1100138"/>
              <a:gd name="connsiteX36" fmla="*/ 326231 w 683419"/>
              <a:gd name="connsiteY36" fmla="*/ 723900 h 1100138"/>
              <a:gd name="connsiteX37" fmla="*/ 321469 w 683419"/>
              <a:gd name="connsiteY37" fmla="*/ 745331 h 1100138"/>
              <a:gd name="connsiteX38" fmla="*/ 290513 w 683419"/>
              <a:gd name="connsiteY38" fmla="*/ 764381 h 1100138"/>
              <a:gd name="connsiteX39" fmla="*/ 261938 w 683419"/>
              <a:gd name="connsiteY39" fmla="*/ 788194 h 1100138"/>
              <a:gd name="connsiteX40" fmla="*/ 245269 w 683419"/>
              <a:gd name="connsiteY40" fmla="*/ 795338 h 1100138"/>
              <a:gd name="connsiteX41" fmla="*/ 228600 w 683419"/>
              <a:gd name="connsiteY41" fmla="*/ 826294 h 1100138"/>
              <a:gd name="connsiteX42" fmla="*/ 221456 w 683419"/>
              <a:gd name="connsiteY42" fmla="*/ 847725 h 1100138"/>
              <a:gd name="connsiteX43" fmla="*/ 221456 w 683419"/>
              <a:gd name="connsiteY43" fmla="*/ 862013 h 1100138"/>
              <a:gd name="connsiteX44" fmla="*/ 185738 w 683419"/>
              <a:gd name="connsiteY44" fmla="*/ 888206 h 1100138"/>
              <a:gd name="connsiteX45" fmla="*/ 169069 w 683419"/>
              <a:gd name="connsiteY45" fmla="*/ 916781 h 1100138"/>
              <a:gd name="connsiteX46" fmla="*/ 154781 w 683419"/>
              <a:gd name="connsiteY46" fmla="*/ 928688 h 1100138"/>
              <a:gd name="connsiteX47" fmla="*/ 140494 w 683419"/>
              <a:gd name="connsiteY47" fmla="*/ 935831 h 1100138"/>
              <a:gd name="connsiteX48" fmla="*/ 95250 w 683419"/>
              <a:gd name="connsiteY48" fmla="*/ 938213 h 1100138"/>
              <a:gd name="connsiteX49" fmla="*/ 85725 w 683419"/>
              <a:gd name="connsiteY49" fmla="*/ 962025 h 1100138"/>
              <a:gd name="connsiteX50" fmla="*/ 88106 w 683419"/>
              <a:gd name="connsiteY50" fmla="*/ 988219 h 1100138"/>
              <a:gd name="connsiteX51" fmla="*/ 76200 w 683419"/>
              <a:gd name="connsiteY51" fmla="*/ 1002506 h 1100138"/>
              <a:gd name="connsiteX52" fmla="*/ 69056 w 683419"/>
              <a:gd name="connsiteY52" fmla="*/ 1016794 h 1100138"/>
              <a:gd name="connsiteX53" fmla="*/ 73819 w 683419"/>
              <a:gd name="connsiteY53" fmla="*/ 1042988 h 1100138"/>
              <a:gd name="connsiteX54" fmla="*/ 73819 w 683419"/>
              <a:gd name="connsiteY54" fmla="*/ 1062038 h 1100138"/>
              <a:gd name="connsiteX55" fmla="*/ 26194 w 683419"/>
              <a:gd name="connsiteY55" fmla="*/ 1069181 h 1100138"/>
              <a:gd name="connsiteX56" fmla="*/ 0 w 683419"/>
              <a:gd name="connsiteY56" fmla="*/ 1100138 h 1100138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0 w 945356"/>
              <a:gd name="connsiteY56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59556 w 945356"/>
              <a:gd name="connsiteY56" fmla="*/ 1114425 h 1497807"/>
              <a:gd name="connsiteX57" fmla="*/ 0 w 945356"/>
              <a:gd name="connsiteY57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59556 w 945356"/>
              <a:gd name="connsiteY56" fmla="*/ 1114425 h 1497807"/>
              <a:gd name="connsiteX57" fmla="*/ 130968 w 945356"/>
              <a:gd name="connsiteY57" fmla="*/ 1293019 h 1497807"/>
              <a:gd name="connsiteX58" fmla="*/ 0 w 945356"/>
              <a:gd name="connsiteY58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59556 w 945356"/>
              <a:gd name="connsiteY56" fmla="*/ 1114425 h 1497807"/>
              <a:gd name="connsiteX57" fmla="*/ 130968 w 945356"/>
              <a:gd name="connsiteY57" fmla="*/ 1293019 h 1497807"/>
              <a:gd name="connsiteX58" fmla="*/ 45243 w 945356"/>
              <a:gd name="connsiteY58" fmla="*/ 1433513 h 1497807"/>
              <a:gd name="connsiteX59" fmla="*/ 0 w 945356"/>
              <a:gd name="connsiteY59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59556 w 945356"/>
              <a:gd name="connsiteY56" fmla="*/ 1114425 h 1497807"/>
              <a:gd name="connsiteX57" fmla="*/ 190500 w 945356"/>
              <a:gd name="connsiteY57" fmla="*/ 1207294 h 1497807"/>
              <a:gd name="connsiteX58" fmla="*/ 130968 w 945356"/>
              <a:gd name="connsiteY58" fmla="*/ 1293019 h 1497807"/>
              <a:gd name="connsiteX59" fmla="*/ 45243 w 945356"/>
              <a:gd name="connsiteY59" fmla="*/ 1433513 h 1497807"/>
              <a:gd name="connsiteX60" fmla="*/ 0 w 945356"/>
              <a:gd name="connsiteY60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59556 w 945356"/>
              <a:gd name="connsiteY56" fmla="*/ 1114425 h 1497807"/>
              <a:gd name="connsiteX57" fmla="*/ 190500 w 945356"/>
              <a:gd name="connsiteY57" fmla="*/ 1207294 h 1497807"/>
              <a:gd name="connsiteX58" fmla="*/ 130968 w 945356"/>
              <a:gd name="connsiteY58" fmla="*/ 1293019 h 1497807"/>
              <a:gd name="connsiteX59" fmla="*/ 95250 w 945356"/>
              <a:gd name="connsiteY59" fmla="*/ 1350169 h 1497807"/>
              <a:gd name="connsiteX60" fmla="*/ 45243 w 945356"/>
              <a:gd name="connsiteY60" fmla="*/ 1433513 h 1497807"/>
              <a:gd name="connsiteX61" fmla="*/ 0 w 945356"/>
              <a:gd name="connsiteY61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59556 w 945356"/>
              <a:gd name="connsiteY56" fmla="*/ 1114425 h 1497807"/>
              <a:gd name="connsiteX57" fmla="*/ 228600 w 945356"/>
              <a:gd name="connsiteY57" fmla="*/ 1152525 h 1497807"/>
              <a:gd name="connsiteX58" fmla="*/ 190500 w 945356"/>
              <a:gd name="connsiteY58" fmla="*/ 1207294 h 1497807"/>
              <a:gd name="connsiteX59" fmla="*/ 130968 w 945356"/>
              <a:gd name="connsiteY59" fmla="*/ 1293019 h 1497807"/>
              <a:gd name="connsiteX60" fmla="*/ 95250 w 945356"/>
              <a:gd name="connsiteY60" fmla="*/ 1350169 h 1497807"/>
              <a:gd name="connsiteX61" fmla="*/ 45243 w 945356"/>
              <a:gd name="connsiteY61" fmla="*/ 1433513 h 1497807"/>
              <a:gd name="connsiteX62" fmla="*/ 0 w 945356"/>
              <a:gd name="connsiteY62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59556 w 945356"/>
              <a:gd name="connsiteY56" fmla="*/ 1114425 h 1497807"/>
              <a:gd name="connsiteX57" fmla="*/ 228600 w 945356"/>
              <a:gd name="connsiteY57" fmla="*/ 1152525 h 1497807"/>
              <a:gd name="connsiteX58" fmla="*/ 190500 w 945356"/>
              <a:gd name="connsiteY58" fmla="*/ 1207294 h 1497807"/>
              <a:gd name="connsiteX59" fmla="*/ 159543 w 945356"/>
              <a:gd name="connsiteY59" fmla="*/ 1245394 h 1497807"/>
              <a:gd name="connsiteX60" fmla="*/ 130968 w 945356"/>
              <a:gd name="connsiteY60" fmla="*/ 1293019 h 1497807"/>
              <a:gd name="connsiteX61" fmla="*/ 95250 w 945356"/>
              <a:gd name="connsiteY61" fmla="*/ 1350169 h 1497807"/>
              <a:gd name="connsiteX62" fmla="*/ 45243 w 945356"/>
              <a:gd name="connsiteY62" fmla="*/ 1433513 h 1497807"/>
              <a:gd name="connsiteX63" fmla="*/ 0 w 945356"/>
              <a:gd name="connsiteY63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59556 w 945356"/>
              <a:gd name="connsiteY56" fmla="*/ 1114425 h 1497807"/>
              <a:gd name="connsiteX57" fmla="*/ 228600 w 945356"/>
              <a:gd name="connsiteY57" fmla="*/ 1152525 h 1497807"/>
              <a:gd name="connsiteX58" fmla="*/ 190500 w 945356"/>
              <a:gd name="connsiteY58" fmla="*/ 1207294 h 1497807"/>
              <a:gd name="connsiteX59" fmla="*/ 159543 w 945356"/>
              <a:gd name="connsiteY59" fmla="*/ 1245394 h 1497807"/>
              <a:gd name="connsiteX60" fmla="*/ 130968 w 945356"/>
              <a:gd name="connsiteY60" fmla="*/ 1293019 h 1497807"/>
              <a:gd name="connsiteX61" fmla="*/ 95250 w 945356"/>
              <a:gd name="connsiteY61" fmla="*/ 1350169 h 1497807"/>
              <a:gd name="connsiteX62" fmla="*/ 61912 w 945356"/>
              <a:gd name="connsiteY62" fmla="*/ 1390650 h 1497807"/>
              <a:gd name="connsiteX63" fmla="*/ 45243 w 945356"/>
              <a:gd name="connsiteY63" fmla="*/ 1433513 h 1497807"/>
              <a:gd name="connsiteX64" fmla="*/ 0 w 945356"/>
              <a:gd name="connsiteY64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59556 w 945356"/>
              <a:gd name="connsiteY56" fmla="*/ 1114425 h 1497807"/>
              <a:gd name="connsiteX57" fmla="*/ 228600 w 945356"/>
              <a:gd name="connsiteY57" fmla="*/ 1152525 h 1497807"/>
              <a:gd name="connsiteX58" fmla="*/ 190500 w 945356"/>
              <a:gd name="connsiteY58" fmla="*/ 1207294 h 1497807"/>
              <a:gd name="connsiteX59" fmla="*/ 159543 w 945356"/>
              <a:gd name="connsiteY59" fmla="*/ 1245394 h 1497807"/>
              <a:gd name="connsiteX60" fmla="*/ 130968 w 945356"/>
              <a:gd name="connsiteY60" fmla="*/ 1293019 h 1497807"/>
              <a:gd name="connsiteX61" fmla="*/ 119062 w 945356"/>
              <a:gd name="connsiteY61" fmla="*/ 1319213 h 1497807"/>
              <a:gd name="connsiteX62" fmla="*/ 95250 w 945356"/>
              <a:gd name="connsiteY62" fmla="*/ 1350169 h 1497807"/>
              <a:gd name="connsiteX63" fmla="*/ 61912 w 945356"/>
              <a:gd name="connsiteY63" fmla="*/ 1390650 h 1497807"/>
              <a:gd name="connsiteX64" fmla="*/ 45243 w 945356"/>
              <a:gd name="connsiteY64" fmla="*/ 1433513 h 1497807"/>
              <a:gd name="connsiteX65" fmla="*/ 0 w 945356"/>
              <a:gd name="connsiteY65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61937 w 945356"/>
              <a:gd name="connsiteY56" fmla="*/ 1095375 h 1497807"/>
              <a:gd name="connsiteX57" fmla="*/ 228600 w 945356"/>
              <a:gd name="connsiteY57" fmla="*/ 1152525 h 1497807"/>
              <a:gd name="connsiteX58" fmla="*/ 190500 w 945356"/>
              <a:gd name="connsiteY58" fmla="*/ 1207294 h 1497807"/>
              <a:gd name="connsiteX59" fmla="*/ 159543 w 945356"/>
              <a:gd name="connsiteY59" fmla="*/ 1245394 h 1497807"/>
              <a:gd name="connsiteX60" fmla="*/ 130968 w 945356"/>
              <a:gd name="connsiteY60" fmla="*/ 1293019 h 1497807"/>
              <a:gd name="connsiteX61" fmla="*/ 119062 w 945356"/>
              <a:gd name="connsiteY61" fmla="*/ 1319213 h 1497807"/>
              <a:gd name="connsiteX62" fmla="*/ 95250 w 945356"/>
              <a:gd name="connsiteY62" fmla="*/ 1350169 h 1497807"/>
              <a:gd name="connsiteX63" fmla="*/ 61912 w 945356"/>
              <a:gd name="connsiteY63" fmla="*/ 1390650 h 1497807"/>
              <a:gd name="connsiteX64" fmla="*/ 45243 w 945356"/>
              <a:gd name="connsiteY64" fmla="*/ 1433513 h 1497807"/>
              <a:gd name="connsiteX65" fmla="*/ 0 w 945356"/>
              <a:gd name="connsiteY65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61937 w 945356"/>
              <a:gd name="connsiteY56" fmla="*/ 1095375 h 1497807"/>
              <a:gd name="connsiteX57" fmla="*/ 242887 w 945356"/>
              <a:gd name="connsiteY57" fmla="*/ 1128712 h 1497807"/>
              <a:gd name="connsiteX58" fmla="*/ 190500 w 945356"/>
              <a:gd name="connsiteY58" fmla="*/ 1207294 h 1497807"/>
              <a:gd name="connsiteX59" fmla="*/ 159543 w 945356"/>
              <a:gd name="connsiteY59" fmla="*/ 1245394 h 1497807"/>
              <a:gd name="connsiteX60" fmla="*/ 130968 w 945356"/>
              <a:gd name="connsiteY60" fmla="*/ 1293019 h 1497807"/>
              <a:gd name="connsiteX61" fmla="*/ 119062 w 945356"/>
              <a:gd name="connsiteY61" fmla="*/ 1319213 h 1497807"/>
              <a:gd name="connsiteX62" fmla="*/ 95250 w 945356"/>
              <a:gd name="connsiteY62" fmla="*/ 1350169 h 1497807"/>
              <a:gd name="connsiteX63" fmla="*/ 61912 w 945356"/>
              <a:gd name="connsiteY63" fmla="*/ 1390650 h 1497807"/>
              <a:gd name="connsiteX64" fmla="*/ 45243 w 945356"/>
              <a:gd name="connsiteY64" fmla="*/ 1433513 h 1497807"/>
              <a:gd name="connsiteX65" fmla="*/ 0 w 945356"/>
              <a:gd name="connsiteY65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61937 w 945356"/>
              <a:gd name="connsiteY56" fmla="*/ 1095375 h 1497807"/>
              <a:gd name="connsiteX57" fmla="*/ 259556 w 945356"/>
              <a:gd name="connsiteY57" fmla="*/ 1123950 h 1497807"/>
              <a:gd name="connsiteX58" fmla="*/ 190500 w 945356"/>
              <a:gd name="connsiteY58" fmla="*/ 1207294 h 1497807"/>
              <a:gd name="connsiteX59" fmla="*/ 159543 w 945356"/>
              <a:gd name="connsiteY59" fmla="*/ 1245394 h 1497807"/>
              <a:gd name="connsiteX60" fmla="*/ 130968 w 945356"/>
              <a:gd name="connsiteY60" fmla="*/ 1293019 h 1497807"/>
              <a:gd name="connsiteX61" fmla="*/ 119062 w 945356"/>
              <a:gd name="connsiteY61" fmla="*/ 1319213 h 1497807"/>
              <a:gd name="connsiteX62" fmla="*/ 95250 w 945356"/>
              <a:gd name="connsiteY62" fmla="*/ 1350169 h 1497807"/>
              <a:gd name="connsiteX63" fmla="*/ 61912 w 945356"/>
              <a:gd name="connsiteY63" fmla="*/ 1390650 h 1497807"/>
              <a:gd name="connsiteX64" fmla="*/ 45243 w 945356"/>
              <a:gd name="connsiteY64" fmla="*/ 1433513 h 1497807"/>
              <a:gd name="connsiteX65" fmla="*/ 0 w 945356"/>
              <a:gd name="connsiteY65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61937 w 945356"/>
              <a:gd name="connsiteY56" fmla="*/ 1095375 h 1497807"/>
              <a:gd name="connsiteX57" fmla="*/ 259556 w 945356"/>
              <a:gd name="connsiteY57" fmla="*/ 1123950 h 1497807"/>
              <a:gd name="connsiteX58" fmla="*/ 304800 w 945356"/>
              <a:gd name="connsiteY58" fmla="*/ 1121569 h 1497807"/>
              <a:gd name="connsiteX59" fmla="*/ 159543 w 945356"/>
              <a:gd name="connsiteY59" fmla="*/ 1245394 h 1497807"/>
              <a:gd name="connsiteX60" fmla="*/ 130968 w 945356"/>
              <a:gd name="connsiteY60" fmla="*/ 1293019 h 1497807"/>
              <a:gd name="connsiteX61" fmla="*/ 119062 w 945356"/>
              <a:gd name="connsiteY61" fmla="*/ 1319213 h 1497807"/>
              <a:gd name="connsiteX62" fmla="*/ 95250 w 945356"/>
              <a:gd name="connsiteY62" fmla="*/ 1350169 h 1497807"/>
              <a:gd name="connsiteX63" fmla="*/ 61912 w 945356"/>
              <a:gd name="connsiteY63" fmla="*/ 1390650 h 1497807"/>
              <a:gd name="connsiteX64" fmla="*/ 45243 w 945356"/>
              <a:gd name="connsiteY64" fmla="*/ 1433513 h 1497807"/>
              <a:gd name="connsiteX65" fmla="*/ 0 w 945356"/>
              <a:gd name="connsiteY65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61937 w 945356"/>
              <a:gd name="connsiteY56" fmla="*/ 1095375 h 1497807"/>
              <a:gd name="connsiteX57" fmla="*/ 259556 w 945356"/>
              <a:gd name="connsiteY57" fmla="*/ 1123950 h 1497807"/>
              <a:gd name="connsiteX58" fmla="*/ 304800 w 945356"/>
              <a:gd name="connsiteY58" fmla="*/ 1121569 h 1497807"/>
              <a:gd name="connsiteX59" fmla="*/ 261937 w 945356"/>
              <a:gd name="connsiteY59" fmla="*/ 1216819 h 1497807"/>
              <a:gd name="connsiteX60" fmla="*/ 130968 w 945356"/>
              <a:gd name="connsiteY60" fmla="*/ 1293019 h 1497807"/>
              <a:gd name="connsiteX61" fmla="*/ 119062 w 945356"/>
              <a:gd name="connsiteY61" fmla="*/ 1319213 h 1497807"/>
              <a:gd name="connsiteX62" fmla="*/ 95250 w 945356"/>
              <a:gd name="connsiteY62" fmla="*/ 1350169 h 1497807"/>
              <a:gd name="connsiteX63" fmla="*/ 61912 w 945356"/>
              <a:gd name="connsiteY63" fmla="*/ 1390650 h 1497807"/>
              <a:gd name="connsiteX64" fmla="*/ 45243 w 945356"/>
              <a:gd name="connsiteY64" fmla="*/ 1433513 h 1497807"/>
              <a:gd name="connsiteX65" fmla="*/ 0 w 945356"/>
              <a:gd name="connsiteY65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61937 w 945356"/>
              <a:gd name="connsiteY56" fmla="*/ 1095375 h 1497807"/>
              <a:gd name="connsiteX57" fmla="*/ 259556 w 945356"/>
              <a:gd name="connsiteY57" fmla="*/ 1123950 h 1497807"/>
              <a:gd name="connsiteX58" fmla="*/ 304800 w 945356"/>
              <a:gd name="connsiteY58" fmla="*/ 1121569 h 1497807"/>
              <a:gd name="connsiteX59" fmla="*/ 261937 w 945356"/>
              <a:gd name="connsiteY59" fmla="*/ 1216819 h 1497807"/>
              <a:gd name="connsiteX60" fmla="*/ 190499 w 945356"/>
              <a:gd name="connsiteY60" fmla="*/ 1300163 h 1497807"/>
              <a:gd name="connsiteX61" fmla="*/ 119062 w 945356"/>
              <a:gd name="connsiteY61" fmla="*/ 1319213 h 1497807"/>
              <a:gd name="connsiteX62" fmla="*/ 95250 w 945356"/>
              <a:gd name="connsiteY62" fmla="*/ 1350169 h 1497807"/>
              <a:gd name="connsiteX63" fmla="*/ 61912 w 945356"/>
              <a:gd name="connsiteY63" fmla="*/ 1390650 h 1497807"/>
              <a:gd name="connsiteX64" fmla="*/ 45243 w 945356"/>
              <a:gd name="connsiteY64" fmla="*/ 1433513 h 1497807"/>
              <a:gd name="connsiteX65" fmla="*/ 0 w 945356"/>
              <a:gd name="connsiteY65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61937 w 945356"/>
              <a:gd name="connsiteY56" fmla="*/ 1095375 h 1497807"/>
              <a:gd name="connsiteX57" fmla="*/ 259556 w 945356"/>
              <a:gd name="connsiteY57" fmla="*/ 1123950 h 1497807"/>
              <a:gd name="connsiteX58" fmla="*/ 304800 w 945356"/>
              <a:gd name="connsiteY58" fmla="*/ 1121569 h 1497807"/>
              <a:gd name="connsiteX59" fmla="*/ 261937 w 945356"/>
              <a:gd name="connsiteY59" fmla="*/ 1216819 h 1497807"/>
              <a:gd name="connsiteX60" fmla="*/ 190499 w 945356"/>
              <a:gd name="connsiteY60" fmla="*/ 1300163 h 1497807"/>
              <a:gd name="connsiteX61" fmla="*/ 152399 w 945356"/>
              <a:gd name="connsiteY61" fmla="*/ 1343026 h 1497807"/>
              <a:gd name="connsiteX62" fmla="*/ 95250 w 945356"/>
              <a:gd name="connsiteY62" fmla="*/ 1350169 h 1497807"/>
              <a:gd name="connsiteX63" fmla="*/ 61912 w 945356"/>
              <a:gd name="connsiteY63" fmla="*/ 1390650 h 1497807"/>
              <a:gd name="connsiteX64" fmla="*/ 45243 w 945356"/>
              <a:gd name="connsiteY64" fmla="*/ 1433513 h 1497807"/>
              <a:gd name="connsiteX65" fmla="*/ 0 w 945356"/>
              <a:gd name="connsiteY65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61937 w 945356"/>
              <a:gd name="connsiteY56" fmla="*/ 1095375 h 1497807"/>
              <a:gd name="connsiteX57" fmla="*/ 259556 w 945356"/>
              <a:gd name="connsiteY57" fmla="*/ 1123950 h 1497807"/>
              <a:gd name="connsiteX58" fmla="*/ 304800 w 945356"/>
              <a:gd name="connsiteY58" fmla="*/ 1121569 h 1497807"/>
              <a:gd name="connsiteX59" fmla="*/ 261937 w 945356"/>
              <a:gd name="connsiteY59" fmla="*/ 1216819 h 1497807"/>
              <a:gd name="connsiteX60" fmla="*/ 190499 w 945356"/>
              <a:gd name="connsiteY60" fmla="*/ 1300163 h 1497807"/>
              <a:gd name="connsiteX61" fmla="*/ 152399 w 945356"/>
              <a:gd name="connsiteY61" fmla="*/ 1343026 h 1497807"/>
              <a:gd name="connsiteX62" fmla="*/ 102393 w 945356"/>
              <a:gd name="connsiteY62" fmla="*/ 1366838 h 1497807"/>
              <a:gd name="connsiteX63" fmla="*/ 61912 w 945356"/>
              <a:gd name="connsiteY63" fmla="*/ 1390650 h 1497807"/>
              <a:gd name="connsiteX64" fmla="*/ 45243 w 945356"/>
              <a:gd name="connsiteY64" fmla="*/ 1433513 h 1497807"/>
              <a:gd name="connsiteX65" fmla="*/ 0 w 945356"/>
              <a:gd name="connsiteY65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61937 w 945356"/>
              <a:gd name="connsiteY56" fmla="*/ 1095375 h 1497807"/>
              <a:gd name="connsiteX57" fmla="*/ 259556 w 945356"/>
              <a:gd name="connsiteY57" fmla="*/ 1123950 h 1497807"/>
              <a:gd name="connsiteX58" fmla="*/ 304800 w 945356"/>
              <a:gd name="connsiteY58" fmla="*/ 1121569 h 1497807"/>
              <a:gd name="connsiteX59" fmla="*/ 261937 w 945356"/>
              <a:gd name="connsiteY59" fmla="*/ 1216819 h 1497807"/>
              <a:gd name="connsiteX60" fmla="*/ 190499 w 945356"/>
              <a:gd name="connsiteY60" fmla="*/ 1300163 h 1497807"/>
              <a:gd name="connsiteX61" fmla="*/ 152399 w 945356"/>
              <a:gd name="connsiteY61" fmla="*/ 1343026 h 1497807"/>
              <a:gd name="connsiteX62" fmla="*/ 102393 w 945356"/>
              <a:gd name="connsiteY62" fmla="*/ 1366838 h 1497807"/>
              <a:gd name="connsiteX63" fmla="*/ 71437 w 945356"/>
              <a:gd name="connsiteY63" fmla="*/ 1395412 h 1497807"/>
              <a:gd name="connsiteX64" fmla="*/ 45243 w 945356"/>
              <a:gd name="connsiteY64" fmla="*/ 1433513 h 1497807"/>
              <a:gd name="connsiteX65" fmla="*/ 0 w 945356"/>
              <a:gd name="connsiteY65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61937 w 945356"/>
              <a:gd name="connsiteY56" fmla="*/ 1095375 h 1497807"/>
              <a:gd name="connsiteX57" fmla="*/ 259556 w 945356"/>
              <a:gd name="connsiteY57" fmla="*/ 1123950 h 1497807"/>
              <a:gd name="connsiteX58" fmla="*/ 304800 w 945356"/>
              <a:gd name="connsiteY58" fmla="*/ 1121569 h 1497807"/>
              <a:gd name="connsiteX59" fmla="*/ 261937 w 945356"/>
              <a:gd name="connsiteY59" fmla="*/ 1216819 h 1497807"/>
              <a:gd name="connsiteX60" fmla="*/ 190499 w 945356"/>
              <a:gd name="connsiteY60" fmla="*/ 1300163 h 1497807"/>
              <a:gd name="connsiteX61" fmla="*/ 152399 w 945356"/>
              <a:gd name="connsiteY61" fmla="*/ 1343026 h 1497807"/>
              <a:gd name="connsiteX62" fmla="*/ 102393 w 945356"/>
              <a:gd name="connsiteY62" fmla="*/ 1366838 h 1497807"/>
              <a:gd name="connsiteX63" fmla="*/ 71437 w 945356"/>
              <a:gd name="connsiteY63" fmla="*/ 1395412 h 1497807"/>
              <a:gd name="connsiteX64" fmla="*/ 30955 w 945356"/>
              <a:gd name="connsiteY64" fmla="*/ 1443038 h 1497807"/>
              <a:gd name="connsiteX65" fmla="*/ 0 w 945356"/>
              <a:gd name="connsiteY65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61937 w 945356"/>
              <a:gd name="connsiteY56" fmla="*/ 1095375 h 1497807"/>
              <a:gd name="connsiteX57" fmla="*/ 259556 w 945356"/>
              <a:gd name="connsiteY57" fmla="*/ 1123950 h 1497807"/>
              <a:gd name="connsiteX58" fmla="*/ 304800 w 945356"/>
              <a:gd name="connsiteY58" fmla="*/ 1121569 h 1497807"/>
              <a:gd name="connsiteX59" fmla="*/ 261937 w 945356"/>
              <a:gd name="connsiteY59" fmla="*/ 1216819 h 1497807"/>
              <a:gd name="connsiteX60" fmla="*/ 190499 w 945356"/>
              <a:gd name="connsiteY60" fmla="*/ 1300163 h 1497807"/>
              <a:gd name="connsiteX61" fmla="*/ 150018 w 945356"/>
              <a:gd name="connsiteY61" fmla="*/ 1333501 h 1497807"/>
              <a:gd name="connsiteX62" fmla="*/ 102393 w 945356"/>
              <a:gd name="connsiteY62" fmla="*/ 1366838 h 1497807"/>
              <a:gd name="connsiteX63" fmla="*/ 71437 w 945356"/>
              <a:gd name="connsiteY63" fmla="*/ 1395412 h 1497807"/>
              <a:gd name="connsiteX64" fmla="*/ 30955 w 945356"/>
              <a:gd name="connsiteY64" fmla="*/ 1443038 h 1497807"/>
              <a:gd name="connsiteX65" fmla="*/ 0 w 945356"/>
              <a:gd name="connsiteY65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61937 w 945356"/>
              <a:gd name="connsiteY56" fmla="*/ 1095375 h 1497807"/>
              <a:gd name="connsiteX57" fmla="*/ 259556 w 945356"/>
              <a:gd name="connsiteY57" fmla="*/ 1123950 h 1497807"/>
              <a:gd name="connsiteX58" fmla="*/ 304800 w 945356"/>
              <a:gd name="connsiteY58" fmla="*/ 1121569 h 1497807"/>
              <a:gd name="connsiteX59" fmla="*/ 290512 w 945356"/>
              <a:gd name="connsiteY59" fmla="*/ 1162050 h 1497807"/>
              <a:gd name="connsiteX60" fmla="*/ 261937 w 945356"/>
              <a:gd name="connsiteY60" fmla="*/ 1216819 h 1497807"/>
              <a:gd name="connsiteX61" fmla="*/ 190499 w 945356"/>
              <a:gd name="connsiteY61" fmla="*/ 1300163 h 1497807"/>
              <a:gd name="connsiteX62" fmla="*/ 150018 w 945356"/>
              <a:gd name="connsiteY62" fmla="*/ 1333501 h 1497807"/>
              <a:gd name="connsiteX63" fmla="*/ 102393 w 945356"/>
              <a:gd name="connsiteY63" fmla="*/ 1366838 h 1497807"/>
              <a:gd name="connsiteX64" fmla="*/ 71437 w 945356"/>
              <a:gd name="connsiteY64" fmla="*/ 1395412 h 1497807"/>
              <a:gd name="connsiteX65" fmla="*/ 30955 w 945356"/>
              <a:gd name="connsiteY65" fmla="*/ 1443038 h 1497807"/>
              <a:gd name="connsiteX66" fmla="*/ 0 w 945356"/>
              <a:gd name="connsiteY66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61937 w 945356"/>
              <a:gd name="connsiteY56" fmla="*/ 1095375 h 1497807"/>
              <a:gd name="connsiteX57" fmla="*/ 259556 w 945356"/>
              <a:gd name="connsiteY57" fmla="*/ 1123950 h 1497807"/>
              <a:gd name="connsiteX58" fmla="*/ 304800 w 945356"/>
              <a:gd name="connsiteY58" fmla="*/ 1121569 h 1497807"/>
              <a:gd name="connsiteX59" fmla="*/ 314324 w 945356"/>
              <a:gd name="connsiteY59" fmla="*/ 1162050 h 1497807"/>
              <a:gd name="connsiteX60" fmla="*/ 261937 w 945356"/>
              <a:gd name="connsiteY60" fmla="*/ 1216819 h 1497807"/>
              <a:gd name="connsiteX61" fmla="*/ 190499 w 945356"/>
              <a:gd name="connsiteY61" fmla="*/ 1300163 h 1497807"/>
              <a:gd name="connsiteX62" fmla="*/ 150018 w 945356"/>
              <a:gd name="connsiteY62" fmla="*/ 1333501 h 1497807"/>
              <a:gd name="connsiteX63" fmla="*/ 102393 w 945356"/>
              <a:gd name="connsiteY63" fmla="*/ 1366838 h 1497807"/>
              <a:gd name="connsiteX64" fmla="*/ 71437 w 945356"/>
              <a:gd name="connsiteY64" fmla="*/ 1395412 h 1497807"/>
              <a:gd name="connsiteX65" fmla="*/ 30955 w 945356"/>
              <a:gd name="connsiteY65" fmla="*/ 1443038 h 1497807"/>
              <a:gd name="connsiteX66" fmla="*/ 0 w 945356"/>
              <a:gd name="connsiteY66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61937 w 945356"/>
              <a:gd name="connsiteY56" fmla="*/ 1095375 h 1497807"/>
              <a:gd name="connsiteX57" fmla="*/ 259556 w 945356"/>
              <a:gd name="connsiteY57" fmla="*/ 1123950 h 1497807"/>
              <a:gd name="connsiteX58" fmla="*/ 304800 w 945356"/>
              <a:gd name="connsiteY58" fmla="*/ 1121569 h 1497807"/>
              <a:gd name="connsiteX59" fmla="*/ 314324 w 945356"/>
              <a:gd name="connsiteY59" fmla="*/ 1162050 h 1497807"/>
              <a:gd name="connsiteX60" fmla="*/ 280987 w 945356"/>
              <a:gd name="connsiteY60" fmla="*/ 1197769 h 1497807"/>
              <a:gd name="connsiteX61" fmla="*/ 261937 w 945356"/>
              <a:gd name="connsiteY61" fmla="*/ 1216819 h 1497807"/>
              <a:gd name="connsiteX62" fmla="*/ 190499 w 945356"/>
              <a:gd name="connsiteY62" fmla="*/ 1300163 h 1497807"/>
              <a:gd name="connsiteX63" fmla="*/ 150018 w 945356"/>
              <a:gd name="connsiteY63" fmla="*/ 1333501 h 1497807"/>
              <a:gd name="connsiteX64" fmla="*/ 102393 w 945356"/>
              <a:gd name="connsiteY64" fmla="*/ 1366838 h 1497807"/>
              <a:gd name="connsiteX65" fmla="*/ 71437 w 945356"/>
              <a:gd name="connsiteY65" fmla="*/ 1395412 h 1497807"/>
              <a:gd name="connsiteX66" fmla="*/ 30955 w 945356"/>
              <a:gd name="connsiteY66" fmla="*/ 1443038 h 1497807"/>
              <a:gd name="connsiteX67" fmla="*/ 0 w 945356"/>
              <a:gd name="connsiteY67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61937 w 945356"/>
              <a:gd name="connsiteY56" fmla="*/ 1095375 h 1497807"/>
              <a:gd name="connsiteX57" fmla="*/ 259556 w 945356"/>
              <a:gd name="connsiteY57" fmla="*/ 1123950 h 1497807"/>
              <a:gd name="connsiteX58" fmla="*/ 304800 w 945356"/>
              <a:gd name="connsiteY58" fmla="*/ 1121569 h 1497807"/>
              <a:gd name="connsiteX59" fmla="*/ 314324 w 945356"/>
              <a:gd name="connsiteY59" fmla="*/ 1162050 h 1497807"/>
              <a:gd name="connsiteX60" fmla="*/ 295275 w 945356"/>
              <a:gd name="connsiteY60" fmla="*/ 1197769 h 1497807"/>
              <a:gd name="connsiteX61" fmla="*/ 261937 w 945356"/>
              <a:gd name="connsiteY61" fmla="*/ 1216819 h 1497807"/>
              <a:gd name="connsiteX62" fmla="*/ 190499 w 945356"/>
              <a:gd name="connsiteY62" fmla="*/ 1300163 h 1497807"/>
              <a:gd name="connsiteX63" fmla="*/ 150018 w 945356"/>
              <a:gd name="connsiteY63" fmla="*/ 1333501 h 1497807"/>
              <a:gd name="connsiteX64" fmla="*/ 102393 w 945356"/>
              <a:gd name="connsiteY64" fmla="*/ 1366838 h 1497807"/>
              <a:gd name="connsiteX65" fmla="*/ 71437 w 945356"/>
              <a:gd name="connsiteY65" fmla="*/ 1395412 h 1497807"/>
              <a:gd name="connsiteX66" fmla="*/ 30955 w 945356"/>
              <a:gd name="connsiteY66" fmla="*/ 1443038 h 1497807"/>
              <a:gd name="connsiteX67" fmla="*/ 0 w 945356"/>
              <a:gd name="connsiteY67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61937 w 945356"/>
              <a:gd name="connsiteY56" fmla="*/ 1095375 h 1497807"/>
              <a:gd name="connsiteX57" fmla="*/ 259556 w 945356"/>
              <a:gd name="connsiteY57" fmla="*/ 1123950 h 1497807"/>
              <a:gd name="connsiteX58" fmla="*/ 304800 w 945356"/>
              <a:gd name="connsiteY58" fmla="*/ 1121569 h 1497807"/>
              <a:gd name="connsiteX59" fmla="*/ 314324 w 945356"/>
              <a:gd name="connsiteY59" fmla="*/ 1162050 h 1497807"/>
              <a:gd name="connsiteX60" fmla="*/ 295275 w 945356"/>
              <a:gd name="connsiteY60" fmla="*/ 1197769 h 1497807"/>
              <a:gd name="connsiteX61" fmla="*/ 257174 w 945356"/>
              <a:gd name="connsiteY61" fmla="*/ 1204913 h 1497807"/>
              <a:gd name="connsiteX62" fmla="*/ 190499 w 945356"/>
              <a:gd name="connsiteY62" fmla="*/ 1300163 h 1497807"/>
              <a:gd name="connsiteX63" fmla="*/ 150018 w 945356"/>
              <a:gd name="connsiteY63" fmla="*/ 1333501 h 1497807"/>
              <a:gd name="connsiteX64" fmla="*/ 102393 w 945356"/>
              <a:gd name="connsiteY64" fmla="*/ 1366838 h 1497807"/>
              <a:gd name="connsiteX65" fmla="*/ 71437 w 945356"/>
              <a:gd name="connsiteY65" fmla="*/ 1395412 h 1497807"/>
              <a:gd name="connsiteX66" fmla="*/ 30955 w 945356"/>
              <a:gd name="connsiteY66" fmla="*/ 1443038 h 1497807"/>
              <a:gd name="connsiteX67" fmla="*/ 0 w 945356"/>
              <a:gd name="connsiteY67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61937 w 945356"/>
              <a:gd name="connsiteY56" fmla="*/ 1095375 h 1497807"/>
              <a:gd name="connsiteX57" fmla="*/ 259556 w 945356"/>
              <a:gd name="connsiteY57" fmla="*/ 1123950 h 1497807"/>
              <a:gd name="connsiteX58" fmla="*/ 304800 w 945356"/>
              <a:gd name="connsiteY58" fmla="*/ 1121569 h 1497807"/>
              <a:gd name="connsiteX59" fmla="*/ 314324 w 945356"/>
              <a:gd name="connsiteY59" fmla="*/ 1162050 h 1497807"/>
              <a:gd name="connsiteX60" fmla="*/ 295275 w 945356"/>
              <a:gd name="connsiteY60" fmla="*/ 1197769 h 1497807"/>
              <a:gd name="connsiteX61" fmla="*/ 257174 w 945356"/>
              <a:gd name="connsiteY61" fmla="*/ 1204913 h 1497807"/>
              <a:gd name="connsiteX62" fmla="*/ 226218 w 945356"/>
              <a:gd name="connsiteY62" fmla="*/ 1254919 h 1497807"/>
              <a:gd name="connsiteX63" fmla="*/ 190499 w 945356"/>
              <a:gd name="connsiteY63" fmla="*/ 1300163 h 1497807"/>
              <a:gd name="connsiteX64" fmla="*/ 150018 w 945356"/>
              <a:gd name="connsiteY64" fmla="*/ 1333501 h 1497807"/>
              <a:gd name="connsiteX65" fmla="*/ 102393 w 945356"/>
              <a:gd name="connsiteY65" fmla="*/ 1366838 h 1497807"/>
              <a:gd name="connsiteX66" fmla="*/ 71437 w 945356"/>
              <a:gd name="connsiteY66" fmla="*/ 1395412 h 1497807"/>
              <a:gd name="connsiteX67" fmla="*/ 30955 w 945356"/>
              <a:gd name="connsiteY67" fmla="*/ 1443038 h 1497807"/>
              <a:gd name="connsiteX68" fmla="*/ 0 w 945356"/>
              <a:gd name="connsiteY68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61937 w 945356"/>
              <a:gd name="connsiteY56" fmla="*/ 1095375 h 1497807"/>
              <a:gd name="connsiteX57" fmla="*/ 259556 w 945356"/>
              <a:gd name="connsiteY57" fmla="*/ 1123950 h 1497807"/>
              <a:gd name="connsiteX58" fmla="*/ 304800 w 945356"/>
              <a:gd name="connsiteY58" fmla="*/ 1121569 h 1497807"/>
              <a:gd name="connsiteX59" fmla="*/ 314324 w 945356"/>
              <a:gd name="connsiteY59" fmla="*/ 1162050 h 1497807"/>
              <a:gd name="connsiteX60" fmla="*/ 295275 w 945356"/>
              <a:gd name="connsiteY60" fmla="*/ 1197769 h 1497807"/>
              <a:gd name="connsiteX61" fmla="*/ 257174 w 945356"/>
              <a:gd name="connsiteY61" fmla="*/ 1204913 h 1497807"/>
              <a:gd name="connsiteX62" fmla="*/ 240506 w 945356"/>
              <a:gd name="connsiteY62" fmla="*/ 1243012 h 1497807"/>
              <a:gd name="connsiteX63" fmla="*/ 190499 w 945356"/>
              <a:gd name="connsiteY63" fmla="*/ 1300163 h 1497807"/>
              <a:gd name="connsiteX64" fmla="*/ 150018 w 945356"/>
              <a:gd name="connsiteY64" fmla="*/ 1333501 h 1497807"/>
              <a:gd name="connsiteX65" fmla="*/ 102393 w 945356"/>
              <a:gd name="connsiteY65" fmla="*/ 1366838 h 1497807"/>
              <a:gd name="connsiteX66" fmla="*/ 71437 w 945356"/>
              <a:gd name="connsiteY66" fmla="*/ 1395412 h 1497807"/>
              <a:gd name="connsiteX67" fmla="*/ 30955 w 945356"/>
              <a:gd name="connsiteY67" fmla="*/ 1443038 h 1497807"/>
              <a:gd name="connsiteX68" fmla="*/ 0 w 945356"/>
              <a:gd name="connsiteY68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61937 w 945356"/>
              <a:gd name="connsiteY56" fmla="*/ 1095375 h 1497807"/>
              <a:gd name="connsiteX57" fmla="*/ 259556 w 945356"/>
              <a:gd name="connsiteY57" fmla="*/ 1123950 h 1497807"/>
              <a:gd name="connsiteX58" fmla="*/ 283368 w 945356"/>
              <a:gd name="connsiteY58" fmla="*/ 1121569 h 1497807"/>
              <a:gd name="connsiteX59" fmla="*/ 304800 w 945356"/>
              <a:gd name="connsiteY59" fmla="*/ 1121569 h 1497807"/>
              <a:gd name="connsiteX60" fmla="*/ 314324 w 945356"/>
              <a:gd name="connsiteY60" fmla="*/ 1162050 h 1497807"/>
              <a:gd name="connsiteX61" fmla="*/ 295275 w 945356"/>
              <a:gd name="connsiteY61" fmla="*/ 1197769 h 1497807"/>
              <a:gd name="connsiteX62" fmla="*/ 257174 w 945356"/>
              <a:gd name="connsiteY62" fmla="*/ 1204913 h 1497807"/>
              <a:gd name="connsiteX63" fmla="*/ 240506 w 945356"/>
              <a:gd name="connsiteY63" fmla="*/ 1243012 h 1497807"/>
              <a:gd name="connsiteX64" fmla="*/ 190499 w 945356"/>
              <a:gd name="connsiteY64" fmla="*/ 1300163 h 1497807"/>
              <a:gd name="connsiteX65" fmla="*/ 150018 w 945356"/>
              <a:gd name="connsiteY65" fmla="*/ 1333501 h 1497807"/>
              <a:gd name="connsiteX66" fmla="*/ 102393 w 945356"/>
              <a:gd name="connsiteY66" fmla="*/ 1366838 h 1497807"/>
              <a:gd name="connsiteX67" fmla="*/ 71437 w 945356"/>
              <a:gd name="connsiteY67" fmla="*/ 1395412 h 1497807"/>
              <a:gd name="connsiteX68" fmla="*/ 30955 w 945356"/>
              <a:gd name="connsiteY68" fmla="*/ 1443038 h 1497807"/>
              <a:gd name="connsiteX69" fmla="*/ 0 w 945356"/>
              <a:gd name="connsiteY69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288131 w 945356"/>
              <a:gd name="connsiteY55" fmla="*/ 1069181 h 1497807"/>
              <a:gd name="connsiteX56" fmla="*/ 261937 w 945356"/>
              <a:gd name="connsiteY56" fmla="*/ 1095375 h 1497807"/>
              <a:gd name="connsiteX57" fmla="*/ 259556 w 945356"/>
              <a:gd name="connsiteY57" fmla="*/ 1123950 h 1497807"/>
              <a:gd name="connsiteX58" fmla="*/ 285749 w 945356"/>
              <a:gd name="connsiteY58" fmla="*/ 1116806 h 1497807"/>
              <a:gd name="connsiteX59" fmla="*/ 304800 w 945356"/>
              <a:gd name="connsiteY59" fmla="*/ 1121569 h 1497807"/>
              <a:gd name="connsiteX60" fmla="*/ 314324 w 945356"/>
              <a:gd name="connsiteY60" fmla="*/ 1162050 h 1497807"/>
              <a:gd name="connsiteX61" fmla="*/ 295275 w 945356"/>
              <a:gd name="connsiteY61" fmla="*/ 1197769 h 1497807"/>
              <a:gd name="connsiteX62" fmla="*/ 257174 w 945356"/>
              <a:gd name="connsiteY62" fmla="*/ 1204913 h 1497807"/>
              <a:gd name="connsiteX63" fmla="*/ 240506 w 945356"/>
              <a:gd name="connsiteY63" fmla="*/ 1243012 h 1497807"/>
              <a:gd name="connsiteX64" fmla="*/ 190499 w 945356"/>
              <a:gd name="connsiteY64" fmla="*/ 1300163 h 1497807"/>
              <a:gd name="connsiteX65" fmla="*/ 150018 w 945356"/>
              <a:gd name="connsiteY65" fmla="*/ 1333501 h 1497807"/>
              <a:gd name="connsiteX66" fmla="*/ 102393 w 945356"/>
              <a:gd name="connsiteY66" fmla="*/ 1366838 h 1497807"/>
              <a:gd name="connsiteX67" fmla="*/ 71437 w 945356"/>
              <a:gd name="connsiteY67" fmla="*/ 1395412 h 1497807"/>
              <a:gd name="connsiteX68" fmla="*/ 30955 w 945356"/>
              <a:gd name="connsiteY68" fmla="*/ 1443038 h 1497807"/>
              <a:gd name="connsiteX69" fmla="*/ 0 w 945356"/>
              <a:gd name="connsiteY69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311943 w 945356"/>
              <a:gd name="connsiteY55" fmla="*/ 1066800 h 1497807"/>
              <a:gd name="connsiteX56" fmla="*/ 288131 w 945356"/>
              <a:gd name="connsiteY56" fmla="*/ 1069181 h 1497807"/>
              <a:gd name="connsiteX57" fmla="*/ 261937 w 945356"/>
              <a:gd name="connsiteY57" fmla="*/ 1095375 h 1497807"/>
              <a:gd name="connsiteX58" fmla="*/ 259556 w 945356"/>
              <a:gd name="connsiteY58" fmla="*/ 1123950 h 1497807"/>
              <a:gd name="connsiteX59" fmla="*/ 285749 w 945356"/>
              <a:gd name="connsiteY59" fmla="*/ 1116806 h 1497807"/>
              <a:gd name="connsiteX60" fmla="*/ 304800 w 945356"/>
              <a:gd name="connsiteY60" fmla="*/ 1121569 h 1497807"/>
              <a:gd name="connsiteX61" fmla="*/ 314324 w 945356"/>
              <a:gd name="connsiteY61" fmla="*/ 1162050 h 1497807"/>
              <a:gd name="connsiteX62" fmla="*/ 295275 w 945356"/>
              <a:gd name="connsiteY62" fmla="*/ 1197769 h 1497807"/>
              <a:gd name="connsiteX63" fmla="*/ 257174 w 945356"/>
              <a:gd name="connsiteY63" fmla="*/ 1204913 h 1497807"/>
              <a:gd name="connsiteX64" fmla="*/ 240506 w 945356"/>
              <a:gd name="connsiteY64" fmla="*/ 1243012 h 1497807"/>
              <a:gd name="connsiteX65" fmla="*/ 190499 w 945356"/>
              <a:gd name="connsiteY65" fmla="*/ 1300163 h 1497807"/>
              <a:gd name="connsiteX66" fmla="*/ 150018 w 945356"/>
              <a:gd name="connsiteY66" fmla="*/ 1333501 h 1497807"/>
              <a:gd name="connsiteX67" fmla="*/ 102393 w 945356"/>
              <a:gd name="connsiteY67" fmla="*/ 1366838 h 1497807"/>
              <a:gd name="connsiteX68" fmla="*/ 71437 w 945356"/>
              <a:gd name="connsiteY68" fmla="*/ 1395412 h 1497807"/>
              <a:gd name="connsiteX69" fmla="*/ 30955 w 945356"/>
              <a:gd name="connsiteY69" fmla="*/ 1443038 h 1497807"/>
              <a:gd name="connsiteX70" fmla="*/ 0 w 945356"/>
              <a:gd name="connsiteY70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311943 w 945356"/>
              <a:gd name="connsiteY55" fmla="*/ 1064419 h 1497807"/>
              <a:gd name="connsiteX56" fmla="*/ 288131 w 945356"/>
              <a:gd name="connsiteY56" fmla="*/ 1069181 h 1497807"/>
              <a:gd name="connsiteX57" fmla="*/ 261937 w 945356"/>
              <a:gd name="connsiteY57" fmla="*/ 1095375 h 1497807"/>
              <a:gd name="connsiteX58" fmla="*/ 259556 w 945356"/>
              <a:gd name="connsiteY58" fmla="*/ 1123950 h 1497807"/>
              <a:gd name="connsiteX59" fmla="*/ 285749 w 945356"/>
              <a:gd name="connsiteY59" fmla="*/ 1116806 h 1497807"/>
              <a:gd name="connsiteX60" fmla="*/ 304800 w 945356"/>
              <a:gd name="connsiteY60" fmla="*/ 1121569 h 1497807"/>
              <a:gd name="connsiteX61" fmla="*/ 314324 w 945356"/>
              <a:gd name="connsiteY61" fmla="*/ 1162050 h 1497807"/>
              <a:gd name="connsiteX62" fmla="*/ 295275 w 945356"/>
              <a:gd name="connsiteY62" fmla="*/ 1197769 h 1497807"/>
              <a:gd name="connsiteX63" fmla="*/ 257174 w 945356"/>
              <a:gd name="connsiteY63" fmla="*/ 1204913 h 1497807"/>
              <a:gd name="connsiteX64" fmla="*/ 240506 w 945356"/>
              <a:gd name="connsiteY64" fmla="*/ 1243012 h 1497807"/>
              <a:gd name="connsiteX65" fmla="*/ 190499 w 945356"/>
              <a:gd name="connsiteY65" fmla="*/ 1300163 h 1497807"/>
              <a:gd name="connsiteX66" fmla="*/ 150018 w 945356"/>
              <a:gd name="connsiteY66" fmla="*/ 1333501 h 1497807"/>
              <a:gd name="connsiteX67" fmla="*/ 102393 w 945356"/>
              <a:gd name="connsiteY67" fmla="*/ 1366838 h 1497807"/>
              <a:gd name="connsiteX68" fmla="*/ 71437 w 945356"/>
              <a:gd name="connsiteY68" fmla="*/ 1395412 h 1497807"/>
              <a:gd name="connsiteX69" fmla="*/ 30955 w 945356"/>
              <a:gd name="connsiteY69" fmla="*/ 1443038 h 1497807"/>
              <a:gd name="connsiteX70" fmla="*/ 0 w 945356"/>
              <a:gd name="connsiteY70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311943 w 945356"/>
              <a:gd name="connsiteY55" fmla="*/ 1064419 h 1497807"/>
              <a:gd name="connsiteX56" fmla="*/ 276224 w 945356"/>
              <a:gd name="connsiteY56" fmla="*/ 1076325 h 1497807"/>
              <a:gd name="connsiteX57" fmla="*/ 261937 w 945356"/>
              <a:gd name="connsiteY57" fmla="*/ 1095375 h 1497807"/>
              <a:gd name="connsiteX58" fmla="*/ 259556 w 945356"/>
              <a:gd name="connsiteY58" fmla="*/ 1123950 h 1497807"/>
              <a:gd name="connsiteX59" fmla="*/ 285749 w 945356"/>
              <a:gd name="connsiteY59" fmla="*/ 1116806 h 1497807"/>
              <a:gd name="connsiteX60" fmla="*/ 304800 w 945356"/>
              <a:gd name="connsiteY60" fmla="*/ 1121569 h 1497807"/>
              <a:gd name="connsiteX61" fmla="*/ 314324 w 945356"/>
              <a:gd name="connsiteY61" fmla="*/ 1162050 h 1497807"/>
              <a:gd name="connsiteX62" fmla="*/ 295275 w 945356"/>
              <a:gd name="connsiteY62" fmla="*/ 1197769 h 1497807"/>
              <a:gd name="connsiteX63" fmla="*/ 257174 w 945356"/>
              <a:gd name="connsiteY63" fmla="*/ 1204913 h 1497807"/>
              <a:gd name="connsiteX64" fmla="*/ 240506 w 945356"/>
              <a:gd name="connsiteY64" fmla="*/ 1243012 h 1497807"/>
              <a:gd name="connsiteX65" fmla="*/ 190499 w 945356"/>
              <a:gd name="connsiteY65" fmla="*/ 1300163 h 1497807"/>
              <a:gd name="connsiteX66" fmla="*/ 150018 w 945356"/>
              <a:gd name="connsiteY66" fmla="*/ 1333501 h 1497807"/>
              <a:gd name="connsiteX67" fmla="*/ 102393 w 945356"/>
              <a:gd name="connsiteY67" fmla="*/ 1366838 h 1497807"/>
              <a:gd name="connsiteX68" fmla="*/ 71437 w 945356"/>
              <a:gd name="connsiteY68" fmla="*/ 1395412 h 1497807"/>
              <a:gd name="connsiteX69" fmla="*/ 30955 w 945356"/>
              <a:gd name="connsiteY69" fmla="*/ 1443038 h 1497807"/>
              <a:gd name="connsiteX70" fmla="*/ 0 w 945356"/>
              <a:gd name="connsiteY70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311943 w 945356"/>
              <a:gd name="connsiteY55" fmla="*/ 1064419 h 1497807"/>
              <a:gd name="connsiteX56" fmla="*/ 276224 w 945356"/>
              <a:gd name="connsiteY56" fmla="*/ 1076325 h 1497807"/>
              <a:gd name="connsiteX57" fmla="*/ 252412 w 945356"/>
              <a:gd name="connsiteY57" fmla="*/ 1102519 h 1497807"/>
              <a:gd name="connsiteX58" fmla="*/ 259556 w 945356"/>
              <a:gd name="connsiteY58" fmla="*/ 1123950 h 1497807"/>
              <a:gd name="connsiteX59" fmla="*/ 285749 w 945356"/>
              <a:gd name="connsiteY59" fmla="*/ 1116806 h 1497807"/>
              <a:gd name="connsiteX60" fmla="*/ 304800 w 945356"/>
              <a:gd name="connsiteY60" fmla="*/ 1121569 h 1497807"/>
              <a:gd name="connsiteX61" fmla="*/ 314324 w 945356"/>
              <a:gd name="connsiteY61" fmla="*/ 1162050 h 1497807"/>
              <a:gd name="connsiteX62" fmla="*/ 295275 w 945356"/>
              <a:gd name="connsiteY62" fmla="*/ 1197769 h 1497807"/>
              <a:gd name="connsiteX63" fmla="*/ 257174 w 945356"/>
              <a:gd name="connsiteY63" fmla="*/ 1204913 h 1497807"/>
              <a:gd name="connsiteX64" fmla="*/ 240506 w 945356"/>
              <a:gd name="connsiteY64" fmla="*/ 1243012 h 1497807"/>
              <a:gd name="connsiteX65" fmla="*/ 190499 w 945356"/>
              <a:gd name="connsiteY65" fmla="*/ 1300163 h 1497807"/>
              <a:gd name="connsiteX66" fmla="*/ 150018 w 945356"/>
              <a:gd name="connsiteY66" fmla="*/ 1333501 h 1497807"/>
              <a:gd name="connsiteX67" fmla="*/ 102393 w 945356"/>
              <a:gd name="connsiteY67" fmla="*/ 1366838 h 1497807"/>
              <a:gd name="connsiteX68" fmla="*/ 71437 w 945356"/>
              <a:gd name="connsiteY68" fmla="*/ 1395412 h 1497807"/>
              <a:gd name="connsiteX69" fmla="*/ 30955 w 945356"/>
              <a:gd name="connsiteY69" fmla="*/ 1443038 h 1497807"/>
              <a:gd name="connsiteX70" fmla="*/ 0 w 945356"/>
              <a:gd name="connsiteY70" fmla="*/ 1497807 h 1497807"/>
              <a:gd name="connsiteX0" fmla="*/ 890587 w 945356"/>
              <a:gd name="connsiteY0" fmla="*/ 0 h 1497807"/>
              <a:gd name="connsiteX1" fmla="*/ 885825 w 945356"/>
              <a:gd name="connsiteY1" fmla="*/ 61913 h 1497807"/>
              <a:gd name="connsiteX2" fmla="*/ 909637 w 945356"/>
              <a:gd name="connsiteY2" fmla="*/ 90488 h 1497807"/>
              <a:gd name="connsiteX3" fmla="*/ 914400 w 945356"/>
              <a:gd name="connsiteY3" fmla="*/ 109538 h 1497807"/>
              <a:gd name="connsiteX4" fmla="*/ 904875 w 945356"/>
              <a:gd name="connsiteY4" fmla="*/ 133350 h 1497807"/>
              <a:gd name="connsiteX5" fmla="*/ 914400 w 945356"/>
              <a:gd name="connsiteY5" fmla="*/ 154781 h 1497807"/>
              <a:gd name="connsiteX6" fmla="*/ 945356 w 945356"/>
              <a:gd name="connsiteY6" fmla="*/ 192881 h 1497807"/>
              <a:gd name="connsiteX7" fmla="*/ 935831 w 945356"/>
              <a:gd name="connsiteY7" fmla="*/ 209550 h 1497807"/>
              <a:gd name="connsiteX8" fmla="*/ 909637 w 945356"/>
              <a:gd name="connsiteY8" fmla="*/ 235744 h 1497807"/>
              <a:gd name="connsiteX9" fmla="*/ 926306 w 945356"/>
              <a:gd name="connsiteY9" fmla="*/ 254794 h 1497807"/>
              <a:gd name="connsiteX10" fmla="*/ 938212 w 945356"/>
              <a:gd name="connsiteY10" fmla="*/ 271463 h 1497807"/>
              <a:gd name="connsiteX11" fmla="*/ 928687 w 945356"/>
              <a:gd name="connsiteY11" fmla="*/ 285750 h 1497807"/>
              <a:gd name="connsiteX12" fmla="*/ 912018 w 945356"/>
              <a:gd name="connsiteY12" fmla="*/ 283369 h 1497807"/>
              <a:gd name="connsiteX13" fmla="*/ 890587 w 945356"/>
              <a:gd name="connsiteY13" fmla="*/ 295275 h 1497807"/>
              <a:gd name="connsiteX14" fmla="*/ 878681 w 945356"/>
              <a:gd name="connsiteY14" fmla="*/ 330994 h 1497807"/>
              <a:gd name="connsiteX15" fmla="*/ 866775 w 945356"/>
              <a:gd name="connsiteY15" fmla="*/ 347663 h 1497807"/>
              <a:gd name="connsiteX16" fmla="*/ 840581 w 945356"/>
              <a:gd name="connsiteY16" fmla="*/ 371475 h 1497807"/>
              <a:gd name="connsiteX17" fmla="*/ 812006 w 945356"/>
              <a:gd name="connsiteY17" fmla="*/ 392906 h 1497807"/>
              <a:gd name="connsiteX18" fmla="*/ 790575 w 945356"/>
              <a:gd name="connsiteY18" fmla="*/ 416719 h 1497807"/>
              <a:gd name="connsiteX19" fmla="*/ 766762 w 945356"/>
              <a:gd name="connsiteY19" fmla="*/ 435769 h 1497807"/>
              <a:gd name="connsiteX20" fmla="*/ 766762 w 945356"/>
              <a:gd name="connsiteY20" fmla="*/ 461963 h 1497807"/>
              <a:gd name="connsiteX21" fmla="*/ 776287 w 945356"/>
              <a:gd name="connsiteY21" fmla="*/ 492919 h 1497807"/>
              <a:gd name="connsiteX22" fmla="*/ 773906 w 945356"/>
              <a:gd name="connsiteY22" fmla="*/ 511969 h 1497807"/>
              <a:gd name="connsiteX23" fmla="*/ 750093 w 945356"/>
              <a:gd name="connsiteY23" fmla="*/ 523875 h 1497807"/>
              <a:gd name="connsiteX24" fmla="*/ 731043 w 945356"/>
              <a:gd name="connsiteY24" fmla="*/ 540544 h 1497807"/>
              <a:gd name="connsiteX25" fmla="*/ 726281 w 945356"/>
              <a:gd name="connsiteY25" fmla="*/ 550069 h 1497807"/>
              <a:gd name="connsiteX26" fmla="*/ 726281 w 945356"/>
              <a:gd name="connsiteY26" fmla="*/ 571500 h 1497807"/>
              <a:gd name="connsiteX27" fmla="*/ 728662 w 945356"/>
              <a:gd name="connsiteY27" fmla="*/ 592931 h 1497807"/>
              <a:gd name="connsiteX28" fmla="*/ 721518 w 945356"/>
              <a:gd name="connsiteY28" fmla="*/ 607219 h 1497807"/>
              <a:gd name="connsiteX29" fmla="*/ 695325 w 945356"/>
              <a:gd name="connsiteY29" fmla="*/ 604838 h 1497807"/>
              <a:gd name="connsiteX30" fmla="*/ 676275 w 945356"/>
              <a:gd name="connsiteY30" fmla="*/ 611981 h 1497807"/>
              <a:gd name="connsiteX31" fmla="*/ 669131 w 945356"/>
              <a:gd name="connsiteY31" fmla="*/ 626269 h 1497807"/>
              <a:gd name="connsiteX32" fmla="*/ 657225 w 945356"/>
              <a:gd name="connsiteY32" fmla="*/ 647700 h 1497807"/>
              <a:gd name="connsiteX33" fmla="*/ 657225 w 945356"/>
              <a:gd name="connsiteY33" fmla="*/ 664369 h 1497807"/>
              <a:gd name="connsiteX34" fmla="*/ 621506 w 945356"/>
              <a:gd name="connsiteY34" fmla="*/ 681038 h 1497807"/>
              <a:gd name="connsiteX35" fmla="*/ 602456 w 945356"/>
              <a:gd name="connsiteY35" fmla="*/ 697706 h 1497807"/>
              <a:gd name="connsiteX36" fmla="*/ 588168 w 945356"/>
              <a:gd name="connsiteY36" fmla="*/ 723900 h 1497807"/>
              <a:gd name="connsiteX37" fmla="*/ 583406 w 945356"/>
              <a:gd name="connsiteY37" fmla="*/ 745331 h 1497807"/>
              <a:gd name="connsiteX38" fmla="*/ 552450 w 945356"/>
              <a:gd name="connsiteY38" fmla="*/ 764381 h 1497807"/>
              <a:gd name="connsiteX39" fmla="*/ 523875 w 945356"/>
              <a:gd name="connsiteY39" fmla="*/ 788194 h 1497807"/>
              <a:gd name="connsiteX40" fmla="*/ 507206 w 945356"/>
              <a:gd name="connsiteY40" fmla="*/ 795338 h 1497807"/>
              <a:gd name="connsiteX41" fmla="*/ 490537 w 945356"/>
              <a:gd name="connsiteY41" fmla="*/ 826294 h 1497807"/>
              <a:gd name="connsiteX42" fmla="*/ 483393 w 945356"/>
              <a:gd name="connsiteY42" fmla="*/ 847725 h 1497807"/>
              <a:gd name="connsiteX43" fmla="*/ 483393 w 945356"/>
              <a:gd name="connsiteY43" fmla="*/ 862013 h 1497807"/>
              <a:gd name="connsiteX44" fmla="*/ 447675 w 945356"/>
              <a:gd name="connsiteY44" fmla="*/ 888206 h 1497807"/>
              <a:gd name="connsiteX45" fmla="*/ 431006 w 945356"/>
              <a:gd name="connsiteY45" fmla="*/ 916781 h 1497807"/>
              <a:gd name="connsiteX46" fmla="*/ 416718 w 945356"/>
              <a:gd name="connsiteY46" fmla="*/ 928688 h 1497807"/>
              <a:gd name="connsiteX47" fmla="*/ 402431 w 945356"/>
              <a:gd name="connsiteY47" fmla="*/ 935831 h 1497807"/>
              <a:gd name="connsiteX48" fmla="*/ 357187 w 945356"/>
              <a:gd name="connsiteY48" fmla="*/ 938213 h 1497807"/>
              <a:gd name="connsiteX49" fmla="*/ 347662 w 945356"/>
              <a:gd name="connsiteY49" fmla="*/ 962025 h 1497807"/>
              <a:gd name="connsiteX50" fmla="*/ 350043 w 945356"/>
              <a:gd name="connsiteY50" fmla="*/ 988219 h 1497807"/>
              <a:gd name="connsiteX51" fmla="*/ 338137 w 945356"/>
              <a:gd name="connsiteY51" fmla="*/ 1002506 h 1497807"/>
              <a:gd name="connsiteX52" fmla="*/ 330993 w 945356"/>
              <a:gd name="connsiteY52" fmla="*/ 1016794 h 1497807"/>
              <a:gd name="connsiteX53" fmla="*/ 335756 w 945356"/>
              <a:gd name="connsiteY53" fmla="*/ 1042988 h 1497807"/>
              <a:gd name="connsiteX54" fmla="*/ 335756 w 945356"/>
              <a:gd name="connsiteY54" fmla="*/ 1062038 h 1497807"/>
              <a:gd name="connsiteX55" fmla="*/ 311943 w 945356"/>
              <a:gd name="connsiteY55" fmla="*/ 1064419 h 1497807"/>
              <a:gd name="connsiteX56" fmla="*/ 276224 w 945356"/>
              <a:gd name="connsiteY56" fmla="*/ 1076325 h 1497807"/>
              <a:gd name="connsiteX57" fmla="*/ 252412 w 945356"/>
              <a:gd name="connsiteY57" fmla="*/ 1102519 h 1497807"/>
              <a:gd name="connsiteX58" fmla="*/ 259556 w 945356"/>
              <a:gd name="connsiteY58" fmla="*/ 1123950 h 1497807"/>
              <a:gd name="connsiteX59" fmla="*/ 285749 w 945356"/>
              <a:gd name="connsiteY59" fmla="*/ 1116806 h 1497807"/>
              <a:gd name="connsiteX60" fmla="*/ 304800 w 945356"/>
              <a:gd name="connsiteY60" fmla="*/ 1121569 h 1497807"/>
              <a:gd name="connsiteX61" fmla="*/ 309561 w 945356"/>
              <a:gd name="connsiteY61" fmla="*/ 1159669 h 1497807"/>
              <a:gd name="connsiteX62" fmla="*/ 295275 w 945356"/>
              <a:gd name="connsiteY62" fmla="*/ 1197769 h 1497807"/>
              <a:gd name="connsiteX63" fmla="*/ 257174 w 945356"/>
              <a:gd name="connsiteY63" fmla="*/ 1204913 h 1497807"/>
              <a:gd name="connsiteX64" fmla="*/ 240506 w 945356"/>
              <a:gd name="connsiteY64" fmla="*/ 1243012 h 1497807"/>
              <a:gd name="connsiteX65" fmla="*/ 190499 w 945356"/>
              <a:gd name="connsiteY65" fmla="*/ 1300163 h 1497807"/>
              <a:gd name="connsiteX66" fmla="*/ 150018 w 945356"/>
              <a:gd name="connsiteY66" fmla="*/ 1333501 h 1497807"/>
              <a:gd name="connsiteX67" fmla="*/ 102393 w 945356"/>
              <a:gd name="connsiteY67" fmla="*/ 1366838 h 1497807"/>
              <a:gd name="connsiteX68" fmla="*/ 71437 w 945356"/>
              <a:gd name="connsiteY68" fmla="*/ 1395412 h 1497807"/>
              <a:gd name="connsiteX69" fmla="*/ 30955 w 945356"/>
              <a:gd name="connsiteY69" fmla="*/ 1443038 h 1497807"/>
              <a:gd name="connsiteX70" fmla="*/ 0 w 945356"/>
              <a:gd name="connsiteY70" fmla="*/ 1497807 h 1497807"/>
              <a:gd name="connsiteX0" fmla="*/ 885825 w 945356"/>
              <a:gd name="connsiteY0" fmla="*/ 0 h 1435894"/>
              <a:gd name="connsiteX1" fmla="*/ 909637 w 945356"/>
              <a:gd name="connsiteY1" fmla="*/ 28575 h 1435894"/>
              <a:gd name="connsiteX2" fmla="*/ 914400 w 945356"/>
              <a:gd name="connsiteY2" fmla="*/ 47625 h 1435894"/>
              <a:gd name="connsiteX3" fmla="*/ 904875 w 945356"/>
              <a:gd name="connsiteY3" fmla="*/ 71437 h 1435894"/>
              <a:gd name="connsiteX4" fmla="*/ 914400 w 945356"/>
              <a:gd name="connsiteY4" fmla="*/ 92868 h 1435894"/>
              <a:gd name="connsiteX5" fmla="*/ 945356 w 945356"/>
              <a:gd name="connsiteY5" fmla="*/ 130968 h 1435894"/>
              <a:gd name="connsiteX6" fmla="*/ 935831 w 945356"/>
              <a:gd name="connsiteY6" fmla="*/ 147637 h 1435894"/>
              <a:gd name="connsiteX7" fmla="*/ 909637 w 945356"/>
              <a:gd name="connsiteY7" fmla="*/ 173831 h 1435894"/>
              <a:gd name="connsiteX8" fmla="*/ 926306 w 945356"/>
              <a:gd name="connsiteY8" fmla="*/ 192881 h 1435894"/>
              <a:gd name="connsiteX9" fmla="*/ 938212 w 945356"/>
              <a:gd name="connsiteY9" fmla="*/ 209550 h 1435894"/>
              <a:gd name="connsiteX10" fmla="*/ 928687 w 945356"/>
              <a:gd name="connsiteY10" fmla="*/ 223837 h 1435894"/>
              <a:gd name="connsiteX11" fmla="*/ 912018 w 945356"/>
              <a:gd name="connsiteY11" fmla="*/ 221456 h 1435894"/>
              <a:gd name="connsiteX12" fmla="*/ 890587 w 945356"/>
              <a:gd name="connsiteY12" fmla="*/ 233362 h 1435894"/>
              <a:gd name="connsiteX13" fmla="*/ 878681 w 945356"/>
              <a:gd name="connsiteY13" fmla="*/ 269081 h 1435894"/>
              <a:gd name="connsiteX14" fmla="*/ 866775 w 945356"/>
              <a:gd name="connsiteY14" fmla="*/ 285750 h 1435894"/>
              <a:gd name="connsiteX15" fmla="*/ 840581 w 945356"/>
              <a:gd name="connsiteY15" fmla="*/ 309562 h 1435894"/>
              <a:gd name="connsiteX16" fmla="*/ 812006 w 945356"/>
              <a:gd name="connsiteY16" fmla="*/ 330993 h 1435894"/>
              <a:gd name="connsiteX17" fmla="*/ 790575 w 945356"/>
              <a:gd name="connsiteY17" fmla="*/ 354806 h 1435894"/>
              <a:gd name="connsiteX18" fmla="*/ 766762 w 945356"/>
              <a:gd name="connsiteY18" fmla="*/ 373856 h 1435894"/>
              <a:gd name="connsiteX19" fmla="*/ 766762 w 945356"/>
              <a:gd name="connsiteY19" fmla="*/ 400050 h 1435894"/>
              <a:gd name="connsiteX20" fmla="*/ 776287 w 945356"/>
              <a:gd name="connsiteY20" fmla="*/ 431006 h 1435894"/>
              <a:gd name="connsiteX21" fmla="*/ 773906 w 945356"/>
              <a:gd name="connsiteY21" fmla="*/ 450056 h 1435894"/>
              <a:gd name="connsiteX22" fmla="*/ 750093 w 945356"/>
              <a:gd name="connsiteY22" fmla="*/ 461962 h 1435894"/>
              <a:gd name="connsiteX23" fmla="*/ 731043 w 945356"/>
              <a:gd name="connsiteY23" fmla="*/ 478631 h 1435894"/>
              <a:gd name="connsiteX24" fmla="*/ 726281 w 945356"/>
              <a:gd name="connsiteY24" fmla="*/ 488156 h 1435894"/>
              <a:gd name="connsiteX25" fmla="*/ 726281 w 945356"/>
              <a:gd name="connsiteY25" fmla="*/ 509587 h 1435894"/>
              <a:gd name="connsiteX26" fmla="*/ 728662 w 945356"/>
              <a:gd name="connsiteY26" fmla="*/ 531018 h 1435894"/>
              <a:gd name="connsiteX27" fmla="*/ 721518 w 945356"/>
              <a:gd name="connsiteY27" fmla="*/ 545306 h 1435894"/>
              <a:gd name="connsiteX28" fmla="*/ 695325 w 945356"/>
              <a:gd name="connsiteY28" fmla="*/ 542925 h 1435894"/>
              <a:gd name="connsiteX29" fmla="*/ 676275 w 945356"/>
              <a:gd name="connsiteY29" fmla="*/ 550068 h 1435894"/>
              <a:gd name="connsiteX30" fmla="*/ 669131 w 945356"/>
              <a:gd name="connsiteY30" fmla="*/ 564356 h 1435894"/>
              <a:gd name="connsiteX31" fmla="*/ 657225 w 945356"/>
              <a:gd name="connsiteY31" fmla="*/ 585787 h 1435894"/>
              <a:gd name="connsiteX32" fmla="*/ 657225 w 945356"/>
              <a:gd name="connsiteY32" fmla="*/ 602456 h 1435894"/>
              <a:gd name="connsiteX33" fmla="*/ 621506 w 945356"/>
              <a:gd name="connsiteY33" fmla="*/ 619125 h 1435894"/>
              <a:gd name="connsiteX34" fmla="*/ 602456 w 945356"/>
              <a:gd name="connsiteY34" fmla="*/ 635793 h 1435894"/>
              <a:gd name="connsiteX35" fmla="*/ 588168 w 945356"/>
              <a:gd name="connsiteY35" fmla="*/ 661987 h 1435894"/>
              <a:gd name="connsiteX36" fmla="*/ 583406 w 945356"/>
              <a:gd name="connsiteY36" fmla="*/ 683418 h 1435894"/>
              <a:gd name="connsiteX37" fmla="*/ 552450 w 945356"/>
              <a:gd name="connsiteY37" fmla="*/ 702468 h 1435894"/>
              <a:gd name="connsiteX38" fmla="*/ 523875 w 945356"/>
              <a:gd name="connsiteY38" fmla="*/ 726281 h 1435894"/>
              <a:gd name="connsiteX39" fmla="*/ 507206 w 945356"/>
              <a:gd name="connsiteY39" fmla="*/ 733425 h 1435894"/>
              <a:gd name="connsiteX40" fmla="*/ 490537 w 945356"/>
              <a:gd name="connsiteY40" fmla="*/ 764381 h 1435894"/>
              <a:gd name="connsiteX41" fmla="*/ 483393 w 945356"/>
              <a:gd name="connsiteY41" fmla="*/ 785812 h 1435894"/>
              <a:gd name="connsiteX42" fmla="*/ 483393 w 945356"/>
              <a:gd name="connsiteY42" fmla="*/ 800100 h 1435894"/>
              <a:gd name="connsiteX43" fmla="*/ 447675 w 945356"/>
              <a:gd name="connsiteY43" fmla="*/ 826293 h 1435894"/>
              <a:gd name="connsiteX44" fmla="*/ 431006 w 945356"/>
              <a:gd name="connsiteY44" fmla="*/ 854868 h 1435894"/>
              <a:gd name="connsiteX45" fmla="*/ 416718 w 945356"/>
              <a:gd name="connsiteY45" fmla="*/ 866775 h 1435894"/>
              <a:gd name="connsiteX46" fmla="*/ 402431 w 945356"/>
              <a:gd name="connsiteY46" fmla="*/ 873918 h 1435894"/>
              <a:gd name="connsiteX47" fmla="*/ 357187 w 945356"/>
              <a:gd name="connsiteY47" fmla="*/ 876300 h 1435894"/>
              <a:gd name="connsiteX48" fmla="*/ 347662 w 945356"/>
              <a:gd name="connsiteY48" fmla="*/ 900112 h 1435894"/>
              <a:gd name="connsiteX49" fmla="*/ 350043 w 945356"/>
              <a:gd name="connsiteY49" fmla="*/ 926306 h 1435894"/>
              <a:gd name="connsiteX50" fmla="*/ 338137 w 945356"/>
              <a:gd name="connsiteY50" fmla="*/ 940593 h 1435894"/>
              <a:gd name="connsiteX51" fmla="*/ 330993 w 945356"/>
              <a:gd name="connsiteY51" fmla="*/ 954881 h 1435894"/>
              <a:gd name="connsiteX52" fmla="*/ 335756 w 945356"/>
              <a:gd name="connsiteY52" fmla="*/ 981075 h 1435894"/>
              <a:gd name="connsiteX53" fmla="*/ 335756 w 945356"/>
              <a:gd name="connsiteY53" fmla="*/ 1000125 h 1435894"/>
              <a:gd name="connsiteX54" fmla="*/ 311943 w 945356"/>
              <a:gd name="connsiteY54" fmla="*/ 1002506 h 1435894"/>
              <a:gd name="connsiteX55" fmla="*/ 276224 w 945356"/>
              <a:gd name="connsiteY55" fmla="*/ 1014412 h 1435894"/>
              <a:gd name="connsiteX56" fmla="*/ 252412 w 945356"/>
              <a:gd name="connsiteY56" fmla="*/ 1040606 h 1435894"/>
              <a:gd name="connsiteX57" fmla="*/ 259556 w 945356"/>
              <a:gd name="connsiteY57" fmla="*/ 1062037 h 1435894"/>
              <a:gd name="connsiteX58" fmla="*/ 285749 w 945356"/>
              <a:gd name="connsiteY58" fmla="*/ 1054893 h 1435894"/>
              <a:gd name="connsiteX59" fmla="*/ 304800 w 945356"/>
              <a:gd name="connsiteY59" fmla="*/ 1059656 h 1435894"/>
              <a:gd name="connsiteX60" fmla="*/ 309561 w 945356"/>
              <a:gd name="connsiteY60" fmla="*/ 1097756 h 1435894"/>
              <a:gd name="connsiteX61" fmla="*/ 295275 w 945356"/>
              <a:gd name="connsiteY61" fmla="*/ 1135856 h 1435894"/>
              <a:gd name="connsiteX62" fmla="*/ 257174 w 945356"/>
              <a:gd name="connsiteY62" fmla="*/ 1143000 h 1435894"/>
              <a:gd name="connsiteX63" fmla="*/ 240506 w 945356"/>
              <a:gd name="connsiteY63" fmla="*/ 1181099 h 1435894"/>
              <a:gd name="connsiteX64" fmla="*/ 190499 w 945356"/>
              <a:gd name="connsiteY64" fmla="*/ 1238250 h 1435894"/>
              <a:gd name="connsiteX65" fmla="*/ 150018 w 945356"/>
              <a:gd name="connsiteY65" fmla="*/ 1271588 h 1435894"/>
              <a:gd name="connsiteX66" fmla="*/ 102393 w 945356"/>
              <a:gd name="connsiteY66" fmla="*/ 1304925 h 1435894"/>
              <a:gd name="connsiteX67" fmla="*/ 71437 w 945356"/>
              <a:gd name="connsiteY67" fmla="*/ 1333499 h 1435894"/>
              <a:gd name="connsiteX68" fmla="*/ 30955 w 945356"/>
              <a:gd name="connsiteY68" fmla="*/ 1381125 h 1435894"/>
              <a:gd name="connsiteX69" fmla="*/ 0 w 945356"/>
              <a:gd name="connsiteY69" fmla="*/ 1435894 h 1435894"/>
              <a:gd name="connsiteX0" fmla="*/ 885825 w 945356"/>
              <a:gd name="connsiteY0" fmla="*/ 0 h 1435894"/>
              <a:gd name="connsiteX1" fmla="*/ 914400 w 945356"/>
              <a:gd name="connsiteY1" fmla="*/ 47625 h 1435894"/>
              <a:gd name="connsiteX2" fmla="*/ 904875 w 945356"/>
              <a:gd name="connsiteY2" fmla="*/ 71437 h 1435894"/>
              <a:gd name="connsiteX3" fmla="*/ 914400 w 945356"/>
              <a:gd name="connsiteY3" fmla="*/ 92868 h 1435894"/>
              <a:gd name="connsiteX4" fmla="*/ 945356 w 945356"/>
              <a:gd name="connsiteY4" fmla="*/ 130968 h 1435894"/>
              <a:gd name="connsiteX5" fmla="*/ 935831 w 945356"/>
              <a:gd name="connsiteY5" fmla="*/ 147637 h 1435894"/>
              <a:gd name="connsiteX6" fmla="*/ 909637 w 945356"/>
              <a:gd name="connsiteY6" fmla="*/ 173831 h 1435894"/>
              <a:gd name="connsiteX7" fmla="*/ 926306 w 945356"/>
              <a:gd name="connsiteY7" fmla="*/ 192881 h 1435894"/>
              <a:gd name="connsiteX8" fmla="*/ 938212 w 945356"/>
              <a:gd name="connsiteY8" fmla="*/ 209550 h 1435894"/>
              <a:gd name="connsiteX9" fmla="*/ 928687 w 945356"/>
              <a:gd name="connsiteY9" fmla="*/ 223837 h 1435894"/>
              <a:gd name="connsiteX10" fmla="*/ 912018 w 945356"/>
              <a:gd name="connsiteY10" fmla="*/ 221456 h 1435894"/>
              <a:gd name="connsiteX11" fmla="*/ 890587 w 945356"/>
              <a:gd name="connsiteY11" fmla="*/ 233362 h 1435894"/>
              <a:gd name="connsiteX12" fmla="*/ 878681 w 945356"/>
              <a:gd name="connsiteY12" fmla="*/ 269081 h 1435894"/>
              <a:gd name="connsiteX13" fmla="*/ 866775 w 945356"/>
              <a:gd name="connsiteY13" fmla="*/ 285750 h 1435894"/>
              <a:gd name="connsiteX14" fmla="*/ 840581 w 945356"/>
              <a:gd name="connsiteY14" fmla="*/ 309562 h 1435894"/>
              <a:gd name="connsiteX15" fmla="*/ 812006 w 945356"/>
              <a:gd name="connsiteY15" fmla="*/ 330993 h 1435894"/>
              <a:gd name="connsiteX16" fmla="*/ 790575 w 945356"/>
              <a:gd name="connsiteY16" fmla="*/ 354806 h 1435894"/>
              <a:gd name="connsiteX17" fmla="*/ 766762 w 945356"/>
              <a:gd name="connsiteY17" fmla="*/ 373856 h 1435894"/>
              <a:gd name="connsiteX18" fmla="*/ 766762 w 945356"/>
              <a:gd name="connsiteY18" fmla="*/ 400050 h 1435894"/>
              <a:gd name="connsiteX19" fmla="*/ 776287 w 945356"/>
              <a:gd name="connsiteY19" fmla="*/ 431006 h 1435894"/>
              <a:gd name="connsiteX20" fmla="*/ 773906 w 945356"/>
              <a:gd name="connsiteY20" fmla="*/ 450056 h 1435894"/>
              <a:gd name="connsiteX21" fmla="*/ 750093 w 945356"/>
              <a:gd name="connsiteY21" fmla="*/ 461962 h 1435894"/>
              <a:gd name="connsiteX22" fmla="*/ 731043 w 945356"/>
              <a:gd name="connsiteY22" fmla="*/ 478631 h 1435894"/>
              <a:gd name="connsiteX23" fmla="*/ 726281 w 945356"/>
              <a:gd name="connsiteY23" fmla="*/ 488156 h 1435894"/>
              <a:gd name="connsiteX24" fmla="*/ 726281 w 945356"/>
              <a:gd name="connsiteY24" fmla="*/ 509587 h 1435894"/>
              <a:gd name="connsiteX25" fmla="*/ 728662 w 945356"/>
              <a:gd name="connsiteY25" fmla="*/ 531018 h 1435894"/>
              <a:gd name="connsiteX26" fmla="*/ 721518 w 945356"/>
              <a:gd name="connsiteY26" fmla="*/ 545306 h 1435894"/>
              <a:gd name="connsiteX27" fmla="*/ 695325 w 945356"/>
              <a:gd name="connsiteY27" fmla="*/ 542925 h 1435894"/>
              <a:gd name="connsiteX28" fmla="*/ 676275 w 945356"/>
              <a:gd name="connsiteY28" fmla="*/ 550068 h 1435894"/>
              <a:gd name="connsiteX29" fmla="*/ 669131 w 945356"/>
              <a:gd name="connsiteY29" fmla="*/ 564356 h 1435894"/>
              <a:gd name="connsiteX30" fmla="*/ 657225 w 945356"/>
              <a:gd name="connsiteY30" fmla="*/ 585787 h 1435894"/>
              <a:gd name="connsiteX31" fmla="*/ 657225 w 945356"/>
              <a:gd name="connsiteY31" fmla="*/ 602456 h 1435894"/>
              <a:gd name="connsiteX32" fmla="*/ 621506 w 945356"/>
              <a:gd name="connsiteY32" fmla="*/ 619125 h 1435894"/>
              <a:gd name="connsiteX33" fmla="*/ 602456 w 945356"/>
              <a:gd name="connsiteY33" fmla="*/ 635793 h 1435894"/>
              <a:gd name="connsiteX34" fmla="*/ 588168 w 945356"/>
              <a:gd name="connsiteY34" fmla="*/ 661987 h 1435894"/>
              <a:gd name="connsiteX35" fmla="*/ 583406 w 945356"/>
              <a:gd name="connsiteY35" fmla="*/ 683418 h 1435894"/>
              <a:gd name="connsiteX36" fmla="*/ 552450 w 945356"/>
              <a:gd name="connsiteY36" fmla="*/ 702468 h 1435894"/>
              <a:gd name="connsiteX37" fmla="*/ 523875 w 945356"/>
              <a:gd name="connsiteY37" fmla="*/ 726281 h 1435894"/>
              <a:gd name="connsiteX38" fmla="*/ 507206 w 945356"/>
              <a:gd name="connsiteY38" fmla="*/ 733425 h 1435894"/>
              <a:gd name="connsiteX39" fmla="*/ 490537 w 945356"/>
              <a:gd name="connsiteY39" fmla="*/ 764381 h 1435894"/>
              <a:gd name="connsiteX40" fmla="*/ 483393 w 945356"/>
              <a:gd name="connsiteY40" fmla="*/ 785812 h 1435894"/>
              <a:gd name="connsiteX41" fmla="*/ 483393 w 945356"/>
              <a:gd name="connsiteY41" fmla="*/ 800100 h 1435894"/>
              <a:gd name="connsiteX42" fmla="*/ 447675 w 945356"/>
              <a:gd name="connsiteY42" fmla="*/ 826293 h 1435894"/>
              <a:gd name="connsiteX43" fmla="*/ 431006 w 945356"/>
              <a:gd name="connsiteY43" fmla="*/ 854868 h 1435894"/>
              <a:gd name="connsiteX44" fmla="*/ 416718 w 945356"/>
              <a:gd name="connsiteY44" fmla="*/ 866775 h 1435894"/>
              <a:gd name="connsiteX45" fmla="*/ 402431 w 945356"/>
              <a:gd name="connsiteY45" fmla="*/ 873918 h 1435894"/>
              <a:gd name="connsiteX46" fmla="*/ 357187 w 945356"/>
              <a:gd name="connsiteY46" fmla="*/ 876300 h 1435894"/>
              <a:gd name="connsiteX47" fmla="*/ 347662 w 945356"/>
              <a:gd name="connsiteY47" fmla="*/ 900112 h 1435894"/>
              <a:gd name="connsiteX48" fmla="*/ 350043 w 945356"/>
              <a:gd name="connsiteY48" fmla="*/ 926306 h 1435894"/>
              <a:gd name="connsiteX49" fmla="*/ 338137 w 945356"/>
              <a:gd name="connsiteY49" fmla="*/ 940593 h 1435894"/>
              <a:gd name="connsiteX50" fmla="*/ 330993 w 945356"/>
              <a:gd name="connsiteY50" fmla="*/ 954881 h 1435894"/>
              <a:gd name="connsiteX51" fmla="*/ 335756 w 945356"/>
              <a:gd name="connsiteY51" fmla="*/ 981075 h 1435894"/>
              <a:gd name="connsiteX52" fmla="*/ 335756 w 945356"/>
              <a:gd name="connsiteY52" fmla="*/ 1000125 h 1435894"/>
              <a:gd name="connsiteX53" fmla="*/ 311943 w 945356"/>
              <a:gd name="connsiteY53" fmla="*/ 1002506 h 1435894"/>
              <a:gd name="connsiteX54" fmla="*/ 276224 w 945356"/>
              <a:gd name="connsiteY54" fmla="*/ 1014412 h 1435894"/>
              <a:gd name="connsiteX55" fmla="*/ 252412 w 945356"/>
              <a:gd name="connsiteY55" fmla="*/ 1040606 h 1435894"/>
              <a:gd name="connsiteX56" fmla="*/ 259556 w 945356"/>
              <a:gd name="connsiteY56" fmla="*/ 1062037 h 1435894"/>
              <a:gd name="connsiteX57" fmla="*/ 285749 w 945356"/>
              <a:gd name="connsiteY57" fmla="*/ 1054893 h 1435894"/>
              <a:gd name="connsiteX58" fmla="*/ 304800 w 945356"/>
              <a:gd name="connsiteY58" fmla="*/ 1059656 h 1435894"/>
              <a:gd name="connsiteX59" fmla="*/ 309561 w 945356"/>
              <a:gd name="connsiteY59" fmla="*/ 1097756 h 1435894"/>
              <a:gd name="connsiteX60" fmla="*/ 295275 w 945356"/>
              <a:gd name="connsiteY60" fmla="*/ 1135856 h 1435894"/>
              <a:gd name="connsiteX61" fmla="*/ 257174 w 945356"/>
              <a:gd name="connsiteY61" fmla="*/ 1143000 h 1435894"/>
              <a:gd name="connsiteX62" fmla="*/ 240506 w 945356"/>
              <a:gd name="connsiteY62" fmla="*/ 1181099 h 1435894"/>
              <a:gd name="connsiteX63" fmla="*/ 190499 w 945356"/>
              <a:gd name="connsiteY63" fmla="*/ 1238250 h 1435894"/>
              <a:gd name="connsiteX64" fmla="*/ 150018 w 945356"/>
              <a:gd name="connsiteY64" fmla="*/ 1271588 h 1435894"/>
              <a:gd name="connsiteX65" fmla="*/ 102393 w 945356"/>
              <a:gd name="connsiteY65" fmla="*/ 1304925 h 1435894"/>
              <a:gd name="connsiteX66" fmla="*/ 71437 w 945356"/>
              <a:gd name="connsiteY66" fmla="*/ 1333499 h 1435894"/>
              <a:gd name="connsiteX67" fmla="*/ 30955 w 945356"/>
              <a:gd name="connsiteY67" fmla="*/ 1381125 h 1435894"/>
              <a:gd name="connsiteX68" fmla="*/ 0 w 945356"/>
              <a:gd name="connsiteY68" fmla="*/ 1435894 h 1435894"/>
              <a:gd name="connsiteX0" fmla="*/ 885825 w 945356"/>
              <a:gd name="connsiteY0" fmla="*/ 0 h 1435894"/>
              <a:gd name="connsiteX1" fmla="*/ 914400 w 945356"/>
              <a:gd name="connsiteY1" fmla="*/ 47625 h 1435894"/>
              <a:gd name="connsiteX2" fmla="*/ 914400 w 945356"/>
              <a:gd name="connsiteY2" fmla="*/ 92868 h 1435894"/>
              <a:gd name="connsiteX3" fmla="*/ 945356 w 945356"/>
              <a:gd name="connsiteY3" fmla="*/ 130968 h 1435894"/>
              <a:gd name="connsiteX4" fmla="*/ 935831 w 945356"/>
              <a:gd name="connsiteY4" fmla="*/ 147637 h 1435894"/>
              <a:gd name="connsiteX5" fmla="*/ 909637 w 945356"/>
              <a:gd name="connsiteY5" fmla="*/ 173831 h 1435894"/>
              <a:gd name="connsiteX6" fmla="*/ 926306 w 945356"/>
              <a:gd name="connsiteY6" fmla="*/ 192881 h 1435894"/>
              <a:gd name="connsiteX7" fmla="*/ 938212 w 945356"/>
              <a:gd name="connsiteY7" fmla="*/ 209550 h 1435894"/>
              <a:gd name="connsiteX8" fmla="*/ 928687 w 945356"/>
              <a:gd name="connsiteY8" fmla="*/ 223837 h 1435894"/>
              <a:gd name="connsiteX9" fmla="*/ 912018 w 945356"/>
              <a:gd name="connsiteY9" fmla="*/ 221456 h 1435894"/>
              <a:gd name="connsiteX10" fmla="*/ 890587 w 945356"/>
              <a:gd name="connsiteY10" fmla="*/ 233362 h 1435894"/>
              <a:gd name="connsiteX11" fmla="*/ 878681 w 945356"/>
              <a:gd name="connsiteY11" fmla="*/ 269081 h 1435894"/>
              <a:gd name="connsiteX12" fmla="*/ 866775 w 945356"/>
              <a:gd name="connsiteY12" fmla="*/ 285750 h 1435894"/>
              <a:gd name="connsiteX13" fmla="*/ 840581 w 945356"/>
              <a:gd name="connsiteY13" fmla="*/ 309562 h 1435894"/>
              <a:gd name="connsiteX14" fmla="*/ 812006 w 945356"/>
              <a:gd name="connsiteY14" fmla="*/ 330993 h 1435894"/>
              <a:gd name="connsiteX15" fmla="*/ 790575 w 945356"/>
              <a:gd name="connsiteY15" fmla="*/ 354806 h 1435894"/>
              <a:gd name="connsiteX16" fmla="*/ 766762 w 945356"/>
              <a:gd name="connsiteY16" fmla="*/ 373856 h 1435894"/>
              <a:gd name="connsiteX17" fmla="*/ 766762 w 945356"/>
              <a:gd name="connsiteY17" fmla="*/ 400050 h 1435894"/>
              <a:gd name="connsiteX18" fmla="*/ 776287 w 945356"/>
              <a:gd name="connsiteY18" fmla="*/ 431006 h 1435894"/>
              <a:gd name="connsiteX19" fmla="*/ 773906 w 945356"/>
              <a:gd name="connsiteY19" fmla="*/ 450056 h 1435894"/>
              <a:gd name="connsiteX20" fmla="*/ 750093 w 945356"/>
              <a:gd name="connsiteY20" fmla="*/ 461962 h 1435894"/>
              <a:gd name="connsiteX21" fmla="*/ 731043 w 945356"/>
              <a:gd name="connsiteY21" fmla="*/ 478631 h 1435894"/>
              <a:gd name="connsiteX22" fmla="*/ 726281 w 945356"/>
              <a:gd name="connsiteY22" fmla="*/ 488156 h 1435894"/>
              <a:gd name="connsiteX23" fmla="*/ 726281 w 945356"/>
              <a:gd name="connsiteY23" fmla="*/ 509587 h 1435894"/>
              <a:gd name="connsiteX24" fmla="*/ 728662 w 945356"/>
              <a:gd name="connsiteY24" fmla="*/ 531018 h 1435894"/>
              <a:gd name="connsiteX25" fmla="*/ 721518 w 945356"/>
              <a:gd name="connsiteY25" fmla="*/ 545306 h 1435894"/>
              <a:gd name="connsiteX26" fmla="*/ 695325 w 945356"/>
              <a:gd name="connsiteY26" fmla="*/ 542925 h 1435894"/>
              <a:gd name="connsiteX27" fmla="*/ 676275 w 945356"/>
              <a:gd name="connsiteY27" fmla="*/ 550068 h 1435894"/>
              <a:gd name="connsiteX28" fmla="*/ 669131 w 945356"/>
              <a:gd name="connsiteY28" fmla="*/ 564356 h 1435894"/>
              <a:gd name="connsiteX29" fmla="*/ 657225 w 945356"/>
              <a:gd name="connsiteY29" fmla="*/ 585787 h 1435894"/>
              <a:gd name="connsiteX30" fmla="*/ 657225 w 945356"/>
              <a:gd name="connsiteY30" fmla="*/ 602456 h 1435894"/>
              <a:gd name="connsiteX31" fmla="*/ 621506 w 945356"/>
              <a:gd name="connsiteY31" fmla="*/ 619125 h 1435894"/>
              <a:gd name="connsiteX32" fmla="*/ 602456 w 945356"/>
              <a:gd name="connsiteY32" fmla="*/ 635793 h 1435894"/>
              <a:gd name="connsiteX33" fmla="*/ 588168 w 945356"/>
              <a:gd name="connsiteY33" fmla="*/ 661987 h 1435894"/>
              <a:gd name="connsiteX34" fmla="*/ 583406 w 945356"/>
              <a:gd name="connsiteY34" fmla="*/ 683418 h 1435894"/>
              <a:gd name="connsiteX35" fmla="*/ 552450 w 945356"/>
              <a:gd name="connsiteY35" fmla="*/ 702468 h 1435894"/>
              <a:gd name="connsiteX36" fmla="*/ 523875 w 945356"/>
              <a:gd name="connsiteY36" fmla="*/ 726281 h 1435894"/>
              <a:gd name="connsiteX37" fmla="*/ 507206 w 945356"/>
              <a:gd name="connsiteY37" fmla="*/ 733425 h 1435894"/>
              <a:gd name="connsiteX38" fmla="*/ 490537 w 945356"/>
              <a:gd name="connsiteY38" fmla="*/ 764381 h 1435894"/>
              <a:gd name="connsiteX39" fmla="*/ 483393 w 945356"/>
              <a:gd name="connsiteY39" fmla="*/ 785812 h 1435894"/>
              <a:gd name="connsiteX40" fmla="*/ 483393 w 945356"/>
              <a:gd name="connsiteY40" fmla="*/ 800100 h 1435894"/>
              <a:gd name="connsiteX41" fmla="*/ 447675 w 945356"/>
              <a:gd name="connsiteY41" fmla="*/ 826293 h 1435894"/>
              <a:gd name="connsiteX42" fmla="*/ 431006 w 945356"/>
              <a:gd name="connsiteY42" fmla="*/ 854868 h 1435894"/>
              <a:gd name="connsiteX43" fmla="*/ 416718 w 945356"/>
              <a:gd name="connsiteY43" fmla="*/ 866775 h 1435894"/>
              <a:gd name="connsiteX44" fmla="*/ 402431 w 945356"/>
              <a:gd name="connsiteY44" fmla="*/ 873918 h 1435894"/>
              <a:gd name="connsiteX45" fmla="*/ 357187 w 945356"/>
              <a:gd name="connsiteY45" fmla="*/ 876300 h 1435894"/>
              <a:gd name="connsiteX46" fmla="*/ 347662 w 945356"/>
              <a:gd name="connsiteY46" fmla="*/ 900112 h 1435894"/>
              <a:gd name="connsiteX47" fmla="*/ 350043 w 945356"/>
              <a:gd name="connsiteY47" fmla="*/ 926306 h 1435894"/>
              <a:gd name="connsiteX48" fmla="*/ 338137 w 945356"/>
              <a:gd name="connsiteY48" fmla="*/ 940593 h 1435894"/>
              <a:gd name="connsiteX49" fmla="*/ 330993 w 945356"/>
              <a:gd name="connsiteY49" fmla="*/ 954881 h 1435894"/>
              <a:gd name="connsiteX50" fmla="*/ 335756 w 945356"/>
              <a:gd name="connsiteY50" fmla="*/ 981075 h 1435894"/>
              <a:gd name="connsiteX51" fmla="*/ 335756 w 945356"/>
              <a:gd name="connsiteY51" fmla="*/ 1000125 h 1435894"/>
              <a:gd name="connsiteX52" fmla="*/ 311943 w 945356"/>
              <a:gd name="connsiteY52" fmla="*/ 1002506 h 1435894"/>
              <a:gd name="connsiteX53" fmla="*/ 276224 w 945356"/>
              <a:gd name="connsiteY53" fmla="*/ 1014412 h 1435894"/>
              <a:gd name="connsiteX54" fmla="*/ 252412 w 945356"/>
              <a:gd name="connsiteY54" fmla="*/ 1040606 h 1435894"/>
              <a:gd name="connsiteX55" fmla="*/ 259556 w 945356"/>
              <a:gd name="connsiteY55" fmla="*/ 1062037 h 1435894"/>
              <a:gd name="connsiteX56" fmla="*/ 285749 w 945356"/>
              <a:gd name="connsiteY56" fmla="*/ 1054893 h 1435894"/>
              <a:gd name="connsiteX57" fmla="*/ 304800 w 945356"/>
              <a:gd name="connsiteY57" fmla="*/ 1059656 h 1435894"/>
              <a:gd name="connsiteX58" fmla="*/ 309561 w 945356"/>
              <a:gd name="connsiteY58" fmla="*/ 1097756 h 1435894"/>
              <a:gd name="connsiteX59" fmla="*/ 295275 w 945356"/>
              <a:gd name="connsiteY59" fmla="*/ 1135856 h 1435894"/>
              <a:gd name="connsiteX60" fmla="*/ 257174 w 945356"/>
              <a:gd name="connsiteY60" fmla="*/ 1143000 h 1435894"/>
              <a:gd name="connsiteX61" fmla="*/ 240506 w 945356"/>
              <a:gd name="connsiteY61" fmla="*/ 1181099 h 1435894"/>
              <a:gd name="connsiteX62" fmla="*/ 190499 w 945356"/>
              <a:gd name="connsiteY62" fmla="*/ 1238250 h 1435894"/>
              <a:gd name="connsiteX63" fmla="*/ 150018 w 945356"/>
              <a:gd name="connsiteY63" fmla="*/ 1271588 h 1435894"/>
              <a:gd name="connsiteX64" fmla="*/ 102393 w 945356"/>
              <a:gd name="connsiteY64" fmla="*/ 1304925 h 1435894"/>
              <a:gd name="connsiteX65" fmla="*/ 71437 w 945356"/>
              <a:gd name="connsiteY65" fmla="*/ 1333499 h 1435894"/>
              <a:gd name="connsiteX66" fmla="*/ 30955 w 945356"/>
              <a:gd name="connsiteY66" fmla="*/ 1381125 h 1435894"/>
              <a:gd name="connsiteX67" fmla="*/ 0 w 945356"/>
              <a:gd name="connsiteY67" fmla="*/ 1435894 h 1435894"/>
              <a:gd name="connsiteX0" fmla="*/ 885825 w 945356"/>
              <a:gd name="connsiteY0" fmla="*/ 0 h 1435894"/>
              <a:gd name="connsiteX1" fmla="*/ 914400 w 945356"/>
              <a:gd name="connsiteY1" fmla="*/ 47625 h 1435894"/>
              <a:gd name="connsiteX2" fmla="*/ 914400 w 945356"/>
              <a:gd name="connsiteY2" fmla="*/ 92868 h 1435894"/>
              <a:gd name="connsiteX3" fmla="*/ 945356 w 945356"/>
              <a:gd name="connsiteY3" fmla="*/ 130968 h 1435894"/>
              <a:gd name="connsiteX4" fmla="*/ 909637 w 945356"/>
              <a:gd name="connsiteY4" fmla="*/ 173831 h 1435894"/>
              <a:gd name="connsiteX5" fmla="*/ 926306 w 945356"/>
              <a:gd name="connsiteY5" fmla="*/ 192881 h 1435894"/>
              <a:gd name="connsiteX6" fmla="*/ 938212 w 945356"/>
              <a:gd name="connsiteY6" fmla="*/ 209550 h 1435894"/>
              <a:gd name="connsiteX7" fmla="*/ 928687 w 945356"/>
              <a:gd name="connsiteY7" fmla="*/ 223837 h 1435894"/>
              <a:gd name="connsiteX8" fmla="*/ 912018 w 945356"/>
              <a:gd name="connsiteY8" fmla="*/ 221456 h 1435894"/>
              <a:gd name="connsiteX9" fmla="*/ 890587 w 945356"/>
              <a:gd name="connsiteY9" fmla="*/ 233362 h 1435894"/>
              <a:gd name="connsiteX10" fmla="*/ 878681 w 945356"/>
              <a:gd name="connsiteY10" fmla="*/ 269081 h 1435894"/>
              <a:gd name="connsiteX11" fmla="*/ 866775 w 945356"/>
              <a:gd name="connsiteY11" fmla="*/ 285750 h 1435894"/>
              <a:gd name="connsiteX12" fmla="*/ 840581 w 945356"/>
              <a:gd name="connsiteY12" fmla="*/ 309562 h 1435894"/>
              <a:gd name="connsiteX13" fmla="*/ 812006 w 945356"/>
              <a:gd name="connsiteY13" fmla="*/ 330993 h 1435894"/>
              <a:gd name="connsiteX14" fmla="*/ 790575 w 945356"/>
              <a:gd name="connsiteY14" fmla="*/ 354806 h 1435894"/>
              <a:gd name="connsiteX15" fmla="*/ 766762 w 945356"/>
              <a:gd name="connsiteY15" fmla="*/ 373856 h 1435894"/>
              <a:gd name="connsiteX16" fmla="*/ 766762 w 945356"/>
              <a:gd name="connsiteY16" fmla="*/ 400050 h 1435894"/>
              <a:gd name="connsiteX17" fmla="*/ 776287 w 945356"/>
              <a:gd name="connsiteY17" fmla="*/ 431006 h 1435894"/>
              <a:gd name="connsiteX18" fmla="*/ 773906 w 945356"/>
              <a:gd name="connsiteY18" fmla="*/ 450056 h 1435894"/>
              <a:gd name="connsiteX19" fmla="*/ 750093 w 945356"/>
              <a:gd name="connsiteY19" fmla="*/ 461962 h 1435894"/>
              <a:gd name="connsiteX20" fmla="*/ 731043 w 945356"/>
              <a:gd name="connsiteY20" fmla="*/ 478631 h 1435894"/>
              <a:gd name="connsiteX21" fmla="*/ 726281 w 945356"/>
              <a:gd name="connsiteY21" fmla="*/ 488156 h 1435894"/>
              <a:gd name="connsiteX22" fmla="*/ 726281 w 945356"/>
              <a:gd name="connsiteY22" fmla="*/ 509587 h 1435894"/>
              <a:gd name="connsiteX23" fmla="*/ 728662 w 945356"/>
              <a:gd name="connsiteY23" fmla="*/ 531018 h 1435894"/>
              <a:gd name="connsiteX24" fmla="*/ 721518 w 945356"/>
              <a:gd name="connsiteY24" fmla="*/ 545306 h 1435894"/>
              <a:gd name="connsiteX25" fmla="*/ 695325 w 945356"/>
              <a:gd name="connsiteY25" fmla="*/ 542925 h 1435894"/>
              <a:gd name="connsiteX26" fmla="*/ 676275 w 945356"/>
              <a:gd name="connsiteY26" fmla="*/ 550068 h 1435894"/>
              <a:gd name="connsiteX27" fmla="*/ 669131 w 945356"/>
              <a:gd name="connsiteY27" fmla="*/ 564356 h 1435894"/>
              <a:gd name="connsiteX28" fmla="*/ 657225 w 945356"/>
              <a:gd name="connsiteY28" fmla="*/ 585787 h 1435894"/>
              <a:gd name="connsiteX29" fmla="*/ 657225 w 945356"/>
              <a:gd name="connsiteY29" fmla="*/ 602456 h 1435894"/>
              <a:gd name="connsiteX30" fmla="*/ 621506 w 945356"/>
              <a:gd name="connsiteY30" fmla="*/ 619125 h 1435894"/>
              <a:gd name="connsiteX31" fmla="*/ 602456 w 945356"/>
              <a:gd name="connsiteY31" fmla="*/ 635793 h 1435894"/>
              <a:gd name="connsiteX32" fmla="*/ 588168 w 945356"/>
              <a:gd name="connsiteY32" fmla="*/ 661987 h 1435894"/>
              <a:gd name="connsiteX33" fmla="*/ 583406 w 945356"/>
              <a:gd name="connsiteY33" fmla="*/ 683418 h 1435894"/>
              <a:gd name="connsiteX34" fmla="*/ 552450 w 945356"/>
              <a:gd name="connsiteY34" fmla="*/ 702468 h 1435894"/>
              <a:gd name="connsiteX35" fmla="*/ 523875 w 945356"/>
              <a:gd name="connsiteY35" fmla="*/ 726281 h 1435894"/>
              <a:gd name="connsiteX36" fmla="*/ 507206 w 945356"/>
              <a:gd name="connsiteY36" fmla="*/ 733425 h 1435894"/>
              <a:gd name="connsiteX37" fmla="*/ 490537 w 945356"/>
              <a:gd name="connsiteY37" fmla="*/ 764381 h 1435894"/>
              <a:gd name="connsiteX38" fmla="*/ 483393 w 945356"/>
              <a:gd name="connsiteY38" fmla="*/ 785812 h 1435894"/>
              <a:gd name="connsiteX39" fmla="*/ 483393 w 945356"/>
              <a:gd name="connsiteY39" fmla="*/ 800100 h 1435894"/>
              <a:gd name="connsiteX40" fmla="*/ 447675 w 945356"/>
              <a:gd name="connsiteY40" fmla="*/ 826293 h 1435894"/>
              <a:gd name="connsiteX41" fmla="*/ 431006 w 945356"/>
              <a:gd name="connsiteY41" fmla="*/ 854868 h 1435894"/>
              <a:gd name="connsiteX42" fmla="*/ 416718 w 945356"/>
              <a:gd name="connsiteY42" fmla="*/ 866775 h 1435894"/>
              <a:gd name="connsiteX43" fmla="*/ 402431 w 945356"/>
              <a:gd name="connsiteY43" fmla="*/ 873918 h 1435894"/>
              <a:gd name="connsiteX44" fmla="*/ 357187 w 945356"/>
              <a:gd name="connsiteY44" fmla="*/ 876300 h 1435894"/>
              <a:gd name="connsiteX45" fmla="*/ 347662 w 945356"/>
              <a:gd name="connsiteY45" fmla="*/ 900112 h 1435894"/>
              <a:gd name="connsiteX46" fmla="*/ 350043 w 945356"/>
              <a:gd name="connsiteY46" fmla="*/ 926306 h 1435894"/>
              <a:gd name="connsiteX47" fmla="*/ 338137 w 945356"/>
              <a:gd name="connsiteY47" fmla="*/ 940593 h 1435894"/>
              <a:gd name="connsiteX48" fmla="*/ 330993 w 945356"/>
              <a:gd name="connsiteY48" fmla="*/ 954881 h 1435894"/>
              <a:gd name="connsiteX49" fmla="*/ 335756 w 945356"/>
              <a:gd name="connsiteY49" fmla="*/ 981075 h 1435894"/>
              <a:gd name="connsiteX50" fmla="*/ 335756 w 945356"/>
              <a:gd name="connsiteY50" fmla="*/ 1000125 h 1435894"/>
              <a:gd name="connsiteX51" fmla="*/ 311943 w 945356"/>
              <a:gd name="connsiteY51" fmla="*/ 1002506 h 1435894"/>
              <a:gd name="connsiteX52" fmla="*/ 276224 w 945356"/>
              <a:gd name="connsiteY52" fmla="*/ 1014412 h 1435894"/>
              <a:gd name="connsiteX53" fmla="*/ 252412 w 945356"/>
              <a:gd name="connsiteY53" fmla="*/ 1040606 h 1435894"/>
              <a:gd name="connsiteX54" fmla="*/ 259556 w 945356"/>
              <a:gd name="connsiteY54" fmla="*/ 1062037 h 1435894"/>
              <a:gd name="connsiteX55" fmla="*/ 285749 w 945356"/>
              <a:gd name="connsiteY55" fmla="*/ 1054893 h 1435894"/>
              <a:gd name="connsiteX56" fmla="*/ 304800 w 945356"/>
              <a:gd name="connsiteY56" fmla="*/ 1059656 h 1435894"/>
              <a:gd name="connsiteX57" fmla="*/ 309561 w 945356"/>
              <a:gd name="connsiteY57" fmla="*/ 1097756 h 1435894"/>
              <a:gd name="connsiteX58" fmla="*/ 295275 w 945356"/>
              <a:gd name="connsiteY58" fmla="*/ 1135856 h 1435894"/>
              <a:gd name="connsiteX59" fmla="*/ 257174 w 945356"/>
              <a:gd name="connsiteY59" fmla="*/ 1143000 h 1435894"/>
              <a:gd name="connsiteX60" fmla="*/ 240506 w 945356"/>
              <a:gd name="connsiteY60" fmla="*/ 1181099 h 1435894"/>
              <a:gd name="connsiteX61" fmla="*/ 190499 w 945356"/>
              <a:gd name="connsiteY61" fmla="*/ 1238250 h 1435894"/>
              <a:gd name="connsiteX62" fmla="*/ 150018 w 945356"/>
              <a:gd name="connsiteY62" fmla="*/ 1271588 h 1435894"/>
              <a:gd name="connsiteX63" fmla="*/ 102393 w 945356"/>
              <a:gd name="connsiteY63" fmla="*/ 1304925 h 1435894"/>
              <a:gd name="connsiteX64" fmla="*/ 71437 w 945356"/>
              <a:gd name="connsiteY64" fmla="*/ 1333499 h 1435894"/>
              <a:gd name="connsiteX65" fmla="*/ 30955 w 945356"/>
              <a:gd name="connsiteY65" fmla="*/ 1381125 h 1435894"/>
              <a:gd name="connsiteX66" fmla="*/ 0 w 945356"/>
              <a:gd name="connsiteY66" fmla="*/ 1435894 h 1435894"/>
              <a:gd name="connsiteX0" fmla="*/ 885825 w 945356"/>
              <a:gd name="connsiteY0" fmla="*/ 0 h 1435894"/>
              <a:gd name="connsiteX1" fmla="*/ 914400 w 945356"/>
              <a:gd name="connsiteY1" fmla="*/ 47625 h 1435894"/>
              <a:gd name="connsiteX2" fmla="*/ 914400 w 945356"/>
              <a:gd name="connsiteY2" fmla="*/ 92868 h 1435894"/>
              <a:gd name="connsiteX3" fmla="*/ 945356 w 945356"/>
              <a:gd name="connsiteY3" fmla="*/ 130968 h 1435894"/>
              <a:gd name="connsiteX4" fmla="*/ 909637 w 945356"/>
              <a:gd name="connsiteY4" fmla="*/ 173831 h 1435894"/>
              <a:gd name="connsiteX5" fmla="*/ 926306 w 945356"/>
              <a:gd name="connsiteY5" fmla="*/ 192881 h 1435894"/>
              <a:gd name="connsiteX6" fmla="*/ 928687 w 945356"/>
              <a:gd name="connsiteY6" fmla="*/ 223837 h 1435894"/>
              <a:gd name="connsiteX7" fmla="*/ 912018 w 945356"/>
              <a:gd name="connsiteY7" fmla="*/ 221456 h 1435894"/>
              <a:gd name="connsiteX8" fmla="*/ 890587 w 945356"/>
              <a:gd name="connsiteY8" fmla="*/ 233362 h 1435894"/>
              <a:gd name="connsiteX9" fmla="*/ 878681 w 945356"/>
              <a:gd name="connsiteY9" fmla="*/ 269081 h 1435894"/>
              <a:gd name="connsiteX10" fmla="*/ 866775 w 945356"/>
              <a:gd name="connsiteY10" fmla="*/ 285750 h 1435894"/>
              <a:gd name="connsiteX11" fmla="*/ 840581 w 945356"/>
              <a:gd name="connsiteY11" fmla="*/ 309562 h 1435894"/>
              <a:gd name="connsiteX12" fmla="*/ 812006 w 945356"/>
              <a:gd name="connsiteY12" fmla="*/ 330993 h 1435894"/>
              <a:gd name="connsiteX13" fmla="*/ 790575 w 945356"/>
              <a:gd name="connsiteY13" fmla="*/ 354806 h 1435894"/>
              <a:gd name="connsiteX14" fmla="*/ 766762 w 945356"/>
              <a:gd name="connsiteY14" fmla="*/ 373856 h 1435894"/>
              <a:gd name="connsiteX15" fmla="*/ 766762 w 945356"/>
              <a:gd name="connsiteY15" fmla="*/ 400050 h 1435894"/>
              <a:gd name="connsiteX16" fmla="*/ 776287 w 945356"/>
              <a:gd name="connsiteY16" fmla="*/ 431006 h 1435894"/>
              <a:gd name="connsiteX17" fmla="*/ 773906 w 945356"/>
              <a:gd name="connsiteY17" fmla="*/ 450056 h 1435894"/>
              <a:gd name="connsiteX18" fmla="*/ 750093 w 945356"/>
              <a:gd name="connsiteY18" fmla="*/ 461962 h 1435894"/>
              <a:gd name="connsiteX19" fmla="*/ 731043 w 945356"/>
              <a:gd name="connsiteY19" fmla="*/ 478631 h 1435894"/>
              <a:gd name="connsiteX20" fmla="*/ 726281 w 945356"/>
              <a:gd name="connsiteY20" fmla="*/ 488156 h 1435894"/>
              <a:gd name="connsiteX21" fmla="*/ 726281 w 945356"/>
              <a:gd name="connsiteY21" fmla="*/ 509587 h 1435894"/>
              <a:gd name="connsiteX22" fmla="*/ 728662 w 945356"/>
              <a:gd name="connsiteY22" fmla="*/ 531018 h 1435894"/>
              <a:gd name="connsiteX23" fmla="*/ 721518 w 945356"/>
              <a:gd name="connsiteY23" fmla="*/ 545306 h 1435894"/>
              <a:gd name="connsiteX24" fmla="*/ 695325 w 945356"/>
              <a:gd name="connsiteY24" fmla="*/ 542925 h 1435894"/>
              <a:gd name="connsiteX25" fmla="*/ 676275 w 945356"/>
              <a:gd name="connsiteY25" fmla="*/ 550068 h 1435894"/>
              <a:gd name="connsiteX26" fmla="*/ 669131 w 945356"/>
              <a:gd name="connsiteY26" fmla="*/ 564356 h 1435894"/>
              <a:gd name="connsiteX27" fmla="*/ 657225 w 945356"/>
              <a:gd name="connsiteY27" fmla="*/ 585787 h 1435894"/>
              <a:gd name="connsiteX28" fmla="*/ 657225 w 945356"/>
              <a:gd name="connsiteY28" fmla="*/ 602456 h 1435894"/>
              <a:gd name="connsiteX29" fmla="*/ 621506 w 945356"/>
              <a:gd name="connsiteY29" fmla="*/ 619125 h 1435894"/>
              <a:gd name="connsiteX30" fmla="*/ 602456 w 945356"/>
              <a:gd name="connsiteY30" fmla="*/ 635793 h 1435894"/>
              <a:gd name="connsiteX31" fmla="*/ 588168 w 945356"/>
              <a:gd name="connsiteY31" fmla="*/ 661987 h 1435894"/>
              <a:gd name="connsiteX32" fmla="*/ 583406 w 945356"/>
              <a:gd name="connsiteY32" fmla="*/ 683418 h 1435894"/>
              <a:gd name="connsiteX33" fmla="*/ 552450 w 945356"/>
              <a:gd name="connsiteY33" fmla="*/ 702468 h 1435894"/>
              <a:gd name="connsiteX34" fmla="*/ 523875 w 945356"/>
              <a:gd name="connsiteY34" fmla="*/ 726281 h 1435894"/>
              <a:gd name="connsiteX35" fmla="*/ 507206 w 945356"/>
              <a:gd name="connsiteY35" fmla="*/ 733425 h 1435894"/>
              <a:gd name="connsiteX36" fmla="*/ 490537 w 945356"/>
              <a:gd name="connsiteY36" fmla="*/ 764381 h 1435894"/>
              <a:gd name="connsiteX37" fmla="*/ 483393 w 945356"/>
              <a:gd name="connsiteY37" fmla="*/ 785812 h 1435894"/>
              <a:gd name="connsiteX38" fmla="*/ 483393 w 945356"/>
              <a:gd name="connsiteY38" fmla="*/ 800100 h 1435894"/>
              <a:gd name="connsiteX39" fmla="*/ 447675 w 945356"/>
              <a:gd name="connsiteY39" fmla="*/ 826293 h 1435894"/>
              <a:gd name="connsiteX40" fmla="*/ 431006 w 945356"/>
              <a:gd name="connsiteY40" fmla="*/ 854868 h 1435894"/>
              <a:gd name="connsiteX41" fmla="*/ 416718 w 945356"/>
              <a:gd name="connsiteY41" fmla="*/ 866775 h 1435894"/>
              <a:gd name="connsiteX42" fmla="*/ 402431 w 945356"/>
              <a:gd name="connsiteY42" fmla="*/ 873918 h 1435894"/>
              <a:gd name="connsiteX43" fmla="*/ 357187 w 945356"/>
              <a:gd name="connsiteY43" fmla="*/ 876300 h 1435894"/>
              <a:gd name="connsiteX44" fmla="*/ 347662 w 945356"/>
              <a:gd name="connsiteY44" fmla="*/ 900112 h 1435894"/>
              <a:gd name="connsiteX45" fmla="*/ 350043 w 945356"/>
              <a:gd name="connsiteY45" fmla="*/ 926306 h 1435894"/>
              <a:gd name="connsiteX46" fmla="*/ 338137 w 945356"/>
              <a:gd name="connsiteY46" fmla="*/ 940593 h 1435894"/>
              <a:gd name="connsiteX47" fmla="*/ 330993 w 945356"/>
              <a:gd name="connsiteY47" fmla="*/ 954881 h 1435894"/>
              <a:gd name="connsiteX48" fmla="*/ 335756 w 945356"/>
              <a:gd name="connsiteY48" fmla="*/ 981075 h 1435894"/>
              <a:gd name="connsiteX49" fmla="*/ 335756 w 945356"/>
              <a:gd name="connsiteY49" fmla="*/ 1000125 h 1435894"/>
              <a:gd name="connsiteX50" fmla="*/ 311943 w 945356"/>
              <a:gd name="connsiteY50" fmla="*/ 1002506 h 1435894"/>
              <a:gd name="connsiteX51" fmla="*/ 276224 w 945356"/>
              <a:gd name="connsiteY51" fmla="*/ 1014412 h 1435894"/>
              <a:gd name="connsiteX52" fmla="*/ 252412 w 945356"/>
              <a:gd name="connsiteY52" fmla="*/ 1040606 h 1435894"/>
              <a:gd name="connsiteX53" fmla="*/ 259556 w 945356"/>
              <a:gd name="connsiteY53" fmla="*/ 1062037 h 1435894"/>
              <a:gd name="connsiteX54" fmla="*/ 285749 w 945356"/>
              <a:gd name="connsiteY54" fmla="*/ 1054893 h 1435894"/>
              <a:gd name="connsiteX55" fmla="*/ 304800 w 945356"/>
              <a:gd name="connsiteY55" fmla="*/ 1059656 h 1435894"/>
              <a:gd name="connsiteX56" fmla="*/ 309561 w 945356"/>
              <a:gd name="connsiteY56" fmla="*/ 1097756 h 1435894"/>
              <a:gd name="connsiteX57" fmla="*/ 295275 w 945356"/>
              <a:gd name="connsiteY57" fmla="*/ 1135856 h 1435894"/>
              <a:gd name="connsiteX58" fmla="*/ 257174 w 945356"/>
              <a:gd name="connsiteY58" fmla="*/ 1143000 h 1435894"/>
              <a:gd name="connsiteX59" fmla="*/ 240506 w 945356"/>
              <a:gd name="connsiteY59" fmla="*/ 1181099 h 1435894"/>
              <a:gd name="connsiteX60" fmla="*/ 190499 w 945356"/>
              <a:gd name="connsiteY60" fmla="*/ 1238250 h 1435894"/>
              <a:gd name="connsiteX61" fmla="*/ 150018 w 945356"/>
              <a:gd name="connsiteY61" fmla="*/ 1271588 h 1435894"/>
              <a:gd name="connsiteX62" fmla="*/ 102393 w 945356"/>
              <a:gd name="connsiteY62" fmla="*/ 1304925 h 1435894"/>
              <a:gd name="connsiteX63" fmla="*/ 71437 w 945356"/>
              <a:gd name="connsiteY63" fmla="*/ 1333499 h 1435894"/>
              <a:gd name="connsiteX64" fmla="*/ 30955 w 945356"/>
              <a:gd name="connsiteY64" fmla="*/ 1381125 h 1435894"/>
              <a:gd name="connsiteX65" fmla="*/ 0 w 945356"/>
              <a:gd name="connsiteY65" fmla="*/ 1435894 h 1435894"/>
              <a:gd name="connsiteX0" fmla="*/ 885825 w 945356"/>
              <a:gd name="connsiteY0" fmla="*/ 0 h 1435894"/>
              <a:gd name="connsiteX1" fmla="*/ 914400 w 945356"/>
              <a:gd name="connsiteY1" fmla="*/ 47625 h 1435894"/>
              <a:gd name="connsiteX2" fmla="*/ 914400 w 945356"/>
              <a:gd name="connsiteY2" fmla="*/ 92868 h 1435894"/>
              <a:gd name="connsiteX3" fmla="*/ 945356 w 945356"/>
              <a:gd name="connsiteY3" fmla="*/ 130968 h 1435894"/>
              <a:gd name="connsiteX4" fmla="*/ 909637 w 945356"/>
              <a:gd name="connsiteY4" fmla="*/ 173831 h 1435894"/>
              <a:gd name="connsiteX5" fmla="*/ 926306 w 945356"/>
              <a:gd name="connsiteY5" fmla="*/ 192881 h 1435894"/>
              <a:gd name="connsiteX6" fmla="*/ 928687 w 945356"/>
              <a:gd name="connsiteY6" fmla="*/ 223837 h 1435894"/>
              <a:gd name="connsiteX7" fmla="*/ 890587 w 945356"/>
              <a:gd name="connsiteY7" fmla="*/ 233362 h 1435894"/>
              <a:gd name="connsiteX8" fmla="*/ 878681 w 945356"/>
              <a:gd name="connsiteY8" fmla="*/ 269081 h 1435894"/>
              <a:gd name="connsiteX9" fmla="*/ 866775 w 945356"/>
              <a:gd name="connsiteY9" fmla="*/ 285750 h 1435894"/>
              <a:gd name="connsiteX10" fmla="*/ 840581 w 945356"/>
              <a:gd name="connsiteY10" fmla="*/ 309562 h 1435894"/>
              <a:gd name="connsiteX11" fmla="*/ 812006 w 945356"/>
              <a:gd name="connsiteY11" fmla="*/ 330993 h 1435894"/>
              <a:gd name="connsiteX12" fmla="*/ 790575 w 945356"/>
              <a:gd name="connsiteY12" fmla="*/ 354806 h 1435894"/>
              <a:gd name="connsiteX13" fmla="*/ 766762 w 945356"/>
              <a:gd name="connsiteY13" fmla="*/ 373856 h 1435894"/>
              <a:gd name="connsiteX14" fmla="*/ 766762 w 945356"/>
              <a:gd name="connsiteY14" fmla="*/ 400050 h 1435894"/>
              <a:gd name="connsiteX15" fmla="*/ 776287 w 945356"/>
              <a:gd name="connsiteY15" fmla="*/ 431006 h 1435894"/>
              <a:gd name="connsiteX16" fmla="*/ 773906 w 945356"/>
              <a:gd name="connsiteY16" fmla="*/ 450056 h 1435894"/>
              <a:gd name="connsiteX17" fmla="*/ 750093 w 945356"/>
              <a:gd name="connsiteY17" fmla="*/ 461962 h 1435894"/>
              <a:gd name="connsiteX18" fmla="*/ 731043 w 945356"/>
              <a:gd name="connsiteY18" fmla="*/ 478631 h 1435894"/>
              <a:gd name="connsiteX19" fmla="*/ 726281 w 945356"/>
              <a:gd name="connsiteY19" fmla="*/ 488156 h 1435894"/>
              <a:gd name="connsiteX20" fmla="*/ 726281 w 945356"/>
              <a:gd name="connsiteY20" fmla="*/ 509587 h 1435894"/>
              <a:gd name="connsiteX21" fmla="*/ 728662 w 945356"/>
              <a:gd name="connsiteY21" fmla="*/ 531018 h 1435894"/>
              <a:gd name="connsiteX22" fmla="*/ 721518 w 945356"/>
              <a:gd name="connsiteY22" fmla="*/ 545306 h 1435894"/>
              <a:gd name="connsiteX23" fmla="*/ 695325 w 945356"/>
              <a:gd name="connsiteY23" fmla="*/ 542925 h 1435894"/>
              <a:gd name="connsiteX24" fmla="*/ 676275 w 945356"/>
              <a:gd name="connsiteY24" fmla="*/ 550068 h 1435894"/>
              <a:gd name="connsiteX25" fmla="*/ 669131 w 945356"/>
              <a:gd name="connsiteY25" fmla="*/ 564356 h 1435894"/>
              <a:gd name="connsiteX26" fmla="*/ 657225 w 945356"/>
              <a:gd name="connsiteY26" fmla="*/ 585787 h 1435894"/>
              <a:gd name="connsiteX27" fmla="*/ 657225 w 945356"/>
              <a:gd name="connsiteY27" fmla="*/ 602456 h 1435894"/>
              <a:gd name="connsiteX28" fmla="*/ 621506 w 945356"/>
              <a:gd name="connsiteY28" fmla="*/ 619125 h 1435894"/>
              <a:gd name="connsiteX29" fmla="*/ 602456 w 945356"/>
              <a:gd name="connsiteY29" fmla="*/ 635793 h 1435894"/>
              <a:gd name="connsiteX30" fmla="*/ 588168 w 945356"/>
              <a:gd name="connsiteY30" fmla="*/ 661987 h 1435894"/>
              <a:gd name="connsiteX31" fmla="*/ 583406 w 945356"/>
              <a:gd name="connsiteY31" fmla="*/ 683418 h 1435894"/>
              <a:gd name="connsiteX32" fmla="*/ 552450 w 945356"/>
              <a:gd name="connsiteY32" fmla="*/ 702468 h 1435894"/>
              <a:gd name="connsiteX33" fmla="*/ 523875 w 945356"/>
              <a:gd name="connsiteY33" fmla="*/ 726281 h 1435894"/>
              <a:gd name="connsiteX34" fmla="*/ 507206 w 945356"/>
              <a:gd name="connsiteY34" fmla="*/ 733425 h 1435894"/>
              <a:gd name="connsiteX35" fmla="*/ 490537 w 945356"/>
              <a:gd name="connsiteY35" fmla="*/ 764381 h 1435894"/>
              <a:gd name="connsiteX36" fmla="*/ 483393 w 945356"/>
              <a:gd name="connsiteY36" fmla="*/ 785812 h 1435894"/>
              <a:gd name="connsiteX37" fmla="*/ 483393 w 945356"/>
              <a:gd name="connsiteY37" fmla="*/ 800100 h 1435894"/>
              <a:gd name="connsiteX38" fmla="*/ 447675 w 945356"/>
              <a:gd name="connsiteY38" fmla="*/ 826293 h 1435894"/>
              <a:gd name="connsiteX39" fmla="*/ 431006 w 945356"/>
              <a:gd name="connsiteY39" fmla="*/ 854868 h 1435894"/>
              <a:gd name="connsiteX40" fmla="*/ 416718 w 945356"/>
              <a:gd name="connsiteY40" fmla="*/ 866775 h 1435894"/>
              <a:gd name="connsiteX41" fmla="*/ 402431 w 945356"/>
              <a:gd name="connsiteY41" fmla="*/ 873918 h 1435894"/>
              <a:gd name="connsiteX42" fmla="*/ 357187 w 945356"/>
              <a:gd name="connsiteY42" fmla="*/ 876300 h 1435894"/>
              <a:gd name="connsiteX43" fmla="*/ 347662 w 945356"/>
              <a:gd name="connsiteY43" fmla="*/ 900112 h 1435894"/>
              <a:gd name="connsiteX44" fmla="*/ 350043 w 945356"/>
              <a:gd name="connsiteY44" fmla="*/ 926306 h 1435894"/>
              <a:gd name="connsiteX45" fmla="*/ 338137 w 945356"/>
              <a:gd name="connsiteY45" fmla="*/ 940593 h 1435894"/>
              <a:gd name="connsiteX46" fmla="*/ 330993 w 945356"/>
              <a:gd name="connsiteY46" fmla="*/ 954881 h 1435894"/>
              <a:gd name="connsiteX47" fmla="*/ 335756 w 945356"/>
              <a:gd name="connsiteY47" fmla="*/ 981075 h 1435894"/>
              <a:gd name="connsiteX48" fmla="*/ 335756 w 945356"/>
              <a:gd name="connsiteY48" fmla="*/ 1000125 h 1435894"/>
              <a:gd name="connsiteX49" fmla="*/ 311943 w 945356"/>
              <a:gd name="connsiteY49" fmla="*/ 1002506 h 1435894"/>
              <a:gd name="connsiteX50" fmla="*/ 276224 w 945356"/>
              <a:gd name="connsiteY50" fmla="*/ 1014412 h 1435894"/>
              <a:gd name="connsiteX51" fmla="*/ 252412 w 945356"/>
              <a:gd name="connsiteY51" fmla="*/ 1040606 h 1435894"/>
              <a:gd name="connsiteX52" fmla="*/ 259556 w 945356"/>
              <a:gd name="connsiteY52" fmla="*/ 1062037 h 1435894"/>
              <a:gd name="connsiteX53" fmla="*/ 285749 w 945356"/>
              <a:gd name="connsiteY53" fmla="*/ 1054893 h 1435894"/>
              <a:gd name="connsiteX54" fmla="*/ 304800 w 945356"/>
              <a:gd name="connsiteY54" fmla="*/ 1059656 h 1435894"/>
              <a:gd name="connsiteX55" fmla="*/ 309561 w 945356"/>
              <a:gd name="connsiteY55" fmla="*/ 1097756 h 1435894"/>
              <a:gd name="connsiteX56" fmla="*/ 295275 w 945356"/>
              <a:gd name="connsiteY56" fmla="*/ 1135856 h 1435894"/>
              <a:gd name="connsiteX57" fmla="*/ 257174 w 945356"/>
              <a:gd name="connsiteY57" fmla="*/ 1143000 h 1435894"/>
              <a:gd name="connsiteX58" fmla="*/ 240506 w 945356"/>
              <a:gd name="connsiteY58" fmla="*/ 1181099 h 1435894"/>
              <a:gd name="connsiteX59" fmla="*/ 190499 w 945356"/>
              <a:gd name="connsiteY59" fmla="*/ 1238250 h 1435894"/>
              <a:gd name="connsiteX60" fmla="*/ 150018 w 945356"/>
              <a:gd name="connsiteY60" fmla="*/ 1271588 h 1435894"/>
              <a:gd name="connsiteX61" fmla="*/ 102393 w 945356"/>
              <a:gd name="connsiteY61" fmla="*/ 1304925 h 1435894"/>
              <a:gd name="connsiteX62" fmla="*/ 71437 w 945356"/>
              <a:gd name="connsiteY62" fmla="*/ 1333499 h 1435894"/>
              <a:gd name="connsiteX63" fmla="*/ 30955 w 945356"/>
              <a:gd name="connsiteY63" fmla="*/ 1381125 h 1435894"/>
              <a:gd name="connsiteX64" fmla="*/ 0 w 945356"/>
              <a:gd name="connsiteY64" fmla="*/ 1435894 h 1435894"/>
              <a:gd name="connsiteX0" fmla="*/ 885825 w 945356"/>
              <a:gd name="connsiteY0" fmla="*/ 0 h 1435894"/>
              <a:gd name="connsiteX1" fmla="*/ 914400 w 945356"/>
              <a:gd name="connsiteY1" fmla="*/ 47625 h 1435894"/>
              <a:gd name="connsiteX2" fmla="*/ 914400 w 945356"/>
              <a:gd name="connsiteY2" fmla="*/ 92868 h 1435894"/>
              <a:gd name="connsiteX3" fmla="*/ 945356 w 945356"/>
              <a:gd name="connsiteY3" fmla="*/ 130968 h 1435894"/>
              <a:gd name="connsiteX4" fmla="*/ 909637 w 945356"/>
              <a:gd name="connsiteY4" fmla="*/ 173831 h 1435894"/>
              <a:gd name="connsiteX5" fmla="*/ 926306 w 945356"/>
              <a:gd name="connsiteY5" fmla="*/ 192881 h 1435894"/>
              <a:gd name="connsiteX6" fmla="*/ 890587 w 945356"/>
              <a:gd name="connsiteY6" fmla="*/ 233362 h 1435894"/>
              <a:gd name="connsiteX7" fmla="*/ 878681 w 945356"/>
              <a:gd name="connsiteY7" fmla="*/ 269081 h 1435894"/>
              <a:gd name="connsiteX8" fmla="*/ 866775 w 945356"/>
              <a:gd name="connsiteY8" fmla="*/ 285750 h 1435894"/>
              <a:gd name="connsiteX9" fmla="*/ 840581 w 945356"/>
              <a:gd name="connsiteY9" fmla="*/ 309562 h 1435894"/>
              <a:gd name="connsiteX10" fmla="*/ 812006 w 945356"/>
              <a:gd name="connsiteY10" fmla="*/ 330993 h 1435894"/>
              <a:gd name="connsiteX11" fmla="*/ 790575 w 945356"/>
              <a:gd name="connsiteY11" fmla="*/ 354806 h 1435894"/>
              <a:gd name="connsiteX12" fmla="*/ 766762 w 945356"/>
              <a:gd name="connsiteY12" fmla="*/ 373856 h 1435894"/>
              <a:gd name="connsiteX13" fmla="*/ 766762 w 945356"/>
              <a:gd name="connsiteY13" fmla="*/ 400050 h 1435894"/>
              <a:gd name="connsiteX14" fmla="*/ 776287 w 945356"/>
              <a:gd name="connsiteY14" fmla="*/ 431006 h 1435894"/>
              <a:gd name="connsiteX15" fmla="*/ 773906 w 945356"/>
              <a:gd name="connsiteY15" fmla="*/ 450056 h 1435894"/>
              <a:gd name="connsiteX16" fmla="*/ 750093 w 945356"/>
              <a:gd name="connsiteY16" fmla="*/ 461962 h 1435894"/>
              <a:gd name="connsiteX17" fmla="*/ 731043 w 945356"/>
              <a:gd name="connsiteY17" fmla="*/ 478631 h 1435894"/>
              <a:gd name="connsiteX18" fmla="*/ 726281 w 945356"/>
              <a:gd name="connsiteY18" fmla="*/ 488156 h 1435894"/>
              <a:gd name="connsiteX19" fmla="*/ 726281 w 945356"/>
              <a:gd name="connsiteY19" fmla="*/ 509587 h 1435894"/>
              <a:gd name="connsiteX20" fmla="*/ 728662 w 945356"/>
              <a:gd name="connsiteY20" fmla="*/ 531018 h 1435894"/>
              <a:gd name="connsiteX21" fmla="*/ 721518 w 945356"/>
              <a:gd name="connsiteY21" fmla="*/ 545306 h 1435894"/>
              <a:gd name="connsiteX22" fmla="*/ 695325 w 945356"/>
              <a:gd name="connsiteY22" fmla="*/ 542925 h 1435894"/>
              <a:gd name="connsiteX23" fmla="*/ 676275 w 945356"/>
              <a:gd name="connsiteY23" fmla="*/ 550068 h 1435894"/>
              <a:gd name="connsiteX24" fmla="*/ 669131 w 945356"/>
              <a:gd name="connsiteY24" fmla="*/ 564356 h 1435894"/>
              <a:gd name="connsiteX25" fmla="*/ 657225 w 945356"/>
              <a:gd name="connsiteY25" fmla="*/ 585787 h 1435894"/>
              <a:gd name="connsiteX26" fmla="*/ 657225 w 945356"/>
              <a:gd name="connsiteY26" fmla="*/ 602456 h 1435894"/>
              <a:gd name="connsiteX27" fmla="*/ 621506 w 945356"/>
              <a:gd name="connsiteY27" fmla="*/ 619125 h 1435894"/>
              <a:gd name="connsiteX28" fmla="*/ 602456 w 945356"/>
              <a:gd name="connsiteY28" fmla="*/ 635793 h 1435894"/>
              <a:gd name="connsiteX29" fmla="*/ 588168 w 945356"/>
              <a:gd name="connsiteY29" fmla="*/ 661987 h 1435894"/>
              <a:gd name="connsiteX30" fmla="*/ 583406 w 945356"/>
              <a:gd name="connsiteY30" fmla="*/ 683418 h 1435894"/>
              <a:gd name="connsiteX31" fmla="*/ 552450 w 945356"/>
              <a:gd name="connsiteY31" fmla="*/ 702468 h 1435894"/>
              <a:gd name="connsiteX32" fmla="*/ 523875 w 945356"/>
              <a:gd name="connsiteY32" fmla="*/ 726281 h 1435894"/>
              <a:gd name="connsiteX33" fmla="*/ 507206 w 945356"/>
              <a:gd name="connsiteY33" fmla="*/ 733425 h 1435894"/>
              <a:gd name="connsiteX34" fmla="*/ 490537 w 945356"/>
              <a:gd name="connsiteY34" fmla="*/ 764381 h 1435894"/>
              <a:gd name="connsiteX35" fmla="*/ 483393 w 945356"/>
              <a:gd name="connsiteY35" fmla="*/ 785812 h 1435894"/>
              <a:gd name="connsiteX36" fmla="*/ 483393 w 945356"/>
              <a:gd name="connsiteY36" fmla="*/ 800100 h 1435894"/>
              <a:gd name="connsiteX37" fmla="*/ 447675 w 945356"/>
              <a:gd name="connsiteY37" fmla="*/ 826293 h 1435894"/>
              <a:gd name="connsiteX38" fmla="*/ 431006 w 945356"/>
              <a:gd name="connsiteY38" fmla="*/ 854868 h 1435894"/>
              <a:gd name="connsiteX39" fmla="*/ 416718 w 945356"/>
              <a:gd name="connsiteY39" fmla="*/ 866775 h 1435894"/>
              <a:gd name="connsiteX40" fmla="*/ 402431 w 945356"/>
              <a:gd name="connsiteY40" fmla="*/ 873918 h 1435894"/>
              <a:gd name="connsiteX41" fmla="*/ 357187 w 945356"/>
              <a:gd name="connsiteY41" fmla="*/ 876300 h 1435894"/>
              <a:gd name="connsiteX42" fmla="*/ 347662 w 945356"/>
              <a:gd name="connsiteY42" fmla="*/ 900112 h 1435894"/>
              <a:gd name="connsiteX43" fmla="*/ 350043 w 945356"/>
              <a:gd name="connsiteY43" fmla="*/ 926306 h 1435894"/>
              <a:gd name="connsiteX44" fmla="*/ 338137 w 945356"/>
              <a:gd name="connsiteY44" fmla="*/ 940593 h 1435894"/>
              <a:gd name="connsiteX45" fmla="*/ 330993 w 945356"/>
              <a:gd name="connsiteY45" fmla="*/ 954881 h 1435894"/>
              <a:gd name="connsiteX46" fmla="*/ 335756 w 945356"/>
              <a:gd name="connsiteY46" fmla="*/ 981075 h 1435894"/>
              <a:gd name="connsiteX47" fmla="*/ 335756 w 945356"/>
              <a:gd name="connsiteY47" fmla="*/ 1000125 h 1435894"/>
              <a:gd name="connsiteX48" fmla="*/ 311943 w 945356"/>
              <a:gd name="connsiteY48" fmla="*/ 1002506 h 1435894"/>
              <a:gd name="connsiteX49" fmla="*/ 276224 w 945356"/>
              <a:gd name="connsiteY49" fmla="*/ 1014412 h 1435894"/>
              <a:gd name="connsiteX50" fmla="*/ 252412 w 945356"/>
              <a:gd name="connsiteY50" fmla="*/ 1040606 h 1435894"/>
              <a:gd name="connsiteX51" fmla="*/ 259556 w 945356"/>
              <a:gd name="connsiteY51" fmla="*/ 1062037 h 1435894"/>
              <a:gd name="connsiteX52" fmla="*/ 285749 w 945356"/>
              <a:gd name="connsiteY52" fmla="*/ 1054893 h 1435894"/>
              <a:gd name="connsiteX53" fmla="*/ 304800 w 945356"/>
              <a:gd name="connsiteY53" fmla="*/ 1059656 h 1435894"/>
              <a:gd name="connsiteX54" fmla="*/ 309561 w 945356"/>
              <a:gd name="connsiteY54" fmla="*/ 1097756 h 1435894"/>
              <a:gd name="connsiteX55" fmla="*/ 295275 w 945356"/>
              <a:gd name="connsiteY55" fmla="*/ 1135856 h 1435894"/>
              <a:gd name="connsiteX56" fmla="*/ 257174 w 945356"/>
              <a:gd name="connsiteY56" fmla="*/ 1143000 h 1435894"/>
              <a:gd name="connsiteX57" fmla="*/ 240506 w 945356"/>
              <a:gd name="connsiteY57" fmla="*/ 1181099 h 1435894"/>
              <a:gd name="connsiteX58" fmla="*/ 190499 w 945356"/>
              <a:gd name="connsiteY58" fmla="*/ 1238250 h 1435894"/>
              <a:gd name="connsiteX59" fmla="*/ 150018 w 945356"/>
              <a:gd name="connsiteY59" fmla="*/ 1271588 h 1435894"/>
              <a:gd name="connsiteX60" fmla="*/ 102393 w 945356"/>
              <a:gd name="connsiteY60" fmla="*/ 1304925 h 1435894"/>
              <a:gd name="connsiteX61" fmla="*/ 71437 w 945356"/>
              <a:gd name="connsiteY61" fmla="*/ 1333499 h 1435894"/>
              <a:gd name="connsiteX62" fmla="*/ 30955 w 945356"/>
              <a:gd name="connsiteY62" fmla="*/ 1381125 h 1435894"/>
              <a:gd name="connsiteX63" fmla="*/ 0 w 945356"/>
              <a:gd name="connsiteY63" fmla="*/ 1435894 h 1435894"/>
              <a:gd name="connsiteX0" fmla="*/ 885825 w 945356"/>
              <a:gd name="connsiteY0" fmla="*/ 0 h 1435894"/>
              <a:gd name="connsiteX1" fmla="*/ 914400 w 945356"/>
              <a:gd name="connsiteY1" fmla="*/ 47625 h 1435894"/>
              <a:gd name="connsiteX2" fmla="*/ 914400 w 945356"/>
              <a:gd name="connsiteY2" fmla="*/ 92868 h 1435894"/>
              <a:gd name="connsiteX3" fmla="*/ 945356 w 945356"/>
              <a:gd name="connsiteY3" fmla="*/ 130968 h 1435894"/>
              <a:gd name="connsiteX4" fmla="*/ 909637 w 945356"/>
              <a:gd name="connsiteY4" fmla="*/ 173831 h 1435894"/>
              <a:gd name="connsiteX5" fmla="*/ 890587 w 945356"/>
              <a:gd name="connsiteY5" fmla="*/ 233362 h 1435894"/>
              <a:gd name="connsiteX6" fmla="*/ 878681 w 945356"/>
              <a:gd name="connsiteY6" fmla="*/ 269081 h 1435894"/>
              <a:gd name="connsiteX7" fmla="*/ 866775 w 945356"/>
              <a:gd name="connsiteY7" fmla="*/ 285750 h 1435894"/>
              <a:gd name="connsiteX8" fmla="*/ 840581 w 945356"/>
              <a:gd name="connsiteY8" fmla="*/ 309562 h 1435894"/>
              <a:gd name="connsiteX9" fmla="*/ 812006 w 945356"/>
              <a:gd name="connsiteY9" fmla="*/ 330993 h 1435894"/>
              <a:gd name="connsiteX10" fmla="*/ 790575 w 945356"/>
              <a:gd name="connsiteY10" fmla="*/ 354806 h 1435894"/>
              <a:gd name="connsiteX11" fmla="*/ 766762 w 945356"/>
              <a:gd name="connsiteY11" fmla="*/ 373856 h 1435894"/>
              <a:gd name="connsiteX12" fmla="*/ 766762 w 945356"/>
              <a:gd name="connsiteY12" fmla="*/ 400050 h 1435894"/>
              <a:gd name="connsiteX13" fmla="*/ 776287 w 945356"/>
              <a:gd name="connsiteY13" fmla="*/ 431006 h 1435894"/>
              <a:gd name="connsiteX14" fmla="*/ 773906 w 945356"/>
              <a:gd name="connsiteY14" fmla="*/ 450056 h 1435894"/>
              <a:gd name="connsiteX15" fmla="*/ 750093 w 945356"/>
              <a:gd name="connsiteY15" fmla="*/ 461962 h 1435894"/>
              <a:gd name="connsiteX16" fmla="*/ 731043 w 945356"/>
              <a:gd name="connsiteY16" fmla="*/ 478631 h 1435894"/>
              <a:gd name="connsiteX17" fmla="*/ 726281 w 945356"/>
              <a:gd name="connsiteY17" fmla="*/ 488156 h 1435894"/>
              <a:gd name="connsiteX18" fmla="*/ 726281 w 945356"/>
              <a:gd name="connsiteY18" fmla="*/ 509587 h 1435894"/>
              <a:gd name="connsiteX19" fmla="*/ 728662 w 945356"/>
              <a:gd name="connsiteY19" fmla="*/ 531018 h 1435894"/>
              <a:gd name="connsiteX20" fmla="*/ 721518 w 945356"/>
              <a:gd name="connsiteY20" fmla="*/ 545306 h 1435894"/>
              <a:gd name="connsiteX21" fmla="*/ 695325 w 945356"/>
              <a:gd name="connsiteY21" fmla="*/ 542925 h 1435894"/>
              <a:gd name="connsiteX22" fmla="*/ 676275 w 945356"/>
              <a:gd name="connsiteY22" fmla="*/ 550068 h 1435894"/>
              <a:gd name="connsiteX23" fmla="*/ 669131 w 945356"/>
              <a:gd name="connsiteY23" fmla="*/ 564356 h 1435894"/>
              <a:gd name="connsiteX24" fmla="*/ 657225 w 945356"/>
              <a:gd name="connsiteY24" fmla="*/ 585787 h 1435894"/>
              <a:gd name="connsiteX25" fmla="*/ 657225 w 945356"/>
              <a:gd name="connsiteY25" fmla="*/ 602456 h 1435894"/>
              <a:gd name="connsiteX26" fmla="*/ 621506 w 945356"/>
              <a:gd name="connsiteY26" fmla="*/ 619125 h 1435894"/>
              <a:gd name="connsiteX27" fmla="*/ 602456 w 945356"/>
              <a:gd name="connsiteY27" fmla="*/ 635793 h 1435894"/>
              <a:gd name="connsiteX28" fmla="*/ 588168 w 945356"/>
              <a:gd name="connsiteY28" fmla="*/ 661987 h 1435894"/>
              <a:gd name="connsiteX29" fmla="*/ 583406 w 945356"/>
              <a:gd name="connsiteY29" fmla="*/ 683418 h 1435894"/>
              <a:gd name="connsiteX30" fmla="*/ 552450 w 945356"/>
              <a:gd name="connsiteY30" fmla="*/ 702468 h 1435894"/>
              <a:gd name="connsiteX31" fmla="*/ 523875 w 945356"/>
              <a:gd name="connsiteY31" fmla="*/ 726281 h 1435894"/>
              <a:gd name="connsiteX32" fmla="*/ 507206 w 945356"/>
              <a:gd name="connsiteY32" fmla="*/ 733425 h 1435894"/>
              <a:gd name="connsiteX33" fmla="*/ 490537 w 945356"/>
              <a:gd name="connsiteY33" fmla="*/ 764381 h 1435894"/>
              <a:gd name="connsiteX34" fmla="*/ 483393 w 945356"/>
              <a:gd name="connsiteY34" fmla="*/ 785812 h 1435894"/>
              <a:gd name="connsiteX35" fmla="*/ 483393 w 945356"/>
              <a:gd name="connsiteY35" fmla="*/ 800100 h 1435894"/>
              <a:gd name="connsiteX36" fmla="*/ 447675 w 945356"/>
              <a:gd name="connsiteY36" fmla="*/ 826293 h 1435894"/>
              <a:gd name="connsiteX37" fmla="*/ 431006 w 945356"/>
              <a:gd name="connsiteY37" fmla="*/ 854868 h 1435894"/>
              <a:gd name="connsiteX38" fmla="*/ 416718 w 945356"/>
              <a:gd name="connsiteY38" fmla="*/ 866775 h 1435894"/>
              <a:gd name="connsiteX39" fmla="*/ 402431 w 945356"/>
              <a:gd name="connsiteY39" fmla="*/ 873918 h 1435894"/>
              <a:gd name="connsiteX40" fmla="*/ 357187 w 945356"/>
              <a:gd name="connsiteY40" fmla="*/ 876300 h 1435894"/>
              <a:gd name="connsiteX41" fmla="*/ 347662 w 945356"/>
              <a:gd name="connsiteY41" fmla="*/ 900112 h 1435894"/>
              <a:gd name="connsiteX42" fmla="*/ 350043 w 945356"/>
              <a:gd name="connsiteY42" fmla="*/ 926306 h 1435894"/>
              <a:gd name="connsiteX43" fmla="*/ 338137 w 945356"/>
              <a:gd name="connsiteY43" fmla="*/ 940593 h 1435894"/>
              <a:gd name="connsiteX44" fmla="*/ 330993 w 945356"/>
              <a:gd name="connsiteY44" fmla="*/ 954881 h 1435894"/>
              <a:gd name="connsiteX45" fmla="*/ 335756 w 945356"/>
              <a:gd name="connsiteY45" fmla="*/ 981075 h 1435894"/>
              <a:gd name="connsiteX46" fmla="*/ 335756 w 945356"/>
              <a:gd name="connsiteY46" fmla="*/ 1000125 h 1435894"/>
              <a:gd name="connsiteX47" fmla="*/ 311943 w 945356"/>
              <a:gd name="connsiteY47" fmla="*/ 1002506 h 1435894"/>
              <a:gd name="connsiteX48" fmla="*/ 276224 w 945356"/>
              <a:gd name="connsiteY48" fmla="*/ 1014412 h 1435894"/>
              <a:gd name="connsiteX49" fmla="*/ 252412 w 945356"/>
              <a:gd name="connsiteY49" fmla="*/ 1040606 h 1435894"/>
              <a:gd name="connsiteX50" fmla="*/ 259556 w 945356"/>
              <a:gd name="connsiteY50" fmla="*/ 1062037 h 1435894"/>
              <a:gd name="connsiteX51" fmla="*/ 285749 w 945356"/>
              <a:gd name="connsiteY51" fmla="*/ 1054893 h 1435894"/>
              <a:gd name="connsiteX52" fmla="*/ 304800 w 945356"/>
              <a:gd name="connsiteY52" fmla="*/ 1059656 h 1435894"/>
              <a:gd name="connsiteX53" fmla="*/ 309561 w 945356"/>
              <a:gd name="connsiteY53" fmla="*/ 1097756 h 1435894"/>
              <a:gd name="connsiteX54" fmla="*/ 295275 w 945356"/>
              <a:gd name="connsiteY54" fmla="*/ 1135856 h 1435894"/>
              <a:gd name="connsiteX55" fmla="*/ 257174 w 945356"/>
              <a:gd name="connsiteY55" fmla="*/ 1143000 h 1435894"/>
              <a:gd name="connsiteX56" fmla="*/ 240506 w 945356"/>
              <a:gd name="connsiteY56" fmla="*/ 1181099 h 1435894"/>
              <a:gd name="connsiteX57" fmla="*/ 190499 w 945356"/>
              <a:gd name="connsiteY57" fmla="*/ 1238250 h 1435894"/>
              <a:gd name="connsiteX58" fmla="*/ 150018 w 945356"/>
              <a:gd name="connsiteY58" fmla="*/ 1271588 h 1435894"/>
              <a:gd name="connsiteX59" fmla="*/ 102393 w 945356"/>
              <a:gd name="connsiteY59" fmla="*/ 1304925 h 1435894"/>
              <a:gd name="connsiteX60" fmla="*/ 71437 w 945356"/>
              <a:gd name="connsiteY60" fmla="*/ 1333499 h 1435894"/>
              <a:gd name="connsiteX61" fmla="*/ 30955 w 945356"/>
              <a:gd name="connsiteY61" fmla="*/ 1381125 h 1435894"/>
              <a:gd name="connsiteX62" fmla="*/ 0 w 945356"/>
              <a:gd name="connsiteY62" fmla="*/ 1435894 h 1435894"/>
              <a:gd name="connsiteX0" fmla="*/ 885825 w 945356"/>
              <a:gd name="connsiteY0" fmla="*/ 0 h 1435894"/>
              <a:gd name="connsiteX1" fmla="*/ 914400 w 945356"/>
              <a:gd name="connsiteY1" fmla="*/ 47625 h 1435894"/>
              <a:gd name="connsiteX2" fmla="*/ 914400 w 945356"/>
              <a:gd name="connsiteY2" fmla="*/ 92868 h 1435894"/>
              <a:gd name="connsiteX3" fmla="*/ 945356 w 945356"/>
              <a:gd name="connsiteY3" fmla="*/ 130968 h 1435894"/>
              <a:gd name="connsiteX4" fmla="*/ 909637 w 945356"/>
              <a:gd name="connsiteY4" fmla="*/ 173831 h 1435894"/>
              <a:gd name="connsiteX5" fmla="*/ 878681 w 945356"/>
              <a:gd name="connsiteY5" fmla="*/ 269081 h 1435894"/>
              <a:gd name="connsiteX6" fmla="*/ 866775 w 945356"/>
              <a:gd name="connsiteY6" fmla="*/ 285750 h 1435894"/>
              <a:gd name="connsiteX7" fmla="*/ 840581 w 945356"/>
              <a:gd name="connsiteY7" fmla="*/ 309562 h 1435894"/>
              <a:gd name="connsiteX8" fmla="*/ 812006 w 945356"/>
              <a:gd name="connsiteY8" fmla="*/ 330993 h 1435894"/>
              <a:gd name="connsiteX9" fmla="*/ 790575 w 945356"/>
              <a:gd name="connsiteY9" fmla="*/ 354806 h 1435894"/>
              <a:gd name="connsiteX10" fmla="*/ 766762 w 945356"/>
              <a:gd name="connsiteY10" fmla="*/ 373856 h 1435894"/>
              <a:gd name="connsiteX11" fmla="*/ 766762 w 945356"/>
              <a:gd name="connsiteY11" fmla="*/ 400050 h 1435894"/>
              <a:gd name="connsiteX12" fmla="*/ 776287 w 945356"/>
              <a:gd name="connsiteY12" fmla="*/ 431006 h 1435894"/>
              <a:gd name="connsiteX13" fmla="*/ 773906 w 945356"/>
              <a:gd name="connsiteY13" fmla="*/ 450056 h 1435894"/>
              <a:gd name="connsiteX14" fmla="*/ 750093 w 945356"/>
              <a:gd name="connsiteY14" fmla="*/ 461962 h 1435894"/>
              <a:gd name="connsiteX15" fmla="*/ 731043 w 945356"/>
              <a:gd name="connsiteY15" fmla="*/ 478631 h 1435894"/>
              <a:gd name="connsiteX16" fmla="*/ 726281 w 945356"/>
              <a:gd name="connsiteY16" fmla="*/ 488156 h 1435894"/>
              <a:gd name="connsiteX17" fmla="*/ 726281 w 945356"/>
              <a:gd name="connsiteY17" fmla="*/ 509587 h 1435894"/>
              <a:gd name="connsiteX18" fmla="*/ 728662 w 945356"/>
              <a:gd name="connsiteY18" fmla="*/ 531018 h 1435894"/>
              <a:gd name="connsiteX19" fmla="*/ 721518 w 945356"/>
              <a:gd name="connsiteY19" fmla="*/ 545306 h 1435894"/>
              <a:gd name="connsiteX20" fmla="*/ 695325 w 945356"/>
              <a:gd name="connsiteY20" fmla="*/ 542925 h 1435894"/>
              <a:gd name="connsiteX21" fmla="*/ 676275 w 945356"/>
              <a:gd name="connsiteY21" fmla="*/ 550068 h 1435894"/>
              <a:gd name="connsiteX22" fmla="*/ 669131 w 945356"/>
              <a:gd name="connsiteY22" fmla="*/ 564356 h 1435894"/>
              <a:gd name="connsiteX23" fmla="*/ 657225 w 945356"/>
              <a:gd name="connsiteY23" fmla="*/ 585787 h 1435894"/>
              <a:gd name="connsiteX24" fmla="*/ 657225 w 945356"/>
              <a:gd name="connsiteY24" fmla="*/ 602456 h 1435894"/>
              <a:gd name="connsiteX25" fmla="*/ 621506 w 945356"/>
              <a:gd name="connsiteY25" fmla="*/ 619125 h 1435894"/>
              <a:gd name="connsiteX26" fmla="*/ 602456 w 945356"/>
              <a:gd name="connsiteY26" fmla="*/ 635793 h 1435894"/>
              <a:gd name="connsiteX27" fmla="*/ 588168 w 945356"/>
              <a:gd name="connsiteY27" fmla="*/ 661987 h 1435894"/>
              <a:gd name="connsiteX28" fmla="*/ 583406 w 945356"/>
              <a:gd name="connsiteY28" fmla="*/ 683418 h 1435894"/>
              <a:gd name="connsiteX29" fmla="*/ 552450 w 945356"/>
              <a:gd name="connsiteY29" fmla="*/ 702468 h 1435894"/>
              <a:gd name="connsiteX30" fmla="*/ 523875 w 945356"/>
              <a:gd name="connsiteY30" fmla="*/ 726281 h 1435894"/>
              <a:gd name="connsiteX31" fmla="*/ 507206 w 945356"/>
              <a:gd name="connsiteY31" fmla="*/ 733425 h 1435894"/>
              <a:gd name="connsiteX32" fmla="*/ 490537 w 945356"/>
              <a:gd name="connsiteY32" fmla="*/ 764381 h 1435894"/>
              <a:gd name="connsiteX33" fmla="*/ 483393 w 945356"/>
              <a:gd name="connsiteY33" fmla="*/ 785812 h 1435894"/>
              <a:gd name="connsiteX34" fmla="*/ 483393 w 945356"/>
              <a:gd name="connsiteY34" fmla="*/ 800100 h 1435894"/>
              <a:gd name="connsiteX35" fmla="*/ 447675 w 945356"/>
              <a:gd name="connsiteY35" fmla="*/ 826293 h 1435894"/>
              <a:gd name="connsiteX36" fmla="*/ 431006 w 945356"/>
              <a:gd name="connsiteY36" fmla="*/ 854868 h 1435894"/>
              <a:gd name="connsiteX37" fmla="*/ 416718 w 945356"/>
              <a:gd name="connsiteY37" fmla="*/ 866775 h 1435894"/>
              <a:gd name="connsiteX38" fmla="*/ 402431 w 945356"/>
              <a:gd name="connsiteY38" fmla="*/ 873918 h 1435894"/>
              <a:gd name="connsiteX39" fmla="*/ 357187 w 945356"/>
              <a:gd name="connsiteY39" fmla="*/ 876300 h 1435894"/>
              <a:gd name="connsiteX40" fmla="*/ 347662 w 945356"/>
              <a:gd name="connsiteY40" fmla="*/ 900112 h 1435894"/>
              <a:gd name="connsiteX41" fmla="*/ 350043 w 945356"/>
              <a:gd name="connsiteY41" fmla="*/ 926306 h 1435894"/>
              <a:gd name="connsiteX42" fmla="*/ 338137 w 945356"/>
              <a:gd name="connsiteY42" fmla="*/ 940593 h 1435894"/>
              <a:gd name="connsiteX43" fmla="*/ 330993 w 945356"/>
              <a:gd name="connsiteY43" fmla="*/ 954881 h 1435894"/>
              <a:gd name="connsiteX44" fmla="*/ 335756 w 945356"/>
              <a:gd name="connsiteY44" fmla="*/ 981075 h 1435894"/>
              <a:gd name="connsiteX45" fmla="*/ 335756 w 945356"/>
              <a:gd name="connsiteY45" fmla="*/ 1000125 h 1435894"/>
              <a:gd name="connsiteX46" fmla="*/ 311943 w 945356"/>
              <a:gd name="connsiteY46" fmla="*/ 1002506 h 1435894"/>
              <a:gd name="connsiteX47" fmla="*/ 276224 w 945356"/>
              <a:gd name="connsiteY47" fmla="*/ 1014412 h 1435894"/>
              <a:gd name="connsiteX48" fmla="*/ 252412 w 945356"/>
              <a:gd name="connsiteY48" fmla="*/ 1040606 h 1435894"/>
              <a:gd name="connsiteX49" fmla="*/ 259556 w 945356"/>
              <a:gd name="connsiteY49" fmla="*/ 1062037 h 1435894"/>
              <a:gd name="connsiteX50" fmla="*/ 285749 w 945356"/>
              <a:gd name="connsiteY50" fmla="*/ 1054893 h 1435894"/>
              <a:gd name="connsiteX51" fmla="*/ 304800 w 945356"/>
              <a:gd name="connsiteY51" fmla="*/ 1059656 h 1435894"/>
              <a:gd name="connsiteX52" fmla="*/ 309561 w 945356"/>
              <a:gd name="connsiteY52" fmla="*/ 1097756 h 1435894"/>
              <a:gd name="connsiteX53" fmla="*/ 295275 w 945356"/>
              <a:gd name="connsiteY53" fmla="*/ 1135856 h 1435894"/>
              <a:gd name="connsiteX54" fmla="*/ 257174 w 945356"/>
              <a:gd name="connsiteY54" fmla="*/ 1143000 h 1435894"/>
              <a:gd name="connsiteX55" fmla="*/ 240506 w 945356"/>
              <a:gd name="connsiteY55" fmla="*/ 1181099 h 1435894"/>
              <a:gd name="connsiteX56" fmla="*/ 190499 w 945356"/>
              <a:gd name="connsiteY56" fmla="*/ 1238250 h 1435894"/>
              <a:gd name="connsiteX57" fmla="*/ 150018 w 945356"/>
              <a:gd name="connsiteY57" fmla="*/ 1271588 h 1435894"/>
              <a:gd name="connsiteX58" fmla="*/ 102393 w 945356"/>
              <a:gd name="connsiteY58" fmla="*/ 1304925 h 1435894"/>
              <a:gd name="connsiteX59" fmla="*/ 71437 w 945356"/>
              <a:gd name="connsiteY59" fmla="*/ 1333499 h 1435894"/>
              <a:gd name="connsiteX60" fmla="*/ 30955 w 945356"/>
              <a:gd name="connsiteY60" fmla="*/ 1381125 h 1435894"/>
              <a:gd name="connsiteX61" fmla="*/ 0 w 945356"/>
              <a:gd name="connsiteY61" fmla="*/ 1435894 h 1435894"/>
              <a:gd name="connsiteX0" fmla="*/ 885825 w 945356"/>
              <a:gd name="connsiteY0" fmla="*/ 0 h 1435894"/>
              <a:gd name="connsiteX1" fmla="*/ 914400 w 945356"/>
              <a:gd name="connsiteY1" fmla="*/ 47625 h 1435894"/>
              <a:gd name="connsiteX2" fmla="*/ 914400 w 945356"/>
              <a:gd name="connsiteY2" fmla="*/ 92868 h 1435894"/>
              <a:gd name="connsiteX3" fmla="*/ 945356 w 945356"/>
              <a:gd name="connsiteY3" fmla="*/ 130968 h 1435894"/>
              <a:gd name="connsiteX4" fmla="*/ 909637 w 945356"/>
              <a:gd name="connsiteY4" fmla="*/ 173831 h 1435894"/>
              <a:gd name="connsiteX5" fmla="*/ 878681 w 945356"/>
              <a:gd name="connsiteY5" fmla="*/ 269081 h 1435894"/>
              <a:gd name="connsiteX6" fmla="*/ 866775 w 945356"/>
              <a:gd name="connsiteY6" fmla="*/ 285750 h 1435894"/>
              <a:gd name="connsiteX7" fmla="*/ 812006 w 945356"/>
              <a:gd name="connsiteY7" fmla="*/ 330993 h 1435894"/>
              <a:gd name="connsiteX8" fmla="*/ 790575 w 945356"/>
              <a:gd name="connsiteY8" fmla="*/ 354806 h 1435894"/>
              <a:gd name="connsiteX9" fmla="*/ 766762 w 945356"/>
              <a:gd name="connsiteY9" fmla="*/ 373856 h 1435894"/>
              <a:gd name="connsiteX10" fmla="*/ 766762 w 945356"/>
              <a:gd name="connsiteY10" fmla="*/ 400050 h 1435894"/>
              <a:gd name="connsiteX11" fmla="*/ 776287 w 945356"/>
              <a:gd name="connsiteY11" fmla="*/ 431006 h 1435894"/>
              <a:gd name="connsiteX12" fmla="*/ 773906 w 945356"/>
              <a:gd name="connsiteY12" fmla="*/ 450056 h 1435894"/>
              <a:gd name="connsiteX13" fmla="*/ 750093 w 945356"/>
              <a:gd name="connsiteY13" fmla="*/ 461962 h 1435894"/>
              <a:gd name="connsiteX14" fmla="*/ 731043 w 945356"/>
              <a:gd name="connsiteY14" fmla="*/ 478631 h 1435894"/>
              <a:gd name="connsiteX15" fmla="*/ 726281 w 945356"/>
              <a:gd name="connsiteY15" fmla="*/ 488156 h 1435894"/>
              <a:gd name="connsiteX16" fmla="*/ 726281 w 945356"/>
              <a:gd name="connsiteY16" fmla="*/ 509587 h 1435894"/>
              <a:gd name="connsiteX17" fmla="*/ 728662 w 945356"/>
              <a:gd name="connsiteY17" fmla="*/ 531018 h 1435894"/>
              <a:gd name="connsiteX18" fmla="*/ 721518 w 945356"/>
              <a:gd name="connsiteY18" fmla="*/ 545306 h 1435894"/>
              <a:gd name="connsiteX19" fmla="*/ 695325 w 945356"/>
              <a:gd name="connsiteY19" fmla="*/ 542925 h 1435894"/>
              <a:gd name="connsiteX20" fmla="*/ 676275 w 945356"/>
              <a:gd name="connsiteY20" fmla="*/ 550068 h 1435894"/>
              <a:gd name="connsiteX21" fmla="*/ 669131 w 945356"/>
              <a:gd name="connsiteY21" fmla="*/ 564356 h 1435894"/>
              <a:gd name="connsiteX22" fmla="*/ 657225 w 945356"/>
              <a:gd name="connsiteY22" fmla="*/ 585787 h 1435894"/>
              <a:gd name="connsiteX23" fmla="*/ 657225 w 945356"/>
              <a:gd name="connsiteY23" fmla="*/ 602456 h 1435894"/>
              <a:gd name="connsiteX24" fmla="*/ 621506 w 945356"/>
              <a:gd name="connsiteY24" fmla="*/ 619125 h 1435894"/>
              <a:gd name="connsiteX25" fmla="*/ 602456 w 945356"/>
              <a:gd name="connsiteY25" fmla="*/ 635793 h 1435894"/>
              <a:gd name="connsiteX26" fmla="*/ 588168 w 945356"/>
              <a:gd name="connsiteY26" fmla="*/ 661987 h 1435894"/>
              <a:gd name="connsiteX27" fmla="*/ 583406 w 945356"/>
              <a:gd name="connsiteY27" fmla="*/ 683418 h 1435894"/>
              <a:gd name="connsiteX28" fmla="*/ 552450 w 945356"/>
              <a:gd name="connsiteY28" fmla="*/ 702468 h 1435894"/>
              <a:gd name="connsiteX29" fmla="*/ 523875 w 945356"/>
              <a:gd name="connsiteY29" fmla="*/ 726281 h 1435894"/>
              <a:gd name="connsiteX30" fmla="*/ 507206 w 945356"/>
              <a:gd name="connsiteY30" fmla="*/ 733425 h 1435894"/>
              <a:gd name="connsiteX31" fmla="*/ 490537 w 945356"/>
              <a:gd name="connsiteY31" fmla="*/ 764381 h 1435894"/>
              <a:gd name="connsiteX32" fmla="*/ 483393 w 945356"/>
              <a:gd name="connsiteY32" fmla="*/ 785812 h 1435894"/>
              <a:gd name="connsiteX33" fmla="*/ 483393 w 945356"/>
              <a:gd name="connsiteY33" fmla="*/ 800100 h 1435894"/>
              <a:gd name="connsiteX34" fmla="*/ 447675 w 945356"/>
              <a:gd name="connsiteY34" fmla="*/ 826293 h 1435894"/>
              <a:gd name="connsiteX35" fmla="*/ 431006 w 945356"/>
              <a:gd name="connsiteY35" fmla="*/ 854868 h 1435894"/>
              <a:gd name="connsiteX36" fmla="*/ 416718 w 945356"/>
              <a:gd name="connsiteY36" fmla="*/ 866775 h 1435894"/>
              <a:gd name="connsiteX37" fmla="*/ 402431 w 945356"/>
              <a:gd name="connsiteY37" fmla="*/ 873918 h 1435894"/>
              <a:gd name="connsiteX38" fmla="*/ 357187 w 945356"/>
              <a:gd name="connsiteY38" fmla="*/ 876300 h 1435894"/>
              <a:gd name="connsiteX39" fmla="*/ 347662 w 945356"/>
              <a:gd name="connsiteY39" fmla="*/ 900112 h 1435894"/>
              <a:gd name="connsiteX40" fmla="*/ 350043 w 945356"/>
              <a:gd name="connsiteY40" fmla="*/ 926306 h 1435894"/>
              <a:gd name="connsiteX41" fmla="*/ 338137 w 945356"/>
              <a:gd name="connsiteY41" fmla="*/ 940593 h 1435894"/>
              <a:gd name="connsiteX42" fmla="*/ 330993 w 945356"/>
              <a:gd name="connsiteY42" fmla="*/ 954881 h 1435894"/>
              <a:gd name="connsiteX43" fmla="*/ 335756 w 945356"/>
              <a:gd name="connsiteY43" fmla="*/ 981075 h 1435894"/>
              <a:gd name="connsiteX44" fmla="*/ 335756 w 945356"/>
              <a:gd name="connsiteY44" fmla="*/ 1000125 h 1435894"/>
              <a:gd name="connsiteX45" fmla="*/ 311943 w 945356"/>
              <a:gd name="connsiteY45" fmla="*/ 1002506 h 1435894"/>
              <a:gd name="connsiteX46" fmla="*/ 276224 w 945356"/>
              <a:gd name="connsiteY46" fmla="*/ 1014412 h 1435894"/>
              <a:gd name="connsiteX47" fmla="*/ 252412 w 945356"/>
              <a:gd name="connsiteY47" fmla="*/ 1040606 h 1435894"/>
              <a:gd name="connsiteX48" fmla="*/ 259556 w 945356"/>
              <a:gd name="connsiteY48" fmla="*/ 1062037 h 1435894"/>
              <a:gd name="connsiteX49" fmla="*/ 285749 w 945356"/>
              <a:gd name="connsiteY49" fmla="*/ 1054893 h 1435894"/>
              <a:gd name="connsiteX50" fmla="*/ 304800 w 945356"/>
              <a:gd name="connsiteY50" fmla="*/ 1059656 h 1435894"/>
              <a:gd name="connsiteX51" fmla="*/ 309561 w 945356"/>
              <a:gd name="connsiteY51" fmla="*/ 1097756 h 1435894"/>
              <a:gd name="connsiteX52" fmla="*/ 295275 w 945356"/>
              <a:gd name="connsiteY52" fmla="*/ 1135856 h 1435894"/>
              <a:gd name="connsiteX53" fmla="*/ 257174 w 945356"/>
              <a:gd name="connsiteY53" fmla="*/ 1143000 h 1435894"/>
              <a:gd name="connsiteX54" fmla="*/ 240506 w 945356"/>
              <a:gd name="connsiteY54" fmla="*/ 1181099 h 1435894"/>
              <a:gd name="connsiteX55" fmla="*/ 190499 w 945356"/>
              <a:gd name="connsiteY55" fmla="*/ 1238250 h 1435894"/>
              <a:gd name="connsiteX56" fmla="*/ 150018 w 945356"/>
              <a:gd name="connsiteY56" fmla="*/ 1271588 h 1435894"/>
              <a:gd name="connsiteX57" fmla="*/ 102393 w 945356"/>
              <a:gd name="connsiteY57" fmla="*/ 1304925 h 1435894"/>
              <a:gd name="connsiteX58" fmla="*/ 71437 w 945356"/>
              <a:gd name="connsiteY58" fmla="*/ 1333499 h 1435894"/>
              <a:gd name="connsiteX59" fmla="*/ 30955 w 945356"/>
              <a:gd name="connsiteY59" fmla="*/ 1381125 h 1435894"/>
              <a:gd name="connsiteX60" fmla="*/ 0 w 945356"/>
              <a:gd name="connsiteY60" fmla="*/ 1435894 h 1435894"/>
              <a:gd name="connsiteX0" fmla="*/ 885825 w 945356"/>
              <a:gd name="connsiteY0" fmla="*/ 0 h 1435894"/>
              <a:gd name="connsiteX1" fmla="*/ 914400 w 945356"/>
              <a:gd name="connsiteY1" fmla="*/ 47625 h 1435894"/>
              <a:gd name="connsiteX2" fmla="*/ 914400 w 945356"/>
              <a:gd name="connsiteY2" fmla="*/ 92868 h 1435894"/>
              <a:gd name="connsiteX3" fmla="*/ 945356 w 945356"/>
              <a:gd name="connsiteY3" fmla="*/ 130968 h 1435894"/>
              <a:gd name="connsiteX4" fmla="*/ 909637 w 945356"/>
              <a:gd name="connsiteY4" fmla="*/ 173831 h 1435894"/>
              <a:gd name="connsiteX5" fmla="*/ 878681 w 945356"/>
              <a:gd name="connsiteY5" fmla="*/ 269081 h 1435894"/>
              <a:gd name="connsiteX6" fmla="*/ 812006 w 945356"/>
              <a:gd name="connsiteY6" fmla="*/ 330993 h 1435894"/>
              <a:gd name="connsiteX7" fmla="*/ 790575 w 945356"/>
              <a:gd name="connsiteY7" fmla="*/ 354806 h 1435894"/>
              <a:gd name="connsiteX8" fmla="*/ 766762 w 945356"/>
              <a:gd name="connsiteY8" fmla="*/ 373856 h 1435894"/>
              <a:gd name="connsiteX9" fmla="*/ 766762 w 945356"/>
              <a:gd name="connsiteY9" fmla="*/ 400050 h 1435894"/>
              <a:gd name="connsiteX10" fmla="*/ 776287 w 945356"/>
              <a:gd name="connsiteY10" fmla="*/ 431006 h 1435894"/>
              <a:gd name="connsiteX11" fmla="*/ 773906 w 945356"/>
              <a:gd name="connsiteY11" fmla="*/ 450056 h 1435894"/>
              <a:gd name="connsiteX12" fmla="*/ 750093 w 945356"/>
              <a:gd name="connsiteY12" fmla="*/ 461962 h 1435894"/>
              <a:gd name="connsiteX13" fmla="*/ 731043 w 945356"/>
              <a:gd name="connsiteY13" fmla="*/ 478631 h 1435894"/>
              <a:gd name="connsiteX14" fmla="*/ 726281 w 945356"/>
              <a:gd name="connsiteY14" fmla="*/ 488156 h 1435894"/>
              <a:gd name="connsiteX15" fmla="*/ 726281 w 945356"/>
              <a:gd name="connsiteY15" fmla="*/ 509587 h 1435894"/>
              <a:gd name="connsiteX16" fmla="*/ 728662 w 945356"/>
              <a:gd name="connsiteY16" fmla="*/ 531018 h 1435894"/>
              <a:gd name="connsiteX17" fmla="*/ 721518 w 945356"/>
              <a:gd name="connsiteY17" fmla="*/ 545306 h 1435894"/>
              <a:gd name="connsiteX18" fmla="*/ 695325 w 945356"/>
              <a:gd name="connsiteY18" fmla="*/ 542925 h 1435894"/>
              <a:gd name="connsiteX19" fmla="*/ 676275 w 945356"/>
              <a:gd name="connsiteY19" fmla="*/ 550068 h 1435894"/>
              <a:gd name="connsiteX20" fmla="*/ 669131 w 945356"/>
              <a:gd name="connsiteY20" fmla="*/ 564356 h 1435894"/>
              <a:gd name="connsiteX21" fmla="*/ 657225 w 945356"/>
              <a:gd name="connsiteY21" fmla="*/ 585787 h 1435894"/>
              <a:gd name="connsiteX22" fmla="*/ 657225 w 945356"/>
              <a:gd name="connsiteY22" fmla="*/ 602456 h 1435894"/>
              <a:gd name="connsiteX23" fmla="*/ 621506 w 945356"/>
              <a:gd name="connsiteY23" fmla="*/ 619125 h 1435894"/>
              <a:gd name="connsiteX24" fmla="*/ 602456 w 945356"/>
              <a:gd name="connsiteY24" fmla="*/ 635793 h 1435894"/>
              <a:gd name="connsiteX25" fmla="*/ 588168 w 945356"/>
              <a:gd name="connsiteY25" fmla="*/ 661987 h 1435894"/>
              <a:gd name="connsiteX26" fmla="*/ 583406 w 945356"/>
              <a:gd name="connsiteY26" fmla="*/ 683418 h 1435894"/>
              <a:gd name="connsiteX27" fmla="*/ 552450 w 945356"/>
              <a:gd name="connsiteY27" fmla="*/ 702468 h 1435894"/>
              <a:gd name="connsiteX28" fmla="*/ 523875 w 945356"/>
              <a:gd name="connsiteY28" fmla="*/ 726281 h 1435894"/>
              <a:gd name="connsiteX29" fmla="*/ 507206 w 945356"/>
              <a:gd name="connsiteY29" fmla="*/ 733425 h 1435894"/>
              <a:gd name="connsiteX30" fmla="*/ 490537 w 945356"/>
              <a:gd name="connsiteY30" fmla="*/ 764381 h 1435894"/>
              <a:gd name="connsiteX31" fmla="*/ 483393 w 945356"/>
              <a:gd name="connsiteY31" fmla="*/ 785812 h 1435894"/>
              <a:gd name="connsiteX32" fmla="*/ 483393 w 945356"/>
              <a:gd name="connsiteY32" fmla="*/ 800100 h 1435894"/>
              <a:gd name="connsiteX33" fmla="*/ 447675 w 945356"/>
              <a:gd name="connsiteY33" fmla="*/ 826293 h 1435894"/>
              <a:gd name="connsiteX34" fmla="*/ 431006 w 945356"/>
              <a:gd name="connsiteY34" fmla="*/ 854868 h 1435894"/>
              <a:gd name="connsiteX35" fmla="*/ 416718 w 945356"/>
              <a:gd name="connsiteY35" fmla="*/ 866775 h 1435894"/>
              <a:gd name="connsiteX36" fmla="*/ 402431 w 945356"/>
              <a:gd name="connsiteY36" fmla="*/ 873918 h 1435894"/>
              <a:gd name="connsiteX37" fmla="*/ 357187 w 945356"/>
              <a:gd name="connsiteY37" fmla="*/ 876300 h 1435894"/>
              <a:gd name="connsiteX38" fmla="*/ 347662 w 945356"/>
              <a:gd name="connsiteY38" fmla="*/ 900112 h 1435894"/>
              <a:gd name="connsiteX39" fmla="*/ 350043 w 945356"/>
              <a:gd name="connsiteY39" fmla="*/ 926306 h 1435894"/>
              <a:gd name="connsiteX40" fmla="*/ 338137 w 945356"/>
              <a:gd name="connsiteY40" fmla="*/ 940593 h 1435894"/>
              <a:gd name="connsiteX41" fmla="*/ 330993 w 945356"/>
              <a:gd name="connsiteY41" fmla="*/ 954881 h 1435894"/>
              <a:gd name="connsiteX42" fmla="*/ 335756 w 945356"/>
              <a:gd name="connsiteY42" fmla="*/ 981075 h 1435894"/>
              <a:gd name="connsiteX43" fmla="*/ 335756 w 945356"/>
              <a:gd name="connsiteY43" fmla="*/ 1000125 h 1435894"/>
              <a:gd name="connsiteX44" fmla="*/ 311943 w 945356"/>
              <a:gd name="connsiteY44" fmla="*/ 1002506 h 1435894"/>
              <a:gd name="connsiteX45" fmla="*/ 276224 w 945356"/>
              <a:gd name="connsiteY45" fmla="*/ 1014412 h 1435894"/>
              <a:gd name="connsiteX46" fmla="*/ 252412 w 945356"/>
              <a:gd name="connsiteY46" fmla="*/ 1040606 h 1435894"/>
              <a:gd name="connsiteX47" fmla="*/ 259556 w 945356"/>
              <a:gd name="connsiteY47" fmla="*/ 1062037 h 1435894"/>
              <a:gd name="connsiteX48" fmla="*/ 285749 w 945356"/>
              <a:gd name="connsiteY48" fmla="*/ 1054893 h 1435894"/>
              <a:gd name="connsiteX49" fmla="*/ 304800 w 945356"/>
              <a:gd name="connsiteY49" fmla="*/ 1059656 h 1435894"/>
              <a:gd name="connsiteX50" fmla="*/ 309561 w 945356"/>
              <a:gd name="connsiteY50" fmla="*/ 1097756 h 1435894"/>
              <a:gd name="connsiteX51" fmla="*/ 295275 w 945356"/>
              <a:gd name="connsiteY51" fmla="*/ 1135856 h 1435894"/>
              <a:gd name="connsiteX52" fmla="*/ 257174 w 945356"/>
              <a:gd name="connsiteY52" fmla="*/ 1143000 h 1435894"/>
              <a:gd name="connsiteX53" fmla="*/ 240506 w 945356"/>
              <a:gd name="connsiteY53" fmla="*/ 1181099 h 1435894"/>
              <a:gd name="connsiteX54" fmla="*/ 190499 w 945356"/>
              <a:gd name="connsiteY54" fmla="*/ 1238250 h 1435894"/>
              <a:gd name="connsiteX55" fmla="*/ 150018 w 945356"/>
              <a:gd name="connsiteY55" fmla="*/ 1271588 h 1435894"/>
              <a:gd name="connsiteX56" fmla="*/ 102393 w 945356"/>
              <a:gd name="connsiteY56" fmla="*/ 1304925 h 1435894"/>
              <a:gd name="connsiteX57" fmla="*/ 71437 w 945356"/>
              <a:gd name="connsiteY57" fmla="*/ 1333499 h 1435894"/>
              <a:gd name="connsiteX58" fmla="*/ 30955 w 945356"/>
              <a:gd name="connsiteY58" fmla="*/ 1381125 h 1435894"/>
              <a:gd name="connsiteX59" fmla="*/ 0 w 945356"/>
              <a:gd name="connsiteY59" fmla="*/ 1435894 h 1435894"/>
              <a:gd name="connsiteX0" fmla="*/ 885825 w 945356"/>
              <a:gd name="connsiteY0" fmla="*/ 0 h 1435894"/>
              <a:gd name="connsiteX1" fmla="*/ 914400 w 945356"/>
              <a:gd name="connsiteY1" fmla="*/ 92868 h 1435894"/>
              <a:gd name="connsiteX2" fmla="*/ 945356 w 945356"/>
              <a:gd name="connsiteY2" fmla="*/ 130968 h 1435894"/>
              <a:gd name="connsiteX3" fmla="*/ 909637 w 945356"/>
              <a:gd name="connsiteY3" fmla="*/ 173831 h 1435894"/>
              <a:gd name="connsiteX4" fmla="*/ 878681 w 945356"/>
              <a:gd name="connsiteY4" fmla="*/ 269081 h 1435894"/>
              <a:gd name="connsiteX5" fmla="*/ 812006 w 945356"/>
              <a:gd name="connsiteY5" fmla="*/ 330993 h 1435894"/>
              <a:gd name="connsiteX6" fmla="*/ 790575 w 945356"/>
              <a:gd name="connsiteY6" fmla="*/ 354806 h 1435894"/>
              <a:gd name="connsiteX7" fmla="*/ 766762 w 945356"/>
              <a:gd name="connsiteY7" fmla="*/ 373856 h 1435894"/>
              <a:gd name="connsiteX8" fmla="*/ 766762 w 945356"/>
              <a:gd name="connsiteY8" fmla="*/ 400050 h 1435894"/>
              <a:gd name="connsiteX9" fmla="*/ 776287 w 945356"/>
              <a:gd name="connsiteY9" fmla="*/ 431006 h 1435894"/>
              <a:gd name="connsiteX10" fmla="*/ 773906 w 945356"/>
              <a:gd name="connsiteY10" fmla="*/ 450056 h 1435894"/>
              <a:gd name="connsiteX11" fmla="*/ 750093 w 945356"/>
              <a:gd name="connsiteY11" fmla="*/ 461962 h 1435894"/>
              <a:gd name="connsiteX12" fmla="*/ 731043 w 945356"/>
              <a:gd name="connsiteY12" fmla="*/ 478631 h 1435894"/>
              <a:gd name="connsiteX13" fmla="*/ 726281 w 945356"/>
              <a:gd name="connsiteY13" fmla="*/ 488156 h 1435894"/>
              <a:gd name="connsiteX14" fmla="*/ 726281 w 945356"/>
              <a:gd name="connsiteY14" fmla="*/ 509587 h 1435894"/>
              <a:gd name="connsiteX15" fmla="*/ 728662 w 945356"/>
              <a:gd name="connsiteY15" fmla="*/ 531018 h 1435894"/>
              <a:gd name="connsiteX16" fmla="*/ 721518 w 945356"/>
              <a:gd name="connsiteY16" fmla="*/ 545306 h 1435894"/>
              <a:gd name="connsiteX17" fmla="*/ 695325 w 945356"/>
              <a:gd name="connsiteY17" fmla="*/ 542925 h 1435894"/>
              <a:gd name="connsiteX18" fmla="*/ 676275 w 945356"/>
              <a:gd name="connsiteY18" fmla="*/ 550068 h 1435894"/>
              <a:gd name="connsiteX19" fmla="*/ 669131 w 945356"/>
              <a:gd name="connsiteY19" fmla="*/ 564356 h 1435894"/>
              <a:gd name="connsiteX20" fmla="*/ 657225 w 945356"/>
              <a:gd name="connsiteY20" fmla="*/ 585787 h 1435894"/>
              <a:gd name="connsiteX21" fmla="*/ 657225 w 945356"/>
              <a:gd name="connsiteY21" fmla="*/ 602456 h 1435894"/>
              <a:gd name="connsiteX22" fmla="*/ 621506 w 945356"/>
              <a:gd name="connsiteY22" fmla="*/ 619125 h 1435894"/>
              <a:gd name="connsiteX23" fmla="*/ 602456 w 945356"/>
              <a:gd name="connsiteY23" fmla="*/ 635793 h 1435894"/>
              <a:gd name="connsiteX24" fmla="*/ 588168 w 945356"/>
              <a:gd name="connsiteY24" fmla="*/ 661987 h 1435894"/>
              <a:gd name="connsiteX25" fmla="*/ 583406 w 945356"/>
              <a:gd name="connsiteY25" fmla="*/ 683418 h 1435894"/>
              <a:gd name="connsiteX26" fmla="*/ 552450 w 945356"/>
              <a:gd name="connsiteY26" fmla="*/ 702468 h 1435894"/>
              <a:gd name="connsiteX27" fmla="*/ 523875 w 945356"/>
              <a:gd name="connsiteY27" fmla="*/ 726281 h 1435894"/>
              <a:gd name="connsiteX28" fmla="*/ 507206 w 945356"/>
              <a:gd name="connsiteY28" fmla="*/ 733425 h 1435894"/>
              <a:gd name="connsiteX29" fmla="*/ 490537 w 945356"/>
              <a:gd name="connsiteY29" fmla="*/ 764381 h 1435894"/>
              <a:gd name="connsiteX30" fmla="*/ 483393 w 945356"/>
              <a:gd name="connsiteY30" fmla="*/ 785812 h 1435894"/>
              <a:gd name="connsiteX31" fmla="*/ 483393 w 945356"/>
              <a:gd name="connsiteY31" fmla="*/ 800100 h 1435894"/>
              <a:gd name="connsiteX32" fmla="*/ 447675 w 945356"/>
              <a:gd name="connsiteY32" fmla="*/ 826293 h 1435894"/>
              <a:gd name="connsiteX33" fmla="*/ 431006 w 945356"/>
              <a:gd name="connsiteY33" fmla="*/ 854868 h 1435894"/>
              <a:gd name="connsiteX34" fmla="*/ 416718 w 945356"/>
              <a:gd name="connsiteY34" fmla="*/ 866775 h 1435894"/>
              <a:gd name="connsiteX35" fmla="*/ 402431 w 945356"/>
              <a:gd name="connsiteY35" fmla="*/ 873918 h 1435894"/>
              <a:gd name="connsiteX36" fmla="*/ 357187 w 945356"/>
              <a:gd name="connsiteY36" fmla="*/ 876300 h 1435894"/>
              <a:gd name="connsiteX37" fmla="*/ 347662 w 945356"/>
              <a:gd name="connsiteY37" fmla="*/ 900112 h 1435894"/>
              <a:gd name="connsiteX38" fmla="*/ 350043 w 945356"/>
              <a:gd name="connsiteY38" fmla="*/ 926306 h 1435894"/>
              <a:gd name="connsiteX39" fmla="*/ 338137 w 945356"/>
              <a:gd name="connsiteY39" fmla="*/ 940593 h 1435894"/>
              <a:gd name="connsiteX40" fmla="*/ 330993 w 945356"/>
              <a:gd name="connsiteY40" fmla="*/ 954881 h 1435894"/>
              <a:gd name="connsiteX41" fmla="*/ 335756 w 945356"/>
              <a:gd name="connsiteY41" fmla="*/ 981075 h 1435894"/>
              <a:gd name="connsiteX42" fmla="*/ 335756 w 945356"/>
              <a:gd name="connsiteY42" fmla="*/ 1000125 h 1435894"/>
              <a:gd name="connsiteX43" fmla="*/ 311943 w 945356"/>
              <a:gd name="connsiteY43" fmla="*/ 1002506 h 1435894"/>
              <a:gd name="connsiteX44" fmla="*/ 276224 w 945356"/>
              <a:gd name="connsiteY44" fmla="*/ 1014412 h 1435894"/>
              <a:gd name="connsiteX45" fmla="*/ 252412 w 945356"/>
              <a:gd name="connsiteY45" fmla="*/ 1040606 h 1435894"/>
              <a:gd name="connsiteX46" fmla="*/ 259556 w 945356"/>
              <a:gd name="connsiteY46" fmla="*/ 1062037 h 1435894"/>
              <a:gd name="connsiteX47" fmla="*/ 285749 w 945356"/>
              <a:gd name="connsiteY47" fmla="*/ 1054893 h 1435894"/>
              <a:gd name="connsiteX48" fmla="*/ 304800 w 945356"/>
              <a:gd name="connsiteY48" fmla="*/ 1059656 h 1435894"/>
              <a:gd name="connsiteX49" fmla="*/ 309561 w 945356"/>
              <a:gd name="connsiteY49" fmla="*/ 1097756 h 1435894"/>
              <a:gd name="connsiteX50" fmla="*/ 295275 w 945356"/>
              <a:gd name="connsiteY50" fmla="*/ 1135856 h 1435894"/>
              <a:gd name="connsiteX51" fmla="*/ 257174 w 945356"/>
              <a:gd name="connsiteY51" fmla="*/ 1143000 h 1435894"/>
              <a:gd name="connsiteX52" fmla="*/ 240506 w 945356"/>
              <a:gd name="connsiteY52" fmla="*/ 1181099 h 1435894"/>
              <a:gd name="connsiteX53" fmla="*/ 190499 w 945356"/>
              <a:gd name="connsiteY53" fmla="*/ 1238250 h 1435894"/>
              <a:gd name="connsiteX54" fmla="*/ 150018 w 945356"/>
              <a:gd name="connsiteY54" fmla="*/ 1271588 h 1435894"/>
              <a:gd name="connsiteX55" fmla="*/ 102393 w 945356"/>
              <a:gd name="connsiteY55" fmla="*/ 1304925 h 1435894"/>
              <a:gd name="connsiteX56" fmla="*/ 71437 w 945356"/>
              <a:gd name="connsiteY56" fmla="*/ 1333499 h 1435894"/>
              <a:gd name="connsiteX57" fmla="*/ 30955 w 945356"/>
              <a:gd name="connsiteY57" fmla="*/ 1381125 h 1435894"/>
              <a:gd name="connsiteX58" fmla="*/ 0 w 945356"/>
              <a:gd name="connsiteY58" fmla="*/ 1435894 h 1435894"/>
              <a:gd name="connsiteX0" fmla="*/ 914400 w 945356"/>
              <a:gd name="connsiteY0" fmla="*/ 0 h 1343026"/>
              <a:gd name="connsiteX1" fmla="*/ 945356 w 945356"/>
              <a:gd name="connsiteY1" fmla="*/ 38100 h 1343026"/>
              <a:gd name="connsiteX2" fmla="*/ 909637 w 945356"/>
              <a:gd name="connsiteY2" fmla="*/ 80963 h 1343026"/>
              <a:gd name="connsiteX3" fmla="*/ 878681 w 945356"/>
              <a:gd name="connsiteY3" fmla="*/ 176213 h 1343026"/>
              <a:gd name="connsiteX4" fmla="*/ 812006 w 945356"/>
              <a:gd name="connsiteY4" fmla="*/ 238125 h 1343026"/>
              <a:gd name="connsiteX5" fmla="*/ 790575 w 945356"/>
              <a:gd name="connsiteY5" fmla="*/ 261938 h 1343026"/>
              <a:gd name="connsiteX6" fmla="*/ 766762 w 945356"/>
              <a:gd name="connsiteY6" fmla="*/ 280988 h 1343026"/>
              <a:gd name="connsiteX7" fmla="*/ 766762 w 945356"/>
              <a:gd name="connsiteY7" fmla="*/ 307182 h 1343026"/>
              <a:gd name="connsiteX8" fmla="*/ 776287 w 945356"/>
              <a:gd name="connsiteY8" fmla="*/ 338138 h 1343026"/>
              <a:gd name="connsiteX9" fmla="*/ 773906 w 945356"/>
              <a:gd name="connsiteY9" fmla="*/ 357188 h 1343026"/>
              <a:gd name="connsiteX10" fmla="*/ 750093 w 945356"/>
              <a:gd name="connsiteY10" fmla="*/ 369094 h 1343026"/>
              <a:gd name="connsiteX11" fmla="*/ 731043 w 945356"/>
              <a:gd name="connsiteY11" fmla="*/ 385763 h 1343026"/>
              <a:gd name="connsiteX12" fmla="*/ 726281 w 945356"/>
              <a:gd name="connsiteY12" fmla="*/ 395288 h 1343026"/>
              <a:gd name="connsiteX13" fmla="*/ 726281 w 945356"/>
              <a:gd name="connsiteY13" fmla="*/ 416719 h 1343026"/>
              <a:gd name="connsiteX14" fmla="*/ 728662 w 945356"/>
              <a:gd name="connsiteY14" fmla="*/ 438150 h 1343026"/>
              <a:gd name="connsiteX15" fmla="*/ 721518 w 945356"/>
              <a:gd name="connsiteY15" fmla="*/ 452438 h 1343026"/>
              <a:gd name="connsiteX16" fmla="*/ 695325 w 945356"/>
              <a:gd name="connsiteY16" fmla="*/ 450057 h 1343026"/>
              <a:gd name="connsiteX17" fmla="*/ 676275 w 945356"/>
              <a:gd name="connsiteY17" fmla="*/ 457200 h 1343026"/>
              <a:gd name="connsiteX18" fmla="*/ 669131 w 945356"/>
              <a:gd name="connsiteY18" fmla="*/ 471488 h 1343026"/>
              <a:gd name="connsiteX19" fmla="*/ 657225 w 945356"/>
              <a:gd name="connsiteY19" fmla="*/ 492919 h 1343026"/>
              <a:gd name="connsiteX20" fmla="*/ 657225 w 945356"/>
              <a:gd name="connsiteY20" fmla="*/ 509588 h 1343026"/>
              <a:gd name="connsiteX21" fmla="*/ 621506 w 945356"/>
              <a:gd name="connsiteY21" fmla="*/ 526257 h 1343026"/>
              <a:gd name="connsiteX22" fmla="*/ 602456 w 945356"/>
              <a:gd name="connsiteY22" fmla="*/ 542925 h 1343026"/>
              <a:gd name="connsiteX23" fmla="*/ 588168 w 945356"/>
              <a:gd name="connsiteY23" fmla="*/ 569119 h 1343026"/>
              <a:gd name="connsiteX24" fmla="*/ 583406 w 945356"/>
              <a:gd name="connsiteY24" fmla="*/ 590550 h 1343026"/>
              <a:gd name="connsiteX25" fmla="*/ 552450 w 945356"/>
              <a:gd name="connsiteY25" fmla="*/ 609600 h 1343026"/>
              <a:gd name="connsiteX26" fmla="*/ 523875 w 945356"/>
              <a:gd name="connsiteY26" fmla="*/ 633413 h 1343026"/>
              <a:gd name="connsiteX27" fmla="*/ 507206 w 945356"/>
              <a:gd name="connsiteY27" fmla="*/ 640557 h 1343026"/>
              <a:gd name="connsiteX28" fmla="*/ 490537 w 945356"/>
              <a:gd name="connsiteY28" fmla="*/ 671513 h 1343026"/>
              <a:gd name="connsiteX29" fmla="*/ 483393 w 945356"/>
              <a:gd name="connsiteY29" fmla="*/ 692944 h 1343026"/>
              <a:gd name="connsiteX30" fmla="*/ 483393 w 945356"/>
              <a:gd name="connsiteY30" fmla="*/ 707232 h 1343026"/>
              <a:gd name="connsiteX31" fmla="*/ 447675 w 945356"/>
              <a:gd name="connsiteY31" fmla="*/ 733425 h 1343026"/>
              <a:gd name="connsiteX32" fmla="*/ 431006 w 945356"/>
              <a:gd name="connsiteY32" fmla="*/ 762000 h 1343026"/>
              <a:gd name="connsiteX33" fmla="*/ 416718 w 945356"/>
              <a:gd name="connsiteY33" fmla="*/ 773907 h 1343026"/>
              <a:gd name="connsiteX34" fmla="*/ 402431 w 945356"/>
              <a:gd name="connsiteY34" fmla="*/ 781050 h 1343026"/>
              <a:gd name="connsiteX35" fmla="*/ 357187 w 945356"/>
              <a:gd name="connsiteY35" fmla="*/ 783432 h 1343026"/>
              <a:gd name="connsiteX36" fmla="*/ 347662 w 945356"/>
              <a:gd name="connsiteY36" fmla="*/ 807244 h 1343026"/>
              <a:gd name="connsiteX37" fmla="*/ 350043 w 945356"/>
              <a:gd name="connsiteY37" fmla="*/ 833438 h 1343026"/>
              <a:gd name="connsiteX38" fmla="*/ 338137 w 945356"/>
              <a:gd name="connsiteY38" fmla="*/ 847725 h 1343026"/>
              <a:gd name="connsiteX39" fmla="*/ 330993 w 945356"/>
              <a:gd name="connsiteY39" fmla="*/ 862013 h 1343026"/>
              <a:gd name="connsiteX40" fmla="*/ 335756 w 945356"/>
              <a:gd name="connsiteY40" fmla="*/ 888207 h 1343026"/>
              <a:gd name="connsiteX41" fmla="*/ 335756 w 945356"/>
              <a:gd name="connsiteY41" fmla="*/ 907257 h 1343026"/>
              <a:gd name="connsiteX42" fmla="*/ 311943 w 945356"/>
              <a:gd name="connsiteY42" fmla="*/ 909638 h 1343026"/>
              <a:gd name="connsiteX43" fmla="*/ 276224 w 945356"/>
              <a:gd name="connsiteY43" fmla="*/ 921544 h 1343026"/>
              <a:gd name="connsiteX44" fmla="*/ 252412 w 945356"/>
              <a:gd name="connsiteY44" fmla="*/ 947738 h 1343026"/>
              <a:gd name="connsiteX45" fmla="*/ 259556 w 945356"/>
              <a:gd name="connsiteY45" fmla="*/ 969169 h 1343026"/>
              <a:gd name="connsiteX46" fmla="*/ 285749 w 945356"/>
              <a:gd name="connsiteY46" fmla="*/ 962025 h 1343026"/>
              <a:gd name="connsiteX47" fmla="*/ 304800 w 945356"/>
              <a:gd name="connsiteY47" fmla="*/ 966788 h 1343026"/>
              <a:gd name="connsiteX48" fmla="*/ 309561 w 945356"/>
              <a:gd name="connsiteY48" fmla="*/ 1004888 h 1343026"/>
              <a:gd name="connsiteX49" fmla="*/ 295275 w 945356"/>
              <a:gd name="connsiteY49" fmla="*/ 1042988 h 1343026"/>
              <a:gd name="connsiteX50" fmla="*/ 257174 w 945356"/>
              <a:gd name="connsiteY50" fmla="*/ 1050132 h 1343026"/>
              <a:gd name="connsiteX51" fmla="*/ 240506 w 945356"/>
              <a:gd name="connsiteY51" fmla="*/ 1088231 h 1343026"/>
              <a:gd name="connsiteX52" fmla="*/ 190499 w 945356"/>
              <a:gd name="connsiteY52" fmla="*/ 1145382 h 1343026"/>
              <a:gd name="connsiteX53" fmla="*/ 150018 w 945356"/>
              <a:gd name="connsiteY53" fmla="*/ 1178720 h 1343026"/>
              <a:gd name="connsiteX54" fmla="*/ 102393 w 945356"/>
              <a:gd name="connsiteY54" fmla="*/ 1212057 h 1343026"/>
              <a:gd name="connsiteX55" fmla="*/ 71437 w 945356"/>
              <a:gd name="connsiteY55" fmla="*/ 1240631 h 1343026"/>
              <a:gd name="connsiteX56" fmla="*/ 30955 w 945356"/>
              <a:gd name="connsiteY56" fmla="*/ 1288257 h 1343026"/>
              <a:gd name="connsiteX57" fmla="*/ 0 w 945356"/>
              <a:gd name="connsiteY57" fmla="*/ 1343026 h 1343026"/>
              <a:gd name="connsiteX0" fmla="*/ 914400 w 914400"/>
              <a:gd name="connsiteY0" fmla="*/ 0 h 1343026"/>
              <a:gd name="connsiteX1" fmla="*/ 909637 w 914400"/>
              <a:gd name="connsiteY1" fmla="*/ 80963 h 1343026"/>
              <a:gd name="connsiteX2" fmla="*/ 878681 w 914400"/>
              <a:gd name="connsiteY2" fmla="*/ 176213 h 1343026"/>
              <a:gd name="connsiteX3" fmla="*/ 812006 w 914400"/>
              <a:gd name="connsiteY3" fmla="*/ 238125 h 1343026"/>
              <a:gd name="connsiteX4" fmla="*/ 790575 w 914400"/>
              <a:gd name="connsiteY4" fmla="*/ 261938 h 1343026"/>
              <a:gd name="connsiteX5" fmla="*/ 766762 w 914400"/>
              <a:gd name="connsiteY5" fmla="*/ 280988 h 1343026"/>
              <a:gd name="connsiteX6" fmla="*/ 766762 w 914400"/>
              <a:gd name="connsiteY6" fmla="*/ 307182 h 1343026"/>
              <a:gd name="connsiteX7" fmla="*/ 776287 w 914400"/>
              <a:gd name="connsiteY7" fmla="*/ 338138 h 1343026"/>
              <a:gd name="connsiteX8" fmla="*/ 773906 w 914400"/>
              <a:gd name="connsiteY8" fmla="*/ 357188 h 1343026"/>
              <a:gd name="connsiteX9" fmla="*/ 750093 w 914400"/>
              <a:gd name="connsiteY9" fmla="*/ 369094 h 1343026"/>
              <a:gd name="connsiteX10" fmla="*/ 731043 w 914400"/>
              <a:gd name="connsiteY10" fmla="*/ 385763 h 1343026"/>
              <a:gd name="connsiteX11" fmla="*/ 726281 w 914400"/>
              <a:gd name="connsiteY11" fmla="*/ 395288 h 1343026"/>
              <a:gd name="connsiteX12" fmla="*/ 726281 w 914400"/>
              <a:gd name="connsiteY12" fmla="*/ 416719 h 1343026"/>
              <a:gd name="connsiteX13" fmla="*/ 728662 w 914400"/>
              <a:gd name="connsiteY13" fmla="*/ 438150 h 1343026"/>
              <a:gd name="connsiteX14" fmla="*/ 721518 w 914400"/>
              <a:gd name="connsiteY14" fmla="*/ 452438 h 1343026"/>
              <a:gd name="connsiteX15" fmla="*/ 695325 w 914400"/>
              <a:gd name="connsiteY15" fmla="*/ 450057 h 1343026"/>
              <a:gd name="connsiteX16" fmla="*/ 676275 w 914400"/>
              <a:gd name="connsiteY16" fmla="*/ 457200 h 1343026"/>
              <a:gd name="connsiteX17" fmla="*/ 669131 w 914400"/>
              <a:gd name="connsiteY17" fmla="*/ 471488 h 1343026"/>
              <a:gd name="connsiteX18" fmla="*/ 657225 w 914400"/>
              <a:gd name="connsiteY18" fmla="*/ 492919 h 1343026"/>
              <a:gd name="connsiteX19" fmla="*/ 657225 w 914400"/>
              <a:gd name="connsiteY19" fmla="*/ 509588 h 1343026"/>
              <a:gd name="connsiteX20" fmla="*/ 621506 w 914400"/>
              <a:gd name="connsiteY20" fmla="*/ 526257 h 1343026"/>
              <a:gd name="connsiteX21" fmla="*/ 602456 w 914400"/>
              <a:gd name="connsiteY21" fmla="*/ 542925 h 1343026"/>
              <a:gd name="connsiteX22" fmla="*/ 588168 w 914400"/>
              <a:gd name="connsiteY22" fmla="*/ 569119 h 1343026"/>
              <a:gd name="connsiteX23" fmla="*/ 583406 w 914400"/>
              <a:gd name="connsiteY23" fmla="*/ 590550 h 1343026"/>
              <a:gd name="connsiteX24" fmla="*/ 552450 w 914400"/>
              <a:gd name="connsiteY24" fmla="*/ 609600 h 1343026"/>
              <a:gd name="connsiteX25" fmla="*/ 523875 w 914400"/>
              <a:gd name="connsiteY25" fmla="*/ 633413 h 1343026"/>
              <a:gd name="connsiteX26" fmla="*/ 507206 w 914400"/>
              <a:gd name="connsiteY26" fmla="*/ 640557 h 1343026"/>
              <a:gd name="connsiteX27" fmla="*/ 490537 w 914400"/>
              <a:gd name="connsiteY27" fmla="*/ 671513 h 1343026"/>
              <a:gd name="connsiteX28" fmla="*/ 483393 w 914400"/>
              <a:gd name="connsiteY28" fmla="*/ 692944 h 1343026"/>
              <a:gd name="connsiteX29" fmla="*/ 483393 w 914400"/>
              <a:gd name="connsiteY29" fmla="*/ 707232 h 1343026"/>
              <a:gd name="connsiteX30" fmla="*/ 447675 w 914400"/>
              <a:gd name="connsiteY30" fmla="*/ 733425 h 1343026"/>
              <a:gd name="connsiteX31" fmla="*/ 431006 w 914400"/>
              <a:gd name="connsiteY31" fmla="*/ 762000 h 1343026"/>
              <a:gd name="connsiteX32" fmla="*/ 416718 w 914400"/>
              <a:gd name="connsiteY32" fmla="*/ 773907 h 1343026"/>
              <a:gd name="connsiteX33" fmla="*/ 402431 w 914400"/>
              <a:gd name="connsiteY33" fmla="*/ 781050 h 1343026"/>
              <a:gd name="connsiteX34" fmla="*/ 357187 w 914400"/>
              <a:gd name="connsiteY34" fmla="*/ 783432 h 1343026"/>
              <a:gd name="connsiteX35" fmla="*/ 347662 w 914400"/>
              <a:gd name="connsiteY35" fmla="*/ 807244 h 1343026"/>
              <a:gd name="connsiteX36" fmla="*/ 350043 w 914400"/>
              <a:gd name="connsiteY36" fmla="*/ 833438 h 1343026"/>
              <a:gd name="connsiteX37" fmla="*/ 338137 w 914400"/>
              <a:gd name="connsiteY37" fmla="*/ 847725 h 1343026"/>
              <a:gd name="connsiteX38" fmla="*/ 330993 w 914400"/>
              <a:gd name="connsiteY38" fmla="*/ 862013 h 1343026"/>
              <a:gd name="connsiteX39" fmla="*/ 335756 w 914400"/>
              <a:gd name="connsiteY39" fmla="*/ 888207 h 1343026"/>
              <a:gd name="connsiteX40" fmla="*/ 335756 w 914400"/>
              <a:gd name="connsiteY40" fmla="*/ 907257 h 1343026"/>
              <a:gd name="connsiteX41" fmla="*/ 311943 w 914400"/>
              <a:gd name="connsiteY41" fmla="*/ 909638 h 1343026"/>
              <a:gd name="connsiteX42" fmla="*/ 276224 w 914400"/>
              <a:gd name="connsiteY42" fmla="*/ 921544 h 1343026"/>
              <a:gd name="connsiteX43" fmla="*/ 252412 w 914400"/>
              <a:gd name="connsiteY43" fmla="*/ 947738 h 1343026"/>
              <a:gd name="connsiteX44" fmla="*/ 259556 w 914400"/>
              <a:gd name="connsiteY44" fmla="*/ 969169 h 1343026"/>
              <a:gd name="connsiteX45" fmla="*/ 285749 w 914400"/>
              <a:gd name="connsiteY45" fmla="*/ 962025 h 1343026"/>
              <a:gd name="connsiteX46" fmla="*/ 304800 w 914400"/>
              <a:gd name="connsiteY46" fmla="*/ 966788 h 1343026"/>
              <a:gd name="connsiteX47" fmla="*/ 309561 w 914400"/>
              <a:gd name="connsiteY47" fmla="*/ 1004888 h 1343026"/>
              <a:gd name="connsiteX48" fmla="*/ 295275 w 914400"/>
              <a:gd name="connsiteY48" fmla="*/ 1042988 h 1343026"/>
              <a:gd name="connsiteX49" fmla="*/ 257174 w 914400"/>
              <a:gd name="connsiteY49" fmla="*/ 1050132 h 1343026"/>
              <a:gd name="connsiteX50" fmla="*/ 240506 w 914400"/>
              <a:gd name="connsiteY50" fmla="*/ 1088231 h 1343026"/>
              <a:gd name="connsiteX51" fmla="*/ 190499 w 914400"/>
              <a:gd name="connsiteY51" fmla="*/ 1145382 h 1343026"/>
              <a:gd name="connsiteX52" fmla="*/ 150018 w 914400"/>
              <a:gd name="connsiteY52" fmla="*/ 1178720 h 1343026"/>
              <a:gd name="connsiteX53" fmla="*/ 102393 w 914400"/>
              <a:gd name="connsiteY53" fmla="*/ 1212057 h 1343026"/>
              <a:gd name="connsiteX54" fmla="*/ 71437 w 914400"/>
              <a:gd name="connsiteY54" fmla="*/ 1240631 h 1343026"/>
              <a:gd name="connsiteX55" fmla="*/ 30955 w 914400"/>
              <a:gd name="connsiteY55" fmla="*/ 1288257 h 1343026"/>
              <a:gd name="connsiteX56" fmla="*/ 0 w 914400"/>
              <a:gd name="connsiteY56" fmla="*/ 1343026 h 1343026"/>
              <a:gd name="connsiteX0" fmla="*/ 909637 w 909637"/>
              <a:gd name="connsiteY0" fmla="*/ 0 h 1262063"/>
              <a:gd name="connsiteX1" fmla="*/ 878681 w 909637"/>
              <a:gd name="connsiteY1" fmla="*/ 95250 h 1262063"/>
              <a:gd name="connsiteX2" fmla="*/ 812006 w 909637"/>
              <a:gd name="connsiteY2" fmla="*/ 157162 h 1262063"/>
              <a:gd name="connsiteX3" fmla="*/ 790575 w 909637"/>
              <a:gd name="connsiteY3" fmla="*/ 180975 h 1262063"/>
              <a:gd name="connsiteX4" fmla="*/ 766762 w 909637"/>
              <a:gd name="connsiteY4" fmla="*/ 200025 h 1262063"/>
              <a:gd name="connsiteX5" fmla="*/ 766762 w 909637"/>
              <a:gd name="connsiteY5" fmla="*/ 226219 h 1262063"/>
              <a:gd name="connsiteX6" fmla="*/ 776287 w 909637"/>
              <a:gd name="connsiteY6" fmla="*/ 257175 h 1262063"/>
              <a:gd name="connsiteX7" fmla="*/ 773906 w 909637"/>
              <a:gd name="connsiteY7" fmla="*/ 276225 h 1262063"/>
              <a:gd name="connsiteX8" fmla="*/ 750093 w 909637"/>
              <a:gd name="connsiteY8" fmla="*/ 288131 h 1262063"/>
              <a:gd name="connsiteX9" fmla="*/ 731043 w 909637"/>
              <a:gd name="connsiteY9" fmla="*/ 304800 h 1262063"/>
              <a:gd name="connsiteX10" fmla="*/ 726281 w 909637"/>
              <a:gd name="connsiteY10" fmla="*/ 314325 h 1262063"/>
              <a:gd name="connsiteX11" fmla="*/ 726281 w 909637"/>
              <a:gd name="connsiteY11" fmla="*/ 335756 h 1262063"/>
              <a:gd name="connsiteX12" fmla="*/ 728662 w 909637"/>
              <a:gd name="connsiteY12" fmla="*/ 357187 h 1262063"/>
              <a:gd name="connsiteX13" fmla="*/ 721518 w 909637"/>
              <a:gd name="connsiteY13" fmla="*/ 371475 h 1262063"/>
              <a:gd name="connsiteX14" fmla="*/ 695325 w 909637"/>
              <a:gd name="connsiteY14" fmla="*/ 369094 h 1262063"/>
              <a:gd name="connsiteX15" fmla="*/ 676275 w 909637"/>
              <a:gd name="connsiteY15" fmla="*/ 376237 h 1262063"/>
              <a:gd name="connsiteX16" fmla="*/ 669131 w 909637"/>
              <a:gd name="connsiteY16" fmla="*/ 390525 h 1262063"/>
              <a:gd name="connsiteX17" fmla="*/ 657225 w 909637"/>
              <a:gd name="connsiteY17" fmla="*/ 411956 h 1262063"/>
              <a:gd name="connsiteX18" fmla="*/ 657225 w 909637"/>
              <a:gd name="connsiteY18" fmla="*/ 428625 h 1262063"/>
              <a:gd name="connsiteX19" fmla="*/ 621506 w 909637"/>
              <a:gd name="connsiteY19" fmla="*/ 445294 h 1262063"/>
              <a:gd name="connsiteX20" fmla="*/ 602456 w 909637"/>
              <a:gd name="connsiteY20" fmla="*/ 461962 h 1262063"/>
              <a:gd name="connsiteX21" fmla="*/ 588168 w 909637"/>
              <a:gd name="connsiteY21" fmla="*/ 488156 h 1262063"/>
              <a:gd name="connsiteX22" fmla="*/ 583406 w 909637"/>
              <a:gd name="connsiteY22" fmla="*/ 509587 h 1262063"/>
              <a:gd name="connsiteX23" fmla="*/ 552450 w 909637"/>
              <a:gd name="connsiteY23" fmla="*/ 528637 h 1262063"/>
              <a:gd name="connsiteX24" fmla="*/ 523875 w 909637"/>
              <a:gd name="connsiteY24" fmla="*/ 552450 h 1262063"/>
              <a:gd name="connsiteX25" fmla="*/ 507206 w 909637"/>
              <a:gd name="connsiteY25" fmla="*/ 559594 h 1262063"/>
              <a:gd name="connsiteX26" fmla="*/ 490537 w 909637"/>
              <a:gd name="connsiteY26" fmla="*/ 590550 h 1262063"/>
              <a:gd name="connsiteX27" fmla="*/ 483393 w 909637"/>
              <a:gd name="connsiteY27" fmla="*/ 611981 h 1262063"/>
              <a:gd name="connsiteX28" fmla="*/ 483393 w 909637"/>
              <a:gd name="connsiteY28" fmla="*/ 626269 h 1262063"/>
              <a:gd name="connsiteX29" fmla="*/ 447675 w 909637"/>
              <a:gd name="connsiteY29" fmla="*/ 652462 h 1262063"/>
              <a:gd name="connsiteX30" fmla="*/ 431006 w 909637"/>
              <a:gd name="connsiteY30" fmla="*/ 681037 h 1262063"/>
              <a:gd name="connsiteX31" fmla="*/ 416718 w 909637"/>
              <a:gd name="connsiteY31" fmla="*/ 692944 h 1262063"/>
              <a:gd name="connsiteX32" fmla="*/ 402431 w 909637"/>
              <a:gd name="connsiteY32" fmla="*/ 700087 h 1262063"/>
              <a:gd name="connsiteX33" fmla="*/ 357187 w 909637"/>
              <a:gd name="connsiteY33" fmla="*/ 702469 h 1262063"/>
              <a:gd name="connsiteX34" fmla="*/ 347662 w 909637"/>
              <a:gd name="connsiteY34" fmla="*/ 726281 h 1262063"/>
              <a:gd name="connsiteX35" fmla="*/ 350043 w 909637"/>
              <a:gd name="connsiteY35" fmla="*/ 752475 h 1262063"/>
              <a:gd name="connsiteX36" fmla="*/ 338137 w 909637"/>
              <a:gd name="connsiteY36" fmla="*/ 766762 h 1262063"/>
              <a:gd name="connsiteX37" fmla="*/ 330993 w 909637"/>
              <a:gd name="connsiteY37" fmla="*/ 781050 h 1262063"/>
              <a:gd name="connsiteX38" fmla="*/ 335756 w 909637"/>
              <a:gd name="connsiteY38" fmla="*/ 807244 h 1262063"/>
              <a:gd name="connsiteX39" fmla="*/ 335756 w 909637"/>
              <a:gd name="connsiteY39" fmla="*/ 826294 h 1262063"/>
              <a:gd name="connsiteX40" fmla="*/ 311943 w 909637"/>
              <a:gd name="connsiteY40" fmla="*/ 828675 h 1262063"/>
              <a:gd name="connsiteX41" fmla="*/ 276224 w 909637"/>
              <a:gd name="connsiteY41" fmla="*/ 840581 h 1262063"/>
              <a:gd name="connsiteX42" fmla="*/ 252412 w 909637"/>
              <a:gd name="connsiteY42" fmla="*/ 866775 h 1262063"/>
              <a:gd name="connsiteX43" fmla="*/ 259556 w 909637"/>
              <a:gd name="connsiteY43" fmla="*/ 888206 h 1262063"/>
              <a:gd name="connsiteX44" fmla="*/ 285749 w 909637"/>
              <a:gd name="connsiteY44" fmla="*/ 881062 h 1262063"/>
              <a:gd name="connsiteX45" fmla="*/ 304800 w 909637"/>
              <a:gd name="connsiteY45" fmla="*/ 885825 h 1262063"/>
              <a:gd name="connsiteX46" fmla="*/ 309561 w 909637"/>
              <a:gd name="connsiteY46" fmla="*/ 923925 h 1262063"/>
              <a:gd name="connsiteX47" fmla="*/ 295275 w 909637"/>
              <a:gd name="connsiteY47" fmla="*/ 962025 h 1262063"/>
              <a:gd name="connsiteX48" fmla="*/ 257174 w 909637"/>
              <a:gd name="connsiteY48" fmla="*/ 969169 h 1262063"/>
              <a:gd name="connsiteX49" fmla="*/ 240506 w 909637"/>
              <a:gd name="connsiteY49" fmla="*/ 1007268 h 1262063"/>
              <a:gd name="connsiteX50" fmla="*/ 190499 w 909637"/>
              <a:gd name="connsiteY50" fmla="*/ 1064419 h 1262063"/>
              <a:gd name="connsiteX51" fmla="*/ 150018 w 909637"/>
              <a:gd name="connsiteY51" fmla="*/ 1097757 h 1262063"/>
              <a:gd name="connsiteX52" fmla="*/ 102393 w 909637"/>
              <a:gd name="connsiteY52" fmla="*/ 1131094 h 1262063"/>
              <a:gd name="connsiteX53" fmla="*/ 71437 w 909637"/>
              <a:gd name="connsiteY53" fmla="*/ 1159668 h 1262063"/>
              <a:gd name="connsiteX54" fmla="*/ 30955 w 909637"/>
              <a:gd name="connsiteY54" fmla="*/ 1207294 h 1262063"/>
              <a:gd name="connsiteX55" fmla="*/ 0 w 909637"/>
              <a:gd name="connsiteY55" fmla="*/ 1262063 h 1262063"/>
              <a:gd name="connsiteX0" fmla="*/ 878681 w 878681"/>
              <a:gd name="connsiteY0" fmla="*/ 0 h 1166813"/>
              <a:gd name="connsiteX1" fmla="*/ 812006 w 878681"/>
              <a:gd name="connsiteY1" fmla="*/ 61912 h 1166813"/>
              <a:gd name="connsiteX2" fmla="*/ 790575 w 878681"/>
              <a:gd name="connsiteY2" fmla="*/ 85725 h 1166813"/>
              <a:gd name="connsiteX3" fmla="*/ 766762 w 878681"/>
              <a:gd name="connsiteY3" fmla="*/ 104775 h 1166813"/>
              <a:gd name="connsiteX4" fmla="*/ 766762 w 878681"/>
              <a:gd name="connsiteY4" fmla="*/ 130969 h 1166813"/>
              <a:gd name="connsiteX5" fmla="*/ 776287 w 878681"/>
              <a:gd name="connsiteY5" fmla="*/ 161925 h 1166813"/>
              <a:gd name="connsiteX6" fmla="*/ 773906 w 878681"/>
              <a:gd name="connsiteY6" fmla="*/ 180975 h 1166813"/>
              <a:gd name="connsiteX7" fmla="*/ 750093 w 878681"/>
              <a:gd name="connsiteY7" fmla="*/ 192881 h 1166813"/>
              <a:gd name="connsiteX8" fmla="*/ 731043 w 878681"/>
              <a:gd name="connsiteY8" fmla="*/ 209550 h 1166813"/>
              <a:gd name="connsiteX9" fmla="*/ 726281 w 878681"/>
              <a:gd name="connsiteY9" fmla="*/ 219075 h 1166813"/>
              <a:gd name="connsiteX10" fmla="*/ 726281 w 878681"/>
              <a:gd name="connsiteY10" fmla="*/ 240506 h 1166813"/>
              <a:gd name="connsiteX11" fmla="*/ 728662 w 878681"/>
              <a:gd name="connsiteY11" fmla="*/ 261937 h 1166813"/>
              <a:gd name="connsiteX12" fmla="*/ 721518 w 878681"/>
              <a:gd name="connsiteY12" fmla="*/ 276225 h 1166813"/>
              <a:gd name="connsiteX13" fmla="*/ 695325 w 878681"/>
              <a:gd name="connsiteY13" fmla="*/ 273844 h 1166813"/>
              <a:gd name="connsiteX14" fmla="*/ 676275 w 878681"/>
              <a:gd name="connsiteY14" fmla="*/ 280987 h 1166813"/>
              <a:gd name="connsiteX15" fmla="*/ 669131 w 878681"/>
              <a:gd name="connsiteY15" fmla="*/ 295275 h 1166813"/>
              <a:gd name="connsiteX16" fmla="*/ 657225 w 878681"/>
              <a:gd name="connsiteY16" fmla="*/ 316706 h 1166813"/>
              <a:gd name="connsiteX17" fmla="*/ 657225 w 878681"/>
              <a:gd name="connsiteY17" fmla="*/ 333375 h 1166813"/>
              <a:gd name="connsiteX18" fmla="*/ 621506 w 878681"/>
              <a:gd name="connsiteY18" fmla="*/ 350044 h 1166813"/>
              <a:gd name="connsiteX19" fmla="*/ 602456 w 878681"/>
              <a:gd name="connsiteY19" fmla="*/ 366712 h 1166813"/>
              <a:gd name="connsiteX20" fmla="*/ 588168 w 878681"/>
              <a:gd name="connsiteY20" fmla="*/ 392906 h 1166813"/>
              <a:gd name="connsiteX21" fmla="*/ 583406 w 878681"/>
              <a:gd name="connsiteY21" fmla="*/ 414337 h 1166813"/>
              <a:gd name="connsiteX22" fmla="*/ 552450 w 878681"/>
              <a:gd name="connsiteY22" fmla="*/ 433387 h 1166813"/>
              <a:gd name="connsiteX23" fmla="*/ 523875 w 878681"/>
              <a:gd name="connsiteY23" fmla="*/ 457200 h 1166813"/>
              <a:gd name="connsiteX24" fmla="*/ 507206 w 878681"/>
              <a:gd name="connsiteY24" fmla="*/ 464344 h 1166813"/>
              <a:gd name="connsiteX25" fmla="*/ 490537 w 878681"/>
              <a:gd name="connsiteY25" fmla="*/ 495300 h 1166813"/>
              <a:gd name="connsiteX26" fmla="*/ 483393 w 878681"/>
              <a:gd name="connsiteY26" fmla="*/ 516731 h 1166813"/>
              <a:gd name="connsiteX27" fmla="*/ 483393 w 878681"/>
              <a:gd name="connsiteY27" fmla="*/ 531019 h 1166813"/>
              <a:gd name="connsiteX28" fmla="*/ 447675 w 878681"/>
              <a:gd name="connsiteY28" fmla="*/ 557212 h 1166813"/>
              <a:gd name="connsiteX29" fmla="*/ 431006 w 878681"/>
              <a:gd name="connsiteY29" fmla="*/ 585787 h 1166813"/>
              <a:gd name="connsiteX30" fmla="*/ 416718 w 878681"/>
              <a:gd name="connsiteY30" fmla="*/ 597694 h 1166813"/>
              <a:gd name="connsiteX31" fmla="*/ 402431 w 878681"/>
              <a:gd name="connsiteY31" fmla="*/ 604837 h 1166813"/>
              <a:gd name="connsiteX32" fmla="*/ 357187 w 878681"/>
              <a:gd name="connsiteY32" fmla="*/ 607219 h 1166813"/>
              <a:gd name="connsiteX33" fmla="*/ 347662 w 878681"/>
              <a:gd name="connsiteY33" fmla="*/ 631031 h 1166813"/>
              <a:gd name="connsiteX34" fmla="*/ 350043 w 878681"/>
              <a:gd name="connsiteY34" fmla="*/ 657225 h 1166813"/>
              <a:gd name="connsiteX35" fmla="*/ 338137 w 878681"/>
              <a:gd name="connsiteY35" fmla="*/ 671512 h 1166813"/>
              <a:gd name="connsiteX36" fmla="*/ 330993 w 878681"/>
              <a:gd name="connsiteY36" fmla="*/ 685800 h 1166813"/>
              <a:gd name="connsiteX37" fmla="*/ 335756 w 878681"/>
              <a:gd name="connsiteY37" fmla="*/ 711994 h 1166813"/>
              <a:gd name="connsiteX38" fmla="*/ 335756 w 878681"/>
              <a:gd name="connsiteY38" fmla="*/ 731044 h 1166813"/>
              <a:gd name="connsiteX39" fmla="*/ 311943 w 878681"/>
              <a:gd name="connsiteY39" fmla="*/ 733425 h 1166813"/>
              <a:gd name="connsiteX40" fmla="*/ 276224 w 878681"/>
              <a:gd name="connsiteY40" fmla="*/ 745331 h 1166813"/>
              <a:gd name="connsiteX41" fmla="*/ 252412 w 878681"/>
              <a:gd name="connsiteY41" fmla="*/ 771525 h 1166813"/>
              <a:gd name="connsiteX42" fmla="*/ 259556 w 878681"/>
              <a:gd name="connsiteY42" fmla="*/ 792956 h 1166813"/>
              <a:gd name="connsiteX43" fmla="*/ 285749 w 878681"/>
              <a:gd name="connsiteY43" fmla="*/ 785812 h 1166813"/>
              <a:gd name="connsiteX44" fmla="*/ 304800 w 878681"/>
              <a:gd name="connsiteY44" fmla="*/ 790575 h 1166813"/>
              <a:gd name="connsiteX45" fmla="*/ 309561 w 878681"/>
              <a:gd name="connsiteY45" fmla="*/ 828675 h 1166813"/>
              <a:gd name="connsiteX46" fmla="*/ 295275 w 878681"/>
              <a:gd name="connsiteY46" fmla="*/ 866775 h 1166813"/>
              <a:gd name="connsiteX47" fmla="*/ 257174 w 878681"/>
              <a:gd name="connsiteY47" fmla="*/ 873919 h 1166813"/>
              <a:gd name="connsiteX48" fmla="*/ 240506 w 878681"/>
              <a:gd name="connsiteY48" fmla="*/ 912018 h 1166813"/>
              <a:gd name="connsiteX49" fmla="*/ 190499 w 878681"/>
              <a:gd name="connsiteY49" fmla="*/ 969169 h 1166813"/>
              <a:gd name="connsiteX50" fmla="*/ 150018 w 878681"/>
              <a:gd name="connsiteY50" fmla="*/ 1002507 h 1166813"/>
              <a:gd name="connsiteX51" fmla="*/ 102393 w 878681"/>
              <a:gd name="connsiteY51" fmla="*/ 1035844 h 1166813"/>
              <a:gd name="connsiteX52" fmla="*/ 71437 w 878681"/>
              <a:gd name="connsiteY52" fmla="*/ 1064418 h 1166813"/>
              <a:gd name="connsiteX53" fmla="*/ 30955 w 878681"/>
              <a:gd name="connsiteY53" fmla="*/ 1112044 h 1166813"/>
              <a:gd name="connsiteX54" fmla="*/ 0 w 878681"/>
              <a:gd name="connsiteY54" fmla="*/ 1166813 h 1166813"/>
              <a:gd name="connsiteX0" fmla="*/ 812006 w 812006"/>
              <a:gd name="connsiteY0" fmla="*/ 0 h 1104901"/>
              <a:gd name="connsiteX1" fmla="*/ 790575 w 812006"/>
              <a:gd name="connsiteY1" fmla="*/ 23813 h 1104901"/>
              <a:gd name="connsiteX2" fmla="*/ 766762 w 812006"/>
              <a:gd name="connsiteY2" fmla="*/ 42863 h 1104901"/>
              <a:gd name="connsiteX3" fmla="*/ 766762 w 812006"/>
              <a:gd name="connsiteY3" fmla="*/ 69057 h 1104901"/>
              <a:gd name="connsiteX4" fmla="*/ 776287 w 812006"/>
              <a:gd name="connsiteY4" fmla="*/ 100013 h 1104901"/>
              <a:gd name="connsiteX5" fmla="*/ 773906 w 812006"/>
              <a:gd name="connsiteY5" fmla="*/ 119063 h 1104901"/>
              <a:gd name="connsiteX6" fmla="*/ 750093 w 812006"/>
              <a:gd name="connsiteY6" fmla="*/ 130969 h 1104901"/>
              <a:gd name="connsiteX7" fmla="*/ 731043 w 812006"/>
              <a:gd name="connsiteY7" fmla="*/ 147638 h 1104901"/>
              <a:gd name="connsiteX8" fmla="*/ 726281 w 812006"/>
              <a:gd name="connsiteY8" fmla="*/ 157163 h 1104901"/>
              <a:gd name="connsiteX9" fmla="*/ 726281 w 812006"/>
              <a:gd name="connsiteY9" fmla="*/ 178594 h 1104901"/>
              <a:gd name="connsiteX10" fmla="*/ 728662 w 812006"/>
              <a:gd name="connsiteY10" fmla="*/ 200025 h 1104901"/>
              <a:gd name="connsiteX11" fmla="*/ 721518 w 812006"/>
              <a:gd name="connsiteY11" fmla="*/ 214313 h 1104901"/>
              <a:gd name="connsiteX12" fmla="*/ 695325 w 812006"/>
              <a:gd name="connsiteY12" fmla="*/ 211932 h 1104901"/>
              <a:gd name="connsiteX13" fmla="*/ 676275 w 812006"/>
              <a:gd name="connsiteY13" fmla="*/ 219075 h 1104901"/>
              <a:gd name="connsiteX14" fmla="*/ 669131 w 812006"/>
              <a:gd name="connsiteY14" fmla="*/ 233363 h 1104901"/>
              <a:gd name="connsiteX15" fmla="*/ 657225 w 812006"/>
              <a:gd name="connsiteY15" fmla="*/ 254794 h 1104901"/>
              <a:gd name="connsiteX16" fmla="*/ 657225 w 812006"/>
              <a:gd name="connsiteY16" fmla="*/ 271463 h 1104901"/>
              <a:gd name="connsiteX17" fmla="*/ 621506 w 812006"/>
              <a:gd name="connsiteY17" fmla="*/ 288132 h 1104901"/>
              <a:gd name="connsiteX18" fmla="*/ 602456 w 812006"/>
              <a:gd name="connsiteY18" fmla="*/ 304800 h 1104901"/>
              <a:gd name="connsiteX19" fmla="*/ 588168 w 812006"/>
              <a:gd name="connsiteY19" fmla="*/ 330994 h 1104901"/>
              <a:gd name="connsiteX20" fmla="*/ 583406 w 812006"/>
              <a:gd name="connsiteY20" fmla="*/ 352425 h 1104901"/>
              <a:gd name="connsiteX21" fmla="*/ 552450 w 812006"/>
              <a:gd name="connsiteY21" fmla="*/ 371475 h 1104901"/>
              <a:gd name="connsiteX22" fmla="*/ 523875 w 812006"/>
              <a:gd name="connsiteY22" fmla="*/ 395288 h 1104901"/>
              <a:gd name="connsiteX23" fmla="*/ 507206 w 812006"/>
              <a:gd name="connsiteY23" fmla="*/ 402432 h 1104901"/>
              <a:gd name="connsiteX24" fmla="*/ 490537 w 812006"/>
              <a:gd name="connsiteY24" fmla="*/ 433388 h 1104901"/>
              <a:gd name="connsiteX25" fmla="*/ 483393 w 812006"/>
              <a:gd name="connsiteY25" fmla="*/ 454819 h 1104901"/>
              <a:gd name="connsiteX26" fmla="*/ 483393 w 812006"/>
              <a:gd name="connsiteY26" fmla="*/ 469107 h 1104901"/>
              <a:gd name="connsiteX27" fmla="*/ 447675 w 812006"/>
              <a:gd name="connsiteY27" fmla="*/ 495300 h 1104901"/>
              <a:gd name="connsiteX28" fmla="*/ 431006 w 812006"/>
              <a:gd name="connsiteY28" fmla="*/ 523875 h 1104901"/>
              <a:gd name="connsiteX29" fmla="*/ 416718 w 812006"/>
              <a:gd name="connsiteY29" fmla="*/ 535782 h 1104901"/>
              <a:gd name="connsiteX30" fmla="*/ 402431 w 812006"/>
              <a:gd name="connsiteY30" fmla="*/ 542925 h 1104901"/>
              <a:gd name="connsiteX31" fmla="*/ 357187 w 812006"/>
              <a:gd name="connsiteY31" fmla="*/ 545307 h 1104901"/>
              <a:gd name="connsiteX32" fmla="*/ 347662 w 812006"/>
              <a:gd name="connsiteY32" fmla="*/ 569119 h 1104901"/>
              <a:gd name="connsiteX33" fmla="*/ 350043 w 812006"/>
              <a:gd name="connsiteY33" fmla="*/ 595313 h 1104901"/>
              <a:gd name="connsiteX34" fmla="*/ 338137 w 812006"/>
              <a:gd name="connsiteY34" fmla="*/ 609600 h 1104901"/>
              <a:gd name="connsiteX35" fmla="*/ 330993 w 812006"/>
              <a:gd name="connsiteY35" fmla="*/ 623888 h 1104901"/>
              <a:gd name="connsiteX36" fmla="*/ 335756 w 812006"/>
              <a:gd name="connsiteY36" fmla="*/ 650082 h 1104901"/>
              <a:gd name="connsiteX37" fmla="*/ 335756 w 812006"/>
              <a:gd name="connsiteY37" fmla="*/ 669132 h 1104901"/>
              <a:gd name="connsiteX38" fmla="*/ 311943 w 812006"/>
              <a:gd name="connsiteY38" fmla="*/ 671513 h 1104901"/>
              <a:gd name="connsiteX39" fmla="*/ 276224 w 812006"/>
              <a:gd name="connsiteY39" fmla="*/ 683419 h 1104901"/>
              <a:gd name="connsiteX40" fmla="*/ 252412 w 812006"/>
              <a:gd name="connsiteY40" fmla="*/ 709613 h 1104901"/>
              <a:gd name="connsiteX41" fmla="*/ 259556 w 812006"/>
              <a:gd name="connsiteY41" fmla="*/ 731044 h 1104901"/>
              <a:gd name="connsiteX42" fmla="*/ 285749 w 812006"/>
              <a:gd name="connsiteY42" fmla="*/ 723900 h 1104901"/>
              <a:gd name="connsiteX43" fmla="*/ 304800 w 812006"/>
              <a:gd name="connsiteY43" fmla="*/ 728663 h 1104901"/>
              <a:gd name="connsiteX44" fmla="*/ 309561 w 812006"/>
              <a:gd name="connsiteY44" fmla="*/ 766763 h 1104901"/>
              <a:gd name="connsiteX45" fmla="*/ 295275 w 812006"/>
              <a:gd name="connsiteY45" fmla="*/ 804863 h 1104901"/>
              <a:gd name="connsiteX46" fmla="*/ 257174 w 812006"/>
              <a:gd name="connsiteY46" fmla="*/ 812007 h 1104901"/>
              <a:gd name="connsiteX47" fmla="*/ 240506 w 812006"/>
              <a:gd name="connsiteY47" fmla="*/ 850106 h 1104901"/>
              <a:gd name="connsiteX48" fmla="*/ 190499 w 812006"/>
              <a:gd name="connsiteY48" fmla="*/ 907257 h 1104901"/>
              <a:gd name="connsiteX49" fmla="*/ 150018 w 812006"/>
              <a:gd name="connsiteY49" fmla="*/ 940595 h 1104901"/>
              <a:gd name="connsiteX50" fmla="*/ 102393 w 812006"/>
              <a:gd name="connsiteY50" fmla="*/ 973932 h 1104901"/>
              <a:gd name="connsiteX51" fmla="*/ 71437 w 812006"/>
              <a:gd name="connsiteY51" fmla="*/ 1002506 h 1104901"/>
              <a:gd name="connsiteX52" fmla="*/ 30955 w 812006"/>
              <a:gd name="connsiteY52" fmla="*/ 1050132 h 1104901"/>
              <a:gd name="connsiteX53" fmla="*/ 0 w 812006"/>
              <a:gd name="connsiteY53" fmla="*/ 1104901 h 1104901"/>
              <a:gd name="connsiteX0" fmla="*/ 796437 w 796437"/>
              <a:gd name="connsiteY0" fmla="*/ 0 h 1094522"/>
              <a:gd name="connsiteX1" fmla="*/ 790575 w 796437"/>
              <a:gd name="connsiteY1" fmla="*/ 13434 h 1094522"/>
              <a:gd name="connsiteX2" fmla="*/ 766762 w 796437"/>
              <a:gd name="connsiteY2" fmla="*/ 32484 h 1094522"/>
              <a:gd name="connsiteX3" fmla="*/ 766762 w 796437"/>
              <a:gd name="connsiteY3" fmla="*/ 58678 h 1094522"/>
              <a:gd name="connsiteX4" fmla="*/ 776287 w 796437"/>
              <a:gd name="connsiteY4" fmla="*/ 89634 h 1094522"/>
              <a:gd name="connsiteX5" fmla="*/ 773906 w 796437"/>
              <a:gd name="connsiteY5" fmla="*/ 108684 h 1094522"/>
              <a:gd name="connsiteX6" fmla="*/ 750093 w 796437"/>
              <a:gd name="connsiteY6" fmla="*/ 120590 h 1094522"/>
              <a:gd name="connsiteX7" fmla="*/ 731043 w 796437"/>
              <a:gd name="connsiteY7" fmla="*/ 137259 h 1094522"/>
              <a:gd name="connsiteX8" fmla="*/ 726281 w 796437"/>
              <a:gd name="connsiteY8" fmla="*/ 146784 h 1094522"/>
              <a:gd name="connsiteX9" fmla="*/ 726281 w 796437"/>
              <a:gd name="connsiteY9" fmla="*/ 168215 h 1094522"/>
              <a:gd name="connsiteX10" fmla="*/ 728662 w 796437"/>
              <a:gd name="connsiteY10" fmla="*/ 189646 h 1094522"/>
              <a:gd name="connsiteX11" fmla="*/ 721518 w 796437"/>
              <a:gd name="connsiteY11" fmla="*/ 203934 h 1094522"/>
              <a:gd name="connsiteX12" fmla="*/ 695325 w 796437"/>
              <a:gd name="connsiteY12" fmla="*/ 201553 h 1094522"/>
              <a:gd name="connsiteX13" fmla="*/ 676275 w 796437"/>
              <a:gd name="connsiteY13" fmla="*/ 208696 h 1094522"/>
              <a:gd name="connsiteX14" fmla="*/ 669131 w 796437"/>
              <a:gd name="connsiteY14" fmla="*/ 222984 h 1094522"/>
              <a:gd name="connsiteX15" fmla="*/ 657225 w 796437"/>
              <a:gd name="connsiteY15" fmla="*/ 244415 h 1094522"/>
              <a:gd name="connsiteX16" fmla="*/ 657225 w 796437"/>
              <a:gd name="connsiteY16" fmla="*/ 261084 h 1094522"/>
              <a:gd name="connsiteX17" fmla="*/ 621506 w 796437"/>
              <a:gd name="connsiteY17" fmla="*/ 277753 h 1094522"/>
              <a:gd name="connsiteX18" fmla="*/ 602456 w 796437"/>
              <a:gd name="connsiteY18" fmla="*/ 294421 h 1094522"/>
              <a:gd name="connsiteX19" fmla="*/ 588168 w 796437"/>
              <a:gd name="connsiteY19" fmla="*/ 320615 h 1094522"/>
              <a:gd name="connsiteX20" fmla="*/ 583406 w 796437"/>
              <a:gd name="connsiteY20" fmla="*/ 342046 h 1094522"/>
              <a:gd name="connsiteX21" fmla="*/ 552450 w 796437"/>
              <a:gd name="connsiteY21" fmla="*/ 361096 h 1094522"/>
              <a:gd name="connsiteX22" fmla="*/ 523875 w 796437"/>
              <a:gd name="connsiteY22" fmla="*/ 384909 h 1094522"/>
              <a:gd name="connsiteX23" fmla="*/ 507206 w 796437"/>
              <a:gd name="connsiteY23" fmla="*/ 392053 h 1094522"/>
              <a:gd name="connsiteX24" fmla="*/ 490537 w 796437"/>
              <a:gd name="connsiteY24" fmla="*/ 423009 h 1094522"/>
              <a:gd name="connsiteX25" fmla="*/ 483393 w 796437"/>
              <a:gd name="connsiteY25" fmla="*/ 444440 h 1094522"/>
              <a:gd name="connsiteX26" fmla="*/ 483393 w 796437"/>
              <a:gd name="connsiteY26" fmla="*/ 458728 h 1094522"/>
              <a:gd name="connsiteX27" fmla="*/ 447675 w 796437"/>
              <a:gd name="connsiteY27" fmla="*/ 484921 h 1094522"/>
              <a:gd name="connsiteX28" fmla="*/ 431006 w 796437"/>
              <a:gd name="connsiteY28" fmla="*/ 513496 h 1094522"/>
              <a:gd name="connsiteX29" fmla="*/ 416718 w 796437"/>
              <a:gd name="connsiteY29" fmla="*/ 525403 h 1094522"/>
              <a:gd name="connsiteX30" fmla="*/ 402431 w 796437"/>
              <a:gd name="connsiteY30" fmla="*/ 532546 h 1094522"/>
              <a:gd name="connsiteX31" fmla="*/ 357187 w 796437"/>
              <a:gd name="connsiteY31" fmla="*/ 534928 h 1094522"/>
              <a:gd name="connsiteX32" fmla="*/ 347662 w 796437"/>
              <a:gd name="connsiteY32" fmla="*/ 558740 h 1094522"/>
              <a:gd name="connsiteX33" fmla="*/ 350043 w 796437"/>
              <a:gd name="connsiteY33" fmla="*/ 584934 h 1094522"/>
              <a:gd name="connsiteX34" fmla="*/ 338137 w 796437"/>
              <a:gd name="connsiteY34" fmla="*/ 599221 h 1094522"/>
              <a:gd name="connsiteX35" fmla="*/ 330993 w 796437"/>
              <a:gd name="connsiteY35" fmla="*/ 613509 h 1094522"/>
              <a:gd name="connsiteX36" fmla="*/ 335756 w 796437"/>
              <a:gd name="connsiteY36" fmla="*/ 639703 h 1094522"/>
              <a:gd name="connsiteX37" fmla="*/ 335756 w 796437"/>
              <a:gd name="connsiteY37" fmla="*/ 658753 h 1094522"/>
              <a:gd name="connsiteX38" fmla="*/ 311943 w 796437"/>
              <a:gd name="connsiteY38" fmla="*/ 661134 h 1094522"/>
              <a:gd name="connsiteX39" fmla="*/ 276224 w 796437"/>
              <a:gd name="connsiteY39" fmla="*/ 673040 h 1094522"/>
              <a:gd name="connsiteX40" fmla="*/ 252412 w 796437"/>
              <a:gd name="connsiteY40" fmla="*/ 699234 h 1094522"/>
              <a:gd name="connsiteX41" fmla="*/ 259556 w 796437"/>
              <a:gd name="connsiteY41" fmla="*/ 720665 h 1094522"/>
              <a:gd name="connsiteX42" fmla="*/ 285749 w 796437"/>
              <a:gd name="connsiteY42" fmla="*/ 713521 h 1094522"/>
              <a:gd name="connsiteX43" fmla="*/ 304800 w 796437"/>
              <a:gd name="connsiteY43" fmla="*/ 718284 h 1094522"/>
              <a:gd name="connsiteX44" fmla="*/ 309561 w 796437"/>
              <a:gd name="connsiteY44" fmla="*/ 756384 h 1094522"/>
              <a:gd name="connsiteX45" fmla="*/ 295275 w 796437"/>
              <a:gd name="connsiteY45" fmla="*/ 794484 h 1094522"/>
              <a:gd name="connsiteX46" fmla="*/ 257174 w 796437"/>
              <a:gd name="connsiteY46" fmla="*/ 801628 h 1094522"/>
              <a:gd name="connsiteX47" fmla="*/ 240506 w 796437"/>
              <a:gd name="connsiteY47" fmla="*/ 839727 h 1094522"/>
              <a:gd name="connsiteX48" fmla="*/ 190499 w 796437"/>
              <a:gd name="connsiteY48" fmla="*/ 896878 h 1094522"/>
              <a:gd name="connsiteX49" fmla="*/ 150018 w 796437"/>
              <a:gd name="connsiteY49" fmla="*/ 930216 h 1094522"/>
              <a:gd name="connsiteX50" fmla="*/ 102393 w 796437"/>
              <a:gd name="connsiteY50" fmla="*/ 963553 h 1094522"/>
              <a:gd name="connsiteX51" fmla="*/ 71437 w 796437"/>
              <a:gd name="connsiteY51" fmla="*/ 992127 h 1094522"/>
              <a:gd name="connsiteX52" fmla="*/ 30955 w 796437"/>
              <a:gd name="connsiteY52" fmla="*/ 1039753 h 1094522"/>
              <a:gd name="connsiteX53" fmla="*/ 0 w 796437"/>
              <a:gd name="connsiteY53" fmla="*/ 1094522 h 1094522"/>
              <a:gd name="connsiteX0" fmla="*/ 796437 w 796437"/>
              <a:gd name="connsiteY0" fmla="*/ 0 h 1094522"/>
              <a:gd name="connsiteX1" fmla="*/ 790575 w 796437"/>
              <a:gd name="connsiteY1" fmla="*/ 13434 h 1094522"/>
              <a:gd name="connsiteX2" fmla="*/ 766762 w 796437"/>
              <a:gd name="connsiteY2" fmla="*/ 58678 h 1094522"/>
              <a:gd name="connsiteX3" fmla="*/ 776287 w 796437"/>
              <a:gd name="connsiteY3" fmla="*/ 89634 h 1094522"/>
              <a:gd name="connsiteX4" fmla="*/ 773906 w 796437"/>
              <a:gd name="connsiteY4" fmla="*/ 108684 h 1094522"/>
              <a:gd name="connsiteX5" fmla="*/ 750093 w 796437"/>
              <a:gd name="connsiteY5" fmla="*/ 120590 h 1094522"/>
              <a:gd name="connsiteX6" fmla="*/ 731043 w 796437"/>
              <a:gd name="connsiteY6" fmla="*/ 137259 h 1094522"/>
              <a:gd name="connsiteX7" fmla="*/ 726281 w 796437"/>
              <a:gd name="connsiteY7" fmla="*/ 146784 h 1094522"/>
              <a:gd name="connsiteX8" fmla="*/ 726281 w 796437"/>
              <a:gd name="connsiteY8" fmla="*/ 168215 h 1094522"/>
              <a:gd name="connsiteX9" fmla="*/ 728662 w 796437"/>
              <a:gd name="connsiteY9" fmla="*/ 189646 h 1094522"/>
              <a:gd name="connsiteX10" fmla="*/ 721518 w 796437"/>
              <a:gd name="connsiteY10" fmla="*/ 203934 h 1094522"/>
              <a:gd name="connsiteX11" fmla="*/ 695325 w 796437"/>
              <a:gd name="connsiteY11" fmla="*/ 201553 h 1094522"/>
              <a:gd name="connsiteX12" fmla="*/ 676275 w 796437"/>
              <a:gd name="connsiteY12" fmla="*/ 208696 h 1094522"/>
              <a:gd name="connsiteX13" fmla="*/ 669131 w 796437"/>
              <a:gd name="connsiteY13" fmla="*/ 222984 h 1094522"/>
              <a:gd name="connsiteX14" fmla="*/ 657225 w 796437"/>
              <a:gd name="connsiteY14" fmla="*/ 244415 h 1094522"/>
              <a:gd name="connsiteX15" fmla="*/ 657225 w 796437"/>
              <a:gd name="connsiteY15" fmla="*/ 261084 h 1094522"/>
              <a:gd name="connsiteX16" fmla="*/ 621506 w 796437"/>
              <a:gd name="connsiteY16" fmla="*/ 277753 h 1094522"/>
              <a:gd name="connsiteX17" fmla="*/ 602456 w 796437"/>
              <a:gd name="connsiteY17" fmla="*/ 294421 h 1094522"/>
              <a:gd name="connsiteX18" fmla="*/ 588168 w 796437"/>
              <a:gd name="connsiteY18" fmla="*/ 320615 h 1094522"/>
              <a:gd name="connsiteX19" fmla="*/ 583406 w 796437"/>
              <a:gd name="connsiteY19" fmla="*/ 342046 h 1094522"/>
              <a:gd name="connsiteX20" fmla="*/ 552450 w 796437"/>
              <a:gd name="connsiteY20" fmla="*/ 361096 h 1094522"/>
              <a:gd name="connsiteX21" fmla="*/ 523875 w 796437"/>
              <a:gd name="connsiteY21" fmla="*/ 384909 h 1094522"/>
              <a:gd name="connsiteX22" fmla="*/ 507206 w 796437"/>
              <a:gd name="connsiteY22" fmla="*/ 392053 h 1094522"/>
              <a:gd name="connsiteX23" fmla="*/ 490537 w 796437"/>
              <a:gd name="connsiteY23" fmla="*/ 423009 h 1094522"/>
              <a:gd name="connsiteX24" fmla="*/ 483393 w 796437"/>
              <a:gd name="connsiteY24" fmla="*/ 444440 h 1094522"/>
              <a:gd name="connsiteX25" fmla="*/ 483393 w 796437"/>
              <a:gd name="connsiteY25" fmla="*/ 458728 h 1094522"/>
              <a:gd name="connsiteX26" fmla="*/ 447675 w 796437"/>
              <a:gd name="connsiteY26" fmla="*/ 484921 h 1094522"/>
              <a:gd name="connsiteX27" fmla="*/ 431006 w 796437"/>
              <a:gd name="connsiteY27" fmla="*/ 513496 h 1094522"/>
              <a:gd name="connsiteX28" fmla="*/ 416718 w 796437"/>
              <a:gd name="connsiteY28" fmla="*/ 525403 h 1094522"/>
              <a:gd name="connsiteX29" fmla="*/ 402431 w 796437"/>
              <a:gd name="connsiteY29" fmla="*/ 532546 h 1094522"/>
              <a:gd name="connsiteX30" fmla="*/ 357187 w 796437"/>
              <a:gd name="connsiteY30" fmla="*/ 534928 h 1094522"/>
              <a:gd name="connsiteX31" fmla="*/ 347662 w 796437"/>
              <a:gd name="connsiteY31" fmla="*/ 558740 h 1094522"/>
              <a:gd name="connsiteX32" fmla="*/ 350043 w 796437"/>
              <a:gd name="connsiteY32" fmla="*/ 584934 h 1094522"/>
              <a:gd name="connsiteX33" fmla="*/ 338137 w 796437"/>
              <a:gd name="connsiteY33" fmla="*/ 599221 h 1094522"/>
              <a:gd name="connsiteX34" fmla="*/ 330993 w 796437"/>
              <a:gd name="connsiteY34" fmla="*/ 613509 h 1094522"/>
              <a:gd name="connsiteX35" fmla="*/ 335756 w 796437"/>
              <a:gd name="connsiteY35" fmla="*/ 639703 h 1094522"/>
              <a:gd name="connsiteX36" fmla="*/ 335756 w 796437"/>
              <a:gd name="connsiteY36" fmla="*/ 658753 h 1094522"/>
              <a:gd name="connsiteX37" fmla="*/ 311943 w 796437"/>
              <a:gd name="connsiteY37" fmla="*/ 661134 h 1094522"/>
              <a:gd name="connsiteX38" fmla="*/ 276224 w 796437"/>
              <a:gd name="connsiteY38" fmla="*/ 673040 h 1094522"/>
              <a:gd name="connsiteX39" fmla="*/ 252412 w 796437"/>
              <a:gd name="connsiteY39" fmla="*/ 699234 h 1094522"/>
              <a:gd name="connsiteX40" fmla="*/ 259556 w 796437"/>
              <a:gd name="connsiteY40" fmla="*/ 720665 h 1094522"/>
              <a:gd name="connsiteX41" fmla="*/ 285749 w 796437"/>
              <a:gd name="connsiteY41" fmla="*/ 713521 h 1094522"/>
              <a:gd name="connsiteX42" fmla="*/ 304800 w 796437"/>
              <a:gd name="connsiteY42" fmla="*/ 718284 h 1094522"/>
              <a:gd name="connsiteX43" fmla="*/ 309561 w 796437"/>
              <a:gd name="connsiteY43" fmla="*/ 756384 h 1094522"/>
              <a:gd name="connsiteX44" fmla="*/ 295275 w 796437"/>
              <a:gd name="connsiteY44" fmla="*/ 794484 h 1094522"/>
              <a:gd name="connsiteX45" fmla="*/ 257174 w 796437"/>
              <a:gd name="connsiteY45" fmla="*/ 801628 h 1094522"/>
              <a:gd name="connsiteX46" fmla="*/ 240506 w 796437"/>
              <a:gd name="connsiteY46" fmla="*/ 839727 h 1094522"/>
              <a:gd name="connsiteX47" fmla="*/ 190499 w 796437"/>
              <a:gd name="connsiteY47" fmla="*/ 896878 h 1094522"/>
              <a:gd name="connsiteX48" fmla="*/ 150018 w 796437"/>
              <a:gd name="connsiteY48" fmla="*/ 930216 h 1094522"/>
              <a:gd name="connsiteX49" fmla="*/ 102393 w 796437"/>
              <a:gd name="connsiteY49" fmla="*/ 963553 h 1094522"/>
              <a:gd name="connsiteX50" fmla="*/ 71437 w 796437"/>
              <a:gd name="connsiteY50" fmla="*/ 992127 h 1094522"/>
              <a:gd name="connsiteX51" fmla="*/ 30955 w 796437"/>
              <a:gd name="connsiteY51" fmla="*/ 1039753 h 1094522"/>
              <a:gd name="connsiteX52" fmla="*/ 0 w 796437"/>
              <a:gd name="connsiteY52" fmla="*/ 1094522 h 1094522"/>
              <a:gd name="connsiteX0" fmla="*/ 796437 w 796437"/>
              <a:gd name="connsiteY0" fmla="*/ 0 h 1094522"/>
              <a:gd name="connsiteX1" fmla="*/ 766762 w 796437"/>
              <a:gd name="connsiteY1" fmla="*/ 58678 h 1094522"/>
              <a:gd name="connsiteX2" fmla="*/ 776287 w 796437"/>
              <a:gd name="connsiteY2" fmla="*/ 89634 h 1094522"/>
              <a:gd name="connsiteX3" fmla="*/ 773906 w 796437"/>
              <a:gd name="connsiteY3" fmla="*/ 108684 h 1094522"/>
              <a:gd name="connsiteX4" fmla="*/ 750093 w 796437"/>
              <a:gd name="connsiteY4" fmla="*/ 120590 h 1094522"/>
              <a:gd name="connsiteX5" fmla="*/ 731043 w 796437"/>
              <a:gd name="connsiteY5" fmla="*/ 137259 h 1094522"/>
              <a:gd name="connsiteX6" fmla="*/ 726281 w 796437"/>
              <a:gd name="connsiteY6" fmla="*/ 146784 h 1094522"/>
              <a:gd name="connsiteX7" fmla="*/ 726281 w 796437"/>
              <a:gd name="connsiteY7" fmla="*/ 168215 h 1094522"/>
              <a:gd name="connsiteX8" fmla="*/ 728662 w 796437"/>
              <a:gd name="connsiteY8" fmla="*/ 189646 h 1094522"/>
              <a:gd name="connsiteX9" fmla="*/ 721518 w 796437"/>
              <a:gd name="connsiteY9" fmla="*/ 203934 h 1094522"/>
              <a:gd name="connsiteX10" fmla="*/ 695325 w 796437"/>
              <a:gd name="connsiteY10" fmla="*/ 201553 h 1094522"/>
              <a:gd name="connsiteX11" fmla="*/ 676275 w 796437"/>
              <a:gd name="connsiteY11" fmla="*/ 208696 h 1094522"/>
              <a:gd name="connsiteX12" fmla="*/ 669131 w 796437"/>
              <a:gd name="connsiteY12" fmla="*/ 222984 h 1094522"/>
              <a:gd name="connsiteX13" fmla="*/ 657225 w 796437"/>
              <a:gd name="connsiteY13" fmla="*/ 244415 h 1094522"/>
              <a:gd name="connsiteX14" fmla="*/ 657225 w 796437"/>
              <a:gd name="connsiteY14" fmla="*/ 261084 h 1094522"/>
              <a:gd name="connsiteX15" fmla="*/ 621506 w 796437"/>
              <a:gd name="connsiteY15" fmla="*/ 277753 h 1094522"/>
              <a:gd name="connsiteX16" fmla="*/ 602456 w 796437"/>
              <a:gd name="connsiteY16" fmla="*/ 294421 h 1094522"/>
              <a:gd name="connsiteX17" fmla="*/ 588168 w 796437"/>
              <a:gd name="connsiteY17" fmla="*/ 320615 h 1094522"/>
              <a:gd name="connsiteX18" fmla="*/ 583406 w 796437"/>
              <a:gd name="connsiteY18" fmla="*/ 342046 h 1094522"/>
              <a:gd name="connsiteX19" fmla="*/ 552450 w 796437"/>
              <a:gd name="connsiteY19" fmla="*/ 361096 h 1094522"/>
              <a:gd name="connsiteX20" fmla="*/ 523875 w 796437"/>
              <a:gd name="connsiteY20" fmla="*/ 384909 h 1094522"/>
              <a:gd name="connsiteX21" fmla="*/ 507206 w 796437"/>
              <a:gd name="connsiteY21" fmla="*/ 392053 h 1094522"/>
              <a:gd name="connsiteX22" fmla="*/ 490537 w 796437"/>
              <a:gd name="connsiteY22" fmla="*/ 423009 h 1094522"/>
              <a:gd name="connsiteX23" fmla="*/ 483393 w 796437"/>
              <a:gd name="connsiteY23" fmla="*/ 444440 h 1094522"/>
              <a:gd name="connsiteX24" fmla="*/ 483393 w 796437"/>
              <a:gd name="connsiteY24" fmla="*/ 458728 h 1094522"/>
              <a:gd name="connsiteX25" fmla="*/ 447675 w 796437"/>
              <a:gd name="connsiteY25" fmla="*/ 484921 h 1094522"/>
              <a:gd name="connsiteX26" fmla="*/ 431006 w 796437"/>
              <a:gd name="connsiteY26" fmla="*/ 513496 h 1094522"/>
              <a:gd name="connsiteX27" fmla="*/ 416718 w 796437"/>
              <a:gd name="connsiteY27" fmla="*/ 525403 h 1094522"/>
              <a:gd name="connsiteX28" fmla="*/ 402431 w 796437"/>
              <a:gd name="connsiteY28" fmla="*/ 532546 h 1094522"/>
              <a:gd name="connsiteX29" fmla="*/ 357187 w 796437"/>
              <a:gd name="connsiteY29" fmla="*/ 534928 h 1094522"/>
              <a:gd name="connsiteX30" fmla="*/ 347662 w 796437"/>
              <a:gd name="connsiteY30" fmla="*/ 558740 h 1094522"/>
              <a:gd name="connsiteX31" fmla="*/ 350043 w 796437"/>
              <a:gd name="connsiteY31" fmla="*/ 584934 h 1094522"/>
              <a:gd name="connsiteX32" fmla="*/ 338137 w 796437"/>
              <a:gd name="connsiteY32" fmla="*/ 599221 h 1094522"/>
              <a:gd name="connsiteX33" fmla="*/ 330993 w 796437"/>
              <a:gd name="connsiteY33" fmla="*/ 613509 h 1094522"/>
              <a:gd name="connsiteX34" fmla="*/ 335756 w 796437"/>
              <a:gd name="connsiteY34" fmla="*/ 639703 h 1094522"/>
              <a:gd name="connsiteX35" fmla="*/ 335756 w 796437"/>
              <a:gd name="connsiteY35" fmla="*/ 658753 h 1094522"/>
              <a:gd name="connsiteX36" fmla="*/ 311943 w 796437"/>
              <a:gd name="connsiteY36" fmla="*/ 661134 h 1094522"/>
              <a:gd name="connsiteX37" fmla="*/ 276224 w 796437"/>
              <a:gd name="connsiteY37" fmla="*/ 673040 h 1094522"/>
              <a:gd name="connsiteX38" fmla="*/ 252412 w 796437"/>
              <a:gd name="connsiteY38" fmla="*/ 699234 h 1094522"/>
              <a:gd name="connsiteX39" fmla="*/ 259556 w 796437"/>
              <a:gd name="connsiteY39" fmla="*/ 720665 h 1094522"/>
              <a:gd name="connsiteX40" fmla="*/ 285749 w 796437"/>
              <a:gd name="connsiteY40" fmla="*/ 713521 h 1094522"/>
              <a:gd name="connsiteX41" fmla="*/ 304800 w 796437"/>
              <a:gd name="connsiteY41" fmla="*/ 718284 h 1094522"/>
              <a:gd name="connsiteX42" fmla="*/ 309561 w 796437"/>
              <a:gd name="connsiteY42" fmla="*/ 756384 h 1094522"/>
              <a:gd name="connsiteX43" fmla="*/ 295275 w 796437"/>
              <a:gd name="connsiteY43" fmla="*/ 794484 h 1094522"/>
              <a:gd name="connsiteX44" fmla="*/ 257174 w 796437"/>
              <a:gd name="connsiteY44" fmla="*/ 801628 h 1094522"/>
              <a:gd name="connsiteX45" fmla="*/ 240506 w 796437"/>
              <a:gd name="connsiteY45" fmla="*/ 839727 h 1094522"/>
              <a:gd name="connsiteX46" fmla="*/ 190499 w 796437"/>
              <a:gd name="connsiteY46" fmla="*/ 896878 h 1094522"/>
              <a:gd name="connsiteX47" fmla="*/ 150018 w 796437"/>
              <a:gd name="connsiteY47" fmla="*/ 930216 h 1094522"/>
              <a:gd name="connsiteX48" fmla="*/ 102393 w 796437"/>
              <a:gd name="connsiteY48" fmla="*/ 963553 h 1094522"/>
              <a:gd name="connsiteX49" fmla="*/ 71437 w 796437"/>
              <a:gd name="connsiteY49" fmla="*/ 992127 h 1094522"/>
              <a:gd name="connsiteX50" fmla="*/ 30955 w 796437"/>
              <a:gd name="connsiteY50" fmla="*/ 1039753 h 1094522"/>
              <a:gd name="connsiteX51" fmla="*/ 0 w 796437"/>
              <a:gd name="connsiteY51" fmla="*/ 1094522 h 1094522"/>
              <a:gd name="connsiteX0" fmla="*/ 766762 w 776287"/>
              <a:gd name="connsiteY0" fmla="*/ 1 h 1035845"/>
              <a:gd name="connsiteX1" fmla="*/ 776287 w 776287"/>
              <a:gd name="connsiteY1" fmla="*/ 30957 h 1035845"/>
              <a:gd name="connsiteX2" fmla="*/ 773906 w 776287"/>
              <a:gd name="connsiteY2" fmla="*/ 50007 h 1035845"/>
              <a:gd name="connsiteX3" fmla="*/ 750093 w 776287"/>
              <a:gd name="connsiteY3" fmla="*/ 61913 h 1035845"/>
              <a:gd name="connsiteX4" fmla="*/ 731043 w 776287"/>
              <a:gd name="connsiteY4" fmla="*/ 78582 h 1035845"/>
              <a:gd name="connsiteX5" fmla="*/ 726281 w 776287"/>
              <a:gd name="connsiteY5" fmla="*/ 88107 h 1035845"/>
              <a:gd name="connsiteX6" fmla="*/ 726281 w 776287"/>
              <a:gd name="connsiteY6" fmla="*/ 109538 h 1035845"/>
              <a:gd name="connsiteX7" fmla="*/ 728662 w 776287"/>
              <a:gd name="connsiteY7" fmla="*/ 130969 h 1035845"/>
              <a:gd name="connsiteX8" fmla="*/ 721518 w 776287"/>
              <a:gd name="connsiteY8" fmla="*/ 145257 h 1035845"/>
              <a:gd name="connsiteX9" fmla="*/ 695325 w 776287"/>
              <a:gd name="connsiteY9" fmla="*/ 142876 h 1035845"/>
              <a:gd name="connsiteX10" fmla="*/ 676275 w 776287"/>
              <a:gd name="connsiteY10" fmla="*/ 150019 h 1035845"/>
              <a:gd name="connsiteX11" fmla="*/ 669131 w 776287"/>
              <a:gd name="connsiteY11" fmla="*/ 164307 h 1035845"/>
              <a:gd name="connsiteX12" fmla="*/ 657225 w 776287"/>
              <a:gd name="connsiteY12" fmla="*/ 185738 h 1035845"/>
              <a:gd name="connsiteX13" fmla="*/ 657225 w 776287"/>
              <a:gd name="connsiteY13" fmla="*/ 202407 h 1035845"/>
              <a:gd name="connsiteX14" fmla="*/ 621506 w 776287"/>
              <a:gd name="connsiteY14" fmla="*/ 219076 h 1035845"/>
              <a:gd name="connsiteX15" fmla="*/ 602456 w 776287"/>
              <a:gd name="connsiteY15" fmla="*/ 235744 h 1035845"/>
              <a:gd name="connsiteX16" fmla="*/ 588168 w 776287"/>
              <a:gd name="connsiteY16" fmla="*/ 261938 h 1035845"/>
              <a:gd name="connsiteX17" fmla="*/ 583406 w 776287"/>
              <a:gd name="connsiteY17" fmla="*/ 283369 h 1035845"/>
              <a:gd name="connsiteX18" fmla="*/ 552450 w 776287"/>
              <a:gd name="connsiteY18" fmla="*/ 302419 h 1035845"/>
              <a:gd name="connsiteX19" fmla="*/ 523875 w 776287"/>
              <a:gd name="connsiteY19" fmla="*/ 326232 h 1035845"/>
              <a:gd name="connsiteX20" fmla="*/ 507206 w 776287"/>
              <a:gd name="connsiteY20" fmla="*/ 333376 h 1035845"/>
              <a:gd name="connsiteX21" fmla="*/ 490537 w 776287"/>
              <a:gd name="connsiteY21" fmla="*/ 364332 h 1035845"/>
              <a:gd name="connsiteX22" fmla="*/ 483393 w 776287"/>
              <a:gd name="connsiteY22" fmla="*/ 385763 h 1035845"/>
              <a:gd name="connsiteX23" fmla="*/ 483393 w 776287"/>
              <a:gd name="connsiteY23" fmla="*/ 400051 h 1035845"/>
              <a:gd name="connsiteX24" fmla="*/ 447675 w 776287"/>
              <a:gd name="connsiteY24" fmla="*/ 426244 h 1035845"/>
              <a:gd name="connsiteX25" fmla="*/ 431006 w 776287"/>
              <a:gd name="connsiteY25" fmla="*/ 454819 h 1035845"/>
              <a:gd name="connsiteX26" fmla="*/ 416718 w 776287"/>
              <a:gd name="connsiteY26" fmla="*/ 466726 h 1035845"/>
              <a:gd name="connsiteX27" fmla="*/ 402431 w 776287"/>
              <a:gd name="connsiteY27" fmla="*/ 473869 h 1035845"/>
              <a:gd name="connsiteX28" fmla="*/ 357187 w 776287"/>
              <a:gd name="connsiteY28" fmla="*/ 476251 h 1035845"/>
              <a:gd name="connsiteX29" fmla="*/ 347662 w 776287"/>
              <a:gd name="connsiteY29" fmla="*/ 500063 h 1035845"/>
              <a:gd name="connsiteX30" fmla="*/ 350043 w 776287"/>
              <a:gd name="connsiteY30" fmla="*/ 526257 h 1035845"/>
              <a:gd name="connsiteX31" fmla="*/ 338137 w 776287"/>
              <a:gd name="connsiteY31" fmla="*/ 540544 h 1035845"/>
              <a:gd name="connsiteX32" fmla="*/ 330993 w 776287"/>
              <a:gd name="connsiteY32" fmla="*/ 554832 h 1035845"/>
              <a:gd name="connsiteX33" fmla="*/ 335756 w 776287"/>
              <a:gd name="connsiteY33" fmla="*/ 581026 h 1035845"/>
              <a:gd name="connsiteX34" fmla="*/ 335756 w 776287"/>
              <a:gd name="connsiteY34" fmla="*/ 600076 h 1035845"/>
              <a:gd name="connsiteX35" fmla="*/ 311943 w 776287"/>
              <a:gd name="connsiteY35" fmla="*/ 602457 h 1035845"/>
              <a:gd name="connsiteX36" fmla="*/ 276224 w 776287"/>
              <a:gd name="connsiteY36" fmla="*/ 614363 h 1035845"/>
              <a:gd name="connsiteX37" fmla="*/ 252412 w 776287"/>
              <a:gd name="connsiteY37" fmla="*/ 640557 h 1035845"/>
              <a:gd name="connsiteX38" fmla="*/ 259556 w 776287"/>
              <a:gd name="connsiteY38" fmla="*/ 661988 h 1035845"/>
              <a:gd name="connsiteX39" fmla="*/ 285749 w 776287"/>
              <a:gd name="connsiteY39" fmla="*/ 654844 h 1035845"/>
              <a:gd name="connsiteX40" fmla="*/ 304800 w 776287"/>
              <a:gd name="connsiteY40" fmla="*/ 659607 h 1035845"/>
              <a:gd name="connsiteX41" fmla="*/ 309561 w 776287"/>
              <a:gd name="connsiteY41" fmla="*/ 697707 h 1035845"/>
              <a:gd name="connsiteX42" fmla="*/ 295275 w 776287"/>
              <a:gd name="connsiteY42" fmla="*/ 735807 h 1035845"/>
              <a:gd name="connsiteX43" fmla="*/ 257174 w 776287"/>
              <a:gd name="connsiteY43" fmla="*/ 742951 h 1035845"/>
              <a:gd name="connsiteX44" fmla="*/ 240506 w 776287"/>
              <a:gd name="connsiteY44" fmla="*/ 781050 h 1035845"/>
              <a:gd name="connsiteX45" fmla="*/ 190499 w 776287"/>
              <a:gd name="connsiteY45" fmla="*/ 838201 h 1035845"/>
              <a:gd name="connsiteX46" fmla="*/ 150018 w 776287"/>
              <a:gd name="connsiteY46" fmla="*/ 871539 h 1035845"/>
              <a:gd name="connsiteX47" fmla="*/ 102393 w 776287"/>
              <a:gd name="connsiteY47" fmla="*/ 904876 h 1035845"/>
              <a:gd name="connsiteX48" fmla="*/ 71437 w 776287"/>
              <a:gd name="connsiteY48" fmla="*/ 933450 h 1035845"/>
              <a:gd name="connsiteX49" fmla="*/ 30955 w 776287"/>
              <a:gd name="connsiteY49" fmla="*/ 981076 h 1035845"/>
              <a:gd name="connsiteX50" fmla="*/ 0 w 776287"/>
              <a:gd name="connsiteY50" fmla="*/ 1035845 h 1035845"/>
              <a:gd name="connsiteX0" fmla="*/ 766762 w 773906"/>
              <a:gd name="connsiteY0" fmla="*/ 0 h 1035844"/>
              <a:gd name="connsiteX1" fmla="*/ 773906 w 773906"/>
              <a:gd name="connsiteY1" fmla="*/ 50006 h 1035844"/>
              <a:gd name="connsiteX2" fmla="*/ 750093 w 773906"/>
              <a:gd name="connsiteY2" fmla="*/ 61912 h 1035844"/>
              <a:gd name="connsiteX3" fmla="*/ 731043 w 773906"/>
              <a:gd name="connsiteY3" fmla="*/ 78581 h 1035844"/>
              <a:gd name="connsiteX4" fmla="*/ 726281 w 773906"/>
              <a:gd name="connsiteY4" fmla="*/ 88106 h 1035844"/>
              <a:gd name="connsiteX5" fmla="*/ 726281 w 773906"/>
              <a:gd name="connsiteY5" fmla="*/ 109537 h 1035844"/>
              <a:gd name="connsiteX6" fmla="*/ 728662 w 773906"/>
              <a:gd name="connsiteY6" fmla="*/ 130968 h 1035844"/>
              <a:gd name="connsiteX7" fmla="*/ 721518 w 773906"/>
              <a:gd name="connsiteY7" fmla="*/ 145256 h 1035844"/>
              <a:gd name="connsiteX8" fmla="*/ 695325 w 773906"/>
              <a:gd name="connsiteY8" fmla="*/ 142875 h 1035844"/>
              <a:gd name="connsiteX9" fmla="*/ 676275 w 773906"/>
              <a:gd name="connsiteY9" fmla="*/ 150018 h 1035844"/>
              <a:gd name="connsiteX10" fmla="*/ 669131 w 773906"/>
              <a:gd name="connsiteY10" fmla="*/ 164306 h 1035844"/>
              <a:gd name="connsiteX11" fmla="*/ 657225 w 773906"/>
              <a:gd name="connsiteY11" fmla="*/ 185737 h 1035844"/>
              <a:gd name="connsiteX12" fmla="*/ 657225 w 773906"/>
              <a:gd name="connsiteY12" fmla="*/ 202406 h 1035844"/>
              <a:gd name="connsiteX13" fmla="*/ 621506 w 773906"/>
              <a:gd name="connsiteY13" fmla="*/ 219075 h 1035844"/>
              <a:gd name="connsiteX14" fmla="*/ 602456 w 773906"/>
              <a:gd name="connsiteY14" fmla="*/ 235743 h 1035844"/>
              <a:gd name="connsiteX15" fmla="*/ 588168 w 773906"/>
              <a:gd name="connsiteY15" fmla="*/ 261937 h 1035844"/>
              <a:gd name="connsiteX16" fmla="*/ 583406 w 773906"/>
              <a:gd name="connsiteY16" fmla="*/ 283368 h 1035844"/>
              <a:gd name="connsiteX17" fmla="*/ 552450 w 773906"/>
              <a:gd name="connsiteY17" fmla="*/ 302418 h 1035844"/>
              <a:gd name="connsiteX18" fmla="*/ 523875 w 773906"/>
              <a:gd name="connsiteY18" fmla="*/ 326231 h 1035844"/>
              <a:gd name="connsiteX19" fmla="*/ 507206 w 773906"/>
              <a:gd name="connsiteY19" fmla="*/ 333375 h 1035844"/>
              <a:gd name="connsiteX20" fmla="*/ 490537 w 773906"/>
              <a:gd name="connsiteY20" fmla="*/ 364331 h 1035844"/>
              <a:gd name="connsiteX21" fmla="*/ 483393 w 773906"/>
              <a:gd name="connsiteY21" fmla="*/ 385762 h 1035844"/>
              <a:gd name="connsiteX22" fmla="*/ 483393 w 773906"/>
              <a:gd name="connsiteY22" fmla="*/ 400050 h 1035844"/>
              <a:gd name="connsiteX23" fmla="*/ 447675 w 773906"/>
              <a:gd name="connsiteY23" fmla="*/ 426243 h 1035844"/>
              <a:gd name="connsiteX24" fmla="*/ 431006 w 773906"/>
              <a:gd name="connsiteY24" fmla="*/ 454818 h 1035844"/>
              <a:gd name="connsiteX25" fmla="*/ 416718 w 773906"/>
              <a:gd name="connsiteY25" fmla="*/ 466725 h 1035844"/>
              <a:gd name="connsiteX26" fmla="*/ 402431 w 773906"/>
              <a:gd name="connsiteY26" fmla="*/ 473868 h 1035844"/>
              <a:gd name="connsiteX27" fmla="*/ 357187 w 773906"/>
              <a:gd name="connsiteY27" fmla="*/ 476250 h 1035844"/>
              <a:gd name="connsiteX28" fmla="*/ 347662 w 773906"/>
              <a:gd name="connsiteY28" fmla="*/ 500062 h 1035844"/>
              <a:gd name="connsiteX29" fmla="*/ 350043 w 773906"/>
              <a:gd name="connsiteY29" fmla="*/ 526256 h 1035844"/>
              <a:gd name="connsiteX30" fmla="*/ 338137 w 773906"/>
              <a:gd name="connsiteY30" fmla="*/ 540543 h 1035844"/>
              <a:gd name="connsiteX31" fmla="*/ 330993 w 773906"/>
              <a:gd name="connsiteY31" fmla="*/ 554831 h 1035844"/>
              <a:gd name="connsiteX32" fmla="*/ 335756 w 773906"/>
              <a:gd name="connsiteY32" fmla="*/ 581025 h 1035844"/>
              <a:gd name="connsiteX33" fmla="*/ 335756 w 773906"/>
              <a:gd name="connsiteY33" fmla="*/ 600075 h 1035844"/>
              <a:gd name="connsiteX34" fmla="*/ 311943 w 773906"/>
              <a:gd name="connsiteY34" fmla="*/ 602456 h 1035844"/>
              <a:gd name="connsiteX35" fmla="*/ 276224 w 773906"/>
              <a:gd name="connsiteY35" fmla="*/ 614362 h 1035844"/>
              <a:gd name="connsiteX36" fmla="*/ 252412 w 773906"/>
              <a:gd name="connsiteY36" fmla="*/ 640556 h 1035844"/>
              <a:gd name="connsiteX37" fmla="*/ 259556 w 773906"/>
              <a:gd name="connsiteY37" fmla="*/ 661987 h 1035844"/>
              <a:gd name="connsiteX38" fmla="*/ 285749 w 773906"/>
              <a:gd name="connsiteY38" fmla="*/ 654843 h 1035844"/>
              <a:gd name="connsiteX39" fmla="*/ 304800 w 773906"/>
              <a:gd name="connsiteY39" fmla="*/ 659606 h 1035844"/>
              <a:gd name="connsiteX40" fmla="*/ 309561 w 773906"/>
              <a:gd name="connsiteY40" fmla="*/ 697706 h 1035844"/>
              <a:gd name="connsiteX41" fmla="*/ 295275 w 773906"/>
              <a:gd name="connsiteY41" fmla="*/ 735806 h 1035844"/>
              <a:gd name="connsiteX42" fmla="*/ 257174 w 773906"/>
              <a:gd name="connsiteY42" fmla="*/ 742950 h 1035844"/>
              <a:gd name="connsiteX43" fmla="*/ 240506 w 773906"/>
              <a:gd name="connsiteY43" fmla="*/ 781049 h 1035844"/>
              <a:gd name="connsiteX44" fmla="*/ 190499 w 773906"/>
              <a:gd name="connsiteY44" fmla="*/ 838200 h 1035844"/>
              <a:gd name="connsiteX45" fmla="*/ 150018 w 773906"/>
              <a:gd name="connsiteY45" fmla="*/ 871538 h 1035844"/>
              <a:gd name="connsiteX46" fmla="*/ 102393 w 773906"/>
              <a:gd name="connsiteY46" fmla="*/ 904875 h 1035844"/>
              <a:gd name="connsiteX47" fmla="*/ 71437 w 773906"/>
              <a:gd name="connsiteY47" fmla="*/ 933449 h 1035844"/>
              <a:gd name="connsiteX48" fmla="*/ 30955 w 773906"/>
              <a:gd name="connsiteY48" fmla="*/ 981075 h 1035844"/>
              <a:gd name="connsiteX49" fmla="*/ 0 w 773906"/>
              <a:gd name="connsiteY49" fmla="*/ 1035844 h 1035844"/>
              <a:gd name="connsiteX0" fmla="*/ 773906 w 773906"/>
              <a:gd name="connsiteY0" fmla="*/ 0 h 985838"/>
              <a:gd name="connsiteX1" fmla="*/ 750093 w 773906"/>
              <a:gd name="connsiteY1" fmla="*/ 11906 h 985838"/>
              <a:gd name="connsiteX2" fmla="*/ 731043 w 773906"/>
              <a:gd name="connsiteY2" fmla="*/ 28575 h 985838"/>
              <a:gd name="connsiteX3" fmla="*/ 726281 w 773906"/>
              <a:gd name="connsiteY3" fmla="*/ 38100 h 985838"/>
              <a:gd name="connsiteX4" fmla="*/ 726281 w 773906"/>
              <a:gd name="connsiteY4" fmla="*/ 59531 h 985838"/>
              <a:gd name="connsiteX5" fmla="*/ 728662 w 773906"/>
              <a:gd name="connsiteY5" fmla="*/ 80962 h 985838"/>
              <a:gd name="connsiteX6" fmla="*/ 721518 w 773906"/>
              <a:gd name="connsiteY6" fmla="*/ 95250 h 985838"/>
              <a:gd name="connsiteX7" fmla="*/ 695325 w 773906"/>
              <a:gd name="connsiteY7" fmla="*/ 92869 h 985838"/>
              <a:gd name="connsiteX8" fmla="*/ 676275 w 773906"/>
              <a:gd name="connsiteY8" fmla="*/ 100012 h 985838"/>
              <a:gd name="connsiteX9" fmla="*/ 669131 w 773906"/>
              <a:gd name="connsiteY9" fmla="*/ 114300 h 985838"/>
              <a:gd name="connsiteX10" fmla="*/ 657225 w 773906"/>
              <a:gd name="connsiteY10" fmla="*/ 135731 h 985838"/>
              <a:gd name="connsiteX11" fmla="*/ 657225 w 773906"/>
              <a:gd name="connsiteY11" fmla="*/ 152400 h 985838"/>
              <a:gd name="connsiteX12" fmla="*/ 621506 w 773906"/>
              <a:gd name="connsiteY12" fmla="*/ 169069 h 985838"/>
              <a:gd name="connsiteX13" fmla="*/ 602456 w 773906"/>
              <a:gd name="connsiteY13" fmla="*/ 185737 h 985838"/>
              <a:gd name="connsiteX14" fmla="*/ 588168 w 773906"/>
              <a:gd name="connsiteY14" fmla="*/ 211931 h 985838"/>
              <a:gd name="connsiteX15" fmla="*/ 583406 w 773906"/>
              <a:gd name="connsiteY15" fmla="*/ 233362 h 985838"/>
              <a:gd name="connsiteX16" fmla="*/ 552450 w 773906"/>
              <a:gd name="connsiteY16" fmla="*/ 252412 h 985838"/>
              <a:gd name="connsiteX17" fmla="*/ 523875 w 773906"/>
              <a:gd name="connsiteY17" fmla="*/ 276225 h 985838"/>
              <a:gd name="connsiteX18" fmla="*/ 507206 w 773906"/>
              <a:gd name="connsiteY18" fmla="*/ 283369 h 985838"/>
              <a:gd name="connsiteX19" fmla="*/ 490537 w 773906"/>
              <a:gd name="connsiteY19" fmla="*/ 314325 h 985838"/>
              <a:gd name="connsiteX20" fmla="*/ 483393 w 773906"/>
              <a:gd name="connsiteY20" fmla="*/ 335756 h 985838"/>
              <a:gd name="connsiteX21" fmla="*/ 483393 w 773906"/>
              <a:gd name="connsiteY21" fmla="*/ 350044 h 985838"/>
              <a:gd name="connsiteX22" fmla="*/ 447675 w 773906"/>
              <a:gd name="connsiteY22" fmla="*/ 376237 h 985838"/>
              <a:gd name="connsiteX23" fmla="*/ 431006 w 773906"/>
              <a:gd name="connsiteY23" fmla="*/ 404812 h 985838"/>
              <a:gd name="connsiteX24" fmla="*/ 416718 w 773906"/>
              <a:gd name="connsiteY24" fmla="*/ 416719 h 985838"/>
              <a:gd name="connsiteX25" fmla="*/ 402431 w 773906"/>
              <a:gd name="connsiteY25" fmla="*/ 423862 h 985838"/>
              <a:gd name="connsiteX26" fmla="*/ 357187 w 773906"/>
              <a:gd name="connsiteY26" fmla="*/ 426244 h 985838"/>
              <a:gd name="connsiteX27" fmla="*/ 347662 w 773906"/>
              <a:gd name="connsiteY27" fmla="*/ 450056 h 985838"/>
              <a:gd name="connsiteX28" fmla="*/ 350043 w 773906"/>
              <a:gd name="connsiteY28" fmla="*/ 476250 h 985838"/>
              <a:gd name="connsiteX29" fmla="*/ 338137 w 773906"/>
              <a:gd name="connsiteY29" fmla="*/ 490537 h 985838"/>
              <a:gd name="connsiteX30" fmla="*/ 330993 w 773906"/>
              <a:gd name="connsiteY30" fmla="*/ 504825 h 985838"/>
              <a:gd name="connsiteX31" fmla="*/ 335756 w 773906"/>
              <a:gd name="connsiteY31" fmla="*/ 531019 h 985838"/>
              <a:gd name="connsiteX32" fmla="*/ 335756 w 773906"/>
              <a:gd name="connsiteY32" fmla="*/ 550069 h 985838"/>
              <a:gd name="connsiteX33" fmla="*/ 311943 w 773906"/>
              <a:gd name="connsiteY33" fmla="*/ 552450 h 985838"/>
              <a:gd name="connsiteX34" fmla="*/ 276224 w 773906"/>
              <a:gd name="connsiteY34" fmla="*/ 564356 h 985838"/>
              <a:gd name="connsiteX35" fmla="*/ 252412 w 773906"/>
              <a:gd name="connsiteY35" fmla="*/ 590550 h 985838"/>
              <a:gd name="connsiteX36" fmla="*/ 259556 w 773906"/>
              <a:gd name="connsiteY36" fmla="*/ 611981 h 985838"/>
              <a:gd name="connsiteX37" fmla="*/ 285749 w 773906"/>
              <a:gd name="connsiteY37" fmla="*/ 604837 h 985838"/>
              <a:gd name="connsiteX38" fmla="*/ 304800 w 773906"/>
              <a:gd name="connsiteY38" fmla="*/ 609600 h 985838"/>
              <a:gd name="connsiteX39" fmla="*/ 309561 w 773906"/>
              <a:gd name="connsiteY39" fmla="*/ 647700 h 985838"/>
              <a:gd name="connsiteX40" fmla="*/ 295275 w 773906"/>
              <a:gd name="connsiteY40" fmla="*/ 685800 h 985838"/>
              <a:gd name="connsiteX41" fmla="*/ 257174 w 773906"/>
              <a:gd name="connsiteY41" fmla="*/ 692944 h 985838"/>
              <a:gd name="connsiteX42" fmla="*/ 240506 w 773906"/>
              <a:gd name="connsiteY42" fmla="*/ 731043 h 985838"/>
              <a:gd name="connsiteX43" fmla="*/ 190499 w 773906"/>
              <a:gd name="connsiteY43" fmla="*/ 788194 h 985838"/>
              <a:gd name="connsiteX44" fmla="*/ 150018 w 773906"/>
              <a:gd name="connsiteY44" fmla="*/ 821532 h 985838"/>
              <a:gd name="connsiteX45" fmla="*/ 102393 w 773906"/>
              <a:gd name="connsiteY45" fmla="*/ 854869 h 985838"/>
              <a:gd name="connsiteX46" fmla="*/ 71437 w 773906"/>
              <a:gd name="connsiteY46" fmla="*/ 883443 h 985838"/>
              <a:gd name="connsiteX47" fmla="*/ 30955 w 773906"/>
              <a:gd name="connsiteY47" fmla="*/ 931069 h 985838"/>
              <a:gd name="connsiteX48" fmla="*/ 0 w 773906"/>
              <a:gd name="connsiteY48" fmla="*/ 985838 h 985838"/>
              <a:gd name="connsiteX0" fmla="*/ 773906 w 773906"/>
              <a:gd name="connsiteY0" fmla="*/ 0 h 985838"/>
              <a:gd name="connsiteX1" fmla="*/ 731043 w 773906"/>
              <a:gd name="connsiteY1" fmla="*/ 28575 h 985838"/>
              <a:gd name="connsiteX2" fmla="*/ 726281 w 773906"/>
              <a:gd name="connsiteY2" fmla="*/ 38100 h 985838"/>
              <a:gd name="connsiteX3" fmla="*/ 726281 w 773906"/>
              <a:gd name="connsiteY3" fmla="*/ 59531 h 985838"/>
              <a:gd name="connsiteX4" fmla="*/ 728662 w 773906"/>
              <a:gd name="connsiteY4" fmla="*/ 80962 h 985838"/>
              <a:gd name="connsiteX5" fmla="*/ 721518 w 773906"/>
              <a:gd name="connsiteY5" fmla="*/ 95250 h 985838"/>
              <a:gd name="connsiteX6" fmla="*/ 695325 w 773906"/>
              <a:gd name="connsiteY6" fmla="*/ 92869 h 985838"/>
              <a:gd name="connsiteX7" fmla="*/ 676275 w 773906"/>
              <a:gd name="connsiteY7" fmla="*/ 100012 h 985838"/>
              <a:gd name="connsiteX8" fmla="*/ 669131 w 773906"/>
              <a:gd name="connsiteY8" fmla="*/ 114300 h 985838"/>
              <a:gd name="connsiteX9" fmla="*/ 657225 w 773906"/>
              <a:gd name="connsiteY9" fmla="*/ 135731 h 985838"/>
              <a:gd name="connsiteX10" fmla="*/ 657225 w 773906"/>
              <a:gd name="connsiteY10" fmla="*/ 152400 h 985838"/>
              <a:gd name="connsiteX11" fmla="*/ 621506 w 773906"/>
              <a:gd name="connsiteY11" fmla="*/ 169069 h 985838"/>
              <a:gd name="connsiteX12" fmla="*/ 602456 w 773906"/>
              <a:gd name="connsiteY12" fmla="*/ 185737 h 985838"/>
              <a:gd name="connsiteX13" fmla="*/ 588168 w 773906"/>
              <a:gd name="connsiteY13" fmla="*/ 211931 h 985838"/>
              <a:gd name="connsiteX14" fmla="*/ 583406 w 773906"/>
              <a:gd name="connsiteY14" fmla="*/ 233362 h 985838"/>
              <a:gd name="connsiteX15" fmla="*/ 552450 w 773906"/>
              <a:gd name="connsiteY15" fmla="*/ 252412 h 985838"/>
              <a:gd name="connsiteX16" fmla="*/ 523875 w 773906"/>
              <a:gd name="connsiteY16" fmla="*/ 276225 h 985838"/>
              <a:gd name="connsiteX17" fmla="*/ 507206 w 773906"/>
              <a:gd name="connsiteY17" fmla="*/ 283369 h 985838"/>
              <a:gd name="connsiteX18" fmla="*/ 490537 w 773906"/>
              <a:gd name="connsiteY18" fmla="*/ 314325 h 985838"/>
              <a:gd name="connsiteX19" fmla="*/ 483393 w 773906"/>
              <a:gd name="connsiteY19" fmla="*/ 335756 h 985838"/>
              <a:gd name="connsiteX20" fmla="*/ 483393 w 773906"/>
              <a:gd name="connsiteY20" fmla="*/ 350044 h 985838"/>
              <a:gd name="connsiteX21" fmla="*/ 447675 w 773906"/>
              <a:gd name="connsiteY21" fmla="*/ 376237 h 985838"/>
              <a:gd name="connsiteX22" fmla="*/ 431006 w 773906"/>
              <a:gd name="connsiteY22" fmla="*/ 404812 h 985838"/>
              <a:gd name="connsiteX23" fmla="*/ 416718 w 773906"/>
              <a:gd name="connsiteY23" fmla="*/ 416719 h 985838"/>
              <a:gd name="connsiteX24" fmla="*/ 402431 w 773906"/>
              <a:gd name="connsiteY24" fmla="*/ 423862 h 985838"/>
              <a:gd name="connsiteX25" fmla="*/ 357187 w 773906"/>
              <a:gd name="connsiteY25" fmla="*/ 426244 h 985838"/>
              <a:gd name="connsiteX26" fmla="*/ 347662 w 773906"/>
              <a:gd name="connsiteY26" fmla="*/ 450056 h 985838"/>
              <a:gd name="connsiteX27" fmla="*/ 350043 w 773906"/>
              <a:gd name="connsiteY27" fmla="*/ 476250 h 985838"/>
              <a:gd name="connsiteX28" fmla="*/ 338137 w 773906"/>
              <a:gd name="connsiteY28" fmla="*/ 490537 h 985838"/>
              <a:gd name="connsiteX29" fmla="*/ 330993 w 773906"/>
              <a:gd name="connsiteY29" fmla="*/ 504825 h 985838"/>
              <a:gd name="connsiteX30" fmla="*/ 335756 w 773906"/>
              <a:gd name="connsiteY30" fmla="*/ 531019 h 985838"/>
              <a:gd name="connsiteX31" fmla="*/ 335756 w 773906"/>
              <a:gd name="connsiteY31" fmla="*/ 550069 h 985838"/>
              <a:gd name="connsiteX32" fmla="*/ 311943 w 773906"/>
              <a:gd name="connsiteY32" fmla="*/ 552450 h 985838"/>
              <a:gd name="connsiteX33" fmla="*/ 276224 w 773906"/>
              <a:gd name="connsiteY33" fmla="*/ 564356 h 985838"/>
              <a:gd name="connsiteX34" fmla="*/ 252412 w 773906"/>
              <a:gd name="connsiteY34" fmla="*/ 590550 h 985838"/>
              <a:gd name="connsiteX35" fmla="*/ 259556 w 773906"/>
              <a:gd name="connsiteY35" fmla="*/ 611981 h 985838"/>
              <a:gd name="connsiteX36" fmla="*/ 285749 w 773906"/>
              <a:gd name="connsiteY36" fmla="*/ 604837 h 985838"/>
              <a:gd name="connsiteX37" fmla="*/ 304800 w 773906"/>
              <a:gd name="connsiteY37" fmla="*/ 609600 h 985838"/>
              <a:gd name="connsiteX38" fmla="*/ 309561 w 773906"/>
              <a:gd name="connsiteY38" fmla="*/ 647700 h 985838"/>
              <a:gd name="connsiteX39" fmla="*/ 295275 w 773906"/>
              <a:gd name="connsiteY39" fmla="*/ 685800 h 985838"/>
              <a:gd name="connsiteX40" fmla="*/ 257174 w 773906"/>
              <a:gd name="connsiteY40" fmla="*/ 692944 h 985838"/>
              <a:gd name="connsiteX41" fmla="*/ 240506 w 773906"/>
              <a:gd name="connsiteY41" fmla="*/ 731043 h 985838"/>
              <a:gd name="connsiteX42" fmla="*/ 190499 w 773906"/>
              <a:gd name="connsiteY42" fmla="*/ 788194 h 985838"/>
              <a:gd name="connsiteX43" fmla="*/ 150018 w 773906"/>
              <a:gd name="connsiteY43" fmla="*/ 821532 h 985838"/>
              <a:gd name="connsiteX44" fmla="*/ 102393 w 773906"/>
              <a:gd name="connsiteY44" fmla="*/ 854869 h 985838"/>
              <a:gd name="connsiteX45" fmla="*/ 71437 w 773906"/>
              <a:gd name="connsiteY45" fmla="*/ 883443 h 985838"/>
              <a:gd name="connsiteX46" fmla="*/ 30955 w 773906"/>
              <a:gd name="connsiteY46" fmla="*/ 931069 h 985838"/>
              <a:gd name="connsiteX47" fmla="*/ 0 w 773906"/>
              <a:gd name="connsiteY47" fmla="*/ 985838 h 985838"/>
              <a:gd name="connsiteX0" fmla="*/ 773906 w 773906"/>
              <a:gd name="connsiteY0" fmla="*/ 0 h 985838"/>
              <a:gd name="connsiteX1" fmla="*/ 731043 w 773906"/>
              <a:gd name="connsiteY1" fmla="*/ 28575 h 985838"/>
              <a:gd name="connsiteX2" fmla="*/ 726281 w 773906"/>
              <a:gd name="connsiteY2" fmla="*/ 59531 h 985838"/>
              <a:gd name="connsiteX3" fmla="*/ 728662 w 773906"/>
              <a:gd name="connsiteY3" fmla="*/ 80962 h 985838"/>
              <a:gd name="connsiteX4" fmla="*/ 721518 w 773906"/>
              <a:gd name="connsiteY4" fmla="*/ 95250 h 985838"/>
              <a:gd name="connsiteX5" fmla="*/ 695325 w 773906"/>
              <a:gd name="connsiteY5" fmla="*/ 92869 h 985838"/>
              <a:gd name="connsiteX6" fmla="*/ 676275 w 773906"/>
              <a:gd name="connsiteY6" fmla="*/ 100012 h 985838"/>
              <a:gd name="connsiteX7" fmla="*/ 669131 w 773906"/>
              <a:gd name="connsiteY7" fmla="*/ 114300 h 985838"/>
              <a:gd name="connsiteX8" fmla="*/ 657225 w 773906"/>
              <a:gd name="connsiteY8" fmla="*/ 135731 h 985838"/>
              <a:gd name="connsiteX9" fmla="*/ 657225 w 773906"/>
              <a:gd name="connsiteY9" fmla="*/ 152400 h 985838"/>
              <a:gd name="connsiteX10" fmla="*/ 621506 w 773906"/>
              <a:gd name="connsiteY10" fmla="*/ 169069 h 985838"/>
              <a:gd name="connsiteX11" fmla="*/ 602456 w 773906"/>
              <a:gd name="connsiteY11" fmla="*/ 185737 h 985838"/>
              <a:gd name="connsiteX12" fmla="*/ 588168 w 773906"/>
              <a:gd name="connsiteY12" fmla="*/ 211931 h 985838"/>
              <a:gd name="connsiteX13" fmla="*/ 583406 w 773906"/>
              <a:gd name="connsiteY13" fmla="*/ 233362 h 985838"/>
              <a:gd name="connsiteX14" fmla="*/ 552450 w 773906"/>
              <a:gd name="connsiteY14" fmla="*/ 252412 h 985838"/>
              <a:gd name="connsiteX15" fmla="*/ 523875 w 773906"/>
              <a:gd name="connsiteY15" fmla="*/ 276225 h 985838"/>
              <a:gd name="connsiteX16" fmla="*/ 507206 w 773906"/>
              <a:gd name="connsiteY16" fmla="*/ 283369 h 985838"/>
              <a:gd name="connsiteX17" fmla="*/ 490537 w 773906"/>
              <a:gd name="connsiteY17" fmla="*/ 314325 h 985838"/>
              <a:gd name="connsiteX18" fmla="*/ 483393 w 773906"/>
              <a:gd name="connsiteY18" fmla="*/ 335756 h 985838"/>
              <a:gd name="connsiteX19" fmla="*/ 483393 w 773906"/>
              <a:gd name="connsiteY19" fmla="*/ 350044 h 985838"/>
              <a:gd name="connsiteX20" fmla="*/ 447675 w 773906"/>
              <a:gd name="connsiteY20" fmla="*/ 376237 h 985838"/>
              <a:gd name="connsiteX21" fmla="*/ 431006 w 773906"/>
              <a:gd name="connsiteY21" fmla="*/ 404812 h 985838"/>
              <a:gd name="connsiteX22" fmla="*/ 416718 w 773906"/>
              <a:gd name="connsiteY22" fmla="*/ 416719 h 985838"/>
              <a:gd name="connsiteX23" fmla="*/ 402431 w 773906"/>
              <a:gd name="connsiteY23" fmla="*/ 423862 h 985838"/>
              <a:gd name="connsiteX24" fmla="*/ 357187 w 773906"/>
              <a:gd name="connsiteY24" fmla="*/ 426244 h 985838"/>
              <a:gd name="connsiteX25" fmla="*/ 347662 w 773906"/>
              <a:gd name="connsiteY25" fmla="*/ 450056 h 985838"/>
              <a:gd name="connsiteX26" fmla="*/ 350043 w 773906"/>
              <a:gd name="connsiteY26" fmla="*/ 476250 h 985838"/>
              <a:gd name="connsiteX27" fmla="*/ 338137 w 773906"/>
              <a:gd name="connsiteY27" fmla="*/ 490537 h 985838"/>
              <a:gd name="connsiteX28" fmla="*/ 330993 w 773906"/>
              <a:gd name="connsiteY28" fmla="*/ 504825 h 985838"/>
              <a:gd name="connsiteX29" fmla="*/ 335756 w 773906"/>
              <a:gd name="connsiteY29" fmla="*/ 531019 h 985838"/>
              <a:gd name="connsiteX30" fmla="*/ 335756 w 773906"/>
              <a:gd name="connsiteY30" fmla="*/ 550069 h 985838"/>
              <a:gd name="connsiteX31" fmla="*/ 311943 w 773906"/>
              <a:gd name="connsiteY31" fmla="*/ 552450 h 985838"/>
              <a:gd name="connsiteX32" fmla="*/ 276224 w 773906"/>
              <a:gd name="connsiteY32" fmla="*/ 564356 h 985838"/>
              <a:gd name="connsiteX33" fmla="*/ 252412 w 773906"/>
              <a:gd name="connsiteY33" fmla="*/ 590550 h 985838"/>
              <a:gd name="connsiteX34" fmla="*/ 259556 w 773906"/>
              <a:gd name="connsiteY34" fmla="*/ 611981 h 985838"/>
              <a:gd name="connsiteX35" fmla="*/ 285749 w 773906"/>
              <a:gd name="connsiteY35" fmla="*/ 604837 h 985838"/>
              <a:gd name="connsiteX36" fmla="*/ 304800 w 773906"/>
              <a:gd name="connsiteY36" fmla="*/ 609600 h 985838"/>
              <a:gd name="connsiteX37" fmla="*/ 309561 w 773906"/>
              <a:gd name="connsiteY37" fmla="*/ 647700 h 985838"/>
              <a:gd name="connsiteX38" fmla="*/ 295275 w 773906"/>
              <a:gd name="connsiteY38" fmla="*/ 685800 h 985838"/>
              <a:gd name="connsiteX39" fmla="*/ 257174 w 773906"/>
              <a:gd name="connsiteY39" fmla="*/ 692944 h 985838"/>
              <a:gd name="connsiteX40" fmla="*/ 240506 w 773906"/>
              <a:gd name="connsiteY40" fmla="*/ 731043 h 985838"/>
              <a:gd name="connsiteX41" fmla="*/ 190499 w 773906"/>
              <a:gd name="connsiteY41" fmla="*/ 788194 h 985838"/>
              <a:gd name="connsiteX42" fmla="*/ 150018 w 773906"/>
              <a:gd name="connsiteY42" fmla="*/ 821532 h 985838"/>
              <a:gd name="connsiteX43" fmla="*/ 102393 w 773906"/>
              <a:gd name="connsiteY43" fmla="*/ 854869 h 985838"/>
              <a:gd name="connsiteX44" fmla="*/ 71437 w 773906"/>
              <a:gd name="connsiteY44" fmla="*/ 883443 h 985838"/>
              <a:gd name="connsiteX45" fmla="*/ 30955 w 773906"/>
              <a:gd name="connsiteY45" fmla="*/ 931069 h 985838"/>
              <a:gd name="connsiteX46" fmla="*/ 0 w 773906"/>
              <a:gd name="connsiteY46" fmla="*/ 985838 h 985838"/>
              <a:gd name="connsiteX0" fmla="*/ 731043 w 731043"/>
              <a:gd name="connsiteY0" fmla="*/ 0 h 957263"/>
              <a:gd name="connsiteX1" fmla="*/ 726281 w 731043"/>
              <a:gd name="connsiteY1" fmla="*/ 30956 h 957263"/>
              <a:gd name="connsiteX2" fmla="*/ 728662 w 731043"/>
              <a:gd name="connsiteY2" fmla="*/ 52387 h 957263"/>
              <a:gd name="connsiteX3" fmla="*/ 721518 w 731043"/>
              <a:gd name="connsiteY3" fmla="*/ 66675 h 957263"/>
              <a:gd name="connsiteX4" fmla="*/ 695325 w 731043"/>
              <a:gd name="connsiteY4" fmla="*/ 64294 h 957263"/>
              <a:gd name="connsiteX5" fmla="*/ 676275 w 731043"/>
              <a:gd name="connsiteY5" fmla="*/ 71437 h 957263"/>
              <a:gd name="connsiteX6" fmla="*/ 669131 w 731043"/>
              <a:gd name="connsiteY6" fmla="*/ 85725 h 957263"/>
              <a:gd name="connsiteX7" fmla="*/ 657225 w 731043"/>
              <a:gd name="connsiteY7" fmla="*/ 107156 h 957263"/>
              <a:gd name="connsiteX8" fmla="*/ 657225 w 731043"/>
              <a:gd name="connsiteY8" fmla="*/ 123825 h 957263"/>
              <a:gd name="connsiteX9" fmla="*/ 621506 w 731043"/>
              <a:gd name="connsiteY9" fmla="*/ 140494 h 957263"/>
              <a:gd name="connsiteX10" fmla="*/ 602456 w 731043"/>
              <a:gd name="connsiteY10" fmla="*/ 157162 h 957263"/>
              <a:gd name="connsiteX11" fmla="*/ 588168 w 731043"/>
              <a:gd name="connsiteY11" fmla="*/ 183356 h 957263"/>
              <a:gd name="connsiteX12" fmla="*/ 583406 w 731043"/>
              <a:gd name="connsiteY12" fmla="*/ 204787 h 957263"/>
              <a:gd name="connsiteX13" fmla="*/ 552450 w 731043"/>
              <a:gd name="connsiteY13" fmla="*/ 223837 h 957263"/>
              <a:gd name="connsiteX14" fmla="*/ 523875 w 731043"/>
              <a:gd name="connsiteY14" fmla="*/ 247650 h 957263"/>
              <a:gd name="connsiteX15" fmla="*/ 507206 w 731043"/>
              <a:gd name="connsiteY15" fmla="*/ 254794 h 957263"/>
              <a:gd name="connsiteX16" fmla="*/ 490537 w 731043"/>
              <a:gd name="connsiteY16" fmla="*/ 285750 h 957263"/>
              <a:gd name="connsiteX17" fmla="*/ 483393 w 731043"/>
              <a:gd name="connsiteY17" fmla="*/ 307181 h 957263"/>
              <a:gd name="connsiteX18" fmla="*/ 483393 w 731043"/>
              <a:gd name="connsiteY18" fmla="*/ 321469 h 957263"/>
              <a:gd name="connsiteX19" fmla="*/ 447675 w 731043"/>
              <a:gd name="connsiteY19" fmla="*/ 347662 h 957263"/>
              <a:gd name="connsiteX20" fmla="*/ 431006 w 731043"/>
              <a:gd name="connsiteY20" fmla="*/ 376237 h 957263"/>
              <a:gd name="connsiteX21" fmla="*/ 416718 w 731043"/>
              <a:gd name="connsiteY21" fmla="*/ 388144 h 957263"/>
              <a:gd name="connsiteX22" fmla="*/ 402431 w 731043"/>
              <a:gd name="connsiteY22" fmla="*/ 395287 h 957263"/>
              <a:gd name="connsiteX23" fmla="*/ 357187 w 731043"/>
              <a:gd name="connsiteY23" fmla="*/ 397669 h 957263"/>
              <a:gd name="connsiteX24" fmla="*/ 347662 w 731043"/>
              <a:gd name="connsiteY24" fmla="*/ 421481 h 957263"/>
              <a:gd name="connsiteX25" fmla="*/ 350043 w 731043"/>
              <a:gd name="connsiteY25" fmla="*/ 447675 h 957263"/>
              <a:gd name="connsiteX26" fmla="*/ 338137 w 731043"/>
              <a:gd name="connsiteY26" fmla="*/ 461962 h 957263"/>
              <a:gd name="connsiteX27" fmla="*/ 330993 w 731043"/>
              <a:gd name="connsiteY27" fmla="*/ 476250 h 957263"/>
              <a:gd name="connsiteX28" fmla="*/ 335756 w 731043"/>
              <a:gd name="connsiteY28" fmla="*/ 502444 h 957263"/>
              <a:gd name="connsiteX29" fmla="*/ 335756 w 731043"/>
              <a:gd name="connsiteY29" fmla="*/ 521494 h 957263"/>
              <a:gd name="connsiteX30" fmla="*/ 311943 w 731043"/>
              <a:gd name="connsiteY30" fmla="*/ 523875 h 957263"/>
              <a:gd name="connsiteX31" fmla="*/ 276224 w 731043"/>
              <a:gd name="connsiteY31" fmla="*/ 535781 h 957263"/>
              <a:gd name="connsiteX32" fmla="*/ 252412 w 731043"/>
              <a:gd name="connsiteY32" fmla="*/ 561975 h 957263"/>
              <a:gd name="connsiteX33" fmla="*/ 259556 w 731043"/>
              <a:gd name="connsiteY33" fmla="*/ 583406 h 957263"/>
              <a:gd name="connsiteX34" fmla="*/ 285749 w 731043"/>
              <a:gd name="connsiteY34" fmla="*/ 576262 h 957263"/>
              <a:gd name="connsiteX35" fmla="*/ 304800 w 731043"/>
              <a:gd name="connsiteY35" fmla="*/ 581025 h 957263"/>
              <a:gd name="connsiteX36" fmla="*/ 309561 w 731043"/>
              <a:gd name="connsiteY36" fmla="*/ 619125 h 957263"/>
              <a:gd name="connsiteX37" fmla="*/ 295275 w 731043"/>
              <a:gd name="connsiteY37" fmla="*/ 657225 h 957263"/>
              <a:gd name="connsiteX38" fmla="*/ 257174 w 731043"/>
              <a:gd name="connsiteY38" fmla="*/ 664369 h 957263"/>
              <a:gd name="connsiteX39" fmla="*/ 240506 w 731043"/>
              <a:gd name="connsiteY39" fmla="*/ 702468 h 957263"/>
              <a:gd name="connsiteX40" fmla="*/ 190499 w 731043"/>
              <a:gd name="connsiteY40" fmla="*/ 759619 h 957263"/>
              <a:gd name="connsiteX41" fmla="*/ 150018 w 731043"/>
              <a:gd name="connsiteY41" fmla="*/ 792957 h 957263"/>
              <a:gd name="connsiteX42" fmla="*/ 102393 w 731043"/>
              <a:gd name="connsiteY42" fmla="*/ 826294 h 957263"/>
              <a:gd name="connsiteX43" fmla="*/ 71437 w 731043"/>
              <a:gd name="connsiteY43" fmla="*/ 854868 h 957263"/>
              <a:gd name="connsiteX44" fmla="*/ 30955 w 731043"/>
              <a:gd name="connsiteY44" fmla="*/ 902494 h 957263"/>
              <a:gd name="connsiteX45" fmla="*/ 0 w 731043"/>
              <a:gd name="connsiteY45" fmla="*/ 957263 h 957263"/>
              <a:gd name="connsiteX0" fmla="*/ 731043 w 731043"/>
              <a:gd name="connsiteY0" fmla="*/ 0 h 957263"/>
              <a:gd name="connsiteX1" fmla="*/ 728662 w 731043"/>
              <a:gd name="connsiteY1" fmla="*/ 52387 h 957263"/>
              <a:gd name="connsiteX2" fmla="*/ 721518 w 731043"/>
              <a:gd name="connsiteY2" fmla="*/ 66675 h 957263"/>
              <a:gd name="connsiteX3" fmla="*/ 695325 w 731043"/>
              <a:gd name="connsiteY3" fmla="*/ 64294 h 957263"/>
              <a:gd name="connsiteX4" fmla="*/ 676275 w 731043"/>
              <a:gd name="connsiteY4" fmla="*/ 71437 h 957263"/>
              <a:gd name="connsiteX5" fmla="*/ 669131 w 731043"/>
              <a:gd name="connsiteY5" fmla="*/ 85725 h 957263"/>
              <a:gd name="connsiteX6" fmla="*/ 657225 w 731043"/>
              <a:gd name="connsiteY6" fmla="*/ 107156 h 957263"/>
              <a:gd name="connsiteX7" fmla="*/ 657225 w 731043"/>
              <a:gd name="connsiteY7" fmla="*/ 123825 h 957263"/>
              <a:gd name="connsiteX8" fmla="*/ 621506 w 731043"/>
              <a:gd name="connsiteY8" fmla="*/ 140494 h 957263"/>
              <a:gd name="connsiteX9" fmla="*/ 602456 w 731043"/>
              <a:gd name="connsiteY9" fmla="*/ 157162 h 957263"/>
              <a:gd name="connsiteX10" fmla="*/ 588168 w 731043"/>
              <a:gd name="connsiteY10" fmla="*/ 183356 h 957263"/>
              <a:gd name="connsiteX11" fmla="*/ 583406 w 731043"/>
              <a:gd name="connsiteY11" fmla="*/ 204787 h 957263"/>
              <a:gd name="connsiteX12" fmla="*/ 552450 w 731043"/>
              <a:gd name="connsiteY12" fmla="*/ 223837 h 957263"/>
              <a:gd name="connsiteX13" fmla="*/ 523875 w 731043"/>
              <a:gd name="connsiteY13" fmla="*/ 247650 h 957263"/>
              <a:gd name="connsiteX14" fmla="*/ 507206 w 731043"/>
              <a:gd name="connsiteY14" fmla="*/ 254794 h 957263"/>
              <a:gd name="connsiteX15" fmla="*/ 490537 w 731043"/>
              <a:gd name="connsiteY15" fmla="*/ 285750 h 957263"/>
              <a:gd name="connsiteX16" fmla="*/ 483393 w 731043"/>
              <a:gd name="connsiteY16" fmla="*/ 307181 h 957263"/>
              <a:gd name="connsiteX17" fmla="*/ 483393 w 731043"/>
              <a:gd name="connsiteY17" fmla="*/ 321469 h 957263"/>
              <a:gd name="connsiteX18" fmla="*/ 447675 w 731043"/>
              <a:gd name="connsiteY18" fmla="*/ 347662 h 957263"/>
              <a:gd name="connsiteX19" fmla="*/ 431006 w 731043"/>
              <a:gd name="connsiteY19" fmla="*/ 376237 h 957263"/>
              <a:gd name="connsiteX20" fmla="*/ 416718 w 731043"/>
              <a:gd name="connsiteY20" fmla="*/ 388144 h 957263"/>
              <a:gd name="connsiteX21" fmla="*/ 402431 w 731043"/>
              <a:gd name="connsiteY21" fmla="*/ 395287 h 957263"/>
              <a:gd name="connsiteX22" fmla="*/ 357187 w 731043"/>
              <a:gd name="connsiteY22" fmla="*/ 397669 h 957263"/>
              <a:gd name="connsiteX23" fmla="*/ 347662 w 731043"/>
              <a:gd name="connsiteY23" fmla="*/ 421481 h 957263"/>
              <a:gd name="connsiteX24" fmla="*/ 350043 w 731043"/>
              <a:gd name="connsiteY24" fmla="*/ 447675 h 957263"/>
              <a:gd name="connsiteX25" fmla="*/ 338137 w 731043"/>
              <a:gd name="connsiteY25" fmla="*/ 461962 h 957263"/>
              <a:gd name="connsiteX26" fmla="*/ 330993 w 731043"/>
              <a:gd name="connsiteY26" fmla="*/ 476250 h 957263"/>
              <a:gd name="connsiteX27" fmla="*/ 335756 w 731043"/>
              <a:gd name="connsiteY27" fmla="*/ 502444 h 957263"/>
              <a:gd name="connsiteX28" fmla="*/ 335756 w 731043"/>
              <a:gd name="connsiteY28" fmla="*/ 521494 h 957263"/>
              <a:gd name="connsiteX29" fmla="*/ 311943 w 731043"/>
              <a:gd name="connsiteY29" fmla="*/ 523875 h 957263"/>
              <a:gd name="connsiteX30" fmla="*/ 276224 w 731043"/>
              <a:gd name="connsiteY30" fmla="*/ 535781 h 957263"/>
              <a:gd name="connsiteX31" fmla="*/ 252412 w 731043"/>
              <a:gd name="connsiteY31" fmla="*/ 561975 h 957263"/>
              <a:gd name="connsiteX32" fmla="*/ 259556 w 731043"/>
              <a:gd name="connsiteY32" fmla="*/ 583406 h 957263"/>
              <a:gd name="connsiteX33" fmla="*/ 285749 w 731043"/>
              <a:gd name="connsiteY33" fmla="*/ 576262 h 957263"/>
              <a:gd name="connsiteX34" fmla="*/ 304800 w 731043"/>
              <a:gd name="connsiteY34" fmla="*/ 581025 h 957263"/>
              <a:gd name="connsiteX35" fmla="*/ 309561 w 731043"/>
              <a:gd name="connsiteY35" fmla="*/ 619125 h 957263"/>
              <a:gd name="connsiteX36" fmla="*/ 295275 w 731043"/>
              <a:gd name="connsiteY36" fmla="*/ 657225 h 957263"/>
              <a:gd name="connsiteX37" fmla="*/ 257174 w 731043"/>
              <a:gd name="connsiteY37" fmla="*/ 664369 h 957263"/>
              <a:gd name="connsiteX38" fmla="*/ 240506 w 731043"/>
              <a:gd name="connsiteY38" fmla="*/ 702468 h 957263"/>
              <a:gd name="connsiteX39" fmla="*/ 190499 w 731043"/>
              <a:gd name="connsiteY39" fmla="*/ 759619 h 957263"/>
              <a:gd name="connsiteX40" fmla="*/ 150018 w 731043"/>
              <a:gd name="connsiteY40" fmla="*/ 792957 h 957263"/>
              <a:gd name="connsiteX41" fmla="*/ 102393 w 731043"/>
              <a:gd name="connsiteY41" fmla="*/ 826294 h 957263"/>
              <a:gd name="connsiteX42" fmla="*/ 71437 w 731043"/>
              <a:gd name="connsiteY42" fmla="*/ 854868 h 957263"/>
              <a:gd name="connsiteX43" fmla="*/ 30955 w 731043"/>
              <a:gd name="connsiteY43" fmla="*/ 902494 h 957263"/>
              <a:gd name="connsiteX44" fmla="*/ 0 w 731043"/>
              <a:gd name="connsiteY44" fmla="*/ 957263 h 957263"/>
              <a:gd name="connsiteX0" fmla="*/ 728662 w 728662"/>
              <a:gd name="connsiteY0" fmla="*/ 0 h 904876"/>
              <a:gd name="connsiteX1" fmla="*/ 721518 w 728662"/>
              <a:gd name="connsiteY1" fmla="*/ 14288 h 904876"/>
              <a:gd name="connsiteX2" fmla="*/ 695325 w 728662"/>
              <a:gd name="connsiteY2" fmla="*/ 11907 h 904876"/>
              <a:gd name="connsiteX3" fmla="*/ 676275 w 728662"/>
              <a:gd name="connsiteY3" fmla="*/ 19050 h 904876"/>
              <a:gd name="connsiteX4" fmla="*/ 669131 w 728662"/>
              <a:gd name="connsiteY4" fmla="*/ 33338 h 904876"/>
              <a:gd name="connsiteX5" fmla="*/ 657225 w 728662"/>
              <a:gd name="connsiteY5" fmla="*/ 54769 h 904876"/>
              <a:gd name="connsiteX6" fmla="*/ 657225 w 728662"/>
              <a:gd name="connsiteY6" fmla="*/ 71438 h 904876"/>
              <a:gd name="connsiteX7" fmla="*/ 621506 w 728662"/>
              <a:gd name="connsiteY7" fmla="*/ 88107 h 904876"/>
              <a:gd name="connsiteX8" fmla="*/ 602456 w 728662"/>
              <a:gd name="connsiteY8" fmla="*/ 104775 h 904876"/>
              <a:gd name="connsiteX9" fmla="*/ 588168 w 728662"/>
              <a:gd name="connsiteY9" fmla="*/ 130969 h 904876"/>
              <a:gd name="connsiteX10" fmla="*/ 583406 w 728662"/>
              <a:gd name="connsiteY10" fmla="*/ 152400 h 904876"/>
              <a:gd name="connsiteX11" fmla="*/ 552450 w 728662"/>
              <a:gd name="connsiteY11" fmla="*/ 171450 h 904876"/>
              <a:gd name="connsiteX12" fmla="*/ 523875 w 728662"/>
              <a:gd name="connsiteY12" fmla="*/ 195263 h 904876"/>
              <a:gd name="connsiteX13" fmla="*/ 507206 w 728662"/>
              <a:gd name="connsiteY13" fmla="*/ 202407 h 904876"/>
              <a:gd name="connsiteX14" fmla="*/ 490537 w 728662"/>
              <a:gd name="connsiteY14" fmla="*/ 233363 h 904876"/>
              <a:gd name="connsiteX15" fmla="*/ 483393 w 728662"/>
              <a:gd name="connsiteY15" fmla="*/ 254794 h 904876"/>
              <a:gd name="connsiteX16" fmla="*/ 483393 w 728662"/>
              <a:gd name="connsiteY16" fmla="*/ 269082 h 904876"/>
              <a:gd name="connsiteX17" fmla="*/ 447675 w 728662"/>
              <a:gd name="connsiteY17" fmla="*/ 295275 h 904876"/>
              <a:gd name="connsiteX18" fmla="*/ 431006 w 728662"/>
              <a:gd name="connsiteY18" fmla="*/ 323850 h 904876"/>
              <a:gd name="connsiteX19" fmla="*/ 416718 w 728662"/>
              <a:gd name="connsiteY19" fmla="*/ 335757 h 904876"/>
              <a:gd name="connsiteX20" fmla="*/ 402431 w 728662"/>
              <a:gd name="connsiteY20" fmla="*/ 342900 h 904876"/>
              <a:gd name="connsiteX21" fmla="*/ 357187 w 728662"/>
              <a:gd name="connsiteY21" fmla="*/ 345282 h 904876"/>
              <a:gd name="connsiteX22" fmla="*/ 347662 w 728662"/>
              <a:gd name="connsiteY22" fmla="*/ 369094 h 904876"/>
              <a:gd name="connsiteX23" fmla="*/ 350043 w 728662"/>
              <a:gd name="connsiteY23" fmla="*/ 395288 h 904876"/>
              <a:gd name="connsiteX24" fmla="*/ 338137 w 728662"/>
              <a:gd name="connsiteY24" fmla="*/ 409575 h 904876"/>
              <a:gd name="connsiteX25" fmla="*/ 330993 w 728662"/>
              <a:gd name="connsiteY25" fmla="*/ 423863 h 904876"/>
              <a:gd name="connsiteX26" fmla="*/ 335756 w 728662"/>
              <a:gd name="connsiteY26" fmla="*/ 450057 h 904876"/>
              <a:gd name="connsiteX27" fmla="*/ 335756 w 728662"/>
              <a:gd name="connsiteY27" fmla="*/ 469107 h 904876"/>
              <a:gd name="connsiteX28" fmla="*/ 311943 w 728662"/>
              <a:gd name="connsiteY28" fmla="*/ 471488 h 904876"/>
              <a:gd name="connsiteX29" fmla="*/ 276224 w 728662"/>
              <a:gd name="connsiteY29" fmla="*/ 483394 h 904876"/>
              <a:gd name="connsiteX30" fmla="*/ 252412 w 728662"/>
              <a:gd name="connsiteY30" fmla="*/ 509588 h 904876"/>
              <a:gd name="connsiteX31" fmla="*/ 259556 w 728662"/>
              <a:gd name="connsiteY31" fmla="*/ 531019 h 904876"/>
              <a:gd name="connsiteX32" fmla="*/ 285749 w 728662"/>
              <a:gd name="connsiteY32" fmla="*/ 523875 h 904876"/>
              <a:gd name="connsiteX33" fmla="*/ 304800 w 728662"/>
              <a:gd name="connsiteY33" fmla="*/ 528638 h 904876"/>
              <a:gd name="connsiteX34" fmla="*/ 309561 w 728662"/>
              <a:gd name="connsiteY34" fmla="*/ 566738 h 904876"/>
              <a:gd name="connsiteX35" fmla="*/ 295275 w 728662"/>
              <a:gd name="connsiteY35" fmla="*/ 604838 h 904876"/>
              <a:gd name="connsiteX36" fmla="*/ 257174 w 728662"/>
              <a:gd name="connsiteY36" fmla="*/ 611982 h 904876"/>
              <a:gd name="connsiteX37" fmla="*/ 240506 w 728662"/>
              <a:gd name="connsiteY37" fmla="*/ 650081 h 904876"/>
              <a:gd name="connsiteX38" fmla="*/ 190499 w 728662"/>
              <a:gd name="connsiteY38" fmla="*/ 707232 h 904876"/>
              <a:gd name="connsiteX39" fmla="*/ 150018 w 728662"/>
              <a:gd name="connsiteY39" fmla="*/ 740570 h 904876"/>
              <a:gd name="connsiteX40" fmla="*/ 102393 w 728662"/>
              <a:gd name="connsiteY40" fmla="*/ 773907 h 904876"/>
              <a:gd name="connsiteX41" fmla="*/ 71437 w 728662"/>
              <a:gd name="connsiteY41" fmla="*/ 802481 h 904876"/>
              <a:gd name="connsiteX42" fmla="*/ 30955 w 728662"/>
              <a:gd name="connsiteY42" fmla="*/ 850107 h 904876"/>
              <a:gd name="connsiteX43" fmla="*/ 0 w 728662"/>
              <a:gd name="connsiteY43" fmla="*/ 904876 h 904876"/>
              <a:gd name="connsiteX0" fmla="*/ 728662 w 728662"/>
              <a:gd name="connsiteY0" fmla="*/ 0 h 904876"/>
              <a:gd name="connsiteX1" fmla="*/ 695325 w 728662"/>
              <a:gd name="connsiteY1" fmla="*/ 11907 h 904876"/>
              <a:gd name="connsiteX2" fmla="*/ 676275 w 728662"/>
              <a:gd name="connsiteY2" fmla="*/ 19050 h 904876"/>
              <a:gd name="connsiteX3" fmla="*/ 669131 w 728662"/>
              <a:gd name="connsiteY3" fmla="*/ 33338 h 904876"/>
              <a:gd name="connsiteX4" fmla="*/ 657225 w 728662"/>
              <a:gd name="connsiteY4" fmla="*/ 54769 h 904876"/>
              <a:gd name="connsiteX5" fmla="*/ 657225 w 728662"/>
              <a:gd name="connsiteY5" fmla="*/ 71438 h 904876"/>
              <a:gd name="connsiteX6" fmla="*/ 621506 w 728662"/>
              <a:gd name="connsiteY6" fmla="*/ 88107 h 904876"/>
              <a:gd name="connsiteX7" fmla="*/ 602456 w 728662"/>
              <a:gd name="connsiteY7" fmla="*/ 104775 h 904876"/>
              <a:gd name="connsiteX8" fmla="*/ 588168 w 728662"/>
              <a:gd name="connsiteY8" fmla="*/ 130969 h 904876"/>
              <a:gd name="connsiteX9" fmla="*/ 583406 w 728662"/>
              <a:gd name="connsiteY9" fmla="*/ 152400 h 904876"/>
              <a:gd name="connsiteX10" fmla="*/ 552450 w 728662"/>
              <a:gd name="connsiteY10" fmla="*/ 171450 h 904876"/>
              <a:gd name="connsiteX11" fmla="*/ 523875 w 728662"/>
              <a:gd name="connsiteY11" fmla="*/ 195263 h 904876"/>
              <a:gd name="connsiteX12" fmla="*/ 507206 w 728662"/>
              <a:gd name="connsiteY12" fmla="*/ 202407 h 904876"/>
              <a:gd name="connsiteX13" fmla="*/ 490537 w 728662"/>
              <a:gd name="connsiteY13" fmla="*/ 233363 h 904876"/>
              <a:gd name="connsiteX14" fmla="*/ 483393 w 728662"/>
              <a:gd name="connsiteY14" fmla="*/ 254794 h 904876"/>
              <a:gd name="connsiteX15" fmla="*/ 483393 w 728662"/>
              <a:gd name="connsiteY15" fmla="*/ 269082 h 904876"/>
              <a:gd name="connsiteX16" fmla="*/ 447675 w 728662"/>
              <a:gd name="connsiteY16" fmla="*/ 295275 h 904876"/>
              <a:gd name="connsiteX17" fmla="*/ 431006 w 728662"/>
              <a:gd name="connsiteY17" fmla="*/ 323850 h 904876"/>
              <a:gd name="connsiteX18" fmla="*/ 416718 w 728662"/>
              <a:gd name="connsiteY18" fmla="*/ 335757 h 904876"/>
              <a:gd name="connsiteX19" fmla="*/ 402431 w 728662"/>
              <a:gd name="connsiteY19" fmla="*/ 342900 h 904876"/>
              <a:gd name="connsiteX20" fmla="*/ 357187 w 728662"/>
              <a:gd name="connsiteY20" fmla="*/ 345282 h 904876"/>
              <a:gd name="connsiteX21" fmla="*/ 347662 w 728662"/>
              <a:gd name="connsiteY21" fmla="*/ 369094 h 904876"/>
              <a:gd name="connsiteX22" fmla="*/ 350043 w 728662"/>
              <a:gd name="connsiteY22" fmla="*/ 395288 h 904876"/>
              <a:gd name="connsiteX23" fmla="*/ 338137 w 728662"/>
              <a:gd name="connsiteY23" fmla="*/ 409575 h 904876"/>
              <a:gd name="connsiteX24" fmla="*/ 330993 w 728662"/>
              <a:gd name="connsiteY24" fmla="*/ 423863 h 904876"/>
              <a:gd name="connsiteX25" fmla="*/ 335756 w 728662"/>
              <a:gd name="connsiteY25" fmla="*/ 450057 h 904876"/>
              <a:gd name="connsiteX26" fmla="*/ 335756 w 728662"/>
              <a:gd name="connsiteY26" fmla="*/ 469107 h 904876"/>
              <a:gd name="connsiteX27" fmla="*/ 311943 w 728662"/>
              <a:gd name="connsiteY27" fmla="*/ 471488 h 904876"/>
              <a:gd name="connsiteX28" fmla="*/ 276224 w 728662"/>
              <a:gd name="connsiteY28" fmla="*/ 483394 h 904876"/>
              <a:gd name="connsiteX29" fmla="*/ 252412 w 728662"/>
              <a:gd name="connsiteY29" fmla="*/ 509588 h 904876"/>
              <a:gd name="connsiteX30" fmla="*/ 259556 w 728662"/>
              <a:gd name="connsiteY30" fmla="*/ 531019 h 904876"/>
              <a:gd name="connsiteX31" fmla="*/ 285749 w 728662"/>
              <a:gd name="connsiteY31" fmla="*/ 523875 h 904876"/>
              <a:gd name="connsiteX32" fmla="*/ 304800 w 728662"/>
              <a:gd name="connsiteY32" fmla="*/ 528638 h 904876"/>
              <a:gd name="connsiteX33" fmla="*/ 309561 w 728662"/>
              <a:gd name="connsiteY33" fmla="*/ 566738 h 904876"/>
              <a:gd name="connsiteX34" fmla="*/ 295275 w 728662"/>
              <a:gd name="connsiteY34" fmla="*/ 604838 h 904876"/>
              <a:gd name="connsiteX35" fmla="*/ 257174 w 728662"/>
              <a:gd name="connsiteY35" fmla="*/ 611982 h 904876"/>
              <a:gd name="connsiteX36" fmla="*/ 240506 w 728662"/>
              <a:gd name="connsiteY36" fmla="*/ 650081 h 904876"/>
              <a:gd name="connsiteX37" fmla="*/ 190499 w 728662"/>
              <a:gd name="connsiteY37" fmla="*/ 707232 h 904876"/>
              <a:gd name="connsiteX38" fmla="*/ 150018 w 728662"/>
              <a:gd name="connsiteY38" fmla="*/ 740570 h 904876"/>
              <a:gd name="connsiteX39" fmla="*/ 102393 w 728662"/>
              <a:gd name="connsiteY39" fmla="*/ 773907 h 904876"/>
              <a:gd name="connsiteX40" fmla="*/ 71437 w 728662"/>
              <a:gd name="connsiteY40" fmla="*/ 802481 h 904876"/>
              <a:gd name="connsiteX41" fmla="*/ 30955 w 728662"/>
              <a:gd name="connsiteY41" fmla="*/ 850107 h 904876"/>
              <a:gd name="connsiteX42" fmla="*/ 0 w 728662"/>
              <a:gd name="connsiteY42" fmla="*/ 904876 h 904876"/>
              <a:gd name="connsiteX0" fmla="*/ 695325 w 695325"/>
              <a:gd name="connsiteY0" fmla="*/ 0 h 892969"/>
              <a:gd name="connsiteX1" fmla="*/ 676275 w 695325"/>
              <a:gd name="connsiteY1" fmla="*/ 7143 h 892969"/>
              <a:gd name="connsiteX2" fmla="*/ 669131 w 695325"/>
              <a:gd name="connsiteY2" fmla="*/ 21431 h 892969"/>
              <a:gd name="connsiteX3" fmla="*/ 657225 w 695325"/>
              <a:gd name="connsiteY3" fmla="*/ 42862 h 892969"/>
              <a:gd name="connsiteX4" fmla="*/ 657225 w 695325"/>
              <a:gd name="connsiteY4" fmla="*/ 59531 h 892969"/>
              <a:gd name="connsiteX5" fmla="*/ 621506 w 695325"/>
              <a:gd name="connsiteY5" fmla="*/ 76200 h 892969"/>
              <a:gd name="connsiteX6" fmla="*/ 602456 w 695325"/>
              <a:gd name="connsiteY6" fmla="*/ 92868 h 892969"/>
              <a:gd name="connsiteX7" fmla="*/ 588168 w 695325"/>
              <a:gd name="connsiteY7" fmla="*/ 119062 h 892969"/>
              <a:gd name="connsiteX8" fmla="*/ 583406 w 695325"/>
              <a:gd name="connsiteY8" fmla="*/ 140493 h 892969"/>
              <a:gd name="connsiteX9" fmla="*/ 552450 w 695325"/>
              <a:gd name="connsiteY9" fmla="*/ 159543 h 892969"/>
              <a:gd name="connsiteX10" fmla="*/ 523875 w 695325"/>
              <a:gd name="connsiteY10" fmla="*/ 183356 h 892969"/>
              <a:gd name="connsiteX11" fmla="*/ 507206 w 695325"/>
              <a:gd name="connsiteY11" fmla="*/ 190500 h 892969"/>
              <a:gd name="connsiteX12" fmla="*/ 490537 w 695325"/>
              <a:gd name="connsiteY12" fmla="*/ 221456 h 892969"/>
              <a:gd name="connsiteX13" fmla="*/ 483393 w 695325"/>
              <a:gd name="connsiteY13" fmla="*/ 242887 h 892969"/>
              <a:gd name="connsiteX14" fmla="*/ 483393 w 695325"/>
              <a:gd name="connsiteY14" fmla="*/ 257175 h 892969"/>
              <a:gd name="connsiteX15" fmla="*/ 447675 w 695325"/>
              <a:gd name="connsiteY15" fmla="*/ 283368 h 892969"/>
              <a:gd name="connsiteX16" fmla="*/ 431006 w 695325"/>
              <a:gd name="connsiteY16" fmla="*/ 311943 h 892969"/>
              <a:gd name="connsiteX17" fmla="*/ 416718 w 695325"/>
              <a:gd name="connsiteY17" fmla="*/ 323850 h 892969"/>
              <a:gd name="connsiteX18" fmla="*/ 402431 w 695325"/>
              <a:gd name="connsiteY18" fmla="*/ 330993 h 892969"/>
              <a:gd name="connsiteX19" fmla="*/ 357187 w 695325"/>
              <a:gd name="connsiteY19" fmla="*/ 333375 h 892969"/>
              <a:gd name="connsiteX20" fmla="*/ 347662 w 695325"/>
              <a:gd name="connsiteY20" fmla="*/ 357187 h 892969"/>
              <a:gd name="connsiteX21" fmla="*/ 350043 w 695325"/>
              <a:gd name="connsiteY21" fmla="*/ 383381 h 892969"/>
              <a:gd name="connsiteX22" fmla="*/ 338137 w 695325"/>
              <a:gd name="connsiteY22" fmla="*/ 397668 h 892969"/>
              <a:gd name="connsiteX23" fmla="*/ 330993 w 695325"/>
              <a:gd name="connsiteY23" fmla="*/ 411956 h 892969"/>
              <a:gd name="connsiteX24" fmla="*/ 335756 w 695325"/>
              <a:gd name="connsiteY24" fmla="*/ 438150 h 892969"/>
              <a:gd name="connsiteX25" fmla="*/ 335756 w 695325"/>
              <a:gd name="connsiteY25" fmla="*/ 457200 h 892969"/>
              <a:gd name="connsiteX26" fmla="*/ 311943 w 695325"/>
              <a:gd name="connsiteY26" fmla="*/ 459581 h 892969"/>
              <a:gd name="connsiteX27" fmla="*/ 276224 w 695325"/>
              <a:gd name="connsiteY27" fmla="*/ 471487 h 892969"/>
              <a:gd name="connsiteX28" fmla="*/ 252412 w 695325"/>
              <a:gd name="connsiteY28" fmla="*/ 497681 h 892969"/>
              <a:gd name="connsiteX29" fmla="*/ 259556 w 695325"/>
              <a:gd name="connsiteY29" fmla="*/ 519112 h 892969"/>
              <a:gd name="connsiteX30" fmla="*/ 285749 w 695325"/>
              <a:gd name="connsiteY30" fmla="*/ 511968 h 892969"/>
              <a:gd name="connsiteX31" fmla="*/ 304800 w 695325"/>
              <a:gd name="connsiteY31" fmla="*/ 516731 h 892969"/>
              <a:gd name="connsiteX32" fmla="*/ 309561 w 695325"/>
              <a:gd name="connsiteY32" fmla="*/ 554831 h 892969"/>
              <a:gd name="connsiteX33" fmla="*/ 295275 w 695325"/>
              <a:gd name="connsiteY33" fmla="*/ 592931 h 892969"/>
              <a:gd name="connsiteX34" fmla="*/ 257174 w 695325"/>
              <a:gd name="connsiteY34" fmla="*/ 600075 h 892969"/>
              <a:gd name="connsiteX35" fmla="*/ 240506 w 695325"/>
              <a:gd name="connsiteY35" fmla="*/ 638174 h 892969"/>
              <a:gd name="connsiteX36" fmla="*/ 190499 w 695325"/>
              <a:gd name="connsiteY36" fmla="*/ 695325 h 892969"/>
              <a:gd name="connsiteX37" fmla="*/ 150018 w 695325"/>
              <a:gd name="connsiteY37" fmla="*/ 728663 h 892969"/>
              <a:gd name="connsiteX38" fmla="*/ 102393 w 695325"/>
              <a:gd name="connsiteY38" fmla="*/ 762000 h 892969"/>
              <a:gd name="connsiteX39" fmla="*/ 71437 w 695325"/>
              <a:gd name="connsiteY39" fmla="*/ 790574 h 892969"/>
              <a:gd name="connsiteX40" fmla="*/ 30955 w 695325"/>
              <a:gd name="connsiteY40" fmla="*/ 838200 h 892969"/>
              <a:gd name="connsiteX41" fmla="*/ 0 w 695325"/>
              <a:gd name="connsiteY41" fmla="*/ 892969 h 892969"/>
              <a:gd name="connsiteX0" fmla="*/ 695325 w 695325"/>
              <a:gd name="connsiteY0" fmla="*/ 0 h 892969"/>
              <a:gd name="connsiteX1" fmla="*/ 676275 w 695325"/>
              <a:gd name="connsiteY1" fmla="*/ 7143 h 892969"/>
              <a:gd name="connsiteX2" fmla="*/ 657225 w 695325"/>
              <a:gd name="connsiteY2" fmla="*/ 42862 h 892969"/>
              <a:gd name="connsiteX3" fmla="*/ 657225 w 695325"/>
              <a:gd name="connsiteY3" fmla="*/ 59531 h 892969"/>
              <a:gd name="connsiteX4" fmla="*/ 621506 w 695325"/>
              <a:gd name="connsiteY4" fmla="*/ 76200 h 892969"/>
              <a:gd name="connsiteX5" fmla="*/ 602456 w 695325"/>
              <a:gd name="connsiteY5" fmla="*/ 92868 h 892969"/>
              <a:gd name="connsiteX6" fmla="*/ 588168 w 695325"/>
              <a:gd name="connsiteY6" fmla="*/ 119062 h 892969"/>
              <a:gd name="connsiteX7" fmla="*/ 583406 w 695325"/>
              <a:gd name="connsiteY7" fmla="*/ 140493 h 892969"/>
              <a:gd name="connsiteX8" fmla="*/ 552450 w 695325"/>
              <a:gd name="connsiteY8" fmla="*/ 159543 h 892969"/>
              <a:gd name="connsiteX9" fmla="*/ 523875 w 695325"/>
              <a:gd name="connsiteY9" fmla="*/ 183356 h 892969"/>
              <a:gd name="connsiteX10" fmla="*/ 507206 w 695325"/>
              <a:gd name="connsiteY10" fmla="*/ 190500 h 892969"/>
              <a:gd name="connsiteX11" fmla="*/ 490537 w 695325"/>
              <a:gd name="connsiteY11" fmla="*/ 221456 h 892969"/>
              <a:gd name="connsiteX12" fmla="*/ 483393 w 695325"/>
              <a:gd name="connsiteY12" fmla="*/ 242887 h 892969"/>
              <a:gd name="connsiteX13" fmla="*/ 483393 w 695325"/>
              <a:gd name="connsiteY13" fmla="*/ 257175 h 892969"/>
              <a:gd name="connsiteX14" fmla="*/ 447675 w 695325"/>
              <a:gd name="connsiteY14" fmla="*/ 283368 h 892969"/>
              <a:gd name="connsiteX15" fmla="*/ 431006 w 695325"/>
              <a:gd name="connsiteY15" fmla="*/ 311943 h 892969"/>
              <a:gd name="connsiteX16" fmla="*/ 416718 w 695325"/>
              <a:gd name="connsiteY16" fmla="*/ 323850 h 892969"/>
              <a:gd name="connsiteX17" fmla="*/ 402431 w 695325"/>
              <a:gd name="connsiteY17" fmla="*/ 330993 h 892969"/>
              <a:gd name="connsiteX18" fmla="*/ 357187 w 695325"/>
              <a:gd name="connsiteY18" fmla="*/ 333375 h 892969"/>
              <a:gd name="connsiteX19" fmla="*/ 347662 w 695325"/>
              <a:gd name="connsiteY19" fmla="*/ 357187 h 892969"/>
              <a:gd name="connsiteX20" fmla="*/ 350043 w 695325"/>
              <a:gd name="connsiteY20" fmla="*/ 383381 h 892969"/>
              <a:gd name="connsiteX21" fmla="*/ 338137 w 695325"/>
              <a:gd name="connsiteY21" fmla="*/ 397668 h 892969"/>
              <a:gd name="connsiteX22" fmla="*/ 330993 w 695325"/>
              <a:gd name="connsiteY22" fmla="*/ 411956 h 892969"/>
              <a:gd name="connsiteX23" fmla="*/ 335756 w 695325"/>
              <a:gd name="connsiteY23" fmla="*/ 438150 h 892969"/>
              <a:gd name="connsiteX24" fmla="*/ 335756 w 695325"/>
              <a:gd name="connsiteY24" fmla="*/ 457200 h 892969"/>
              <a:gd name="connsiteX25" fmla="*/ 311943 w 695325"/>
              <a:gd name="connsiteY25" fmla="*/ 459581 h 892969"/>
              <a:gd name="connsiteX26" fmla="*/ 276224 w 695325"/>
              <a:gd name="connsiteY26" fmla="*/ 471487 h 892969"/>
              <a:gd name="connsiteX27" fmla="*/ 252412 w 695325"/>
              <a:gd name="connsiteY27" fmla="*/ 497681 h 892969"/>
              <a:gd name="connsiteX28" fmla="*/ 259556 w 695325"/>
              <a:gd name="connsiteY28" fmla="*/ 519112 h 892969"/>
              <a:gd name="connsiteX29" fmla="*/ 285749 w 695325"/>
              <a:gd name="connsiteY29" fmla="*/ 511968 h 892969"/>
              <a:gd name="connsiteX30" fmla="*/ 304800 w 695325"/>
              <a:gd name="connsiteY30" fmla="*/ 516731 h 892969"/>
              <a:gd name="connsiteX31" fmla="*/ 309561 w 695325"/>
              <a:gd name="connsiteY31" fmla="*/ 554831 h 892969"/>
              <a:gd name="connsiteX32" fmla="*/ 295275 w 695325"/>
              <a:gd name="connsiteY32" fmla="*/ 592931 h 892969"/>
              <a:gd name="connsiteX33" fmla="*/ 257174 w 695325"/>
              <a:gd name="connsiteY33" fmla="*/ 600075 h 892969"/>
              <a:gd name="connsiteX34" fmla="*/ 240506 w 695325"/>
              <a:gd name="connsiteY34" fmla="*/ 638174 h 892969"/>
              <a:gd name="connsiteX35" fmla="*/ 190499 w 695325"/>
              <a:gd name="connsiteY35" fmla="*/ 695325 h 892969"/>
              <a:gd name="connsiteX36" fmla="*/ 150018 w 695325"/>
              <a:gd name="connsiteY36" fmla="*/ 728663 h 892969"/>
              <a:gd name="connsiteX37" fmla="*/ 102393 w 695325"/>
              <a:gd name="connsiteY37" fmla="*/ 762000 h 892969"/>
              <a:gd name="connsiteX38" fmla="*/ 71437 w 695325"/>
              <a:gd name="connsiteY38" fmla="*/ 790574 h 892969"/>
              <a:gd name="connsiteX39" fmla="*/ 30955 w 695325"/>
              <a:gd name="connsiteY39" fmla="*/ 838200 h 892969"/>
              <a:gd name="connsiteX40" fmla="*/ 0 w 695325"/>
              <a:gd name="connsiteY40" fmla="*/ 892969 h 892969"/>
              <a:gd name="connsiteX0" fmla="*/ 676275 w 676275"/>
              <a:gd name="connsiteY0" fmla="*/ 0 h 885826"/>
              <a:gd name="connsiteX1" fmla="*/ 657225 w 676275"/>
              <a:gd name="connsiteY1" fmla="*/ 35719 h 885826"/>
              <a:gd name="connsiteX2" fmla="*/ 657225 w 676275"/>
              <a:gd name="connsiteY2" fmla="*/ 52388 h 885826"/>
              <a:gd name="connsiteX3" fmla="*/ 621506 w 676275"/>
              <a:gd name="connsiteY3" fmla="*/ 69057 h 885826"/>
              <a:gd name="connsiteX4" fmla="*/ 602456 w 676275"/>
              <a:gd name="connsiteY4" fmla="*/ 85725 h 885826"/>
              <a:gd name="connsiteX5" fmla="*/ 588168 w 676275"/>
              <a:gd name="connsiteY5" fmla="*/ 111919 h 885826"/>
              <a:gd name="connsiteX6" fmla="*/ 583406 w 676275"/>
              <a:gd name="connsiteY6" fmla="*/ 133350 h 885826"/>
              <a:gd name="connsiteX7" fmla="*/ 552450 w 676275"/>
              <a:gd name="connsiteY7" fmla="*/ 152400 h 885826"/>
              <a:gd name="connsiteX8" fmla="*/ 523875 w 676275"/>
              <a:gd name="connsiteY8" fmla="*/ 176213 h 885826"/>
              <a:gd name="connsiteX9" fmla="*/ 507206 w 676275"/>
              <a:gd name="connsiteY9" fmla="*/ 183357 h 885826"/>
              <a:gd name="connsiteX10" fmla="*/ 490537 w 676275"/>
              <a:gd name="connsiteY10" fmla="*/ 214313 h 885826"/>
              <a:gd name="connsiteX11" fmla="*/ 483393 w 676275"/>
              <a:gd name="connsiteY11" fmla="*/ 235744 h 885826"/>
              <a:gd name="connsiteX12" fmla="*/ 483393 w 676275"/>
              <a:gd name="connsiteY12" fmla="*/ 250032 h 885826"/>
              <a:gd name="connsiteX13" fmla="*/ 447675 w 676275"/>
              <a:gd name="connsiteY13" fmla="*/ 276225 h 885826"/>
              <a:gd name="connsiteX14" fmla="*/ 431006 w 676275"/>
              <a:gd name="connsiteY14" fmla="*/ 304800 h 885826"/>
              <a:gd name="connsiteX15" fmla="*/ 416718 w 676275"/>
              <a:gd name="connsiteY15" fmla="*/ 316707 h 885826"/>
              <a:gd name="connsiteX16" fmla="*/ 402431 w 676275"/>
              <a:gd name="connsiteY16" fmla="*/ 323850 h 885826"/>
              <a:gd name="connsiteX17" fmla="*/ 357187 w 676275"/>
              <a:gd name="connsiteY17" fmla="*/ 326232 h 885826"/>
              <a:gd name="connsiteX18" fmla="*/ 347662 w 676275"/>
              <a:gd name="connsiteY18" fmla="*/ 350044 h 885826"/>
              <a:gd name="connsiteX19" fmla="*/ 350043 w 676275"/>
              <a:gd name="connsiteY19" fmla="*/ 376238 h 885826"/>
              <a:gd name="connsiteX20" fmla="*/ 338137 w 676275"/>
              <a:gd name="connsiteY20" fmla="*/ 390525 h 885826"/>
              <a:gd name="connsiteX21" fmla="*/ 330993 w 676275"/>
              <a:gd name="connsiteY21" fmla="*/ 404813 h 885826"/>
              <a:gd name="connsiteX22" fmla="*/ 335756 w 676275"/>
              <a:gd name="connsiteY22" fmla="*/ 431007 h 885826"/>
              <a:gd name="connsiteX23" fmla="*/ 335756 w 676275"/>
              <a:gd name="connsiteY23" fmla="*/ 450057 h 885826"/>
              <a:gd name="connsiteX24" fmla="*/ 311943 w 676275"/>
              <a:gd name="connsiteY24" fmla="*/ 452438 h 885826"/>
              <a:gd name="connsiteX25" fmla="*/ 276224 w 676275"/>
              <a:gd name="connsiteY25" fmla="*/ 464344 h 885826"/>
              <a:gd name="connsiteX26" fmla="*/ 252412 w 676275"/>
              <a:gd name="connsiteY26" fmla="*/ 490538 h 885826"/>
              <a:gd name="connsiteX27" fmla="*/ 259556 w 676275"/>
              <a:gd name="connsiteY27" fmla="*/ 511969 h 885826"/>
              <a:gd name="connsiteX28" fmla="*/ 285749 w 676275"/>
              <a:gd name="connsiteY28" fmla="*/ 504825 h 885826"/>
              <a:gd name="connsiteX29" fmla="*/ 304800 w 676275"/>
              <a:gd name="connsiteY29" fmla="*/ 509588 h 885826"/>
              <a:gd name="connsiteX30" fmla="*/ 309561 w 676275"/>
              <a:gd name="connsiteY30" fmla="*/ 547688 h 885826"/>
              <a:gd name="connsiteX31" fmla="*/ 295275 w 676275"/>
              <a:gd name="connsiteY31" fmla="*/ 585788 h 885826"/>
              <a:gd name="connsiteX32" fmla="*/ 257174 w 676275"/>
              <a:gd name="connsiteY32" fmla="*/ 592932 h 885826"/>
              <a:gd name="connsiteX33" fmla="*/ 240506 w 676275"/>
              <a:gd name="connsiteY33" fmla="*/ 631031 h 885826"/>
              <a:gd name="connsiteX34" fmla="*/ 190499 w 676275"/>
              <a:gd name="connsiteY34" fmla="*/ 688182 h 885826"/>
              <a:gd name="connsiteX35" fmla="*/ 150018 w 676275"/>
              <a:gd name="connsiteY35" fmla="*/ 721520 h 885826"/>
              <a:gd name="connsiteX36" fmla="*/ 102393 w 676275"/>
              <a:gd name="connsiteY36" fmla="*/ 754857 h 885826"/>
              <a:gd name="connsiteX37" fmla="*/ 71437 w 676275"/>
              <a:gd name="connsiteY37" fmla="*/ 783431 h 885826"/>
              <a:gd name="connsiteX38" fmla="*/ 30955 w 676275"/>
              <a:gd name="connsiteY38" fmla="*/ 831057 h 885826"/>
              <a:gd name="connsiteX39" fmla="*/ 0 w 676275"/>
              <a:gd name="connsiteY39" fmla="*/ 885826 h 885826"/>
              <a:gd name="connsiteX0" fmla="*/ 657225 w 657225"/>
              <a:gd name="connsiteY0" fmla="*/ 0 h 850107"/>
              <a:gd name="connsiteX1" fmla="*/ 657225 w 657225"/>
              <a:gd name="connsiteY1" fmla="*/ 16669 h 850107"/>
              <a:gd name="connsiteX2" fmla="*/ 621506 w 657225"/>
              <a:gd name="connsiteY2" fmla="*/ 33338 h 850107"/>
              <a:gd name="connsiteX3" fmla="*/ 602456 w 657225"/>
              <a:gd name="connsiteY3" fmla="*/ 50006 h 850107"/>
              <a:gd name="connsiteX4" fmla="*/ 588168 w 657225"/>
              <a:gd name="connsiteY4" fmla="*/ 76200 h 850107"/>
              <a:gd name="connsiteX5" fmla="*/ 583406 w 657225"/>
              <a:gd name="connsiteY5" fmla="*/ 97631 h 850107"/>
              <a:gd name="connsiteX6" fmla="*/ 552450 w 657225"/>
              <a:gd name="connsiteY6" fmla="*/ 116681 h 850107"/>
              <a:gd name="connsiteX7" fmla="*/ 523875 w 657225"/>
              <a:gd name="connsiteY7" fmla="*/ 140494 h 850107"/>
              <a:gd name="connsiteX8" fmla="*/ 507206 w 657225"/>
              <a:gd name="connsiteY8" fmla="*/ 147638 h 850107"/>
              <a:gd name="connsiteX9" fmla="*/ 490537 w 657225"/>
              <a:gd name="connsiteY9" fmla="*/ 178594 h 850107"/>
              <a:gd name="connsiteX10" fmla="*/ 483393 w 657225"/>
              <a:gd name="connsiteY10" fmla="*/ 200025 h 850107"/>
              <a:gd name="connsiteX11" fmla="*/ 483393 w 657225"/>
              <a:gd name="connsiteY11" fmla="*/ 214313 h 850107"/>
              <a:gd name="connsiteX12" fmla="*/ 447675 w 657225"/>
              <a:gd name="connsiteY12" fmla="*/ 240506 h 850107"/>
              <a:gd name="connsiteX13" fmla="*/ 431006 w 657225"/>
              <a:gd name="connsiteY13" fmla="*/ 269081 h 850107"/>
              <a:gd name="connsiteX14" fmla="*/ 416718 w 657225"/>
              <a:gd name="connsiteY14" fmla="*/ 280988 h 850107"/>
              <a:gd name="connsiteX15" fmla="*/ 402431 w 657225"/>
              <a:gd name="connsiteY15" fmla="*/ 288131 h 850107"/>
              <a:gd name="connsiteX16" fmla="*/ 357187 w 657225"/>
              <a:gd name="connsiteY16" fmla="*/ 290513 h 850107"/>
              <a:gd name="connsiteX17" fmla="*/ 347662 w 657225"/>
              <a:gd name="connsiteY17" fmla="*/ 314325 h 850107"/>
              <a:gd name="connsiteX18" fmla="*/ 350043 w 657225"/>
              <a:gd name="connsiteY18" fmla="*/ 340519 h 850107"/>
              <a:gd name="connsiteX19" fmla="*/ 338137 w 657225"/>
              <a:gd name="connsiteY19" fmla="*/ 354806 h 850107"/>
              <a:gd name="connsiteX20" fmla="*/ 330993 w 657225"/>
              <a:gd name="connsiteY20" fmla="*/ 369094 h 850107"/>
              <a:gd name="connsiteX21" fmla="*/ 335756 w 657225"/>
              <a:gd name="connsiteY21" fmla="*/ 395288 h 850107"/>
              <a:gd name="connsiteX22" fmla="*/ 335756 w 657225"/>
              <a:gd name="connsiteY22" fmla="*/ 414338 h 850107"/>
              <a:gd name="connsiteX23" fmla="*/ 311943 w 657225"/>
              <a:gd name="connsiteY23" fmla="*/ 416719 h 850107"/>
              <a:gd name="connsiteX24" fmla="*/ 276224 w 657225"/>
              <a:gd name="connsiteY24" fmla="*/ 428625 h 850107"/>
              <a:gd name="connsiteX25" fmla="*/ 252412 w 657225"/>
              <a:gd name="connsiteY25" fmla="*/ 454819 h 850107"/>
              <a:gd name="connsiteX26" fmla="*/ 259556 w 657225"/>
              <a:gd name="connsiteY26" fmla="*/ 476250 h 850107"/>
              <a:gd name="connsiteX27" fmla="*/ 285749 w 657225"/>
              <a:gd name="connsiteY27" fmla="*/ 469106 h 850107"/>
              <a:gd name="connsiteX28" fmla="*/ 304800 w 657225"/>
              <a:gd name="connsiteY28" fmla="*/ 473869 h 850107"/>
              <a:gd name="connsiteX29" fmla="*/ 309561 w 657225"/>
              <a:gd name="connsiteY29" fmla="*/ 511969 h 850107"/>
              <a:gd name="connsiteX30" fmla="*/ 295275 w 657225"/>
              <a:gd name="connsiteY30" fmla="*/ 550069 h 850107"/>
              <a:gd name="connsiteX31" fmla="*/ 257174 w 657225"/>
              <a:gd name="connsiteY31" fmla="*/ 557213 h 850107"/>
              <a:gd name="connsiteX32" fmla="*/ 240506 w 657225"/>
              <a:gd name="connsiteY32" fmla="*/ 595312 h 850107"/>
              <a:gd name="connsiteX33" fmla="*/ 190499 w 657225"/>
              <a:gd name="connsiteY33" fmla="*/ 652463 h 850107"/>
              <a:gd name="connsiteX34" fmla="*/ 150018 w 657225"/>
              <a:gd name="connsiteY34" fmla="*/ 685801 h 850107"/>
              <a:gd name="connsiteX35" fmla="*/ 102393 w 657225"/>
              <a:gd name="connsiteY35" fmla="*/ 719138 h 850107"/>
              <a:gd name="connsiteX36" fmla="*/ 71437 w 657225"/>
              <a:gd name="connsiteY36" fmla="*/ 747712 h 850107"/>
              <a:gd name="connsiteX37" fmla="*/ 30955 w 657225"/>
              <a:gd name="connsiteY37" fmla="*/ 795338 h 850107"/>
              <a:gd name="connsiteX38" fmla="*/ 0 w 657225"/>
              <a:gd name="connsiteY38" fmla="*/ 850107 h 850107"/>
              <a:gd name="connsiteX0" fmla="*/ 657225 w 657225"/>
              <a:gd name="connsiteY0" fmla="*/ 0 h 850107"/>
              <a:gd name="connsiteX1" fmla="*/ 621506 w 657225"/>
              <a:gd name="connsiteY1" fmla="*/ 33338 h 850107"/>
              <a:gd name="connsiteX2" fmla="*/ 602456 w 657225"/>
              <a:gd name="connsiteY2" fmla="*/ 50006 h 850107"/>
              <a:gd name="connsiteX3" fmla="*/ 588168 w 657225"/>
              <a:gd name="connsiteY3" fmla="*/ 76200 h 850107"/>
              <a:gd name="connsiteX4" fmla="*/ 583406 w 657225"/>
              <a:gd name="connsiteY4" fmla="*/ 97631 h 850107"/>
              <a:gd name="connsiteX5" fmla="*/ 552450 w 657225"/>
              <a:gd name="connsiteY5" fmla="*/ 116681 h 850107"/>
              <a:gd name="connsiteX6" fmla="*/ 523875 w 657225"/>
              <a:gd name="connsiteY6" fmla="*/ 140494 h 850107"/>
              <a:gd name="connsiteX7" fmla="*/ 507206 w 657225"/>
              <a:gd name="connsiteY7" fmla="*/ 147638 h 850107"/>
              <a:gd name="connsiteX8" fmla="*/ 490537 w 657225"/>
              <a:gd name="connsiteY8" fmla="*/ 178594 h 850107"/>
              <a:gd name="connsiteX9" fmla="*/ 483393 w 657225"/>
              <a:gd name="connsiteY9" fmla="*/ 200025 h 850107"/>
              <a:gd name="connsiteX10" fmla="*/ 483393 w 657225"/>
              <a:gd name="connsiteY10" fmla="*/ 214313 h 850107"/>
              <a:gd name="connsiteX11" fmla="*/ 447675 w 657225"/>
              <a:gd name="connsiteY11" fmla="*/ 240506 h 850107"/>
              <a:gd name="connsiteX12" fmla="*/ 431006 w 657225"/>
              <a:gd name="connsiteY12" fmla="*/ 269081 h 850107"/>
              <a:gd name="connsiteX13" fmla="*/ 416718 w 657225"/>
              <a:gd name="connsiteY13" fmla="*/ 280988 h 850107"/>
              <a:gd name="connsiteX14" fmla="*/ 402431 w 657225"/>
              <a:gd name="connsiteY14" fmla="*/ 288131 h 850107"/>
              <a:gd name="connsiteX15" fmla="*/ 357187 w 657225"/>
              <a:gd name="connsiteY15" fmla="*/ 290513 h 850107"/>
              <a:gd name="connsiteX16" fmla="*/ 347662 w 657225"/>
              <a:gd name="connsiteY16" fmla="*/ 314325 h 850107"/>
              <a:gd name="connsiteX17" fmla="*/ 350043 w 657225"/>
              <a:gd name="connsiteY17" fmla="*/ 340519 h 850107"/>
              <a:gd name="connsiteX18" fmla="*/ 338137 w 657225"/>
              <a:gd name="connsiteY18" fmla="*/ 354806 h 850107"/>
              <a:gd name="connsiteX19" fmla="*/ 330993 w 657225"/>
              <a:gd name="connsiteY19" fmla="*/ 369094 h 850107"/>
              <a:gd name="connsiteX20" fmla="*/ 335756 w 657225"/>
              <a:gd name="connsiteY20" fmla="*/ 395288 h 850107"/>
              <a:gd name="connsiteX21" fmla="*/ 335756 w 657225"/>
              <a:gd name="connsiteY21" fmla="*/ 414338 h 850107"/>
              <a:gd name="connsiteX22" fmla="*/ 311943 w 657225"/>
              <a:gd name="connsiteY22" fmla="*/ 416719 h 850107"/>
              <a:gd name="connsiteX23" fmla="*/ 276224 w 657225"/>
              <a:gd name="connsiteY23" fmla="*/ 428625 h 850107"/>
              <a:gd name="connsiteX24" fmla="*/ 252412 w 657225"/>
              <a:gd name="connsiteY24" fmla="*/ 454819 h 850107"/>
              <a:gd name="connsiteX25" fmla="*/ 259556 w 657225"/>
              <a:gd name="connsiteY25" fmla="*/ 476250 h 850107"/>
              <a:gd name="connsiteX26" fmla="*/ 285749 w 657225"/>
              <a:gd name="connsiteY26" fmla="*/ 469106 h 850107"/>
              <a:gd name="connsiteX27" fmla="*/ 304800 w 657225"/>
              <a:gd name="connsiteY27" fmla="*/ 473869 h 850107"/>
              <a:gd name="connsiteX28" fmla="*/ 309561 w 657225"/>
              <a:gd name="connsiteY28" fmla="*/ 511969 h 850107"/>
              <a:gd name="connsiteX29" fmla="*/ 295275 w 657225"/>
              <a:gd name="connsiteY29" fmla="*/ 550069 h 850107"/>
              <a:gd name="connsiteX30" fmla="*/ 257174 w 657225"/>
              <a:gd name="connsiteY30" fmla="*/ 557213 h 850107"/>
              <a:gd name="connsiteX31" fmla="*/ 240506 w 657225"/>
              <a:gd name="connsiteY31" fmla="*/ 595312 h 850107"/>
              <a:gd name="connsiteX32" fmla="*/ 190499 w 657225"/>
              <a:gd name="connsiteY32" fmla="*/ 652463 h 850107"/>
              <a:gd name="connsiteX33" fmla="*/ 150018 w 657225"/>
              <a:gd name="connsiteY33" fmla="*/ 685801 h 850107"/>
              <a:gd name="connsiteX34" fmla="*/ 102393 w 657225"/>
              <a:gd name="connsiteY34" fmla="*/ 719138 h 850107"/>
              <a:gd name="connsiteX35" fmla="*/ 71437 w 657225"/>
              <a:gd name="connsiteY35" fmla="*/ 747712 h 850107"/>
              <a:gd name="connsiteX36" fmla="*/ 30955 w 657225"/>
              <a:gd name="connsiteY36" fmla="*/ 795338 h 850107"/>
              <a:gd name="connsiteX37" fmla="*/ 0 w 657225"/>
              <a:gd name="connsiteY37" fmla="*/ 850107 h 850107"/>
              <a:gd name="connsiteX0" fmla="*/ 621506 w 621506"/>
              <a:gd name="connsiteY0" fmla="*/ 0 h 816769"/>
              <a:gd name="connsiteX1" fmla="*/ 602456 w 621506"/>
              <a:gd name="connsiteY1" fmla="*/ 16668 h 816769"/>
              <a:gd name="connsiteX2" fmla="*/ 588168 w 621506"/>
              <a:gd name="connsiteY2" fmla="*/ 42862 h 816769"/>
              <a:gd name="connsiteX3" fmla="*/ 583406 w 621506"/>
              <a:gd name="connsiteY3" fmla="*/ 64293 h 816769"/>
              <a:gd name="connsiteX4" fmla="*/ 552450 w 621506"/>
              <a:gd name="connsiteY4" fmla="*/ 83343 h 816769"/>
              <a:gd name="connsiteX5" fmla="*/ 523875 w 621506"/>
              <a:gd name="connsiteY5" fmla="*/ 107156 h 816769"/>
              <a:gd name="connsiteX6" fmla="*/ 507206 w 621506"/>
              <a:gd name="connsiteY6" fmla="*/ 114300 h 816769"/>
              <a:gd name="connsiteX7" fmla="*/ 490537 w 621506"/>
              <a:gd name="connsiteY7" fmla="*/ 145256 h 816769"/>
              <a:gd name="connsiteX8" fmla="*/ 483393 w 621506"/>
              <a:gd name="connsiteY8" fmla="*/ 166687 h 816769"/>
              <a:gd name="connsiteX9" fmla="*/ 483393 w 621506"/>
              <a:gd name="connsiteY9" fmla="*/ 180975 h 816769"/>
              <a:gd name="connsiteX10" fmla="*/ 447675 w 621506"/>
              <a:gd name="connsiteY10" fmla="*/ 207168 h 816769"/>
              <a:gd name="connsiteX11" fmla="*/ 431006 w 621506"/>
              <a:gd name="connsiteY11" fmla="*/ 235743 h 816769"/>
              <a:gd name="connsiteX12" fmla="*/ 416718 w 621506"/>
              <a:gd name="connsiteY12" fmla="*/ 247650 h 816769"/>
              <a:gd name="connsiteX13" fmla="*/ 402431 w 621506"/>
              <a:gd name="connsiteY13" fmla="*/ 254793 h 816769"/>
              <a:gd name="connsiteX14" fmla="*/ 357187 w 621506"/>
              <a:gd name="connsiteY14" fmla="*/ 257175 h 816769"/>
              <a:gd name="connsiteX15" fmla="*/ 347662 w 621506"/>
              <a:gd name="connsiteY15" fmla="*/ 280987 h 816769"/>
              <a:gd name="connsiteX16" fmla="*/ 350043 w 621506"/>
              <a:gd name="connsiteY16" fmla="*/ 307181 h 816769"/>
              <a:gd name="connsiteX17" fmla="*/ 338137 w 621506"/>
              <a:gd name="connsiteY17" fmla="*/ 321468 h 816769"/>
              <a:gd name="connsiteX18" fmla="*/ 330993 w 621506"/>
              <a:gd name="connsiteY18" fmla="*/ 335756 h 816769"/>
              <a:gd name="connsiteX19" fmla="*/ 335756 w 621506"/>
              <a:gd name="connsiteY19" fmla="*/ 361950 h 816769"/>
              <a:gd name="connsiteX20" fmla="*/ 335756 w 621506"/>
              <a:gd name="connsiteY20" fmla="*/ 381000 h 816769"/>
              <a:gd name="connsiteX21" fmla="*/ 311943 w 621506"/>
              <a:gd name="connsiteY21" fmla="*/ 383381 h 816769"/>
              <a:gd name="connsiteX22" fmla="*/ 276224 w 621506"/>
              <a:gd name="connsiteY22" fmla="*/ 395287 h 816769"/>
              <a:gd name="connsiteX23" fmla="*/ 252412 w 621506"/>
              <a:gd name="connsiteY23" fmla="*/ 421481 h 816769"/>
              <a:gd name="connsiteX24" fmla="*/ 259556 w 621506"/>
              <a:gd name="connsiteY24" fmla="*/ 442912 h 816769"/>
              <a:gd name="connsiteX25" fmla="*/ 285749 w 621506"/>
              <a:gd name="connsiteY25" fmla="*/ 435768 h 816769"/>
              <a:gd name="connsiteX26" fmla="*/ 304800 w 621506"/>
              <a:gd name="connsiteY26" fmla="*/ 440531 h 816769"/>
              <a:gd name="connsiteX27" fmla="*/ 309561 w 621506"/>
              <a:gd name="connsiteY27" fmla="*/ 478631 h 816769"/>
              <a:gd name="connsiteX28" fmla="*/ 295275 w 621506"/>
              <a:gd name="connsiteY28" fmla="*/ 516731 h 816769"/>
              <a:gd name="connsiteX29" fmla="*/ 257174 w 621506"/>
              <a:gd name="connsiteY29" fmla="*/ 523875 h 816769"/>
              <a:gd name="connsiteX30" fmla="*/ 240506 w 621506"/>
              <a:gd name="connsiteY30" fmla="*/ 561974 h 816769"/>
              <a:gd name="connsiteX31" fmla="*/ 190499 w 621506"/>
              <a:gd name="connsiteY31" fmla="*/ 619125 h 816769"/>
              <a:gd name="connsiteX32" fmla="*/ 150018 w 621506"/>
              <a:gd name="connsiteY32" fmla="*/ 652463 h 816769"/>
              <a:gd name="connsiteX33" fmla="*/ 102393 w 621506"/>
              <a:gd name="connsiteY33" fmla="*/ 685800 h 816769"/>
              <a:gd name="connsiteX34" fmla="*/ 71437 w 621506"/>
              <a:gd name="connsiteY34" fmla="*/ 714374 h 816769"/>
              <a:gd name="connsiteX35" fmla="*/ 30955 w 621506"/>
              <a:gd name="connsiteY35" fmla="*/ 762000 h 816769"/>
              <a:gd name="connsiteX36" fmla="*/ 0 w 621506"/>
              <a:gd name="connsiteY36" fmla="*/ 816769 h 816769"/>
              <a:gd name="connsiteX0" fmla="*/ 621506 w 621506"/>
              <a:gd name="connsiteY0" fmla="*/ 0 h 816769"/>
              <a:gd name="connsiteX1" fmla="*/ 588168 w 621506"/>
              <a:gd name="connsiteY1" fmla="*/ 42862 h 816769"/>
              <a:gd name="connsiteX2" fmla="*/ 583406 w 621506"/>
              <a:gd name="connsiteY2" fmla="*/ 64293 h 816769"/>
              <a:gd name="connsiteX3" fmla="*/ 552450 w 621506"/>
              <a:gd name="connsiteY3" fmla="*/ 83343 h 816769"/>
              <a:gd name="connsiteX4" fmla="*/ 523875 w 621506"/>
              <a:gd name="connsiteY4" fmla="*/ 107156 h 816769"/>
              <a:gd name="connsiteX5" fmla="*/ 507206 w 621506"/>
              <a:gd name="connsiteY5" fmla="*/ 114300 h 816769"/>
              <a:gd name="connsiteX6" fmla="*/ 490537 w 621506"/>
              <a:gd name="connsiteY6" fmla="*/ 145256 h 816769"/>
              <a:gd name="connsiteX7" fmla="*/ 483393 w 621506"/>
              <a:gd name="connsiteY7" fmla="*/ 166687 h 816769"/>
              <a:gd name="connsiteX8" fmla="*/ 483393 w 621506"/>
              <a:gd name="connsiteY8" fmla="*/ 180975 h 816769"/>
              <a:gd name="connsiteX9" fmla="*/ 447675 w 621506"/>
              <a:gd name="connsiteY9" fmla="*/ 207168 h 816769"/>
              <a:gd name="connsiteX10" fmla="*/ 431006 w 621506"/>
              <a:gd name="connsiteY10" fmla="*/ 235743 h 816769"/>
              <a:gd name="connsiteX11" fmla="*/ 416718 w 621506"/>
              <a:gd name="connsiteY11" fmla="*/ 247650 h 816769"/>
              <a:gd name="connsiteX12" fmla="*/ 402431 w 621506"/>
              <a:gd name="connsiteY12" fmla="*/ 254793 h 816769"/>
              <a:gd name="connsiteX13" fmla="*/ 357187 w 621506"/>
              <a:gd name="connsiteY13" fmla="*/ 257175 h 816769"/>
              <a:gd name="connsiteX14" fmla="*/ 347662 w 621506"/>
              <a:gd name="connsiteY14" fmla="*/ 280987 h 816769"/>
              <a:gd name="connsiteX15" fmla="*/ 350043 w 621506"/>
              <a:gd name="connsiteY15" fmla="*/ 307181 h 816769"/>
              <a:gd name="connsiteX16" fmla="*/ 338137 w 621506"/>
              <a:gd name="connsiteY16" fmla="*/ 321468 h 816769"/>
              <a:gd name="connsiteX17" fmla="*/ 330993 w 621506"/>
              <a:gd name="connsiteY17" fmla="*/ 335756 h 816769"/>
              <a:gd name="connsiteX18" fmla="*/ 335756 w 621506"/>
              <a:gd name="connsiteY18" fmla="*/ 361950 h 816769"/>
              <a:gd name="connsiteX19" fmla="*/ 335756 w 621506"/>
              <a:gd name="connsiteY19" fmla="*/ 381000 h 816769"/>
              <a:gd name="connsiteX20" fmla="*/ 311943 w 621506"/>
              <a:gd name="connsiteY20" fmla="*/ 383381 h 816769"/>
              <a:gd name="connsiteX21" fmla="*/ 276224 w 621506"/>
              <a:gd name="connsiteY21" fmla="*/ 395287 h 816769"/>
              <a:gd name="connsiteX22" fmla="*/ 252412 w 621506"/>
              <a:gd name="connsiteY22" fmla="*/ 421481 h 816769"/>
              <a:gd name="connsiteX23" fmla="*/ 259556 w 621506"/>
              <a:gd name="connsiteY23" fmla="*/ 442912 h 816769"/>
              <a:gd name="connsiteX24" fmla="*/ 285749 w 621506"/>
              <a:gd name="connsiteY24" fmla="*/ 435768 h 816769"/>
              <a:gd name="connsiteX25" fmla="*/ 304800 w 621506"/>
              <a:gd name="connsiteY25" fmla="*/ 440531 h 816769"/>
              <a:gd name="connsiteX26" fmla="*/ 309561 w 621506"/>
              <a:gd name="connsiteY26" fmla="*/ 478631 h 816769"/>
              <a:gd name="connsiteX27" fmla="*/ 295275 w 621506"/>
              <a:gd name="connsiteY27" fmla="*/ 516731 h 816769"/>
              <a:gd name="connsiteX28" fmla="*/ 257174 w 621506"/>
              <a:gd name="connsiteY28" fmla="*/ 523875 h 816769"/>
              <a:gd name="connsiteX29" fmla="*/ 240506 w 621506"/>
              <a:gd name="connsiteY29" fmla="*/ 561974 h 816769"/>
              <a:gd name="connsiteX30" fmla="*/ 190499 w 621506"/>
              <a:gd name="connsiteY30" fmla="*/ 619125 h 816769"/>
              <a:gd name="connsiteX31" fmla="*/ 150018 w 621506"/>
              <a:gd name="connsiteY31" fmla="*/ 652463 h 816769"/>
              <a:gd name="connsiteX32" fmla="*/ 102393 w 621506"/>
              <a:gd name="connsiteY32" fmla="*/ 685800 h 816769"/>
              <a:gd name="connsiteX33" fmla="*/ 71437 w 621506"/>
              <a:gd name="connsiteY33" fmla="*/ 714374 h 816769"/>
              <a:gd name="connsiteX34" fmla="*/ 30955 w 621506"/>
              <a:gd name="connsiteY34" fmla="*/ 762000 h 816769"/>
              <a:gd name="connsiteX35" fmla="*/ 0 w 621506"/>
              <a:gd name="connsiteY35" fmla="*/ 816769 h 816769"/>
              <a:gd name="connsiteX0" fmla="*/ 588168 w 588168"/>
              <a:gd name="connsiteY0" fmla="*/ 0 h 773907"/>
              <a:gd name="connsiteX1" fmla="*/ 583406 w 588168"/>
              <a:gd name="connsiteY1" fmla="*/ 21431 h 773907"/>
              <a:gd name="connsiteX2" fmla="*/ 552450 w 588168"/>
              <a:gd name="connsiteY2" fmla="*/ 40481 h 773907"/>
              <a:gd name="connsiteX3" fmla="*/ 523875 w 588168"/>
              <a:gd name="connsiteY3" fmla="*/ 64294 h 773907"/>
              <a:gd name="connsiteX4" fmla="*/ 507206 w 588168"/>
              <a:gd name="connsiteY4" fmla="*/ 71438 h 773907"/>
              <a:gd name="connsiteX5" fmla="*/ 490537 w 588168"/>
              <a:gd name="connsiteY5" fmla="*/ 102394 h 773907"/>
              <a:gd name="connsiteX6" fmla="*/ 483393 w 588168"/>
              <a:gd name="connsiteY6" fmla="*/ 123825 h 773907"/>
              <a:gd name="connsiteX7" fmla="*/ 483393 w 588168"/>
              <a:gd name="connsiteY7" fmla="*/ 138113 h 773907"/>
              <a:gd name="connsiteX8" fmla="*/ 447675 w 588168"/>
              <a:gd name="connsiteY8" fmla="*/ 164306 h 773907"/>
              <a:gd name="connsiteX9" fmla="*/ 431006 w 588168"/>
              <a:gd name="connsiteY9" fmla="*/ 192881 h 773907"/>
              <a:gd name="connsiteX10" fmla="*/ 416718 w 588168"/>
              <a:gd name="connsiteY10" fmla="*/ 204788 h 773907"/>
              <a:gd name="connsiteX11" fmla="*/ 402431 w 588168"/>
              <a:gd name="connsiteY11" fmla="*/ 211931 h 773907"/>
              <a:gd name="connsiteX12" fmla="*/ 357187 w 588168"/>
              <a:gd name="connsiteY12" fmla="*/ 214313 h 773907"/>
              <a:gd name="connsiteX13" fmla="*/ 347662 w 588168"/>
              <a:gd name="connsiteY13" fmla="*/ 238125 h 773907"/>
              <a:gd name="connsiteX14" fmla="*/ 350043 w 588168"/>
              <a:gd name="connsiteY14" fmla="*/ 264319 h 773907"/>
              <a:gd name="connsiteX15" fmla="*/ 338137 w 588168"/>
              <a:gd name="connsiteY15" fmla="*/ 278606 h 773907"/>
              <a:gd name="connsiteX16" fmla="*/ 330993 w 588168"/>
              <a:gd name="connsiteY16" fmla="*/ 292894 h 773907"/>
              <a:gd name="connsiteX17" fmla="*/ 335756 w 588168"/>
              <a:gd name="connsiteY17" fmla="*/ 319088 h 773907"/>
              <a:gd name="connsiteX18" fmla="*/ 335756 w 588168"/>
              <a:gd name="connsiteY18" fmla="*/ 338138 h 773907"/>
              <a:gd name="connsiteX19" fmla="*/ 311943 w 588168"/>
              <a:gd name="connsiteY19" fmla="*/ 340519 h 773907"/>
              <a:gd name="connsiteX20" fmla="*/ 276224 w 588168"/>
              <a:gd name="connsiteY20" fmla="*/ 352425 h 773907"/>
              <a:gd name="connsiteX21" fmla="*/ 252412 w 588168"/>
              <a:gd name="connsiteY21" fmla="*/ 378619 h 773907"/>
              <a:gd name="connsiteX22" fmla="*/ 259556 w 588168"/>
              <a:gd name="connsiteY22" fmla="*/ 400050 h 773907"/>
              <a:gd name="connsiteX23" fmla="*/ 285749 w 588168"/>
              <a:gd name="connsiteY23" fmla="*/ 392906 h 773907"/>
              <a:gd name="connsiteX24" fmla="*/ 304800 w 588168"/>
              <a:gd name="connsiteY24" fmla="*/ 397669 h 773907"/>
              <a:gd name="connsiteX25" fmla="*/ 309561 w 588168"/>
              <a:gd name="connsiteY25" fmla="*/ 435769 h 773907"/>
              <a:gd name="connsiteX26" fmla="*/ 295275 w 588168"/>
              <a:gd name="connsiteY26" fmla="*/ 473869 h 773907"/>
              <a:gd name="connsiteX27" fmla="*/ 257174 w 588168"/>
              <a:gd name="connsiteY27" fmla="*/ 481013 h 773907"/>
              <a:gd name="connsiteX28" fmla="*/ 240506 w 588168"/>
              <a:gd name="connsiteY28" fmla="*/ 519112 h 773907"/>
              <a:gd name="connsiteX29" fmla="*/ 190499 w 588168"/>
              <a:gd name="connsiteY29" fmla="*/ 576263 h 773907"/>
              <a:gd name="connsiteX30" fmla="*/ 150018 w 588168"/>
              <a:gd name="connsiteY30" fmla="*/ 609601 h 773907"/>
              <a:gd name="connsiteX31" fmla="*/ 102393 w 588168"/>
              <a:gd name="connsiteY31" fmla="*/ 642938 h 773907"/>
              <a:gd name="connsiteX32" fmla="*/ 71437 w 588168"/>
              <a:gd name="connsiteY32" fmla="*/ 671512 h 773907"/>
              <a:gd name="connsiteX33" fmla="*/ 30955 w 588168"/>
              <a:gd name="connsiteY33" fmla="*/ 719138 h 773907"/>
              <a:gd name="connsiteX34" fmla="*/ 0 w 588168"/>
              <a:gd name="connsiteY34" fmla="*/ 773907 h 77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8168" h="773907">
                <a:moveTo>
                  <a:pt x="588168" y="0"/>
                </a:moveTo>
                <a:lnTo>
                  <a:pt x="583406" y="21431"/>
                </a:lnTo>
                <a:lnTo>
                  <a:pt x="552450" y="40481"/>
                </a:lnTo>
                <a:lnTo>
                  <a:pt x="523875" y="64294"/>
                </a:lnTo>
                <a:lnTo>
                  <a:pt x="507206" y="71438"/>
                </a:lnTo>
                <a:lnTo>
                  <a:pt x="490537" y="102394"/>
                </a:lnTo>
                <a:lnTo>
                  <a:pt x="483393" y="123825"/>
                </a:lnTo>
                <a:lnTo>
                  <a:pt x="483393" y="138113"/>
                </a:lnTo>
                <a:lnTo>
                  <a:pt x="447675" y="164306"/>
                </a:lnTo>
                <a:lnTo>
                  <a:pt x="431006" y="192881"/>
                </a:lnTo>
                <a:lnTo>
                  <a:pt x="416718" y="204788"/>
                </a:lnTo>
                <a:lnTo>
                  <a:pt x="402431" y="211931"/>
                </a:lnTo>
                <a:lnTo>
                  <a:pt x="357187" y="214313"/>
                </a:lnTo>
                <a:lnTo>
                  <a:pt x="347662" y="238125"/>
                </a:lnTo>
                <a:lnTo>
                  <a:pt x="350043" y="264319"/>
                </a:lnTo>
                <a:lnTo>
                  <a:pt x="338137" y="278606"/>
                </a:lnTo>
                <a:lnTo>
                  <a:pt x="330993" y="292894"/>
                </a:lnTo>
                <a:lnTo>
                  <a:pt x="335756" y="319088"/>
                </a:lnTo>
                <a:lnTo>
                  <a:pt x="335756" y="338138"/>
                </a:lnTo>
                <a:lnTo>
                  <a:pt x="311943" y="340519"/>
                </a:lnTo>
                <a:lnTo>
                  <a:pt x="276224" y="352425"/>
                </a:lnTo>
                <a:lnTo>
                  <a:pt x="252412" y="378619"/>
                </a:lnTo>
                <a:lnTo>
                  <a:pt x="259556" y="400050"/>
                </a:lnTo>
                <a:lnTo>
                  <a:pt x="285749" y="392906"/>
                </a:lnTo>
                <a:lnTo>
                  <a:pt x="304800" y="397669"/>
                </a:lnTo>
                <a:lnTo>
                  <a:pt x="309561" y="435769"/>
                </a:lnTo>
                <a:lnTo>
                  <a:pt x="295275" y="473869"/>
                </a:lnTo>
                <a:lnTo>
                  <a:pt x="257174" y="481013"/>
                </a:lnTo>
                <a:lnTo>
                  <a:pt x="240506" y="519112"/>
                </a:lnTo>
                <a:lnTo>
                  <a:pt x="190499" y="576263"/>
                </a:lnTo>
                <a:lnTo>
                  <a:pt x="150018" y="609601"/>
                </a:lnTo>
                <a:lnTo>
                  <a:pt x="102393" y="642938"/>
                </a:lnTo>
                <a:lnTo>
                  <a:pt x="71437" y="671512"/>
                </a:lnTo>
                <a:lnTo>
                  <a:pt x="30955" y="719138"/>
                </a:lnTo>
                <a:lnTo>
                  <a:pt x="0" y="773907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459" name="フリーフォーム 656">
            <a:extLst>
              <a:ext uri="{FF2B5EF4-FFF2-40B4-BE49-F238E27FC236}">
                <a16:creationId xmlns:a16="http://schemas.microsoft.com/office/drawing/2014/main" id="{06FA36D4-D309-4F5B-AD27-9C09776E67F7}"/>
              </a:ext>
            </a:extLst>
          </p:cNvPr>
          <p:cNvSpPr/>
          <p:nvPr/>
        </p:nvSpPr>
        <p:spPr>
          <a:xfrm>
            <a:off x="4991638" y="1746250"/>
            <a:ext cx="322262" cy="1616075"/>
          </a:xfrm>
          <a:custGeom>
            <a:avLst/>
            <a:gdLst>
              <a:gd name="connsiteX0" fmla="*/ 278606 w 278606"/>
              <a:gd name="connsiteY0" fmla="*/ 0 h 1012031"/>
              <a:gd name="connsiteX1" fmla="*/ 245269 w 278606"/>
              <a:gd name="connsiteY1" fmla="*/ 40481 h 1012031"/>
              <a:gd name="connsiteX2" fmla="*/ 250031 w 278606"/>
              <a:gd name="connsiteY2" fmla="*/ 59531 h 1012031"/>
              <a:gd name="connsiteX3" fmla="*/ 242888 w 278606"/>
              <a:gd name="connsiteY3" fmla="*/ 78581 h 1012031"/>
              <a:gd name="connsiteX4" fmla="*/ 235744 w 278606"/>
              <a:gd name="connsiteY4" fmla="*/ 90487 h 1012031"/>
              <a:gd name="connsiteX5" fmla="*/ 233363 w 278606"/>
              <a:gd name="connsiteY5" fmla="*/ 111918 h 1012031"/>
              <a:gd name="connsiteX6" fmla="*/ 207169 w 278606"/>
              <a:gd name="connsiteY6" fmla="*/ 111918 h 1012031"/>
              <a:gd name="connsiteX7" fmla="*/ 195263 w 278606"/>
              <a:gd name="connsiteY7" fmla="*/ 128587 h 1012031"/>
              <a:gd name="connsiteX8" fmla="*/ 188119 w 278606"/>
              <a:gd name="connsiteY8" fmla="*/ 145256 h 1012031"/>
              <a:gd name="connsiteX9" fmla="*/ 190500 w 278606"/>
              <a:gd name="connsiteY9" fmla="*/ 164306 h 1012031"/>
              <a:gd name="connsiteX10" fmla="*/ 176213 w 278606"/>
              <a:gd name="connsiteY10" fmla="*/ 188118 h 1012031"/>
              <a:gd name="connsiteX11" fmla="*/ 150019 w 278606"/>
              <a:gd name="connsiteY11" fmla="*/ 171450 h 1012031"/>
              <a:gd name="connsiteX12" fmla="*/ 123825 w 278606"/>
              <a:gd name="connsiteY12" fmla="*/ 173831 h 1012031"/>
              <a:gd name="connsiteX13" fmla="*/ 126206 w 278606"/>
              <a:gd name="connsiteY13" fmla="*/ 211931 h 1012031"/>
              <a:gd name="connsiteX14" fmla="*/ 128588 w 278606"/>
              <a:gd name="connsiteY14" fmla="*/ 233362 h 1012031"/>
              <a:gd name="connsiteX15" fmla="*/ 119063 w 278606"/>
              <a:gd name="connsiteY15" fmla="*/ 252412 h 1012031"/>
              <a:gd name="connsiteX16" fmla="*/ 97631 w 278606"/>
              <a:gd name="connsiteY16" fmla="*/ 273843 h 1012031"/>
              <a:gd name="connsiteX17" fmla="*/ 97631 w 278606"/>
              <a:gd name="connsiteY17" fmla="*/ 304800 h 1012031"/>
              <a:gd name="connsiteX18" fmla="*/ 64294 w 278606"/>
              <a:gd name="connsiteY18" fmla="*/ 300037 h 1012031"/>
              <a:gd name="connsiteX19" fmla="*/ 61913 w 278606"/>
              <a:gd name="connsiteY19" fmla="*/ 316706 h 1012031"/>
              <a:gd name="connsiteX20" fmla="*/ 71438 w 278606"/>
              <a:gd name="connsiteY20" fmla="*/ 342900 h 1012031"/>
              <a:gd name="connsiteX21" fmla="*/ 92869 w 278606"/>
              <a:gd name="connsiteY21" fmla="*/ 371475 h 1012031"/>
              <a:gd name="connsiteX22" fmla="*/ 116681 w 278606"/>
              <a:gd name="connsiteY22" fmla="*/ 404812 h 1012031"/>
              <a:gd name="connsiteX23" fmla="*/ 123825 w 278606"/>
              <a:gd name="connsiteY23" fmla="*/ 419100 h 1012031"/>
              <a:gd name="connsiteX24" fmla="*/ 154781 w 278606"/>
              <a:gd name="connsiteY24" fmla="*/ 431006 h 1012031"/>
              <a:gd name="connsiteX25" fmla="*/ 154781 w 278606"/>
              <a:gd name="connsiteY25" fmla="*/ 447675 h 1012031"/>
              <a:gd name="connsiteX26" fmla="*/ 140494 w 278606"/>
              <a:gd name="connsiteY26" fmla="*/ 466725 h 1012031"/>
              <a:gd name="connsiteX27" fmla="*/ 114300 w 278606"/>
              <a:gd name="connsiteY27" fmla="*/ 473868 h 1012031"/>
              <a:gd name="connsiteX28" fmla="*/ 102394 w 278606"/>
              <a:gd name="connsiteY28" fmla="*/ 492918 h 1012031"/>
              <a:gd name="connsiteX29" fmla="*/ 90488 w 278606"/>
              <a:gd name="connsiteY29" fmla="*/ 528637 h 1012031"/>
              <a:gd name="connsiteX30" fmla="*/ 102394 w 278606"/>
              <a:gd name="connsiteY30" fmla="*/ 552450 h 1012031"/>
              <a:gd name="connsiteX31" fmla="*/ 119063 w 278606"/>
              <a:gd name="connsiteY31" fmla="*/ 569118 h 1012031"/>
              <a:gd name="connsiteX32" fmla="*/ 119063 w 278606"/>
              <a:gd name="connsiteY32" fmla="*/ 592931 h 1012031"/>
              <a:gd name="connsiteX33" fmla="*/ 135731 w 278606"/>
              <a:gd name="connsiteY33" fmla="*/ 607218 h 1012031"/>
              <a:gd name="connsiteX34" fmla="*/ 116681 w 278606"/>
              <a:gd name="connsiteY34" fmla="*/ 623887 h 1012031"/>
              <a:gd name="connsiteX35" fmla="*/ 116681 w 278606"/>
              <a:gd name="connsiteY35" fmla="*/ 645318 h 1012031"/>
              <a:gd name="connsiteX36" fmla="*/ 130969 w 278606"/>
              <a:gd name="connsiteY36" fmla="*/ 666750 h 1012031"/>
              <a:gd name="connsiteX37" fmla="*/ 128588 w 278606"/>
              <a:gd name="connsiteY37" fmla="*/ 688181 h 1012031"/>
              <a:gd name="connsiteX38" fmla="*/ 128588 w 278606"/>
              <a:gd name="connsiteY38" fmla="*/ 711993 h 1012031"/>
              <a:gd name="connsiteX39" fmla="*/ 109538 w 278606"/>
              <a:gd name="connsiteY39" fmla="*/ 731043 h 1012031"/>
              <a:gd name="connsiteX40" fmla="*/ 126206 w 278606"/>
              <a:gd name="connsiteY40" fmla="*/ 759618 h 1012031"/>
              <a:gd name="connsiteX41" fmla="*/ 111919 w 278606"/>
              <a:gd name="connsiteY41" fmla="*/ 788193 h 1012031"/>
              <a:gd name="connsiteX42" fmla="*/ 100013 w 278606"/>
              <a:gd name="connsiteY42" fmla="*/ 814387 h 1012031"/>
              <a:gd name="connsiteX43" fmla="*/ 111919 w 278606"/>
              <a:gd name="connsiteY43" fmla="*/ 838200 h 1012031"/>
              <a:gd name="connsiteX44" fmla="*/ 119063 w 278606"/>
              <a:gd name="connsiteY44" fmla="*/ 866775 h 1012031"/>
              <a:gd name="connsiteX45" fmla="*/ 104775 w 278606"/>
              <a:gd name="connsiteY45" fmla="*/ 885825 h 1012031"/>
              <a:gd name="connsiteX46" fmla="*/ 88106 w 278606"/>
              <a:gd name="connsiteY46" fmla="*/ 909637 h 1012031"/>
              <a:gd name="connsiteX47" fmla="*/ 88106 w 278606"/>
              <a:gd name="connsiteY47" fmla="*/ 926306 h 1012031"/>
              <a:gd name="connsiteX48" fmla="*/ 78581 w 278606"/>
              <a:gd name="connsiteY48" fmla="*/ 950118 h 1012031"/>
              <a:gd name="connsiteX49" fmla="*/ 64294 w 278606"/>
              <a:gd name="connsiteY49" fmla="*/ 964406 h 1012031"/>
              <a:gd name="connsiteX50" fmla="*/ 38100 w 278606"/>
              <a:gd name="connsiteY50" fmla="*/ 962025 h 1012031"/>
              <a:gd name="connsiteX51" fmla="*/ 16669 w 278606"/>
              <a:gd name="connsiteY51" fmla="*/ 978693 h 1012031"/>
              <a:gd name="connsiteX52" fmla="*/ 2381 w 278606"/>
              <a:gd name="connsiteY52" fmla="*/ 1000125 h 1012031"/>
              <a:gd name="connsiteX53" fmla="*/ 0 w 278606"/>
              <a:gd name="connsiteY53" fmla="*/ 1012031 h 1012031"/>
              <a:gd name="connsiteX0" fmla="*/ 276225 w 323851"/>
              <a:gd name="connsiteY0" fmla="*/ 0 h 2021681"/>
              <a:gd name="connsiteX1" fmla="*/ 242888 w 323851"/>
              <a:gd name="connsiteY1" fmla="*/ 40481 h 2021681"/>
              <a:gd name="connsiteX2" fmla="*/ 247650 w 323851"/>
              <a:gd name="connsiteY2" fmla="*/ 59531 h 2021681"/>
              <a:gd name="connsiteX3" fmla="*/ 240507 w 323851"/>
              <a:gd name="connsiteY3" fmla="*/ 78581 h 2021681"/>
              <a:gd name="connsiteX4" fmla="*/ 233363 w 323851"/>
              <a:gd name="connsiteY4" fmla="*/ 90487 h 2021681"/>
              <a:gd name="connsiteX5" fmla="*/ 230982 w 323851"/>
              <a:gd name="connsiteY5" fmla="*/ 111918 h 2021681"/>
              <a:gd name="connsiteX6" fmla="*/ 204788 w 323851"/>
              <a:gd name="connsiteY6" fmla="*/ 111918 h 2021681"/>
              <a:gd name="connsiteX7" fmla="*/ 192882 w 323851"/>
              <a:gd name="connsiteY7" fmla="*/ 128587 h 2021681"/>
              <a:gd name="connsiteX8" fmla="*/ 185738 w 323851"/>
              <a:gd name="connsiteY8" fmla="*/ 145256 h 2021681"/>
              <a:gd name="connsiteX9" fmla="*/ 188119 w 323851"/>
              <a:gd name="connsiteY9" fmla="*/ 164306 h 2021681"/>
              <a:gd name="connsiteX10" fmla="*/ 173832 w 323851"/>
              <a:gd name="connsiteY10" fmla="*/ 188118 h 2021681"/>
              <a:gd name="connsiteX11" fmla="*/ 147638 w 323851"/>
              <a:gd name="connsiteY11" fmla="*/ 171450 h 2021681"/>
              <a:gd name="connsiteX12" fmla="*/ 121444 w 323851"/>
              <a:gd name="connsiteY12" fmla="*/ 173831 h 2021681"/>
              <a:gd name="connsiteX13" fmla="*/ 123825 w 323851"/>
              <a:gd name="connsiteY13" fmla="*/ 211931 h 2021681"/>
              <a:gd name="connsiteX14" fmla="*/ 126207 w 323851"/>
              <a:gd name="connsiteY14" fmla="*/ 233362 h 2021681"/>
              <a:gd name="connsiteX15" fmla="*/ 116682 w 323851"/>
              <a:gd name="connsiteY15" fmla="*/ 252412 h 2021681"/>
              <a:gd name="connsiteX16" fmla="*/ 95250 w 323851"/>
              <a:gd name="connsiteY16" fmla="*/ 273843 h 2021681"/>
              <a:gd name="connsiteX17" fmla="*/ 95250 w 323851"/>
              <a:gd name="connsiteY17" fmla="*/ 304800 h 2021681"/>
              <a:gd name="connsiteX18" fmla="*/ 61913 w 323851"/>
              <a:gd name="connsiteY18" fmla="*/ 300037 h 2021681"/>
              <a:gd name="connsiteX19" fmla="*/ 59532 w 323851"/>
              <a:gd name="connsiteY19" fmla="*/ 316706 h 2021681"/>
              <a:gd name="connsiteX20" fmla="*/ 69057 w 323851"/>
              <a:gd name="connsiteY20" fmla="*/ 342900 h 2021681"/>
              <a:gd name="connsiteX21" fmla="*/ 90488 w 323851"/>
              <a:gd name="connsiteY21" fmla="*/ 371475 h 2021681"/>
              <a:gd name="connsiteX22" fmla="*/ 114300 w 323851"/>
              <a:gd name="connsiteY22" fmla="*/ 404812 h 2021681"/>
              <a:gd name="connsiteX23" fmla="*/ 121444 w 323851"/>
              <a:gd name="connsiteY23" fmla="*/ 419100 h 2021681"/>
              <a:gd name="connsiteX24" fmla="*/ 152400 w 323851"/>
              <a:gd name="connsiteY24" fmla="*/ 431006 h 2021681"/>
              <a:gd name="connsiteX25" fmla="*/ 152400 w 323851"/>
              <a:gd name="connsiteY25" fmla="*/ 447675 h 2021681"/>
              <a:gd name="connsiteX26" fmla="*/ 138113 w 323851"/>
              <a:gd name="connsiteY26" fmla="*/ 466725 h 2021681"/>
              <a:gd name="connsiteX27" fmla="*/ 111919 w 323851"/>
              <a:gd name="connsiteY27" fmla="*/ 473868 h 2021681"/>
              <a:gd name="connsiteX28" fmla="*/ 100013 w 323851"/>
              <a:gd name="connsiteY28" fmla="*/ 492918 h 2021681"/>
              <a:gd name="connsiteX29" fmla="*/ 88107 w 323851"/>
              <a:gd name="connsiteY29" fmla="*/ 528637 h 2021681"/>
              <a:gd name="connsiteX30" fmla="*/ 100013 w 323851"/>
              <a:gd name="connsiteY30" fmla="*/ 552450 h 2021681"/>
              <a:gd name="connsiteX31" fmla="*/ 116682 w 323851"/>
              <a:gd name="connsiteY31" fmla="*/ 569118 h 2021681"/>
              <a:gd name="connsiteX32" fmla="*/ 116682 w 323851"/>
              <a:gd name="connsiteY32" fmla="*/ 592931 h 2021681"/>
              <a:gd name="connsiteX33" fmla="*/ 133350 w 323851"/>
              <a:gd name="connsiteY33" fmla="*/ 607218 h 2021681"/>
              <a:gd name="connsiteX34" fmla="*/ 114300 w 323851"/>
              <a:gd name="connsiteY34" fmla="*/ 623887 h 2021681"/>
              <a:gd name="connsiteX35" fmla="*/ 114300 w 323851"/>
              <a:gd name="connsiteY35" fmla="*/ 645318 h 2021681"/>
              <a:gd name="connsiteX36" fmla="*/ 128588 w 323851"/>
              <a:gd name="connsiteY36" fmla="*/ 666750 h 2021681"/>
              <a:gd name="connsiteX37" fmla="*/ 126207 w 323851"/>
              <a:gd name="connsiteY37" fmla="*/ 688181 h 2021681"/>
              <a:gd name="connsiteX38" fmla="*/ 126207 w 323851"/>
              <a:gd name="connsiteY38" fmla="*/ 711993 h 2021681"/>
              <a:gd name="connsiteX39" fmla="*/ 107157 w 323851"/>
              <a:gd name="connsiteY39" fmla="*/ 731043 h 2021681"/>
              <a:gd name="connsiteX40" fmla="*/ 123825 w 323851"/>
              <a:gd name="connsiteY40" fmla="*/ 759618 h 2021681"/>
              <a:gd name="connsiteX41" fmla="*/ 109538 w 323851"/>
              <a:gd name="connsiteY41" fmla="*/ 788193 h 2021681"/>
              <a:gd name="connsiteX42" fmla="*/ 97632 w 323851"/>
              <a:gd name="connsiteY42" fmla="*/ 814387 h 2021681"/>
              <a:gd name="connsiteX43" fmla="*/ 109538 w 323851"/>
              <a:gd name="connsiteY43" fmla="*/ 838200 h 2021681"/>
              <a:gd name="connsiteX44" fmla="*/ 116682 w 323851"/>
              <a:gd name="connsiteY44" fmla="*/ 866775 h 2021681"/>
              <a:gd name="connsiteX45" fmla="*/ 102394 w 323851"/>
              <a:gd name="connsiteY45" fmla="*/ 885825 h 2021681"/>
              <a:gd name="connsiteX46" fmla="*/ 85725 w 323851"/>
              <a:gd name="connsiteY46" fmla="*/ 909637 h 2021681"/>
              <a:gd name="connsiteX47" fmla="*/ 85725 w 323851"/>
              <a:gd name="connsiteY47" fmla="*/ 926306 h 2021681"/>
              <a:gd name="connsiteX48" fmla="*/ 76200 w 323851"/>
              <a:gd name="connsiteY48" fmla="*/ 950118 h 2021681"/>
              <a:gd name="connsiteX49" fmla="*/ 61913 w 323851"/>
              <a:gd name="connsiteY49" fmla="*/ 964406 h 2021681"/>
              <a:gd name="connsiteX50" fmla="*/ 35719 w 323851"/>
              <a:gd name="connsiteY50" fmla="*/ 962025 h 2021681"/>
              <a:gd name="connsiteX51" fmla="*/ 14288 w 323851"/>
              <a:gd name="connsiteY51" fmla="*/ 978693 h 2021681"/>
              <a:gd name="connsiteX52" fmla="*/ 0 w 323851"/>
              <a:gd name="connsiteY52" fmla="*/ 1000125 h 2021681"/>
              <a:gd name="connsiteX53" fmla="*/ 323851 w 323851"/>
              <a:gd name="connsiteY53" fmla="*/ 2021681 h 2021681"/>
              <a:gd name="connsiteX0" fmla="*/ 276225 w 323851"/>
              <a:gd name="connsiteY0" fmla="*/ 0 h 2021681"/>
              <a:gd name="connsiteX1" fmla="*/ 242888 w 323851"/>
              <a:gd name="connsiteY1" fmla="*/ 40481 h 2021681"/>
              <a:gd name="connsiteX2" fmla="*/ 247650 w 323851"/>
              <a:gd name="connsiteY2" fmla="*/ 59531 h 2021681"/>
              <a:gd name="connsiteX3" fmla="*/ 240507 w 323851"/>
              <a:gd name="connsiteY3" fmla="*/ 78581 h 2021681"/>
              <a:gd name="connsiteX4" fmla="*/ 233363 w 323851"/>
              <a:gd name="connsiteY4" fmla="*/ 90487 h 2021681"/>
              <a:gd name="connsiteX5" fmla="*/ 230982 w 323851"/>
              <a:gd name="connsiteY5" fmla="*/ 111918 h 2021681"/>
              <a:gd name="connsiteX6" fmla="*/ 204788 w 323851"/>
              <a:gd name="connsiteY6" fmla="*/ 111918 h 2021681"/>
              <a:gd name="connsiteX7" fmla="*/ 192882 w 323851"/>
              <a:gd name="connsiteY7" fmla="*/ 128587 h 2021681"/>
              <a:gd name="connsiteX8" fmla="*/ 185738 w 323851"/>
              <a:gd name="connsiteY8" fmla="*/ 145256 h 2021681"/>
              <a:gd name="connsiteX9" fmla="*/ 188119 w 323851"/>
              <a:gd name="connsiteY9" fmla="*/ 164306 h 2021681"/>
              <a:gd name="connsiteX10" fmla="*/ 173832 w 323851"/>
              <a:gd name="connsiteY10" fmla="*/ 188118 h 2021681"/>
              <a:gd name="connsiteX11" fmla="*/ 147638 w 323851"/>
              <a:gd name="connsiteY11" fmla="*/ 171450 h 2021681"/>
              <a:gd name="connsiteX12" fmla="*/ 121444 w 323851"/>
              <a:gd name="connsiteY12" fmla="*/ 173831 h 2021681"/>
              <a:gd name="connsiteX13" fmla="*/ 123825 w 323851"/>
              <a:gd name="connsiteY13" fmla="*/ 211931 h 2021681"/>
              <a:gd name="connsiteX14" fmla="*/ 126207 w 323851"/>
              <a:gd name="connsiteY14" fmla="*/ 233362 h 2021681"/>
              <a:gd name="connsiteX15" fmla="*/ 116682 w 323851"/>
              <a:gd name="connsiteY15" fmla="*/ 252412 h 2021681"/>
              <a:gd name="connsiteX16" fmla="*/ 95250 w 323851"/>
              <a:gd name="connsiteY16" fmla="*/ 273843 h 2021681"/>
              <a:gd name="connsiteX17" fmla="*/ 95250 w 323851"/>
              <a:gd name="connsiteY17" fmla="*/ 304800 h 2021681"/>
              <a:gd name="connsiteX18" fmla="*/ 61913 w 323851"/>
              <a:gd name="connsiteY18" fmla="*/ 300037 h 2021681"/>
              <a:gd name="connsiteX19" fmla="*/ 59532 w 323851"/>
              <a:gd name="connsiteY19" fmla="*/ 316706 h 2021681"/>
              <a:gd name="connsiteX20" fmla="*/ 69057 w 323851"/>
              <a:gd name="connsiteY20" fmla="*/ 342900 h 2021681"/>
              <a:gd name="connsiteX21" fmla="*/ 90488 w 323851"/>
              <a:gd name="connsiteY21" fmla="*/ 371475 h 2021681"/>
              <a:gd name="connsiteX22" fmla="*/ 114300 w 323851"/>
              <a:gd name="connsiteY22" fmla="*/ 404812 h 2021681"/>
              <a:gd name="connsiteX23" fmla="*/ 121444 w 323851"/>
              <a:gd name="connsiteY23" fmla="*/ 419100 h 2021681"/>
              <a:gd name="connsiteX24" fmla="*/ 152400 w 323851"/>
              <a:gd name="connsiteY24" fmla="*/ 431006 h 2021681"/>
              <a:gd name="connsiteX25" fmla="*/ 152400 w 323851"/>
              <a:gd name="connsiteY25" fmla="*/ 447675 h 2021681"/>
              <a:gd name="connsiteX26" fmla="*/ 138113 w 323851"/>
              <a:gd name="connsiteY26" fmla="*/ 466725 h 2021681"/>
              <a:gd name="connsiteX27" fmla="*/ 111919 w 323851"/>
              <a:gd name="connsiteY27" fmla="*/ 473868 h 2021681"/>
              <a:gd name="connsiteX28" fmla="*/ 100013 w 323851"/>
              <a:gd name="connsiteY28" fmla="*/ 492918 h 2021681"/>
              <a:gd name="connsiteX29" fmla="*/ 88107 w 323851"/>
              <a:gd name="connsiteY29" fmla="*/ 528637 h 2021681"/>
              <a:gd name="connsiteX30" fmla="*/ 100013 w 323851"/>
              <a:gd name="connsiteY30" fmla="*/ 552450 h 2021681"/>
              <a:gd name="connsiteX31" fmla="*/ 116682 w 323851"/>
              <a:gd name="connsiteY31" fmla="*/ 569118 h 2021681"/>
              <a:gd name="connsiteX32" fmla="*/ 116682 w 323851"/>
              <a:gd name="connsiteY32" fmla="*/ 592931 h 2021681"/>
              <a:gd name="connsiteX33" fmla="*/ 133350 w 323851"/>
              <a:gd name="connsiteY33" fmla="*/ 607218 h 2021681"/>
              <a:gd name="connsiteX34" fmla="*/ 114300 w 323851"/>
              <a:gd name="connsiteY34" fmla="*/ 623887 h 2021681"/>
              <a:gd name="connsiteX35" fmla="*/ 114300 w 323851"/>
              <a:gd name="connsiteY35" fmla="*/ 645318 h 2021681"/>
              <a:gd name="connsiteX36" fmla="*/ 128588 w 323851"/>
              <a:gd name="connsiteY36" fmla="*/ 666750 h 2021681"/>
              <a:gd name="connsiteX37" fmla="*/ 126207 w 323851"/>
              <a:gd name="connsiteY37" fmla="*/ 688181 h 2021681"/>
              <a:gd name="connsiteX38" fmla="*/ 126207 w 323851"/>
              <a:gd name="connsiteY38" fmla="*/ 711993 h 2021681"/>
              <a:gd name="connsiteX39" fmla="*/ 107157 w 323851"/>
              <a:gd name="connsiteY39" fmla="*/ 731043 h 2021681"/>
              <a:gd name="connsiteX40" fmla="*/ 123825 w 323851"/>
              <a:gd name="connsiteY40" fmla="*/ 759618 h 2021681"/>
              <a:gd name="connsiteX41" fmla="*/ 109538 w 323851"/>
              <a:gd name="connsiteY41" fmla="*/ 788193 h 2021681"/>
              <a:gd name="connsiteX42" fmla="*/ 97632 w 323851"/>
              <a:gd name="connsiteY42" fmla="*/ 814387 h 2021681"/>
              <a:gd name="connsiteX43" fmla="*/ 109538 w 323851"/>
              <a:gd name="connsiteY43" fmla="*/ 838200 h 2021681"/>
              <a:gd name="connsiteX44" fmla="*/ 116682 w 323851"/>
              <a:gd name="connsiteY44" fmla="*/ 866775 h 2021681"/>
              <a:gd name="connsiteX45" fmla="*/ 102394 w 323851"/>
              <a:gd name="connsiteY45" fmla="*/ 885825 h 2021681"/>
              <a:gd name="connsiteX46" fmla="*/ 85725 w 323851"/>
              <a:gd name="connsiteY46" fmla="*/ 909637 h 2021681"/>
              <a:gd name="connsiteX47" fmla="*/ 85725 w 323851"/>
              <a:gd name="connsiteY47" fmla="*/ 926306 h 2021681"/>
              <a:gd name="connsiteX48" fmla="*/ 76200 w 323851"/>
              <a:gd name="connsiteY48" fmla="*/ 950118 h 2021681"/>
              <a:gd name="connsiteX49" fmla="*/ 61913 w 323851"/>
              <a:gd name="connsiteY49" fmla="*/ 964406 h 2021681"/>
              <a:gd name="connsiteX50" fmla="*/ 35719 w 323851"/>
              <a:gd name="connsiteY50" fmla="*/ 962025 h 2021681"/>
              <a:gd name="connsiteX51" fmla="*/ 14288 w 323851"/>
              <a:gd name="connsiteY51" fmla="*/ 978693 h 2021681"/>
              <a:gd name="connsiteX52" fmla="*/ 0 w 323851"/>
              <a:gd name="connsiteY52" fmla="*/ 1000125 h 2021681"/>
              <a:gd name="connsiteX53" fmla="*/ 30957 w 323851"/>
              <a:gd name="connsiteY53" fmla="*/ 1100137 h 2021681"/>
              <a:gd name="connsiteX54" fmla="*/ 323851 w 323851"/>
              <a:gd name="connsiteY54" fmla="*/ 2021681 h 2021681"/>
              <a:gd name="connsiteX0" fmla="*/ 276225 w 323851"/>
              <a:gd name="connsiteY0" fmla="*/ 0 h 2021681"/>
              <a:gd name="connsiteX1" fmla="*/ 242888 w 323851"/>
              <a:gd name="connsiteY1" fmla="*/ 40481 h 2021681"/>
              <a:gd name="connsiteX2" fmla="*/ 247650 w 323851"/>
              <a:gd name="connsiteY2" fmla="*/ 59531 h 2021681"/>
              <a:gd name="connsiteX3" fmla="*/ 240507 w 323851"/>
              <a:gd name="connsiteY3" fmla="*/ 78581 h 2021681"/>
              <a:gd name="connsiteX4" fmla="*/ 233363 w 323851"/>
              <a:gd name="connsiteY4" fmla="*/ 90487 h 2021681"/>
              <a:gd name="connsiteX5" fmla="*/ 230982 w 323851"/>
              <a:gd name="connsiteY5" fmla="*/ 111918 h 2021681"/>
              <a:gd name="connsiteX6" fmla="*/ 204788 w 323851"/>
              <a:gd name="connsiteY6" fmla="*/ 111918 h 2021681"/>
              <a:gd name="connsiteX7" fmla="*/ 192882 w 323851"/>
              <a:gd name="connsiteY7" fmla="*/ 128587 h 2021681"/>
              <a:gd name="connsiteX8" fmla="*/ 185738 w 323851"/>
              <a:gd name="connsiteY8" fmla="*/ 145256 h 2021681"/>
              <a:gd name="connsiteX9" fmla="*/ 188119 w 323851"/>
              <a:gd name="connsiteY9" fmla="*/ 164306 h 2021681"/>
              <a:gd name="connsiteX10" fmla="*/ 173832 w 323851"/>
              <a:gd name="connsiteY10" fmla="*/ 188118 h 2021681"/>
              <a:gd name="connsiteX11" fmla="*/ 147638 w 323851"/>
              <a:gd name="connsiteY11" fmla="*/ 171450 h 2021681"/>
              <a:gd name="connsiteX12" fmla="*/ 121444 w 323851"/>
              <a:gd name="connsiteY12" fmla="*/ 173831 h 2021681"/>
              <a:gd name="connsiteX13" fmla="*/ 123825 w 323851"/>
              <a:gd name="connsiteY13" fmla="*/ 211931 h 2021681"/>
              <a:gd name="connsiteX14" fmla="*/ 126207 w 323851"/>
              <a:gd name="connsiteY14" fmla="*/ 233362 h 2021681"/>
              <a:gd name="connsiteX15" fmla="*/ 116682 w 323851"/>
              <a:gd name="connsiteY15" fmla="*/ 252412 h 2021681"/>
              <a:gd name="connsiteX16" fmla="*/ 95250 w 323851"/>
              <a:gd name="connsiteY16" fmla="*/ 273843 h 2021681"/>
              <a:gd name="connsiteX17" fmla="*/ 95250 w 323851"/>
              <a:gd name="connsiteY17" fmla="*/ 304800 h 2021681"/>
              <a:gd name="connsiteX18" fmla="*/ 61913 w 323851"/>
              <a:gd name="connsiteY18" fmla="*/ 300037 h 2021681"/>
              <a:gd name="connsiteX19" fmla="*/ 59532 w 323851"/>
              <a:gd name="connsiteY19" fmla="*/ 316706 h 2021681"/>
              <a:gd name="connsiteX20" fmla="*/ 69057 w 323851"/>
              <a:gd name="connsiteY20" fmla="*/ 342900 h 2021681"/>
              <a:gd name="connsiteX21" fmla="*/ 90488 w 323851"/>
              <a:gd name="connsiteY21" fmla="*/ 371475 h 2021681"/>
              <a:gd name="connsiteX22" fmla="*/ 114300 w 323851"/>
              <a:gd name="connsiteY22" fmla="*/ 404812 h 2021681"/>
              <a:gd name="connsiteX23" fmla="*/ 121444 w 323851"/>
              <a:gd name="connsiteY23" fmla="*/ 419100 h 2021681"/>
              <a:gd name="connsiteX24" fmla="*/ 152400 w 323851"/>
              <a:gd name="connsiteY24" fmla="*/ 431006 h 2021681"/>
              <a:gd name="connsiteX25" fmla="*/ 152400 w 323851"/>
              <a:gd name="connsiteY25" fmla="*/ 447675 h 2021681"/>
              <a:gd name="connsiteX26" fmla="*/ 138113 w 323851"/>
              <a:gd name="connsiteY26" fmla="*/ 466725 h 2021681"/>
              <a:gd name="connsiteX27" fmla="*/ 111919 w 323851"/>
              <a:gd name="connsiteY27" fmla="*/ 473868 h 2021681"/>
              <a:gd name="connsiteX28" fmla="*/ 100013 w 323851"/>
              <a:gd name="connsiteY28" fmla="*/ 492918 h 2021681"/>
              <a:gd name="connsiteX29" fmla="*/ 88107 w 323851"/>
              <a:gd name="connsiteY29" fmla="*/ 528637 h 2021681"/>
              <a:gd name="connsiteX30" fmla="*/ 100013 w 323851"/>
              <a:gd name="connsiteY30" fmla="*/ 552450 h 2021681"/>
              <a:gd name="connsiteX31" fmla="*/ 116682 w 323851"/>
              <a:gd name="connsiteY31" fmla="*/ 569118 h 2021681"/>
              <a:gd name="connsiteX32" fmla="*/ 116682 w 323851"/>
              <a:gd name="connsiteY32" fmla="*/ 592931 h 2021681"/>
              <a:gd name="connsiteX33" fmla="*/ 133350 w 323851"/>
              <a:gd name="connsiteY33" fmla="*/ 607218 h 2021681"/>
              <a:gd name="connsiteX34" fmla="*/ 114300 w 323851"/>
              <a:gd name="connsiteY34" fmla="*/ 623887 h 2021681"/>
              <a:gd name="connsiteX35" fmla="*/ 114300 w 323851"/>
              <a:gd name="connsiteY35" fmla="*/ 645318 h 2021681"/>
              <a:gd name="connsiteX36" fmla="*/ 128588 w 323851"/>
              <a:gd name="connsiteY36" fmla="*/ 666750 h 2021681"/>
              <a:gd name="connsiteX37" fmla="*/ 126207 w 323851"/>
              <a:gd name="connsiteY37" fmla="*/ 688181 h 2021681"/>
              <a:gd name="connsiteX38" fmla="*/ 126207 w 323851"/>
              <a:gd name="connsiteY38" fmla="*/ 711993 h 2021681"/>
              <a:gd name="connsiteX39" fmla="*/ 107157 w 323851"/>
              <a:gd name="connsiteY39" fmla="*/ 731043 h 2021681"/>
              <a:gd name="connsiteX40" fmla="*/ 123825 w 323851"/>
              <a:gd name="connsiteY40" fmla="*/ 759618 h 2021681"/>
              <a:gd name="connsiteX41" fmla="*/ 109538 w 323851"/>
              <a:gd name="connsiteY41" fmla="*/ 788193 h 2021681"/>
              <a:gd name="connsiteX42" fmla="*/ 97632 w 323851"/>
              <a:gd name="connsiteY42" fmla="*/ 814387 h 2021681"/>
              <a:gd name="connsiteX43" fmla="*/ 109538 w 323851"/>
              <a:gd name="connsiteY43" fmla="*/ 838200 h 2021681"/>
              <a:gd name="connsiteX44" fmla="*/ 116682 w 323851"/>
              <a:gd name="connsiteY44" fmla="*/ 866775 h 2021681"/>
              <a:gd name="connsiteX45" fmla="*/ 102394 w 323851"/>
              <a:gd name="connsiteY45" fmla="*/ 885825 h 2021681"/>
              <a:gd name="connsiteX46" fmla="*/ 85725 w 323851"/>
              <a:gd name="connsiteY46" fmla="*/ 909637 h 2021681"/>
              <a:gd name="connsiteX47" fmla="*/ 85725 w 323851"/>
              <a:gd name="connsiteY47" fmla="*/ 926306 h 2021681"/>
              <a:gd name="connsiteX48" fmla="*/ 76200 w 323851"/>
              <a:gd name="connsiteY48" fmla="*/ 950118 h 2021681"/>
              <a:gd name="connsiteX49" fmla="*/ 61913 w 323851"/>
              <a:gd name="connsiteY49" fmla="*/ 964406 h 2021681"/>
              <a:gd name="connsiteX50" fmla="*/ 35719 w 323851"/>
              <a:gd name="connsiteY50" fmla="*/ 962025 h 2021681"/>
              <a:gd name="connsiteX51" fmla="*/ 14288 w 323851"/>
              <a:gd name="connsiteY51" fmla="*/ 978693 h 2021681"/>
              <a:gd name="connsiteX52" fmla="*/ 0 w 323851"/>
              <a:gd name="connsiteY52" fmla="*/ 1000125 h 2021681"/>
              <a:gd name="connsiteX53" fmla="*/ 30957 w 323851"/>
              <a:gd name="connsiteY53" fmla="*/ 1100137 h 2021681"/>
              <a:gd name="connsiteX54" fmla="*/ 171450 w 323851"/>
              <a:gd name="connsiteY54" fmla="*/ 1557337 h 2021681"/>
              <a:gd name="connsiteX55" fmla="*/ 323851 w 323851"/>
              <a:gd name="connsiteY55" fmla="*/ 2021681 h 2021681"/>
              <a:gd name="connsiteX0" fmla="*/ 276225 w 323851"/>
              <a:gd name="connsiteY0" fmla="*/ 0 h 2021681"/>
              <a:gd name="connsiteX1" fmla="*/ 242888 w 323851"/>
              <a:gd name="connsiteY1" fmla="*/ 40481 h 2021681"/>
              <a:gd name="connsiteX2" fmla="*/ 247650 w 323851"/>
              <a:gd name="connsiteY2" fmla="*/ 59531 h 2021681"/>
              <a:gd name="connsiteX3" fmla="*/ 240507 w 323851"/>
              <a:gd name="connsiteY3" fmla="*/ 78581 h 2021681"/>
              <a:gd name="connsiteX4" fmla="*/ 233363 w 323851"/>
              <a:gd name="connsiteY4" fmla="*/ 90487 h 2021681"/>
              <a:gd name="connsiteX5" fmla="*/ 230982 w 323851"/>
              <a:gd name="connsiteY5" fmla="*/ 111918 h 2021681"/>
              <a:gd name="connsiteX6" fmla="*/ 204788 w 323851"/>
              <a:gd name="connsiteY6" fmla="*/ 111918 h 2021681"/>
              <a:gd name="connsiteX7" fmla="*/ 192882 w 323851"/>
              <a:gd name="connsiteY7" fmla="*/ 128587 h 2021681"/>
              <a:gd name="connsiteX8" fmla="*/ 185738 w 323851"/>
              <a:gd name="connsiteY8" fmla="*/ 145256 h 2021681"/>
              <a:gd name="connsiteX9" fmla="*/ 188119 w 323851"/>
              <a:gd name="connsiteY9" fmla="*/ 164306 h 2021681"/>
              <a:gd name="connsiteX10" fmla="*/ 173832 w 323851"/>
              <a:gd name="connsiteY10" fmla="*/ 188118 h 2021681"/>
              <a:gd name="connsiteX11" fmla="*/ 147638 w 323851"/>
              <a:gd name="connsiteY11" fmla="*/ 171450 h 2021681"/>
              <a:gd name="connsiteX12" fmla="*/ 121444 w 323851"/>
              <a:gd name="connsiteY12" fmla="*/ 173831 h 2021681"/>
              <a:gd name="connsiteX13" fmla="*/ 123825 w 323851"/>
              <a:gd name="connsiteY13" fmla="*/ 211931 h 2021681"/>
              <a:gd name="connsiteX14" fmla="*/ 126207 w 323851"/>
              <a:gd name="connsiteY14" fmla="*/ 233362 h 2021681"/>
              <a:gd name="connsiteX15" fmla="*/ 116682 w 323851"/>
              <a:gd name="connsiteY15" fmla="*/ 252412 h 2021681"/>
              <a:gd name="connsiteX16" fmla="*/ 95250 w 323851"/>
              <a:gd name="connsiteY16" fmla="*/ 273843 h 2021681"/>
              <a:gd name="connsiteX17" fmla="*/ 95250 w 323851"/>
              <a:gd name="connsiteY17" fmla="*/ 304800 h 2021681"/>
              <a:gd name="connsiteX18" fmla="*/ 61913 w 323851"/>
              <a:gd name="connsiteY18" fmla="*/ 300037 h 2021681"/>
              <a:gd name="connsiteX19" fmla="*/ 59532 w 323851"/>
              <a:gd name="connsiteY19" fmla="*/ 316706 h 2021681"/>
              <a:gd name="connsiteX20" fmla="*/ 69057 w 323851"/>
              <a:gd name="connsiteY20" fmla="*/ 342900 h 2021681"/>
              <a:gd name="connsiteX21" fmla="*/ 90488 w 323851"/>
              <a:gd name="connsiteY21" fmla="*/ 371475 h 2021681"/>
              <a:gd name="connsiteX22" fmla="*/ 114300 w 323851"/>
              <a:gd name="connsiteY22" fmla="*/ 404812 h 2021681"/>
              <a:gd name="connsiteX23" fmla="*/ 121444 w 323851"/>
              <a:gd name="connsiteY23" fmla="*/ 419100 h 2021681"/>
              <a:gd name="connsiteX24" fmla="*/ 152400 w 323851"/>
              <a:gd name="connsiteY24" fmla="*/ 431006 h 2021681"/>
              <a:gd name="connsiteX25" fmla="*/ 152400 w 323851"/>
              <a:gd name="connsiteY25" fmla="*/ 447675 h 2021681"/>
              <a:gd name="connsiteX26" fmla="*/ 138113 w 323851"/>
              <a:gd name="connsiteY26" fmla="*/ 466725 h 2021681"/>
              <a:gd name="connsiteX27" fmla="*/ 111919 w 323851"/>
              <a:gd name="connsiteY27" fmla="*/ 473868 h 2021681"/>
              <a:gd name="connsiteX28" fmla="*/ 100013 w 323851"/>
              <a:gd name="connsiteY28" fmla="*/ 492918 h 2021681"/>
              <a:gd name="connsiteX29" fmla="*/ 88107 w 323851"/>
              <a:gd name="connsiteY29" fmla="*/ 528637 h 2021681"/>
              <a:gd name="connsiteX30" fmla="*/ 100013 w 323851"/>
              <a:gd name="connsiteY30" fmla="*/ 552450 h 2021681"/>
              <a:gd name="connsiteX31" fmla="*/ 116682 w 323851"/>
              <a:gd name="connsiteY31" fmla="*/ 569118 h 2021681"/>
              <a:gd name="connsiteX32" fmla="*/ 116682 w 323851"/>
              <a:gd name="connsiteY32" fmla="*/ 592931 h 2021681"/>
              <a:gd name="connsiteX33" fmla="*/ 133350 w 323851"/>
              <a:gd name="connsiteY33" fmla="*/ 607218 h 2021681"/>
              <a:gd name="connsiteX34" fmla="*/ 114300 w 323851"/>
              <a:gd name="connsiteY34" fmla="*/ 623887 h 2021681"/>
              <a:gd name="connsiteX35" fmla="*/ 114300 w 323851"/>
              <a:gd name="connsiteY35" fmla="*/ 645318 h 2021681"/>
              <a:gd name="connsiteX36" fmla="*/ 128588 w 323851"/>
              <a:gd name="connsiteY36" fmla="*/ 666750 h 2021681"/>
              <a:gd name="connsiteX37" fmla="*/ 126207 w 323851"/>
              <a:gd name="connsiteY37" fmla="*/ 688181 h 2021681"/>
              <a:gd name="connsiteX38" fmla="*/ 126207 w 323851"/>
              <a:gd name="connsiteY38" fmla="*/ 711993 h 2021681"/>
              <a:gd name="connsiteX39" fmla="*/ 107157 w 323851"/>
              <a:gd name="connsiteY39" fmla="*/ 731043 h 2021681"/>
              <a:gd name="connsiteX40" fmla="*/ 123825 w 323851"/>
              <a:gd name="connsiteY40" fmla="*/ 759618 h 2021681"/>
              <a:gd name="connsiteX41" fmla="*/ 109538 w 323851"/>
              <a:gd name="connsiteY41" fmla="*/ 788193 h 2021681"/>
              <a:gd name="connsiteX42" fmla="*/ 97632 w 323851"/>
              <a:gd name="connsiteY42" fmla="*/ 814387 h 2021681"/>
              <a:gd name="connsiteX43" fmla="*/ 109538 w 323851"/>
              <a:gd name="connsiteY43" fmla="*/ 838200 h 2021681"/>
              <a:gd name="connsiteX44" fmla="*/ 116682 w 323851"/>
              <a:gd name="connsiteY44" fmla="*/ 866775 h 2021681"/>
              <a:gd name="connsiteX45" fmla="*/ 102394 w 323851"/>
              <a:gd name="connsiteY45" fmla="*/ 885825 h 2021681"/>
              <a:gd name="connsiteX46" fmla="*/ 85725 w 323851"/>
              <a:gd name="connsiteY46" fmla="*/ 909637 h 2021681"/>
              <a:gd name="connsiteX47" fmla="*/ 85725 w 323851"/>
              <a:gd name="connsiteY47" fmla="*/ 926306 h 2021681"/>
              <a:gd name="connsiteX48" fmla="*/ 76200 w 323851"/>
              <a:gd name="connsiteY48" fmla="*/ 950118 h 2021681"/>
              <a:gd name="connsiteX49" fmla="*/ 61913 w 323851"/>
              <a:gd name="connsiteY49" fmla="*/ 964406 h 2021681"/>
              <a:gd name="connsiteX50" fmla="*/ 35719 w 323851"/>
              <a:gd name="connsiteY50" fmla="*/ 962025 h 2021681"/>
              <a:gd name="connsiteX51" fmla="*/ 14288 w 323851"/>
              <a:gd name="connsiteY51" fmla="*/ 978693 h 2021681"/>
              <a:gd name="connsiteX52" fmla="*/ 0 w 323851"/>
              <a:gd name="connsiteY52" fmla="*/ 1000125 h 2021681"/>
              <a:gd name="connsiteX53" fmla="*/ 30957 w 323851"/>
              <a:gd name="connsiteY53" fmla="*/ 1100137 h 2021681"/>
              <a:gd name="connsiteX54" fmla="*/ 76200 w 323851"/>
              <a:gd name="connsiteY54" fmla="*/ 1254918 h 2021681"/>
              <a:gd name="connsiteX55" fmla="*/ 171450 w 323851"/>
              <a:gd name="connsiteY55" fmla="*/ 1557337 h 2021681"/>
              <a:gd name="connsiteX56" fmla="*/ 323851 w 323851"/>
              <a:gd name="connsiteY56" fmla="*/ 2021681 h 2021681"/>
              <a:gd name="connsiteX0" fmla="*/ 276225 w 323851"/>
              <a:gd name="connsiteY0" fmla="*/ 0 h 2021681"/>
              <a:gd name="connsiteX1" fmla="*/ 242888 w 323851"/>
              <a:gd name="connsiteY1" fmla="*/ 40481 h 2021681"/>
              <a:gd name="connsiteX2" fmla="*/ 247650 w 323851"/>
              <a:gd name="connsiteY2" fmla="*/ 59531 h 2021681"/>
              <a:gd name="connsiteX3" fmla="*/ 240507 w 323851"/>
              <a:gd name="connsiteY3" fmla="*/ 78581 h 2021681"/>
              <a:gd name="connsiteX4" fmla="*/ 233363 w 323851"/>
              <a:gd name="connsiteY4" fmla="*/ 90487 h 2021681"/>
              <a:gd name="connsiteX5" fmla="*/ 230982 w 323851"/>
              <a:gd name="connsiteY5" fmla="*/ 111918 h 2021681"/>
              <a:gd name="connsiteX6" fmla="*/ 204788 w 323851"/>
              <a:gd name="connsiteY6" fmla="*/ 111918 h 2021681"/>
              <a:gd name="connsiteX7" fmla="*/ 192882 w 323851"/>
              <a:gd name="connsiteY7" fmla="*/ 128587 h 2021681"/>
              <a:gd name="connsiteX8" fmla="*/ 185738 w 323851"/>
              <a:gd name="connsiteY8" fmla="*/ 145256 h 2021681"/>
              <a:gd name="connsiteX9" fmla="*/ 188119 w 323851"/>
              <a:gd name="connsiteY9" fmla="*/ 164306 h 2021681"/>
              <a:gd name="connsiteX10" fmla="*/ 173832 w 323851"/>
              <a:gd name="connsiteY10" fmla="*/ 188118 h 2021681"/>
              <a:gd name="connsiteX11" fmla="*/ 147638 w 323851"/>
              <a:gd name="connsiteY11" fmla="*/ 171450 h 2021681"/>
              <a:gd name="connsiteX12" fmla="*/ 121444 w 323851"/>
              <a:gd name="connsiteY12" fmla="*/ 173831 h 2021681"/>
              <a:gd name="connsiteX13" fmla="*/ 123825 w 323851"/>
              <a:gd name="connsiteY13" fmla="*/ 211931 h 2021681"/>
              <a:gd name="connsiteX14" fmla="*/ 126207 w 323851"/>
              <a:gd name="connsiteY14" fmla="*/ 233362 h 2021681"/>
              <a:gd name="connsiteX15" fmla="*/ 116682 w 323851"/>
              <a:gd name="connsiteY15" fmla="*/ 252412 h 2021681"/>
              <a:gd name="connsiteX16" fmla="*/ 95250 w 323851"/>
              <a:gd name="connsiteY16" fmla="*/ 273843 h 2021681"/>
              <a:gd name="connsiteX17" fmla="*/ 95250 w 323851"/>
              <a:gd name="connsiteY17" fmla="*/ 304800 h 2021681"/>
              <a:gd name="connsiteX18" fmla="*/ 61913 w 323851"/>
              <a:gd name="connsiteY18" fmla="*/ 300037 h 2021681"/>
              <a:gd name="connsiteX19" fmla="*/ 59532 w 323851"/>
              <a:gd name="connsiteY19" fmla="*/ 316706 h 2021681"/>
              <a:gd name="connsiteX20" fmla="*/ 69057 w 323851"/>
              <a:gd name="connsiteY20" fmla="*/ 342900 h 2021681"/>
              <a:gd name="connsiteX21" fmla="*/ 90488 w 323851"/>
              <a:gd name="connsiteY21" fmla="*/ 371475 h 2021681"/>
              <a:gd name="connsiteX22" fmla="*/ 114300 w 323851"/>
              <a:gd name="connsiteY22" fmla="*/ 404812 h 2021681"/>
              <a:gd name="connsiteX23" fmla="*/ 121444 w 323851"/>
              <a:gd name="connsiteY23" fmla="*/ 419100 h 2021681"/>
              <a:gd name="connsiteX24" fmla="*/ 152400 w 323851"/>
              <a:gd name="connsiteY24" fmla="*/ 431006 h 2021681"/>
              <a:gd name="connsiteX25" fmla="*/ 152400 w 323851"/>
              <a:gd name="connsiteY25" fmla="*/ 447675 h 2021681"/>
              <a:gd name="connsiteX26" fmla="*/ 138113 w 323851"/>
              <a:gd name="connsiteY26" fmla="*/ 466725 h 2021681"/>
              <a:gd name="connsiteX27" fmla="*/ 111919 w 323851"/>
              <a:gd name="connsiteY27" fmla="*/ 473868 h 2021681"/>
              <a:gd name="connsiteX28" fmla="*/ 100013 w 323851"/>
              <a:gd name="connsiteY28" fmla="*/ 492918 h 2021681"/>
              <a:gd name="connsiteX29" fmla="*/ 88107 w 323851"/>
              <a:gd name="connsiteY29" fmla="*/ 528637 h 2021681"/>
              <a:gd name="connsiteX30" fmla="*/ 100013 w 323851"/>
              <a:gd name="connsiteY30" fmla="*/ 552450 h 2021681"/>
              <a:gd name="connsiteX31" fmla="*/ 116682 w 323851"/>
              <a:gd name="connsiteY31" fmla="*/ 569118 h 2021681"/>
              <a:gd name="connsiteX32" fmla="*/ 116682 w 323851"/>
              <a:gd name="connsiteY32" fmla="*/ 592931 h 2021681"/>
              <a:gd name="connsiteX33" fmla="*/ 133350 w 323851"/>
              <a:gd name="connsiteY33" fmla="*/ 607218 h 2021681"/>
              <a:gd name="connsiteX34" fmla="*/ 114300 w 323851"/>
              <a:gd name="connsiteY34" fmla="*/ 623887 h 2021681"/>
              <a:gd name="connsiteX35" fmla="*/ 114300 w 323851"/>
              <a:gd name="connsiteY35" fmla="*/ 645318 h 2021681"/>
              <a:gd name="connsiteX36" fmla="*/ 128588 w 323851"/>
              <a:gd name="connsiteY36" fmla="*/ 666750 h 2021681"/>
              <a:gd name="connsiteX37" fmla="*/ 126207 w 323851"/>
              <a:gd name="connsiteY37" fmla="*/ 688181 h 2021681"/>
              <a:gd name="connsiteX38" fmla="*/ 126207 w 323851"/>
              <a:gd name="connsiteY38" fmla="*/ 711993 h 2021681"/>
              <a:gd name="connsiteX39" fmla="*/ 107157 w 323851"/>
              <a:gd name="connsiteY39" fmla="*/ 731043 h 2021681"/>
              <a:gd name="connsiteX40" fmla="*/ 123825 w 323851"/>
              <a:gd name="connsiteY40" fmla="*/ 759618 h 2021681"/>
              <a:gd name="connsiteX41" fmla="*/ 109538 w 323851"/>
              <a:gd name="connsiteY41" fmla="*/ 788193 h 2021681"/>
              <a:gd name="connsiteX42" fmla="*/ 97632 w 323851"/>
              <a:gd name="connsiteY42" fmla="*/ 814387 h 2021681"/>
              <a:gd name="connsiteX43" fmla="*/ 109538 w 323851"/>
              <a:gd name="connsiteY43" fmla="*/ 838200 h 2021681"/>
              <a:gd name="connsiteX44" fmla="*/ 116682 w 323851"/>
              <a:gd name="connsiteY44" fmla="*/ 866775 h 2021681"/>
              <a:gd name="connsiteX45" fmla="*/ 102394 w 323851"/>
              <a:gd name="connsiteY45" fmla="*/ 885825 h 2021681"/>
              <a:gd name="connsiteX46" fmla="*/ 85725 w 323851"/>
              <a:gd name="connsiteY46" fmla="*/ 909637 h 2021681"/>
              <a:gd name="connsiteX47" fmla="*/ 85725 w 323851"/>
              <a:gd name="connsiteY47" fmla="*/ 926306 h 2021681"/>
              <a:gd name="connsiteX48" fmla="*/ 76200 w 323851"/>
              <a:gd name="connsiteY48" fmla="*/ 950118 h 2021681"/>
              <a:gd name="connsiteX49" fmla="*/ 61913 w 323851"/>
              <a:gd name="connsiteY49" fmla="*/ 964406 h 2021681"/>
              <a:gd name="connsiteX50" fmla="*/ 35719 w 323851"/>
              <a:gd name="connsiteY50" fmla="*/ 962025 h 2021681"/>
              <a:gd name="connsiteX51" fmla="*/ 14288 w 323851"/>
              <a:gd name="connsiteY51" fmla="*/ 978693 h 2021681"/>
              <a:gd name="connsiteX52" fmla="*/ 0 w 323851"/>
              <a:gd name="connsiteY52" fmla="*/ 1000125 h 2021681"/>
              <a:gd name="connsiteX53" fmla="*/ 30957 w 323851"/>
              <a:gd name="connsiteY53" fmla="*/ 1100137 h 2021681"/>
              <a:gd name="connsiteX54" fmla="*/ 76200 w 323851"/>
              <a:gd name="connsiteY54" fmla="*/ 1254918 h 2021681"/>
              <a:gd name="connsiteX55" fmla="*/ 135732 w 323851"/>
              <a:gd name="connsiteY55" fmla="*/ 1452562 h 2021681"/>
              <a:gd name="connsiteX56" fmla="*/ 171450 w 323851"/>
              <a:gd name="connsiteY56" fmla="*/ 1557337 h 2021681"/>
              <a:gd name="connsiteX57" fmla="*/ 323851 w 323851"/>
              <a:gd name="connsiteY57" fmla="*/ 2021681 h 2021681"/>
              <a:gd name="connsiteX0" fmla="*/ 276225 w 323851"/>
              <a:gd name="connsiteY0" fmla="*/ 0 h 2021681"/>
              <a:gd name="connsiteX1" fmla="*/ 242888 w 323851"/>
              <a:gd name="connsiteY1" fmla="*/ 40481 h 2021681"/>
              <a:gd name="connsiteX2" fmla="*/ 247650 w 323851"/>
              <a:gd name="connsiteY2" fmla="*/ 59531 h 2021681"/>
              <a:gd name="connsiteX3" fmla="*/ 240507 w 323851"/>
              <a:gd name="connsiteY3" fmla="*/ 78581 h 2021681"/>
              <a:gd name="connsiteX4" fmla="*/ 233363 w 323851"/>
              <a:gd name="connsiteY4" fmla="*/ 90487 h 2021681"/>
              <a:gd name="connsiteX5" fmla="*/ 230982 w 323851"/>
              <a:gd name="connsiteY5" fmla="*/ 111918 h 2021681"/>
              <a:gd name="connsiteX6" fmla="*/ 204788 w 323851"/>
              <a:gd name="connsiteY6" fmla="*/ 111918 h 2021681"/>
              <a:gd name="connsiteX7" fmla="*/ 192882 w 323851"/>
              <a:gd name="connsiteY7" fmla="*/ 128587 h 2021681"/>
              <a:gd name="connsiteX8" fmla="*/ 185738 w 323851"/>
              <a:gd name="connsiteY8" fmla="*/ 145256 h 2021681"/>
              <a:gd name="connsiteX9" fmla="*/ 188119 w 323851"/>
              <a:gd name="connsiteY9" fmla="*/ 164306 h 2021681"/>
              <a:gd name="connsiteX10" fmla="*/ 173832 w 323851"/>
              <a:gd name="connsiteY10" fmla="*/ 188118 h 2021681"/>
              <a:gd name="connsiteX11" fmla="*/ 147638 w 323851"/>
              <a:gd name="connsiteY11" fmla="*/ 171450 h 2021681"/>
              <a:gd name="connsiteX12" fmla="*/ 121444 w 323851"/>
              <a:gd name="connsiteY12" fmla="*/ 173831 h 2021681"/>
              <a:gd name="connsiteX13" fmla="*/ 123825 w 323851"/>
              <a:gd name="connsiteY13" fmla="*/ 211931 h 2021681"/>
              <a:gd name="connsiteX14" fmla="*/ 126207 w 323851"/>
              <a:gd name="connsiteY14" fmla="*/ 233362 h 2021681"/>
              <a:gd name="connsiteX15" fmla="*/ 116682 w 323851"/>
              <a:gd name="connsiteY15" fmla="*/ 252412 h 2021681"/>
              <a:gd name="connsiteX16" fmla="*/ 95250 w 323851"/>
              <a:gd name="connsiteY16" fmla="*/ 273843 h 2021681"/>
              <a:gd name="connsiteX17" fmla="*/ 95250 w 323851"/>
              <a:gd name="connsiteY17" fmla="*/ 304800 h 2021681"/>
              <a:gd name="connsiteX18" fmla="*/ 61913 w 323851"/>
              <a:gd name="connsiteY18" fmla="*/ 300037 h 2021681"/>
              <a:gd name="connsiteX19" fmla="*/ 59532 w 323851"/>
              <a:gd name="connsiteY19" fmla="*/ 316706 h 2021681"/>
              <a:gd name="connsiteX20" fmla="*/ 69057 w 323851"/>
              <a:gd name="connsiteY20" fmla="*/ 342900 h 2021681"/>
              <a:gd name="connsiteX21" fmla="*/ 90488 w 323851"/>
              <a:gd name="connsiteY21" fmla="*/ 371475 h 2021681"/>
              <a:gd name="connsiteX22" fmla="*/ 114300 w 323851"/>
              <a:gd name="connsiteY22" fmla="*/ 404812 h 2021681"/>
              <a:gd name="connsiteX23" fmla="*/ 121444 w 323851"/>
              <a:gd name="connsiteY23" fmla="*/ 419100 h 2021681"/>
              <a:gd name="connsiteX24" fmla="*/ 152400 w 323851"/>
              <a:gd name="connsiteY24" fmla="*/ 431006 h 2021681"/>
              <a:gd name="connsiteX25" fmla="*/ 152400 w 323851"/>
              <a:gd name="connsiteY25" fmla="*/ 447675 h 2021681"/>
              <a:gd name="connsiteX26" fmla="*/ 138113 w 323851"/>
              <a:gd name="connsiteY26" fmla="*/ 466725 h 2021681"/>
              <a:gd name="connsiteX27" fmla="*/ 111919 w 323851"/>
              <a:gd name="connsiteY27" fmla="*/ 473868 h 2021681"/>
              <a:gd name="connsiteX28" fmla="*/ 100013 w 323851"/>
              <a:gd name="connsiteY28" fmla="*/ 492918 h 2021681"/>
              <a:gd name="connsiteX29" fmla="*/ 88107 w 323851"/>
              <a:gd name="connsiteY29" fmla="*/ 528637 h 2021681"/>
              <a:gd name="connsiteX30" fmla="*/ 100013 w 323851"/>
              <a:gd name="connsiteY30" fmla="*/ 552450 h 2021681"/>
              <a:gd name="connsiteX31" fmla="*/ 116682 w 323851"/>
              <a:gd name="connsiteY31" fmla="*/ 569118 h 2021681"/>
              <a:gd name="connsiteX32" fmla="*/ 116682 w 323851"/>
              <a:gd name="connsiteY32" fmla="*/ 592931 h 2021681"/>
              <a:gd name="connsiteX33" fmla="*/ 133350 w 323851"/>
              <a:gd name="connsiteY33" fmla="*/ 607218 h 2021681"/>
              <a:gd name="connsiteX34" fmla="*/ 114300 w 323851"/>
              <a:gd name="connsiteY34" fmla="*/ 623887 h 2021681"/>
              <a:gd name="connsiteX35" fmla="*/ 114300 w 323851"/>
              <a:gd name="connsiteY35" fmla="*/ 645318 h 2021681"/>
              <a:gd name="connsiteX36" fmla="*/ 128588 w 323851"/>
              <a:gd name="connsiteY36" fmla="*/ 666750 h 2021681"/>
              <a:gd name="connsiteX37" fmla="*/ 126207 w 323851"/>
              <a:gd name="connsiteY37" fmla="*/ 688181 h 2021681"/>
              <a:gd name="connsiteX38" fmla="*/ 126207 w 323851"/>
              <a:gd name="connsiteY38" fmla="*/ 711993 h 2021681"/>
              <a:gd name="connsiteX39" fmla="*/ 107157 w 323851"/>
              <a:gd name="connsiteY39" fmla="*/ 731043 h 2021681"/>
              <a:gd name="connsiteX40" fmla="*/ 123825 w 323851"/>
              <a:gd name="connsiteY40" fmla="*/ 759618 h 2021681"/>
              <a:gd name="connsiteX41" fmla="*/ 109538 w 323851"/>
              <a:gd name="connsiteY41" fmla="*/ 788193 h 2021681"/>
              <a:gd name="connsiteX42" fmla="*/ 97632 w 323851"/>
              <a:gd name="connsiteY42" fmla="*/ 814387 h 2021681"/>
              <a:gd name="connsiteX43" fmla="*/ 109538 w 323851"/>
              <a:gd name="connsiteY43" fmla="*/ 838200 h 2021681"/>
              <a:gd name="connsiteX44" fmla="*/ 116682 w 323851"/>
              <a:gd name="connsiteY44" fmla="*/ 866775 h 2021681"/>
              <a:gd name="connsiteX45" fmla="*/ 102394 w 323851"/>
              <a:gd name="connsiteY45" fmla="*/ 885825 h 2021681"/>
              <a:gd name="connsiteX46" fmla="*/ 85725 w 323851"/>
              <a:gd name="connsiteY46" fmla="*/ 909637 h 2021681"/>
              <a:gd name="connsiteX47" fmla="*/ 85725 w 323851"/>
              <a:gd name="connsiteY47" fmla="*/ 926306 h 2021681"/>
              <a:gd name="connsiteX48" fmla="*/ 76200 w 323851"/>
              <a:gd name="connsiteY48" fmla="*/ 950118 h 2021681"/>
              <a:gd name="connsiteX49" fmla="*/ 61913 w 323851"/>
              <a:gd name="connsiteY49" fmla="*/ 964406 h 2021681"/>
              <a:gd name="connsiteX50" fmla="*/ 35719 w 323851"/>
              <a:gd name="connsiteY50" fmla="*/ 962025 h 2021681"/>
              <a:gd name="connsiteX51" fmla="*/ 14288 w 323851"/>
              <a:gd name="connsiteY51" fmla="*/ 978693 h 2021681"/>
              <a:gd name="connsiteX52" fmla="*/ 0 w 323851"/>
              <a:gd name="connsiteY52" fmla="*/ 1000125 h 2021681"/>
              <a:gd name="connsiteX53" fmla="*/ 30957 w 323851"/>
              <a:gd name="connsiteY53" fmla="*/ 1100137 h 2021681"/>
              <a:gd name="connsiteX54" fmla="*/ 76200 w 323851"/>
              <a:gd name="connsiteY54" fmla="*/ 1254918 h 2021681"/>
              <a:gd name="connsiteX55" fmla="*/ 95250 w 323851"/>
              <a:gd name="connsiteY55" fmla="*/ 1316831 h 2021681"/>
              <a:gd name="connsiteX56" fmla="*/ 135732 w 323851"/>
              <a:gd name="connsiteY56" fmla="*/ 1452562 h 2021681"/>
              <a:gd name="connsiteX57" fmla="*/ 171450 w 323851"/>
              <a:gd name="connsiteY57" fmla="*/ 1557337 h 2021681"/>
              <a:gd name="connsiteX58" fmla="*/ 323851 w 323851"/>
              <a:gd name="connsiteY58" fmla="*/ 2021681 h 2021681"/>
              <a:gd name="connsiteX0" fmla="*/ 276225 w 323851"/>
              <a:gd name="connsiteY0" fmla="*/ 0 h 2021681"/>
              <a:gd name="connsiteX1" fmla="*/ 242888 w 323851"/>
              <a:gd name="connsiteY1" fmla="*/ 40481 h 2021681"/>
              <a:gd name="connsiteX2" fmla="*/ 247650 w 323851"/>
              <a:gd name="connsiteY2" fmla="*/ 59531 h 2021681"/>
              <a:gd name="connsiteX3" fmla="*/ 240507 w 323851"/>
              <a:gd name="connsiteY3" fmla="*/ 78581 h 2021681"/>
              <a:gd name="connsiteX4" fmla="*/ 233363 w 323851"/>
              <a:gd name="connsiteY4" fmla="*/ 90487 h 2021681"/>
              <a:gd name="connsiteX5" fmla="*/ 230982 w 323851"/>
              <a:gd name="connsiteY5" fmla="*/ 111918 h 2021681"/>
              <a:gd name="connsiteX6" fmla="*/ 204788 w 323851"/>
              <a:gd name="connsiteY6" fmla="*/ 111918 h 2021681"/>
              <a:gd name="connsiteX7" fmla="*/ 192882 w 323851"/>
              <a:gd name="connsiteY7" fmla="*/ 128587 h 2021681"/>
              <a:gd name="connsiteX8" fmla="*/ 185738 w 323851"/>
              <a:gd name="connsiteY8" fmla="*/ 145256 h 2021681"/>
              <a:gd name="connsiteX9" fmla="*/ 188119 w 323851"/>
              <a:gd name="connsiteY9" fmla="*/ 164306 h 2021681"/>
              <a:gd name="connsiteX10" fmla="*/ 173832 w 323851"/>
              <a:gd name="connsiteY10" fmla="*/ 188118 h 2021681"/>
              <a:gd name="connsiteX11" fmla="*/ 147638 w 323851"/>
              <a:gd name="connsiteY11" fmla="*/ 171450 h 2021681"/>
              <a:gd name="connsiteX12" fmla="*/ 121444 w 323851"/>
              <a:gd name="connsiteY12" fmla="*/ 173831 h 2021681"/>
              <a:gd name="connsiteX13" fmla="*/ 123825 w 323851"/>
              <a:gd name="connsiteY13" fmla="*/ 211931 h 2021681"/>
              <a:gd name="connsiteX14" fmla="*/ 126207 w 323851"/>
              <a:gd name="connsiteY14" fmla="*/ 233362 h 2021681"/>
              <a:gd name="connsiteX15" fmla="*/ 116682 w 323851"/>
              <a:gd name="connsiteY15" fmla="*/ 252412 h 2021681"/>
              <a:gd name="connsiteX16" fmla="*/ 95250 w 323851"/>
              <a:gd name="connsiteY16" fmla="*/ 273843 h 2021681"/>
              <a:gd name="connsiteX17" fmla="*/ 95250 w 323851"/>
              <a:gd name="connsiteY17" fmla="*/ 304800 h 2021681"/>
              <a:gd name="connsiteX18" fmla="*/ 61913 w 323851"/>
              <a:gd name="connsiteY18" fmla="*/ 300037 h 2021681"/>
              <a:gd name="connsiteX19" fmla="*/ 59532 w 323851"/>
              <a:gd name="connsiteY19" fmla="*/ 316706 h 2021681"/>
              <a:gd name="connsiteX20" fmla="*/ 69057 w 323851"/>
              <a:gd name="connsiteY20" fmla="*/ 342900 h 2021681"/>
              <a:gd name="connsiteX21" fmla="*/ 90488 w 323851"/>
              <a:gd name="connsiteY21" fmla="*/ 371475 h 2021681"/>
              <a:gd name="connsiteX22" fmla="*/ 114300 w 323851"/>
              <a:gd name="connsiteY22" fmla="*/ 404812 h 2021681"/>
              <a:gd name="connsiteX23" fmla="*/ 121444 w 323851"/>
              <a:gd name="connsiteY23" fmla="*/ 419100 h 2021681"/>
              <a:gd name="connsiteX24" fmla="*/ 152400 w 323851"/>
              <a:gd name="connsiteY24" fmla="*/ 431006 h 2021681"/>
              <a:gd name="connsiteX25" fmla="*/ 152400 w 323851"/>
              <a:gd name="connsiteY25" fmla="*/ 447675 h 2021681"/>
              <a:gd name="connsiteX26" fmla="*/ 138113 w 323851"/>
              <a:gd name="connsiteY26" fmla="*/ 466725 h 2021681"/>
              <a:gd name="connsiteX27" fmla="*/ 111919 w 323851"/>
              <a:gd name="connsiteY27" fmla="*/ 473868 h 2021681"/>
              <a:gd name="connsiteX28" fmla="*/ 100013 w 323851"/>
              <a:gd name="connsiteY28" fmla="*/ 492918 h 2021681"/>
              <a:gd name="connsiteX29" fmla="*/ 88107 w 323851"/>
              <a:gd name="connsiteY29" fmla="*/ 528637 h 2021681"/>
              <a:gd name="connsiteX30" fmla="*/ 100013 w 323851"/>
              <a:gd name="connsiteY30" fmla="*/ 552450 h 2021681"/>
              <a:gd name="connsiteX31" fmla="*/ 116682 w 323851"/>
              <a:gd name="connsiteY31" fmla="*/ 569118 h 2021681"/>
              <a:gd name="connsiteX32" fmla="*/ 116682 w 323851"/>
              <a:gd name="connsiteY32" fmla="*/ 592931 h 2021681"/>
              <a:gd name="connsiteX33" fmla="*/ 133350 w 323851"/>
              <a:gd name="connsiteY33" fmla="*/ 607218 h 2021681"/>
              <a:gd name="connsiteX34" fmla="*/ 114300 w 323851"/>
              <a:gd name="connsiteY34" fmla="*/ 623887 h 2021681"/>
              <a:gd name="connsiteX35" fmla="*/ 114300 w 323851"/>
              <a:gd name="connsiteY35" fmla="*/ 645318 h 2021681"/>
              <a:gd name="connsiteX36" fmla="*/ 128588 w 323851"/>
              <a:gd name="connsiteY36" fmla="*/ 666750 h 2021681"/>
              <a:gd name="connsiteX37" fmla="*/ 126207 w 323851"/>
              <a:gd name="connsiteY37" fmla="*/ 688181 h 2021681"/>
              <a:gd name="connsiteX38" fmla="*/ 126207 w 323851"/>
              <a:gd name="connsiteY38" fmla="*/ 711993 h 2021681"/>
              <a:gd name="connsiteX39" fmla="*/ 107157 w 323851"/>
              <a:gd name="connsiteY39" fmla="*/ 731043 h 2021681"/>
              <a:gd name="connsiteX40" fmla="*/ 123825 w 323851"/>
              <a:gd name="connsiteY40" fmla="*/ 759618 h 2021681"/>
              <a:gd name="connsiteX41" fmla="*/ 109538 w 323851"/>
              <a:gd name="connsiteY41" fmla="*/ 788193 h 2021681"/>
              <a:gd name="connsiteX42" fmla="*/ 97632 w 323851"/>
              <a:gd name="connsiteY42" fmla="*/ 814387 h 2021681"/>
              <a:gd name="connsiteX43" fmla="*/ 109538 w 323851"/>
              <a:gd name="connsiteY43" fmla="*/ 838200 h 2021681"/>
              <a:gd name="connsiteX44" fmla="*/ 116682 w 323851"/>
              <a:gd name="connsiteY44" fmla="*/ 866775 h 2021681"/>
              <a:gd name="connsiteX45" fmla="*/ 102394 w 323851"/>
              <a:gd name="connsiteY45" fmla="*/ 885825 h 2021681"/>
              <a:gd name="connsiteX46" fmla="*/ 85725 w 323851"/>
              <a:gd name="connsiteY46" fmla="*/ 909637 h 2021681"/>
              <a:gd name="connsiteX47" fmla="*/ 85725 w 323851"/>
              <a:gd name="connsiteY47" fmla="*/ 926306 h 2021681"/>
              <a:gd name="connsiteX48" fmla="*/ 76200 w 323851"/>
              <a:gd name="connsiteY48" fmla="*/ 950118 h 2021681"/>
              <a:gd name="connsiteX49" fmla="*/ 61913 w 323851"/>
              <a:gd name="connsiteY49" fmla="*/ 964406 h 2021681"/>
              <a:gd name="connsiteX50" fmla="*/ 35719 w 323851"/>
              <a:gd name="connsiteY50" fmla="*/ 962025 h 2021681"/>
              <a:gd name="connsiteX51" fmla="*/ 14288 w 323851"/>
              <a:gd name="connsiteY51" fmla="*/ 978693 h 2021681"/>
              <a:gd name="connsiteX52" fmla="*/ 0 w 323851"/>
              <a:gd name="connsiteY52" fmla="*/ 1000125 h 2021681"/>
              <a:gd name="connsiteX53" fmla="*/ 30957 w 323851"/>
              <a:gd name="connsiteY53" fmla="*/ 1100137 h 2021681"/>
              <a:gd name="connsiteX54" fmla="*/ 57150 w 323851"/>
              <a:gd name="connsiteY54" fmla="*/ 1181100 h 2021681"/>
              <a:gd name="connsiteX55" fmla="*/ 76200 w 323851"/>
              <a:gd name="connsiteY55" fmla="*/ 1254918 h 2021681"/>
              <a:gd name="connsiteX56" fmla="*/ 95250 w 323851"/>
              <a:gd name="connsiteY56" fmla="*/ 1316831 h 2021681"/>
              <a:gd name="connsiteX57" fmla="*/ 135732 w 323851"/>
              <a:gd name="connsiteY57" fmla="*/ 1452562 h 2021681"/>
              <a:gd name="connsiteX58" fmla="*/ 171450 w 323851"/>
              <a:gd name="connsiteY58" fmla="*/ 1557337 h 2021681"/>
              <a:gd name="connsiteX59" fmla="*/ 323851 w 323851"/>
              <a:gd name="connsiteY59" fmla="*/ 2021681 h 2021681"/>
              <a:gd name="connsiteX0" fmla="*/ 276225 w 323851"/>
              <a:gd name="connsiteY0" fmla="*/ 0 h 2021681"/>
              <a:gd name="connsiteX1" fmla="*/ 242888 w 323851"/>
              <a:gd name="connsiteY1" fmla="*/ 40481 h 2021681"/>
              <a:gd name="connsiteX2" fmla="*/ 247650 w 323851"/>
              <a:gd name="connsiteY2" fmla="*/ 59531 h 2021681"/>
              <a:gd name="connsiteX3" fmla="*/ 240507 w 323851"/>
              <a:gd name="connsiteY3" fmla="*/ 78581 h 2021681"/>
              <a:gd name="connsiteX4" fmla="*/ 233363 w 323851"/>
              <a:gd name="connsiteY4" fmla="*/ 90487 h 2021681"/>
              <a:gd name="connsiteX5" fmla="*/ 230982 w 323851"/>
              <a:gd name="connsiteY5" fmla="*/ 111918 h 2021681"/>
              <a:gd name="connsiteX6" fmla="*/ 204788 w 323851"/>
              <a:gd name="connsiteY6" fmla="*/ 111918 h 2021681"/>
              <a:gd name="connsiteX7" fmla="*/ 192882 w 323851"/>
              <a:gd name="connsiteY7" fmla="*/ 128587 h 2021681"/>
              <a:gd name="connsiteX8" fmla="*/ 185738 w 323851"/>
              <a:gd name="connsiteY8" fmla="*/ 145256 h 2021681"/>
              <a:gd name="connsiteX9" fmla="*/ 188119 w 323851"/>
              <a:gd name="connsiteY9" fmla="*/ 164306 h 2021681"/>
              <a:gd name="connsiteX10" fmla="*/ 173832 w 323851"/>
              <a:gd name="connsiteY10" fmla="*/ 188118 h 2021681"/>
              <a:gd name="connsiteX11" fmla="*/ 147638 w 323851"/>
              <a:gd name="connsiteY11" fmla="*/ 171450 h 2021681"/>
              <a:gd name="connsiteX12" fmla="*/ 121444 w 323851"/>
              <a:gd name="connsiteY12" fmla="*/ 173831 h 2021681"/>
              <a:gd name="connsiteX13" fmla="*/ 123825 w 323851"/>
              <a:gd name="connsiteY13" fmla="*/ 211931 h 2021681"/>
              <a:gd name="connsiteX14" fmla="*/ 126207 w 323851"/>
              <a:gd name="connsiteY14" fmla="*/ 233362 h 2021681"/>
              <a:gd name="connsiteX15" fmla="*/ 116682 w 323851"/>
              <a:gd name="connsiteY15" fmla="*/ 252412 h 2021681"/>
              <a:gd name="connsiteX16" fmla="*/ 95250 w 323851"/>
              <a:gd name="connsiteY16" fmla="*/ 273843 h 2021681"/>
              <a:gd name="connsiteX17" fmla="*/ 95250 w 323851"/>
              <a:gd name="connsiteY17" fmla="*/ 304800 h 2021681"/>
              <a:gd name="connsiteX18" fmla="*/ 61913 w 323851"/>
              <a:gd name="connsiteY18" fmla="*/ 300037 h 2021681"/>
              <a:gd name="connsiteX19" fmla="*/ 59532 w 323851"/>
              <a:gd name="connsiteY19" fmla="*/ 316706 h 2021681"/>
              <a:gd name="connsiteX20" fmla="*/ 69057 w 323851"/>
              <a:gd name="connsiteY20" fmla="*/ 342900 h 2021681"/>
              <a:gd name="connsiteX21" fmla="*/ 90488 w 323851"/>
              <a:gd name="connsiteY21" fmla="*/ 371475 h 2021681"/>
              <a:gd name="connsiteX22" fmla="*/ 114300 w 323851"/>
              <a:gd name="connsiteY22" fmla="*/ 404812 h 2021681"/>
              <a:gd name="connsiteX23" fmla="*/ 121444 w 323851"/>
              <a:gd name="connsiteY23" fmla="*/ 419100 h 2021681"/>
              <a:gd name="connsiteX24" fmla="*/ 152400 w 323851"/>
              <a:gd name="connsiteY24" fmla="*/ 431006 h 2021681"/>
              <a:gd name="connsiteX25" fmla="*/ 152400 w 323851"/>
              <a:gd name="connsiteY25" fmla="*/ 447675 h 2021681"/>
              <a:gd name="connsiteX26" fmla="*/ 138113 w 323851"/>
              <a:gd name="connsiteY26" fmla="*/ 466725 h 2021681"/>
              <a:gd name="connsiteX27" fmla="*/ 111919 w 323851"/>
              <a:gd name="connsiteY27" fmla="*/ 473868 h 2021681"/>
              <a:gd name="connsiteX28" fmla="*/ 100013 w 323851"/>
              <a:gd name="connsiteY28" fmla="*/ 492918 h 2021681"/>
              <a:gd name="connsiteX29" fmla="*/ 88107 w 323851"/>
              <a:gd name="connsiteY29" fmla="*/ 528637 h 2021681"/>
              <a:gd name="connsiteX30" fmla="*/ 100013 w 323851"/>
              <a:gd name="connsiteY30" fmla="*/ 552450 h 2021681"/>
              <a:gd name="connsiteX31" fmla="*/ 116682 w 323851"/>
              <a:gd name="connsiteY31" fmla="*/ 569118 h 2021681"/>
              <a:gd name="connsiteX32" fmla="*/ 116682 w 323851"/>
              <a:gd name="connsiteY32" fmla="*/ 592931 h 2021681"/>
              <a:gd name="connsiteX33" fmla="*/ 133350 w 323851"/>
              <a:gd name="connsiteY33" fmla="*/ 607218 h 2021681"/>
              <a:gd name="connsiteX34" fmla="*/ 114300 w 323851"/>
              <a:gd name="connsiteY34" fmla="*/ 623887 h 2021681"/>
              <a:gd name="connsiteX35" fmla="*/ 114300 w 323851"/>
              <a:gd name="connsiteY35" fmla="*/ 645318 h 2021681"/>
              <a:gd name="connsiteX36" fmla="*/ 128588 w 323851"/>
              <a:gd name="connsiteY36" fmla="*/ 666750 h 2021681"/>
              <a:gd name="connsiteX37" fmla="*/ 126207 w 323851"/>
              <a:gd name="connsiteY37" fmla="*/ 688181 h 2021681"/>
              <a:gd name="connsiteX38" fmla="*/ 126207 w 323851"/>
              <a:gd name="connsiteY38" fmla="*/ 711993 h 2021681"/>
              <a:gd name="connsiteX39" fmla="*/ 107157 w 323851"/>
              <a:gd name="connsiteY39" fmla="*/ 731043 h 2021681"/>
              <a:gd name="connsiteX40" fmla="*/ 123825 w 323851"/>
              <a:gd name="connsiteY40" fmla="*/ 759618 h 2021681"/>
              <a:gd name="connsiteX41" fmla="*/ 109538 w 323851"/>
              <a:gd name="connsiteY41" fmla="*/ 788193 h 2021681"/>
              <a:gd name="connsiteX42" fmla="*/ 97632 w 323851"/>
              <a:gd name="connsiteY42" fmla="*/ 814387 h 2021681"/>
              <a:gd name="connsiteX43" fmla="*/ 109538 w 323851"/>
              <a:gd name="connsiteY43" fmla="*/ 838200 h 2021681"/>
              <a:gd name="connsiteX44" fmla="*/ 116682 w 323851"/>
              <a:gd name="connsiteY44" fmla="*/ 866775 h 2021681"/>
              <a:gd name="connsiteX45" fmla="*/ 102394 w 323851"/>
              <a:gd name="connsiteY45" fmla="*/ 885825 h 2021681"/>
              <a:gd name="connsiteX46" fmla="*/ 85725 w 323851"/>
              <a:gd name="connsiteY46" fmla="*/ 909637 h 2021681"/>
              <a:gd name="connsiteX47" fmla="*/ 85725 w 323851"/>
              <a:gd name="connsiteY47" fmla="*/ 926306 h 2021681"/>
              <a:gd name="connsiteX48" fmla="*/ 76200 w 323851"/>
              <a:gd name="connsiteY48" fmla="*/ 950118 h 2021681"/>
              <a:gd name="connsiteX49" fmla="*/ 61913 w 323851"/>
              <a:gd name="connsiteY49" fmla="*/ 964406 h 2021681"/>
              <a:gd name="connsiteX50" fmla="*/ 35719 w 323851"/>
              <a:gd name="connsiteY50" fmla="*/ 962025 h 2021681"/>
              <a:gd name="connsiteX51" fmla="*/ 14288 w 323851"/>
              <a:gd name="connsiteY51" fmla="*/ 978693 h 2021681"/>
              <a:gd name="connsiteX52" fmla="*/ 0 w 323851"/>
              <a:gd name="connsiteY52" fmla="*/ 1000125 h 2021681"/>
              <a:gd name="connsiteX53" fmla="*/ 11907 w 323851"/>
              <a:gd name="connsiteY53" fmla="*/ 1054893 h 2021681"/>
              <a:gd name="connsiteX54" fmla="*/ 30957 w 323851"/>
              <a:gd name="connsiteY54" fmla="*/ 1100137 h 2021681"/>
              <a:gd name="connsiteX55" fmla="*/ 57150 w 323851"/>
              <a:gd name="connsiteY55" fmla="*/ 1181100 h 2021681"/>
              <a:gd name="connsiteX56" fmla="*/ 76200 w 323851"/>
              <a:gd name="connsiteY56" fmla="*/ 1254918 h 2021681"/>
              <a:gd name="connsiteX57" fmla="*/ 95250 w 323851"/>
              <a:gd name="connsiteY57" fmla="*/ 1316831 h 2021681"/>
              <a:gd name="connsiteX58" fmla="*/ 135732 w 323851"/>
              <a:gd name="connsiteY58" fmla="*/ 1452562 h 2021681"/>
              <a:gd name="connsiteX59" fmla="*/ 171450 w 323851"/>
              <a:gd name="connsiteY59" fmla="*/ 1557337 h 2021681"/>
              <a:gd name="connsiteX60" fmla="*/ 323851 w 323851"/>
              <a:gd name="connsiteY60" fmla="*/ 2021681 h 2021681"/>
              <a:gd name="connsiteX0" fmla="*/ 276225 w 323851"/>
              <a:gd name="connsiteY0" fmla="*/ 0 h 2021681"/>
              <a:gd name="connsiteX1" fmla="*/ 242888 w 323851"/>
              <a:gd name="connsiteY1" fmla="*/ 40481 h 2021681"/>
              <a:gd name="connsiteX2" fmla="*/ 247650 w 323851"/>
              <a:gd name="connsiteY2" fmla="*/ 59531 h 2021681"/>
              <a:gd name="connsiteX3" fmla="*/ 240507 w 323851"/>
              <a:gd name="connsiteY3" fmla="*/ 78581 h 2021681"/>
              <a:gd name="connsiteX4" fmla="*/ 233363 w 323851"/>
              <a:gd name="connsiteY4" fmla="*/ 90487 h 2021681"/>
              <a:gd name="connsiteX5" fmla="*/ 230982 w 323851"/>
              <a:gd name="connsiteY5" fmla="*/ 111918 h 2021681"/>
              <a:gd name="connsiteX6" fmla="*/ 204788 w 323851"/>
              <a:gd name="connsiteY6" fmla="*/ 111918 h 2021681"/>
              <a:gd name="connsiteX7" fmla="*/ 192882 w 323851"/>
              <a:gd name="connsiteY7" fmla="*/ 128587 h 2021681"/>
              <a:gd name="connsiteX8" fmla="*/ 185738 w 323851"/>
              <a:gd name="connsiteY8" fmla="*/ 145256 h 2021681"/>
              <a:gd name="connsiteX9" fmla="*/ 188119 w 323851"/>
              <a:gd name="connsiteY9" fmla="*/ 164306 h 2021681"/>
              <a:gd name="connsiteX10" fmla="*/ 173832 w 323851"/>
              <a:gd name="connsiteY10" fmla="*/ 188118 h 2021681"/>
              <a:gd name="connsiteX11" fmla="*/ 147638 w 323851"/>
              <a:gd name="connsiteY11" fmla="*/ 171450 h 2021681"/>
              <a:gd name="connsiteX12" fmla="*/ 121444 w 323851"/>
              <a:gd name="connsiteY12" fmla="*/ 173831 h 2021681"/>
              <a:gd name="connsiteX13" fmla="*/ 123825 w 323851"/>
              <a:gd name="connsiteY13" fmla="*/ 211931 h 2021681"/>
              <a:gd name="connsiteX14" fmla="*/ 126207 w 323851"/>
              <a:gd name="connsiteY14" fmla="*/ 233362 h 2021681"/>
              <a:gd name="connsiteX15" fmla="*/ 116682 w 323851"/>
              <a:gd name="connsiteY15" fmla="*/ 252412 h 2021681"/>
              <a:gd name="connsiteX16" fmla="*/ 95250 w 323851"/>
              <a:gd name="connsiteY16" fmla="*/ 273843 h 2021681"/>
              <a:gd name="connsiteX17" fmla="*/ 95250 w 323851"/>
              <a:gd name="connsiteY17" fmla="*/ 304800 h 2021681"/>
              <a:gd name="connsiteX18" fmla="*/ 61913 w 323851"/>
              <a:gd name="connsiteY18" fmla="*/ 300037 h 2021681"/>
              <a:gd name="connsiteX19" fmla="*/ 59532 w 323851"/>
              <a:gd name="connsiteY19" fmla="*/ 316706 h 2021681"/>
              <a:gd name="connsiteX20" fmla="*/ 69057 w 323851"/>
              <a:gd name="connsiteY20" fmla="*/ 342900 h 2021681"/>
              <a:gd name="connsiteX21" fmla="*/ 90488 w 323851"/>
              <a:gd name="connsiteY21" fmla="*/ 371475 h 2021681"/>
              <a:gd name="connsiteX22" fmla="*/ 114300 w 323851"/>
              <a:gd name="connsiteY22" fmla="*/ 404812 h 2021681"/>
              <a:gd name="connsiteX23" fmla="*/ 121444 w 323851"/>
              <a:gd name="connsiteY23" fmla="*/ 419100 h 2021681"/>
              <a:gd name="connsiteX24" fmla="*/ 152400 w 323851"/>
              <a:gd name="connsiteY24" fmla="*/ 431006 h 2021681"/>
              <a:gd name="connsiteX25" fmla="*/ 152400 w 323851"/>
              <a:gd name="connsiteY25" fmla="*/ 447675 h 2021681"/>
              <a:gd name="connsiteX26" fmla="*/ 138113 w 323851"/>
              <a:gd name="connsiteY26" fmla="*/ 466725 h 2021681"/>
              <a:gd name="connsiteX27" fmla="*/ 111919 w 323851"/>
              <a:gd name="connsiteY27" fmla="*/ 473868 h 2021681"/>
              <a:gd name="connsiteX28" fmla="*/ 100013 w 323851"/>
              <a:gd name="connsiteY28" fmla="*/ 492918 h 2021681"/>
              <a:gd name="connsiteX29" fmla="*/ 88107 w 323851"/>
              <a:gd name="connsiteY29" fmla="*/ 528637 h 2021681"/>
              <a:gd name="connsiteX30" fmla="*/ 100013 w 323851"/>
              <a:gd name="connsiteY30" fmla="*/ 552450 h 2021681"/>
              <a:gd name="connsiteX31" fmla="*/ 116682 w 323851"/>
              <a:gd name="connsiteY31" fmla="*/ 569118 h 2021681"/>
              <a:gd name="connsiteX32" fmla="*/ 116682 w 323851"/>
              <a:gd name="connsiteY32" fmla="*/ 592931 h 2021681"/>
              <a:gd name="connsiteX33" fmla="*/ 133350 w 323851"/>
              <a:gd name="connsiteY33" fmla="*/ 607218 h 2021681"/>
              <a:gd name="connsiteX34" fmla="*/ 114300 w 323851"/>
              <a:gd name="connsiteY34" fmla="*/ 623887 h 2021681"/>
              <a:gd name="connsiteX35" fmla="*/ 114300 w 323851"/>
              <a:gd name="connsiteY35" fmla="*/ 645318 h 2021681"/>
              <a:gd name="connsiteX36" fmla="*/ 128588 w 323851"/>
              <a:gd name="connsiteY36" fmla="*/ 666750 h 2021681"/>
              <a:gd name="connsiteX37" fmla="*/ 126207 w 323851"/>
              <a:gd name="connsiteY37" fmla="*/ 688181 h 2021681"/>
              <a:gd name="connsiteX38" fmla="*/ 126207 w 323851"/>
              <a:gd name="connsiteY38" fmla="*/ 711993 h 2021681"/>
              <a:gd name="connsiteX39" fmla="*/ 107157 w 323851"/>
              <a:gd name="connsiteY39" fmla="*/ 731043 h 2021681"/>
              <a:gd name="connsiteX40" fmla="*/ 123825 w 323851"/>
              <a:gd name="connsiteY40" fmla="*/ 759618 h 2021681"/>
              <a:gd name="connsiteX41" fmla="*/ 109538 w 323851"/>
              <a:gd name="connsiteY41" fmla="*/ 788193 h 2021681"/>
              <a:gd name="connsiteX42" fmla="*/ 97632 w 323851"/>
              <a:gd name="connsiteY42" fmla="*/ 814387 h 2021681"/>
              <a:gd name="connsiteX43" fmla="*/ 109538 w 323851"/>
              <a:gd name="connsiteY43" fmla="*/ 838200 h 2021681"/>
              <a:gd name="connsiteX44" fmla="*/ 116682 w 323851"/>
              <a:gd name="connsiteY44" fmla="*/ 866775 h 2021681"/>
              <a:gd name="connsiteX45" fmla="*/ 102394 w 323851"/>
              <a:gd name="connsiteY45" fmla="*/ 885825 h 2021681"/>
              <a:gd name="connsiteX46" fmla="*/ 85725 w 323851"/>
              <a:gd name="connsiteY46" fmla="*/ 909637 h 2021681"/>
              <a:gd name="connsiteX47" fmla="*/ 85725 w 323851"/>
              <a:gd name="connsiteY47" fmla="*/ 926306 h 2021681"/>
              <a:gd name="connsiteX48" fmla="*/ 76200 w 323851"/>
              <a:gd name="connsiteY48" fmla="*/ 950118 h 2021681"/>
              <a:gd name="connsiteX49" fmla="*/ 61913 w 323851"/>
              <a:gd name="connsiteY49" fmla="*/ 964406 h 2021681"/>
              <a:gd name="connsiteX50" fmla="*/ 35719 w 323851"/>
              <a:gd name="connsiteY50" fmla="*/ 962025 h 2021681"/>
              <a:gd name="connsiteX51" fmla="*/ 14288 w 323851"/>
              <a:gd name="connsiteY51" fmla="*/ 978693 h 2021681"/>
              <a:gd name="connsiteX52" fmla="*/ 0 w 323851"/>
              <a:gd name="connsiteY52" fmla="*/ 1000125 h 2021681"/>
              <a:gd name="connsiteX53" fmla="*/ 11907 w 323851"/>
              <a:gd name="connsiteY53" fmla="*/ 1054893 h 2021681"/>
              <a:gd name="connsiteX54" fmla="*/ 30957 w 323851"/>
              <a:gd name="connsiteY54" fmla="*/ 1100137 h 2021681"/>
              <a:gd name="connsiteX55" fmla="*/ 57150 w 323851"/>
              <a:gd name="connsiteY55" fmla="*/ 1181100 h 2021681"/>
              <a:gd name="connsiteX56" fmla="*/ 76200 w 323851"/>
              <a:gd name="connsiteY56" fmla="*/ 1254918 h 2021681"/>
              <a:gd name="connsiteX57" fmla="*/ 95250 w 323851"/>
              <a:gd name="connsiteY57" fmla="*/ 1316831 h 2021681"/>
              <a:gd name="connsiteX58" fmla="*/ 114300 w 323851"/>
              <a:gd name="connsiteY58" fmla="*/ 1383506 h 2021681"/>
              <a:gd name="connsiteX59" fmla="*/ 135732 w 323851"/>
              <a:gd name="connsiteY59" fmla="*/ 1452562 h 2021681"/>
              <a:gd name="connsiteX60" fmla="*/ 171450 w 323851"/>
              <a:gd name="connsiteY60" fmla="*/ 1557337 h 2021681"/>
              <a:gd name="connsiteX61" fmla="*/ 323851 w 323851"/>
              <a:gd name="connsiteY61" fmla="*/ 2021681 h 2021681"/>
              <a:gd name="connsiteX0" fmla="*/ 276225 w 323851"/>
              <a:gd name="connsiteY0" fmla="*/ 0 h 2021681"/>
              <a:gd name="connsiteX1" fmla="*/ 242888 w 323851"/>
              <a:gd name="connsiteY1" fmla="*/ 40481 h 2021681"/>
              <a:gd name="connsiteX2" fmla="*/ 247650 w 323851"/>
              <a:gd name="connsiteY2" fmla="*/ 59531 h 2021681"/>
              <a:gd name="connsiteX3" fmla="*/ 240507 w 323851"/>
              <a:gd name="connsiteY3" fmla="*/ 78581 h 2021681"/>
              <a:gd name="connsiteX4" fmla="*/ 233363 w 323851"/>
              <a:gd name="connsiteY4" fmla="*/ 90487 h 2021681"/>
              <a:gd name="connsiteX5" fmla="*/ 230982 w 323851"/>
              <a:gd name="connsiteY5" fmla="*/ 111918 h 2021681"/>
              <a:gd name="connsiteX6" fmla="*/ 204788 w 323851"/>
              <a:gd name="connsiteY6" fmla="*/ 111918 h 2021681"/>
              <a:gd name="connsiteX7" fmla="*/ 192882 w 323851"/>
              <a:gd name="connsiteY7" fmla="*/ 128587 h 2021681"/>
              <a:gd name="connsiteX8" fmla="*/ 185738 w 323851"/>
              <a:gd name="connsiteY8" fmla="*/ 145256 h 2021681"/>
              <a:gd name="connsiteX9" fmla="*/ 188119 w 323851"/>
              <a:gd name="connsiteY9" fmla="*/ 164306 h 2021681"/>
              <a:gd name="connsiteX10" fmla="*/ 173832 w 323851"/>
              <a:gd name="connsiteY10" fmla="*/ 188118 h 2021681"/>
              <a:gd name="connsiteX11" fmla="*/ 147638 w 323851"/>
              <a:gd name="connsiteY11" fmla="*/ 171450 h 2021681"/>
              <a:gd name="connsiteX12" fmla="*/ 121444 w 323851"/>
              <a:gd name="connsiteY12" fmla="*/ 173831 h 2021681"/>
              <a:gd name="connsiteX13" fmla="*/ 123825 w 323851"/>
              <a:gd name="connsiteY13" fmla="*/ 211931 h 2021681"/>
              <a:gd name="connsiteX14" fmla="*/ 126207 w 323851"/>
              <a:gd name="connsiteY14" fmla="*/ 233362 h 2021681"/>
              <a:gd name="connsiteX15" fmla="*/ 116682 w 323851"/>
              <a:gd name="connsiteY15" fmla="*/ 252412 h 2021681"/>
              <a:gd name="connsiteX16" fmla="*/ 95250 w 323851"/>
              <a:gd name="connsiteY16" fmla="*/ 273843 h 2021681"/>
              <a:gd name="connsiteX17" fmla="*/ 95250 w 323851"/>
              <a:gd name="connsiteY17" fmla="*/ 304800 h 2021681"/>
              <a:gd name="connsiteX18" fmla="*/ 61913 w 323851"/>
              <a:gd name="connsiteY18" fmla="*/ 300037 h 2021681"/>
              <a:gd name="connsiteX19" fmla="*/ 59532 w 323851"/>
              <a:gd name="connsiteY19" fmla="*/ 316706 h 2021681"/>
              <a:gd name="connsiteX20" fmla="*/ 69057 w 323851"/>
              <a:gd name="connsiteY20" fmla="*/ 342900 h 2021681"/>
              <a:gd name="connsiteX21" fmla="*/ 90488 w 323851"/>
              <a:gd name="connsiteY21" fmla="*/ 371475 h 2021681"/>
              <a:gd name="connsiteX22" fmla="*/ 114300 w 323851"/>
              <a:gd name="connsiteY22" fmla="*/ 404812 h 2021681"/>
              <a:gd name="connsiteX23" fmla="*/ 121444 w 323851"/>
              <a:gd name="connsiteY23" fmla="*/ 419100 h 2021681"/>
              <a:gd name="connsiteX24" fmla="*/ 152400 w 323851"/>
              <a:gd name="connsiteY24" fmla="*/ 431006 h 2021681"/>
              <a:gd name="connsiteX25" fmla="*/ 152400 w 323851"/>
              <a:gd name="connsiteY25" fmla="*/ 447675 h 2021681"/>
              <a:gd name="connsiteX26" fmla="*/ 138113 w 323851"/>
              <a:gd name="connsiteY26" fmla="*/ 466725 h 2021681"/>
              <a:gd name="connsiteX27" fmla="*/ 111919 w 323851"/>
              <a:gd name="connsiteY27" fmla="*/ 473868 h 2021681"/>
              <a:gd name="connsiteX28" fmla="*/ 100013 w 323851"/>
              <a:gd name="connsiteY28" fmla="*/ 492918 h 2021681"/>
              <a:gd name="connsiteX29" fmla="*/ 88107 w 323851"/>
              <a:gd name="connsiteY29" fmla="*/ 528637 h 2021681"/>
              <a:gd name="connsiteX30" fmla="*/ 100013 w 323851"/>
              <a:gd name="connsiteY30" fmla="*/ 552450 h 2021681"/>
              <a:gd name="connsiteX31" fmla="*/ 116682 w 323851"/>
              <a:gd name="connsiteY31" fmla="*/ 569118 h 2021681"/>
              <a:gd name="connsiteX32" fmla="*/ 116682 w 323851"/>
              <a:gd name="connsiteY32" fmla="*/ 592931 h 2021681"/>
              <a:gd name="connsiteX33" fmla="*/ 133350 w 323851"/>
              <a:gd name="connsiteY33" fmla="*/ 607218 h 2021681"/>
              <a:gd name="connsiteX34" fmla="*/ 114300 w 323851"/>
              <a:gd name="connsiteY34" fmla="*/ 623887 h 2021681"/>
              <a:gd name="connsiteX35" fmla="*/ 114300 w 323851"/>
              <a:gd name="connsiteY35" fmla="*/ 645318 h 2021681"/>
              <a:gd name="connsiteX36" fmla="*/ 128588 w 323851"/>
              <a:gd name="connsiteY36" fmla="*/ 666750 h 2021681"/>
              <a:gd name="connsiteX37" fmla="*/ 126207 w 323851"/>
              <a:gd name="connsiteY37" fmla="*/ 688181 h 2021681"/>
              <a:gd name="connsiteX38" fmla="*/ 126207 w 323851"/>
              <a:gd name="connsiteY38" fmla="*/ 711993 h 2021681"/>
              <a:gd name="connsiteX39" fmla="*/ 107157 w 323851"/>
              <a:gd name="connsiteY39" fmla="*/ 731043 h 2021681"/>
              <a:gd name="connsiteX40" fmla="*/ 123825 w 323851"/>
              <a:gd name="connsiteY40" fmla="*/ 759618 h 2021681"/>
              <a:gd name="connsiteX41" fmla="*/ 109538 w 323851"/>
              <a:gd name="connsiteY41" fmla="*/ 788193 h 2021681"/>
              <a:gd name="connsiteX42" fmla="*/ 97632 w 323851"/>
              <a:gd name="connsiteY42" fmla="*/ 814387 h 2021681"/>
              <a:gd name="connsiteX43" fmla="*/ 109538 w 323851"/>
              <a:gd name="connsiteY43" fmla="*/ 838200 h 2021681"/>
              <a:gd name="connsiteX44" fmla="*/ 116682 w 323851"/>
              <a:gd name="connsiteY44" fmla="*/ 866775 h 2021681"/>
              <a:gd name="connsiteX45" fmla="*/ 102394 w 323851"/>
              <a:gd name="connsiteY45" fmla="*/ 885825 h 2021681"/>
              <a:gd name="connsiteX46" fmla="*/ 85725 w 323851"/>
              <a:gd name="connsiteY46" fmla="*/ 909637 h 2021681"/>
              <a:gd name="connsiteX47" fmla="*/ 85725 w 323851"/>
              <a:gd name="connsiteY47" fmla="*/ 926306 h 2021681"/>
              <a:gd name="connsiteX48" fmla="*/ 76200 w 323851"/>
              <a:gd name="connsiteY48" fmla="*/ 950118 h 2021681"/>
              <a:gd name="connsiteX49" fmla="*/ 61913 w 323851"/>
              <a:gd name="connsiteY49" fmla="*/ 964406 h 2021681"/>
              <a:gd name="connsiteX50" fmla="*/ 35719 w 323851"/>
              <a:gd name="connsiteY50" fmla="*/ 962025 h 2021681"/>
              <a:gd name="connsiteX51" fmla="*/ 14288 w 323851"/>
              <a:gd name="connsiteY51" fmla="*/ 978693 h 2021681"/>
              <a:gd name="connsiteX52" fmla="*/ 0 w 323851"/>
              <a:gd name="connsiteY52" fmla="*/ 1000125 h 2021681"/>
              <a:gd name="connsiteX53" fmla="*/ 11907 w 323851"/>
              <a:gd name="connsiteY53" fmla="*/ 1054893 h 2021681"/>
              <a:gd name="connsiteX54" fmla="*/ 30957 w 323851"/>
              <a:gd name="connsiteY54" fmla="*/ 1100137 h 2021681"/>
              <a:gd name="connsiteX55" fmla="*/ 57150 w 323851"/>
              <a:gd name="connsiteY55" fmla="*/ 1181100 h 2021681"/>
              <a:gd name="connsiteX56" fmla="*/ 76200 w 323851"/>
              <a:gd name="connsiteY56" fmla="*/ 1254918 h 2021681"/>
              <a:gd name="connsiteX57" fmla="*/ 95250 w 323851"/>
              <a:gd name="connsiteY57" fmla="*/ 1316831 h 2021681"/>
              <a:gd name="connsiteX58" fmla="*/ 114300 w 323851"/>
              <a:gd name="connsiteY58" fmla="*/ 1383506 h 2021681"/>
              <a:gd name="connsiteX59" fmla="*/ 135732 w 323851"/>
              <a:gd name="connsiteY59" fmla="*/ 1452562 h 2021681"/>
              <a:gd name="connsiteX60" fmla="*/ 150019 w 323851"/>
              <a:gd name="connsiteY60" fmla="*/ 1504950 h 2021681"/>
              <a:gd name="connsiteX61" fmla="*/ 171450 w 323851"/>
              <a:gd name="connsiteY61" fmla="*/ 1557337 h 2021681"/>
              <a:gd name="connsiteX62" fmla="*/ 323851 w 323851"/>
              <a:gd name="connsiteY62" fmla="*/ 2021681 h 2021681"/>
              <a:gd name="connsiteX0" fmla="*/ 276225 w 323851"/>
              <a:gd name="connsiteY0" fmla="*/ 0 h 2021681"/>
              <a:gd name="connsiteX1" fmla="*/ 242888 w 323851"/>
              <a:gd name="connsiteY1" fmla="*/ 40481 h 2021681"/>
              <a:gd name="connsiteX2" fmla="*/ 247650 w 323851"/>
              <a:gd name="connsiteY2" fmla="*/ 59531 h 2021681"/>
              <a:gd name="connsiteX3" fmla="*/ 240507 w 323851"/>
              <a:gd name="connsiteY3" fmla="*/ 78581 h 2021681"/>
              <a:gd name="connsiteX4" fmla="*/ 233363 w 323851"/>
              <a:gd name="connsiteY4" fmla="*/ 90487 h 2021681"/>
              <a:gd name="connsiteX5" fmla="*/ 230982 w 323851"/>
              <a:gd name="connsiteY5" fmla="*/ 111918 h 2021681"/>
              <a:gd name="connsiteX6" fmla="*/ 204788 w 323851"/>
              <a:gd name="connsiteY6" fmla="*/ 111918 h 2021681"/>
              <a:gd name="connsiteX7" fmla="*/ 192882 w 323851"/>
              <a:gd name="connsiteY7" fmla="*/ 128587 h 2021681"/>
              <a:gd name="connsiteX8" fmla="*/ 185738 w 323851"/>
              <a:gd name="connsiteY8" fmla="*/ 145256 h 2021681"/>
              <a:gd name="connsiteX9" fmla="*/ 188119 w 323851"/>
              <a:gd name="connsiteY9" fmla="*/ 164306 h 2021681"/>
              <a:gd name="connsiteX10" fmla="*/ 173832 w 323851"/>
              <a:gd name="connsiteY10" fmla="*/ 188118 h 2021681"/>
              <a:gd name="connsiteX11" fmla="*/ 147638 w 323851"/>
              <a:gd name="connsiteY11" fmla="*/ 171450 h 2021681"/>
              <a:gd name="connsiteX12" fmla="*/ 121444 w 323851"/>
              <a:gd name="connsiteY12" fmla="*/ 173831 h 2021681"/>
              <a:gd name="connsiteX13" fmla="*/ 123825 w 323851"/>
              <a:gd name="connsiteY13" fmla="*/ 211931 h 2021681"/>
              <a:gd name="connsiteX14" fmla="*/ 126207 w 323851"/>
              <a:gd name="connsiteY14" fmla="*/ 233362 h 2021681"/>
              <a:gd name="connsiteX15" fmla="*/ 116682 w 323851"/>
              <a:gd name="connsiteY15" fmla="*/ 252412 h 2021681"/>
              <a:gd name="connsiteX16" fmla="*/ 95250 w 323851"/>
              <a:gd name="connsiteY16" fmla="*/ 273843 h 2021681"/>
              <a:gd name="connsiteX17" fmla="*/ 95250 w 323851"/>
              <a:gd name="connsiteY17" fmla="*/ 304800 h 2021681"/>
              <a:gd name="connsiteX18" fmla="*/ 61913 w 323851"/>
              <a:gd name="connsiteY18" fmla="*/ 300037 h 2021681"/>
              <a:gd name="connsiteX19" fmla="*/ 59532 w 323851"/>
              <a:gd name="connsiteY19" fmla="*/ 316706 h 2021681"/>
              <a:gd name="connsiteX20" fmla="*/ 69057 w 323851"/>
              <a:gd name="connsiteY20" fmla="*/ 342900 h 2021681"/>
              <a:gd name="connsiteX21" fmla="*/ 90488 w 323851"/>
              <a:gd name="connsiteY21" fmla="*/ 371475 h 2021681"/>
              <a:gd name="connsiteX22" fmla="*/ 114300 w 323851"/>
              <a:gd name="connsiteY22" fmla="*/ 404812 h 2021681"/>
              <a:gd name="connsiteX23" fmla="*/ 121444 w 323851"/>
              <a:gd name="connsiteY23" fmla="*/ 419100 h 2021681"/>
              <a:gd name="connsiteX24" fmla="*/ 152400 w 323851"/>
              <a:gd name="connsiteY24" fmla="*/ 431006 h 2021681"/>
              <a:gd name="connsiteX25" fmla="*/ 152400 w 323851"/>
              <a:gd name="connsiteY25" fmla="*/ 447675 h 2021681"/>
              <a:gd name="connsiteX26" fmla="*/ 138113 w 323851"/>
              <a:gd name="connsiteY26" fmla="*/ 466725 h 2021681"/>
              <a:gd name="connsiteX27" fmla="*/ 111919 w 323851"/>
              <a:gd name="connsiteY27" fmla="*/ 473868 h 2021681"/>
              <a:gd name="connsiteX28" fmla="*/ 100013 w 323851"/>
              <a:gd name="connsiteY28" fmla="*/ 492918 h 2021681"/>
              <a:gd name="connsiteX29" fmla="*/ 88107 w 323851"/>
              <a:gd name="connsiteY29" fmla="*/ 528637 h 2021681"/>
              <a:gd name="connsiteX30" fmla="*/ 100013 w 323851"/>
              <a:gd name="connsiteY30" fmla="*/ 552450 h 2021681"/>
              <a:gd name="connsiteX31" fmla="*/ 116682 w 323851"/>
              <a:gd name="connsiteY31" fmla="*/ 569118 h 2021681"/>
              <a:gd name="connsiteX32" fmla="*/ 116682 w 323851"/>
              <a:gd name="connsiteY32" fmla="*/ 592931 h 2021681"/>
              <a:gd name="connsiteX33" fmla="*/ 133350 w 323851"/>
              <a:gd name="connsiteY33" fmla="*/ 607218 h 2021681"/>
              <a:gd name="connsiteX34" fmla="*/ 114300 w 323851"/>
              <a:gd name="connsiteY34" fmla="*/ 623887 h 2021681"/>
              <a:gd name="connsiteX35" fmla="*/ 114300 w 323851"/>
              <a:gd name="connsiteY35" fmla="*/ 645318 h 2021681"/>
              <a:gd name="connsiteX36" fmla="*/ 128588 w 323851"/>
              <a:gd name="connsiteY36" fmla="*/ 666750 h 2021681"/>
              <a:gd name="connsiteX37" fmla="*/ 126207 w 323851"/>
              <a:gd name="connsiteY37" fmla="*/ 688181 h 2021681"/>
              <a:gd name="connsiteX38" fmla="*/ 126207 w 323851"/>
              <a:gd name="connsiteY38" fmla="*/ 711993 h 2021681"/>
              <a:gd name="connsiteX39" fmla="*/ 107157 w 323851"/>
              <a:gd name="connsiteY39" fmla="*/ 731043 h 2021681"/>
              <a:gd name="connsiteX40" fmla="*/ 123825 w 323851"/>
              <a:gd name="connsiteY40" fmla="*/ 759618 h 2021681"/>
              <a:gd name="connsiteX41" fmla="*/ 109538 w 323851"/>
              <a:gd name="connsiteY41" fmla="*/ 788193 h 2021681"/>
              <a:gd name="connsiteX42" fmla="*/ 97632 w 323851"/>
              <a:gd name="connsiteY42" fmla="*/ 814387 h 2021681"/>
              <a:gd name="connsiteX43" fmla="*/ 109538 w 323851"/>
              <a:gd name="connsiteY43" fmla="*/ 838200 h 2021681"/>
              <a:gd name="connsiteX44" fmla="*/ 116682 w 323851"/>
              <a:gd name="connsiteY44" fmla="*/ 866775 h 2021681"/>
              <a:gd name="connsiteX45" fmla="*/ 102394 w 323851"/>
              <a:gd name="connsiteY45" fmla="*/ 885825 h 2021681"/>
              <a:gd name="connsiteX46" fmla="*/ 85725 w 323851"/>
              <a:gd name="connsiteY46" fmla="*/ 909637 h 2021681"/>
              <a:gd name="connsiteX47" fmla="*/ 85725 w 323851"/>
              <a:gd name="connsiteY47" fmla="*/ 926306 h 2021681"/>
              <a:gd name="connsiteX48" fmla="*/ 76200 w 323851"/>
              <a:gd name="connsiteY48" fmla="*/ 950118 h 2021681"/>
              <a:gd name="connsiteX49" fmla="*/ 61913 w 323851"/>
              <a:gd name="connsiteY49" fmla="*/ 964406 h 2021681"/>
              <a:gd name="connsiteX50" fmla="*/ 35719 w 323851"/>
              <a:gd name="connsiteY50" fmla="*/ 962025 h 2021681"/>
              <a:gd name="connsiteX51" fmla="*/ 14288 w 323851"/>
              <a:gd name="connsiteY51" fmla="*/ 978693 h 2021681"/>
              <a:gd name="connsiteX52" fmla="*/ 0 w 323851"/>
              <a:gd name="connsiteY52" fmla="*/ 1000125 h 2021681"/>
              <a:gd name="connsiteX53" fmla="*/ 11907 w 323851"/>
              <a:gd name="connsiteY53" fmla="*/ 1054893 h 2021681"/>
              <a:gd name="connsiteX54" fmla="*/ 30957 w 323851"/>
              <a:gd name="connsiteY54" fmla="*/ 1100137 h 2021681"/>
              <a:gd name="connsiteX55" fmla="*/ 57150 w 323851"/>
              <a:gd name="connsiteY55" fmla="*/ 1181100 h 2021681"/>
              <a:gd name="connsiteX56" fmla="*/ 76200 w 323851"/>
              <a:gd name="connsiteY56" fmla="*/ 1254918 h 2021681"/>
              <a:gd name="connsiteX57" fmla="*/ 95250 w 323851"/>
              <a:gd name="connsiteY57" fmla="*/ 1316831 h 2021681"/>
              <a:gd name="connsiteX58" fmla="*/ 114300 w 323851"/>
              <a:gd name="connsiteY58" fmla="*/ 1383506 h 2021681"/>
              <a:gd name="connsiteX59" fmla="*/ 135732 w 323851"/>
              <a:gd name="connsiteY59" fmla="*/ 1452562 h 2021681"/>
              <a:gd name="connsiteX60" fmla="*/ 150019 w 323851"/>
              <a:gd name="connsiteY60" fmla="*/ 1504950 h 2021681"/>
              <a:gd name="connsiteX61" fmla="*/ 171450 w 323851"/>
              <a:gd name="connsiteY61" fmla="*/ 1557337 h 2021681"/>
              <a:gd name="connsiteX62" fmla="*/ 200025 w 323851"/>
              <a:gd name="connsiteY62" fmla="*/ 1643062 h 2021681"/>
              <a:gd name="connsiteX63" fmla="*/ 323851 w 323851"/>
              <a:gd name="connsiteY63" fmla="*/ 2021681 h 2021681"/>
              <a:gd name="connsiteX0" fmla="*/ 276225 w 323851"/>
              <a:gd name="connsiteY0" fmla="*/ 0 h 2021681"/>
              <a:gd name="connsiteX1" fmla="*/ 242888 w 323851"/>
              <a:gd name="connsiteY1" fmla="*/ 40481 h 2021681"/>
              <a:gd name="connsiteX2" fmla="*/ 247650 w 323851"/>
              <a:gd name="connsiteY2" fmla="*/ 59531 h 2021681"/>
              <a:gd name="connsiteX3" fmla="*/ 240507 w 323851"/>
              <a:gd name="connsiteY3" fmla="*/ 78581 h 2021681"/>
              <a:gd name="connsiteX4" fmla="*/ 233363 w 323851"/>
              <a:gd name="connsiteY4" fmla="*/ 90487 h 2021681"/>
              <a:gd name="connsiteX5" fmla="*/ 230982 w 323851"/>
              <a:gd name="connsiteY5" fmla="*/ 111918 h 2021681"/>
              <a:gd name="connsiteX6" fmla="*/ 204788 w 323851"/>
              <a:gd name="connsiteY6" fmla="*/ 111918 h 2021681"/>
              <a:gd name="connsiteX7" fmla="*/ 192882 w 323851"/>
              <a:gd name="connsiteY7" fmla="*/ 128587 h 2021681"/>
              <a:gd name="connsiteX8" fmla="*/ 185738 w 323851"/>
              <a:gd name="connsiteY8" fmla="*/ 145256 h 2021681"/>
              <a:gd name="connsiteX9" fmla="*/ 188119 w 323851"/>
              <a:gd name="connsiteY9" fmla="*/ 164306 h 2021681"/>
              <a:gd name="connsiteX10" fmla="*/ 173832 w 323851"/>
              <a:gd name="connsiteY10" fmla="*/ 188118 h 2021681"/>
              <a:gd name="connsiteX11" fmla="*/ 147638 w 323851"/>
              <a:gd name="connsiteY11" fmla="*/ 171450 h 2021681"/>
              <a:gd name="connsiteX12" fmla="*/ 121444 w 323851"/>
              <a:gd name="connsiteY12" fmla="*/ 173831 h 2021681"/>
              <a:gd name="connsiteX13" fmla="*/ 123825 w 323851"/>
              <a:gd name="connsiteY13" fmla="*/ 211931 h 2021681"/>
              <a:gd name="connsiteX14" fmla="*/ 126207 w 323851"/>
              <a:gd name="connsiteY14" fmla="*/ 233362 h 2021681"/>
              <a:gd name="connsiteX15" fmla="*/ 116682 w 323851"/>
              <a:gd name="connsiteY15" fmla="*/ 252412 h 2021681"/>
              <a:gd name="connsiteX16" fmla="*/ 95250 w 323851"/>
              <a:gd name="connsiteY16" fmla="*/ 273843 h 2021681"/>
              <a:gd name="connsiteX17" fmla="*/ 95250 w 323851"/>
              <a:gd name="connsiteY17" fmla="*/ 304800 h 2021681"/>
              <a:gd name="connsiteX18" fmla="*/ 61913 w 323851"/>
              <a:gd name="connsiteY18" fmla="*/ 300037 h 2021681"/>
              <a:gd name="connsiteX19" fmla="*/ 59532 w 323851"/>
              <a:gd name="connsiteY19" fmla="*/ 316706 h 2021681"/>
              <a:gd name="connsiteX20" fmla="*/ 69057 w 323851"/>
              <a:gd name="connsiteY20" fmla="*/ 342900 h 2021681"/>
              <a:gd name="connsiteX21" fmla="*/ 90488 w 323851"/>
              <a:gd name="connsiteY21" fmla="*/ 371475 h 2021681"/>
              <a:gd name="connsiteX22" fmla="*/ 114300 w 323851"/>
              <a:gd name="connsiteY22" fmla="*/ 404812 h 2021681"/>
              <a:gd name="connsiteX23" fmla="*/ 121444 w 323851"/>
              <a:gd name="connsiteY23" fmla="*/ 419100 h 2021681"/>
              <a:gd name="connsiteX24" fmla="*/ 152400 w 323851"/>
              <a:gd name="connsiteY24" fmla="*/ 431006 h 2021681"/>
              <a:gd name="connsiteX25" fmla="*/ 152400 w 323851"/>
              <a:gd name="connsiteY25" fmla="*/ 447675 h 2021681"/>
              <a:gd name="connsiteX26" fmla="*/ 138113 w 323851"/>
              <a:gd name="connsiteY26" fmla="*/ 466725 h 2021681"/>
              <a:gd name="connsiteX27" fmla="*/ 111919 w 323851"/>
              <a:gd name="connsiteY27" fmla="*/ 473868 h 2021681"/>
              <a:gd name="connsiteX28" fmla="*/ 100013 w 323851"/>
              <a:gd name="connsiteY28" fmla="*/ 492918 h 2021681"/>
              <a:gd name="connsiteX29" fmla="*/ 88107 w 323851"/>
              <a:gd name="connsiteY29" fmla="*/ 528637 h 2021681"/>
              <a:gd name="connsiteX30" fmla="*/ 100013 w 323851"/>
              <a:gd name="connsiteY30" fmla="*/ 552450 h 2021681"/>
              <a:gd name="connsiteX31" fmla="*/ 116682 w 323851"/>
              <a:gd name="connsiteY31" fmla="*/ 569118 h 2021681"/>
              <a:gd name="connsiteX32" fmla="*/ 116682 w 323851"/>
              <a:gd name="connsiteY32" fmla="*/ 592931 h 2021681"/>
              <a:gd name="connsiteX33" fmla="*/ 133350 w 323851"/>
              <a:gd name="connsiteY33" fmla="*/ 607218 h 2021681"/>
              <a:gd name="connsiteX34" fmla="*/ 114300 w 323851"/>
              <a:gd name="connsiteY34" fmla="*/ 623887 h 2021681"/>
              <a:gd name="connsiteX35" fmla="*/ 114300 w 323851"/>
              <a:gd name="connsiteY35" fmla="*/ 645318 h 2021681"/>
              <a:gd name="connsiteX36" fmla="*/ 128588 w 323851"/>
              <a:gd name="connsiteY36" fmla="*/ 666750 h 2021681"/>
              <a:gd name="connsiteX37" fmla="*/ 126207 w 323851"/>
              <a:gd name="connsiteY37" fmla="*/ 688181 h 2021681"/>
              <a:gd name="connsiteX38" fmla="*/ 126207 w 323851"/>
              <a:gd name="connsiteY38" fmla="*/ 711993 h 2021681"/>
              <a:gd name="connsiteX39" fmla="*/ 107157 w 323851"/>
              <a:gd name="connsiteY39" fmla="*/ 731043 h 2021681"/>
              <a:gd name="connsiteX40" fmla="*/ 123825 w 323851"/>
              <a:gd name="connsiteY40" fmla="*/ 759618 h 2021681"/>
              <a:gd name="connsiteX41" fmla="*/ 109538 w 323851"/>
              <a:gd name="connsiteY41" fmla="*/ 788193 h 2021681"/>
              <a:gd name="connsiteX42" fmla="*/ 97632 w 323851"/>
              <a:gd name="connsiteY42" fmla="*/ 814387 h 2021681"/>
              <a:gd name="connsiteX43" fmla="*/ 109538 w 323851"/>
              <a:gd name="connsiteY43" fmla="*/ 838200 h 2021681"/>
              <a:gd name="connsiteX44" fmla="*/ 116682 w 323851"/>
              <a:gd name="connsiteY44" fmla="*/ 866775 h 2021681"/>
              <a:gd name="connsiteX45" fmla="*/ 102394 w 323851"/>
              <a:gd name="connsiteY45" fmla="*/ 885825 h 2021681"/>
              <a:gd name="connsiteX46" fmla="*/ 85725 w 323851"/>
              <a:gd name="connsiteY46" fmla="*/ 909637 h 2021681"/>
              <a:gd name="connsiteX47" fmla="*/ 85725 w 323851"/>
              <a:gd name="connsiteY47" fmla="*/ 926306 h 2021681"/>
              <a:gd name="connsiteX48" fmla="*/ 76200 w 323851"/>
              <a:gd name="connsiteY48" fmla="*/ 950118 h 2021681"/>
              <a:gd name="connsiteX49" fmla="*/ 61913 w 323851"/>
              <a:gd name="connsiteY49" fmla="*/ 964406 h 2021681"/>
              <a:gd name="connsiteX50" fmla="*/ 35719 w 323851"/>
              <a:gd name="connsiteY50" fmla="*/ 962025 h 2021681"/>
              <a:gd name="connsiteX51" fmla="*/ 14288 w 323851"/>
              <a:gd name="connsiteY51" fmla="*/ 978693 h 2021681"/>
              <a:gd name="connsiteX52" fmla="*/ 0 w 323851"/>
              <a:gd name="connsiteY52" fmla="*/ 1000125 h 2021681"/>
              <a:gd name="connsiteX53" fmla="*/ 11907 w 323851"/>
              <a:gd name="connsiteY53" fmla="*/ 1054893 h 2021681"/>
              <a:gd name="connsiteX54" fmla="*/ 30957 w 323851"/>
              <a:gd name="connsiteY54" fmla="*/ 1100137 h 2021681"/>
              <a:gd name="connsiteX55" fmla="*/ 57150 w 323851"/>
              <a:gd name="connsiteY55" fmla="*/ 1181100 h 2021681"/>
              <a:gd name="connsiteX56" fmla="*/ 76200 w 323851"/>
              <a:gd name="connsiteY56" fmla="*/ 1254918 h 2021681"/>
              <a:gd name="connsiteX57" fmla="*/ 95250 w 323851"/>
              <a:gd name="connsiteY57" fmla="*/ 1316831 h 2021681"/>
              <a:gd name="connsiteX58" fmla="*/ 114300 w 323851"/>
              <a:gd name="connsiteY58" fmla="*/ 1383506 h 2021681"/>
              <a:gd name="connsiteX59" fmla="*/ 135732 w 323851"/>
              <a:gd name="connsiteY59" fmla="*/ 1452562 h 2021681"/>
              <a:gd name="connsiteX60" fmla="*/ 150019 w 323851"/>
              <a:gd name="connsiteY60" fmla="*/ 1504950 h 2021681"/>
              <a:gd name="connsiteX61" fmla="*/ 171450 w 323851"/>
              <a:gd name="connsiteY61" fmla="*/ 1557337 h 2021681"/>
              <a:gd name="connsiteX62" fmla="*/ 200025 w 323851"/>
              <a:gd name="connsiteY62" fmla="*/ 1643062 h 2021681"/>
              <a:gd name="connsiteX63" fmla="*/ 276225 w 323851"/>
              <a:gd name="connsiteY63" fmla="*/ 1885950 h 2021681"/>
              <a:gd name="connsiteX64" fmla="*/ 323851 w 323851"/>
              <a:gd name="connsiteY64" fmla="*/ 2021681 h 2021681"/>
              <a:gd name="connsiteX0" fmla="*/ 276225 w 323851"/>
              <a:gd name="connsiteY0" fmla="*/ 0 h 2021681"/>
              <a:gd name="connsiteX1" fmla="*/ 242888 w 323851"/>
              <a:gd name="connsiteY1" fmla="*/ 40481 h 2021681"/>
              <a:gd name="connsiteX2" fmla="*/ 247650 w 323851"/>
              <a:gd name="connsiteY2" fmla="*/ 59531 h 2021681"/>
              <a:gd name="connsiteX3" fmla="*/ 240507 w 323851"/>
              <a:gd name="connsiteY3" fmla="*/ 78581 h 2021681"/>
              <a:gd name="connsiteX4" fmla="*/ 233363 w 323851"/>
              <a:gd name="connsiteY4" fmla="*/ 90487 h 2021681"/>
              <a:gd name="connsiteX5" fmla="*/ 230982 w 323851"/>
              <a:gd name="connsiteY5" fmla="*/ 111918 h 2021681"/>
              <a:gd name="connsiteX6" fmla="*/ 204788 w 323851"/>
              <a:gd name="connsiteY6" fmla="*/ 111918 h 2021681"/>
              <a:gd name="connsiteX7" fmla="*/ 192882 w 323851"/>
              <a:gd name="connsiteY7" fmla="*/ 128587 h 2021681"/>
              <a:gd name="connsiteX8" fmla="*/ 185738 w 323851"/>
              <a:gd name="connsiteY8" fmla="*/ 145256 h 2021681"/>
              <a:gd name="connsiteX9" fmla="*/ 188119 w 323851"/>
              <a:gd name="connsiteY9" fmla="*/ 164306 h 2021681"/>
              <a:gd name="connsiteX10" fmla="*/ 173832 w 323851"/>
              <a:gd name="connsiteY10" fmla="*/ 188118 h 2021681"/>
              <a:gd name="connsiteX11" fmla="*/ 147638 w 323851"/>
              <a:gd name="connsiteY11" fmla="*/ 171450 h 2021681"/>
              <a:gd name="connsiteX12" fmla="*/ 121444 w 323851"/>
              <a:gd name="connsiteY12" fmla="*/ 173831 h 2021681"/>
              <a:gd name="connsiteX13" fmla="*/ 123825 w 323851"/>
              <a:gd name="connsiteY13" fmla="*/ 211931 h 2021681"/>
              <a:gd name="connsiteX14" fmla="*/ 126207 w 323851"/>
              <a:gd name="connsiteY14" fmla="*/ 233362 h 2021681"/>
              <a:gd name="connsiteX15" fmla="*/ 116682 w 323851"/>
              <a:gd name="connsiteY15" fmla="*/ 252412 h 2021681"/>
              <a:gd name="connsiteX16" fmla="*/ 95250 w 323851"/>
              <a:gd name="connsiteY16" fmla="*/ 273843 h 2021681"/>
              <a:gd name="connsiteX17" fmla="*/ 95250 w 323851"/>
              <a:gd name="connsiteY17" fmla="*/ 304800 h 2021681"/>
              <a:gd name="connsiteX18" fmla="*/ 61913 w 323851"/>
              <a:gd name="connsiteY18" fmla="*/ 300037 h 2021681"/>
              <a:gd name="connsiteX19" fmla="*/ 59532 w 323851"/>
              <a:gd name="connsiteY19" fmla="*/ 316706 h 2021681"/>
              <a:gd name="connsiteX20" fmla="*/ 69057 w 323851"/>
              <a:gd name="connsiteY20" fmla="*/ 342900 h 2021681"/>
              <a:gd name="connsiteX21" fmla="*/ 90488 w 323851"/>
              <a:gd name="connsiteY21" fmla="*/ 371475 h 2021681"/>
              <a:gd name="connsiteX22" fmla="*/ 114300 w 323851"/>
              <a:gd name="connsiteY22" fmla="*/ 404812 h 2021681"/>
              <a:gd name="connsiteX23" fmla="*/ 121444 w 323851"/>
              <a:gd name="connsiteY23" fmla="*/ 419100 h 2021681"/>
              <a:gd name="connsiteX24" fmla="*/ 152400 w 323851"/>
              <a:gd name="connsiteY24" fmla="*/ 431006 h 2021681"/>
              <a:gd name="connsiteX25" fmla="*/ 152400 w 323851"/>
              <a:gd name="connsiteY25" fmla="*/ 447675 h 2021681"/>
              <a:gd name="connsiteX26" fmla="*/ 138113 w 323851"/>
              <a:gd name="connsiteY26" fmla="*/ 466725 h 2021681"/>
              <a:gd name="connsiteX27" fmla="*/ 111919 w 323851"/>
              <a:gd name="connsiteY27" fmla="*/ 473868 h 2021681"/>
              <a:gd name="connsiteX28" fmla="*/ 100013 w 323851"/>
              <a:gd name="connsiteY28" fmla="*/ 492918 h 2021681"/>
              <a:gd name="connsiteX29" fmla="*/ 88107 w 323851"/>
              <a:gd name="connsiteY29" fmla="*/ 528637 h 2021681"/>
              <a:gd name="connsiteX30" fmla="*/ 100013 w 323851"/>
              <a:gd name="connsiteY30" fmla="*/ 552450 h 2021681"/>
              <a:gd name="connsiteX31" fmla="*/ 116682 w 323851"/>
              <a:gd name="connsiteY31" fmla="*/ 569118 h 2021681"/>
              <a:gd name="connsiteX32" fmla="*/ 116682 w 323851"/>
              <a:gd name="connsiteY32" fmla="*/ 592931 h 2021681"/>
              <a:gd name="connsiteX33" fmla="*/ 133350 w 323851"/>
              <a:gd name="connsiteY33" fmla="*/ 607218 h 2021681"/>
              <a:gd name="connsiteX34" fmla="*/ 114300 w 323851"/>
              <a:gd name="connsiteY34" fmla="*/ 623887 h 2021681"/>
              <a:gd name="connsiteX35" fmla="*/ 114300 w 323851"/>
              <a:gd name="connsiteY35" fmla="*/ 645318 h 2021681"/>
              <a:gd name="connsiteX36" fmla="*/ 128588 w 323851"/>
              <a:gd name="connsiteY36" fmla="*/ 666750 h 2021681"/>
              <a:gd name="connsiteX37" fmla="*/ 126207 w 323851"/>
              <a:gd name="connsiteY37" fmla="*/ 688181 h 2021681"/>
              <a:gd name="connsiteX38" fmla="*/ 126207 w 323851"/>
              <a:gd name="connsiteY38" fmla="*/ 711993 h 2021681"/>
              <a:gd name="connsiteX39" fmla="*/ 107157 w 323851"/>
              <a:gd name="connsiteY39" fmla="*/ 731043 h 2021681"/>
              <a:gd name="connsiteX40" fmla="*/ 123825 w 323851"/>
              <a:gd name="connsiteY40" fmla="*/ 759618 h 2021681"/>
              <a:gd name="connsiteX41" fmla="*/ 109538 w 323851"/>
              <a:gd name="connsiteY41" fmla="*/ 788193 h 2021681"/>
              <a:gd name="connsiteX42" fmla="*/ 97632 w 323851"/>
              <a:gd name="connsiteY42" fmla="*/ 814387 h 2021681"/>
              <a:gd name="connsiteX43" fmla="*/ 109538 w 323851"/>
              <a:gd name="connsiteY43" fmla="*/ 838200 h 2021681"/>
              <a:gd name="connsiteX44" fmla="*/ 116682 w 323851"/>
              <a:gd name="connsiteY44" fmla="*/ 866775 h 2021681"/>
              <a:gd name="connsiteX45" fmla="*/ 102394 w 323851"/>
              <a:gd name="connsiteY45" fmla="*/ 885825 h 2021681"/>
              <a:gd name="connsiteX46" fmla="*/ 85725 w 323851"/>
              <a:gd name="connsiteY46" fmla="*/ 909637 h 2021681"/>
              <a:gd name="connsiteX47" fmla="*/ 85725 w 323851"/>
              <a:gd name="connsiteY47" fmla="*/ 926306 h 2021681"/>
              <a:gd name="connsiteX48" fmla="*/ 76200 w 323851"/>
              <a:gd name="connsiteY48" fmla="*/ 950118 h 2021681"/>
              <a:gd name="connsiteX49" fmla="*/ 61913 w 323851"/>
              <a:gd name="connsiteY49" fmla="*/ 964406 h 2021681"/>
              <a:gd name="connsiteX50" fmla="*/ 35719 w 323851"/>
              <a:gd name="connsiteY50" fmla="*/ 962025 h 2021681"/>
              <a:gd name="connsiteX51" fmla="*/ 14288 w 323851"/>
              <a:gd name="connsiteY51" fmla="*/ 978693 h 2021681"/>
              <a:gd name="connsiteX52" fmla="*/ 0 w 323851"/>
              <a:gd name="connsiteY52" fmla="*/ 1000125 h 2021681"/>
              <a:gd name="connsiteX53" fmla="*/ 11907 w 323851"/>
              <a:gd name="connsiteY53" fmla="*/ 1054893 h 2021681"/>
              <a:gd name="connsiteX54" fmla="*/ 30957 w 323851"/>
              <a:gd name="connsiteY54" fmla="*/ 1100137 h 2021681"/>
              <a:gd name="connsiteX55" fmla="*/ 57150 w 323851"/>
              <a:gd name="connsiteY55" fmla="*/ 1181100 h 2021681"/>
              <a:gd name="connsiteX56" fmla="*/ 76200 w 323851"/>
              <a:gd name="connsiteY56" fmla="*/ 1254918 h 2021681"/>
              <a:gd name="connsiteX57" fmla="*/ 95250 w 323851"/>
              <a:gd name="connsiteY57" fmla="*/ 1316831 h 2021681"/>
              <a:gd name="connsiteX58" fmla="*/ 114300 w 323851"/>
              <a:gd name="connsiteY58" fmla="*/ 1383506 h 2021681"/>
              <a:gd name="connsiteX59" fmla="*/ 135732 w 323851"/>
              <a:gd name="connsiteY59" fmla="*/ 1452562 h 2021681"/>
              <a:gd name="connsiteX60" fmla="*/ 150019 w 323851"/>
              <a:gd name="connsiteY60" fmla="*/ 1504950 h 2021681"/>
              <a:gd name="connsiteX61" fmla="*/ 171450 w 323851"/>
              <a:gd name="connsiteY61" fmla="*/ 1557337 h 2021681"/>
              <a:gd name="connsiteX62" fmla="*/ 200025 w 323851"/>
              <a:gd name="connsiteY62" fmla="*/ 1643062 h 2021681"/>
              <a:gd name="connsiteX63" fmla="*/ 226219 w 323851"/>
              <a:gd name="connsiteY63" fmla="*/ 1731168 h 2021681"/>
              <a:gd name="connsiteX64" fmla="*/ 276225 w 323851"/>
              <a:gd name="connsiteY64" fmla="*/ 1885950 h 2021681"/>
              <a:gd name="connsiteX65" fmla="*/ 323851 w 323851"/>
              <a:gd name="connsiteY65" fmla="*/ 2021681 h 2021681"/>
              <a:gd name="connsiteX0" fmla="*/ 276225 w 323851"/>
              <a:gd name="connsiteY0" fmla="*/ 0 h 2021681"/>
              <a:gd name="connsiteX1" fmla="*/ 242888 w 323851"/>
              <a:gd name="connsiteY1" fmla="*/ 40481 h 2021681"/>
              <a:gd name="connsiteX2" fmla="*/ 247650 w 323851"/>
              <a:gd name="connsiteY2" fmla="*/ 59531 h 2021681"/>
              <a:gd name="connsiteX3" fmla="*/ 240507 w 323851"/>
              <a:gd name="connsiteY3" fmla="*/ 78581 h 2021681"/>
              <a:gd name="connsiteX4" fmla="*/ 233363 w 323851"/>
              <a:gd name="connsiteY4" fmla="*/ 90487 h 2021681"/>
              <a:gd name="connsiteX5" fmla="*/ 230982 w 323851"/>
              <a:gd name="connsiteY5" fmla="*/ 111918 h 2021681"/>
              <a:gd name="connsiteX6" fmla="*/ 204788 w 323851"/>
              <a:gd name="connsiteY6" fmla="*/ 111918 h 2021681"/>
              <a:gd name="connsiteX7" fmla="*/ 192882 w 323851"/>
              <a:gd name="connsiteY7" fmla="*/ 128587 h 2021681"/>
              <a:gd name="connsiteX8" fmla="*/ 185738 w 323851"/>
              <a:gd name="connsiteY8" fmla="*/ 145256 h 2021681"/>
              <a:gd name="connsiteX9" fmla="*/ 188119 w 323851"/>
              <a:gd name="connsiteY9" fmla="*/ 164306 h 2021681"/>
              <a:gd name="connsiteX10" fmla="*/ 173832 w 323851"/>
              <a:gd name="connsiteY10" fmla="*/ 188118 h 2021681"/>
              <a:gd name="connsiteX11" fmla="*/ 147638 w 323851"/>
              <a:gd name="connsiteY11" fmla="*/ 171450 h 2021681"/>
              <a:gd name="connsiteX12" fmla="*/ 121444 w 323851"/>
              <a:gd name="connsiteY12" fmla="*/ 173831 h 2021681"/>
              <a:gd name="connsiteX13" fmla="*/ 123825 w 323851"/>
              <a:gd name="connsiteY13" fmla="*/ 211931 h 2021681"/>
              <a:gd name="connsiteX14" fmla="*/ 126207 w 323851"/>
              <a:gd name="connsiteY14" fmla="*/ 233362 h 2021681"/>
              <a:gd name="connsiteX15" fmla="*/ 116682 w 323851"/>
              <a:gd name="connsiteY15" fmla="*/ 252412 h 2021681"/>
              <a:gd name="connsiteX16" fmla="*/ 95250 w 323851"/>
              <a:gd name="connsiteY16" fmla="*/ 273843 h 2021681"/>
              <a:gd name="connsiteX17" fmla="*/ 95250 w 323851"/>
              <a:gd name="connsiteY17" fmla="*/ 304800 h 2021681"/>
              <a:gd name="connsiteX18" fmla="*/ 61913 w 323851"/>
              <a:gd name="connsiteY18" fmla="*/ 300037 h 2021681"/>
              <a:gd name="connsiteX19" fmla="*/ 59532 w 323851"/>
              <a:gd name="connsiteY19" fmla="*/ 316706 h 2021681"/>
              <a:gd name="connsiteX20" fmla="*/ 69057 w 323851"/>
              <a:gd name="connsiteY20" fmla="*/ 342900 h 2021681"/>
              <a:gd name="connsiteX21" fmla="*/ 90488 w 323851"/>
              <a:gd name="connsiteY21" fmla="*/ 371475 h 2021681"/>
              <a:gd name="connsiteX22" fmla="*/ 114300 w 323851"/>
              <a:gd name="connsiteY22" fmla="*/ 404812 h 2021681"/>
              <a:gd name="connsiteX23" fmla="*/ 121444 w 323851"/>
              <a:gd name="connsiteY23" fmla="*/ 419100 h 2021681"/>
              <a:gd name="connsiteX24" fmla="*/ 152400 w 323851"/>
              <a:gd name="connsiteY24" fmla="*/ 431006 h 2021681"/>
              <a:gd name="connsiteX25" fmla="*/ 152400 w 323851"/>
              <a:gd name="connsiteY25" fmla="*/ 447675 h 2021681"/>
              <a:gd name="connsiteX26" fmla="*/ 138113 w 323851"/>
              <a:gd name="connsiteY26" fmla="*/ 466725 h 2021681"/>
              <a:gd name="connsiteX27" fmla="*/ 111919 w 323851"/>
              <a:gd name="connsiteY27" fmla="*/ 473868 h 2021681"/>
              <a:gd name="connsiteX28" fmla="*/ 100013 w 323851"/>
              <a:gd name="connsiteY28" fmla="*/ 492918 h 2021681"/>
              <a:gd name="connsiteX29" fmla="*/ 88107 w 323851"/>
              <a:gd name="connsiteY29" fmla="*/ 528637 h 2021681"/>
              <a:gd name="connsiteX30" fmla="*/ 100013 w 323851"/>
              <a:gd name="connsiteY30" fmla="*/ 552450 h 2021681"/>
              <a:gd name="connsiteX31" fmla="*/ 116682 w 323851"/>
              <a:gd name="connsiteY31" fmla="*/ 569118 h 2021681"/>
              <a:gd name="connsiteX32" fmla="*/ 116682 w 323851"/>
              <a:gd name="connsiteY32" fmla="*/ 592931 h 2021681"/>
              <a:gd name="connsiteX33" fmla="*/ 133350 w 323851"/>
              <a:gd name="connsiteY33" fmla="*/ 607218 h 2021681"/>
              <a:gd name="connsiteX34" fmla="*/ 114300 w 323851"/>
              <a:gd name="connsiteY34" fmla="*/ 623887 h 2021681"/>
              <a:gd name="connsiteX35" fmla="*/ 114300 w 323851"/>
              <a:gd name="connsiteY35" fmla="*/ 645318 h 2021681"/>
              <a:gd name="connsiteX36" fmla="*/ 128588 w 323851"/>
              <a:gd name="connsiteY36" fmla="*/ 666750 h 2021681"/>
              <a:gd name="connsiteX37" fmla="*/ 126207 w 323851"/>
              <a:gd name="connsiteY37" fmla="*/ 688181 h 2021681"/>
              <a:gd name="connsiteX38" fmla="*/ 126207 w 323851"/>
              <a:gd name="connsiteY38" fmla="*/ 711993 h 2021681"/>
              <a:gd name="connsiteX39" fmla="*/ 107157 w 323851"/>
              <a:gd name="connsiteY39" fmla="*/ 731043 h 2021681"/>
              <a:gd name="connsiteX40" fmla="*/ 123825 w 323851"/>
              <a:gd name="connsiteY40" fmla="*/ 759618 h 2021681"/>
              <a:gd name="connsiteX41" fmla="*/ 109538 w 323851"/>
              <a:gd name="connsiteY41" fmla="*/ 788193 h 2021681"/>
              <a:gd name="connsiteX42" fmla="*/ 97632 w 323851"/>
              <a:gd name="connsiteY42" fmla="*/ 814387 h 2021681"/>
              <a:gd name="connsiteX43" fmla="*/ 109538 w 323851"/>
              <a:gd name="connsiteY43" fmla="*/ 838200 h 2021681"/>
              <a:gd name="connsiteX44" fmla="*/ 116682 w 323851"/>
              <a:gd name="connsiteY44" fmla="*/ 866775 h 2021681"/>
              <a:gd name="connsiteX45" fmla="*/ 102394 w 323851"/>
              <a:gd name="connsiteY45" fmla="*/ 885825 h 2021681"/>
              <a:gd name="connsiteX46" fmla="*/ 85725 w 323851"/>
              <a:gd name="connsiteY46" fmla="*/ 909637 h 2021681"/>
              <a:gd name="connsiteX47" fmla="*/ 85725 w 323851"/>
              <a:gd name="connsiteY47" fmla="*/ 926306 h 2021681"/>
              <a:gd name="connsiteX48" fmla="*/ 76200 w 323851"/>
              <a:gd name="connsiteY48" fmla="*/ 950118 h 2021681"/>
              <a:gd name="connsiteX49" fmla="*/ 61913 w 323851"/>
              <a:gd name="connsiteY49" fmla="*/ 964406 h 2021681"/>
              <a:gd name="connsiteX50" fmla="*/ 35719 w 323851"/>
              <a:gd name="connsiteY50" fmla="*/ 962025 h 2021681"/>
              <a:gd name="connsiteX51" fmla="*/ 14288 w 323851"/>
              <a:gd name="connsiteY51" fmla="*/ 978693 h 2021681"/>
              <a:gd name="connsiteX52" fmla="*/ 0 w 323851"/>
              <a:gd name="connsiteY52" fmla="*/ 1000125 h 2021681"/>
              <a:gd name="connsiteX53" fmla="*/ 11907 w 323851"/>
              <a:gd name="connsiteY53" fmla="*/ 1054893 h 2021681"/>
              <a:gd name="connsiteX54" fmla="*/ 30957 w 323851"/>
              <a:gd name="connsiteY54" fmla="*/ 1100137 h 2021681"/>
              <a:gd name="connsiteX55" fmla="*/ 57150 w 323851"/>
              <a:gd name="connsiteY55" fmla="*/ 1181100 h 2021681"/>
              <a:gd name="connsiteX56" fmla="*/ 76200 w 323851"/>
              <a:gd name="connsiteY56" fmla="*/ 1254918 h 2021681"/>
              <a:gd name="connsiteX57" fmla="*/ 95250 w 323851"/>
              <a:gd name="connsiteY57" fmla="*/ 1316831 h 2021681"/>
              <a:gd name="connsiteX58" fmla="*/ 114300 w 323851"/>
              <a:gd name="connsiteY58" fmla="*/ 1383506 h 2021681"/>
              <a:gd name="connsiteX59" fmla="*/ 135732 w 323851"/>
              <a:gd name="connsiteY59" fmla="*/ 1452562 h 2021681"/>
              <a:gd name="connsiteX60" fmla="*/ 150019 w 323851"/>
              <a:gd name="connsiteY60" fmla="*/ 1504950 h 2021681"/>
              <a:gd name="connsiteX61" fmla="*/ 171450 w 323851"/>
              <a:gd name="connsiteY61" fmla="*/ 1557337 h 2021681"/>
              <a:gd name="connsiteX62" fmla="*/ 200025 w 323851"/>
              <a:gd name="connsiteY62" fmla="*/ 1643062 h 2021681"/>
              <a:gd name="connsiteX63" fmla="*/ 226219 w 323851"/>
              <a:gd name="connsiteY63" fmla="*/ 1731168 h 2021681"/>
              <a:gd name="connsiteX64" fmla="*/ 276225 w 323851"/>
              <a:gd name="connsiteY64" fmla="*/ 1885950 h 2021681"/>
              <a:gd name="connsiteX65" fmla="*/ 292894 w 323851"/>
              <a:gd name="connsiteY65" fmla="*/ 1928812 h 2021681"/>
              <a:gd name="connsiteX66" fmla="*/ 323851 w 323851"/>
              <a:gd name="connsiteY66" fmla="*/ 2021681 h 2021681"/>
              <a:gd name="connsiteX0" fmla="*/ 276225 w 323851"/>
              <a:gd name="connsiteY0" fmla="*/ 0 h 2021681"/>
              <a:gd name="connsiteX1" fmla="*/ 242888 w 323851"/>
              <a:gd name="connsiteY1" fmla="*/ 40481 h 2021681"/>
              <a:gd name="connsiteX2" fmla="*/ 247650 w 323851"/>
              <a:gd name="connsiteY2" fmla="*/ 59531 h 2021681"/>
              <a:gd name="connsiteX3" fmla="*/ 240507 w 323851"/>
              <a:gd name="connsiteY3" fmla="*/ 78581 h 2021681"/>
              <a:gd name="connsiteX4" fmla="*/ 233363 w 323851"/>
              <a:gd name="connsiteY4" fmla="*/ 90487 h 2021681"/>
              <a:gd name="connsiteX5" fmla="*/ 230982 w 323851"/>
              <a:gd name="connsiteY5" fmla="*/ 111918 h 2021681"/>
              <a:gd name="connsiteX6" fmla="*/ 204788 w 323851"/>
              <a:gd name="connsiteY6" fmla="*/ 111918 h 2021681"/>
              <a:gd name="connsiteX7" fmla="*/ 192882 w 323851"/>
              <a:gd name="connsiteY7" fmla="*/ 128587 h 2021681"/>
              <a:gd name="connsiteX8" fmla="*/ 185738 w 323851"/>
              <a:gd name="connsiteY8" fmla="*/ 145256 h 2021681"/>
              <a:gd name="connsiteX9" fmla="*/ 188119 w 323851"/>
              <a:gd name="connsiteY9" fmla="*/ 164306 h 2021681"/>
              <a:gd name="connsiteX10" fmla="*/ 173832 w 323851"/>
              <a:gd name="connsiteY10" fmla="*/ 188118 h 2021681"/>
              <a:gd name="connsiteX11" fmla="*/ 147638 w 323851"/>
              <a:gd name="connsiteY11" fmla="*/ 171450 h 2021681"/>
              <a:gd name="connsiteX12" fmla="*/ 121444 w 323851"/>
              <a:gd name="connsiteY12" fmla="*/ 173831 h 2021681"/>
              <a:gd name="connsiteX13" fmla="*/ 123825 w 323851"/>
              <a:gd name="connsiteY13" fmla="*/ 211931 h 2021681"/>
              <a:gd name="connsiteX14" fmla="*/ 126207 w 323851"/>
              <a:gd name="connsiteY14" fmla="*/ 233362 h 2021681"/>
              <a:gd name="connsiteX15" fmla="*/ 116682 w 323851"/>
              <a:gd name="connsiteY15" fmla="*/ 252412 h 2021681"/>
              <a:gd name="connsiteX16" fmla="*/ 95250 w 323851"/>
              <a:gd name="connsiteY16" fmla="*/ 273843 h 2021681"/>
              <a:gd name="connsiteX17" fmla="*/ 95250 w 323851"/>
              <a:gd name="connsiteY17" fmla="*/ 304800 h 2021681"/>
              <a:gd name="connsiteX18" fmla="*/ 61913 w 323851"/>
              <a:gd name="connsiteY18" fmla="*/ 300037 h 2021681"/>
              <a:gd name="connsiteX19" fmla="*/ 59532 w 323851"/>
              <a:gd name="connsiteY19" fmla="*/ 316706 h 2021681"/>
              <a:gd name="connsiteX20" fmla="*/ 69057 w 323851"/>
              <a:gd name="connsiteY20" fmla="*/ 342900 h 2021681"/>
              <a:gd name="connsiteX21" fmla="*/ 90488 w 323851"/>
              <a:gd name="connsiteY21" fmla="*/ 371475 h 2021681"/>
              <a:gd name="connsiteX22" fmla="*/ 114300 w 323851"/>
              <a:gd name="connsiteY22" fmla="*/ 404812 h 2021681"/>
              <a:gd name="connsiteX23" fmla="*/ 121444 w 323851"/>
              <a:gd name="connsiteY23" fmla="*/ 419100 h 2021681"/>
              <a:gd name="connsiteX24" fmla="*/ 152400 w 323851"/>
              <a:gd name="connsiteY24" fmla="*/ 431006 h 2021681"/>
              <a:gd name="connsiteX25" fmla="*/ 152400 w 323851"/>
              <a:gd name="connsiteY25" fmla="*/ 447675 h 2021681"/>
              <a:gd name="connsiteX26" fmla="*/ 138113 w 323851"/>
              <a:gd name="connsiteY26" fmla="*/ 466725 h 2021681"/>
              <a:gd name="connsiteX27" fmla="*/ 111919 w 323851"/>
              <a:gd name="connsiteY27" fmla="*/ 473868 h 2021681"/>
              <a:gd name="connsiteX28" fmla="*/ 100013 w 323851"/>
              <a:gd name="connsiteY28" fmla="*/ 492918 h 2021681"/>
              <a:gd name="connsiteX29" fmla="*/ 88107 w 323851"/>
              <a:gd name="connsiteY29" fmla="*/ 528637 h 2021681"/>
              <a:gd name="connsiteX30" fmla="*/ 100013 w 323851"/>
              <a:gd name="connsiteY30" fmla="*/ 552450 h 2021681"/>
              <a:gd name="connsiteX31" fmla="*/ 116682 w 323851"/>
              <a:gd name="connsiteY31" fmla="*/ 569118 h 2021681"/>
              <a:gd name="connsiteX32" fmla="*/ 116682 w 323851"/>
              <a:gd name="connsiteY32" fmla="*/ 592931 h 2021681"/>
              <a:gd name="connsiteX33" fmla="*/ 133350 w 323851"/>
              <a:gd name="connsiteY33" fmla="*/ 607218 h 2021681"/>
              <a:gd name="connsiteX34" fmla="*/ 114300 w 323851"/>
              <a:gd name="connsiteY34" fmla="*/ 623887 h 2021681"/>
              <a:gd name="connsiteX35" fmla="*/ 114300 w 323851"/>
              <a:gd name="connsiteY35" fmla="*/ 645318 h 2021681"/>
              <a:gd name="connsiteX36" fmla="*/ 128588 w 323851"/>
              <a:gd name="connsiteY36" fmla="*/ 666750 h 2021681"/>
              <a:gd name="connsiteX37" fmla="*/ 126207 w 323851"/>
              <a:gd name="connsiteY37" fmla="*/ 688181 h 2021681"/>
              <a:gd name="connsiteX38" fmla="*/ 126207 w 323851"/>
              <a:gd name="connsiteY38" fmla="*/ 711993 h 2021681"/>
              <a:gd name="connsiteX39" fmla="*/ 107157 w 323851"/>
              <a:gd name="connsiteY39" fmla="*/ 731043 h 2021681"/>
              <a:gd name="connsiteX40" fmla="*/ 123825 w 323851"/>
              <a:gd name="connsiteY40" fmla="*/ 759618 h 2021681"/>
              <a:gd name="connsiteX41" fmla="*/ 109538 w 323851"/>
              <a:gd name="connsiteY41" fmla="*/ 788193 h 2021681"/>
              <a:gd name="connsiteX42" fmla="*/ 97632 w 323851"/>
              <a:gd name="connsiteY42" fmla="*/ 814387 h 2021681"/>
              <a:gd name="connsiteX43" fmla="*/ 109538 w 323851"/>
              <a:gd name="connsiteY43" fmla="*/ 838200 h 2021681"/>
              <a:gd name="connsiteX44" fmla="*/ 116682 w 323851"/>
              <a:gd name="connsiteY44" fmla="*/ 866775 h 2021681"/>
              <a:gd name="connsiteX45" fmla="*/ 102394 w 323851"/>
              <a:gd name="connsiteY45" fmla="*/ 885825 h 2021681"/>
              <a:gd name="connsiteX46" fmla="*/ 85725 w 323851"/>
              <a:gd name="connsiteY46" fmla="*/ 909637 h 2021681"/>
              <a:gd name="connsiteX47" fmla="*/ 85725 w 323851"/>
              <a:gd name="connsiteY47" fmla="*/ 926306 h 2021681"/>
              <a:gd name="connsiteX48" fmla="*/ 76200 w 323851"/>
              <a:gd name="connsiteY48" fmla="*/ 950118 h 2021681"/>
              <a:gd name="connsiteX49" fmla="*/ 61913 w 323851"/>
              <a:gd name="connsiteY49" fmla="*/ 964406 h 2021681"/>
              <a:gd name="connsiteX50" fmla="*/ 35719 w 323851"/>
              <a:gd name="connsiteY50" fmla="*/ 962025 h 2021681"/>
              <a:gd name="connsiteX51" fmla="*/ 14288 w 323851"/>
              <a:gd name="connsiteY51" fmla="*/ 978693 h 2021681"/>
              <a:gd name="connsiteX52" fmla="*/ 0 w 323851"/>
              <a:gd name="connsiteY52" fmla="*/ 1000125 h 2021681"/>
              <a:gd name="connsiteX53" fmla="*/ 11907 w 323851"/>
              <a:gd name="connsiteY53" fmla="*/ 1054893 h 2021681"/>
              <a:gd name="connsiteX54" fmla="*/ 30957 w 323851"/>
              <a:gd name="connsiteY54" fmla="*/ 1100137 h 2021681"/>
              <a:gd name="connsiteX55" fmla="*/ 57150 w 323851"/>
              <a:gd name="connsiteY55" fmla="*/ 1181100 h 2021681"/>
              <a:gd name="connsiteX56" fmla="*/ 76200 w 323851"/>
              <a:gd name="connsiteY56" fmla="*/ 1254918 h 2021681"/>
              <a:gd name="connsiteX57" fmla="*/ 95250 w 323851"/>
              <a:gd name="connsiteY57" fmla="*/ 1316831 h 2021681"/>
              <a:gd name="connsiteX58" fmla="*/ 114300 w 323851"/>
              <a:gd name="connsiteY58" fmla="*/ 1383506 h 2021681"/>
              <a:gd name="connsiteX59" fmla="*/ 135732 w 323851"/>
              <a:gd name="connsiteY59" fmla="*/ 1452562 h 2021681"/>
              <a:gd name="connsiteX60" fmla="*/ 150019 w 323851"/>
              <a:gd name="connsiteY60" fmla="*/ 1504950 h 2021681"/>
              <a:gd name="connsiteX61" fmla="*/ 171450 w 323851"/>
              <a:gd name="connsiteY61" fmla="*/ 1557337 h 2021681"/>
              <a:gd name="connsiteX62" fmla="*/ 200025 w 323851"/>
              <a:gd name="connsiteY62" fmla="*/ 1643062 h 2021681"/>
              <a:gd name="connsiteX63" fmla="*/ 226219 w 323851"/>
              <a:gd name="connsiteY63" fmla="*/ 1731168 h 2021681"/>
              <a:gd name="connsiteX64" fmla="*/ 252413 w 323851"/>
              <a:gd name="connsiteY64" fmla="*/ 1809750 h 2021681"/>
              <a:gd name="connsiteX65" fmla="*/ 276225 w 323851"/>
              <a:gd name="connsiteY65" fmla="*/ 1885950 h 2021681"/>
              <a:gd name="connsiteX66" fmla="*/ 292894 w 323851"/>
              <a:gd name="connsiteY66" fmla="*/ 1928812 h 2021681"/>
              <a:gd name="connsiteX67" fmla="*/ 323851 w 323851"/>
              <a:gd name="connsiteY67" fmla="*/ 2021681 h 2021681"/>
              <a:gd name="connsiteX0" fmla="*/ 300037 w 347663"/>
              <a:gd name="connsiteY0" fmla="*/ 0 h 2021681"/>
              <a:gd name="connsiteX1" fmla="*/ 266700 w 347663"/>
              <a:gd name="connsiteY1" fmla="*/ 40481 h 2021681"/>
              <a:gd name="connsiteX2" fmla="*/ 271462 w 347663"/>
              <a:gd name="connsiteY2" fmla="*/ 59531 h 2021681"/>
              <a:gd name="connsiteX3" fmla="*/ 264319 w 347663"/>
              <a:gd name="connsiteY3" fmla="*/ 78581 h 2021681"/>
              <a:gd name="connsiteX4" fmla="*/ 257175 w 347663"/>
              <a:gd name="connsiteY4" fmla="*/ 90487 h 2021681"/>
              <a:gd name="connsiteX5" fmla="*/ 254794 w 347663"/>
              <a:gd name="connsiteY5" fmla="*/ 111918 h 2021681"/>
              <a:gd name="connsiteX6" fmla="*/ 228600 w 347663"/>
              <a:gd name="connsiteY6" fmla="*/ 111918 h 2021681"/>
              <a:gd name="connsiteX7" fmla="*/ 216694 w 347663"/>
              <a:gd name="connsiteY7" fmla="*/ 128587 h 2021681"/>
              <a:gd name="connsiteX8" fmla="*/ 209550 w 347663"/>
              <a:gd name="connsiteY8" fmla="*/ 145256 h 2021681"/>
              <a:gd name="connsiteX9" fmla="*/ 211931 w 347663"/>
              <a:gd name="connsiteY9" fmla="*/ 164306 h 2021681"/>
              <a:gd name="connsiteX10" fmla="*/ 197644 w 347663"/>
              <a:gd name="connsiteY10" fmla="*/ 188118 h 2021681"/>
              <a:gd name="connsiteX11" fmla="*/ 171450 w 347663"/>
              <a:gd name="connsiteY11" fmla="*/ 171450 h 2021681"/>
              <a:gd name="connsiteX12" fmla="*/ 145256 w 347663"/>
              <a:gd name="connsiteY12" fmla="*/ 173831 h 2021681"/>
              <a:gd name="connsiteX13" fmla="*/ 147637 w 347663"/>
              <a:gd name="connsiteY13" fmla="*/ 211931 h 2021681"/>
              <a:gd name="connsiteX14" fmla="*/ 150019 w 347663"/>
              <a:gd name="connsiteY14" fmla="*/ 233362 h 2021681"/>
              <a:gd name="connsiteX15" fmla="*/ 140494 w 347663"/>
              <a:gd name="connsiteY15" fmla="*/ 252412 h 2021681"/>
              <a:gd name="connsiteX16" fmla="*/ 119062 w 347663"/>
              <a:gd name="connsiteY16" fmla="*/ 273843 h 2021681"/>
              <a:gd name="connsiteX17" fmla="*/ 119062 w 347663"/>
              <a:gd name="connsiteY17" fmla="*/ 304800 h 2021681"/>
              <a:gd name="connsiteX18" fmla="*/ 85725 w 347663"/>
              <a:gd name="connsiteY18" fmla="*/ 300037 h 2021681"/>
              <a:gd name="connsiteX19" fmla="*/ 83344 w 347663"/>
              <a:gd name="connsiteY19" fmla="*/ 316706 h 2021681"/>
              <a:gd name="connsiteX20" fmla="*/ 92869 w 347663"/>
              <a:gd name="connsiteY20" fmla="*/ 342900 h 2021681"/>
              <a:gd name="connsiteX21" fmla="*/ 114300 w 347663"/>
              <a:gd name="connsiteY21" fmla="*/ 371475 h 2021681"/>
              <a:gd name="connsiteX22" fmla="*/ 138112 w 347663"/>
              <a:gd name="connsiteY22" fmla="*/ 404812 h 2021681"/>
              <a:gd name="connsiteX23" fmla="*/ 145256 w 347663"/>
              <a:gd name="connsiteY23" fmla="*/ 419100 h 2021681"/>
              <a:gd name="connsiteX24" fmla="*/ 176212 w 347663"/>
              <a:gd name="connsiteY24" fmla="*/ 431006 h 2021681"/>
              <a:gd name="connsiteX25" fmla="*/ 176212 w 347663"/>
              <a:gd name="connsiteY25" fmla="*/ 447675 h 2021681"/>
              <a:gd name="connsiteX26" fmla="*/ 161925 w 347663"/>
              <a:gd name="connsiteY26" fmla="*/ 466725 h 2021681"/>
              <a:gd name="connsiteX27" fmla="*/ 135731 w 347663"/>
              <a:gd name="connsiteY27" fmla="*/ 473868 h 2021681"/>
              <a:gd name="connsiteX28" fmla="*/ 123825 w 347663"/>
              <a:gd name="connsiteY28" fmla="*/ 492918 h 2021681"/>
              <a:gd name="connsiteX29" fmla="*/ 111919 w 347663"/>
              <a:gd name="connsiteY29" fmla="*/ 528637 h 2021681"/>
              <a:gd name="connsiteX30" fmla="*/ 123825 w 347663"/>
              <a:gd name="connsiteY30" fmla="*/ 552450 h 2021681"/>
              <a:gd name="connsiteX31" fmla="*/ 140494 w 347663"/>
              <a:gd name="connsiteY31" fmla="*/ 569118 h 2021681"/>
              <a:gd name="connsiteX32" fmla="*/ 140494 w 347663"/>
              <a:gd name="connsiteY32" fmla="*/ 592931 h 2021681"/>
              <a:gd name="connsiteX33" fmla="*/ 157162 w 347663"/>
              <a:gd name="connsiteY33" fmla="*/ 607218 h 2021681"/>
              <a:gd name="connsiteX34" fmla="*/ 138112 w 347663"/>
              <a:gd name="connsiteY34" fmla="*/ 623887 h 2021681"/>
              <a:gd name="connsiteX35" fmla="*/ 138112 w 347663"/>
              <a:gd name="connsiteY35" fmla="*/ 645318 h 2021681"/>
              <a:gd name="connsiteX36" fmla="*/ 152400 w 347663"/>
              <a:gd name="connsiteY36" fmla="*/ 666750 h 2021681"/>
              <a:gd name="connsiteX37" fmla="*/ 150019 w 347663"/>
              <a:gd name="connsiteY37" fmla="*/ 688181 h 2021681"/>
              <a:gd name="connsiteX38" fmla="*/ 150019 w 347663"/>
              <a:gd name="connsiteY38" fmla="*/ 711993 h 2021681"/>
              <a:gd name="connsiteX39" fmla="*/ 130969 w 347663"/>
              <a:gd name="connsiteY39" fmla="*/ 731043 h 2021681"/>
              <a:gd name="connsiteX40" fmla="*/ 147637 w 347663"/>
              <a:gd name="connsiteY40" fmla="*/ 759618 h 2021681"/>
              <a:gd name="connsiteX41" fmla="*/ 133350 w 347663"/>
              <a:gd name="connsiteY41" fmla="*/ 788193 h 2021681"/>
              <a:gd name="connsiteX42" fmla="*/ 121444 w 347663"/>
              <a:gd name="connsiteY42" fmla="*/ 814387 h 2021681"/>
              <a:gd name="connsiteX43" fmla="*/ 133350 w 347663"/>
              <a:gd name="connsiteY43" fmla="*/ 838200 h 2021681"/>
              <a:gd name="connsiteX44" fmla="*/ 140494 w 347663"/>
              <a:gd name="connsiteY44" fmla="*/ 866775 h 2021681"/>
              <a:gd name="connsiteX45" fmla="*/ 126206 w 347663"/>
              <a:gd name="connsiteY45" fmla="*/ 885825 h 2021681"/>
              <a:gd name="connsiteX46" fmla="*/ 109537 w 347663"/>
              <a:gd name="connsiteY46" fmla="*/ 909637 h 2021681"/>
              <a:gd name="connsiteX47" fmla="*/ 109537 w 347663"/>
              <a:gd name="connsiteY47" fmla="*/ 926306 h 2021681"/>
              <a:gd name="connsiteX48" fmla="*/ 100012 w 347663"/>
              <a:gd name="connsiteY48" fmla="*/ 950118 h 2021681"/>
              <a:gd name="connsiteX49" fmla="*/ 85725 w 347663"/>
              <a:gd name="connsiteY49" fmla="*/ 964406 h 2021681"/>
              <a:gd name="connsiteX50" fmla="*/ 59531 w 347663"/>
              <a:gd name="connsiteY50" fmla="*/ 962025 h 2021681"/>
              <a:gd name="connsiteX51" fmla="*/ 38100 w 347663"/>
              <a:gd name="connsiteY51" fmla="*/ 978693 h 2021681"/>
              <a:gd name="connsiteX52" fmla="*/ 23812 w 347663"/>
              <a:gd name="connsiteY52" fmla="*/ 1000125 h 2021681"/>
              <a:gd name="connsiteX53" fmla="*/ 0 w 347663"/>
              <a:gd name="connsiteY53" fmla="*/ 1023937 h 2021681"/>
              <a:gd name="connsiteX54" fmla="*/ 54769 w 347663"/>
              <a:gd name="connsiteY54" fmla="*/ 1100137 h 2021681"/>
              <a:gd name="connsiteX55" fmla="*/ 80962 w 347663"/>
              <a:gd name="connsiteY55" fmla="*/ 1181100 h 2021681"/>
              <a:gd name="connsiteX56" fmla="*/ 100012 w 347663"/>
              <a:gd name="connsiteY56" fmla="*/ 1254918 h 2021681"/>
              <a:gd name="connsiteX57" fmla="*/ 119062 w 347663"/>
              <a:gd name="connsiteY57" fmla="*/ 1316831 h 2021681"/>
              <a:gd name="connsiteX58" fmla="*/ 138112 w 347663"/>
              <a:gd name="connsiteY58" fmla="*/ 1383506 h 2021681"/>
              <a:gd name="connsiteX59" fmla="*/ 159544 w 347663"/>
              <a:gd name="connsiteY59" fmla="*/ 1452562 h 2021681"/>
              <a:gd name="connsiteX60" fmla="*/ 173831 w 347663"/>
              <a:gd name="connsiteY60" fmla="*/ 1504950 h 2021681"/>
              <a:gd name="connsiteX61" fmla="*/ 195262 w 347663"/>
              <a:gd name="connsiteY61" fmla="*/ 1557337 h 2021681"/>
              <a:gd name="connsiteX62" fmla="*/ 223837 w 347663"/>
              <a:gd name="connsiteY62" fmla="*/ 1643062 h 2021681"/>
              <a:gd name="connsiteX63" fmla="*/ 250031 w 347663"/>
              <a:gd name="connsiteY63" fmla="*/ 1731168 h 2021681"/>
              <a:gd name="connsiteX64" fmla="*/ 276225 w 347663"/>
              <a:gd name="connsiteY64" fmla="*/ 1809750 h 2021681"/>
              <a:gd name="connsiteX65" fmla="*/ 300037 w 347663"/>
              <a:gd name="connsiteY65" fmla="*/ 1885950 h 2021681"/>
              <a:gd name="connsiteX66" fmla="*/ 316706 w 347663"/>
              <a:gd name="connsiteY66" fmla="*/ 1928812 h 2021681"/>
              <a:gd name="connsiteX67" fmla="*/ 347663 w 347663"/>
              <a:gd name="connsiteY67" fmla="*/ 2021681 h 2021681"/>
              <a:gd name="connsiteX0" fmla="*/ 319086 w 366712"/>
              <a:gd name="connsiteY0" fmla="*/ 0 h 2021681"/>
              <a:gd name="connsiteX1" fmla="*/ 285749 w 366712"/>
              <a:gd name="connsiteY1" fmla="*/ 40481 h 2021681"/>
              <a:gd name="connsiteX2" fmla="*/ 290511 w 366712"/>
              <a:gd name="connsiteY2" fmla="*/ 59531 h 2021681"/>
              <a:gd name="connsiteX3" fmla="*/ 283368 w 366712"/>
              <a:gd name="connsiteY3" fmla="*/ 78581 h 2021681"/>
              <a:gd name="connsiteX4" fmla="*/ 276224 w 366712"/>
              <a:gd name="connsiteY4" fmla="*/ 90487 h 2021681"/>
              <a:gd name="connsiteX5" fmla="*/ 273843 w 366712"/>
              <a:gd name="connsiteY5" fmla="*/ 111918 h 2021681"/>
              <a:gd name="connsiteX6" fmla="*/ 247649 w 366712"/>
              <a:gd name="connsiteY6" fmla="*/ 111918 h 2021681"/>
              <a:gd name="connsiteX7" fmla="*/ 235743 w 366712"/>
              <a:gd name="connsiteY7" fmla="*/ 128587 h 2021681"/>
              <a:gd name="connsiteX8" fmla="*/ 228599 w 366712"/>
              <a:gd name="connsiteY8" fmla="*/ 145256 h 2021681"/>
              <a:gd name="connsiteX9" fmla="*/ 230980 w 366712"/>
              <a:gd name="connsiteY9" fmla="*/ 164306 h 2021681"/>
              <a:gd name="connsiteX10" fmla="*/ 216693 w 366712"/>
              <a:gd name="connsiteY10" fmla="*/ 188118 h 2021681"/>
              <a:gd name="connsiteX11" fmla="*/ 190499 w 366712"/>
              <a:gd name="connsiteY11" fmla="*/ 171450 h 2021681"/>
              <a:gd name="connsiteX12" fmla="*/ 164305 w 366712"/>
              <a:gd name="connsiteY12" fmla="*/ 173831 h 2021681"/>
              <a:gd name="connsiteX13" fmla="*/ 166686 w 366712"/>
              <a:gd name="connsiteY13" fmla="*/ 211931 h 2021681"/>
              <a:gd name="connsiteX14" fmla="*/ 169068 w 366712"/>
              <a:gd name="connsiteY14" fmla="*/ 233362 h 2021681"/>
              <a:gd name="connsiteX15" fmla="*/ 159543 w 366712"/>
              <a:gd name="connsiteY15" fmla="*/ 252412 h 2021681"/>
              <a:gd name="connsiteX16" fmla="*/ 138111 w 366712"/>
              <a:gd name="connsiteY16" fmla="*/ 273843 h 2021681"/>
              <a:gd name="connsiteX17" fmla="*/ 138111 w 366712"/>
              <a:gd name="connsiteY17" fmla="*/ 304800 h 2021681"/>
              <a:gd name="connsiteX18" fmla="*/ 104774 w 366712"/>
              <a:gd name="connsiteY18" fmla="*/ 300037 h 2021681"/>
              <a:gd name="connsiteX19" fmla="*/ 102393 w 366712"/>
              <a:gd name="connsiteY19" fmla="*/ 316706 h 2021681"/>
              <a:gd name="connsiteX20" fmla="*/ 111918 w 366712"/>
              <a:gd name="connsiteY20" fmla="*/ 342900 h 2021681"/>
              <a:gd name="connsiteX21" fmla="*/ 133349 w 366712"/>
              <a:gd name="connsiteY21" fmla="*/ 371475 h 2021681"/>
              <a:gd name="connsiteX22" fmla="*/ 157161 w 366712"/>
              <a:gd name="connsiteY22" fmla="*/ 404812 h 2021681"/>
              <a:gd name="connsiteX23" fmla="*/ 164305 w 366712"/>
              <a:gd name="connsiteY23" fmla="*/ 419100 h 2021681"/>
              <a:gd name="connsiteX24" fmla="*/ 195261 w 366712"/>
              <a:gd name="connsiteY24" fmla="*/ 431006 h 2021681"/>
              <a:gd name="connsiteX25" fmla="*/ 195261 w 366712"/>
              <a:gd name="connsiteY25" fmla="*/ 447675 h 2021681"/>
              <a:gd name="connsiteX26" fmla="*/ 180974 w 366712"/>
              <a:gd name="connsiteY26" fmla="*/ 466725 h 2021681"/>
              <a:gd name="connsiteX27" fmla="*/ 154780 w 366712"/>
              <a:gd name="connsiteY27" fmla="*/ 473868 h 2021681"/>
              <a:gd name="connsiteX28" fmla="*/ 142874 w 366712"/>
              <a:gd name="connsiteY28" fmla="*/ 492918 h 2021681"/>
              <a:gd name="connsiteX29" fmla="*/ 130968 w 366712"/>
              <a:gd name="connsiteY29" fmla="*/ 528637 h 2021681"/>
              <a:gd name="connsiteX30" fmla="*/ 142874 w 366712"/>
              <a:gd name="connsiteY30" fmla="*/ 552450 h 2021681"/>
              <a:gd name="connsiteX31" fmla="*/ 159543 w 366712"/>
              <a:gd name="connsiteY31" fmla="*/ 569118 h 2021681"/>
              <a:gd name="connsiteX32" fmla="*/ 159543 w 366712"/>
              <a:gd name="connsiteY32" fmla="*/ 592931 h 2021681"/>
              <a:gd name="connsiteX33" fmla="*/ 176211 w 366712"/>
              <a:gd name="connsiteY33" fmla="*/ 607218 h 2021681"/>
              <a:gd name="connsiteX34" fmla="*/ 157161 w 366712"/>
              <a:gd name="connsiteY34" fmla="*/ 623887 h 2021681"/>
              <a:gd name="connsiteX35" fmla="*/ 157161 w 366712"/>
              <a:gd name="connsiteY35" fmla="*/ 645318 h 2021681"/>
              <a:gd name="connsiteX36" fmla="*/ 171449 w 366712"/>
              <a:gd name="connsiteY36" fmla="*/ 666750 h 2021681"/>
              <a:gd name="connsiteX37" fmla="*/ 169068 w 366712"/>
              <a:gd name="connsiteY37" fmla="*/ 688181 h 2021681"/>
              <a:gd name="connsiteX38" fmla="*/ 169068 w 366712"/>
              <a:gd name="connsiteY38" fmla="*/ 711993 h 2021681"/>
              <a:gd name="connsiteX39" fmla="*/ 150018 w 366712"/>
              <a:gd name="connsiteY39" fmla="*/ 731043 h 2021681"/>
              <a:gd name="connsiteX40" fmla="*/ 166686 w 366712"/>
              <a:gd name="connsiteY40" fmla="*/ 759618 h 2021681"/>
              <a:gd name="connsiteX41" fmla="*/ 152399 w 366712"/>
              <a:gd name="connsiteY41" fmla="*/ 788193 h 2021681"/>
              <a:gd name="connsiteX42" fmla="*/ 140493 w 366712"/>
              <a:gd name="connsiteY42" fmla="*/ 814387 h 2021681"/>
              <a:gd name="connsiteX43" fmla="*/ 152399 w 366712"/>
              <a:gd name="connsiteY43" fmla="*/ 838200 h 2021681"/>
              <a:gd name="connsiteX44" fmla="*/ 159543 w 366712"/>
              <a:gd name="connsiteY44" fmla="*/ 866775 h 2021681"/>
              <a:gd name="connsiteX45" fmla="*/ 145255 w 366712"/>
              <a:gd name="connsiteY45" fmla="*/ 885825 h 2021681"/>
              <a:gd name="connsiteX46" fmla="*/ 128586 w 366712"/>
              <a:gd name="connsiteY46" fmla="*/ 909637 h 2021681"/>
              <a:gd name="connsiteX47" fmla="*/ 128586 w 366712"/>
              <a:gd name="connsiteY47" fmla="*/ 926306 h 2021681"/>
              <a:gd name="connsiteX48" fmla="*/ 119061 w 366712"/>
              <a:gd name="connsiteY48" fmla="*/ 950118 h 2021681"/>
              <a:gd name="connsiteX49" fmla="*/ 104774 w 366712"/>
              <a:gd name="connsiteY49" fmla="*/ 964406 h 2021681"/>
              <a:gd name="connsiteX50" fmla="*/ 78580 w 366712"/>
              <a:gd name="connsiteY50" fmla="*/ 962025 h 2021681"/>
              <a:gd name="connsiteX51" fmla="*/ 57149 w 366712"/>
              <a:gd name="connsiteY51" fmla="*/ 978693 h 2021681"/>
              <a:gd name="connsiteX52" fmla="*/ 42861 w 366712"/>
              <a:gd name="connsiteY52" fmla="*/ 1000125 h 2021681"/>
              <a:gd name="connsiteX53" fmla="*/ 19049 w 366712"/>
              <a:gd name="connsiteY53" fmla="*/ 1023937 h 2021681"/>
              <a:gd name="connsiteX54" fmla="*/ 0 w 366712"/>
              <a:gd name="connsiteY54" fmla="*/ 1033462 h 2021681"/>
              <a:gd name="connsiteX55" fmla="*/ 100011 w 366712"/>
              <a:gd name="connsiteY55" fmla="*/ 1181100 h 2021681"/>
              <a:gd name="connsiteX56" fmla="*/ 119061 w 366712"/>
              <a:gd name="connsiteY56" fmla="*/ 1254918 h 2021681"/>
              <a:gd name="connsiteX57" fmla="*/ 138111 w 366712"/>
              <a:gd name="connsiteY57" fmla="*/ 1316831 h 2021681"/>
              <a:gd name="connsiteX58" fmla="*/ 157161 w 366712"/>
              <a:gd name="connsiteY58" fmla="*/ 1383506 h 2021681"/>
              <a:gd name="connsiteX59" fmla="*/ 178593 w 366712"/>
              <a:gd name="connsiteY59" fmla="*/ 1452562 h 2021681"/>
              <a:gd name="connsiteX60" fmla="*/ 192880 w 366712"/>
              <a:gd name="connsiteY60" fmla="*/ 1504950 h 2021681"/>
              <a:gd name="connsiteX61" fmla="*/ 214311 w 366712"/>
              <a:gd name="connsiteY61" fmla="*/ 1557337 h 2021681"/>
              <a:gd name="connsiteX62" fmla="*/ 242886 w 366712"/>
              <a:gd name="connsiteY62" fmla="*/ 1643062 h 2021681"/>
              <a:gd name="connsiteX63" fmla="*/ 269080 w 366712"/>
              <a:gd name="connsiteY63" fmla="*/ 1731168 h 2021681"/>
              <a:gd name="connsiteX64" fmla="*/ 295274 w 366712"/>
              <a:gd name="connsiteY64" fmla="*/ 1809750 h 2021681"/>
              <a:gd name="connsiteX65" fmla="*/ 319086 w 366712"/>
              <a:gd name="connsiteY65" fmla="*/ 1885950 h 2021681"/>
              <a:gd name="connsiteX66" fmla="*/ 335755 w 366712"/>
              <a:gd name="connsiteY66" fmla="*/ 1928812 h 2021681"/>
              <a:gd name="connsiteX67" fmla="*/ 366712 w 366712"/>
              <a:gd name="connsiteY67" fmla="*/ 2021681 h 2021681"/>
              <a:gd name="connsiteX0" fmla="*/ 347662 w 395288"/>
              <a:gd name="connsiteY0" fmla="*/ 0 h 2021681"/>
              <a:gd name="connsiteX1" fmla="*/ 314325 w 395288"/>
              <a:gd name="connsiteY1" fmla="*/ 40481 h 2021681"/>
              <a:gd name="connsiteX2" fmla="*/ 319087 w 395288"/>
              <a:gd name="connsiteY2" fmla="*/ 59531 h 2021681"/>
              <a:gd name="connsiteX3" fmla="*/ 311944 w 395288"/>
              <a:gd name="connsiteY3" fmla="*/ 78581 h 2021681"/>
              <a:gd name="connsiteX4" fmla="*/ 304800 w 395288"/>
              <a:gd name="connsiteY4" fmla="*/ 90487 h 2021681"/>
              <a:gd name="connsiteX5" fmla="*/ 302419 w 395288"/>
              <a:gd name="connsiteY5" fmla="*/ 111918 h 2021681"/>
              <a:gd name="connsiteX6" fmla="*/ 276225 w 395288"/>
              <a:gd name="connsiteY6" fmla="*/ 111918 h 2021681"/>
              <a:gd name="connsiteX7" fmla="*/ 264319 w 395288"/>
              <a:gd name="connsiteY7" fmla="*/ 128587 h 2021681"/>
              <a:gd name="connsiteX8" fmla="*/ 257175 w 395288"/>
              <a:gd name="connsiteY8" fmla="*/ 145256 h 2021681"/>
              <a:gd name="connsiteX9" fmla="*/ 259556 w 395288"/>
              <a:gd name="connsiteY9" fmla="*/ 164306 h 2021681"/>
              <a:gd name="connsiteX10" fmla="*/ 245269 w 395288"/>
              <a:gd name="connsiteY10" fmla="*/ 188118 h 2021681"/>
              <a:gd name="connsiteX11" fmla="*/ 219075 w 395288"/>
              <a:gd name="connsiteY11" fmla="*/ 171450 h 2021681"/>
              <a:gd name="connsiteX12" fmla="*/ 192881 w 395288"/>
              <a:gd name="connsiteY12" fmla="*/ 173831 h 2021681"/>
              <a:gd name="connsiteX13" fmla="*/ 195262 w 395288"/>
              <a:gd name="connsiteY13" fmla="*/ 211931 h 2021681"/>
              <a:gd name="connsiteX14" fmla="*/ 197644 w 395288"/>
              <a:gd name="connsiteY14" fmla="*/ 233362 h 2021681"/>
              <a:gd name="connsiteX15" fmla="*/ 188119 w 395288"/>
              <a:gd name="connsiteY15" fmla="*/ 252412 h 2021681"/>
              <a:gd name="connsiteX16" fmla="*/ 166687 w 395288"/>
              <a:gd name="connsiteY16" fmla="*/ 273843 h 2021681"/>
              <a:gd name="connsiteX17" fmla="*/ 166687 w 395288"/>
              <a:gd name="connsiteY17" fmla="*/ 304800 h 2021681"/>
              <a:gd name="connsiteX18" fmla="*/ 133350 w 395288"/>
              <a:gd name="connsiteY18" fmla="*/ 300037 h 2021681"/>
              <a:gd name="connsiteX19" fmla="*/ 130969 w 395288"/>
              <a:gd name="connsiteY19" fmla="*/ 316706 h 2021681"/>
              <a:gd name="connsiteX20" fmla="*/ 140494 w 395288"/>
              <a:gd name="connsiteY20" fmla="*/ 342900 h 2021681"/>
              <a:gd name="connsiteX21" fmla="*/ 161925 w 395288"/>
              <a:gd name="connsiteY21" fmla="*/ 371475 h 2021681"/>
              <a:gd name="connsiteX22" fmla="*/ 185737 w 395288"/>
              <a:gd name="connsiteY22" fmla="*/ 404812 h 2021681"/>
              <a:gd name="connsiteX23" fmla="*/ 192881 w 395288"/>
              <a:gd name="connsiteY23" fmla="*/ 419100 h 2021681"/>
              <a:gd name="connsiteX24" fmla="*/ 223837 w 395288"/>
              <a:gd name="connsiteY24" fmla="*/ 431006 h 2021681"/>
              <a:gd name="connsiteX25" fmla="*/ 223837 w 395288"/>
              <a:gd name="connsiteY25" fmla="*/ 447675 h 2021681"/>
              <a:gd name="connsiteX26" fmla="*/ 209550 w 395288"/>
              <a:gd name="connsiteY26" fmla="*/ 466725 h 2021681"/>
              <a:gd name="connsiteX27" fmla="*/ 183356 w 395288"/>
              <a:gd name="connsiteY27" fmla="*/ 473868 h 2021681"/>
              <a:gd name="connsiteX28" fmla="*/ 171450 w 395288"/>
              <a:gd name="connsiteY28" fmla="*/ 492918 h 2021681"/>
              <a:gd name="connsiteX29" fmla="*/ 159544 w 395288"/>
              <a:gd name="connsiteY29" fmla="*/ 528637 h 2021681"/>
              <a:gd name="connsiteX30" fmla="*/ 171450 w 395288"/>
              <a:gd name="connsiteY30" fmla="*/ 552450 h 2021681"/>
              <a:gd name="connsiteX31" fmla="*/ 188119 w 395288"/>
              <a:gd name="connsiteY31" fmla="*/ 569118 h 2021681"/>
              <a:gd name="connsiteX32" fmla="*/ 188119 w 395288"/>
              <a:gd name="connsiteY32" fmla="*/ 592931 h 2021681"/>
              <a:gd name="connsiteX33" fmla="*/ 204787 w 395288"/>
              <a:gd name="connsiteY33" fmla="*/ 607218 h 2021681"/>
              <a:gd name="connsiteX34" fmla="*/ 185737 w 395288"/>
              <a:gd name="connsiteY34" fmla="*/ 623887 h 2021681"/>
              <a:gd name="connsiteX35" fmla="*/ 185737 w 395288"/>
              <a:gd name="connsiteY35" fmla="*/ 645318 h 2021681"/>
              <a:gd name="connsiteX36" fmla="*/ 200025 w 395288"/>
              <a:gd name="connsiteY36" fmla="*/ 666750 h 2021681"/>
              <a:gd name="connsiteX37" fmla="*/ 197644 w 395288"/>
              <a:gd name="connsiteY37" fmla="*/ 688181 h 2021681"/>
              <a:gd name="connsiteX38" fmla="*/ 197644 w 395288"/>
              <a:gd name="connsiteY38" fmla="*/ 711993 h 2021681"/>
              <a:gd name="connsiteX39" fmla="*/ 178594 w 395288"/>
              <a:gd name="connsiteY39" fmla="*/ 731043 h 2021681"/>
              <a:gd name="connsiteX40" fmla="*/ 195262 w 395288"/>
              <a:gd name="connsiteY40" fmla="*/ 759618 h 2021681"/>
              <a:gd name="connsiteX41" fmla="*/ 180975 w 395288"/>
              <a:gd name="connsiteY41" fmla="*/ 788193 h 2021681"/>
              <a:gd name="connsiteX42" fmla="*/ 169069 w 395288"/>
              <a:gd name="connsiteY42" fmla="*/ 814387 h 2021681"/>
              <a:gd name="connsiteX43" fmla="*/ 180975 w 395288"/>
              <a:gd name="connsiteY43" fmla="*/ 838200 h 2021681"/>
              <a:gd name="connsiteX44" fmla="*/ 188119 w 395288"/>
              <a:gd name="connsiteY44" fmla="*/ 866775 h 2021681"/>
              <a:gd name="connsiteX45" fmla="*/ 173831 w 395288"/>
              <a:gd name="connsiteY45" fmla="*/ 885825 h 2021681"/>
              <a:gd name="connsiteX46" fmla="*/ 157162 w 395288"/>
              <a:gd name="connsiteY46" fmla="*/ 909637 h 2021681"/>
              <a:gd name="connsiteX47" fmla="*/ 157162 w 395288"/>
              <a:gd name="connsiteY47" fmla="*/ 926306 h 2021681"/>
              <a:gd name="connsiteX48" fmla="*/ 147637 w 395288"/>
              <a:gd name="connsiteY48" fmla="*/ 950118 h 2021681"/>
              <a:gd name="connsiteX49" fmla="*/ 133350 w 395288"/>
              <a:gd name="connsiteY49" fmla="*/ 964406 h 2021681"/>
              <a:gd name="connsiteX50" fmla="*/ 107156 w 395288"/>
              <a:gd name="connsiteY50" fmla="*/ 962025 h 2021681"/>
              <a:gd name="connsiteX51" fmla="*/ 85725 w 395288"/>
              <a:gd name="connsiteY51" fmla="*/ 978693 h 2021681"/>
              <a:gd name="connsiteX52" fmla="*/ 71437 w 395288"/>
              <a:gd name="connsiteY52" fmla="*/ 1000125 h 2021681"/>
              <a:gd name="connsiteX53" fmla="*/ 47625 w 395288"/>
              <a:gd name="connsiteY53" fmla="*/ 1023937 h 2021681"/>
              <a:gd name="connsiteX54" fmla="*/ 28576 w 395288"/>
              <a:gd name="connsiteY54" fmla="*/ 1033462 h 2021681"/>
              <a:gd name="connsiteX55" fmla="*/ 0 w 395288"/>
              <a:gd name="connsiteY55" fmla="*/ 1019175 h 2021681"/>
              <a:gd name="connsiteX56" fmla="*/ 147637 w 395288"/>
              <a:gd name="connsiteY56" fmla="*/ 1254918 h 2021681"/>
              <a:gd name="connsiteX57" fmla="*/ 166687 w 395288"/>
              <a:gd name="connsiteY57" fmla="*/ 1316831 h 2021681"/>
              <a:gd name="connsiteX58" fmla="*/ 185737 w 395288"/>
              <a:gd name="connsiteY58" fmla="*/ 1383506 h 2021681"/>
              <a:gd name="connsiteX59" fmla="*/ 207169 w 395288"/>
              <a:gd name="connsiteY59" fmla="*/ 1452562 h 2021681"/>
              <a:gd name="connsiteX60" fmla="*/ 221456 w 395288"/>
              <a:gd name="connsiteY60" fmla="*/ 1504950 h 2021681"/>
              <a:gd name="connsiteX61" fmla="*/ 242887 w 395288"/>
              <a:gd name="connsiteY61" fmla="*/ 1557337 h 2021681"/>
              <a:gd name="connsiteX62" fmla="*/ 271462 w 395288"/>
              <a:gd name="connsiteY62" fmla="*/ 1643062 h 2021681"/>
              <a:gd name="connsiteX63" fmla="*/ 297656 w 395288"/>
              <a:gd name="connsiteY63" fmla="*/ 1731168 h 2021681"/>
              <a:gd name="connsiteX64" fmla="*/ 323850 w 395288"/>
              <a:gd name="connsiteY64" fmla="*/ 1809750 h 2021681"/>
              <a:gd name="connsiteX65" fmla="*/ 347662 w 395288"/>
              <a:gd name="connsiteY65" fmla="*/ 1885950 h 2021681"/>
              <a:gd name="connsiteX66" fmla="*/ 364331 w 395288"/>
              <a:gd name="connsiteY66" fmla="*/ 1928812 h 2021681"/>
              <a:gd name="connsiteX67" fmla="*/ 395288 w 395288"/>
              <a:gd name="connsiteY67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192881 w 421482"/>
              <a:gd name="connsiteY57" fmla="*/ 1316831 h 2021681"/>
              <a:gd name="connsiteX58" fmla="*/ 211931 w 421482"/>
              <a:gd name="connsiteY58" fmla="*/ 1383506 h 2021681"/>
              <a:gd name="connsiteX59" fmla="*/ 233363 w 421482"/>
              <a:gd name="connsiteY59" fmla="*/ 1452562 h 2021681"/>
              <a:gd name="connsiteX60" fmla="*/ 247650 w 421482"/>
              <a:gd name="connsiteY60" fmla="*/ 1504950 h 2021681"/>
              <a:gd name="connsiteX61" fmla="*/ 269081 w 421482"/>
              <a:gd name="connsiteY61" fmla="*/ 1557337 h 2021681"/>
              <a:gd name="connsiteX62" fmla="*/ 297656 w 421482"/>
              <a:gd name="connsiteY62" fmla="*/ 1643062 h 2021681"/>
              <a:gd name="connsiteX63" fmla="*/ 323850 w 421482"/>
              <a:gd name="connsiteY63" fmla="*/ 1731168 h 2021681"/>
              <a:gd name="connsiteX64" fmla="*/ 350044 w 421482"/>
              <a:gd name="connsiteY64" fmla="*/ 1809750 h 2021681"/>
              <a:gd name="connsiteX65" fmla="*/ 373856 w 421482"/>
              <a:gd name="connsiteY65" fmla="*/ 1885950 h 2021681"/>
              <a:gd name="connsiteX66" fmla="*/ 390525 w 421482"/>
              <a:gd name="connsiteY66" fmla="*/ 1928812 h 2021681"/>
              <a:gd name="connsiteX67" fmla="*/ 421482 w 421482"/>
              <a:gd name="connsiteY67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23812 w 421482"/>
              <a:gd name="connsiteY57" fmla="*/ 1121568 h 2021681"/>
              <a:gd name="connsiteX58" fmla="*/ 211931 w 421482"/>
              <a:gd name="connsiteY58" fmla="*/ 1383506 h 2021681"/>
              <a:gd name="connsiteX59" fmla="*/ 233363 w 421482"/>
              <a:gd name="connsiteY59" fmla="*/ 1452562 h 2021681"/>
              <a:gd name="connsiteX60" fmla="*/ 247650 w 421482"/>
              <a:gd name="connsiteY60" fmla="*/ 1504950 h 2021681"/>
              <a:gd name="connsiteX61" fmla="*/ 269081 w 421482"/>
              <a:gd name="connsiteY61" fmla="*/ 1557337 h 2021681"/>
              <a:gd name="connsiteX62" fmla="*/ 297656 w 421482"/>
              <a:gd name="connsiteY62" fmla="*/ 1643062 h 2021681"/>
              <a:gd name="connsiteX63" fmla="*/ 323850 w 421482"/>
              <a:gd name="connsiteY63" fmla="*/ 1731168 h 2021681"/>
              <a:gd name="connsiteX64" fmla="*/ 350044 w 421482"/>
              <a:gd name="connsiteY64" fmla="*/ 1809750 h 2021681"/>
              <a:gd name="connsiteX65" fmla="*/ 373856 w 421482"/>
              <a:gd name="connsiteY65" fmla="*/ 1885950 h 2021681"/>
              <a:gd name="connsiteX66" fmla="*/ 390525 w 421482"/>
              <a:gd name="connsiteY66" fmla="*/ 1928812 h 2021681"/>
              <a:gd name="connsiteX67" fmla="*/ 421482 w 421482"/>
              <a:gd name="connsiteY67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23812 w 421482"/>
              <a:gd name="connsiteY57" fmla="*/ 1121568 h 2021681"/>
              <a:gd name="connsiteX58" fmla="*/ 69056 w 421482"/>
              <a:gd name="connsiteY58" fmla="*/ 1119188 h 2021681"/>
              <a:gd name="connsiteX59" fmla="*/ 233363 w 421482"/>
              <a:gd name="connsiteY59" fmla="*/ 1452562 h 2021681"/>
              <a:gd name="connsiteX60" fmla="*/ 247650 w 421482"/>
              <a:gd name="connsiteY60" fmla="*/ 1504950 h 2021681"/>
              <a:gd name="connsiteX61" fmla="*/ 269081 w 421482"/>
              <a:gd name="connsiteY61" fmla="*/ 1557337 h 2021681"/>
              <a:gd name="connsiteX62" fmla="*/ 297656 w 421482"/>
              <a:gd name="connsiteY62" fmla="*/ 1643062 h 2021681"/>
              <a:gd name="connsiteX63" fmla="*/ 323850 w 421482"/>
              <a:gd name="connsiteY63" fmla="*/ 1731168 h 2021681"/>
              <a:gd name="connsiteX64" fmla="*/ 350044 w 421482"/>
              <a:gd name="connsiteY64" fmla="*/ 1809750 h 2021681"/>
              <a:gd name="connsiteX65" fmla="*/ 373856 w 421482"/>
              <a:gd name="connsiteY65" fmla="*/ 1885950 h 2021681"/>
              <a:gd name="connsiteX66" fmla="*/ 390525 w 421482"/>
              <a:gd name="connsiteY66" fmla="*/ 1928812 h 2021681"/>
              <a:gd name="connsiteX67" fmla="*/ 421482 w 421482"/>
              <a:gd name="connsiteY67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23812 w 421482"/>
              <a:gd name="connsiteY57" fmla="*/ 1121568 h 2021681"/>
              <a:gd name="connsiteX58" fmla="*/ 69056 w 421482"/>
              <a:gd name="connsiteY58" fmla="*/ 1119188 h 2021681"/>
              <a:gd name="connsiteX59" fmla="*/ 33338 w 421482"/>
              <a:gd name="connsiteY59" fmla="*/ 1188243 h 2021681"/>
              <a:gd name="connsiteX60" fmla="*/ 247650 w 421482"/>
              <a:gd name="connsiteY60" fmla="*/ 1504950 h 2021681"/>
              <a:gd name="connsiteX61" fmla="*/ 269081 w 421482"/>
              <a:gd name="connsiteY61" fmla="*/ 1557337 h 2021681"/>
              <a:gd name="connsiteX62" fmla="*/ 297656 w 421482"/>
              <a:gd name="connsiteY62" fmla="*/ 1643062 h 2021681"/>
              <a:gd name="connsiteX63" fmla="*/ 323850 w 421482"/>
              <a:gd name="connsiteY63" fmla="*/ 1731168 h 2021681"/>
              <a:gd name="connsiteX64" fmla="*/ 350044 w 421482"/>
              <a:gd name="connsiteY64" fmla="*/ 1809750 h 2021681"/>
              <a:gd name="connsiteX65" fmla="*/ 373856 w 421482"/>
              <a:gd name="connsiteY65" fmla="*/ 1885950 h 2021681"/>
              <a:gd name="connsiteX66" fmla="*/ 390525 w 421482"/>
              <a:gd name="connsiteY66" fmla="*/ 1928812 h 2021681"/>
              <a:gd name="connsiteX67" fmla="*/ 421482 w 421482"/>
              <a:gd name="connsiteY67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23812 w 421482"/>
              <a:gd name="connsiteY57" fmla="*/ 1121568 h 2021681"/>
              <a:gd name="connsiteX58" fmla="*/ 69056 w 421482"/>
              <a:gd name="connsiteY58" fmla="*/ 1131094 h 2021681"/>
              <a:gd name="connsiteX59" fmla="*/ 33338 w 421482"/>
              <a:gd name="connsiteY59" fmla="*/ 1188243 h 2021681"/>
              <a:gd name="connsiteX60" fmla="*/ 247650 w 421482"/>
              <a:gd name="connsiteY60" fmla="*/ 1504950 h 2021681"/>
              <a:gd name="connsiteX61" fmla="*/ 269081 w 421482"/>
              <a:gd name="connsiteY61" fmla="*/ 1557337 h 2021681"/>
              <a:gd name="connsiteX62" fmla="*/ 297656 w 421482"/>
              <a:gd name="connsiteY62" fmla="*/ 1643062 h 2021681"/>
              <a:gd name="connsiteX63" fmla="*/ 323850 w 421482"/>
              <a:gd name="connsiteY63" fmla="*/ 1731168 h 2021681"/>
              <a:gd name="connsiteX64" fmla="*/ 350044 w 421482"/>
              <a:gd name="connsiteY64" fmla="*/ 1809750 h 2021681"/>
              <a:gd name="connsiteX65" fmla="*/ 373856 w 421482"/>
              <a:gd name="connsiteY65" fmla="*/ 1885950 h 2021681"/>
              <a:gd name="connsiteX66" fmla="*/ 390525 w 421482"/>
              <a:gd name="connsiteY66" fmla="*/ 1928812 h 2021681"/>
              <a:gd name="connsiteX67" fmla="*/ 421482 w 421482"/>
              <a:gd name="connsiteY67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11906 w 421482"/>
              <a:gd name="connsiteY57" fmla="*/ 1078706 h 2021681"/>
              <a:gd name="connsiteX58" fmla="*/ 23812 w 421482"/>
              <a:gd name="connsiteY58" fmla="*/ 1121568 h 2021681"/>
              <a:gd name="connsiteX59" fmla="*/ 69056 w 421482"/>
              <a:gd name="connsiteY59" fmla="*/ 1131094 h 2021681"/>
              <a:gd name="connsiteX60" fmla="*/ 33338 w 421482"/>
              <a:gd name="connsiteY60" fmla="*/ 1188243 h 2021681"/>
              <a:gd name="connsiteX61" fmla="*/ 247650 w 421482"/>
              <a:gd name="connsiteY61" fmla="*/ 1504950 h 2021681"/>
              <a:gd name="connsiteX62" fmla="*/ 269081 w 421482"/>
              <a:gd name="connsiteY62" fmla="*/ 1557337 h 2021681"/>
              <a:gd name="connsiteX63" fmla="*/ 297656 w 421482"/>
              <a:gd name="connsiteY63" fmla="*/ 1643062 h 2021681"/>
              <a:gd name="connsiteX64" fmla="*/ 323850 w 421482"/>
              <a:gd name="connsiteY64" fmla="*/ 1731168 h 2021681"/>
              <a:gd name="connsiteX65" fmla="*/ 350044 w 421482"/>
              <a:gd name="connsiteY65" fmla="*/ 1809750 h 2021681"/>
              <a:gd name="connsiteX66" fmla="*/ 373856 w 421482"/>
              <a:gd name="connsiteY66" fmla="*/ 1885950 h 2021681"/>
              <a:gd name="connsiteX67" fmla="*/ 390525 w 421482"/>
              <a:gd name="connsiteY67" fmla="*/ 1928812 h 2021681"/>
              <a:gd name="connsiteX68" fmla="*/ 421482 w 421482"/>
              <a:gd name="connsiteY68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9056 w 421482"/>
              <a:gd name="connsiteY59" fmla="*/ 1131094 h 2021681"/>
              <a:gd name="connsiteX60" fmla="*/ 33338 w 421482"/>
              <a:gd name="connsiteY60" fmla="*/ 1188243 h 2021681"/>
              <a:gd name="connsiteX61" fmla="*/ 247650 w 421482"/>
              <a:gd name="connsiteY61" fmla="*/ 1504950 h 2021681"/>
              <a:gd name="connsiteX62" fmla="*/ 269081 w 421482"/>
              <a:gd name="connsiteY62" fmla="*/ 1557337 h 2021681"/>
              <a:gd name="connsiteX63" fmla="*/ 297656 w 421482"/>
              <a:gd name="connsiteY63" fmla="*/ 1643062 h 2021681"/>
              <a:gd name="connsiteX64" fmla="*/ 323850 w 421482"/>
              <a:gd name="connsiteY64" fmla="*/ 1731168 h 2021681"/>
              <a:gd name="connsiteX65" fmla="*/ 350044 w 421482"/>
              <a:gd name="connsiteY65" fmla="*/ 1809750 h 2021681"/>
              <a:gd name="connsiteX66" fmla="*/ 373856 w 421482"/>
              <a:gd name="connsiteY66" fmla="*/ 1885950 h 2021681"/>
              <a:gd name="connsiteX67" fmla="*/ 390525 w 421482"/>
              <a:gd name="connsiteY67" fmla="*/ 1928812 h 2021681"/>
              <a:gd name="connsiteX68" fmla="*/ 421482 w 421482"/>
              <a:gd name="connsiteY68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9056 w 421482"/>
              <a:gd name="connsiteY59" fmla="*/ 1131094 h 2021681"/>
              <a:gd name="connsiteX60" fmla="*/ 59531 w 421482"/>
              <a:gd name="connsiteY60" fmla="*/ 1147762 h 2021681"/>
              <a:gd name="connsiteX61" fmla="*/ 33338 w 421482"/>
              <a:gd name="connsiteY61" fmla="*/ 1188243 h 2021681"/>
              <a:gd name="connsiteX62" fmla="*/ 247650 w 421482"/>
              <a:gd name="connsiteY62" fmla="*/ 1504950 h 2021681"/>
              <a:gd name="connsiteX63" fmla="*/ 269081 w 421482"/>
              <a:gd name="connsiteY63" fmla="*/ 1557337 h 2021681"/>
              <a:gd name="connsiteX64" fmla="*/ 297656 w 421482"/>
              <a:gd name="connsiteY64" fmla="*/ 1643062 h 2021681"/>
              <a:gd name="connsiteX65" fmla="*/ 323850 w 421482"/>
              <a:gd name="connsiteY65" fmla="*/ 1731168 h 2021681"/>
              <a:gd name="connsiteX66" fmla="*/ 350044 w 421482"/>
              <a:gd name="connsiteY66" fmla="*/ 1809750 h 2021681"/>
              <a:gd name="connsiteX67" fmla="*/ 373856 w 421482"/>
              <a:gd name="connsiteY67" fmla="*/ 1885950 h 2021681"/>
              <a:gd name="connsiteX68" fmla="*/ 390525 w 421482"/>
              <a:gd name="connsiteY68" fmla="*/ 1928812 h 2021681"/>
              <a:gd name="connsiteX69" fmla="*/ 421482 w 421482"/>
              <a:gd name="connsiteY69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59531 w 421482"/>
              <a:gd name="connsiteY60" fmla="*/ 1147762 h 2021681"/>
              <a:gd name="connsiteX61" fmla="*/ 33338 w 421482"/>
              <a:gd name="connsiteY61" fmla="*/ 1188243 h 2021681"/>
              <a:gd name="connsiteX62" fmla="*/ 247650 w 421482"/>
              <a:gd name="connsiteY62" fmla="*/ 1504950 h 2021681"/>
              <a:gd name="connsiteX63" fmla="*/ 269081 w 421482"/>
              <a:gd name="connsiteY63" fmla="*/ 1557337 h 2021681"/>
              <a:gd name="connsiteX64" fmla="*/ 297656 w 421482"/>
              <a:gd name="connsiteY64" fmla="*/ 1643062 h 2021681"/>
              <a:gd name="connsiteX65" fmla="*/ 323850 w 421482"/>
              <a:gd name="connsiteY65" fmla="*/ 1731168 h 2021681"/>
              <a:gd name="connsiteX66" fmla="*/ 350044 w 421482"/>
              <a:gd name="connsiteY66" fmla="*/ 1809750 h 2021681"/>
              <a:gd name="connsiteX67" fmla="*/ 373856 w 421482"/>
              <a:gd name="connsiteY67" fmla="*/ 1885950 h 2021681"/>
              <a:gd name="connsiteX68" fmla="*/ 390525 w 421482"/>
              <a:gd name="connsiteY68" fmla="*/ 1928812 h 2021681"/>
              <a:gd name="connsiteX69" fmla="*/ 421482 w 421482"/>
              <a:gd name="connsiteY69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247650 w 421482"/>
              <a:gd name="connsiteY62" fmla="*/ 1504950 h 2021681"/>
              <a:gd name="connsiteX63" fmla="*/ 269081 w 421482"/>
              <a:gd name="connsiteY63" fmla="*/ 1557337 h 2021681"/>
              <a:gd name="connsiteX64" fmla="*/ 297656 w 421482"/>
              <a:gd name="connsiteY64" fmla="*/ 1643062 h 2021681"/>
              <a:gd name="connsiteX65" fmla="*/ 323850 w 421482"/>
              <a:gd name="connsiteY65" fmla="*/ 1731168 h 2021681"/>
              <a:gd name="connsiteX66" fmla="*/ 350044 w 421482"/>
              <a:gd name="connsiteY66" fmla="*/ 1809750 h 2021681"/>
              <a:gd name="connsiteX67" fmla="*/ 373856 w 421482"/>
              <a:gd name="connsiteY67" fmla="*/ 1885950 h 2021681"/>
              <a:gd name="connsiteX68" fmla="*/ 390525 w 421482"/>
              <a:gd name="connsiteY68" fmla="*/ 1928812 h 2021681"/>
              <a:gd name="connsiteX69" fmla="*/ 421482 w 421482"/>
              <a:gd name="connsiteY69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269081 w 421482"/>
              <a:gd name="connsiteY63" fmla="*/ 1557337 h 2021681"/>
              <a:gd name="connsiteX64" fmla="*/ 297656 w 421482"/>
              <a:gd name="connsiteY64" fmla="*/ 1643062 h 2021681"/>
              <a:gd name="connsiteX65" fmla="*/ 323850 w 421482"/>
              <a:gd name="connsiteY65" fmla="*/ 1731168 h 2021681"/>
              <a:gd name="connsiteX66" fmla="*/ 350044 w 421482"/>
              <a:gd name="connsiteY66" fmla="*/ 1809750 h 2021681"/>
              <a:gd name="connsiteX67" fmla="*/ 373856 w 421482"/>
              <a:gd name="connsiteY67" fmla="*/ 1885950 h 2021681"/>
              <a:gd name="connsiteX68" fmla="*/ 390525 w 421482"/>
              <a:gd name="connsiteY68" fmla="*/ 1928812 h 2021681"/>
              <a:gd name="connsiteX69" fmla="*/ 421482 w 421482"/>
              <a:gd name="connsiteY69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297656 w 421482"/>
              <a:gd name="connsiteY64" fmla="*/ 1643062 h 2021681"/>
              <a:gd name="connsiteX65" fmla="*/ 323850 w 421482"/>
              <a:gd name="connsiteY65" fmla="*/ 1731168 h 2021681"/>
              <a:gd name="connsiteX66" fmla="*/ 350044 w 421482"/>
              <a:gd name="connsiteY66" fmla="*/ 1809750 h 2021681"/>
              <a:gd name="connsiteX67" fmla="*/ 373856 w 421482"/>
              <a:gd name="connsiteY67" fmla="*/ 1885950 h 2021681"/>
              <a:gd name="connsiteX68" fmla="*/ 390525 w 421482"/>
              <a:gd name="connsiteY68" fmla="*/ 1928812 h 2021681"/>
              <a:gd name="connsiteX69" fmla="*/ 421482 w 421482"/>
              <a:gd name="connsiteY69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219074 w 421482"/>
              <a:gd name="connsiteY64" fmla="*/ 1440655 h 2021681"/>
              <a:gd name="connsiteX65" fmla="*/ 323850 w 421482"/>
              <a:gd name="connsiteY65" fmla="*/ 1731168 h 2021681"/>
              <a:gd name="connsiteX66" fmla="*/ 350044 w 421482"/>
              <a:gd name="connsiteY66" fmla="*/ 1809750 h 2021681"/>
              <a:gd name="connsiteX67" fmla="*/ 373856 w 421482"/>
              <a:gd name="connsiteY67" fmla="*/ 1885950 h 2021681"/>
              <a:gd name="connsiteX68" fmla="*/ 390525 w 421482"/>
              <a:gd name="connsiteY68" fmla="*/ 1928812 h 2021681"/>
              <a:gd name="connsiteX69" fmla="*/ 421482 w 421482"/>
              <a:gd name="connsiteY69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42875 w 421482"/>
              <a:gd name="connsiteY64" fmla="*/ 1362075 h 2021681"/>
              <a:gd name="connsiteX65" fmla="*/ 219074 w 421482"/>
              <a:gd name="connsiteY65" fmla="*/ 1440655 h 2021681"/>
              <a:gd name="connsiteX66" fmla="*/ 323850 w 421482"/>
              <a:gd name="connsiteY66" fmla="*/ 1731168 h 2021681"/>
              <a:gd name="connsiteX67" fmla="*/ 350044 w 421482"/>
              <a:gd name="connsiteY67" fmla="*/ 1809750 h 2021681"/>
              <a:gd name="connsiteX68" fmla="*/ 373856 w 421482"/>
              <a:gd name="connsiteY68" fmla="*/ 1885950 h 2021681"/>
              <a:gd name="connsiteX69" fmla="*/ 390525 w 421482"/>
              <a:gd name="connsiteY69" fmla="*/ 1928812 h 2021681"/>
              <a:gd name="connsiteX70" fmla="*/ 421482 w 421482"/>
              <a:gd name="connsiteY70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7156 w 421482"/>
              <a:gd name="connsiteY64" fmla="*/ 1366837 h 2021681"/>
              <a:gd name="connsiteX65" fmla="*/ 219074 w 421482"/>
              <a:gd name="connsiteY65" fmla="*/ 1440655 h 2021681"/>
              <a:gd name="connsiteX66" fmla="*/ 323850 w 421482"/>
              <a:gd name="connsiteY66" fmla="*/ 1731168 h 2021681"/>
              <a:gd name="connsiteX67" fmla="*/ 350044 w 421482"/>
              <a:gd name="connsiteY67" fmla="*/ 1809750 h 2021681"/>
              <a:gd name="connsiteX68" fmla="*/ 373856 w 421482"/>
              <a:gd name="connsiteY68" fmla="*/ 1885950 h 2021681"/>
              <a:gd name="connsiteX69" fmla="*/ 390525 w 421482"/>
              <a:gd name="connsiteY69" fmla="*/ 1928812 h 2021681"/>
              <a:gd name="connsiteX70" fmla="*/ 421482 w 421482"/>
              <a:gd name="connsiteY70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7156 w 421482"/>
              <a:gd name="connsiteY64" fmla="*/ 1366837 h 2021681"/>
              <a:gd name="connsiteX65" fmla="*/ 173831 w 421482"/>
              <a:gd name="connsiteY65" fmla="*/ 1409700 h 2021681"/>
              <a:gd name="connsiteX66" fmla="*/ 219074 w 421482"/>
              <a:gd name="connsiteY66" fmla="*/ 1440655 h 2021681"/>
              <a:gd name="connsiteX67" fmla="*/ 323850 w 421482"/>
              <a:gd name="connsiteY67" fmla="*/ 1731168 h 2021681"/>
              <a:gd name="connsiteX68" fmla="*/ 350044 w 421482"/>
              <a:gd name="connsiteY68" fmla="*/ 1809750 h 2021681"/>
              <a:gd name="connsiteX69" fmla="*/ 373856 w 421482"/>
              <a:gd name="connsiteY69" fmla="*/ 1885950 h 2021681"/>
              <a:gd name="connsiteX70" fmla="*/ 390525 w 421482"/>
              <a:gd name="connsiteY70" fmla="*/ 1928812 h 2021681"/>
              <a:gd name="connsiteX71" fmla="*/ 421482 w 421482"/>
              <a:gd name="connsiteY71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7156 w 421482"/>
              <a:gd name="connsiteY64" fmla="*/ 1366837 h 2021681"/>
              <a:gd name="connsiteX65" fmla="*/ 169068 w 421482"/>
              <a:gd name="connsiteY65" fmla="*/ 1423988 h 2021681"/>
              <a:gd name="connsiteX66" fmla="*/ 219074 w 421482"/>
              <a:gd name="connsiteY66" fmla="*/ 1440655 h 2021681"/>
              <a:gd name="connsiteX67" fmla="*/ 323850 w 421482"/>
              <a:gd name="connsiteY67" fmla="*/ 1731168 h 2021681"/>
              <a:gd name="connsiteX68" fmla="*/ 350044 w 421482"/>
              <a:gd name="connsiteY68" fmla="*/ 1809750 h 2021681"/>
              <a:gd name="connsiteX69" fmla="*/ 373856 w 421482"/>
              <a:gd name="connsiteY69" fmla="*/ 1885950 h 2021681"/>
              <a:gd name="connsiteX70" fmla="*/ 390525 w 421482"/>
              <a:gd name="connsiteY70" fmla="*/ 1928812 h 2021681"/>
              <a:gd name="connsiteX71" fmla="*/ 421482 w 421482"/>
              <a:gd name="connsiteY71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7156 w 421482"/>
              <a:gd name="connsiteY64" fmla="*/ 1366837 h 2021681"/>
              <a:gd name="connsiteX65" fmla="*/ 169068 w 421482"/>
              <a:gd name="connsiteY65" fmla="*/ 1423988 h 2021681"/>
              <a:gd name="connsiteX66" fmla="*/ 140494 w 421482"/>
              <a:gd name="connsiteY66" fmla="*/ 1397793 h 2021681"/>
              <a:gd name="connsiteX67" fmla="*/ 219074 w 421482"/>
              <a:gd name="connsiteY67" fmla="*/ 1440655 h 2021681"/>
              <a:gd name="connsiteX68" fmla="*/ 323850 w 421482"/>
              <a:gd name="connsiteY68" fmla="*/ 1731168 h 2021681"/>
              <a:gd name="connsiteX69" fmla="*/ 350044 w 421482"/>
              <a:gd name="connsiteY69" fmla="*/ 1809750 h 2021681"/>
              <a:gd name="connsiteX70" fmla="*/ 373856 w 421482"/>
              <a:gd name="connsiteY70" fmla="*/ 1885950 h 2021681"/>
              <a:gd name="connsiteX71" fmla="*/ 390525 w 421482"/>
              <a:gd name="connsiteY71" fmla="*/ 1928812 h 2021681"/>
              <a:gd name="connsiteX72" fmla="*/ 421482 w 421482"/>
              <a:gd name="connsiteY72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7156 w 421482"/>
              <a:gd name="connsiteY64" fmla="*/ 1366837 h 2021681"/>
              <a:gd name="connsiteX65" fmla="*/ 169068 w 421482"/>
              <a:gd name="connsiteY65" fmla="*/ 1423988 h 2021681"/>
              <a:gd name="connsiteX66" fmla="*/ 140494 w 421482"/>
              <a:gd name="connsiteY66" fmla="*/ 1383506 h 2021681"/>
              <a:gd name="connsiteX67" fmla="*/ 219074 w 421482"/>
              <a:gd name="connsiteY67" fmla="*/ 1440655 h 2021681"/>
              <a:gd name="connsiteX68" fmla="*/ 323850 w 421482"/>
              <a:gd name="connsiteY68" fmla="*/ 1731168 h 2021681"/>
              <a:gd name="connsiteX69" fmla="*/ 350044 w 421482"/>
              <a:gd name="connsiteY69" fmla="*/ 1809750 h 2021681"/>
              <a:gd name="connsiteX70" fmla="*/ 373856 w 421482"/>
              <a:gd name="connsiteY70" fmla="*/ 1885950 h 2021681"/>
              <a:gd name="connsiteX71" fmla="*/ 390525 w 421482"/>
              <a:gd name="connsiteY71" fmla="*/ 1928812 h 2021681"/>
              <a:gd name="connsiteX72" fmla="*/ 421482 w 421482"/>
              <a:gd name="connsiteY72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7156 w 421482"/>
              <a:gd name="connsiteY64" fmla="*/ 1366837 h 2021681"/>
              <a:gd name="connsiteX65" fmla="*/ 126206 w 421482"/>
              <a:gd name="connsiteY65" fmla="*/ 1443038 h 2021681"/>
              <a:gd name="connsiteX66" fmla="*/ 140494 w 421482"/>
              <a:gd name="connsiteY66" fmla="*/ 1383506 h 2021681"/>
              <a:gd name="connsiteX67" fmla="*/ 219074 w 421482"/>
              <a:gd name="connsiteY67" fmla="*/ 1440655 h 2021681"/>
              <a:gd name="connsiteX68" fmla="*/ 323850 w 421482"/>
              <a:gd name="connsiteY68" fmla="*/ 1731168 h 2021681"/>
              <a:gd name="connsiteX69" fmla="*/ 350044 w 421482"/>
              <a:gd name="connsiteY69" fmla="*/ 1809750 h 2021681"/>
              <a:gd name="connsiteX70" fmla="*/ 373856 w 421482"/>
              <a:gd name="connsiteY70" fmla="*/ 1885950 h 2021681"/>
              <a:gd name="connsiteX71" fmla="*/ 390525 w 421482"/>
              <a:gd name="connsiteY71" fmla="*/ 1928812 h 2021681"/>
              <a:gd name="connsiteX72" fmla="*/ 421482 w 421482"/>
              <a:gd name="connsiteY72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7156 w 421482"/>
              <a:gd name="connsiteY64" fmla="*/ 1366837 h 2021681"/>
              <a:gd name="connsiteX65" fmla="*/ 126206 w 421482"/>
              <a:gd name="connsiteY65" fmla="*/ 1443038 h 2021681"/>
              <a:gd name="connsiteX66" fmla="*/ 159544 w 421482"/>
              <a:gd name="connsiteY66" fmla="*/ 1416844 h 2021681"/>
              <a:gd name="connsiteX67" fmla="*/ 219074 w 421482"/>
              <a:gd name="connsiteY67" fmla="*/ 1440655 h 2021681"/>
              <a:gd name="connsiteX68" fmla="*/ 323850 w 421482"/>
              <a:gd name="connsiteY68" fmla="*/ 1731168 h 2021681"/>
              <a:gd name="connsiteX69" fmla="*/ 350044 w 421482"/>
              <a:gd name="connsiteY69" fmla="*/ 1809750 h 2021681"/>
              <a:gd name="connsiteX70" fmla="*/ 373856 w 421482"/>
              <a:gd name="connsiteY70" fmla="*/ 1885950 h 2021681"/>
              <a:gd name="connsiteX71" fmla="*/ 390525 w 421482"/>
              <a:gd name="connsiteY71" fmla="*/ 1928812 h 2021681"/>
              <a:gd name="connsiteX72" fmla="*/ 421482 w 421482"/>
              <a:gd name="connsiteY72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7156 w 421482"/>
              <a:gd name="connsiteY64" fmla="*/ 1366837 h 2021681"/>
              <a:gd name="connsiteX65" fmla="*/ 126206 w 421482"/>
              <a:gd name="connsiteY65" fmla="*/ 1443038 h 2021681"/>
              <a:gd name="connsiteX66" fmla="*/ 159544 w 421482"/>
              <a:gd name="connsiteY66" fmla="*/ 1416844 h 2021681"/>
              <a:gd name="connsiteX67" fmla="*/ 214311 w 421482"/>
              <a:gd name="connsiteY67" fmla="*/ 1454942 h 2021681"/>
              <a:gd name="connsiteX68" fmla="*/ 323850 w 421482"/>
              <a:gd name="connsiteY68" fmla="*/ 1731168 h 2021681"/>
              <a:gd name="connsiteX69" fmla="*/ 350044 w 421482"/>
              <a:gd name="connsiteY69" fmla="*/ 1809750 h 2021681"/>
              <a:gd name="connsiteX70" fmla="*/ 373856 w 421482"/>
              <a:gd name="connsiteY70" fmla="*/ 1885950 h 2021681"/>
              <a:gd name="connsiteX71" fmla="*/ 390525 w 421482"/>
              <a:gd name="connsiteY71" fmla="*/ 1928812 h 2021681"/>
              <a:gd name="connsiteX72" fmla="*/ 421482 w 421482"/>
              <a:gd name="connsiteY72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7156 w 421482"/>
              <a:gd name="connsiteY64" fmla="*/ 1366837 h 2021681"/>
              <a:gd name="connsiteX65" fmla="*/ 140494 w 421482"/>
              <a:gd name="connsiteY65" fmla="*/ 1385888 h 2021681"/>
              <a:gd name="connsiteX66" fmla="*/ 159544 w 421482"/>
              <a:gd name="connsiteY66" fmla="*/ 1416844 h 2021681"/>
              <a:gd name="connsiteX67" fmla="*/ 214311 w 421482"/>
              <a:gd name="connsiteY67" fmla="*/ 1454942 h 2021681"/>
              <a:gd name="connsiteX68" fmla="*/ 323850 w 421482"/>
              <a:gd name="connsiteY68" fmla="*/ 1731168 h 2021681"/>
              <a:gd name="connsiteX69" fmla="*/ 350044 w 421482"/>
              <a:gd name="connsiteY69" fmla="*/ 1809750 h 2021681"/>
              <a:gd name="connsiteX70" fmla="*/ 373856 w 421482"/>
              <a:gd name="connsiteY70" fmla="*/ 1885950 h 2021681"/>
              <a:gd name="connsiteX71" fmla="*/ 390525 w 421482"/>
              <a:gd name="connsiteY71" fmla="*/ 1928812 h 2021681"/>
              <a:gd name="connsiteX72" fmla="*/ 421482 w 421482"/>
              <a:gd name="connsiteY72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0012 w 421482"/>
              <a:gd name="connsiteY64" fmla="*/ 1350168 h 2021681"/>
              <a:gd name="connsiteX65" fmla="*/ 140494 w 421482"/>
              <a:gd name="connsiteY65" fmla="*/ 1385888 h 2021681"/>
              <a:gd name="connsiteX66" fmla="*/ 159544 w 421482"/>
              <a:gd name="connsiteY66" fmla="*/ 1416844 h 2021681"/>
              <a:gd name="connsiteX67" fmla="*/ 214311 w 421482"/>
              <a:gd name="connsiteY67" fmla="*/ 1454942 h 2021681"/>
              <a:gd name="connsiteX68" fmla="*/ 323850 w 421482"/>
              <a:gd name="connsiteY68" fmla="*/ 1731168 h 2021681"/>
              <a:gd name="connsiteX69" fmla="*/ 350044 w 421482"/>
              <a:gd name="connsiteY69" fmla="*/ 1809750 h 2021681"/>
              <a:gd name="connsiteX70" fmla="*/ 373856 w 421482"/>
              <a:gd name="connsiteY70" fmla="*/ 1885950 h 2021681"/>
              <a:gd name="connsiteX71" fmla="*/ 390525 w 421482"/>
              <a:gd name="connsiteY71" fmla="*/ 1928812 h 2021681"/>
              <a:gd name="connsiteX72" fmla="*/ 421482 w 421482"/>
              <a:gd name="connsiteY72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0012 w 421482"/>
              <a:gd name="connsiteY64" fmla="*/ 1350168 h 2021681"/>
              <a:gd name="connsiteX65" fmla="*/ 140494 w 421482"/>
              <a:gd name="connsiteY65" fmla="*/ 1385888 h 2021681"/>
              <a:gd name="connsiteX66" fmla="*/ 159544 w 421482"/>
              <a:gd name="connsiteY66" fmla="*/ 1416844 h 2021681"/>
              <a:gd name="connsiteX67" fmla="*/ 214311 w 421482"/>
              <a:gd name="connsiteY67" fmla="*/ 1454942 h 2021681"/>
              <a:gd name="connsiteX68" fmla="*/ 345281 w 421482"/>
              <a:gd name="connsiteY68" fmla="*/ 1719262 h 2021681"/>
              <a:gd name="connsiteX69" fmla="*/ 350044 w 421482"/>
              <a:gd name="connsiteY69" fmla="*/ 1809750 h 2021681"/>
              <a:gd name="connsiteX70" fmla="*/ 373856 w 421482"/>
              <a:gd name="connsiteY70" fmla="*/ 1885950 h 2021681"/>
              <a:gd name="connsiteX71" fmla="*/ 390525 w 421482"/>
              <a:gd name="connsiteY71" fmla="*/ 1928812 h 2021681"/>
              <a:gd name="connsiteX72" fmla="*/ 421482 w 421482"/>
              <a:gd name="connsiteY72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0012 w 421482"/>
              <a:gd name="connsiteY64" fmla="*/ 1350168 h 2021681"/>
              <a:gd name="connsiteX65" fmla="*/ 140494 w 421482"/>
              <a:gd name="connsiteY65" fmla="*/ 1385888 h 2021681"/>
              <a:gd name="connsiteX66" fmla="*/ 159544 w 421482"/>
              <a:gd name="connsiteY66" fmla="*/ 1416844 h 2021681"/>
              <a:gd name="connsiteX67" fmla="*/ 214311 w 421482"/>
              <a:gd name="connsiteY67" fmla="*/ 1454942 h 2021681"/>
              <a:gd name="connsiteX68" fmla="*/ 269081 w 421482"/>
              <a:gd name="connsiteY68" fmla="*/ 1571625 h 2021681"/>
              <a:gd name="connsiteX69" fmla="*/ 345281 w 421482"/>
              <a:gd name="connsiteY69" fmla="*/ 1719262 h 2021681"/>
              <a:gd name="connsiteX70" fmla="*/ 350044 w 421482"/>
              <a:gd name="connsiteY70" fmla="*/ 1809750 h 2021681"/>
              <a:gd name="connsiteX71" fmla="*/ 373856 w 421482"/>
              <a:gd name="connsiteY71" fmla="*/ 1885950 h 2021681"/>
              <a:gd name="connsiteX72" fmla="*/ 390525 w 421482"/>
              <a:gd name="connsiteY72" fmla="*/ 1928812 h 2021681"/>
              <a:gd name="connsiteX73" fmla="*/ 421482 w 421482"/>
              <a:gd name="connsiteY73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0012 w 421482"/>
              <a:gd name="connsiteY64" fmla="*/ 1350168 h 2021681"/>
              <a:gd name="connsiteX65" fmla="*/ 140494 w 421482"/>
              <a:gd name="connsiteY65" fmla="*/ 1385888 h 2021681"/>
              <a:gd name="connsiteX66" fmla="*/ 159544 w 421482"/>
              <a:gd name="connsiteY66" fmla="*/ 1416844 h 2021681"/>
              <a:gd name="connsiteX67" fmla="*/ 214311 w 421482"/>
              <a:gd name="connsiteY67" fmla="*/ 1454942 h 2021681"/>
              <a:gd name="connsiteX68" fmla="*/ 238125 w 421482"/>
              <a:gd name="connsiteY68" fmla="*/ 1507331 h 2021681"/>
              <a:gd name="connsiteX69" fmla="*/ 269081 w 421482"/>
              <a:gd name="connsiteY69" fmla="*/ 1571625 h 2021681"/>
              <a:gd name="connsiteX70" fmla="*/ 345281 w 421482"/>
              <a:gd name="connsiteY70" fmla="*/ 1719262 h 2021681"/>
              <a:gd name="connsiteX71" fmla="*/ 350044 w 421482"/>
              <a:gd name="connsiteY71" fmla="*/ 1809750 h 2021681"/>
              <a:gd name="connsiteX72" fmla="*/ 373856 w 421482"/>
              <a:gd name="connsiteY72" fmla="*/ 1885950 h 2021681"/>
              <a:gd name="connsiteX73" fmla="*/ 390525 w 421482"/>
              <a:gd name="connsiteY73" fmla="*/ 1928812 h 2021681"/>
              <a:gd name="connsiteX74" fmla="*/ 421482 w 421482"/>
              <a:gd name="connsiteY74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0012 w 421482"/>
              <a:gd name="connsiteY64" fmla="*/ 1350168 h 2021681"/>
              <a:gd name="connsiteX65" fmla="*/ 140494 w 421482"/>
              <a:gd name="connsiteY65" fmla="*/ 1385888 h 2021681"/>
              <a:gd name="connsiteX66" fmla="*/ 159544 w 421482"/>
              <a:gd name="connsiteY66" fmla="*/ 1416844 h 2021681"/>
              <a:gd name="connsiteX67" fmla="*/ 214311 w 421482"/>
              <a:gd name="connsiteY67" fmla="*/ 1454942 h 2021681"/>
              <a:gd name="connsiteX68" fmla="*/ 238125 w 421482"/>
              <a:gd name="connsiteY68" fmla="*/ 1507331 h 2021681"/>
              <a:gd name="connsiteX69" fmla="*/ 269081 w 421482"/>
              <a:gd name="connsiteY69" fmla="*/ 1571625 h 2021681"/>
              <a:gd name="connsiteX70" fmla="*/ 311944 w 421482"/>
              <a:gd name="connsiteY70" fmla="*/ 1645443 h 2021681"/>
              <a:gd name="connsiteX71" fmla="*/ 345281 w 421482"/>
              <a:gd name="connsiteY71" fmla="*/ 1719262 h 2021681"/>
              <a:gd name="connsiteX72" fmla="*/ 350044 w 421482"/>
              <a:gd name="connsiteY72" fmla="*/ 1809750 h 2021681"/>
              <a:gd name="connsiteX73" fmla="*/ 373856 w 421482"/>
              <a:gd name="connsiteY73" fmla="*/ 1885950 h 2021681"/>
              <a:gd name="connsiteX74" fmla="*/ 390525 w 421482"/>
              <a:gd name="connsiteY74" fmla="*/ 1928812 h 2021681"/>
              <a:gd name="connsiteX75" fmla="*/ 421482 w 421482"/>
              <a:gd name="connsiteY75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0012 w 421482"/>
              <a:gd name="connsiteY64" fmla="*/ 1350168 h 2021681"/>
              <a:gd name="connsiteX65" fmla="*/ 140494 w 421482"/>
              <a:gd name="connsiteY65" fmla="*/ 1385888 h 2021681"/>
              <a:gd name="connsiteX66" fmla="*/ 159544 w 421482"/>
              <a:gd name="connsiteY66" fmla="*/ 1416844 h 2021681"/>
              <a:gd name="connsiteX67" fmla="*/ 214311 w 421482"/>
              <a:gd name="connsiteY67" fmla="*/ 1454942 h 2021681"/>
              <a:gd name="connsiteX68" fmla="*/ 238125 w 421482"/>
              <a:gd name="connsiteY68" fmla="*/ 1507331 h 2021681"/>
              <a:gd name="connsiteX69" fmla="*/ 269081 w 421482"/>
              <a:gd name="connsiteY69" fmla="*/ 1571625 h 2021681"/>
              <a:gd name="connsiteX70" fmla="*/ 338137 w 421482"/>
              <a:gd name="connsiteY70" fmla="*/ 1643061 h 2021681"/>
              <a:gd name="connsiteX71" fmla="*/ 345281 w 421482"/>
              <a:gd name="connsiteY71" fmla="*/ 1719262 h 2021681"/>
              <a:gd name="connsiteX72" fmla="*/ 350044 w 421482"/>
              <a:gd name="connsiteY72" fmla="*/ 1809750 h 2021681"/>
              <a:gd name="connsiteX73" fmla="*/ 373856 w 421482"/>
              <a:gd name="connsiteY73" fmla="*/ 1885950 h 2021681"/>
              <a:gd name="connsiteX74" fmla="*/ 390525 w 421482"/>
              <a:gd name="connsiteY74" fmla="*/ 1928812 h 2021681"/>
              <a:gd name="connsiteX75" fmla="*/ 421482 w 421482"/>
              <a:gd name="connsiteY75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0012 w 421482"/>
              <a:gd name="connsiteY64" fmla="*/ 1350168 h 2021681"/>
              <a:gd name="connsiteX65" fmla="*/ 140494 w 421482"/>
              <a:gd name="connsiteY65" fmla="*/ 1385888 h 2021681"/>
              <a:gd name="connsiteX66" fmla="*/ 159544 w 421482"/>
              <a:gd name="connsiteY66" fmla="*/ 1416844 h 2021681"/>
              <a:gd name="connsiteX67" fmla="*/ 214311 w 421482"/>
              <a:gd name="connsiteY67" fmla="*/ 1454942 h 2021681"/>
              <a:gd name="connsiteX68" fmla="*/ 238125 w 421482"/>
              <a:gd name="connsiteY68" fmla="*/ 1507331 h 2021681"/>
              <a:gd name="connsiteX69" fmla="*/ 297656 w 421482"/>
              <a:gd name="connsiteY69" fmla="*/ 1571625 h 2021681"/>
              <a:gd name="connsiteX70" fmla="*/ 338137 w 421482"/>
              <a:gd name="connsiteY70" fmla="*/ 1643061 h 2021681"/>
              <a:gd name="connsiteX71" fmla="*/ 345281 w 421482"/>
              <a:gd name="connsiteY71" fmla="*/ 1719262 h 2021681"/>
              <a:gd name="connsiteX72" fmla="*/ 350044 w 421482"/>
              <a:gd name="connsiteY72" fmla="*/ 1809750 h 2021681"/>
              <a:gd name="connsiteX73" fmla="*/ 373856 w 421482"/>
              <a:gd name="connsiteY73" fmla="*/ 1885950 h 2021681"/>
              <a:gd name="connsiteX74" fmla="*/ 390525 w 421482"/>
              <a:gd name="connsiteY74" fmla="*/ 1928812 h 2021681"/>
              <a:gd name="connsiteX75" fmla="*/ 421482 w 421482"/>
              <a:gd name="connsiteY75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0012 w 421482"/>
              <a:gd name="connsiteY64" fmla="*/ 1350168 h 2021681"/>
              <a:gd name="connsiteX65" fmla="*/ 140494 w 421482"/>
              <a:gd name="connsiteY65" fmla="*/ 1385888 h 2021681"/>
              <a:gd name="connsiteX66" fmla="*/ 159544 w 421482"/>
              <a:gd name="connsiteY66" fmla="*/ 1416844 h 2021681"/>
              <a:gd name="connsiteX67" fmla="*/ 214311 w 421482"/>
              <a:gd name="connsiteY67" fmla="*/ 1454942 h 2021681"/>
              <a:gd name="connsiteX68" fmla="*/ 273844 w 421482"/>
              <a:gd name="connsiteY68" fmla="*/ 1478756 h 2021681"/>
              <a:gd name="connsiteX69" fmla="*/ 297656 w 421482"/>
              <a:gd name="connsiteY69" fmla="*/ 1571625 h 2021681"/>
              <a:gd name="connsiteX70" fmla="*/ 338137 w 421482"/>
              <a:gd name="connsiteY70" fmla="*/ 1643061 h 2021681"/>
              <a:gd name="connsiteX71" fmla="*/ 345281 w 421482"/>
              <a:gd name="connsiteY71" fmla="*/ 1719262 h 2021681"/>
              <a:gd name="connsiteX72" fmla="*/ 350044 w 421482"/>
              <a:gd name="connsiteY72" fmla="*/ 1809750 h 2021681"/>
              <a:gd name="connsiteX73" fmla="*/ 373856 w 421482"/>
              <a:gd name="connsiteY73" fmla="*/ 1885950 h 2021681"/>
              <a:gd name="connsiteX74" fmla="*/ 390525 w 421482"/>
              <a:gd name="connsiteY74" fmla="*/ 1928812 h 2021681"/>
              <a:gd name="connsiteX75" fmla="*/ 421482 w 421482"/>
              <a:gd name="connsiteY75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0012 w 421482"/>
              <a:gd name="connsiteY64" fmla="*/ 1350168 h 2021681"/>
              <a:gd name="connsiteX65" fmla="*/ 140494 w 421482"/>
              <a:gd name="connsiteY65" fmla="*/ 1385888 h 2021681"/>
              <a:gd name="connsiteX66" fmla="*/ 159544 w 421482"/>
              <a:gd name="connsiteY66" fmla="*/ 1416844 h 2021681"/>
              <a:gd name="connsiteX67" fmla="*/ 214311 w 421482"/>
              <a:gd name="connsiteY67" fmla="*/ 1454942 h 2021681"/>
              <a:gd name="connsiteX68" fmla="*/ 273844 w 421482"/>
              <a:gd name="connsiteY68" fmla="*/ 1478756 h 2021681"/>
              <a:gd name="connsiteX69" fmla="*/ 297656 w 421482"/>
              <a:gd name="connsiteY69" fmla="*/ 1571625 h 2021681"/>
              <a:gd name="connsiteX70" fmla="*/ 338137 w 421482"/>
              <a:gd name="connsiteY70" fmla="*/ 1643061 h 2021681"/>
              <a:gd name="connsiteX71" fmla="*/ 345281 w 421482"/>
              <a:gd name="connsiteY71" fmla="*/ 1683543 h 2021681"/>
              <a:gd name="connsiteX72" fmla="*/ 345281 w 421482"/>
              <a:gd name="connsiteY72" fmla="*/ 1719262 h 2021681"/>
              <a:gd name="connsiteX73" fmla="*/ 350044 w 421482"/>
              <a:gd name="connsiteY73" fmla="*/ 1809750 h 2021681"/>
              <a:gd name="connsiteX74" fmla="*/ 373856 w 421482"/>
              <a:gd name="connsiteY74" fmla="*/ 1885950 h 2021681"/>
              <a:gd name="connsiteX75" fmla="*/ 390525 w 421482"/>
              <a:gd name="connsiteY75" fmla="*/ 1928812 h 2021681"/>
              <a:gd name="connsiteX76" fmla="*/ 421482 w 421482"/>
              <a:gd name="connsiteY76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0012 w 421482"/>
              <a:gd name="connsiteY64" fmla="*/ 1350168 h 2021681"/>
              <a:gd name="connsiteX65" fmla="*/ 140494 w 421482"/>
              <a:gd name="connsiteY65" fmla="*/ 1385888 h 2021681"/>
              <a:gd name="connsiteX66" fmla="*/ 159544 w 421482"/>
              <a:gd name="connsiteY66" fmla="*/ 1416844 h 2021681"/>
              <a:gd name="connsiteX67" fmla="*/ 214311 w 421482"/>
              <a:gd name="connsiteY67" fmla="*/ 1454942 h 2021681"/>
              <a:gd name="connsiteX68" fmla="*/ 273844 w 421482"/>
              <a:gd name="connsiteY68" fmla="*/ 1478756 h 2021681"/>
              <a:gd name="connsiteX69" fmla="*/ 297656 w 421482"/>
              <a:gd name="connsiteY69" fmla="*/ 1571625 h 2021681"/>
              <a:gd name="connsiteX70" fmla="*/ 338137 w 421482"/>
              <a:gd name="connsiteY70" fmla="*/ 1643061 h 2021681"/>
              <a:gd name="connsiteX71" fmla="*/ 345281 w 421482"/>
              <a:gd name="connsiteY71" fmla="*/ 1683543 h 2021681"/>
              <a:gd name="connsiteX72" fmla="*/ 345281 w 421482"/>
              <a:gd name="connsiteY72" fmla="*/ 1719262 h 2021681"/>
              <a:gd name="connsiteX73" fmla="*/ 350044 w 421482"/>
              <a:gd name="connsiteY73" fmla="*/ 1809750 h 2021681"/>
              <a:gd name="connsiteX74" fmla="*/ 373856 w 421482"/>
              <a:gd name="connsiteY74" fmla="*/ 1885950 h 2021681"/>
              <a:gd name="connsiteX75" fmla="*/ 390525 w 421482"/>
              <a:gd name="connsiteY75" fmla="*/ 1928812 h 2021681"/>
              <a:gd name="connsiteX76" fmla="*/ 421482 w 421482"/>
              <a:gd name="connsiteY76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0012 w 421482"/>
              <a:gd name="connsiteY64" fmla="*/ 1350168 h 2021681"/>
              <a:gd name="connsiteX65" fmla="*/ 140494 w 421482"/>
              <a:gd name="connsiteY65" fmla="*/ 1385888 h 2021681"/>
              <a:gd name="connsiteX66" fmla="*/ 159544 w 421482"/>
              <a:gd name="connsiteY66" fmla="*/ 1416844 h 2021681"/>
              <a:gd name="connsiteX67" fmla="*/ 214311 w 421482"/>
              <a:gd name="connsiteY67" fmla="*/ 1454942 h 2021681"/>
              <a:gd name="connsiteX68" fmla="*/ 273844 w 421482"/>
              <a:gd name="connsiteY68" fmla="*/ 1478756 h 2021681"/>
              <a:gd name="connsiteX69" fmla="*/ 288131 w 421482"/>
              <a:gd name="connsiteY69" fmla="*/ 1531143 h 2021681"/>
              <a:gd name="connsiteX70" fmla="*/ 297656 w 421482"/>
              <a:gd name="connsiteY70" fmla="*/ 1571625 h 2021681"/>
              <a:gd name="connsiteX71" fmla="*/ 338137 w 421482"/>
              <a:gd name="connsiteY71" fmla="*/ 1643061 h 2021681"/>
              <a:gd name="connsiteX72" fmla="*/ 345281 w 421482"/>
              <a:gd name="connsiteY72" fmla="*/ 1683543 h 2021681"/>
              <a:gd name="connsiteX73" fmla="*/ 345281 w 421482"/>
              <a:gd name="connsiteY73" fmla="*/ 1719262 h 2021681"/>
              <a:gd name="connsiteX74" fmla="*/ 350044 w 421482"/>
              <a:gd name="connsiteY74" fmla="*/ 1809750 h 2021681"/>
              <a:gd name="connsiteX75" fmla="*/ 373856 w 421482"/>
              <a:gd name="connsiteY75" fmla="*/ 1885950 h 2021681"/>
              <a:gd name="connsiteX76" fmla="*/ 390525 w 421482"/>
              <a:gd name="connsiteY76" fmla="*/ 1928812 h 2021681"/>
              <a:gd name="connsiteX77" fmla="*/ 421482 w 421482"/>
              <a:gd name="connsiteY77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0012 w 421482"/>
              <a:gd name="connsiteY64" fmla="*/ 1350168 h 2021681"/>
              <a:gd name="connsiteX65" fmla="*/ 140494 w 421482"/>
              <a:gd name="connsiteY65" fmla="*/ 1385888 h 2021681"/>
              <a:gd name="connsiteX66" fmla="*/ 159544 w 421482"/>
              <a:gd name="connsiteY66" fmla="*/ 1416844 h 2021681"/>
              <a:gd name="connsiteX67" fmla="*/ 214311 w 421482"/>
              <a:gd name="connsiteY67" fmla="*/ 1454942 h 2021681"/>
              <a:gd name="connsiteX68" fmla="*/ 273844 w 421482"/>
              <a:gd name="connsiteY68" fmla="*/ 1478756 h 2021681"/>
              <a:gd name="connsiteX69" fmla="*/ 288131 w 421482"/>
              <a:gd name="connsiteY69" fmla="*/ 1531143 h 2021681"/>
              <a:gd name="connsiteX70" fmla="*/ 297656 w 421482"/>
              <a:gd name="connsiteY70" fmla="*/ 1571625 h 2021681"/>
              <a:gd name="connsiteX71" fmla="*/ 338137 w 421482"/>
              <a:gd name="connsiteY71" fmla="*/ 1643061 h 2021681"/>
              <a:gd name="connsiteX72" fmla="*/ 345281 w 421482"/>
              <a:gd name="connsiteY72" fmla="*/ 1683543 h 2021681"/>
              <a:gd name="connsiteX73" fmla="*/ 345281 w 421482"/>
              <a:gd name="connsiteY73" fmla="*/ 1719262 h 2021681"/>
              <a:gd name="connsiteX74" fmla="*/ 350044 w 421482"/>
              <a:gd name="connsiteY74" fmla="*/ 1809750 h 2021681"/>
              <a:gd name="connsiteX75" fmla="*/ 373856 w 421482"/>
              <a:gd name="connsiteY75" fmla="*/ 1885950 h 2021681"/>
              <a:gd name="connsiteX76" fmla="*/ 390525 w 421482"/>
              <a:gd name="connsiteY76" fmla="*/ 1928812 h 2021681"/>
              <a:gd name="connsiteX77" fmla="*/ 421482 w 421482"/>
              <a:gd name="connsiteY77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0012 w 421482"/>
              <a:gd name="connsiteY64" fmla="*/ 1350168 h 2021681"/>
              <a:gd name="connsiteX65" fmla="*/ 140494 w 421482"/>
              <a:gd name="connsiteY65" fmla="*/ 1385888 h 2021681"/>
              <a:gd name="connsiteX66" fmla="*/ 159544 w 421482"/>
              <a:gd name="connsiteY66" fmla="*/ 1416844 h 2021681"/>
              <a:gd name="connsiteX67" fmla="*/ 214311 w 421482"/>
              <a:gd name="connsiteY67" fmla="*/ 1454942 h 2021681"/>
              <a:gd name="connsiteX68" fmla="*/ 273844 w 421482"/>
              <a:gd name="connsiteY68" fmla="*/ 1478756 h 2021681"/>
              <a:gd name="connsiteX69" fmla="*/ 288131 w 421482"/>
              <a:gd name="connsiteY69" fmla="*/ 1531143 h 2021681"/>
              <a:gd name="connsiteX70" fmla="*/ 297656 w 421482"/>
              <a:gd name="connsiteY70" fmla="*/ 1571625 h 2021681"/>
              <a:gd name="connsiteX71" fmla="*/ 338137 w 421482"/>
              <a:gd name="connsiteY71" fmla="*/ 1643061 h 2021681"/>
              <a:gd name="connsiteX72" fmla="*/ 345281 w 421482"/>
              <a:gd name="connsiteY72" fmla="*/ 1683543 h 2021681"/>
              <a:gd name="connsiteX73" fmla="*/ 345281 w 421482"/>
              <a:gd name="connsiteY73" fmla="*/ 1719262 h 2021681"/>
              <a:gd name="connsiteX74" fmla="*/ 364332 w 421482"/>
              <a:gd name="connsiteY74" fmla="*/ 1814513 h 2021681"/>
              <a:gd name="connsiteX75" fmla="*/ 373856 w 421482"/>
              <a:gd name="connsiteY75" fmla="*/ 1885950 h 2021681"/>
              <a:gd name="connsiteX76" fmla="*/ 390525 w 421482"/>
              <a:gd name="connsiteY76" fmla="*/ 1928812 h 2021681"/>
              <a:gd name="connsiteX77" fmla="*/ 421482 w 421482"/>
              <a:gd name="connsiteY77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0012 w 421482"/>
              <a:gd name="connsiteY64" fmla="*/ 1350168 h 2021681"/>
              <a:gd name="connsiteX65" fmla="*/ 140494 w 421482"/>
              <a:gd name="connsiteY65" fmla="*/ 1385888 h 2021681"/>
              <a:gd name="connsiteX66" fmla="*/ 159544 w 421482"/>
              <a:gd name="connsiteY66" fmla="*/ 1416844 h 2021681"/>
              <a:gd name="connsiteX67" fmla="*/ 214311 w 421482"/>
              <a:gd name="connsiteY67" fmla="*/ 1454942 h 2021681"/>
              <a:gd name="connsiteX68" fmla="*/ 273844 w 421482"/>
              <a:gd name="connsiteY68" fmla="*/ 1478756 h 2021681"/>
              <a:gd name="connsiteX69" fmla="*/ 288131 w 421482"/>
              <a:gd name="connsiteY69" fmla="*/ 1531143 h 2021681"/>
              <a:gd name="connsiteX70" fmla="*/ 297656 w 421482"/>
              <a:gd name="connsiteY70" fmla="*/ 1571625 h 2021681"/>
              <a:gd name="connsiteX71" fmla="*/ 338137 w 421482"/>
              <a:gd name="connsiteY71" fmla="*/ 1643061 h 2021681"/>
              <a:gd name="connsiteX72" fmla="*/ 345281 w 421482"/>
              <a:gd name="connsiteY72" fmla="*/ 1683543 h 2021681"/>
              <a:gd name="connsiteX73" fmla="*/ 345281 w 421482"/>
              <a:gd name="connsiteY73" fmla="*/ 1719262 h 2021681"/>
              <a:gd name="connsiteX74" fmla="*/ 364332 w 421482"/>
              <a:gd name="connsiteY74" fmla="*/ 1814513 h 2021681"/>
              <a:gd name="connsiteX75" fmla="*/ 392906 w 421482"/>
              <a:gd name="connsiteY75" fmla="*/ 1888331 h 2021681"/>
              <a:gd name="connsiteX76" fmla="*/ 390525 w 421482"/>
              <a:gd name="connsiteY76" fmla="*/ 1928812 h 2021681"/>
              <a:gd name="connsiteX77" fmla="*/ 421482 w 421482"/>
              <a:gd name="connsiteY77" fmla="*/ 2021681 h 2021681"/>
              <a:gd name="connsiteX0" fmla="*/ 373856 w 421482"/>
              <a:gd name="connsiteY0" fmla="*/ 0 h 2021681"/>
              <a:gd name="connsiteX1" fmla="*/ 340519 w 421482"/>
              <a:gd name="connsiteY1" fmla="*/ 40481 h 2021681"/>
              <a:gd name="connsiteX2" fmla="*/ 345281 w 421482"/>
              <a:gd name="connsiteY2" fmla="*/ 59531 h 2021681"/>
              <a:gd name="connsiteX3" fmla="*/ 338138 w 421482"/>
              <a:gd name="connsiteY3" fmla="*/ 78581 h 2021681"/>
              <a:gd name="connsiteX4" fmla="*/ 330994 w 421482"/>
              <a:gd name="connsiteY4" fmla="*/ 90487 h 2021681"/>
              <a:gd name="connsiteX5" fmla="*/ 328613 w 421482"/>
              <a:gd name="connsiteY5" fmla="*/ 111918 h 2021681"/>
              <a:gd name="connsiteX6" fmla="*/ 302419 w 421482"/>
              <a:gd name="connsiteY6" fmla="*/ 111918 h 2021681"/>
              <a:gd name="connsiteX7" fmla="*/ 290513 w 421482"/>
              <a:gd name="connsiteY7" fmla="*/ 128587 h 2021681"/>
              <a:gd name="connsiteX8" fmla="*/ 283369 w 421482"/>
              <a:gd name="connsiteY8" fmla="*/ 145256 h 2021681"/>
              <a:gd name="connsiteX9" fmla="*/ 285750 w 421482"/>
              <a:gd name="connsiteY9" fmla="*/ 164306 h 2021681"/>
              <a:gd name="connsiteX10" fmla="*/ 271463 w 421482"/>
              <a:gd name="connsiteY10" fmla="*/ 188118 h 2021681"/>
              <a:gd name="connsiteX11" fmla="*/ 245269 w 421482"/>
              <a:gd name="connsiteY11" fmla="*/ 171450 h 2021681"/>
              <a:gd name="connsiteX12" fmla="*/ 219075 w 421482"/>
              <a:gd name="connsiteY12" fmla="*/ 173831 h 2021681"/>
              <a:gd name="connsiteX13" fmla="*/ 221456 w 421482"/>
              <a:gd name="connsiteY13" fmla="*/ 211931 h 2021681"/>
              <a:gd name="connsiteX14" fmla="*/ 223838 w 421482"/>
              <a:gd name="connsiteY14" fmla="*/ 233362 h 2021681"/>
              <a:gd name="connsiteX15" fmla="*/ 214313 w 421482"/>
              <a:gd name="connsiteY15" fmla="*/ 252412 h 2021681"/>
              <a:gd name="connsiteX16" fmla="*/ 192881 w 421482"/>
              <a:gd name="connsiteY16" fmla="*/ 273843 h 2021681"/>
              <a:gd name="connsiteX17" fmla="*/ 192881 w 421482"/>
              <a:gd name="connsiteY17" fmla="*/ 304800 h 2021681"/>
              <a:gd name="connsiteX18" fmla="*/ 159544 w 421482"/>
              <a:gd name="connsiteY18" fmla="*/ 300037 h 2021681"/>
              <a:gd name="connsiteX19" fmla="*/ 157163 w 421482"/>
              <a:gd name="connsiteY19" fmla="*/ 316706 h 2021681"/>
              <a:gd name="connsiteX20" fmla="*/ 166688 w 421482"/>
              <a:gd name="connsiteY20" fmla="*/ 342900 h 2021681"/>
              <a:gd name="connsiteX21" fmla="*/ 188119 w 421482"/>
              <a:gd name="connsiteY21" fmla="*/ 371475 h 2021681"/>
              <a:gd name="connsiteX22" fmla="*/ 211931 w 421482"/>
              <a:gd name="connsiteY22" fmla="*/ 404812 h 2021681"/>
              <a:gd name="connsiteX23" fmla="*/ 219075 w 421482"/>
              <a:gd name="connsiteY23" fmla="*/ 419100 h 2021681"/>
              <a:gd name="connsiteX24" fmla="*/ 250031 w 421482"/>
              <a:gd name="connsiteY24" fmla="*/ 431006 h 2021681"/>
              <a:gd name="connsiteX25" fmla="*/ 250031 w 421482"/>
              <a:gd name="connsiteY25" fmla="*/ 447675 h 2021681"/>
              <a:gd name="connsiteX26" fmla="*/ 235744 w 421482"/>
              <a:gd name="connsiteY26" fmla="*/ 466725 h 2021681"/>
              <a:gd name="connsiteX27" fmla="*/ 209550 w 421482"/>
              <a:gd name="connsiteY27" fmla="*/ 473868 h 2021681"/>
              <a:gd name="connsiteX28" fmla="*/ 197644 w 421482"/>
              <a:gd name="connsiteY28" fmla="*/ 492918 h 2021681"/>
              <a:gd name="connsiteX29" fmla="*/ 185738 w 421482"/>
              <a:gd name="connsiteY29" fmla="*/ 528637 h 2021681"/>
              <a:gd name="connsiteX30" fmla="*/ 197644 w 421482"/>
              <a:gd name="connsiteY30" fmla="*/ 552450 h 2021681"/>
              <a:gd name="connsiteX31" fmla="*/ 214313 w 421482"/>
              <a:gd name="connsiteY31" fmla="*/ 569118 h 2021681"/>
              <a:gd name="connsiteX32" fmla="*/ 214313 w 421482"/>
              <a:gd name="connsiteY32" fmla="*/ 592931 h 2021681"/>
              <a:gd name="connsiteX33" fmla="*/ 230981 w 421482"/>
              <a:gd name="connsiteY33" fmla="*/ 607218 h 2021681"/>
              <a:gd name="connsiteX34" fmla="*/ 211931 w 421482"/>
              <a:gd name="connsiteY34" fmla="*/ 623887 h 2021681"/>
              <a:gd name="connsiteX35" fmla="*/ 211931 w 421482"/>
              <a:gd name="connsiteY35" fmla="*/ 645318 h 2021681"/>
              <a:gd name="connsiteX36" fmla="*/ 226219 w 421482"/>
              <a:gd name="connsiteY36" fmla="*/ 666750 h 2021681"/>
              <a:gd name="connsiteX37" fmla="*/ 223838 w 421482"/>
              <a:gd name="connsiteY37" fmla="*/ 688181 h 2021681"/>
              <a:gd name="connsiteX38" fmla="*/ 223838 w 421482"/>
              <a:gd name="connsiteY38" fmla="*/ 711993 h 2021681"/>
              <a:gd name="connsiteX39" fmla="*/ 204788 w 421482"/>
              <a:gd name="connsiteY39" fmla="*/ 731043 h 2021681"/>
              <a:gd name="connsiteX40" fmla="*/ 221456 w 421482"/>
              <a:gd name="connsiteY40" fmla="*/ 759618 h 2021681"/>
              <a:gd name="connsiteX41" fmla="*/ 207169 w 421482"/>
              <a:gd name="connsiteY41" fmla="*/ 788193 h 2021681"/>
              <a:gd name="connsiteX42" fmla="*/ 195263 w 421482"/>
              <a:gd name="connsiteY42" fmla="*/ 814387 h 2021681"/>
              <a:gd name="connsiteX43" fmla="*/ 207169 w 421482"/>
              <a:gd name="connsiteY43" fmla="*/ 838200 h 2021681"/>
              <a:gd name="connsiteX44" fmla="*/ 214313 w 421482"/>
              <a:gd name="connsiteY44" fmla="*/ 866775 h 2021681"/>
              <a:gd name="connsiteX45" fmla="*/ 200025 w 421482"/>
              <a:gd name="connsiteY45" fmla="*/ 885825 h 2021681"/>
              <a:gd name="connsiteX46" fmla="*/ 183356 w 421482"/>
              <a:gd name="connsiteY46" fmla="*/ 909637 h 2021681"/>
              <a:gd name="connsiteX47" fmla="*/ 183356 w 421482"/>
              <a:gd name="connsiteY47" fmla="*/ 926306 h 2021681"/>
              <a:gd name="connsiteX48" fmla="*/ 173831 w 421482"/>
              <a:gd name="connsiteY48" fmla="*/ 950118 h 2021681"/>
              <a:gd name="connsiteX49" fmla="*/ 159544 w 421482"/>
              <a:gd name="connsiteY49" fmla="*/ 964406 h 2021681"/>
              <a:gd name="connsiteX50" fmla="*/ 133350 w 421482"/>
              <a:gd name="connsiteY50" fmla="*/ 962025 h 2021681"/>
              <a:gd name="connsiteX51" fmla="*/ 111919 w 421482"/>
              <a:gd name="connsiteY51" fmla="*/ 978693 h 2021681"/>
              <a:gd name="connsiteX52" fmla="*/ 97631 w 421482"/>
              <a:gd name="connsiteY52" fmla="*/ 1000125 h 2021681"/>
              <a:gd name="connsiteX53" fmla="*/ 73819 w 421482"/>
              <a:gd name="connsiteY53" fmla="*/ 1023937 h 2021681"/>
              <a:gd name="connsiteX54" fmla="*/ 54770 w 421482"/>
              <a:gd name="connsiteY54" fmla="*/ 1033462 h 2021681"/>
              <a:gd name="connsiteX55" fmla="*/ 26194 w 421482"/>
              <a:gd name="connsiteY55" fmla="*/ 1019175 h 2021681"/>
              <a:gd name="connsiteX56" fmla="*/ 0 w 421482"/>
              <a:gd name="connsiteY56" fmla="*/ 1045368 h 2021681"/>
              <a:gd name="connsiteX57" fmla="*/ 4763 w 421482"/>
              <a:gd name="connsiteY57" fmla="*/ 1085849 h 2021681"/>
              <a:gd name="connsiteX58" fmla="*/ 23812 w 421482"/>
              <a:gd name="connsiteY58" fmla="*/ 1121568 h 2021681"/>
              <a:gd name="connsiteX59" fmla="*/ 61912 w 421482"/>
              <a:gd name="connsiteY59" fmla="*/ 1119188 h 2021681"/>
              <a:gd name="connsiteX60" fmla="*/ 73818 w 421482"/>
              <a:gd name="connsiteY60" fmla="*/ 1140618 h 2021681"/>
              <a:gd name="connsiteX61" fmla="*/ 33338 w 421482"/>
              <a:gd name="connsiteY61" fmla="*/ 1188243 h 2021681"/>
              <a:gd name="connsiteX62" fmla="*/ 54768 w 421482"/>
              <a:gd name="connsiteY62" fmla="*/ 1252537 h 2021681"/>
              <a:gd name="connsiteX63" fmla="*/ 69056 w 421482"/>
              <a:gd name="connsiteY63" fmla="*/ 1295399 h 2021681"/>
              <a:gd name="connsiteX64" fmla="*/ 100012 w 421482"/>
              <a:gd name="connsiteY64" fmla="*/ 1350168 h 2021681"/>
              <a:gd name="connsiteX65" fmla="*/ 140494 w 421482"/>
              <a:gd name="connsiteY65" fmla="*/ 1385888 h 2021681"/>
              <a:gd name="connsiteX66" fmla="*/ 159544 w 421482"/>
              <a:gd name="connsiteY66" fmla="*/ 1416844 h 2021681"/>
              <a:gd name="connsiteX67" fmla="*/ 214311 w 421482"/>
              <a:gd name="connsiteY67" fmla="*/ 1454942 h 2021681"/>
              <a:gd name="connsiteX68" fmla="*/ 273844 w 421482"/>
              <a:gd name="connsiteY68" fmla="*/ 1478756 h 2021681"/>
              <a:gd name="connsiteX69" fmla="*/ 288131 w 421482"/>
              <a:gd name="connsiteY69" fmla="*/ 1531143 h 2021681"/>
              <a:gd name="connsiteX70" fmla="*/ 297656 w 421482"/>
              <a:gd name="connsiteY70" fmla="*/ 1571625 h 2021681"/>
              <a:gd name="connsiteX71" fmla="*/ 338137 w 421482"/>
              <a:gd name="connsiteY71" fmla="*/ 1643061 h 2021681"/>
              <a:gd name="connsiteX72" fmla="*/ 345281 w 421482"/>
              <a:gd name="connsiteY72" fmla="*/ 1683543 h 2021681"/>
              <a:gd name="connsiteX73" fmla="*/ 345281 w 421482"/>
              <a:gd name="connsiteY73" fmla="*/ 1719262 h 2021681"/>
              <a:gd name="connsiteX74" fmla="*/ 364332 w 421482"/>
              <a:gd name="connsiteY74" fmla="*/ 1814513 h 2021681"/>
              <a:gd name="connsiteX75" fmla="*/ 392906 w 421482"/>
              <a:gd name="connsiteY75" fmla="*/ 1888331 h 2021681"/>
              <a:gd name="connsiteX76" fmla="*/ 404812 w 421482"/>
              <a:gd name="connsiteY76" fmla="*/ 1938337 h 2021681"/>
              <a:gd name="connsiteX77" fmla="*/ 421482 w 421482"/>
              <a:gd name="connsiteY77" fmla="*/ 2021681 h 2021681"/>
              <a:gd name="connsiteX0" fmla="*/ 373856 w 442913"/>
              <a:gd name="connsiteY0" fmla="*/ 0 h 2235993"/>
              <a:gd name="connsiteX1" fmla="*/ 340519 w 442913"/>
              <a:gd name="connsiteY1" fmla="*/ 40481 h 2235993"/>
              <a:gd name="connsiteX2" fmla="*/ 345281 w 442913"/>
              <a:gd name="connsiteY2" fmla="*/ 59531 h 2235993"/>
              <a:gd name="connsiteX3" fmla="*/ 338138 w 442913"/>
              <a:gd name="connsiteY3" fmla="*/ 78581 h 2235993"/>
              <a:gd name="connsiteX4" fmla="*/ 330994 w 442913"/>
              <a:gd name="connsiteY4" fmla="*/ 90487 h 2235993"/>
              <a:gd name="connsiteX5" fmla="*/ 328613 w 442913"/>
              <a:gd name="connsiteY5" fmla="*/ 111918 h 2235993"/>
              <a:gd name="connsiteX6" fmla="*/ 302419 w 442913"/>
              <a:gd name="connsiteY6" fmla="*/ 111918 h 2235993"/>
              <a:gd name="connsiteX7" fmla="*/ 290513 w 442913"/>
              <a:gd name="connsiteY7" fmla="*/ 128587 h 2235993"/>
              <a:gd name="connsiteX8" fmla="*/ 283369 w 442913"/>
              <a:gd name="connsiteY8" fmla="*/ 145256 h 2235993"/>
              <a:gd name="connsiteX9" fmla="*/ 285750 w 442913"/>
              <a:gd name="connsiteY9" fmla="*/ 164306 h 2235993"/>
              <a:gd name="connsiteX10" fmla="*/ 271463 w 442913"/>
              <a:gd name="connsiteY10" fmla="*/ 188118 h 2235993"/>
              <a:gd name="connsiteX11" fmla="*/ 245269 w 442913"/>
              <a:gd name="connsiteY11" fmla="*/ 171450 h 2235993"/>
              <a:gd name="connsiteX12" fmla="*/ 219075 w 442913"/>
              <a:gd name="connsiteY12" fmla="*/ 173831 h 2235993"/>
              <a:gd name="connsiteX13" fmla="*/ 221456 w 442913"/>
              <a:gd name="connsiteY13" fmla="*/ 211931 h 2235993"/>
              <a:gd name="connsiteX14" fmla="*/ 223838 w 442913"/>
              <a:gd name="connsiteY14" fmla="*/ 233362 h 2235993"/>
              <a:gd name="connsiteX15" fmla="*/ 214313 w 442913"/>
              <a:gd name="connsiteY15" fmla="*/ 252412 h 2235993"/>
              <a:gd name="connsiteX16" fmla="*/ 192881 w 442913"/>
              <a:gd name="connsiteY16" fmla="*/ 273843 h 2235993"/>
              <a:gd name="connsiteX17" fmla="*/ 192881 w 442913"/>
              <a:gd name="connsiteY17" fmla="*/ 304800 h 2235993"/>
              <a:gd name="connsiteX18" fmla="*/ 159544 w 442913"/>
              <a:gd name="connsiteY18" fmla="*/ 300037 h 2235993"/>
              <a:gd name="connsiteX19" fmla="*/ 157163 w 442913"/>
              <a:gd name="connsiteY19" fmla="*/ 316706 h 2235993"/>
              <a:gd name="connsiteX20" fmla="*/ 166688 w 442913"/>
              <a:gd name="connsiteY20" fmla="*/ 342900 h 2235993"/>
              <a:gd name="connsiteX21" fmla="*/ 188119 w 442913"/>
              <a:gd name="connsiteY21" fmla="*/ 371475 h 2235993"/>
              <a:gd name="connsiteX22" fmla="*/ 211931 w 442913"/>
              <a:gd name="connsiteY22" fmla="*/ 404812 h 2235993"/>
              <a:gd name="connsiteX23" fmla="*/ 219075 w 442913"/>
              <a:gd name="connsiteY23" fmla="*/ 419100 h 2235993"/>
              <a:gd name="connsiteX24" fmla="*/ 250031 w 442913"/>
              <a:gd name="connsiteY24" fmla="*/ 431006 h 2235993"/>
              <a:gd name="connsiteX25" fmla="*/ 250031 w 442913"/>
              <a:gd name="connsiteY25" fmla="*/ 447675 h 2235993"/>
              <a:gd name="connsiteX26" fmla="*/ 235744 w 442913"/>
              <a:gd name="connsiteY26" fmla="*/ 466725 h 2235993"/>
              <a:gd name="connsiteX27" fmla="*/ 209550 w 442913"/>
              <a:gd name="connsiteY27" fmla="*/ 473868 h 2235993"/>
              <a:gd name="connsiteX28" fmla="*/ 197644 w 442913"/>
              <a:gd name="connsiteY28" fmla="*/ 492918 h 2235993"/>
              <a:gd name="connsiteX29" fmla="*/ 185738 w 442913"/>
              <a:gd name="connsiteY29" fmla="*/ 528637 h 2235993"/>
              <a:gd name="connsiteX30" fmla="*/ 197644 w 442913"/>
              <a:gd name="connsiteY30" fmla="*/ 552450 h 2235993"/>
              <a:gd name="connsiteX31" fmla="*/ 214313 w 442913"/>
              <a:gd name="connsiteY31" fmla="*/ 569118 h 2235993"/>
              <a:gd name="connsiteX32" fmla="*/ 214313 w 442913"/>
              <a:gd name="connsiteY32" fmla="*/ 592931 h 2235993"/>
              <a:gd name="connsiteX33" fmla="*/ 230981 w 442913"/>
              <a:gd name="connsiteY33" fmla="*/ 607218 h 2235993"/>
              <a:gd name="connsiteX34" fmla="*/ 211931 w 442913"/>
              <a:gd name="connsiteY34" fmla="*/ 623887 h 2235993"/>
              <a:gd name="connsiteX35" fmla="*/ 211931 w 442913"/>
              <a:gd name="connsiteY35" fmla="*/ 645318 h 2235993"/>
              <a:gd name="connsiteX36" fmla="*/ 226219 w 442913"/>
              <a:gd name="connsiteY36" fmla="*/ 666750 h 2235993"/>
              <a:gd name="connsiteX37" fmla="*/ 223838 w 442913"/>
              <a:gd name="connsiteY37" fmla="*/ 688181 h 2235993"/>
              <a:gd name="connsiteX38" fmla="*/ 223838 w 442913"/>
              <a:gd name="connsiteY38" fmla="*/ 711993 h 2235993"/>
              <a:gd name="connsiteX39" fmla="*/ 204788 w 442913"/>
              <a:gd name="connsiteY39" fmla="*/ 731043 h 2235993"/>
              <a:gd name="connsiteX40" fmla="*/ 221456 w 442913"/>
              <a:gd name="connsiteY40" fmla="*/ 759618 h 2235993"/>
              <a:gd name="connsiteX41" fmla="*/ 207169 w 442913"/>
              <a:gd name="connsiteY41" fmla="*/ 788193 h 2235993"/>
              <a:gd name="connsiteX42" fmla="*/ 195263 w 442913"/>
              <a:gd name="connsiteY42" fmla="*/ 814387 h 2235993"/>
              <a:gd name="connsiteX43" fmla="*/ 207169 w 442913"/>
              <a:gd name="connsiteY43" fmla="*/ 838200 h 2235993"/>
              <a:gd name="connsiteX44" fmla="*/ 214313 w 442913"/>
              <a:gd name="connsiteY44" fmla="*/ 866775 h 2235993"/>
              <a:gd name="connsiteX45" fmla="*/ 200025 w 442913"/>
              <a:gd name="connsiteY45" fmla="*/ 885825 h 2235993"/>
              <a:gd name="connsiteX46" fmla="*/ 183356 w 442913"/>
              <a:gd name="connsiteY46" fmla="*/ 909637 h 2235993"/>
              <a:gd name="connsiteX47" fmla="*/ 183356 w 442913"/>
              <a:gd name="connsiteY47" fmla="*/ 926306 h 2235993"/>
              <a:gd name="connsiteX48" fmla="*/ 173831 w 442913"/>
              <a:gd name="connsiteY48" fmla="*/ 950118 h 2235993"/>
              <a:gd name="connsiteX49" fmla="*/ 159544 w 442913"/>
              <a:gd name="connsiteY49" fmla="*/ 964406 h 2235993"/>
              <a:gd name="connsiteX50" fmla="*/ 133350 w 442913"/>
              <a:gd name="connsiteY50" fmla="*/ 962025 h 2235993"/>
              <a:gd name="connsiteX51" fmla="*/ 111919 w 442913"/>
              <a:gd name="connsiteY51" fmla="*/ 978693 h 2235993"/>
              <a:gd name="connsiteX52" fmla="*/ 97631 w 442913"/>
              <a:gd name="connsiteY52" fmla="*/ 1000125 h 2235993"/>
              <a:gd name="connsiteX53" fmla="*/ 73819 w 442913"/>
              <a:gd name="connsiteY53" fmla="*/ 1023937 h 2235993"/>
              <a:gd name="connsiteX54" fmla="*/ 54770 w 442913"/>
              <a:gd name="connsiteY54" fmla="*/ 1033462 h 2235993"/>
              <a:gd name="connsiteX55" fmla="*/ 26194 w 442913"/>
              <a:gd name="connsiteY55" fmla="*/ 1019175 h 2235993"/>
              <a:gd name="connsiteX56" fmla="*/ 0 w 442913"/>
              <a:gd name="connsiteY56" fmla="*/ 1045368 h 2235993"/>
              <a:gd name="connsiteX57" fmla="*/ 4763 w 442913"/>
              <a:gd name="connsiteY57" fmla="*/ 1085849 h 2235993"/>
              <a:gd name="connsiteX58" fmla="*/ 23812 w 442913"/>
              <a:gd name="connsiteY58" fmla="*/ 1121568 h 2235993"/>
              <a:gd name="connsiteX59" fmla="*/ 61912 w 442913"/>
              <a:gd name="connsiteY59" fmla="*/ 1119188 h 2235993"/>
              <a:gd name="connsiteX60" fmla="*/ 73818 w 442913"/>
              <a:gd name="connsiteY60" fmla="*/ 1140618 h 2235993"/>
              <a:gd name="connsiteX61" fmla="*/ 33338 w 442913"/>
              <a:gd name="connsiteY61" fmla="*/ 1188243 h 2235993"/>
              <a:gd name="connsiteX62" fmla="*/ 54768 w 442913"/>
              <a:gd name="connsiteY62" fmla="*/ 1252537 h 2235993"/>
              <a:gd name="connsiteX63" fmla="*/ 69056 w 442913"/>
              <a:gd name="connsiteY63" fmla="*/ 1295399 h 2235993"/>
              <a:gd name="connsiteX64" fmla="*/ 100012 w 442913"/>
              <a:gd name="connsiteY64" fmla="*/ 1350168 h 2235993"/>
              <a:gd name="connsiteX65" fmla="*/ 140494 w 442913"/>
              <a:gd name="connsiteY65" fmla="*/ 1385888 h 2235993"/>
              <a:gd name="connsiteX66" fmla="*/ 159544 w 442913"/>
              <a:gd name="connsiteY66" fmla="*/ 1416844 h 2235993"/>
              <a:gd name="connsiteX67" fmla="*/ 214311 w 442913"/>
              <a:gd name="connsiteY67" fmla="*/ 1454942 h 2235993"/>
              <a:gd name="connsiteX68" fmla="*/ 273844 w 442913"/>
              <a:gd name="connsiteY68" fmla="*/ 1478756 h 2235993"/>
              <a:gd name="connsiteX69" fmla="*/ 288131 w 442913"/>
              <a:gd name="connsiteY69" fmla="*/ 1531143 h 2235993"/>
              <a:gd name="connsiteX70" fmla="*/ 297656 w 442913"/>
              <a:gd name="connsiteY70" fmla="*/ 1571625 h 2235993"/>
              <a:gd name="connsiteX71" fmla="*/ 338137 w 442913"/>
              <a:gd name="connsiteY71" fmla="*/ 1643061 h 2235993"/>
              <a:gd name="connsiteX72" fmla="*/ 345281 w 442913"/>
              <a:gd name="connsiteY72" fmla="*/ 1683543 h 2235993"/>
              <a:gd name="connsiteX73" fmla="*/ 345281 w 442913"/>
              <a:gd name="connsiteY73" fmla="*/ 1719262 h 2235993"/>
              <a:gd name="connsiteX74" fmla="*/ 364332 w 442913"/>
              <a:gd name="connsiteY74" fmla="*/ 1814513 h 2235993"/>
              <a:gd name="connsiteX75" fmla="*/ 392906 w 442913"/>
              <a:gd name="connsiteY75" fmla="*/ 1888331 h 2235993"/>
              <a:gd name="connsiteX76" fmla="*/ 404812 w 442913"/>
              <a:gd name="connsiteY76" fmla="*/ 1938337 h 2235993"/>
              <a:gd name="connsiteX77" fmla="*/ 442913 w 442913"/>
              <a:gd name="connsiteY77" fmla="*/ 2235993 h 2235993"/>
              <a:gd name="connsiteX0" fmla="*/ 373856 w 442913"/>
              <a:gd name="connsiteY0" fmla="*/ 0 h 2235993"/>
              <a:gd name="connsiteX1" fmla="*/ 340519 w 442913"/>
              <a:gd name="connsiteY1" fmla="*/ 40481 h 2235993"/>
              <a:gd name="connsiteX2" fmla="*/ 345281 w 442913"/>
              <a:gd name="connsiteY2" fmla="*/ 59531 h 2235993"/>
              <a:gd name="connsiteX3" fmla="*/ 338138 w 442913"/>
              <a:gd name="connsiteY3" fmla="*/ 78581 h 2235993"/>
              <a:gd name="connsiteX4" fmla="*/ 330994 w 442913"/>
              <a:gd name="connsiteY4" fmla="*/ 90487 h 2235993"/>
              <a:gd name="connsiteX5" fmla="*/ 328613 w 442913"/>
              <a:gd name="connsiteY5" fmla="*/ 111918 h 2235993"/>
              <a:gd name="connsiteX6" fmla="*/ 302419 w 442913"/>
              <a:gd name="connsiteY6" fmla="*/ 111918 h 2235993"/>
              <a:gd name="connsiteX7" fmla="*/ 290513 w 442913"/>
              <a:gd name="connsiteY7" fmla="*/ 128587 h 2235993"/>
              <a:gd name="connsiteX8" fmla="*/ 283369 w 442913"/>
              <a:gd name="connsiteY8" fmla="*/ 145256 h 2235993"/>
              <a:gd name="connsiteX9" fmla="*/ 285750 w 442913"/>
              <a:gd name="connsiteY9" fmla="*/ 164306 h 2235993"/>
              <a:gd name="connsiteX10" fmla="*/ 271463 w 442913"/>
              <a:gd name="connsiteY10" fmla="*/ 188118 h 2235993"/>
              <a:gd name="connsiteX11" fmla="*/ 245269 w 442913"/>
              <a:gd name="connsiteY11" fmla="*/ 171450 h 2235993"/>
              <a:gd name="connsiteX12" fmla="*/ 219075 w 442913"/>
              <a:gd name="connsiteY12" fmla="*/ 173831 h 2235993"/>
              <a:gd name="connsiteX13" fmla="*/ 221456 w 442913"/>
              <a:gd name="connsiteY13" fmla="*/ 211931 h 2235993"/>
              <a:gd name="connsiteX14" fmla="*/ 223838 w 442913"/>
              <a:gd name="connsiteY14" fmla="*/ 233362 h 2235993"/>
              <a:gd name="connsiteX15" fmla="*/ 214313 w 442913"/>
              <a:gd name="connsiteY15" fmla="*/ 252412 h 2235993"/>
              <a:gd name="connsiteX16" fmla="*/ 192881 w 442913"/>
              <a:gd name="connsiteY16" fmla="*/ 273843 h 2235993"/>
              <a:gd name="connsiteX17" fmla="*/ 192881 w 442913"/>
              <a:gd name="connsiteY17" fmla="*/ 304800 h 2235993"/>
              <a:gd name="connsiteX18" fmla="*/ 159544 w 442913"/>
              <a:gd name="connsiteY18" fmla="*/ 300037 h 2235993"/>
              <a:gd name="connsiteX19" fmla="*/ 157163 w 442913"/>
              <a:gd name="connsiteY19" fmla="*/ 316706 h 2235993"/>
              <a:gd name="connsiteX20" fmla="*/ 166688 w 442913"/>
              <a:gd name="connsiteY20" fmla="*/ 342900 h 2235993"/>
              <a:gd name="connsiteX21" fmla="*/ 188119 w 442913"/>
              <a:gd name="connsiteY21" fmla="*/ 371475 h 2235993"/>
              <a:gd name="connsiteX22" fmla="*/ 211931 w 442913"/>
              <a:gd name="connsiteY22" fmla="*/ 404812 h 2235993"/>
              <a:gd name="connsiteX23" fmla="*/ 219075 w 442913"/>
              <a:gd name="connsiteY23" fmla="*/ 419100 h 2235993"/>
              <a:gd name="connsiteX24" fmla="*/ 250031 w 442913"/>
              <a:gd name="connsiteY24" fmla="*/ 431006 h 2235993"/>
              <a:gd name="connsiteX25" fmla="*/ 250031 w 442913"/>
              <a:gd name="connsiteY25" fmla="*/ 447675 h 2235993"/>
              <a:gd name="connsiteX26" fmla="*/ 235744 w 442913"/>
              <a:gd name="connsiteY26" fmla="*/ 466725 h 2235993"/>
              <a:gd name="connsiteX27" fmla="*/ 209550 w 442913"/>
              <a:gd name="connsiteY27" fmla="*/ 473868 h 2235993"/>
              <a:gd name="connsiteX28" fmla="*/ 197644 w 442913"/>
              <a:gd name="connsiteY28" fmla="*/ 492918 h 2235993"/>
              <a:gd name="connsiteX29" fmla="*/ 185738 w 442913"/>
              <a:gd name="connsiteY29" fmla="*/ 528637 h 2235993"/>
              <a:gd name="connsiteX30" fmla="*/ 197644 w 442913"/>
              <a:gd name="connsiteY30" fmla="*/ 552450 h 2235993"/>
              <a:gd name="connsiteX31" fmla="*/ 214313 w 442913"/>
              <a:gd name="connsiteY31" fmla="*/ 569118 h 2235993"/>
              <a:gd name="connsiteX32" fmla="*/ 214313 w 442913"/>
              <a:gd name="connsiteY32" fmla="*/ 592931 h 2235993"/>
              <a:gd name="connsiteX33" fmla="*/ 230981 w 442913"/>
              <a:gd name="connsiteY33" fmla="*/ 607218 h 2235993"/>
              <a:gd name="connsiteX34" fmla="*/ 211931 w 442913"/>
              <a:gd name="connsiteY34" fmla="*/ 623887 h 2235993"/>
              <a:gd name="connsiteX35" fmla="*/ 211931 w 442913"/>
              <a:gd name="connsiteY35" fmla="*/ 645318 h 2235993"/>
              <a:gd name="connsiteX36" fmla="*/ 226219 w 442913"/>
              <a:gd name="connsiteY36" fmla="*/ 666750 h 2235993"/>
              <a:gd name="connsiteX37" fmla="*/ 223838 w 442913"/>
              <a:gd name="connsiteY37" fmla="*/ 688181 h 2235993"/>
              <a:gd name="connsiteX38" fmla="*/ 223838 w 442913"/>
              <a:gd name="connsiteY38" fmla="*/ 711993 h 2235993"/>
              <a:gd name="connsiteX39" fmla="*/ 204788 w 442913"/>
              <a:gd name="connsiteY39" fmla="*/ 731043 h 2235993"/>
              <a:gd name="connsiteX40" fmla="*/ 221456 w 442913"/>
              <a:gd name="connsiteY40" fmla="*/ 759618 h 2235993"/>
              <a:gd name="connsiteX41" fmla="*/ 207169 w 442913"/>
              <a:gd name="connsiteY41" fmla="*/ 788193 h 2235993"/>
              <a:gd name="connsiteX42" fmla="*/ 195263 w 442913"/>
              <a:gd name="connsiteY42" fmla="*/ 814387 h 2235993"/>
              <a:gd name="connsiteX43" fmla="*/ 207169 w 442913"/>
              <a:gd name="connsiteY43" fmla="*/ 838200 h 2235993"/>
              <a:gd name="connsiteX44" fmla="*/ 214313 w 442913"/>
              <a:gd name="connsiteY44" fmla="*/ 866775 h 2235993"/>
              <a:gd name="connsiteX45" fmla="*/ 200025 w 442913"/>
              <a:gd name="connsiteY45" fmla="*/ 885825 h 2235993"/>
              <a:gd name="connsiteX46" fmla="*/ 183356 w 442913"/>
              <a:gd name="connsiteY46" fmla="*/ 909637 h 2235993"/>
              <a:gd name="connsiteX47" fmla="*/ 183356 w 442913"/>
              <a:gd name="connsiteY47" fmla="*/ 926306 h 2235993"/>
              <a:gd name="connsiteX48" fmla="*/ 173831 w 442913"/>
              <a:gd name="connsiteY48" fmla="*/ 950118 h 2235993"/>
              <a:gd name="connsiteX49" fmla="*/ 159544 w 442913"/>
              <a:gd name="connsiteY49" fmla="*/ 964406 h 2235993"/>
              <a:gd name="connsiteX50" fmla="*/ 133350 w 442913"/>
              <a:gd name="connsiteY50" fmla="*/ 962025 h 2235993"/>
              <a:gd name="connsiteX51" fmla="*/ 111919 w 442913"/>
              <a:gd name="connsiteY51" fmla="*/ 978693 h 2235993"/>
              <a:gd name="connsiteX52" fmla="*/ 97631 w 442913"/>
              <a:gd name="connsiteY52" fmla="*/ 1000125 h 2235993"/>
              <a:gd name="connsiteX53" fmla="*/ 73819 w 442913"/>
              <a:gd name="connsiteY53" fmla="*/ 1023937 h 2235993"/>
              <a:gd name="connsiteX54" fmla="*/ 54770 w 442913"/>
              <a:gd name="connsiteY54" fmla="*/ 1033462 h 2235993"/>
              <a:gd name="connsiteX55" fmla="*/ 26194 w 442913"/>
              <a:gd name="connsiteY55" fmla="*/ 1019175 h 2235993"/>
              <a:gd name="connsiteX56" fmla="*/ 0 w 442913"/>
              <a:gd name="connsiteY56" fmla="*/ 1045368 h 2235993"/>
              <a:gd name="connsiteX57" fmla="*/ 4763 w 442913"/>
              <a:gd name="connsiteY57" fmla="*/ 1085849 h 2235993"/>
              <a:gd name="connsiteX58" fmla="*/ 23812 w 442913"/>
              <a:gd name="connsiteY58" fmla="*/ 1121568 h 2235993"/>
              <a:gd name="connsiteX59" fmla="*/ 61912 w 442913"/>
              <a:gd name="connsiteY59" fmla="*/ 1119188 h 2235993"/>
              <a:gd name="connsiteX60" fmla="*/ 73818 w 442913"/>
              <a:gd name="connsiteY60" fmla="*/ 1140618 h 2235993"/>
              <a:gd name="connsiteX61" fmla="*/ 33338 w 442913"/>
              <a:gd name="connsiteY61" fmla="*/ 1188243 h 2235993"/>
              <a:gd name="connsiteX62" fmla="*/ 54768 w 442913"/>
              <a:gd name="connsiteY62" fmla="*/ 1252537 h 2235993"/>
              <a:gd name="connsiteX63" fmla="*/ 69056 w 442913"/>
              <a:gd name="connsiteY63" fmla="*/ 1295399 h 2235993"/>
              <a:gd name="connsiteX64" fmla="*/ 100012 w 442913"/>
              <a:gd name="connsiteY64" fmla="*/ 1350168 h 2235993"/>
              <a:gd name="connsiteX65" fmla="*/ 140494 w 442913"/>
              <a:gd name="connsiteY65" fmla="*/ 1385888 h 2235993"/>
              <a:gd name="connsiteX66" fmla="*/ 159544 w 442913"/>
              <a:gd name="connsiteY66" fmla="*/ 1416844 h 2235993"/>
              <a:gd name="connsiteX67" fmla="*/ 214311 w 442913"/>
              <a:gd name="connsiteY67" fmla="*/ 1454942 h 2235993"/>
              <a:gd name="connsiteX68" fmla="*/ 273844 w 442913"/>
              <a:gd name="connsiteY68" fmla="*/ 1478756 h 2235993"/>
              <a:gd name="connsiteX69" fmla="*/ 288131 w 442913"/>
              <a:gd name="connsiteY69" fmla="*/ 1531143 h 2235993"/>
              <a:gd name="connsiteX70" fmla="*/ 297656 w 442913"/>
              <a:gd name="connsiteY70" fmla="*/ 1571625 h 2235993"/>
              <a:gd name="connsiteX71" fmla="*/ 338137 w 442913"/>
              <a:gd name="connsiteY71" fmla="*/ 1643061 h 2235993"/>
              <a:gd name="connsiteX72" fmla="*/ 345281 w 442913"/>
              <a:gd name="connsiteY72" fmla="*/ 1683543 h 2235993"/>
              <a:gd name="connsiteX73" fmla="*/ 345281 w 442913"/>
              <a:gd name="connsiteY73" fmla="*/ 1719262 h 2235993"/>
              <a:gd name="connsiteX74" fmla="*/ 364332 w 442913"/>
              <a:gd name="connsiteY74" fmla="*/ 1814513 h 2235993"/>
              <a:gd name="connsiteX75" fmla="*/ 392906 w 442913"/>
              <a:gd name="connsiteY75" fmla="*/ 1888331 h 2235993"/>
              <a:gd name="connsiteX76" fmla="*/ 404812 w 442913"/>
              <a:gd name="connsiteY76" fmla="*/ 1938337 h 2235993"/>
              <a:gd name="connsiteX77" fmla="*/ 423863 w 442913"/>
              <a:gd name="connsiteY77" fmla="*/ 2069306 h 2235993"/>
              <a:gd name="connsiteX78" fmla="*/ 442913 w 442913"/>
              <a:gd name="connsiteY78" fmla="*/ 2235993 h 2235993"/>
              <a:gd name="connsiteX0" fmla="*/ 373856 w 442913"/>
              <a:gd name="connsiteY0" fmla="*/ 0 h 2235993"/>
              <a:gd name="connsiteX1" fmla="*/ 340519 w 442913"/>
              <a:gd name="connsiteY1" fmla="*/ 40481 h 2235993"/>
              <a:gd name="connsiteX2" fmla="*/ 345281 w 442913"/>
              <a:gd name="connsiteY2" fmla="*/ 59531 h 2235993"/>
              <a:gd name="connsiteX3" fmla="*/ 338138 w 442913"/>
              <a:gd name="connsiteY3" fmla="*/ 78581 h 2235993"/>
              <a:gd name="connsiteX4" fmla="*/ 330994 w 442913"/>
              <a:gd name="connsiteY4" fmla="*/ 90487 h 2235993"/>
              <a:gd name="connsiteX5" fmla="*/ 328613 w 442913"/>
              <a:gd name="connsiteY5" fmla="*/ 111918 h 2235993"/>
              <a:gd name="connsiteX6" fmla="*/ 302419 w 442913"/>
              <a:gd name="connsiteY6" fmla="*/ 111918 h 2235993"/>
              <a:gd name="connsiteX7" fmla="*/ 290513 w 442913"/>
              <a:gd name="connsiteY7" fmla="*/ 128587 h 2235993"/>
              <a:gd name="connsiteX8" fmla="*/ 283369 w 442913"/>
              <a:gd name="connsiteY8" fmla="*/ 145256 h 2235993"/>
              <a:gd name="connsiteX9" fmla="*/ 285750 w 442913"/>
              <a:gd name="connsiteY9" fmla="*/ 164306 h 2235993"/>
              <a:gd name="connsiteX10" fmla="*/ 271463 w 442913"/>
              <a:gd name="connsiteY10" fmla="*/ 188118 h 2235993"/>
              <a:gd name="connsiteX11" fmla="*/ 245269 w 442913"/>
              <a:gd name="connsiteY11" fmla="*/ 171450 h 2235993"/>
              <a:gd name="connsiteX12" fmla="*/ 219075 w 442913"/>
              <a:gd name="connsiteY12" fmla="*/ 173831 h 2235993"/>
              <a:gd name="connsiteX13" fmla="*/ 221456 w 442913"/>
              <a:gd name="connsiteY13" fmla="*/ 211931 h 2235993"/>
              <a:gd name="connsiteX14" fmla="*/ 223838 w 442913"/>
              <a:gd name="connsiteY14" fmla="*/ 233362 h 2235993"/>
              <a:gd name="connsiteX15" fmla="*/ 214313 w 442913"/>
              <a:gd name="connsiteY15" fmla="*/ 252412 h 2235993"/>
              <a:gd name="connsiteX16" fmla="*/ 192881 w 442913"/>
              <a:gd name="connsiteY16" fmla="*/ 273843 h 2235993"/>
              <a:gd name="connsiteX17" fmla="*/ 192881 w 442913"/>
              <a:gd name="connsiteY17" fmla="*/ 304800 h 2235993"/>
              <a:gd name="connsiteX18" fmla="*/ 159544 w 442913"/>
              <a:gd name="connsiteY18" fmla="*/ 300037 h 2235993"/>
              <a:gd name="connsiteX19" fmla="*/ 157163 w 442913"/>
              <a:gd name="connsiteY19" fmla="*/ 316706 h 2235993"/>
              <a:gd name="connsiteX20" fmla="*/ 166688 w 442913"/>
              <a:gd name="connsiteY20" fmla="*/ 342900 h 2235993"/>
              <a:gd name="connsiteX21" fmla="*/ 188119 w 442913"/>
              <a:gd name="connsiteY21" fmla="*/ 371475 h 2235993"/>
              <a:gd name="connsiteX22" fmla="*/ 211931 w 442913"/>
              <a:gd name="connsiteY22" fmla="*/ 404812 h 2235993"/>
              <a:gd name="connsiteX23" fmla="*/ 219075 w 442913"/>
              <a:gd name="connsiteY23" fmla="*/ 419100 h 2235993"/>
              <a:gd name="connsiteX24" fmla="*/ 250031 w 442913"/>
              <a:gd name="connsiteY24" fmla="*/ 431006 h 2235993"/>
              <a:gd name="connsiteX25" fmla="*/ 250031 w 442913"/>
              <a:gd name="connsiteY25" fmla="*/ 447675 h 2235993"/>
              <a:gd name="connsiteX26" fmla="*/ 235744 w 442913"/>
              <a:gd name="connsiteY26" fmla="*/ 466725 h 2235993"/>
              <a:gd name="connsiteX27" fmla="*/ 209550 w 442913"/>
              <a:gd name="connsiteY27" fmla="*/ 473868 h 2235993"/>
              <a:gd name="connsiteX28" fmla="*/ 197644 w 442913"/>
              <a:gd name="connsiteY28" fmla="*/ 492918 h 2235993"/>
              <a:gd name="connsiteX29" fmla="*/ 185738 w 442913"/>
              <a:gd name="connsiteY29" fmla="*/ 528637 h 2235993"/>
              <a:gd name="connsiteX30" fmla="*/ 197644 w 442913"/>
              <a:gd name="connsiteY30" fmla="*/ 552450 h 2235993"/>
              <a:gd name="connsiteX31" fmla="*/ 214313 w 442913"/>
              <a:gd name="connsiteY31" fmla="*/ 569118 h 2235993"/>
              <a:gd name="connsiteX32" fmla="*/ 214313 w 442913"/>
              <a:gd name="connsiteY32" fmla="*/ 592931 h 2235993"/>
              <a:gd name="connsiteX33" fmla="*/ 230981 w 442913"/>
              <a:gd name="connsiteY33" fmla="*/ 607218 h 2235993"/>
              <a:gd name="connsiteX34" fmla="*/ 211931 w 442913"/>
              <a:gd name="connsiteY34" fmla="*/ 623887 h 2235993"/>
              <a:gd name="connsiteX35" fmla="*/ 211931 w 442913"/>
              <a:gd name="connsiteY35" fmla="*/ 645318 h 2235993"/>
              <a:gd name="connsiteX36" fmla="*/ 226219 w 442913"/>
              <a:gd name="connsiteY36" fmla="*/ 666750 h 2235993"/>
              <a:gd name="connsiteX37" fmla="*/ 223838 w 442913"/>
              <a:gd name="connsiteY37" fmla="*/ 688181 h 2235993"/>
              <a:gd name="connsiteX38" fmla="*/ 223838 w 442913"/>
              <a:gd name="connsiteY38" fmla="*/ 711993 h 2235993"/>
              <a:gd name="connsiteX39" fmla="*/ 204788 w 442913"/>
              <a:gd name="connsiteY39" fmla="*/ 731043 h 2235993"/>
              <a:gd name="connsiteX40" fmla="*/ 221456 w 442913"/>
              <a:gd name="connsiteY40" fmla="*/ 759618 h 2235993"/>
              <a:gd name="connsiteX41" fmla="*/ 207169 w 442913"/>
              <a:gd name="connsiteY41" fmla="*/ 788193 h 2235993"/>
              <a:gd name="connsiteX42" fmla="*/ 195263 w 442913"/>
              <a:gd name="connsiteY42" fmla="*/ 814387 h 2235993"/>
              <a:gd name="connsiteX43" fmla="*/ 207169 w 442913"/>
              <a:gd name="connsiteY43" fmla="*/ 838200 h 2235993"/>
              <a:gd name="connsiteX44" fmla="*/ 214313 w 442913"/>
              <a:gd name="connsiteY44" fmla="*/ 866775 h 2235993"/>
              <a:gd name="connsiteX45" fmla="*/ 200025 w 442913"/>
              <a:gd name="connsiteY45" fmla="*/ 885825 h 2235993"/>
              <a:gd name="connsiteX46" fmla="*/ 183356 w 442913"/>
              <a:gd name="connsiteY46" fmla="*/ 909637 h 2235993"/>
              <a:gd name="connsiteX47" fmla="*/ 183356 w 442913"/>
              <a:gd name="connsiteY47" fmla="*/ 926306 h 2235993"/>
              <a:gd name="connsiteX48" fmla="*/ 173831 w 442913"/>
              <a:gd name="connsiteY48" fmla="*/ 950118 h 2235993"/>
              <a:gd name="connsiteX49" fmla="*/ 159544 w 442913"/>
              <a:gd name="connsiteY49" fmla="*/ 964406 h 2235993"/>
              <a:gd name="connsiteX50" fmla="*/ 133350 w 442913"/>
              <a:gd name="connsiteY50" fmla="*/ 962025 h 2235993"/>
              <a:gd name="connsiteX51" fmla="*/ 111919 w 442913"/>
              <a:gd name="connsiteY51" fmla="*/ 978693 h 2235993"/>
              <a:gd name="connsiteX52" fmla="*/ 97631 w 442913"/>
              <a:gd name="connsiteY52" fmla="*/ 1000125 h 2235993"/>
              <a:gd name="connsiteX53" fmla="*/ 73819 w 442913"/>
              <a:gd name="connsiteY53" fmla="*/ 1023937 h 2235993"/>
              <a:gd name="connsiteX54" fmla="*/ 54770 w 442913"/>
              <a:gd name="connsiteY54" fmla="*/ 1033462 h 2235993"/>
              <a:gd name="connsiteX55" fmla="*/ 26194 w 442913"/>
              <a:gd name="connsiteY55" fmla="*/ 1019175 h 2235993"/>
              <a:gd name="connsiteX56" fmla="*/ 0 w 442913"/>
              <a:gd name="connsiteY56" fmla="*/ 1045368 h 2235993"/>
              <a:gd name="connsiteX57" fmla="*/ 4763 w 442913"/>
              <a:gd name="connsiteY57" fmla="*/ 1085849 h 2235993"/>
              <a:gd name="connsiteX58" fmla="*/ 23812 w 442913"/>
              <a:gd name="connsiteY58" fmla="*/ 1121568 h 2235993"/>
              <a:gd name="connsiteX59" fmla="*/ 61912 w 442913"/>
              <a:gd name="connsiteY59" fmla="*/ 1119188 h 2235993"/>
              <a:gd name="connsiteX60" fmla="*/ 73818 w 442913"/>
              <a:gd name="connsiteY60" fmla="*/ 1140618 h 2235993"/>
              <a:gd name="connsiteX61" fmla="*/ 33338 w 442913"/>
              <a:gd name="connsiteY61" fmla="*/ 1188243 h 2235993"/>
              <a:gd name="connsiteX62" fmla="*/ 54768 w 442913"/>
              <a:gd name="connsiteY62" fmla="*/ 1252537 h 2235993"/>
              <a:gd name="connsiteX63" fmla="*/ 69056 w 442913"/>
              <a:gd name="connsiteY63" fmla="*/ 1295399 h 2235993"/>
              <a:gd name="connsiteX64" fmla="*/ 100012 w 442913"/>
              <a:gd name="connsiteY64" fmla="*/ 1350168 h 2235993"/>
              <a:gd name="connsiteX65" fmla="*/ 140494 w 442913"/>
              <a:gd name="connsiteY65" fmla="*/ 1385888 h 2235993"/>
              <a:gd name="connsiteX66" fmla="*/ 159544 w 442913"/>
              <a:gd name="connsiteY66" fmla="*/ 1416844 h 2235993"/>
              <a:gd name="connsiteX67" fmla="*/ 214311 w 442913"/>
              <a:gd name="connsiteY67" fmla="*/ 1454942 h 2235993"/>
              <a:gd name="connsiteX68" fmla="*/ 273844 w 442913"/>
              <a:gd name="connsiteY68" fmla="*/ 1478756 h 2235993"/>
              <a:gd name="connsiteX69" fmla="*/ 288131 w 442913"/>
              <a:gd name="connsiteY69" fmla="*/ 1531143 h 2235993"/>
              <a:gd name="connsiteX70" fmla="*/ 297656 w 442913"/>
              <a:gd name="connsiteY70" fmla="*/ 1571625 h 2235993"/>
              <a:gd name="connsiteX71" fmla="*/ 338137 w 442913"/>
              <a:gd name="connsiteY71" fmla="*/ 1643061 h 2235993"/>
              <a:gd name="connsiteX72" fmla="*/ 345281 w 442913"/>
              <a:gd name="connsiteY72" fmla="*/ 1683543 h 2235993"/>
              <a:gd name="connsiteX73" fmla="*/ 345281 w 442913"/>
              <a:gd name="connsiteY73" fmla="*/ 1719262 h 2235993"/>
              <a:gd name="connsiteX74" fmla="*/ 364332 w 442913"/>
              <a:gd name="connsiteY74" fmla="*/ 1814513 h 2235993"/>
              <a:gd name="connsiteX75" fmla="*/ 392906 w 442913"/>
              <a:gd name="connsiteY75" fmla="*/ 1888331 h 2235993"/>
              <a:gd name="connsiteX76" fmla="*/ 404812 w 442913"/>
              <a:gd name="connsiteY76" fmla="*/ 1938337 h 2235993"/>
              <a:gd name="connsiteX77" fmla="*/ 407194 w 442913"/>
              <a:gd name="connsiteY77" fmla="*/ 1985962 h 2235993"/>
              <a:gd name="connsiteX78" fmla="*/ 423863 w 442913"/>
              <a:gd name="connsiteY78" fmla="*/ 2069306 h 2235993"/>
              <a:gd name="connsiteX79" fmla="*/ 442913 w 442913"/>
              <a:gd name="connsiteY79" fmla="*/ 2235993 h 2235993"/>
              <a:gd name="connsiteX0" fmla="*/ 373856 w 442913"/>
              <a:gd name="connsiteY0" fmla="*/ 0 h 2235993"/>
              <a:gd name="connsiteX1" fmla="*/ 340519 w 442913"/>
              <a:gd name="connsiteY1" fmla="*/ 40481 h 2235993"/>
              <a:gd name="connsiteX2" fmla="*/ 345281 w 442913"/>
              <a:gd name="connsiteY2" fmla="*/ 59531 h 2235993"/>
              <a:gd name="connsiteX3" fmla="*/ 338138 w 442913"/>
              <a:gd name="connsiteY3" fmla="*/ 78581 h 2235993"/>
              <a:gd name="connsiteX4" fmla="*/ 330994 w 442913"/>
              <a:gd name="connsiteY4" fmla="*/ 90487 h 2235993"/>
              <a:gd name="connsiteX5" fmla="*/ 328613 w 442913"/>
              <a:gd name="connsiteY5" fmla="*/ 111918 h 2235993"/>
              <a:gd name="connsiteX6" fmla="*/ 302419 w 442913"/>
              <a:gd name="connsiteY6" fmla="*/ 111918 h 2235993"/>
              <a:gd name="connsiteX7" fmla="*/ 290513 w 442913"/>
              <a:gd name="connsiteY7" fmla="*/ 128587 h 2235993"/>
              <a:gd name="connsiteX8" fmla="*/ 283369 w 442913"/>
              <a:gd name="connsiteY8" fmla="*/ 145256 h 2235993"/>
              <a:gd name="connsiteX9" fmla="*/ 285750 w 442913"/>
              <a:gd name="connsiteY9" fmla="*/ 164306 h 2235993"/>
              <a:gd name="connsiteX10" fmla="*/ 271463 w 442913"/>
              <a:gd name="connsiteY10" fmla="*/ 188118 h 2235993"/>
              <a:gd name="connsiteX11" fmla="*/ 245269 w 442913"/>
              <a:gd name="connsiteY11" fmla="*/ 171450 h 2235993"/>
              <a:gd name="connsiteX12" fmla="*/ 219075 w 442913"/>
              <a:gd name="connsiteY12" fmla="*/ 173831 h 2235993"/>
              <a:gd name="connsiteX13" fmla="*/ 221456 w 442913"/>
              <a:gd name="connsiteY13" fmla="*/ 211931 h 2235993"/>
              <a:gd name="connsiteX14" fmla="*/ 223838 w 442913"/>
              <a:gd name="connsiteY14" fmla="*/ 233362 h 2235993"/>
              <a:gd name="connsiteX15" fmla="*/ 214313 w 442913"/>
              <a:gd name="connsiteY15" fmla="*/ 252412 h 2235993"/>
              <a:gd name="connsiteX16" fmla="*/ 192881 w 442913"/>
              <a:gd name="connsiteY16" fmla="*/ 273843 h 2235993"/>
              <a:gd name="connsiteX17" fmla="*/ 192881 w 442913"/>
              <a:gd name="connsiteY17" fmla="*/ 304800 h 2235993"/>
              <a:gd name="connsiteX18" fmla="*/ 159544 w 442913"/>
              <a:gd name="connsiteY18" fmla="*/ 300037 h 2235993"/>
              <a:gd name="connsiteX19" fmla="*/ 157163 w 442913"/>
              <a:gd name="connsiteY19" fmla="*/ 316706 h 2235993"/>
              <a:gd name="connsiteX20" fmla="*/ 166688 w 442913"/>
              <a:gd name="connsiteY20" fmla="*/ 342900 h 2235993"/>
              <a:gd name="connsiteX21" fmla="*/ 188119 w 442913"/>
              <a:gd name="connsiteY21" fmla="*/ 371475 h 2235993"/>
              <a:gd name="connsiteX22" fmla="*/ 211931 w 442913"/>
              <a:gd name="connsiteY22" fmla="*/ 404812 h 2235993"/>
              <a:gd name="connsiteX23" fmla="*/ 219075 w 442913"/>
              <a:gd name="connsiteY23" fmla="*/ 419100 h 2235993"/>
              <a:gd name="connsiteX24" fmla="*/ 250031 w 442913"/>
              <a:gd name="connsiteY24" fmla="*/ 431006 h 2235993"/>
              <a:gd name="connsiteX25" fmla="*/ 250031 w 442913"/>
              <a:gd name="connsiteY25" fmla="*/ 447675 h 2235993"/>
              <a:gd name="connsiteX26" fmla="*/ 235744 w 442913"/>
              <a:gd name="connsiteY26" fmla="*/ 466725 h 2235993"/>
              <a:gd name="connsiteX27" fmla="*/ 209550 w 442913"/>
              <a:gd name="connsiteY27" fmla="*/ 473868 h 2235993"/>
              <a:gd name="connsiteX28" fmla="*/ 197644 w 442913"/>
              <a:gd name="connsiteY28" fmla="*/ 492918 h 2235993"/>
              <a:gd name="connsiteX29" fmla="*/ 185738 w 442913"/>
              <a:gd name="connsiteY29" fmla="*/ 528637 h 2235993"/>
              <a:gd name="connsiteX30" fmla="*/ 197644 w 442913"/>
              <a:gd name="connsiteY30" fmla="*/ 552450 h 2235993"/>
              <a:gd name="connsiteX31" fmla="*/ 214313 w 442913"/>
              <a:gd name="connsiteY31" fmla="*/ 569118 h 2235993"/>
              <a:gd name="connsiteX32" fmla="*/ 214313 w 442913"/>
              <a:gd name="connsiteY32" fmla="*/ 592931 h 2235993"/>
              <a:gd name="connsiteX33" fmla="*/ 230981 w 442913"/>
              <a:gd name="connsiteY33" fmla="*/ 607218 h 2235993"/>
              <a:gd name="connsiteX34" fmla="*/ 211931 w 442913"/>
              <a:gd name="connsiteY34" fmla="*/ 623887 h 2235993"/>
              <a:gd name="connsiteX35" fmla="*/ 211931 w 442913"/>
              <a:gd name="connsiteY35" fmla="*/ 645318 h 2235993"/>
              <a:gd name="connsiteX36" fmla="*/ 226219 w 442913"/>
              <a:gd name="connsiteY36" fmla="*/ 666750 h 2235993"/>
              <a:gd name="connsiteX37" fmla="*/ 223838 w 442913"/>
              <a:gd name="connsiteY37" fmla="*/ 688181 h 2235993"/>
              <a:gd name="connsiteX38" fmla="*/ 223838 w 442913"/>
              <a:gd name="connsiteY38" fmla="*/ 711993 h 2235993"/>
              <a:gd name="connsiteX39" fmla="*/ 204788 w 442913"/>
              <a:gd name="connsiteY39" fmla="*/ 731043 h 2235993"/>
              <a:gd name="connsiteX40" fmla="*/ 221456 w 442913"/>
              <a:gd name="connsiteY40" fmla="*/ 759618 h 2235993"/>
              <a:gd name="connsiteX41" fmla="*/ 207169 w 442913"/>
              <a:gd name="connsiteY41" fmla="*/ 788193 h 2235993"/>
              <a:gd name="connsiteX42" fmla="*/ 195263 w 442913"/>
              <a:gd name="connsiteY42" fmla="*/ 814387 h 2235993"/>
              <a:gd name="connsiteX43" fmla="*/ 207169 w 442913"/>
              <a:gd name="connsiteY43" fmla="*/ 838200 h 2235993"/>
              <a:gd name="connsiteX44" fmla="*/ 214313 w 442913"/>
              <a:gd name="connsiteY44" fmla="*/ 866775 h 2235993"/>
              <a:gd name="connsiteX45" fmla="*/ 200025 w 442913"/>
              <a:gd name="connsiteY45" fmla="*/ 885825 h 2235993"/>
              <a:gd name="connsiteX46" fmla="*/ 183356 w 442913"/>
              <a:gd name="connsiteY46" fmla="*/ 909637 h 2235993"/>
              <a:gd name="connsiteX47" fmla="*/ 183356 w 442913"/>
              <a:gd name="connsiteY47" fmla="*/ 926306 h 2235993"/>
              <a:gd name="connsiteX48" fmla="*/ 173831 w 442913"/>
              <a:gd name="connsiteY48" fmla="*/ 950118 h 2235993"/>
              <a:gd name="connsiteX49" fmla="*/ 159544 w 442913"/>
              <a:gd name="connsiteY49" fmla="*/ 964406 h 2235993"/>
              <a:gd name="connsiteX50" fmla="*/ 133350 w 442913"/>
              <a:gd name="connsiteY50" fmla="*/ 962025 h 2235993"/>
              <a:gd name="connsiteX51" fmla="*/ 111919 w 442913"/>
              <a:gd name="connsiteY51" fmla="*/ 978693 h 2235993"/>
              <a:gd name="connsiteX52" fmla="*/ 97631 w 442913"/>
              <a:gd name="connsiteY52" fmla="*/ 1000125 h 2235993"/>
              <a:gd name="connsiteX53" fmla="*/ 73819 w 442913"/>
              <a:gd name="connsiteY53" fmla="*/ 1023937 h 2235993"/>
              <a:gd name="connsiteX54" fmla="*/ 54770 w 442913"/>
              <a:gd name="connsiteY54" fmla="*/ 1033462 h 2235993"/>
              <a:gd name="connsiteX55" fmla="*/ 26194 w 442913"/>
              <a:gd name="connsiteY55" fmla="*/ 1019175 h 2235993"/>
              <a:gd name="connsiteX56" fmla="*/ 0 w 442913"/>
              <a:gd name="connsiteY56" fmla="*/ 1045368 h 2235993"/>
              <a:gd name="connsiteX57" fmla="*/ 4763 w 442913"/>
              <a:gd name="connsiteY57" fmla="*/ 1085849 h 2235993"/>
              <a:gd name="connsiteX58" fmla="*/ 23812 w 442913"/>
              <a:gd name="connsiteY58" fmla="*/ 1121568 h 2235993"/>
              <a:gd name="connsiteX59" fmla="*/ 61912 w 442913"/>
              <a:gd name="connsiteY59" fmla="*/ 1119188 h 2235993"/>
              <a:gd name="connsiteX60" fmla="*/ 73818 w 442913"/>
              <a:gd name="connsiteY60" fmla="*/ 1140618 h 2235993"/>
              <a:gd name="connsiteX61" fmla="*/ 33338 w 442913"/>
              <a:gd name="connsiteY61" fmla="*/ 1188243 h 2235993"/>
              <a:gd name="connsiteX62" fmla="*/ 54768 w 442913"/>
              <a:gd name="connsiteY62" fmla="*/ 1252537 h 2235993"/>
              <a:gd name="connsiteX63" fmla="*/ 69056 w 442913"/>
              <a:gd name="connsiteY63" fmla="*/ 1295399 h 2235993"/>
              <a:gd name="connsiteX64" fmla="*/ 100012 w 442913"/>
              <a:gd name="connsiteY64" fmla="*/ 1350168 h 2235993"/>
              <a:gd name="connsiteX65" fmla="*/ 140494 w 442913"/>
              <a:gd name="connsiteY65" fmla="*/ 1385888 h 2235993"/>
              <a:gd name="connsiteX66" fmla="*/ 159544 w 442913"/>
              <a:gd name="connsiteY66" fmla="*/ 1416844 h 2235993"/>
              <a:gd name="connsiteX67" fmla="*/ 214311 w 442913"/>
              <a:gd name="connsiteY67" fmla="*/ 1454942 h 2235993"/>
              <a:gd name="connsiteX68" fmla="*/ 273844 w 442913"/>
              <a:gd name="connsiteY68" fmla="*/ 1478756 h 2235993"/>
              <a:gd name="connsiteX69" fmla="*/ 288131 w 442913"/>
              <a:gd name="connsiteY69" fmla="*/ 1531143 h 2235993"/>
              <a:gd name="connsiteX70" fmla="*/ 297656 w 442913"/>
              <a:gd name="connsiteY70" fmla="*/ 1571625 h 2235993"/>
              <a:gd name="connsiteX71" fmla="*/ 338137 w 442913"/>
              <a:gd name="connsiteY71" fmla="*/ 1643061 h 2235993"/>
              <a:gd name="connsiteX72" fmla="*/ 345281 w 442913"/>
              <a:gd name="connsiteY72" fmla="*/ 1683543 h 2235993"/>
              <a:gd name="connsiteX73" fmla="*/ 345281 w 442913"/>
              <a:gd name="connsiteY73" fmla="*/ 1719262 h 2235993"/>
              <a:gd name="connsiteX74" fmla="*/ 364332 w 442913"/>
              <a:gd name="connsiteY74" fmla="*/ 1814513 h 2235993"/>
              <a:gd name="connsiteX75" fmla="*/ 392906 w 442913"/>
              <a:gd name="connsiteY75" fmla="*/ 1888331 h 2235993"/>
              <a:gd name="connsiteX76" fmla="*/ 404812 w 442913"/>
              <a:gd name="connsiteY76" fmla="*/ 1938337 h 2235993"/>
              <a:gd name="connsiteX77" fmla="*/ 407194 w 442913"/>
              <a:gd name="connsiteY77" fmla="*/ 1985962 h 2235993"/>
              <a:gd name="connsiteX78" fmla="*/ 423863 w 442913"/>
              <a:gd name="connsiteY78" fmla="*/ 2069306 h 2235993"/>
              <a:gd name="connsiteX79" fmla="*/ 428625 w 442913"/>
              <a:gd name="connsiteY79" fmla="*/ 2116931 h 2235993"/>
              <a:gd name="connsiteX80" fmla="*/ 442913 w 442913"/>
              <a:gd name="connsiteY80" fmla="*/ 2235993 h 2235993"/>
              <a:gd name="connsiteX0" fmla="*/ 373856 w 445293"/>
              <a:gd name="connsiteY0" fmla="*/ 0 h 2235993"/>
              <a:gd name="connsiteX1" fmla="*/ 340519 w 445293"/>
              <a:gd name="connsiteY1" fmla="*/ 40481 h 2235993"/>
              <a:gd name="connsiteX2" fmla="*/ 345281 w 445293"/>
              <a:gd name="connsiteY2" fmla="*/ 59531 h 2235993"/>
              <a:gd name="connsiteX3" fmla="*/ 338138 w 445293"/>
              <a:gd name="connsiteY3" fmla="*/ 78581 h 2235993"/>
              <a:gd name="connsiteX4" fmla="*/ 330994 w 445293"/>
              <a:gd name="connsiteY4" fmla="*/ 90487 h 2235993"/>
              <a:gd name="connsiteX5" fmla="*/ 328613 w 445293"/>
              <a:gd name="connsiteY5" fmla="*/ 111918 h 2235993"/>
              <a:gd name="connsiteX6" fmla="*/ 302419 w 445293"/>
              <a:gd name="connsiteY6" fmla="*/ 111918 h 2235993"/>
              <a:gd name="connsiteX7" fmla="*/ 290513 w 445293"/>
              <a:gd name="connsiteY7" fmla="*/ 128587 h 2235993"/>
              <a:gd name="connsiteX8" fmla="*/ 283369 w 445293"/>
              <a:gd name="connsiteY8" fmla="*/ 145256 h 2235993"/>
              <a:gd name="connsiteX9" fmla="*/ 285750 w 445293"/>
              <a:gd name="connsiteY9" fmla="*/ 164306 h 2235993"/>
              <a:gd name="connsiteX10" fmla="*/ 271463 w 445293"/>
              <a:gd name="connsiteY10" fmla="*/ 188118 h 2235993"/>
              <a:gd name="connsiteX11" fmla="*/ 245269 w 445293"/>
              <a:gd name="connsiteY11" fmla="*/ 171450 h 2235993"/>
              <a:gd name="connsiteX12" fmla="*/ 219075 w 445293"/>
              <a:gd name="connsiteY12" fmla="*/ 173831 h 2235993"/>
              <a:gd name="connsiteX13" fmla="*/ 221456 w 445293"/>
              <a:gd name="connsiteY13" fmla="*/ 211931 h 2235993"/>
              <a:gd name="connsiteX14" fmla="*/ 223838 w 445293"/>
              <a:gd name="connsiteY14" fmla="*/ 233362 h 2235993"/>
              <a:gd name="connsiteX15" fmla="*/ 214313 w 445293"/>
              <a:gd name="connsiteY15" fmla="*/ 252412 h 2235993"/>
              <a:gd name="connsiteX16" fmla="*/ 192881 w 445293"/>
              <a:gd name="connsiteY16" fmla="*/ 273843 h 2235993"/>
              <a:gd name="connsiteX17" fmla="*/ 192881 w 445293"/>
              <a:gd name="connsiteY17" fmla="*/ 304800 h 2235993"/>
              <a:gd name="connsiteX18" fmla="*/ 159544 w 445293"/>
              <a:gd name="connsiteY18" fmla="*/ 300037 h 2235993"/>
              <a:gd name="connsiteX19" fmla="*/ 157163 w 445293"/>
              <a:gd name="connsiteY19" fmla="*/ 316706 h 2235993"/>
              <a:gd name="connsiteX20" fmla="*/ 166688 w 445293"/>
              <a:gd name="connsiteY20" fmla="*/ 342900 h 2235993"/>
              <a:gd name="connsiteX21" fmla="*/ 188119 w 445293"/>
              <a:gd name="connsiteY21" fmla="*/ 371475 h 2235993"/>
              <a:gd name="connsiteX22" fmla="*/ 211931 w 445293"/>
              <a:gd name="connsiteY22" fmla="*/ 404812 h 2235993"/>
              <a:gd name="connsiteX23" fmla="*/ 219075 w 445293"/>
              <a:gd name="connsiteY23" fmla="*/ 419100 h 2235993"/>
              <a:gd name="connsiteX24" fmla="*/ 250031 w 445293"/>
              <a:gd name="connsiteY24" fmla="*/ 431006 h 2235993"/>
              <a:gd name="connsiteX25" fmla="*/ 250031 w 445293"/>
              <a:gd name="connsiteY25" fmla="*/ 447675 h 2235993"/>
              <a:gd name="connsiteX26" fmla="*/ 235744 w 445293"/>
              <a:gd name="connsiteY26" fmla="*/ 466725 h 2235993"/>
              <a:gd name="connsiteX27" fmla="*/ 209550 w 445293"/>
              <a:gd name="connsiteY27" fmla="*/ 473868 h 2235993"/>
              <a:gd name="connsiteX28" fmla="*/ 197644 w 445293"/>
              <a:gd name="connsiteY28" fmla="*/ 492918 h 2235993"/>
              <a:gd name="connsiteX29" fmla="*/ 185738 w 445293"/>
              <a:gd name="connsiteY29" fmla="*/ 528637 h 2235993"/>
              <a:gd name="connsiteX30" fmla="*/ 197644 w 445293"/>
              <a:gd name="connsiteY30" fmla="*/ 552450 h 2235993"/>
              <a:gd name="connsiteX31" fmla="*/ 214313 w 445293"/>
              <a:gd name="connsiteY31" fmla="*/ 569118 h 2235993"/>
              <a:gd name="connsiteX32" fmla="*/ 214313 w 445293"/>
              <a:gd name="connsiteY32" fmla="*/ 592931 h 2235993"/>
              <a:gd name="connsiteX33" fmla="*/ 230981 w 445293"/>
              <a:gd name="connsiteY33" fmla="*/ 607218 h 2235993"/>
              <a:gd name="connsiteX34" fmla="*/ 211931 w 445293"/>
              <a:gd name="connsiteY34" fmla="*/ 623887 h 2235993"/>
              <a:gd name="connsiteX35" fmla="*/ 211931 w 445293"/>
              <a:gd name="connsiteY35" fmla="*/ 645318 h 2235993"/>
              <a:gd name="connsiteX36" fmla="*/ 226219 w 445293"/>
              <a:gd name="connsiteY36" fmla="*/ 666750 h 2235993"/>
              <a:gd name="connsiteX37" fmla="*/ 223838 w 445293"/>
              <a:gd name="connsiteY37" fmla="*/ 688181 h 2235993"/>
              <a:gd name="connsiteX38" fmla="*/ 223838 w 445293"/>
              <a:gd name="connsiteY38" fmla="*/ 711993 h 2235993"/>
              <a:gd name="connsiteX39" fmla="*/ 204788 w 445293"/>
              <a:gd name="connsiteY39" fmla="*/ 731043 h 2235993"/>
              <a:gd name="connsiteX40" fmla="*/ 221456 w 445293"/>
              <a:gd name="connsiteY40" fmla="*/ 759618 h 2235993"/>
              <a:gd name="connsiteX41" fmla="*/ 207169 w 445293"/>
              <a:gd name="connsiteY41" fmla="*/ 788193 h 2235993"/>
              <a:gd name="connsiteX42" fmla="*/ 195263 w 445293"/>
              <a:gd name="connsiteY42" fmla="*/ 814387 h 2235993"/>
              <a:gd name="connsiteX43" fmla="*/ 207169 w 445293"/>
              <a:gd name="connsiteY43" fmla="*/ 838200 h 2235993"/>
              <a:gd name="connsiteX44" fmla="*/ 214313 w 445293"/>
              <a:gd name="connsiteY44" fmla="*/ 866775 h 2235993"/>
              <a:gd name="connsiteX45" fmla="*/ 200025 w 445293"/>
              <a:gd name="connsiteY45" fmla="*/ 885825 h 2235993"/>
              <a:gd name="connsiteX46" fmla="*/ 183356 w 445293"/>
              <a:gd name="connsiteY46" fmla="*/ 909637 h 2235993"/>
              <a:gd name="connsiteX47" fmla="*/ 183356 w 445293"/>
              <a:gd name="connsiteY47" fmla="*/ 926306 h 2235993"/>
              <a:gd name="connsiteX48" fmla="*/ 173831 w 445293"/>
              <a:gd name="connsiteY48" fmla="*/ 950118 h 2235993"/>
              <a:gd name="connsiteX49" fmla="*/ 159544 w 445293"/>
              <a:gd name="connsiteY49" fmla="*/ 964406 h 2235993"/>
              <a:gd name="connsiteX50" fmla="*/ 133350 w 445293"/>
              <a:gd name="connsiteY50" fmla="*/ 962025 h 2235993"/>
              <a:gd name="connsiteX51" fmla="*/ 111919 w 445293"/>
              <a:gd name="connsiteY51" fmla="*/ 978693 h 2235993"/>
              <a:gd name="connsiteX52" fmla="*/ 97631 w 445293"/>
              <a:gd name="connsiteY52" fmla="*/ 1000125 h 2235993"/>
              <a:gd name="connsiteX53" fmla="*/ 73819 w 445293"/>
              <a:gd name="connsiteY53" fmla="*/ 1023937 h 2235993"/>
              <a:gd name="connsiteX54" fmla="*/ 54770 w 445293"/>
              <a:gd name="connsiteY54" fmla="*/ 1033462 h 2235993"/>
              <a:gd name="connsiteX55" fmla="*/ 26194 w 445293"/>
              <a:gd name="connsiteY55" fmla="*/ 1019175 h 2235993"/>
              <a:gd name="connsiteX56" fmla="*/ 0 w 445293"/>
              <a:gd name="connsiteY56" fmla="*/ 1045368 h 2235993"/>
              <a:gd name="connsiteX57" fmla="*/ 4763 w 445293"/>
              <a:gd name="connsiteY57" fmla="*/ 1085849 h 2235993"/>
              <a:gd name="connsiteX58" fmla="*/ 23812 w 445293"/>
              <a:gd name="connsiteY58" fmla="*/ 1121568 h 2235993"/>
              <a:gd name="connsiteX59" fmla="*/ 61912 w 445293"/>
              <a:gd name="connsiteY59" fmla="*/ 1119188 h 2235993"/>
              <a:gd name="connsiteX60" fmla="*/ 73818 w 445293"/>
              <a:gd name="connsiteY60" fmla="*/ 1140618 h 2235993"/>
              <a:gd name="connsiteX61" fmla="*/ 33338 w 445293"/>
              <a:gd name="connsiteY61" fmla="*/ 1188243 h 2235993"/>
              <a:gd name="connsiteX62" fmla="*/ 54768 w 445293"/>
              <a:gd name="connsiteY62" fmla="*/ 1252537 h 2235993"/>
              <a:gd name="connsiteX63" fmla="*/ 69056 w 445293"/>
              <a:gd name="connsiteY63" fmla="*/ 1295399 h 2235993"/>
              <a:gd name="connsiteX64" fmla="*/ 100012 w 445293"/>
              <a:gd name="connsiteY64" fmla="*/ 1350168 h 2235993"/>
              <a:gd name="connsiteX65" fmla="*/ 140494 w 445293"/>
              <a:gd name="connsiteY65" fmla="*/ 1385888 h 2235993"/>
              <a:gd name="connsiteX66" fmla="*/ 159544 w 445293"/>
              <a:gd name="connsiteY66" fmla="*/ 1416844 h 2235993"/>
              <a:gd name="connsiteX67" fmla="*/ 214311 w 445293"/>
              <a:gd name="connsiteY67" fmla="*/ 1454942 h 2235993"/>
              <a:gd name="connsiteX68" fmla="*/ 273844 w 445293"/>
              <a:gd name="connsiteY68" fmla="*/ 1478756 h 2235993"/>
              <a:gd name="connsiteX69" fmla="*/ 288131 w 445293"/>
              <a:gd name="connsiteY69" fmla="*/ 1531143 h 2235993"/>
              <a:gd name="connsiteX70" fmla="*/ 297656 w 445293"/>
              <a:gd name="connsiteY70" fmla="*/ 1571625 h 2235993"/>
              <a:gd name="connsiteX71" fmla="*/ 338137 w 445293"/>
              <a:gd name="connsiteY71" fmla="*/ 1643061 h 2235993"/>
              <a:gd name="connsiteX72" fmla="*/ 345281 w 445293"/>
              <a:gd name="connsiteY72" fmla="*/ 1683543 h 2235993"/>
              <a:gd name="connsiteX73" fmla="*/ 345281 w 445293"/>
              <a:gd name="connsiteY73" fmla="*/ 1719262 h 2235993"/>
              <a:gd name="connsiteX74" fmla="*/ 364332 w 445293"/>
              <a:gd name="connsiteY74" fmla="*/ 1814513 h 2235993"/>
              <a:gd name="connsiteX75" fmla="*/ 392906 w 445293"/>
              <a:gd name="connsiteY75" fmla="*/ 1888331 h 2235993"/>
              <a:gd name="connsiteX76" fmla="*/ 404812 w 445293"/>
              <a:gd name="connsiteY76" fmla="*/ 1938337 h 2235993"/>
              <a:gd name="connsiteX77" fmla="*/ 407194 w 445293"/>
              <a:gd name="connsiteY77" fmla="*/ 1985962 h 2235993"/>
              <a:gd name="connsiteX78" fmla="*/ 423863 w 445293"/>
              <a:gd name="connsiteY78" fmla="*/ 2069306 h 2235993"/>
              <a:gd name="connsiteX79" fmla="*/ 445293 w 445293"/>
              <a:gd name="connsiteY79" fmla="*/ 2097881 h 2235993"/>
              <a:gd name="connsiteX80" fmla="*/ 442913 w 445293"/>
              <a:gd name="connsiteY80" fmla="*/ 2235993 h 2235993"/>
              <a:gd name="connsiteX0" fmla="*/ 373856 w 445293"/>
              <a:gd name="connsiteY0" fmla="*/ 0 h 2235993"/>
              <a:gd name="connsiteX1" fmla="*/ 340519 w 445293"/>
              <a:gd name="connsiteY1" fmla="*/ 40481 h 2235993"/>
              <a:gd name="connsiteX2" fmla="*/ 345281 w 445293"/>
              <a:gd name="connsiteY2" fmla="*/ 59531 h 2235993"/>
              <a:gd name="connsiteX3" fmla="*/ 338138 w 445293"/>
              <a:gd name="connsiteY3" fmla="*/ 78581 h 2235993"/>
              <a:gd name="connsiteX4" fmla="*/ 330994 w 445293"/>
              <a:gd name="connsiteY4" fmla="*/ 90487 h 2235993"/>
              <a:gd name="connsiteX5" fmla="*/ 328613 w 445293"/>
              <a:gd name="connsiteY5" fmla="*/ 111918 h 2235993"/>
              <a:gd name="connsiteX6" fmla="*/ 302419 w 445293"/>
              <a:gd name="connsiteY6" fmla="*/ 111918 h 2235993"/>
              <a:gd name="connsiteX7" fmla="*/ 290513 w 445293"/>
              <a:gd name="connsiteY7" fmla="*/ 128587 h 2235993"/>
              <a:gd name="connsiteX8" fmla="*/ 283369 w 445293"/>
              <a:gd name="connsiteY8" fmla="*/ 145256 h 2235993"/>
              <a:gd name="connsiteX9" fmla="*/ 285750 w 445293"/>
              <a:gd name="connsiteY9" fmla="*/ 164306 h 2235993"/>
              <a:gd name="connsiteX10" fmla="*/ 271463 w 445293"/>
              <a:gd name="connsiteY10" fmla="*/ 188118 h 2235993"/>
              <a:gd name="connsiteX11" fmla="*/ 245269 w 445293"/>
              <a:gd name="connsiteY11" fmla="*/ 171450 h 2235993"/>
              <a:gd name="connsiteX12" fmla="*/ 219075 w 445293"/>
              <a:gd name="connsiteY12" fmla="*/ 173831 h 2235993"/>
              <a:gd name="connsiteX13" fmla="*/ 221456 w 445293"/>
              <a:gd name="connsiteY13" fmla="*/ 211931 h 2235993"/>
              <a:gd name="connsiteX14" fmla="*/ 223838 w 445293"/>
              <a:gd name="connsiteY14" fmla="*/ 233362 h 2235993"/>
              <a:gd name="connsiteX15" fmla="*/ 214313 w 445293"/>
              <a:gd name="connsiteY15" fmla="*/ 252412 h 2235993"/>
              <a:gd name="connsiteX16" fmla="*/ 192881 w 445293"/>
              <a:gd name="connsiteY16" fmla="*/ 273843 h 2235993"/>
              <a:gd name="connsiteX17" fmla="*/ 192881 w 445293"/>
              <a:gd name="connsiteY17" fmla="*/ 304800 h 2235993"/>
              <a:gd name="connsiteX18" fmla="*/ 159544 w 445293"/>
              <a:gd name="connsiteY18" fmla="*/ 300037 h 2235993"/>
              <a:gd name="connsiteX19" fmla="*/ 157163 w 445293"/>
              <a:gd name="connsiteY19" fmla="*/ 316706 h 2235993"/>
              <a:gd name="connsiteX20" fmla="*/ 166688 w 445293"/>
              <a:gd name="connsiteY20" fmla="*/ 342900 h 2235993"/>
              <a:gd name="connsiteX21" fmla="*/ 188119 w 445293"/>
              <a:gd name="connsiteY21" fmla="*/ 371475 h 2235993"/>
              <a:gd name="connsiteX22" fmla="*/ 211931 w 445293"/>
              <a:gd name="connsiteY22" fmla="*/ 404812 h 2235993"/>
              <a:gd name="connsiteX23" fmla="*/ 219075 w 445293"/>
              <a:gd name="connsiteY23" fmla="*/ 419100 h 2235993"/>
              <a:gd name="connsiteX24" fmla="*/ 250031 w 445293"/>
              <a:gd name="connsiteY24" fmla="*/ 431006 h 2235993"/>
              <a:gd name="connsiteX25" fmla="*/ 250031 w 445293"/>
              <a:gd name="connsiteY25" fmla="*/ 447675 h 2235993"/>
              <a:gd name="connsiteX26" fmla="*/ 235744 w 445293"/>
              <a:gd name="connsiteY26" fmla="*/ 466725 h 2235993"/>
              <a:gd name="connsiteX27" fmla="*/ 209550 w 445293"/>
              <a:gd name="connsiteY27" fmla="*/ 473868 h 2235993"/>
              <a:gd name="connsiteX28" fmla="*/ 197644 w 445293"/>
              <a:gd name="connsiteY28" fmla="*/ 492918 h 2235993"/>
              <a:gd name="connsiteX29" fmla="*/ 185738 w 445293"/>
              <a:gd name="connsiteY29" fmla="*/ 528637 h 2235993"/>
              <a:gd name="connsiteX30" fmla="*/ 197644 w 445293"/>
              <a:gd name="connsiteY30" fmla="*/ 552450 h 2235993"/>
              <a:gd name="connsiteX31" fmla="*/ 214313 w 445293"/>
              <a:gd name="connsiteY31" fmla="*/ 569118 h 2235993"/>
              <a:gd name="connsiteX32" fmla="*/ 214313 w 445293"/>
              <a:gd name="connsiteY32" fmla="*/ 592931 h 2235993"/>
              <a:gd name="connsiteX33" fmla="*/ 230981 w 445293"/>
              <a:gd name="connsiteY33" fmla="*/ 607218 h 2235993"/>
              <a:gd name="connsiteX34" fmla="*/ 211931 w 445293"/>
              <a:gd name="connsiteY34" fmla="*/ 623887 h 2235993"/>
              <a:gd name="connsiteX35" fmla="*/ 211931 w 445293"/>
              <a:gd name="connsiteY35" fmla="*/ 645318 h 2235993"/>
              <a:gd name="connsiteX36" fmla="*/ 226219 w 445293"/>
              <a:gd name="connsiteY36" fmla="*/ 666750 h 2235993"/>
              <a:gd name="connsiteX37" fmla="*/ 223838 w 445293"/>
              <a:gd name="connsiteY37" fmla="*/ 688181 h 2235993"/>
              <a:gd name="connsiteX38" fmla="*/ 223838 w 445293"/>
              <a:gd name="connsiteY38" fmla="*/ 711993 h 2235993"/>
              <a:gd name="connsiteX39" fmla="*/ 204788 w 445293"/>
              <a:gd name="connsiteY39" fmla="*/ 731043 h 2235993"/>
              <a:gd name="connsiteX40" fmla="*/ 221456 w 445293"/>
              <a:gd name="connsiteY40" fmla="*/ 759618 h 2235993"/>
              <a:gd name="connsiteX41" fmla="*/ 207169 w 445293"/>
              <a:gd name="connsiteY41" fmla="*/ 788193 h 2235993"/>
              <a:gd name="connsiteX42" fmla="*/ 195263 w 445293"/>
              <a:gd name="connsiteY42" fmla="*/ 814387 h 2235993"/>
              <a:gd name="connsiteX43" fmla="*/ 207169 w 445293"/>
              <a:gd name="connsiteY43" fmla="*/ 838200 h 2235993"/>
              <a:gd name="connsiteX44" fmla="*/ 214313 w 445293"/>
              <a:gd name="connsiteY44" fmla="*/ 866775 h 2235993"/>
              <a:gd name="connsiteX45" fmla="*/ 200025 w 445293"/>
              <a:gd name="connsiteY45" fmla="*/ 885825 h 2235993"/>
              <a:gd name="connsiteX46" fmla="*/ 183356 w 445293"/>
              <a:gd name="connsiteY46" fmla="*/ 909637 h 2235993"/>
              <a:gd name="connsiteX47" fmla="*/ 183356 w 445293"/>
              <a:gd name="connsiteY47" fmla="*/ 926306 h 2235993"/>
              <a:gd name="connsiteX48" fmla="*/ 173831 w 445293"/>
              <a:gd name="connsiteY48" fmla="*/ 950118 h 2235993"/>
              <a:gd name="connsiteX49" fmla="*/ 159544 w 445293"/>
              <a:gd name="connsiteY49" fmla="*/ 964406 h 2235993"/>
              <a:gd name="connsiteX50" fmla="*/ 133350 w 445293"/>
              <a:gd name="connsiteY50" fmla="*/ 962025 h 2235993"/>
              <a:gd name="connsiteX51" fmla="*/ 111919 w 445293"/>
              <a:gd name="connsiteY51" fmla="*/ 978693 h 2235993"/>
              <a:gd name="connsiteX52" fmla="*/ 97631 w 445293"/>
              <a:gd name="connsiteY52" fmla="*/ 1000125 h 2235993"/>
              <a:gd name="connsiteX53" fmla="*/ 73819 w 445293"/>
              <a:gd name="connsiteY53" fmla="*/ 1023937 h 2235993"/>
              <a:gd name="connsiteX54" fmla="*/ 54770 w 445293"/>
              <a:gd name="connsiteY54" fmla="*/ 1033462 h 2235993"/>
              <a:gd name="connsiteX55" fmla="*/ 26194 w 445293"/>
              <a:gd name="connsiteY55" fmla="*/ 1019175 h 2235993"/>
              <a:gd name="connsiteX56" fmla="*/ 0 w 445293"/>
              <a:gd name="connsiteY56" fmla="*/ 1045368 h 2235993"/>
              <a:gd name="connsiteX57" fmla="*/ 4763 w 445293"/>
              <a:gd name="connsiteY57" fmla="*/ 1085849 h 2235993"/>
              <a:gd name="connsiteX58" fmla="*/ 23812 w 445293"/>
              <a:gd name="connsiteY58" fmla="*/ 1121568 h 2235993"/>
              <a:gd name="connsiteX59" fmla="*/ 61912 w 445293"/>
              <a:gd name="connsiteY59" fmla="*/ 1119188 h 2235993"/>
              <a:gd name="connsiteX60" fmla="*/ 73818 w 445293"/>
              <a:gd name="connsiteY60" fmla="*/ 1140618 h 2235993"/>
              <a:gd name="connsiteX61" fmla="*/ 33338 w 445293"/>
              <a:gd name="connsiteY61" fmla="*/ 1188243 h 2235993"/>
              <a:gd name="connsiteX62" fmla="*/ 54768 w 445293"/>
              <a:gd name="connsiteY62" fmla="*/ 1252537 h 2235993"/>
              <a:gd name="connsiteX63" fmla="*/ 69056 w 445293"/>
              <a:gd name="connsiteY63" fmla="*/ 1295399 h 2235993"/>
              <a:gd name="connsiteX64" fmla="*/ 100012 w 445293"/>
              <a:gd name="connsiteY64" fmla="*/ 1350168 h 2235993"/>
              <a:gd name="connsiteX65" fmla="*/ 140494 w 445293"/>
              <a:gd name="connsiteY65" fmla="*/ 1385888 h 2235993"/>
              <a:gd name="connsiteX66" fmla="*/ 159544 w 445293"/>
              <a:gd name="connsiteY66" fmla="*/ 1416844 h 2235993"/>
              <a:gd name="connsiteX67" fmla="*/ 214311 w 445293"/>
              <a:gd name="connsiteY67" fmla="*/ 1454942 h 2235993"/>
              <a:gd name="connsiteX68" fmla="*/ 273844 w 445293"/>
              <a:gd name="connsiteY68" fmla="*/ 1478756 h 2235993"/>
              <a:gd name="connsiteX69" fmla="*/ 288131 w 445293"/>
              <a:gd name="connsiteY69" fmla="*/ 1531143 h 2235993"/>
              <a:gd name="connsiteX70" fmla="*/ 297656 w 445293"/>
              <a:gd name="connsiteY70" fmla="*/ 1571625 h 2235993"/>
              <a:gd name="connsiteX71" fmla="*/ 338137 w 445293"/>
              <a:gd name="connsiteY71" fmla="*/ 1643061 h 2235993"/>
              <a:gd name="connsiteX72" fmla="*/ 345281 w 445293"/>
              <a:gd name="connsiteY72" fmla="*/ 1683543 h 2235993"/>
              <a:gd name="connsiteX73" fmla="*/ 345281 w 445293"/>
              <a:gd name="connsiteY73" fmla="*/ 1719262 h 2235993"/>
              <a:gd name="connsiteX74" fmla="*/ 364332 w 445293"/>
              <a:gd name="connsiteY74" fmla="*/ 1814513 h 2235993"/>
              <a:gd name="connsiteX75" fmla="*/ 392906 w 445293"/>
              <a:gd name="connsiteY75" fmla="*/ 1888331 h 2235993"/>
              <a:gd name="connsiteX76" fmla="*/ 404812 w 445293"/>
              <a:gd name="connsiteY76" fmla="*/ 1938337 h 2235993"/>
              <a:gd name="connsiteX77" fmla="*/ 407194 w 445293"/>
              <a:gd name="connsiteY77" fmla="*/ 1985962 h 2235993"/>
              <a:gd name="connsiteX78" fmla="*/ 423863 w 445293"/>
              <a:gd name="connsiteY78" fmla="*/ 2059781 h 2235993"/>
              <a:gd name="connsiteX79" fmla="*/ 445293 w 445293"/>
              <a:gd name="connsiteY79" fmla="*/ 2097881 h 2235993"/>
              <a:gd name="connsiteX80" fmla="*/ 442913 w 445293"/>
              <a:gd name="connsiteY80" fmla="*/ 2235993 h 2235993"/>
              <a:gd name="connsiteX0" fmla="*/ 373856 w 445293"/>
              <a:gd name="connsiteY0" fmla="*/ 0 h 2235993"/>
              <a:gd name="connsiteX1" fmla="*/ 340519 w 445293"/>
              <a:gd name="connsiteY1" fmla="*/ 40481 h 2235993"/>
              <a:gd name="connsiteX2" fmla="*/ 345281 w 445293"/>
              <a:gd name="connsiteY2" fmla="*/ 59531 h 2235993"/>
              <a:gd name="connsiteX3" fmla="*/ 338138 w 445293"/>
              <a:gd name="connsiteY3" fmla="*/ 78581 h 2235993"/>
              <a:gd name="connsiteX4" fmla="*/ 330994 w 445293"/>
              <a:gd name="connsiteY4" fmla="*/ 90487 h 2235993"/>
              <a:gd name="connsiteX5" fmla="*/ 328613 w 445293"/>
              <a:gd name="connsiteY5" fmla="*/ 111918 h 2235993"/>
              <a:gd name="connsiteX6" fmla="*/ 302419 w 445293"/>
              <a:gd name="connsiteY6" fmla="*/ 111918 h 2235993"/>
              <a:gd name="connsiteX7" fmla="*/ 290513 w 445293"/>
              <a:gd name="connsiteY7" fmla="*/ 128587 h 2235993"/>
              <a:gd name="connsiteX8" fmla="*/ 283369 w 445293"/>
              <a:gd name="connsiteY8" fmla="*/ 145256 h 2235993"/>
              <a:gd name="connsiteX9" fmla="*/ 285750 w 445293"/>
              <a:gd name="connsiteY9" fmla="*/ 164306 h 2235993"/>
              <a:gd name="connsiteX10" fmla="*/ 271463 w 445293"/>
              <a:gd name="connsiteY10" fmla="*/ 188118 h 2235993"/>
              <a:gd name="connsiteX11" fmla="*/ 245269 w 445293"/>
              <a:gd name="connsiteY11" fmla="*/ 171450 h 2235993"/>
              <a:gd name="connsiteX12" fmla="*/ 219075 w 445293"/>
              <a:gd name="connsiteY12" fmla="*/ 173831 h 2235993"/>
              <a:gd name="connsiteX13" fmla="*/ 221456 w 445293"/>
              <a:gd name="connsiteY13" fmla="*/ 211931 h 2235993"/>
              <a:gd name="connsiteX14" fmla="*/ 223838 w 445293"/>
              <a:gd name="connsiteY14" fmla="*/ 233362 h 2235993"/>
              <a:gd name="connsiteX15" fmla="*/ 214313 w 445293"/>
              <a:gd name="connsiteY15" fmla="*/ 252412 h 2235993"/>
              <a:gd name="connsiteX16" fmla="*/ 192881 w 445293"/>
              <a:gd name="connsiteY16" fmla="*/ 273843 h 2235993"/>
              <a:gd name="connsiteX17" fmla="*/ 192881 w 445293"/>
              <a:gd name="connsiteY17" fmla="*/ 304800 h 2235993"/>
              <a:gd name="connsiteX18" fmla="*/ 159544 w 445293"/>
              <a:gd name="connsiteY18" fmla="*/ 300037 h 2235993"/>
              <a:gd name="connsiteX19" fmla="*/ 157163 w 445293"/>
              <a:gd name="connsiteY19" fmla="*/ 316706 h 2235993"/>
              <a:gd name="connsiteX20" fmla="*/ 166688 w 445293"/>
              <a:gd name="connsiteY20" fmla="*/ 342900 h 2235993"/>
              <a:gd name="connsiteX21" fmla="*/ 188119 w 445293"/>
              <a:gd name="connsiteY21" fmla="*/ 371475 h 2235993"/>
              <a:gd name="connsiteX22" fmla="*/ 211931 w 445293"/>
              <a:gd name="connsiteY22" fmla="*/ 404812 h 2235993"/>
              <a:gd name="connsiteX23" fmla="*/ 219075 w 445293"/>
              <a:gd name="connsiteY23" fmla="*/ 419100 h 2235993"/>
              <a:gd name="connsiteX24" fmla="*/ 250031 w 445293"/>
              <a:gd name="connsiteY24" fmla="*/ 431006 h 2235993"/>
              <a:gd name="connsiteX25" fmla="*/ 250031 w 445293"/>
              <a:gd name="connsiteY25" fmla="*/ 447675 h 2235993"/>
              <a:gd name="connsiteX26" fmla="*/ 235744 w 445293"/>
              <a:gd name="connsiteY26" fmla="*/ 466725 h 2235993"/>
              <a:gd name="connsiteX27" fmla="*/ 209550 w 445293"/>
              <a:gd name="connsiteY27" fmla="*/ 473868 h 2235993"/>
              <a:gd name="connsiteX28" fmla="*/ 197644 w 445293"/>
              <a:gd name="connsiteY28" fmla="*/ 492918 h 2235993"/>
              <a:gd name="connsiteX29" fmla="*/ 185738 w 445293"/>
              <a:gd name="connsiteY29" fmla="*/ 528637 h 2235993"/>
              <a:gd name="connsiteX30" fmla="*/ 197644 w 445293"/>
              <a:gd name="connsiteY30" fmla="*/ 552450 h 2235993"/>
              <a:gd name="connsiteX31" fmla="*/ 214313 w 445293"/>
              <a:gd name="connsiteY31" fmla="*/ 569118 h 2235993"/>
              <a:gd name="connsiteX32" fmla="*/ 214313 w 445293"/>
              <a:gd name="connsiteY32" fmla="*/ 592931 h 2235993"/>
              <a:gd name="connsiteX33" fmla="*/ 230981 w 445293"/>
              <a:gd name="connsiteY33" fmla="*/ 607218 h 2235993"/>
              <a:gd name="connsiteX34" fmla="*/ 211931 w 445293"/>
              <a:gd name="connsiteY34" fmla="*/ 623887 h 2235993"/>
              <a:gd name="connsiteX35" fmla="*/ 211931 w 445293"/>
              <a:gd name="connsiteY35" fmla="*/ 645318 h 2235993"/>
              <a:gd name="connsiteX36" fmla="*/ 226219 w 445293"/>
              <a:gd name="connsiteY36" fmla="*/ 666750 h 2235993"/>
              <a:gd name="connsiteX37" fmla="*/ 223838 w 445293"/>
              <a:gd name="connsiteY37" fmla="*/ 688181 h 2235993"/>
              <a:gd name="connsiteX38" fmla="*/ 223838 w 445293"/>
              <a:gd name="connsiteY38" fmla="*/ 711993 h 2235993"/>
              <a:gd name="connsiteX39" fmla="*/ 204788 w 445293"/>
              <a:gd name="connsiteY39" fmla="*/ 731043 h 2235993"/>
              <a:gd name="connsiteX40" fmla="*/ 221456 w 445293"/>
              <a:gd name="connsiteY40" fmla="*/ 759618 h 2235993"/>
              <a:gd name="connsiteX41" fmla="*/ 207169 w 445293"/>
              <a:gd name="connsiteY41" fmla="*/ 788193 h 2235993"/>
              <a:gd name="connsiteX42" fmla="*/ 195263 w 445293"/>
              <a:gd name="connsiteY42" fmla="*/ 814387 h 2235993"/>
              <a:gd name="connsiteX43" fmla="*/ 207169 w 445293"/>
              <a:gd name="connsiteY43" fmla="*/ 838200 h 2235993"/>
              <a:gd name="connsiteX44" fmla="*/ 214313 w 445293"/>
              <a:gd name="connsiteY44" fmla="*/ 866775 h 2235993"/>
              <a:gd name="connsiteX45" fmla="*/ 200025 w 445293"/>
              <a:gd name="connsiteY45" fmla="*/ 885825 h 2235993"/>
              <a:gd name="connsiteX46" fmla="*/ 183356 w 445293"/>
              <a:gd name="connsiteY46" fmla="*/ 909637 h 2235993"/>
              <a:gd name="connsiteX47" fmla="*/ 183356 w 445293"/>
              <a:gd name="connsiteY47" fmla="*/ 926306 h 2235993"/>
              <a:gd name="connsiteX48" fmla="*/ 173831 w 445293"/>
              <a:gd name="connsiteY48" fmla="*/ 950118 h 2235993"/>
              <a:gd name="connsiteX49" fmla="*/ 159544 w 445293"/>
              <a:gd name="connsiteY49" fmla="*/ 964406 h 2235993"/>
              <a:gd name="connsiteX50" fmla="*/ 133350 w 445293"/>
              <a:gd name="connsiteY50" fmla="*/ 962025 h 2235993"/>
              <a:gd name="connsiteX51" fmla="*/ 111919 w 445293"/>
              <a:gd name="connsiteY51" fmla="*/ 978693 h 2235993"/>
              <a:gd name="connsiteX52" fmla="*/ 97631 w 445293"/>
              <a:gd name="connsiteY52" fmla="*/ 1000125 h 2235993"/>
              <a:gd name="connsiteX53" fmla="*/ 73819 w 445293"/>
              <a:gd name="connsiteY53" fmla="*/ 1023937 h 2235993"/>
              <a:gd name="connsiteX54" fmla="*/ 54770 w 445293"/>
              <a:gd name="connsiteY54" fmla="*/ 1033462 h 2235993"/>
              <a:gd name="connsiteX55" fmla="*/ 26194 w 445293"/>
              <a:gd name="connsiteY55" fmla="*/ 1019175 h 2235993"/>
              <a:gd name="connsiteX56" fmla="*/ 0 w 445293"/>
              <a:gd name="connsiteY56" fmla="*/ 1045368 h 2235993"/>
              <a:gd name="connsiteX57" fmla="*/ 4763 w 445293"/>
              <a:gd name="connsiteY57" fmla="*/ 1085849 h 2235993"/>
              <a:gd name="connsiteX58" fmla="*/ 23812 w 445293"/>
              <a:gd name="connsiteY58" fmla="*/ 1121568 h 2235993"/>
              <a:gd name="connsiteX59" fmla="*/ 61912 w 445293"/>
              <a:gd name="connsiteY59" fmla="*/ 1119188 h 2235993"/>
              <a:gd name="connsiteX60" fmla="*/ 73818 w 445293"/>
              <a:gd name="connsiteY60" fmla="*/ 1140618 h 2235993"/>
              <a:gd name="connsiteX61" fmla="*/ 33338 w 445293"/>
              <a:gd name="connsiteY61" fmla="*/ 1188243 h 2235993"/>
              <a:gd name="connsiteX62" fmla="*/ 54768 w 445293"/>
              <a:gd name="connsiteY62" fmla="*/ 1252537 h 2235993"/>
              <a:gd name="connsiteX63" fmla="*/ 69056 w 445293"/>
              <a:gd name="connsiteY63" fmla="*/ 1295399 h 2235993"/>
              <a:gd name="connsiteX64" fmla="*/ 100012 w 445293"/>
              <a:gd name="connsiteY64" fmla="*/ 1350168 h 2235993"/>
              <a:gd name="connsiteX65" fmla="*/ 140494 w 445293"/>
              <a:gd name="connsiteY65" fmla="*/ 1385888 h 2235993"/>
              <a:gd name="connsiteX66" fmla="*/ 159544 w 445293"/>
              <a:gd name="connsiteY66" fmla="*/ 1416844 h 2235993"/>
              <a:gd name="connsiteX67" fmla="*/ 214311 w 445293"/>
              <a:gd name="connsiteY67" fmla="*/ 1454942 h 2235993"/>
              <a:gd name="connsiteX68" fmla="*/ 273844 w 445293"/>
              <a:gd name="connsiteY68" fmla="*/ 1478756 h 2235993"/>
              <a:gd name="connsiteX69" fmla="*/ 288131 w 445293"/>
              <a:gd name="connsiteY69" fmla="*/ 1531143 h 2235993"/>
              <a:gd name="connsiteX70" fmla="*/ 297656 w 445293"/>
              <a:gd name="connsiteY70" fmla="*/ 1571625 h 2235993"/>
              <a:gd name="connsiteX71" fmla="*/ 338137 w 445293"/>
              <a:gd name="connsiteY71" fmla="*/ 1643061 h 2235993"/>
              <a:gd name="connsiteX72" fmla="*/ 345281 w 445293"/>
              <a:gd name="connsiteY72" fmla="*/ 1683543 h 2235993"/>
              <a:gd name="connsiteX73" fmla="*/ 345281 w 445293"/>
              <a:gd name="connsiteY73" fmla="*/ 1719262 h 2235993"/>
              <a:gd name="connsiteX74" fmla="*/ 364332 w 445293"/>
              <a:gd name="connsiteY74" fmla="*/ 1814513 h 2235993"/>
              <a:gd name="connsiteX75" fmla="*/ 392906 w 445293"/>
              <a:gd name="connsiteY75" fmla="*/ 1888331 h 2235993"/>
              <a:gd name="connsiteX76" fmla="*/ 404812 w 445293"/>
              <a:gd name="connsiteY76" fmla="*/ 1938337 h 2235993"/>
              <a:gd name="connsiteX77" fmla="*/ 402431 w 445293"/>
              <a:gd name="connsiteY77" fmla="*/ 2012156 h 2235993"/>
              <a:gd name="connsiteX78" fmla="*/ 423863 w 445293"/>
              <a:gd name="connsiteY78" fmla="*/ 2059781 h 2235993"/>
              <a:gd name="connsiteX79" fmla="*/ 445293 w 445293"/>
              <a:gd name="connsiteY79" fmla="*/ 2097881 h 2235993"/>
              <a:gd name="connsiteX80" fmla="*/ 442913 w 445293"/>
              <a:gd name="connsiteY80" fmla="*/ 2235993 h 2235993"/>
              <a:gd name="connsiteX0" fmla="*/ 373856 w 445293"/>
              <a:gd name="connsiteY0" fmla="*/ 0 h 2235993"/>
              <a:gd name="connsiteX1" fmla="*/ 340519 w 445293"/>
              <a:gd name="connsiteY1" fmla="*/ 40481 h 2235993"/>
              <a:gd name="connsiteX2" fmla="*/ 345281 w 445293"/>
              <a:gd name="connsiteY2" fmla="*/ 59531 h 2235993"/>
              <a:gd name="connsiteX3" fmla="*/ 338138 w 445293"/>
              <a:gd name="connsiteY3" fmla="*/ 78581 h 2235993"/>
              <a:gd name="connsiteX4" fmla="*/ 330994 w 445293"/>
              <a:gd name="connsiteY4" fmla="*/ 90487 h 2235993"/>
              <a:gd name="connsiteX5" fmla="*/ 328613 w 445293"/>
              <a:gd name="connsiteY5" fmla="*/ 111918 h 2235993"/>
              <a:gd name="connsiteX6" fmla="*/ 302419 w 445293"/>
              <a:gd name="connsiteY6" fmla="*/ 111918 h 2235993"/>
              <a:gd name="connsiteX7" fmla="*/ 290513 w 445293"/>
              <a:gd name="connsiteY7" fmla="*/ 128587 h 2235993"/>
              <a:gd name="connsiteX8" fmla="*/ 283369 w 445293"/>
              <a:gd name="connsiteY8" fmla="*/ 145256 h 2235993"/>
              <a:gd name="connsiteX9" fmla="*/ 285750 w 445293"/>
              <a:gd name="connsiteY9" fmla="*/ 164306 h 2235993"/>
              <a:gd name="connsiteX10" fmla="*/ 271463 w 445293"/>
              <a:gd name="connsiteY10" fmla="*/ 188118 h 2235993"/>
              <a:gd name="connsiteX11" fmla="*/ 245269 w 445293"/>
              <a:gd name="connsiteY11" fmla="*/ 171450 h 2235993"/>
              <a:gd name="connsiteX12" fmla="*/ 219075 w 445293"/>
              <a:gd name="connsiteY12" fmla="*/ 173831 h 2235993"/>
              <a:gd name="connsiteX13" fmla="*/ 221456 w 445293"/>
              <a:gd name="connsiteY13" fmla="*/ 211931 h 2235993"/>
              <a:gd name="connsiteX14" fmla="*/ 223838 w 445293"/>
              <a:gd name="connsiteY14" fmla="*/ 233362 h 2235993"/>
              <a:gd name="connsiteX15" fmla="*/ 214313 w 445293"/>
              <a:gd name="connsiteY15" fmla="*/ 252412 h 2235993"/>
              <a:gd name="connsiteX16" fmla="*/ 192881 w 445293"/>
              <a:gd name="connsiteY16" fmla="*/ 273843 h 2235993"/>
              <a:gd name="connsiteX17" fmla="*/ 192881 w 445293"/>
              <a:gd name="connsiteY17" fmla="*/ 304800 h 2235993"/>
              <a:gd name="connsiteX18" fmla="*/ 159544 w 445293"/>
              <a:gd name="connsiteY18" fmla="*/ 300037 h 2235993"/>
              <a:gd name="connsiteX19" fmla="*/ 157163 w 445293"/>
              <a:gd name="connsiteY19" fmla="*/ 316706 h 2235993"/>
              <a:gd name="connsiteX20" fmla="*/ 166688 w 445293"/>
              <a:gd name="connsiteY20" fmla="*/ 342900 h 2235993"/>
              <a:gd name="connsiteX21" fmla="*/ 188119 w 445293"/>
              <a:gd name="connsiteY21" fmla="*/ 371475 h 2235993"/>
              <a:gd name="connsiteX22" fmla="*/ 211931 w 445293"/>
              <a:gd name="connsiteY22" fmla="*/ 404812 h 2235993"/>
              <a:gd name="connsiteX23" fmla="*/ 219075 w 445293"/>
              <a:gd name="connsiteY23" fmla="*/ 419100 h 2235993"/>
              <a:gd name="connsiteX24" fmla="*/ 250031 w 445293"/>
              <a:gd name="connsiteY24" fmla="*/ 431006 h 2235993"/>
              <a:gd name="connsiteX25" fmla="*/ 250031 w 445293"/>
              <a:gd name="connsiteY25" fmla="*/ 447675 h 2235993"/>
              <a:gd name="connsiteX26" fmla="*/ 235744 w 445293"/>
              <a:gd name="connsiteY26" fmla="*/ 466725 h 2235993"/>
              <a:gd name="connsiteX27" fmla="*/ 209550 w 445293"/>
              <a:gd name="connsiteY27" fmla="*/ 473868 h 2235993"/>
              <a:gd name="connsiteX28" fmla="*/ 197644 w 445293"/>
              <a:gd name="connsiteY28" fmla="*/ 492918 h 2235993"/>
              <a:gd name="connsiteX29" fmla="*/ 185738 w 445293"/>
              <a:gd name="connsiteY29" fmla="*/ 528637 h 2235993"/>
              <a:gd name="connsiteX30" fmla="*/ 197644 w 445293"/>
              <a:gd name="connsiteY30" fmla="*/ 552450 h 2235993"/>
              <a:gd name="connsiteX31" fmla="*/ 214313 w 445293"/>
              <a:gd name="connsiteY31" fmla="*/ 569118 h 2235993"/>
              <a:gd name="connsiteX32" fmla="*/ 214313 w 445293"/>
              <a:gd name="connsiteY32" fmla="*/ 592931 h 2235993"/>
              <a:gd name="connsiteX33" fmla="*/ 230981 w 445293"/>
              <a:gd name="connsiteY33" fmla="*/ 607218 h 2235993"/>
              <a:gd name="connsiteX34" fmla="*/ 211931 w 445293"/>
              <a:gd name="connsiteY34" fmla="*/ 623887 h 2235993"/>
              <a:gd name="connsiteX35" fmla="*/ 211931 w 445293"/>
              <a:gd name="connsiteY35" fmla="*/ 645318 h 2235993"/>
              <a:gd name="connsiteX36" fmla="*/ 226219 w 445293"/>
              <a:gd name="connsiteY36" fmla="*/ 666750 h 2235993"/>
              <a:gd name="connsiteX37" fmla="*/ 223838 w 445293"/>
              <a:gd name="connsiteY37" fmla="*/ 688181 h 2235993"/>
              <a:gd name="connsiteX38" fmla="*/ 223838 w 445293"/>
              <a:gd name="connsiteY38" fmla="*/ 711993 h 2235993"/>
              <a:gd name="connsiteX39" fmla="*/ 204788 w 445293"/>
              <a:gd name="connsiteY39" fmla="*/ 731043 h 2235993"/>
              <a:gd name="connsiteX40" fmla="*/ 221456 w 445293"/>
              <a:gd name="connsiteY40" fmla="*/ 759618 h 2235993"/>
              <a:gd name="connsiteX41" fmla="*/ 207169 w 445293"/>
              <a:gd name="connsiteY41" fmla="*/ 788193 h 2235993"/>
              <a:gd name="connsiteX42" fmla="*/ 195263 w 445293"/>
              <a:gd name="connsiteY42" fmla="*/ 814387 h 2235993"/>
              <a:gd name="connsiteX43" fmla="*/ 207169 w 445293"/>
              <a:gd name="connsiteY43" fmla="*/ 838200 h 2235993"/>
              <a:gd name="connsiteX44" fmla="*/ 214313 w 445293"/>
              <a:gd name="connsiteY44" fmla="*/ 866775 h 2235993"/>
              <a:gd name="connsiteX45" fmla="*/ 200025 w 445293"/>
              <a:gd name="connsiteY45" fmla="*/ 885825 h 2235993"/>
              <a:gd name="connsiteX46" fmla="*/ 183356 w 445293"/>
              <a:gd name="connsiteY46" fmla="*/ 909637 h 2235993"/>
              <a:gd name="connsiteX47" fmla="*/ 183356 w 445293"/>
              <a:gd name="connsiteY47" fmla="*/ 926306 h 2235993"/>
              <a:gd name="connsiteX48" fmla="*/ 173831 w 445293"/>
              <a:gd name="connsiteY48" fmla="*/ 950118 h 2235993"/>
              <a:gd name="connsiteX49" fmla="*/ 159544 w 445293"/>
              <a:gd name="connsiteY49" fmla="*/ 964406 h 2235993"/>
              <a:gd name="connsiteX50" fmla="*/ 133350 w 445293"/>
              <a:gd name="connsiteY50" fmla="*/ 962025 h 2235993"/>
              <a:gd name="connsiteX51" fmla="*/ 111919 w 445293"/>
              <a:gd name="connsiteY51" fmla="*/ 978693 h 2235993"/>
              <a:gd name="connsiteX52" fmla="*/ 97631 w 445293"/>
              <a:gd name="connsiteY52" fmla="*/ 1000125 h 2235993"/>
              <a:gd name="connsiteX53" fmla="*/ 73819 w 445293"/>
              <a:gd name="connsiteY53" fmla="*/ 1023937 h 2235993"/>
              <a:gd name="connsiteX54" fmla="*/ 54770 w 445293"/>
              <a:gd name="connsiteY54" fmla="*/ 1033462 h 2235993"/>
              <a:gd name="connsiteX55" fmla="*/ 26194 w 445293"/>
              <a:gd name="connsiteY55" fmla="*/ 1019175 h 2235993"/>
              <a:gd name="connsiteX56" fmla="*/ 0 w 445293"/>
              <a:gd name="connsiteY56" fmla="*/ 1045368 h 2235993"/>
              <a:gd name="connsiteX57" fmla="*/ 4763 w 445293"/>
              <a:gd name="connsiteY57" fmla="*/ 1085849 h 2235993"/>
              <a:gd name="connsiteX58" fmla="*/ 23812 w 445293"/>
              <a:gd name="connsiteY58" fmla="*/ 1121568 h 2235993"/>
              <a:gd name="connsiteX59" fmla="*/ 61912 w 445293"/>
              <a:gd name="connsiteY59" fmla="*/ 1119188 h 2235993"/>
              <a:gd name="connsiteX60" fmla="*/ 73818 w 445293"/>
              <a:gd name="connsiteY60" fmla="*/ 1140618 h 2235993"/>
              <a:gd name="connsiteX61" fmla="*/ 33338 w 445293"/>
              <a:gd name="connsiteY61" fmla="*/ 1188243 h 2235993"/>
              <a:gd name="connsiteX62" fmla="*/ 54768 w 445293"/>
              <a:gd name="connsiteY62" fmla="*/ 1252537 h 2235993"/>
              <a:gd name="connsiteX63" fmla="*/ 69056 w 445293"/>
              <a:gd name="connsiteY63" fmla="*/ 1295399 h 2235993"/>
              <a:gd name="connsiteX64" fmla="*/ 100012 w 445293"/>
              <a:gd name="connsiteY64" fmla="*/ 1350168 h 2235993"/>
              <a:gd name="connsiteX65" fmla="*/ 140494 w 445293"/>
              <a:gd name="connsiteY65" fmla="*/ 1385888 h 2235993"/>
              <a:gd name="connsiteX66" fmla="*/ 159544 w 445293"/>
              <a:gd name="connsiteY66" fmla="*/ 1416844 h 2235993"/>
              <a:gd name="connsiteX67" fmla="*/ 214311 w 445293"/>
              <a:gd name="connsiteY67" fmla="*/ 1454942 h 2235993"/>
              <a:gd name="connsiteX68" fmla="*/ 273844 w 445293"/>
              <a:gd name="connsiteY68" fmla="*/ 1478756 h 2235993"/>
              <a:gd name="connsiteX69" fmla="*/ 288131 w 445293"/>
              <a:gd name="connsiteY69" fmla="*/ 1531143 h 2235993"/>
              <a:gd name="connsiteX70" fmla="*/ 297656 w 445293"/>
              <a:gd name="connsiteY70" fmla="*/ 1571625 h 2235993"/>
              <a:gd name="connsiteX71" fmla="*/ 338137 w 445293"/>
              <a:gd name="connsiteY71" fmla="*/ 1643061 h 2235993"/>
              <a:gd name="connsiteX72" fmla="*/ 345281 w 445293"/>
              <a:gd name="connsiteY72" fmla="*/ 1683543 h 2235993"/>
              <a:gd name="connsiteX73" fmla="*/ 345281 w 445293"/>
              <a:gd name="connsiteY73" fmla="*/ 1719262 h 2235993"/>
              <a:gd name="connsiteX74" fmla="*/ 364332 w 445293"/>
              <a:gd name="connsiteY74" fmla="*/ 1814513 h 2235993"/>
              <a:gd name="connsiteX75" fmla="*/ 376237 w 445293"/>
              <a:gd name="connsiteY75" fmla="*/ 1871662 h 2235993"/>
              <a:gd name="connsiteX76" fmla="*/ 404812 w 445293"/>
              <a:gd name="connsiteY76" fmla="*/ 1938337 h 2235993"/>
              <a:gd name="connsiteX77" fmla="*/ 402431 w 445293"/>
              <a:gd name="connsiteY77" fmla="*/ 2012156 h 2235993"/>
              <a:gd name="connsiteX78" fmla="*/ 423863 w 445293"/>
              <a:gd name="connsiteY78" fmla="*/ 2059781 h 2235993"/>
              <a:gd name="connsiteX79" fmla="*/ 445293 w 445293"/>
              <a:gd name="connsiteY79" fmla="*/ 2097881 h 2235993"/>
              <a:gd name="connsiteX80" fmla="*/ 442913 w 445293"/>
              <a:gd name="connsiteY80" fmla="*/ 2235993 h 223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445293" h="2235993">
                <a:moveTo>
                  <a:pt x="373856" y="0"/>
                </a:moveTo>
                <a:lnTo>
                  <a:pt x="340519" y="40481"/>
                </a:lnTo>
                <a:lnTo>
                  <a:pt x="345281" y="59531"/>
                </a:lnTo>
                <a:lnTo>
                  <a:pt x="338138" y="78581"/>
                </a:lnTo>
                <a:lnTo>
                  <a:pt x="330994" y="90487"/>
                </a:lnTo>
                <a:lnTo>
                  <a:pt x="328613" y="111918"/>
                </a:lnTo>
                <a:lnTo>
                  <a:pt x="302419" y="111918"/>
                </a:lnTo>
                <a:lnTo>
                  <a:pt x="290513" y="128587"/>
                </a:lnTo>
                <a:lnTo>
                  <a:pt x="283369" y="145256"/>
                </a:lnTo>
                <a:lnTo>
                  <a:pt x="285750" y="164306"/>
                </a:lnTo>
                <a:lnTo>
                  <a:pt x="271463" y="188118"/>
                </a:lnTo>
                <a:lnTo>
                  <a:pt x="245269" y="171450"/>
                </a:lnTo>
                <a:lnTo>
                  <a:pt x="219075" y="173831"/>
                </a:lnTo>
                <a:lnTo>
                  <a:pt x="221456" y="211931"/>
                </a:lnTo>
                <a:lnTo>
                  <a:pt x="223838" y="233362"/>
                </a:lnTo>
                <a:lnTo>
                  <a:pt x="214313" y="252412"/>
                </a:lnTo>
                <a:lnTo>
                  <a:pt x="192881" y="273843"/>
                </a:lnTo>
                <a:lnTo>
                  <a:pt x="192881" y="304800"/>
                </a:lnTo>
                <a:lnTo>
                  <a:pt x="159544" y="300037"/>
                </a:lnTo>
                <a:lnTo>
                  <a:pt x="157163" y="316706"/>
                </a:lnTo>
                <a:lnTo>
                  <a:pt x="166688" y="342900"/>
                </a:lnTo>
                <a:lnTo>
                  <a:pt x="188119" y="371475"/>
                </a:lnTo>
                <a:lnTo>
                  <a:pt x="211931" y="404812"/>
                </a:lnTo>
                <a:lnTo>
                  <a:pt x="219075" y="419100"/>
                </a:lnTo>
                <a:lnTo>
                  <a:pt x="250031" y="431006"/>
                </a:lnTo>
                <a:lnTo>
                  <a:pt x="250031" y="447675"/>
                </a:lnTo>
                <a:lnTo>
                  <a:pt x="235744" y="466725"/>
                </a:lnTo>
                <a:lnTo>
                  <a:pt x="209550" y="473868"/>
                </a:lnTo>
                <a:lnTo>
                  <a:pt x="197644" y="492918"/>
                </a:lnTo>
                <a:lnTo>
                  <a:pt x="185738" y="528637"/>
                </a:lnTo>
                <a:lnTo>
                  <a:pt x="197644" y="552450"/>
                </a:lnTo>
                <a:lnTo>
                  <a:pt x="214313" y="569118"/>
                </a:lnTo>
                <a:lnTo>
                  <a:pt x="214313" y="592931"/>
                </a:lnTo>
                <a:lnTo>
                  <a:pt x="230981" y="607218"/>
                </a:lnTo>
                <a:lnTo>
                  <a:pt x="211931" y="623887"/>
                </a:lnTo>
                <a:lnTo>
                  <a:pt x="211931" y="645318"/>
                </a:lnTo>
                <a:lnTo>
                  <a:pt x="226219" y="666750"/>
                </a:lnTo>
                <a:lnTo>
                  <a:pt x="223838" y="688181"/>
                </a:lnTo>
                <a:lnTo>
                  <a:pt x="223838" y="711993"/>
                </a:lnTo>
                <a:lnTo>
                  <a:pt x="204788" y="731043"/>
                </a:lnTo>
                <a:lnTo>
                  <a:pt x="221456" y="759618"/>
                </a:lnTo>
                <a:lnTo>
                  <a:pt x="207169" y="788193"/>
                </a:lnTo>
                <a:lnTo>
                  <a:pt x="195263" y="814387"/>
                </a:lnTo>
                <a:lnTo>
                  <a:pt x="207169" y="838200"/>
                </a:lnTo>
                <a:lnTo>
                  <a:pt x="214313" y="866775"/>
                </a:lnTo>
                <a:lnTo>
                  <a:pt x="200025" y="885825"/>
                </a:lnTo>
                <a:lnTo>
                  <a:pt x="183356" y="909637"/>
                </a:lnTo>
                <a:lnTo>
                  <a:pt x="183356" y="926306"/>
                </a:lnTo>
                <a:lnTo>
                  <a:pt x="173831" y="950118"/>
                </a:lnTo>
                <a:lnTo>
                  <a:pt x="159544" y="964406"/>
                </a:lnTo>
                <a:lnTo>
                  <a:pt x="133350" y="962025"/>
                </a:lnTo>
                <a:lnTo>
                  <a:pt x="111919" y="978693"/>
                </a:lnTo>
                <a:lnTo>
                  <a:pt x="97631" y="1000125"/>
                </a:lnTo>
                <a:lnTo>
                  <a:pt x="73819" y="1023937"/>
                </a:lnTo>
                <a:lnTo>
                  <a:pt x="54770" y="1033462"/>
                </a:lnTo>
                <a:lnTo>
                  <a:pt x="26194" y="1019175"/>
                </a:lnTo>
                <a:lnTo>
                  <a:pt x="0" y="1045368"/>
                </a:lnTo>
                <a:lnTo>
                  <a:pt x="4763" y="1085849"/>
                </a:lnTo>
                <a:lnTo>
                  <a:pt x="23812" y="1121568"/>
                </a:lnTo>
                <a:lnTo>
                  <a:pt x="61912" y="1119188"/>
                </a:lnTo>
                <a:lnTo>
                  <a:pt x="73818" y="1140618"/>
                </a:lnTo>
                <a:lnTo>
                  <a:pt x="33338" y="1188243"/>
                </a:lnTo>
                <a:lnTo>
                  <a:pt x="54768" y="1252537"/>
                </a:lnTo>
                <a:lnTo>
                  <a:pt x="69056" y="1295399"/>
                </a:lnTo>
                <a:lnTo>
                  <a:pt x="100012" y="1350168"/>
                </a:lnTo>
                <a:lnTo>
                  <a:pt x="140494" y="1385888"/>
                </a:lnTo>
                <a:lnTo>
                  <a:pt x="159544" y="1416844"/>
                </a:lnTo>
                <a:lnTo>
                  <a:pt x="214311" y="1454942"/>
                </a:lnTo>
                <a:lnTo>
                  <a:pt x="273844" y="1478756"/>
                </a:lnTo>
                <a:lnTo>
                  <a:pt x="288131" y="1531143"/>
                </a:lnTo>
                <a:lnTo>
                  <a:pt x="297656" y="1571625"/>
                </a:lnTo>
                <a:lnTo>
                  <a:pt x="338137" y="1643061"/>
                </a:lnTo>
                <a:lnTo>
                  <a:pt x="345281" y="1683543"/>
                </a:lnTo>
                <a:lnTo>
                  <a:pt x="345281" y="1719262"/>
                </a:lnTo>
                <a:lnTo>
                  <a:pt x="364332" y="1814513"/>
                </a:lnTo>
                <a:lnTo>
                  <a:pt x="376237" y="1871662"/>
                </a:lnTo>
                <a:lnTo>
                  <a:pt x="404812" y="1938337"/>
                </a:lnTo>
                <a:cubicBezTo>
                  <a:pt x="404018" y="1962943"/>
                  <a:pt x="403225" y="1987550"/>
                  <a:pt x="402431" y="2012156"/>
                </a:cubicBezTo>
                <a:lnTo>
                  <a:pt x="423863" y="2059781"/>
                </a:lnTo>
                <a:lnTo>
                  <a:pt x="445293" y="2097881"/>
                </a:lnTo>
                <a:cubicBezTo>
                  <a:pt x="444500" y="2143918"/>
                  <a:pt x="443706" y="2189956"/>
                  <a:pt x="442913" y="223599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460" name="フリーフォーム 658">
            <a:extLst>
              <a:ext uri="{FF2B5EF4-FFF2-40B4-BE49-F238E27FC236}">
                <a16:creationId xmlns:a16="http://schemas.microsoft.com/office/drawing/2014/main" id="{7F54EEEF-3C6B-45AB-9711-39D0241431C0}"/>
              </a:ext>
            </a:extLst>
          </p:cNvPr>
          <p:cNvSpPr/>
          <p:nvPr/>
        </p:nvSpPr>
        <p:spPr>
          <a:xfrm>
            <a:off x="5405975" y="2276475"/>
            <a:ext cx="500063" cy="149225"/>
          </a:xfrm>
          <a:custGeom>
            <a:avLst/>
            <a:gdLst>
              <a:gd name="connsiteX0" fmla="*/ 0 w 378619"/>
              <a:gd name="connsiteY0" fmla="*/ 19050 h 171450"/>
              <a:gd name="connsiteX1" fmla="*/ 52388 w 378619"/>
              <a:gd name="connsiteY1" fmla="*/ 0 h 171450"/>
              <a:gd name="connsiteX2" fmla="*/ 73819 w 378619"/>
              <a:gd name="connsiteY2" fmla="*/ 7143 h 171450"/>
              <a:gd name="connsiteX3" fmla="*/ 88107 w 378619"/>
              <a:gd name="connsiteY3" fmla="*/ 26193 h 171450"/>
              <a:gd name="connsiteX4" fmla="*/ 85725 w 378619"/>
              <a:gd name="connsiteY4" fmla="*/ 47625 h 171450"/>
              <a:gd name="connsiteX5" fmla="*/ 102394 w 378619"/>
              <a:gd name="connsiteY5" fmla="*/ 59531 h 171450"/>
              <a:gd name="connsiteX6" fmla="*/ 128588 w 378619"/>
              <a:gd name="connsiteY6" fmla="*/ 80962 h 171450"/>
              <a:gd name="connsiteX7" fmla="*/ 126207 w 378619"/>
              <a:gd name="connsiteY7" fmla="*/ 95250 h 171450"/>
              <a:gd name="connsiteX8" fmla="*/ 150019 w 378619"/>
              <a:gd name="connsiteY8" fmla="*/ 100012 h 171450"/>
              <a:gd name="connsiteX9" fmla="*/ 171450 w 378619"/>
              <a:gd name="connsiteY9" fmla="*/ 90487 h 171450"/>
              <a:gd name="connsiteX10" fmla="*/ 185738 w 378619"/>
              <a:gd name="connsiteY10" fmla="*/ 97631 h 171450"/>
              <a:gd name="connsiteX11" fmla="*/ 207169 w 378619"/>
              <a:gd name="connsiteY11" fmla="*/ 111918 h 171450"/>
              <a:gd name="connsiteX12" fmla="*/ 211932 w 378619"/>
              <a:gd name="connsiteY12" fmla="*/ 135731 h 171450"/>
              <a:gd name="connsiteX13" fmla="*/ 230982 w 378619"/>
              <a:gd name="connsiteY13" fmla="*/ 150018 h 171450"/>
              <a:gd name="connsiteX14" fmla="*/ 257175 w 378619"/>
              <a:gd name="connsiteY14" fmla="*/ 161925 h 171450"/>
              <a:gd name="connsiteX15" fmla="*/ 280988 w 378619"/>
              <a:gd name="connsiteY15" fmla="*/ 169068 h 171450"/>
              <a:gd name="connsiteX16" fmla="*/ 307182 w 378619"/>
              <a:gd name="connsiteY16" fmla="*/ 166687 h 171450"/>
              <a:gd name="connsiteX17" fmla="*/ 338138 w 378619"/>
              <a:gd name="connsiteY17" fmla="*/ 171450 h 171450"/>
              <a:gd name="connsiteX18" fmla="*/ 378619 w 378619"/>
              <a:gd name="connsiteY18" fmla="*/ 171450 h 171450"/>
              <a:gd name="connsiteX0" fmla="*/ 0 w 547275"/>
              <a:gd name="connsiteY0" fmla="*/ 0 h 196510"/>
              <a:gd name="connsiteX1" fmla="*/ 221044 w 547275"/>
              <a:gd name="connsiteY1" fmla="*/ 25060 h 196510"/>
              <a:gd name="connsiteX2" fmla="*/ 242475 w 547275"/>
              <a:gd name="connsiteY2" fmla="*/ 32203 h 196510"/>
              <a:gd name="connsiteX3" fmla="*/ 256763 w 547275"/>
              <a:gd name="connsiteY3" fmla="*/ 51253 h 196510"/>
              <a:gd name="connsiteX4" fmla="*/ 254381 w 547275"/>
              <a:gd name="connsiteY4" fmla="*/ 72685 h 196510"/>
              <a:gd name="connsiteX5" fmla="*/ 271050 w 547275"/>
              <a:gd name="connsiteY5" fmla="*/ 84591 h 196510"/>
              <a:gd name="connsiteX6" fmla="*/ 297244 w 547275"/>
              <a:gd name="connsiteY6" fmla="*/ 106022 h 196510"/>
              <a:gd name="connsiteX7" fmla="*/ 294863 w 547275"/>
              <a:gd name="connsiteY7" fmla="*/ 120310 h 196510"/>
              <a:gd name="connsiteX8" fmla="*/ 318675 w 547275"/>
              <a:gd name="connsiteY8" fmla="*/ 125072 h 196510"/>
              <a:gd name="connsiteX9" fmla="*/ 340106 w 547275"/>
              <a:gd name="connsiteY9" fmla="*/ 115547 h 196510"/>
              <a:gd name="connsiteX10" fmla="*/ 354394 w 547275"/>
              <a:gd name="connsiteY10" fmla="*/ 122691 h 196510"/>
              <a:gd name="connsiteX11" fmla="*/ 375825 w 547275"/>
              <a:gd name="connsiteY11" fmla="*/ 136978 h 196510"/>
              <a:gd name="connsiteX12" fmla="*/ 380588 w 547275"/>
              <a:gd name="connsiteY12" fmla="*/ 160791 h 196510"/>
              <a:gd name="connsiteX13" fmla="*/ 399638 w 547275"/>
              <a:gd name="connsiteY13" fmla="*/ 175078 h 196510"/>
              <a:gd name="connsiteX14" fmla="*/ 425831 w 547275"/>
              <a:gd name="connsiteY14" fmla="*/ 186985 h 196510"/>
              <a:gd name="connsiteX15" fmla="*/ 449644 w 547275"/>
              <a:gd name="connsiteY15" fmla="*/ 194128 h 196510"/>
              <a:gd name="connsiteX16" fmla="*/ 475838 w 547275"/>
              <a:gd name="connsiteY16" fmla="*/ 191747 h 196510"/>
              <a:gd name="connsiteX17" fmla="*/ 506794 w 547275"/>
              <a:gd name="connsiteY17" fmla="*/ 196510 h 196510"/>
              <a:gd name="connsiteX18" fmla="*/ 547275 w 547275"/>
              <a:gd name="connsiteY18" fmla="*/ 196510 h 196510"/>
              <a:gd name="connsiteX0" fmla="*/ 0 w 547275"/>
              <a:gd name="connsiteY0" fmla="*/ 0 h 196510"/>
              <a:gd name="connsiteX1" fmla="*/ 67956 w 547275"/>
              <a:gd name="connsiteY1" fmla="*/ 6896 h 196510"/>
              <a:gd name="connsiteX2" fmla="*/ 242475 w 547275"/>
              <a:gd name="connsiteY2" fmla="*/ 32203 h 196510"/>
              <a:gd name="connsiteX3" fmla="*/ 256763 w 547275"/>
              <a:gd name="connsiteY3" fmla="*/ 51253 h 196510"/>
              <a:gd name="connsiteX4" fmla="*/ 254381 w 547275"/>
              <a:gd name="connsiteY4" fmla="*/ 72685 h 196510"/>
              <a:gd name="connsiteX5" fmla="*/ 271050 w 547275"/>
              <a:gd name="connsiteY5" fmla="*/ 84591 h 196510"/>
              <a:gd name="connsiteX6" fmla="*/ 297244 w 547275"/>
              <a:gd name="connsiteY6" fmla="*/ 106022 h 196510"/>
              <a:gd name="connsiteX7" fmla="*/ 294863 w 547275"/>
              <a:gd name="connsiteY7" fmla="*/ 120310 h 196510"/>
              <a:gd name="connsiteX8" fmla="*/ 318675 w 547275"/>
              <a:gd name="connsiteY8" fmla="*/ 125072 h 196510"/>
              <a:gd name="connsiteX9" fmla="*/ 340106 w 547275"/>
              <a:gd name="connsiteY9" fmla="*/ 115547 h 196510"/>
              <a:gd name="connsiteX10" fmla="*/ 354394 w 547275"/>
              <a:gd name="connsiteY10" fmla="*/ 122691 h 196510"/>
              <a:gd name="connsiteX11" fmla="*/ 375825 w 547275"/>
              <a:gd name="connsiteY11" fmla="*/ 136978 h 196510"/>
              <a:gd name="connsiteX12" fmla="*/ 380588 w 547275"/>
              <a:gd name="connsiteY12" fmla="*/ 160791 h 196510"/>
              <a:gd name="connsiteX13" fmla="*/ 399638 w 547275"/>
              <a:gd name="connsiteY13" fmla="*/ 175078 h 196510"/>
              <a:gd name="connsiteX14" fmla="*/ 425831 w 547275"/>
              <a:gd name="connsiteY14" fmla="*/ 186985 h 196510"/>
              <a:gd name="connsiteX15" fmla="*/ 449644 w 547275"/>
              <a:gd name="connsiteY15" fmla="*/ 194128 h 196510"/>
              <a:gd name="connsiteX16" fmla="*/ 475838 w 547275"/>
              <a:gd name="connsiteY16" fmla="*/ 191747 h 196510"/>
              <a:gd name="connsiteX17" fmla="*/ 506794 w 547275"/>
              <a:gd name="connsiteY17" fmla="*/ 196510 h 196510"/>
              <a:gd name="connsiteX18" fmla="*/ 547275 w 547275"/>
              <a:gd name="connsiteY18" fmla="*/ 196510 h 196510"/>
              <a:gd name="connsiteX0" fmla="*/ 0 w 547275"/>
              <a:gd name="connsiteY0" fmla="*/ 0 h 196510"/>
              <a:gd name="connsiteX1" fmla="*/ 67956 w 547275"/>
              <a:gd name="connsiteY1" fmla="*/ 6896 h 196510"/>
              <a:gd name="connsiteX2" fmla="*/ 242475 w 547275"/>
              <a:gd name="connsiteY2" fmla="*/ 32203 h 196510"/>
              <a:gd name="connsiteX3" fmla="*/ 256763 w 547275"/>
              <a:gd name="connsiteY3" fmla="*/ 51253 h 196510"/>
              <a:gd name="connsiteX4" fmla="*/ 254381 w 547275"/>
              <a:gd name="connsiteY4" fmla="*/ 72685 h 196510"/>
              <a:gd name="connsiteX5" fmla="*/ 271050 w 547275"/>
              <a:gd name="connsiteY5" fmla="*/ 84591 h 196510"/>
              <a:gd name="connsiteX6" fmla="*/ 297244 w 547275"/>
              <a:gd name="connsiteY6" fmla="*/ 106022 h 196510"/>
              <a:gd name="connsiteX7" fmla="*/ 294863 w 547275"/>
              <a:gd name="connsiteY7" fmla="*/ 120310 h 196510"/>
              <a:gd name="connsiteX8" fmla="*/ 318675 w 547275"/>
              <a:gd name="connsiteY8" fmla="*/ 125072 h 196510"/>
              <a:gd name="connsiteX9" fmla="*/ 340106 w 547275"/>
              <a:gd name="connsiteY9" fmla="*/ 115547 h 196510"/>
              <a:gd name="connsiteX10" fmla="*/ 354394 w 547275"/>
              <a:gd name="connsiteY10" fmla="*/ 122691 h 196510"/>
              <a:gd name="connsiteX11" fmla="*/ 375825 w 547275"/>
              <a:gd name="connsiteY11" fmla="*/ 136978 h 196510"/>
              <a:gd name="connsiteX12" fmla="*/ 380588 w 547275"/>
              <a:gd name="connsiteY12" fmla="*/ 160791 h 196510"/>
              <a:gd name="connsiteX13" fmla="*/ 399638 w 547275"/>
              <a:gd name="connsiteY13" fmla="*/ 175078 h 196510"/>
              <a:gd name="connsiteX14" fmla="*/ 425831 w 547275"/>
              <a:gd name="connsiteY14" fmla="*/ 186985 h 196510"/>
              <a:gd name="connsiteX15" fmla="*/ 449644 w 547275"/>
              <a:gd name="connsiteY15" fmla="*/ 194128 h 196510"/>
              <a:gd name="connsiteX16" fmla="*/ 475838 w 547275"/>
              <a:gd name="connsiteY16" fmla="*/ 191747 h 196510"/>
              <a:gd name="connsiteX17" fmla="*/ 506794 w 547275"/>
              <a:gd name="connsiteY17" fmla="*/ 196510 h 196510"/>
              <a:gd name="connsiteX18" fmla="*/ 547275 w 547275"/>
              <a:gd name="connsiteY18" fmla="*/ 196510 h 196510"/>
              <a:gd name="connsiteX0" fmla="*/ 0 w 547275"/>
              <a:gd name="connsiteY0" fmla="*/ 0 h 196510"/>
              <a:gd name="connsiteX1" fmla="*/ 67956 w 547275"/>
              <a:gd name="connsiteY1" fmla="*/ 6896 h 196510"/>
              <a:gd name="connsiteX2" fmla="*/ 242475 w 547275"/>
              <a:gd name="connsiteY2" fmla="*/ 32203 h 196510"/>
              <a:gd name="connsiteX3" fmla="*/ 135412 w 547275"/>
              <a:gd name="connsiteY3" fmla="*/ 16945 h 196510"/>
              <a:gd name="connsiteX4" fmla="*/ 256763 w 547275"/>
              <a:gd name="connsiteY4" fmla="*/ 51253 h 196510"/>
              <a:gd name="connsiteX5" fmla="*/ 254381 w 547275"/>
              <a:gd name="connsiteY5" fmla="*/ 72685 h 196510"/>
              <a:gd name="connsiteX6" fmla="*/ 271050 w 547275"/>
              <a:gd name="connsiteY6" fmla="*/ 84591 h 196510"/>
              <a:gd name="connsiteX7" fmla="*/ 297244 w 547275"/>
              <a:gd name="connsiteY7" fmla="*/ 106022 h 196510"/>
              <a:gd name="connsiteX8" fmla="*/ 294863 w 547275"/>
              <a:gd name="connsiteY8" fmla="*/ 120310 h 196510"/>
              <a:gd name="connsiteX9" fmla="*/ 318675 w 547275"/>
              <a:gd name="connsiteY9" fmla="*/ 125072 h 196510"/>
              <a:gd name="connsiteX10" fmla="*/ 340106 w 547275"/>
              <a:gd name="connsiteY10" fmla="*/ 115547 h 196510"/>
              <a:gd name="connsiteX11" fmla="*/ 354394 w 547275"/>
              <a:gd name="connsiteY11" fmla="*/ 122691 h 196510"/>
              <a:gd name="connsiteX12" fmla="*/ 375825 w 547275"/>
              <a:gd name="connsiteY12" fmla="*/ 136978 h 196510"/>
              <a:gd name="connsiteX13" fmla="*/ 380588 w 547275"/>
              <a:gd name="connsiteY13" fmla="*/ 160791 h 196510"/>
              <a:gd name="connsiteX14" fmla="*/ 399638 w 547275"/>
              <a:gd name="connsiteY14" fmla="*/ 175078 h 196510"/>
              <a:gd name="connsiteX15" fmla="*/ 425831 w 547275"/>
              <a:gd name="connsiteY15" fmla="*/ 186985 h 196510"/>
              <a:gd name="connsiteX16" fmla="*/ 449644 w 547275"/>
              <a:gd name="connsiteY16" fmla="*/ 194128 h 196510"/>
              <a:gd name="connsiteX17" fmla="*/ 475838 w 547275"/>
              <a:gd name="connsiteY17" fmla="*/ 191747 h 196510"/>
              <a:gd name="connsiteX18" fmla="*/ 506794 w 547275"/>
              <a:gd name="connsiteY18" fmla="*/ 196510 h 196510"/>
              <a:gd name="connsiteX19" fmla="*/ 547275 w 547275"/>
              <a:gd name="connsiteY19" fmla="*/ 196510 h 196510"/>
              <a:gd name="connsiteX0" fmla="*/ 0 w 547275"/>
              <a:gd name="connsiteY0" fmla="*/ 0 h 196510"/>
              <a:gd name="connsiteX1" fmla="*/ 242475 w 547275"/>
              <a:gd name="connsiteY1" fmla="*/ 32203 h 196510"/>
              <a:gd name="connsiteX2" fmla="*/ 135412 w 547275"/>
              <a:gd name="connsiteY2" fmla="*/ 16945 h 196510"/>
              <a:gd name="connsiteX3" fmla="*/ 256763 w 547275"/>
              <a:gd name="connsiteY3" fmla="*/ 51253 h 196510"/>
              <a:gd name="connsiteX4" fmla="*/ 254381 w 547275"/>
              <a:gd name="connsiteY4" fmla="*/ 72685 h 196510"/>
              <a:gd name="connsiteX5" fmla="*/ 271050 w 547275"/>
              <a:gd name="connsiteY5" fmla="*/ 84591 h 196510"/>
              <a:gd name="connsiteX6" fmla="*/ 297244 w 547275"/>
              <a:gd name="connsiteY6" fmla="*/ 106022 h 196510"/>
              <a:gd name="connsiteX7" fmla="*/ 294863 w 547275"/>
              <a:gd name="connsiteY7" fmla="*/ 120310 h 196510"/>
              <a:gd name="connsiteX8" fmla="*/ 318675 w 547275"/>
              <a:gd name="connsiteY8" fmla="*/ 125072 h 196510"/>
              <a:gd name="connsiteX9" fmla="*/ 340106 w 547275"/>
              <a:gd name="connsiteY9" fmla="*/ 115547 h 196510"/>
              <a:gd name="connsiteX10" fmla="*/ 354394 w 547275"/>
              <a:gd name="connsiteY10" fmla="*/ 122691 h 196510"/>
              <a:gd name="connsiteX11" fmla="*/ 375825 w 547275"/>
              <a:gd name="connsiteY11" fmla="*/ 136978 h 196510"/>
              <a:gd name="connsiteX12" fmla="*/ 380588 w 547275"/>
              <a:gd name="connsiteY12" fmla="*/ 160791 h 196510"/>
              <a:gd name="connsiteX13" fmla="*/ 399638 w 547275"/>
              <a:gd name="connsiteY13" fmla="*/ 175078 h 196510"/>
              <a:gd name="connsiteX14" fmla="*/ 425831 w 547275"/>
              <a:gd name="connsiteY14" fmla="*/ 186985 h 196510"/>
              <a:gd name="connsiteX15" fmla="*/ 449644 w 547275"/>
              <a:gd name="connsiteY15" fmla="*/ 194128 h 196510"/>
              <a:gd name="connsiteX16" fmla="*/ 475838 w 547275"/>
              <a:gd name="connsiteY16" fmla="*/ 191747 h 196510"/>
              <a:gd name="connsiteX17" fmla="*/ 506794 w 547275"/>
              <a:gd name="connsiteY17" fmla="*/ 196510 h 196510"/>
              <a:gd name="connsiteX18" fmla="*/ 547275 w 547275"/>
              <a:gd name="connsiteY18" fmla="*/ 196510 h 196510"/>
              <a:gd name="connsiteX0" fmla="*/ 0 w 547275"/>
              <a:gd name="connsiteY0" fmla="*/ 0 h 196510"/>
              <a:gd name="connsiteX1" fmla="*/ 242475 w 547275"/>
              <a:gd name="connsiteY1" fmla="*/ 32203 h 196510"/>
              <a:gd name="connsiteX2" fmla="*/ 256763 w 547275"/>
              <a:gd name="connsiteY2" fmla="*/ 51253 h 196510"/>
              <a:gd name="connsiteX3" fmla="*/ 254381 w 547275"/>
              <a:gd name="connsiteY3" fmla="*/ 72685 h 196510"/>
              <a:gd name="connsiteX4" fmla="*/ 271050 w 547275"/>
              <a:gd name="connsiteY4" fmla="*/ 84591 h 196510"/>
              <a:gd name="connsiteX5" fmla="*/ 297244 w 547275"/>
              <a:gd name="connsiteY5" fmla="*/ 106022 h 196510"/>
              <a:gd name="connsiteX6" fmla="*/ 294863 w 547275"/>
              <a:gd name="connsiteY6" fmla="*/ 120310 h 196510"/>
              <a:gd name="connsiteX7" fmla="*/ 318675 w 547275"/>
              <a:gd name="connsiteY7" fmla="*/ 125072 h 196510"/>
              <a:gd name="connsiteX8" fmla="*/ 340106 w 547275"/>
              <a:gd name="connsiteY8" fmla="*/ 115547 h 196510"/>
              <a:gd name="connsiteX9" fmla="*/ 354394 w 547275"/>
              <a:gd name="connsiteY9" fmla="*/ 122691 h 196510"/>
              <a:gd name="connsiteX10" fmla="*/ 375825 w 547275"/>
              <a:gd name="connsiteY10" fmla="*/ 136978 h 196510"/>
              <a:gd name="connsiteX11" fmla="*/ 380588 w 547275"/>
              <a:gd name="connsiteY11" fmla="*/ 160791 h 196510"/>
              <a:gd name="connsiteX12" fmla="*/ 399638 w 547275"/>
              <a:gd name="connsiteY12" fmla="*/ 175078 h 196510"/>
              <a:gd name="connsiteX13" fmla="*/ 425831 w 547275"/>
              <a:gd name="connsiteY13" fmla="*/ 186985 h 196510"/>
              <a:gd name="connsiteX14" fmla="*/ 449644 w 547275"/>
              <a:gd name="connsiteY14" fmla="*/ 194128 h 196510"/>
              <a:gd name="connsiteX15" fmla="*/ 475838 w 547275"/>
              <a:gd name="connsiteY15" fmla="*/ 191747 h 196510"/>
              <a:gd name="connsiteX16" fmla="*/ 506794 w 547275"/>
              <a:gd name="connsiteY16" fmla="*/ 196510 h 196510"/>
              <a:gd name="connsiteX17" fmla="*/ 547275 w 547275"/>
              <a:gd name="connsiteY17" fmla="*/ 196510 h 196510"/>
              <a:gd name="connsiteX0" fmla="*/ 0 w 692579"/>
              <a:gd name="connsiteY0" fmla="*/ 0 h 206889"/>
              <a:gd name="connsiteX1" fmla="*/ 387779 w 692579"/>
              <a:gd name="connsiteY1" fmla="*/ 42582 h 206889"/>
              <a:gd name="connsiteX2" fmla="*/ 402067 w 692579"/>
              <a:gd name="connsiteY2" fmla="*/ 61632 h 206889"/>
              <a:gd name="connsiteX3" fmla="*/ 399685 w 692579"/>
              <a:gd name="connsiteY3" fmla="*/ 83064 h 206889"/>
              <a:gd name="connsiteX4" fmla="*/ 416354 w 692579"/>
              <a:gd name="connsiteY4" fmla="*/ 94970 h 206889"/>
              <a:gd name="connsiteX5" fmla="*/ 442548 w 692579"/>
              <a:gd name="connsiteY5" fmla="*/ 116401 h 206889"/>
              <a:gd name="connsiteX6" fmla="*/ 440167 w 692579"/>
              <a:gd name="connsiteY6" fmla="*/ 130689 h 206889"/>
              <a:gd name="connsiteX7" fmla="*/ 463979 w 692579"/>
              <a:gd name="connsiteY7" fmla="*/ 135451 h 206889"/>
              <a:gd name="connsiteX8" fmla="*/ 485410 w 692579"/>
              <a:gd name="connsiteY8" fmla="*/ 125926 h 206889"/>
              <a:gd name="connsiteX9" fmla="*/ 499698 w 692579"/>
              <a:gd name="connsiteY9" fmla="*/ 133070 h 206889"/>
              <a:gd name="connsiteX10" fmla="*/ 521129 w 692579"/>
              <a:gd name="connsiteY10" fmla="*/ 147357 h 206889"/>
              <a:gd name="connsiteX11" fmla="*/ 525892 w 692579"/>
              <a:gd name="connsiteY11" fmla="*/ 171170 h 206889"/>
              <a:gd name="connsiteX12" fmla="*/ 544942 w 692579"/>
              <a:gd name="connsiteY12" fmla="*/ 185457 h 206889"/>
              <a:gd name="connsiteX13" fmla="*/ 571135 w 692579"/>
              <a:gd name="connsiteY13" fmla="*/ 197364 h 206889"/>
              <a:gd name="connsiteX14" fmla="*/ 594948 w 692579"/>
              <a:gd name="connsiteY14" fmla="*/ 204507 h 206889"/>
              <a:gd name="connsiteX15" fmla="*/ 621142 w 692579"/>
              <a:gd name="connsiteY15" fmla="*/ 202126 h 206889"/>
              <a:gd name="connsiteX16" fmla="*/ 652098 w 692579"/>
              <a:gd name="connsiteY16" fmla="*/ 206889 h 206889"/>
              <a:gd name="connsiteX17" fmla="*/ 692579 w 692579"/>
              <a:gd name="connsiteY17" fmla="*/ 206889 h 206889"/>
              <a:gd name="connsiteX0" fmla="*/ 0 w 692579"/>
              <a:gd name="connsiteY0" fmla="*/ 0 h 206889"/>
              <a:gd name="connsiteX1" fmla="*/ 154254 w 692579"/>
              <a:gd name="connsiteY1" fmla="*/ 27014 h 206889"/>
              <a:gd name="connsiteX2" fmla="*/ 402067 w 692579"/>
              <a:gd name="connsiteY2" fmla="*/ 61632 h 206889"/>
              <a:gd name="connsiteX3" fmla="*/ 399685 w 692579"/>
              <a:gd name="connsiteY3" fmla="*/ 83064 h 206889"/>
              <a:gd name="connsiteX4" fmla="*/ 416354 w 692579"/>
              <a:gd name="connsiteY4" fmla="*/ 94970 h 206889"/>
              <a:gd name="connsiteX5" fmla="*/ 442548 w 692579"/>
              <a:gd name="connsiteY5" fmla="*/ 116401 h 206889"/>
              <a:gd name="connsiteX6" fmla="*/ 440167 w 692579"/>
              <a:gd name="connsiteY6" fmla="*/ 130689 h 206889"/>
              <a:gd name="connsiteX7" fmla="*/ 463979 w 692579"/>
              <a:gd name="connsiteY7" fmla="*/ 135451 h 206889"/>
              <a:gd name="connsiteX8" fmla="*/ 485410 w 692579"/>
              <a:gd name="connsiteY8" fmla="*/ 125926 h 206889"/>
              <a:gd name="connsiteX9" fmla="*/ 499698 w 692579"/>
              <a:gd name="connsiteY9" fmla="*/ 133070 h 206889"/>
              <a:gd name="connsiteX10" fmla="*/ 521129 w 692579"/>
              <a:gd name="connsiteY10" fmla="*/ 147357 h 206889"/>
              <a:gd name="connsiteX11" fmla="*/ 525892 w 692579"/>
              <a:gd name="connsiteY11" fmla="*/ 171170 h 206889"/>
              <a:gd name="connsiteX12" fmla="*/ 544942 w 692579"/>
              <a:gd name="connsiteY12" fmla="*/ 185457 h 206889"/>
              <a:gd name="connsiteX13" fmla="*/ 571135 w 692579"/>
              <a:gd name="connsiteY13" fmla="*/ 197364 h 206889"/>
              <a:gd name="connsiteX14" fmla="*/ 594948 w 692579"/>
              <a:gd name="connsiteY14" fmla="*/ 204507 h 206889"/>
              <a:gd name="connsiteX15" fmla="*/ 621142 w 692579"/>
              <a:gd name="connsiteY15" fmla="*/ 202126 h 206889"/>
              <a:gd name="connsiteX16" fmla="*/ 652098 w 692579"/>
              <a:gd name="connsiteY16" fmla="*/ 206889 h 206889"/>
              <a:gd name="connsiteX17" fmla="*/ 692579 w 692579"/>
              <a:gd name="connsiteY17" fmla="*/ 206889 h 206889"/>
              <a:gd name="connsiteX0" fmla="*/ 0 w 692579"/>
              <a:gd name="connsiteY0" fmla="*/ 0 h 206889"/>
              <a:gd name="connsiteX1" fmla="*/ 143876 w 692579"/>
              <a:gd name="connsiteY1" fmla="*/ 1067 h 206889"/>
              <a:gd name="connsiteX2" fmla="*/ 402067 w 692579"/>
              <a:gd name="connsiteY2" fmla="*/ 61632 h 206889"/>
              <a:gd name="connsiteX3" fmla="*/ 399685 w 692579"/>
              <a:gd name="connsiteY3" fmla="*/ 83064 h 206889"/>
              <a:gd name="connsiteX4" fmla="*/ 416354 w 692579"/>
              <a:gd name="connsiteY4" fmla="*/ 94970 h 206889"/>
              <a:gd name="connsiteX5" fmla="*/ 442548 w 692579"/>
              <a:gd name="connsiteY5" fmla="*/ 116401 h 206889"/>
              <a:gd name="connsiteX6" fmla="*/ 440167 w 692579"/>
              <a:gd name="connsiteY6" fmla="*/ 130689 h 206889"/>
              <a:gd name="connsiteX7" fmla="*/ 463979 w 692579"/>
              <a:gd name="connsiteY7" fmla="*/ 135451 h 206889"/>
              <a:gd name="connsiteX8" fmla="*/ 485410 w 692579"/>
              <a:gd name="connsiteY8" fmla="*/ 125926 h 206889"/>
              <a:gd name="connsiteX9" fmla="*/ 499698 w 692579"/>
              <a:gd name="connsiteY9" fmla="*/ 133070 h 206889"/>
              <a:gd name="connsiteX10" fmla="*/ 521129 w 692579"/>
              <a:gd name="connsiteY10" fmla="*/ 147357 h 206889"/>
              <a:gd name="connsiteX11" fmla="*/ 525892 w 692579"/>
              <a:gd name="connsiteY11" fmla="*/ 171170 h 206889"/>
              <a:gd name="connsiteX12" fmla="*/ 544942 w 692579"/>
              <a:gd name="connsiteY12" fmla="*/ 185457 h 206889"/>
              <a:gd name="connsiteX13" fmla="*/ 571135 w 692579"/>
              <a:gd name="connsiteY13" fmla="*/ 197364 h 206889"/>
              <a:gd name="connsiteX14" fmla="*/ 594948 w 692579"/>
              <a:gd name="connsiteY14" fmla="*/ 204507 h 206889"/>
              <a:gd name="connsiteX15" fmla="*/ 621142 w 692579"/>
              <a:gd name="connsiteY15" fmla="*/ 202126 h 206889"/>
              <a:gd name="connsiteX16" fmla="*/ 652098 w 692579"/>
              <a:gd name="connsiteY16" fmla="*/ 206889 h 206889"/>
              <a:gd name="connsiteX17" fmla="*/ 692579 w 692579"/>
              <a:gd name="connsiteY17" fmla="*/ 206889 h 206889"/>
              <a:gd name="connsiteX0" fmla="*/ 0 w 692579"/>
              <a:gd name="connsiteY0" fmla="*/ 0 h 206889"/>
              <a:gd name="connsiteX1" fmla="*/ 143876 w 692579"/>
              <a:gd name="connsiteY1" fmla="*/ 1067 h 206889"/>
              <a:gd name="connsiteX2" fmla="*/ 293088 w 692579"/>
              <a:gd name="connsiteY2" fmla="*/ 46064 h 206889"/>
              <a:gd name="connsiteX3" fmla="*/ 399685 w 692579"/>
              <a:gd name="connsiteY3" fmla="*/ 83064 h 206889"/>
              <a:gd name="connsiteX4" fmla="*/ 416354 w 692579"/>
              <a:gd name="connsiteY4" fmla="*/ 94970 h 206889"/>
              <a:gd name="connsiteX5" fmla="*/ 442548 w 692579"/>
              <a:gd name="connsiteY5" fmla="*/ 116401 h 206889"/>
              <a:gd name="connsiteX6" fmla="*/ 440167 w 692579"/>
              <a:gd name="connsiteY6" fmla="*/ 130689 h 206889"/>
              <a:gd name="connsiteX7" fmla="*/ 463979 w 692579"/>
              <a:gd name="connsiteY7" fmla="*/ 135451 h 206889"/>
              <a:gd name="connsiteX8" fmla="*/ 485410 w 692579"/>
              <a:gd name="connsiteY8" fmla="*/ 125926 h 206889"/>
              <a:gd name="connsiteX9" fmla="*/ 499698 w 692579"/>
              <a:gd name="connsiteY9" fmla="*/ 133070 h 206889"/>
              <a:gd name="connsiteX10" fmla="*/ 521129 w 692579"/>
              <a:gd name="connsiteY10" fmla="*/ 147357 h 206889"/>
              <a:gd name="connsiteX11" fmla="*/ 525892 w 692579"/>
              <a:gd name="connsiteY11" fmla="*/ 171170 h 206889"/>
              <a:gd name="connsiteX12" fmla="*/ 544942 w 692579"/>
              <a:gd name="connsiteY12" fmla="*/ 185457 h 206889"/>
              <a:gd name="connsiteX13" fmla="*/ 571135 w 692579"/>
              <a:gd name="connsiteY13" fmla="*/ 197364 h 206889"/>
              <a:gd name="connsiteX14" fmla="*/ 594948 w 692579"/>
              <a:gd name="connsiteY14" fmla="*/ 204507 h 206889"/>
              <a:gd name="connsiteX15" fmla="*/ 621142 w 692579"/>
              <a:gd name="connsiteY15" fmla="*/ 202126 h 206889"/>
              <a:gd name="connsiteX16" fmla="*/ 652098 w 692579"/>
              <a:gd name="connsiteY16" fmla="*/ 206889 h 206889"/>
              <a:gd name="connsiteX17" fmla="*/ 692579 w 692579"/>
              <a:gd name="connsiteY17" fmla="*/ 206889 h 20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92579" h="206889">
                <a:moveTo>
                  <a:pt x="0" y="0"/>
                </a:moveTo>
                <a:lnTo>
                  <a:pt x="143876" y="1067"/>
                </a:lnTo>
                <a:lnTo>
                  <a:pt x="293088" y="46064"/>
                </a:lnTo>
                <a:lnTo>
                  <a:pt x="399685" y="83064"/>
                </a:lnTo>
                <a:lnTo>
                  <a:pt x="416354" y="94970"/>
                </a:lnTo>
                <a:lnTo>
                  <a:pt x="442548" y="116401"/>
                </a:lnTo>
                <a:lnTo>
                  <a:pt x="440167" y="130689"/>
                </a:lnTo>
                <a:lnTo>
                  <a:pt x="463979" y="135451"/>
                </a:lnTo>
                <a:lnTo>
                  <a:pt x="485410" y="125926"/>
                </a:lnTo>
                <a:lnTo>
                  <a:pt x="499698" y="133070"/>
                </a:lnTo>
                <a:lnTo>
                  <a:pt x="521129" y="147357"/>
                </a:lnTo>
                <a:lnTo>
                  <a:pt x="525892" y="171170"/>
                </a:lnTo>
                <a:lnTo>
                  <a:pt x="544942" y="185457"/>
                </a:lnTo>
                <a:lnTo>
                  <a:pt x="571135" y="197364"/>
                </a:lnTo>
                <a:lnTo>
                  <a:pt x="594948" y="204507"/>
                </a:lnTo>
                <a:lnTo>
                  <a:pt x="621142" y="202126"/>
                </a:lnTo>
                <a:lnTo>
                  <a:pt x="652098" y="206889"/>
                </a:lnTo>
                <a:lnTo>
                  <a:pt x="692579" y="206889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462" name="フリーフォーム 659">
            <a:extLst>
              <a:ext uri="{FF2B5EF4-FFF2-40B4-BE49-F238E27FC236}">
                <a16:creationId xmlns:a16="http://schemas.microsoft.com/office/drawing/2014/main" id="{65FFCF0B-E5AD-402C-906B-56E4E3986248}"/>
              </a:ext>
            </a:extLst>
          </p:cNvPr>
          <p:cNvSpPr/>
          <p:nvPr/>
        </p:nvSpPr>
        <p:spPr>
          <a:xfrm>
            <a:off x="5558375" y="3216275"/>
            <a:ext cx="444500" cy="719138"/>
          </a:xfrm>
          <a:custGeom>
            <a:avLst/>
            <a:gdLst>
              <a:gd name="connsiteX0" fmla="*/ 0 w 633412"/>
              <a:gd name="connsiteY0" fmla="*/ 4762 h 1102518"/>
              <a:gd name="connsiteX1" fmla="*/ 45244 w 633412"/>
              <a:gd name="connsiteY1" fmla="*/ 0 h 1102518"/>
              <a:gd name="connsiteX2" fmla="*/ 73819 w 633412"/>
              <a:gd name="connsiteY2" fmla="*/ 7143 h 1102518"/>
              <a:gd name="connsiteX3" fmla="*/ 97631 w 633412"/>
              <a:gd name="connsiteY3" fmla="*/ 23812 h 1102518"/>
              <a:gd name="connsiteX4" fmla="*/ 133350 w 633412"/>
              <a:gd name="connsiteY4" fmla="*/ 54768 h 1102518"/>
              <a:gd name="connsiteX5" fmla="*/ 150019 w 633412"/>
              <a:gd name="connsiteY5" fmla="*/ 97631 h 1102518"/>
              <a:gd name="connsiteX6" fmla="*/ 166687 w 633412"/>
              <a:gd name="connsiteY6" fmla="*/ 133350 h 1102518"/>
              <a:gd name="connsiteX7" fmla="*/ 166687 w 633412"/>
              <a:gd name="connsiteY7" fmla="*/ 176212 h 1102518"/>
              <a:gd name="connsiteX8" fmla="*/ 200025 w 633412"/>
              <a:gd name="connsiteY8" fmla="*/ 204787 h 1102518"/>
              <a:gd name="connsiteX9" fmla="*/ 209550 w 633412"/>
              <a:gd name="connsiteY9" fmla="*/ 235743 h 1102518"/>
              <a:gd name="connsiteX10" fmla="*/ 211931 w 633412"/>
              <a:gd name="connsiteY10" fmla="*/ 266700 h 1102518"/>
              <a:gd name="connsiteX11" fmla="*/ 221456 w 633412"/>
              <a:gd name="connsiteY11" fmla="*/ 307181 h 1102518"/>
              <a:gd name="connsiteX12" fmla="*/ 252412 w 633412"/>
              <a:gd name="connsiteY12" fmla="*/ 326231 h 1102518"/>
              <a:gd name="connsiteX13" fmla="*/ 273844 w 633412"/>
              <a:gd name="connsiteY13" fmla="*/ 359568 h 1102518"/>
              <a:gd name="connsiteX14" fmla="*/ 273844 w 633412"/>
              <a:gd name="connsiteY14" fmla="*/ 390525 h 1102518"/>
              <a:gd name="connsiteX15" fmla="*/ 297656 w 633412"/>
              <a:gd name="connsiteY15" fmla="*/ 419100 h 1102518"/>
              <a:gd name="connsiteX16" fmla="*/ 338137 w 633412"/>
              <a:gd name="connsiteY16" fmla="*/ 445293 h 1102518"/>
              <a:gd name="connsiteX17" fmla="*/ 354806 w 633412"/>
              <a:gd name="connsiteY17" fmla="*/ 504825 h 1102518"/>
              <a:gd name="connsiteX18" fmla="*/ 378619 w 633412"/>
              <a:gd name="connsiteY18" fmla="*/ 545306 h 1102518"/>
              <a:gd name="connsiteX19" fmla="*/ 402431 w 633412"/>
              <a:gd name="connsiteY19" fmla="*/ 588168 h 1102518"/>
              <a:gd name="connsiteX20" fmla="*/ 402431 w 633412"/>
              <a:gd name="connsiteY20" fmla="*/ 621506 h 1102518"/>
              <a:gd name="connsiteX21" fmla="*/ 419100 w 633412"/>
              <a:gd name="connsiteY21" fmla="*/ 661987 h 1102518"/>
              <a:gd name="connsiteX22" fmla="*/ 445294 w 633412"/>
              <a:gd name="connsiteY22" fmla="*/ 731043 h 1102518"/>
              <a:gd name="connsiteX23" fmla="*/ 466725 w 633412"/>
              <a:gd name="connsiteY23" fmla="*/ 788193 h 1102518"/>
              <a:gd name="connsiteX24" fmla="*/ 504825 w 633412"/>
              <a:gd name="connsiteY24" fmla="*/ 835818 h 1102518"/>
              <a:gd name="connsiteX25" fmla="*/ 552450 w 633412"/>
              <a:gd name="connsiteY25" fmla="*/ 890587 h 1102518"/>
              <a:gd name="connsiteX26" fmla="*/ 576262 w 633412"/>
              <a:gd name="connsiteY26" fmla="*/ 890587 h 1102518"/>
              <a:gd name="connsiteX27" fmla="*/ 581025 w 633412"/>
              <a:gd name="connsiteY27" fmla="*/ 912018 h 1102518"/>
              <a:gd name="connsiteX28" fmla="*/ 576262 w 633412"/>
              <a:gd name="connsiteY28" fmla="*/ 935831 h 1102518"/>
              <a:gd name="connsiteX29" fmla="*/ 604837 w 633412"/>
              <a:gd name="connsiteY29" fmla="*/ 942975 h 1102518"/>
              <a:gd name="connsiteX30" fmla="*/ 597694 w 633412"/>
              <a:gd name="connsiteY30" fmla="*/ 962025 h 1102518"/>
              <a:gd name="connsiteX31" fmla="*/ 592931 w 633412"/>
              <a:gd name="connsiteY31" fmla="*/ 988218 h 1102518"/>
              <a:gd name="connsiteX32" fmla="*/ 614362 w 633412"/>
              <a:gd name="connsiteY32" fmla="*/ 1002506 h 1102518"/>
              <a:gd name="connsiteX33" fmla="*/ 633412 w 633412"/>
              <a:gd name="connsiteY33" fmla="*/ 1016793 h 1102518"/>
              <a:gd name="connsiteX34" fmla="*/ 616744 w 633412"/>
              <a:gd name="connsiteY34" fmla="*/ 1045368 h 1102518"/>
              <a:gd name="connsiteX35" fmla="*/ 611981 w 633412"/>
              <a:gd name="connsiteY35" fmla="*/ 1076325 h 1102518"/>
              <a:gd name="connsiteX36" fmla="*/ 626269 w 633412"/>
              <a:gd name="connsiteY36" fmla="*/ 1102518 h 1102518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92931 w 716756"/>
              <a:gd name="connsiteY31" fmla="*/ 988218 h 1238249"/>
              <a:gd name="connsiteX32" fmla="*/ 614362 w 716756"/>
              <a:gd name="connsiteY32" fmla="*/ 1002506 h 1238249"/>
              <a:gd name="connsiteX33" fmla="*/ 633412 w 716756"/>
              <a:gd name="connsiteY33" fmla="*/ 1016793 h 1238249"/>
              <a:gd name="connsiteX34" fmla="*/ 616744 w 716756"/>
              <a:gd name="connsiteY34" fmla="*/ 1045368 h 1238249"/>
              <a:gd name="connsiteX35" fmla="*/ 611981 w 716756"/>
              <a:gd name="connsiteY35" fmla="*/ 1076325 h 1238249"/>
              <a:gd name="connsiteX36" fmla="*/ 716756 w 716756"/>
              <a:gd name="connsiteY36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92931 w 716756"/>
              <a:gd name="connsiteY31" fmla="*/ 988218 h 1238249"/>
              <a:gd name="connsiteX32" fmla="*/ 614362 w 716756"/>
              <a:gd name="connsiteY32" fmla="*/ 1002506 h 1238249"/>
              <a:gd name="connsiteX33" fmla="*/ 633412 w 716756"/>
              <a:gd name="connsiteY33" fmla="*/ 1016793 h 1238249"/>
              <a:gd name="connsiteX34" fmla="*/ 616744 w 716756"/>
              <a:gd name="connsiteY34" fmla="*/ 1045368 h 1238249"/>
              <a:gd name="connsiteX35" fmla="*/ 611981 w 716756"/>
              <a:gd name="connsiteY35" fmla="*/ 1076325 h 1238249"/>
              <a:gd name="connsiteX36" fmla="*/ 664369 w 716756"/>
              <a:gd name="connsiteY36" fmla="*/ 1150143 h 1238249"/>
              <a:gd name="connsiteX37" fmla="*/ 716756 w 716756"/>
              <a:gd name="connsiteY37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92931 w 716756"/>
              <a:gd name="connsiteY31" fmla="*/ 988218 h 1238249"/>
              <a:gd name="connsiteX32" fmla="*/ 614362 w 716756"/>
              <a:gd name="connsiteY32" fmla="*/ 1002506 h 1238249"/>
              <a:gd name="connsiteX33" fmla="*/ 633412 w 716756"/>
              <a:gd name="connsiteY33" fmla="*/ 1016793 h 1238249"/>
              <a:gd name="connsiteX34" fmla="*/ 616744 w 716756"/>
              <a:gd name="connsiteY34" fmla="*/ 1045368 h 1238249"/>
              <a:gd name="connsiteX35" fmla="*/ 611981 w 716756"/>
              <a:gd name="connsiteY35" fmla="*/ 1076325 h 1238249"/>
              <a:gd name="connsiteX36" fmla="*/ 664369 w 716756"/>
              <a:gd name="connsiteY36" fmla="*/ 1150143 h 1238249"/>
              <a:gd name="connsiteX37" fmla="*/ 638175 w 716756"/>
              <a:gd name="connsiteY37" fmla="*/ 1109662 h 1238249"/>
              <a:gd name="connsiteX38" fmla="*/ 716756 w 716756"/>
              <a:gd name="connsiteY38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92931 w 716756"/>
              <a:gd name="connsiteY31" fmla="*/ 988218 h 1238249"/>
              <a:gd name="connsiteX32" fmla="*/ 614362 w 716756"/>
              <a:gd name="connsiteY32" fmla="*/ 1002506 h 1238249"/>
              <a:gd name="connsiteX33" fmla="*/ 633412 w 716756"/>
              <a:gd name="connsiteY33" fmla="*/ 1016793 h 1238249"/>
              <a:gd name="connsiteX34" fmla="*/ 616744 w 716756"/>
              <a:gd name="connsiteY34" fmla="*/ 1045368 h 1238249"/>
              <a:gd name="connsiteX35" fmla="*/ 611981 w 716756"/>
              <a:gd name="connsiteY35" fmla="*/ 1076325 h 1238249"/>
              <a:gd name="connsiteX36" fmla="*/ 664369 w 716756"/>
              <a:gd name="connsiteY36" fmla="*/ 1150143 h 1238249"/>
              <a:gd name="connsiteX37" fmla="*/ 638175 w 716756"/>
              <a:gd name="connsiteY37" fmla="*/ 1109662 h 1238249"/>
              <a:gd name="connsiteX38" fmla="*/ 685800 w 716756"/>
              <a:gd name="connsiteY38" fmla="*/ 1188243 h 1238249"/>
              <a:gd name="connsiteX39" fmla="*/ 716756 w 716756"/>
              <a:gd name="connsiteY39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92931 w 716756"/>
              <a:gd name="connsiteY31" fmla="*/ 988218 h 1238249"/>
              <a:gd name="connsiteX32" fmla="*/ 614362 w 716756"/>
              <a:gd name="connsiteY32" fmla="*/ 1002506 h 1238249"/>
              <a:gd name="connsiteX33" fmla="*/ 633412 w 716756"/>
              <a:gd name="connsiteY33" fmla="*/ 1016793 h 1238249"/>
              <a:gd name="connsiteX34" fmla="*/ 616744 w 716756"/>
              <a:gd name="connsiteY34" fmla="*/ 1045368 h 1238249"/>
              <a:gd name="connsiteX35" fmla="*/ 611981 w 716756"/>
              <a:gd name="connsiteY35" fmla="*/ 1076325 h 1238249"/>
              <a:gd name="connsiteX36" fmla="*/ 664369 w 716756"/>
              <a:gd name="connsiteY36" fmla="*/ 1150143 h 1238249"/>
              <a:gd name="connsiteX37" fmla="*/ 638175 w 716756"/>
              <a:gd name="connsiteY37" fmla="*/ 1109662 h 1238249"/>
              <a:gd name="connsiteX38" fmla="*/ 688182 w 716756"/>
              <a:gd name="connsiteY38" fmla="*/ 1204911 h 1238249"/>
              <a:gd name="connsiteX39" fmla="*/ 716756 w 716756"/>
              <a:gd name="connsiteY39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92931 w 716756"/>
              <a:gd name="connsiteY31" fmla="*/ 988218 h 1238249"/>
              <a:gd name="connsiteX32" fmla="*/ 614362 w 716756"/>
              <a:gd name="connsiteY32" fmla="*/ 1002506 h 1238249"/>
              <a:gd name="connsiteX33" fmla="*/ 633412 w 716756"/>
              <a:gd name="connsiteY33" fmla="*/ 1016793 h 1238249"/>
              <a:gd name="connsiteX34" fmla="*/ 616744 w 716756"/>
              <a:gd name="connsiteY34" fmla="*/ 1045368 h 1238249"/>
              <a:gd name="connsiteX35" fmla="*/ 611981 w 716756"/>
              <a:gd name="connsiteY35" fmla="*/ 1076325 h 1238249"/>
              <a:gd name="connsiteX36" fmla="*/ 683419 w 716756"/>
              <a:gd name="connsiteY36" fmla="*/ 1157287 h 1238249"/>
              <a:gd name="connsiteX37" fmla="*/ 638175 w 716756"/>
              <a:gd name="connsiteY37" fmla="*/ 1109662 h 1238249"/>
              <a:gd name="connsiteX38" fmla="*/ 688182 w 716756"/>
              <a:gd name="connsiteY38" fmla="*/ 1204911 h 1238249"/>
              <a:gd name="connsiteX39" fmla="*/ 716756 w 716756"/>
              <a:gd name="connsiteY39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92931 w 716756"/>
              <a:gd name="connsiteY31" fmla="*/ 988218 h 1238249"/>
              <a:gd name="connsiteX32" fmla="*/ 614362 w 716756"/>
              <a:gd name="connsiteY32" fmla="*/ 1002506 h 1238249"/>
              <a:gd name="connsiteX33" fmla="*/ 633412 w 716756"/>
              <a:gd name="connsiteY33" fmla="*/ 1016793 h 1238249"/>
              <a:gd name="connsiteX34" fmla="*/ 616744 w 716756"/>
              <a:gd name="connsiteY34" fmla="*/ 1045368 h 1238249"/>
              <a:gd name="connsiteX35" fmla="*/ 611981 w 716756"/>
              <a:gd name="connsiteY35" fmla="*/ 1076325 h 1238249"/>
              <a:gd name="connsiteX36" fmla="*/ 683419 w 716756"/>
              <a:gd name="connsiteY36" fmla="*/ 1157287 h 1238249"/>
              <a:gd name="connsiteX37" fmla="*/ 633413 w 716756"/>
              <a:gd name="connsiteY37" fmla="*/ 1126331 h 1238249"/>
              <a:gd name="connsiteX38" fmla="*/ 688182 w 716756"/>
              <a:gd name="connsiteY38" fmla="*/ 1204911 h 1238249"/>
              <a:gd name="connsiteX39" fmla="*/ 716756 w 716756"/>
              <a:gd name="connsiteY39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92931 w 716756"/>
              <a:gd name="connsiteY31" fmla="*/ 988218 h 1238249"/>
              <a:gd name="connsiteX32" fmla="*/ 614362 w 716756"/>
              <a:gd name="connsiteY32" fmla="*/ 1002506 h 1238249"/>
              <a:gd name="connsiteX33" fmla="*/ 633412 w 716756"/>
              <a:gd name="connsiteY33" fmla="*/ 1016793 h 1238249"/>
              <a:gd name="connsiteX34" fmla="*/ 616744 w 716756"/>
              <a:gd name="connsiteY34" fmla="*/ 1045368 h 1238249"/>
              <a:gd name="connsiteX35" fmla="*/ 611981 w 716756"/>
              <a:gd name="connsiteY35" fmla="*/ 1076325 h 1238249"/>
              <a:gd name="connsiteX36" fmla="*/ 700088 w 716756"/>
              <a:gd name="connsiteY36" fmla="*/ 1097756 h 1238249"/>
              <a:gd name="connsiteX37" fmla="*/ 633413 w 716756"/>
              <a:gd name="connsiteY37" fmla="*/ 1126331 h 1238249"/>
              <a:gd name="connsiteX38" fmla="*/ 688182 w 716756"/>
              <a:gd name="connsiteY38" fmla="*/ 1204911 h 1238249"/>
              <a:gd name="connsiteX39" fmla="*/ 716756 w 716756"/>
              <a:gd name="connsiteY39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92931 w 716756"/>
              <a:gd name="connsiteY31" fmla="*/ 988218 h 1238249"/>
              <a:gd name="connsiteX32" fmla="*/ 614362 w 716756"/>
              <a:gd name="connsiteY32" fmla="*/ 1002506 h 1238249"/>
              <a:gd name="connsiteX33" fmla="*/ 633412 w 716756"/>
              <a:gd name="connsiteY33" fmla="*/ 1016793 h 1238249"/>
              <a:gd name="connsiteX34" fmla="*/ 616744 w 716756"/>
              <a:gd name="connsiteY34" fmla="*/ 1045368 h 1238249"/>
              <a:gd name="connsiteX35" fmla="*/ 611981 w 716756"/>
              <a:gd name="connsiteY35" fmla="*/ 1076325 h 1238249"/>
              <a:gd name="connsiteX36" fmla="*/ 700088 w 716756"/>
              <a:gd name="connsiteY36" fmla="*/ 1097756 h 1238249"/>
              <a:gd name="connsiteX37" fmla="*/ 688182 w 716756"/>
              <a:gd name="connsiteY37" fmla="*/ 1171575 h 1238249"/>
              <a:gd name="connsiteX38" fmla="*/ 688182 w 716756"/>
              <a:gd name="connsiteY38" fmla="*/ 1204911 h 1238249"/>
              <a:gd name="connsiteX39" fmla="*/ 716756 w 716756"/>
              <a:gd name="connsiteY39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92931 w 716756"/>
              <a:gd name="connsiteY31" fmla="*/ 988218 h 1238249"/>
              <a:gd name="connsiteX32" fmla="*/ 614362 w 716756"/>
              <a:gd name="connsiteY32" fmla="*/ 1002506 h 1238249"/>
              <a:gd name="connsiteX33" fmla="*/ 633412 w 716756"/>
              <a:gd name="connsiteY33" fmla="*/ 1016793 h 1238249"/>
              <a:gd name="connsiteX34" fmla="*/ 616744 w 716756"/>
              <a:gd name="connsiteY34" fmla="*/ 1045368 h 1238249"/>
              <a:gd name="connsiteX35" fmla="*/ 611981 w 716756"/>
              <a:gd name="connsiteY35" fmla="*/ 1076325 h 1238249"/>
              <a:gd name="connsiteX36" fmla="*/ 640556 w 716756"/>
              <a:gd name="connsiteY36" fmla="*/ 1119187 h 1238249"/>
              <a:gd name="connsiteX37" fmla="*/ 688182 w 716756"/>
              <a:gd name="connsiteY37" fmla="*/ 1171575 h 1238249"/>
              <a:gd name="connsiteX38" fmla="*/ 688182 w 716756"/>
              <a:gd name="connsiteY38" fmla="*/ 1204911 h 1238249"/>
              <a:gd name="connsiteX39" fmla="*/ 716756 w 716756"/>
              <a:gd name="connsiteY39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92931 w 716756"/>
              <a:gd name="connsiteY31" fmla="*/ 988218 h 1238249"/>
              <a:gd name="connsiteX32" fmla="*/ 614362 w 716756"/>
              <a:gd name="connsiteY32" fmla="*/ 1002506 h 1238249"/>
              <a:gd name="connsiteX33" fmla="*/ 633412 w 716756"/>
              <a:gd name="connsiteY33" fmla="*/ 1016793 h 1238249"/>
              <a:gd name="connsiteX34" fmla="*/ 616744 w 716756"/>
              <a:gd name="connsiteY34" fmla="*/ 1045368 h 1238249"/>
              <a:gd name="connsiteX35" fmla="*/ 611981 w 716756"/>
              <a:gd name="connsiteY35" fmla="*/ 1076325 h 1238249"/>
              <a:gd name="connsiteX36" fmla="*/ 640556 w 716756"/>
              <a:gd name="connsiteY36" fmla="*/ 1119187 h 1238249"/>
              <a:gd name="connsiteX37" fmla="*/ 688182 w 716756"/>
              <a:gd name="connsiteY37" fmla="*/ 1171575 h 1238249"/>
              <a:gd name="connsiteX38" fmla="*/ 669131 w 716756"/>
              <a:gd name="connsiteY38" fmla="*/ 1145381 h 1238249"/>
              <a:gd name="connsiteX39" fmla="*/ 688182 w 716756"/>
              <a:gd name="connsiteY39" fmla="*/ 1204911 h 1238249"/>
              <a:gd name="connsiteX40" fmla="*/ 716756 w 716756"/>
              <a:gd name="connsiteY40" fmla="*/ 1238249 h 1238249"/>
              <a:gd name="connsiteX0" fmla="*/ 0 w 826295"/>
              <a:gd name="connsiteY0" fmla="*/ 4762 h 1238249"/>
              <a:gd name="connsiteX1" fmla="*/ 45244 w 826295"/>
              <a:gd name="connsiteY1" fmla="*/ 0 h 1238249"/>
              <a:gd name="connsiteX2" fmla="*/ 73819 w 826295"/>
              <a:gd name="connsiteY2" fmla="*/ 7143 h 1238249"/>
              <a:gd name="connsiteX3" fmla="*/ 97631 w 826295"/>
              <a:gd name="connsiteY3" fmla="*/ 23812 h 1238249"/>
              <a:gd name="connsiteX4" fmla="*/ 133350 w 826295"/>
              <a:gd name="connsiteY4" fmla="*/ 54768 h 1238249"/>
              <a:gd name="connsiteX5" fmla="*/ 150019 w 826295"/>
              <a:gd name="connsiteY5" fmla="*/ 97631 h 1238249"/>
              <a:gd name="connsiteX6" fmla="*/ 166687 w 826295"/>
              <a:gd name="connsiteY6" fmla="*/ 133350 h 1238249"/>
              <a:gd name="connsiteX7" fmla="*/ 166687 w 826295"/>
              <a:gd name="connsiteY7" fmla="*/ 176212 h 1238249"/>
              <a:gd name="connsiteX8" fmla="*/ 200025 w 826295"/>
              <a:gd name="connsiteY8" fmla="*/ 204787 h 1238249"/>
              <a:gd name="connsiteX9" fmla="*/ 209550 w 826295"/>
              <a:gd name="connsiteY9" fmla="*/ 235743 h 1238249"/>
              <a:gd name="connsiteX10" fmla="*/ 211931 w 826295"/>
              <a:gd name="connsiteY10" fmla="*/ 266700 h 1238249"/>
              <a:gd name="connsiteX11" fmla="*/ 221456 w 826295"/>
              <a:gd name="connsiteY11" fmla="*/ 307181 h 1238249"/>
              <a:gd name="connsiteX12" fmla="*/ 252412 w 826295"/>
              <a:gd name="connsiteY12" fmla="*/ 326231 h 1238249"/>
              <a:gd name="connsiteX13" fmla="*/ 273844 w 826295"/>
              <a:gd name="connsiteY13" fmla="*/ 359568 h 1238249"/>
              <a:gd name="connsiteX14" fmla="*/ 273844 w 826295"/>
              <a:gd name="connsiteY14" fmla="*/ 390525 h 1238249"/>
              <a:gd name="connsiteX15" fmla="*/ 297656 w 826295"/>
              <a:gd name="connsiteY15" fmla="*/ 419100 h 1238249"/>
              <a:gd name="connsiteX16" fmla="*/ 338137 w 826295"/>
              <a:gd name="connsiteY16" fmla="*/ 445293 h 1238249"/>
              <a:gd name="connsiteX17" fmla="*/ 354806 w 826295"/>
              <a:gd name="connsiteY17" fmla="*/ 504825 h 1238249"/>
              <a:gd name="connsiteX18" fmla="*/ 378619 w 826295"/>
              <a:gd name="connsiteY18" fmla="*/ 545306 h 1238249"/>
              <a:gd name="connsiteX19" fmla="*/ 402431 w 826295"/>
              <a:gd name="connsiteY19" fmla="*/ 588168 h 1238249"/>
              <a:gd name="connsiteX20" fmla="*/ 402431 w 826295"/>
              <a:gd name="connsiteY20" fmla="*/ 621506 h 1238249"/>
              <a:gd name="connsiteX21" fmla="*/ 419100 w 826295"/>
              <a:gd name="connsiteY21" fmla="*/ 661987 h 1238249"/>
              <a:gd name="connsiteX22" fmla="*/ 445294 w 826295"/>
              <a:gd name="connsiteY22" fmla="*/ 731043 h 1238249"/>
              <a:gd name="connsiteX23" fmla="*/ 466725 w 826295"/>
              <a:gd name="connsiteY23" fmla="*/ 788193 h 1238249"/>
              <a:gd name="connsiteX24" fmla="*/ 504825 w 826295"/>
              <a:gd name="connsiteY24" fmla="*/ 835818 h 1238249"/>
              <a:gd name="connsiteX25" fmla="*/ 552450 w 826295"/>
              <a:gd name="connsiteY25" fmla="*/ 890587 h 1238249"/>
              <a:gd name="connsiteX26" fmla="*/ 576262 w 826295"/>
              <a:gd name="connsiteY26" fmla="*/ 890587 h 1238249"/>
              <a:gd name="connsiteX27" fmla="*/ 581025 w 826295"/>
              <a:gd name="connsiteY27" fmla="*/ 912018 h 1238249"/>
              <a:gd name="connsiteX28" fmla="*/ 576262 w 826295"/>
              <a:gd name="connsiteY28" fmla="*/ 935831 h 1238249"/>
              <a:gd name="connsiteX29" fmla="*/ 604837 w 826295"/>
              <a:gd name="connsiteY29" fmla="*/ 942975 h 1238249"/>
              <a:gd name="connsiteX30" fmla="*/ 597694 w 826295"/>
              <a:gd name="connsiteY30" fmla="*/ 962025 h 1238249"/>
              <a:gd name="connsiteX31" fmla="*/ 592931 w 826295"/>
              <a:gd name="connsiteY31" fmla="*/ 988218 h 1238249"/>
              <a:gd name="connsiteX32" fmla="*/ 614362 w 826295"/>
              <a:gd name="connsiteY32" fmla="*/ 1002506 h 1238249"/>
              <a:gd name="connsiteX33" fmla="*/ 633412 w 826295"/>
              <a:gd name="connsiteY33" fmla="*/ 1016793 h 1238249"/>
              <a:gd name="connsiteX34" fmla="*/ 616744 w 826295"/>
              <a:gd name="connsiteY34" fmla="*/ 1045368 h 1238249"/>
              <a:gd name="connsiteX35" fmla="*/ 611981 w 826295"/>
              <a:gd name="connsiteY35" fmla="*/ 1076325 h 1238249"/>
              <a:gd name="connsiteX36" fmla="*/ 640556 w 826295"/>
              <a:gd name="connsiteY36" fmla="*/ 1119187 h 1238249"/>
              <a:gd name="connsiteX37" fmla="*/ 826295 w 826295"/>
              <a:gd name="connsiteY37" fmla="*/ 1176337 h 1238249"/>
              <a:gd name="connsiteX38" fmla="*/ 669131 w 826295"/>
              <a:gd name="connsiteY38" fmla="*/ 1145381 h 1238249"/>
              <a:gd name="connsiteX39" fmla="*/ 688182 w 826295"/>
              <a:gd name="connsiteY39" fmla="*/ 1204911 h 1238249"/>
              <a:gd name="connsiteX40" fmla="*/ 716756 w 826295"/>
              <a:gd name="connsiteY40" fmla="*/ 1238249 h 1238249"/>
              <a:gd name="connsiteX0" fmla="*/ 0 w 826295"/>
              <a:gd name="connsiteY0" fmla="*/ 4762 h 1238249"/>
              <a:gd name="connsiteX1" fmla="*/ 45244 w 826295"/>
              <a:gd name="connsiteY1" fmla="*/ 0 h 1238249"/>
              <a:gd name="connsiteX2" fmla="*/ 73819 w 826295"/>
              <a:gd name="connsiteY2" fmla="*/ 7143 h 1238249"/>
              <a:gd name="connsiteX3" fmla="*/ 97631 w 826295"/>
              <a:gd name="connsiteY3" fmla="*/ 23812 h 1238249"/>
              <a:gd name="connsiteX4" fmla="*/ 133350 w 826295"/>
              <a:gd name="connsiteY4" fmla="*/ 54768 h 1238249"/>
              <a:gd name="connsiteX5" fmla="*/ 150019 w 826295"/>
              <a:gd name="connsiteY5" fmla="*/ 97631 h 1238249"/>
              <a:gd name="connsiteX6" fmla="*/ 166687 w 826295"/>
              <a:gd name="connsiteY6" fmla="*/ 133350 h 1238249"/>
              <a:gd name="connsiteX7" fmla="*/ 166687 w 826295"/>
              <a:gd name="connsiteY7" fmla="*/ 176212 h 1238249"/>
              <a:gd name="connsiteX8" fmla="*/ 200025 w 826295"/>
              <a:gd name="connsiteY8" fmla="*/ 204787 h 1238249"/>
              <a:gd name="connsiteX9" fmla="*/ 209550 w 826295"/>
              <a:gd name="connsiteY9" fmla="*/ 235743 h 1238249"/>
              <a:gd name="connsiteX10" fmla="*/ 211931 w 826295"/>
              <a:gd name="connsiteY10" fmla="*/ 266700 h 1238249"/>
              <a:gd name="connsiteX11" fmla="*/ 221456 w 826295"/>
              <a:gd name="connsiteY11" fmla="*/ 307181 h 1238249"/>
              <a:gd name="connsiteX12" fmla="*/ 252412 w 826295"/>
              <a:gd name="connsiteY12" fmla="*/ 326231 h 1238249"/>
              <a:gd name="connsiteX13" fmla="*/ 273844 w 826295"/>
              <a:gd name="connsiteY13" fmla="*/ 359568 h 1238249"/>
              <a:gd name="connsiteX14" fmla="*/ 273844 w 826295"/>
              <a:gd name="connsiteY14" fmla="*/ 390525 h 1238249"/>
              <a:gd name="connsiteX15" fmla="*/ 297656 w 826295"/>
              <a:gd name="connsiteY15" fmla="*/ 419100 h 1238249"/>
              <a:gd name="connsiteX16" fmla="*/ 338137 w 826295"/>
              <a:gd name="connsiteY16" fmla="*/ 445293 h 1238249"/>
              <a:gd name="connsiteX17" fmla="*/ 354806 w 826295"/>
              <a:gd name="connsiteY17" fmla="*/ 504825 h 1238249"/>
              <a:gd name="connsiteX18" fmla="*/ 378619 w 826295"/>
              <a:gd name="connsiteY18" fmla="*/ 545306 h 1238249"/>
              <a:gd name="connsiteX19" fmla="*/ 402431 w 826295"/>
              <a:gd name="connsiteY19" fmla="*/ 588168 h 1238249"/>
              <a:gd name="connsiteX20" fmla="*/ 402431 w 826295"/>
              <a:gd name="connsiteY20" fmla="*/ 621506 h 1238249"/>
              <a:gd name="connsiteX21" fmla="*/ 419100 w 826295"/>
              <a:gd name="connsiteY21" fmla="*/ 661987 h 1238249"/>
              <a:gd name="connsiteX22" fmla="*/ 445294 w 826295"/>
              <a:gd name="connsiteY22" fmla="*/ 731043 h 1238249"/>
              <a:gd name="connsiteX23" fmla="*/ 466725 w 826295"/>
              <a:gd name="connsiteY23" fmla="*/ 788193 h 1238249"/>
              <a:gd name="connsiteX24" fmla="*/ 504825 w 826295"/>
              <a:gd name="connsiteY24" fmla="*/ 835818 h 1238249"/>
              <a:gd name="connsiteX25" fmla="*/ 552450 w 826295"/>
              <a:gd name="connsiteY25" fmla="*/ 890587 h 1238249"/>
              <a:gd name="connsiteX26" fmla="*/ 576262 w 826295"/>
              <a:gd name="connsiteY26" fmla="*/ 890587 h 1238249"/>
              <a:gd name="connsiteX27" fmla="*/ 581025 w 826295"/>
              <a:gd name="connsiteY27" fmla="*/ 912018 h 1238249"/>
              <a:gd name="connsiteX28" fmla="*/ 576262 w 826295"/>
              <a:gd name="connsiteY28" fmla="*/ 935831 h 1238249"/>
              <a:gd name="connsiteX29" fmla="*/ 604837 w 826295"/>
              <a:gd name="connsiteY29" fmla="*/ 942975 h 1238249"/>
              <a:gd name="connsiteX30" fmla="*/ 597694 w 826295"/>
              <a:gd name="connsiteY30" fmla="*/ 962025 h 1238249"/>
              <a:gd name="connsiteX31" fmla="*/ 592931 w 826295"/>
              <a:gd name="connsiteY31" fmla="*/ 988218 h 1238249"/>
              <a:gd name="connsiteX32" fmla="*/ 614362 w 826295"/>
              <a:gd name="connsiteY32" fmla="*/ 1002506 h 1238249"/>
              <a:gd name="connsiteX33" fmla="*/ 633412 w 826295"/>
              <a:gd name="connsiteY33" fmla="*/ 1016793 h 1238249"/>
              <a:gd name="connsiteX34" fmla="*/ 616744 w 826295"/>
              <a:gd name="connsiteY34" fmla="*/ 1045368 h 1238249"/>
              <a:gd name="connsiteX35" fmla="*/ 611981 w 826295"/>
              <a:gd name="connsiteY35" fmla="*/ 1076325 h 1238249"/>
              <a:gd name="connsiteX36" fmla="*/ 640556 w 826295"/>
              <a:gd name="connsiteY36" fmla="*/ 1119187 h 1238249"/>
              <a:gd name="connsiteX37" fmla="*/ 826295 w 826295"/>
              <a:gd name="connsiteY37" fmla="*/ 1176337 h 1238249"/>
              <a:gd name="connsiteX38" fmla="*/ 673893 w 826295"/>
              <a:gd name="connsiteY38" fmla="*/ 1162050 h 1238249"/>
              <a:gd name="connsiteX39" fmla="*/ 688182 w 826295"/>
              <a:gd name="connsiteY39" fmla="*/ 1204911 h 1238249"/>
              <a:gd name="connsiteX40" fmla="*/ 716756 w 826295"/>
              <a:gd name="connsiteY40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92931 w 716756"/>
              <a:gd name="connsiteY31" fmla="*/ 988218 h 1238249"/>
              <a:gd name="connsiteX32" fmla="*/ 614362 w 716756"/>
              <a:gd name="connsiteY32" fmla="*/ 1002506 h 1238249"/>
              <a:gd name="connsiteX33" fmla="*/ 633412 w 716756"/>
              <a:gd name="connsiteY33" fmla="*/ 1016793 h 1238249"/>
              <a:gd name="connsiteX34" fmla="*/ 616744 w 716756"/>
              <a:gd name="connsiteY34" fmla="*/ 1045368 h 1238249"/>
              <a:gd name="connsiteX35" fmla="*/ 611981 w 716756"/>
              <a:gd name="connsiteY35" fmla="*/ 1076325 h 1238249"/>
              <a:gd name="connsiteX36" fmla="*/ 640556 w 716756"/>
              <a:gd name="connsiteY36" fmla="*/ 1119187 h 1238249"/>
              <a:gd name="connsiteX37" fmla="*/ 664370 w 716756"/>
              <a:gd name="connsiteY37" fmla="*/ 1150143 h 1238249"/>
              <a:gd name="connsiteX38" fmla="*/ 673893 w 716756"/>
              <a:gd name="connsiteY38" fmla="*/ 1162050 h 1238249"/>
              <a:gd name="connsiteX39" fmla="*/ 688182 w 716756"/>
              <a:gd name="connsiteY39" fmla="*/ 1204911 h 1238249"/>
              <a:gd name="connsiteX40" fmla="*/ 716756 w 716756"/>
              <a:gd name="connsiteY40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92931 w 716756"/>
              <a:gd name="connsiteY31" fmla="*/ 988218 h 1238249"/>
              <a:gd name="connsiteX32" fmla="*/ 614362 w 716756"/>
              <a:gd name="connsiteY32" fmla="*/ 1002506 h 1238249"/>
              <a:gd name="connsiteX33" fmla="*/ 631030 w 716756"/>
              <a:gd name="connsiteY33" fmla="*/ 1000124 h 1238249"/>
              <a:gd name="connsiteX34" fmla="*/ 616744 w 716756"/>
              <a:gd name="connsiteY34" fmla="*/ 1045368 h 1238249"/>
              <a:gd name="connsiteX35" fmla="*/ 611981 w 716756"/>
              <a:gd name="connsiteY35" fmla="*/ 1076325 h 1238249"/>
              <a:gd name="connsiteX36" fmla="*/ 640556 w 716756"/>
              <a:gd name="connsiteY36" fmla="*/ 1119187 h 1238249"/>
              <a:gd name="connsiteX37" fmla="*/ 664370 w 716756"/>
              <a:gd name="connsiteY37" fmla="*/ 1150143 h 1238249"/>
              <a:gd name="connsiteX38" fmla="*/ 673893 w 716756"/>
              <a:gd name="connsiteY38" fmla="*/ 1162050 h 1238249"/>
              <a:gd name="connsiteX39" fmla="*/ 688182 w 716756"/>
              <a:gd name="connsiteY39" fmla="*/ 1204911 h 1238249"/>
              <a:gd name="connsiteX40" fmla="*/ 716756 w 716756"/>
              <a:gd name="connsiteY40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92931 w 716756"/>
              <a:gd name="connsiteY31" fmla="*/ 988218 h 1238249"/>
              <a:gd name="connsiteX32" fmla="*/ 614362 w 716756"/>
              <a:gd name="connsiteY32" fmla="*/ 1002506 h 1238249"/>
              <a:gd name="connsiteX33" fmla="*/ 631030 w 716756"/>
              <a:gd name="connsiteY33" fmla="*/ 1000124 h 1238249"/>
              <a:gd name="connsiteX34" fmla="*/ 616744 w 716756"/>
              <a:gd name="connsiteY34" fmla="*/ 1045368 h 1238249"/>
              <a:gd name="connsiteX35" fmla="*/ 611981 w 716756"/>
              <a:gd name="connsiteY35" fmla="*/ 1076325 h 1238249"/>
              <a:gd name="connsiteX36" fmla="*/ 640556 w 716756"/>
              <a:gd name="connsiteY36" fmla="*/ 1119187 h 1238249"/>
              <a:gd name="connsiteX37" fmla="*/ 664370 w 716756"/>
              <a:gd name="connsiteY37" fmla="*/ 1150143 h 1238249"/>
              <a:gd name="connsiteX38" fmla="*/ 673893 w 716756"/>
              <a:gd name="connsiteY38" fmla="*/ 1162050 h 1238249"/>
              <a:gd name="connsiteX39" fmla="*/ 688182 w 716756"/>
              <a:gd name="connsiteY39" fmla="*/ 1204911 h 1238249"/>
              <a:gd name="connsiteX40" fmla="*/ 716756 w 716756"/>
              <a:gd name="connsiteY40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92931 w 716756"/>
              <a:gd name="connsiteY31" fmla="*/ 988218 h 1238249"/>
              <a:gd name="connsiteX32" fmla="*/ 614362 w 716756"/>
              <a:gd name="connsiteY32" fmla="*/ 1002506 h 1238249"/>
              <a:gd name="connsiteX33" fmla="*/ 631030 w 716756"/>
              <a:gd name="connsiteY33" fmla="*/ 1000124 h 1238249"/>
              <a:gd name="connsiteX34" fmla="*/ 623887 w 716756"/>
              <a:gd name="connsiteY34" fmla="*/ 1021556 h 1238249"/>
              <a:gd name="connsiteX35" fmla="*/ 616744 w 716756"/>
              <a:gd name="connsiteY35" fmla="*/ 1045368 h 1238249"/>
              <a:gd name="connsiteX36" fmla="*/ 611981 w 716756"/>
              <a:gd name="connsiteY36" fmla="*/ 1076325 h 1238249"/>
              <a:gd name="connsiteX37" fmla="*/ 640556 w 716756"/>
              <a:gd name="connsiteY37" fmla="*/ 1119187 h 1238249"/>
              <a:gd name="connsiteX38" fmla="*/ 664370 w 716756"/>
              <a:gd name="connsiteY38" fmla="*/ 1150143 h 1238249"/>
              <a:gd name="connsiteX39" fmla="*/ 673893 w 716756"/>
              <a:gd name="connsiteY39" fmla="*/ 1162050 h 1238249"/>
              <a:gd name="connsiteX40" fmla="*/ 688182 w 716756"/>
              <a:gd name="connsiteY40" fmla="*/ 1204911 h 1238249"/>
              <a:gd name="connsiteX41" fmla="*/ 716756 w 716756"/>
              <a:gd name="connsiteY41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92931 w 716756"/>
              <a:gd name="connsiteY31" fmla="*/ 988218 h 1238249"/>
              <a:gd name="connsiteX32" fmla="*/ 614362 w 716756"/>
              <a:gd name="connsiteY32" fmla="*/ 1002506 h 1238249"/>
              <a:gd name="connsiteX33" fmla="*/ 633411 w 716756"/>
              <a:gd name="connsiteY33" fmla="*/ 1009649 h 1238249"/>
              <a:gd name="connsiteX34" fmla="*/ 623887 w 716756"/>
              <a:gd name="connsiteY34" fmla="*/ 1021556 h 1238249"/>
              <a:gd name="connsiteX35" fmla="*/ 616744 w 716756"/>
              <a:gd name="connsiteY35" fmla="*/ 1045368 h 1238249"/>
              <a:gd name="connsiteX36" fmla="*/ 611981 w 716756"/>
              <a:gd name="connsiteY36" fmla="*/ 1076325 h 1238249"/>
              <a:gd name="connsiteX37" fmla="*/ 640556 w 716756"/>
              <a:gd name="connsiteY37" fmla="*/ 1119187 h 1238249"/>
              <a:gd name="connsiteX38" fmla="*/ 664370 w 716756"/>
              <a:gd name="connsiteY38" fmla="*/ 1150143 h 1238249"/>
              <a:gd name="connsiteX39" fmla="*/ 673893 w 716756"/>
              <a:gd name="connsiteY39" fmla="*/ 1162050 h 1238249"/>
              <a:gd name="connsiteX40" fmla="*/ 688182 w 716756"/>
              <a:gd name="connsiteY40" fmla="*/ 1204911 h 1238249"/>
              <a:gd name="connsiteX41" fmla="*/ 716756 w 716756"/>
              <a:gd name="connsiteY41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92931 w 716756"/>
              <a:gd name="connsiteY31" fmla="*/ 988218 h 1238249"/>
              <a:gd name="connsiteX32" fmla="*/ 614362 w 716756"/>
              <a:gd name="connsiteY32" fmla="*/ 1002506 h 1238249"/>
              <a:gd name="connsiteX33" fmla="*/ 633411 w 716756"/>
              <a:gd name="connsiteY33" fmla="*/ 1009649 h 1238249"/>
              <a:gd name="connsiteX34" fmla="*/ 623887 w 716756"/>
              <a:gd name="connsiteY34" fmla="*/ 1021556 h 1238249"/>
              <a:gd name="connsiteX35" fmla="*/ 616744 w 716756"/>
              <a:gd name="connsiteY35" fmla="*/ 1045368 h 1238249"/>
              <a:gd name="connsiteX36" fmla="*/ 611981 w 716756"/>
              <a:gd name="connsiteY36" fmla="*/ 1076325 h 1238249"/>
              <a:gd name="connsiteX37" fmla="*/ 640556 w 716756"/>
              <a:gd name="connsiteY37" fmla="*/ 1119187 h 1238249"/>
              <a:gd name="connsiteX38" fmla="*/ 664370 w 716756"/>
              <a:gd name="connsiteY38" fmla="*/ 1150143 h 1238249"/>
              <a:gd name="connsiteX39" fmla="*/ 673893 w 716756"/>
              <a:gd name="connsiteY39" fmla="*/ 1162050 h 1238249"/>
              <a:gd name="connsiteX40" fmla="*/ 688182 w 716756"/>
              <a:gd name="connsiteY40" fmla="*/ 1204911 h 1238249"/>
              <a:gd name="connsiteX41" fmla="*/ 716756 w 716756"/>
              <a:gd name="connsiteY41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52450 w 716756"/>
              <a:gd name="connsiteY31" fmla="*/ 1012031 h 1238249"/>
              <a:gd name="connsiteX32" fmla="*/ 614362 w 716756"/>
              <a:gd name="connsiteY32" fmla="*/ 1002506 h 1238249"/>
              <a:gd name="connsiteX33" fmla="*/ 633411 w 716756"/>
              <a:gd name="connsiteY33" fmla="*/ 1009649 h 1238249"/>
              <a:gd name="connsiteX34" fmla="*/ 623887 w 716756"/>
              <a:gd name="connsiteY34" fmla="*/ 1021556 h 1238249"/>
              <a:gd name="connsiteX35" fmla="*/ 616744 w 716756"/>
              <a:gd name="connsiteY35" fmla="*/ 1045368 h 1238249"/>
              <a:gd name="connsiteX36" fmla="*/ 611981 w 716756"/>
              <a:gd name="connsiteY36" fmla="*/ 1076325 h 1238249"/>
              <a:gd name="connsiteX37" fmla="*/ 640556 w 716756"/>
              <a:gd name="connsiteY37" fmla="*/ 1119187 h 1238249"/>
              <a:gd name="connsiteX38" fmla="*/ 664370 w 716756"/>
              <a:gd name="connsiteY38" fmla="*/ 1150143 h 1238249"/>
              <a:gd name="connsiteX39" fmla="*/ 673893 w 716756"/>
              <a:gd name="connsiteY39" fmla="*/ 1162050 h 1238249"/>
              <a:gd name="connsiteX40" fmla="*/ 688182 w 716756"/>
              <a:gd name="connsiteY40" fmla="*/ 1204911 h 1238249"/>
              <a:gd name="connsiteX41" fmla="*/ 716756 w 716756"/>
              <a:gd name="connsiteY41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52450 w 716756"/>
              <a:gd name="connsiteY31" fmla="*/ 1012031 h 1238249"/>
              <a:gd name="connsiteX32" fmla="*/ 576262 w 716756"/>
              <a:gd name="connsiteY32" fmla="*/ 985837 h 1238249"/>
              <a:gd name="connsiteX33" fmla="*/ 614362 w 716756"/>
              <a:gd name="connsiteY33" fmla="*/ 1002506 h 1238249"/>
              <a:gd name="connsiteX34" fmla="*/ 633411 w 716756"/>
              <a:gd name="connsiteY34" fmla="*/ 1009649 h 1238249"/>
              <a:gd name="connsiteX35" fmla="*/ 623887 w 716756"/>
              <a:gd name="connsiteY35" fmla="*/ 1021556 h 1238249"/>
              <a:gd name="connsiteX36" fmla="*/ 616744 w 716756"/>
              <a:gd name="connsiteY36" fmla="*/ 1045368 h 1238249"/>
              <a:gd name="connsiteX37" fmla="*/ 611981 w 716756"/>
              <a:gd name="connsiteY37" fmla="*/ 1076325 h 1238249"/>
              <a:gd name="connsiteX38" fmla="*/ 640556 w 716756"/>
              <a:gd name="connsiteY38" fmla="*/ 1119187 h 1238249"/>
              <a:gd name="connsiteX39" fmla="*/ 664370 w 716756"/>
              <a:gd name="connsiteY39" fmla="*/ 1150143 h 1238249"/>
              <a:gd name="connsiteX40" fmla="*/ 673893 w 716756"/>
              <a:gd name="connsiteY40" fmla="*/ 1162050 h 1238249"/>
              <a:gd name="connsiteX41" fmla="*/ 688182 w 716756"/>
              <a:gd name="connsiteY41" fmla="*/ 1204911 h 1238249"/>
              <a:gd name="connsiteX42" fmla="*/ 716756 w 716756"/>
              <a:gd name="connsiteY42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52450 w 716756"/>
              <a:gd name="connsiteY31" fmla="*/ 1012031 h 1238249"/>
              <a:gd name="connsiteX32" fmla="*/ 492918 w 716756"/>
              <a:gd name="connsiteY32" fmla="*/ 971549 h 1238249"/>
              <a:gd name="connsiteX33" fmla="*/ 614362 w 716756"/>
              <a:gd name="connsiteY33" fmla="*/ 1002506 h 1238249"/>
              <a:gd name="connsiteX34" fmla="*/ 633411 w 716756"/>
              <a:gd name="connsiteY34" fmla="*/ 1009649 h 1238249"/>
              <a:gd name="connsiteX35" fmla="*/ 623887 w 716756"/>
              <a:gd name="connsiteY35" fmla="*/ 1021556 h 1238249"/>
              <a:gd name="connsiteX36" fmla="*/ 616744 w 716756"/>
              <a:gd name="connsiteY36" fmla="*/ 1045368 h 1238249"/>
              <a:gd name="connsiteX37" fmla="*/ 611981 w 716756"/>
              <a:gd name="connsiteY37" fmla="*/ 1076325 h 1238249"/>
              <a:gd name="connsiteX38" fmla="*/ 640556 w 716756"/>
              <a:gd name="connsiteY38" fmla="*/ 1119187 h 1238249"/>
              <a:gd name="connsiteX39" fmla="*/ 664370 w 716756"/>
              <a:gd name="connsiteY39" fmla="*/ 1150143 h 1238249"/>
              <a:gd name="connsiteX40" fmla="*/ 673893 w 716756"/>
              <a:gd name="connsiteY40" fmla="*/ 1162050 h 1238249"/>
              <a:gd name="connsiteX41" fmla="*/ 688182 w 716756"/>
              <a:gd name="connsiteY41" fmla="*/ 1204911 h 1238249"/>
              <a:gd name="connsiteX42" fmla="*/ 716756 w 716756"/>
              <a:gd name="connsiteY42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81025 w 716756"/>
              <a:gd name="connsiteY31" fmla="*/ 983456 h 1238249"/>
              <a:gd name="connsiteX32" fmla="*/ 492918 w 716756"/>
              <a:gd name="connsiteY32" fmla="*/ 971549 h 1238249"/>
              <a:gd name="connsiteX33" fmla="*/ 614362 w 716756"/>
              <a:gd name="connsiteY33" fmla="*/ 1002506 h 1238249"/>
              <a:gd name="connsiteX34" fmla="*/ 633411 w 716756"/>
              <a:gd name="connsiteY34" fmla="*/ 1009649 h 1238249"/>
              <a:gd name="connsiteX35" fmla="*/ 623887 w 716756"/>
              <a:gd name="connsiteY35" fmla="*/ 1021556 h 1238249"/>
              <a:gd name="connsiteX36" fmla="*/ 616744 w 716756"/>
              <a:gd name="connsiteY36" fmla="*/ 1045368 h 1238249"/>
              <a:gd name="connsiteX37" fmla="*/ 611981 w 716756"/>
              <a:gd name="connsiteY37" fmla="*/ 1076325 h 1238249"/>
              <a:gd name="connsiteX38" fmla="*/ 640556 w 716756"/>
              <a:gd name="connsiteY38" fmla="*/ 1119187 h 1238249"/>
              <a:gd name="connsiteX39" fmla="*/ 664370 w 716756"/>
              <a:gd name="connsiteY39" fmla="*/ 1150143 h 1238249"/>
              <a:gd name="connsiteX40" fmla="*/ 673893 w 716756"/>
              <a:gd name="connsiteY40" fmla="*/ 1162050 h 1238249"/>
              <a:gd name="connsiteX41" fmla="*/ 688182 w 716756"/>
              <a:gd name="connsiteY41" fmla="*/ 1204911 h 1238249"/>
              <a:gd name="connsiteX42" fmla="*/ 716756 w 716756"/>
              <a:gd name="connsiteY42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81025 w 716756"/>
              <a:gd name="connsiteY31" fmla="*/ 983456 h 1238249"/>
              <a:gd name="connsiteX32" fmla="*/ 595311 w 716756"/>
              <a:gd name="connsiteY32" fmla="*/ 992980 h 1238249"/>
              <a:gd name="connsiteX33" fmla="*/ 614362 w 716756"/>
              <a:gd name="connsiteY33" fmla="*/ 1002506 h 1238249"/>
              <a:gd name="connsiteX34" fmla="*/ 633411 w 716756"/>
              <a:gd name="connsiteY34" fmla="*/ 1009649 h 1238249"/>
              <a:gd name="connsiteX35" fmla="*/ 623887 w 716756"/>
              <a:gd name="connsiteY35" fmla="*/ 1021556 h 1238249"/>
              <a:gd name="connsiteX36" fmla="*/ 616744 w 716756"/>
              <a:gd name="connsiteY36" fmla="*/ 1045368 h 1238249"/>
              <a:gd name="connsiteX37" fmla="*/ 611981 w 716756"/>
              <a:gd name="connsiteY37" fmla="*/ 1076325 h 1238249"/>
              <a:gd name="connsiteX38" fmla="*/ 640556 w 716756"/>
              <a:gd name="connsiteY38" fmla="*/ 1119187 h 1238249"/>
              <a:gd name="connsiteX39" fmla="*/ 664370 w 716756"/>
              <a:gd name="connsiteY39" fmla="*/ 1150143 h 1238249"/>
              <a:gd name="connsiteX40" fmla="*/ 673893 w 716756"/>
              <a:gd name="connsiteY40" fmla="*/ 1162050 h 1238249"/>
              <a:gd name="connsiteX41" fmla="*/ 688182 w 716756"/>
              <a:gd name="connsiteY41" fmla="*/ 1204911 h 1238249"/>
              <a:gd name="connsiteX42" fmla="*/ 716756 w 716756"/>
              <a:gd name="connsiteY42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81025 w 716756"/>
              <a:gd name="connsiteY31" fmla="*/ 983456 h 1238249"/>
              <a:gd name="connsiteX32" fmla="*/ 592930 w 716756"/>
              <a:gd name="connsiteY32" fmla="*/ 983455 h 1238249"/>
              <a:gd name="connsiteX33" fmla="*/ 614362 w 716756"/>
              <a:gd name="connsiteY33" fmla="*/ 1002506 h 1238249"/>
              <a:gd name="connsiteX34" fmla="*/ 633411 w 716756"/>
              <a:gd name="connsiteY34" fmla="*/ 1009649 h 1238249"/>
              <a:gd name="connsiteX35" fmla="*/ 623887 w 716756"/>
              <a:gd name="connsiteY35" fmla="*/ 1021556 h 1238249"/>
              <a:gd name="connsiteX36" fmla="*/ 616744 w 716756"/>
              <a:gd name="connsiteY36" fmla="*/ 1045368 h 1238249"/>
              <a:gd name="connsiteX37" fmla="*/ 611981 w 716756"/>
              <a:gd name="connsiteY37" fmla="*/ 1076325 h 1238249"/>
              <a:gd name="connsiteX38" fmla="*/ 640556 w 716756"/>
              <a:gd name="connsiteY38" fmla="*/ 1119187 h 1238249"/>
              <a:gd name="connsiteX39" fmla="*/ 664370 w 716756"/>
              <a:gd name="connsiteY39" fmla="*/ 1150143 h 1238249"/>
              <a:gd name="connsiteX40" fmla="*/ 673893 w 716756"/>
              <a:gd name="connsiteY40" fmla="*/ 1162050 h 1238249"/>
              <a:gd name="connsiteX41" fmla="*/ 688182 w 716756"/>
              <a:gd name="connsiteY41" fmla="*/ 1204911 h 1238249"/>
              <a:gd name="connsiteX42" fmla="*/ 716756 w 716756"/>
              <a:gd name="connsiteY42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81025 w 716756"/>
              <a:gd name="connsiteY31" fmla="*/ 983456 h 1238249"/>
              <a:gd name="connsiteX32" fmla="*/ 597692 w 716756"/>
              <a:gd name="connsiteY32" fmla="*/ 1021555 h 1238249"/>
              <a:gd name="connsiteX33" fmla="*/ 614362 w 716756"/>
              <a:gd name="connsiteY33" fmla="*/ 1002506 h 1238249"/>
              <a:gd name="connsiteX34" fmla="*/ 633411 w 716756"/>
              <a:gd name="connsiteY34" fmla="*/ 1009649 h 1238249"/>
              <a:gd name="connsiteX35" fmla="*/ 623887 w 716756"/>
              <a:gd name="connsiteY35" fmla="*/ 1021556 h 1238249"/>
              <a:gd name="connsiteX36" fmla="*/ 616744 w 716756"/>
              <a:gd name="connsiteY36" fmla="*/ 1045368 h 1238249"/>
              <a:gd name="connsiteX37" fmla="*/ 611981 w 716756"/>
              <a:gd name="connsiteY37" fmla="*/ 1076325 h 1238249"/>
              <a:gd name="connsiteX38" fmla="*/ 640556 w 716756"/>
              <a:gd name="connsiteY38" fmla="*/ 1119187 h 1238249"/>
              <a:gd name="connsiteX39" fmla="*/ 664370 w 716756"/>
              <a:gd name="connsiteY39" fmla="*/ 1150143 h 1238249"/>
              <a:gd name="connsiteX40" fmla="*/ 673893 w 716756"/>
              <a:gd name="connsiteY40" fmla="*/ 1162050 h 1238249"/>
              <a:gd name="connsiteX41" fmla="*/ 688182 w 716756"/>
              <a:gd name="connsiteY41" fmla="*/ 1204911 h 1238249"/>
              <a:gd name="connsiteX42" fmla="*/ 716756 w 716756"/>
              <a:gd name="connsiteY42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81025 w 716756"/>
              <a:gd name="connsiteY31" fmla="*/ 976312 h 1238249"/>
              <a:gd name="connsiteX32" fmla="*/ 597692 w 716756"/>
              <a:gd name="connsiteY32" fmla="*/ 1021555 h 1238249"/>
              <a:gd name="connsiteX33" fmla="*/ 614362 w 716756"/>
              <a:gd name="connsiteY33" fmla="*/ 1002506 h 1238249"/>
              <a:gd name="connsiteX34" fmla="*/ 633411 w 716756"/>
              <a:gd name="connsiteY34" fmla="*/ 1009649 h 1238249"/>
              <a:gd name="connsiteX35" fmla="*/ 623887 w 716756"/>
              <a:gd name="connsiteY35" fmla="*/ 1021556 h 1238249"/>
              <a:gd name="connsiteX36" fmla="*/ 616744 w 716756"/>
              <a:gd name="connsiteY36" fmla="*/ 1045368 h 1238249"/>
              <a:gd name="connsiteX37" fmla="*/ 611981 w 716756"/>
              <a:gd name="connsiteY37" fmla="*/ 1076325 h 1238249"/>
              <a:gd name="connsiteX38" fmla="*/ 640556 w 716756"/>
              <a:gd name="connsiteY38" fmla="*/ 1119187 h 1238249"/>
              <a:gd name="connsiteX39" fmla="*/ 664370 w 716756"/>
              <a:gd name="connsiteY39" fmla="*/ 1150143 h 1238249"/>
              <a:gd name="connsiteX40" fmla="*/ 673893 w 716756"/>
              <a:gd name="connsiteY40" fmla="*/ 1162050 h 1238249"/>
              <a:gd name="connsiteX41" fmla="*/ 688182 w 716756"/>
              <a:gd name="connsiteY41" fmla="*/ 1204911 h 1238249"/>
              <a:gd name="connsiteX42" fmla="*/ 716756 w 716756"/>
              <a:gd name="connsiteY42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81025 w 716756"/>
              <a:gd name="connsiteY31" fmla="*/ 976312 h 1238249"/>
              <a:gd name="connsiteX32" fmla="*/ 590548 w 716756"/>
              <a:gd name="connsiteY32" fmla="*/ 995361 h 1238249"/>
              <a:gd name="connsiteX33" fmla="*/ 614362 w 716756"/>
              <a:gd name="connsiteY33" fmla="*/ 1002506 h 1238249"/>
              <a:gd name="connsiteX34" fmla="*/ 633411 w 716756"/>
              <a:gd name="connsiteY34" fmla="*/ 1009649 h 1238249"/>
              <a:gd name="connsiteX35" fmla="*/ 623887 w 716756"/>
              <a:gd name="connsiteY35" fmla="*/ 1021556 h 1238249"/>
              <a:gd name="connsiteX36" fmla="*/ 616744 w 716756"/>
              <a:gd name="connsiteY36" fmla="*/ 1045368 h 1238249"/>
              <a:gd name="connsiteX37" fmla="*/ 611981 w 716756"/>
              <a:gd name="connsiteY37" fmla="*/ 1076325 h 1238249"/>
              <a:gd name="connsiteX38" fmla="*/ 640556 w 716756"/>
              <a:gd name="connsiteY38" fmla="*/ 1119187 h 1238249"/>
              <a:gd name="connsiteX39" fmla="*/ 664370 w 716756"/>
              <a:gd name="connsiteY39" fmla="*/ 1150143 h 1238249"/>
              <a:gd name="connsiteX40" fmla="*/ 673893 w 716756"/>
              <a:gd name="connsiteY40" fmla="*/ 1162050 h 1238249"/>
              <a:gd name="connsiteX41" fmla="*/ 688182 w 716756"/>
              <a:gd name="connsiteY41" fmla="*/ 1204911 h 1238249"/>
              <a:gd name="connsiteX42" fmla="*/ 716756 w 716756"/>
              <a:gd name="connsiteY42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81025 w 716756"/>
              <a:gd name="connsiteY31" fmla="*/ 976312 h 1238249"/>
              <a:gd name="connsiteX32" fmla="*/ 590548 w 716756"/>
              <a:gd name="connsiteY32" fmla="*/ 995361 h 1238249"/>
              <a:gd name="connsiteX33" fmla="*/ 614362 w 716756"/>
              <a:gd name="connsiteY33" fmla="*/ 990599 h 1238249"/>
              <a:gd name="connsiteX34" fmla="*/ 633411 w 716756"/>
              <a:gd name="connsiteY34" fmla="*/ 1009649 h 1238249"/>
              <a:gd name="connsiteX35" fmla="*/ 623887 w 716756"/>
              <a:gd name="connsiteY35" fmla="*/ 1021556 h 1238249"/>
              <a:gd name="connsiteX36" fmla="*/ 616744 w 716756"/>
              <a:gd name="connsiteY36" fmla="*/ 1045368 h 1238249"/>
              <a:gd name="connsiteX37" fmla="*/ 611981 w 716756"/>
              <a:gd name="connsiteY37" fmla="*/ 1076325 h 1238249"/>
              <a:gd name="connsiteX38" fmla="*/ 640556 w 716756"/>
              <a:gd name="connsiteY38" fmla="*/ 1119187 h 1238249"/>
              <a:gd name="connsiteX39" fmla="*/ 664370 w 716756"/>
              <a:gd name="connsiteY39" fmla="*/ 1150143 h 1238249"/>
              <a:gd name="connsiteX40" fmla="*/ 673893 w 716756"/>
              <a:gd name="connsiteY40" fmla="*/ 1162050 h 1238249"/>
              <a:gd name="connsiteX41" fmla="*/ 688182 w 716756"/>
              <a:gd name="connsiteY41" fmla="*/ 1204911 h 1238249"/>
              <a:gd name="connsiteX42" fmla="*/ 716756 w 716756"/>
              <a:gd name="connsiteY42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81025 w 716756"/>
              <a:gd name="connsiteY31" fmla="*/ 976312 h 1238249"/>
              <a:gd name="connsiteX32" fmla="*/ 590548 w 716756"/>
              <a:gd name="connsiteY32" fmla="*/ 995361 h 1238249"/>
              <a:gd name="connsiteX33" fmla="*/ 614362 w 716756"/>
              <a:gd name="connsiteY33" fmla="*/ 990599 h 1238249"/>
              <a:gd name="connsiteX34" fmla="*/ 633411 w 716756"/>
              <a:gd name="connsiteY34" fmla="*/ 1009649 h 1238249"/>
              <a:gd name="connsiteX35" fmla="*/ 619124 w 716756"/>
              <a:gd name="connsiteY35" fmla="*/ 1021556 h 1238249"/>
              <a:gd name="connsiteX36" fmla="*/ 616744 w 716756"/>
              <a:gd name="connsiteY36" fmla="*/ 1045368 h 1238249"/>
              <a:gd name="connsiteX37" fmla="*/ 611981 w 716756"/>
              <a:gd name="connsiteY37" fmla="*/ 1076325 h 1238249"/>
              <a:gd name="connsiteX38" fmla="*/ 640556 w 716756"/>
              <a:gd name="connsiteY38" fmla="*/ 1119187 h 1238249"/>
              <a:gd name="connsiteX39" fmla="*/ 664370 w 716756"/>
              <a:gd name="connsiteY39" fmla="*/ 1150143 h 1238249"/>
              <a:gd name="connsiteX40" fmla="*/ 673893 w 716756"/>
              <a:gd name="connsiteY40" fmla="*/ 1162050 h 1238249"/>
              <a:gd name="connsiteX41" fmla="*/ 688182 w 716756"/>
              <a:gd name="connsiteY41" fmla="*/ 1204911 h 1238249"/>
              <a:gd name="connsiteX42" fmla="*/ 716756 w 716756"/>
              <a:gd name="connsiteY42" fmla="*/ 1238249 h 1238249"/>
              <a:gd name="connsiteX0" fmla="*/ 0 w 716756"/>
              <a:gd name="connsiteY0" fmla="*/ 4762 h 1238249"/>
              <a:gd name="connsiteX1" fmla="*/ 45244 w 716756"/>
              <a:gd name="connsiteY1" fmla="*/ 0 h 1238249"/>
              <a:gd name="connsiteX2" fmla="*/ 73819 w 716756"/>
              <a:gd name="connsiteY2" fmla="*/ 7143 h 1238249"/>
              <a:gd name="connsiteX3" fmla="*/ 97631 w 716756"/>
              <a:gd name="connsiteY3" fmla="*/ 23812 h 1238249"/>
              <a:gd name="connsiteX4" fmla="*/ 133350 w 716756"/>
              <a:gd name="connsiteY4" fmla="*/ 54768 h 1238249"/>
              <a:gd name="connsiteX5" fmla="*/ 150019 w 716756"/>
              <a:gd name="connsiteY5" fmla="*/ 97631 h 1238249"/>
              <a:gd name="connsiteX6" fmla="*/ 166687 w 716756"/>
              <a:gd name="connsiteY6" fmla="*/ 133350 h 1238249"/>
              <a:gd name="connsiteX7" fmla="*/ 166687 w 716756"/>
              <a:gd name="connsiteY7" fmla="*/ 176212 h 1238249"/>
              <a:gd name="connsiteX8" fmla="*/ 200025 w 716756"/>
              <a:gd name="connsiteY8" fmla="*/ 204787 h 1238249"/>
              <a:gd name="connsiteX9" fmla="*/ 209550 w 716756"/>
              <a:gd name="connsiteY9" fmla="*/ 235743 h 1238249"/>
              <a:gd name="connsiteX10" fmla="*/ 211931 w 716756"/>
              <a:gd name="connsiteY10" fmla="*/ 266700 h 1238249"/>
              <a:gd name="connsiteX11" fmla="*/ 221456 w 716756"/>
              <a:gd name="connsiteY11" fmla="*/ 307181 h 1238249"/>
              <a:gd name="connsiteX12" fmla="*/ 252412 w 716756"/>
              <a:gd name="connsiteY12" fmla="*/ 326231 h 1238249"/>
              <a:gd name="connsiteX13" fmla="*/ 273844 w 716756"/>
              <a:gd name="connsiteY13" fmla="*/ 359568 h 1238249"/>
              <a:gd name="connsiteX14" fmla="*/ 273844 w 716756"/>
              <a:gd name="connsiteY14" fmla="*/ 390525 h 1238249"/>
              <a:gd name="connsiteX15" fmla="*/ 297656 w 716756"/>
              <a:gd name="connsiteY15" fmla="*/ 419100 h 1238249"/>
              <a:gd name="connsiteX16" fmla="*/ 338137 w 716756"/>
              <a:gd name="connsiteY16" fmla="*/ 445293 h 1238249"/>
              <a:gd name="connsiteX17" fmla="*/ 354806 w 716756"/>
              <a:gd name="connsiteY17" fmla="*/ 504825 h 1238249"/>
              <a:gd name="connsiteX18" fmla="*/ 378619 w 716756"/>
              <a:gd name="connsiteY18" fmla="*/ 545306 h 1238249"/>
              <a:gd name="connsiteX19" fmla="*/ 402431 w 716756"/>
              <a:gd name="connsiteY19" fmla="*/ 588168 h 1238249"/>
              <a:gd name="connsiteX20" fmla="*/ 402431 w 716756"/>
              <a:gd name="connsiteY20" fmla="*/ 621506 h 1238249"/>
              <a:gd name="connsiteX21" fmla="*/ 419100 w 716756"/>
              <a:gd name="connsiteY21" fmla="*/ 661987 h 1238249"/>
              <a:gd name="connsiteX22" fmla="*/ 445294 w 716756"/>
              <a:gd name="connsiteY22" fmla="*/ 731043 h 1238249"/>
              <a:gd name="connsiteX23" fmla="*/ 466725 w 716756"/>
              <a:gd name="connsiteY23" fmla="*/ 788193 h 1238249"/>
              <a:gd name="connsiteX24" fmla="*/ 504825 w 716756"/>
              <a:gd name="connsiteY24" fmla="*/ 835818 h 1238249"/>
              <a:gd name="connsiteX25" fmla="*/ 552450 w 716756"/>
              <a:gd name="connsiteY25" fmla="*/ 890587 h 1238249"/>
              <a:gd name="connsiteX26" fmla="*/ 576262 w 716756"/>
              <a:gd name="connsiteY26" fmla="*/ 890587 h 1238249"/>
              <a:gd name="connsiteX27" fmla="*/ 581025 w 716756"/>
              <a:gd name="connsiteY27" fmla="*/ 912018 h 1238249"/>
              <a:gd name="connsiteX28" fmla="*/ 576262 w 716756"/>
              <a:gd name="connsiteY28" fmla="*/ 935831 h 1238249"/>
              <a:gd name="connsiteX29" fmla="*/ 604837 w 716756"/>
              <a:gd name="connsiteY29" fmla="*/ 942975 h 1238249"/>
              <a:gd name="connsiteX30" fmla="*/ 597694 w 716756"/>
              <a:gd name="connsiteY30" fmla="*/ 962025 h 1238249"/>
              <a:gd name="connsiteX31" fmla="*/ 581025 w 716756"/>
              <a:gd name="connsiteY31" fmla="*/ 976312 h 1238249"/>
              <a:gd name="connsiteX32" fmla="*/ 590548 w 716756"/>
              <a:gd name="connsiteY32" fmla="*/ 995361 h 1238249"/>
              <a:gd name="connsiteX33" fmla="*/ 614362 w 716756"/>
              <a:gd name="connsiteY33" fmla="*/ 990599 h 1238249"/>
              <a:gd name="connsiteX34" fmla="*/ 623886 w 716756"/>
              <a:gd name="connsiteY34" fmla="*/ 1004886 h 1238249"/>
              <a:gd name="connsiteX35" fmla="*/ 619124 w 716756"/>
              <a:gd name="connsiteY35" fmla="*/ 1021556 h 1238249"/>
              <a:gd name="connsiteX36" fmla="*/ 616744 w 716756"/>
              <a:gd name="connsiteY36" fmla="*/ 1045368 h 1238249"/>
              <a:gd name="connsiteX37" fmla="*/ 611981 w 716756"/>
              <a:gd name="connsiteY37" fmla="*/ 1076325 h 1238249"/>
              <a:gd name="connsiteX38" fmla="*/ 640556 w 716756"/>
              <a:gd name="connsiteY38" fmla="*/ 1119187 h 1238249"/>
              <a:gd name="connsiteX39" fmla="*/ 664370 w 716756"/>
              <a:gd name="connsiteY39" fmla="*/ 1150143 h 1238249"/>
              <a:gd name="connsiteX40" fmla="*/ 673893 w 716756"/>
              <a:gd name="connsiteY40" fmla="*/ 1162050 h 1238249"/>
              <a:gd name="connsiteX41" fmla="*/ 688182 w 716756"/>
              <a:gd name="connsiteY41" fmla="*/ 1204911 h 1238249"/>
              <a:gd name="connsiteX42" fmla="*/ 716756 w 716756"/>
              <a:gd name="connsiteY42" fmla="*/ 1238249 h 1238249"/>
              <a:gd name="connsiteX0" fmla="*/ 0 w 688182"/>
              <a:gd name="connsiteY0" fmla="*/ 4762 h 1204911"/>
              <a:gd name="connsiteX1" fmla="*/ 45244 w 688182"/>
              <a:gd name="connsiteY1" fmla="*/ 0 h 1204911"/>
              <a:gd name="connsiteX2" fmla="*/ 73819 w 688182"/>
              <a:gd name="connsiteY2" fmla="*/ 7143 h 1204911"/>
              <a:gd name="connsiteX3" fmla="*/ 97631 w 688182"/>
              <a:gd name="connsiteY3" fmla="*/ 23812 h 1204911"/>
              <a:gd name="connsiteX4" fmla="*/ 133350 w 688182"/>
              <a:gd name="connsiteY4" fmla="*/ 54768 h 1204911"/>
              <a:gd name="connsiteX5" fmla="*/ 150019 w 688182"/>
              <a:gd name="connsiteY5" fmla="*/ 97631 h 1204911"/>
              <a:gd name="connsiteX6" fmla="*/ 166687 w 688182"/>
              <a:gd name="connsiteY6" fmla="*/ 133350 h 1204911"/>
              <a:gd name="connsiteX7" fmla="*/ 166687 w 688182"/>
              <a:gd name="connsiteY7" fmla="*/ 176212 h 1204911"/>
              <a:gd name="connsiteX8" fmla="*/ 200025 w 688182"/>
              <a:gd name="connsiteY8" fmla="*/ 204787 h 1204911"/>
              <a:gd name="connsiteX9" fmla="*/ 209550 w 688182"/>
              <a:gd name="connsiteY9" fmla="*/ 235743 h 1204911"/>
              <a:gd name="connsiteX10" fmla="*/ 211931 w 688182"/>
              <a:gd name="connsiteY10" fmla="*/ 266700 h 1204911"/>
              <a:gd name="connsiteX11" fmla="*/ 221456 w 688182"/>
              <a:gd name="connsiteY11" fmla="*/ 307181 h 1204911"/>
              <a:gd name="connsiteX12" fmla="*/ 252412 w 688182"/>
              <a:gd name="connsiteY12" fmla="*/ 326231 h 1204911"/>
              <a:gd name="connsiteX13" fmla="*/ 273844 w 688182"/>
              <a:gd name="connsiteY13" fmla="*/ 359568 h 1204911"/>
              <a:gd name="connsiteX14" fmla="*/ 273844 w 688182"/>
              <a:gd name="connsiteY14" fmla="*/ 390525 h 1204911"/>
              <a:gd name="connsiteX15" fmla="*/ 297656 w 688182"/>
              <a:gd name="connsiteY15" fmla="*/ 419100 h 1204911"/>
              <a:gd name="connsiteX16" fmla="*/ 338137 w 688182"/>
              <a:gd name="connsiteY16" fmla="*/ 445293 h 1204911"/>
              <a:gd name="connsiteX17" fmla="*/ 354806 w 688182"/>
              <a:gd name="connsiteY17" fmla="*/ 504825 h 1204911"/>
              <a:gd name="connsiteX18" fmla="*/ 378619 w 688182"/>
              <a:gd name="connsiteY18" fmla="*/ 545306 h 1204911"/>
              <a:gd name="connsiteX19" fmla="*/ 402431 w 688182"/>
              <a:gd name="connsiteY19" fmla="*/ 588168 h 1204911"/>
              <a:gd name="connsiteX20" fmla="*/ 402431 w 688182"/>
              <a:gd name="connsiteY20" fmla="*/ 621506 h 1204911"/>
              <a:gd name="connsiteX21" fmla="*/ 419100 w 688182"/>
              <a:gd name="connsiteY21" fmla="*/ 661987 h 1204911"/>
              <a:gd name="connsiteX22" fmla="*/ 445294 w 688182"/>
              <a:gd name="connsiteY22" fmla="*/ 731043 h 1204911"/>
              <a:gd name="connsiteX23" fmla="*/ 466725 w 688182"/>
              <a:gd name="connsiteY23" fmla="*/ 788193 h 1204911"/>
              <a:gd name="connsiteX24" fmla="*/ 504825 w 688182"/>
              <a:gd name="connsiteY24" fmla="*/ 835818 h 1204911"/>
              <a:gd name="connsiteX25" fmla="*/ 552450 w 688182"/>
              <a:gd name="connsiteY25" fmla="*/ 890587 h 1204911"/>
              <a:gd name="connsiteX26" fmla="*/ 576262 w 688182"/>
              <a:gd name="connsiteY26" fmla="*/ 890587 h 1204911"/>
              <a:gd name="connsiteX27" fmla="*/ 581025 w 688182"/>
              <a:gd name="connsiteY27" fmla="*/ 912018 h 1204911"/>
              <a:gd name="connsiteX28" fmla="*/ 576262 w 688182"/>
              <a:gd name="connsiteY28" fmla="*/ 935831 h 1204911"/>
              <a:gd name="connsiteX29" fmla="*/ 604837 w 688182"/>
              <a:gd name="connsiteY29" fmla="*/ 942975 h 1204911"/>
              <a:gd name="connsiteX30" fmla="*/ 597694 w 688182"/>
              <a:gd name="connsiteY30" fmla="*/ 962025 h 1204911"/>
              <a:gd name="connsiteX31" fmla="*/ 581025 w 688182"/>
              <a:gd name="connsiteY31" fmla="*/ 976312 h 1204911"/>
              <a:gd name="connsiteX32" fmla="*/ 590548 w 688182"/>
              <a:gd name="connsiteY32" fmla="*/ 995361 h 1204911"/>
              <a:gd name="connsiteX33" fmla="*/ 614362 w 688182"/>
              <a:gd name="connsiteY33" fmla="*/ 990599 h 1204911"/>
              <a:gd name="connsiteX34" fmla="*/ 623886 w 688182"/>
              <a:gd name="connsiteY34" fmla="*/ 1004886 h 1204911"/>
              <a:gd name="connsiteX35" fmla="*/ 619124 w 688182"/>
              <a:gd name="connsiteY35" fmla="*/ 1021556 h 1204911"/>
              <a:gd name="connsiteX36" fmla="*/ 616744 w 688182"/>
              <a:gd name="connsiteY36" fmla="*/ 1045368 h 1204911"/>
              <a:gd name="connsiteX37" fmla="*/ 611981 w 688182"/>
              <a:gd name="connsiteY37" fmla="*/ 1076325 h 1204911"/>
              <a:gd name="connsiteX38" fmla="*/ 640556 w 688182"/>
              <a:gd name="connsiteY38" fmla="*/ 1119187 h 1204911"/>
              <a:gd name="connsiteX39" fmla="*/ 664370 w 688182"/>
              <a:gd name="connsiteY39" fmla="*/ 1150143 h 1204911"/>
              <a:gd name="connsiteX40" fmla="*/ 673893 w 688182"/>
              <a:gd name="connsiteY40" fmla="*/ 1162050 h 1204911"/>
              <a:gd name="connsiteX41" fmla="*/ 688182 w 688182"/>
              <a:gd name="connsiteY41" fmla="*/ 1204911 h 1204911"/>
              <a:gd name="connsiteX0" fmla="*/ 0 w 673893"/>
              <a:gd name="connsiteY0" fmla="*/ 4762 h 1162050"/>
              <a:gd name="connsiteX1" fmla="*/ 45244 w 673893"/>
              <a:gd name="connsiteY1" fmla="*/ 0 h 1162050"/>
              <a:gd name="connsiteX2" fmla="*/ 73819 w 673893"/>
              <a:gd name="connsiteY2" fmla="*/ 7143 h 1162050"/>
              <a:gd name="connsiteX3" fmla="*/ 97631 w 673893"/>
              <a:gd name="connsiteY3" fmla="*/ 23812 h 1162050"/>
              <a:gd name="connsiteX4" fmla="*/ 133350 w 673893"/>
              <a:gd name="connsiteY4" fmla="*/ 54768 h 1162050"/>
              <a:gd name="connsiteX5" fmla="*/ 150019 w 673893"/>
              <a:gd name="connsiteY5" fmla="*/ 97631 h 1162050"/>
              <a:gd name="connsiteX6" fmla="*/ 166687 w 673893"/>
              <a:gd name="connsiteY6" fmla="*/ 133350 h 1162050"/>
              <a:gd name="connsiteX7" fmla="*/ 166687 w 673893"/>
              <a:gd name="connsiteY7" fmla="*/ 176212 h 1162050"/>
              <a:gd name="connsiteX8" fmla="*/ 200025 w 673893"/>
              <a:gd name="connsiteY8" fmla="*/ 204787 h 1162050"/>
              <a:gd name="connsiteX9" fmla="*/ 209550 w 673893"/>
              <a:gd name="connsiteY9" fmla="*/ 235743 h 1162050"/>
              <a:gd name="connsiteX10" fmla="*/ 211931 w 673893"/>
              <a:gd name="connsiteY10" fmla="*/ 266700 h 1162050"/>
              <a:gd name="connsiteX11" fmla="*/ 221456 w 673893"/>
              <a:gd name="connsiteY11" fmla="*/ 307181 h 1162050"/>
              <a:gd name="connsiteX12" fmla="*/ 252412 w 673893"/>
              <a:gd name="connsiteY12" fmla="*/ 326231 h 1162050"/>
              <a:gd name="connsiteX13" fmla="*/ 273844 w 673893"/>
              <a:gd name="connsiteY13" fmla="*/ 359568 h 1162050"/>
              <a:gd name="connsiteX14" fmla="*/ 273844 w 673893"/>
              <a:gd name="connsiteY14" fmla="*/ 390525 h 1162050"/>
              <a:gd name="connsiteX15" fmla="*/ 297656 w 673893"/>
              <a:gd name="connsiteY15" fmla="*/ 419100 h 1162050"/>
              <a:gd name="connsiteX16" fmla="*/ 338137 w 673893"/>
              <a:gd name="connsiteY16" fmla="*/ 445293 h 1162050"/>
              <a:gd name="connsiteX17" fmla="*/ 354806 w 673893"/>
              <a:gd name="connsiteY17" fmla="*/ 504825 h 1162050"/>
              <a:gd name="connsiteX18" fmla="*/ 378619 w 673893"/>
              <a:gd name="connsiteY18" fmla="*/ 545306 h 1162050"/>
              <a:gd name="connsiteX19" fmla="*/ 402431 w 673893"/>
              <a:gd name="connsiteY19" fmla="*/ 588168 h 1162050"/>
              <a:gd name="connsiteX20" fmla="*/ 402431 w 673893"/>
              <a:gd name="connsiteY20" fmla="*/ 621506 h 1162050"/>
              <a:gd name="connsiteX21" fmla="*/ 419100 w 673893"/>
              <a:gd name="connsiteY21" fmla="*/ 661987 h 1162050"/>
              <a:gd name="connsiteX22" fmla="*/ 445294 w 673893"/>
              <a:gd name="connsiteY22" fmla="*/ 731043 h 1162050"/>
              <a:gd name="connsiteX23" fmla="*/ 466725 w 673893"/>
              <a:gd name="connsiteY23" fmla="*/ 788193 h 1162050"/>
              <a:gd name="connsiteX24" fmla="*/ 504825 w 673893"/>
              <a:gd name="connsiteY24" fmla="*/ 835818 h 1162050"/>
              <a:gd name="connsiteX25" fmla="*/ 552450 w 673893"/>
              <a:gd name="connsiteY25" fmla="*/ 890587 h 1162050"/>
              <a:gd name="connsiteX26" fmla="*/ 576262 w 673893"/>
              <a:gd name="connsiteY26" fmla="*/ 890587 h 1162050"/>
              <a:gd name="connsiteX27" fmla="*/ 581025 w 673893"/>
              <a:gd name="connsiteY27" fmla="*/ 912018 h 1162050"/>
              <a:gd name="connsiteX28" fmla="*/ 576262 w 673893"/>
              <a:gd name="connsiteY28" fmla="*/ 935831 h 1162050"/>
              <a:gd name="connsiteX29" fmla="*/ 604837 w 673893"/>
              <a:gd name="connsiteY29" fmla="*/ 942975 h 1162050"/>
              <a:gd name="connsiteX30" fmla="*/ 597694 w 673893"/>
              <a:gd name="connsiteY30" fmla="*/ 962025 h 1162050"/>
              <a:gd name="connsiteX31" fmla="*/ 581025 w 673893"/>
              <a:gd name="connsiteY31" fmla="*/ 976312 h 1162050"/>
              <a:gd name="connsiteX32" fmla="*/ 590548 w 673893"/>
              <a:gd name="connsiteY32" fmla="*/ 995361 h 1162050"/>
              <a:gd name="connsiteX33" fmla="*/ 614362 w 673893"/>
              <a:gd name="connsiteY33" fmla="*/ 990599 h 1162050"/>
              <a:gd name="connsiteX34" fmla="*/ 623886 w 673893"/>
              <a:gd name="connsiteY34" fmla="*/ 1004886 h 1162050"/>
              <a:gd name="connsiteX35" fmla="*/ 619124 w 673893"/>
              <a:gd name="connsiteY35" fmla="*/ 1021556 h 1162050"/>
              <a:gd name="connsiteX36" fmla="*/ 616744 w 673893"/>
              <a:gd name="connsiteY36" fmla="*/ 1045368 h 1162050"/>
              <a:gd name="connsiteX37" fmla="*/ 611981 w 673893"/>
              <a:gd name="connsiteY37" fmla="*/ 1076325 h 1162050"/>
              <a:gd name="connsiteX38" fmla="*/ 640556 w 673893"/>
              <a:gd name="connsiteY38" fmla="*/ 1119187 h 1162050"/>
              <a:gd name="connsiteX39" fmla="*/ 664370 w 673893"/>
              <a:gd name="connsiteY39" fmla="*/ 1150143 h 1162050"/>
              <a:gd name="connsiteX40" fmla="*/ 673893 w 673893"/>
              <a:gd name="connsiteY40" fmla="*/ 1162050 h 1162050"/>
              <a:gd name="connsiteX0" fmla="*/ 0 w 664370"/>
              <a:gd name="connsiteY0" fmla="*/ 4762 h 1150143"/>
              <a:gd name="connsiteX1" fmla="*/ 45244 w 664370"/>
              <a:gd name="connsiteY1" fmla="*/ 0 h 1150143"/>
              <a:gd name="connsiteX2" fmla="*/ 73819 w 664370"/>
              <a:gd name="connsiteY2" fmla="*/ 7143 h 1150143"/>
              <a:gd name="connsiteX3" fmla="*/ 97631 w 664370"/>
              <a:gd name="connsiteY3" fmla="*/ 23812 h 1150143"/>
              <a:gd name="connsiteX4" fmla="*/ 133350 w 664370"/>
              <a:gd name="connsiteY4" fmla="*/ 54768 h 1150143"/>
              <a:gd name="connsiteX5" fmla="*/ 150019 w 664370"/>
              <a:gd name="connsiteY5" fmla="*/ 97631 h 1150143"/>
              <a:gd name="connsiteX6" fmla="*/ 166687 w 664370"/>
              <a:gd name="connsiteY6" fmla="*/ 133350 h 1150143"/>
              <a:gd name="connsiteX7" fmla="*/ 166687 w 664370"/>
              <a:gd name="connsiteY7" fmla="*/ 176212 h 1150143"/>
              <a:gd name="connsiteX8" fmla="*/ 200025 w 664370"/>
              <a:gd name="connsiteY8" fmla="*/ 204787 h 1150143"/>
              <a:gd name="connsiteX9" fmla="*/ 209550 w 664370"/>
              <a:gd name="connsiteY9" fmla="*/ 235743 h 1150143"/>
              <a:gd name="connsiteX10" fmla="*/ 211931 w 664370"/>
              <a:gd name="connsiteY10" fmla="*/ 266700 h 1150143"/>
              <a:gd name="connsiteX11" fmla="*/ 221456 w 664370"/>
              <a:gd name="connsiteY11" fmla="*/ 307181 h 1150143"/>
              <a:gd name="connsiteX12" fmla="*/ 252412 w 664370"/>
              <a:gd name="connsiteY12" fmla="*/ 326231 h 1150143"/>
              <a:gd name="connsiteX13" fmla="*/ 273844 w 664370"/>
              <a:gd name="connsiteY13" fmla="*/ 359568 h 1150143"/>
              <a:gd name="connsiteX14" fmla="*/ 273844 w 664370"/>
              <a:gd name="connsiteY14" fmla="*/ 390525 h 1150143"/>
              <a:gd name="connsiteX15" fmla="*/ 297656 w 664370"/>
              <a:gd name="connsiteY15" fmla="*/ 419100 h 1150143"/>
              <a:gd name="connsiteX16" fmla="*/ 338137 w 664370"/>
              <a:gd name="connsiteY16" fmla="*/ 445293 h 1150143"/>
              <a:gd name="connsiteX17" fmla="*/ 354806 w 664370"/>
              <a:gd name="connsiteY17" fmla="*/ 504825 h 1150143"/>
              <a:gd name="connsiteX18" fmla="*/ 378619 w 664370"/>
              <a:gd name="connsiteY18" fmla="*/ 545306 h 1150143"/>
              <a:gd name="connsiteX19" fmla="*/ 402431 w 664370"/>
              <a:gd name="connsiteY19" fmla="*/ 588168 h 1150143"/>
              <a:gd name="connsiteX20" fmla="*/ 402431 w 664370"/>
              <a:gd name="connsiteY20" fmla="*/ 621506 h 1150143"/>
              <a:gd name="connsiteX21" fmla="*/ 419100 w 664370"/>
              <a:gd name="connsiteY21" fmla="*/ 661987 h 1150143"/>
              <a:gd name="connsiteX22" fmla="*/ 445294 w 664370"/>
              <a:gd name="connsiteY22" fmla="*/ 731043 h 1150143"/>
              <a:gd name="connsiteX23" fmla="*/ 466725 w 664370"/>
              <a:gd name="connsiteY23" fmla="*/ 788193 h 1150143"/>
              <a:gd name="connsiteX24" fmla="*/ 504825 w 664370"/>
              <a:gd name="connsiteY24" fmla="*/ 835818 h 1150143"/>
              <a:gd name="connsiteX25" fmla="*/ 552450 w 664370"/>
              <a:gd name="connsiteY25" fmla="*/ 890587 h 1150143"/>
              <a:gd name="connsiteX26" fmla="*/ 576262 w 664370"/>
              <a:gd name="connsiteY26" fmla="*/ 890587 h 1150143"/>
              <a:gd name="connsiteX27" fmla="*/ 581025 w 664370"/>
              <a:gd name="connsiteY27" fmla="*/ 912018 h 1150143"/>
              <a:gd name="connsiteX28" fmla="*/ 576262 w 664370"/>
              <a:gd name="connsiteY28" fmla="*/ 935831 h 1150143"/>
              <a:gd name="connsiteX29" fmla="*/ 604837 w 664370"/>
              <a:gd name="connsiteY29" fmla="*/ 942975 h 1150143"/>
              <a:gd name="connsiteX30" fmla="*/ 597694 w 664370"/>
              <a:gd name="connsiteY30" fmla="*/ 962025 h 1150143"/>
              <a:gd name="connsiteX31" fmla="*/ 581025 w 664370"/>
              <a:gd name="connsiteY31" fmla="*/ 976312 h 1150143"/>
              <a:gd name="connsiteX32" fmla="*/ 590548 w 664370"/>
              <a:gd name="connsiteY32" fmla="*/ 995361 h 1150143"/>
              <a:gd name="connsiteX33" fmla="*/ 614362 w 664370"/>
              <a:gd name="connsiteY33" fmla="*/ 990599 h 1150143"/>
              <a:gd name="connsiteX34" fmla="*/ 623886 w 664370"/>
              <a:gd name="connsiteY34" fmla="*/ 1004886 h 1150143"/>
              <a:gd name="connsiteX35" fmla="*/ 619124 w 664370"/>
              <a:gd name="connsiteY35" fmla="*/ 1021556 h 1150143"/>
              <a:gd name="connsiteX36" fmla="*/ 616744 w 664370"/>
              <a:gd name="connsiteY36" fmla="*/ 1045368 h 1150143"/>
              <a:gd name="connsiteX37" fmla="*/ 611981 w 664370"/>
              <a:gd name="connsiteY37" fmla="*/ 1076325 h 1150143"/>
              <a:gd name="connsiteX38" fmla="*/ 640556 w 664370"/>
              <a:gd name="connsiteY38" fmla="*/ 1119187 h 1150143"/>
              <a:gd name="connsiteX39" fmla="*/ 664370 w 664370"/>
              <a:gd name="connsiteY39" fmla="*/ 1150143 h 1150143"/>
              <a:gd name="connsiteX0" fmla="*/ 0 w 640556"/>
              <a:gd name="connsiteY0" fmla="*/ 4762 h 1119187"/>
              <a:gd name="connsiteX1" fmla="*/ 45244 w 640556"/>
              <a:gd name="connsiteY1" fmla="*/ 0 h 1119187"/>
              <a:gd name="connsiteX2" fmla="*/ 73819 w 640556"/>
              <a:gd name="connsiteY2" fmla="*/ 7143 h 1119187"/>
              <a:gd name="connsiteX3" fmla="*/ 97631 w 640556"/>
              <a:gd name="connsiteY3" fmla="*/ 23812 h 1119187"/>
              <a:gd name="connsiteX4" fmla="*/ 133350 w 640556"/>
              <a:gd name="connsiteY4" fmla="*/ 54768 h 1119187"/>
              <a:gd name="connsiteX5" fmla="*/ 150019 w 640556"/>
              <a:gd name="connsiteY5" fmla="*/ 97631 h 1119187"/>
              <a:gd name="connsiteX6" fmla="*/ 166687 w 640556"/>
              <a:gd name="connsiteY6" fmla="*/ 133350 h 1119187"/>
              <a:gd name="connsiteX7" fmla="*/ 166687 w 640556"/>
              <a:gd name="connsiteY7" fmla="*/ 176212 h 1119187"/>
              <a:gd name="connsiteX8" fmla="*/ 200025 w 640556"/>
              <a:gd name="connsiteY8" fmla="*/ 204787 h 1119187"/>
              <a:gd name="connsiteX9" fmla="*/ 209550 w 640556"/>
              <a:gd name="connsiteY9" fmla="*/ 235743 h 1119187"/>
              <a:gd name="connsiteX10" fmla="*/ 211931 w 640556"/>
              <a:gd name="connsiteY10" fmla="*/ 266700 h 1119187"/>
              <a:gd name="connsiteX11" fmla="*/ 221456 w 640556"/>
              <a:gd name="connsiteY11" fmla="*/ 307181 h 1119187"/>
              <a:gd name="connsiteX12" fmla="*/ 252412 w 640556"/>
              <a:gd name="connsiteY12" fmla="*/ 326231 h 1119187"/>
              <a:gd name="connsiteX13" fmla="*/ 273844 w 640556"/>
              <a:gd name="connsiteY13" fmla="*/ 359568 h 1119187"/>
              <a:gd name="connsiteX14" fmla="*/ 273844 w 640556"/>
              <a:gd name="connsiteY14" fmla="*/ 390525 h 1119187"/>
              <a:gd name="connsiteX15" fmla="*/ 297656 w 640556"/>
              <a:gd name="connsiteY15" fmla="*/ 419100 h 1119187"/>
              <a:gd name="connsiteX16" fmla="*/ 338137 w 640556"/>
              <a:gd name="connsiteY16" fmla="*/ 445293 h 1119187"/>
              <a:gd name="connsiteX17" fmla="*/ 354806 w 640556"/>
              <a:gd name="connsiteY17" fmla="*/ 504825 h 1119187"/>
              <a:gd name="connsiteX18" fmla="*/ 378619 w 640556"/>
              <a:gd name="connsiteY18" fmla="*/ 545306 h 1119187"/>
              <a:gd name="connsiteX19" fmla="*/ 402431 w 640556"/>
              <a:gd name="connsiteY19" fmla="*/ 588168 h 1119187"/>
              <a:gd name="connsiteX20" fmla="*/ 402431 w 640556"/>
              <a:gd name="connsiteY20" fmla="*/ 621506 h 1119187"/>
              <a:gd name="connsiteX21" fmla="*/ 419100 w 640556"/>
              <a:gd name="connsiteY21" fmla="*/ 661987 h 1119187"/>
              <a:gd name="connsiteX22" fmla="*/ 445294 w 640556"/>
              <a:gd name="connsiteY22" fmla="*/ 731043 h 1119187"/>
              <a:gd name="connsiteX23" fmla="*/ 466725 w 640556"/>
              <a:gd name="connsiteY23" fmla="*/ 788193 h 1119187"/>
              <a:gd name="connsiteX24" fmla="*/ 504825 w 640556"/>
              <a:gd name="connsiteY24" fmla="*/ 835818 h 1119187"/>
              <a:gd name="connsiteX25" fmla="*/ 552450 w 640556"/>
              <a:gd name="connsiteY25" fmla="*/ 890587 h 1119187"/>
              <a:gd name="connsiteX26" fmla="*/ 576262 w 640556"/>
              <a:gd name="connsiteY26" fmla="*/ 890587 h 1119187"/>
              <a:gd name="connsiteX27" fmla="*/ 581025 w 640556"/>
              <a:gd name="connsiteY27" fmla="*/ 912018 h 1119187"/>
              <a:gd name="connsiteX28" fmla="*/ 576262 w 640556"/>
              <a:gd name="connsiteY28" fmla="*/ 935831 h 1119187"/>
              <a:gd name="connsiteX29" fmla="*/ 604837 w 640556"/>
              <a:gd name="connsiteY29" fmla="*/ 942975 h 1119187"/>
              <a:gd name="connsiteX30" fmla="*/ 597694 w 640556"/>
              <a:gd name="connsiteY30" fmla="*/ 962025 h 1119187"/>
              <a:gd name="connsiteX31" fmla="*/ 581025 w 640556"/>
              <a:gd name="connsiteY31" fmla="*/ 976312 h 1119187"/>
              <a:gd name="connsiteX32" fmla="*/ 590548 w 640556"/>
              <a:gd name="connsiteY32" fmla="*/ 995361 h 1119187"/>
              <a:gd name="connsiteX33" fmla="*/ 614362 w 640556"/>
              <a:gd name="connsiteY33" fmla="*/ 990599 h 1119187"/>
              <a:gd name="connsiteX34" fmla="*/ 623886 w 640556"/>
              <a:gd name="connsiteY34" fmla="*/ 1004886 h 1119187"/>
              <a:gd name="connsiteX35" fmla="*/ 619124 w 640556"/>
              <a:gd name="connsiteY35" fmla="*/ 1021556 h 1119187"/>
              <a:gd name="connsiteX36" fmla="*/ 616744 w 640556"/>
              <a:gd name="connsiteY36" fmla="*/ 1045368 h 1119187"/>
              <a:gd name="connsiteX37" fmla="*/ 611981 w 640556"/>
              <a:gd name="connsiteY37" fmla="*/ 1076325 h 1119187"/>
              <a:gd name="connsiteX38" fmla="*/ 640556 w 640556"/>
              <a:gd name="connsiteY38" fmla="*/ 1119187 h 1119187"/>
              <a:gd name="connsiteX0" fmla="*/ 0 w 623886"/>
              <a:gd name="connsiteY0" fmla="*/ 4762 h 1076325"/>
              <a:gd name="connsiteX1" fmla="*/ 45244 w 623886"/>
              <a:gd name="connsiteY1" fmla="*/ 0 h 1076325"/>
              <a:gd name="connsiteX2" fmla="*/ 73819 w 623886"/>
              <a:gd name="connsiteY2" fmla="*/ 7143 h 1076325"/>
              <a:gd name="connsiteX3" fmla="*/ 97631 w 623886"/>
              <a:gd name="connsiteY3" fmla="*/ 23812 h 1076325"/>
              <a:gd name="connsiteX4" fmla="*/ 133350 w 623886"/>
              <a:gd name="connsiteY4" fmla="*/ 54768 h 1076325"/>
              <a:gd name="connsiteX5" fmla="*/ 150019 w 623886"/>
              <a:gd name="connsiteY5" fmla="*/ 97631 h 1076325"/>
              <a:gd name="connsiteX6" fmla="*/ 166687 w 623886"/>
              <a:gd name="connsiteY6" fmla="*/ 133350 h 1076325"/>
              <a:gd name="connsiteX7" fmla="*/ 166687 w 623886"/>
              <a:gd name="connsiteY7" fmla="*/ 176212 h 1076325"/>
              <a:gd name="connsiteX8" fmla="*/ 200025 w 623886"/>
              <a:gd name="connsiteY8" fmla="*/ 204787 h 1076325"/>
              <a:gd name="connsiteX9" fmla="*/ 209550 w 623886"/>
              <a:gd name="connsiteY9" fmla="*/ 235743 h 1076325"/>
              <a:gd name="connsiteX10" fmla="*/ 211931 w 623886"/>
              <a:gd name="connsiteY10" fmla="*/ 266700 h 1076325"/>
              <a:gd name="connsiteX11" fmla="*/ 221456 w 623886"/>
              <a:gd name="connsiteY11" fmla="*/ 307181 h 1076325"/>
              <a:gd name="connsiteX12" fmla="*/ 252412 w 623886"/>
              <a:gd name="connsiteY12" fmla="*/ 326231 h 1076325"/>
              <a:gd name="connsiteX13" fmla="*/ 273844 w 623886"/>
              <a:gd name="connsiteY13" fmla="*/ 359568 h 1076325"/>
              <a:gd name="connsiteX14" fmla="*/ 273844 w 623886"/>
              <a:gd name="connsiteY14" fmla="*/ 390525 h 1076325"/>
              <a:gd name="connsiteX15" fmla="*/ 297656 w 623886"/>
              <a:gd name="connsiteY15" fmla="*/ 419100 h 1076325"/>
              <a:gd name="connsiteX16" fmla="*/ 338137 w 623886"/>
              <a:gd name="connsiteY16" fmla="*/ 445293 h 1076325"/>
              <a:gd name="connsiteX17" fmla="*/ 354806 w 623886"/>
              <a:gd name="connsiteY17" fmla="*/ 504825 h 1076325"/>
              <a:gd name="connsiteX18" fmla="*/ 378619 w 623886"/>
              <a:gd name="connsiteY18" fmla="*/ 545306 h 1076325"/>
              <a:gd name="connsiteX19" fmla="*/ 402431 w 623886"/>
              <a:gd name="connsiteY19" fmla="*/ 588168 h 1076325"/>
              <a:gd name="connsiteX20" fmla="*/ 402431 w 623886"/>
              <a:gd name="connsiteY20" fmla="*/ 621506 h 1076325"/>
              <a:gd name="connsiteX21" fmla="*/ 419100 w 623886"/>
              <a:gd name="connsiteY21" fmla="*/ 661987 h 1076325"/>
              <a:gd name="connsiteX22" fmla="*/ 445294 w 623886"/>
              <a:gd name="connsiteY22" fmla="*/ 731043 h 1076325"/>
              <a:gd name="connsiteX23" fmla="*/ 466725 w 623886"/>
              <a:gd name="connsiteY23" fmla="*/ 788193 h 1076325"/>
              <a:gd name="connsiteX24" fmla="*/ 504825 w 623886"/>
              <a:gd name="connsiteY24" fmla="*/ 835818 h 1076325"/>
              <a:gd name="connsiteX25" fmla="*/ 552450 w 623886"/>
              <a:gd name="connsiteY25" fmla="*/ 890587 h 1076325"/>
              <a:gd name="connsiteX26" fmla="*/ 576262 w 623886"/>
              <a:gd name="connsiteY26" fmla="*/ 890587 h 1076325"/>
              <a:gd name="connsiteX27" fmla="*/ 581025 w 623886"/>
              <a:gd name="connsiteY27" fmla="*/ 912018 h 1076325"/>
              <a:gd name="connsiteX28" fmla="*/ 576262 w 623886"/>
              <a:gd name="connsiteY28" fmla="*/ 935831 h 1076325"/>
              <a:gd name="connsiteX29" fmla="*/ 604837 w 623886"/>
              <a:gd name="connsiteY29" fmla="*/ 942975 h 1076325"/>
              <a:gd name="connsiteX30" fmla="*/ 597694 w 623886"/>
              <a:gd name="connsiteY30" fmla="*/ 962025 h 1076325"/>
              <a:gd name="connsiteX31" fmla="*/ 581025 w 623886"/>
              <a:gd name="connsiteY31" fmla="*/ 976312 h 1076325"/>
              <a:gd name="connsiteX32" fmla="*/ 590548 w 623886"/>
              <a:gd name="connsiteY32" fmla="*/ 995361 h 1076325"/>
              <a:gd name="connsiteX33" fmla="*/ 614362 w 623886"/>
              <a:gd name="connsiteY33" fmla="*/ 990599 h 1076325"/>
              <a:gd name="connsiteX34" fmla="*/ 623886 w 623886"/>
              <a:gd name="connsiteY34" fmla="*/ 1004886 h 1076325"/>
              <a:gd name="connsiteX35" fmla="*/ 619124 w 623886"/>
              <a:gd name="connsiteY35" fmla="*/ 1021556 h 1076325"/>
              <a:gd name="connsiteX36" fmla="*/ 616744 w 623886"/>
              <a:gd name="connsiteY36" fmla="*/ 1045368 h 1076325"/>
              <a:gd name="connsiteX37" fmla="*/ 611981 w 623886"/>
              <a:gd name="connsiteY37" fmla="*/ 1076325 h 1076325"/>
              <a:gd name="connsiteX0" fmla="*/ 0 w 623886"/>
              <a:gd name="connsiteY0" fmla="*/ 4762 h 1045368"/>
              <a:gd name="connsiteX1" fmla="*/ 45244 w 623886"/>
              <a:gd name="connsiteY1" fmla="*/ 0 h 1045368"/>
              <a:gd name="connsiteX2" fmla="*/ 73819 w 623886"/>
              <a:gd name="connsiteY2" fmla="*/ 7143 h 1045368"/>
              <a:gd name="connsiteX3" fmla="*/ 97631 w 623886"/>
              <a:gd name="connsiteY3" fmla="*/ 23812 h 1045368"/>
              <a:gd name="connsiteX4" fmla="*/ 133350 w 623886"/>
              <a:gd name="connsiteY4" fmla="*/ 54768 h 1045368"/>
              <a:gd name="connsiteX5" fmla="*/ 150019 w 623886"/>
              <a:gd name="connsiteY5" fmla="*/ 97631 h 1045368"/>
              <a:gd name="connsiteX6" fmla="*/ 166687 w 623886"/>
              <a:gd name="connsiteY6" fmla="*/ 133350 h 1045368"/>
              <a:gd name="connsiteX7" fmla="*/ 166687 w 623886"/>
              <a:gd name="connsiteY7" fmla="*/ 176212 h 1045368"/>
              <a:gd name="connsiteX8" fmla="*/ 200025 w 623886"/>
              <a:gd name="connsiteY8" fmla="*/ 204787 h 1045368"/>
              <a:gd name="connsiteX9" fmla="*/ 209550 w 623886"/>
              <a:gd name="connsiteY9" fmla="*/ 235743 h 1045368"/>
              <a:gd name="connsiteX10" fmla="*/ 211931 w 623886"/>
              <a:gd name="connsiteY10" fmla="*/ 266700 h 1045368"/>
              <a:gd name="connsiteX11" fmla="*/ 221456 w 623886"/>
              <a:gd name="connsiteY11" fmla="*/ 307181 h 1045368"/>
              <a:gd name="connsiteX12" fmla="*/ 252412 w 623886"/>
              <a:gd name="connsiteY12" fmla="*/ 326231 h 1045368"/>
              <a:gd name="connsiteX13" fmla="*/ 273844 w 623886"/>
              <a:gd name="connsiteY13" fmla="*/ 359568 h 1045368"/>
              <a:gd name="connsiteX14" fmla="*/ 273844 w 623886"/>
              <a:gd name="connsiteY14" fmla="*/ 390525 h 1045368"/>
              <a:gd name="connsiteX15" fmla="*/ 297656 w 623886"/>
              <a:gd name="connsiteY15" fmla="*/ 419100 h 1045368"/>
              <a:gd name="connsiteX16" fmla="*/ 338137 w 623886"/>
              <a:gd name="connsiteY16" fmla="*/ 445293 h 1045368"/>
              <a:gd name="connsiteX17" fmla="*/ 354806 w 623886"/>
              <a:gd name="connsiteY17" fmla="*/ 504825 h 1045368"/>
              <a:gd name="connsiteX18" fmla="*/ 378619 w 623886"/>
              <a:gd name="connsiteY18" fmla="*/ 545306 h 1045368"/>
              <a:gd name="connsiteX19" fmla="*/ 402431 w 623886"/>
              <a:gd name="connsiteY19" fmla="*/ 588168 h 1045368"/>
              <a:gd name="connsiteX20" fmla="*/ 402431 w 623886"/>
              <a:gd name="connsiteY20" fmla="*/ 621506 h 1045368"/>
              <a:gd name="connsiteX21" fmla="*/ 419100 w 623886"/>
              <a:gd name="connsiteY21" fmla="*/ 661987 h 1045368"/>
              <a:gd name="connsiteX22" fmla="*/ 445294 w 623886"/>
              <a:gd name="connsiteY22" fmla="*/ 731043 h 1045368"/>
              <a:gd name="connsiteX23" fmla="*/ 466725 w 623886"/>
              <a:gd name="connsiteY23" fmla="*/ 788193 h 1045368"/>
              <a:gd name="connsiteX24" fmla="*/ 504825 w 623886"/>
              <a:gd name="connsiteY24" fmla="*/ 835818 h 1045368"/>
              <a:gd name="connsiteX25" fmla="*/ 552450 w 623886"/>
              <a:gd name="connsiteY25" fmla="*/ 890587 h 1045368"/>
              <a:gd name="connsiteX26" fmla="*/ 576262 w 623886"/>
              <a:gd name="connsiteY26" fmla="*/ 890587 h 1045368"/>
              <a:gd name="connsiteX27" fmla="*/ 581025 w 623886"/>
              <a:gd name="connsiteY27" fmla="*/ 912018 h 1045368"/>
              <a:gd name="connsiteX28" fmla="*/ 576262 w 623886"/>
              <a:gd name="connsiteY28" fmla="*/ 935831 h 1045368"/>
              <a:gd name="connsiteX29" fmla="*/ 604837 w 623886"/>
              <a:gd name="connsiteY29" fmla="*/ 942975 h 1045368"/>
              <a:gd name="connsiteX30" fmla="*/ 597694 w 623886"/>
              <a:gd name="connsiteY30" fmla="*/ 962025 h 1045368"/>
              <a:gd name="connsiteX31" fmla="*/ 581025 w 623886"/>
              <a:gd name="connsiteY31" fmla="*/ 976312 h 1045368"/>
              <a:gd name="connsiteX32" fmla="*/ 590548 w 623886"/>
              <a:gd name="connsiteY32" fmla="*/ 995361 h 1045368"/>
              <a:gd name="connsiteX33" fmla="*/ 614362 w 623886"/>
              <a:gd name="connsiteY33" fmla="*/ 990599 h 1045368"/>
              <a:gd name="connsiteX34" fmla="*/ 623886 w 623886"/>
              <a:gd name="connsiteY34" fmla="*/ 1004886 h 1045368"/>
              <a:gd name="connsiteX35" fmla="*/ 619124 w 623886"/>
              <a:gd name="connsiteY35" fmla="*/ 1021556 h 1045368"/>
              <a:gd name="connsiteX36" fmla="*/ 616744 w 623886"/>
              <a:gd name="connsiteY36" fmla="*/ 1045368 h 1045368"/>
              <a:gd name="connsiteX0" fmla="*/ 0 w 623886"/>
              <a:gd name="connsiteY0" fmla="*/ 4762 h 1021556"/>
              <a:gd name="connsiteX1" fmla="*/ 45244 w 623886"/>
              <a:gd name="connsiteY1" fmla="*/ 0 h 1021556"/>
              <a:gd name="connsiteX2" fmla="*/ 73819 w 623886"/>
              <a:gd name="connsiteY2" fmla="*/ 7143 h 1021556"/>
              <a:gd name="connsiteX3" fmla="*/ 97631 w 623886"/>
              <a:gd name="connsiteY3" fmla="*/ 23812 h 1021556"/>
              <a:gd name="connsiteX4" fmla="*/ 133350 w 623886"/>
              <a:gd name="connsiteY4" fmla="*/ 54768 h 1021556"/>
              <a:gd name="connsiteX5" fmla="*/ 150019 w 623886"/>
              <a:gd name="connsiteY5" fmla="*/ 97631 h 1021556"/>
              <a:gd name="connsiteX6" fmla="*/ 166687 w 623886"/>
              <a:gd name="connsiteY6" fmla="*/ 133350 h 1021556"/>
              <a:gd name="connsiteX7" fmla="*/ 166687 w 623886"/>
              <a:gd name="connsiteY7" fmla="*/ 176212 h 1021556"/>
              <a:gd name="connsiteX8" fmla="*/ 200025 w 623886"/>
              <a:gd name="connsiteY8" fmla="*/ 204787 h 1021556"/>
              <a:gd name="connsiteX9" fmla="*/ 209550 w 623886"/>
              <a:gd name="connsiteY9" fmla="*/ 235743 h 1021556"/>
              <a:gd name="connsiteX10" fmla="*/ 211931 w 623886"/>
              <a:gd name="connsiteY10" fmla="*/ 266700 h 1021556"/>
              <a:gd name="connsiteX11" fmla="*/ 221456 w 623886"/>
              <a:gd name="connsiteY11" fmla="*/ 307181 h 1021556"/>
              <a:gd name="connsiteX12" fmla="*/ 252412 w 623886"/>
              <a:gd name="connsiteY12" fmla="*/ 326231 h 1021556"/>
              <a:gd name="connsiteX13" fmla="*/ 273844 w 623886"/>
              <a:gd name="connsiteY13" fmla="*/ 359568 h 1021556"/>
              <a:gd name="connsiteX14" fmla="*/ 273844 w 623886"/>
              <a:gd name="connsiteY14" fmla="*/ 390525 h 1021556"/>
              <a:gd name="connsiteX15" fmla="*/ 297656 w 623886"/>
              <a:gd name="connsiteY15" fmla="*/ 419100 h 1021556"/>
              <a:gd name="connsiteX16" fmla="*/ 338137 w 623886"/>
              <a:gd name="connsiteY16" fmla="*/ 445293 h 1021556"/>
              <a:gd name="connsiteX17" fmla="*/ 354806 w 623886"/>
              <a:gd name="connsiteY17" fmla="*/ 504825 h 1021556"/>
              <a:gd name="connsiteX18" fmla="*/ 378619 w 623886"/>
              <a:gd name="connsiteY18" fmla="*/ 545306 h 1021556"/>
              <a:gd name="connsiteX19" fmla="*/ 402431 w 623886"/>
              <a:gd name="connsiteY19" fmla="*/ 588168 h 1021556"/>
              <a:gd name="connsiteX20" fmla="*/ 402431 w 623886"/>
              <a:gd name="connsiteY20" fmla="*/ 621506 h 1021556"/>
              <a:gd name="connsiteX21" fmla="*/ 419100 w 623886"/>
              <a:gd name="connsiteY21" fmla="*/ 661987 h 1021556"/>
              <a:gd name="connsiteX22" fmla="*/ 445294 w 623886"/>
              <a:gd name="connsiteY22" fmla="*/ 731043 h 1021556"/>
              <a:gd name="connsiteX23" fmla="*/ 466725 w 623886"/>
              <a:gd name="connsiteY23" fmla="*/ 788193 h 1021556"/>
              <a:gd name="connsiteX24" fmla="*/ 504825 w 623886"/>
              <a:gd name="connsiteY24" fmla="*/ 835818 h 1021556"/>
              <a:gd name="connsiteX25" fmla="*/ 552450 w 623886"/>
              <a:gd name="connsiteY25" fmla="*/ 890587 h 1021556"/>
              <a:gd name="connsiteX26" fmla="*/ 576262 w 623886"/>
              <a:gd name="connsiteY26" fmla="*/ 890587 h 1021556"/>
              <a:gd name="connsiteX27" fmla="*/ 581025 w 623886"/>
              <a:gd name="connsiteY27" fmla="*/ 912018 h 1021556"/>
              <a:gd name="connsiteX28" fmla="*/ 576262 w 623886"/>
              <a:gd name="connsiteY28" fmla="*/ 935831 h 1021556"/>
              <a:gd name="connsiteX29" fmla="*/ 604837 w 623886"/>
              <a:gd name="connsiteY29" fmla="*/ 942975 h 1021556"/>
              <a:gd name="connsiteX30" fmla="*/ 597694 w 623886"/>
              <a:gd name="connsiteY30" fmla="*/ 962025 h 1021556"/>
              <a:gd name="connsiteX31" fmla="*/ 581025 w 623886"/>
              <a:gd name="connsiteY31" fmla="*/ 976312 h 1021556"/>
              <a:gd name="connsiteX32" fmla="*/ 590548 w 623886"/>
              <a:gd name="connsiteY32" fmla="*/ 995361 h 1021556"/>
              <a:gd name="connsiteX33" fmla="*/ 614362 w 623886"/>
              <a:gd name="connsiteY33" fmla="*/ 990599 h 1021556"/>
              <a:gd name="connsiteX34" fmla="*/ 623886 w 623886"/>
              <a:gd name="connsiteY34" fmla="*/ 1004886 h 1021556"/>
              <a:gd name="connsiteX35" fmla="*/ 619124 w 623886"/>
              <a:gd name="connsiteY35" fmla="*/ 1021556 h 1021556"/>
              <a:gd name="connsiteX0" fmla="*/ 0 w 623886"/>
              <a:gd name="connsiteY0" fmla="*/ 4762 h 1004886"/>
              <a:gd name="connsiteX1" fmla="*/ 45244 w 623886"/>
              <a:gd name="connsiteY1" fmla="*/ 0 h 1004886"/>
              <a:gd name="connsiteX2" fmla="*/ 73819 w 623886"/>
              <a:gd name="connsiteY2" fmla="*/ 7143 h 1004886"/>
              <a:gd name="connsiteX3" fmla="*/ 97631 w 623886"/>
              <a:gd name="connsiteY3" fmla="*/ 23812 h 1004886"/>
              <a:gd name="connsiteX4" fmla="*/ 133350 w 623886"/>
              <a:gd name="connsiteY4" fmla="*/ 54768 h 1004886"/>
              <a:gd name="connsiteX5" fmla="*/ 150019 w 623886"/>
              <a:gd name="connsiteY5" fmla="*/ 97631 h 1004886"/>
              <a:gd name="connsiteX6" fmla="*/ 166687 w 623886"/>
              <a:gd name="connsiteY6" fmla="*/ 133350 h 1004886"/>
              <a:gd name="connsiteX7" fmla="*/ 166687 w 623886"/>
              <a:gd name="connsiteY7" fmla="*/ 176212 h 1004886"/>
              <a:gd name="connsiteX8" fmla="*/ 200025 w 623886"/>
              <a:gd name="connsiteY8" fmla="*/ 204787 h 1004886"/>
              <a:gd name="connsiteX9" fmla="*/ 209550 w 623886"/>
              <a:gd name="connsiteY9" fmla="*/ 235743 h 1004886"/>
              <a:gd name="connsiteX10" fmla="*/ 211931 w 623886"/>
              <a:gd name="connsiteY10" fmla="*/ 266700 h 1004886"/>
              <a:gd name="connsiteX11" fmla="*/ 221456 w 623886"/>
              <a:gd name="connsiteY11" fmla="*/ 307181 h 1004886"/>
              <a:gd name="connsiteX12" fmla="*/ 252412 w 623886"/>
              <a:gd name="connsiteY12" fmla="*/ 326231 h 1004886"/>
              <a:gd name="connsiteX13" fmla="*/ 273844 w 623886"/>
              <a:gd name="connsiteY13" fmla="*/ 359568 h 1004886"/>
              <a:gd name="connsiteX14" fmla="*/ 273844 w 623886"/>
              <a:gd name="connsiteY14" fmla="*/ 390525 h 1004886"/>
              <a:gd name="connsiteX15" fmla="*/ 297656 w 623886"/>
              <a:gd name="connsiteY15" fmla="*/ 419100 h 1004886"/>
              <a:gd name="connsiteX16" fmla="*/ 338137 w 623886"/>
              <a:gd name="connsiteY16" fmla="*/ 445293 h 1004886"/>
              <a:gd name="connsiteX17" fmla="*/ 354806 w 623886"/>
              <a:gd name="connsiteY17" fmla="*/ 504825 h 1004886"/>
              <a:gd name="connsiteX18" fmla="*/ 378619 w 623886"/>
              <a:gd name="connsiteY18" fmla="*/ 545306 h 1004886"/>
              <a:gd name="connsiteX19" fmla="*/ 402431 w 623886"/>
              <a:gd name="connsiteY19" fmla="*/ 588168 h 1004886"/>
              <a:gd name="connsiteX20" fmla="*/ 402431 w 623886"/>
              <a:gd name="connsiteY20" fmla="*/ 621506 h 1004886"/>
              <a:gd name="connsiteX21" fmla="*/ 419100 w 623886"/>
              <a:gd name="connsiteY21" fmla="*/ 661987 h 1004886"/>
              <a:gd name="connsiteX22" fmla="*/ 445294 w 623886"/>
              <a:gd name="connsiteY22" fmla="*/ 731043 h 1004886"/>
              <a:gd name="connsiteX23" fmla="*/ 466725 w 623886"/>
              <a:gd name="connsiteY23" fmla="*/ 788193 h 1004886"/>
              <a:gd name="connsiteX24" fmla="*/ 504825 w 623886"/>
              <a:gd name="connsiteY24" fmla="*/ 835818 h 1004886"/>
              <a:gd name="connsiteX25" fmla="*/ 552450 w 623886"/>
              <a:gd name="connsiteY25" fmla="*/ 890587 h 1004886"/>
              <a:gd name="connsiteX26" fmla="*/ 576262 w 623886"/>
              <a:gd name="connsiteY26" fmla="*/ 890587 h 1004886"/>
              <a:gd name="connsiteX27" fmla="*/ 581025 w 623886"/>
              <a:gd name="connsiteY27" fmla="*/ 912018 h 1004886"/>
              <a:gd name="connsiteX28" fmla="*/ 576262 w 623886"/>
              <a:gd name="connsiteY28" fmla="*/ 935831 h 1004886"/>
              <a:gd name="connsiteX29" fmla="*/ 604837 w 623886"/>
              <a:gd name="connsiteY29" fmla="*/ 942975 h 1004886"/>
              <a:gd name="connsiteX30" fmla="*/ 597694 w 623886"/>
              <a:gd name="connsiteY30" fmla="*/ 962025 h 1004886"/>
              <a:gd name="connsiteX31" fmla="*/ 581025 w 623886"/>
              <a:gd name="connsiteY31" fmla="*/ 976312 h 1004886"/>
              <a:gd name="connsiteX32" fmla="*/ 590548 w 623886"/>
              <a:gd name="connsiteY32" fmla="*/ 995361 h 1004886"/>
              <a:gd name="connsiteX33" fmla="*/ 614362 w 623886"/>
              <a:gd name="connsiteY33" fmla="*/ 990599 h 1004886"/>
              <a:gd name="connsiteX34" fmla="*/ 623886 w 623886"/>
              <a:gd name="connsiteY34" fmla="*/ 1004886 h 1004886"/>
              <a:gd name="connsiteX0" fmla="*/ 0 w 614362"/>
              <a:gd name="connsiteY0" fmla="*/ 4762 h 995361"/>
              <a:gd name="connsiteX1" fmla="*/ 45244 w 614362"/>
              <a:gd name="connsiteY1" fmla="*/ 0 h 995361"/>
              <a:gd name="connsiteX2" fmla="*/ 73819 w 614362"/>
              <a:gd name="connsiteY2" fmla="*/ 7143 h 995361"/>
              <a:gd name="connsiteX3" fmla="*/ 97631 w 614362"/>
              <a:gd name="connsiteY3" fmla="*/ 23812 h 995361"/>
              <a:gd name="connsiteX4" fmla="*/ 133350 w 614362"/>
              <a:gd name="connsiteY4" fmla="*/ 54768 h 995361"/>
              <a:gd name="connsiteX5" fmla="*/ 150019 w 614362"/>
              <a:gd name="connsiteY5" fmla="*/ 97631 h 995361"/>
              <a:gd name="connsiteX6" fmla="*/ 166687 w 614362"/>
              <a:gd name="connsiteY6" fmla="*/ 133350 h 995361"/>
              <a:gd name="connsiteX7" fmla="*/ 166687 w 614362"/>
              <a:gd name="connsiteY7" fmla="*/ 176212 h 995361"/>
              <a:gd name="connsiteX8" fmla="*/ 200025 w 614362"/>
              <a:gd name="connsiteY8" fmla="*/ 204787 h 995361"/>
              <a:gd name="connsiteX9" fmla="*/ 209550 w 614362"/>
              <a:gd name="connsiteY9" fmla="*/ 235743 h 995361"/>
              <a:gd name="connsiteX10" fmla="*/ 211931 w 614362"/>
              <a:gd name="connsiteY10" fmla="*/ 266700 h 995361"/>
              <a:gd name="connsiteX11" fmla="*/ 221456 w 614362"/>
              <a:gd name="connsiteY11" fmla="*/ 307181 h 995361"/>
              <a:gd name="connsiteX12" fmla="*/ 252412 w 614362"/>
              <a:gd name="connsiteY12" fmla="*/ 326231 h 995361"/>
              <a:gd name="connsiteX13" fmla="*/ 273844 w 614362"/>
              <a:gd name="connsiteY13" fmla="*/ 359568 h 995361"/>
              <a:gd name="connsiteX14" fmla="*/ 273844 w 614362"/>
              <a:gd name="connsiteY14" fmla="*/ 390525 h 995361"/>
              <a:gd name="connsiteX15" fmla="*/ 297656 w 614362"/>
              <a:gd name="connsiteY15" fmla="*/ 419100 h 995361"/>
              <a:gd name="connsiteX16" fmla="*/ 338137 w 614362"/>
              <a:gd name="connsiteY16" fmla="*/ 445293 h 995361"/>
              <a:gd name="connsiteX17" fmla="*/ 354806 w 614362"/>
              <a:gd name="connsiteY17" fmla="*/ 504825 h 995361"/>
              <a:gd name="connsiteX18" fmla="*/ 378619 w 614362"/>
              <a:gd name="connsiteY18" fmla="*/ 545306 h 995361"/>
              <a:gd name="connsiteX19" fmla="*/ 402431 w 614362"/>
              <a:gd name="connsiteY19" fmla="*/ 588168 h 995361"/>
              <a:gd name="connsiteX20" fmla="*/ 402431 w 614362"/>
              <a:gd name="connsiteY20" fmla="*/ 621506 h 995361"/>
              <a:gd name="connsiteX21" fmla="*/ 419100 w 614362"/>
              <a:gd name="connsiteY21" fmla="*/ 661987 h 995361"/>
              <a:gd name="connsiteX22" fmla="*/ 445294 w 614362"/>
              <a:gd name="connsiteY22" fmla="*/ 731043 h 995361"/>
              <a:gd name="connsiteX23" fmla="*/ 466725 w 614362"/>
              <a:gd name="connsiteY23" fmla="*/ 788193 h 995361"/>
              <a:gd name="connsiteX24" fmla="*/ 504825 w 614362"/>
              <a:gd name="connsiteY24" fmla="*/ 835818 h 995361"/>
              <a:gd name="connsiteX25" fmla="*/ 552450 w 614362"/>
              <a:gd name="connsiteY25" fmla="*/ 890587 h 995361"/>
              <a:gd name="connsiteX26" fmla="*/ 576262 w 614362"/>
              <a:gd name="connsiteY26" fmla="*/ 890587 h 995361"/>
              <a:gd name="connsiteX27" fmla="*/ 581025 w 614362"/>
              <a:gd name="connsiteY27" fmla="*/ 912018 h 995361"/>
              <a:gd name="connsiteX28" fmla="*/ 576262 w 614362"/>
              <a:gd name="connsiteY28" fmla="*/ 935831 h 995361"/>
              <a:gd name="connsiteX29" fmla="*/ 604837 w 614362"/>
              <a:gd name="connsiteY29" fmla="*/ 942975 h 995361"/>
              <a:gd name="connsiteX30" fmla="*/ 597694 w 614362"/>
              <a:gd name="connsiteY30" fmla="*/ 962025 h 995361"/>
              <a:gd name="connsiteX31" fmla="*/ 581025 w 614362"/>
              <a:gd name="connsiteY31" fmla="*/ 976312 h 995361"/>
              <a:gd name="connsiteX32" fmla="*/ 590548 w 614362"/>
              <a:gd name="connsiteY32" fmla="*/ 995361 h 995361"/>
              <a:gd name="connsiteX33" fmla="*/ 614362 w 614362"/>
              <a:gd name="connsiteY33" fmla="*/ 990599 h 995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14362" h="995361">
                <a:moveTo>
                  <a:pt x="0" y="4762"/>
                </a:moveTo>
                <a:lnTo>
                  <a:pt x="45244" y="0"/>
                </a:lnTo>
                <a:lnTo>
                  <a:pt x="73819" y="7143"/>
                </a:lnTo>
                <a:lnTo>
                  <a:pt x="97631" y="23812"/>
                </a:lnTo>
                <a:lnTo>
                  <a:pt x="133350" y="54768"/>
                </a:lnTo>
                <a:lnTo>
                  <a:pt x="150019" y="97631"/>
                </a:lnTo>
                <a:lnTo>
                  <a:pt x="166687" y="133350"/>
                </a:lnTo>
                <a:lnTo>
                  <a:pt x="166687" y="176212"/>
                </a:lnTo>
                <a:lnTo>
                  <a:pt x="200025" y="204787"/>
                </a:lnTo>
                <a:lnTo>
                  <a:pt x="209550" y="235743"/>
                </a:lnTo>
                <a:lnTo>
                  <a:pt x="211931" y="266700"/>
                </a:lnTo>
                <a:lnTo>
                  <a:pt x="221456" y="307181"/>
                </a:lnTo>
                <a:lnTo>
                  <a:pt x="252412" y="326231"/>
                </a:lnTo>
                <a:lnTo>
                  <a:pt x="273844" y="359568"/>
                </a:lnTo>
                <a:lnTo>
                  <a:pt x="273844" y="390525"/>
                </a:lnTo>
                <a:lnTo>
                  <a:pt x="297656" y="419100"/>
                </a:lnTo>
                <a:lnTo>
                  <a:pt x="338137" y="445293"/>
                </a:lnTo>
                <a:lnTo>
                  <a:pt x="354806" y="504825"/>
                </a:lnTo>
                <a:lnTo>
                  <a:pt x="378619" y="545306"/>
                </a:lnTo>
                <a:lnTo>
                  <a:pt x="402431" y="588168"/>
                </a:lnTo>
                <a:lnTo>
                  <a:pt x="402431" y="621506"/>
                </a:lnTo>
                <a:lnTo>
                  <a:pt x="419100" y="661987"/>
                </a:lnTo>
                <a:lnTo>
                  <a:pt x="445294" y="731043"/>
                </a:lnTo>
                <a:lnTo>
                  <a:pt x="466725" y="788193"/>
                </a:lnTo>
                <a:lnTo>
                  <a:pt x="504825" y="835818"/>
                </a:lnTo>
                <a:lnTo>
                  <a:pt x="552450" y="890587"/>
                </a:lnTo>
                <a:lnTo>
                  <a:pt x="576262" y="890587"/>
                </a:lnTo>
                <a:lnTo>
                  <a:pt x="581025" y="912018"/>
                </a:lnTo>
                <a:lnTo>
                  <a:pt x="576262" y="935831"/>
                </a:lnTo>
                <a:lnTo>
                  <a:pt x="604837" y="942975"/>
                </a:lnTo>
                <a:lnTo>
                  <a:pt x="597694" y="962025"/>
                </a:lnTo>
                <a:lnTo>
                  <a:pt x="581025" y="976312"/>
                </a:lnTo>
                <a:lnTo>
                  <a:pt x="590548" y="995361"/>
                </a:lnTo>
                <a:lnTo>
                  <a:pt x="614362" y="990599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463" name="フリーフォーム 663">
            <a:extLst>
              <a:ext uri="{FF2B5EF4-FFF2-40B4-BE49-F238E27FC236}">
                <a16:creationId xmlns:a16="http://schemas.microsoft.com/office/drawing/2014/main" id="{1A8D3489-81DA-4F82-AD5D-24853292889A}"/>
              </a:ext>
            </a:extLst>
          </p:cNvPr>
          <p:cNvSpPr/>
          <p:nvPr/>
        </p:nvSpPr>
        <p:spPr>
          <a:xfrm>
            <a:off x="5466300" y="4745038"/>
            <a:ext cx="209550" cy="46037"/>
          </a:xfrm>
          <a:custGeom>
            <a:avLst/>
            <a:gdLst>
              <a:gd name="connsiteX0" fmla="*/ 290512 w 290512"/>
              <a:gd name="connsiteY0" fmla="*/ 57150 h 57150"/>
              <a:gd name="connsiteX1" fmla="*/ 209550 w 290512"/>
              <a:gd name="connsiteY1" fmla="*/ 40481 h 57150"/>
              <a:gd name="connsiteX2" fmla="*/ 145256 w 290512"/>
              <a:gd name="connsiteY2" fmla="*/ 26194 h 57150"/>
              <a:gd name="connsiteX3" fmla="*/ 119062 w 290512"/>
              <a:gd name="connsiteY3" fmla="*/ 19050 h 57150"/>
              <a:gd name="connsiteX4" fmla="*/ 69056 w 290512"/>
              <a:gd name="connsiteY4" fmla="*/ 0 h 57150"/>
              <a:gd name="connsiteX5" fmla="*/ 0 w 290512"/>
              <a:gd name="connsiteY5" fmla="*/ 0 h 57150"/>
              <a:gd name="connsiteX0" fmla="*/ 290512 w 290512"/>
              <a:gd name="connsiteY0" fmla="*/ 57150 h 57150"/>
              <a:gd name="connsiteX1" fmla="*/ 252412 w 290512"/>
              <a:gd name="connsiteY1" fmla="*/ 50006 h 57150"/>
              <a:gd name="connsiteX2" fmla="*/ 209550 w 290512"/>
              <a:gd name="connsiteY2" fmla="*/ 40481 h 57150"/>
              <a:gd name="connsiteX3" fmla="*/ 145256 w 290512"/>
              <a:gd name="connsiteY3" fmla="*/ 26194 h 57150"/>
              <a:gd name="connsiteX4" fmla="*/ 119062 w 290512"/>
              <a:gd name="connsiteY4" fmla="*/ 19050 h 57150"/>
              <a:gd name="connsiteX5" fmla="*/ 69056 w 290512"/>
              <a:gd name="connsiteY5" fmla="*/ 0 h 57150"/>
              <a:gd name="connsiteX6" fmla="*/ 0 w 290512"/>
              <a:gd name="connsiteY6" fmla="*/ 0 h 57150"/>
              <a:gd name="connsiteX0" fmla="*/ 290512 w 290512"/>
              <a:gd name="connsiteY0" fmla="*/ 57150 h 64293"/>
              <a:gd name="connsiteX1" fmla="*/ 242887 w 290512"/>
              <a:gd name="connsiteY1" fmla="*/ 64293 h 64293"/>
              <a:gd name="connsiteX2" fmla="*/ 209550 w 290512"/>
              <a:gd name="connsiteY2" fmla="*/ 40481 h 64293"/>
              <a:gd name="connsiteX3" fmla="*/ 145256 w 290512"/>
              <a:gd name="connsiteY3" fmla="*/ 26194 h 64293"/>
              <a:gd name="connsiteX4" fmla="*/ 119062 w 290512"/>
              <a:gd name="connsiteY4" fmla="*/ 19050 h 64293"/>
              <a:gd name="connsiteX5" fmla="*/ 69056 w 290512"/>
              <a:gd name="connsiteY5" fmla="*/ 0 h 64293"/>
              <a:gd name="connsiteX6" fmla="*/ 0 w 290512"/>
              <a:gd name="connsiteY6" fmla="*/ 0 h 64293"/>
              <a:gd name="connsiteX0" fmla="*/ 290512 w 290512"/>
              <a:gd name="connsiteY0" fmla="*/ 57150 h 64293"/>
              <a:gd name="connsiteX1" fmla="*/ 242887 w 290512"/>
              <a:gd name="connsiteY1" fmla="*/ 64293 h 64293"/>
              <a:gd name="connsiteX2" fmla="*/ 209550 w 290512"/>
              <a:gd name="connsiteY2" fmla="*/ 40481 h 64293"/>
              <a:gd name="connsiteX3" fmla="*/ 154781 w 290512"/>
              <a:gd name="connsiteY3" fmla="*/ 26194 h 64293"/>
              <a:gd name="connsiteX4" fmla="*/ 119062 w 290512"/>
              <a:gd name="connsiteY4" fmla="*/ 19050 h 64293"/>
              <a:gd name="connsiteX5" fmla="*/ 69056 w 290512"/>
              <a:gd name="connsiteY5" fmla="*/ 0 h 64293"/>
              <a:gd name="connsiteX6" fmla="*/ 0 w 290512"/>
              <a:gd name="connsiteY6" fmla="*/ 0 h 6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512" h="64293">
                <a:moveTo>
                  <a:pt x="290512" y="57150"/>
                </a:moveTo>
                <a:lnTo>
                  <a:pt x="242887" y="64293"/>
                </a:lnTo>
                <a:cubicBezTo>
                  <a:pt x="231775" y="56356"/>
                  <a:pt x="224234" y="46831"/>
                  <a:pt x="209550" y="40481"/>
                </a:cubicBezTo>
                <a:cubicBezTo>
                  <a:pt x="194866" y="34131"/>
                  <a:pt x="176212" y="30956"/>
                  <a:pt x="154781" y="26194"/>
                </a:cubicBezTo>
                <a:lnTo>
                  <a:pt x="119062" y="19050"/>
                </a:lnTo>
                <a:lnTo>
                  <a:pt x="69056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465" name="フリーフォーム 667">
            <a:extLst>
              <a:ext uri="{FF2B5EF4-FFF2-40B4-BE49-F238E27FC236}">
                <a16:creationId xmlns:a16="http://schemas.microsoft.com/office/drawing/2014/main" id="{1714392B-05D0-4C3C-BBEE-282201CB3E6C}"/>
              </a:ext>
            </a:extLst>
          </p:cNvPr>
          <p:cNvSpPr/>
          <p:nvPr/>
        </p:nvSpPr>
        <p:spPr>
          <a:xfrm>
            <a:off x="5242463" y="3565525"/>
            <a:ext cx="122237" cy="184150"/>
          </a:xfrm>
          <a:custGeom>
            <a:avLst/>
            <a:gdLst>
              <a:gd name="connsiteX0" fmla="*/ 0 w 78581"/>
              <a:gd name="connsiteY0" fmla="*/ 0 h 121444"/>
              <a:gd name="connsiteX1" fmla="*/ 33338 w 78581"/>
              <a:gd name="connsiteY1" fmla="*/ 57150 h 121444"/>
              <a:gd name="connsiteX2" fmla="*/ 52388 w 78581"/>
              <a:gd name="connsiteY2" fmla="*/ 71438 h 121444"/>
              <a:gd name="connsiteX3" fmla="*/ 69056 w 78581"/>
              <a:gd name="connsiteY3" fmla="*/ 90488 h 121444"/>
              <a:gd name="connsiteX4" fmla="*/ 73819 w 78581"/>
              <a:gd name="connsiteY4" fmla="*/ 107156 h 121444"/>
              <a:gd name="connsiteX5" fmla="*/ 78581 w 78581"/>
              <a:gd name="connsiteY5" fmla="*/ 121444 h 121444"/>
              <a:gd name="connsiteX0" fmla="*/ 0 w 78581"/>
              <a:gd name="connsiteY0" fmla="*/ 0 h 121444"/>
              <a:gd name="connsiteX1" fmla="*/ 33338 w 78581"/>
              <a:gd name="connsiteY1" fmla="*/ 57150 h 121444"/>
              <a:gd name="connsiteX2" fmla="*/ 52388 w 78581"/>
              <a:gd name="connsiteY2" fmla="*/ 71438 h 121444"/>
              <a:gd name="connsiteX3" fmla="*/ 69056 w 78581"/>
              <a:gd name="connsiteY3" fmla="*/ 90488 h 121444"/>
              <a:gd name="connsiteX4" fmla="*/ 73819 w 78581"/>
              <a:gd name="connsiteY4" fmla="*/ 107156 h 121444"/>
              <a:gd name="connsiteX5" fmla="*/ 78581 w 78581"/>
              <a:gd name="connsiteY5" fmla="*/ 121444 h 121444"/>
              <a:gd name="connsiteX0" fmla="*/ 0 w 78581"/>
              <a:gd name="connsiteY0" fmla="*/ 0 h 121444"/>
              <a:gd name="connsiteX1" fmla="*/ 38100 w 78581"/>
              <a:gd name="connsiteY1" fmla="*/ 57150 h 121444"/>
              <a:gd name="connsiteX2" fmla="*/ 52388 w 78581"/>
              <a:gd name="connsiteY2" fmla="*/ 71438 h 121444"/>
              <a:gd name="connsiteX3" fmla="*/ 69056 w 78581"/>
              <a:gd name="connsiteY3" fmla="*/ 90488 h 121444"/>
              <a:gd name="connsiteX4" fmla="*/ 73819 w 78581"/>
              <a:gd name="connsiteY4" fmla="*/ 107156 h 121444"/>
              <a:gd name="connsiteX5" fmla="*/ 78581 w 78581"/>
              <a:gd name="connsiteY5" fmla="*/ 121444 h 121444"/>
              <a:gd name="connsiteX0" fmla="*/ 0 w 88106"/>
              <a:gd name="connsiteY0" fmla="*/ 0 h 133350"/>
              <a:gd name="connsiteX1" fmla="*/ 47625 w 88106"/>
              <a:gd name="connsiteY1" fmla="*/ 69056 h 133350"/>
              <a:gd name="connsiteX2" fmla="*/ 61913 w 88106"/>
              <a:gd name="connsiteY2" fmla="*/ 83344 h 133350"/>
              <a:gd name="connsiteX3" fmla="*/ 78581 w 88106"/>
              <a:gd name="connsiteY3" fmla="*/ 102394 h 133350"/>
              <a:gd name="connsiteX4" fmla="*/ 83344 w 88106"/>
              <a:gd name="connsiteY4" fmla="*/ 119062 h 133350"/>
              <a:gd name="connsiteX5" fmla="*/ 88106 w 88106"/>
              <a:gd name="connsiteY5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106" h="133350">
                <a:moveTo>
                  <a:pt x="0" y="0"/>
                </a:moveTo>
                <a:lnTo>
                  <a:pt x="47625" y="69056"/>
                </a:lnTo>
                <a:lnTo>
                  <a:pt x="61913" y="83344"/>
                </a:lnTo>
                <a:lnTo>
                  <a:pt x="78581" y="102394"/>
                </a:lnTo>
                <a:lnTo>
                  <a:pt x="83344" y="119062"/>
                </a:lnTo>
                <a:lnTo>
                  <a:pt x="88106" y="133350"/>
                </a:lnTo>
              </a:path>
            </a:pathLst>
          </a:custGeom>
          <a:noFill/>
          <a:ln w="19050">
            <a:solidFill>
              <a:srgbClr val="00B0F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466" name="フリーフォーム 668">
            <a:extLst>
              <a:ext uri="{FF2B5EF4-FFF2-40B4-BE49-F238E27FC236}">
                <a16:creationId xmlns:a16="http://schemas.microsoft.com/office/drawing/2014/main" id="{6EF0B1FA-9F20-4968-BBCE-C089ADCF9570}"/>
              </a:ext>
            </a:extLst>
          </p:cNvPr>
          <p:cNvSpPr/>
          <p:nvPr/>
        </p:nvSpPr>
        <p:spPr>
          <a:xfrm>
            <a:off x="5307550" y="6251575"/>
            <a:ext cx="346075" cy="449263"/>
          </a:xfrm>
          <a:custGeom>
            <a:avLst/>
            <a:gdLst>
              <a:gd name="connsiteX0" fmla="*/ 376238 w 376238"/>
              <a:gd name="connsiteY0" fmla="*/ 592932 h 592932"/>
              <a:gd name="connsiteX1" fmla="*/ 361950 w 376238"/>
              <a:gd name="connsiteY1" fmla="*/ 528638 h 592932"/>
              <a:gd name="connsiteX2" fmla="*/ 352425 w 376238"/>
              <a:gd name="connsiteY2" fmla="*/ 500063 h 592932"/>
              <a:gd name="connsiteX3" fmla="*/ 338138 w 376238"/>
              <a:gd name="connsiteY3" fmla="*/ 481013 h 592932"/>
              <a:gd name="connsiteX4" fmla="*/ 300038 w 376238"/>
              <a:gd name="connsiteY4" fmla="*/ 454819 h 592932"/>
              <a:gd name="connsiteX5" fmla="*/ 295275 w 376238"/>
              <a:gd name="connsiteY5" fmla="*/ 421482 h 592932"/>
              <a:gd name="connsiteX6" fmla="*/ 276225 w 376238"/>
              <a:gd name="connsiteY6" fmla="*/ 404813 h 592932"/>
              <a:gd name="connsiteX7" fmla="*/ 240507 w 376238"/>
              <a:gd name="connsiteY7" fmla="*/ 385763 h 592932"/>
              <a:gd name="connsiteX8" fmla="*/ 221457 w 376238"/>
              <a:gd name="connsiteY8" fmla="*/ 373857 h 592932"/>
              <a:gd name="connsiteX9" fmla="*/ 183357 w 376238"/>
              <a:gd name="connsiteY9" fmla="*/ 369094 h 592932"/>
              <a:gd name="connsiteX10" fmla="*/ 180975 w 376238"/>
              <a:gd name="connsiteY10" fmla="*/ 354807 h 592932"/>
              <a:gd name="connsiteX11" fmla="*/ 178594 w 376238"/>
              <a:gd name="connsiteY11" fmla="*/ 323850 h 592932"/>
              <a:gd name="connsiteX12" fmla="*/ 169069 w 376238"/>
              <a:gd name="connsiteY12" fmla="*/ 307182 h 592932"/>
              <a:gd name="connsiteX13" fmla="*/ 154782 w 376238"/>
              <a:gd name="connsiteY13" fmla="*/ 285750 h 592932"/>
              <a:gd name="connsiteX14" fmla="*/ 133350 w 376238"/>
              <a:gd name="connsiteY14" fmla="*/ 257175 h 592932"/>
              <a:gd name="connsiteX15" fmla="*/ 109538 w 376238"/>
              <a:gd name="connsiteY15" fmla="*/ 230982 h 592932"/>
              <a:gd name="connsiteX16" fmla="*/ 85725 w 376238"/>
              <a:gd name="connsiteY16" fmla="*/ 211932 h 592932"/>
              <a:gd name="connsiteX17" fmla="*/ 50007 w 376238"/>
              <a:gd name="connsiteY17" fmla="*/ 195263 h 592932"/>
              <a:gd name="connsiteX18" fmla="*/ 30957 w 376238"/>
              <a:gd name="connsiteY18" fmla="*/ 161925 h 592932"/>
              <a:gd name="connsiteX19" fmla="*/ 28575 w 376238"/>
              <a:gd name="connsiteY19" fmla="*/ 119063 h 592932"/>
              <a:gd name="connsiteX20" fmla="*/ 23813 w 376238"/>
              <a:gd name="connsiteY20" fmla="*/ 73819 h 592932"/>
              <a:gd name="connsiteX21" fmla="*/ 0 w 376238"/>
              <a:gd name="connsiteY21" fmla="*/ 0 h 592932"/>
              <a:gd name="connsiteX0" fmla="*/ 376238 w 376238"/>
              <a:gd name="connsiteY0" fmla="*/ 592932 h 592932"/>
              <a:gd name="connsiteX1" fmla="*/ 361950 w 376238"/>
              <a:gd name="connsiteY1" fmla="*/ 528638 h 592932"/>
              <a:gd name="connsiteX2" fmla="*/ 352425 w 376238"/>
              <a:gd name="connsiteY2" fmla="*/ 500063 h 592932"/>
              <a:gd name="connsiteX3" fmla="*/ 338138 w 376238"/>
              <a:gd name="connsiteY3" fmla="*/ 481013 h 592932"/>
              <a:gd name="connsiteX4" fmla="*/ 307182 w 376238"/>
              <a:gd name="connsiteY4" fmla="*/ 461963 h 592932"/>
              <a:gd name="connsiteX5" fmla="*/ 295275 w 376238"/>
              <a:gd name="connsiteY5" fmla="*/ 421482 h 592932"/>
              <a:gd name="connsiteX6" fmla="*/ 276225 w 376238"/>
              <a:gd name="connsiteY6" fmla="*/ 404813 h 592932"/>
              <a:gd name="connsiteX7" fmla="*/ 240507 w 376238"/>
              <a:gd name="connsiteY7" fmla="*/ 385763 h 592932"/>
              <a:gd name="connsiteX8" fmla="*/ 221457 w 376238"/>
              <a:gd name="connsiteY8" fmla="*/ 373857 h 592932"/>
              <a:gd name="connsiteX9" fmla="*/ 183357 w 376238"/>
              <a:gd name="connsiteY9" fmla="*/ 369094 h 592932"/>
              <a:gd name="connsiteX10" fmla="*/ 180975 w 376238"/>
              <a:gd name="connsiteY10" fmla="*/ 354807 h 592932"/>
              <a:gd name="connsiteX11" fmla="*/ 178594 w 376238"/>
              <a:gd name="connsiteY11" fmla="*/ 323850 h 592932"/>
              <a:gd name="connsiteX12" fmla="*/ 169069 w 376238"/>
              <a:gd name="connsiteY12" fmla="*/ 307182 h 592932"/>
              <a:gd name="connsiteX13" fmla="*/ 154782 w 376238"/>
              <a:gd name="connsiteY13" fmla="*/ 285750 h 592932"/>
              <a:gd name="connsiteX14" fmla="*/ 133350 w 376238"/>
              <a:gd name="connsiteY14" fmla="*/ 257175 h 592932"/>
              <a:gd name="connsiteX15" fmla="*/ 109538 w 376238"/>
              <a:gd name="connsiteY15" fmla="*/ 230982 h 592932"/>
              <a:gd name="connsiteX16" fmla="*/ 85725 w 376238"/>
              <a:gd name="connsiteY16" fmla="*/ 211932 h 592932"/>
              <a:gd name="connsiteX17" fmla="*/ 50007 w 376238"/>
              <a:gd name="connsiteY17" fmla="*/ 195263 h 592932"/>
              <a:gd name="connsiteX18" fmla="*/ 30957 w 376238"/>
              <a:gd name="connsiteY18" fmla="*/ 161925 h 592932"/>
              <a:gd name="connsiteX19" fmla="*/ 28575 w 376238"/>
              <a:gd name="connsiteY19" fmla="*/ 119063 h 592932"/>
              <a:gd name="connsiteX20" fmla="*/ 23813 w 376238"/>
              <a:gd name="connsiteY20" fmla="*/ 73819 h 592932"/>
              <a:gd name="connsiteX21" fmla="*/ 0 w 376238"/>
              <a:gd name="connsiteY21" fmla="*/ 0 h 592932"/>
              <a:gd name="connsiteX0" fmla="*/ 376238 w 376238"/>
              <a:gd name="connsiteY0" fmla="*/ 592932 h 592932"/>
              <a:gd name="connsiteX1" fmla="*/ 361950 w 376238"/>
              <a:gd name="connsiteY1" fmla="*/ 528638 h 592932"/>
              <a:gd name="connsiteX2" fmla="*/ 352425 w 376238"/>
              <a:gd name="connsiteY2" fmla="*/ 500063 h 592932"/>
              <a:gd name="connsiteX3" fmla="*/ 338138 w 376238"/>
              <a:gd name="connsiteY3" fmla="*/ 481013 h 592932"/>
              <a:gd name="connsiteX4" fmla="*/ 307182 w 376238"/>
              <a:gd name="connsiteY4" fmla="*/ 461963 h 592932"/>
              <a:gd name="connsiteX5" fmla="*/ 295275 w 376238"/>
              <a:gd name="connsiteY5" fmla="*/ 421482 h 592932"/>
              <a:gd name="connsiteX6" fmla="*/ 276225 w 376238"/>
              <a:gd name="connsiteY6" fmla="*/ 404813 h 592932"/>
              <a:gd name="connsiteX7" fmla="*/ 240507 w 376238"/>
              <a:gd name="connsiteY7" fmla="*/ 385763 h 592932"/>
              <a:gd name="connsiteX8" fmla="*/ 221457 w 376238"/>
              <a:gd name="connsiteY8" fmla="*/ 373857 h 592932"/>
              <a:gd name="connsiteX9" fmla="*/ 192882 w 376238"/>
              <a:gd name="connsiteY9" fmla="*/ 364331 h 592932"/>
              <a:gd name="connsiteX10" fmla="*/ 180975 w 376238"/>
              <a:gd name="connsiteY10" fmla="*/ 354807 h 592932"/>
              <a:gd name="connsiteX11" fmla="*/ 178594 w 376238"/>
              <a:gd name="connsiteY11" fmla="*/ 323850 h 592932"/>
              <a:gd name="connsiteX12" fmla="*/ 169069 w 376238"/>
              <a:gd name="connsiteY12" fmla="*/ 307182 h 592932"/>
              <a:gd name="connsiteX13" fmla="*/ 154782 w 376238"/>
              <a:gd name="connsiteY13" fmla="*/ 285750 h 592932"/>
              <a:gd name="connsiteX14" fmla="*/ 133350 w 376238"/>
              <a:gd name="connsiteY14" fmla="*/ 257175 h 592932"/>
              <a:gd name="connsiteX15" fmla="*/ 109538 w 376238"/>
              <a:gd name="connsiteY15" fmla="*/ 230982 h 592932"/>
              <a:gd name="connsiteX16" fmla="*/ 85725 w 376238"/>
              <a:gd name="connsiteY16" fmla="*/ 211932 h 592932"/>
              <a:gd name="connsiteX17" fmla="*/ 50007 w 376238"/>
              <a:gd name="connsiteY17" fmla="*/ 195263 h 592932"/>
              <a:gd name="connsiteX18" fmla="*/ 30957 w 376238"/>
              <a:gd name="connsiteY18" fmla="*/ 161925 h 592932"/>
              <a:gd name="connsiteX19" fmla="*/ 28575 w 376238"/>
              <a:gd name="connsiteY19" fmla="*/ 119063 h 592932"/>
              <a:gd name="connsiteX20" fmla="*/ 23813 w 376238"/>
              <a:gd name="connsiteY20" fmla="*/ 73819 h 592932"/>
              <a:gd name="connsiteX21" fmla="*/ 0 w 376238"/>
              <a:gd name="connsiteY21" fmla="*/ 0 h 592932"/>
              <a:gd name="connsiteX0" fmla="*/ 383381 w 383381"/>
              <a:gd name="connsiteY0" fmla="*/ 602457 h 602457"/>
              <a:gd name="connsiteX1" fmla="*/ 369093 w 383381"/>
              <a:gd name="connsiteY1" fmla="*/ 538163 h 602457"/>
              <a:gd name="connsiteX2" fmla="*/ 359568 w 383381"/>
              <a:gd name="connsiteY2" fmla="*/ 509588 h 602457"/>
              <a:gd name="connsiteX3" fmla="*/ 345281 w 383381"/>
              <a:gd name="connsiteY3" fmla="*/ 490538 h 602457"/>
              <a:gd name="connsiteX4" fmla="*/ 314325 w 383381"/>
              <a:gd name="connsiteY4" fmla="*/ 471488 h 602457"/>
              <a:gd name="connsiteX5" fmla="*/ 302418 w 383381"/>
              <a:gd name="connsiteY5" fmla="*/ 431007 h 602457"/>
              <a:gd name="connsiteX6" fmla="*/ 283368 w 383381"/>
              <a:gd name="connsiteY6" fmla="*/ 414338 h 602457"/>
              <a:gd name="connsiteX7" fmla="*/ 247650 w 383381"/>
              <a:gd name="connsiteY7" fmla="*/ 395288 h 602457"/>
              <a:gd name="connsiteX8" fmla="*/ 228600 w 383381"/>
              <a:gd name="connsiteY8" fmla="*/ 383382 h 602457"/>
              <a:gd name="connsiteX9" fmla="*/ 200025 w 383381"/>
              <a:gd name="connsiteY9" fmla="*/ 373856 h 602457"/>
              <a:gd name="connsiteX10" fmla="*/ 188118 w 383381"/>
              <a:gd name="connsiteY10" fmla="*/ 364332 h 602457"/>
              <a:gd name="connsiteX11" fmla="*/ 185737 w 383381"/>
              <a:gd name="connsiteY11" fmla="*/ 333375 h 602457"/>
              <a:gd name="connsiteX12" fmla="*/ 176212 w 383381"/>
              <a:gd name="connsiteY12" fmla="*/ 316707 h 602457"/>
              <a:gd name="connsiteX13" fmla="*/ 161925 w 383381"/>
              <a:gd name="connsiteY13" fmla="*/ 295275 h 602457"/>
              <a:gd name="connsiteX14" fmla="*/ 140493 w 383381"/>
              <a:gd name="connsiteY14" fmla="*/ 266700 h 602457"/>
              <a:gd name="connsiteX15" fmla="*/ 116681 w 383381"/>
              <a:gd name="connsiteY15" fmla="*/ 240507 h 602457"/>
              <a:gd name="connsiteX16" fmla="*/ 92868 w 383381"/>
              <a:gd name="connsiteY16" fmla="*/ 221457 h 602457"/>
              <a:gd name="connsiteX17" fmla="*/ 57150 w 383381"/>
              <a:gd name="connsiteY17" fmla="*/ 204788 h 602457"/>
              <a:gd name="connsiteX18" fmla="*/ 38100 w 383381"/>
              <a:gd name="connsiteY18" fmla="*/ 171450 h 602457"/>
              <a:gd name="connsiteX19" fmla="*/ 35718 w 383381"/>
              <a:gd name="connsiteY19" fmla="*/ 128588 h 602457"/>
              <a:gd name="connsiteX20" fmla="*/ 30956 w 383381"/>
              <a:gd name="connsiteY20" fmla="*/ 83344 h 602457"/>
              <a:gd name="connsiteX21" fmla="*/ 0 w 383381"/>
              <a:gd name="connsiteY21" fmla="*/ 0 h 602457"/>
              <a:gd name="connsiteX0" fmla="*/ 383381 w 383381"/>
              <a:gd name="connsiteY0" fmla="*/ 602457 h 602457"/>
              <a:gd name="connsiteX1" fmla="*/ 369093 w 383381"/>
              <a:gd name="connsiteY1" fmla="*/ 538163 h 602457"/>
              <a:gd name="connsiteX2" fmla="*/ 359568 w 383381"/>
              <a:gd name="connsiteY2" fmla="*/ 509588 h 602457"/>
              <a:gd name="connsiteX3" fmla="*/ 345281 w 383381"/>
              <a:gd name="connsiteY3" fmla="*/ 490538 h 602457"/>
              <a:gd name="connsiteX4" fmla="*/ 314325 w 383381"/>
              <a:gd name="connsiteY4" fmla="*/ 471488 h 602457"/>
              <a:gd name="connsiteX5" fmla="*/ 302418 w 383381"/>
              <a:gd name="connsiteY5" fmla="*/ 431007 h 602457"/>
              <a:gd name="connsiteX6" fmla="*/ 283368 w 383381"/>
              <a:gd name="connsiteY6" fmla="*/ 414338 h 602457"/>
              <a:gd name="connsiteX7" fmla="*/ 247650 w 383381"/>
              <a:gd name="connsiteY7" fmla="*/ 395288 h 602457"/>
              <a:gd name="connsiteX8" fmla="*/ 228600 w 383381"/>
              <a:gd name="connsiteY8" fmla="*/ 383382 h 602457"/>
              <a:gd name="connsiteX9" fmla="*/ 200025 w 383381"/>
              <a:gd name="connsiteY9" fmla="*/ 373856 h 602457"/>
              <a:gd name="connsiteX10" fmla="*/ 188118 w 383381"/>
              <a:gd name="connsiteY10" fmla="*/ 364332 h 602457"/>
              <a:gd name="connsiteX11" fmla="*/ 185737 w 383381"/>
              <a:gd name="connsiteY11" fmla="*/ 333375 h 602457"/>
              <a:gd name="connsiteX12" fmla="*/ 176212 w 383381"/>
              <a:gd name="connsiteY12" fmla="*/ 316707 h 602457"/>
              <a:gd name="connsiteX13" fmla="*/ 161925 w 383381"/>
              <a:gd name="connsiteY13" fmla="*/ 295275 h 602457"/>
              <a:gd name="connsiteX14" fmla="*/ 140493 w 383381"/>
              <a:gd name="connsiteY14" fmla="*/ 266700 h 602457"/>
              <a:gd name="connsiteX15" fmla="*/ 116681 w 383381"/>
              <a:gd name="connsiteY15" fmla="*/ 240507 h 602457"/>
              <a:gd name="connsiteX16" fmla="*/ 92868 w 383381"/>
              <a:gd name="connsiteY16" fmla="*/ 221457 h 602457"/>
              <a:gd name="connsiteX17" fmla="*/ 57150 w 383381"/>
              <a:gd name="connsiteY17" fmla="*/ 204788 h 602457"/>
              <a:gd name="connsiteX18" fmla="*/ 38100 w 383381"/>
              <a:gd name="connsiteY18" fmla="*/ 171450 h 602457"/>
              <a:gd name="connsiteX19" fmla="*/ 35718 w 383381"/>
              <a:gd name="connsiteY19" fmla="*/ 128588 h 602457"/>
              <a:gd name="connsiteX20" fmla="*/ 30956 w 383381"/>
              <a:gd name="connsiteY20" fmla="*/ 83344 h 602457"/>
              <a:gd name="connsiteX21" fmla="*/ 0 w 383381"/>
              <a:gd name="connsiteY21" fmla="*/ 0 h 602457"/>
              <a:gd name="connsiteX0" fmla="*/ 383381 w 386745"/>
              <a:gd name="connsiteY0" fmla="*/ 602457 h 602457"/>
              <a:gd name="connsiteX1" fmla="*/ 386745 w 386745"/>
              <a:gd name="connsiteY1" fmla="*/ 599357 h 602457"/>
              <a:gd name="connsiteX2" fmla="*/ 369093 w 386745"/>
              <a:gd name="connsiteY2" fmla="*/ 538163 h 602457"/>
              <a:gd name="connsiteX3" fmla="*/ 359568 w 386745"/>
              <a:gd name="connsiteY3" fmla="*/ 509588 h 602457"/>
              <a:gd name="connsiteX4" fmla="*/ 345281 w 386745"/>
              <a:gd name="connsiteY4" fmla="*/ 490538 h 602457"/>
              <a:gd name="connsiteX5" fmla="*/ 314325 w 386745"/>
              <a:gd name="connsiteY5" fmla="*/ 471488 h 602457"/>
              <a:gd name="connsiteX6" fmla="*/ 302418 w 386745"/>
              <a:gd name="connsiteY6" fmla="*/ 431007 h 602457"/>
              <a:gd name="connsiteX7" fmla="*/ 283368 w 386745"/>
              <a:gd name="connsiteY7" fmla="*/ 414338 h 602457"/>
              <a:gd name="connsiteX8" fmla="*/ 247650 w 386745"/>
              <a:gd name="connsiteY8" fmla="*/ 395288 h 602457"/>
              <a:gd name="connsiteX9" fmla="*/ 228600 w 386745"/>
              <a:gd name="connsiteY9" fmla="*/ 383382 h 602457"/>
              <a:gd name="connsiteX10" fmla="*/ 200025 w 386745"/>
              <a:gd name="connsiteY10" fmla="*/ 373856 h 602457"/>
              <a:gd name="connsiteX11" fmla="*/ 188118 w 386745"/>
              <a:gd name="connsiteY11" fmla="*/ 364332 h 602457"/>
              <a:gd name="connsiteX12" fmla="*/ 185737 w 386745"/>
              <a:gd name="connsiteY12" fmla="*/ 333375 h 602457"/>
              <a:gd name="connsiteX13" fmla="*/ 176212 w 386745"/>
              <a:gd name="connsiteY13" fmla="*/ 316707 h 602457"/>
              <a:gd name="connsiteX14" fmla="*/ 161925 w 386745"/>
              <a:gd name="connsiteY14" fmla="*/ 295275 h 602457"/>
              <a:gd name="connsiteX15" fmla="*/ 140493 w 386745"/>
              <a:gd name="connsiteY15" fmla="*/ 266700 h 602457"/>
              <a:gd name="connsiteX16" fmla="*/ 116681 w 386745"/>
              <a:gd name="connsiteY16" fmla="*/ 240507 h 602457"/>
              <a:gd name="connsiteX17" fmla="*/ 92868 w 386745"/>
              <a:gd name="connsiteY17" fmla="*/ 221457 h 602457"/>
              <a:gd name="connsiteX18" fmla="*/ 57150 w 386745"/>
              <a:gd name="connsiteY18" fmla="*/ 204788 h 602457"/>
              <a:gd name="connsiteX19" fmla="*/ 38100 w 386745"/>
              <a:gd name="connsiteY19" fmla="*/ 171450 h 602457"/>
              <a:gd name="connsiteX20" fmla="*/ 35718 w 386745"/>
              <a:gd name="connsiteY20" fmla="*/ 128588 h 602457"/>
              <a:gd name="connsiteX21" fmla="*/ 30956 w 386745"/>
              <a:gd name="connsiteY21" fmla="*/ 83344 h 602457"/>
              <a:gd name="connsiteX22" fmla="*/ 0 w 386745"/>
              <a:gd name="connsiteY22" fmla="*/ 0 h 602457"/>
              <a:gd name="connsiteX0" fmla="*/ 383381 w 415286"/>
              <a:gd name="connsiteY0" fmla="*/ 602457 h 617520"/>
              <a:gd name="connsiteX1" fmla="*/ 415286 w 415286"/>
              <a:gd name="connsiteY1" fmla="*/ 617520 h 617520"/>
              <a:gd name="connsiteX2" fmla="*/ 369093 w 415286"/>
              <a:gd name="connsiteY2" fmla="*/ 538163 h 617520"/>
              <a:gd name="connsiteX3" fmla="*/ 359568 w 415286"/>
              <a:gd name="connsiteY3" fmla="*/ 509588 h 617520"/>
              <a:gd name="connsiteX4" fmla="*/ 345281 w 415286"/>
              <a:gd name="connsiteY4" fmla="*/ 490538 h 617520"/>
              <a:gd name="connsiteX5" fmla="*/ 314325 w 415286"/>
              <a:gd name="connsiteY5" fmla="*/ 471488 h 617520"/>
              <a:gd name="connsiteX6" fmla="*/ 302418 w 415286"/>
              <a:gd name="connsiteY6" fmla="*/ 431007 h 617520"/>
              <a:gd name="connsiteX7" fmla="*/ 283368 w 415286"/>
              <a:gd name="connsiteY7" fmla="*/ 414338 h 617520"/>
              <a:gd name="connsiteX8" fmla="*/ 247650 w 415286"/>
              <a:gd name="connsiteY8" fmla="*/ 395288 h 617520"/>
              <a:gd name="connsiteX9" fmla="*/ 228600 w 415286"/>
              <a:gd name="connsiteY9" fmla="*/ 383382 h 617520"/>
              <a:gd name="connsiteX10" fmla="*/ 200025 w 415286"/>
              <a:gd name="connsiteY10" fmla="*/ 373856 h 617520"/>
              <a:gd name="connsiteX11" fmla="*/ 188118 w 415286"/>
              <a:gd name="connsiteY11" fmla="*/ 364332 h 617520"/>
              <a:gd name="connsiteX12" fmla="*/ 185737 w 415286"/>
              <a:gd name="connsiteY12" fmla="*/ 333375 h 617520"/>
              <a:gd name="connsiteX13" fmla="*/ 176212 w 415286"/>
              <a:gd name="connsiteY13" fmla="*/ 316707 h 617520"/>
              <a:gd name="connsiteX14" fmla="*/ 161925 w 415286"/>
              <a:gd name="connsiteY14" fmla="*/ 295275 h 617520"/>
              <a:gd name="connsiteX15" fmla="*/ 140493 w 415286"/>
              <a:gd name="connsiteY15" fmla="*/ 266700 h 617520"/>
              <a:gd name="connsiteX16" fmla="*/ 116681 w 415286"/>
              <a:gd name="connsiteY16" fmla="*/ 240507 h 617520"/>
              <a:gd name="connsiteX17" fmla="*/ 92868 w 415286"/>
              <a:gd name="connsiteY17" fmla="*/ 221457 h 617520"/>
              <a:gd name="connsiteX18" fmla="*/ 57150 w 415286"/>
              <a:gd name="connsiteY18" fmla="*/ 204788 h 617520"/>
              <a:gd name="connsiteX19" fmla="*/ 38100 w 415286"/>
              <a:gd name="connsiteY19" fmla="*/ 171450 h 617520"/>
              <a:gd name="connsiteX20" fmla="*/ 35718 w 415286"/>
              <a:gd name="connsiteY20" fmla="*/ 128588 h 617520"/>
              <a:gd name="connsiteX21" fmla="*/ 30956 w 415286"/>
              <a:gd name="connsiteY21" fmla="*/ 83344 h 617520"/>
              <a:gd name="connsiteX22" fmla="*/ 0 w 415286"/>
              <a:gd name="connsiteY22" fmla="*/ 0 h 617520"/>
              <a:gd name="connsiteX0" fmla="*/ 383381 w 485343"/>
              <a:gd name="connsiteY0" fmla="*/ 602457 h 646061"/>
              <a:gd name="connsiteX1" fmla="*/ 485343 w 485343"/>
              <a:gd name="connsiteY1" fmla="*/ 646061 h 646061"/>
              <a:gd name="connsiteX2" fmla="*/ 369093 w 485343"/>
              <a:gd name="connsiteY2" fmla="*/ 538163 h 646061"/>
              <a:gd name="connsiteX3" fmla="*/ 359568 w 485343"/>
              <a:gd name="connsiteY3" fmla="*/ 509588 h 646061"/>
              <a:gd name="connsiteX4" fmla="*/ 345281 w 485343"/>
              <a:gd name="connsiteY4" fmla="*/ 490538 h 646061"/>
              <a:gd name="connsiteX5" fmla="*/ 314325 w 485343"/>
              <a:gd name="connsiteY5" fmla="*/ 471488 h 646061"/>
              <a:gd name="connsiteX6" fmla="*/ 302418 w 485343"/>
              <a:gd name="connsiteY6" fmla="*/ 431007 h 646061"/>
              <a:gd name="connsiteX7" fmla="*/ 283368 w 485343"/>
              <a:gd name="connsiteY7" fmla="*/ 414338 h 646061"/>
              <a:gd name="connsiteX8" fmla="*/ 247650 w 485343"/>
              <a:gd name="connsiteY8" fmla="*/ 395288 h 646061"/>
              <a:gd name="connsiteX9" fmla="*/ 228600 w 485343"/>
              <a:gd name="connsiteY9" fmla="*/ 383382 h 646061"/>
              <a:gd name="connsiteX10" fmla="*/ 200025 w 485343"/>
              <a:gd name="connsiteY10" fmla="*/ 373856 h 646061"/>
              <a:gd name="connsiteX11" fmla="*/ 188118 w 485343"/>
              <a:gd name="connsiteY11" fmla="*/ 364332 h 646061"/>
              <a:gd name="connsiteX12" fmla="*/ 185737 w 485343"/>
              <a:gd name="connsiteY12" fmla="*/ 333375 h 646061"/>
              <a:gd name="connsiteX13" fmla="*/ 176212 w 485343"/>
              <a:gd name="connsiteY13" fmla="*/ 316707 h 646061"/>
              <a:gd name="connsiteX14" fmla="*/ 161925 w 485343"/>
              <a:gd name="connsiteY14" fmla="*/ 295275 h 646061"/>
              <a:gd name="connsiteX15" fmla="*/ 140493 w 485343"/>
              <a:gd name="connsiteY15" fmla="*/ 266700 h 646061"/>
              <a:gd name="connsiteX16" fmla="*/ 116681 w 485343"/>
              <a:gd name="connsiteY16" fmla="*/ 240507 h 646061"/>
              <a:gd name="connsiteX17" fmla="*/ 92868 w 485343"/>
              <a:gd name="connsiteY17" fmla="*/ 221457 h 646061"/>
              <a:gd name="connsiteX18" fmla="*/ 57150 w 485343"/>
              <a:gd name="connsiteY18" fmla="*/ 204788 h 646061"/>
              <a:gd name="connsiteX19" fmla="*/ 38100 w 485343"/>
              <a:gd name="connsiteY19" fmla="*/ 171450 h 646061"/>
              <a:gd name="connsiteX20" fmla="*/ 35718 w 485343"/>
              <a:gd name="connsiteY20" fmla="*/ 128588 h 646061"/>
              <a:gd name="connsiteX21" fmla="*/ 30956 w 485343"/>
              <a:gd name="connsiteY21" fmla="*/ 83344 h 646061"/>
              <a:gd name="connsiteX22" fmla="*/ 0 w 485343"/>
              <a:gd name="connsiteY22" fmla="*/ 0 h 646061"/>
              <a:gd name="connsiteX0" fmla="*/ 485343 w 485343"/>
              <a:gd name="connsiteY0" fmla="*/ 646061 h 646061"/>
              <a:gd name="connsiteX1" fmla="*/ 369093 w 485343"/>
              <a:gd name="connsiteY1" fmla="*/ 538163 h 646061"/>
              <a:gd name="connsiteX2" fmla="*/ 359568 w 485343"/>
              <a:gd name="connsiteY2" fmla="*/ 509588 h 646061"/>
              <a:gd name="connsiteX3" fmla="*/ 345281 w 485343"/>
              <a:gd name="connsiteY3" fmla="*/ 490538 h 646061"/>
              <a:gd name="connsiteX4" fmla="*/ 314325 w 485343"/>
              <a:gd name="connsiteY4" fmla="*/ 471488 h 646061"/>
              <a:gd name="connsiteX5" fmla="*/ 302418 w 485343"/>
              <a:gd name="connsiteY5" fmla="*/ 431007 h 646061"/>
              <a:gd name="connsiteX6" fmla="*/ 283368 w 485343"/>
              <a:gd name="connsiteY6" fmla="*/ 414338 h 646061"/>
              <a:gd name="connsiteX7" fmla="*/ 247650 w 485343"/>
              <a:gd name="connsiteY7" fmla="*/ 395288 h 646061"/>
              <a:gd name="connsiteX8" fmla="*/ 228600 w 485343"/>
              <a:gd name="connsiteY8" fmla="*/ 383382 h 646061"/>
              <a:gd name="connsiteX9" fmla="*/ 200025 w 485343"/>
              <a:gd name="connsiteY9" fmla="*/ 373856 h 646061"/>
              <a:gd name="connsiteX10" fmla="*/ 188118 w 485343"/>
              <a:gd name="connsiteY10" fmla="*/ 364332 h 646061"/>
              <a:gd name="connsiteX11" fmla="*/ 185737 w 485343"/>
              <a:gd name="connsiteY11" fmla="*/ 333375 h 646061"/>
              <a:gd name="connsiteX12" fmla="*/ 176212 w 485343"/>
              <a:gd name="connsiteY12" fmla="*/ 316707 h 646061"/>
              <a:gd name="connsiteX13" fmla="*/ 161925 w 485343"/>
              <a:gd name="connsiteY13" fmla="*/ 295275 h 646061"/>
              <a:gd name="connsiteX14" fmla="*/ 140493 w 485343"/>
              <a:gd name="connsiteY14" fmla="*/ 266700 h 646061"/>
              <a:gd name="connsiteX15" fmla="*/ 116681 w 485343"/>
              <a:gd name="connsiteY15" fmla="*/ 240507 h 646061"/>
              <a:gd name="connsiteX16" fmla="*/ 92868 w 485343"/>
              <a:gd name="connsiteY16" fmla="*/ 221457 h 646061"/>
              <a:gd name="connsiteX17" fmla="*/ 57150 w 485343"/>
              <a:gd name="connsiteY17" fmla="*/ 204788 h 646061"/>
              <a:gd name="connsiteX18" fmla="*/ 38100 w 485343"/>
              <a:gd name="connsiteY18" fmla="*/ 171450 h 646061"/>
              <a:gd name="connsiteX19" fmla="*/ 35718 w 485343"/>
              <a:gd name="connsiteY19" fmla="*/ 128588 h 646061"/>
              <a:gd name="connsiteX20" fmla="*/ 30956 w 485343"/>
              <a:gd name="connsiteY20" fmla="*/ 83344 h 646061"/>
              <a:gd name="connsiteX21" fmla="*/ 0 w 485343"/>
              <a:gd name="connsiteY21" fmla="*/ 0 h 646061"/>
              <a:gd name="connsiteX0" fmla="*/ 477559 w 477559"/>
              <a:gd name="connsiteY0" fmla="*/ 622709 h 622709"/>
              <a:gd name="connsiteX1" fmla="*/ 369093 w 477559"/>
              <a:gd name="connsiteY1" fmla="*/ 538163 h 622709"/>
              <a:gd name="connsiteX2" fmla="*/ 359568 w 477559"/>
              <a:gd name="connsiteY2" fmla="*/ 509588 h 622709"/>
              <a:gd name="connsiteX3" fmla="*/ 345281 w 477559"/>
              <a:gd name="connsiteY3" fmla="*/ 490538 h 622709"/>
              <a:gd name="connsiteX4" fmla="*/ 314325 w 477559"/>
              <a:gd name="connsiteY4" fmla="*/ 471488 h 622709"/>
              <a:gd name="connsiteX5" fmla="*/ 302418 w 477559"/>
              <a:gd name="connsiteY5" fmla="*/ 431007 h 622709"/>
              <a:gd name="connsiteX6" fmla="*/ 283368 w 477559"/>
              <a:gd name="connsiteY6" fmla="*/ 414338 h 622709"/>
              <a:gd name="connsiteX7" fmla="*/ 247650 w 477559"/>
              <a:gd name="connsiteY7" fmla="*/ 395288 h 622709"/>
              <a:gd name="connsiteX8" fmla="*/ 228600 w 477559"/>
              <a:gd name="connsiteY8" fmla="*/ 383382 h 622709"/>
              <a:gd name="connsiteX9" fmla="*/ 200025 w 477559"/>
              <a:gd name="connsiteY9" fmla="*/ 373856 h 622709"/>
              <a:gd name="connsiteX10" fmla="*/ 188118 w 477559"/>
              <a:gd name="connsiteY10" fmla="*/ 364332 h 622709"/>
              <a:gd name="connsiteX11" fmla="*/ 185737 w 477559"/>
              <a:gd name="connsiteY11" fmla="*/ 333375 h 622709"/>
              <a:gd name="connsiteX12" fmla="*/ 176212 w 477559"/>
              <a:gd name="connsiteY12" fmla="*/ 316707 h 622709"/>
              <a:gd name="connsiteX13" fmla="*/ 161925 w 477559"/>
              <a:gd name="connsiteY13" fmla="*/ 295275 h 622709"/>
              <a:gd name="connsiteX14" fmla="*/ 140493 w 477559"/>
              <a:gd name="connsiteY14" fmla="*/ 266700 h 622709"/>
              <a:gd name="connsiteX15" fmla="*/ 116681 w 477559"/>
              <a:gd name="connsiteY15" fmla="*/ 240507 h 622709"/>
              <a:gd name="connsiteX16" fmla="*/ 92868 w 477559"/>
              <a:gd name="connsiteY16" fmla="*/ 221457 h 622709"/>
              <a:gd name="connsiteX17" fmla="*/ 57150 w 477559"/>
              <a:gd name="connsiteY17" fmla="*/ 204788 h 622709"/>
              <a:gd name="connsiteX18" fmla="*/ 38100 w 477559"/>
              <a:gd name="connsiteY18" fmla="*/ 171450 h 622709"/>
              <a:gd name="connsiteX19" fmla="*/ 35718 w 477559"/>
              <a:gd name="connsiteY19" fmla="*/ 128588 h 622709"/>
              <a:gd name="connsiteX20" fmla="*/ 30956 w 477559"/>
              <a:gd name="connsiteY20" fmla="*/ 83344 h 622709"/>
              <a:gd name="connsiteX21" fmla="*/ 0 w 477559"/>
              <a:gd name="connsiteY21" fmla="*/ 0 h 62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7559" h="622709">
                <a:moveTo>
                  <a:pt x="477559" y="622709"/>
                </a:moveTo>
                <a:lnTo>
                  <a:pt x="369093" y="538163"/>
                </a:lnTo>
                <a:lnTo>
                  <a:pt x="359568" y="509588"/>
                </a:lnTo>
                <a:lnTo>
                  <a:pt x="345281" y="490538"/>
                </a:lnTo>
                <a:lnTo>
                  <a:pt x="314325" y="471488"/>
                </a:lnTo>
                <a:lnTo>
                  <a:pt x="302418" y="431007"/>
                </a:lnTo>
                <a:lnTo>
                  <a:pt x="283368" y="414338"/>
                </a:lnTo>
                <a:lnTo>
                  <a:pt x="247650" y="395288"/>
                </a:lnTo>
                <a:lnTo>
                  <a:pt x="228600" y="383382"/>
                </a:lnTo>
                <a:lnTo>
                  <a:pt x="200025" y="373856"/>
                </a:lnTo>
                <a:lnTo>
                  <a:pt x="188118" y="364332"/>
                </a:lnTo>
                <a:lnTo>
                  <a:pt x="185737" y="333375"/>
                </a:lnTo>
                <a:lnTo>
                  <a:pt x="176212" y="316707"/>
                </a:lnTo>
                <a:lnTo>
                  <a:pt x="161925" y="295275"/>
                </a:lnTo>
                <a:lnTo>
                  <a:pt x="140493" y="266700"/>
                </a:lnTo>
                <a:lnTo>
                  <a:pt x="116681" y="240507"/>
                </a:lnTo>
                <a:lnTo>
                  <a:pt x="92868" y="221457"/>
                </a:lnTo>
                <a:lnTo>
                  <a:pt x="57150" y="204788"/>
                </a:lnTo>
                <a:lnTo>
                  <a:pt x="38100" y="171450"/>
                </a:lnTo>
                <a:lnTo>
                  <a:pt x="35718" y="128588"/>
                </a:lnTo>
                <a:lnTo>
                  <a:pt x="30956" y="83344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467" name="フリーフォーム 669">
            <a:extLst>
              <a:ext uri="{FF2B5EF4-FFF2-40B4-BE49-F238E27FC236}">
                <a16:creationId xmlns:a16="http://schemas.microsoft.com/office/drawing/2014/main" id="{160EBF2E-732F-4CAD-83AD-B62BC57E0B05}"/>
              </a:ext>
            </a:extLst>
          </p:cNvPr>
          <p:cNvSpPr/>
          <p:nvPr/>
        </p:nvSpPr>
        <p:spPr>
          <a:xfrm>
            <a:off x="4536025" y="6018213"/>
            <a:ext cx="800100" cy="1838325"/>
          </a:xfrm>
          <a:custGeom>
            <a:avLst/>
            <a:gdLst>
              <a:gd name="connsiteX0" fmla="*/ 164306 w 164306"/>
              <a:gd name="connsiteY0" fmla="*/ 0 h 1104900"/>
              <a:gd name="connsiteX1" fmla="*/ 154781 w 164306"/>
              <a:gd name="connsiteY1" fmla="*/ 54768 h 1104900"/>
              <a:gd name="connsiteX2" fmla="*/ 154781 w 164306"/>
              <a:gd name="connsiteY2" fmla="*/ 92868 h 1104900"/>
              <a:gd name="connsiteX3" fmla="*/ 154781 w 164306"/>
              <a:gd name="connsiteY3" fmla="*/ 130968 h 1104900"/>
              <a:gd name="connsiteX4" fmla="*/ 150019 w 164306"/>
              <a:gd name="connsiteY4" fmla="*/ 169068 h 1104900"/>
              <a:gd name="connsiteX5" fmla="*/ 130969 w 164306"/>
              <a:gd name="connsiteY5" fmla="*/ 219075 h 1104900"/>
              <a:gd name="connsiteX6" fmla="*/ 119062 w 164306"/>
              <a:gd name="connsiteY6" fmla="*/ 245268 h 1104900"/>
              <a:gd name="connsiteX7" fmla="*/ 95250 w 164306"/>
              <a:gd name="connsiteY7" fmla="*/ 269081 h 1104900"/>
              <a:gd name="connsiteX8" fmla="*/ 76200 w 164306"/>
              <a:gd name="connsiteY8" fmla="*/ 285750 h 1104900"/>
              <a:gd name="connsiteX9" fmla="*/ 73819 w 164306"/>
              <a:gd name="connsiteY9" fmla="*/ 304800 h 1104900"/>
              <a:gd name="connsiteX10" fmla="*/ 71437 w 164306"/>
              <a:gd name="connsiteY10" fmla="*/ 345281 h 1104900"/>
              <a:gd name="connsiteX11" fmla="*/ 73819 w 164306"/>
              <a:gd name="connsiteY11" fmla="*/ 371475 h 1104900"/>
              <a:gd name="connsiteX12" fmla="*/ 92869 w 164306"/>
              <a:gd name="connsiteY12" fmla="*/ 414337 h 1104900"/>
              <a:gd name="connsiteX13" fmla="*/ 109537 w 164306"/>
              <a:gd name="connsiteY13" fmla="*/ 447675 h 1104900"/>
              <a:gd name="connsiteX14" fmla="*/ 111919 w 164306"/>
              <a:gd name="connsiteY14" fmla="*/ 466725 h 1104900"/>
              <a:gd name="connsiteX15" fmla="*/ 123825 w 164306"/>
              <a:gd name="connsiteY15" fmla="*/ 507206 h 1104900"/>
              <a:gd name="connsiteX16" fmla="*/ 128587 w 164306"/>
              <a:gd name="connsiteY16" fmla="*/ 554831 h 1104900"/>
              <a:gd name="connsiteX17" fmla="*/ 135731 w 164306"/>
              <a:gd name="connsiteY17" fmla="*/ 583406 h 1104900"/>
              <a:gd name="connsiteX18" fmla="*/ 142875 w 164306"/>
              <a:gd name="connsiteY18" fmla="*/ 616743 h 1104900"/>
              <a:gd name="connsiteX19" fmla="*/ 140494 w 164306"/>
              <a:gd name="connsiteY19" fmla="*/ 650081 h 1104900"/>
              <a:gd name="connsiteX20" fmla="*/ 135731 w 164306"/>
              <a:gd name="connsiteY20" fmla="*/ 688181 h 1104900"/>
              <a:gd name="connsiteX21" fmla="*/ 135731 w 164306"/>
              <a:gd name="connsiteY21" fmla="*/ 709612 h 1104900"/>
              <a:gd name="connsiteX22" fmla="*/ 135731 w 164306"/>
              <a:gd name="connsiteY22" fmla="*/ 735806 h 1104900"/>
              <a:gd name="connsiteX23" fmla="*/ 119062 w 164306"/>
              <a:gd name="connsiteY23" fmla="*/ 757237 h 1104900"/>
              <a:gd name="connsiteX24" fmla="*/ 109537 w 164306"/>
              <a:gd name="connsiteY24" fmla="*/ 783431 h 1104900"/>
              <a:gd name="connsiteX25" fmla="*/ 107156 w 164306"/>
              <a:gd name="connsiteY25" fmla="*/ 809625 h 1104900"/>
              <a:gd name="connsiteX26" fmla="*/ 109537 w 164306"/>
              <a:gd name="connsiteY26" fmla="*/ 840581 h 1104900"/>
              <a:gd name="connsiteX27" fmla="*/ 114300 w 164306"/>
              <a:gd name="connsiteY27" fmla="*/ 864393 h 1104900"/>
              <a:gd name="connsiteX28" fmla="*/ 123825 w 164306"/>
              <a:gd name="connsiteY28" fmla="*/ 888206 h 1104900"/>
              <a:gd name="connsiteX29" fmla="*/ 116681 w 164306"/>
              <a:gd name="connsiteY29" fmla="*/ 921543 h 1104900"/>
              <a:gd name="connsiteX30" fmla="*/ 104775 w 164306"/>
              <a:gd name="connsiteY30" fmla="*/ 962025 h 1104900"/>
              <a:gd name="connsiteX31" fmla="*/ 97631 w 164306"/>
              <a:gd name="connsiteY31" fmla="*/ 992981 h 1104900"/>
              <a:gd name="connsiteX32" fmla="*/ 78581 w 164306"/>
              <a:gd name="connsiteY32" fmla="*/ 1040606 h 1104900"/>
              <a:gd name="connsiteX33" fmla="*/ 57150 w 164306"/>
              <a:gd name="connsiteY33" fmla="*/ 1071562 h 1104900"/>
              <a:gd name="connsiteX34" fmla="*/ 26194 w 164306"/>
              <a:gd name="connsiteY34" fmla="*/ 1092993 h 1104900"/>
              <a:gd name="connsiteX35" fmla="*/ 0 w 164306"/>
              <a:gd name="connsiteY35" fmla="*/ 1104900 h 1104900"/>
              <a:gd name="connsiteX0" fmla="*/ 164306 w 164306"/>
              <a:gd name="connsiteY0" fmla="*/ 0 h 1140619"/>
              <a:gd name="connsiteX1" fmla="*/ 154781 w 164306"/>
              <a:gd name="connsiteY1" fmla="*/ 90487 h 1140619"/>
              <a:gd name="connsiteX2" fmla="*/ 154781 w 164306"/>
              <a:gd name="connsiteY2" fmla="*/ 128587 h 1140619"/>
              <a:gd name="connsiteX3" fmla="*/ 154781 w 164306"/>
              <a:gd name="connsiteY3" fmla="*/ 166687 h 1140619"/>
              <a:gd name="connsiteX4" fmla="*/ 150019 w 164306"/>
              <a:gd name="connsiteY4" fmla="*/ 204787 h 1140619"/>
              <a:gd name="connsiteX5" fmla="*/ 130969 w 164306"/>
              <a:gd name="connsiteY5" fmla="*/ 254794 h 1140619"/>
              <a:gd name="connsiteX6" fmla="*/ 119062 w 164306"/>
              <a:gd name="connsiteY6" fmla="*/ 280987 h 1140619"/>
              <a:gd name="connsiteX7" fmla="*/ 95250 w 164306"/>
              <a:gd name="connsiteY7" fmla="*/ 304800 h 1140619"/>
              <a:gd name="connsiteX8" fmla="*/ 76200 w 164306"/>
              <a:gd name="connsiteY8" fmla="*/ 321469 h 1140619"/>
              <a:gd name="connsiteX9" fmla="*/ 73819 w 164306"/>
              <a:gd name="connsiteY9" fmla="*/ 340519 h 1140619"/>
              <a:gd name="connsiteX10" fmla="*/ 71437 w 164306"/>
              <a:gd name="connsiteY10" fmla="*/ 381000 h 1140619"/>
              <a:gd name="connsiteX11" fmla="*/ 73819 w 164306"/>
              <a:gd name="connsiteY11" fmla="*/ 407194 h 1140619"/>
              <a:gd name="connsiteX12" fmla="*/ 92869 w 164306"/>
              <a:gd name="connsiteY12" fmla="*/ 450056 h 1140619"/>
              <a:gd name="connsiteX13" fmla="*/ 109537 w 164306"/>
              <a:gd name="connsiteY13" fmla="*/ 483394 h 1140619"/>
              <a:gd name="connsiteX14" fmla="*/ 111919 w 164306"/>
              <a:gd name="connsiteY14" fmla="*/ 502444 h 1140619"/>
              <a:gd name="connsiteX15" fmla="*/ 123825 w 164306"/>
              <a:gd name="connsiteY15" fmla="*/ 542925 h 1140619"/>
              <a:gd name="connsiteX16" fmla="*/ 128587 w 164306"/>
              <a:gd name="connsiteY16" fmla="*/ 590550 h 1140619"/>
              <a:gd name="connsiteX17" fmla="*/ 135731 w 164306"/>
              <a:gd name="connsiteY17" fmla="*/ 619125 h 1140619"/>
              <a:gd name="connsiteX18" fmla="*/ 142875 w 164306"/>
              <a:gd name="connsiteY18" fmla="*/ 652462 h 1140619"/>
              <a:gd name="connsiteX19" fmla="*/ 140494 w 164306"/>
              <a:gd name="connsiteY19" fmla="*/ 685800 h 1140619"/>
              <a:gd name="connsiteX20" fmla="*/ 135731 w 164306"/>
              <a:gd name="connsiteY20" fmla="*/ 723900 h 1140619"/>
              <a:gd name="connsiteX21" fmla="*/ 135731 w 164306"/>
              <a:gd name="connsiteY21" fmla="*/ 745331 h 1140619"/>
              <a:gd name="connsiteX22" fmla="*/ 135731 w 164306"/>
              <a:gd name="connsiteY22" fmla="*/ 771525 h 1140619"/>
              <a:gd name="connsiteX23" fmla="*/ 119062 w 164306"/>
              <a:gd name="connsiteY23" fmla="*/ 792956 h 1140619"/>
              <a:gd name="connsiteX24" fmla="*/ 109537 w 164306"/>
              <a:gd name="connsiteY24" fmla="*/ 819150 h 1140619"/>
              <a:gd name="connsiteX25" fmla="*/ 107156 w 164306"/>
              <a:gd name="connsiteY25" fmla="*/ 845344 h 1140619"/>
              <a:gd name="connsiteX26" fmla="*/ 109537 w 164306"/>
              <a:gd name="connsiteY26" fmla="*/ 876300 h 1140619"/>
              <a:gd name="connsiteX27" fmla="*/ 114300 w 164306"/>
              <a:gd name="connsiteY27" fmla="*/ 900112 h 1140619"/>
              <a:gd name="connsiteX28" fmla="*/ 123825 w 164306"/>
              <a:gd name="connsiteY28" fmla="*/ 923925 h 1140619"/>
              <a:gd name="connsiteX29" fmla="*/ 116681 w 164306"/>
              <a:gd name="connsiteY29" fmla="*/ 957262 h 1140619"/>
              <a:gd name="connsiteX30" fmla="*/ 104775 w 164306"/>
              <a:gd name="connsiteY30" fmla="*/ 997744 h 1140619"/>
              <a:gd name="connsiteX31" fmla="*/ 97631 w 164306"/>
              <a:gd name="connsiteY31" fmla="*/ 1028700 h 1140619"/>
              <a:gd name="connsiteX32" fmla="*/ 78581 w 164306"/>
              <a:gd name="connsiteY32" fmla="*/ 1076325 h 1140619"/>
              <a:gd name="connsiteX33" fmla="*/ 57150 w 164306"/>
              <a:gd name="connsiteY33" fmla="*/ 1107281 h 1140619"/>
              <a:gd name="connsiteX34" fmla="*/ 26194 w 164306"/>
              <a:gd name="connsiteY34" fmla="*/ 1128712 h 1140619"/>
              <a:gd name="connsiteX35" fmla="*/ 0 w 164306"/>
              <a:gd name="connsiteY35" fmla="*/ 1140619 h 1140619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0 w 933450"/>
              <a:gd name="connsiteY35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602456 w 933450"/>
              <a:gd name="connsiteY35" fmla="*/ 1390650 h 2197894"/>
              <a:gd name="connsiteX36" fmla="*/ 0 w 933450"/>
              <a:gd name="connsiteY3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381000 w 933450"/>
              <a:gd name="connsiteY35" fmla="*/ 1576387 h 2197894"/>
              <a:gd name="connsiteX36" fmla="*/ 0 w 933450"/>
              <a:gd name="connsiteY3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619125 w 933450"/>
              <a:gd name="connsiteY35" fmla="*/ 1316831 h 2197894"/>
              <a:gd name="connsiteX36" fmla="*/ 381000 w 933450"/>
              <a:gd name="connsiteY36" fmla="*/ 1576387 h 2197894"/>
              <a:gd name="connsiteX37" fmla="*/ 0 w 933450"/>
              <a:gd name="connsiteY37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26281 w 933450"/>
              <a:gd name="connsiteY35" fmla="*/ 1197769 h 2197894"/>
              <a:gd name="connsiteX36" fmla="*/ 619125 w 933450"/>
              <a:gd name="connsiteY36" fmla="*/ 1316831 h 2197894"/>
              <a:gd name="connsiteX37" fmla="*/ 381000 w 933450"/>
              <a:gd name="connsiteY37" fmla="*/ 1576387 h 2197894"/>
              <a:gd name="connsiteX38" fmla="*/ 0 w 933450"/>
              <a:gd name="connsiteY38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26281 w 933450"/>
              <a:gd name="connsiteY35" fmla="*/ 1197769 h 2197894"/>
              <a:gd name="connsiteX36" fmla="*/ 619125 w 933450"/>
              <a:gd name="connsiteY36" fmla="*/ 1316831 h 2197894"/>
              <a:gd name="connsiteX37" fmla="*/ 521494 w 933450"/>
              <a:gd name="connsiteY37" fmla="*/ 1426369 h 2197894"/>
              <a:gd name="connsiteX38" fmla="*/ 381000 w 933450"/>
              <a:gd name="connsiteY38" fmla="*/ 1576387 h 2197894"/>
              <a:gd name="connsiteX39" fmla="*/ 0 w 933450"/>
              <a:gd name="connsiteY39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26281 w 933450"/>
              <a:gd name="connsiteY35" fmla="*/ 1197769 h 2197894"/>
              <a:gd name="connsiteX36" fmla="*/ 661988 w 933450"/>
              <a:gd name="connsiteY36" fmla="*/ 1259681 h 2197894"/>
              <a:gd name="connsiteX37" fmla="*/ 619125 w 933450"/>
              <a:gd name="connsiteY37" fmla="*/ 1316831 h 2197894"/>
              <a:gd name="connsiteX38" fmla="*/ 521494 w 933450"/>
              <a:gd name="connsiteY38" fmla="*/ 1426369 h 2197894"/>
              <a:gd name="connsiteX39" fmla="*/ 381000 w 933450"/>
              <a:gd name="connsiteY39" fmla="*/ 1576387 h 2197894"/>
              <a:gd name="connsiteX40" fmla="*/ 0 w 933450"/>
              <a:gd name="connsiteY40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26281 w 933450"/>
              <a:gd name="connsiteY35" fmla="*/ 1197769 h 2197894"/>
              <a:gd name="connsiteX36" fmla="*/ 661988 w 933450"/>
              <a:gd name="connsiteY36" fmla="*/ 1259681 h 2197894"/>
              <a:gd name="connsiteX37" fmla="*/ 619125 w 933450"/>
              <a:gd name="connsiteY37" fmla="*/ 1316831 h 2197894"/>
              <a:gd name="connsiteX38" fmla="*/ 521494 w 933450"/>
              <a:gd name="connsiteY38" fmla="*/ 1426369 h 2197894"/>
              <a:gd name="connsiteX39" fmla="*/ 471488 w 933450"/>
              <a:gd name="connsiteY39" fmla="*/ 1485900 h 2197894"/>
              <a:gd name="connsiteX40" fmla="*/ 381000 w 933450"/>
              <a:gd name="connsiteY40" fmla="*/ 1576387 h 2197894"/>
              <a:gd name="connsiteX41" fmla="*/ 0 w 933450"/>
              <a:gd name="connsiteY41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26281 w 933450"/>
              <a:gd name="connsiteY35" fmla="*/ 1197769 h 2197894"/>
              <a:gd name="connsiteX36" fmla="*/ 661988 w 933450"/>
              <a:gd name="connsiteY36" fmla="*/ 1259681 h 2197894"/>
              <a:gd name="connsiteX37" fmla="*/ 619125 w 933450"/>
              <a:gd name="connsiteY37" fmla="*/ 1316831 h 2197894"/>
              <a:gd name="connsiteX38" fmla="*/ 559594 w 933450"/>
              <a:gd name="connsiteY38" fmla="*/ 1385887 h 2197894"/>
              <a:gd name="connsiteX39" fmla="*/ 521494 w 933450"/>
              <a:gd name="connsiteY39" fmla="*/ 1426369 h 2197894"/>
              <a:gd name="connsiteX40" fmla="*/ 471488 w 933450"/>
              <a:gd name="connsiteY40" fmla="*/ 1485900 h 2197894"/>
              <a:gd name="connsiteX41" fmla="*/ 381000 w 933450"/>
              <a:gd name="connsiteY41" fmla="*/ 1576387 h 2197894"/>
              <a:gd name="connsiteX42" fmla="*/ 0 w 933450"/>
              <a:gd name="connsiteY42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26281 w 933450"/>
              <a:gd name="connsiteY35" fmla="*/ 1197769 h 2197894"/>
              <a:gd name="connsiteX36" fmla="*/ 661988 w 933450"/>
              <a:gd name="connsiteY36" fmla="*/ 1259681 h 2197894"/>
              <a:gd name="connsiteX37" fmla="*/ 619125 w 933450"/>
              <a:gd name="connsiteY37" fmla="*/ 1316831 h 2197894"/>
              <a:gd name="connsiteX38" fmla="*/ 559594 w 933450"/>
              <a:gd name="connsiteY38" fmla="*/ 1385887 h 2197894"/>
              <a:gd name="connsiteX39" fmla="*/ 521494 w 933450"/>
              <a:gd name="connsiteY39" fmla="*/ 1426369 h 2197894"/>
              <a:gd name="connsiteX40" fmla="*/ 471488 w 933450"/>
              <a:gd name="connsiteY40" fmla="*/ 1485900 h 2197894"/>
              <a:gd name="connsiteX41" fmla="*/ 423863 w 933450"/>
              <a:gd name="connsiteY41" fmla="*/ 1528762 h 2197894"/>
              <a:gd name="connsiteX42" fmla="*/ 381000 w 933450"/>
              <a:gd name="connsiteY42" fmla="*/ 1576387 h 2197894"/>
              <a:gd name="connsiteX43" fmla="*/ 0 w 933450"/>
              <a:gd name="connsiteY43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26281 w 933450"/>
              <a:gd name="connsiteY35" fmla="*/ 1197769 h 2197894"/>
              <a:gd name="connsiteX36" fmla="*/ 661988 w 933450"/>
              <a:gd name="connsiteY36" fmla="*/ 1259681 h 2197894"/>
              <a:gd name="connsiteX37" fmla="*/ 619125 w 933450"/>
              <a:gd name="connsiteY37" fmla="*/ 1316831 h 2197894"/>
              <a:gd name="connsiteX38" fmla="*/ 592931 w 933450"/>
              <a:gd name="connsiteY38" fmla="*/ 1345406 h 2197894"/>
              <a:gd name="connsiteX39" fmla="*/ 559594 w 933450"/>
              <a:gd name="connsiteY39" fmla="*/ 1385887 h 2197894"/>
              <a:gd name="connsiteX40" fmla="*/ 521494 w 933450"/>
              <a:gd name="connsiteY40" fmla="*/ 1426369 h 2197894"/>
              <a:gd name="connsiteX41" fmla="*/ 471488 w 933450"/>
              <a:gd name="connsiteY41" fmla="*/ 1485900 h 2197894"/>
              <a:gd name="connsiteX42" fmla="*/ 423863 w 933450"/>
              <a:gd name="connsiteY42" fmla="*/ 1528762 h 2197894"/>
              <a:gd name="connsiteX43" fmla="*/ 381000 w 933450"/>
              <a:gd name="connsiteY43" fmla="*/ 1576387 h 2197894"/>
              <a:gd name="connsiteX44" fmla="*/ 0 w 933450"/>
              <a:gd name="connsiteY44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26281 w 933450"/>
              <a:gd name="connsiteY35" fmla="*/ 1197769 h 2197894"/>
              <a:gd name="connsiteX36" fmla="*/ 690563 w 933450"/>
              <a:gd name="connsiteY36" fmla="*/ 1233487 h 2197894"/>
              <a:gd name="connsiteX37" fmla="*/ 661988 w 933450"/>
              <a:gd name="connsiteY37" fmla="*/ 1259681 h 2197894"/>
              <a:gd name="connsiteX38" fmla="*/ 619125 w 933450"/>
              <a:gd name="connsiteY38" fmla="*/ 1316831 h 2197894"/>
              <a:gd name="connsiteX39" fmla="*/ 592931 w 933450"/>
              <a:gd name="connsiteY39" fmla="*/ 1345406 h 2197894"/>
              <a:gd name="connsiteX40" fmla="*/ 559594 w 933450"/>
              <a:gd name="connsiteY40" fmla="*/ 1385887 h 2197894"/>
              <a:gd name="connsiteX41" fmla="*/ 521494 w 933450"/>
              <a:gd name="connsiteY41" fmla="*/ 1426369 h 2197894"/>
              <a:gd name="connsiteX42" fmla="*/ 471488 w 933450"/>
              <a:gd name="connsiteY42" fmla="*/ 1485900 h 2197894"/>
              <a:gd name="connsiteX43" fmla="*/ 423863 w 933450"/>
              <a:gd name="connsiteY43" fmla="*/ 1528762 h 2197894"/>
              <a:gd name="connsiteX44" fmla="*/ 381000 w 933450"/>
              <a:gd name="connsiteY44" fmla="*/ 1576387 h 2197894"/>
              <a:gd name="connsiteX45" fmla="*/ 0 w 933450"/>
              <a:gd name="connsiteY45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66763 w 933450"/>
              <a:gd name="connsiteY35" fmla="*/ 1154906 h 2197894"/>
              <a:gd name="connsiteX36" fmla="*/ 726281 w 933450"/>
              <a:gd name="connsiteY36" fmla="*/ 1197769 h 2197894"/>
              <a:gd name="connsiteX37" fmla="*/ 690563 w 933450"/>
              <a:gd name="connsiteY37" fmla="*/ 1233487 h 2197894"/>
              <a:gd name="connsiteX38" fmla="*/ 661988 w 933450"/>
              <a:gd name="connsiteY38" fmla="*/ 1259681 h 2197894"/>
              <a:gd name="connsiteX39" fmla="*/ 619125 w 933450"/>
              <a:gd name="connsiteY39" fmla="*/ 1316831 h 2197894"/>
              <a:gd name="connsiteX40" fmla="*/ 592931 w 933450"/>
              <a:gd name="connsiteY40" fmla="*/ 1345406 h 2197894"/>
              <a:gd name="connsiteX41" fmla="*/ 559594 w 933450"/>
              <a:gd name="connsiteY41" fmla="*/ 1385887 h 2197894"/>
              <a:gd name="connsiteX42" fmla="*/ 521494 w 933450"/>
              <a:gd name="connsiteY42" fmla="*/ 1426369 h 2197894"/>
              <a:gd name="connsiteX43" fmla="*/ 471488 w 933450"/>
              <a:gd name="connsiteY43" fmla="*/ 1485900 h 2197894"/>
              <a:gd name="connsiteX44" fmla="*/ 423863 w 933450"/>
              <a:gd name="connsiteY44" fmla="*/ 1528762 h 2197894"/>
              <a:gd name="connsiteX45" fmla="*/ 381000 w 933450"/>
              <a:gd name="connsiteY45" fmla="*/ 1576387 h 2197894"/>
              <a:gd name="connsiteX46" fmla="*/ 0 w 933450"/>
              <a:gd name="connsiteY4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50094 w 933450"/>
              <a:gd name="connsiteY35" fmla="*/ 1154906 h 2197894"/>
              <a:gd name="connsiteX36" fmla="*/ 726281 w 933450"/>
              <a:gd name="connsiteY36" fmla="*/ 1197769 h 2197894"/>
              <a:gd name="connsiteX37" fmla="*/ 690563 w 933450"/>
              <a:gd name="connsiteY37" fmla="*/ 1233487 h 2197894"/>
              <a:gd name="connsiteX38" fmla="*/ 661988 w 933450"/>
              <a:gd name="connsiteY38" fmla="*/ 1259681 h 2197894"/>
              <a:gd name="connsiteX39" fmla="*/ 619125 w 933450"/>
              <a:gd name="connsiteY39" fmla="*/ 1316831 h 2197894"/>
              <a:gd name="connsiteX40" fmla="*/ 592931 w 933450"/>
              <a:gd name="connsiteY40" fmla="*/ 1345406 h 2197894"/>
              <a:gd name="connsiteX41" fmla="*/ 559594 w 933450"/>
              <a:gd name="connsiteY41" fmla="*/ 1385887 h 2197894"/>
              <a:gd name="connsiteX42" fmla="*/ 521494 w 933450"/>
              <a:gd name="connsiteY42" fmla="*/ 1426369 h 2197894"/>
              <a:gd name="connsiteX43" fmla="*/ 471488 w 933450"/>
              <a:gd name="connsiteY43" fmla="*/ 1485900 h 2197894"/>
              <a:gd name="connsiteX44" fmla="*/ 423863 w 933450"/>
              <a:gd name="connsiteY44" fmla="*/ 1528762 h 2197894"/>
              <a:gd name="connsiteX45" fmla="*/ 381000 w 933450"/>
              <a:gd name="connsiteY45" fmla="*/ 1576387 h 2197894"/>
              <a:gd name="connsiteX46" fmla="*/ 0 w 933450"/>
              <a:gd name="connsiteY4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50094 w 933450"/>
              <a:gd name="connsiteY35" fmla="*/ 1154906 h 2197894"/>
              <a:gd name="connsiteX36" fmla="*/ 702469 w 933450"/>
              <a:gd name="connsiteY36" fmla="*/ 1188244 h 2197894"/>
              <a:gd name="connsiteX37" fmla="*/ 690563 w 933450"/>
              <a:gd name="connsiteY37" fmla="*/ 1233487 h 2197894"/>
              <a:gd name="connsiteX38" fmla="*/ 661988 w 933450"/>
              <a:gd name="connsiteY38" fmla="*/ 1259681 h 2197894"/>
              <a:gd name="connsiteX39" fmla="*/ 619125 w 933450"/>
              <a:gd name="connsiteY39" fmla="*/ 1316831 h 2197894"/>
              <a:gd name="connsiteX40" fmla="*/ 592931 w 933450"/>
              <a:gd name="connsiteY40" fmla="*/ 1345406 h 2197894"/>
              <a:gd name="connsiteX41" fmla="*/ 559594 w 933450"/>
              <a:gd name="connsiteY41" fmla="*/ 1385887 h 2197894"/>
              <a:gd name="connsiteX42" fmla="*/ 521494 w 933450"/>
              <a:gd name="connsiteY42" fmla="*/ 1426369 h 2197894"/>
              <a:gd name="connsiteX43" fmla="*/ 471488 w 933450"/>
              <a:gd name="connsiteY43" fmla="*/ 1485900 h 2197894"/>
              <a:gd name="connsiteX44" fmla="*/ 423863 w 933450"/>
              <a:gd name="connsiteY44" fmla="*/ 1528762 h 2197894"/>
              <a:gd name="connsiteX45" fmla="*/ 381000 w 933450"/>
              <a:gd name="connsiteY45" fmla="*/ 1576387 h 2197894"/>
              <a:gd name="connsiteX46" fmla="*/ 0 w 933450"/>
              <a:gd name="connsiteY4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50094 w 933450"/>
              <a:gd name="connsiteY35" fmla="*/ 1154906 h 2197894"/>
              <a:gd name="connsiteX36" fmla="*/ 702469 w 933450"/>
              <a:gd name="connsiteY36" fmla="*/ 1188244 h 2197894"/>
              <a:gd name="connsiteX37" fmla="*/ 657225 w 933450"/>
              <a:gd name="connsiteY37" fmla="*/ 1221581 h 2197894"/>
              <a:gd name="connsiteX38" fmla="*/ 661988 w 933450"/>
              <a:gd name="connsiteY38" fmla="*/ 1259681 h 2197894"/>
              <a:gd name="connsiteX39" fmla="*/ 619125 w 933450"/>
              <a:gd name="connsiteY39" fmla="*/ 1316831 h 2197894"/>
              <a:gd name="connsiteX40" fmla="*/ 592931 w 933450"/>
              <a:gd name="connsiteY40" fmla="*/ 1345406 h 2197894"/>
              <a:gd name="connsiteX41" fmla="*/ 559594 w 933450"/>
              <a:gd name="connsiteY41" fmla="*/ 1385887 h 2197894"/>
              <a:gd name="connsiteX42" fmla="*/ 521494 w 933450"/>
              <a:gd name="connsiteY42" fmla="*/ 1426369 h 2197894"/>
              <a:gd name="connsiteX43" fmla="*/ 471488 w 933450"/>
              <a:gd name="connsiteY43" fmla="*/ 1485900 h 2197894"/>
              <a:gd name="connsiteX44" fmla="*/ 423863 w 933450"/>
              <a:gd name="connsiteY44" fmla="*/ 1528762 h 2197894"/>
              <a:gd name="connsiteX45" fmla="*/ 381000 w 933450"/>
              <a:gd name="connsiteY45" fmla="*/ 1576387 h 2197894"/>
              <a:gd name="connsiteX46" fmla="*/ 0 w 933450"/>
              <a:gd name="connsiteY4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50094 w 933450"/>
              <a:gd name="connsiteY35" fmla="*/ 1154906 h 2197894"/>
              <a:gd name="connsiteX36" fmla="*/ 702469 w 933450"/>
              <a:gd name="connsiteY36" fmla="*/ 1188244 h 2197894"/>
              <a:gd name="connsiteX37" fmla="*/ 657225 w 933450"/>
              <a:gd name="connsiteY37" fmla="*/ 1221581 h 2197894"/>
              <a:gd name="connsiteX38" fmla="*/ 621507 w 933450"/>
              <a:gd name="connsiteY38" fmla="*/ 1259681 h 2197894"/>
              <a:gd name="connsiteX39" fmla="*/ 619125 w 933450"/>
              <a:gd name="connsiteY39" fmla="*/ 1316831 h 2197894"/>
              <a:gd name="connsiteX40" fmla="*/ 592931 w 933450"/>
              <a:gd name="connsiteY40" fmla="*/ 1345406 h 2197894"/>
              <a:gd name="connsiteX41" fmla="*/ 559594 w 933450"/>
              <a:gd name="connsiteY41" fmla="*/ 1385887 h 2197894"/>
              <a:gd name="connsiteX42" fmla="*/ 521494 w 933450"/>
              <a:gd name="connsiteY42" fmla="*/ 1426369 h 2197894"/>
              <a:gd name="connsiteX43" fmla="*/ 471488 w 933450"/>
              <a:gd name="connsiteY43" fmla="*/ 1485900 h 2197894"/>
              <a:gd name="connsiteX44" fmla="*/ 423863 w 933450"/>
              <a:gd name="connsiteY44" fmla="*/ 1528762 h 2197894"/>
              <a:gd name="connsiteX45" fmla="*/ 381000 w 933450"/>
              <a:gd name="connsiteY45" fmla="*/ 1576387 h 2197894"/>
              <a:gd name="connsiteX46" fmla="*/ 0 w 933450"/>
              <a:gd name="connsiteY4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50094 w 933450"/>
              <a:gd name="connsiteY35" fmla="*/ 1154906 h 2197894"/>
              <a:gd name="connsiteX36" fmla="*/ 702469 w 933450"/>
              <a:gd name="connsiteY36" fmla="*/ 1188244 h 2197894"/>
              <a:gd name="connsiteX37" fmla="*/ 657225 w 933450"/>
              <a:gd name="connsiteY37" fmla="*/ 1221581 h 2197894"/>
              <a:gd name="connsiteX38" fmla="*/ 621507 w 933450"/>
              <a:gd name="connsiteY38" fmla="*/ 1259681 h 2197894"/>
              <a:gd name="connsiteX39" fmla="*/ 583406 w 933450"/>
              <a:gd name="connsiteY39" fmla="*/ 1312068 h 2197894"/>
              <a:gd name="connsiteX40" fmla="*/ 592931 w 933450"/>
              <a:gd name="connsiteY40" fmla="*/ 1345406 h 2197894"/>
              <a:gd name="connsiteX41" fmla="*/ 559594 w 933450"/>
              <a:gd name="connsiteY41" fmla="*/ 1385887 h 2197894"/>
              <a:gd name="connsiteX42" fmla="*/ 521494 w 933450"/>
              <a:gd name="connsiteY42" fmla="*/ 1426369 h 2197894"/>
              <a:gd name="connsiteX43" fmla="*/ 471488 w 933450"/>
              <a:gd name="connsiteY43" fmla="*/ 1485900 h 2197894"/>
              <a:gd name="connsiteX44" fmla="*/ 423863 w 933450"/>
              <a:gd name="connsiteY44" fmla="*/ 1528762 h 2197894"/>
              <a:gd name="connsiteX45" fmla="*/ 381000 w 933450"/>
              <a:gd name="connsiteY45" fmla="*/ 1576387 h 2197894"/>
              <a:gd name="connsiteX46" fmla="*/ 0 w 933450"/>
              <a:gd name="connsiteY4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50094 w 933450"/>
              <a:gd name="connsiteY35" fmla="*/ 1154906 h 2197894"/>
              <a:gd name="connsiteX36" fmla="*/ 702469 w 933450"/>
              <a:gd name="connsiteY36" fmla="*/ 1188244 h 2197894"/>
              <a:gd name="connsiteX37" fmla="*/ 657225 w 933450"/>
              <a:gd name="connsiteY37" fmla="*/ 1221581 h 2197894"/>
              <a:gd name="connsiteX38" fmla="*/ 621507 w 933450"/>
              <a:gd name="connsiteY38" fmla="*/ 1259681 h 2197894"/>
              <a:gd name="connsiteX39" fmla="*/ 583406 w 933450"/>
              <a:gd name="connsiteY39" fmla="*/ 1312068 h 2197894"/>
              <a:gd name="connsiteX40" fmla="*/ 592931 w 933450"/>
              <a:gd name="connsiteY40" fmla="*/ 1345406 h 2197894"/>
              <a:gd name="connsiteX41" fmla="*/ 559594 w 933450"/>
              <a:gd name="connsiteY41" fmla="*/ 1385887 h 2197894"/>
              <a:gd name="connsiteX42" fmla="*/ 521494 w 933450"/>
              <a:gd name="connsiteY42" fmla="*/ 1426369 h 2197894"/>
              <a:gd name="connsiteX43" fmla="*/ 471488 w 933450"/>
              <a:gd name="connsiteY43" fmla="*/ 1485900 h 2197894"/>
              <a:gd name="connsiteX44" fmla="*/ 423863 w 933450"/>
              <a:gd name="connsiteY44" fmla="*/ 1528762 h 2197894"/>
              <a:gd name="connsiteX45" fmla="*/ 381000 w 933450"/>
              <a:gd name="connsiteY45" fmla="*/ 1576387 h 2197894"/>
              <a:gd name="connsiteX46" fmla="*/ 0 w 933450"/>
              <a:gd name="connsiteY4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50094 w 933450"/>
              <a:gd name="connsiteY35" fmla="*/ 1154906 h 2197894"/>
              <a:gd name="connsiteX36" fmla="*/ 692944 w 933450"/>
              <a:gd name="connsiteY36" fmla="*/ 1188244 h 2197894"/>
              <a:gd name="connsiteX37" fmla="*/ 657225 w 933450"/>
              <a:gd name="connsiteY37" fmla="*/ 1221581 h 2197894"/>
              <a:gd name="connsiteX38" fmla="*/ 621507 w 933450"/>
              <a:gd name="connsiteY38" fmla="*/ 1259681 h 2197894"/>
              <a:gd name="connsiteX39" fmla="*/ 583406 w 933450"/>
              <a:gd name="connsiteY39" fmla="*/ 1312068 h 2197894"/>
              <a:gd name="connsiteX40" fmla="*/ 592931 w 933450"/>
              <a:gd name="connsiteY40" fmla="*/ 1345406 h 2197894"/>
              <a:gd name="connsiteX41" fmla="*/ 559594 w 933450"/>
              <a:gd name="connsiteY41" fmla="*/ 1385887 h 2197894"/>
              <a:gd name="connsiteX42" fmla="*/ 521494 w 933450"/>
              <a:gd name="connsiteY42" fmla="*/ 1426369 h 2197894"/>
              <a:gd name="connsiteX43" fmla="*/ 471488 w 933450"/>
              <a:gd name="connsiteY43" fmla="*/ 1485900 h 2197894"/>
              <a:gd name="connsiteX44" fmla="*/ 423863 w 933450"/>
              <a:gd name="connsiteY44" fmla="*/ 1528762 h 2197894"/>
              <a:gd name="connsiteX45" fmla="*/ 381000 w 933450"/>
              <a:gd name="connsiteY45" fmla="*/ 1576387 h 2197894"/>
              <a:gd name="connsiteX46" fmla="*/ 0 w 933450"/>
              <a:gd name="connsiteY4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50094 w 933450"/>
              <a:gd name="connsiteY35" fmla="*/ 1154906 h 2197894"/>
              <a:gd name="connsiteX36" fmla="*/ 692944 w 933450"/>
              <a:gd name="connsiteY36" fmla="*/ 1188244 h 2197894"/>
              <a:gd name="connsiteX37" fmla="*/ 652462 w 933450"/>
              <a:gd name="connsiteY37" fmla="*/ 1221581 h 2197894"/>
              <a:gd name="connsiteX38" fmla="*/ 621507 w 933450"/>
              <a:gd name="connsiteY38" fmla="*/ 1259681 h 2197894"/>
              <a:gd name="connsiteX39" fmla="*/ 583406 w 933450"/>
              <a:gd name="connsiteY39" fmla="*/ 1312068 h 2197894"/>
              <a:gd name="connsiteX40" fmla="*/ 592931 w 933450"/>
              <a:gd name="connsiteY40" fmla="*/ 1345406 h 2197894"/>
              <a:gd name="connsiteX41" fmla="*/ 559594 w 933450"/>
              <a:gd name="connsiteY41" fmla="*/ 1385887 h 2197894"/>
              <a:gd name="connsiteX42" fmla="*/ 521494 w 933450"/>
              <a:gd name="connsiteY42" fmla="*/ 1426369 h 2197894"/>
              <a:gd name="connsiteX43" fmla="*/ 471488 w 933450"/>
              <a:gd name="connsiteY43" fmla="*/ 1485900 h 2197894"/>
              <a:gd name="connsiteX44" fmla="*/ 423863 w 933450"/>
              <a:gd name="connsiteY44" fmla="*/ 1528762 h 2197894"/>
              <a:gd name="connsiteX45" fmla="*/ 381000 w 933450"/>
              <a:gd name="connsiteY45" fmla="*/ 1576387 h 2197894"/>
              <a:gd name="connsiteX46" fmla="*/ 0 w 933450"/>
              <a:gd name="connsiteY4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50094 w 933450"/>
              <a:gd name="connsiteY35" fmla="*/ 1154906 h 2197894"/>
              <a:gd name="connsiteX36" fmla="*/ 692944 w 933450"/>
              <a:gd name="connsiteY36" fmla="*/ 1188244 h 2197894"/>
              <a:gd name="connsiteX37" fmla="*/ 652462 w 933450"/>
              <a:gd name="connsiteY37" fmla="*/ 1221581 h 2197894"/>
              <a:gd name="connsiteX38" fmla="*/ 611982 w 933450"/>
              <a:gd name="connsiteY38" fmla="*/ 1259681 h 2197894"/>
              <a:gd name="connsiteX39" fmla="*/ 583406 w 933450"/>
              <a:gd name="connsiteY39" fmla="*/ 1312068 h 2197894"/>
              <a:gd name="connsiteX40" fmla="*/ 592931 w 933450"/>
              <a:gd name="connsiteY40" fmla="*/ 1345406 h 2197894"/>
              <a:gd name="connsiteX41" fmla="*/ 559594 w 933450"/>
              <a:gd name="connsiteY41" fmla="*/ 1385887 h 2197894"/>
              <a:gd name="connsiteX42" fmla="*/ 521494 w 933450"/>
              <a:gd name="connsiteY42" fmla="*/ 1426369 h 2197894"/>
              <a:gd name="connsiteX43" fmla="*/ 471488 w 933450"/>
              <a:gd name="connsiteY43" fmla="*/ 1485900 h 2197894"/>
              <a:gd name="connsiteX44" fmla="*/ 423863 w 933450"/>
              <a:gd name="connsiteY44" fmla="*/ 1528762 h 2197894"/>
              <a:gd name="connsiteX45" fmla="*/ 381000 w 933450"/>
              <a:gd name="connsiteY45" fmla="*/ 1576387 h 2197894"/>
              <a:gd name="connsiteX46" fmla="*/ 0 w 933450"/>
              <a:gd name="connsiteY4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50094 w 933450"/>
              <a:gd name="connsiteY35" fmla="*/ 1154906 h 2197894"/>
              <a:gd name="connsiteX36" fmla="*/ 692944 w 933450"/>
              <a:gd name="connsiteY36" fmla="*/ 1188244 h 2197894"/>
              <a:gd name="connsiteX37" fmla="*/ 650081 w 933450"/>
              <a:gd name="connsiteY37" fmla="*/ 1221581 h 2197894"/>
              <a:gd name="connsiteX38" fmla="*/ 611982 w 933450"/>
              <a:gd name="connsiteY38" fmla="*/ 1259681 h 2197894"/>
              <a:gd name="connsiteX39" fmla="*/ 583406 w 933450"/>
              <a:gd name="connsiteY39" fmla="*/ 1312068 h 2197894"/>
              <a:gd name="connsiteX40" fmla="*/ 592931 w 933450"/>
              <a:gd name="connsiteY40" fmla="*/ 1345406 h 2197894"/>
              <a:gd name="connsiteX41" fmla="*/ 559594 w 933450"/>
              <a:gd name="connsiteY41" fmla="*/ 1385887 h 2197894"/>
              <a:gd name="connsiteX42" fmla="*/ 521494 w 933450"/>
              <a:gd name="connsiteY42" fmla="*/ 1426369 h 2197894"/>
              <a:gd name="connsiteX43" fmla="*/ 471488 w 933450"/>
              <a:gd name="connsiteY43" fmla="*/ 1485900 h 2197894"/>
              <a:gd name="connsiteX44" fmla="*/ 423863 w 933450"/>
              <a:gd name="connsiteY44" fmla="*/ 1528762 h 2197894"/>
              <a:gd name="connsiteX45" fmla="*/ 381000 w 933450"/>
              <a:gd name="connsiteY45" fmla="*/ 1576387 h 2197894"/>
              <a:gd name="connsiteX46" fmla="*/ 0 w 933450"/>
              <a:gd name="connsiteY4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50094 w 933450"/>
              <a:gd name="connsiteY35" fmla="*/ 1154906 h 2197894"/>
              <a:gd name="connsiteX36" fmla="*/ 692944 w 933450"/>
              <a:gd name="connsiteY36" fmla="*/ 1188244 h 2197894"/>
              <a:gd name="connsiteX37" fmla="*/ 650081 w 933450"/>
              <a:gd name="connsiteY37" fmla="*/ 1221581 h 2197894"/>
              <a:gd name="connsiteX38" fmla="*/ 611982 w 933450"/>
              <a:gd name="connsiteY38" fmla="*/ 1259681 h 2197894"/>
              <a:gd name="connsiteX39" fmla="*/ 583406 w 933450"/>
              <a:gd name="connsiteY39" fmla="*/ 1312068 h 2197894"/>
              <a:gd name="connsiteX40" fmla="*/ 561975 w 933450"/>
              <a:gd name="connsiteY40" fmla="*/ 1347787 h 2197894"/>
              <a:gd name="connsiteX41" fmla="*/ 559594 w 933450"/>
              <a:gd name="connsiteY41" fmla="*/ 1385887 h 2197894"/>
              <a:gd name="connsiteX42" fmla="*/ 521494 w 933450"/>
              <a:gd name="connsiteY42" fmla="*/ 1426369 h 2197894"/>
              <a:gd name="connsiteX43" fmla="*/ 471488 w 933450"/>
              <a:gd name="connsiteY43" fmla="*/ 1485900 h 2197894"/>
              <a:gd name="connsiteX44" fmla="*/ 423863 w 933450"/>
              <a:gd name="connsiteY44" fmla="*/ 1528762 h 2197894"/>
              <a:gd name="connsiteX45" fmla="*/ 381000 w 933450"/>
              <a:gd name="connsiteY45" fmla="*/ 1576387 h 2197894"/>
              <a:gd name="connsiteX46" fmla="*/ 0 w 933450"/>
              <a:gd name="connsiteY4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50094 w 933450"/>
              <a:gd name="connsiteY35" fmla="*/ 1154906 h 2197894"/>
              <a:gd name="connsiteX36" fmla="*/ 692944 w 933450"/>
              <a:gd name="connsiteY36" fmla="*/ 1188244 h 2197894"/>
              <a:gd name="connsiteX37" fmla="*/ 650081 w 933450"/>
              <a:gd name="connsiteY37" fmla="*/ 1221581 h 2197894"/>
              <a:gd name="connsiteX38" fmla="*/ 611982 w 933450"/>
              <a:gd name="connsiteY38" fmla="*/ 1259681 h 2197894"/>
              <a:gd name="connsiteX39" fmla="*/ 581025 w 933450"/>
              <a:gd name="connsiteY39" fmla="*/ 1307305 h 2197894"/>
              <a:gd name="connsiteX40" fmla="*/ 561975 w 933450"/>
              <a:gd name="connsiteY40" fmla="*/ 1347787 h 2197894"/>
              <a:gd name="connsiteX41" fmla="*/ 559594 w 933450"/>
              <a:gd name="connsiteY41" fmla="*/ 1385887 h 2197894"/>
              <a:gd name="connsiteX42" fmla="*/ 521494 w 933450"/>
              <a:gd name="connsiteY42" fmla="*/ 1426369 h 2197894"/>
              <a:gd name="connsiteX43" fmla="*/ 471488 w 933450"/>
              <a:gd name="connsiteY43" fmla="*/ 1485900 h 2197894"/>
              <a:gd name="connsiteX44" fmla="*/ 423863 w 933450"/>
              <a:gd name="connsiteY44" fmla="*/ 1528762 h 2197894"/>
              <a:gd name="connsiteX45" fmla="*/ 381000 w 933450"/>
              <a:gd name="connsiteY45" fmla="*/ 1576387 h 2197894"/>
              <a:gd name="connsiteX46" fmla="*/ 0 w 933450"/>
              <a:gd name="connsiteY4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50094 w 933450"/>
              <a:gd name="connsiteY35" fmla="*/ 1154906 h 2197894"/>
              <a:gd name="connsiteX36" fmla="*/ 692944 w 933450"/>
              <a:gd name="connsiteY36" fmla="*/ 1188244 h 2197894"/>
              <a:gd name="connsiteX37" fmla="*/ 650081 w 933450"/>
              <a:gd name="connsiteY37" fmla="*/ 1221581 h 2197894"/>
              <a:gd name="connsiteX38" fmla="*/ 611982 w 933450"/>
              <a:gd name="connsiteY38" fmla="*/ 1259681 h 2197894"/>
              <a:gd name="connsiteX39" fmla="*/ 581025 w 933450"/>
              <a:gd name="connsiteY39" fmla="*/ 1307305 h 2197894"/>
              <a:gd name="connsiteX40" fmla="*/ 559594 w 933450"/>
              <a:gd name="connsiteY40" fmla="*/ 1347787 h 2197894"/>
              <a:gd name="connsiteX41" fmla="*/ 559594 w 933450"/>
              <a:gd name="connsiteY41" fmla="*/ 1385887 h 2197894"/>
              <a:gd name="connsiteX42" fmla="*/ 521494 w 933450"/>
              <a:gd name="connsiteY42" fmla="*/ 1426369 h 2197894"/>
              <a:gd name="connsiteX43" fmla="*/ 471488 w 933450"/>
              <a:gd name="connsiteY43" fmla="*/ 1485900 h 2197894"/>
              <a:gd name="connsiteX44" fmla="*/ 423863 w 933450"/>
              <a:gd name="connsiteY44" fmla="*/ 1528762 h 2197894"/>
              <a:gd name="connsiteX45" fmla="*/ 381000 w 933450"/>
              <a:gd name="connsiteY45" fmla="*/ 1576387 h 2197894"/>
              <a:gd name="connsiteX46" fmla="*/ 0 w 933450"/>
              <a:gd name="connsiteY4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50094 w 933450"/>
              <a:gd name="connsiteY35" fmla="*/ 1154906 h 2197894"/>
              <a:gd name="connsiteX36" fmla="*/ 692944 w 933450"/>
              <a:gd name="connsiteY36" fmla="*/ 1188244 h 2197894"/>
              <a:gd name="connsiteX37" fmla="*/ 650081 w 933450"/>
              <a:gd name="connsiteY37" fmla="*/ 1221581 h 2197894"/>
              <a:gd name="connsiteX38" fmla="*/ 611982 w 933450"/>
              <a:gd name="connsiteY38" fmla="*/ 1259681 h 2197894"/>
              <a:gd name="connsiteX39" fmla="*/ 581025 w 933450"/>
              <a:gd name="connsiteY39" fmla="*/ 1307305 h 2197894"/>
              <a:gd name="connsiteX40" fmla="*/ 559594 w 933450"/>
              <a:gd name="connsiteY40" fmla="*/ 1347787 h 2197894"/>
              <a:gd name="connsiteX41" fmla="*/ 523875 w 933450"/>
              <a:gd name="connsiteY41" fmla="*/ 1388269 h 2197894"/>
              <a:gd name="connsiteX42" fmla="*/ 521494 w 933450"/>
              <a:gd name="connsiteY42" fmla="*/ 1426369 h 2197894"/>
              <a:gd name="connsiteX43" fmla="*/ 471488 w 933450"/>
              <a:gd name="connsiteY43" fmla="*/ 1485900 h 2197894"/>
              <a:gd name="connsiteX44" fmla="*/ 423863 w 933450"/>
              <a:gd name="connsiteY44" fmla="*/ 1528762 h 2197894"/>
              <a:gd name="connsiteX45" fmla="*/ 381000 w 933450"/>
              <a:gd name="connsiteY45" fmla="*/ 1576387 h 2197894"/>
              <a:gd name="connsiteX46" fmla="*/ 0 w 933450"/>
              <a:gd name="connsiteY4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50094 w 933450"/>
              <a:gd name="connsiteY35" fmla="*/ 1154906 h 2197894"/>
              <a:gd name="connsiteX36" fmla="*/ 692944 w 933450"/>
              <a:gd name="connsiteY36" fmla="*/ 1188244 h 2197894"/>
              <a:gd name="connsiteX37" fmla="*/ 650081 w 933450"/>
              <a:gd name="connsiteY37" fmla="*/ 1221581 h 2197894"/>
              <a:gd name="connsiteX38" fmla="*/ 611982 w 933450"/>
              <a:gd name="connsiteY38" fmla="*/ 1259681 h 2197894"/>
              <a:gd name="connsiteX39" fmla="*/ 581025 w 933450"/>
              <a:gd name="connsiteY39" fmla="*/ 1307305 h 2197894"/>
              <a:gd name="connsiteX40" fmla="*/ 559594 w 933450"/>
              <a:gd name="connsiteY40" fmla="*/ 1347787 h 2197894"/>
              <a:gd name="connsiteX41" fmla="*/ 523875 w 933450"/>
              <a:gd name="connsiteY41" fmla="*/ 1388269 h 2197894"/>
              <a:gd name="connsiteX42" fmla="*/ 511969 w 933450"/>
              <a:gd name="connsiteY42" fmla="*/ 1435894 h 2197894"/>
              <a:gd name="connsiteX43" fmla="*/ 471488 w 933450"/>
              <a:gd name="connsiteY43" fmla="*/ 1485900 h 2197894"/>
              <a:gd name="connsiteX44" fmla="*/ 423863 w 933450"/>
              <a:gd name="connsiteY44" fmla="*/ 1528762 h 2197894"/>
              <a:gd name="connsiteX45" fmla="*/ 381000 w 933450"/>
              <a:gd name="connsiteY45" fmla="*/ 1576387 h 2197894"/>
              <a:gd name="connsiteX46" fmla="*/ 0 w 933450"/>
              <a:gd name="connsiteY4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50094 w 933450"/>
              <a:gd name="connsiteY35" fmla="*/ 1154906 h 2197894"/>
              <a:gd name="connsiteX36" fmla="*/ 692944 w 933450"/>
              <a:gd name="connsiteY36" fmla="*/ 1188244 h 2197894"/>
              <a:gd name="connsiteX37" fmla="*/ 650081 w 933450"/>
              <a:gd name="connsiteY37" fmla="*/ 1221581 h 2197894"/>
              <a:gd name="connsiteX38" fmla="*/ 611982 w 933450"/>
              <a:gd name="connsiteY38" fmla="*/ 1259681 h 2197894"/>
              <a:gd name="connsiteX39" fmla="*/ 581025 w 933450"/>
              <a:gd name="connsiteY39" fmla="*/ 1307305 h 2197894"/>
              <a:gd name="connsiteX40" fmla="*/ 559594 w 933450"/>
              <a:gd name="connsiteY40" fmla="*/ 1347787 h 2197894"/>
              <a:gd name="connsiteX41" fmla="*/ 523875 w 933450"/>
              <a:gd name="connsiteY41" fmla="*/ 1388269 h 2197894"/>
              <a:gd name="connsiteX42" fmla="*/ 511969 w 933450"/>
              <a:gd name="connsiteY42" fmla="*/ 1435894 h 2197894"/>
              <a:gd name="connsiteX43" fmla="*/ 478632 w 933450"/>
              <a:gd name="connsiteY43" fmla="*/ 1485900 h 2197894"/>
              <a:gd name="connsiteX44" fmla="*/ 423863 w 933450"/>
              <a:gd name="connsiteY44" fmla="*/ 1528762 h 2197894"/>
              <a:gd name="connsiteX45" fmla="*/ 381000 w 933450"/>
              <a:gd name="connsiteY45" fmla="*/ 1576387 h 2197894"/>
              <a:gd name="connsiteX46" fmla="*/ 0 w 933450"/>
              <a:gd name="connsiteY4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50094 w 933450"/>
              <a:gd name="connsiteY35" fmla="*/ 1154906 h 2197894"/>
              <a:gd name="connsiteX36" fmla="*/ 692944 w 933450"/>
              <a:gd name="connsiteY36" fmla="*/ 1188244 h 2197894"/>
              <a:gd name="connsiteX37" fmla="*/ 650081 w 933450"/>
              <a:gd name="connsiteY37" fmla="*/ 1221581 h 2197894"/>
              <a:gd name="connsiteX38" fmla="*/ 611982 w 933450"/>
              <a:gd name="connsiteY38" fmla="*/ 1259681 h 2197894"/>
              <a:gd name="connsiteX39" fmla="*/ 581025 w 933450"/>
              <a:gd name="connsiteY39" fmla="*/ 1307305 h 2197894"/>
              <a:gd name="connsiteX40" fmla="*/ 559594 w 933450"/>
              <a:gd name="connsiteY40" fmla="*/ 1347787 h 2197894"/>
              <a:gd name="connsiteX41" fmla="*/ 523875 w 933450"/>
              <a:gd name="connsiteY41" fmla="*/ 1388269 h 2197894"/>
              <a:gd name="connsiteX42" fmla="*/ 511969 w 933450"/>
              <a:gd name="connsiteY42" fmla="*/ 1435894 h 2197894"/>
              <a:gd name="connsiteX43" fmla="*/ 478632 w 933450"/>
              <a:gd name="connsiteY43" fmla="*/ 1485900 h 2197894"/>
              <a:gd name="connsiteX44" fmla="*/ 447675 w 933450"/>
              <a:gd name="connsiteY44" fmla="*/ 1552574 h 2197894"/>
              <a:gd name="connsiteX45" fmla="*/ 381000 w 933450"/>
              <a:gd name="connsiteY45" fmla="*/ 1576387 h 2197894"/>
              <a:gd name="connsiteX46" fmla="*/ 0 w 933450"/>
              <a:gd name="connsiteY4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50094 w 933450"/>
              <a:gd name="connsiteY35" fmla="*/ 1154906 h 2197894"/>
              <a:gd name="connsiteX36" fmla="*/ 692944 w 933450"/>
              <a:gd name="connsiteY36" fmla="*/ 1188244 h 2197894"/>
              <a:gd name="connsiteX37" fmla="*/ 650081 w 933450"/>
              <a:gd name="connsiteY37" fmla="*/ 1221581 h 2197894"/>
              <a:gd name="connsiteX38" fmla="*/ 611982 w 933450"/>
              <a:gd name="connsiteY38" fmla="*/ 1259681 h 2197894"/>
              <a:gd name="connsiteX39" fmla="*/ 581025 w 933450"/>
              <a:gd name="connsiteY39" fmla="*/ 1307305 h 2197894"/>
              <a:gd name="connsiteX40" fmla="*/ 559594 w 933450"/>
              <a:gd name="connsiteY40" fmla="*/ 1347787 h 2197894"/>
              <a:gd name="connsiteX41" fmla="*/ 523875 w 933450"/>
              <a:gd name="connsiteY41" fmla="*/ 1388269 h 2197894"/>
              <a:gd name="connsiteX42" fmla="*/ 511969 w 933450"/>
              <a:gd name="connsiteY42" fmla="*/ 1435894 h 2197894"/>
              <a:gd name="connsiteX43" fmla="*/ 478632 w 933450"/>
              <a:gd name="connsiteY43" fmla="*/ 1485900 h 2197894"/>
              <a:gd name="connsiteX44" fmla="*/ 447675 w 933450"/>
              <a:gd name="connsiteY44" fmla="*/ 1552574 h 2197894"/>
              <a:gd name="connsiteX45" fmla="*/ 421481 w 933450"/>
              <a:gd name="connsiteY45" fmla="*/ 1571625 h 2197894"/>
              <a:gd name="connsiteX46" fmla="*/ 0 w 933450"/>
              <a:gd name="connsiteY4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50094 w 933450"/>
              <a:gd name="connsiteY35" fmla="*/ 1154906 h 2197894"/>
              <a:gd name="connsiteX36" fmla="*/ 692944 w 933450"/>
              <a:gd name="connsiteY36" fmla="*/ 1188244 h 2197894"/>
              <a:gd name="connsiteX37" fmla="*/ 650081 w 933450"/>
              <a:gd name="connsiteY37" fmla="*/ 1221581 h 2197894"/>
              <a:gd name="connsiteX38" fmla="*/ 611982 w 933450"/>
              <a:gd name="connsiteY38" fmla="*/ 1259681 h 2197894"/>
              <a:gd name="connsiteX39" fmla="*/ 581025 w 933450"/>
              <a:gd name="connsiteY39" fmla="*/ 1307305 h 2197894"/>
              <a:gd name="connsiteX40" fmla="*/ 559594 w 933450"/>
              <a:gd name="connsiteY40" fmla="*/ 1347787 h 2197894"/>
              <a:gd name="connsiteX41" fmla="*/ 523875 w 933450"/>
              <a:gd name="connsiteY41" fmla="*/ 1388269 h 2197894"/>
              <a:gd name="connsiteX42" fmla="*/ 511969 w 933450"/>
              <a:gd name="connsiteY42" fmla="*/ 1435894 h 2197894"/>
              <a:gd name="connsiteX43" fmla="*/ 478632 w 933450"/>
              <a:gd name="connsiteY43" fmla="*/ 1485900 h 2197894"/>
              <a:gd name="connsiteX44" fmla="*/ 447675 w 933450"/>
              <a:gd name="connsiteY44" fmla="*/ 1533524 h 2197894"/>
              <a:gd name="connsiteX45" fmla="*/ 421481 w 933450"/>
              <a:gd name="connsiteY45" fmla="*/ 1571625 h 2197894"/>
              <a:gd name="connsiteX46" fmla="*/ 0 w 933450"/>
              <a:gd name="connsiteY4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50094 w 933450"/>
              <a:gd name="connsiteY35" fmla="*/ 1154906 h 2197894"/>
              <a:gd name="connsiteX36" fmla="*/ 692944 w 933450"/>
              <a:gd name="connsiteY36" fmla="*/ 1188244 h 2197894"/>
              <a:gd name="connsiteX37" fmla="*/ 650081 w 933450"/>
              <a:gd name="connsiteY37" fmla="*/ 1221581 h 2197894"/>
              <a:gd name="connsiteX38" fmla="*/ 611982 w 933450"/>
              <a:gd name="connsiteY38" fmla="*/ 1259681 h 2197894"/>
              <a:gd name="connsiteX39" fmla="*/ 581025 w 933450"/>
              <a:gd name="connsiteY39" fmla="*/ 1307305 h 2197894"/>
              <a:gd name="connsiteX40" fmla="*/ 559594 w 933450"/>
              <a:gd name="connsiteY40" fmla="*/ 1347787 h 2197894"/>
              <a:gd name="connsiteX41" fmla="*/ 523875 w 933450"/>
              <a:gd name="connsiteY41" fmla="*/ 1388269 h 2197894"/>
              <a:gd name="connsiteX42" fmla="*/ 511969 w 933450"/>
              <a:gd name="connsiteY42" fmla="*/ 1435894 h 2197894"/>
              <a:gd name="connsiteX43" fmla="*/ 478632 w 933450"/>
              <a:gd name="connsiteY43" fmla="*/ 1485900 h 2197894"/>
              <a:gd name="connsiteX44" fmla="*/ 447675 w 933450"/>
              <a:gd name="connsiteY44" fmla="*/ 1533524 h 2197894"/>
              <a:gd name="connsiteX45" fmla="*/ 419099 w 933450"/>
              <a:gd name="connsiteY45" fmla="*/ 1562100 h 2197894"/>
              <a:gd name="connsiteX46" fmla="*/ 0 w 933450"/>
              <a:gd name="connsiteY4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50094 w 933450"/>
              <a:gd name="connsiteY35" fmla="*/ 1154906 h 2197894"/>
              <a:gd name="connsiteX36" fmla="*/ 692944 w 933450"/>
              <a:gd name="connsiteY36" fmla="*/ 1188244 h 2197894"/>
              <a:gd name="connsiteX37" fmla="*/ 650081 w 933450"/>
              <a:gd name="connsiteY37" fmla="*/ 1221581 h 2197894"/>
              <a:gd name="connsiteX38" fmla="*/ 611982 w 933450"/>
              <a:gd name="connsiteY38" fmla="*/ 1259681 h 2197894"/>
              <a:gd name="connsiteX39" fmla="*/ 581025 w 933450"/>
              <a:gd name="connsiteY39" fmla="*/ 1307305 h 2197894"/>
              <a:gd name="connsiteX40" fmla="*/ 559594 w 933450"/>
              <a:gd name="connsiteY40" fmla="*/ 1347787 h 2197894"/>
              <a:gd name="connsiteX41" fmla="*/ 523875 w 933450"/>
              <a:gd name="connsiteY41" fmla="*/ 1388269 h 2197894"/>
              <a:gd name="connsiteX42" fmla="*/ 511969 w 933450"/>
              <a:gd name="connsiteY42" fmla="*/ 1435894 h 2197894"/>
              <a:gd name="connsiteX43" fmla="*/ 478632 w 933450"/>
              <a:gd name="connsiteY43" fmla="*/ 1485900 h 2197894"/>
              <a:gd name="connsiteX44" fmla="*/ 447675 w 933450"/>
              <a:gd name="connsiteY44" fmla="*/ 1533524 h 2197894"/>
              <a:gd name="connsiteX45" fmla="*/ 419099 w 933450"/>
              <a:gd name="connsiteY45" fmla="*/ 1562100 h 2197894"/>
              <a:gd name="connsiteX46" fmla="*/ 0 w 933450"/>
              <a:gd name="connsiteY46" fmla="*/ 2197894 h 2197894"/>
              <a:gd name="connsiteX0" fmla="*/ 933450 w 933450"/>
              <a:gd name="connsiteY0" fmla="*/ 0 h 2197894"/>
              <a:gd name="connsiteX1" fmla="*/ 923925 w 933450"/>
              <a:gd name="connsiteY1" fmla="*/ 90487 h 2197894"/>
              <a:gd name="connsiteX2" fmla="*/ 923925 w 933450"/>
              <a:gd name="connsiteY2" fmla="*/ 128587 h 2197894"/>
              <a:gd name="connsiteX3" fmla="*/ 923925 w 933450"/>
              <a:gd name="connsiteY3" fmla="*/ 166687 h 2197894"/>
              <a:gd name="connsiteX4" fmla="*/ 919163 w 933450"/>
              <a:gd name="connsiteY4" fmla="*/ 204787 h 2197894"/>
              <a:gd name="connsiteX5" fmla="*/ 900113 w 933450"/>
              <a:gd name="connsiteY5" fmla="*/ 254794 h 2197894"/>
              <a:gd name="connsiteX6" fmla="*/ 888206 w 933450"/>
              <a:gd name="connsiteY6" fmla="*/ 280987 h 2197894"/>
              <a:gd name="connsiteX7" fmla="*/ 864394 w 933450"/>
              <a:gd name="connsiteY7" fmla="*/ 304800 h 2197894"/>
              <a:gd name="connsiteX8" fmla="*/ 845344 w 933450"/>
              <a:gd name="connsiteY8" fmla="*/ 321469 h 2197894"/>
              <a:gd name="connsiteX9" fmla="*/ 842963 w 933450"/>
              <a:gd name="connsiteY9" fmla="*/ 340519 h 2197894"/>
              <a:gd name="connsiteX10" fmla="*/ 840581 w 933450"/>
              <a:gd name="connsiteY10" fmla="*/ 381000 h 2197894"/>
              <a:gd name="connsiteX11" fmla="*/ 842963 w 933450"/>
              <a:gd name="connsiteY11" fmla="*/ 407194 h 2197894"/>
              <a:gd name="connsiteX12" fmla="*/ 862013 w 933450"/>
              <a:gd name="connsiteY12" fmla="*/ 450056 h 2197894"/>
              <a:gd name="connsiteX13" fmla="*/ 878681 w 933450"/>
              <a:gd name="connsiteY13" fmla="*/ 483394 h 2197894"/>
              <a:gd name="connsiteX14" fmla="*/ 881063 w 933450"/>
              <a:gd name="connsiteY14" fmla="*/ 502444 h 2197894"/>
              <a:gd name="connsiteX15" fmla="*/ 892969 w 933450"/>
              <a:gd name="connsiteY15" fmla="*/ 542925 h 2197894"/>
              <a:gd name="connsiteX16" fmla="*/ 897731 w 933450"/>
              <a:gd name="connsiteY16" fmla="*/ 590550 h 2197894"/>
              <a:gd name="connsiteX17" fmla="*/ 904875 w 933450"/>
              <a:gd name="connsiteY17" fmla="*/ 619125 h 2197894"/>
              <a:gd name="connsiteX18" fmla="*/ 912019 w 933450"/>
              <a:gd name="connsiteY18" fmla="*/ 652462 h 2197894"/>
              <a:gd name="connsiteX19" fmla="*/ 909638 w 933450"/>
              <a:gd name="connsiteY19" fmla="*/ 685800 h 2197894"/>
              <a:gd name="connsiteX20" fmla="*/ 904875 w 933450"/>
              <a:gd name="connsiteY20" fmla="*/ 723900 h 2197894"/>
              <a:gd name="connsiteX21" fmla="*/ 904875 w 933450"/>
              <a:gd name="connsiteY21" fmla="*/ 745331 h 2197894"/>
              <a:gd name="connsiteX22" fmla="*/ 904875 w 933450"/>
              <a:gd name="connsiteY22" fmla="*/ 771525 h 2197894"/>
              <a:gd name="connsiteX23" fmla="*/ 888206 w 933450"/>
              <a:gd name="connsiteY23" fmla="*/ 792956 h 2197894"/>
              <a:gd name="connsiteX24" fmla="*/ 878681 w 933450"/>
              <a:gd name="connsiteY24" fmla="*/ 819150 h 2197894"/>
              <a:gd name="connsiteX25" fmla="*/ 876300 w 933450"/>
              <a:gd name="connsiteY25" fmla="*/ 845344 h 2197894"/>
              <a:gd name="connsiteX26" fmla="*/ 878681 w 933450"/>
              <a:gd name="connsiteY26" fmla="*/ 876300 h 2197894"/>
              <a:gd name="connsiteX27" fmla="*/ 883444 w 933450"/>
              <a:gd name="connsiteY27" fmla="*/ 900112 h 2197894"/>
              <a:gd name="connsiteX28" fmla="*/ 892969 w 933450"/>
              <a:gd name="connsiteY28" fmla="*/ 923925 h 2197894"/>
              <a:gd name="connsiteX29" fmla="*/ 885825 w 933450"/>
              <a:gd name="connsiteY29" fmla="*/ 957262 h 2197894"/>
              <a:gd name="connsiteX30" fmla="*/ 873919 w 933450"/>
              <a:gd name="connsiteY30" fmla="*/ 997744 h 2197894"/>
              <a:gd name="connsiteX31" fmla="*/ 866775 w 933450"/>
              <a:gd name="connsiteY31" fmla="*/ 1028700 h 2197894"/>
              <a:gd name="connsiteX32" fmla="*/ 847725 w 933450"/>
              <a:gd name="connsiteY32" fmla="*/ 1076325 h 2197894"/>
              <a:gd name="connsiteX33" fmla="*/ 826294 w 933450"/>
              <a:gd name="connsiteY33" fmla="*/ 1107281 h 2197894"/>
              <a:gd name="connsiteX34" fmla="*/ 795338 w 933450"/>
              <a:gd name="connsiteY34" fmla="*/ 1128712 h 2197894"/>
              <a:gd name="connsiteX35" fmla="*/ 750094 w 933450"/>
              <a:gd name="connsiteY35" fmla="*/ 1154906 h 2197894"/>
              <a:gd name="connsiteX36" fmla="*/ 692944 w 933450"/>
              <a:gd name="connsiteY36" fmla="*/ 1188244 h 2197894"/>
              <a:gd name="connsiteX37" fmla="*/ 650081 w 933450"/>
              <a:gd name="connsiteY37" fmla="*/ 1221581 h 2197894"/>
              <a:gd name="connsiteX38" fmla="*/ 611982 w 933450"/>
              <a:gd name="connsiteY38" fmla="*/ 1259681 h 2197894"/>
              <a:gd name="connsiteX39" fmla="*/ 581025 w 933450"/>
              <a:gd name="connsiteY39" fmla="*/ 1307305 h 2197894"/>
              <a:gd name="connsiteX40" fmla="*/ 559594 w 933450"/>
              <a:gd name="connsiteY40" fmla="*/ 1347787 h 2197894"/>
              <a:gd name="connsiteX41" fmla="*/ 526256 w 933450"/>
              <a:gd name="connsiteY41" fmla="*/ 1393031 h 2197894"/>
              <a:gd name="connsiteX42" fmla="*/ 511969 w 933450"/>
              <a:gd name="connsiteY42" fmla="*/ 1435894 h 2197894"/>
              <a:gd name="connsiteX43" fmla="*/ 478632 w 933450"/>
              <a:gd name="connsiteY43" fmla="*/ 1485900 h 2197894"/>
              <a:gd name="connsiteX44" fmla="*/ 447675 w 933450"/>
              <a:gd name="connsiteY44" fmla="*/ 1533524 h 2197894"/>
              <a:gd name="connsiteX45" fmla="*/ 419099 w 933450"/>
              <a:gd name="connsiteY45" fmla="*/ 1562100 h 2197894"/>
              <a:gd name="connsiteX46" fmla="*/ 0 w 933450"/>
              <a:gd name="connsiteY46" fmla="*/ 2197894 h 2197894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0 w 1164431"/>
              <a:gd name="connsiteY46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371476 w 1164431"/>
              <a:gd name="connsiteY46" fmla="*/ 2005012 h 2595563"/>
              <a:gd name="connsiteX47" fmla="*/ 0 w 1164431"/>
              <a:gd name="connsiteY47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564357 w 1164431"/>
              <a:gd name="connsiteY46" fmla="*/ 1700212 h 2595563"/>
              <a:gd name="connsiteX47" fmla="*/ 371476 w 1164431"/>
              <a:gd name="connsiteY47" fmla="*/ 2005012 h 2595563"/>
              <a:gd name="connsiteX48" fmla="*/ 0 w 1164431"/>
              <a:gd name="connsiteY48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564357 w 1164431"/>
              <a:gd name="connsiteY46" fmla="*/ 1700212 h 2595563"/>
              <a:gd name="connsiteX47" fmla="*/ 452438 w 1164431"/>
              <a:gd name="connsiteY47" fmla="*/ 1885950 h 2595563"/>
              <a:gd name="connsiteX48" fmla="*/ 371476 w 1164431"/>
              <a:gd name="connsiteY48" fmla="*/ 2005012 h 2595563"/>
              <a:gd name="connsiteX49" fmla="*/ 0 w 1164431"/>
              <a:gd name="connsiteY49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00076 w 1164431"/>
              <a:gd name="connsiteY46" fmla="*/ 1633537 h 2595563"/>
              <a:gd name="connsiteX47" fmla="*/ 564357 w 1164431"/>
              <a:gd name="connsiteY47" fmla="*/ 1700212 h 2595563"/>
              <a:gd name="connsiteX48" fmla="*/ 452438 w 1164431"/>
              <a:gd name="connsiteY48" fmla="*/ 1885950 h 2595563"/>
              <a:gd name="connsiteX49" fmla="*/ 371476 w 1164431"/>
              <a:gd name="connsiteY49" fmla="*/ 2005012 h 2595563"/>
              <a:gd name="connsiteX50" fmla="*/ 0 w 1164431"/>
              <a:gd name="connsiteY50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00076 w 1164431"/>
              <a:gd name="connsiteY46" fmla="*/ 1633537 h 2595563"/>
              <a:gd name="connsiteX47" fmla="*/ 564357 w 1164431"/>
              <a:gd name="connsiteY47" fmla="*/ 1700212 h 2595563"/>
              <a:gd name="connsiteX48" fmla="*/ 507207 w 1164431"/>
              <a:gd name="connsiteY48" fmla="*/ 1793081 h 2595563"/>
              <a:gd name="connsiteX49" fmla="*/ 452438 w 1164431"/>
              <a:gd name="connsiteY49" fmla="*/ 1885950 h 2595563"/>
              <a:gd name="connsiteX50" fmla="*/ 371476 w 1164431"/>
              <a:gd name="connsiteY50" fmla="*/ 2005012 h 2595563"/>
              <a:gd name="connsiteX51" fmla="*/ 0 w 1164431"/>
              <a:gd name="connsiteY51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00076 w 1164431"/>
              <a:gd name="connsiteY46" fmla="*/ 1633537 h 2595563"/>
              <a:gd name="connsiteX47" fmla="*/ 564357 w 1164431"/>
              <a:gd name="connsiteY47" fmla="*/ 1700212 h 2595563"/>
              <a:gd name="connsiteX48" fmla="*/ 507207 w 1164431"/>
              <a:gd name="connsiteY48" fmla="*/ 1793081 h 2595563"/>
              <a:gd name="connsiteX49" fmla="*/ 452438 w 1164431"/>
              <a:gd name="connsiteY49" fmla="*/ 1885950 h 2595563"/>
              <a:gd name="connsiteX50" fmla="*/ 419101 w 1164431"/>
              <a:gd name="connsiteY50" fmla="*/ 1943100 h 2595563"/>
              <a:gd name="connsiteX51" fmla="*/ 371476 w 1164431"/>
              <a:gd name="connsiteY51" fmla="*/ 2005012 h 2595563"/>
              <a:gd name="connsiteX52" fmla="*/ 0 w 1164431"/>
              <a:gd name="connsiteY52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00076 w 1164431"/>
              <a:gd name="connsiteY46" fmla="*/ 1633537 h 2595563"/>
              <a:gd name="connsiteX47" fmla="*/ 564357 w 1164431"/>
              <a:gd name="connsiteY47" fmla="*/ 1700212 h 2595563"/>
              <a:gd name="connsiteX48" fmla="*/ 507207 w 1164431"/>
              <a:gd name="connsiteY48" fmla="*/ 1793081 h 2595563"/>
              <a:gd name="connsiteX49" fmla="*/ 478632 w 1164431"/>
              <a:gd name="connsiteY49" fmla="*/ 1828800 h 2595563"/>
              <a:gd name="connsiteX50" fmla="*/ 452438 w 1164431"/>
              <a:gd name="connsiteY50" fmla="*/ 1885950 h 2595563"/>
              <a:gd name="connsiteX51" fmla="*/ 419101 w 1164431"/>
              <a:gd name="connsiteY51" fmla="*/ 1943100 h 2595563"/>
              <a:gd name="connsiteX52" fmla="*/ 371476 w 1164431"/>
              <a:gd name="connsiteY52" fmla="*/ 2005012 h 2595563"/>
              <a:gd name="connsiteX53" fmla="*/ 0 w 1164431"/>
              <a:gd name="connsiteY53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00076 w 1164431"/>
              <a:gd name="connsiteY46" fmla="*/ 1633537 h 2595563"/>
              <a:gd name="connsiteX47" fmla="*/ 564357 w 1164431"/>
              <a:gd name="connsiteY47" fmla="*/ 1700212 h 2595563"/>
              <a:gd name="connsiteX48" fmla="*/ 540545 w 1164431"/>
              <a:gd name="connsiteY48" fmla="*/ 1745456 h 2595563"/>
              <a:gd name="connsiteX49" fmla="*/ 507207 w 1164431"/>
              <a:gd name="connsiteY49" fmla="*/ 1793081 h 2595563"/>
              <a:gd name="connsiteX50" fmla="*/ 478632 w 1164431"/>
              <a:gd name="connsiteY50" fmla="*/ 1828800 h 2595563"/>
              <a:gd name="connsiteX51" fmla="*/ 452438 w 1164431"/>
              <a:gd name="connsiteY51" fmla="*/ 1885950 h 2595563"/>
              <a:gd name="connsiteX52" fmla="*/ 419101 w 1164431"/>
              <a:gd name="connsiteY52" fmla="*/ 1943100 h 2595563"/>
              <a:gd name="connsiteX53" fmla="*/ 371476 w 1164431"/>
              <a:gd name="connsiteY53" fmla="*/ 2005012 h 2595563"/>
              <a:gd name="connsiteX54" fmla="*/ 0 w 1164431"/>
              <a:gd name="connsiteY54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564357 w 1164431"/>
              <a:gd name="connsiteY48" fmla="*/ 1700212 h 2595563"/>
              <a:gd name="connsiteX49" fmla="*/ 540545 w 1164431"/>
              <a:gd name="connsiteY49" fmla="*/ 1745456 h 2595563"/>
              <a:gd name="connsiteX50" fmla="*/ 507207 w 1164431"/>
              <a:gd name="connsiteY50" fmla="*/ 1793081 h 2595563"/>
              <a:gd name="connsiteX51" fmla="*/ 478632 w 1164431"/>
              <a:gd name="connsiteY51" fmla="*/ 1828800 h 2595563"/>
              <a:gd name="connsiteX52" fmla="*/ 452438 w 1164431"/>
              <a:gd name="connsiteY52" fmla="*/ 1885950 h 2595563"/>
              <a:gd name="connsiteX53" fmla="*/ 419101 w 1164431"/>
              <a:gd name="connsiteY53" fmla="*/ 1943100 h 2595563"/>
              <a:gd name="connsiteX54" fmla="*/ 371476 w 1164431"/>
              <a:gd name="connsiteY54" fmla="*/ 2005012 h 2595563"/>
              <a:gd name="connsiteX55" fmla="*/ 0 w 1164431"/>
              <a:gd name="connsiteY55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564357 w 1164431"/>
              <a:gd name="connsiteY48" fmla="*/ 1700212 h 2595563"/>
              <a:gd name="connsiteX49" fmla="*/ 540545 w 1164431"/>
              <a:gd name="connsiteY49" fmla="*/ 1745456 h 2595563"/>
              <a:gd name="connsiteX50" fmla="*/ 507207 w 1164431"/>
              <a:gd name="connsiteY50" fmla="*/ 1793081 h 2595563"/>
              <a:gd name="connsiteX51" fmla="*/ 478632 w 1164431"/>
              <a:gd name="connsiteY51" fmla="*/ 1828800 h 2595563"/>
              <a:gd name="connsiteX52" fmla="*/ 452438 w 1164431"/>
              <a:gd name="connsiteY52" fmla="*/ 1885950 h 2595563"/>
              <a:gd name="connsiteX53" fmla="*/ 419101 w 1164431"/>
              <a:gd name="connsiteY53" fmla="*/ 1943100 h 2595563"/>
              <a:gd name="connsiteX54" fmla="*/ 395288 w 1164431"/>
              <a:gd name="connsiteY54" fmla="*/ 1969294 h 2595563"/>
              <a:gd name="connsiteX55" fmla="*/ 371476 w 1164431"/>
              <a:gd name="connsiteY55" fmla="*/ 2005012 h 2595563"/>
              <a:gd name="connsiteX56" fmla="*/ 0 w 1164431"/>
              <a:gd name="connsiteY56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564357 w 1164431"/>
              <a:gd name="connsiteY48" fmla="*/ 1700212 h 2595563"/>
              <a:gd name="connsiteX49" fmla="*/ 540545 w 1164431"/>
              <a:gd name="connsiteY49" fmla="*/ 1745456 h 2595563"/>
              <a:gd name="connsiteX50" fmla="*/ 507207 w 1164431"/>
              <a:gd name="connsiteY50" fmla="*/ 1793081 h 2595563"/>
              <a:gd name="connsiteX51" fmla="*/ 478632 w 1164431"/>
              <a:gd name="connsiteY51" fmla="*/ 1828800 h 2595563"/>
              <a:gd name="connsiteX52" fmla="*/ 452438 w 1164431"/>
              <a:gd name="connsiteY52" fmla="*/ 1885950 h 2595563"/>
              <a:gd name="connsiteX53" fmla="*/ 419101 w 1164431"/>
              <a:gd name="connsiteY53" fmla="*/ 1943100 h 2595563"/>
              <a:gd name="connsiteX54" fmla="*/ 395288 w 1164431"/>
              <a:gd name="connsiteY54" fmla="*/ 1969294 h 2595563"/>
              <a:gd name="connsiteX55" fmla="*/ 371476 w 1164431"/>
              <a:gd name="connsiteY55" fmla="*/ 2005012 h 2595563"/>
              <a:gd name="connsiteX56" fmla="*/ 176213 w 1164431"/>
              <a:gd name="connsiteY56" fmla="*/ 2319337 h 2595563"/>
              <a:gd name="connsiteX57" fmla="*/ 0 w 1164431"/>
              <a:gd name="connsiteY57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564357 w 1164431"/>
              <a:gd name="connsiteY48" fmla="*/ 1700212 h 2595563"/>
              <a:gd name="connsiteX49" fmla="*/ 540545 w 1164431"/>
              <a:gd name="connsiteY49" fmla="*/ 1745456 h 2595563"/>
              <a:gd name="connsiteX50" fmla="*/ 507207 w 1164431"/>
              <a:gd name="connsiteY50" fmla="*/ 1793081 h 2595563"/>
              <a:gd name="connsiteX51" fmla="*/ 478632 w 1164431"/>
              <a:gd name="connsiteY51" fmla="*/ 1828800 h 2595563"/>
              <a:gd name="connsiteX52" fmla="*/ 452438 w 1164431"/>
              <a:gd name="connsiteY52" fmla="*/ 1885950 h 2595563"/>
              <a:gd name="connsiteX53" fmla="*/ 419101 w 1164431"/>
              <a:gd name="connsiteY53" fmla="*/ 1943100 h 2595563"/>
              <a:gd name="connsiteX54" fmla="*/ 395288 w 1164431"/>
              <a:gd name="connsiteY54" fmla="*/ 1969294 h 2595563"/>
              <a:gd name="connsiteX55" fmla="*/ 371476 w 1164431"/>
              <a:gd name="connsiteY55" fmla="*/ 2005012 h 2595563"/>
              <a:gd name="connsiteX56" fmla="*/ 278607 w 1164431"/>
              <a:gd name="connsiteY56" fmla="*/ 2152650 h 2595563"/>
              <a:gd name="connsiteX57" fmla="*/ 176213 w 1164431"/>
              <a:gd name="connsiteY57" fmla="*/ 2319337 h 2595563"/>
              <a:gd name="connsiteX58" fmla="*/ 0 w 1164431"/>
              <a:gd name="connsiteY58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564357 w 1164431"/>
              <a:gd name="connsiteY48" fmla="*/ 1700212 h 2595563"/>
              <a:gd name="connsiteX49" fmla="*/ 540545 w 1164431"/>
              <a:gd name="connsiteY49" fmla="*/ 1745456 h 2595563"/>
              <a:gd name="connsiteX50" fmla="*/ 507207 w 1164431"/>
              <a:gd name="connsiteY50" fmla="*/ 1793081 h 2595563"/>
              <a:gd name="connsiteX51" fmla="*/ 478632 w 1164431"/>
              <a:gd name="connsiteY51" fmla="*/ 1828800 h 2595563"/>
              <a:gd name="connsiteX52" fmla="*/ 452438 w 1164431"/>
              <a:gd name="connsiteY52" fmla="*/ 1885950 h 2595563"/>
              <a:gd name="connsiteX53" fmla="*/ 419101 w 1164431"/>
              <a:gd name="connsiteY53" fmla="*/ 1943100 h 2595563"/>
              <a:gd name="connsiteX54" fmla="*/ 395288 w 1164431"/>
              <a:gd name="connsiteY54" fmla="*/ 1969294 h 2595563"/>
              <a:gd name="connsiteX55" fmla="*/ 371476 w 1164431"/>
              <a:gd name="connsiteY55" fmla="*/ 2005012 h 2595563"/>
              <a:gd name="connsiteX56" fmla="*/ 340520 w 1164431"/>
              <a:gd name="connsiteY56" fmla="*/ 2057400 h 2595563"/>
              <a:gd name="connsiteX57" fmla="*/ 278607 w 1164431"/>
              <a:gd name="connsiteY57" fmla="*/ 2152650 h 2595563"/>
              <a:gd name="connsiteX58" fmla="*/ 176213 w 1164431"/>
              <a:gd name="connsiteY58" fmla="*/ 2319337 h 2595563"/>
              <a:gd name="connsiteX59" fmla="*/ 0 w 1164431"/>
              <a:gd name="connsiteY59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564357 w 1164431"/>
              <a:gd name="connsiteY48" fmla="*/ 1700212 h 2595563"/>
              <a:gd name="connsiteX49" fmla="*/ 540545 w 1164431"/>
              <a:gd name="connsiteY49" fmla="*/ 1745456 h 2595563"/>
              <a:gd name="connsiteX50" fmla="*/ 507207 w 1164431"/>
              <a:gd name="connsiteY50" fmla="*/ 1793081 h 2595563"/>
              <a:gd name="connsiteX51" fmla="*/ 478632 w 1164431"/>
              <a:gd name="connsiteY51" fmla="*/ 1828800 h 2595563"/>
              <a:gd name="connsiteX52" fmla="*/ 452438 w 1164431"/>
              <a:gd name="connsiteY52" fmla="*/ 1885950 h 2595563"/>
              <a:gd name="connsiteX53" fmla="*/ 419101 w 1164431"/>
              <a:gd name="connsiteY53" fmla="*/ 1943100 h 2595563"/>
              <a:gd name="connsiteX54" fmla="*/ 395288 w 1164431"/>
              <a:gd name="connsiteY54" fmla="*/ 1969294 h 2595563"/>
              <a:gd name="connsiteX55" fmla="*/ 371476 w 1164431"/>
              <a:gd name="connsiteY55" fmla="*/ 2005012 h 2595563"/>
              <a:gd name="connsiteX56" fmla="*/ 340520 w 1164431"/>
              <a:gd name="connsiteY56" fmla="*/ 2057400 h 2595563"/>
              <a:gd name="connsiteX57" fmla="*/ 278607 w 1164431"/>
              <a:gd name="connsiteY57" fmla="*/ 2152650 h 2595563"/>
              <a:gd name="connsiteX58" fmla="*/ 219076 w 1164431"/>
              <a:gd name="connsiteY58" fmla="*/ 2243137 h 2595563"/>
              <a:gd name="connsiteX59" fmla="*/ 176213 w 1164431"/>
              <a:gd name="connsiteY59" fmla="*/ 2319337 h 2595563"/>
              <a:gd name="connsiteX60" fmla="*/ 0 w 1164431"/>
              <a:gd name="connsiteY60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564357 w 1164431"/>
              <a:gd name="connsiteY48" fmla="*/ 1700212 h 2595563"/>
              <a:gd name="connsiteX49" fmla="*/ 540545 w 1164431"/>
              <a:gd name="connsiteY49" fmla="*/ 1745456 h 2595563"/>
              <a:gd name="connsiteX50" fmla="*/ 507207 w 1164431"/>
              <a:gd name="connsiteY50" fmla="*/ 1793081 h 2595563"/>
              <a:gd name="connsiteX51" fmla="*/ 478632 w 1164431"/>
              <a:gd name="connsiteY51" fmla="*/ 1828800 h 2595563"/>
              <a:gd name="connsiteX52" fmla="*/ 452438 w 1164431"/>
              <a:gd name="connsiteY52" fmla="*/ 1885950 h 2595563"/>
              <a:gd name="connsiteX53" fmla="*/ 419101 w 1164431"/>
              <a:gd name="connsiteY53" fmla="*/ 1943100 h 2595563"/>
              <a:gd name="connsiteX54" fmla="*/ 395288 w 1164431"/>
              <a:gd name="connsiteY54" fmla="*/ 1969294 h 2595563"/>
              <a:gd name="connsiteX55" fmla="*/ 371476 w 1164431"/>
              <a:gd name="connsiteY55" fmla="*/ 2005012 h 2595563"/>
              <a:gd name="connsiteX56" fmla="*/ 340520 w 1164431"/>
              <a:gd name="connsiteY56" fmla="*/ 2057400 h 2595563"/>
              <a:gd name="connsiteX57" fmla="*/ 278607 w 1164431"/>
              <a:gd name="connsiteY57" fmla="*/ 2152650 h 2595563"/>
              <a:gd name="connsiteX58" fmla="*/ 219076 w 1164431"/>
              <a:gd name="connsiteY58" fmla="*/ 2243137 h 2595563"/>
              <a:gd name="connsiteX59" fmla="*/ 176213 w 1164431"/>
              <a:gd name="connsiteY59" fmla="*/ 2319337 h 2595563"/>
              <a:gd name="connsiteX60" fmla="*/ 130970 w 1164431"/>
              <a:gd name="connsiteY60" fmla="*/ 2397919 h 2595563"/>
              <a:gd name="connsiteX61" fmla="*/ 0 w 1164431"/>
              <a:gd name="connsiteY61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564357 w 1164431"/>
              <a:gd name="connsiteY48" fmla="*/ 1700212 h 2595563"/>
              <a:gd name="connsiteX49" fmla="*/ 540545 w 1164431"/>
              <a:gd name="connsiteY49" fmla="*/ 1745456 h 2595563"/>
              <a:gd name="connsiteX50" fmla="*/ 507207 w 1164431"/>
              <a:gd name="connsiteY50" fmla="*/ 1793081 h 2595563"/>
              <a:gd name="connsiteX51" fmla="*/ 478632 w 1164431"/>
              <a:gd name="connsiteY51" fmla="*/ 1828800 h 2595563"/>
              <a:gd name="connsiteX52" fmla="*/ 452438 w 1164431"/>
              <a:gd name="connsiteY52" fmla="*/ 1885950 h 2595563"/>
              <a:gd name="connsiteX53" fmla="*/ 419101 w 1164431"/>
              <a:gd name="connsiteY53" fmla="*/ 1943100 h 2595563"/>
              <a:gd name="connsiteX54" fmla="*/ 395288 w 1164431"/>
              <a:gd name="connsiteY54" fmla="*/ 1969294 h 2595563"/>
              <a:gd name="connsiteX55" fmla="*/ 371476 w 1164431"/>
              <a:gd name="connsiteY55" fmla="*/ 2005012 h 2595563"/>
              <a:gd name="connsiteX56" fmla="*/ 340520 w 1164431"/>
              <a:gd name="connsiteY56" fmla="*/ 2057400 h 2595563"/>
              <a:gd name="connsiteX57" fmla="*/ 278607 w 1164431"/>
              <a:gd name="connsiteY57" fmla="*/ 2152650 h 2595563"/>
              <a:gd name="connsiteX58" fmla="*/ 219076 w 1164431"/>
              <a:gd name="connsiteY58" fmla="*/ 2243137 h 2595563"/>
              <a:gd name="connsiteX59" fmla="*/ 176213 w 1164431"/>
              <a:gd name="connsiteY59" fmla="*/ 2319337 h 2595563"/>
              <a:gd name="connsiteX60" fmla="*/ 130970 w 1164431"/>
              <a:gd name="connsiteY60" fmla="*/ 2397919 h 2595563"/>
              <a:gd name="connsiteX61" fmla="*/ 54770 w 1164431"/>
              <a:gd name="connsiteY61" fmla="*/ 2516981 h 2595563"/>
              <a:gd name="connsiteX62" fmla="*/ 0 w 1164431"/>
              <a:gd name="connsiteY62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564357 w 1164431"/>
              <a:gd name="connsiteY48" fmla="*/ 1700212 h 2595563"/>
              <a:gd name="connsiteX49" fmla="*/ 540545 w 1164431"/>
              <a:gd name="connsiteY49" fmla="*/ 1745456 h 2595563"/>
              <a:gd name="connsiteX50" fmla="*/ 507207 w 1164431"/>
              <a:gd name="connsiteY50" fmla="*/ 1793081 h 2595563"/>
              <a:gd name="connsiteX51" fmla="*/ 478632 w 1164431"/>
              <a:gd name="connsiteY51" fmla="*/ 1828800 h 2595563"/>
              <a:gd name="connsiteX52" fmla="*/ 452438 w 1164431"/>
              <a:gd name="connsiteY52" fmla="*/ 1885950 h 2595563"/>
              <a:gd name="connsiteX53" fmla="*/ 419101 w 1164431"/>
              <a:gd name="connsiteY53" fmla="*/ 1943100 h 2595563"/>
              <a:gd name="connsiteX54" fmla="*/ 395288 w 1164431"/>
              <a:gd name="connsiteY54" fmla="*/ 1969294 h 2595563"/>
              <a:gd name="connsiteX55" fmla="*/ 371476 w 1164431"/>
              <a:gd name="connsiteY55" fmla="*/ 2005012 h 2595563"/>
              <a:gd name="connsiteX56" fmla="*/ 340520 w 1164431"/>
              <a:gd name="connsiteY56" fmla="*/ 2057400 h 2595563"/>
              <a:gd name="connsiteX57" fmla="*/ 278607 w 1164431"/>
              <a:gd name="connsiteY57" fmla="*/ 2152650 h 2595563"/>
              <a:gd name="connsiteX58" fmla="*/ 219076 w 1164431"/>
              <a:gd name="connsiteY58" fmla="*/ 2243137 h 2595563"/>
              <a:gd name="connsiteX59" fmla="*/ 176213 w 1164431"/>
              <a:gd name="connsiteY59" fmla="*/ 2319337 h 2595563"/>
              <a:gd name="connsiteX60" fmla="*/ 159545 w 1164431"/>
              <a:gd name="connsiteY60" fmla="*/ 2355056 h 2595563"/>
              <a:gd name="connsiteX61" fmla="*/ 130970 w 1164431"/>
              <a:gd name="connsiteY61" fmla="*/ 2397919 h 2595563"/>
              <a:gd name="connsiteX62" fmla="*/ 54770 w 1164431"/>
              <a:gd name="connsiteY62" fmla="*/ 2516981 h 2595563"/>
              <a:gd name="connsiteX63" fmla="*/ 0 w 1164431"/>
              <a:gd name="connsiteY63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564357 w 1164431"/>
              <a:gd name="connsiteY48" fmla="*/ 1700212 h 2595563"/>
              <a:gd name="connsiteX49" fmla="*/ 540545 w 1164431"/>
              <a:gd name="connsiteY49" fmla="*/ 1745456 h 2595563"/>
              <a:gd name="connsiteX50" fmla="*/ 507207 w 1164431"/>
              <a:gd name="connsiteY50" fmla="*/ 1793081 h 2595563"/>
              <a:gd name="connsiteX51" fmla="*/ 478632 w 1164431"/>
              <a:gd name="connsiteY51" fmla="*/ 1828800 h 2595563"/>
              <a:gd name="connsiteX52" fmla="*/ 452438 w 1164431"/>
              <a:gd name="connsiteY52" fmla="*/ 1885950 h 2595563"/>
              <a:gd name="connsiteX53" fmla="*/ 419101 w 1164431"/>
              <a:gd name="connsiteY53" fmla="*/ 1943100 h 2595563"/>
              <a:gd name="connsiteX54" fmla="*/ 395288 w 1164431"/>
              <a:gd name="connsiteY54" fmla="*/ 1969294 h 2595563"/>
              <a:gd name="connsiteX55" fmla="*/ 371476 w 1164431"/>
              <a:gd name="connsiteY55" fmla="*/ 2005012 h 2595563"/>
              <a:gd name="connsiteX56" fmla="*/ 340520 w 1164431"/>
              <a:gd name="connsiteY56" fmla="*/ 2057400 h 2595563"/>
              <a:gd name="connsiteX57" fmla="*/ 278607 w 1164431"/>
              <a:gd name="connsiteY57" fmla="*/ 2152650 h 2595563"/>
              <a:gd name="connsiteX58" fmla="*/ 245270 w 1164431"/>
              <a:gd name="connsiteY58" fmla="*/ 2200275 h 2595563"/>
              <a:gd name="connsiteX59" fmla="*/ 219076 w 1164431"/>
              <a:gd name="connsiteY59" fmla="*/ 2243137 h 2595563"/>
              <a:gd name="connsiteX60" fmla="*/ 176213 w 1164431"/>
              <a:gd name="connsiteY60" fmla="*/ 2319337 h 2595563"/>
              <a:gd name="connsiteX61" fmla="*/ 159545 w 1164431"/>
              <a:gd name="connsiteY61" fmla="*/ 2355056 h 2595563"/>
              <a:gd name="connsiteX62" fmla="*/ 130970 w 1164431"/>
              <a:gd name="connsiteY62" fmla="*/ 2397919 h 2595563"/>
              <a:gd name="connsiteX63" fmla="*/ 54770 w 1164431"/>
              <a:gd name="connsiteY63" fmla="*/ 2516981 h 2595563"/>
              <a:gd name="connsiteX64" fmla="*/ 0 w 1164431"/>
              <a:gd name="connsiteY64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564357 w 1164431"/>
              <a:gd name="connsiteY48" fmla="*/ 1700212 h 2595563"/>
              <a:gd name="connsiteX49" fmla="*/ 540545 w 1164431"/>
              <a:gd name="connsiteY49" fmla="*/ 1745456 h 2595563"/>
              <a:gd name="connsiteX50" fmla="*/ 507207 w 1164431"/>
              <a:gd name="connsiteY50" fmla="*/ 1793081 h 2595563"/>
              <a:gd name="connsiteX51" fmla="*/ 478632 w 1164431"/>
              <a:gd name="connsiteY51" fmla="*/ 1828800 h 2595563"/>
              <a:gd name="connsiteX52" fmla="*/ 452438 w 1164431"/>
              <a:gd name="connsiteY52" fmla="*/ 1885950 h 2595563"/>
              <a:gd name="connsiteX53" fmla="*/ 419101 w 1164431"/>
              <a:gd name="connsiteY53" fmla="*/ 1943100 h 2595563"/>
              <a:gd name="connsiteX54" fmla="*/ 395288 w 1164431"/>
              <a:gd name="connsiteY54" fmla="*/ 1969294 h 2595563"/>
              <a:gd name="connsiteX55" fmla="*/ 371476 w 1164431"/>
              <a:gd name="connsiteY55" fmla="*/ 2005012 h 2595563"/>
              <a:gd name="connsiteX56" fmla="*/ 340520 w 1164431"/>
              <a:gd name="connsiteY56" fmla="*/ 2057400 h 2595563"/>
              <a:gd name="connsiteX57" fmla="*/ 307182 w 1164431"/>
              <a:gd name="connsiteY57" fmla="*/ 2109787 h 2595563"/>
              <a:gd name="connsiteX58" fmla="*/ 278607 w 1164431"/>
              <a:gd name="connsiteY58" fmla="*/ 2152650 h 2595563"/>
              <a:gd name="connsiteX59" fmla="*/ 245270 w 1164431"/>
              <a:gd name="connsiteY59" fmla="*/ 2200275 h 2595563"/>
              <a:gd name="connsiteX60" fmla="*/ 219076 w 1164431"/>
              <a:gd name="connsiteY60" fmla="*/ 2243137 h 2595563"/>
              <a:gd name="connsiteX61" fmla="*/ 176213 w 1164431"/>
              <a:gd name="connsiteY61" fmla="*/ 2319337 h 2595563"/>
              <a:gd name="connsiteX62" fmla="*/ 159545 w 1164431"/>
              <a:gd name="connsiteY62" fmla="*/ 2355056 h 2595563"/>
              <a:gd name="connsiteX63" fmla="*/ 130970 w 1164431"/>
              <a:gd name="connsiteY63" fmla="*/ 2397919 h 2595563"/>
              <a:gd name="connsiteX64" fmla="*/ 54770 w 1164431"/>
              <a:gd name="connsiteY64" fmla="*/ 2516981 h 2595563"/>
              <a:gd name="connsiteX65" fmla="*/ 0 w 1164431"/>
              <a:gd name="connsiteY65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564357 w 1164431"/>
              <a:gd name="connsiteY48" fmla="*/ 1700212 h 2595563"/>
              <a:gd name="connsiteX49" fmla="*/ 540545 w 1164431"/>
              <a:gd name="connsiteY49" fmla="*/ 1745456 h 2595563"/>
              <a:gd name="connsiteX50" fmla="*/ 507207 w 1164431"/>
              <a:gd name="connsiteY50" fmla="*/ 1793081 h 2595563"/>
              <a:gd name="connsiteX51" fmla="*/ 478632 w 1164431"/>
              <a:gd name="connsiteY51" fmla="*/ 1828800 h 2595563"/>
              <a:gd name="connsiteX52" fmla="*/ 452438 w 1164431"/>
              <a:gd name="connsiteY52" fmla="*/ 1885950 h 2595563"/>
              <a:gd name="connsiteX53" fmla="*/ 419101 w 1164431"/>
              <a:gd name="connsiteY53" fmla="*/ 1943100 h 2595563"/>
              <a:gd name="connsiteX54" fmla="*/ 395288 w 1164431"/>
              <a:gd name="connsiteY54" fmla="*/ 1969294 h 2595563"/>
              <a:gd name="connsiteX55" fmla="*/ 371476 w 1164431"/>
              <a:gd name="connsiteY55" fmla="*/ 2005012 h 2595563"/>
              <a:gd name="connsiteX56" fmla="*/ 340520 w 1164431"/>
              <a:gd name="connsiteY56" fmla="*/ 2057400 h 2595563"/>
              <a:gd name="connsiteX57" fmla="*/ 307182 w 1164431"/>
              <a:gd name="connsiteY57" fmla="*/ 2109787 h 2595563"/>
              <a:gd name="connsiteX58" fmla="*/ 278607 w 1164431"/>
              <a:gd name="connsiteY58" fmla="*/ 2152650 h 2595563"/>
              <a:gd name="connsiteX59" fmla="*/ 245270 w 1164431"/>
              <a:gd name="connsiteY59" fmla="*/ 2200275 h 2595563"/>
              <a:gd name="connsiteX60" fmla="*/ 219076 w 1164431"/>
              <a:gd name="connsiteY60" fmla="*/ 2243137 h 2595563"/>
              <a:gd name="connsiteX61" fmla="*/ 176213 w 1164431"/>
              <a:gd name="connsiteY61" fmla="*/ 2319337 h 2595563"/>
              <a:gd name="connsiteX62" fmla="*/ 159545 w 1164431"/>
              <a:gd name="connsiteY62" fmla="*/ 2355056 h 2595563"/>
              <a:gd name="connsiteX63" fmla="*/ 130970 w 1164431"/>
              <a:gd name="connsiteY63" fmla="*/ 2397919 h 2595563"/>
              <a:gd name="connsiteX64" fmla="*/ 97632 w 1164431"/>
              <a:gd name="connsiteY64" fmla="*/ 2452687 h 2595563"/>
              <a:gd name="connsiteX65" fmla="*/ 54770 w 1164431"/>
              <a:gd name="connsiteY65" fmla="*/ 2516981 h 2595563"/>
              <a:gd name="connsiteX66" fmla="*/ 0 w 1164431"/>
              <a:gd name="connsiteY66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564357 w 1164431"/>
              <a:gd name="connsiteY48" fmla="*/ 1700212 h 2595563"/>
              <a:gd name="connsiteX49" fmla="*/ 540545 w 1164431"/>
              <a:gd name="connsiteY49" fmla="*/ 1745456 h 2595563"/>
              <a:gd name="connsiteX50" fmla="*/ 507207 w 1164431"/>
              <a:gd name="connsiteY50" fmla="*/ 1793081 h 2595563"/>
              <a:gd name="connsiteX51" fmla="*/ 478632 w 1164431"/>
              <a:gd name="connsiteY51" fmla="*/ 1828800 h 2595563"/>
              <a:gd name="connsiteX52" fmla="*/ 452438 w 1164431"/>
              <a:gd name="connsiteY52" fmla="*/ 1885950 h 2595563"/>
              <a:gd name="connsiteX53" fmla="*/ 419101 w 1164431"/>
              <a:gd name="connsiteY53" fmla="*/ 1943100 h 2595563"/>
              <a:gd name="connsiteX54" fmla="*/ 395288 w 1164431"/>
              <a:gd name="connsiteY54" fmla="*/ 1969294 h 2595563"/>
              <a:gd name="connsiteX55" fmla="*/ 371476 w 1164431"/>
              <a:gd name="connsiteY55" fmla="*/ 2005012 h 2595563"/>
              <a:gd name="connsiteX56" fmla="*/ 340520 w 1164431"/>
              <a:gd name="connsiteY56" fmla="*/ 2057400 h 2595563"/>
              <a:gd name="connsiteX57" fmla="*/ 307182 w 1164431"/>
              <a:gd name="connsiteY57" fmla="*/ 2109787 h 2595563"/>
              <a:gd name="connsiteX58" fmla="*/ 278607 w 1164431"/>
              <a:gd name="connsiteY58" fmla="*/ 2152650 h 2595563"/>
              <a:gd name="connsiteX59" fmla="*/ 245270 w 1164431"/>
              <a:gd name="connsiteY59" fmla="*/ 2200275 h 2595563"/>
              <a:gd name="connsiteX60" fmla="*/ 219076 w 1164431"/>
              <a:gd name="connsiteY60" fmla="*/ 2243137 h 2595563"/>
              <a:gd name="connsiteX61" fmla="*/ 176213 w 1164431"/>
              <a:gd name="connsiteY61" fmla="*/ 2319337 h 2595563"/>
              <a:gd name="connsiteX62" fmla="*/ 159545 w 1164431"/>
              <a:gd name="connsiteY62" fmla="*/ 2355056 h 2595563"/>
              <a:gd name="connsiteX63" fmla="*/ 130970 w 1164431"/>
              <a:gd name="connsiteY63" fmla="*/ 2397919 h 2595563"/>
              <a:gd name="connsiteX64" fmla="*/ 97632 w 1164431"/>
              <a:gd name="connsiteY64" fmla="*/ 2452687 h 2595563"/>
              <a:gd name="connsiteX65" fmla="*/ 54770 w 1164431"/>
              <a:gd name="connsiteY65" fmla="*/ 2516981 h 2595563"/>
              <a:gd name="connsiteX66" fmla="*/ 26195 w 1164431"/>
              <a:gd name="connsiteY66" fmla="*/ 2547937 h 2595563"/>
              <a:gd name="connsiteX67" fmla="*/ 0 w 1164431"/>
              <a:gd name="connsiteY67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564357 w 1164431"/>
              <a:gd name="connsiteY48" fmla="*/ 1700212 h 2595563"/>
              <a:gd name="connsiteX49" fmla="*/ 540545 w 1164431"/>
              <a:gd name="connsiteY49" fmla="*/ 1745456 h 2595563"/>
              <a:gd name="connsiteX50" fmla="*/ 507207 w 1164431"/>
              <a:gd name="connsiteY50" fmla="*/ 1793081 h 2595563"/>
              <a:gd name="connsiteX51" fmla="*/ 478632 w 1164431"/>
              <a:gd name="connsiteY51" fmla="*/ 1828800 h 2595563"/>
              <a:gd name="connsiteX52" fmla="*/ 507207 w 1164431"/>
              <a:gd name="connsiteY52" fmla="*/ 1974056 h 2595563"/>
              <a:gd name="connsiteX53" fmla="*/ 419101 w 1164431"/>
              <a:gd name="connsiteY53" fmla="*/ 1943100 h 2595563"/>
              <a:gd name="connsiteX54" fmla="*/ 395288 w 1164431"/>
              <a:gd name="connsiteY54" fmla="*/ 1969294 h 2595563"/>
              <a:gd name="connsiteX55" fmla="*/ 371476 w 1164431"/>
              <a:gd name="connsiteY55" fmla="*/ 2005012 h 2595563"/>
              <a:gd name="connsiteX56" fmla="*/ 340520 w 1164431"/>
              <a:gd name="connsiteY56" fmla="*/ 2057400 h 2595563"/>
              <a:gd name="connsiteX57" fmla="*/ 307182 w 1164431"/>
              <a:gd name="connsiteY57" fmla="*/ 2109787 h 2595563"/>
              <a:gd name="connsiteX58" fmla="*/ 278607 w 1164431"/>
              <a:gd name="connsiteY58" fmla="*/ 2152650 h 2595563"/>
              <a:gd name="connsiteX59" fmla="*/ 245270 w 1164431"/>
              <a:gd name="connsiteY59" fmla="*/ 2200275 h 2595563"/>
              <a:gd name="connsiteX60" fmla="*/ 219076 w 1164431"/>
              <a:gd name="connsiteY60" fmla="*/ 2243137 h 2595563"/>
              <a:gd name="connsiteX61" fmla="*/ 176213 w 1164431"/>
              <a:gd name="connsiteY61" fmla="*/ 2319337 h 2595563"/>
              <a:gd name="connsiteX62" fmla="*/ 159545 w 1164431"/>
              <a:gd name="connsiteY62" fmla="*/ 2355056 h 2595563"/>
              <a:gd name="connsiteX63" fmla="*/ 130970 w 1164431"/>
              <a:gd name="connsiteY63" fmla="*/ 2397919 h 2595563"/>
              <a:gd name="connsiteX64" fmla="*/ 97632 w 1164431"/>
              <a:gd name="connsiteY64" fmla="*/ 2452687 h 2595563"/>
              <a:gd name="connsiteX65" fmla="*/ 54770 w 1164431"/>
              <a:gd name="connsiteY65" fmla="*/ 2516981 h 2595563"/>
              <a:gd name="connsiteX66" fmla="*/ 26195 w 1164431"/>
              <a:gd name="connsiteY66" fmla="*/ 2547937 h 2595563"/>
              <a:gd name="connsiteX67" fmla="*/ 0 w 1164431"/>
              <a:gd name="connsiteY67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540545 w 1164431"/>
              <a:gd name="connsiteY49" fmla="*/ 1745456 h 2595563"/>
              <a:gd name="connsiteX50" fmla="*/ 507207 w 1164431"/>
              <a:gd name="connsiteY50" fmla="*/ 1793081 h 2595563"/>
              <a:gd name="connsiteX51" fmla="*/ 478632 w 1164431"/>
              <a:gd name="connsiteY51" fmla="*/ 1828800 h 2595563"/>
              <a:gd name="connsiteX52" fmla="*/ 507207 w 1164431"/>
              <a:gd name="connsiteY52" fmla="*/ 1974056 h 2595563"/>
              <a:gd name="connsiteX53" fmla="*/ 419101 w 1164431"/>
              <a:gd name="connsiteY53" fmla="*/ 1943100 h 2595563"/>
              <a:gd name="connsiteX54" fmla="*/ 395288 w 1164431"/>
              <a:gd name="connsiteY54" fmla="*/ 1969294 h 2595563"/>
              <a:gd name="connsiteX55" fmla="*/ 371476 w 1164431"/>
              <a:gd name="connsiteY55" fmla="*/ 2005012 h 2595563"/>
              <a:gd name="connsiteX56" fmla="*/ 340520 w 1164431"/>
              <a:gd name="connsiteY56" fmla="*/ 2057400 h 2595563"/>
              <a:gd name="connsiteX57" fmla="*/ 307182 w 1164431"/>
              <a:gd name="connsiteY57" fmla="*/ 2109787 h 2595563"/>
              <a:gd name="connsiteX58" fmla="*/ 278607 w 1164431"/>
              <a:gd name="connsiteY58" fmla="*/ 2152650 h 2595563"/>
              <a:gd name="connsiteX59" fmla="*/ 245270 w 1164431"/>
              <a:gd name="connsiteY59" fmla="*/ 2200275 h 2595563"/>
              <a:gd name="connsiteX60" fmla="*/ 219076 w 1164431"/>
              <a:gd name="connsiteY60" fmla="*/ 2243137 h 2595563"/>
              <a:gd name="connsiteX61" fmla="*/ 176213 w 1164431"/>
              <a:gd name="connsiteY61" fmla="*/ 2319337 h 2595563"/>
              <a:gd name="connsiteX62" fmla="*/ 159545 w 1164431"/>
              <a:gd name="connsiteY62" fmla="*/ 2355056 h 2595563"/>
              <a:gd name="connsiteX63" fmla="*/ 130970 w 1164431"/>
              <a:gd name="connsiteY63" fmla="*/ 2397919 h 2595563"/>
              <a:gd name="connsiteX64" fmla="*/ 97632 w 1164431"/>
              <a:gd name="connsiteY64" fmla="*/ 2452687 h 2595563"/>
              <a:gd name="connsiteX65" fmla="*/ 54770 w 1164431"/>
              <a:gd name="connsiteY65" fmla="*/ 2516981 h 2595563"/>
              <a:gd name="connsiteX66" fmla="*/ 26195 w 1164431"/>
              <a:gd name="connsiteY66" fmla="*/ 2547937 h 2595563"/>
              <a:gd name="connsiteX67" fmla="*/ 0 w 1164431"/>
              <a:gd name="connsiteY67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07207 w 1164431"/>
              <a:gd name="connsiteY50" fmla="*/ 1793081 h 2595563"/>
              <a:gd name="connsiteX51" fmla="*/ 478632 w 1164431"/>
              <a:gd name="connsiteY51" fmla="*/ 1828800 h 2595563"/>
              <a:gd name="connsiteX52" fmla="*/ 507207 w 1164431"/>
              <a:gd name="connsiteY52" fmla="*/ 1974056 h 2595563"/>
              <a:gd name="connsiteX53" fmla="*/ 419101 w 1164431"/>
              <a:gd name="connsiteY53" fmla="*/ 1943100 h 2595563"/>
              <a:gd name="connsiteX54" fmla="*/ 395288 w 1164431"/>
              <a:gd name="connsiteY54" fmla="*/ 1969294 h 2595563"/>
              <a:gd name="connsiteX55" fmla="*/ 371476 w 1164431"/>
              <a:gd name="connsiteY55" fmla="*/ 2005012 h 2595563"/>
              <a:gd name="connsiteX56" fmla="*/ 340520 w 1164431"/>
              <a:gd name="connsiteY56" fmla="*/ 2057400 h 2595563"/>
              <a:gd name="connsiteX57" fmla="*/ 307182 w 1164431"/>
              <a:gd name="connsiteY57" fmla="*/ 2109787 h 2595563"/>
              <a:gd name="connsiteX58" fmla="*/ 278607 w 1164431"/>
              <a:gd name="connsiteY58" fmla="*/ 2152650 h 2595563"/>
              <a:gd name="connsiteX59" fmla="*/ 245270 w 1164431"/>
              <a:gd name="connsiteY59" fmla="*/ 2200275 h 2595563"/>
              <a:gd name="connsiteX60" fmla="*/ 219076 w 1164431"/>
              <a:gd name="connsiteY60" fmla="*/ 2243137 h 2595563"/>
              <a:gd name="connsiteX61" fmla="*/ 176213 w 1164431"/>
              <a:gd name="connsiteY61" fmla="*/ 2319337 h 2595563"/>
              <a:gd name="connsiteX62" fmla="*/ 159545 w 1164431"/>
              <a:gd name="connsiteY62" fmla="*/ 2355056 h 2595563"/>
              <a:gd name="connsiteX63" fmla="*/ 130970 w 1164431"/>
              <a:gd name="connsiteY63" fmla="*/ 2397919 h 2595563"/>
              <a:gd name="connsiteX64" fmla="*/ 97632 w 1164431"/>
              <a:gd name="connsiteY64" fmla="*/ 2452687 h 2595563"/>
              <a:gd name="connsiteX65" fmla="*/ 54770 w 1164431"/>
              <a:gd name="connsiteY65" fmla="*/ 2516981 h 2595563"/>
              <a:gd name="connsiteX66" fmla="*/ 26195 w 1164431"/>
              <a:gd name="connsiteY66" fmla="*/ 2547937 h 2595563"/>
              <a:gd name="connsiteX67" fmla="*/ 0 w 1164431"/>
              <a:gd name="connsiteY67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478632 w 1164431"/>
              <a:gd name="connsiteY51" fmla="*/ 1828800 h 2595563"/>
              <a:gd name="connsiteX52" fmla="*/ 507207 w 1164431"/>
              <a:gd name="connsiteY52" fmla="*/ 1974056 h 2595563"/>
              <a:gd name="connsiteX53" fmla="*/ 419101 w 1164431"/>
              <a:gd name="connsiteY53" fmla="*/ 1943100 h 2595563"/>
              <a:gd name="connsiteX54" fmla="*/ 395288 w 1164431"/>
              <a:gd name="connsiteY54" fmla="*/ 1969294 h 2595563"/>
              <a:gd name="connsiteX55" fmla="*/ 371476 w 1164431"/>
              <a:gd name="connsiteY55" fmla="*/ 2005012 h 2595563"/>
              <a:gd name="connsiteX56" fmla="*/ 340520 w 1164431"/>
              <a:gd name="connsiteY56" fmla="*/ 2057400 h 2595563"/>
              <a:gd name="connsiteX57" fmla="*/ 307182 w 1164431"/>
              <a:gd name="connsiteY57" fmla="*/ 2109787 h 2595563"/>
              <a:gd name="connsiteX58" fmla="*/ 278607 w 1164431"/>
              <a:gd name="connsiteY58" fmla="*/ 2152650 h 2595563"/>
              <a:gd name="connsiteX59" fmla="*/ 245270 w 1164431"/>
              <a:gd name="connsiteY59" fmla="*/ 2200275 h 2595563"/>
              <a:gd name="connsiteX60" fmla="*/ 219076 w 1164431"/>
              <a:gd name="connsiteY60" fmla="*/ 2243137 h 2595563"/>
              <a:gd name="connsiteX61" fmla="*/ 176213 w 1164431"/>
              <a:gd name="connsiteY61" fmla="*/ 2319337 h 2595563"/>
              <a:gd name="connsiteX62" fmla="*/ 159545 w 1164431"/>
              <a:gd name="connsiteY62" fmla="*/ 2355056 h 2595563"/>
              <a:gd name="connsiteX63" fmla="*/ 130970 w 1164431"/>
              <a:gd name="connsiteY63" fmla="*/ 2397919 h 2595563"/>
              <a:gd name="connsiteX64" fmla="*/ 97632 w 1164431"/>
              <a:gd name="connsiteY64" fmla="*/ 2452687 h 2595563"/>
              <a:gd name="connsiteX65" fmla="*/ 54770 w 1164431"/>
              <a:gd name="connsiteY65" fmla="*/ 2516981 h 2595563"/>
              <a:gd name="connsiteX66" fmla="*/ 26195 w 1164431"/>
              <a:gd name="connsiteY66" fmla="*/ 2547937 h 2595563"/>
              <a:gd name="connsiteX67" fmla="*/ 0 w 1164431"/>
              <a:gd name="connsiteY67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07207 w 1164431"/>
              <a:gd name="connsiteY52" fmla="*/ 1974056 h 2595563"/>
              <a:gd name="connsiteX53" fmla="*/ 419101 w 1164431"/>
              <a:gd name="connsiteY53" fmla="*/ 1943100 h 2595563"/>
              <a:gd name="connsiteX54" fmla="*/ 395288 w 1164431"/>
              <a:gd name="connsiteY54" fmla="*/ 1969294 h 2595563"/>
              <a:gd name="connsiteX55" fmla="*/ 371476 w 1164431"/>
              <a:gd name="connsiteY55" fmla="*/ 2005012 h 2595563"/>
              <a:gd name="connsiteX56" fmla="*/ 340520 w 1164431"/>
              <a:gd name="connsiteY56" fmla="*/ 2057400 h 2595563"/>
              <a:gd name="connsiteX57" fmla="*/ 307182 w 1164431"/>
              <a:gd name="connsiteY57" fmla="*/ 2109787 h 2595563"/>
              <a:gd name="connsiteX58" fmla="*/ 278607 w 1164431"/>
              <a:gd name="connsiteY58" fmla="*/ 2152650 h 2595563"/>
              <a:gd name="connsiteX59" fmla="*/ 245270 w 1164431"/>
              <a:gd name="connsiteY59" fmla="*/ 2200275 h 2595563"/>
              <a:gd name="connsiteX60" fmla="*/ 219076 w 1164431"/>
              <a:gd name="connsiteY60" fmla="*/ 2243137 h 2595563"/>
              <a:gd name="connsiteX61" fmla="*/ 176213 w 1164431"/>
              <a:gd name="connsiteY61" fmla="*/ 2319337 h 2595563"/>
              <a:gd name="connsiteX62" fmla="*/ 159545 w 1164431"/>
              <a:gd name="connsiteY62" fmla="*/ 2355056 h 2595563"/>
              <a:gd name="connsiteX63" fmla="*/ 130970 w 1164431"/>
              <a:gd name="connsiteY63" fmla="*/ 2397919 h 2595563"/>
              <a:gd name="connsiteX64" fmla="*/ 97632 w 1164431"/>
              <a:gd name="connsiteY64" fmla="*/ 2452687 h 2595563"/>
              <a:gd name="connsiteX65" fmla="*/ 54770 w 1164431"/>
              <a:gd name="connsiteY65" fmla="*/ 2516981 h 2595563"/>
              <a:gd name="connsiteX66" fmla="*/ 26195 w 1164431"/>
              <a:gd name="connsiteY66" fmla="*/ 2547937 h 2595563"/>
              <a:gd name="connsiteX67" fmla="*/ 0 w 1164431"/>
              <a:gd name="connsiteY67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35782 w 1164431"/>
              <a:gd name="connsiteY52" fmla="*/ 1895475 h 2595563"/>
              <a:gd name="connsiteX53" fmla="*/ 507207 w 1164431"/>
              <a:gd name="connsiteY53" fmla="*/ 1974056 h 2595563"/>
              <a:gd name="connsiteX54" fmla="*/ 419101 w 1164431"/>
              <a:gd name="connsiteY54" fmla="*/ 1943100 h 2595563"/>
              <a:gd name="connsiteX55" fmla="*/ 395288 w 1164431"/>
              <a:gd name="connsiteY55" fmla="*/ 1969294 h 2595563"/>
              <a:gd name="connsiteX56" fmla="*/ 371476 w 1164431"/>
              <a:gd name="connsiteY56" fmla="*/ 2005012 h 2595563"/>
              <a:gd name="connsiteX57" fmla="*/ 340520 w 1164431"/>
              <a:gd name="connsiteY57" fmla="*/ 2057400 h 2595563"/>
              <a:gd name="connsiteX58" fmla="*/ 307182 w 1164431"/>
              <a:gd name="connsiteY58" fmla="*/ 2109787 h 2595563"/>
              <a:gd name="connsiteX59" fmla="*/ 278607 w 1164431"/>
              <a:gd name="connsiteY59" fmla="*/ 2152650 h 2595563"/>
              <a:gd name="connsiteX60" fmla="*/ 245270 w 1164431"/>
              <a:gd name="connsiteY60" fmla="*/ 2200275 h 2595563"/>
              <a:gd name="connsiteX61" fmla="*/ 219076 w 1164431"/>
              <a:gd name="connsiteY61" fmla="*/ 2243137 h 2595563"/>
              <a:gd name="connsiteX62" fmla="*/ 176213 w 1164431"/>
              <a:gd name="connsiteY62" fmla="*/ 2319337 h 2595563"/>
              <a:gd name="connsiteX63" fmla="*/ 159545 w 1164431"/>
              <a:gd name="connsiteY63" fmla="*/ 2355056 h 2595563"/>
              <a:gd name="connsiteX64" fmla="*/ 130970 w 1164431"/>
              <a:gd name="connsiteY64" fmla="*/ 2397919 h 2595563"/>
              <a:gd name="connsiteX65" fmla="*/ 97632 w 1164431"/>
              <a:gd name="connsiteY65" fmla="*/ 2452687 h 2595563"/>
              <a:gd name="connsiteX66" fmla="*/ 54770 w 1164431"/>
              <a:gd name="connsiteY66" fmla="*/ 2516981 h 2595563"/>
              <a:gd name="connsiteX67" fmla="*/ 26195 w 1164431"/>
              <a:gd name="connsiteY67" fmla="*/ 2547937 h 2595563"/>
              <a:gd name="connsiteX68" fmla="*/ 0 w 1164431"/>
              <a:gd name="connsiteY68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66738 w 1164431"/>
              <a:gd name="connsiteY52" fmla="*/ 1824037 h 2595563"/>
              <a:gd name="connsiteX53" fmla="*/ 535782 w 1164431"/>
              <a:gd name="connsiteY53" fmla="*/ 1895475 h 2595563"/>
              <a:gd name="connsiteX54" fmla="*/ 507207 w 1164431"/>
              <a:gd name="connsiteY54" fmla="*/ 1974056 h 2595563"/>
              <a:gd name="connsiteX55" fmla="*/ 419101 w 1164431"/>
              <a:gd name="connsiteY55" fmla="*/ 1943100 h 2595563"/>
              <a:gd name="connsiteX56" fmla="*/ 395288 w 1164431"/>
              <a:gd name="connsiteY56" fmla="*/ 1969294 h 2595563"/>
              <a:gd name="connsiteX57" fmla="*/ 371476 w 1164431"/>
              <a:gd name="connsiteY57" fmla="*/ 2005012 h 2595563"/>
              <a:gd name="connsiteX58" fmla="*/ 340520 w 1164431"/>
              <a:gd name="connsiteY58" fmla="*/ 2057400 h 2595563"/>
              <a:gd name="connsiteX59" fmla="*/ 307182 w 1164431"/>
              <a:gd name="connsiteY59" fmla="*/ 2109787 h 2595563"/>
              <a:gd name="connsiteX60" fmla="*/ 278607 w 1164431"/>
              <a:gd name="connsiteY60" fmla="*/ 2152650 h 2595563"/>
              <a:gd name="connsiteX61" fmla="*/ 245270 w 1164431"/>
              <a:gd name="connsiteY61" fmla="*/ 2200275 h 2595563"/>
              <a:gd name="connsiteX62" fmla="*/ 219076 w 1164431"/>
              <a:gd name="connsiteY62" fmla="*/ 2243137 h 2595563"/>
              <a:gd name="connsiteX63" fmla="*/ 176213 w 1164431"/>
              <a:gd name="connsiteY63" fmla="*/ 2319337 h 2595563"/>
              <a:gd name="connsiteX64" fmla="*/ 159545 w 1164431"/>
              <a:gd name="connsiteY64" fmla="*/ 2355056 h 2595563"/>
              <a:gd name="connsiteX65" fmla="*/ 130970 w 1164431"/>
              <a:gd name="connsiteY65" fmla="*/ 2397919 h 2595563"/>
              <a:gd name="connsiteX66" fmla="*/ 97632 w 1164431"/>
              <a:gd name="connsiteY66" fmla="*/ 2452687 h 2595563"/>
              <a:gd name="connsiteX67" fmla="*/ 54770 w 1164431"/>
              <a:gd name="connsiteY67" fmla="*/ 2516981 h 2595563"/>
              <a:gd name="connsiteX68" fmla="*/ 26195 w 1164431"/>
              <a:gd name="connsiteY68" fmla="*/ 2547937 h 2595563"/>
              <a:gd name="connsiteX69" fmla="*/ 0 w 1164431"/>
              <a:gd name="connsiteY69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35782 w 1164431"/>
              <a:gd name="connsiteY53" fmla="*/ 1895475 h 2595563"/>
              <a:gd name="connsiteX54" fmla="*/ 507207 w 1164431"/>
              <a:gd name="connsiteY54" fmla="*/ 1974056 h 2595563"/>
              <a:gd name="connsiteX55" fmla="*/ 419101 w 1164431"/>
              <a:gd name="connsiteY55" fmla="*/ 1943100 h 2595563"/>
              <a:gd name="connsiteX56" fmla="*/ 395288 w 1164431"/>
              <a:gd name="connsiteY56" fmla="*/ 1969294 h 2595563"/>
              <a:gd name="connsiteX57" fmla="*/ 371476 w 1164431"/>
              <a:gd name="connsiteY57" fmla="*/ 2005012 h 2595563"/>
              <a:gd name="connsiteX58" fmla="*/ 340520 w 1164431"/>
              <a:gd name="connsiteY58" fmla="*/ 2057400 h 2595563"/>
              <a:gd name="connsiteX59" fmla="*/ 307182 w 1164431"/>
              <a:gd name="connsiteY59" fmla="*/ 2109787 h 2595563"/>
              <a:gd name="connsiteX60" fmla="*/ 278607 w 1164431"/>
              <a:gd name="connsiteY60" fmla="*/ 2152650 h 2595563"/>
              <a:gd name="connsiteX61" fmla="*/ 245270 w 1164431"/>
              <a:gd name="connsiteY61" fmla="*/ 2200275 h 2595563"/>
              <a:gd name="connsiteX62" fmla="*/ 219076 w 1164431"/>
              <a:gd name="connsiteY62" fmla="*/ 2243137 h 2595563"/>
              <a:gd name="connsiteX63" fmla="*/ 176213 w 1164431"/>
              <a:gd name="connsiteY63" fmla="*/ 2319337 h 2595563"/>
              <a:gd name="connsiteX64" fmla="*/ 159545 w 1164431"/>
              <a:gd name="connsiteY64" fmla="*/ 2355056 h 2595563"/>
              <a:gd name="connsiteX65" fmla="*/ 130970 w 1164431"/>
              <a:gd name="connsiteY65" fmla="*/ 2397919 h 2595563"/>
              <a:gd name="connsiteX66" fmla="*/ 97632 w 1164431"/>
              <a:gd name="connsiteY66" fmla="*/ 2452687 h 2595563"/>
              <a:gd name="connsiteX67" fmla="*/ 54770 w 1164431"/>
              <a:gd name="connsiteY67" fmla="*/ 2516981 h 2595563"/>
              <a:gd name="connsiteX68" fmla="*/ 26195 w 1164431"/>
              <a:gd name="connsiteY68" fmla="*/ 2547937 h 2595563"/>
              <a:gd name="connsiteX69" fmla="*/ 0 w 1164431"/>
              <a:gd name="connsiteY69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07207 w 1164431"/>
              <a:gd name="connsiteY54" fmla="*/ 1974056 h 2595563"/>
              <a:gd name="connsiteX55" fmla="*/ 419101 w 1164431"/>
              <a:gd name="connsiteY55" fmla="*/ 1943100 h 2595563"/>
              <a:gd name="connsiteX56" fmla="*/ 395288 w 1164431"/>
              <a:gd name="connsiteY56" fmla="*/ 1969294 h 2595563"/>
              <a:gd name="connsiteX57" fmla="*/ 371476 w 1164431"/>
              <a:gd name="connsiteY57" fmla="*/ 2005012 h 2595563"/>
              <a:gd name="connsiteX58" fmla="*/ 340520 w 1164431"/>
              <a:gd name="connsiteY58" fmla="*/ 2057400 h 2595563"/>
              <a:gd name="connsiteX59" fmla="*/ 307182 w 1164431"/>
              <a:gd name="connsiteY59" fmla="*/ 2109787 h 2595563"/>
              <a:gd name="connsiteX60" fmla="*/ 278607 w 1164431"/>
              <a:gd name="connsiteY60" fmla="*/ 2152650 h 2595563"/>
              <a:gd name="connsiteX61" fmla="*/ 245270 w 1164431"/>
              <a:gd name="connsiteY61" fmla="*/ 2200275 h 2595563"/>
              <a:gd name="connsiteX62" fmla="*/ 219076 w 1164431"/>
              <a:gd name="connsiteY62" fmla="*/ 2243137 h 2595563"/>
              <a:gd name="connsiteX63" fmla="*/ 176213 w 1164431"/>
              <a:gd name="connsiteY63" fmla="*/ 2319337 h 2595563"/>
              <a:gd name="connsiteX64" fmla="*/ 159545 w 1164431"/>
              <a:gd name="connsiteY64" fmla="*/ 2355056 h 2595563"/>
              <a:gd name="connsiteX65" fmla="*/ 130970 w 1164431"/>
              <a:gd name="connsiteY65" fmla="*/ 2397919 h 2595563"/>
              <a:gd name="connsiteX66" fmla="*/ 97632 w 1164431"/>
              <a:gd name="connsiteY66" fmla="*/ 2452687 h 2595563"/>
              <a:gd name="connsiteX67" fmla="*/ 54770 w 1164431"/>
              <a:gd name="connsiteY67" fmla="*/ 2516981 h 2595563"/>
              <a:gd name="connsiteX68" fmla="*/ 26195 w 1164431"/>
              <a:gd name="connsiteY68" fmla="*/ 2547937 h 2595563"/>
              <a:gd name="connsiteX69" fmla="*/ 0 w 1164431"/>
              <a:gd name="connsiteY69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35782 w 1164431"/>
              <a:gd name="connsiteY54" fmla="*/ 1945481 h 2595563"/>
              <a:gd name="connsiteX55" fmla="*/ 507207 w 1164431"/>
              <a:gd name="connsiteY55" fmla="*/ 1974056 h 2595563"/>
              <a:gd name="connsiteX56" fmla="*/ 419101 w 1164431"/>
              <a:gd name="connsiteY56" fmla="*/ 1943100 h 2595563"/>
              <a:gd name="connsiteX57" fmla="*/ 395288 w 1164431"/>
              <a:gd name="connsiteY57" fmla="*/ 1969294 h 2595563"/>
              <a:gd name="connsiteX58" fmla="*/ 371476 w 1164431"/>
              <a:gd name="connsiteY58" fmla="*/ 2005012 h 2595563"/>
              <a:gd name="connsiteX59" fmla="*/ 340520 w 1164431"/>
              <a:gd name="connsiteY59" fmla="*/ 2057400 h 2595563"/>
              <a:gd name="connsiteX60" fmla="*/ 307182 w 1164431"/>
              <a:gd name="connsiteY60" fmla="*/ 2109787 h 2595563"/>
              <a:gd name="connsiteX61" fmla="*/ 278607 w 1164431"/>
              <a:gd name="connsiteY61" fmla="*/ 2152650 h 2595563"/>
              <a:gd name="connsiteX62" fmla="*/ 245270 w 1164431"/>
              <a:gd name="connsiteY62" fmla="*/ 2200275 h 2595563"/>
              <a:gd name="connsiteX63" fmla="*/ 219076 w 1164431"/>
              <a:gd name="connsiteY63" fmla="*/ 2243137 h 2595563"/>
              <a:gd name="connsiteX64" fmla="*/ 176213 w 1164431"/>
              <a:gd name="connsiteY64" fmla="*/ 2319337 h 2595563"/>
              <a:gd name="connsiteX65" fmla="*/ 159545 w 1164431"/>
              <a:gd name="connsiteY65" fmla="*/ 2355056 h 2595563"/>
              <a:gd name="connsiteX66" fmla="*/ 130970 w 1164431"/>
              <a:gd name="connsiteY66" fmla="*/ 2397919 h 2595563"/>
              <a:gd name="connsiteX67" fmla="*/ 97632 w 1164431"/>
              <a:gd name="connsiteY67" fmla="*/ 2452687 h 2595563"/>
              <a:gd name="connsiteX68" fmla="*/ 54770 w 1164431"/>
              <a:gd name="connsiteY68" fmla="*/ 2516981 h 2595563"/>
              <a:gd name="connsiteX69" fmla="*/ 26195 w 1164431"/>
              <a:gd name="connsiteY69" fmla="*/ 2547937 h 2595563"/>
              <a:gd name="connsiteX70" fmla="*/ 0 w 1164431"/>
              <a:gd name="connsiteY70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19101 w 1164431"/>
              <a:gd name="connsiteY56" fmla="*/ 1943100 h 2595563"/>
              <a:gd name="connsiteX57" fmla="*/ 395288 w 1164431"/>
              <a:gd name="connsiteY57" fmla="*/ 1969294 h 2595563"/>
              <a:gd name="connsiteX58" fmla="*/ 371476 w 1164431"/>
              <a:gd name="connsiteY58" fmla="*/ 2005012 h 2595563"/>
              <a:gd name="connsiteX59" fmla="*/ 340520 w 1164431"/>
              <a:gd name="connsiteY59" fmla="*/ 2057400 h 2595563"/>
              <a:gd name="connsiteX60" fmla="*/ 307182 w 1164431"/>
              <a:gd name="connsiteY60" fmla="*/ 2109787 h 2595563"/>
              <a:gd name="connsiteX61" fmla="*/ 278607 w 1164431"/>
              <a:gd name="connsiteY61" fmla="*/ 2152650 h 2595563"/>
              <a:gd name="connsiteX62" fmla="*/ 245270 w 1164431"/>
              <a:gd name="connsiteY62" fmla="*/ 2200275 h 2595563"/>
              <a:gd name="connsiteX63" fmla="*/ 219076 w 1164431"/>
              <a:gd name="connsiteY63" fmla="*/ 2243137 h 2595563"/>
              <a:gd name="connsiteX64" fmla="*/ 176213 w 1164431"/>
              <a:gd name="connsiteY64" fmla="*/ 2319337 h 2595563"/>
              <a:gd name="connsiteX65" fmla="*/ 159545 w 1164431"/>
              <a:gd name="connsiteY65" fmla="*/ 2355056 h 2595563"/>
              <a:gd name="connsiteX66" fmla="*/ 130970 w 1164431"/>
              <a:gd name="connsiteY66" fmla="*/ 2397919 h 2595563"/>
              <a:gd name="connsiteX67" fmla="*/ 97632 w 1164431"/>
              <a:gd name="connsiteY67" fmla="*/ 2452687 h 2595563"/>
              <a:gd name="connsiteX68" fmla="*/ 54770 w 1164431"/>
              <a:gd name="connsiteY68" fmla="*/ 2516981 h 2595563"/>
              <a:gd name="connsiteX69" fmla="*/ 26195 w 1164431"/>
              <a:gd name="connsiteY69" fmla="*/ 2547937 h 2595563"/>
              <a:gd name="connsiteX70" fmla="*/ 0 w 1164431"/>
              <a:gd name="connsiteY70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395288 w 1164431"/>
              <a:gd name="connsiteY57" fmla="*/ 1969294 h 2595563"/>
              <a:gd name="connsiteX58" fmla="*/ 371476 w 1164431"/>
              <a:gd name="connsiteY58" fmla="*/ 2005012 h 2595563"/>
              <a:gd name="connsiteX59" fmla="*/ 340520 w 1164431"/>
              <a:gd name="connsiteY59" fmla="*/ 2057400 h 2595563"/>
              <a:gd name="connsiteX60" fmla="*/ 307182 w 1164431"/>
              <a:gd name="connsiteY60" fmla="*/ 2109787 h 2595563"/>
              <a:gd name="connsiteX61" fmla="*/ 278607 w 1164431"/>
              <a:gd name="connsiteY61" fmla="*/ 2152650 h 2595563"/>
              <a:gd name="connsiteX62" fmla="*/ 245270 w 1164431"/>
              <a:gd name="connsiteY62" fmla="*/ 2200275 h 2595563"/>
              <a:gd name="connsiteX63" fmla="*/ 219076 w 1164431"/>
              <a:gd name="connsiteY63" fmla="*/ 2243137 h 2595563"/>
              <a:gd name="connsiteX64" fmla="*/ 176213 w 1164431"/>
              <a:gd name="connsiteY64" fmla="*/ 2319337 h 2595563"/>
              <a:gd name="connsiteX65" fmla="*/ 159545 w 1164431"/>
              <a:gd name="connsiteY65" fmla="*/ 2355056 h 2595563"/>
              <a:gd name="connsiteX66" fmla="*/ 130970 w 1164431"/>
              <a:gd name="connsiteY66" fmla="*/ 2397919 h 2595563"/>
              <a:gd name="connsiteX67" fmla="*/ 97632 w 1164431"/>
              <a:gd name="connsiteY67" fmla="*/ 2452687 h 2595563"/>
              <a:gd name="connsiteX68" fmla="*/ 54770 w 1164431"/>
              <a:gd name="connsiteY68" fmla="*/ 2516981 h 2595563"/>
              <a:gd name="connsiteX69" fmla="*/ 26195 w 1164431"/>
              <a:gd name="connsiteY69" fmla="*/ 2547937 h 2595563"/>
              <a:gd name="connsiteX70" fmla="*/ 0 w 1164431"/>
              <a:gd name="connsiteY70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371476 w 1164431"/>
              <a:gd name="connsiteY58" fmla="*/ 2005012 h 2595563"/>
              <a:gd name="connsiteX59" fmla="*/ 340520 w 1164431"/>
              <a:gd name="connsiteY59" fmla="*/ 2057400 h 2595563"/>
              <a:gd name="connsiteX60" fmla="*/ 307182 w 1164431"/>
              <a:gd name="connsiteY60" fmla="*/ 2109787 h 2595563"/>
              <a:gd name="connsiteX61" fmla="*/ 278607 w 1164431"/>
              <a:gd name="connsiteY61" fmla="*/ 2152650 h 2595563"/>
              <a:gd name="connsiteX62" fmla="*/ 245270 w 1164431"/>
              <a:gd name="connsiteY62" fmla="*/ 2200275 h 2595563"/>
              <a:gd name="connsiteX63" fmla="*/ 219076 w 1164431"/>
              <a:gd name="connsiteY63" fmla="*/ 2243137 h 2595563"/>
              <a:gd name="connsiteX64" fmla="*/ 176213 w 1164431"/>
              <a:gd name="connsiteY64" fmla="*/ 2319337 h 2595563"/>
              <a:gd name="connsiteX65" fmla="*/ 159545 w 1164431"/>
              <a:gd name="connsiteY65" fmla="*/ 2355056 h 2595563"/>
              <a:gd name="connsiteX66" fmla="*/ 130970 w 1164431"/>
              <a:gd name="connsiteY66" fmla="*/ 2397919 h 2595563"/>
              <a:gd name="connsiteX67" fmla="*/ 97632 w 1164431"/>
              <a:gd name="connsiteY67" fmla="*/ 2452687 h 2595563"/>
              <a:gd name="connsiteX68" fmla="*/ 54770 w 1164431"/>
              <a:gd name="connsiteY68" fmla="*/ 2516981 h 2595563"/>
              <a:gd name="connsiteX69" fmla="*/ 26195 w 1164431"/>
              <a:gd name="connsiteY69" fmla="*/ 2547937 h 2595563"/>
              <a:gd name="connsiteX70" fmla="*/ 0 w 1164431"/>
              <a:gd name="connsiteY70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40520 w 1164431"/>
              <a:gd name="connsiteY59" fmla="*/ 2057400 h 2595563"/>
              <a:gd name="connsiteX60" fmla="*/ 307182 w 1164431"/>
              <a:gd name="connsiteY60" fmla="*/ 2109787 h 2595563"/>
              <a:gd name="connsiteX61" fmla="*/ 278607 w 1164431"/>
              <a:gd name="connsiteY61" fmla="*/ 2152650 h 2595563"/>
              <a:gd name="connsiteX62" fmla="*/ 245270 w 1164431"/>
              <a:gd name="connsiteY62" fmla="*/ 2200275 h 2595563"/>
              <a:gd name="connsiteX63" fmla="*/ 219076 w 1164431"/>
              <a:gd name="connsiteY63" fmla="*/ 2243137 h 2595563"/>
              <a:gd name="connsiteX64" fmla="*/ 176213 w 1164431"/>
              <a:gd name="connsiteY64" fmla="*/ 2319337 h 2595563"/>
              <a:gd name="connsiteX65" fmla="*/ 159545 w 1164431"/>
              <a:gd name="connsiteY65" fmla="*/ 2355056 h 2595563"/>
              <a:gd name="connsiteX66" fmla="*/ 130970 w 1164431"/>
              <a:gd name="connsiteY66" fmla="*/ 2397919 h 2595563"/>
              <a:gd name="connsiteX67" fmla="*/ 97632 w 1164431"/>
              <a:gd name="connsiteY67" fmla="*/ 2452687 h 2595563"/>
              <a:gd name="connsiteX68" fmla="*/ 54770 w 1164431"/>
              <a:gd name="connsiteY68" fmla="*/ 2516981 h 2595563"/>
              <a:gd name="connsiteX69" fmla="*/ 26195 w 1164431"/>
              <a:gd name="connsiteY69" fmla="*/ 2547937 h 2595563"/>
              <a:gd name="connsiteX70" fmla="*/ 0 w 1164431"/>
              <a:gd name="connsiteY70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40520 w 1164431"/>
              <a:gd name="connsiteY59" fmla="*/ 2057400 h 2595563"/>
              <a:gd name="connsiteX60" fmla="*/ 371476 w 1164431"/>
              <a:gd name="connsiteY60" fmla="*/ 2035969 h 2595563"/>
              <a:gd name="connsiteX61" fmla="*/ 307182 w 1164431"/>
              <a:gd name="connsiteY61" fmla="*/ 2109787 h 2595563"/>
              <a:gd name="connsiteX62" fmla="*/ 278607 w 1164431"/>
              <a:gd name="connsiteY62" fmla="*/ 2152650 h 2595563"/>
              <a:gd name="connsiteX63" fmla="*/ 245270 w 1164431"/>
              <a:gd name="connsiteY63" fmla="*/ 2200275 h 2595563"/>
              <a:gd name="connsiteX64" fmla="*/ 219076 w 1164431"/>
              <a:gd name="connsiteY64" fmla="*/ 2243137 h 2595563"/>
              <a:gd name="connsiteX65" fmla="*/ 176213 w 1164431"/>
              <a:gd name="connsiteY65" fmla="*/ 2319337 h 2595563"/>
              <a:gd name="connsiteX66" fmla="*/ 159545 w 1164431"/>
              <a:gd name="connsiteY66" fmla="*/ 2355056 h 2595563"/>
              <a:gd name="connsiteX67" fmla="*/ 130970 w 1164431"/>
              <a:gd name="connsiteY67" fmla="*/ 2397919 h 2595563"/>
              <a:gd name="connsiteX68" fmla="*/ 97632 w 1164431"/>
              <a:gd name="connsiteY68" fmla="*/ 2452687 h 2595563"/>
              <a:gd name="connsiteX69" fmla="*/ 54770 w 1164431"/>
              <a:gd name="connsiteY69" fmla="*/ 2516981 h 2595563"/>
              <a:gd name="connsiteX70" fmla="*/ 26195 w 1164431"/>
              <a:gd name="connsiteY70" fmla="*/ 2547937 h 2595563"/>
              <a:gd name="connsiteX71" fmla="*/ 0 w 1164431"/>
              <a:gd name="connsiteY71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61951 w 1164431"/>
              <a:gd name="connsiteY59" fmla="*/ 2007393 h 2595563"/>
              <a:gd name="connsiteX60" fmla="*/ 371476 w 1164431"/>
              <a:gd name="connsiteY60" fmla="*/ 2035969 h 2595563"/>
              <a:gd name="connsiteX61" fmla="*/ 307182 w 1164431"/>
              <a:gd name="connsiteY61" fmla="*/ 2109787 h 2595563"/>
              <a:gd name="connsiteX62" fmla="*/ 278607 w 1164431"/>
              <a:gd name="connsiteY62" fmla="*/ 2152650 h 2595563"/>
              <a:gd name="connsiteX63" fmla="*/ 245270 w 1164431"/>
              <a:gd name="connsiteY63" fmla="*/ 2200275 h 2595563"/>
              <a:gd name="connsiteX64" fmla="*/ 219076 w 1164431"/>
              <a:gd name="connsiteY64" fmla="*/ 2243137 h 2595563"/>
              <a:gd name="connsiteX65" fmla="*/ 176213 w 1164431"/>
              <a:gd name="connsiteY65" fmla="*/ 2319337 h 2595563"/>
              <a:gd name="connsiteX66" fmla="*/ 159545 w 1164431"/>
              <a:gd name="connsiteY66" fmla="*/ 2355056 h 2595563"/>
              <a:gd name="connsiteX67" fmla="*/ 130970 w 1164431"/>
              <a:gd name="connsiteY67" fmla="*/ 2397919 h 2595563"/>
              <a:gd name="connsiteX68" fmla="*/ 97632 w 1164431"/>
              <a:gd name="connsiteY68" fmla="*/ 2452687 h 2595563"/>
              <a:gd name="connsiteX69" fmla="*/ 54770 w 1164431"/>
              <a:gd name="connsiteY69" fmla="*/ 2516981 h 2595563"/>
              <a:gd name="connsiteX70" fmla="*/ 26195 w 1164431"/>
              <a:gd name="connsiteY70" fmla="*/ 2547937 h 2595563"/>
              <a:gd name="connsiteX71" fmla="*/ 0 w 1164431"/>
              <a:gd name="connsiteY71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61951 w 1164431"/>
              <a:gd name="connsiteY59" fmla="*/ 2007393 h 2595563"/>
              <a:gd name="connsiteX60" fmla="*/ 335758 w 1164431"/>
              <a:gd name="connsiteY60" fmla="*/ 2074069 h 2595563"/>
              <a:gd name="connsiteX61" fmla="*/ 307182 w 1164431"/>
              <a:gd name="connsiteY61" fmla="*/ 2109787 h 2595563"/>
              <a:gd name="connsiteX62" fmla="*/ 278607 w 1164431"/>
              <a:gd name="connsiteY62" fmla="*/ 2152650 h 2595563"/>
              <a:gd name="connsiteX63" fmla="*/ 245270 w 1164431"/>
              <a:gd name="connsiteY63" fmla="*/ 2200275 h 2595563"/>
              <a:gd name="connsiteX64" fmla="*/ 219076 w 1164431"/>
              <a:gd name="connsiteY64" fmla="*/ 2243137 h 2595563"/>
              <a:gd name="connsiteX65" fmla="*/ 176213 w 1164431"/>
              <a:gd name="connsiteY65" fmla="*/ 2319337 h 2595563"/>
              <a:gd name="connsiteX66" fmla="*/ 159545 w 1164431"/>
              <a:gd name="connsiteY66" fmla="*/ 2355056 h 2595563"/>
              <a:gd name="connsiteX67" fmla="*/ 130970 w 1164431"/>
              <a:gd name="connsiteY67" fmla="*/ 2397919 h 2595563"/>
              <a:gd name="connsiteX68" fmla="*/ 97632 w 1164431"/>
              <a:gd name="connsiteY68" fmla="*/ 2452687 h 2595563"/>
              <a:gd name="connsiteX69" fmla="*/ 54770 w 1164431"/>
              <a:gd name="connsiteY69" fmla="*/ 2516981 h 2595563"/>
              <a:gd name="connsiteX70" fmla="*/ 26195 w 1164431"/>
              <a:gd name="connsiteY70" fmla="*/ 2547937 h 2595563"/>
              <a:gd name="connsiteX71" fmla="*/ 0 w 1164431"/>
              <a:gd name="connsiteY71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42901 w 1164431"/>
              <a:gd name="connsiteY59" fmla="*/ 2024062 h 2595563"/>
              <a:gd name="connsiteX60" fmla="*/ 335758 w 1164431"/>
              <a:gd name="connsiteY60" fmla="*/ 2074069 h 2595563"/>
              <a:gd name="connsiteX61" fmla="*/ 307182 w 1164431"/>
              <a:gd name="connsiteY61" fmla="*/ 2109787 h 2595563"/>
              <a:gd name="connsiteX62" fmla="*/ 278607 w 1164431"/>
              <a:gd name="connsiteY62" fmla="*/ 2152650 h 2595563"/>
              <a:gd name="connsiteX63" fmla="*/ 245270 w 1164431"/>
              <a:gd name="connsiteY63" fmla="*/ 2200275 h 2595563"/>
              <a:gd name="connsiteX64" fmla="*/ 219076 w 1164431"/>
              <a:gd name="connsiteY64" fmla="*/ 2243137 h 2595563"/>
              <a:gd name="connsiteX65" fmla="*/ 176213 w 1164431"/>
              <a:gd name="connsiteY65" fmla="*/ 2319337 h 2595563"/>
              <a:gd name="connsiteX66" fmla="*/ 159545 w 1164431"/>
              <a:gd name="connsiteY66" fmla="*/ 2355056 h 2595563"/>
              <a:gd name="connsiteX67" fmla="*/ 130970 w 1164431"/>
              <a:gd name="connsiteY67" fmla="*/ 2397919 h 2595563"/>
              <a:gd name="connsiteX68" fmla="*/ 97632 w 1164431"/>
              <a:gd name="connsiteY68" fmla="*/ 2452687 h 2595563"/>
              <a:gd name="connsiteX69" fmla="*/ 54770 w 1164431"/>
              <a:gd name="connsiteY69" fmla="*/ 2516981 h 2595563"/>
              <a:gd name="connsiteX70" fmla="*/ 26195 w 1164431"/>
              <a:gd name="connsiteY70" fmla="*/ 2547937 h 2595563"/>
              <a:gd name="connsiteX71" fmla="*/ 0 w 1164431"/>
              <a:gd name="connsiteY71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83382 w 1164431"/>
              <a:gd name="connsiteY59" fmla="*/ 2012156 h 2595563"/>
              <a:gd name="connsiteX60" fmla="*/ 342901 w 1164431"/>
              <a:gd name="connsiteY60" fmla="*/ 2024062 h 2595563"/>
              <a:gd name="connsiteX61" fmla="*/ 335758 w 1164431"/>
              <a:gd name="connsiteY61" fmla="*/ 2074069 h 2595563"/>
              <a:gd name="connsiteX62" fmla="*/ 307182 w 1164431"/>
              <a:gd name="connsiteY62" fmla="*/ 2109787 h 2595563"/>
              <a:gd name="connsiteX63" fmla="*/ 278607 w 1164431"/>
              <a:gd name="connsiteY63" fmla="*/ 2152650 h 2595563"/>
              <a:gd name="connsiteX64" fmla="*/ 245270 w 1164431"/>
              <a:gd name="connsiteY64" fmla="*/ 2200275 h 2595563"/>
              <a:gd name="connsiteX65" fmla="*/ 219076 w 1164431"/>
              <a:gd name="connsiteY65" fmla="*/ 2243137 h 2595563"/>
              <a:gd name="connsiteX66" fmla="*/ 176213 w 1164431"/>
              <a:gd name="connsiteY66" fmla="*/ 2319337 h 2595563"/>
              <a:gd name="connsiteX67" fmla="*/ 159545 w 1164431"/>
              <a:gd name="connsiteY67" fmla="*/ 2355056 h 2595563"/>
              <a:gd name="connsiteX68" fmla="*/ 130970 w 1164431"/>
              <a:gd name="connsiteY68" fmla="*/ 2397919 h 2595563"/>
              <a:gd name="connsiteX69" fmla="*/ 97632 w 1164431"/>
              <a:gd name="connsiteY69" fmla="*/ 2452687 h 2595563"/>
              <a:gd name="connsiteX70" fmla="*/ 54770 w 1164431"/>
              <a:gd name="connsiteY70" fmla="*/ 2516981 h 2595563"/>
              <a:gd name="connsiteX71" fmla="*/ 26195 w 1164431"/>
              <a:gd name="connsiteY71" fmla="*/ 2547937 h 2595563"/>
              <a:gd name="connsiteX72" fmla="*/ 0 w 1164431"/>
              <a:gd name="connsiteY72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2901 w 1164431"/>
              <a:gd name="connsiteY60" fmla="*/ 2024062 h 2595563"/>
              <a:gd name="connsiteX61" fmla="*/ 335758 w 1164431"/>
              <a:gd name="connsiteY61" fmla="*/ 2074069 h 2595563"/>
              <a:gd name="connsiteX62" fmla="*/ 307182 w 1164431"/>
              <a:gd name="connsiteY62" fmla="*/ 2109787 h 2595563"/>
              <a:gd name="connsiteX63" fmla="*/ 278607 w 1164431"/>
              <a:gd name="connsiteY63" fmla="*/ 2152650 h 2595563"/>
              <a:gd name="connsiteX64" fmla="*/ 245270 w 1164431"/>
              <a:gd name="connsiteY64" fmla="*/ 2200275 h 2595563"/>
              <a:gd name="connsiteX65" fmla="*/ 219076 w 1164431"/>
              <a:gd name="connsiteY65" fmla="*/ 2243137 h 2595563"/>
              <a:gd name="connsiteX66" fmla="*/ 176213 w 1164431"/>
              <a:gd name="connsiteY66" fmla="*/ 2319337 h 2595563"/>
              <a:gd name="connsiteX67" fmla="*/ 159545 w 1164431"/>
              <a:gd name="connsiteY67" fmla="*/ 2355056 h 2595563"/>
              <a:gd name="connsiteX68" fmla="*/ 130970 w 1164431"/>
              <a:gd name="connsiteY68" fmla="*/ 2397919 h 2595563"/>
              <a:gd name="connsiteX69" fmla="*/ 97632 w 1164431"/>
              <a:gd name="connsiteY69" fmla="*/ 2452687 h 2595563"/>
              <a:gd name="connsiteX70" fmla="*/ 54770 w 1164431"/>
              <a:gd name="connsiteY70" fmla="*/ 2516981 h 2595563"/>
              <a:gd name="connsiteX71" fmla="*/ 26195 w 1164431"/>
              <a:gd name="connsiteY71" fmla="*/ 2547937 h 2595563"/>
              <a:gd name="connsiteX72" fmla="*/ 0 w 1164431"/>
              <a:gd name="connsiteY72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7663 w 1164431"/>
              <a:gd name="connsiteY60" fmla="*/ 2028824 h 2595563"/>
              <a:gd name="connsiteX61" fmla="*/ 335758 w 1164431"/>
              <a:gd name="connsiteY61" fmla="*/ 2074069 h 2595563"/>
              <a:gd name="connsiteX62" fmla="*/ 307182 w 1164431"/>
              <a:gd name="connsiteY62" fmla="*/ 2109787 h 2595563"/>
              <a:gd name="connsiteX63" fmla="*/ 278607 w 1164431"/>
              <a:gd name="connsiteY63" fmla="*/ 2152650 h 2595563"/>
              <a:gd name="connsiteX64" fmla="*/ 245270 w 1164431"/>
              <a:gd name="connsiteY64" fmla="*/ 2200275 h 2595563"/>
              <a:gd name="connsiteX65" fmla="*/ 219076 w 1164431"/>
              <a:gd name="connsiteY65" fmla="*/ 2243137 h 2595563"/>
              <a:gd name="connsiteX66" fmla="*/ 176213 w 1164431"/>
              <a:gd name="connsiteY66" fmla="*/ 2319337 h 2595563"/>
              <a:gd name="connsiteX67" fmla="*/ 159545 w 1164431"/>
              <a:gd name="connsiteY67" fmla="*/ 2355056 h 2595563"/>
              <a:gd name="connsiteX68" fmla="*/ 130970 w 1164431"/>
              <a:gd name="connsiteY68" fmla="*/ 2397919 h 2595563"/>
              <a:gd name="connsiteX69" fmla="*/ 97632 w 1164431"/>
              <a:gd name="connsiteY69" fmla="*/ 2452687 h 2595563"/>
              <a:gd name="connsiteX70" fmla="*/ 54770 w 1164431"/>
              <a:gd name="connsiteY70" fmla="*/ 2516981 h 2595563"/>
              <a:gd name="connsiteX71" fmla="*/ 26195 w 1164431"/>
              <a:gd name="connsiteY71" fmla="*/ 2547937 h 2595563"/>
              <a:gd name="connsiteX72" fmla="*/ 0 w 1164431"/>
              <a:gd name="connsiteY72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7663 w 1164431"/>
              <a:gd name="connsiteY60" fmla="*/ 2028824 h 2595563"/>
              <a:gd name="connsiteX61" fmla="*/ 342902 w 1164431"/>
              <a:gd name="connsiteY61" fmla="*/ 2071688 h 2595563"/>
              <a:gd name="connsiteX62" fmla="*/ 307182 w 1164431"/>
              <a:gd name="connsiteY62" fmla="*/ 2109787 h 2595563"/>
              <a:gd name="connsiteX63" fmla="*/ 278607 w 1164431"/>
              <a:gd name="connsiteY63" fmla="*/ 2152650 h 2595563"/>
              <a:gd name="connsiteX64" fmla="*/ 245270 w 1164431"/>
              <a:gd name="connsiteY64" fmla="*/ 2200275 h 2595563"/>
              <a:gd name="connsiteX65" fmla="*/ 219076 w 1164431"/>
              <a:gd name="connsiteY65" fmla="*/ 2243137 h 2595563"/>
              <a:gd name="connsiteX66" fmla="*/ 176213 w 1164431"/>
              <a:gd name="connsiteY66" fmla="*/ 2319337 h 2595563"/>
              <a:gd name="connsiteX67" fmla="*/ 159545 w 1164431"/>
              <a:gd name="connsiteY67" fmla="*/ 2355056 h 2595563"/>
              <a:gd name="connsiteX68" fmla="*/ 130970 w 1164431"/>
              <a:gd name="connsiteY68" fmla="*/ 2397919 h 2595563"/>
              <a:gd name="connsiteX69" fmla="*/ 97632 w 1164431"/>
              <a:gd name="connsiteY69" fmla="*/ 2452687 h 2595563"/>
              <a:gd name="connsiteX70" fmla="*/ 54770 w 1164431"/>
              <a:gd name="connsiteY70" fmla="*/ 2516981 h 2595563"/>
              <a:gd name="connsiteX71" fmla="*/ 26195 w 1164431"/>
              <a:gd name="connsiteY71" fmla="*/ 2547937 h 2595563"/>
              <a:gd name="connsiteX72" fmla="*/ 0 w 1164431"/>
              <a:gd name="connsiteY72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7663 w 1164431"/>
              <a:gd name="connsiteY60" fmla="*/ 2028824 h 2595563"/>
              <a:gd name="connsiteX61" fmla="*/ 342902 w 1164431"/>
              <a:gd name="connsiteY61" fmla="*/ 2071688 h 2595563"/>
              <a:gd name="connsiteX62" fmla="*/ 307182 w 1164431"/>
              <a:gd name="connsiteY62" fmla="*/ 2109787 h 2595563"/>
              <a:gd name="connsiteX63" fmla="*/ 278607 w 1164431"/>
              <a:gd name="connsiteY63" fmla="*/ 2152650 h 2595563"/>
              <a:gd name="connsiteX64" fmla="*/ 245270 w 1164431"/>
              <a:gd name="connsiteY64" fmla="*/ 2200275 h 2595563"/>
              <a:gd name="connsiteX65" fmla="*/ 219076 w 1164431"/>
              <a:gd name="connsiteY65" fmla="*/ 2243137 h 2595563"/>
              <a:gd name="connsiteX66" fmla="*/ 176213 w 1164431"/>
              <a:gd name="connsiteY66" fmla="*/ 2319337 h 2595563"/>
              <a:gd name="connsiteX67" fmla="*/ 159545 w 1164431"/>
              <a:gd name="connsiteY67" fmla="*/ 2355056 h 2595563"/>
              <a:gd name="connsiteX68" fmla="*/ 130970 w 1164431"/>
              <a:gd name="connsiteY68" fmla="*/ 2397919 h 2595563"/>
              <a:gd name="connsiteX69" fmla="*/ 97632 w 1164431"/>
              <a:gd name="connsiteY69" fmla="*/ 2452687 h 2595563"/>
              <a:gd name="connsiteX70" fmla="*/ 54770 w 1164431"/>
              <a:gd name="connsiteY70" fmla="*/ 2516981 h 2595563"/>
              <a:gd name="connsiteX71" fmla="*/ 26195 w 1164431"/>
              <a:gd name="connsiteY71" fmla="*/ 2547937 h 2595563"/>
              <a:gd name="connsiteX72" fmla="*/ 0 w 1164431"/>
              <a:gd name="connsiteY72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7663 w 1164431"/>
              <a:gd name="connsiteY60" fmla="*/ 2028824 h 2595563"/>
              <a:gd name="connsiteX61" fmla="*/ 342902 w 1164431"/>
              <a:gd name="connsiteY61" fmla="*/ 2071688 h 2595563"/>
              <a:gd name="connsiteX62" fmla="*/ 300038 w 1164431"/>
              <a:gd name="connsiteY62" fmla="*/ 2100262 h 2595563"/>
              <a:gd name="connsiteX63" fmla="*/ 278607 w 1164431"/>
              <a:gd name="connsiteY63" fmla="*/ 2152650 h 2595563"/>
              <a:gd name="connsiteX64" fmla="*/ 245270 w 1164431"/>
              <a:gd name="connsiteY64" fmla="*/ 2200275 h 2595563"/>
              <a:gd name="connsiteX65" fmla="*/ 219076 w 1164431"/>
              <a:gd name="connsiteY65" fmla="*/ 2243137 h 2595563"/>
              <a:gd name="connsiteX66" fmla="*/ 176213 w 1164431"/>
              <a:gd name="connsiteY66" fmla="*/ 2319337 h 2595563"/>
              <a:gd name="connsiteX67" fmla="*/ 159545 w 1164431"/>
              <a:gd name="connsiteY67" fmla="*/ 2355056 h 2595563"/>
              <a:gd name="connsiteX68" fmla="*/ 130970 w 1164431"/>
              <a:gd name="connsiteY68" fmla="*/ 2397919 h 2595563"/>
              <a:gd name="connsiteX69" fmla="*/ 97632 w 1164431"/>
              <a:gd name="connsiteY69" fmla="*/ 2452687 h 2595563"/>
              <a:gd name="connsiteX70" fmla="*/ 54770 w 1164431"/>
              <a:gd name="connsiteY70" fmla="*/ 2516981 h 2595563"/>
              <a:gd name="connsiteX71" fmla="*/ 26195 w 1164431"/>
              <a:gd name="connsiteY71" fmla="*/ 2547937 h 2595563"/>
              <a:gd name="connsiteX72" fmla="*/ 0 w 1164431"/>
              <a:gd name="connsiteY72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7663 w 1164431"/>
              <a:gd name="connsiteY60" fmla="*/ 2028824 h 2595563"/>
              <a:gd name="connsiteX61" fmla="*/ 342902 w 1164431"/>
              <a:gd name="connsiteY61" fmla="*/ 2071688 h 2595563"/>
              <a:gd name="connsiteX62" fmla="*/ 300038 w 1164431"/>
              <a:gd name="connsiteY62" fmla="*/ 2100262 h 2595563"/>
              <a:gd name="connsiteX63" fmla="*/ 278607 w 1164431"/>
              <a:gd name="connsiteY63" fmla="*/ 2135981 h 2595563"/>
              <a:gd name="connsiteX64" fmla="*/ 245270 w 1164431"/>
              <a:gd name="connsiteY64" fmla="*/ 2200275 h 2595563"/>
              <a:gd name="connsiteX65" fmla="*/ 219076 w 1164431"/>
              <a:gd name="connsiteY65" fmla="*/ 2243137 h 2595563"/>
              <a:gd name="connsiteX66" fmla="*/ 176213 w 1164431"/>
              <a:gd name="connsiteY66" fmla="*/ 2319337 h 2595563"/>
              <a:gd name="connsiteX67" fmla="*/ 159545 w 1164431"/>
              <a:gd name="connsiteY67" fmla="*/ 2355056 h 2595563"/>
              <a:gd name="connsiteX68" fmla="*/ 130970 w 1164431"/>
              <a:gd name="connsiteY68" fmla="*/ 2397919 h 2595563"/>
              <a:gd name="connsiteX69" fmla="*/ 97632 w 1164431"/>
              <a:gd name="connsiteY69" fmla="*/ 2452687 h 2595563"/>
              <a:gd name="connsiteX70" fmla="*/ 54770 w 1164431"/>
              <a:gd name="connsiteY70" fmla="*/ 2516981 h 2595563"/>
              <a:gd name="connsiteX71" fmla="*/ 26195 w 1164431"/>
              <a:gd name="connsiteY71" fmla="*/ 2547937 h 2595563"/>
              <a:gd name="connsiteX72" fmla="*/ 0 w 1164431"/>
              <a:gd name="connsiteY72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7663 w 1164431"/>
              <a:gd name="connsiteY60" fmla="*/ 2028824 h 2595563"/>
              <a:gd name="connsiteX61" fmla="*/ 342902 w 1164431"/>
              <a:gd name="connsiteY61" fmla="*/ 2071688 h 2595563"/>
              <a:gd name="connsiteX62" fmla="*/ 300038 w 1164431"/>
              <a:gd name="connsiteY62" fmla="*/ 2100262 h 2595563"/>
              <a:gd name="connsiteX63" fmla="*/ 278607 w 1164431"/>
              <a:gd name="connsiteY63" fmla="*/ 2135981 h 2595563"/>
              <a:gd name="connsiteX64" fmla="*/ 235745 w 1164431"/>
              <a:gd name="connsiteY64" fmla="*/ 2190750 h 2595563"/>
              <a:gd name="connsiteX65" fmla="*/ 219076 w 1164431"/>
              <a:gd name="connsiteY65" fmla="*/ 2243137 h 2595563"/>
              <a:gd name="connsiteX66" fmla="*/ 176213 w 1164431"/>
              <a:gd name="connsiteY66" fmla="*/ 2319337 h 2595563"/>
              <a:gd name="connsiteX67" fmla="*/ 159545 w 1164431"/>
              <a:gd name="connsiteY67" fmla="*/ 2355056 h 2595563"/>
              <a:gd name="connsiteX68" fmla="*/ 130970 w 1164431"/>
              <a:gd name="connsiteY68" fmla="*/ 2397919 h 2595563"/>
              <a:gd name="connsiteX69" fmla="*/ 97632 w 1164431"/>
              <a:gd name="connsiteY69" fmla="*/ 2452687 h 2595563"/>
              <a:gd name="connsiteX70" fmla="*/ 54770 w 1164431"/>
              <a:gd name="connsiteY70" fmla="*/ 2516981 h 2595563"/>
              <a:gd name="connsiteX71" fmla="*/ 26195 w 1164431"/>
              <a:gd name="connsiteY71" fmla="*/ 2547937 h 2595563"/>
              <a:gd name="connsiteX72" fmla="*/ 0 w 1164431"/>
              <a:gd name="connsiteY72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7663 w 1164431"/>
              <a:gd name="connsiteY60" fmla="*/ 2028824 h 2595563"/>
              <a:gd name="connsiteX61" fmla="*/ 342902 w 1164431"/>
              <a:gd name="connsiteY61" fmla="*/ 2071688 h 2595563"/>
              <a:gd name="connsiteX62" fmla="*/ 300038 w 1164431"/>
              <a:gd name="connsiteY62" fmla="*/ 2100262 h 2595563"/>
              <a:gd name="connsiteX63" fmla="*/ 278607 w 1164431"/>
              <a:gd name="connsiteY63" fmla="*/ 2135981 h 2595563"/>
              <a:gd name="connsiteX64" fmla="*/ 235745 w 1164431"/>
              <a:gd name="connsiteY64" fmla="*/ 2190750 h 2595563"/>
              <a:gd name="connsiteX65" fmla="*/ 197645 w 1164431"/>
              <a:gd name="connsiteY65" fmla="*/ 2247899 h 2595563"/>
              <a:gd name="connsiteX66" fmla="*/ 176213 w 1164431"/>
              <a:gd name="connsiteY66" fmla="*/ 2319337 h 2595563"/>
              <a:gd name="connsiteX67" fmla="*/ 159545 w 1164431"/>
              <a:gd name="connsiteY67" fmla="*/ 2355056 h 2595563"/>
              <a:gd name="connsiteX68" fmla="*/ 130970 w 1164431"/>
              <a:gd name="connsiteY68" fmla="*/ 2397919 h 2595563"/>
              <a:gd name="connsiteX69" fmla="*/ 97632 w 1164431"/>
              <a:gd name="connsiteY69" fmla="*/ 2452687 h 2595563"/>
              <a:gd name="connsiteX70" fmla="*/ 54770 w 1164431"/>
              <a:gd name="connsiteY70" fmla="*/ 2516981 h 2595563"/>
              <a:gd name="connsiteX71" fmla="*/ 26195 w 1164431"/>
              <a:gd name="connsiteY71" fmla="*/ 2547937 h 2595563"/>
              <a:gd name="connsiteX72" fmla="*/ 0 w 1164431"/>
              <a:gd name="connsiteY72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7663 w 1164431"/>
              <a:gd name="connsiteY60" fmla="*/ 2028824 h 2595563"/>
              <a:gd name="connsiteX61" fmla="*/ 342902 w 1164431"/>
              <a:gd name="connsiteY61" fmla="*/ 2071688 h 2595563"/>
              <a:gd name="connsiteX62" fmla="*/ 300038 w 1164431"/>
              <a:gd name="connsiteY62" fmla="*/ 2100262 h 2595563"/>
              <a:gd name="connsiteX63" fmla="*/ 278607 w 1164431"/>
              <a:gd name="connsiteY63" fmla="*/ 2135981 h 2595563"/>
              <a:gd name="connsiteX64" fmla="*/ 250032 w 1164431"/>
              <a:gd name="connsiteY64" fmla="*/ 2169319 h 2595563"/>
              <a:gd name="connsiteX65" fmla="*/ 235745 w 1164431"/>
              <a:gd name="connsiteY65" fmla="*/ 2190750 h 2595563"/>
              <a:gd name="connsiteX66" fmla="*/ 197645 w 1164431"/>
              <a:gd name="connsiteY66" fmla="*/ 2247899 h 2595563"/>
              <a:gd name="connsiteX67" fmla="*/ 176213 w 1164431"/>
              <a:gd name="connsiteY67" fmla="*/ 2319337 h 2595563"/>
              <a:gd name="connsiteX68" fmla="*/ 159545 w 1164431"/>
              <a:gd name="connsiteY68" fmla="*/ 2355056 h 2595563"/>
              <a:gd name="connsiteX69" fmla="*/ 130970 w 1164431"/>
              <a:gd name="connsiteY69" fmla="*/ 2397919 h 2595563"/>
              <a:gd name="connsiteX70" fmla="*/ 97632 w 1164431"/>
              <a:gd name="connsiteY70" fmla="*/ 2452687 h 2595563"/>
              <a:gd name="connsiteX71" fmla="*/ 54770 w 1164431"/>
              <a:gd name="connsiteY71" fmla="*/ 2516981 h 2595563"/>
              <a:gd name="connsiteX72" fmla="*/ 26195 w 1164431"/>
              <a:gd name="connsiteY72" fmla="*/ 2547937 h 2595563"/>
              <a:gd name="connsiteX73" fmla="*/ 0 w 1164431"/>
              <a:gd name="connsiteY73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7663 w 1164431"/>
              <a:gd name="connsiteY60" fmla="*/ 2028824 h 2595563"/>
              <a:gd name="connsiteX61" fmla="*/ 342902 w 1164431"/>
              <a:gd name="connsiteY61" fmla="*/ 2071688 h 2595563"/>
              <a:gd name="connsiteX62" fmla="*/ 300038 w 1164431"/>
              <a:gd name="connsiteY62" fmla="*/ 2100262 h 2595563"/>
              <a:gd name="connsiteX63" fmla="*/ 278607 w 1164431"/>
              <a:gd name="connsiteY63" fmla="*/ 2135981 h 2595563"/>
              <a:gd name="connsiteX64" fmla="*/ 250032 w 1164431"/>
              <a:gd name="connsiteY64" fmla="*/ 2169319 h 2595563"/>
              <a:gd name="connsiteX65" fmla="*/ 221457 w 1164431"/>
              <a:gd name="connsiteY65" fmla="*/ 2188369 h 2595563"/>
              <a:gd name="connsiteX66" fmla="*/ 197645 w 1164431"/>
              <a:gd name="connsiteY66" fmla="*/ 2247899 h 2595563"/>
              <a:gd name="connsiteX67" fmla="*/ 176213 w 1164431"/>
              <a:gd name="connsiteY67" fmla="*/ 2319337 h 2595563"/>
              <a:gd name="connsiteX68" fmla="*/ 159545 w 1164431"/>
              <a:gd name="connsiteY68" fmla="*/ 2355056 h 2595563"/>
              <a:gd name="connsiteX69" fmla="*/ 130970 w 1164431"/>
              <a:gd name="connsiteY69" fmla="*/ 2397919 h 2595563"/>
              <a:gd name="connsiteX70" fmla="*/ 97632 w 1164431"/>
              <a:gd name="connsiteY70" fmla="*/ 2452687 h 2595563"/>
              <a:gd name="connsiteX71" fmla="*/ 54770 w 1164431"/>
              <a:gd name="connsiteY71" fmla="*/ 2516981 h 2595563"/>
              <a:gd name="connsiteX72" fmla="*/ 26195 w 1164431"/>
              <a:gd name="connsiteY72" fmla="*/ 2547937 h 2595563"/>
              <a:gd name="connsiteX73" fmla="*/ 0 w 1164431"/>
              <a:gd name="connsiteY73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7663 w 1164431"/>
              <a:gd name="connsiteY60" fmla="*/ 2028824 h 2595563"/>
              <a:gd name="connsiteX61" fmla="*/ 342902 w 1164431"/>
              <a:gd name="connsiteY61" fmla="*/ 2071688 h 2595563"/>
              <a:gd name="connsiteX62" fmla="*/ 300038 w 1164431"/>
              <a:gd name="connsiteY62" fmla="*/ 2100262 h 2595563"/>
              <a:gd name="connsiteX63" fmla="*/ 278607 w 1164431"/>
              <a:gd name="connsiteY63" fmla="*/ 2135981 h 2595563"/>
              <a:gd name="connsiteX64" fmla="*/ 254794 w 1164431"/>
              <a:gd name="connsiteY64" fmla="*/ 2162175 h 2595563"/>
              <a:gd name="connsiteX65" fmla="*/ 221457 w 1164431"/>
              <a:gd name="connsiteY65" fmla="*/ 2188369 h 2595563"/>
              <a:gd name="connsiteX66" fmla="*/ 197645 w 1164431"/>
              <a:gd name="connsiteY66" fmla="*/ 2247899 h 2595563"/>
              <a:gd name="connsiteX67" fmla="*/ 176213 w 1164431"/>
              <a:gd name="connsiteY67" fmla="*/ 2319337 h 2595563"/>
              <a:gd name="connsiteX68" fmla="*/ 159545 w 1164431"/>
              <a:gd name="connsiteY68" fmla="*/ 2355056 h 2595563"/>
              <a:gd name="connsiteX69" fmla="*/ 130970 w 1164431"/>
              <a:gd name="connsiteY69" fmla="*/ 2397919 h 2595563"/>
              <a:gd name="connsiteX70" fmla="*/ 97632 w 1164431"/>
              <a:gd name="connsiteY70" fmla="*/ 2452687 h 2595563"/>
              <a:gd name="connsiteX71" fmla="*/ 54770 w 1164431"/>
              <a:gd name="connsiteY71" fmla="*/ 2516981 h 2595563"/>
              <a:gd name="connsiteX72" fmla="*/ 26195 w 1164431"/>
              <a:gd name="connsiteY72" fmla="*/ 2547937 h 2595563"/>
              <a:gd name="connsiteX73" fmla="*/ 0 w 1164431"/>
              <a:gd name="connsiteY73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7663 w 1164431"/>
              <a:gd name="connsiteY60" fmla="*/ 2028824 h 2595563"/>
              <a:gd name="connsiteX61" fmla="*/ 342902 w 1164431"/>
              <a:gd name="connsiteY61" fmla="*/ 2071688 h 2595563"/>
              <a:gd name="connsiteX62" fmla="*/ 300038 w 1164431"/>
              <a:gd name="connsiteY62" fmla="*/ 2100262 h 2595563"/>
              <a:gd name="connsiteX63" fmla="*/ 278607 w 1164431"/>
              <a:gd name="connsiteY63" fmla="*/ 2135981 h 2595563"/>
              <a:gd name="connsiteX64" fmla="*/ 254794 w 1164431"/>
              <a:gd name="connsiteY64" fmla="*/ 2162175 h 2595563"/>
              <a:gd name="connsiteX65" fmla="*/ 221457 w 1164431"/>
              <a:gd name="connsiteY65" fmla="*/ 2188369 h 2595563"/>
              <a:gd name="connsiteX66" fmla="*/ 209551 w 1164431"/>
              <a:gd name="connsiteY66" fmla="*/ 2216944 h 2595563"/>
              <a:gd name="connsiteX67" fmla="*/ 197645 w 1164431"/>
              <a:gd name="connsiteY67" fmla="*/ 2247899 h 2595563"/>
              <a:gd name="connsiteX68" fmla="*/ 176213 w 1164431"/>
              <a:gd name="connsiteY68" fmla="*/ 2319337 h 2595563"/>
              <a:gd name="connsiteX69" fmla="*/ 159545 w 1164431"/>
              <a:gd name="connsiteY69" fmla="*/ 2355056 h 2595563"/>
              <a:gd name="connsiteX70" fmla="*/ 130970 w 1164431"/>
              <a:gd name="connsiteY70" fmla="*/ 2397919 h 2595563"/>
              <a:gd name="connsiteX71" fmla="*/ 97632 w 1164431"/>
              <a:gd name="connsiteY71" fmla="*/ 2452687 h 2595563"/>
              <a:gd name="connsiteX72" fmla="*/ 54770 w 1164431"/>
              <a:gd name="connsiteY72" fmla="*/ 2516981 h 2595563"/>
              <a:gd name="connsiteX73" fmla="*/ 26195 w 1164431"/>
              <a:gd name="connsiteY73" fmla="*/ 2547937 h 2595563"/>
              <a:gd name="connsiteX74" fmla="*/ 0 w 1164431"/>
              <a:gd name="connsiteY74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7663 w 1164431"/>
              <a:gd name="connsiteY60" fmla="*/ 2028824 h 2595563"/>
              <a:gd name="connsiteX61" fmla="*/ 342902 w 1164431"/>
              <a:gd name="connsiteY61" fmla="*/ 2071688 h 2595563"/>
              <a:gd name="connsiteX62" fmla="*/ 300038 w 1164431"/>
              <a:gd name="connsiteY62" fmla="*/ 2100262 h 2595563"/>
              <a:gd name="connsiteX63" fmla="*/ 278607 w 1164431"/>
              <a:gd name="connsiteY63" fmla="*/ 2135981 h 2595563"/>
              <a:gd name="connsiteX64" fmla="*/ 254794 w 1164431"/>
              <a:gd name="connsiteY64" fmla="*/ 2162175 h 2595563"/>
              <a:gd name="connsiteX65" fmla="*/ 221457 w 1164431"/>
              <a:gd name="connsiteY65" fmla="*/ 2188369 h 2595563"/>
              <a:gd name="connsiteX66" fmla="*/ 211932 w 1164431"/>
              <a:gd name="connsiteY66" fmla="*/ 2221707 h 2595563"/>
              <a:gd name="connsiteX67" fmla="*/ 197645 w 1164431"/>
              <a:gd name="connsiteY67" fmla="*/ 2247899 h 2595563"/>
              <a:gd name="connsiteX68" fmla="*/ 176213 w 1164431"/>
              <a:gd name="connsiteY68" fmla="*/ 2319337 h 2595563"/>
              <a:gd name="connsiteX69" fmla="*/ 159545 w 1164431"/>
              <a:gd name="connsiteY69" fmla="*/ 2355056 h 2595563"/>
              <a:gd name="connsiteX70" fmla="*/ 130970 w 1164431"/>
              <a:gd name="connsiteY70" fmla="*/ 2397919 h 2595563"/>
              <a:gd name="connsiteX71" fmla="*/ 97632 w 1164431"/>
              <a:gd name="connsiteY71" fmla="*/ 2452687 h 2595563"/>
              <a:gd name="connsiteX72" fmla="*/ 54770 w 1164431"/>
              <a:gd name="connsiteY72" fmla="*/ 2516981 h 2595563"/>
              <a:gd name="connsiteX73" fmla="*/ 26195 w 1164431"/>
              <a:gd name="connsiteY73" fmla="*/ 2547937 h 2595563"/>
              <a:gd name="connsiteX74" fmla="*/ 0 w 1164431"/>
              <a:gd name="connsiteY74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7663 w 1164431"/>
              <a:gd name="connsiteY60" fmla="*/ 2028824 h 2595563"/>
              <a:gd name="connsiteX61" fmla="*/ 342902 w 1164431"/>
              <a:gd name="connsiteY61" fmla="*/ 2071688 h 2595563"/>
              <a:gd name="connsiteX62" fmla="*/ 300038 w 1164431"/>
              <a:gd name="connsiteY62" fmla="*/ 2100262 h 2595563"/>
              <a:gd name="connsiteX63" fmla="*/ 278607 w 1164431"/>
              <a:gd name="connsiteY63" fmla="*/ 2135981 h 2595563"/>
              <a:gd name="connsiteX64" fmla="*/ 254794 w 1164431"/>
              <a:gd name="connsiteY64" fmla="*/ 2162175 h 2595563"/>
              <a:gd name="connsiteX65" fmla="*/ 221457 w 1164431"/>
              <a:gd name="connsiteY65" fmla="*/ 2188369 h 2595563"/>
              <a:gd name="connsiteX66" fmla="*/ 211932 w 1164431"/>
              <a:gd name="connsiteY66" fmla="*/ 2221707 h 2595563"/>
              <a:gd name="connsiteX67" fmla="*/ 192883 w 1164431"/>
              <a:gd name="connsiteY67" fmla="*/ 2255042 h 2595563"/>
              <a:gd name="connsiteX68" fmla="*/ 176213 w 1164431"/>
              <a:gd name="connsiteY68" fmla="*/ 2319337 h 2595563"/>
              <a:gd name="connsiteX69" fmla="*/ 159545 w 1164431"/>
              <a:gd name="connsiteY69" fmla="*/ 2355056 h 2595563"/>
              <a:gd name="connsiteX70" fmla="*/ 130970 w 1164431"/>
              <a:gd name="connsiteY70" fmla="*/ 2397919 h 2595563"/>
              <a:gd name="connsiteX71" fmla="*/ 97632 w 1164431"/>
              <a:gd name="connsiteY71" fmla="*/ 2452687 h 2595563"/>
              <a:gd name="connsiteX72" fmla="*/ 54770 w 1164431"/>
              <a:gd name="connsiteY72" fmla="*/ 2516981 h 2595563"/>
              <a:gd name="connsiteX73" fmla="*/ 26195 w 1164431"/>
              <a:gd name="connsiteY73" fmla="*/ 2547937 h 2595563"/>
              <a:gd name="connsiteX74" fmla="*/ 0 w 1164431"/>
              <a:gd name="connsiteY74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7663 w 1164431"/>
              <a:gd name="connsiteY60" fmla="*/ 2028824 h 2595563"/>
              <a:gd name="connsiteX61" fmla="*/ 342902 w 1164431"/>
              <a:gd name="connsiteY61" fmla="*/ 2071688 h 2595563"/>
              <a:gd name="connsiteX62" fmla="*/ 300038 w 1164431"/>
              <a:gd name="connsiteY62" fmla="*/ 2100262 h 2595563"/>
              <a:gd name="connsiteX63" fmla="*/ 278607 w 1164431"/>
              <a:gd name="connsiteY63" fmla="*/ 2135981 h 2595563"/>
              <a:gd name="connsiteX64" fmla="*/ 254794 w 1164431"/>
              <a:gd name="connsiteY64" fmla="*/ 2162175 h 2595563"/>
              <a:gd name="connsiteX65" fmla="*/ 221457 w 1164431"/>
              <a:gd name="connsiteY65" fmla="*/ 2188369 h 2595563"/>
              <a:gd name="connsiteX66" fmla="*/ 211932 w 1164431"/>
              <a:gd name="connsiteY66" fmla="*/ 2221707 h 2595563"/>
              <a:gd name="connsiteX67" fmla="*/ 192883 w 1164431"/>
              <a:gd name="connsiteY67" fmla="*/ 2255042 h 2595563"/>
              <a:gd name="connsiteX68" fmla="*/ 145257 w 1164431"/>
              <a:gd name="connsiteY68" fmla="*/ 2243137 h 2595563"/>
              <a:gd name="connsiteX69" fmla="*/ 159545 w 1164431"/>
              <a:gd name="connsiteY69" fmla="*/ 2355056 h 2595563"/>
              <a:gd name="connsiteX70" fmla="*/ 130970 w 1164431"/>
              <a:gd name="connsiteY70" fmla="*/ 2397919 h 2595563"/>
              <a:gd name="connsiteX71" fmla="*/ 97632 w 1164431"/>
              <a:gd name="connsiteY71" fmla="*/ 2452687 h 2595563"/>
              <a:gd name="connsiteX72" fmla="*/ 54770 w 1164431"/>
              <a:gd name="connsiteY72" fmla="*/ 2516981 h 2595563"/>
              <a:gd name="connsiteX73" fmla="*/ 26195 w 1164431"/>
              <a:gd name="connsiteY73" fmla="*/ 2547937 h 2595563"/>
              <a:gd name="connsiteX74" fmla="*/ 0 w 1164431"/>
              <a:gd name="connsiteY74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7663 w 1164431"/>
              <a:gd name="connsiteY60" fmla="*/ 2028824 h 2595563"/>
              <a:gd name="connsiteX61" fmla="*/ 342902 w 1164431"/>
              <a:gd name="connsiteY61" fmla="*/ 2071688 h 2595563"/>
              <a:gd name="connsiteX62" fmla="*/ 300038 w 1164431"/>
              <a:gd name="connsiteY62" fmla="*/ 2100262 h 2595563"/>
              <a:gd name="connsiteX63" fmla="*/ 278607 w 1164431"/>
              <a:gd name="connsiteY63" fmla="*/ 2135981 h 2595563"/>
              <a:gd name="connsiteX64" fmla="*/ 254794 w 1164431"/>
              <a:gd name="connsiteY64" fmla="*/ 2162175 h 2595563"/>
              <a:gd name="connsiteX65" fmla="*/ 221457 w 1164431"/>
              <a:gd name="connsiteY65" fmla="*/ 2188369 h 2595563"/>
              <a:gd name="connsiteX66" fmla="*/ 211932 w 1164431"/>
              <a:gd name="connsiteY66" fmla="*/ 2221707 h 2595563"/>
              <a:gd name="connsiteX67" fmla="*/ 192883 w 1164431"/>
              <a:gd name="connsiteY67" fmla="*/ 2255042 h 2595563"/>
              <a:gd name="connsiteX68" fmla="*/ 145257 w 1164431"/>
              <a:gd name="connsiteY68" fmla="*/ 2243137 h 2595563"/>
              <a:gd name="connsiteX69" fmla="*/ 152401 w 1164431"/>
              <a:gd name="connsiteY69" fmla="*/ 2309812 h 2595563"/>
              <a:gd name="connsiteX70" fmla="*/ 159545 w 1164431"/>
              <a:gd name="connsiteY70" fmla="*/ 2355056 h 2595563"/>
              <a:gd name="connsiteX71" fmla="*/ 130970 w 1164431"/>
              <a:gd name="connsiteY71" fmla="*/ 2397919 h 2595563"/>
              <a:gd name="connsiteX72" fmla="*/ 97632 w 1164431"/>
              <a:gd name="connsiteY72" fmla="*/ 2452687 h 2595563"/>
              <a:gd name="connsiteX73" fmla="*/ 54770 w 1164431"/>
              <a:gd name="connsiteY73" fmla="*/ 2516981 h 2595563"/>
              <a:gd name="connsiteX74" fmla="*/ 26195 w 1164431"/>
              <a:gd name="connsiteY74" fmla="*/ 2547937 h 2595563"/>
              <a:gd name="connsiteX75" fmla="*/ 0 w 1164431"/>
              <a:gd name="connsiteY75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7663 w 1164431"/>
              <a:gd name="connsiteY60" fmla="*/ 2028824 h 2595563"/>
              <a:gd name="connsiteX61" fmla="*/ 342902 w 1164431"/>
              <a:gd name="connsiteY61" fmla="*/ 2071688 h 2595563"/>
              <a:gd name="connsiteX62" fmla="*/ 300038 w 1164431"/>
              <a:gd name="connsiteY62" fmla="*/ 2100262 h 2595563"/>
              <a:gd name="connsiteX63" fmla="*/ 278607 w 1164431"/>
              <a:gd name="connsiteY63" fmla="*/ 2135981 h 2595563"/>
              <a:gd name="connsiteX64" fmla="*/ 254794 w 1164431"/>
              <a:gd name="connsiteY64" fmla="*/ 2162175 h 2595563"/>
              <a:gd name="connsiteX65" fmla="*/ 221457 w 1164431"/>
              <a:gd name="connsiteY65" fmla="*/ 2188369 h 2595563"/>
              <a:gd name="connsiteX66" fmla="*/ 211932 w 1164431"/>
              <a:gd name="connsiteY66" fmla="*/ 2221707 h 2595563"/>
              <a:gd name="connsiteX67" fmla="*/ 192883 w 1164431"/>
              <a:gd name="connsiteY67" fmla="*/ 2255042 h 2595563"/>
              <a:gd name="connsiteX68" fmla="*/ 145257 w 1164431"/>
              <a:gd name="connsiteY68" fmla="*/ 2243137 h 2595563"/>
              <a:gd name="connsiteX69" fmla="*/ 166688 w 1164431"/>
              <a:gd name="connsiteY69" fmla="*/ 2300287 h 2595563"/>
              <a:gd name="connsiteX70" fmla="*/ 159545 w 1164431"/>
              <a:gd name="connsiteY70" fmla="*/ 2355056 h 2595563"/>
              <a:gd name="connsiteX71" fmla="*/ 130970 w 1164431"/>
              <a:gd name="connsiteY71" fmla="*/ 2397919 h 2595563"/>
              <a:gd name="connsiteX72" fmla="*/ 97632 w 1164431"/>
              <a:gd name="connsiteY72" fmla="*/ 2452687 h 2595563"/>
              <a:gd name="connsiteX73" fmla="*/ 54770 w 1164431"/>
              <a:gd name="connsiteY73" fmla="*/ 2516981 h 2595563"/>
              <a:gd name="connsiteX74" fmla="*/ 26195 w 1164431"/>
              <a:gd name="connsiteY74" fmla="*/ 2547937 h 2595563"/>
              <a:gd name="connsiteX75" fmla="*/ 0 w 1164431"/>
              <a:gd name="connsiteY75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7663 w 1164431"/>
              <a:gd name="connsiteY60" fmla="*/ 2028824 h 2595563"/>
              <a:gd name="connsiteX61" fmla="*/ 342902 w 1164431"/>
              <a:gd name="connsiteY61" fmla="*/ 2071688 h 2595563"/>
              <a:gd name="connsiteX62" fmla="*/ 300038 w 1164431"/>
              <a:gd name="connsiteY62" fmla="*/ 2100262 h 2595563"/>
              <a:gd name="connsiteX63" fmla="*/ 278607 w 1164431"/>
              <a:gd name="connsiteY63" fmla="*/ 2135981 h 2595563"/>
              <a:gd name="connsiteX64" fmla="*/ 254794 w 1164431"/>
              <a:gd name="connsiteY64" fmla="*/ 2162175 h 2595563"/>
              <a:gd name="connsiteX65" fmla="*/ 221457 w 1164431"/>
              <a:gd name="connsiteY65" fmla="*/ 2188369 h 2595563"/>
              <a:gd name="connsiteX66" fmla="*/ 211932 w 1164431"/>
              <a:gd name="connsiteY66" fmla="*/ 2221707 h 2595563"/>
              <a:gd name="connsiteX67" fmla="*/ 192883 w 1164431"/>
              <a:gd name="connsiteY67" fmla="*/ 2255042 h 2595563"/>
              <a:gd name="connsiteX68" fmla="*/ 145257 w 1164431"/>
              <a:gd name="connsiteY68" fmla="*/ 2243137 h 2595563"/>
              <a:gd name="connsiteX69" fmla="*/ 166688 w 1164431"/>
              <a:gd name="connsiteY69" fmla="*/ 2300287 h 2595563"/>
              <a:gd name="connsiteX70" fmla="*/ 154782 w 1164431"/>
              <a:gd name="connsiteY70" fmla="*/ 2336006 h 2595563"/>
              <a:gd name="connsiteX71" fmla="*/ 130970 w 1164431"/>
              <a:gd name="connsiteY71" fmla="*/ 2397919 h 2595563"/>
              <a:gd name="connsiteX72" fmla="*/ 97632 w 1164431"/>
              <a:gd name="connsiteY72" fmla="*/ 2452687 h 2595563"/>
              <a:gd name="connsiteX73" fmla="*/ 54770 w 1164431"/>
              <a:gd name="connsiteY73" fmla="*/ 2516981 h 2595563"/>
              <a:gd name="connsiteX74" fmla="*/ 26195 w 1164431"/>
              <a:gd name="connsiteY74" fmla="*/ 2547937 h 2595563"/>
              <a:gd name="connsiteX75" fmla="*/ 0 w 1164431"/>
              <a:gd name="connsiteY75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7663 w 1164431"/>
              <a:gd name="connsiteY60" fmla="*/ 2028824 h 2595563"/>
              <a:gd name="connsiteX61" fmla="*/ 342902 w 1164431"/>
              <a:gd name="connsiteY61" fmla="*/ 2071688 h 2595563"/>
              <a:gd name="connsiteX62" fmla="*/ 300038 w 1164431"/>
              <a:gd name="connsiteY62" fmla="*/ 2100262 h 2595563"/>
              <a:gd name="connsiteX63" fmla="*/ 278607 w 1164431"/>
              <a:gd name="connsiteY63" fmla="*/ 2135981 h 2595563"/>
              <a:gd name="connsiteX64" fmla="*/ 254794 w 1164431"/>
              <a:gd name="connsiteY64" fmla="*/ 2162175 h 2595563"/>
              <a:gd name="connsiteX65" fmla="*/ 221457 w 1164431"/>
              <a:gd name="connsiteY65" fmla="*/ 2188369 h 2595563"/>
              <a:gd name="connsiteX66" fmla="*/ 211932 w 1164431"/>
              <a:gd name="connsiteY66" fmla="*/ 2221707 h 2595563"/>
              <a:gd name="connsiteX67" fmla="*/ 192883 w 1164431"/>
              <a:gd name="connsiteY67" fmla="*/ 2255042 h 2595563"/>
              <a:gd name="connsiteX68" fmla="*/ 145257 w 1164431"/>
              <a:gd name="connsiteY68" fmla="*/ 2243137 h 2595563"/>
              <a:gd name="connsiteX69" fmla="*/ 166688 w 1164431"/>
              <a:gd name="connsiteY69" fmla="*/ 2300287 h 2595563"/>
              <a:gd name="connsiteX70" fmla="*/ 154782 w 1164431"/>
              <a:gd name="connsiteY70" fmla="*/ 2336006 h 2595563"/>
              <a:gd name="connsiteX71" fmla="*/ 126208 w 1164431"/>
              <a:gd name="connsiteY71" fmla="*/ 2350294 h 2595563"/>
              <a:gd name="connsiteX72" fmla="*/ 97632 w 1164431"/>
              <a:gd name="connsiteY72" fmla="*/ 2452687 h 2595563"/>
              <a:gd name="connsiteX73" fmla="*/ 54770 w 1164431"/>
              <a:gd name="connsiteY73" fmla="*/ 2516981 h 2595563"/>
              <a:gd name="connsiteX74" fmla="*/ 26195 w 1164431"/>
              <a:gd name="connsiteY74" fmla="*/ 2547937 h 2595563"/>
              <a:gd name="connsiteX75" fmla="*/ 0 w 1164431"/>
              <a:gd name="connsiteY75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7663 w 1164431"/>
              <a:gd name="connsiteY60" fmla="*/ 2028824 h 2595563"/>
              <a:gd name="connsiteX61" fmla="*/ 342902 w 1164431"/>
              <a:gd name="connsiteY61" fmla="*/ 2071688 h 2595563"/>
              <a:gd name="connsiteX62" fmla="*/ 300038 w 1164431"/>
              <a:gd name="connsiteY62" fmla="*/ 2100262 h 2595563"/>
              <a:gd name="connsiteX63" fmla="*/ 278607 w 1164431"/>
              <a:gd name="connsiteY63" fmla="*/ 2135981 h 2595563"/>
              <a:gd name="connsiteX64" fmla="*/ 254794 w 1164431"/>
              <a:gd name="connsiteY64" fmla="*/ 2162175 h 2595563"/>
              <a:gd name="connsiteX65" fmla="*/ 221457 w 1164431"/>
              <a:gd name="connsiteY65" fmla="*/ 2188369 h 2595563"/>
              <a:gd name="connsiteX66" fmla="*/ 211932 w 1164431"/>
              <a:gd name="connsiteY66" fmla="*/ 2221707 h 2595563"/>
              <a:gd name="connsiteX67" fmla="*/ 192883 w 1164431"/>
              <a:gd name="connsiteY67" fmla="*/ 2255042 h 2595563"/>
              <a:gd name="connsiteX68" fmla="*/ 145257 w 1164431"/>
              <a:gd name="connsiteY68" fmla="*/ 2243137 h 2595563"/>
              <a:gd name="connsiteX69" fmla="*/ 166688 w 1164431"/>
              <a:gd name="connsiteY69" fmla="*/ 2300287 h 2595563"/>
              <a:gd name="connsiteX70" fmla="*/ 154782 w 1164431"/>
              <a:gd name="connsiteY70" fmla="*/ 2336006 h 2595563"/>
              <a:gd name="connsiteX71" fmla="*/ 126208 w 1164431"/>
              <a:gd name="connsiteY71" fmla="*/ 2350294 h 2595563"/>
              <a:gd name="connsiteX72" fmla="*/ 150020 w 1164431"/>
              <a:gd name="connsiteY72" fmla="*/ 2397918 h 2595563"/>
              <a:gd name="connsiteX73" fmla="*/ 54770 w 1164431"/>
              <a:gd name="connsiteY73" fmla="*/ 2516981 h 2595563"/>
              <a:gd name="connsiteX74" fmla="*/ 26195 w 1164431"/>
              <a:gd name="connsiteY74" fmla="*/ 2547937 h 2595563"/>
              <a:gd name="connsiteX75" fmla="*/ 0 w 1164431"/>
              <a:gd name="connsiteY75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7663 w 1164431"/>
              <a:gd name="connsiteY60" fmla="*/ 2028824 h 2595563"/>
              <a:gd name="connsiteX61" fmla="*/ 342902 w 1164431"/>
              <a:gd name="connsiteY61" fmla="*/ 2071688 h 2595563"/>
              <a:gd name="connsiteX62" fmla="*/ 300038 w 1164431"/>
              <a:gd name="connsiteY62" fmla="*/ 2100262 h 2595563"/>
              <a:gd name="connsiteX63" fmla="*/ 278607 w 1164431"/>
              <a:gd name="connsiteY63" fmla="*/ 2135981 h 2595563"/>
              <a:gd name="connsiteX64" fmla="*/ 254794 w 1164431"/>
              <a:gd name="connsiteY64" fmla="*/ 2162175 h 2595563"/>
              <a:gd name="connsiteX65" fmla="*/ 221457 w 1164431"/>
              <a:gd name="connsiteY65" fmla="*/ 2188369 h 2595563"/>
              <a:gd name="connsiteX66" fmla="*/ 211932 w 1164431"/>
              <a:gd name="connsiteY66" fmla="*/ 2221707 h 2595563"/>
              <a:gd name="connsiteX67" fmla="*/ 192883 w 1164431"/>
              <a:gd name="connsiteY67" fmla="*/ 2255042 h 2595563"/>
              <a:gd name="connsiteX68" fmla="*/ 145257 w 1164431"/>
              <a:gd name="connsiteY68" fmla="*/ 2243137 h 2595563"/>
              <a:gd name="connsiteX69" fmla="*/ 166688 w 1164431"/>
              <a:gd name="connsiteY69" fmla="*/ 2300287 h 2595563"/>
              <a:gd name="connsiteX70" fmla="*/ 154782 w 1164431"/>
              <a:gd name="connsiteY70" fmla="*/ 2336006 h 2595563"/>
              <a:gd name="connsiteX71" fmla="*/ 116683 w 1164431"/>
              <a:gd name="connsiteY71" fmla="*/ 2362200 h 2595563"/>
              <a:gd name="connsiteX72" fmla="*/ 150020 w 1164431"/>
              <a:gd name="connsiteY72" fmla="*/ 2397918 h 2595563"/>
              <a:gd name="connsiteX73" fmla="*/ 54770 w 1164431"/>
              <a:gd name="connsiteY73" fmla="*/ 2516981 h 2595563"/>
              <a:gd name="connsiteX74" fmla="*/ 26195 w 1164431"/>
              <a:gd name="connsiteY74" fmla="*/ 2547937 h 2595563"/>
              <a:gd name="connsiteX75" fmla="*/ 0 w 1164431"/>
              <a:gd name="connsiteY75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7663 w 1164431"/>
              <a:gd name="connsiteY60" fmla="*/ 2028824 h 2595563"/>
              <a:gd name="connsiteX61" fmla="*/ 342902 w 1164431"/>
              <a:gd name="connsiteY61" fmla="*/ 2071688 h 2595563"/>
              <a:gd name="connsiteX62" fmla="*/ 300038 w 1164431"/>
              <a:gd name="connsiteY62" fmla="*/ 2100262 h 2595563"/>
              <a:gd name="connsiteX63" fmla="*/ 278607 w 1164431"/>
              <a:gd name="connsiteY63" fmla="*/ 2135981 h 2595563"/>
              <a:gd name="connsiteX64" fmla="*/ 254794 w 1164431"/>
              <a:gd name="connsiteY64" fmla="*/ 2162175 h 2595563"/>
              <a:gd name="connsiteX65" fmla="*/ 221457 w 1164431"/>
              <a:gd name="connsiteY65" fmla="*/ 2188369 h 2595563"/>
              <a:gd name="connsiteX66" fmla="*/ 211932 w 1164431"/>
              <a:gd name="connsiteY66" fmla="*/ 2221707 h 2595563"/>
              <a:gd name="connsiteX67" fmla="*/ 192883 w 1164431"/>
              <a:gd name="connsiteY67" fmla="*/ 2255042 h 2595563"/>
              <a:gd name="connsiteX68" fmla="*/ 145257 w 1164431"/>
              <a:gd name="connsiteY68" fmla="*/ 2243137 h 2595563"/>
              <a:gd name="connsiteX69" fmla="*/ 166688 w 1164431"/>
              <a:gd name="connsiteY69" fmla="*/ 2300287 h 2595563"/>
              <a:gd name="connsiteX70" fmla="*/ 154782 w 1164431"/>
              <a:gd name="connsiteY70" fmla="*/ 2336006 h 2595563"/>
              <a:gd name="connsiteX71" fmla="*/ 116683 w 1164431"/>
              <a:gd name="connsiteY71" fmla="*/ 2362200 h 2595563"/>
              <a:gd name="connsiteX72" fmla="*/ 150020 w 1164431"/>
              <a:gd name="connsiteY72" fmla="*/ 2397918 h 2595563"/>
              <a:gd name="connsiteX73" fmla="*/ 61914 w 1164431"/>
              <a:gd name="connsiteY73" fmla="*/ 2471737 h 2595563"/>
              <a:gd name="connsiteX74" fmla="*/ 26195 w 1164431"/>
              <a:gd name="connsiteY74" fmla="*/ 2547937 h 2595563"/>
              <a:gd name="connsiteX75" fmla="*/ 0 w 1164431"/>
              <a:gd name="connsiteY75" fmla="*/ 2595563 h 2595563"/>
              <a:gd name="connsiteX0" fmla="*/ 1164431 w 1164431"/>
              <a:gd name="connsiteY0" fmla="*/ 0 h 2595563"/>
              <a:gd name="connsiteX1" fmla="*/ 1154906 w 1164431"/>
              <a:gd name="connsiteY1" fmla="*/ 90487 h 2595563"/>
              <a:gd name="connsiteX2" fmla="*/ 1154906 w 1164431"/>
              <a:gd name="connsiteY2" fmla="*/ 128587 h 2595563"/>
              <a:gd name="connsiteX3" fmla="*/ 1154906 w 1164431"/>
              <a:gd name="connsiteY3" fmla="*/ 166687 h 2595563"/>
              <a:gd name="connsiteX4" fmla="*/ 1150144 w 1164431"/>
              <a:gd name="connsiteY4" fmla="*/ 204787 h 2595563"/>
              <a:gd name="connsiteX5" fmla="*/ 1131094 w 1164431"/>
              <a:gd name="connsiteY5" fmla="*/ 254794 h 2595563"/>
              <a:gd name="connsiteX6" fmla="*/ 1119187 w 1164431"/>
              <a:gd name="connsiteY6" fmla="*/ 280987 h 2595563"/>
              <a:gd name="connsiteX7" fmla="*/ 1095375 w 1164431"/>
              <a:gd name="connsiteY7" fmla="*/ 304800 h 2595563"/>
              <a:gd name="connsiteX8" fmla="*/ 1076325 w 1164431"/>
              <a:gd name="connsiteY8" fmla="*/ 321469 h 2595563"/>
              <a:gd name="connsiteX9" fmla="*/ 1073944 w 1164431"/>
              <a:gd name="connsiteY9" fmla="*/ 340519 h 2595563"/>
              <a:gd name="connsiteX10" fmla="*/ 1071562 w 1164431"/>
              <a:gd name="connsiteY10" fmla="*/ 381000 h 2595563"/>
              <a:gd name="connsiteX11" fmla="*/ 1073944 w 1164431"/>
              <a:gd name="connsiteY11" fmla="*/ 407194 h 2595563"/>
              <a:gd name="connsiteX12" fmla="*/ 1092994 w 1164431"/>
              <a:gd name="connsiteY12" fmla="*/ 450056 h 2595563"/>
              <a:gd name="connsiteX13" fmla="*/ 1109662 w 1164431"/>
              <a:gd name="connsiteY13" fmla="*/ 483394 h 2595563"/>
              <a:gd name="connsiteX14" fmla="*/ 1112044 w 1164431"/>
              <a:gd name="connsiteY14" fmla="*/ 502444 h 2595563"/>
              <a:gd name="connsiteX15" fmla="*/ 1123950 w 1164431"/>
              <a:gd name="connsiteY15" fmla="*/ 542925 h 2595563"/>
              <a:gd name="connsiteX16" fmla="*/ 1128712 w 1164431"/>
              <a:gd name="connsiteY16" fmla="*/ 590550 h 2595563"/>
              <a:gd name="connsiteX17" fmla="*/ 1135856 w 1164431"/>
              <a:gd name="connsiteY17" fmla="*/ 619125 h 2595563"/>
              <a:gd name="connsiteX18" fmla="*/ 1143000 w 1164431"/>
              <a:gd name="connsiteY18" fmla="*/ 652462 h 2595563"/>
              <a:gd name="connsiteX19" fmla="*/ 1140619 w 1164431"/>
              <a:gd name="connsiteY19" fmla="*/ 685800 h 2595563"/>
              <a:gd name="connsiteX20" fmla="*/ 1135856 w 1164431"/>
              <a:gd name="connsiteY20" fmla="*/ 723900 h 2595563"/>
              <a:gd name="connsiteX21" fmla="*/ 1135856 w 1164431"/>
              <a:gd name="connsiteY21" fmla="*/ 745331 h 2595563"/>
              <a:gd name="connsiteX22" fmla="*/ 1135856 w 1164431"/>
              <a:gd name="connsiteY22" fmla="*/ 771525 h 2595563"/>
              <a:gd name="connsiteX23" fmla="*/ 1119187 w 1164431"/>
              <a:gd name="connsiteY23" fmla="*/ 792956 h 2595563"/>
              <a:gd name="connsiteX24" fmla="*/ 1109662 w 1164431"/>
              <a:gd name="connsiteY24" fmla="*/ 819150 h 2595563"/>
              <a:gd name="connsiteX25" fmla="*/ 1107281 w 1164431"/>
              <a:gd name="connsiteY25" fmla="*/ 845344 h 2595563"/>
              <a:gd name="connsiteX26" fmla="*/ 1109662 w 1164431"/>
              <a:gd name="connsiteY26" fmla="*/ 876300 h 2595563"/>
              <a:gd name="connsiteX27" fmla="*/ 1114425 w 1164431"/>
              <a:gd name="connsiteY27" fmla="*/ 900112 h 2595563"/>
              <a:gd name="connsiteX28" fmla="*/ 1123950 w 1164431"/>
              <a:gd name="connsiteY28" fmla="*/ 923925 h 2595563"/>
              <a:gd name="connsiteX29" fmla="*/ 1116806 w 1164431"/>
              <a:gd name="connsiteY29" fmla="*/ 957262 h 2595563"/>
              <a:gd name="connsiteX30" fmla="*/ 1104900 w 1164431"/>
              <a:gd name="connsiteY30" fmla="*/ 997744 h 2595563"/>
              <a:gd name="connsiteX31" fmla="*/ 1097756 w 1164431"/>
              <a:gd name="connsiteY31" fmla="*/ 1028700 h 2595563"/>
              <a:gd name="connsiteX32" fmla="*/ 1078706 w 1164431"/>
              <a:gd name="connsiteY32" fmla="*/ 1076325 h 2595563"/>
              <a:gd name="connsiteX33" fmla="*/ 1057275 w 1164431"/>
              <a:gd name="connsiteY33" fmla="*/ 1107281 h 2595563"/>
              <a:gd name="connsiteX34" fmla="*/ 1026319 w 1164431"/>
              <a:gd name="connsiteY34" fmla="*/ 1128712 h 2595563"/>
              <a:gd name="connsiteX35" fmla="*/ 981075 w 1164431"/>
              <a:gd name="connsiteY35" fmla="*/ 1154906 h 2595563"/>
              <a:gd name="connsiteX36" fmla="*/ 923925 w 1164431"/>
              <a:gd name="connsiteY36" fmla="*/ 1188244 h 2595563"/>
              <a:gd name="connsiteX37" fmla="*/ 881062 w 1164431"/>
              <a:gd name="connsiteY37" fmla="*/ 1221581 h 2595563"/>
              <a:gd name="connsiteX38" fmla="*/ 842963 w 1164431"/>
              <a:gd name="connsiteY38" fmla="*/ 1259681 h 2595563"/>
              <a:gd name="connsiteX39" fmla="*/ 812006 w 1164431"/>
              <a:gd name="connsiteY39" fmla="*/ 1307305 h 2595563"/>
              <a:gd name="connsiteX40" fmla="*/ 790575 w 1164431"/>
              <a:gd name="connsiteY40" fmla="*/ 1347787 h 2595563"/>
              <a:gd name="connsiteX41" fmla="*/ 757237 w 1164431"/>
              <a:gd name="connsiteY41" fmla="*/ 1393031 h 2595563"/>
              <a:gd name="connsiteX42" fmla="*/ 742950 w 1164431"/>
              <a:gd name="connsiteY42" fmla="*/ 1435894 h 2595563"/>
              <a:gd name="connsiteX43" fmla="*/ 709613 w 1164431"/>
              <a:gd name="connsiteY43" fmla="*/ 1485900 h 2595563"/>
              <a:gd name="connsiteX44" fmla="*/ 678656 w 1164431"/>
              <a:gd name="connsiteY44" fmla="*/ 1533524 h 2595563"/>
              <a:gd name="connsiteX45" fmla="*/ 650080 w 1164431"/>
              <a:gd name="connsiteY45" fmla="*/ 1562100 h 2595563"/>
              <a:gd name="connsiteX46" fmla="*/ 626270 w 1164431"/>
              <a:gd name="connsiteY46" fmla="*/ 1597819 h 2595563"/>
              <a:gd name="connsiteX47" fmla="*/ 600076 w 1164431"/>
              <a:gd name="connsiteY47" fmla="*/ 1633537 h 2595563"/>
              <a:gd name="connsiteX48" fmla="*/ 633413 w 1164431"/>
              <a:gd name="connsiteY48" fmla="*/ 1657349 h 2595563"/>
              <a:gd name="connsiteX49" fmla="*/ 631033 w 1164431"/>
              <a:gd name="connsiteY49" fmla="*/ 1709737 h 2595563"/>
              <a:gd name="connsiteX50" fmla="*/ 590551 w 1164431"/>
              <a:gd name="connsiteY50" fmla="*/ 1716881 h 2595563"/>
              <a:gd name="connsiteX51" fmla="*/ 583407 w 1164431"/>
              <a:gd name="connsiteY51" fmla="*/ 1781175 h 2595563"/>
              <a:gd name="connsiteX52" fmla="*/ 588169 w 1164431"/>
              <a:gd name="connsiteY52" fmla="*/ 1835943 h 2595563"/>
              <a:gd name="connsiteX53" fmla="*/ 571500 w 1164431"/>
              <a:gd name="connsiteY53" fmla="*/ 1900238 h 2595563"/>
              <a:gd name="connsiteX54" fmla="*/ 542925 w 1164431"/>
              <a:gd name="connsiteY54" fmla="*/ 1926431 h 2595563"/>
              <a:gd name="connsiteX55" fmla="*/ 507207 w 1164431"/>
              <a:gd name="connsiteY55" fmla="*/ 1974056 h 2595563"/>
              <a:gd name="connsiteX56" fmla="*/ 466726 w 1164431"/>
              <a:gd name="connsiteY56" fmla="*/ 1969294 h 2595563"/>
              <a:gd name="connsiteX57" fmla="*/ 423863 w 1164431"/>
              <a:gd name="connsiteY57" fmla="*/ 1983581 h 2595563"/>
              <a:gd name="connsiteX58" fmla="*/ 407194 w 1164431"/>
              <a:gd name="connsiteY58" fmla="*/ 2005012 h 2595563"/>
              <a:gd name="connsiteX59" fmla="*/ 371476 w 1164431"/>
              <a:gd name="connsiteY59" fmla="*/ 2000250 h 2595563"/>
              <a:gd name="connsiteX60" fmla="*/ 347663 w 1164431"/>
              <a:gd name="connsiteY60" fmla="*/ 2028824 h 2595563"/>
              <a:gd name="connsiteX61" fmla="*/ 342902 w 1164431"/>
              <a:gd name="connsiteY61" fmla="*/ 2071688 h 2595563"/>
              <a:gd name="connsiteX62" fmla="*/ 300038 w 1164431"/>
              <a:gd name="connsiteY62" fmla="*/ 2100262 h 2595563"/>
              <a:gd name="connsiteX63" fmla="*/ 278607 w 1164431"/>
              <a:gd name="connsiteY63" fmla="*/ 2135981 h 2595563"/>
              <a:gd name="connsiteX64" fmla="*/ 254794 w 1164431"/>
              <a:gd name="connsiteY64" fmla="*/ 2162175 h 2595563"/>
              <a:gd name="connsiteX65" fmla="*/ 221457 w 1164431"/>
              <a:gd name="connsiteY65" fmla="*/ 2188369 h 2595563"/>
              <a:gd name="connsiteX66" fmla="*/ 211932 w 1164431"/>
              <a:gd name="connsiteY66" fmla="*/ 2221707 h 2595563"/>
              <a:gd name="connsiteX67" fmla="*/ 192883 w 1164431"/>
              <a:gd name="connsiteY67" fmla="*/ 2255042 h 2595563"/>
              <a:gd name="connsiteX68" fmla="*/ 145257 w 1164431"/>
              <a:gd name="connsiteY68" fmla="*/ 2243137 h 2595563"/>
              <a:gd name="connsiteX69" fmla="*/ 166688 w 1164431"/>
              <a:gd name="connsiteY69" fmla="*/ 2300287 h 2595563"/>
              <a:gd name="connsiteX70" fmla="*/ 154782 w 1164431"/>
              <a:gd name="connsiteY70" fmla="*/ 2336006 h 2595563"/>
              <a:gd name="connsiteX71" fmla="*/ 116683 w 1164431"/>
              <a:gd name="connsiteY71" fmla="*/ 2362200 h 2595563"/>
              <a:gd name="connsiteX72" fmla="*/ 150020 w 1164431"/>
              <a:gd name="connsiteY72" fmla="*/ 2397918 h 2595563"/>
              <a:gd name="connsiteX73" fmla="*/ 61914 w 1164431"/>
              <a:gd name="connsiteY73" fmla="*/ 2471737 h 2595563"/>
              <a:gd name="connsiteX74" fmla="*/ 26195 w 1164431"/>
              <a:gd name="connsiteY74" fmla="*/ 2531268 h 2595563"/>
              <a:gd name="connsiteX75" fmla="*/ 0 w 1164431"/>
              <a:gd name="connsiteY75" fmla="*/ 2595563 h 2595563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02421 w 1350169"/>
              <a:gd name="connsiteY71" fmla="*/ 2362200 h 3233738"/>
              <a:gd name="connsiteX72" fmla="*/ 335758 w 1350169"/>
              <a:gd name="connsiteY72" fmla="*/ 2397918 h 3233738"/>
              <a:gd name="connsiteX73" fmla="*/ 247652 w 1350169"/>
              <a:gd name="connsiteY73" fmla="*/ 2471737 h 3233738"/>
              <a:gd name="connsiteX74" fmla="*/ 211933 w 1350169"/>
              <a:gd name="connsiteY74" fmla="*/ 2531268 h 3233738"/>
              <a:gd name="connsiteX75" fmla="*/ 0 w 1350169"/>
              <a:gd name="connsiteY75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02421 w 1350169"/>
              <a:gd name="connsiteY71" fmla="*/ 2362200 h 3233738"/>
              <a:gd name="connsiteX72" fmla="*/ 335758 w 1350169"/>
              <a:gd name="connsiteY72" fmla="*/ 2397918 h 3233738"/>
              <a:gd name="connsiteX73" fmla="*/ 302420 w 1350169"/>
              <a:gd name="connsiteY73" fmla="*/ 2421730 h 3233738"/>
              <a:gd name="connsiteX74" fmla="*/ 247652 w 1350169"/>
              <a:gd name="connsiteY74" fmla="*/ 2471737 h 3233738"/>
              <a:gd name="connsiteX75" fmla="*/ 211933 w 1350169"/>
              <a:gd name="connsiteY75" fmla="*/ 2531268 h 3233738"/>
              <a:gd name="connsiteX76" fmla="*/ 0 w 1350169"/>
              <a:gd name="connsiteY76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02421 w 1350169"/>
              <a:gd name="connsiteY71" fmla="*/ 2362200 h 3233738"/>
              <a:gd name="connsiteX72" fmla="*/ 335758 w 1350169"/>
              <a:gd name="connsiteY72" fmla="*/ 2397918 h 3233738"/>
              <a:gd name="connsiteX73" fmla="*/ 283370 w 1350169"/>
              <a:gd name="connsiteY73" fmla="*/ 2433637 h 3233738"/>
              <a:gd name="connsiteX74" fmla="*/ 247652 w 1350169"/>
              <a:gd name="connsiteY74" fmla="*/ 2471737 h 3233738"/>
              <a:gd name="connsiteX75" fmla="*/ 211933 w 1350169"/>
              <a:gd name="connsiteY75" fmla="*/ 2531268 h 3233738"/>
              <a:gd name="connsiteX76" fmla="*/ 0 w 1350169"/>
              <a:gd name="connsiteY76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02421 w 1350169"/>
              <a:gd name="connsiteY71" fmla="*/ 2362200 h 3233738"/>
              <a:gd name="connsiteX72" fmla="*/ 319089 w 1350169"/>
              <a:gd name="connsiteY72" fmla="*/ 2378868 h 3233738"/>
              <a:gd name="connsiteX73" fmla="*/ 335758 w 1350169"/>
              <a:gd name="connsiteY73" fmla="*/ 2397918 h 3233738"/>
              <a:gd name="connsiteX74" fmla="*/ 283370 w 1350169"/>
              <a:gd name="connsiteY74" fmla="*/ 2433637 h 3233738"/>
              <a:gd name="connsiteX75" fmla="*/ 247652 w 1350169"/>
              <a:gd name="connsiteY75" fmla="*/ 2471737 h 3233738"/>
              <a:gd name="connsiteX76" fmla="*/ 211933 w 1350169"/>
              <a:gd name="connsiteY76" fmla="*/ 2531268 h 3233738"/>
              <a:gd name="connsiteX77" fmla="*/ 0 w 1350169"/>
              <a:gd name="connsiteY77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02421 w 1350169"/>
              <a:gd name="connsiteY71" fmla="*/ 2362200 h 3233738"/>
              <a:gd name="connsiteX72" fmla="*/ 319089 w 1350169"/>
              <a:gd name="connsiteY72" fmla="*/ 2378868 h 3233738"/>
              <a:gd name="connsiteX73" fmla="*/ 335758 w 1350169"/>
              <a:gd name="connsiteY73" fmla="*/ 2397918 h 3233738"/>
              <a:gd name="connsiteX74" fmla="*/ 309564 w 1350169"/>
              <a:gd name="connsiteY74" fmla="*/ 2414586 h 3233738"/>
              <a:gd name="connsiteX75" fmla="*/ 283370 w 1350169"/>
              <a:gd name="connsiteY75" fmla="*/ 2433637 h 3233738"/>
              <a:gd name="connsiteX76" fmla="*/ 247652 w 1350169"/>
              <a:gd name="connsiteY76" fmla="*/ 2471737 h 3233738"/>
              <a:gd name="connsiteX77" fmla="*/ 211933 w 1350169"/>
              <a:gd name="connsiteY77" fmla="*/ 2531268 h 3233738"/>
              <a:gd name="connsiteX78" fmla="*/ 0 w 1350169"/>
              <a:gd name="connsiteY78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02421 w 1350169"/>
              <a:gd name="connsiteY71" fmla="*/ 2362200 h 3233738"/>
              <a:gd name="connsiteX72" fmla="*/ 319089 w 1350169"/>
              <a:gd name="connsiteY72" fmla="*/ 2378868 h 3233738"/>
              <a:gd name="connsiteX73" fmla="*/ 330995 w 1350169"/>
              <a:gd name="connsiteY73" fmla="*/ 2397918 h 3233738"/>
              <a:gd name="connsiteX74" fmla="*/ 309564 w 1350169"/>
              <a:gd name="connsiteY74" fmla="*/ 2414586 h 3233738"/>
              <a:gd name="connsiteX75" fmla="*/ 283370 w 1350169"/>
              <a:gd name="connsiteY75" fmla="*/ 2433637 h 3233738"/>
              <a:gd name="connsiteX76" fmla="*/ 247652 w 1350169"/>
              <a:gd name="connsiteY76" fmla="*/ 2471737 h 3233738"/>
              <a:gd name="connsiteX77" fmla="*/ 211933 w 1350169"/>
              <a:gd name="connsiteY77" fmla="*/ 2531268 h 3233738"/>
              <a:gd name="connsiteX78" fmla="*/ 0 w 1350169"/>
              <a:gd name="connsiteY78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02421 w 1350169"/>
              <a:gd name="connsiteY71" fmla="*/ 2362200 h 3233738"/>
              <a:gd name="connsiteX72" fmla="*/ 316708 w 1350169"/>
              <a:gd name="connsiteY72" fmla="*/ 2350293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211933 w 1350169"/>
              <a:gd name="connsiteY78" fmla="*/ 2531268 h 3233738"/>
              <a:gd name="connsiteX79" fmla="*/ 0 w 1350169"/>
              <a:gd name="connsiteY79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02421 w 1350169"/>
              <a:gd name="connsiteY71" fmla="*/ 2362200 h 3233738"/>
              <a:gd name="connsiteX72" fmla="*/ 233364 w 1350169"/>
              <a:gd name="connsiteY72" fmla="*/ 2355056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211933 w 1350169"/>
              <a:gd name="connsiteY78" fmla="*/ 2531268 h 3233738"/>
              <a:gd name="connsiteX79" fmla="*/ 0 w 1350169"/>
              <a:gd name="connsiteY79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33364 w 1350169"/>
              <a:gd name="connsiteY72" fmla="*/ 2355056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211933 w 1350169"/>
              <a:gd name="connsiteY78" fmla="*/ 2531268 h 3233738"/>
              <a:gd name="connsiteX79" fmla="*/ 0 w 1350169"/>
              <a:gd name="connsiteY79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211933 w 1350169"/>
              <a:gd name="connsiteY78" fmla="*/ 2531268 h 3233738"/>
              <a:gd name="connsiteX79" fmla="*/ 0 w 1350169"/>
              <a:gd name="connsiteY79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211933 w 1350169"/>
              <a:gd name="connsiteY78" fmla="*/ 2531268 h 3233738"/>
              <a:gd name="connsiteX79" fmla="*/ 154783 w 1350169"/>
              <a:gd name="connsiteY79" fmla="*/ 2733674 h 3233738"/>
              <a:gd name="connsiteX80" fmla="*/ 0 w 1350169"/>
              <a:gd name="connsiteY80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211933 w 1350169"/>
              <a:gd name="connsiteY78" fmla="*/ 2531268 h 3233738"/>
              <a:gd name="connsiteX79" fmla="*/ 114302 w 1350169"/>
              <a:gd name="connsiteY79" fmla="*/ 2764630 h 3233738"/>
              <a:gd name="connsiteX80" fmla="*/ 0 w 1350169"/>
              <a:gd name="connsiteY80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211933 w 1350169"/>
              <a:gd name="connsiteY78" fmla="*/ 2531268 h 3233738"/>
              <a:gd name="connsiteX79" fmla="*/ 176214 w 1350169"/>
              <a:gd name="connsiteY79" fmla="*/ 2607468 h 3233738"/>
              <a:gd name="connsiteX80" fmla="*/ 114302 w 1350169"/>
              <a:gd name="connsiteY80" fmla="*/ 2764630 h 3233738"/>
              <a:gd name="connsiteX81" fmla="*/ 0 w 1350169"/>
              <a:gd name="connsiteY81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211933 w 1350169"/>
              <a:gd name="connsiteY78" fmla="*/ 2531268 h 3233738"/>
              <a:gd name="connsiteX79" fmla="*/ 176214 w 1350169"/>
              <a:gd name="connsiteY79" fmla="*/ 2607468 h 3233738"/>
              <a:gd name="connsiteX80" fmla="*/ 114302 w 1350169"/>
              <a:gd name="connsiteY80" fmla="*/ 2764630 h 3233738"/>
              <a:gd name="connsiteX81" fmla="*/ 0 w 1350169"/>
              <a:gd name="connsiteY81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211933 w 1350169"/>
              <a:gd name="connsiteY78" fmla="*/ 2531268 h 3233738"/>
              <a:gd name="connsiteX79" fmla="*/ 176214 w 1350169"/>
              <a:gd name="connsiteY79" fmla="*/ 2607468 h 3233738"/>
              <a:gd name="connsiteX80" fmla="*/ 147639 w 1350169"/>
              <a:gd name="connsiteY80" fmla="*/ 2690811 h 3233738"/>
              <a:gd name="connsiteX81" fmla="*/ 114302 w 1350169"/>
              <a:gd name="connsiteY81" fmla="*/ 2764630 h 3233738"/>
              <a:gd name="connsiteX82" fmla="*/ 0 w 1350169"/>
              <a:gd name="connsiteY82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211933 w 1350169"/>
              <a:gd name="connsiteY78" fmla="*/ 2531268 h 3233738"/>
              <a:gd name="connsiteX79" fmla="*/ 176214 w 1350169"/>
              <a:gd name="connsiteY79" fmla="*/ 2607468 h 3233738"/>
              <a:gd name="connsiteX80" fmla="*/ 185739 w 1350169"/>
              <a:gd name="connsiteY80" fmla="*/ 2683668 h 3233738"/>
              <a:gd name="connsiteX81" fmla="*/ 114302 w 1350169"/>
              <a:gd name="connsiteY81" fmla="*/ 2764630 h 3233738"/>
              <a:gd name="connsiteX82" fmla="*/ 0 w 1350169"/>
              <a:gd name="connsiteY82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6214 w 1350169"/>
              <a:gd name="connsiteY79" fmla="*/ 2607468 h 3233738"/>
              <a:gd name="connsiteX80" fmla="*/ 185739 w 1350169"/>
              <a:gd name="connsiteY80" fmla="*/ 2683668 h 3233738"/>
              <a:gd name="connsiteX81" fmla="*/ 114302 w 1350169"/>
              <a:gd name="connsiteY81" fmla="*/ 2764630 h 3233738"/>
              <a:gd name="connsiteX82" fmla="*/ 0 w 1350169"/>
              <a:gd name="connsiteY82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6214 w 1350169"/>
              <a:gd name="connsiteY79" fmla="*/ 2607468 h 3233738"/>
              <a:gd name="connsiteX80" fmla="*/ 180976 w 1350169"/>
              <a:gd name="connsiteY80" fmla="*/ 2645568 h 3233738"/>
              <a:gd name="connsiteX81" fmla="*/ 185739 w 1350169"/>
              <a:gd name="connsiteY81" fmla="*/ 2683668 h 3233738"/>
              <a:gd name="connsiteX82" fmla="*/ 114302 w 1350169"/>
              <a:gd name="connsiteY82" fmla="*/ 2764630 h 3233738"/>
              <a:gd name="connsiteX83" fmla="*/ 0 w 1350169"/>
              <a:gd name="connsiteY83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0976 w 1350169"/>
              <a:gd name="connsiteY80" fmla="*/ 2645568 h 3233738"/>
              <a:gd name="connsiteX81" fmla="*/ 185739 w 1350169"/>
              <a:gd name="connsiteY81" fmla="*/ 2683668 h 3233738"/>
              <a:gd name="connsiteX82" fmla="*/ 114302 w 1350169"/>
              <a:gd name="connsiteY82" fmla="*/ 2764630 h 3233738"/>
              <a:gd name="connsiteX83" fmla="*/ 0 w 1350169"/>
              <a:gd name="connsiteY83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85739 w 1350169"/>
              <a:gd name="connsiteY81" fmla="*/ 2683668 h 3233738"/>
              <a:gd name="connsiteX82" fmla="*/ 114302 w 1350169"/>
              <a:gd name="connsiteY82" fmla="*/ 2764630 h 3233738"/>
              <a:gd name="connsiteX83" fmla="*/ 0 w 1350169"/>
              <a:gd name="connsiteY83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0 w 1350169"/>
              <a:gd name="connsiteY83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66676 w 1350169"/>
              <a:gd name="connsiteY83" fmla="*/ 2967036 h 3233738"/>
              <a:gd name="connsiteX84" fmla="*/ 0 w 1350169"/>
              <a:gd name="connsiteY84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85726 w 1350169"/>
              <a:gd name="connsiteY83" fmla="*/ 2950368 h 3233738"/>
              <a:gd name="connsiteX84" fmla="*/ 0 w 1350169"/>
              <a:gd name="connsiteY84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104776 w 1350169"/>
              <a:gd name="connsiteY83" fmla="*/ 2847974 h 3233738"/>
              <a:gd name="connsiteX84" fmla="*/ 85726 w 1350169"/>
              <a:gd name="connsiteY84" fmla="*/ 2950368 h 3233738"/>
              <a:gd name="connsiteX85" fmla="*/ 0 w 1350169"/>
              <a:gd name="connsiteY85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85726 w 1350169"/>
              <a:gd name="connsiteY83" fmla="*/ 2855118 h 3233738"/>
              <a:gd name="connsiteX84" fmla="*/ 85726 w 1350169"/>
              <a:gd name="connsiteY84" fmla="*/ 2950368 h 3233738"/>
              <a:gd name="connsiteX85" fmla="*/ 0 w 1350169"/>
              <a:gd name="connsiteY85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85726 w 1350169"/>
              <a:gd name="connsiteY83" fmla="*/ 2864643 h 3233738"/>
              <a:gd name="connsiteX84" fmla="*/ 85726 w 1350169"/>
              <a:gd name="connsiteY84" fmla="*/ 2950368 h 3233738"/>
              <a:gd name="connsiteX85" fmla="*/ 0 w 1350169"/>
              <a:gd name="connsiteY85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104776 w 1350169"/>
              <a:gd name="connsiteY83" fmla="*/ 2809874 h 3233738"/>
              <a:gd name="connsiteX84" fmla="*/ 85726 w 1350169"/>
              <a:gd name="connsiteY84" fmla="*/ 2864643 h 3233738"/>
              <a:gd name="connsiteX85" fmla="*/ 85726 w 1350169"/>
              <a:gd name="connsiteY85" fmla="*/ 2950368 h 3233738"/>
              <a:gd name="connsiteX86" fmla="*/ 0 w 1350169"/>
              <a:gd name="connsiteY86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97632 w 1350169"/>
              <a:gd name="connsiteY83" fmla="*/ 2809874 h 3233738"/>
              <a:gd name="connsiteX84" fmla="*/ 85726 w 1350169"/>
              <a:gd name="connsiteY84" fmla="*/ 2864643 h 3233738"/>
              <a:gd name="connsiteX85" fmla="*/ 85726 w 1350169"/>
              <a:gd name="connsiteY85" fmla="*/ 2950368 h 3233738"/>
              <a:gd name="connsiteX86" fmla="*/ 0 w 1350169"/>
              <a:gd name="connsiteY86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97632 w 1350169"/>
              <a:gd name="connsiteY83" fmla="*/ 2809874 h 3233738"/>
              <a:gd name="connsiteX84" fmla="*/ 85726 w 1350169"/>
              <a:gd name="connsiteY84" fmla="*/ 2864643 h 3233738"/>
              <a:gd name="connsiteX85" fmla="*/ 85726 w 1350169"/>
              <a:gd name="connsiteY85" fmla="*/ 2950368 h 3233738"/>
              <a:gd name="connsiteX86" fmla="*/ 64295 w 1350169"/>
              <a:gd name="connsiteY86" fmla="*/ 3031330 h 3233738"/>
              <a:gd name="connsiteX87" fmla="*/ 0 w 1350169"/>
              <a:gd name="connsiteY87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97632 w 1350169"/>
              <a:gd name="connsiteY83" fmla="*/ 2809874 h 3233738"/>
              <a:gd name="connsiteX84" fmla="*/ 85726 w 1350169"/>
              <a:gd name="connsiteY84" fmla="*/ 2864643 h 3233738"/>
              <a:gd name="connsiteX85" fmla="*/ 85726 w 1350169"/>
              <a:gd name="connsiteY85" fmla="*/ 2950368 h 3233738"/>
              <a:gd name="connsiteX86" fmla="*/ 16670 w 1350169"/>
              <a:gd name="connsiteY86" fmla="*/ 3081336 h 3233738"/>
              <a:gd name="connsiteX87" fmla="*/ 0 w 1350169"/>
              <a:gd name="connsiteY87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97632 w 1350169"/>
              <a:gd name="connsiteY83" fmla="*/ 2809874 h 3233738"/>
              <a:gd name="connsiteX84" fmla="*/ 85726 w 1350169"/>
              <a:gd name="connsiteY84" fmla="*/ 2864643 h 3233738"/>
              <a:gd name="connsiteX85" fmla="*/ 85726 w 1350169"/>
              <a:gd name="connsiteY85" fmla="*/ 2950368 h 3233738"/>
              <a:gd name="connsiteX86" fmla="*/ 54770 w 1350169"/>
              <a:gd name="connsiteY86" fmla="*/ 3009899 h 3233738"/>
              <a:gd name="connsiteX87" fmla="*/ 16670 w 1350169"/>
              <a:gd name="connsiteY87" fmla="*/ 3081336 h 3233738"/>
              <a:gd name="connsiteX88" fmla="*/ 0 w 1350169"/>
              <a:gd name="connsiteY88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97632 w 1350169"/>
              <a:gd name="connsiteY83" fmla="*/ 2809874 h 3233738"/>
              <a:gd name="connsiteX84" fmla="*/ 85726 w 1350169"/>
              <a:gd name="connsiteY84" fmla="*/ 2864643 h 3233738"/>
              <a:gd name="connsiteX85" fmla="*/ 85726 w 1350169"/>
              <a:gd name="connsiteY85" fmla="*/ 2950368 h 3233738"/>
              <a:gd name="connsiteX86" fmla="*/ 40482 w 1350169"/>
              <a:gd name="connsiteY86" fmla="*/ 3021805 h 3233738"/>
              <a:gd name="connsiteX87" fmla="*/ 16670 w 1350169"/>
              <a:gd name="connsiteY87" fmla="*/ 3081336 h 3233738"/>
              <a:gd name="connsiteX88" fmla="*/ 0 w 1350169"/>
              <a:gd name="connsiteY88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97632 w 1350169"/>
              <a:gd name="connsiteY83" fmla="*/ 2809874 h 3233738"/>
              <a:gd name="connsiteX84" fmla="*/ 85726 w 1350169"/>
              <a:gd name="connsiteY84" fmla="*/ 2864643 h 3233738"/>
              <a:gd name="connsiteX85" fmla="*/ 85726 w 1350169"/>
              <a:gd name="connsiteY85" fmla="*/ 2950368 h 3233738"/>
              <a:gd name="connsiteX86" fmla="*/ 40482 w 1350169"/>
              <a:gd name="connsiteY86" fmla="*/ 3021805 h 3233738"/>
              <a:gd name="connsiteX87" fmla="*/ 16670 w 1350169"/>
              <a:gd name="connsiteY87" fmla="*/ 3081336 h 3233738"/>
              <a:gd name="connsiteX88" fmla="*/ 33339 w 1350169"/>
              <a:gd name="connsiteY88" fmla="*/ 3047999 h 3233738"/>
              <a:gd name="connsiteX89" fmla="*/ 0 w 1350169"/>
              <a:gd name="connsiteY89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97632 w 1350169"/>
              <a:gd name="connsiteY83" fmla="*/ 2809874 h 3233738"/>
              <a:gd name="connsiteX84" fmla="*/ 85726 w 1350169"/>
              <a:gd name="connsiteY84" fmla="*/ 2864643 h 3233738"/>
              <a:gd name="connsiteX85" fmla="*/ 85726 w 1350169"/>
              <a:gd name="connsiteY85" fmla="*/ 2950368 h 3233738"/>
              <a:gd name="connsiteX86" fmla="*/ 40482 w 1350169"/>
              <a:gd name="connsiteY86" fmla="*/ 3021805 h 3233738"/>
              <a:gd name="connsiteX87" fmla="*/ 16670 w 1350169"/>
              <a:gd name="connsiteY87" fmla="*/ 3081336 h 3233738"/>
              <a:gd name="connsiteX88" fmla="*/ 69058 w 1350169"/>
              <a:gd name="connsiteY88" fmla="*/ 3133724 h 3233738"/>
              <a:gd name="connsiteX89" fmla="*/ 0 w 1350169"/>
              <a:gd name="connsiteY89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97632 w 1350169"/>
              <a:gd name="connsiteY83" fmla="*/ 2809874 h 3233738"/>
              <a:gd name="connsiteX84" fmla="*/ 85726 w 1350169"/>
              <a:gd name="connsiteY84" fmla="*/ 2864643 h 3233738"/>
              <a:gd name="connsiteX85" fmla="*/ 85726 w 1350169"/>
              <a:gd name="connsiteY85" fmla="*/ 2950368 h 3233738"/>
              <a:gd name="connsiteX86" fmla="*/ 40482 w 1350169"/>
              <a:gd name="connsiteY86" fmla="*/ 3021805 h 3233738"/>
              <a:gd name="connsiteX87" fmla="*/ 16670 w 1350169"/>
              <a:gd name="connsiteY87" fmla="*/ 3081336 h 3233738"/>
              <a:gd name="connsiteX88" fmla="*/ 2383 w 1350169"/>
              <a:gd name="connsiteY88" fmla="*/ 3138486 h 3233738"/>
              <a:gd name="connsiteX89" fmla="*/ 0 w 1350169"/>
              <a:gd name="connsiteY89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97632 w 1350169"/>
              <a:gd name="connsiteY83" fmla="*/ 2809874 h 3233738"/>
              <a:gd name="connsiteX84" fmla="*/ 85726 w 1350169"/>
              <a:gd name="connsiteY84" fmla="*/ 2864643 h 3233738"/>
              <a:gd name="connsiteX85" fmla="*/ 85726 w 1350169"/>
              <a:gd name="connsiteY85" fmla="*/ 2950368 h 3233738"/>
              <a:gd name="connsiteX86" fmla="*/ 40482 w 1350169"/>
              <a:gd name="connsiteY86" fmla="*/ 3021805 h 3233738"/>
              <a:gd name="connsiteX87" fmla="*/ 16670 w 1350169"/>
              <a:gd name="connsiteY87" fmla="*/ 3081336 h 3233738"/>
              <a:gd name="connsiteX88" fmla="*/ 2383 w 1350169"/>
              <a:gd name="connsiteY88" fmla="*/ 3138486 h 3233738"/>
              <a:gd name="connsiteX89" fmla="*/ 2383 w 1350169"/>
              <a:gd name="connsiteY89" fmla="*/ 3190874 h 3233738"/>
              <a:gd name="connsiteX90" fmla="*/ 0 w 1350169"/>
              <a:gd name="connsiteY90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97632 w 1350169"/>
              <a:gd name="connsiteY83" fmla="*/ 2809874 h 3233738"/>
              <a:gd name="connsiteX84" fmla="*/ 85726 w 1350169"/>
              <a:gd name="connsiteY84" fmla="*/ 2864643 h 3233738"/>
              <a:gd name="connsiteX85" fmla="*/ 85726 w 1350169"/>
              <a:gd name="connsiteY85" fmla="*/ 2950368 h 3233738"/>
              <a:gd name="connsiteX86" fmla="*/ 40482 w 1350169"/>
              <a:gd name="connsiteY86" fmla="*/ 3021805 h 3233738"/>
              <a:gd name="connsiteX87" fmla="*/ 16670 w 1350169"/>
              <a:gd name="connsiteY87" fmla="*/ 3081336 h 3233738"/>
              <a:gd name="connsiteX88" fmla="*/ 2383 w 1350169"/>
              <a:gd name="connsiteY88" fmla="*/ 3138486 h 3233738"/>
              <a:gd name="connsiteX89" fmla="*/ 14289 w 1350169"/>
              <a:gd name="connsiteY89" fmla="*/ 3176587 h 3233738"/>
              <a:gd name="connsiteX90" fmla="*/ 0 w 1350169"/>
              <a:gd name="connsiteY90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97632 w 1350169"/>
              <a:gd name="connsiteY83" fmla="*/ 2809874 h 3233738"/>
              <a:gd name="connsiteX84" fmla="*/ 85726 w 1350169"/>
              <a:gd name="connsiteY84" fmla="*/ 2864643 h 3233738"/>
              <a:gd name="connsiteX85" fmla="*/ 85726 w 1350169"/>
              <a:gd name="connsiteY85" fmla="*/ 2950368 h 3233738"/>
              <a:gd name="connsiteX86" fmla="*/ 66676 w 1350169"/>
              <a:gd name="connsiteY86" fmla="*/ 2988468 h 3233738"/>
              <a:gd name="connsiteX87" fmla="*/ 40482 w 1350169"/>
              <a:gd name="connsiteY87" fmla="*/ 3021805 h 3233738"/>
              <a:gd name="connsiteX88" fmla="*/ 16670 w 1350169"/>
              <a:gd name="connsiteY88" fmla="*/ 3081336 h 3233738"/>
              <a:gd name="connsiteX89" fmla="*/ 2383 w 1350169"/>
              <a:gd name="connsiteY89" fmla="*/ 3138486 h 3233738"/>
              <a:gd name="connsiteX90" fmla="*/ 14289 w 1350169"/>
              <a:gd name="connsiteY90" fmla="*/ 3176587 h 3233738"/>
              <a:gd name="connsiteX91" fmla="*/ 0 w 1350169"/>
              <a:gd name="connsiteY91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97632 w 1350169"/>
              <a:gd name="connsiteY83" fmla="*/ 2809874 h 3233738"/>
              <a:gd name="connsiteX84" fmla="*/ 85726 w 1350169"/>
              <a:gd name="connsiteY84" fmla="*/ 2864643 h 3233738"/>
              <a:gd name="connsiteX85" fmla="*/ 85726 w 1350169"/>
              <a:gd name="connsiteY85" fmla="*/ 2950368 h 3233738"/>
              <a:gd name="connsiteX86" fmla="*/ 54770 w 1350169"/>
              <a:gd name="connsiteY86" fmla="*/ 3000374 h 3233738"/>
              <a:gd name="connsiteX87" fmla="*/ 40482 w 1350169"/>
              <a:gd name="connsiteY87" fmla="*/ 3021805 h 3233738"/>
              <a:gd name="connsiteX88" fmla="*/ 16670 w 1350169"/>
              <a:gd name="connsiteY88" fmla="*/ 3081336 h 3233738"/>
              <a:gd name="connsiteX89" fmla="*/ 2383 w 1350169"/>
              <a:gd name="connsiteY89" fmla="*/ 3138486 h 3233738"/>
              <a:gd name="connsiteX90" fmla="*/ 14289 w 1350169"/>
              <a:gd name="connsiteY90" fmla="*/ 3176587 h 3233738"/>
              <a:gd name="connsiteX91" fmla="*/ 0 w 1350169"/>
              <a:gd name="connsiteY91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97632 w 1350169"/>
              <a:gd name="connsiteY83" fmla="*/ 2809874 h 3233738"/>
              <a:gd name="connsiteX84" fmla="*/ 85726 w 1350169"/>
              <a:gd name="connsiteY84" fmla="*/ 2864643 h 3233738"/>
              <a:gd name="connsiteX85" fmla="*/ 85726 w 1350169"/>
              <a:gd name="connsiteY85" fmla="*/ 2950368 h 3233738"/>
              <a:gd name="connsiteX86" fmla="*/ 54770 w 1350169"/>
              <a:gd name="connsiteY86" fmla="*/ 3000374 h 3233738"/>
              <a:gd name="connsiteX87" fmla="*/ 40482 w 1350169"/>
              <a:gd name="connsiteY87" fmla="*/ 3021805 h 3233738"/>
              <a:gd name="connsiteX88" fmla="*/ 30958 w 1350169"/>
              <a:gd name="connsiteY88" fmla="*/ 3055143 h 3233738"/>
              <a:gd name="connsiteX89" fmla="*/ 16670 w 1350169"/>
              <a:gd name="connsiteY89" fmla="*/ 3081336 h 3233738"/>
              <a:gd name="connsiteX90" fmla="*/ 2383 w 1350169"/>
              <a:gd name="connsiteY90" fmla="*/ 3138486 h 3233738"/>
              <a:gd name="connsiteX91" fmla="*/ 14289 w 1350169"/>
              <a:gd name="connsiteY91" fmla="*/ 3176587 h 3233738"/>
              <a:gd name="connsiteX92" fmla="*/ 0 w 1350169"/>
              <a:gd name="connsiteY92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97632 w 1350169"/>
              <a:gd name="connsiteY83" fmla="*/ 2809874 h 3233738"/>
              <a:gd name="connsiteX84" fmla="*/ 85726 w 1350169"/>
              <a:gd name="connsiteY84" fmla="*/ 2864643 h 3233738"/>
              <a:gd name="connsiteX85" fmla="*/ 85726 w 1350169"/>
              <a:gd name="connsiteY85" fmla="*/ 2950368 h 3233738"/>
              <a:gd name="connsiteX86" fmla="*/ 64295 w 1350169"/>
              <a:gd name="connsiteY86" fmla="*/ 2988468 h 3233738"/>
              <a:gd name="connsiteX87" fmla="*/ 40482 w 1350169"/>
              <a:gd name="connsiteY87" fmla="*/ 3021805 h 3233738"/>
              <a:gd name="connsiteX88" fmla="*/ 30958 w 1350169"/>
              <a:gd name="connsiteY88" fmla="*/ 3055143 h 3233738"/>
              <a:gd name="connsiteX89" fmla="*/ 16670 w 1350169"/>
              <a:gd name="connsiteY89" fmla="*/ 3081336 h 3233738"/>
              <a:gd name="connsiteX90" fmla="*/ 2383 w 1350169"/>
              <a:gd name="connsiteY90" fmla="*/ 3138486 h 3233738"/>
              <a:gd name="connsiteX91" fmla="*/ 14289 w 1350169"/>
              <a:gd name="connsiteY91" fmla="*/ 3176587 h 3233738"/>
              <a:gd name="connsiteX92" fmla="*/ 0 w 1350169"/>
              <a:gd name="connsiteY92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97632 w 1350169"/>
              <a:gd name="connsiteY83" fmla="*/ 2809874 h 3233738"/>
              <a:gd name="connsiteX84" fmla="*/ 85726 w 1350169"/>
              <a:gd name="connsiteY84" fmla="*/ 2864643 h 3233738"/>
              <a:gd name="connsiteX85" fmla="*/ 85726 w 1350169"/>
              <a:gd name="connsiteY85" fmla="*/ 2950368 h 3233738"/>
              <a:gd name="connsiteX86" fmla="*/ 64295 w 1350169"/>
              <a:gd name="connsiteY86" fmla="*/ 2988468 h 3233738"/>
              <a:gd name="connsiteX87" fmla="*/ 40482 w 1350169"/>
              <a:gd name="connsiteY87" fmla="*/ 3021805 h 3233738"/>
              <a:gd name="connsiteX88" fmla="*/ 35721 w 1350169"/>
              <a:gd name="connsiteY88" fmla="*/ 3045618 h 3233738"/>
              <a:gd name="connsiteX89" fmla="*/ 16670 w 1350169"/>
              <a:gd name="connsiteY89" fmla="*/ 3081336 h 3233738"/>
              <a:gd name="connsiteX90" fmla="*/ 2383 w 1350169"/>
              <a:gd name="connsiteY90" fmla="*/ 3138486 h 3233738"/>
              <a:gd name="connsiteX91" fmla="*/ 14289 w 1350169"/>
              <a:gd name="connsiteY91" fmla="*/ 3176587 h 3233738"/>
              <a:gd name="connsiteX92" fmla="*/ 0 w 1350169"/>
              <a:gd name="connsiteY92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97632 w 1350169"/>
              <a:gd name="connsiteY83" fmla="*/ 2809874 h 3233738"/>
              <a:gd name="connsiteX84" fmla="*/ 85726 w 1350169"/>
              <a:gd name="connsiteY84" fmla="*/ 2864643 h 3233738"/>
              <a:gd name="connsiteX85" fmla="*/ 85726 w 1350169"/>
              <a:gd name="connsiteY85" fmla="*/ 2950368 h 3233738"/>
              <a:gd name="connsiteX86" fmla="*/ 64295 w 1350169"/>
              <a:gd name="connsiteY86" fmla="*/ 2988468 h 3233738"/>
              <a:gd name="connsiteX87" fmla="*/ 40482 w 1350169"/>
              <a:gd name="connsiteY87" fmla="*/ 3021805 h 3233738"/>
              <a:gd name="connsiteX88" fmla="*/ 35721 w 1350169"/>
              <a:gd name="connsiteY88" fmla="*/ 3045618 h 3233738"/>
              <a:gd name="connsiteX89" fmla="*/ 16670 w 1350169"/>
              <a:gd name="connsiteY89" fmla="*/ 3081336 h 3233738"/>
              <a:gd name="connsiteX90" fmla="*/ 2383 w 1350169"/>
              <a:gd name="connsiteY90" fmla="*/ 3138486 h 3233738"/>
              <a:gd name="connsiteX91" fmla="*/ 14289 w 1350169"/>
              <a:gd name="connsiteY91" fmla="*/ 3176587 h 3233738"/>
              <a:gd name="connsiteX92" fmla="*/ 0 w 1350169"/>
              <a:gd name="connsiteY92" fmla="*/ 3233738 h 3233738"/>
              <a:gd name="connsiteX0" fmla="*/ 1350169 w 1350169"/>
              <a:gd name="connsiteY0" fmla="*/ 0 h 3233738"/>
              <a:gd name="connsiteX1" fmla="*/ 1340644 w 1350169"/>
              <a:gd name="connsiteY1" fmla="*/ 90487 h 3233738"/>
              <a:gd name="connsiteX2" fmla="*/ 1340644 w 1350169"/>
              <a:gd name="connsiteY2" fmla="*/ 128587 h 3233738"/>
              <a:gd name="connsiteX3" fmla="*/ 1340644 w 1350169"/>
              <a:gd name="connsiteY3" fmla="*/ 166687 h 3233738"/>
              <a:gd name="connsiteX4" fmla="*/ 1335882 w 1350169"/>
              <a:gd name="connsiteY4" fmla="*/ 204787 h 3233738"/>
              <a:gd name="connsiteX5" fmla="*/ 1316832 w 1350169"/>
              <a:gd name="connsiteY5" fmla="*/ 254794 h 3233738"/>
              <a:gd name="connsiteX6" fmla="*/ 1304925 w 1350169"/>
              <a:gd name="connsiteY6" fmla="*/ 280987 h 3233738"/>
              <a:gd name="connsiteX7" fmla="*/ 1281113 w 1350169"/>
              <a:gd name="connsiteY7" fmla="*/ 304800 h 3233738"/>
              <a:gd name="connsiteX8" fmla="*/ 1262063 w 1350169"/>
              <a:gd name="connsiteY8" fmla="*/ 321469 h 3233738"/>
              <a:gd name="connsiteX9" fmla="*/ 1259682 w 1350169"/>
              <a:gd name="connsiteY9" fmla="*/ 340519 h 3233738"/>
              <a:gd name="connsiteX10" fmla="*/ 1257300 w 1350169"/>
              <a:gd name="connsiteY10" fmla="*/ 381000 h 3233738"/>
              <a:gd name="connsiteX11" fmla="*/ 1259682 w 1350169"/>
              <a:gd name="connsiteY11" fmla="*/ 407194 h 3233738"/>
              <a:gd name="connsiteX12" fmla="*/ 1278732 w 1350169"/>
              <a:gd name="connsiteY12" fmla="*/ 450056 h 3233738"/>
              <a:gd name="connsiteX13" fmla="*/ 1295400 w 1350169"/>
              <a:gd name="connsiteY13" fmla="*/ 483394 h 3233738"/>
              <a:gd name="connsiteX14" fmla="*/ 1297782 w 1350169"/>
              <a:gd name="connsiteY14" fmla="*/ 502444 h 3233738"/>
              <a:gd name="connsiteX15" fmla="*/ 1309688 w 1350169"/>
              <a:gd name="connsiteY15" fmla="*/ 542925 h 3233738"/>
              <a:gd name="connsiteX16" fmla="*/ 1314450 w 1350169"/>
              <a:gd name="connsiteY16" fmla="*/ 590550 h 3233738"/>
              <a:gd name="connsiteX17" fmla="*/ 1321594 w 1350169"/>
              <a:gd name="connsiteY17" fmla="*/ 619125 h 3233738"/>
              <a:gd name="connsiteX18" fmla="*/ 1328738 w 1350169"/>
              <a:gd name="connsiteY18" fmla="*/ 652462 h 3233738"/>
              <a:gd name="connsiteX19" fmla="*/ 1326357 w 1350169"/>
              <a:gd name="connsiteY19" fmla="*/ 685800 h 3233738"/>
              <a:gd name="connsiteX20" fmla="*/ 1321594 w 1350169"/>
              <a:gd name="connsiteY20" fmla="*/ 723900 h 3233738"/>
              <a:gd name="connsiteX21" fmla="*/ 1321594 w 1350169"/>
              <a:gd name="connsiteY21" fmla="*/ 745331 h 3233738"/>
              <a:gd name="connsiteX22" fmla="*/ 1321594 w 1350169"/>
              <a:gd name="connsiteY22" fmla="*/ 771525 h 3233738"/>
              <a:gd name="connsiteX23" fmla="*/ 1304925 w 1350169"/>
              <a:gd name="connsiteY23" fmla="*/ 792956 h 3233738"/>
              <a:gd name="connsiteX24" fmla="*/ 1295400 w 1350169"/>
              <a:gd name="connsiteY24" fmla="*/ 819150 h 3233738"/>
              <a:gd name="connsiteX25" fmla="*/ 1293019 w 1350169"/>
              <a:gd name="connsiteY25" fmla="*/ 845344 h 3233738"/>
              <a:gd name="connsiteX26" fmla="*/ 1295400 w 1350169"/>
              <a:gd name="connsiteY26" fmla="*/ 876300 h 3233738"/>
              <a:gd name="connsiteX27" fmla="*/ 1300163 w 1350169"/>
              <a:gd name="connsiteY27" fmla="*/ 900112 h 3233738"/>
              <a:gd name="connsiteX28" fmla="*/ 1309688 w 1350169"/>
              <a:gd name="connsiteY28" fmla="*/ 923925 h 3233738"/>
              <a:gd name="connsiteX29" fmla="*/ 1302544 w 1350169"/>
              <a:gd name="connsiteY29" fmla="*/ 957262 h 3233738"/>
              <a:gd name="connsiteX30" fmla="*/ 1290638 w 1350169"/>
              <a:gd name="connsiteY30" fmla="*/ 997744 h 3233738"/>
              <a:gd name="connsiteX31" fmla="*/ 1283494 w 1350169"/>
              <a:gd name="connsiteY31" fmla="*/ 1028700 h 3233738"/>
              <a:gd name="connsiteX32" fmla="*/ 1264444 w 1350169"/>
              <a:gd name="connsiteY32" fmla="*/ 1076325 h 3233738"/>
              <a:gd name="connsiteX33" fmla="*/ 1243013 w 1350169"/>
              <a:gd name="connsiteY33" fmla="*/ 1107281 h 3233738"/>
              <a:gd name="connsiteX34" fmla="*/ 1212057 w 1350169"/>
              <a:gd name="connsiteY34" fmla="*/ 1128712 h 3233738"/>
              <a:gd name="connsiteX35" fmla="*/ 1166813 w 1350169"/>
              <a:gd name="connsiteY35" fmla="*/ 1154906 h 3233738"/>
              <a:gd name="connsiteX36" fmla="*/ 1109663 w 1350169"/>
              <a:gd name="connsiteY36" fmla="*/ 1188244 h 3233738"/>
              <a:gd name="connsiteX37" fmla="*/ 1066800 w 1350169"/>
              <a:gd name="connsiteY37" fmla="*/ 1221581 h 3233738"/>
              <a:gd name="connsiteX38" fmla="*/ 1028701 w 1350169"/>
              <a:gd name="connsiteY38" fmla="*/ 1259681 h 3233738"/>
              <a:gd name="connsiteX39" fmla="*/ 997744 w 1350169"/>
              <a:gd name="connsiteY39" fmla="*/ 1307305 h 3233738"/>
              <a:gd name="connsiteX40" fmla="*/ 976313 w 1350169"/>
              <a:gd name="connsiteY40" fmla="*/ 1347787 h 3233738"/>
              <a:gd name="connsiteX41" fmla="*/ 942975 w 1350169"/>
              <a:gd name="connsiteY41" fmla="*/ 1393031 h 3233738"/>
              <a:gd name="connsiteX42" fmla="*/ 928688 w 1350169"/>
              <a:gd name="connsiteY42" fmla="*/ 1435894 h 3233738"/>
              <a:gd name="connsiteX43" fmla="*/ 895351 w 1350169"/>
              <a:gd name="connsiteY43" fmla="*/ 1485900 h 3233738"/>
              <a:gd name="connsiteX44" fmla="*/ 864394 w 1350169"/>
              <a:gd name="connsiteY44" fmla="*/ 1533524 h 3233738"/>
              <a:gd name="connsiteX45" fmla="*/ 835818 w 1350169"/>
              <a:gd name="connsiteY45" fmla="*/ 1562100 h 3233738"/>
              <a:gd name="connsiteX46" fmla="*/ 812008 w 1350169"/>
              <a:gd name="connsiteY46" fmla="*/ 1597819 h 3233738"/>
              <a:gd name="connsiteX47" fmla="*/ 785814 w 1350169"/>
              <a:gd name="connsiteY47" fmla="*/ 1633537 h 3233738"/>
              <a:gd name="connsiteX48" fmla="*/ 819151 w 1350169"/>
              <a:gd name="connsiteY48" fmla="*/ 1657349 h 3233738"/>
              <a:gd name="connsiteX49" fmla="*/ 816771 w 1350169"/>
              <a:gd name="connsiteY49" fmla="*/ 1709737 h 3233738"/>
              <a:gd name="connsiteX50" fmla="*/ 776289 w 1350169"/>
              <a:gd name="connsiteY50" fmla="*/ 1716881 h 3233738"/>
              <a:gd name="connsiteX51" fmla="*/ 769145 w 1350169"/>
              <a:gd name="connsiteY51" fmla="*/ 1781175 h 3233738"/>
              <a:gd name="connsiteX52" fmla="*/ 773907 w 1350169"/>
              <a:gd name="connsiteY52" fmla="*/ 1835943 h 3233738"/>
              <a:gd name="connsiteX53" fmla="*/ 757238 w 1350169"/>
              <a:gd name="connsiteY53" fmla="*/ 1900238 h 3233738"/>
              <a:gd name="connsiteX54" fmla="*/ 728663 w 1350169"/>
              <a:gd name="connsiteY54" fmla="*/ 1926431 h 3233738"/>
              <a:gd name="connsiteX55" fmla="*/ 692945 w 1350169"/>
              <a:gd name="connsiteY55" fmla="*/ 1974056 h 3233738"/>
              <a:gd name="connsiteX56" fmla="*/ 652464 w 1350169"/>
              <a:gd name="connsiteY56" fmla="*/ 1969294 h 3233738"/>
              <a:gd name="connsiteX57" fmla="*/ 609601 w 1350169"/>
              <a:gd name="connsiteY57" fmla="*/ 1983581 h 3233738"/>
              <a:gd name="connsiteX58" fmla="*/ 592932 w 1350169"/>
              <a:gd name="connsiteY58" fmla="*/ 2005012 h 3233738"/>
              <a:gd name="connsiteX59" fmla="*/ 557214 w 1350169"/>
              <a:gd name="connsiteY59" fmla="*/ 2000250 h 3233738"/>
              <a:gd name="connsiteX60" fmla="*/ 533401 w 1350169"/>
              <a:gd name="connsiteY60" fmla="*/ 2028824 h 3233738"/>
              <a:gd name="connsiteX61" fmla="*/ 528640 w 1350169"/>
              <a:gd name="connsiteY61" fmla="*/ 2071688 h 3233738"/>
              <a:gd name="connsiteX62" fmla="*/ 485776 w 1350169"/>
              <a:gd name="connsiteY62" fmla="*/ 2100262 h 3233738"/>
              <a:gd name="connsiteX63" fmla="*/ 464345 w 1350169"/>
              <a:gd name="connsiteY63" fmla="*/ 2135981 h 3233738"/>
              <a:gd name="connsiteX64" fmla="*/ 440532 w 1350169"/>
              <a:gd name="connsiteY64" fmla="*/ 2162175 h 3233738"/>
              <a:gd name="connsiteX65" fmla="*/ 407195 w 1350169"/>
              <a:gd name="connsiteY65" fmla="*/ 2188369 h 3233738"/>
              <a:gd name="connsiteX66" fmla="*/ 397670 w 1350169"/>
              <a:gd name="connsiteY66" fmla="*/ 2221707 h 3233738"/>
              <a:gd name="connsiteX67" fmla="*/ 378621 w 1350169"/>
              <a:gd name="connsiteY67" fmla="*/ 2255042 h 3233738"/>
              <a:gd name="connsiteX68" fmla="*/ 330995 w 1350169"/>
              <a:gd name="connsiteY68" fmla="*/ 2243137 h 3233738"/>
              <a:gd name="connsiteX69" fmla="*/ 352426 w 1350169"/>
              <a:gd name="connsiteY69" fmla="*/ 2300287 h 3233738"/>
              <a:gd name="connsiteX70" fmla="*/ 340520 w 1350169"/>
              <a:gd name="connsiteY70" fmla="*/ 2336006 h 3233738"/>
              <a:gd name="connsiteX71" fmla="*/ 314327 w 1350169"/>
              <a:gd name="connsiteY71" fmla="*/ 2350293 h 3233738"/>
              <a:gd name="connsiteX72" fmla="*/ 292895 w 1350169"/>
              <a:gd name="connsiteY72" fmla="*/ 2362200 h 3233738"/>
              <a:gd name="connsiteX73" fmla="*/ 319089 w 1350169"/>
              <a:gd name="connsiteY73" fmla="*/ 2378868 h 3233738"/>
              <a:gd name="connsiteX74" fmla="*/ 330995 w 1350169"/>
              <a:gd name="connsiteY74" fmla="*/ 2397918 h 3233738"/>
              <a:gd name="connsiteX75" fmla="*/ 309564 w 1350169"/>
              <a:gd name="connsiteY75" fmla="*/ 2414586 h 3233738"/>
              <a:gd name="connsiteX76" fmla="*/ 283370 w 1350169"/>
              <a:gd name="connsiteY76" fmla="*/ 2433637 h 3233738"/>
              <a:gd name="connsiteX77" fmla="*/ 247652 w 1350169"/>
              <a:gd name="connsiteY77" fmla="*/ 2471737 h 3233738"/>
              <a:gd name="connsiteX78" fmla="*/ 197645 w 1350169"/>
              <a:gd name="connsiteY78" fmla="*/ 2533650 h 3233738"/>
              <a:gd name="connsiteX79" fmla="*/ 171451 w 1350169"/>
              <a:gd name="connsiteY79" fmla="*/ 2612230 h 3233738"/>
              <a:gd name="connsiteX80" fmla="*/ 185739 w 1350169"/>
              <a:gd name="connsiteY80" fmla="*/ 2652712 h 3233738"/>
              <a:gd name="connsiteX81" fmla="*/ 176214 w 1350169"/>
              <a:gd name="connsiteY81" fmla="*/ 2688431 h 3233738"/>
              <a:gd name="connsiteX82" fmla="*/ 114302 w 1350169"/>
              <a:gd name="connsiteY82" fmla="*/ 2764630 h 3233738"/>
              <a:gd name="connsiteX83" fmla="*/ 97632 w 1350169"/>
              <a:gd name="connsiteY83" fmla="*/ 2809874 h 3233738"/>
              <a:gd name="connsiteX84" fmla="*/ 85726 w 1350169"/>
              <a:gd name="connsiteY84" fmla="*/ 2864643 h 3233738"/>
              <a:gd name="connsiteX85" fmla="*/ 85726 w 1350169"/>
              <a:gd name="connsiteY85" fmla="*/ 2950368 h 3233738"/>
              <a:gd name="connsiteX86" fmla="*/ 64295 w 1350169"/>
              <a:gd name="connsiteY86" fmla="*/ 2988468 h 3233738"/>
              <a:gd name="connsiteX87" fmla="*/ 40482 w 1350169"/>
              <a:gd name="connsiteY87" fmla="*/ 3021805 h 3233738"/>
              <a:gd name="connsiteX88" fmla="*/ 35721 w 1350169"/>
              <a:gd name="connsiteY88" fmla="*/ 3045618 h 3233738"/>
              <a:gd name="connsiteX89" fmla="*/ 16670 w 1350169"/>
              <a:gd name="connsiteY89" fmla="*/ 3081336 h 3233738"/>
              <a:gd name="connsiteX90" fmla="*/ 2383 w 1350169"/>
              <a:gd name="connsiteY90" fmla="*/ 3138486 h 3233738"/>
              <a:gd name="connsiteX91" fmla="*/ 9526 w 1350169"/>
              <a:gd name="connsiteY91" fmla="*/ 3114674 h 3233738"/>
              <a:gd name="connsiteX92" fmla="*/ 14289 w 1350169"/>
              <a:gd name="connsiteY92" fmla="*/ 3176587 h 3233738"/>
              <a:gd name="connsiteX93" fmla="*/ 0 w 1350169"/>
              <a:gd name="connsiteY93" fmla="*/ 3233738 h 3233738"/>
              <a:gd name="connsiteX0" fmla="*/ 1414504 w 1414504"/>
              <a:gd name="connsiteY0" fmla="*/ 0 h 3233738"/>
              <a:gd name="connsiteX1" fmla="*/ 1404979 w 1414504"/>
              <a:gd name="connsiteY1" fmla="*/ 90487 h 3233738"/>
              <a:gd name="connsiteX2" fmla="*/ 1404979 w 1414504"/>
              <a:gd name="connsiteY2" fmla="*/ 128587 h 3233738"/>
              <a:gd name="connsiteX3" fmla="*/ 1404979 w 1414504"/>
              <a:gd name="connsiteY3" fmla="*/ 166687 h 3233738"/>
              <a:gd name="connsiteX4" fmla="*/ 1400217 w 1414504"/>
              <a:gd name="connsiteY4" fmla="*/ 204787 h 3233738"/>
              <a:gd name="connsiteX5" fmla="*/ 1381167 w 1414504"/>
              <a:gd name="connsiteY5" fmla="*/ 254794 h 3233738"/>
              <a:gd name="connsiteX6" fmla="*/ 1369260 w 1414504"/>
              <a:gd name="connsiteY6" fmla="*/ 280987 h 3233738"/>
              <a:gd name="connsiteX7" fmla="*/ 1345448 w 1414504"/>
              <a:gd name="connsiteY7" fmla="*/ 304800 h 3233738"/>
              <a:gd name="connsiteX8" fmla="*/ 1326398 w 1414504"/>
              <a:gd name="connsiteY8" fmla="*/ 321469 h 3233738"/>
              <a:gd name="connsiteX9" fmla="*/ 1324017 w 1414504"/>
              <a:gd name="connsiteY9" fmla="*/ 340519 h 3233738"/>
              <a:gd name="connsiteX10" fmla="*/ 1321635 w 1414504"/>
              <a:gd name="connsiteY10" fmla="*/ 381000 h 3233738"/>
              <a:gd name="connsiteX11" fmla="*/ 1324017 w 1414504"/>
              <a:gd name="connsiteY11" fmla="*/ 407194 h 3233738"/>
              <a:gd name="connsiteX12" fmla="*/ 1343067 w 1414504"/>
              <a:gd name="connsiteY12" fmla="*/ 450056 h 3233738"/>
              <a:gd name="connsiteX13" fmla="*/ 1359735 w 1414504"/>
              <a:gd name="connsiteY13" fmla="*/ 483394 h 3233738"/>
              <a:gd name="connsiteX14" fmla="*/ 1362117 w 1414504"/>
              <a:gd name="connsiteY14" fmla="*/ 502444 h 3233738"/>
              <a:gd name="connsiteX15" fmla="*/ 1374023 w 1414504"/>
              <a:gd name="connsiteY15" fmla="*/ 542925 h 3233738"/>
              <a:gd name="connsiteX16" fmla="*/ 1378785 w 1414504"/>
              <a:gd name="connsiteY16" fmla="*/ 590550 h 3233738"/>
              <a:gd name="connsiteX17" fmla="*/ 1385929 w 1414504"/>
              <a:gd name="connsiteY17" fmla="*/ 619125 h 3233738"/>
              <a:gd name="connsiteX18" fmla="*/ 1393073 w 1414504"/>
              <a:gd name="connsiteY18" fmla="*/ 652462 h 3233738"/>
              <a:gd name="connsiteX19" fmla="*/ 1390692 w 1414504"/>
              <a:gd name="connsiteY19" fmla="*/ 685800 h 3233738"/>
              <a:gd name="connsiteX20" fmla="*/ 1385929 w 1414504"/>
              <a:gd name="connsiteY20" fmla="*/ 723900 h 3233738"/>
              <a:gd name="connsiteX21" fmla="*/ 1385929 w 1414504"/>
              <a:gd name="connsiteY21" fmla="*/ 745331 h 3233738"/>
              <a:gd name="connsiteX22" fmla="*/ 1385929 w 1414504"/>
              <a:gd name="connsiteY22" fmla="*/ 771525 h 3233738"/>
              <a:gd name="connsiteX23" fmla="*/ 1369260 w 1414504"/>
              <a:gd name="connsiteY23" fmla="*/ 792956 h 3233738"/>
              <a:gd name="connsiteX24" fmla="*/ 1359735 w 1414504"/>
              <a:gd name="connsiteY24" fmla="*/ 819150 h 3233738"/>
              <a:gd name="connsiteX25" fmla="*/ 1357354 w 1414504"/>
              <a:gd name="connsiteY25" fmla="*/ 845344 h 3233738"/>
              <a:gd name="connsiteX26" fmla="*/ 1359735 w 1414504"/>
              <a:gd name="connsiteY26" fmla="*/ 876300 h 3233738"/>
              <a:gd name="connsiteX27" fmla="*/ 1364498 w 1414504"/>
              <a:gd name="connsiteY27" fmla="*/ 900112 h 3233738"/>
              <a:gd name="connsiteX28" fmla="*/ 1374023 w 1414504"/>
              <a:gd name="connsiteY28" fmla="*/ 923925 h 3233738"/>
              <a:gd name="connsiteX29" fmla="*/ 1366879 w 1414504"/>
              <a:gd name="connsiteY29" fmla="*/ 957262 h 3233738"/>
              <a:gd name="connsiteX30" fmla="*/ 1354973 w 1414504"/>
              <a:gd name="connsiteY30" fmla="*/ 997744 h 3233738"/>
              <a:gd name="connsiteX31" fmla="*/ 1347829 w 1414504"/>
              <a:gd name="connsiteY31" fmla="*/ 1028700 h 3233738"/>
              <a:gd name="connsiteX32" fmla="*/ 1328779 w 1414504"/>
              <a:gd name="connsiteY32" fmla="*/ 1076325 h 3233738"/>
              <a:gd name="connsiteX33" fmla="*/ 1307348 w 1414504"/>
              <a:gd name="connsiteY33" fmla="*/ 1107281 h 3233738"/>
              <a:gd name="connsiteX34" fmla="*/ 1276392 w 1414504"/>
              <a:gd name="connsiteY34" fmla="*/ 1128712 h 3233738"/>
              <a:gd name="connsiteX35" fmla="*/ 1231148 w 1414504"/>
              <a:gd name="connsiteY35" fmla="*/ 1154906 h 3233738"/>
              <a:gd name="connsiteX36" fmla="*/ 1173998 w 1414504"/>
              <a:gd name="connsiteY36" fmla="*/ 1188244 h 3233738"/>
              <a:gd name="connsiteX37" fmla="*/ 1131135 w 1414504"/>
              <a:gd name="connsiteY37" fmla="*/ 1221581 h 3233738"/>
              <a:gd name="connsiteX38" fmla="*/ 1093036 w 1414504"/>
              <a:gd name="connsiteY38" fmla="*/ 1259681 h 3233738"/>
              <a:gd name="connsiteX39" fmla="*/ 1062079 w 1414504"/>
              <a:gd name="connsiteY39" fmla="*/ 1307305 h 3233738"/>
              <a:gd name="connsiteX40" fmla="*/ 1040648 w 1414504"/>
              <a:gd name="connsiteY40" fmla="*/ 1347787 h 3233738"/>
              <a:gd name="connsiteX41" fmla="*/ 1007310 w 1414504"/>
              <a:gd name="connsiteY41" fmla="*/ 1393031 h 3233738"/>
              <a:gd name="connsiteX42" fmla="*/ 993023 w 1414504"/>
              <a:gd name="connsiteY42" fmla="*/ 1435894 h 3233738"/>
              <a:gd name="connsiteX43" fmla="*/ 959686 w 1414504"/>
              <a:gd name="connsiteY43" fmla="*/ 1485900 h 3233738"/>
              <a:gd name="connsiteX44" fmla="*/ 928729 w 1414504"/>
              <a:gd name="connsiteY44" fmla="*/ 1533524 h 3233738"/>
              <a:gd name="connsiteX45" fmla="*/ 900153 w 1414504"/>
              <a:gd name="connsiteY45" fmla="*/ 1562100 h 3233738"/>
              <a:gd name="connsiteX46" fmla="*/ 876343 w 1414504"/>
              <a:gd name="connsiteY46" fmla="*/ 1597819 h 3233738"/>
              <a:gd name="connsiteX47" fmla="*/ 850149 w 1414504"/>
              <a:gd name="connsiteY47" fmla="*/ 1633537 h 3233738"/>
              <a:gd name="connsiteX48" fmla="*/ 883486 w 1414504"/>
              <a:gd name="connsiteY48" fmla="*/ 1657349 h 3233738"/>
              <a:gd name="connsiteX49" fmla="*/ 881106 w 1414504"/>
              <a:gd name="connsiteY49" fmla="*/ 1709737 h 3233738"/>
              <a:gd name="connsiteX50" fmla="*/ 840624 w 1414504"/>
              <a:gd name="connsiteY50" fmla="*/ 1716881 h 3233738"/>
              <a:gd name="connsiteX51" fmla="*/ 833480 w 1414504"/>
              <a:gd name="connsiteY51" fmla="*/ 1781175 h 3233738"/>
              <a:gd name="connsiteX52" fmla="*/ 838242 w 1414504"/>
              <a:gd name="connsiteY52" fmla="*/ 1835943 h 3233738"/>
              <a:gd name="connsiteX53" fmla="*/ 821573 w 1414504"/>
              <a:gd name="connsiteY53" fmla="*/ 1900238 h 3233738"/>
              <a:gd name="connsiteX54" fmla="*/ 792998 w 1414504"/>
              <a:gd name="connsiteY54" fmla="*/ 1926431 h 3233738"/>
              <a:gd name="connsiteX55" fmla="*/ 757280 w 1414504"/>
              <a:gd name="connsiteY55" fmla="*/ 1974056 h 3233738"/>
              <a:gd name="connsiteX56" fmla="*/ 716799 w 1414504"/>
              <a:gd name="connsiteY56" fmla="*/ 1969294 h 3233738"/>
              <a:gd name="connsiteX57" fmla="*/ 673936 w 1414504"/>
              <a:gd name="connsiteY57" fmla="*/ 1983581 h 3233738"/>
              <a:gd name="connsiteX58" fmla="*/ 657267 w 1414504"/>
              <a:gd name="connsiteY58" fmla="*/ 2005012 h 3233738"/>
              <a:gd name="connsiteX59" fmla="*/ 621549 w 1414504"/>
              <a:gd name="connsiteY59" fmla="*/ 2000250 h 3233738"/>
              <a:gd name="connsiteX60" fmla="*/ 597736 w 1414504"/>
              <a:gd name="connsiteY60" fmla="*/ 2028824 h 3233738"/>
              <a:gd name="connsiteX61" fmla="*/ 592975 w 1414504"/>
              <a:gd name="connsiteY61" fmla="*/ 2071688 h 3233738"/>
              <a:gd name="connsiteX62" fmla="*/ 550111 w 1414504"/>
              <a:gd name="connsiteY62" fmla="*/ 2100262 h 3233738"/>
              <a:gd name="connsiteX63" fmla="*/ 528680 w 1414504"/>
              <a:gd name="connsiteY63" fmla="*/ 2135981 h 3233738"/>
              <a:gd name="connsiteX64" fmla="*/ 504867 w 1414504"/>
              <a:gd name="connsiteY64" fmla="*/ 2162175 h 3233738"/>
              <a:gd name="connsiteX65" fmla="*/ 471530 w 1414504"/>
              <a:gd name="connsiteY65" fmla="*/ 2188369 h 3233738"/>
              <a:gd name="connsiteX66" fmla="*/ 462005 w 1414504"/>
              <a:gd name="connsiteY66" fmla="*/ 2221707 h 3233738"/>
              <a:gd name="connsiteX67" fmla="*/ 442956 w 1414504"/>
              <a:gd name="connsiteY67" fmla="*/ 2255042 h 3233738"/>
              <a:gd name="connsiteX68" fmla="*/ 395330 w 1414504"/>
              <a:gd name="connsiteY68" fmla="*/ 2243137 h 3233738"/>
              <a:gd name="connsiteX69" fmla="*/ 416761 w 1414504"/>
              <a:gd name="connsiteY69" fmla="*/ 2300287 h 3233738"/>
              <a:gd name="connsiteX70" fmla="*/ 404855 w 1414504"/>
              <a:gd name="connsiteY70" fmla="*/ 2336006 h 3233738"/>
              <a:gd name="connsiteX71" fmla="*/ 378662 w 1414504"/>
              <a:gd name="connsiteY71" fmla="*/ 2350293 h 3233738"/>
              <a:gd name="connsiteX72" fmla="*/ 357230 w 1414504"/>
              <a:gd name="connsiteY72" fmla="*/ 2362200 h 3233738"/>
              <a:gd name="connsiteX73" fmla="*/ 383424 w 1414504"/>
              <a:gd name="connsiteY73" fmla="*/ 2378868 h 3233738"/>
              <a:gd name="connsiteX74" fmla="*/ 395330 w 1414504"/>
              <a:gd name="connsiteY74" fmla="*/ 2397918 h 3233738"/>
              <a:gd name="connsiteX75" fmla="*/ 373899 w 1414504"/>
              <a:gd name="connsiteY75" fmla="*/ 2414586 h 3233738"/>
              <a:gd name="connsiteX76" fmla="*/ 347705 w 1414504"/>
              <a:gd name="connsiteY76" fmla="*/ 2433637 h 3233738"/>
              <a:gd name="connsiteX77" fmla="*/ 311987 w 1414504"/>
              <a:gd name="connsiteY77" fmla="*/ 2471737 h 3233738"/>
              <a:gd name="connsiteX78" fmla="*/ 261980 w 1414504"/>
              <a:gd name="connsiteY78" fmla="*/ 2533650 h 3233738"/>
              <a:gd name="connsiteX79" fmla="*/ 235786 w 1414504"/>
              <a:gd name="connsiteY79" fmla="*/ 2612230 h 3233738"/>
              <a:gd name="connsiteX80" fmla="*/ 250074 w 1414504"/>
              <a:gd name="connsiteY80" fmla="*/ 2652712 h 3233738"/>
              <a:gd name="connsiteX81" fmla="*/ 240549 w 1414504"/>
              <a:gd name="connsiteY81" fmla="*/ 2688431 h 3233738"/>
              <a:gd name="connsiteX82" fmla="*/ 178637 w 1414504"/>
              <a:gd name="connsiteY82" fmla="*/ 2764630 h 3233738"/>
              <a:gd name="connsiteX83" fmla="*/ 161967 w 1414504"/>
              <a:gd name="connsiteY83" fmla="*/ 2809874 h 3233738"/>
              <a:gd name="connsiteX84" fmla="*/ 150061 w 1414504"/>
              <a:gd name="connsiteY84" fmla="*/ 2864643 h 3233738"/>
              <a:gd name="connsiteX85" fmla="*/ 150061 w 1414504"/>
              <a:gd name="connsiteY85" fmla="*/ 2950368 h 3233738"/>
              <a:gd name="connsiteX86" fmla="*/ 128630 w 1414504"/>
              <a:gd name="connsiteY86" fmla="*/ 2988468 h 3233738"/>
              <a:gd name="connsiteX87" fmla="*/ 104817 w 1414504"/>
              <a:gd name="connsiteY87" fmla="*/ 3021805 h 3233738"/>
              <a:gd name="connsiteX88" fmla="*/ 100056 w 1414504"/>
              <a:gd name="connsiteY88" fmla="*/ 3045618 h 3233738"/>
              <a:gd name="connsiteX89" fmla="*/ 81005 w 1414504"/>
              <a:gd name="connsiteY89" fmla="*/ 3081336 h 3233738"/>
              <a:gd name="connsiteX90" fmla="*/ 66718 w 1414504"/>
              <a:gd name="connsiteY90" fmla="*/ 3138486 h 3233738"/>
              <a:gd name="connsiteX91" fmla="*/ 42 w 1414504"/>
              <a:gd name="connsiteY91" fmla="*/ 3095624 h 3233738"/>
              <a:gd name="connsiteX92" fmla="*/ 78624 w 1414504"/>
              <a:gd name="connsiteY92" fmla="*/ 3176587 h 3233738"/>
              <a:gd name="connsiteX93" fmla="*/ 64335 w 1414504"/>
              <a:gd name="connsiteY93" fmla="*/ 3233738 h 3233738"/>
              <a:gd name="connsiteX0" fmla="*/ 1414495 w 1414495"/>
              <a:gd name="connsiteY0" fmla="*/ 0 h 3233738"/>
              <a:gd name="connsiteX1" fmla="*/ 1404970 w 1414495"/>
              <a:gd name="connsiteY1" fmla="*/ 90487 h 3233738"/>
              <a:gd name="connsiteX2" fmla="*/ 1404970 w 1414495"/>
              <a:gd name="connsiteY2" fmla="*/ 128587 h 3233738"/>
              <a:gd name="connsiteX3" fmla="*/ 1404970 w 1414495"/>
              <a:gd name="connsiteY3" fmla="*/ 166687 h 3233738"/>
              <a:gd name="connsiteX4" fmla="*/ 1400208 w 1414495"/>
              <a:gd name="connsiteY4" fmla="*/ 204787 h 3233738"/>
              <a:gd name="connsiteX5" fmla="*/ 1381158 w 1414495"/>
              <a:gd name="connsiteY5" fmla="*/ 254794 h 3233738"/>
              <a:gd name="connsiteX6" fmla="*/ 1369251 w 1414495"/>
              <a:gd name="connsiteY6" fmla="*/ 280987 h 3233738"/>
              <a:gd name="connsiteX7" fmla="*/ 1345439 w 1414495"/>
              <a:gd name="connsiteY7" fmla="*/ 304800 h 3233738"/>
              <a:gd name="connsiteX8" fmla="*/ 1326389 w 1414495"/>
              <a:gd name="connsiteY8" fmla="*/ 321469 h 3233738"/>
              <a:gd name="connsiteX9" fmla="*/ 1324008 w 1414495"/>
              <a:gd name="connsiteY9" fmla="*/ 340519 h 3233738"/>
              <a:gd name="connsiteX10" fmla="*/ 1321626 w 1414495"/>
              <a:gd name="connsiteY10" fmla="*/ 381000 h 3233738"/>
              <a:gd name="connsiteX11" fmla="*/ 1324008 w 1414495"/>
              <a:gd name="connsiteY11" fmla="*/ 407194 h 3233738"/>
              <a:gd name="connsiteX12" fmla="*/ 1343058 w 1414495"/>
              <a:gd name="connsiteY12" fmla="*/ 450056 h 3233738"/>
              <a:gd name="connsiteX13" fmla="*/ 1359726 w 1414495"/>
              <a:gd name="connsiteY13" fmla="*/ 483394 h 3233738"/>
              <a:gd name="connsiteX14" fmla="*/ 1362108 w 1414495"/>
              <a:gd name="connsiteY14" fmla="*/ 502444 h 3233738"/>
              <a:gd name="connsiteX15" fmla="*/ 1374014 w 1414495"/>
              <a:gd name="connsiteY15" fmla="*/ 542925 h 3233738"/>
              <a:gd name="connsiteX16" fmla="*/ 1378776 w 1414495"/>
              <a:gd name="connsiteY16" fmla="*/ 590550 h 3233738"/>
              <a:gd name="connsiteX17" fmla="*/ 1385920 w 1414495"/>
              <a:gd name="connsiteY17" fmla="*/ 619125 h 3233738"/>
              <a:gd name="connsiteX18" fmla="*/ 1393064 w 1414495"/>
              <a:gd name="connsiteY18" fmla="*/ 652462 h 3233738"/>
              <a:gd name="connsiteX19" fmla="*/ 1390683 w 1414495"/>
              <a:gd name="connsiteY19" fmla="*/ 685800 h 3233738"/>
              <a:gd name="connsiteX20" fmla="*/ 1385920 w 1414495"/>
              <a:gd name="connsiteY20" fmla="*/ 723900 h 3233738"/>
              <a:gd name="connsiteX21" fmla="*/ 1385920 w 1414495"/>
              <a:gd name="connsiteY21" fmla="*/ 745331 h 3233738"/>
              <a:gd name="connsiteX22" fmla="*/ 1385920 w 1414495"/>
              <a:gd name="connsiteY22" fmla="*/ 771525 h 3233738"/>
              <a:gd name="connsiteX23" fmla="*/ 1369251 w 1414495"/>
              <a:gd name="connsiteY23" fmla="*/ 792956 h 3233738"/>
              <a:gd name="connsiteX24" fmla="*/ 1359726 w 1414495"/>
              <a:gd name="connsiteY24" fmla="*/ 819150 h 3233738"/>
              <a:gd name="connsiteX25" fmla="*/ 1357345 w 1414495"/>
              <a:gd name="connsiteY25" fmla="*/ 845344 h 3233738"/>
              <a:gd name="connsiteX26" fmla="*/ 1359726 w 1414495"/>
              <a:gd name="connsiteY26" fmla="*/ 876300 h 3233738"/>
              <a:gd name="connsiteX27" fmla="*/ 1364489 w 1414495"/>
              <a:gd name="connsiteY27" fmla="*/ 900112 h 3233738"/>
              <a:gd name="connsiteX28" fmla="*/ 1374014 w 1414495"/>
              <a:gd name="connsiteY28" fmla="*/ 923925 h 3233738"/>
              <a:gd name="connsiteX29" fmla="*/ 1366870 w 1414495"/>
              <a:gd name="connsiteY29" fmla="*/ 957262 h 3233738"/>
              <a:gd name="connsiteX30" fmla="*/ 1354964 w 1414495"/>
              <a:gd name="connsiteY30" fmla="*/ 997744 h 3233738"/>
              <a:gd name="connsiteX31" fmla="*/ 1347820 w 1414495"/>
              <a:gd name="connsiteY31" fmla="*/ 1028700 h 3233738"/>
              <a:gd name="connsiteX32" fmla="*/ 1328770 w 1414495"/>
              <a:gd name="connsiteY32" fmla="*/ 1076325 h 3233738"/>
              <a:gd name="connsiteX33" fmla="*/ 1307339 w 1414495"/>
              <a:gd name="connsiteY33" fmla="*/ 1107281 h 3233738"/>
              <a:gd name="connsiteX34" fmla="*/ 1276383 w 1414495"/>
              <a:gd name="connsiteY34" fmla="*/ 1128712 h 3233738"/>
              <a:gd name="connsiteX35" fmla="*/ 1231139 w 1414495"/>
              <a:gd name="connsiteY35" fmla="*/ 1154906 h 3233738"/>
              <a:gd name="connsiteX36" fmla="*/ 1173989 w 1414495"/>
              <a:gd name="connsiteY36" fmla="*/ 1188244 h 3233738"/>
              <a:gd name="connsiteX37" fmla="*/ 1131126 w 1414495"/>
              <a:gd name="connsiteY37" fmla="*/ 1221581 h 3233738"/>
              <a:gd name="connsiteX38" fmla="*/ 1093027 w 1414495"/>
              <a:gd name="connsiteY38" fmla="*/ 1259681 h 3233738"/>
              <a:gd name="connsiteX39" fmla="*/ 1062070 w 1414495"/>
              <a:gd name="connsiteY39" fmla="*/ 1307305 h 3233738"/>
              <a:gd name="connsiteX40" fmla="*/ 1040639 w 1414495"/>
              <a:gd name="connsiteY40" fmla="*/ 1347787 h 3233738"/>
              <a:gd name="connsiteX41" fmla="*/ 1007301 w 1414495"/>
              <a:gd name="connsiteY41" fmla="*/ 1393031 h 3233738"/>
              <a:gd name="connsiteX42" fmla="*/ 993014 w 1414495"/>
              <a:gd name="connsiteY42" fmla="*/ 1435894 h 3233738"/>
              <a:gd name="connsiteX43" fmla="*/ 959677 w 1414495"/>
              <a:gd name="connsiteY43" fmla="*/ 1485900 h 3233738"/>
              <a:gd name="connsiteX44" fmla="*/ 928720 w 1414495"/>
              <a:gd name="connsiteY44" fmla="*/ 1533524 h 3233738"/>
              <a:gd name="connsiteX45" fmla="*/ 900144 w 1414495"/>
              <a:gd name="connsiteY45" fmla="*/ 1562100 h 3233738"/>
              <a:gd name="connsiteX46" fmla="*/ 876334 w 1414495"/>
              <a:gd name="connsiteY46" fmla="*/ 1597819 h 3233738"/>
              <a:gd name="connsiteX47" fmla="*/ 850140 w 1414495"/>
              <a:gd name="connsiteY47" fmla="*/ 1633537 h 3233738"/>
              <a:gd name="connsiteX48" fmla="*/ 883477 w 1414495"/>
              <a:gd name="connsiteY48" fmla="*/ 1657349 h 3233738"/>
              <a:gd name="connsiteX49" fmla="*/ 881097 w 1414495"/>
              <a:gd name="connsiteY49" fmla="*/ 1709737 h 3233738"/>
              <a:gd name="connsiteX50" fmla="*/ 840615 w 1414495"/>
              <a:gd name="connsiteY50" fmla="*/ 1716881 h 3233738"/>
              <a:gd name="connsiteX51" fmla="*/ 833471 w 1414495"/>
              <a:gd name="connsiteY51" fmla="*/ 1781175 h 3233738"/>
              <a:gd name="connsiteX52" fmla="*/ 838233 w 1414495"/>
              <a:gd name="connsiteY52" fmla="*/ 1835943 h 3233738"/>
              <a:gd name="connsiteX53" fmla="*/ 821564 w 1414495"/>
              <a:gd name="connsiteY53" fmla="*/ 1900238 h 3233738"/>
              <a:gd name="connsiteX54" fmla="*/ 792989 w 1414495"/>
              <a:gd name="connsiteY54" fmla="*/ 1926431 h 3233738"/>
              <a:gd name="connsiteX55" fmla="*/ 757271 w 1414495"/>
              <a:gd name="connsiteY55" fmla="*/ 1974056 h 3233738"/>
              <a:gd name="connsiteX56" fmla="*/ 716790 w 1414495"/>
              <a:gd name="connsiteY56" fmla="*/ 1969294 h 3233738"/>
              <a:gd name="connsiteX57" fmla="*/ 673927 w 1414495"/>
              <a:gd name="connsiteY57" fmla="*/ 1983581 h 3233738"/>
              <a:gd name="connsiteX58" fmla="*/ 657258 w 1414495"/>
              <a:gd name="connsiteY58" fmla="*/ 2005012 h 3233738"/>
              <a:gd name="connsiteX59" fmla="*/ 621540 w 1414495"/>
              <a:gd name="connsiteY59" fmla="*/ 2000250 h 3233738"/>
              <a:gd name="connsiteX60" fmla="*/ 597727 w 1414495"/>
              <a:gd name="connsiteY60" fmla="*/ 2028824 h 3233738"/>
              <a:gd name="connsiteX61" fmla="*/ 592966 w 1414495"/>
              <a:gd name="connsiteY61" fmla="*/ 2071688 h 3233738"/>
              <a:gd name="connsiteX62" fmla="*/ 550102 w 1414495"/>
              <a:gd name="connsiteY62" fmla="*/ 2100262 h 3233738"/>
              <a:gd name="connsiteX63" fmla="*/ 528671 w 1414495"/>
              <a:gd name="connsiteY63" fmla="*/ 2135981 h 3233738"/>
              <a:gd name="connsiteX64" fmla="*/ 504858 w 1414495"/>
              <a:gd name="connsiteY64" fmla="*/ 2162175 h 3233738"/>
              <a:gd name="connsiteX65" fmla="*/ 471521 w 1414495"/>
              <a:gd name="connsiteY65" fmla="*/ 2188369 h 3233738"/>
              <a:gd name="connsiteX66" fmla="*/ 461996 w 1414495"/>
              <a:gd name="connsiteY66" fmla="*/ 2221707 h 3233738"/>
              <a:gd name="connsiteX67" fmla="*/ 442947 w 1414495"/>
              <a:gd name="connsiteY67" fmla="*/ 2255042 h 3233738"/>
              <a:gd name="connsiteX68" fmla="*/ 395321 w 1414495"/>
              <a:gd name="connsiteY68" fmla="*/ 2243137 h 3233738"/>
              <a:gd name="connsiteX69" fmla="*/ 416752 w 1414495"/>
              <a:gd name="connsiteY69" fmla="*/ 2300287 h 3233738"/>
              <a:gd name="connsiteX70" fmla="*/ 404846 w 1414495"/>
              <a:gd name="connsiteY70" fmla="*/ 2336006 h 3233738"/>
              <a:gd name="connsiteX71" fmla="*/ 378653 w 1414495"/>
              <a:gd name="connsiteY71" fmla="*/ 2350293 h 3233738"/>
              <a:gd name="connsiteX72" fmla="*/ 357221 w 1414495"/>
              <a:gd name="connsiteY72" fmla="*/ 2362200 h 3233738"/>
              <a:gd name="connsiteX73" fmla="*/ 383415 w 1414495"/>
              <a:gd name="connsiteY73" fmla="*/ 2378868 h 3233738"/>
              <a:gd name="connsiteX74" fmla="*/ 395321 w 1414495"/>
              <a:gd name="connsiteY74" fmla="*/ 2397918 h 3233738"/>
              <a:gd name="connsiteX75" fmla="*/ 373890 w 1414495"/>
              <a:gd name="connsiteY75" fmla="*/ 2414586 h 3233738"/>
              <a:gd name="connsiteX76" fmla="*/ 347696 w 1414495"/>
              <a:gd name="connsiteY76" fmla="*/ 2433637 h 3233738"/>
              <a:gd name="connsiteX77" fmla="*/ 311978 w 1414495"/>
              <a:gd name="connsiteY77" fmla="*/ 2471737 h 3233738"/>
              <a:gd name="connsiteX78" fmla="*/ 261971 w 1414495"/>
              <a:gd name="connsiteY78" fmla="*/ 2533650 h 3233738"/>
              <a:gd name="connsiteX79" fmla="*/ 235777 w 1414495"/>
              <a:gd name="connsiteY79" fmla="*/ 2612230 h 3233738"/>
              <a:gd name="connsiteX80" fmla="*/ 250065 w 1414495"/>
              <a:gd name="connsiteY80" fmla="*/ 2652712 h 3233738"/>
              <a:gd name="connsiteX81" fmla="*/ 240540 w 1414495"/>
              <a:gd name="connsiteY81" fmla="*/ 2688431 h 3233738"/>
              <a:gd name="connsiteX82" fmla="*/ 178628 w 1414495"/>
              <a:gd name="connsiteY82" fmla="*/ 2764630 h 3233738"/>
              <a:gd name="connsiteX83" fmla="*/ 161958 w 1414495"/>
              <a:gd name="connsiteY83" fmla="*/ 2809874 h 3233738"/>
              <a:gd name="connsiteX84" fmla="*/ 150052 w 1414495"/>
              <a:gd name="connsiteY84" fmla="*/ 2864643 h 3233738"/>
              <a:gd name="connsiteX85" fmla="*/ 150052 w 1414495"/>
              <a:gd name="connsiteY85" fmla="*/ 2950368 h 3233738"/>
              <a:gd name="connsiteX86" fmla="*/ 128621 w 1414495"/>
              <a:gd name="connsiteY86" fmla="*/ 2988468 h 3233738"/>
              <a:gd name="connsiteX87" fmla="*/ 104808 w 1414495"/>
              <a:gd name="connsiteY87" fmla="*/ 3021805 h 3233738"/>
              <a:gd name="connsiteX88" fmla="*/ 100047 w 1414495"/>
              <a:gd name="connsiteY88" fmla="*/ 3045618 h 3233738"/>
              <a:gd name="connsiteX89" fmla="*/ 80996 w 1414495"/>
              <a:gd name="connsiteY89" fmla="*/ 3081336 h 3233738"/>
              <a:gd name="connsiteX90" fmla="*/ 88140 w 1414495"/>
              <a:gd name="connsiteY90" fmla="*/ 3119436 h 3233738"/>
              <a:gd name="connsiteX91" fmla="*/ 33 w 1414495"/>
              <a:gd name="connsiteY91" fmla="*/ 3095624 h 3233738"/>
              <a:gd name="connsiteX92" fmla="*/ 78615 w 1414495"/>
              <a:gd name="connsiteY92" fmla="*/ 3176587 h 3233738"/>
              <a:gd name="connsiteX93" fmla="*/ 64326 w 1414495"/>
              <a:gd name="connsiteY93" fmla="*/ 3233738 h 3233738"/>
              <a:gd name="connsiteX0" fmla="*/ 1352654 w 1352654"/>
              <a:gd name="connsiteY0" fmla="*/ 0 h 3233738"/>
              <a:gd name="connsiteX1" fmla="*/ 1343129 w 1352654"/>
              <a:gd name="connsiteY1" fmla="*/ 90487 h 3233738"/>
              <a:gd name="connsiteX2" fmla="*/ 1343129 w 1352654"/>
              <a:gd name="connsiteY2" fmla="*/ 128587 h 3233738"/>
              <a:gd name="connsiteX3" fmla="*/ 1343129 w 1352654"/>
              <a:gd name="connsiteY3" fmla="*/ 166687 h 3233738"/>
              <a:gd name="connsiteX4" fmla="*/ 1338367 w 1352654"/>
              <a:gd name="connsiteY4" fmla="*/ 204787 h 3233738"/>
              <a:gd name="connsiteX5" fmla="*/ 1319317 w 1352654"/>
              <a:gd name="connsiteY5" fmla="*/ 254794 h 3233738"/>
              <a:gd name="connsiteX6" fmla="*/ 1307410 w 1352654"/>
              <a:gd name="connsiteY6" fmla="*/ 280987 h 3233738"/>
              <a:gd name="connsiteX7" fmla="*/ 1283598 w 1352654"/>
              <a:gd name="connsiteY7" fmla="*/ 304800 h 3233738"/>
              <a:gd name="connsiteX8" fmla="*/ 1264548 w 1352654"/>
              <a:gd name="connsiteY8" fmla="*/ 321469 h 3233738"/>
              <a:gd name="connsiteX9" fmla="*/ 1262167 w 1352654"/>
              <a:gd name="connsiteY9" fmla="*/ 340519 h 3233738"/>
              <a:gd name="connsiteX10" fmla="*/ 1259785 w 1352654"/>
              <a:gd name="connsiteY10" fmla="*/ 381000 h 3233738"/>
              <a:gd name="connsiteX11" fmla="*/ 1262167 w 1352654"/>
              <a:gd name="connsiteY11" fmla="*/ 407194 h 3233738"/>
              <a:gd name="connsiteX12" fmla="*/ 1281217 w 1352654"/>
              <a:gd name="connsiteY12" fmla="*/ 450056 h 3233738"/>
              <a:gd name="connsiteX13" fmla="*/ 1297885 w 1352654"/>
              <a:gd name="connsiteY13" fmla="*/ 483394 h 3233738"/>
              <a:gd name="connsiteX14" fmla="*/ 1300267 w 1352654"/>
              <a:gd name="connsiteY14" fmla="*/ 502444 h 3233738"/>
              <a:gd name="connsiteX15" fmla="*/ 1312173 w 1352654"/>
              <a:gd name="connsiteY15" fmla="*/ 542925 h 3233738"/>
              <a:gd name="connsiteX16" fmla="*/ 1316935 w 1352654"/>
              <a:gd name="connsiteY16" fmla="*/ 590550 h 3233738"/>
              <a:gd name="connsiteX17" fmla="*/ 1324079 w 1352654"/>
              <a:gd name="connsiteY17" fmla="*/ 619125 h 3233738"/>
              <a:gd name="connsiteX18" fmla="*/ 1331223 w 1352654"/>
              <a:gd name="connsiteY18" fmla="*/ 652462 h 3233738"/>
              <a:gd name="connsiteX19" fmla="*/ 1328842 w 1352654"/>
              <a:gd name="connsiteY19" fmla="*/ 685800 h 3233738"/>
              <a:gd name="connsiteX20" fmla="*/ 1324079 w 1352654"/>
              <a:gd name="connsiteY20" fmla="*/ 723900 h 3233738"/>
              <a:gd name="connsiteX21" fmla="*/ 1324079 w 1352654"/>
              <a:gd name="connsiteY21" fmla="*/ 745331 h 3233738"/>
              <a:gd name="connsiteX22" fmla="*/ 1324079 w 1352654"/>
              <a:gd name="connsiteY22" fmla="*/ 771525 h 3233738"/>
              <a:gd name="connsiteX23" fmla="*/ 1307410 w 1352654"/>
              <a:gd name="connsiteY23" fmla="*/ 792956 h 3233738"/>
              <a:gd name="connsiteX24" fmla="*/ 1297885 w 1352654"/>
              <a:gd name="connsiteY24" fmla="*/ 819150 h 3233738"/>
              <a:gd name="connsiteX25" fmla="*/ 1295504 w 1352654"/>
              <a:gd name="connsiteY25" fmla="*/ 845344 h 3233738"/>
              <a:gd name="connsiteX26" fmla="*/ 1297885 w 1352654"/>
              <a:gd name="connsiteY26" fmla="*/ 876300 h 3233738"/>
              <a:gd name="connsiteX27" fmla="*/ 1302648 w 1352654"/>
              <a:gd name="connsiteY27" fmla="*/ 900112 h 3233738"/>
              <a:gd name="connsiteX28" fmla="*/ 1312173 w 1352654"/>
              <a:gd name="connsiteY28" fmla="*/ 923925 h 3233738"/>
              <a:gd name="connsiteX29" fmla="*/ 1305029 w 1352654"/>
              <a:gd name="connsiteY29" fmla="*/ 957262 h 3233738"/>
              <a:gd name="connsiteX30" fmla="*/ 1293123 w 1352654"/>
              <a:gd name="connsiteY30" fmla="*/ 997744 h 3233738"/>
              <a:gd name="connsiteX31" fmla="*/ 1285979 w 1352654"/>
              <a:gd name="connsiteY31" fmla="*/ 1028700 h 3233738"/>
              <a:gd name="connsiteX32" fmla="*/ 1266929 w 1352654"/>
              <a:gd name="connsiteY32" fmla="*/ 1076325 h 3233738"/>
              <a:gd name="connsiteX33" fmla="*/ 1245498 w 1352654"/>
              <a:gd name="connsiteY33" fmla="*/ 1107281 h 3233738"/>
              <a:gd name="connsiteX34" fmla="*/ 1214542 w 1352654"/>
              <a:gd name="connsiteY34" fmla="*/ 1128712 h 3233738"/>
              <a:gd name="connsiteX35" fmla="*/ 1169298 w 1352654"/>
              <a:gd name="connsiteY35" fmla="*/ 1154906 h 3233738"/>
              <a:gd name="connsiteX36" fmla="*/ 1112148 w 1352654"/>
              <a:gd name="connsiteY36" fmla="*/ 1188244 h 3233738"/>
              <a:gd name="connsiteX37" fmla="*/ 1069285 w 1352654"/>
              <a:gd name="connsiteY37" fmla="*/ 1221581 h 3233738"/>
              <a:gd name="connsiteX38" fmla="*/ 1031186 w 1352654"/>
              <a:gd name="connsiteY38" fmla="*/ 1259681 h 3233738"/>
              <a:gd name="connsiteX39" fmla="*/ 1000229 w 1352654"/>
              <a:gd name="connsiteY39" fmla="*/ 1307305 h 3233738"/>
              <a:gd name="connsiteX40" fmla="*/ 978798 w 1352654"/>
              <a:gd name="connsiteY40" fmla="*/ 1347787 h 3233738"/>
              <a:gd name="connsiteX41" fmla="*/ 945460 w 1352654"/>
              <a:gd name="connsiteY41" fmla="*/ 1393031 h 3233738"/>
              <a:gd name="connsiteX42" fmla="*/ 931173 w 1352654"/>
              <a:gd name="connsiteY42" fmla="*/ 1435894 h 3233738"/>
              <a:gd name="connsiteX43" fmla="*/ 897836 w 1352654"/>
              <a:gd name="connsiteY43" fmla="*/ 1485900 h 3233738"/>
              <a:gd name="connsiteX44" fmla="*/ 866879 w 1352654"/>
              <a:gd name="connsiteY44" fmla="*/ 1533524 h 3233738"/>
              <a:gd name="connsiteX45" fmla="*/ 838303 w 1352654"/>
              <a:gd name="connsiteY45" fmla="*/ 1562100 h 3233738"/>
              <a:gd name="connsiteX46" fmla="*/ 814493 w 1352654"/>
              <a:gd name="connsiteY46" fmla="*/ 1597819 h 3233738"/>
              <a:gd name="connsiteX47" fmla="*/ 788299 w 1352654"/>
              <a:gd name="connsiteY47" fmla="*/ 1633537 h 3233738"/>
              <a:gd name="connsiteX48" fmla="*/ 821636 w 1352654"/>
              <a:gd name="connsiteY48" fmla="*/ 1657349 h 3233738"/>
              <a:gd name="connsiteX49" fmla="*/ 819256 w 1352654"/>
              <a:gd name="connsiteY49" fmla="*/ 1709737 h 3233738"/>
              <a:gd name="connsiteX50" fmla="*/ 778774 w 1352654"/>
              <a:gd name="connsiteY50" fmla="*/ 1716881 h 3233738"/>
              <a:gd name="connsiteX51" fmla="*/ 771630 w 1352654"/>
              <a:gd name="connsiteY51" fmla="*/ 1781175 h 3233738"/>
              <a:gd name="connsiteX52" fmla="*/ 776392 w 1352654"/>
              <a:gd name="connsiteY52" fmla="*/ 1835943 h 3233738"/>
              <a:gd name="connsiteX53" fmla="*/ 759723 w 1352654"/>
              <a:gd name="connsiteY53" fmla="*/ 1900238 h 3233738"/>
              <a:gd name="connsiteX54" fmla="*/ 731148 w 1352654"/>
              <a:gd name="connsiteY54" fmla="*/ 1926431 h 3233738"/>
              <a:gd name="connsiteX55" fmla="*/ 695430 w 1352654"/>
              <a:gd name="connsiteY55" fmla="*/ 1974056 h 3233738"/>
              <a:gd name="connsiteX56" fmla="*/ 654949 w 1352654"/>
              <a:gd name="connsiteY56" fmla="*/ 1969294 h 3233738"/>
              <a:gd name="connsiteX57" fmla="*/ 612086 w 1352654"/>
              <a:gd name="connsiteY57" fmla="*/ 1983581 h 3233738"/>
              <a:gd name="connsiteX58" fmla="*/ 595417 w 1352654"/>
              <a:gd name="connsiteY58" fmla="*/ 2005012 h 3233738"/>
              <a:gd name="connsiteX59" fmla="*/ 559699 w 1352654"/>
              <a:gd name="connsiteY59" fmla="*/ 2000250 h 3233738"/>
              <a:gd name="connsiteX60" fmla="*/ 535886 w 1352654"/>
              <a:gd name="connsiteY60" fmla="*/ 2028824 h 3233738"/>
              <a:gd name="connsiteX61" fmla="*/ 531125 w 1352654"/>
              <a:gd name="connsiteY61" fmla="*/ 2071688 h 3233738"/>
              <a:gd name="connsiteX62" fmla="*/ 488261 w 1352654"/>
              <a:gd name="connsiteY62" fmla="*/ 2100262 h 3233738"/>
              <a:gd name="connsiteX63" fmla="*/ 466830 w 1352654"/>
              <a:gd name="connsiteY63" fmla="*/ 2135981 h 3233738"/>
              <a:gd name="connsiteX64" fmla="*/ 443017 w 1352654"/>
              <a:gd name="connsiteY64" fmla="*/ 2162175 h 3233738"/>
              <a:gd name="connsiteX65" fmla="*/ 409680 w 1352654"/>
              <a:gd name="connsiteY65" fmla="*/ 2188369 h 3233738"/>
              <a:gd name="connsiteX66" fmla="*/ 400155 w 1352654"/>
              <a:gd name="connsiteY66" fmla="*/ 2221707 h 3233738"/>
              <a:gd name="connsiteX67" fmla="*/ 381106 w 1352654"/>
              <a:gd name="connsiteY67" fmla="*/ 2255042 h 3233738"/>
              <a:gd name="connsiteX68" fmla="*/ 333480 w 1352654"/>
              <a:gd name="connsiteY68" fmla="*/ 2243137 h 3233738"/>
              <a:gd name="connsiteX69" fmla="*/ 354911 w 1352654"/>
              <a:gd name="connsiteY69" fmla="*/ 2300287 h 3233738"/>
              <a:gd name="connsiteX70" fmla="*/ 343005 w 1352654"/>
              <a:gd name="connsiteY70" fmla="*/ 2336006 h 3233738"/>
              <a:gd name="connsiteX71" fmla="*/ 316812 w 1352654"/>
              <a:gd name="connsiteY71" fmla="*/ 2350293 h 3233738"/>
              <a:gd name="connsiteX72" fmla="*/ 295380 w 1352654"/>
              <a:gd name="connsiteY72" fmla="*/ 2362200 h 3233738"/>
              <a:gd name="connsiteX73" fmla="*/ 321574 w 1352654"/>
              <a:gd name="connsiteY73" fmla="*/ 2378868 h 3233738"/>
              <a:gd name="connsiteX74" fmla="*/ 333480 w 1352654"/>
              <a:gd name="connsiteY74" fmla="*/ 2397918 h 3233738"/>
              <a:gd name="connsiteX75" fmla="*/ 312049 w 1352654"/>
              <a:gd name="connsiteY75" fmla="*/ 2414586 h 3233738"/>
              <a:gd name="connsiteX76" fmla="*/ 285855 w 1352654"/>
              <a:gd name="connsiteY76" fmla="*/ 2433637 h 3233738"/>
              <a:gd name="connsiteX77" fmla="*/ 250137 w 1352654"/>
              <a:gd name="connsiteY77" fmla="*/ 2471737 h 3233738"/>
              <a:gd name="connsiteX78" fmla="*/ 200130 w 1352654"/>
              <a:gd name="connsiteY78" fmla="*/ 2533650 h 3233738"/>
              <a:gd name="connsiteX79" fmla="*/ 173936 w 1352654"/>
              <a:gd name="connsiteY79" fmla="*/ 2612230 h 3233738"/>
              <a:gd name="connsiteX80" fmla="*/ 188224 w 1352654"/>
              <a:gd name="connsiteY80" fmla="*/ 2652712 h 3233738"/>
              <a:gd name="connsiteX81" fmla="*/ 178699 w 1352654"/>
              <a:gd name="connsiteY81" fmla="*/ 2688431 h 3233738"/>
              <a:gd name="connsiteX82" fmla="*/ 116787 w 1352654"/>
              <a:gd name="connsiteY82" fmla="*/ 2764630 h 3233738"/>
              <a:gd name="connsiteX83" fmla="*/ 100117 w 1352654"/>
              <a:gd name="connsiteY83" fmla="*/ 2809874 h 3233738"/>
              <a:gd name="connsiteX84" fmla="*/ 88211 w 1352654"/>
              <a:gd name="connsiteY84" fmla="*/ 2864643 h 3233738"/>
              <a:gd name="connsiteX85" fmla="*/ 88211 w 1352654"/>
              <a:gd name="connsiteY85" fmla="*/ 2950368 h 3233738"/>
              <a:gd name="connsiteX86" fmla="*/ 66780 w 1352654"/>
              <a:gd name="connsiteY86" fmla="*/ 2988468 h 3233738"/>
              <a:gd name="connsiteX87" fmla="*/ 42967 w 1352654"/>
              <a:gd name="connsiteY87" fmla="*/ 3021805 h 3233738"/>
              <a:gd name="connsiteX88" fmla="*/ 38206 w 1352654"/>
              <a:gd name="connsiteY88" fmla="*/ 3045618 h 3233738"/>
              <a:gd name="connsiteX89" fmla="*/ 19155 w 1352654"/>
              <a:gd name="connsiteY89" fmla="*/ 3081336 h 3233738"/>
              <a:gd name="connsiteX90" fmla="*/ 26299 w 1352654"/>
              <a:gd name="connsiteY90" fmla="*/ 3119436 h 3233738"/>
              <a:gd name="connsiteX91" fmla="*/ 105 w 1352654"/>
              <a:gd name="connsiteY91" fmla="*/ 3133724 h 3233738"/>
              <a:gd name="connsiteX92" fmla="*/ 16774 w 1352654"/>
              <a:gd name="connsiteY92" fmla="*/ 3176587 h 3233738"/>
              <a:gd name="connsiteX93" fmla="*/ 2485 w 1352654"/>
              <a:gd name="connsiteY93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381140 w 1352688"/>
              <a:gd name="connsiteY67" fmla="*/ 2255042 h 3233738"/>
              <a:gd name="connsiteX68" fmla="*/ 333514 w 1352688"/>
              <a:gd name="connsiteY68" fmla="*/ 2243137 h 3233738"/>
              <a:gd name="connsiteX69" fmla="*/ 354945 w 1352688"/>
              <a:gd name="connsiteY69" fmla="*/ 2300287 h 3233738"/>
              <a:gd name="connsiteX70" fmla="*/ 343039 w 1352688"/>
              <a:gd name="connsiteY70" fmla="*/ 2336006 h 3233738"/>
              <a:gd name="connsiteX71" fmla="*/ 316846 w 1352688"/>
              <a:gd name="connsiteY71" fmla="*/ 2350293 h 3233738"/>
              <a:gd name="connsiteX72" fmla="*/ 295414 w 1352688"/>
              <a:gd name="connsiteY72" fmla="*/ 2362200 h 3233738"/>
              <a:gd name="connsiteX73" fmla="*/ 321608 w 1352688"/>
              <a:gd name="connsiteY73" fmla="*/ 2378868 h 3233738"/>
              <a:gd name="connsiteX74" fmla="*/ 333514 w 1352688"/>
              <a:gd name="connsiteY74" fmla="*/ 2397918 h 3233738"/>
              <a:gd name="connsiteX75" fmla="*/ 312083 w 1352688"/>
              <a:gd name="connsiteY75" fmla="*/ 2414586 h 3233738"/>
              <a:gd name="connsiteX76" fmla="*/ 285889 w 1352688"/>
              <a:gd name="connsiteY76" fmla="*/ 2433637 h 3233738"/>
              <a:gd name="connsiteX77" fmla="*/ 250171 w 1352688"/>
              <a:gd name="connsiteY77" fmla="*/ 2471737 h 3233738"/>
              <a:gd name="connsiteX78" fmla="*/ 200164 w 1352688"/>
              <a:gd name="connsiteY78" fmla="*/ 2533650 h 3233738"/>
              <a:gd name="connsiteX79" fmla="*/ 173970 w 1352688"/>
              <a:gd name="connsiteY79" fmla="*/ 2612230 h 3233738"/>
              <a:gd name="connsiteX80" fmla="*/ 188258 w 1352688"/>
              <a:gd name="connsiteY80" fmla="*/ 2652712 h 3233738"/>
              <a:gd name="connsiteX81" fmla="*/ 178733 w 1352688"/>
              <a:gd name="connsiteY81" fmla="*/ 2688431 h 3233738"/>
              <a:gd name="connsiteX82" fmla="*/ 116821 w 1352688"/>
              <a:gd name="connsiteY82" fmla="*/ 2764630 h 3233738"/>
              <a:gd name="connsiteX83" fmla="*/ 100151 w 1352688"/>
              <a:gd name="connsiteY83" fmla="*/ 2809874 h 3233738"/>
              <a:gd name="connsiteX84" fmla="*/ 88245 w 1352688"/>
              <a:gd name="connsiteY84" fmla="*/ 2864643 h 3233738"/>
              <a:gd name="connsiteX85" fmla="*/ 88245 w 1352688"/>
              <a:gd name="connsiteY85" fmla="*/ 2950368 h 3233738"/>
              <a:gd name="connsiteX86" fmla="*/ 66814 w 1352688"/>
              <a:gd name="connsiteY86" fmla="*/ 2988468 h 3233738"/>
              <a:gd name="connsiteX87" fmla="*/ 43001 w 1352688"/>
              <a:gd name="connsiteY87" fmla="*/ 3021805 h 3233738"/>
              <a:gd name="connsiteX88" fmla="*/ 38240 w 1352688"/>
              <a:gd name="connsiteY88" fmla="*/ 3045618 h 3233738"/>
              <a:gd name="connsiteX89" fmla="*/ 19189 w 1352688"/>
              <a:gd name="connsiteY89" fmla="*/ 3081336 h 3233738"/>
              <a:gd name="connsiteX90" fmla="*/ 19189 w 1352688"/>
              <a:gd name="connsiteY90" fmla="*/ 3117055 h 3233738"/>
              <a:gd name="connsiteX91" fmla="*/ 139 w 1352688"/>
              <a:gd name="connsiteY91" fmla="*/ 3133724 h 3233738"/>
              <a:gd name="connsiteX92" fmla="*/ 16808 w 1352688"/>
              <a:gd name="connsiteY92" fmla="*/ 3176587 h 3233738"/>
              <a:gd name="connsiteX93" fmla="*/ 2519 w 1352688"/>
              <a:gd name="connsiteY93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381140 w 1352688"/>
              <a:gd name="connsiteY67" fmla="*/ 2255042 h 3233738"/>
              <a:gd name="connsiteX68" fmla="*/ 333514 w 1352688"/>
              <a:gd name="connsiteY68" fmla="*/ 2243137 h 3233738"/>
              <a:gd name="connsiteX69" fmla="*/ 354945 w 1352688"/>
              <a:gd name="connsiteY69" fmla="*/ 2300287 h 3233738"/>
              <a:gd name="connsiteX70" fmla="*/ 343039 w 1352688"/>
              <a:gd name="connsiteY70" fmla="*/ 2336006 h 3233738"/>
              <a:gd name="connsiteX71" fmla="*/ 316846 w 1352688"/>
              <a:gd name="connsiteY71" fmla="*/ 2350293 h 3233738"/>
              <a:gd name="connsiteX72" fmla="*/ 295414 w 1352688"/>
              <a:gd name="connsiteY72" fmla="*/ 2362200 h 3233738"/>
              <a:gd name="connsiteX73" fmla="*/ 321608 w 1352688"/>
              <a:gd name="connsiteY73" fmla="*/ 2378868 h 3233738"/>
              <a:gd name="connsiteX74" fmla="*/ 333514 w 1352688"/>
              <a:gd name="connsiteY74" fmla="*/ 2397918 h 3233738"/>
              <a:gd name="connsiteX75" fmla="*/ 312083 w 1352688"/>
              <a:gd name="connsiteY75" fmla="*/ 2414586 h 3233738"/>
              <a:gd name="connsiteX76" fmla="*/ 285889 w 1352688"/>
              <a:gd name="connsiteY76" fmla="*/ 2433637 h 3233738"/>
              <a:gd name="connsiteX77" fmla="*/ 250171 w 1352688"/>
              <a:gd name="connsiteY77" fmla="*/ 2471737 h 3233738"/>
              <a:gd name="connsiteX78" fmla="*/ 200164 w 1352688"/>
              <a:gd name="connsiteY78" fmla="*/ 2533650 h 3233738"/>
              <a:gd name="connsiteX79" fmla="*/ 173970 w 1352688"/>
              <a:gd name="connsiteY79" fmla="*/ 2612230 h 3233738"/>
              <a:gd name="connsiteX80" fmla="*/ 188258 w 1352688"/>
              <a:gd name="connsiteY80" fmla="*/ 2652712 h 3233738"/>
              <a:gd name="connsiteX81" fmla="*/ 178733 w 1352688"/>
              <a:gd name="connsiteY81" fmla="*/ 2688431 h 3233738"/>
              <a:gd name="connsiteX82" fmla="*/ 116821 w 1352688"/>
              <a:gd name="connsiteY82" fmla="*/ 2764630 h 3233738"/>
              <a:gd name="connsiteX83" fmla="*/ 100151 w 1352688"/>
              <a:gd name="connsiteY83" fmla="*/ 2809874 h 3233738"/>
              <a:gd name="connsiteX84" fmla="*/ 88245 w 1352688"/>
              <a:gd name="connsiteY84" fmla="*/ 2864643 h 3233738"/>
              <a:gd name="connsiteX85" fmla="*/ 88245 w 1352688"/>
              <a:gd name="connsiteY85" fmla="*/ 2950368 h 3233738"/>
              <a:gd name="connsiteX86" fmla="*/ 66814 w 1352688"/>
              <a:gd name="connsiteY86" fmla="*/ 2988468 h 3233738"/>
              <a:gd name="connsiteX87" fmla="*/ 43001 w 1352688"/>
              <a:gd name="connsiteY87" fmla="*/ 3021805 h 3233738"/>
              <a:gd name="connsiteX88" fmla="*/ 38240 w 1352688"/>
              <a:gd name="connsiteY88" fmla="*/ 3045618 h 3233738"/>
              <a:gd name="connsiteX89" fmla="*/ 19189 w 1352688"/>
              <a:gd name="connsiteY89" fmla="*/ 3081336 h 3233738"/>
              <a:gd name="connsiteX90" fmla="*/ 19189 w 1352688"/>
              <a:gd name="connsiteY90" fmla="*/ 3117055 h 3233738"/>
              <a:gd name="connsiteX91" fmla="*/ 139 w 1352688"/>
              <a:gd name="connsiteY91" fmla="*/ 3133724 h 3233738"/>
              <a:gd name="connsiteX92" fmla="*/ 16808 w 1352688"/>
              <a:gd name="connsiteY92" fmla="*/ 3176587 h 3233738"/>
              <a:gd name="connsiteX93" fmla="*/ 2519 w 1352688"/>
              <a:gd name="connsiteY93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381140 w 1352688"/>
              <a:gd name="connsiteY67" fmla="*/ 2255042 h 3233738"/>
              <a:gd name="connsiteX68" fmla="*/ 333514 w 1352688"/>
              <a:gd name="connsiteY68" fmla="*/ 2243137 h 3233738"/>
              <a:gd name="connsiteX69" fmla="*/ 354945 w 1352688"/>
              <a:gd name="connsiteY69" fmla="*/ 2300287 h 3233738"/>
              <a:gd name="connsiteX70" fmla="*/ 343039 w 1352688"/>
              <a:gd name="connsiteY70" fmla="*/ 2336006 h 3233738"/>
              <a:gd name="connsiteX71" fmla="*/ 316846 w 1352688"/>
              <a:gd name="connsiteY71" fmla="*/ 2350293 h 3233738"/>
              <a:gd name="connsiteX72" fmla="*/ 295414 w 1352688"/>
              <a:gd name="connsiteY72" fmla="*/ 2362200 h 3233738"/>
              <a:gd name="connsiteX73" fmla="*/ 321608 w 1352688"/>
              <a:gd name="connsiteY73" fmla="*/ 2378868 h 3233738"/>
              <a:gd name="connsiteX74" fmla="*/ 333514 w 1352688"/>
              <a:gd name="connsiteY74" fmla="*/ 2397918 h 3233738"/>
              <a:gd name="connsiteX75" fmla="*/ 312083 w 1352688"/>
              <a:gd name="connsiteY75" fmla="*/ 2414586 h 3233738"/>
              <a:gd name="connsiteX76" fmla="*/ 285889 w 1352688"/>
              <a:gd name="connsiteY76" fmla="*/ 2433637 h 3233738"/>
              <a:gd name="connsiteX77" fmla="*/ 250171 w 1352688"/>
              <a:gd name="connsiteY77" fmla="*/ 2471737 h 3233738"/>
              <a:gd name="connsiteX78" fmla="*/ 200164 w 1352688"/>
              <a:gd name="connsiteY78" fmla="*/ 2533650 h 3233738"/>
              <a:gd name="connsiteX79" fmla="*/ 173970 w 1352688"/>
              <a:gd name="connsiteY79" fmla="*/ 2612230 h 3233738"/>
              <a:gd name="connsiteX80" fmla="*/ 188258 w 1352688"/>
              <a:gd name="connsiteY80" fmla="*/ 2652712 h 3233738"/>
              <a:gd name="connsiteX81" fmla="*/ 178733 w 1352688"/>
              <a:gd name="connsiteY81" fmla="*/ 2688431 h 3233738"/>
              <a:gd name="connsiteX82" fmla="*/ 116821 w 1352688"/>
              <a:gd name="connsiteY82" fmla="*/ 2764630 h 3233738"/>
              <a:gd name="connsiteX83" fmla="*/ 100151 w 1352688"/>
              <a:gd name="connsiteY83" fmla="*/ 2809874 h 3233738"/>
              <a:gd name="connsiteX84" fmla="*/ 88245 w 1352688"/>
              <a:gd name="connsiteY84" fmla="*/ 2864643 h 3233738"/>
              <a:gd name="connsiteX85" fmla="*/ 88245 w 1352688"/>
              <a:gd name="connsiteY85" fmla="*/ 2950368 h 3233738"/>
              <a:gd name="connsiteX86" fmla="*/ 66814 w 1352688"/>
              <a:gd name="connsiteY86" fmla="*/ 2988468 h 3233738"/>
              <a:gd name="connsiteX87" fmla="*/ 43001 w 1352688"/>
              <a:gd name="connsiteY87" fmla="*/ 3021805 h 3233738"/>
              <a:gd name="connsiteX88" fmla="*/ 38240 w 1352688"/>
              <a:gd name="connsiteY88" fmla="*/ 3045618 h 3233738"/>
              <a:gd name="connsiteX89" fmla="*/ 19189 w 1352688"/>
              <a:gd name="connsiteY89" fmla="*/ 3081336 h 3233738"/>
              <a:gd name="connsiteX90" fmla="*/ 19189 w 1352688"/>
              <a:gd name="connsiteY90" fmla="*/ 3117055 h 3233738"/>
              <a:gd name="connsiteX91" fmla="*/ 139 w 1352688"/>
              <a:gd name="connsiteY91" fmla="*/ 3133724 h 3233738"/>
              <a:gd name="connsiteX92" fmla="*/ 12045 w 1352688"/>
              <a:gd name="connsiteY92" fmla="*/ 3176587 h 3233738"/>
              <a:gd name="connsiteX93" fmla="*/ 2519 w 1352688"/>
              <a:gd name="connsiteY93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381140 w 1352688"/>
              <a:gd name="connsiteY67" fmla="*/ 2255042 h 3233738"/>
              <a:gd name="connsiteX68" fmla="*/ 333514 w 1352688"/>
              <a:gd name="connsiteY68" fmla="*/ 2243137 h 3233738"/>
              <a:gd name="connsiteX69" fmla="*/ 354945 w 1352688"/>
              <a:gd name="connsiteY69" fmla="*/ 2300287 h 3233738"/>
              <a:gd name="connsiteX70" fmla="*/ 343039 w 1352688"/>
              <a:gd name="connsiteY70" fmla="*/ 2336006 h 3233738"/>
              <a:gd name="connsiteX71" fmla="*/ 314465 w 1352688"/>
              <a:gd name="connsiteY71" fmla="*/ 2343149 h 3233738"/>
              <a:gd name="connsiteX72" fmla="*/ 295414 w 1352688"/>
              <a:gd name="connsiteY72" fmla="*/ 2362200 h 3233738"/>
              <a:gd name="connsiteX73" fmla="*/ 321608 w 1352688"/>
              <a:gd name="connsiteY73" fmla="*/ 2378868 h 3233738"/>
              <a:gd name="connsiteX74" fmla="*/ 333514 w 1352688"/>
              <a:gd name="connsiteY74" fmla="*/ 2397918 h 3233738"/>
              <a:gd name="connsiteX75" fmla="*/ 312083 w 1352688"/>
              <a:gd name="connsiteY75" fmla="*/ 2414586 h 3233738"/>
              <a:gd name="connsiteX76" fmla="*/ 285889 w 1352688"/>
              <a:gd name="connsiteY76" fmla="*/ 2433637 h 3233738"/>
              <a:gd name="connsiteX77" fmla="*/ 250171 w 1352688"/>
              <a:gd name="connsiteY77" fmla="*/ 2471737 h 3233738"/>
              <a:gd name="connsiteX78" fmla="*/ 200164 w 1352688"/>
              <a:gd name="connsiteY78" fmla="*/ 2533650 h 3233738"/>
              <a:gd name="connsiteX79" fmla="*/ 173970 w 1352688"/>
              <a:gd name="connsiteY79" fmla="*/ 2612230 h 3233738"/>
              <a:gd name="connsiteX80" fmla="*/ 188258 w 1352688"/>
              <a:gd name="connsiteY80" fmla="*/ 2652712 h 3233738"/>
              <a:gd name="connsiteX81" fmla="*/ 178733 w 1352688"/>
              <a:gd name="connsiteY81" fmla="*/ 2688431 h 3233738"/>
              <a:gd name="connsiteX82" fmla="*/ 116821 w 1352688"/>
              <a:gd name="connsiteY82" fmla="*/ 2764630 h 3233738"/>
              <a:gd name="connsiteX83" fmla="*/ 100151 w 1352688"/>
              <a:gd name="connsiteY83" fmla="*/ 2809874 h 3233738"/>
              <a:gd name="connsiteX84" fmla="*/ 88245 w 1352688"/>
              <a:gd name="connsiteY84" fmla="*/ 2864643 h 3233738"/>
              <a:gd name="connsiteX85" fmla="*/ 88245 w 1352688"/>
              <a:gd name="connsiteY85" fmla="*/ 2950368 h 3233738"/>
              <a:gd name="connsiteX86" fmla="*/ 66814 w 1352688"/>
              <a:gd name="connsiteY86" fmla="*/ 2988468 h 3233738"/>
              <a:gd name="connsiteX87" fmla="*/ 43001 w 1352688"/>
              <a:gd name="connsiteY87" fmla="*/ 3021805 h 3233738"/>
              <a:gd name="connsiteX88" fmla="*/ 38240 w 1352688"/>
              <a:gd name="connsiteY88" fmla="*/ 3045618 h 3233738"/>
              <a:gd name="connsiteX89" fmla="*/ 19189 w 1352688"/>
              <a:gd name="connsiteY89" fmla="*/ 3081336 h 3233738"/>
              <a:gd name="connsiteX90" fmla="*/ 19189 w 1352688"/>
              <a:gd name="connsiteY90" fmla="*/ 3117055 h 3233738"/>
              <a:gd name="connsiteX91" fmla="*/ 139 w 1352688"/>
              <a:gd name="connsiteY91" fmla="*/ 3133724 h 3233738"/>
              <a:gd name="connsiteX92" fmla="*/ 12045 w 1352688"/>
              <a:gd name="connsiteY92" fmla="*/ 3176587 h 3233738"/>
              <a:gd name="connsiteX93" fmla="*/ 2519 w 1352688"/>
              <a:gd name="connsiteY93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381140 w 1352688"/>
              <a:gd name="connsiteY67" fmla="*/ 2255042 h 3233738"/>
              <a:gd name="connsiteX68" fmla="*/ 333514 w 1352688"/>
              <a:gd name="connsiteY68" fmla="*/ 2243137 h 3233738"/>
              <a:gd name="connsiteX69" fmla="*/ 354945 w 1352688"/>
              <a:gd name="connsiteY69" fmla="*/ 2300287 h 3233738"/>
              <a:gd name="connsiteX70" fmla="*/ 343039 w 1352688"/>
              <a:gd name="connsiteY70" fmla="*/ 2336006 h 3233738"/>
              <a:gd name="connsiteX71" fmla="*/ 271603 w 1352688"/>
              <a:gd name="connsiteY71" fmla="*/ 2290761 h 3233738"/>
              <a:gd name="connsiteX72" fmla="*/ 295414 w 1352688"/>
              <a:gd name="connsiteY72" fmla="*/ 2362200 h 3233738"/>
              <a:gd name="connsiteX73" fmla="*/ 321608 w 1352688"/>
              <a:gd name="connsiteY73" fmla="*/ 2378868 h 3233738"/>
              <a:gd name="connsiteX74" fmla="*/ 333514 w 1352688"/>
              <a:gd name="connsiteY74" fmla="*/ 2397918 h 3233738"/>
              <a:gd name="connsiteX75" fmla="*/ 312083 w 1352688"/>
              <a:gd name="connsiteY75" fmla="*/ 2414586 h 3233738"/>
              <a:gd name="connsiteX76" fmla="*/ 285889 w 1352688"/>
              <a:gd name="connsiteY76" fmla="*/ 2433637 h 3233738"/>
              <a:gd name="connsiteX77" fmla="*/ 250171 w 1352688"/>
              <a:gd name="connsiteY77" fmla="*/ 2471737 h 3233738"/>
              <a:gd name="connsiteX78" fmla="*/ 200164 w 1352688"/>
              <a:gd name="connsiteY78" fmla="*/ 2533650 h 3233738"/>
              <a:gd name="connsiteX79" fmla="*/ 173970 w 1352688"/>
              <a:gd name="connsiteY79" fmla="*/ 2612230 h 3233738"/>
              <a:gd name="connsiteX80" fmla="*/ 188258 w 1352688"/>
              <a:gd name="connsiteY80" fmla="*/ 2652712 h 3233738"/>
              <a:gd name="connsiteX81" fmla="*/ 178733 w 1352688"/>
              <a:gd name="connsiteY81" fmla="*/ 2688431 h 3233738"/>
              <a:gd name="connsiteX82" fmla="*/ 116821 w 1352688"/>
              <a:gd name="connsiteY82" fmla="*/ 2764630 h 3233738"/>
              <a:gd name="connsiteX83" fmla="*/ 100151 w 1352688"/>
              <a:gd name="connsiteY83" fmla="*/ 2809874 h 3233738"/>
              <a:gd name="connsiteX84" fmla="*/ 88245 w 1352688"/>
              <a:gd name="connsiteY84" fmla="*/ 2864643 h 3233738"/>
              <a:gd name="connsiteX85" fmla="*/ 88245 w 1352688"/>
              <a:gd name="connsiteY85" fmla="*/ 2950368 h 3233738"/>
              <a:gd name="connsiteX86" fmla="*/ 66814 w 1352688"/>
              <a:gd name="connsiteY86" fmla="*/ 2988468 h 3233738"/>
              <a:gd name="connsiteX87" fmla="*/ 43001 w 1352688"/>
              <a:gd name="connsiteY87" fmla="*/ 3021805 h 3233738"/>
              <a:gd name="connsiteX88" fmla="*/ 38240 w 1352688"/>
              <a:gd name="connsiteY88" fmla="*/ 3045618 h 3233738"/>
              <a:gd name="connsiteX89" fmla="*/ 19189 w 1352688"/>
              <a:gd name="connsiteY89" fmla="*/ 3081336 h 3233738"/>
              <a:gd name="connsiteX90" fmla="*/ 19189 w 1352688"/>
              <a:gd name="connsiteY90" fmla="*/ 3117055 h 3233738"/>
              <a:gd name="connsiteX91" fmla="*/ 139 w 1352688"/>
              <a:gd name="connsiteY91" fmla="*/ 3133724 h 3233738"/>
              <a:gd name="connsiteX92" fmla="*/ 12045 w 1352688"/>
              <a:gd name="connsiteY92" fmla="*/ 3176587 h 3233738"/>
              <a:gd name="connsiteX93" fmla="*/ 2519 w 1352688"/>
              <a:gd name="connsiteY93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381140 w 1352688"/>
              <a:gd name="connsiteY67" fmla="*/ 2255042 h 3233738"/>
              <a:gd name="connsiteX68" fmla="*/ 333514 w 1352688"/>
              <a:gd name="connsiteY68" fmla="*/ 2243137 h 3233738"/>
              <a:gd name="connsiteX69" fmla="*/ 354945 w 1352688"/>
              <a:gd name="connsiteY69" fmla="*/ 2300287 h 3233738"/>
              <a:gd name="connsiteX70" fmla="*/ 343039 w 1352688"/>
              <a:gd name="connsiteY70" fmla="*/ 2336006 h 3233738"/>
              <a:gd name="connsiteX71" fmla="*/ 271603 w 1352688"/>
              <a:gd name="connsiteY71" fmla="*/ 2290761 h 3233738"/>
              <a:gd name="connsiteX72" fmla="*/ 281126 w 1352688"/>
              <a:gd name="connsiteY72" fmla="*/ 2333624 h 3233738"/>
              <a:gd name="connsiteX73" fmla="*/ 295414 w 1352688"/>
              <a:gd name="connsiteY73" fmla="*/ 2362200 h 3233738"/>
              <a:gd name="connsiteX74" fmla="*/ 321608 w 1352688"/>
              <a:gd name="connsiteY74" fmla="*/ 2378868 h 3233738"/>
              <a:gd name="connsiteX75" fmla="*/ 333514 w 1352688"/>
              <a:gd name="connsiteY75" fmla="*/ 2397918 h 3233738"/>
              <a:gd name="connsiteX76" fmla="*/ 312083 w 1352688"/>
              <a:gd name="connsiteY76" fmla="*/ 2414586 h 3233738"/>
              <a:gd name="connsiteX77" fmla="*/ 285889 w 1352688"/>
              <a:gd name="connsiteY77" fmla="*/ 2433637 h 3233738"/>
              <a:gd name="connsiteX78" fmla="*/ 250171 w 1352688"/>
              <a:gd name="connsiteY78" fmla="*/ 2471737 h 3233738"/>
              <a:gd name="connsiteX79" fmla="*/ 200164 w 1352688"/>
              <a:gd name="connsiteY79" fmla="*/ 2533650 h 3233738"/>
              <a:gd name="connsiteX80" fmla="*/ 173970 w 1352688"/>
              <a:gd name="connsiteY80" fmla="*/ 2612230 h 3233738"/>
              <a:gd name="connsiteX81" fmla="*/ 188258 w 1352688"/>
              <a:gd name="connsiteY81" fmla="*/ 2652712 h 3233738"/>
              <a:gd name="connsiteX82" fmla="*/ 178733 w 1352688"/>
              <a:gd name="connsiteY82" fmla="*/ 2688431 h 3233738"/>
              <a:gd name="connsiteX83" fmla="*/ 116821 w 1352688"/>
              <a:gd name="connsiteY83" fmla="*/ 2764630 h 3233738"/>
              <a:gd name="connsiteX84" fmla="*/ 100151 w 1352688"/>
              <a:gd name="connsiteY84" fmla="*/ 2809874 h 3233738"/>
              <a:gd name="connsiteX85" fmla="*/ 88245 w 1352688"/>
              <a:gd name="connsiteY85" fmla="*/ 2864643 h 3233738"/>
              <a:gd name="connsiteX86" fmla="*/ 88245 w 1352688"/>
              <a:gd name="connsiteY86" fmla="*/ 2950368 h 3233738"/>
              <a:gd name="connsiteX87" fmla="*/ 66814 w 1352688"/>
              <a:gd name="connsiteY87" fmla="*/ 2988468 h 3233738"/>
              <a:gd name="connsiteX88" fmla="*/ 43001 w 1352688"/>
              <a:gd name="connsiteY88" fmla="*/ 3021805 h 3233738"/>
              <a:gd name="connsiteX89" fmla="*/ 38240 w 1352688"/>
              <a:gd name="connsiteY89" fmla="*/ 3045618 h 3233738"/>
              <a:gd name="connsiteX90" fmla="*/ 19189 w 1352688"/>
              <a:gd name="connsiteY90" fmla="*/ 3081336 h 3233738"/>
              <a:gd name="connsiteX91" fmla="*/ 19189 w 1352688"/>
              <a:gd name="connsiteY91" fmla="*/ 3117055 h 3233738"/>
              <a:gd name="connsiteX92" fmla="*/ 139 w 1352688"/>
              <a:gd name="connsiteY92" fmla="*/ 3133724 h 3233738"/>
              <a:gd name="connsiteX93" fmla="*/ 12045 w 1352688"/>
              <a:gd name="connsiteY93" fmla="*/ 3176587 h 3233738"/>
              <a:gd name="connsiteX94" fmla="*/ 2519 w 1352688"/>
              <a:gd name="connsiteY94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381140 w 1352688"/>
              <a:gd name="connsiteY67" fmla="*/ 2255042 h 3233738"/>
              <a:gd name="connsiteX68" fmla="*/ 333514 w 1352688"/>
              <a:gd name="connsiteY68" fmla="*/ 2243137 h 3233738"/>
              <a:gd name="connsiteX69" fmla="*/ 354945 w 1352688"/>
              <a:gd name="connsiteY69" fmla="*/ 2300287 h 3233738"/>
              <a:gd name="connsiteX70" fmla="*/ 343039 w 1352688"/>
              <a:gd name="connsiteY70" fmla="*/ 2336006 h 3233738"/>
              <a:gd name="connsiteX71" fmla="*/ 307319 w 1352688"/>
              <a:gd name="connsiteY71" fmla="*/ 2312193 h 3233738"/>
              <a:gd name="connsiteX72" fmla="*/ 271603 w 1352688"/>
              <a:gd name="connsiteY72" fmla="*/ 2290761 h 3233738"/>
              <a:gd name="connsiteX73" fmla="*/ 281126 w 1352688"/>
              <a:gd name="connsiteY73" fmla="*/ 2333624 h 3233738"/>
              <a:gd name="connsiteX74" fmla="*/ 295414 w 1352688"/>
              <a:gd name="connsiteY74" fmla="*/ 2362200 h 3233738"/>
              <a:gd name="connsiteX75" fmla="*/ 321608 w 1352688"/>
              <a:gd name="connsiteY75" fmla="*/ 2378868 h 3233738"/>
              <a:gd name="connsiteX76" fmla="*/ 333514 w 1352688"/>
              <a:gd name="connsiteY76" fmla="*/ 2397918 h 3233738"/>
              <a:gd name="connsiteX77" fmla="*/ 312083 w 1352688"/>
              <a:gd name="connsiteY77" fmla="*/ 2414586 h 3233738"/>
              <a:gd name="connsiteX78" fmla="*/ 285889 w 1352688"/>
              <a:gd name="connsiteY78" fmla="*/ 2433637 h 3233738"/>
              <a:gd name="connsiteX79" fmla="*/ 250171 w 1352688"/>
              <a:gd name="connsiteY79" fmla="*/ 2471737 h 3233738"/>
              <a:gd name="connsiteX80" fmla="*/ 200164 w 1352688"/>
              <a:gd name="connsiteY80" fmla="*/ 2533650 h 3233738"/>
              <a:gd name="connsiteX81" fmla="*/ 173970 w 1352688"/>
              <a:gd name="connsiteY81" fmla="*/ 2612230 h 3233738"/>
              <a:gd name="connsiteX82" fmla="*/ 188258 w 1352688"/>
              <a:gd name="connsiteY82" fmla="*/ 2652712 h 3233738"/>
              <a:gd name="connsiteX83" fmla="*/ 178733 w 1352688"/>
              <a:gd name="connsiteY83" fmla="*/ 2688431 h 3233738"/>
              <a:gd name="connsiteX84" fmla="*/ 116821 w 1352688"/>
              <a:gd name="connsiteY84" fmla="*/ 2764630 h 3233738"/>
              <a:gd name="connsiteX85" fmla="*/ 100151 w 1352688"/>
              <a:gd name="connsiteY85" fmla="*/ 2809874 h 3233738"/>
              <a:gd name="connsiteX86" fmla="*/ 88245 w 1352688"/>
              <a:gd name="connsiteY86" fmla="*/ 2864643 h 3233738"/>
              <a:gd name="connsiteX87" fmla="*/ 88245 w 1352688"/>
              <a:gd name="connsiteY87" fmla="*/ 2950368 h 3233738"/>
              <a:gd name="connsiteX88" fmla="*/ 66814 w 1352688"/>
              <a:gd name="connsiteY88" fmla="*/ 2988468 h 3233738"/>
              <a:gd name="connsiteX89" fmla="*/ 43001 w 1352688"/>
              <a:gd name="connsiteY89" fmla="*/ 3021805 h 3233738"/>
              <a:gd name="connsiteX90" fmla="*/ 38240 w 1352688"/>
              <a:gd name="connsiteY90" fmla="*/ 3045618 h 3233738"/>
              <a:gd name="connsiteX91" fmla="*/ 19189 w 1352688"/>
              <a:gd name="connsiteY91" fmla="*/ 3081336 h 3233738"/>
              <a:gd name="connsiteX92" fmla="*/ 19189 w 1352688"/>
              <a:gd name="connsiteY92" fmla="*/ 3117055 h 3233738"/>
              <a:gd name="connsiteX93" fmla="*/ 139 w 1352688"/>
              <a:gd name="connsiteY93" fmla="*/ 3133724 h 3233738"/>
              <a:gd name="connsiteX94" fmla="*/ 12045 w 1352688"/>
              <a:gd name="connsiteY94" fmla="*/ 3176587 h 3233738"/>
              <a:gd name="connsiteX95" fmla="*/ 2519 w 1352688"/>
              <a:gd name="connsiteY95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381140 w 1352688"/>
              <a:gd name="connsiteY67" fmla="*/ 2255042 h 3233738"/>
              <a:gd name="connsiteX68" fmla="*/ 333514 w 1352688"/>
              <a:gd name="connsiteY68" fmla="*/ 2243137 h 3233738"/>
              <a:gd name="connsiteX69" fmla="*/ 354945 w 1352688"/>
              <a:gd name="connsiteY69" fmla="*/ 2300287 h 3233738"/>
              <a:gd name="connsiteX70" fmla="*/ 343039 w 1352688"/>
              <a:gd name="connsiteY70" fmla="*/ 2336006 h 3233738"/>
              <a:gd name="connsiteX71" fmla="*/ 316844 w 1352688"/>
              <a:gd name="connsiteY71" fmla="*/ 2340768 h 3233738"/>
              <a:gd name="connsiteX72" fmla="*/ 271603 w 1352688"/>
              <a:gd name="connsiteY72" fmla="*/ 2290761 h 3233738"/>
              <a:gd name="connsiteX73" fmla="*/ 281126 w 1352688"/>
              <a:gd name="connsiteY73" fmla="*/ 2333624 h 3233738"/>
              <a:gd name="connsiteX74" fmla="*/ 295414 w 1352688"/>
              <a:gd name="connsiteY74" fmla="*/ 2362200 h 3233738"/>
              <a:gd name="connsiteX75" fmla="*/ 321608 w 1352688"/>
              <a:gd name="connsiteY75" fmla="*/ 2378868 h 3233738"/>
              <a:gd name="connsiteX76" fmla="*/ 333514 w 1352688"/>
              <a:gd name="connsiteY76" fmla="*/ 2397918 h 3233738"/>
              <a:gd name="connsiteX77" fmla="*/ 312083 w 1352688"/>
              <a:gd name="connsiteY77" fmla="*/ 2414586 h 3233738"/>
              <a:gd name="connsiteX78" fmla="*/ 285889 w 1352688"/>
              <a:gd name="connsiteY78" fmla="*/ 2433637 h 3233738"/>
              <a:gd name="connsiteX79" fmla="*/ 250171 w 1352688"/>
              <a:gd name="connsiteY79" fmla="*/ 2471737 h 3233738"/>
              <a:gd name="connsiteX80" fmla="*/ 200164 w 1352688"/>
              <a:gd name="connsiteY80" fmla="*/ 2533650 h 3233738"/>
              <a:gd name="connsiteX81" fmla="*/ 173970 w 1352688"/>
              <a:gd name="connsiteY81" fmla="*/ 2612230 h 3233738"/>
              <a:gd name="connsiteX82" fmla="*/ 188258 w 1352688"/>
              <a:gd name="connsiteY82" fmla="*/ 2652712 h 3233738"/>
              <a:gd name="connsiteX83" fmla="*/ 178733 w 1352688"/>
              <a:gd name="connsiteY83" fmla="*/ 2688431 h 3233738"/>
              <a:gd name="connsiteX84" fmla="*/ 116821 w 1352688"/>
              <a:gd name="connsiteY84" fmla="*/ 2764630 h 3233738"/>
              <a:gd name="connsiteX85" fmla="*/ 100151 w 1352688"/>
              <a:gd name="connsiteY85" fmla="*/ 2809874 h 3233738"/>
              <a:gd name="connsiteX86" fmla="*/ 88245 w 1352688"/>
              <a:gd name="connsiteY86" fmla="*/ 2864643 h 3233738"/>
              <a:gd name="connsiteX87" fmla="*/ 88245 w 1352688"/>
              <a:gd name="connsiteY87" fmla="*/ 2950368 h 3233738"/>
              <a:gd name="connsiteX88" fmla="*/ 66814 w 1352688"/>
              <a:gd name="connsiteY88" fmla="*/ 2988468 h 3233738"/>
              <a:gd name="connsiteX89" fmla="*/ 43001 w 1352688"/>
              <a:gd name="connsiteY89" fmla="*/ 3021805 h 3233738"/>
              <a:gd name="connsiteX90" fmla="*/ 38240 w 1352688"/>
              <a:gd name="connsiteY90" fmla="*/ 3045618 h 3233738"/>
              <a:gd name="connsiteX91" fmla="*/ 19189 w 1352688"/>
              <a:gd name="connsiteY91" fmla="*/ 3081336 h 3233738"/>
              <a:gd name="connsiteX92" fmla="*/ 19189 w 1352688"/>
              <a:gd name="connsiteY92" fmla="*/ 3117055 h 3233738"/>
              <a:gd name="connsiteX93" fmla="*/ 139 w 1352688"/>
              <a:gd name="connsiteY93" fmla="*/ 3133724 h 3233738"/>
              <a:gd name="connsiteX94" fmla="*/ 12045 w 1352688"/>
              <a:gd name="connsiteY94" fmla="*/ 3176587 h 3233738"/>
              <a:gd name="connsiteX95" fmla="*/ 2519 w 1352688"/>
              <a:gd name="connsiteY95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381140 w 1352688"/>
              <a:gd name="connsiteY67" fmla="*/ 2255042 h 3233738"/>
              <a:gd name="connsiteX68" fmla="*/ 333514 w 1352688"/>
              <a:gd name="connsiteY68" fmla="*/ 2243137 h 3233738"/>
              <a:gd name="connsiteX69" fmla="*/ 354945 w 1352688"/>
              <a:gd name="connsiteY69" fmla="*/ 2300287 h 3233738"/>
              <a:gd name="connsiteX70" fmla="*/ 343039 w 1352688"/>
              <a:gd name="connsiteY70" fmla="*/ 2336006 h 3233738"/>
              <a:gd name="connsiteX71" fmla="*/ 316844 w 1352688"/>
              <a:gd name="connsiteY71" fmla="*/ 2340768 h 3233738"/>
              <a:gd name="connsiteX72" fmla="*/ 302560 w 1352688"/>
              <a:gd name="connsiteY72" fmla="*/ 2343148 h 3233738"/>
              <a:gd name="connsiteX73" fmla="*/ 281126 w 1352688"/>
              <a:gd name="connsiteY73" fmla="*/ 2333624 h 3233738"/>
              <a:gd name="connsiteX74" fmla="*/ 295414 w 1352688"/>
              <a:gd name="connsiteY74" fmla="*/ 2362200 h 3233738"/>
              <a:gd name="connsiteX75" fmla="*/ 321608 w 1352688"/>
              <a:gd name="connsiteY75" fmla="*/ 2378868 h 3233738"/>
              <a:gd name="connsiteX76" fmla="*/ 333514 w 1352688"/>
              <a:gd name="connsiteY76" fmla="*/ 2397918 h 3233738"/>
              <a:gd name="connsiteX77" fmla="*/ 312083 w 1352688"/>
              <a:gd name="connsiteY77" fmla="*/ 2414586 h 3233738"/>
              <a:gd name="connsiteX78" fmla="*/ 285889 w 1352688"/>
              <a:gd name="connsiteY78" fmla="*/ 2433637 h 3233738"/>
              <a:gd name="connsiteX79" fmla="*/ 250171 w 1352688"/>
              <a:gd name="connsiteY79" fmla="*/ 2471737 h 3233738"/>
              <a:gd name="connsiteX80" fmla="*/ 200164 w 1352688"/>
              <a:gd name="connsiteY80" fmla="*/ 2533650 h 3233738"/>
              <a:gd name="connsiteX81" fmla="*/ 173970 w 1352688"/>
              <a:gd name="connsiteY81" fmla="*/ 2612230 h 3233738"/>
              <a:gd name="connsiteX82" fmla="*/ 188258 w 1352688"/>
              <a:gd name="connsiteY82" fmla="*/ 2652712 h 3233738"/>
              <a:gd name="connsiteX83" fmla="*/ 178733 w 1352688"/>
              <a:gd name="connsiteY83" fmla="*/ 2688431 h 3233738"/>
              <a:gd name="connsiteX84" fmla="*/ 116821 w 1352688"/>
              <a:gd name="connsiteY84" fmla="*/ 2764630 h 3233738"/>
              <a:gd name="connsiteX85" fmla="*/ 100151 w 1352688"/>
              <a:gd name="connsiteY85" fmla="*/ 2809874 h 3233738"/>
              <a:gd name="connsiteX86" fmla="*/ 88245 w 1352688"/>
              <a:gd name="connsiteY86" fmla="*/ 2864643 h 3233738"/>
              <a:gd name="connsiteX87" fmla="*/ 88245 w 1352688"/>
              <a:gd name="connsiteY87" fmla="*/ 2950368 h 3233738"/>
              <a:gd name="connsiteX88" fmla="*/ 66814 w 1352688"/>
              <a:gd name="connsiteY88" fmla="*/ 2988468 h 3233738"/>
              <a:gd name="connsiteX89" fmla="*/ 43001 w 1352688"/>
              <a:gd name="connsiteY89" fmla="*/ 3021805 h 3233738"/>
              <a:gd name="connsiteX90" fmla="*/ 38240 w 1352688"/>
              <a:gd name="connsiteY90" fmla="*/ 3045618 h 3233738"/>
              <a:gd name="connsiteX91" fmla="*/ 19189 w 1352688"/>
              <a:gd name="connsiteY91" fmla="*/ 3081336 h 3233738"/>
              <a:gd name="connsiteX92" fmla="*/ 19189 w 1352688"/>
              <a:gd name="connsiteY92" fmla="*/ 3117055 h 3233738"/>
              <a:gd name="connsiteX93" fmla="*/ 139 w 1352688"/>
              <a:gd name="connsiteY93" fmla="*/ 3133724 h 3233738"/>
              <a:gd name="connsiteX94" fmla="*/ 12045 w 1352688"/>
              <a:gd name="connsiteY94" fmla="*/ 3176587 h 3233738"/>
              <a:gd name="connsiteX95" fmla="*/ 2519 w 1352688"/>
              <a:gd name="connsiteY95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381140 w 1352688"/>
              <a:gd name="connsiteY67" fmla="*/ 2255042 h 3233738"/>
              <a:gd name="connsiteX68" fmla="*/ 333514 w 1352688"/>
              <a:gd name="connsiteY68" fmla="*/ 2243137 h 3233738"/>
              <a:gd name="connsiteX69" fmla="*/ 354945 w 1352688"/>
              <a:gd name="connsiteY69" fmla="*/ 2300287 h 3233738"/>
              <a:gd name="connsiteX70" fmla="*/ 343039 w 1352688"/>
              <a:gd name="connsiteY70" fmla="*/ 2336006 h 3233738"/>
              <a:gd name="connsiteX71" fmla="*/ 316844 w 1352688"/>
              <a:gd name="connsiteY71" fmla="*/ 2340768 h 3233738"/>
              <a:gd name="connsiteX72" fmla="*/ 302560 w 1352688"/>
              <a:gd name="connsiteY72" fmla="*/ 2343148 h 3233738"/>
              <a:gd name="connsiteX73" fmla="*/ 281126 w 1352688"/>
              <a:gd name="connsiteY73" fmla="*/ 2333624 h 3233738"/>
              <a:gd name="connsiteX74" fmla="*/ 302557 w 1352688"/>
              <a:gd name="connsiteY74" fmla="*/ 2366962 h 3233738"/>
              <a:gd name="connsiteX75" fmla="*/ 321608 w 1352688"/>
              <a:gd name="connsiteY75" fmla="*/ 2378868 h 3233738"/>
              <a:gd name="connsiteX76" fmla="*/ 333514 w 1352688"/>
              <a:gd name="connsiteY76" fmla="*/ 2397918 h 3233738"/>
              <a:gd name="connsiteX77" fmla="*/ 312083 w 1352688"/>
              <a:gd name="connsiteY77" fmla="*/ 2414586 h 3233738"/>
              <a:gd name="connsiteX78" fmla="*/ 285889 w 1352688"/>
              <a:gd name="connsiteY78" fmla="*/ 2433637 h 3233738"/>
              <a:gd name="connsiteX79" fmla="*/ 250171 w 1352688"/>
              <a:gd name="connsiteY79" fmla="*/ 2471737 h 3233738"/>
              <a:gd name="connsiteX80" fmla="*/ 200164 w 1352688"/>
              <a:gd name="connsiteY80" fmla="*/ 2533650 h 3233738"/>
              <a:gd name="connsiteX81" fmla="*/ 173970 w 1352688"/>
              <a:gd name="connsiteY81" fmla="*/ 2612230 h 3233738"/>
              <a:gd name="connsiteX82" fmla="*/ 188258 w 1352688"/>
              <a:gd name="connsiteY82" fmla="*/ 2652712 h 3233738"/>
              <a:gd name="connsiteX83" fmla="*/ 178733 w 1352688"/>
              <a:gd name="connsiteY83" fmla="*/ 2688431 h 3233738"/>
              <a:gd name="connsiteX84" fmla="*/ 116821 w 1352688"/>
              <a:gd name="connsiteY84" fmla="*/ 2764630 h 3233738"/>
              <a:gd name="connsiteX85" fmla="*/ 100151 w 1352688"/>
              <a:gd name="connsiteY85" fmla="*/ 2809874 h 3233738"/>
              <a:gd name="connsiteX86" fmla="*/ 88245 w 1352688"/>
              <a:gd name="connsiteY86" fmla="*/ 2864643 h 3233738"/>
              <a:gd name="connsiteX87" fmla="*/ 88245 w 1352688"/>
              <a:gd name="connsiteY87" fmla="*/ 2950368 h 3233738"/>
              <a:gd name="connsiteX88" fmla="*/ 66814 w 1352688"/>
              <a:gd name="connsiteY88" fmla="*/ 2988468 h 3233738"/>
              <a:gd name="connsiteX89" fmla="*/ 43001 w 1352688"/>
              <a:gd name="connsiteY89" fmla="*/ 3021805 h 3233738"/>
              <a:gd name="connsiteX90" fmla="*/ 38240 w 1352688"/>
              <a:gd name="connsiteY90" fmla="*/ 3045618 h 3233738"/>
              <a:gd name="connsiteX91" fmla="*/ 19189 w 1352688"/>
              <a:gd name="connsiteY91" fmla="*/ 3081336 h 3233738"/>
              <a:gd name="connsiteX92" fmla="*/ 19189 w 1352688"/>
              <a:gd name="connsiteY92" fmla="*/ 3117055 h 3233738"/>
              <a:gd name="connsiteX93" fmla="*/ 139 w 1352688"/>
              <a:gd name="connsiteY93" fmla="*/ 3133724 h 3233738"/>
              <a:gd name="connsiteX94" fmla="*/ 12045 w 1352688"/>
              <a:gd name="connsiteY94" fmla="*/ 3176587 h 3233738"/>
              <a:gd name="connsiteX95" fmla="*/ 2519 w 1352688"/>
              <a:gd name="connsiteY95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381140 w 1352688"/>
              <a:gd name="connsiteY67" fmla="*/ 2255042 h 3233738"/>
              <a:gd name="connsiteX68" fmla="*/ 333514 w 1352688"/>
              <a:gd name="connsiteY68" fmla="*/ 2243137 h 3233738"/>
              <a:gd name="connsiteX69" fmla="*/ 354945 w 1352688"/>
              <a:gd name="connsiteY69" fmla="*/ 2300287 h 3233738"/>
              <a:gd name="connsiteX70" fmla="*/ 343039 w 1352688"/>
              <a:gd name="connsiteY70" fmla="*/ 2336006 h 3233738"/>
              <a:gd name="connsiteX71" fmla="*/ 316844 w 1352688"/>
              <a:gd name="connsiteY71" fmla="*/ 2340768 h 3233738"/>
              <a:gd name="connsiteX72" fmla="*/ 302560 w 1352688"/>
              <a:gd name="connsiteY72" fmla="*/ 2343148 h 3233738"/>
              <a:gd name="connsiteX73" fmla="*/ 295414 w 1352688"/>
              <a:gd name="connsiteY73" fmla="*/ 2352674 h 3233738"/>
              <a:gd name="connsiteX74" fmla="*/ 302557 w 1352688"/>
              <a:gd name="connsiteY74" fmla="*/ 2366962 h 3233738"/>
              <a:gd name="connsiteX75" fmla="*/ 321608 w 1352688"/>
              <a:gd name="connsiteY75" fmla="*/ 2378868 h 3233738"/>
              <a:gd name="connsiteX76" fmla="*/ 333514 w 1352688"/>
              <a:gd name="connsiteY76" fmla="*/ 2397918 h 3233738"/>
              <a:gd name="connsiteX77" fmla="*/ 312083 w 1352688"/>
              <a:gd name="connsiteY77" fmla="*/ 2414586 h 3233738"/>
              <a:gd name="connsiteX78" fmla="*/ 285889 w 1352688"/>
              <a:gd name="connsiteY78" fmla="*/ 2433637 h 3233738"/>
              <a:gd name="connsiteX79" fmla="*/ 250171 w 1352688"/>
              <a:gd name="connsiteY79" fmla="*/ 2471737 h 3233738"/>
              <a:gd name="connsiteX80" fmla="*/ 200164 w 1352688"/>
              <a:gd name="connsiteY80" fmla="*/ 2533650 h 3233738"/>
              <a:gd name="connsiteX81" fmla="*/ 173970 w 1352688"/>
              <a:gd name="connsiteY81" fmla="*/ 2612230 h 3233738"/>
              <a:gd name="connsiteX82" fmla="*/ 188258 w 1352688"/>
              <a:gd name="connsiteY82" fmla="*/ 2652712 h 3233738"/>
              <a:gd name="connsiteX83" fmla="*/ 178733 w 1352688"/>
              <a:gd name="connsiteY83" fmla="*/ 2688431 h 3233738"/>
              <a:gd name="connsiteX84" fmla="*/ 116821 w 1352688"/>
              <a:gd name="connsiteY84" fmla="*/ 2764630 h 3233738"/>
              <a:gd name="connsiteX85" fmla="*/ 100151 w 1352688"/>
              <a:gd name="connsiteY85" fmla="*/ 2809874 h 3233738"/>
              <a:gd name="connsiteX86" fmla="*/ 88245 w 1352688"/>
              <a:gd name="connsiteY86" fmla="*/ 2864643 h 3233738"/>
              <a:gd name="connsiteX87" fmla="*/ 88245 w 1352688"/>
              <a:gd name="connsiteY87" fmla="*/ 2950368 h 3233738"/>
              <a:gd name="connsiteX88" fmla="*/ 66814 w 1352688"/>
              <a:gd name="connsiteY88" fmla="*/ 2988468 h 3233738"/>
              <a:gd name="connsiteX89" fmla="*/ 43001 w 1352688"/>
              <a:gd name="connsiteY89" fmla="*/ 3021805 h 3233738"/>
              <a:gd name="connsiteX90" fmla="*/ 38240 w 1352688"/>
              <a:gd name="connsiteY90" fmla="*/ 3045618 h 3233738"/>
              <a:gd name="connsiteX91" fmla="*/ 19189 w 1352688"/>
              <a:gd name="connsiteY91" fmla="*/ 3081336 h 3233738"/>
              <a:gd name="connsiteX92" fmla="*/ 19189 w 1352688"/>
              <a:gd name="connsiteY92" fmla="*/ 3117055 h 3233738"/>
              <a:gd name="connsiteX93" fmla="*/ 139 w 1352688"/>
              <a:gd name="connsiteY93" fmla="*/ 3133724 h 3233738"/>
              <a:gd name="connsiteX94" fmla="*/ 12045 w 1352688"/>
              <a:gd name="connsiteY94" fmla="*/ 3176587 h 3233738"/>
              <a:gd name="connsiteX95" fmla="*/ 2519 w 1352688"/>
              <a:gd name="connsiteY95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381140 w 1352688"/>
              <a:gd name="connsiteY67" fmla="*/ 2255042 h 3233738"/>
              <a:gd name="connsiteX68" fmla="*/ 254933 w 1352688"/>
              <a:gd name="connsiteY68" fmla="*/ 2181225 h 3233738"/>
              <a:gd name="connsiteX69" fmla="*/ 354945 w 1352688"/>
              <a:gd name="connsiteY69" fmla="*/ 2300287 h 3233738"/>
              <a:gd name="connsiteX70" fmla="*/ 343039 w 1352688"/>
              <a:gd name="connsiteY70" fmla="*/ 2336006 h 3233738"/>
              <a:gd name="connsiteX71" fmla="*/ 316844 w 1352688"/>
              <a:gd name="connsiteY71" fmla="*/ 2340768 h 3233738"/>
              <a:gd name="connsiteX72" fmla="*/ 302560 w 1352688"/>
              <a:gd name="connsiteY72" fmla="*/ 2343148 h 3233738"/>
              <a:gd name="connsiteX73" fmla="*/ 295414 w 1352688"/>
              <a:gd name="connsiteY73" fmla="*/ 2352674 h 3233738"/>
              <a:gd name="connsiteX74" fmla="*/ 302557 w 1352688"/>
              <a:gd name="connsiteY74" fmla="*/ 2366962 h 3233738"/>
              <a:gd name="connsiteX75" fmla="*/ 321608 w 1352688"/>
              <a:gd name="connsiteY75" fmla="*/ 2378868 h 3233738"/>
              <a:gd name="connsiteX76" fmla="*/ 333514 w 1352688"/>
              <a:gd name="connsiteY76" fmla="*/ 2397918 h 3233738"/>
              <a:gd name="connsiteX77" fmla="*/ 312083 w 1352688"/>
              <a:gd name="connsiteY77" fmla="*/ 2414586 h 3233738"/>
              <a:gd name="connsiteX78" fmla="*/ 285889 w 1352688"/>
              <a:gd name="connsiteY78" fmla="*/ 2433637 h 3233738"/>
              <a:gd name="connsiteX79" fmla="*/ 250171 w 1352688"/>
              <a:gd name="connsiteY79" fmla="*/ 2471737 h 3233738"/>
              <a:gd name="connsiteX80" fmla="*/ 200164 w 1352688"/>
              <a:gd name="connsiteY80" fmla="*/ 2533650 h 3233738"/>
              <a:gd name="connsiteX81" fmla="*/ 173970 w 1352688"/>
              <a:gd name="connsiteY81" fmla="*/ 2612230 h 3233738"/>
              <a:gd name="connsiteX82" fmla="*/ 188258 w 1352688"/>
              <a:gd name="connsiteY82" fmla="*/ 2652712 h 3233738"/>
              <a:gd name="connsiteX83" fmla="*/ 178733 w 1352688"/>
              <a:gd name="connsiteY83" fmla="*/ 2688431 h 3233738"/>
              <a:gd name="connsiteX84" fmla="*/ 116821 w 1352688"/>
              <a:gd name="connsiteY84" fmla="*/ 2764630 h 3233738"/>
              <a:gd name="connsiteX85" fmla="*/ 100151 w 1352688"/>
              <a:gd name="connsiteY85" fmla="*/ 2809874 h 3233738"/>
              <a:gd name="connsiteX86" fmla="*/ 88245 w 1352688"/>
              <a:gd name="connsiteY86" fmla="*/ 2864643 h 3233738"/>
              <a:gd name="connsiteX87" fmla="*/ 88245 w 1352688"/>
              <a:gd name="connsiteY87" fmla="*/ 2950368 h 3233738"/>
              <a:gd name="connsiteX88" fmla="*/ 66814 w 1352688"/>
              <a:gd name="connsiteY88" fmla="*/ 2988468 h 3233738"/>
              <a:gd name="connsiteX89" fmla="*/ 43001 w 1352688"/>
              <a:gd name="connsiteY89" fmla="*/ 3021805 h 3233738"/>
              <a:gd name="connsiteX90" fmla="*/ 38240 w 1352688"/>
              <a:gd name="connsiteY90" fmla="*/ 3045618 h 3233738"/>
              <a:gd name="connsiteX91" fmla="*/ 19189 w 1352688"/>
              <a:gd name="connsiteY91" fmla="*/ 3081336 h 3233738"/>
              <a:gd name="connsiteX92" fmla="*/ 19189 w 1352688"/>
              <a:gd name="connsiteY92" fmla="*/ 3117055 h 3233738"/>
              <a:gd name="connsiteX93" fmla="*/ 139 w 1352688"/>
              <a:gd name="connsiteY93" fmla="*/ 3133724 h 3233738"/>
              <a:gd name="connsiteX94" fmla="*/ 12045 w 1352688"/>
              <a:gd name="connsiteY94" fmla="*/ 3176587 h 3233738"/>
              <a:gd name="connsiteX95" fmla="*/ 2519 w 1352688"/>
              <a:gd name="connsiteY95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381140 w 1352688"/>
              <a:gd name="connsiteY67" fmla="*/ 2255042 h 3233738"/>
              <a:gd name="connsiteX68" fmla="*/ 331132 w 1352688"/>
              <a:gd name="connsiteY68" fmla="*/ 2226468 h 3233738"/>
              <a:gd name="connsiteX69" fmla="*/ 254933 w 1352688"/>
              <a:gd name="connsiteY69" fmla="*/ 2181225 h 3233738"/>
              <a:gd name="connsiteX70" fmla="*/ 354945 w 1352688"/>
              <a:gd name="connsiteY70" fmla="*/ 2300287 h 3233738"/>
              <a:gd name="connsiteX71" fmla="*/ 343039 w 1352688"/>
              <a:gd name="connsiteY71" fmla="*/ 2336006 h 3233738"/>
              <a:gd name="connsiteX72" fmla="*/ 316844 w 1352688"/>
              <a:gd name="connsiteY72" fmla="*/ 2340768 h 3233738"/>
              <a:gd name="connsiteX73" fmla="*/ 302560 w 1352688"/>
              <a:gd name="connsiteY73" fmla="*/ 2343148 h 3233738"/>
              <a:gd name="connsiteX74" fmla="*/ 295414 w 1352688"/>
              <a:gd name="connsiteY74" fmla="*/ 2352674 h 3233738"/>
              <a:gd name="connsiteX75" fmla="*/ 302557 w 1352688"/>
              <a:gd name="connsiteY75" fmla="*/ 2366962 h 3233738"/>
              <a:gd name="connsiteX76" fmla="*/ 321608 w 1352688"/>
              <a:gd name="connsiteY76" fmla="*/ 2378868 h 3233738"/>
              <a:gd name="connsiteX77" fmla="*/ 333514 w 1352688"/>
              <a:gd name="connsiteY77" fmla="*/ 2397918 h 3233738"/>
              <a:gd name="connsiteX78" fmla="*/ 312083 w 1352688"/>
              <a:gd name="connsiteY78" fmla="*/ 2414586 h 3233738"/>
              <a:gd name="connsiteX79" fmla="*/ 285889 w 1352688"/>
              <a:gd name="connsiteY79" fmla="*/ 2433637 h 3233738"/>
              <a:gd name="connsiteX80" fmla="*/ 250171 w 1352688"/>
              <a:gd name="connsiteY80" fmla="*/ 2471737 h 3233738"/>
              <a:gd name="connsiteX81" fmla="*/ 200164 w 1352688"/>
              <a:gd name="connsiteY81" fmla="*/ 2533650 h 3233738"/>
              <a:gd name="connsiteX82" fmla="*/ 173970 w 1352688"/>
              <a:gd name="connsiteY82" fmla="*/ 2612230 h 3233738"/>
              <a:gd name="connsiteX83" fmla="*/ 188258 w 1352688"/>
              <a:gd name="connsiteY83" fmla="*/ 2652712 h 3233738"/>
              <a:gd name="connsiteX84" fmla="*/ 178733 w 1352688"/>
              <a:gd name="connsiteY84" fmla="*/ 2688431 h 3233738"/>
              <a:gd name="connsiteX85" fmla="*/ 116821 w 1352688"/>
              <a:gd name="connsiteY85" fmla="*/ 2764630 h 3233738"/>
              <a:gd name="connsiteX86" fmla="*/ 100151 w 1352688"/>
              <a:gd name="connsiteY86" fmla="*/ 2809874 h 3233738"/>
              <a:gd name="connsiteX87" fmla="*/ 88245 w 1352688"/>
              <a:gd name="connsiteY87" fmla="*/ 2864643 h 3233738"/>
              <a:gd name="connsiteX88" fmla="*/ 88245 w 1352688"/>
              <a:gd name="connsiteY88" fmla="*/ 2950368 h 3233738"/>
              <a:gd name="connsiteX89" fmla="*/ 66814 w 1352688"/>
              <a:gd name="connsiteY89" fmla="*/ 2988468 h 3233738"/>
              <a:gd name="connsiteX90" fmla="*/ 43001 w 1352688"/>
              <a:gd name="connsiteY90" fmla="*/ 3021805 h 3233738"/>
              <a:gd name="connsiteX91" fmla="*/ 38240 w 1352688"/>
              <a:gd name="connsiteY91" fmla="*/ 3045618 h 3233738"/>
              <a:gd name="connsiteX92" fmla="*/ 19189 w 1352688"/>
              <a:gd name="connsiteY92" fmla="*/ 3081336 h 3233738"/>
              <a:gd name="connsiteX93" fmla="*/ 19189 w 1352688"/>
              <a:gd name="connsiteY93" fmla="*/ 3117055 h 3233738"/>
              <a:gd name="connsiteX94" fmla="*/ 139 w 1352688"/>
              <a:gd name="connsiteY94" fmla="*/ 3133724 h 3233738"/>
              <a:gd name="connsiteX95" fmla="*/ 12045 w 1352688"/>
              <a:gd name="connsiteY95" fmla="*/ 3176587 h 3233738"/>
              <a:gd name="connsiteX96" fmla="*/ 2519 w 1352688"/>
              <a:gd name="connsiteY96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381140 w 1352688"/>
              <a:gd name="connsiteY67" fmla="*/ 2255042 h 3233738"/>
              <a:gd name="connsiteX68" fmla="*/ 331132 w 1352688"/>
              <a:gd name="connsiteY68" fmla="*/ 2226468 h 3233738"/>
              <a:gd name="connsiteX69" fmla="*/ 254933 w 1352688"/>
              <a:gd name="connsiteY69" fmla="*/ 2181225 h 3233738"/>
              <a:gd name="connsiteX70" fmla="*/ 316844 w 1352688"/>
              <a:gd name="connsiteY70" fmla="*/ 2250280 h 3233738"/>
              <a:gd name="connsiteX71" fmla="*/ 354945 w 1352688"/>
              <a:gd name="connsiteY71" fmla="*/ 2300287 h 3233738"/>
              <a:gd name="connsiteX72" fmla="*/ 343039 w 1352688"/>
              <a:gd name="connsiteY72" fmla="*/ 2336006 h 3233738"/>
              <a:gd name="connsiteX73" fmla="*/ 316844 w 1352688"/>
              <a:gd name="connsiteY73" fmla="*/ 2340768 h 3233738"/>
              <a:gd name="connsiteX74" fmla="*/ 302560 w 1352688"/>
              <a:gd name="connsiteY74" fmla="*/ 2343148 h 3233738"/>
              <a:gd name="connsiteX75" fmla="*/ 295414 w 1352688"/>
              <a:gd name="connsiteY75" fmla="*/ 2352674 h 3233738"/>
              <a:gd name="connsiteX76" fmla="*/ 302557 w 1352688"/>
              <a:gd name="connsiteY76" fmla="*/ 2366962 h 3233738"/>
              <a:gd name="connsiteX77" fmla="*/ 321608 w 1352688"/>
              <a:gd name="connsiteY77" fmla="*/ 2378868 h 3233738"/>
              <a:gd name="connsiteX78" fmla="*/ 333514 w 1352688"/>
              <a:gd name="connsiteY78" fmla="*/ 2397918 h 3233738"/>
              <a:gd name="connsiteX79" fmla="*/ 312083 w 1352688"/>
              <a:gd name="connsiteY79" fmla="*/ 2414586 h 3233738"/>
              <a:gd name="connsiteX80" fmla="*/ 285889 w 1352688"/>
              <a:gd name="connsiteY80" fmla="*/ 2433637 h 3233738"/>
              <a:gd name="connsiteX81" fmla="*/ 250171 w 1352688"/>
              <a:gd name="connsiteY81" fmla="*/ 2471737 h 3233738"/>
              <a:gd name="connsiteX82" fmla="*/ 200164 w 1352688"/>
              <a:gd name="connsiteY82" fmla="*/ 2533650 h 3233738"/>
              <a:gd name="connsiteX83" fmla="*/ 173970 w 1352688"/>
              <a:gd name="connsiteY83" fmla="*/ 2612230 h 3233738"/>
              <a:gd name="connsiteX84" fmla="*/ 188258 w 1352688"/>
              <a:gd name="connsiteY84" fmla="*/ 2652712 h 3233738"/>
              <a:gd name="connsiteX85" fmla="*/ 178733 w 1352688"/>
              <a:gd name="connsiteY85" fmla="*/ 2688431 h 3233738"/>
              <a:gd name="connsiteX86" fmla="*/ 116821 w 1352688"/>
              <a:gd name="connsiteY86" fmla="*/ 2764630 h 3233738"/>
              <a:gd name="connsiteX87" fmla="*/ 100151 w 1352688"/>
              <a:gd name="connsiteY87" fmla="*/ 2809874 h 3233738"/>
              <a:gd name="connsiteX88" fmla="*/ 88245 w 1352688"/>
              <a:gd name="connsiteY88" fmla="*/ 2864643 h 3233738"/>
              <a:gd name="connsiteX89" fmla="*/ 88245 w 1352688"/>
              <a:gd name="connsiteY89" fmla="*/ 2950368 h 3233738"/>
              <a:gd name="connsiteX90" fmla="*/ 66814 w 1352688"/>
              <a:gd name="connsiteY90" fmla="*/ 2988468 h 3233738"/>
              <a:gd name="connsiteX91" fmla="*/ 43001 w 1352688"/>
              <a:gd name="connsiteY91" fmla="*/ 3021805 h 3233738"/>
              <a:gd name="connsiteX92" fmla="*/ 38240 w 1352688"/>
              <a:gd name="connsiteY92" fmla="*/ 3045618 h 3233738"/>
              <a:gd name="connsiteX93" fmla="*/ 19189 w 1352688"/>
              <a:gd name="connsiteY93" fmla="*/ 3081336 h 3233738"/>
              <a:gd name="connsiteX94" fmla="*/ 19189 w 1352688"/>
              <a:gd name="connsiteY94" fmla="*/ 3117055 h 3233738"/>
              <a:gd name="connsiteX95" fmla="*/ 139 w 1352688"/>
              <a:gd name="connsiteY95" fmla="*/ 3133724 h 3233738"/>
              <a:gd name="connsiteX96" fmla="*/ 12045 w 1352688"/>
              <a:gd name="connsiteY96" fmla="*/ 3176587 h 3233738"/>
              <a:gd name="connsiteX97" fmla="*/ 2519 w 1352688"/>
              <a:gd name="connsiteY97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381140 w 1352688"/>
              <a:gd name="connsiteY67" fmla="*/ 2255042 h 3233738"/>
              <a:gd name="connsiteX68" fmla="*/ 331132 w 1352688"/>
              <a:gd name="connsiteY68" fmla="*/ 2226468 h 3233738"/>
              <a:gd name="connsiteX69" fmla="*/ 293032 w 1352688"/>
              <a:gd name="connsiteY69" fmla="*/ 2200274 h 3233738"/>
              <a:gd name="connsiteX70" fmla="*/ 254933 w 1352688"/>
              <a:gd name="connsiteY70" fmla="*/ 2181225 h 3233738"/>
              <a:gd name="connsiteX71" fmla="*/ 316844 w 1352688"/>
              <a:gd name="connsiteY71" fmla="*/ 2250280 h 3233738"/>
              <a:gd name="connsiteX72" fmla="*/ 354945 w 1352688"/>
              <a:gd name="connsiteY72" fmla="*/ 2300287 h 3233738"/>
              <a:gd name="connsiteX73" fmla="*/ 343039 w 1352688"/>
              <a:gd name="connsiteY73" fmla="*/ 2336006 h 3233738"/>
              <a:gd name="connsiteX74" fmla="*/ 316844 w 1352688"/>
              <a:gd name="connsiteY74" fmla="*/ 2340768 h 3233738"/>
              <a:gd name="connsiteX75" fmla="*/ 302560 w 1352688"/>
              <a:gd name="connsiteY75" fmla="*/ 2343148 h 3233738"/>
              <a:gd name="connsiteX76" fmla="*/ 295414 w 1352688"/>
              <a:gd name="connsiteY76" fmla="*/ 2352674 h 3233738"/>
              <a:gd name="connsiteX77" fmla="*/ 302557 w 1352688"/>
              <a:gd name="connsiteY77" fmla="*/ 2366962 h 3233738"/>
              <a:gd name="connsiteX78" fmla="*/ 321608 w 1352688"/>
              <a:gd name="connsiteY78" fmla="*/ 2378868 h 3233738"/>
              <a:gd name="connsiteX79" fmla="*/ 333514 w 1352688"/>
              <a:gd name="connsiteY79" fmla="*/ 2397918 h 3233738"/>
              <a:gd name="connsiteX80" fmla="*/ 312083 w 1352688"/>
              <a:gd name="connsiteY80" fmla="*/ 2414586 h 3233738"/>
              <a:gd name="connsiteX81" fmla="*/ 285889 w 1352688"/>
              <a:gd name="connsiteY81" fmla="*/ 2433637 h 3233738"/>
              <a:gd name="connsiteX82" fmla="*/ 250171 w 1352688"/>
              <a:gd name="connsiteY82" fmla="*/ 2471737 h 3233738"/>
              <a:gd name="connsiteX83" fmla="*/ 200164 w 1352688"/>
              <a:gd name="connsiteY83" fmla="*/ 2533650 h 3233738"/>
              <a:gd name="connsiteX84" fmla="*/ 173970 w 1352688"/>
              <a:gd name="connsiteY84" fmla="*/ 2612230 h 3233738"/>
              <a:gd name="connsiteX85" fmla="*/ 188258 w 1352688"/>
              <a:gd name="connsiteY85" fmla="*/ 2652712 h 3233738"/>
              <a:gd name="connsiteX86" fmla="*/ 178733 w 1352688"/>
              <a:gd name="connsiteY86" fmla="*/ 2688431 h 3233738"/>
              <a:gd name="connsiteX87" fmla="*/ 116821 w 1352688"/>
              <a:gd name="connsiteY87" fmla="*/ 2764630 h 3233738"/>
              <a:gd name="connsiteX88" fmla="*/ 100151 w 1352688"/>
              <a:gd name="connsiteY88" fmla="*/ 2809874 h 3233738"/>
              <a:gd name="connsiteX89" fmla="*/ 88245 w 1352688"/>
              <a:gd name="connsiteY89" fmla="*/ 2864643 h 3233738"/>
              <a:gd name="connsiteX90" fmla="*/ 88245 w 1352688"/>
              <a:gd name="connsiteY90" fmla="*/ 2950368 h 3233738"/>
              <a:gd name="connsiteX91" fmla="*/ 66814 w 1352688"/>
              <a:gd name="connsiteY91" fmla="*/ 2988468 h 3233738"/>
              <a:gd name="connsiteX92" fmla="*/ 43001 w 1352688"/>
              <a:gd name="connsiteY92" fmla="*/ 3021805 h 3233738"/>
              <a:gd name="connsiteX93" fmla="*/ 38240 w 1352688"/>
              <a:gd name="connsiteY93" fmla="*/ 3045618 h 3233738"/>
              <a:gd name="connsiteX94" fmla="*/ 19189 w 1352688"/>
              <a:gd name="connsiteY94" fmla="*/ 3081336 h 3233738"/>
              <a:gd name="connsiteX95" fmla="*/ 19189 w 1352688"/>
              <a:gd name="connsiteY95" fmla="*/ 3117055 h 3233738"/>
              <a:gd name="connsiteX96" fmla="*/ 139 w 1352688"/>
              <a:gd name="connsiteY96" fmla="*/ 3133724 h 3233738"/>
              <a:gd name="connsiteX97" fmla="*/ 12045 w 1352688"/>
              <a:gd name="connsiteY97" fmla="*/ 3176587 h 3233738"/>
              <a:gd name="connsiteX98" fmla="*/ 2519 w 1352688"/>
              <a:gd name="connsiteY98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381140 w 1352688"/>
              <a:gd name="connsiteY67" fmla="*/ 2255042 h 3233738"/>
              <a:gd name="connsiteX68" fmla="*/ 347801 w 1352688"/>
              <a:gd name="connsiteY68" fmla="*/ 2235993 h 3233738"/>
              <a:gd name="connsiteX69" fmla="*/ 293032 w 1352688"/>
              <a:gd name="connsiteY69" fmla="*/ 2200274 h 3233738"/>
              <a:gd name="connsiteX70" fmla="*/ 254933 w 1352688"/>
              <a:gd name="connsiteY70" fmla="*/ 2181225 h 3233738"/>
              <a:gd name="connsiteX71" fmla="*/ 316844 w 1352688"/>
              <a:gd name="connsiteY71" fmla="*/ 2250280 h 3233738"/>
              <a:gd name="connsiteX72" fmla="*/ 354945 w 1352688"/>
              <a:gd name="connsiteY72" fmla="*/ 2300287 h 3233738"/>
              <a:gd name="connsiteX73" fmla="*/ 343039 w 1352688"/>
              <a:gd name="connsiteY73" fmla="*/ 2336006 h 3233738"/>
              <a:gd name="connsiteX74" fmla="*/ 316844 w 1352688"/>
              <a:gd name="connsiteY74" fmla="*/ 2340768 h 3233738"/>
              <a:gd name="connsiteX75" fmla="*/ 302560 w 1352688"/>
              <a:gd name="connsiteY75" fmla="*/ 2343148 h 3233738"/>
              <a:gd name="connsiteX76" fmla="*/ 295414 w 1352688"/>
              <a:gd name="connsiteY76" fmla="*/ 2352674 h 3233738"/>
              <a:gd name="connsiteX77" fmla="*/ 302557 w 1352688"/>
              <a:gd name="connsiteY77" fmla="*/ 2366962 h 3233738"/>
              <a:gd name="connsiteX78" fmla="*/ 321608 w 1352688"/>
              <a:gd name="connsiteY78" fmla="*/ 2378868 h 3233738"/>
              <a:gd name="connsiteX79" fmla="*/ 333514 w 1352688"/>
              <a:gd name="connsiteY79" fmla="*/ 2397918 h 3233738"/>
              <a:gd name="connsiteX80" fmla="*/ 312083 w 1352688"/>
              <a:gd name="connsiteY80" fmla="*/ 2414586 h 3233738"/>
              <a:gd name="connsiteX81" fmla="*/ 285889 w 1352688"/>
              <a:gd name="connsiteY81" fmla="*/ 2433637 h 3233738"/>
              <a:gd name="connsiteX82" fmla="*/ 250171 w 1352688"/>
              <a:gd name="connsiteY82" fmla="*/ 2471737 h 3233738"/>
              <a:gd name="connsiteX83" fmla="*/ 200164 w 1352688"/>
              <a:gd name="connsiteY83" fmla="*/ 2533650 h 3233738"/>
              <a:gd name="connsiteX84" fmla="*/ 173970 w 1352688"/>
              <a:gd name="connsiteY84" fmla="*/ 2612230 h 3233738"/>
              <a:gd name="connsiteX85" fmla="*/ 188258 w 1352688"/>
              <a:gd name="connsiteY85" fmla="*/ 2652712 h 3233738"/>
              <a:gd name="connsiteX86" fmla="*/ 178733 w 1352688"/>
              <a:gd name="connsiteY86" fmla="*/ 2688431 h 3233738"/>
              <a:gd name="connsiteX87" fmla="*/ 116821 w 1352688"/>
              <a:gd name="connsiteY87" fmla="*/ 2764630 h 3233738"/>
              <a:gd name="connsiteX88" fmla="*/ 100151 w 1352688"/>
              <a:gd name="connsiteY88" fmla="*/ 2809874 h 3233738"/>
              <a:gd name="connsiteX89" fmla="*/ 88245 w 1352688"/>
              <a:gd name="connsiteY89" fmla="*/ 2864643 h 3233738"/>
              <a:gd name="connsiteX90" fmla="*/ 88245 w 1352688"/>
              <a:gd name="connsiteY90" fmla="*/ 2950368 h 3233738"/>
              <a:gd name="connsiteX91" fmla="*/ 66814 w 1352688"/>
              <a:gd name="connsiteY91" fmla="*/ 2988468 h 3233738"/>
              <a:gd name="connsiteX92" fmla="*/ 43001 w 1352688"/>
              <a:gd name="connsiteY92" fmla="*/ 3021805 h 3233738"/>
              <a:gd name="connsiteX93" fmla="*/ 38240 w 1352688"/>
              <a:gd name="connsiteY93" fmla="*/ 3045618 h 3233738"/>
              <a:gd name="connsiteX94" fmla="*/ 19189 w 1352688"/>
              <a:gd name="connsiteY94" fmla="*/ 3081336 h 3233738"/>
              <a:gd name="connsiteX95" fmla="*/ 19189 w 1352688"/>
              <a:gd name="connsiteY95" fmla="*/ 3117055 h 3233738"/>
              <a:gd name="connsiteX96" fmla="*/ 139 w 1352688"/>
              <a:gd name="connsiteY96" fmla="*/ 3133724 h 3233738"/>
              <a:gd name="connsiteX97" fmla="*/ 12045 w 1352688"/>
              <a:gd name="connsiteY97" fmla="*/ 3176587 h 3233738"/>
              <a:gd name="connsiteX98" fmla="*/ 2519 w 1352688"/>
              <a:gd name="connsiteY98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381140 w 1352688"/>
              <a:gd name="connsiteY67" fmla="*/ 2255042 h 3233738"/>
              <a:gd name="connsiteX68" fmla="*/ 347801 w 1352688"/>
              <a:gd name="connsiteY68" fmla="*/ 2235993 h 3233738"/>
              <a:gd name="connsiteX69" fmla="*/ 331132 w 1352688"/>
              <a:gd name="connsiteY69" fmla="*/ 2228849 h 3233738"/>
              <a:gd name="connsiteX70" fmla="*/ 254933 w 1352688"/>
              <a:gd name="connsiteY70" fmla="*/ 2181225 h 3233738"/>
              <a:gd name="connsiteX71" fmla="*/ 316844 w 1352688"/>
              <a:gd name="connsiteY71" fmla="*/ 2250280 h 3233738"/>
              <a:gd name="connsiteX72" fmla="*/ 354945 w 1352688"/>
              <a:gd name="connsiteY72" fmla="*/ 2300287 h 3233738"/>
              <a:gd name="connsiteX73" fmla="*/ 343039 w 1352688"/>
              <a:gd name="connsiteY73" fmla="*/ 2336006 h 3233738"/>
              <a:gd name="connsiteX74" fmla="*/ 316844 w 1352688"/>
              <a:gd name="connsiteY74" fmla="*/ 2340768 h 3233738"/>
              <a:gd name="connsiteX75" fmla="*/ 302560 w 1352688"/>
              <a:gd name="connsiteY75" fmla="*/ 2343148 h 3233738"/>
              <a:gd name="connsiteX76" fmla="*/ 295414 w 1352688"/>
              <a:gd name="connsiteY76" fmla="*/ 2352674 h 3233738"/>
              <a:gd name="connsiteX77" fmla="*/ 302557 w 1352688"/>
              <a:gd name="connsiteY77" fmla="*/ 2366962 h 3233738"/>
              <a:gd name="connsiteX78" fmla="*/ 321608 w 1352688"/>
              <a:gd name="connsiteY78" fmla="*/ 2378868 h 3233738"/>
              <a:gd name="connsiteX79" fmla="*/ 333514 w 1352688"/>
              <a:gd name="connsiteY79" fmla="*/ 2397918 h 3233738"/>
              <a:gd name="connsiteX80" fmla="*/ 312083 w 1352688"/>
              <a:gd name="connsiteY80" fmla="*/ 2414586 h 3233738"/>
              <a:gd name="connsiteX81" fmla="*/ 285889 w 1352688"/>
              <a:gd name="connsiteY81" fmla="*/ 2433637 h 3233738"/>
              <a:gd name="connsiteX82" fmla="*/ 250171 w 1352688"/>
              <a:gd name="connsiteY82" fmla="*/ 2471737 h 3233738"/>
              <a:gd name="connsiteX83" fmla="*/ 200164 w 1352688"/>
              <a:gd name="connsiteY83" fmla="*/ 2533650 h 3233738"/>
              <a:gd name="connsiteX84" fmla="*/ 173970 w 1352688"/>
              <a:gd name="connsiteY84" fmla="*/ 2612230 h 3233738"/>
              <a:gd name="connsiteX85" fmla="*/ 188258 w 1352688"/>
              <a:gd name="connsiteY85" fmla="*/ 2652712 h 3233738"/>
              <a:gd name="connsiteX86" fmla="*/ 178733 w 1352688"/>
              <a:gd name="connsiteY86" fmla="*/ 2688431 h 3233738"/>
              <a:gd name="connsiteX87" fmla="*/ 116821 w 1352688"/>
              <a:gd name="connsiteY87" fmla="*/ 2764630 h 3233738"/>
              <a:gd name="connsiteX88" fmla="*/ 100151 w 1352688"/>
              <a:gd name="connsiteY88" fmla="*/ 2809874 h 3233738"/>
              <a:gd name="connsiteX89" fmla="*/ 88245 w 1352688"/>
              <a:gd name="connsiteY89" fmla="*/ 2864643 h 3233738"/>
              <a:gd name="connsiteX90" fmla="*/ 88245 w 1352688"/>
              <a:gd name="connsiteY90" fmla="*/ 2950368 h 3233738"/>
              <a:gd name="connsiteX91" fmla="*/ 66814 w 1352688"/>
              <a:gd name="connsiteY91" fmla="*/ 2988468 h 3233738"/>
              <a:gd name="connsiteX92" fmla="*/ 43001 w 1352688"/>
              <a:gd name="connsiteY92" fmla="*/ 3021805 h 3233738"/>
              <a:gd name="connsiteX93" fmla="*/ 38240 w 1352688"/>
              <a:gd name="connsiteY93" fmla="*/ 3045618 h 3233738"/>
              <a:gd name="connsiteX94" fmla="*/ 19189 w 1352688"/>
              <a:gd name="connsiteY94" fmla="*/ 3081336 h 3233738"/>
              <a:gd name="connsiteX95" fmla="*/ 19189 w 1352688"/>
              <a:gd name="connsiteY95" fmla="*/ 3117055 h 3233738"/>
              <a:gd name="connsiteX96" fmla="*/ 139 w 1352688"/>
              <a:gd name="connsiteY96" fmla="*/ 3133724 h 3233738"/>
              <a:gd name="connsiteX97" fmla="*/ 12045 w 1352688"/>
              <a:gd name="connsiteY97" fmla="*/ 3176587 h 3233738"/>
              <a:gd name="connsiteX98" fmla="*/ 2519 w 1352688"/>
              <a:gd name="connsiteY98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381140 w 1352688"/>
              <a:gd name="connsiteY67" fmla="*/ 2255042 h 3233738"/>
              <a:gd name="connsiteX68" fmla="*/ 347801 w 1352688"/>
              <a:gd name="connsiteY68" fmla="*/ 2235993 h 3233738"/>
              <a:gd name="connsiteX69" fmla="*/ 331132 w 1352688"/>
              <a:gd name="connsiteY69" fmla="*/ 2228849 h 3233738"/>
              <a:gd name="connsiteX70" fmla="*/ 254933 w 1352688"/>
              <a:gd name="connsiteY70" fmla="*/ 2181225 h 3233738"/>
              <a:gd name="connsiteX71" fmla="*/ 331132 w 1352688"/>
              <a:gd name="connsiteY71" fmla="*/ 2266948 h 3233738"/>
              <a:gd name="connsiteX72" fmla="*/ 354945 w 1352688"/>
              <a:gd name="connsiteY72" fmla="*/ 2300287 h 3233738"/>
              <a:gd name="connsiteX73" fmla="*/ 343039 w 1352688"/>
              <a:gd name="connsiteY73" fmla="*/ 2336006 h 3233738"/>
              <a:gd name="connsiteX74" fmla="*/ 316844 w 1352688"/>
              <a:gd name="connsiteY74" fmla="*/ 2340768 h 3233738"/>
              <a:gd name="connsiteX75" fmla="*/ 302560 w 1352688"/>
              <a:gd name="connsiteY75" fmla="*/ 2343148 h 3233738"/>
              <a:gd name="connsiteX76" fmla="*/ 295414 w 1352688"/>
              <a:gd name="connsiteY76" fmla="*/ 2352674 h 3233738"/>
              <a:gd name="connsiteX77" fmla="*/ 302557 w 1352688"/>
              <a:gd name="connsiteY77" fmla="*/ 2366962 h 3233738"/>
              <a:gd name="connsiteX78" fmla="*/ 321608 w 1352688"/>
              <a:gd name="connsiteY78" fmla="*/ 2378868 h 3233738"/>
              <a:gd name="connsiteX79" fmla="*/ 333514 w 1352688"/>
              <a:gd name="connsiteY79" fmla="*/ 2397918 h 3233738"/>
              <a:gd name="connsiteX80" fmla="*/ 312083 w 1352688"/>
              <a:gd name="connsiteY80" fmla="*/ 2414586 h 3233738"/>
              <a:gd name="connsiteX81" fmla="*/ 285889 w 1352688"/>
              <a:gd name="connsiteY81" fmla="*/ 2433637 h 3233738"/>
              <a:gd name="connsiteX82" fmla="*/ 250171 w 1352688"/>
              <a:gd name="connsiteY82" fmla="*/ 2471737 h 3233738"/>
              <a:gd name="connsiteX83" fmla="*/ 200164 w 1352688"/>
              <a:gd name="connsiteY83" fmla="*/ 2533650 h 3233738"/>
              <a:gd name="connsiteX84" fmla="*/ 173970 w 1352688"/>
              <a:gd name="connsiteY84" fmla="*/ 2612230 h 3233738"/>
              <a:gd name="connsiteX85" fmla="*/ 188258 w 1352688"/>
              <a:gd name="connsiteY85" fmla="*/ 2652712 h 3233738"/>
              <a:gd name="connsiteX86" fmla="*/ 178733 w 1352688"/>
              <a:gd name="connsiteY86" fmla="*/ 2688431 h 3233738"/>
              <a:gd name="connsiteX87" fmla="*/ 116821 w 1352688"/>
              <a:gd name="connsiteY87" fmla="*/ 2764630 h 3233738"/>
              <a:gd name="connsiteX88" fmla="*/ 100151 w 1352688"/>
              <a:gd name="connsiteY88" fmla="*/ 2809874 h 3233738"/>
              <a:gd name="connsiteX89" fmla="*/ 88245 w 1352688"/>
              <a:gd name="connsiteY89" fmla="*/ 2864643 h 3233738"/>
              <a:gd name="connsiteX90" fmla="*/ 88245 w 1352688"/>
              <a:gd name="connsiteY90" fmla="*/ 2950368 h 3233738"/>
              <a:gd name="connsiteX91" fmla="*/ 66814 w 1352688"/>
              <a:gd name="connsiteY91" fmla="*/ 2988468 h 3233738"/>
              <a:gd name="connsiteX92" fmla="*/ 43001 w 1352688"/>
              <a:gd name="connsiteY92" fmla="*/ 3021805 h 3233738"/>
              <a:gd name="connsiteX93" fmla="*/ 38240 w 1352688"/>
              <a:gd name="connsiteY93" fmla="*/ 3045618 h 3233738"/>
              <a:gd name="connsiteX94" fmla="*/ 19189 w 1352688"/>
              <a:gd name="connsiteY94" fmla="*/ 3081336 h 3233738"/>
              <a:gd name="connsiteX95" fmla="*/ 19189 w 1352688"/>
              <a:gd name="connsiteY95" fmla="*/ 3117055 h 3233738"/>
              <a:gd name="connsiteX96" fmla="*/ 139 w 1352688"/>
              <a:gd name="connsiteY96" fmla="*/ 3133724 h 3233738"/>
              <a:gd name="connsiteX97" fmla="*/ 12045 w 1352688"/>
              <a:gd name="connsiteY97" fmla="*/ 3176587 h 3233738"/>
              <a:gd name="connsiteX98" fmla="*/ 2519 w 1352688"/>
              <a:gd name="connsiteY98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381140 w 1352688"/>
              <a:gd name="connsiteY67" fmla="*/ 2255042 h 3233738"/>
              <a:gd name="connsiteX68" fmla="*/ 347801 w 1352688"/>
              <a:gd name="connsiteY68" fmla="*/ 2235993 h 3233738"/>
              <a:gd name="connsiteX69" fmla="*/ 331132 w 1352688"/>
              <a:gd name="connsiteY69" fmla="*/ 2228849 h 3233738"/>
              <a:gd name="connsiteX70" fmla="*/ 323989 w 1352688"/>
              <a:gd name="connsiteY70" fmla="*/ 2243137 h 3233738"/>
              <a:gd name="connsiteX71" fmla="*/ 331132 w 1352688"/>
              <a:gd name="connsiteY71" fmla="*/ 2266948 h 3233738"/>
              <a:gd name="connsiteX72" fmla="*/ 354945 w 1352688"/>
              <a:gd name="connsiteY72" fmla="*/ 2300287 h 3233738"/>
              <a:gd name="connsiteX73" fmla="*/ 343039 w 1352688"/>
              <a:gd name="connsiteY73" fmla="*/ 2336006 h 3233738"/>
              <a:gd name="connsiteX74" fmla="*/ 316844 w 1352688"/>
              <a:gd name="connsiteY74" fmla="*/ 2340768 h 3233738"/>
              <a:gd name="connsiteX75" fmla="*/ 302560 w 1352688"/>
              <a:gd name="connsiteY75" fmla="*/ 2343148 h 3233738"/>
              <a:gd name="connsiteX76" fmla="*/ 295414 w 1352688"/>
              <a:gd name="connsiteY76" fmla="*/ 2352674 h 3233738"/>
              <a:gd name="connsiteX77" fmla="*/ 302557 w 1352688"/>
              <a:gd name="connsiteY77" fmla="*/ 2366962 h 3233738"/>
              <a:gd name="connsiteX78" fmla="*/ 321608 w 1352688"/>
              <a:gd name="connsiteY78" fmla="*/ 2378868 h 3233738"/>
              <a:gd name="connsiteX79" fmla="*/ 333514 w 1352688"/>
              <a:gd name="connsiteY79" fmla="*/ 2397918 h 3233738"/>
              <a:gd name="connsiteX80" fmla="*/ 312083 w 1352688"/>
              <a:gd name="connsiteY80" fmla="*/ 2414586 h 3233738"/>
              <a:gd name="connsiteX81" fmla="*/ 285889 w 1352688"/>
              <a:gd name="connsiteY81" fmla="*/ 2433637 h 3233738"/>
              <a:gd name="connsiteX82" fmla="*/ 250171 w 1352688"/>
              <a:gd name="connsiteY82" fmla="*/ 2471737 h 3233738"/>
              <a:gd name="connsiteX83" fmla="*/ 200164 w 1352688"/>
              <a:gd name="connsiteY83" fmla="*/ 2533650 h 3233738"/>
              <a:gd name="connsiteX84" fmla="*/ 173970 w 1352688"/>
              <a:gd name="connsiteY84" fmla="*/ 2612230 h 3233738"/>
              <a:gd name="connsiteX85" fmla="*/ 188258 w 1352688"/>
              <a:gd name="connsiteY85" fmla="*/ 2652712 h 3233738"/>
              <a:gd name="connsiteX86" fmla="*/ 178733 w 1352688"/>
              <a:gd name="connsiteY86" fmla="*/ 2688431 h 3233738"/>
              <a:gd name="connsiteX87" fmla="*/ 116821 w 1352688"/>
              <a:gd name="connsiteY87" fmla="*/ 2764630 h 3233738"/>
              <a:gd name="connsiteX88" fmla="*/ 100151 w 1352688"/>
              <a:gd name="connsiteY88" fmla="*/ 2809874 h 3233738"/>
              <a:gd name="connsiteX89" fmla="*/ 88245 w 1352688"/>
              <a:gd name="connsiteY89" fmla="*/ 2864643 h 3233738"/>
              <a:gd name="connsiteX90" fmla="*/ 88245 w 1352688"/>
              <a:gd name="connsiteY90" fmla="*/ 2950368 h 3233738"/>
              <a:gd name="connsiteX91" fmla="*/ 66814 w 1352688"/>
              <a:gd name="connsiteY91" fmla="*/ 2988468 h 3233738"/>
              <a:gd name="connsiteX92" fmla="*/ 43001 w 1352688"/>
              <a:gd name="connsiteY92" fmla="*/ 3021805 h 3233738"/>
              <a:gd name="connsiteX93" fmla="*/ 38240 w 1352688"/>
              <a:gd name="connsiteY93" fmla="*/ 3045618 h 3233738"/>
              <a:gd name="connsiteX94" fmla="*/ 19189 w 1352688"/>
              <a:gd name="connsiteY94" fmla="*/ 3081336 h 3233738"/>
              <a:gd name="connsiteX95" fmla="*/ 19189 w 1352688"/>
              <a:gd name="connsiteY95" fmla="*/ 3117055 h 3233738"/>
              <a:gd name="connsiteX96" fmla="*/ 139 w 1352688"/>
              <a:gd name="connsiteY96" fmla="*/ 3133724 h 3233738"/>
              <a:gd name="connsiteX97" fmla="*/ 12045 w 1352688"/>
              <a:gd name="connsiteY97" fmla="*/ 3176587 h 3233738"/>
              <a:gd name="connsiteX98" fmla="*/ 2519 w 1352688"/>
              <a:gd name="connsiteY98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424002 w 1352688"/>
              <a:gd name="connsiteY67" fmla="*/ 2338386 h 3233738"/>
              <a:gd name="connsiteX68" fmla="*/ 347801 w 1352688"/>
              <a:gd name="connsiteY68" fmla="*/ 2235993 h 3233738"/>
              <a:gd name="connsiteX69" fmla="*/ 331132 w 1352688"/>
              <a:gd name="connsiteY69" fmla="*/ 2228849 h 3233738"/>
              <a:gd name="connsiteX70" fmla="*/ 323989 w 1352688"/>
              <a:gd name="connsiteY70" fmla="*/ 2243137 h 3233738"/>
              <a:gd name="connsiteX71" fmla="*/ 331132 w 1352688"/>
              <a:gd name="connsiteY71" fmla="*/ 2266948 h 3233738"/>
              <a:gd name="connsiteX72" fmla="*/ 354945 w 1352688"/>
              <a:gd name="connsiteY72" fmla="*/ 2300287 h 3233738"/>
              <a:gd name="connsiteX73" fmla="*/ 343039 w 1352688"/>
              <a:gd name="connsiteY73" fmla="*/ 2336006 h 3233738"/>
              <a:gd name="connsiteX74" fmla="*/ 316844 w 1352688"/>
              <a:gd name="connsiteY74" fmla="*/ 2340768 h 3233738"/>
              <a:gd name="connsiteX75" fmla="*/ 302560 w 1352688"/>
              <a:gd name="connsiteY75" fmla="*/ 2343148 h 3233738"/>
              <a:gd name="connsiteX76" fmla="*/ 295414 w 1352688"/>
              <a:gd name="connsiteY76" fmla="*/ 2352674 h 3233738"/>
              <a:gd name="connsiteX77" fmla="*/ 302557 w 1352688"/>
              <a:gd name="connsiteY77" fmla="*/ 2366962 h 3233738"/>
              <a:gd name="connsiteX78" fmla="*/ 321608 w 1352688"/>
              <a:gd name="connsiteY78" fmla="*/ 2378868 h 3233738"/>
              <a:gd name="connsiteX79" fmla="*/ 333514 w 1352688"/>
              <a:gd name="connsiteY79" fmla="*/ 2397918 h 3233738"/>
              <a:gd name="connsiteX80" fmla="*/ 312083 w 1352688"/>
              <a:gd name="connsiteY80" fmla="*/ 2414586 h 3233738"/>
              <a:gd name="connsiteX81" fmla="*/ 285889 w 1352688"/>
              <a:gd name="connsiteY81" fmla="*/ 2433637 h 3233738"/>
              <a:gd name="connsiteX82" fmla="*/ 250171 w 1352688"/>
              <a:gd name="connsiteY82" fmla="*/ 2471737 h 3233738"/>
              <a:gd name="connsiteX83" fmla="*/ 200164 w 1352688"/>
              <a:gd name="connsiteY83" fmla="*/ 2533650 h 3233738"/>
              <a:gd name="connsiteX84" fmla="*/ 173970 w 1352688"/>
              <a:gd name="connsiteY84" fmla="*/ 2612230 h 3233738"/>
              <a:gd name="connsiteX85" fmla="*/ 188258 w 1352688"/>
              <a:gd name="connsiteY85" fmla="*/ 2652712 h 3233738"/>
              <a:gd name="connsiteX86" fmla="*/ 178733 w 1352688"/>
              <a:gd name="connsiteY86" fmla="*/ 2688431 h 3233738"/>
              <a:gd name="connsiteX87" fmla="*/ 116821 w 1352688"/>
              <a:gd name="connsiteY87" fmla="*/ 2764630 h 3233738"/>
              <a:gd name="connsiteX88" fmla="*/ 100151 w 1352688"/>
              <a:gd name="connsiteY88" fmla="*/ 2809874 h 3233738"/>
              <a:gd name="connsiteX89" fmla="*/ 88245 w 1352688"/>
              <a:gd name="connsiteY89" fmla="*/ 2864643 h 3233738"/>
              <a:gd name="connsiteX90" fmla="*/ 88245 w 1352688"/>
              <a:gd name="connsiteY90" fmla="*/ 2950368 h 3233738"/>
              <a:gd name="connsiteX91" fmla="*/ 66814 w 1352688"/>
              <a:gd name="connsiteY91" fmla="*/ 2988468 h 3233738"/>
              <a:gd name="connsiteX92" fmla="*/ 43001 w 1352688"/>
              <a:gd name="connsiteY92" fmla="*/ 3021805 h 3233738"/>
              <a:gd name="connsiteX93" fmla="*/ 38240 w 1352688"/>
              <a:gd name="connsiteY93" fmla="*/ 3045618 h 3233738"/>
              <a:gd name="connsiteX94" fmla="*/ 19189 w 1352688"/>
              <a:gd name="connsiteY94" fmla="*/ 3081336 h 3233738"/>
              <a:gd name="connsiteX95" fmla="*/ 19189 w 1352688"/>
              <a:gd name="connsiteY95" fmla="*/ 3117055 h 3233738"/>
              <a:gd name="connsiteX96" fmla="*/ 139 w 1352688"/>
              <a:gd name="connsiteY96" fmla="*/ 3133724 h 3233738"/>
              <a:gd name="connsiteX97" fmla="*/ 12045 w 1352688"/>
              <a:gd name="connsiteY97" fmla="*/ 3176587 h 3233738"/>
              <a:gd name="connsiteX98" fmla="*/ 2519 w 1352688"/>
              <a:gd name="connsiteY98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424002 w 1352688"/>
              <a:gd name="connsiteY67" fmla="*/ 2338386 h 3233738"/>
              <a:gd name="connsiteX68" fmla="*/ 378757 w 1352688"/>
              <a:gd name="connsiteY68" fmla="*/ 2278855 h 3233738"/>
              <a:gd name="connsiteX69" fmla="*/ 347801 w 1352688"/>
              <a:gd name="connsiteY69" fmla="*/ 2235993 h 3233738"/>
              <a:gd name="connsiteX70" fmla="*/ 331132 w 1352688"/>
              <a:gd name="connsiteY70" fmla="*/ 2228849 h 3233738"/>
              <a:gd name="connsiteX71" fmla="*/ 323989 w 1352688"/>
              <a:gd name="connsiteY71" fmla="*/ 2243137 h 3233738"/>
              <a:gd name="connsiteX72" fmla="*/ 331132 w 1352688"/>
              <a:gd name="connsiteY72" fmla="*/ 2266948 h 3233738"/>
              <a:gd name="connsiteX73" fmla="*/ 354945 w 1352688"/>
              <a:gd name="connsiteY73" fmla="*/ 2300287 h 3233738"/>
              <a:gd name="connsiteX74" fmla="*/ 343039 w 1352688"/>
              <a:gd name="connsiteY74" fmla="*/ 2336006 h 3233738"/>
              <a:gd name="connsiteX75" fmla="*/ 316844 w 1352688"/>
              <a:gd name="connsiteY75" fmla="*/ 2340768 h 3233738"/>
              <a:gd name="connsiteX76" fmla="*/ 302560 w 1352688"/>
              <a:gd name="connsiteY76" fmla="*/ 2343148 h 3233738"/>
              <a:gd name="connsiteX77" fmla="*/ 295414 w 1352688"/>
              <a:gd name="connsiteY77" fmla="*/ 2352674 h 3233738"/>
              <a:gd name="connsiteX78" fmla="*/ 302557 w 1352688"/>
              <a:gd name="connsiteY78" fmla="*/ 2366962 h 3233738"/>
              <a:gd name="connsiteX79" fmla="*/ 321608 w 1352688"/>
              <a:gd name="connsiteY79" fmla="*/ 2378868 h 3233738"/>
              <a:gd name="connsiteX80" fmla="*/ 333514 w 1352688"/>
              <a:gd name="connsiteY80" fmla="*/ 2397918 h 3233738"/>
              <a:gd name="connsiteX81" fmla="*/ 312083 w 1352688"/>
              <a:gd name="connsiteY81" fmla="*/ 2414586 h 3233738"/>
              <a:gd name="connsiteX82" fmla="*/ 285889 w 1352688"/>
              <a:gd name="connsiteY82" fmla="*/ 2433637 h 3233738"/>
              <a:gd name="connsiteX83" fmla="*/ 250171 w 1352688"/>
              <a:gd name="connsiteY83" fmla="*/ 2471737 h 3233738"/>
              <a:gd name="connsiteX84" fmla="*/ 200164 w 1352688"/>
              <a:gd name="connsiteY84" fmla="*/ 2533650 h 3233738"/>
              <a:gd name="connsiteX85" fmla="*/ 173970 w 1352688"/>
              <a:gd name="connsiteY85" fmla="*/ 2612230 h 3233738"/>
              <a:gd name="connsiteX86" fmla="*/ 188258 w 1352688"/>
              <a:gd name="connsiteY86" fmla="*/ 2652712 h 3233738"/>
              <a:gd name="connsiteX87" fmla="*/ 178733 w 1352688"/>
              <a:gd name="connsiteY87" fmla="*/ 2688431 h 3233738"/>
              <a:gd name="connsiteX88" fmla="*/ 116821 w 1352688"/>
              <a:gd name="connsiteY88" fmla="*/ 2764630 h 3233738"/>
              <a:gd name="connsiteX89" fmla="*/ 100151 w 1352688"/>
              <a:gd name="connsiteY89" fmla="*/ 2809874 h 3233738"/>
              <a:gd name="connsiteX90" fmla="*/ 88245 w 1352688"/>
              <a:gd name="connsiteY90" fmla="*/ 2864643 h 3233738"/>
              <a:gd name="connsiteX91" fmla="*/ 88245 w 1352688"/>
              <a:gd name="connsiteY91" fmla="*/ 2950368 h 3233738"/>
              <a:gd name="connsiteX92" fmla="*/ 66814 w 1352688"/>
              <a:gd name="connsiteY92" fmla="*/ 2988468 h 3233738"/>
              <a:gd name="connsiteX93" fmla="*/ 43001 w 1352688"/>
              <a:gd name="connsiteY93" fmla="*/ 3021805 h 3233738"/>
              <a:gd name="connsiteX94" fmla="*/ 38240 w 1352688"/>
              <a:gd name="connsiteY94" fmla="*/ 3045618 h 3233738"/>
              <a:gd name="connsiteX95" fmla="*/ 19189 w 1352688"/>
              <a:gd name="connsiteY95" fmla="*/ 3081336 h 3233738"/>
              <a:gd name="connsiteX96" fmla="*/ 19189 w 1352688"/>
              <a:gd name="connsiteY96" fmla="*/ 3117055 h 3233738"/>
              <a:gd name="connsiteX97" fmla="*/ 139 w 1352688"/>
              <a:gd name="connsiteY97" fmla="*/ 3133724 h 3233738"/>
              <a:gd name="connsiteX98" fmla="*/ 12045 w 1352688"/>
              <a:gd name="connsiteY98" fmla="*/ 3176587 h 3233738"/>
              <a:gd name="connsiteX99" fmla="*/ 2519 w 1352688"/>
              <a:gd name="connsiteY99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424002 w 1352688"/>
              <a:gd name="connsiteY67" fmla="*/ 2338386 h 3233738"/>
              <a:gd name="connsiteX68" fmla="*/ 371613 w 1352688"/>
              <a:gd name="connsiteY68" fmla="*/ 2247899 h 3233738"/>
              <a:gd name="connsiteX69" fmla="*/ 347801 w 1352688"/>
              <a:gd name="connsiteY69" fmla="*/ 2235993 h 3233738"/>
              <a:gd name="connsiteX70" fmla="*/ 331132 w 1352688"/>
              <a:gd name="connsiteY70" fmla="*/ 2228849 h 3233738"/>
              <a:gd name="connsiteX71" fmla="*/ 323989 w 1352688"/>
              <a:gd name="connsiteY71" fmla="*/ 2243137 h 3233738"/>
              <a:gd name="connsiteX72" fmla="*/ 331132 w 1352688"/>
              <a:gd name="connsiteY72" fmla="*/ 2266948 h 3233738"/>
              <a:gd name="connsiteX73" fmla="*/ 354945 w 1352688"/>
              <a:gd name="connsiteY73" fmla="*/ 2300287 h 3233738"/>
              <a:gd name="connsiteX74" fmla="*/ 343039 w 1352688"/>
              <a:gd name="connsiteY74" fmla="*/ 2336006 h 3233738"/>
              <a:gd name="connsiteX75" fmla="*/ 316844 w 1352688"/>
              <a:gd name="connsiteY75" fmla="*/ 2340768 h 3233738"/>
              <a:gd name="connsiteX76" fmla="*/ 302560 w 1352688"/>
              <a:gd name="connsiteY76" fmla="*/ 2343148 h 3233738"/>
              <a:gd name="connsiteX77" fmla="*/ 295414 w 1352688"/>
              <a:gd name="connsiteY77" fmla="*/ 2352674 h 3233738"/>
              <a:gd name="connsiteX78" fmla="*/ 302557 w 1352688"/>
              <a:gd name="connsiteY78" fmla="*/ 2366962 h 3233738"/>
              <a:gd name="connsiteX79" fmla="*/ 321608 w 1352688"/>
              <a:gd name="connsiteY79" fmla="*/ 2378868 h 3233738"/>
              <a:gd name="connsiteX80" fmla="*/ 333514 w 1352688"/>
              <a:gd name="connsiteY80" fmla="*/ 2397918 h 3233738"/>
              <a:gd name="connsiteX81" fmla="*/ 312083 w 1352688"/>
              <a:gd name="connsiteY81" fmla="*/ 2414586 h 3233738"/>
              <a:gd name="connsiteX82" fmla="*/ 285889 w 1352688"/>
              <a:gd name="connsiteY82" fmla="*/ 2433637 h 3233738"/>
              <a:gd name="connsiteX83" fmla="*/ 250171 w 1352688"/>
              <a:gd name="connsiteY83" fmla="*/ 2471737 h 3233738"/>
              <a:gd name="connsiteX84" fmla="*/ 200164 w 1352688"/>
              <a:gd name="connsiteY84" fmla="*/ 2533650 h 3233738"/>
              <a:gd name="connsiteX85" fmla="*/ 173970 w 1352688"/>
              <a:gd name="connsiteY85" fmla="*/ 2612230 h 3233738"/>
              <a:gd name="connsiteX86" fmla="*/ 188258 w 1352688"/>
              <a:gd name="connsiteY86" fmla="*/ 2652712 h 3233738"/>
              <a:gd name="connsiteX87" fmla="*/ 178733 w 1352688"/>
              <a:gd name="connsiteY87" fmla="*/ 2688431 h 3233738"/>
              <a:gd name="connsiteX88" fmla="*/ 116821 w 1352688"/>
              <a:gd name="connsiteY88" fmla="*/ 2764630 h 3233738"/>
              <a:gd name="connsiteX89" fmla="*/ 100151 w 1352688"/>
              <a:gd name="connsiteY89" fmla="*/ 2809874 h 3233738"/>
              <a:gd name="connsiteX90" fmla="*/ 88245 w 1352688"/>
              <a:gd name="connsiteY90" fmla="*/ 2864643 h 3233738"/>
              <a:gd name="connsiteX91" fmla="*/ 88245 w 1352688"/>
              <a:gd name="connsiteY91" fmla="*/ 2950368 h 3233738"/>
              <a:gd name="connsiteX92" fmla="*/ 66814 w 1352688"/>
              <a:gd name="connsiteY92" fmla="*/ 2988468 h 3233738"/>
              <a:gd name="connsiteX93" fmla="*/ 43001 w 1352688"/>
              <a:gd name="connsiteY93" fmla="*/ 3021805 h 3233738"/>
              <a:gd name="connsiteX94" fmla="*/ 38240 w 1352688"/>
              <a:gd name="connsiteY94" fmla="*/ 3045618 h 3233738"/>
              <a:gd name="connsiteX95" fmla="*/ 19189 w 1352688"/>
              <a:gd name="connsiteY95" fmla="*/ 3081336 h 3233738"/>
              <a:gd name="connsiteX96" fmla="*/ 19189 w 1352688"/>
              <a:gd name="connsiteY96" fmla="*/ 3117055 h 3233738"/>
              <a:gd name="connsiteX97" fmla="*/ 139 w 1352688"/>
              <a:gd name="connsiteY97" fmla="*/ 3133724 h 3233738"/>
              <a:gd name="connsiteX98" fmla="*/ 12045 w 1352688"/>
              <a:gd name="connsiteY98" fmla="*/ 3176587 h 3233738"/>
              <a:gd name="connsiteX99" fmla="*/ 2519 w 1352688"/>
              <a:gd name="connsiteY99" fmla="*/ 3233738 h 3233738"/>
              <a:gd name="connsiteX0" fmla="*/ 1352688 w 1352688"/>
              <a:gd name="connsiteY0" fmla="*/ 0 h 3233738"/>
              <a:gd name="connsiteX1" fmla="*/ 1343163 w 1352688"/>
              <a:gd name="connsiteY1" fmla="*/ 90487 h 3233738"/>
              <a:gd name="connsiteX2" fmla="*/ 1343163 w 1352688"/>
              <a:gd name="connsiteY2" fmla="*/ 128587 h 3233738"/>
              <a:gd name="connsiteX3" fmla="*/ 1343163 w 1352688"/>
              <a:gd name="connsiteY3" fmla="*/ 166687 h 3233738"/>
              <a:gd name="connsiteX4" fmla="*/ 1338401 w 1352688"/>
              <a:gd name="connsiteY4" fmla="*/ 204787 h 3233738"/>
              <a:gd name="connsiteX5" fmla="*/ 1319351 w 1352688"/>
              <a:gd name="connsiteY5" fmla="*/ 254794 h 3233738"/>
              <a:gd name="connsiteX6" fmla="*/ 1307444 w 1352688"/>
              <a:gd name="connsiteY6" fmla="*/ 280987 h 3233738"/>
              <a:gd name="connsiteX7" fmla="*/ 1283632 w 1352688"/>
              <a:gd name="connsiteY7" fmla="*/ 304800 h 3233738"/>
              <a:gd name="connsiteX8" fmla="*/ 1264582 w 1352688"/>
              <a:gd name="connsiteY8" fmla="*/ 321469 h 3233738"/>
              <a:gd name="connsiteX9" fmla="*/ 1262201 w 1352688"/>
              <a:gd name="connsiteY9" fmla="*/ 340519 h 3233738"/>
              <a:gd name="connsiteX10" fmla="*/ 1259819 w 1352688"/>
              <a:gd name="connsiteY10" fmla="*/ 381000 h 3233738"/>
              <a:gd name="connsiteX11" fmla="*/ 1262201 w 1352688"/>
              <a:gd name="connsiteY11" fmla="*/ 407194 h 3233738"/>
              <a:gd name="connsiteX12" fmla="*/ 1281251 w 1352688"/>
              <a:gd name="connsiteY12" fmla="*/ 450056 h 3233738"/>
              <a:gd name="connsiteX13" fmla="*/ 1297919 w 1352688"/>
              <a:gd name="connsiteY13" fmla="*/ 483394 h 3233738"/>
              <a:gd name="connsiteX14" fmla="*/ 1300301 w 1352688"/>
              <a:gd name="connsiteY14" fmla="*/ 502444 h 3233738"/>
              <a:gd name="connsiteX15" fmla="*/ 1312207 w 1352688"/>
              <a:gd name="connsiteY15" fmla="*/ 542925 h 3233738"/>
              <a:gd name="connsiteX16" fmla="*/ 1316969 w 1352688"/>
              <a:gd name="connsiteY16" fmla="*/ 590550 h 3233738"/>
              <a:gd name="connsiteX17" fmla="*/ 1324113 w 1352688"/>
              <a:gd name="connsiteY17" fmla="*/ 619125 h 3233738"/>
              <a:gd name="connsiteX18" fmla="*/ 1331257 w 1352688"/>
              <a:gd name="connsiteY18" fmla="*/ 652462 h 3233738"/>
              <a:gd name="connsiteX19" fmla="*/ 1328876 w 1352688"/>
              <a:gd name="connsiteY19" fmla="*/ 685800 h 3233738"/>
              <a:gd name="connsiteX20" fmla="*/ 1324113 w 1352688"/>
              <a:gd name="connsiteY20" fmla="*/ 723900 h 3233738"/>
              <a:gd name="connsiteX21" fmla="*/ 1324113 w 1352688"/>
              <a:gd name="connsiteY21" fmla="*/ 745331 h 3233738"/>
              <a:gd name="connsiteX22" fmla="*/ 1324113 w 1352688"/>
              <a:gd name="connsiteY22" fmla="*/ 771525 h 3233738"/>
              <a:gd name="connsiteX23" fmla="*/ 1307444 w 1352688"/>
              <a:gd name="connsiteY23" fmla="*/ 792956 h 3233738"/>
              <a:gd name="connsiteX24" fmla="*/ 1297919 w 1352688"/>
              <a:gd name="connsiteY24" fmla="*/ 819150 h 3233738"/>
              <a:gd name="connsiteX25" fmla="*/ 1295538 w 1352688"/>
              <a:gd name="connsiteY25" fmla="*/ 845344 h 3233738"/>
              <a:gd name="connsiteX26" fmla="*/ 1297919 w 1352688"/>
              <a:gd name="connsiteY26" fmla="*/ 876300 h 3233738"/>
              <a:gd name="connsiteX27" fmla="*/ 1302682 w 1352688"/>
              <a:gd name="connsiteY27" fmla="*/ 900112 h 3233738"/>
              <a:gd name="connsiteX28" fmla="*/ 1312207 w 1352688"/>
              <a:gd name="connsiteY28" fmla="*/ 923925 h 3233738"/>
              <a:gd name="connsiteX29" fmla="*/ 1305063 w 1352688"/>
              <a:gd name="connsiteY29" fmla="*/ 957262 h 3233738"/>
              <a:gd name="connsiteX30" fmla="*/ 1293157 w 1352688"/>
              <a:gd name="connsiteY30" fmla="*/ 997744 h 3233738"/>
              <a:gd name="connsiteX31" fmla="*/ 1286013 w 1352688"/>
              <a:gd name="connsiteY31" fmla="*/ 1028700 h 3233738"/>
              <a:gd name="connsiteX32" fmla="*/ 1266963 w 1352688"/>
              <a:gd name="connsiteY32" fmla="*/ 1076325 h 3233738"/>
              <a:gd name="connsiteX33" fmla="*/ 1245532 w 1352688"/>
              <a:gd name="connsiteY33" fmla="*/ 1107281 h 3233738"/>
              <a:gd name="connsiteX34" fmla="*/ 1214576 w 1352688"/>
              <a:gd name="connsiteY34" fmla="*/ 1128712 h 3233738"/>
              <a:gd name="connsiteX35" fmla="*/ 1169332 w 1352688"/>
              <a:gd name="connsiteY35" fmla="*/ 1154906 h 3233738"/>
              <a:gd name="connsiteX36" fmla="*/ 1112182 w 1352688"/>
              <a:gd name="connsiteY36" fmla="*/ 1188244 h 3233738"/>
              <a:gd name="connsiteX37" fmla="*/ 1069319 w 1352688"/>
              <a:gd name="connsiteY37" fmla="*/ 1221581 h 3233738"/>
              <a:gd name="connsiteX38" fmla="*/ 1031220 w 1352688"/>
              <a:gd name="connsiteY38" fmla="*/ 1259681 h 3233738"/>
              <a:gd name="connsiteX39" fmla="*/ 1000263 w 1352688"/>
              <a:gd name="connsiteY39" fmla="*/ 1307305 h 3233738"/>
              <a:gd name="connsiteX40" fmla="*/ 978832 w 1352688"/>
              <a:gd name="connsiteY40" fmla="*/ 1347787 h 3233738"/>
              <a:gd name="connsiteX41" fmla="*/ 945494 w 1352688"/>
              <a:gd name="connsiteY41" fmla="*/ 1393031 h 3233738"/>
              <a:gd name="connsiteX42" fmla="*/ 931207 w 1352688"/>
              <a:gd name="connsiteY42" fmla="*/ 1435894 h 3233738"/>
              <a:gd name="connsiteX43" fmla="*/ 897870 w 1352688"/>
              <a:gd name="connsiteY43" fmla="*/ 1485900 h 3233738"/>
              <a:gd name="connsiteX44" fmla="*/ 866913 w 1352688"/>
              <a:gd name="connsiteY44" fmla="*/ 1533524 h 3233738"/>
              <a:gd name="connsiteX45" fmla="*/ 838337 w 1352688"/>
              <a:gd name="connsiteY45" fmla="*/ 1562100 h 3233738"/>
              <a:gd name="connsiteX46" fmla="*/ 814527 w 1352688"/>
              <a:gd name="connsiteY46" fmla="*/ 1597819 h 3233738"/>
              <a:gd name="connsiteX47" fmla="*/ 788333 w 1352688"/>
              <a:gd name="connsiteY47" fmla="*/ 1633537 h 3233738"/>
              <a:gd name="connsiteX48" fmla="*/ 821670 w 1352688"/>
              <a:gd name="connsiteY48" fmla="*/ 1657349 h 3233738"/>
              <a:gd name="connsiteX49" fmla="*/ 819290 w 1352688"/>
              <a:gd name="connsiteY49" fmla="*/ 1709737 h 3233738"/>
              <a:gd name="connsiteX50" fmla="*/ 778808 w 1352688"/>
              <a:gd name="connsiteY50" fmla="*/ 1716881 h 3233738"/>
              <a:gd name="connsiteX51" fmla="*/ 771664 w 1352688"/>
              <a:gd name="connsiteY51" fmla="*/ 1781175 h 3233738"/>
              <a:gd name="connsiteX52" fmla="*/ 776426 w 1352688"/>
              <a:gd name="connsiteY52" fmla="*/ 1835943 h 3233738"/>
              <a:gd name="connsiteX53" fmla="*/ 759757 w 1352688"/>
              <a:gd name="connsiteY53" fmla="*/ 1900238 h 3233738"/>
              <a:gd name="connsiteX54" fmla="*/ 731182 w 1352688"/>
              <a:gd name="connsiteY54" fmla="*/ 1926431 h 3233738"/>
              <a:gd name="connsiteX55" fmla="*/ 695464 w 1352688"/>
              <a:gd name="connsiteY55" fmla="*/ 1974056 h 3233738"/>
              <a:gd name="connsiteX56" fmla="*/ 654983 w 1352688"/>
              <a:gd name="connsiteY56" fmla="*/ 1969294 h 3233738"/>
              <a:gd name="connsiteX57" fmla="*/ 612120 w 1352688"/>
              <a:gd name="connsiteY57" fmla="*/ 1983581 h 3233738"/>
              <a:gd name="connsiteX58" fmla="*/ 595451 w 1352688"/>
              <a:gd name="connsiteY58" fmla="*/ 2005012 h 3233738"/>
              <a:gd name="connsiteX59" fmla="*/ 559733 w 1352688"/>
              <a:gd name="connsiteY59" fmla="*/ 2000250 h 3233738"/>
              <a:gd name="connsiteX60" fmla="*/ 535920 w 1352688"/>
              <a:gd name="connsiteY60" fmla="*/ 2028824 h 3233738"/>
              <a:gd name="connsiteX61" fmla="*/ 531159 w 1352688"/>
              <a:gd name="connsiteY61" fmla="*/ 2071688 h 3233738"/>
              <a:gd name="connsiteX62" fmla="*/ 488295 w 1352688"/>
              <a:gd name="connsiteY62" fmla="*/ 2100262 h 3233738"/>
              <a:gd name="connsiteX63" fmla="*/ 466864 w 1352688"/>
              <a:gd name="connsiteY63" fmla="*/ 2135981 h 3233738"/>
              <a:gd name="connsiteX64" fmla="*/ 443051 w 1352688"/>
              <a:gd name="connsiteY64" fmla="*/ 2162175 h 3233738"/>
              <a:gd name="connsiteX65" fmla="*/ 409714 w 1352688"/>
              <a:gd name="connsiteY65" fmla="*/ 2188369 h 3233738"/>
              <a:gd name="connsiteX66" fmla="*/ 400189 w 1352688"/>
              <a:gd name="connsiteY66" fmla="*/ 2221707 h 3233738"/>
              <a:gd name="connsiteX67" fmla="*/ 393046 w 1352688"/>
              <a:gd name="connsiteY67" fmla="*/ 2250280 h 3233738"/>
              <a:gd name="connsiteX68" fmla="*/ 371613 w 1352688"/>
              <a:gd name="connsiteY68" fmla="*/ 2247899 h 3233738"/>
              <a:gd name="connsiteX69" fmla="*/ 347801 w 1352688"/>
              <a:gd name="connsiteY69" fmla="*/ 2235993 h 3233738"/>
              <a:gd name="connsiteX70" fmla="*/ 331132 w 1352688"/>
              <a:gd name="connsiteY70" fmla="*/ 2228849 h 3233738"/>
              <a:gd name="connsiteX71" fmla="*/ 323989 w 1352688"/>
              <a:gd name="connsiteY71" fmla="*/ 2243137 h 3233738"/>
              <a:gd name="connsiteX72" fmla="*/ 331132 w 1352688"/>
              <a:gd name="connsiteY72" fmla="*/ 2266948 h 3233738"/>
              <a:gd name="connsiteX73" fmla="*/ 354945 w 1352688"/>
              <a:gd name="connsiteY73" fmla="*/ 2300287 h 3233738"/>
              <a:gd name="connsiteX74" fmla="*/ 343039 w 1352688"/>
              <a:gd name="connsiteY74" fmla="*/ 2336006 h 3233738"/>
              <a:gd name="connsiteX75" fmla="*/ 316844 w 1352688"/>
              <a:gd name="connsiteY75" fmla="*/ 2340768 h 3233738"/>
              <a:gd name="connsiteX76" fmla="*/ 302560 w 1352688"/>
              <a:gd name="connsiteY76" fmla="*/ 2343148 h 3233738"/>
              <a:gd name="connsiteX77" fmla="*/ 295414 w 1352688"/>
              <a:gd name="connsiteY77" fmla="*/ 2352674 h 3233738"/>
              <a:gd name="connsiteX78" fmla="*/ 302557 w 1352688"/>
              <a:gd name="connsiteY78" fmla="*/ 2366962 h 3233738"/>
              <a:gd name="connsiteX79" fmla="*/ 321608 w 1352688"/>
              <a:gd name="connsiteY79" fmla="*/ 2378868 h 3233738"/>
              <a:gd name="connsiteX80" fmla="*/ 333514 w 1352688"/>
              <a:gd name="connsiteY80" fmla="*/ 2397918 h 3233738"/>
              <a:gd name="connsiteX81" fmla="*/ 312083 w 1352688"/>
              <a:gd name="connsiteY81" fmla="*/ 2414586 h 3233738"/>
              <a:gd name="connsiteX82" fmla="*/ 285889 w 1352688"/>
              <a:gd name="connsiteY82" fmla="*/ 2433637 h 3233738"/>
              <a:gd name="connsiteX83" fmla="*/ 250171 w 1352688"/>
              <a:gd name="connsiteY83" fmla="*/ 2471737 h 3233738"/>
              <a:gd name="connsiteX84" fmla="*/ 200164 w 1352688"/>
              <a:gd name="connsiteY84" fmla="*/ 2533650 h 3233738"/>
              <a:gd name="connsiteX85" fmla="*/ 173970 w 1352688"/>
              <a:gd name="connsiteY85" fmla="*/ 2612230 h 3233738"/>
              <a:gd name="connsiteX86" fmla="*/ 188258 w 1352688"/>
              <a:gd name="connsiteY86" fmla="*/ 2652712 h 3233738"/>
              <a:gd name="connsiteX87" fmla="*/ 178733 w 1352688"/>
              <a:gd name="connsiteY87" fmla="*/ 2688431 h 3233738"/>
              <a:gd name="connsiteX88" fmla="*/ 116821 w 1352688"/>
              <a:gd name="connsiteY88" fmla="*/ 2764630 h 3233738"/>
              <a:gd name="connsiteX89" fmla="*/ 100151 w 1352688"/>
              <a:gd name="connsiteY89" fmla="*/ 2809874 h 3233738"/>
              <a:gd name="connsiteX90" fmla="*/ 88245 w 1352688"/>
              <a:gd name="connsiteY90" fmla="*/ 2864643 h 3233738"/>
              <a:gd name="connsiteX91" fmla="*/ 88245 w 1352688"/>
              <a:gd name="connsiteY91" fmla="*/ 2950368 h 3233738"/>
              <a:gd name="connsiteX92" fmla="*/ 66814 w 1352688"/>
              <a:gd name="connsiteY92" fmla="*/ 2988468 h 3233738"/>
              <a:gd name="connsiteX93" fmla="*/ 43001 w 1352688"/>
              <a:gd name="connsiteY93" fmla="*/ 3021805 h 3233738"/>
              <a:gd name="connsiteX94" fmla="*/ 38240 w 1352688"/>
              <a:gd name="connsiteY94" fmla="*/ 3045618 h 3233738"/>
              <a:gd name="connsiteX95" fmla="*/ 19189 w 1352688"/>
              <a:gd name="connsiteY95" fmla="*/ 3081336 h 3233738"/>
              <a:gd name="connsiteX96" fmla="*/ 19189 w 1352688"/>
              <a:gd name="connsiteY96" fmla="*/ 3117055 h 3233738"/>
              <a:gd name="connsiteX97" fmla="*/ 139 w 1352688"/>
              <a:gd name="connsiteY97" fmla="*/ 3133724 h 3233738"/>
              <a:gd name="connsiteX98" fmla="*/ 12045 w 1352688"/>
              <a:gd name="connsiteY98" fmla="*/ 3176587 h 3233738"/>
              <a:gd name="connsiteX99" fmla="*/ 2519 w 1352688"/>
              <a:gd name="connsiteY99" fmla="*/ 3233738 h 3233738"/>
              <a:gd name="connsiteX0" fmla="*/ 1389014 w 1389014"/>
              <a:gd name="connsiteY0" fmla="*/ 0 h 3324553"/>
              <a:gd name="connsiteX1" fmla="*/ 1343163 w 1389014"/>
              <a:gd name="connsiteY1" fmla="*/ 181302 h 3324553"/>
              <a:gd name="connsiteX2" fmla="*/ 1343163 w 1389014"/>
              <a:gd name="connsiteY2" fmla="*/ 219402 h 3324553"/>
              <a:gd name="connsiteX3" fmla="*/ 1343163 w 1389014"/>
              <a:gd name="connsiteY3" fmla="*/ 257502 h 3324553"/>
              <a:gd name="connsiteX4" fmla="*/ 1338401 w 1389014"/>
              <a:gd name="connsiteY4" fmla="*/ 295602 h 3324553"/>
              <a:gd name="connsiteX5" fmla="*/ 1319351 w 1389014"/>
              <a:gd name="connsiteY5" fmla="*/ 345609 h 3324553"/>
              <a:gd name="connsiteX6" fmla="*/ 1307444 w 1389014"/>
              <a:gd name="connsiteY6" fmla="*/ 371802 h 3324553"/>
              <a:gd name="connsiteX7" fmla="*/ 1283632 w 1389014"/>
              <a:gd name="connsiteY7" fmla="*/ 395615 h 3324553"/>
              <a:gd name="connsiteX8" fmla="*/ 1264582 w 1389014"/>
              <a:gd name="connsiteY8" fmla="*/ 412284 h 3324553"/>
              <a:gd name="connsiteX9" fmla="*/ 1262201 w 1389014"/>
              <a:gd name="connsiteY9" fmla="*/ 431334 h 3324553"/>
              <a:gd name="connsiteX10" fmla="*/ 1259819 w 1389014"/>
              <a:gd name="connsiteY10" fmla="*/ 471815 h 3324553"/>
              <a:gd name="connsiteX11" fmla="*/ 1262201 w 1389014"/>
              <a:gd name="connsiteY11" fmla="*/ 498009 h 3324553"/>
              <a:gd name="connsiteX12" fmla="*/ 1281251 w 1389014"/>
              <a:gd name="connsiteY12" fmla="*/ 540871 h 3324553"/>
              <a:gd name="connsiteX13" fmla="*/ 1297919 w 1389014"/>
              <a:gd name="connsiteY13" fmla="*/ 574209 h 3324553"/>
              <a:gd name="connsiteX14" fmla="*/ 1300301 w 1389014"/>
              <a:gd name="connsiteY14" fmla="*/ 593259 h 3324553"/>
              <a:gd name="connsiteX15" fmla="*/ 1312207 w 1389014"/>
              <a:gd name="connsiteY15" fmla="*/ 633740 h 3324553"/>
              <a:gd name="connsiteX16" fmla="*/ 1316969 w 1389014"/>
              <a:gd name="connsiteY16" fmla="*/ 681365 h 3324553"/>
              <a:gd name="connsiteX17" fmla="*/ 1324113 w 1389014"/>
              <a:gd name="connsiteY17" fmla="*/ 709940 h 3324553"/>
              <a:gd name="connsiteX18" fmla="*/ 1331257 w 1389014"/>
              <a:gd name="connsiteY18" fmla="*/ 743277 h 3324553"/>
              <a:gd name="connsiteX19" fmla="*/ 1328876 w 1389014"/>
              <a:gd name="connsiteY19" fmla="*/ 776615 h 3324553"/>
              <a:gd name="connsiteX20" fmla="*/ 1324113 w 1389014"/>
              <a:gd name="connsiteY20" fmla="*/ 814715 h 3324553"/>
              <a:gd name="connsiteX21" fmla="*/ 1324113 w 1389014"/>
              <a:gd name="connsiteY21" fmla="*/ 836146 h 3324553"/>
              <a:gd name="connsiteX22" fmla="*/ 1324113 w 1389014"/>
              <a:gd name="connsiteY22" fmla="*/ 862340 h 3324553"/>
              <a:gd name="connsiteX23" fmla="*/ 1307444 w 1389014"/>
              <a:gd name="connsiteY23" fmla="*/ 883771 h 3324553"/>
              <a:gd name="connsiteX24" fmla="*/ 1297919 w 1389014"/>
              <a:gd name="connsiteY24" fmla="*/ 909965 h 3324553"/>
              <a:gd name="connsiteX25" fmla="*/ 1295538 w 1389014"/>
              <a:gd name="connsiteY25" fmla="*/ 936159 h 3324553"/>
              <a:gd name="connsiteX26" fmla="*/ 1297919 w 1389014"/>
              <a:gd name="connsiteY26" fmla="*/ 967115 h 3324553"/>
              <a:gd name="connsiteX27" fmla="*/ 1302682 w 1389014"/>
              <a:gd name="connsiteY27" fmla="*/ 990927 h 3324553"/>
              <a:gd name="connsiteX28" fmla="*/ 1312207 w 1389014"/>
              <a:gd name="connsiteY28" fmla="*/ 1014740 h 3324553"/>
              <a:gd name="connsiteX29" fmla="*/ 1305063 w 1389014"/>
              <a:gd name="connsiteY29" fmla="*/ 1048077 h 3324553"/>
              <a:gd name="connsiteX30" fmla="*/ 1293157 w 1389014"/>
              <a:gd name="connsiteY30" fmla="*/ 1088559 h 3324553"/>
              <a:gd name="connsiteX31" fmla="*/ 1286013 w 1389014"/>
              <a:gd name="connsiteY31" fmla="*/ 1119515 h 3324553"/>
              <a:gd name="connsiteX32" fmla="*/ 1266963 w 1389014"/>
              <a:gd name="connsiteY32" fmla="*/ 1167140 h 3324553"/>
              <a:gd name="connsiteX33" fmla="*/ 1245532 w 1389014"/>
              <a:gd name="connsiteY33" fmla="*/ 1198096 h 3324553"/>
              <a:gd name="connsiteX34" fmla="*/ 1214576 w 1389014"/>
              <a:gd name="connsiteY34" fmla="*/ 1219527 h 3324553"/>
              <a:gd name="connsiteX35" fmla="*/ 1169332 w 1389014"/>
              <a:gd name="connsiteY35" fmla="*/ 1245721 h 3324553"/>
              <a:gd name="connsiteX36" fmla="*/ 1112182 w 1389014"/>
              <a:gd name="connsiteY36" fmla="*/ 1279059 h 3324553"/>
              <a:gd name="connsiteX37" fmla="*/ 1069319 w 1389014"/>
              <a:gd name="connsiteY37" fmla="*/ 1312396 h 3324553"/>
              <a:gd name="connsiteX38" fmla="*/ 1031220 w 1389014"/>
              <a:gd name="connsiteY38" fmla="*/ 1350496 h 3324553"/>
              <a:gd name="connsiteX39" fmla="*/ 1000263 w 1389014"/>
              <a:gd name="connsiteY39" fmla="*/ 1398120 h 3324553"/>
              <a:gd name="connsiteX40" fmla="*/ 978832 w 1389014"/>
              <a:gd name="connsiteY40" fmla="*/ 1438602 h 3324553"/>
              <a:gd name="connsiteX41" fmla="*/ 945494 w 1389014"/>
              <a:gd name="connsiteY41" fmla="*/ 1483846 h 3324553"/>
              <a:gd name="connsiteX42" fmla="*/ 931207 w 1389014"/>
              <a:gd name="connsiteY42" fmla="*/ 1526709 h 3324553"/>
              <a:gd name="connsiteX43" fmla="*/ 897870 w 1389014"/>
              <a:gd name="connsiteY43" fmla="*/ 1576715 h 3324553"/>
              <a:gd name="connsiteX44" fmla="*/ 866913 w 1389014"/>
              <a:gd name="connsiteY44" fmla="*/ 1624339 h 3324553"/>
              <a:gd name="connsiteX45" fmla="*/ 838337 w 1389014"/>
              <a:gd name="connsiteY45" fmla="*/ 1652915 h 3324553"/>
              <a:gd name="connsiteX46" fmla="*/ 814527 w 1389014"/>
              <a:gd name="connsiteY46" fmla="*/ 1688634 h 3324553"/>
              <a:gd name="connsiteX47" fmla="*/ 788333 w 1389014"/>
              <a:gd name="connsiteY47" fmla="*/ 1724352 h 3324553"/>
              <a:gd name="connsiteX48" fmla="*/ 821670 w 1389014"/>
              <a:gd name="connsiteY48" fmla="*/ 1748164 h 3324553"/>
              <a:gd name="connsiteX49" fmla="*/ 819290 w 1389014"/>
              <a:gd name="connsiteY49" fmla="*/ 1800552 h 3324553"/>
              <a:gd name="connsiteX50" fmla="*/ 778808 w 1389014"/>
              <a:gd name="connsiteY50" fmla="*/ 1807696 h 3324553"/>
              <a:gd name="connsiteX51" fmla="*/ 771664 w 1389014"/>
              <a:gd name="connsiteY51" fmla="*/ 1871990 h 3324553"/>
              <a:gd name="connsiteX52" fmla="*/ 776426 w 1389014"/>
              <a:gd name="connsiteY52" fmla="*/ 1926758 h 3324553"/>
              <a:gd name="connsiteX53" fmla="*/ 759757 w 1389014"/>
              <a:gd name="connsiteY53" fmla="*/ 1991053 h 3324553"/>
              <a:gd name="connsiteX54" fmla="*/ 731182 w 1389014"/>
              <a:gd name="connsiteY54" fmla="*/ 2017246 h 3324553"/>
              <a:gd name="connsiteX55" fmla="*/ 695464 w 1389014"/>
              <a:gd name="connsiteY55" fmla="*/ 2064871 h 3324553"/>
              <a:gd name="connsiteX56" fmla="*/ 654983 w 1389014"/>
              <a:gd name="connsiteY56" fmla="*/ 2060109 h 3324553"/>
              <a:gd name="connsiteX57" fmla="*/ 612120 w 1389014"/>
              <a:gd name="connsiteY57" fmla="*/ 2074396 h 3324553"/>
              <a:gd name="connsiteX58" fmla="*/ 595451 w 1389014"/>
              <a:gd name="connsiteY58" fmla="*/ 2095827 h 3324553"/>
              <a:gd name="connsiteX59" fmla="*/ 559733 w 1389014"/>
              <a:gd name="connsiteY59" fmla="*/ 2091065 h 3324553"/>
              <a:gd name="connsiteX60" fmla="*/ 535920 w 1389014"/>
              <a:gd name="connsiteY60" fmla="*/ 2119639 h 3324553"/>
              <a:gd name="connsiteX61" fmla="*/ 531159 w 1389014"/>
              <a:gd name="connsiteY61" fmla="*/ 2162503 h 3324553"/>
              <a:gd name="connsiteX62" fmla="*/ 488295 w 1389014"/>
              <a:gd name="connsiteY62" fmla="*/ 2191077 h 3324553"/>
              <a:gd name="connsiteX63" fmla="*/ 466864 w 1389014"/>
              <a:gd name="connsiteY63" fmla="*/ 2226796 h 3324553"/>
              <a:gd name="connsiteX64" fmla="*/ 443051 w 1389014"/>
              <a:gd name="connsiteY64" fmla="*/ 2252990 h 3324553"/>
              <a:gd name="connsiteX65" fmla="*/ 409714 w 1389014"/>
              <a:gd name="connsiteY65" fmla="*/ 2279184 h 3324553"/>
              <a:gd name="connsiteX66" fmla="*/ 400189 w 1389014"/>
              <a:gd name="connsiteY66" fmla="*/ 2312522 h 3324553"/>
              <a:gd name="connsiteX67" fmla="*/ 393046 w 1389014"/>
              <a:gd name="connsiteY67" fmla="*/ 2341095 h 3324553"/>
              <a:gd name="connsiteX68" fmla="*/ 371613 w 1389014"/>
              <a:gd name="connsiteY68" fmla="*/ 2338714 h 3324553"/>
              <a:gd name="connsiteX69" fmla="*/ 347801 w 1389014"/>
              <a:gd name="connsiteY69" fmla="*/ 2326808 h 3324553"/>
              <a:gd name="connsiteX70" fmla="*/ 331132 w 1389014"/>
              <a:gd name="connsiteY70" fmla="*/ 2319664 h 3324553"/>
              <a:gd name="connsiteX71" fmla="*/ 323989 w 1389014"/>
              <a:gd name="connsiteY71" fmla="*/ 2333952 h 3324553"/>
              <a:gd name="connsiteX72" fmla="*/ 331132 w 1389014"/>
              <a:gd name="connsiteY72" fmla="*/ 2357763 h 3324553"/>
              <a:gd name="connsiteX73" fmla="*/ 354945 w 1389014"/>
              <a:gd name="connsiteY73" fmla="*/ 2391102 h 3324553"/>
              <a:gd name="connsiteX74" fmla="*/ 343039 w 1389014"/>
              <a:gd name="connsiteY74" fmla="*/ 2426821 h 3324553"/>
              <a:gd name="connsiteX75" fmla="*/ 316844 w 1389014"/>
              <a:gd name="connsiteY75" fmla="*/ 2431583 h 3324553"/>
              <a:gd name="connsiteX76" fmla="*/ 302560 w 1389014"/>
              <a:gd name="connsiteY76" fmla="*/ 2433963 h 3324553"/>
              <a:gd name="connsiteX77" fmla="*/ 295414 w 1389014"/>
              <a:gd name="connsiteY77" fmla="*/ 2443489 h 3324553"/>
              <a:gd name="connsiteX78" fmla="*/ 302557 w 1389014"/>
              <a:gd name="connsiteY78" fmla="*/ 2457777 h 3324553"/>
              <a:gd name="connsiteX79" fmla="*/ 321608 w 1389014"/>
              <a:gd name="connsiteY79" fmla="*/ 2469683 h 3324553"/>
              <a:gd name="connsiteX80" fmla="*/ 333514 w 1389014"/>
              <a:gd name="connsiteY80" fmla="*/ 2488733 h 3324553"/>
              <a:gd name="connsiteX81" fmla="*/ 312083 w 1389014"/>
              <a:gd name="connsiteY81" fmla="*/ 2505401 h 3324553"/>
              <a:gd name="connsiteX82" fmla="*/ 285889 w 1389014"/>
              <a:gd name="connsiteY82" fmla="*/ 2524452 h 3324553"/>
              <a:gd name="connsiteX83" fmla="*/ 250171 w 1389014"/>
              <a:gd name="connsiteY83" fmla="*/ 2562552 h 3324553"/>
              <a:gd name="connsiteX84" fmla="*/ 200164 w 1389014"/>
              <a:gd name="connsiteY84" fmla="*/ 2624465 h 3324553"/>
              <a:gd name="connsiteX85" fmla="*/ 173970 w 1389014"/>
              <a:gd name="connsiteY85" fmla="*/ 2703045 h 3324553"/>
              <a:gd name="connsiteX86" fmla="*/ 188258 w 1389014"/>
              <a:gd name="connsiteY86" fmla="*/ 2743527 h 3324553"/>
              <a:gd name="connsiteX87" fmla="*/ 178733 w 1389014"/>
              <a:gd name="connsiteY87" fmla="*/ 2779246 h 3324553"/>
              <a:gd name="connsiteX88" fmla="*/ 116821 w 1389014"/>
              <a:gd name="connsiteY88" fmla="*/ 2855445 h 3324553"/>
              <a:gd name="connsiteX89" fmla="*/ 100151 w 1389014"/>
              <a:gd name="connsiteY89" fmla="*/ 2900689 h 3324553"/>
              <a:gd name="connsiteX90" fmla="*/ 88245 w 1389014"/>
              <a:gd name="connsiteY90" fmla="*/ 2955458 h 3324553"/>
              <a:gd name="connsiteX91" fmla="*/ 88245 w 1389014"/>
              <a:gd name="connsiteY91" fmla="*/ 3041183 h 3324553"/>
              <a:gd name="connsiteX92" fmla="*/ 66814 w 1389014"/>
              <a:gd name="connsiteY92" fmla="*/ 3079283 h 3324553"/>
              <a:gd name="connsiteX93" fmla="*/ 43001 w 1389014"/>
              <a:gd name="connsiteY93" fmla="*/ 3112620 h 3324553"/>
              <a:gd name="connsiteX94" fmla="*/ 38240 w 1389014"/>
              <a:gd name="connsiteY94" fmla="*/ 3136433 h 3324553"/>
              <a:gd name="connsiteX95" fmla="*/ 19189 w 1389014"/>
              <a:gd name="connsiteY95" fmla="*/ 3172151 h 3324553"/>
              <a:gd name="connsiteX96" fmla="*/ 19189 w 1389014"/>
              <a:gd name="connsiteY96" fmla="*/ 3207870 h 3324553"/>
              <a:gd name="connsiteX97" fmla="*/ 139 w 1389014"/>
              <a:gd name="connsiteY97" fmla="*/ 3224539 h 3324553"/>
              <a:gd name="connsiteX98" fmla="*/ 12045 w 1389014"/>
              <a:gd name="connsiteY98" fmla="*/ 3267402 h 3324553"/>
              <a:gd name="connsiteX99" fmla="*/ 2519 w 1389014"/>
              <a:gd name="connsiteY99" fmla="*/ 3324553 h 3324553"/>
              <a:gd name="connsiteX0" fmla="*/ 1389014 w 1389014"/>
              <a:gd name="connsiteY0" fmla="*/ 0 h 3324553"/>
              <a:gd name="connsiteX1" fmla="*/ 1356328 w 1389014"/>
              <a:gd name="connsiteY1" fmla="*/ 104604 h 3324553"/>
              <a:gd name="connsiteX2" fmla="*/ 1343163 w 1389014"/>
              <a:gd name="connsiteY2" fmla="*/ 181302 h 3324553"/>
              <a:gd name="connsiteX3" fmla="*/ 1343163 w 1389014"/>
              <a:gd name="connsiteY3" fmla="*/ 219402 h 3324553"/>
              <a:gd name="connsiteX4" fmla="*/ 1343163 w 1389014"/>
              <a:gd name="connsiteY4" fmla="*/ 257502 h 3324553"/>
              <a:gd name="connsiteX5" fmla="*/ 1338401 w 1389014"/>
              <a:gd name="connsiteY5" fmla="*/ 295602 h 3324553"/>
              <a:gd name="connsiteX6" fmla="*/ 1319351 w 1389014"/>
              <a:gd name="connsiteY6" fmla="*/ 345609 h 3324553"/>
              <a:gd name="connsiteX7" fmla="*/ 1307444 w 1389014"/>
              <a:gd name="connsiteY7" fmla="*/ 371802 h 3324553"/>
              <a:gd name="connsiteX8" fmla="*/ 1283632 w 1389014"/>
              <a:gd name="connsiteY8" fmla="*/ 395615 h 3324553"/>
              <a:gd name="connsiteX9" fmla="*/ 1264582 w 1389014"/>
              <a:gd name="connsiteY9" fmla="*/ 412284 h 3324553"/>
              <a:gd name="connsiteX10" fmla="*/ 1262201 w 1389014"/>
              <a:gd name="connsiteY10" fmla="*/ 431334 h 3324553"/>
              <a:gd name="connsiteX11" fmla="*/ 1259819 w 1389014"/>
              <a:gd name="connsiteY11" fmla="*/ 471815 h 3324553"/>
              <a:gd name="connsiteX12" fmla="*/ 1262201 w 1389014"/>
              <a:gd name="connsiteY12" fmla="*/ 498009 h 3324553"/>
              <a:gd name="connsiteX13" fmla="*/ 1281251 w 1389014"/>
              <a:gd name="connsiteY13" fmla="*/ 540871 h 3324553"/>
              <a:gd name="connsiteX14" fmla="*/ 1297919 w 1389014"/>
              <a:gd name="connsiteY14" fmla="*/ 574209 h 3324553"/>
              <a:gd name="connsiteX15" fmla="*/ 1300301 w 1389014"/>
              <a:gd name="connsiteY15" fmla="*/ 593259 h 3324553"/>
              <a:gd name="connsiteX16" fmla="*/ 1312207 w 1389014"/>
              <a:gd name="connsiteY16" fmla="*/ 633740 h 3324553"/>
              <a:gd name="connsiteX17" fmla="*/ 1316969 w 1389014"/>
              <a:gd name="connsiteY17" fmla="*/ 681365 h 3324553"/>
              <a:gd name="connsiteX18" fmla="*/ 1324113 w 1389014"/>
              <a:gd name="connsiteY18" fmla="*/ 709940 h 3324553"/>
              <a:gd name="connsiteX19" fmla="*/ 1331257 w 1389014"/>
              <a:gd name="connsiteY19" fmla="*/ 743277 h 3324553"/>
              <a:gd name="connsiteX20" fmla="*/ 1328876 w 1389014"/>
              <a:gd name="connsiteY20" fmla="*/ 776615 h 3324553"/>
              <a:gd name="connsiteX21" fmla="*/ 1324113 w 1389014"/>
              <a:gd name="connsiteY21" fmla="*/ 814715 h 3324553"/>
              <a:gd name="connsiteX22" fmla="*/ 1324113 w 1389014"/>
              <a:gd name="connsiteY22" fmla="*/ 836146 h 3324553"/>
              <a:gd name="connsiteX23" fmla="*/ 1324113 w 1389014"/>
              <a:gd name="connsiteY23" fmla="*/ 862340 h 3324553"/>
              <a:gd name="connsiteX24" fmla="*/ 1307444 w 1389014"/>
              <a:gd name="connsiteY24" fmla="*/ 883771 h 3324553"/>
              <a:gd name="connsiteX25" fmla="*/ 1297919 w 1389014"/>
              <a:gd name="connsiteY25" fmla="*/ 909965 h 3324553"/>
              <a:gd name="connsiteX26" fmla="*/ 1295538 w 1389014"/>
              <a:gd name="connsiteY26" fmla="*/ 936159 h 3324553"/>
              <a:gd name="connsiteX27" fmla="*/ 1297919 w 1389014"/>
              <a:gd name="connsiteY27" fmla="*/ 967115 h 3324553"/>
              <a:gd name="connsiteX28" fmla="*/ 1302682 w 1389014"/>
              <a:gd name="connsiteY28" fmla="*/ 990927 h 3324553"/>
              <a:gd name="connsiteX29" fmla="*/ 1312207 w 1389014"/>
              <a:gd name="connsiteY29" fmla="*/ 1014740 h 3324553"/>
              <a:gd name="connsiteX30" fmla="*/ 1305063 w 1389014"/>
              <a:gd name="connsiteY30" fmla="*/ 1048077 h 3324553"/>
              <a:gd name="connsiteX31" fmla="*/ 1293157 w 1389014"/>
              <a:gd name="connsiteY31" fmla="*/ 1088559 h 3324553"/>
              <a:gd name="connsiteX32" fmla="*/ 1286013 w 1389014"/>
              <a:gd name="connsiteY32" fmla="*/ 1119515 h 3324553"/>
              <a:gd name="connsiteX33" fmla="*/ 1266963 w 1389014"/>
              <a:gd name="connsiteY33" fmla="*/ 1167140 h 3324553"/>
              <a:gd name="connsiteX34" fmla="*/ 1245532 w 1389014"/>
              <a:gd name="connsiteY34" fmla="*/ 1198096 h 3324553"/>
              <a:gd name="connsiteX35" fmla="*/ 1214576 w 1389014"/>
              <a:gd name="connsiteY35" fmla="*/ 1219527 h 3324553"/>
              <a:gd name="connsiteX36" fmla="*/ 1169332 w 1389014"/>
              <a:gd name="connsiteY36" fmla="*/ 1245721 h 3324553"/>
              <a:gd name="connsiteX37" fmla="*/ 1112182 w 1389014"/>
              <a:gd name="connsiteY37" fmla="*/ 1279059 h 3324553"/>
              <a:gd name="connsiteX38" fmla="*/ 1069319 w 1389014"/>
              <a:gd name="connsiteY38" fmla="*/ 1312396 h 3324553"/>
              <a:gd name="connsiteX39" fmla="*/ 1031220 w 1389014"/>
              <a:gd name="connsiteY39" fmla="*/ 1350496 h 3324553"/>
              <a:gd name="connsiteX40" fmla="*/ 1000263 w 1389014"/>
              <a:gd name="connsiteY40" fmla="*/ 1398120 h 3324553"/>
              <a:gd name="connsiteX41" fmla="*/ 978832 w 1389014"/>
              <a:gd name="connsiteY41" fmla="*/ 1438602 h 3324553"/>
              <a:gd name="connsiteX42" fmla="*/ 945494 w 1389014"/>
              <a:gd name="connsiteY42" fmla="*/ 1483846 h 3324553"/>
              <a:gd name="connsiteX43" fmla="*/ 931207 w 1389014"/>
              <a:gd name="connsiteY43" fmla="*/ 1526709 h 3324553"/>
              <a:gd name="connsiteX44" fmla="*/ 897870 w 1389014"/>
              <a:gd name="connsiteY44" fmla="*/ 1576715 h 3324553"/>
              <a:gd name="connsiteX45" fmla="*/ 866913 w 1389014"/>
              <a:gd name="connsiteY45" fmla="*/ 1624339 h 3324553"/>
              <a:gd name="connsiteX46" fmla="*/ 838337 w 1389014"/>
              <a:gd name="connsiteY46" fmla="*/ 1652915 h 3324553"/>
              <a:gd name="connsiteX47" fmla="*/ 814527 w 1389014"/>
              <a:gd name="connsiteY47" fmla="*/ 1688634 h 3324553"/>
              <a:gd name="connsiteX48" fmla="*/ 788333 w 1389014"/>
              <a:gd name="connsiteY48" fmla="*/ 1724352 h 3324553"/>
              <a:gd name="connsiteX49" fmla="*/ 821670 w 1389014"/>
              <a:gd name="connsiteY49" fmla="*/ 1748164 h 3324553"/>
              <a:gd name="connsiteX50" fmla="*/ 819290 w 1389014"/>
              <a:gd name="connsiteY50" fmla="*/ 1800552 h 3324553"/>
              <a:gd name="connsiteX51" fmla="*/ 778808 w 1389014"/>
              <a:gd name="connsiteY51" fmla="*/ 1807696 h 3324553"/>
              <a:gd name="connsiteX52" fmla="*/ 771664 w 1389014"/>
              <a:gd name="connsiteY52" fmla="*/ 1871990 h 3324553"/>
              <a:gd name="connsiteX53" fmla="*/ 776426 w 1389014"/>
              <a:gd name="connsiteY53" fmla="*/ 1926758 h 3324553"/>
              <a:gd name="connsiteX54" fmla="*/ 759757 w 1389014"/>
              <a:gd name="connsiteY54" fmla="*/ 1991053 h 3324553"/>
              <a:gd name="connsiteX55" fmla="*/ 731182 w 1389014"/>
              <a:gd name="connsiteY55" fmla="*/ 2017246 h 3324553"/>
              <a:gd name="connsiteX56" fmla="*/ 695464 w 1389014"/>
              <a:gd name="connsiteY56" fmla="*/ 2064871 h 3324553"/>
              <a:gd name="connsiteX57" fmla="*/ 654983 w 1389014"/>
              <a:gd name="connsiteY57" fmla="*/ 2060109 h 3324553"/>
              <a:gd name="connsiteX58" fmla="*/ 612120 w 1389014"/>
              <a:gd name="connsiteY58" fmla="*/ 2074396 h 3324553"/>
              <a:gd name="connsiteX59" fmla="*/ 595451 w 1389014"/>
              <a:gd name="connsiteY59" fmla="*/ 2095827 h 3324553"/>
              <a:gd name="connsiteX60" fmla="*/ 559733 w 1389014"/>
              <a:gd name="connsiteY60" fmla="*/ 2091065 h 3324553"/>
              <a:gd name="connsiteX61" fmla="*/ 535920 w 1389014"/>
              <a:gd name="connsiteY61" fmla="*/ 2119639 h 3324553"/>
              <a:gd name="connsiteX62" fmla="*/ 531159 w 1389014"/>
              <a:gd name="connsiteY62" fmla="*/ 2162503 h 3324553"/>
              <a:gd name="connsiteX63" fmla="*/ 488295 w 1389014"/>
              <a:gd name="connsiteY63" fmla="*/ 2191077 h 3324553"/>
              <a:gd name="connsiteX64" fmla="*/ 466864 w 1389014"/>
              <a:gd name="connsiteY64" fmla="*/ 2226796 h 3324553"/>
              <a:gd name="connsiteX65" fmla="*/ 443051 w 1389014"/>
              <a:gd name="connsiteY65" fmla="*/ 2252990 h 3324553"/>
              <a:gd name="connsiteX66" fmla="*/ 409714 w 1389014"/>
              <a:gd name="connsiteY66" fmla="*/ 2279184 h 3324553"/>
              <a:gd name="connsiteX67" fmla="*/ 400189 w 1389014"/>
              <a:gd name="connsiteY67" fmla="*/ 2312522 h 3324553"/>
              <a:gd name="connsiteX68" fmla="*/ 393046 w 1389014"/>
              <a:gd name="connsiteY68" fmla="*/ 2341095 h 3324553"/>
              <a:gd name="connsiteX69" fmla="*/ 371613 w 1389014"/>
              <a:gd name="connsiteY69" fmla="*/ 2338714 h 3324553"/>
              <a:gd name="connsiteX70" fmla="*/ 347801 w 1389014"/>
              <a:gd name="connsiteY70" fmla="*/ 2326808 h 3324553"/>
              <a:gd name="connsiteX71" fmla="*/ 331132 w 1389014"/>
              <a:gd name="connsiteY71" fmla="*/ 2319664 h 3324553"/>
              <a:gd name="connsiteX72" fmla="*/ 323989 w 1389014"/>
              <a:gd name="connsiteY72" fmla="*/ 2333952 h 3324553"/>
              <a:gd name="connsiteX73" fmla="*/ 331132 w 1389014"/>
              <a:gd name="connsiteY73" fmla="*/ 2357763 h 3324553"/>
              <a:gd name="connsiteX74" fmla="*/ 354945 w 1389014"/>
              <a:gd name="connsiteY74" fmla="*/ 2391102 h 3324553"/>
              <a:gd name="connsiteX75" fmla="*/ 343039 w 1389014"/>
              <a:gd name="connsiteY75" fmla="*/ 2426821 h 3324553"/>
              <a:gd name="connsiteX76" fmla="*/ 316844 w 1389014"/>
              <a:gd name="connsiteY76" fmla="*/ 2431583 h 3324553"/>
              <a:gd name="connsiteX77" fmla="*/ 302560 w 1389014"/>
              <a:gd name="connsiteY77" fmla="*/ 2433963 h 3324553"/>
              <a:gd name="connsiteX78" fmla="*/ 295414 w 1389014"/>
              <a:gd name="connsiteY78" fmla="*/ 2443489 h 3324553"/>
              <a:gd name="connsiteX79" fmla="*/ 302557 w 1389014"/>
              <a:gd name="connsiteY79" fmla="*/ 2457777 h 3324553"/>
              <a:gd name="connsiteX80" fmla="*/ 321608 w 1389014"/>
              <a:gd name="connsiteY80" fmla="*/ 2469683 h 3324553"/>
              <a:gd name="connsiteX81" fmla="*/ 333514 w 1389014"/>
              <a:gd name="connsiteY81" fmla="*/ 2488733 h 3324553"/>
              <a:gd name="connsiteX82" fmla="*/ 312083 w 1389014"/>
              <a:gd name="connsiteY82" fmla="*/ 2505401 h 3324553"/>
              <a:gd name="connsiteX83" fmla="*/ 285889 w 1389014"/>
              <a:gd name="connsiteY83" fmla="*/ 2524452 h 3324553"/>
              <a:gd name="connsiteX84" fmla="*/ 250171 w 1389014"/>
              <a:gd name="connsiteY84" fmla="*/ 2562552 h 3324553"/>
              <a:gd name="connsiteX85" fmla="*/ 200164 w 1389014"/>
              <a:gd name="connsiteY85" fmla="*/ 2624465 h 3324553"/>
              <a:gd name="connsiteX86" fmla="*/ 173970 w 1389014"/>
              <a:gd name="connsiteY86" fmla="*/ 2703045 h 3324553"/>
              <a:gd name="connsiteX87" fmla="*/ 188258 w 1389014"/>
              <a:gd name="connsiteY87" fmla="*/ 2743527 h 3324553"/>
              <a:gd name="connsiteX88" fmla="*/ 178733 w 1389014"/>
              <a:gd name="connsiteY88" fmla="*/ 2779246 h 3324553"/>
              <a:gd name="connsiteX89" fmla="*/ 116821 w 1389014"/>
              <a:gd name="connsiteY89" fmla="*/ 2855445 h 3324553"/>
              <a:gd name="connsiteX90" fmla="*/ 100151 w 1389014"/>
              <a:gd name="connsiteY90" fmla="*/ 2900689 h 3324553"/>
              <a:gd name="connsiteX91" fmla="*/ 88245 w 1389014"/>
              <a:gd name="connsiteY91" fmla="*/ 2955458 h 3324553"/>
              <a:gd name="connsiteX92" fmla="*/ 88245 w 1389014"/>
              <a:gd name="connsiteY92" fmla="*/ 3041183 h 3324553"/>
              <a:gd name="connsiteX93" fmla="*/ 66814 w 1389014"/>
              <a:gd name="connsiteY93" fmla="*/ 3079283 h 3324553"/>
              <a:gd name="connsiteX94" fmla="*/ 43001 w 1389014"/>
              <a:gd name="connsiteY94" fmla="*/ 3112620 h 3324553"/>
              <a:gd name="connsiteX95" fmla="*/ 38240 w 1389014"/>
              <a:gd name="connsiteY95" fmla="*/ 3136433 h 3324553"/>
              <a:gd name="connsiteX96" fmla="*/ 19189 w 1389014"/>
              <a:gd name="connsiteY96" fmla="*/ 3172151 h 3324553"/>
              <a:gd name="connsiteX97" fmla="*/ 19189 w 1389014"/>
              <a:gd name="connsiteY97" fmla="*/ 3207870 h 3324553"/>
              <a:gd name="connsiteX98" fmla="*/ 139 w 1389014"/>
              <a:gd name="connsiteY98" fmla="*/ 3224539 h 3324553"/>
              <a:gd name="connsiteX99" fmla="*/ 12045 w 1389014"/>
              <a:gd name="connsiteY99" fmla="*/ 3267402 h 3324553"/>
              <a:gd name="connsiteX100" fmla="*/ 2519 w 1389014"/>
              <a:gd name="connsiteY100" fmla="*/ 3324553 h 3324553"/>
              <a:gd name="connsiteX0" fmla="*/ 1357228 w 1357228"/>
              <a:gd name="connsiteY0" fmla="*/ 0 h 3324553"/>
              <a:gd name="connsiteX1" fmla="*/ 1356328 w 1357228"/>
              <a:gd name="connsiteY1" fmla="*/ 104604 h 3324553"/>
              <a:gd name="connsiteX2" fmla="*/ 1343163 w 1357228"/>
              <a:gd name="connsiteY2" fmla="*/ 181302 h 3324553"/>
              <a:gd name="connsiteX3" fmla="*/ 1343163 w 1357228"/>
              <a:gd name="connsiteY3" fmla="*/ 219402 h 3324553"/>
              <a:gd name="connsiteX4" fmla="*/ 1343163 w 1357228"/>
              <a:gd name="connsiteY4" fmla="*/ 257502 h 3324553"/>
              <a:gd name="connsiteX5" fmla="*/ 1338401 w 1357228"/>
              <a:gd name="connsiteY5" fmla="*/ 295602 h 3324553"/>
              <a:gd name="connsiteX6" fmla="*/ 1319351 w 1357228"/>
              <a:gd name="connsiteY6" fmla="*/ 345609 h 3324553"/>
              <a:gd name="connsiteX7" fmla="*/ 1307444 w 1357228"/>
              <a:gd name="connsiteY7" fmla="*/ 371802 h 3324553"/>
              <a:gd name="connsiteX8" fmla="*/ 1283632 w 1357228"/>
              <a:gd name="connsiteY8" fmla="*/ 395615 h 3324553"/>
              <a:gd name="connsiteX9" fmla="*/ 1264582 w 1357228"/>
              <a:gd name="connsiteY9" fmla="*/ 412284 h 3324553"/>
              <a:gd name="connsiteX10" fmla="*/ 1262201 w 1357228"/>
              <a:gd name="connsiteY10" fmla="*/ 431334 h 3324553"/>
              <a:gd name="connsiteX11" fmla="*/ 1259819 w 1357228"/>
              <a:gd name="connsiteY11" fmla="*/ 471815 h 3324553"/>
              <a:gd name="connsiteX12" fmla="*/ 1262201 w 1357228"/>
              <a:gd name="connsiteY12" fmla="*/ 498009 h 3324553"/>
              <a:gd name="connsiteX13" fmla="*/ 1281251 w 1357228"/>
              <a:gd name="connsiteY13" fmla="*/ 540871 h 3324553"/>
              <a:gd name="connsiteX14" fmla="*/ 1297919 w 1357228"/>
              <a:gd name="connsiteY14" fmla="*/ 574209 h 3324553"/>
              <a:gd name="connsiteX15" fmla="*/ 1300301 w 1357228"/>
              <a:gd name="connsiteY15" fmla="*/ 593259 h 3324553"/>
              <a:gd name="connsiteX16" fmla="*/ 1312207 w 1357228"/>
              <a:gd name="connsiteY16" fmla="*/ 633740 h 3324553"/>
              <a:gd name="connsiteX17" fmla="*/ 1316969 w 1357228"/>
              <a:gd name="connsiteY17" fmla="*/ 681365 h 3324553"/>
              <a:gd name="connsiteX18" fmla="*/ 1324113 w 1357228"/>
              <a:gd name="connsiteY18" fmla="*/ 709940 h 3324553"/>
              <a:gd name="connsiteX19" fmla="*/ 1331257 w 1357228"/>
              <a:gd name="connsiteY19" fmla="*/ 743277 h 3324553"/>
              <a:gd name="connsiteX20" fmla="*/ 1328876 w 1357228"/>
              <a:gd name="connsiteY20" fmla="*/ 776615 h 3324553"/>
              <a:gd name="connsiteX21" fmla="*/ 1324113 w 1357228"/>
              <a:gd name="connsiteY21" fmla="*/ 814715 h 3324553"/>
              <a:gd name="connsiteX22" fmla="*/ 1324113 w 1357228"/>
              <a:gd name="connsiteY22" fmla="*/ 836146 h 3324553"/>
              <a:gd name="connsiteX23" fmla="*/ 1324113 w 1357228"/>
              <a:gd name="connsiteY23" fmla="*/ 862340 h 3324553"/>
              <a:gd name="connsiteX24" fmla="*/ 1307444 w 1357228"/>
              <a:gd name="connsiteY24" fmla="*/ 883771 h 3324553"/>
              <a:gd name="connsiteX25" fmla="*/ 1297919 w 1357228"/>
              <a:gd name="connsiteY25" fmla="*/ 909965 h 3324553"/>
              <a:gd name="connsiteX26" fmla="*/ 1295538 w 1357228"/>
              <a:gd name="connsiteY26" fmla="*/ 936159 h 3324553"/>
              <a:gd name="connsiteX27" fmla="*/ 1297919 w 1357228"/>
              <a:gd name="connsiteY27" fmla="*/ 967115 h 3324553"/>
              <a:gd name="connsiteX28" fmla="*/ 1302682 w 1357228"/>
              <a:gd name="connsiteY28" fmla="*/ 990927 h 3324553"/>
              <a:gd name="connsiteX29" fmla="*/ 1312207 w 1357228"/>
              <a:gd name="connsiteY29" fmla="*/ 1014740 h 3324553"/>
              <a:gd name="connsiteX30" fmla="*/ 1305063 w 1357228"/>
              <a:gd name="connsiteY30" fmla="*/ 1048077 h 3324553"/>
              <a:gd name="connsiteX31" fmla="*/ 1293157 w 1357228"/>
              <a:gd name="connsiteY31" fmla="*/ 1088559 h 3324553"/>
              <a:gd name="connsiteX32" fmla="*/ 1286013 w 1357228"/>
              <a:gd name="connsiteY32" fmla="*/ 1119515 h 3324553"/>
              <a:gd name="connsiteX33" fmla="*/ 1266963 w 1357228"/>
              <a:gd name="connsiteY33" fmla="*/ 1167140 h 3324553"/>
              <a:gd name="connsiteX34" fmla="*/ 1245532 w 1357228"/>
              <a:gd name="connsiteY34" fmla="*/ 1198096 h 3324553"/>
              <a:gd name="connsiteX35" fmla="*/ 1214576 w 1357228"/>
              <a:gd name="connsiteY35" fmla="*/ 1219527 h 3324553"/>
              <a:gd name="connsiteX36" fmla="*/ 1169332 w 1357228"/>
              <a:gd name="connsiteY36" fmla="*/ 1245721 h 3324553"/>
              <a:gd name="connsiteX37" fmla="*/ 1112182 w 1357228"/>
              <a:gd name="connsiteY37" fmla="*/ 1279059 h 3324553"/>
              <a:gd name="connsiteX38" fmla="*/ 1069319 w 1357228"/>
              <a:gd name="connsiteY38" fmla="*/ 1312396 h 3324553"/>
              <a:gd name="connsiteX39" fmla="*/ 1031220 w 1357228"/>
              <a:gd name="connsiteY39" fmla="*/ 1350496 h 3324553"/>
              <a:gd name="connsiteX40" fmla="*/ 1000263 w 1357228"/>
              <a:gd name="connsiteY40" fmla="*/ 1398120 h 3324553"/>
              <a:gd name="connsiteX41" fmla="*/ 978832 w 1357228"/>
              <a:gd name="connsiteY41" fmla="*/ 1438602 h 3324553"/>
              <a:gd name="connsiteX42" fmla="*/ 945494 w 1357228"/>
              <a:gd name="connsiteY42" fmla="*/ 1483846 h 3324553"/>
              <a:gd name="connsiteX43" fmla="*/ 931207 w 1357228"/>
              <a:gd name="connsiteY43" fmla="*/ 1526709 h 3324553"/>
              <a:gd name="connsiteX44" fmla="*/ 897870 w 1357228"/>
              <a:gd name="connsiteY44" fmla="*/ 1576715 h 3324553"/>
              <a:gd name="connsiteX45" fmla="*/ 866913 w 1357228"/>
              <a:gd name="connsiteY45" fmla="*/ 1624339 h 3324553"/>
              <a:gd name="connsiteX46" fmla="*/ 838337 w 1357228"/>
              <a:gd name="connsiteY46" fmla="*/ 1652915 h 3324553"/>
              <a:gd name="connsiteX47" fmla="*/ 814527 w 1357228"/>
              <a:gd name="connsiteY47" fmla="*/ 1688634 h 3324553"/>
              <a:gd name="connsiteX48" fmla="*/ 788333 w 1357228"/>
              <a:gd name="connsiteY48" fmla="*/ 1724352 h 3324553"/>
              <a:gd name="connsiteX49" fmla="*/ 821670 w 1357228"/>
              <a:gd name="connsiteY49" fmla="*/ 1748164 h 3324553"/>
              <a:gd name="connsiteX50" fmla="*/ 819290 w 1357228"/>
              <a:gd name="connsiteY50" fmla="*/ 1800552 h 3324553"/>
              <a:gd name="connsiteX51" fmla="*/ 778808 w 1357228"/>
              <a:gd name="connsiteY51" fmla="*/ 1807696 h 3324553"/>
              <a:gd name="connsiteX52" fmla="*/ 771664 w 1357228"/>
              <a:gd name="connsiteY52" fmla="*/ 1871990 h 3324553"/>
              <a:gd name="connsiteX53" fmla="*/ 776426 w 1357228"/>
              <a:gd name="connsiteY53" fmla="*/ 1926758 h 3324553"/>
              <a:gd name="connsiteX54" fmla="*/ 759757 w 1357228"/>
              <a:gd name="connsiteY54" fmla="*/ 1991053 h 3324553"/>
              <a:gd name="connsiteX55" fmla="*/ 731182 w 1357228"/>
              <a:gd name="connsiteY55" fmla="*/ 2017246 h 3324553"/>
              <a:gd name="connsiteX56" fmla="*/ 695464 w 1357228"/>
              <a:gd name="connsiteY56" fmla="*/ 2064871 h 3324553"/>
              <a:gd name="connsiteX57" fmla="*/ 654983 w 1357228"/>
              <a:gd name="connsiteY57" fmla="*/ 2060109 h 3324553"/>
              <a:gd name="connsiteX58" fmla="*/ 612120 w 1357228"/>
              <a:gd name="connsiteY58" fmla="*/ 2074396 h 3324553"/>
              <a:gd name="connsiteX59" fmla="*/ 595451 w 1357228"/>
              <a:gd name="connsiteY59" fmla="*/ 2095827 h 3324553"/>
              <a:gd name="connsiteX60" fmla="*/ 559733 w 1357228"/>
              <a:gd name="connsiteY60" fmla="*/ 2091065 h 3324553"/>
              <a:gd name="connsiteX61" fmla="*/ 535920 w 1357228"/>
              <a:gd name="connsiteY61" fmla="*/ 2119639 h 3324553"/>
              <a:gd name="connsiteX62" fmla="*/ 531159 w 1357228"/>
              <a:gd name="connsiteY62" fmla="*/ 2162503 h 3324553"/>
              <a:gd name="connsiteX63" fmla="*/ 488295 w 1357228"/>
              <a:gd name="connsiteY63" fmla="*/ 2191077 h 3324553"/>
              <a:gd name="connsiteX64" fmla="*/ 466864 w 1357228"/>
              <a:gd name="connsiteY64" fmla="*/ 2226796 h 3324553"/>
              <a:gd name="connsiteX65" fmla="*/ 443051 w 1357228"/>
              <a:gd name="connsiteY65" fmla="*/ 2252990 h 3324553"/>
              <a:gd name="connsiteX66" fmla="*/ 409714 w 1357228"/>
              <a:gd name="connsiteY66" fmla="*/ 2279184 h 3324553"/>
              <a:gd name="connsiteX67" fmla="*/ 400189 w 1357228"/>
              <a:gd name="connsiteY67" fmla="*/ 2312522 h 3324553"/>
              <a:gd name="connsiteX68" fmla="*/ 393046 w 1357228"/>
              <a:gd name="connsiteY68" fmla="*/ 2341095 h 3324553"/>
              <a:gd name="connsiteX69" fmla="*/ 371613 w 1357228"/>
              <a:gd name="connsiteY69" fmla="*/ 2338714 h 3324553"/>
              <a:gd name="connsiteX70" fmla="*/ 347801 w 1357228"/>
              <a:gd name="connsiteY70" fmla="*/ 2326808 h 3324553"/>
              <a:gd name="connsiteX71" fmla="*/ 331132 w 1357228"/>
              <a:gd name="connsiteY71" fmla="*/ 2319664 h 3324553"/>
              <a:gd name="connsiteX72" fmla="*/ 323989 w 1357228"/>
              <a:gd name="connsiteY72" fmla="*/ 2333952 h 3324553"/>
              <a:gd name="connsiteX73" fmla="*/ 331132 w 1357228"/>
              <a:gd name="connsiteY73" fmla="*/ 2357763 h 3324553"/>
              <a:gd name="connsiteX74" fmla="*/ 354945 w 1357228"/>
              <a:gd name="connsiteY74" fmla="*/ 2391102 h 3324553"/>
              <a:gd name="connsiteX75" fmla="*/ 343039 w 1357228"/>
              <a:gd name="connsiteY75" fmla="*/ 2426821 h 3324553"/>
              <a:gd name="connsiteX76" fmla="*/ 316844 w 1357228"/>
              <a:gd name="connsiteY76" fmla="*/ 2431583 h 3324553"/>
              <a:gd name="connsiteX77" fmla="*/ 302560 w 1357228"/>
              <a:gd name="connsiteY77" fmla="*/ 2433963 h 3324553"/>
              <a:gd name="connsiteX78" fmla="*/ 295414 w 1357228"/>
              <a:gd name="connsiteY78" fmla="*/ 2443489 h 3324553"/>
              <a:gd name="connsiteX79" fmla="*/ 302557 w 1357228"/>
              <a:gd name="connsiteY79" fmla="*/ 2457777 h 3324553"/>
              <a:gd name="connsiteX80" fmla="*/ 321608 w 1357228"/>
              <a:gd name="connsiteY80" fmla="*/ 2469683 h 3324553"/>
              <a:gd name="connsiteX81" fmla="*/ 333514 w 1357228"/>
              <a:gd name="connsiteY81" fmla="*/ 2488733 h 3324553"/>
              <a:gd name="connsiteX82" fmla="*/ 312083 w 1357228"/>
              <a:gd name="connsiteY82" fmla="*/ 2505401 h 3324553"/>
              <a:gd name="connsiteX83" fmla="*/ 285889 w 1357228"/>
              <a:gd name="connsiteY83" fmla="*/ 2524452 h 3324553"/>
              <a:gd name="connsiteX84" fmla="*/ 250171 w 1357228"/>
              <a:gd name="connsiteY84" fmla="*/ 2562552 h 3324553"/>
              <a:gd name="connsiteX85" fmla="*/ 200164 w 1357228"/>
              <a:gd name="connsiteY85" fmla="*/ 2624465 h 3324553"/>
              <a:gd name="connsiteX86" fmla="*/ 173970 w 1357228"/>
              <a:gd name="connsiteY86" fmla="*/ 2703045 h 3324553"/>
              <a:gd name="connsiteX87" fmla="*/ 188258 w 1357228"/>
              <a:gd name="connsiteY87" fmla="*/ 2743527 h 3324553"/>
              <a:gd name="connsiteX88" fmla="*/ 178733 w 1357228"/>
              <a:gd name="connsiteY88" fmla="*/ 2779246 h 3324553"/>
              <a:gd name="connsiteX89" fmla="*/ 116821 w 1357228"/>
              <a:gd name="connsiteY89" fmla="*/ 2855445 h 3324553"/>
              <a:gd name="connsiteX90" fmla="*/ 100151 w 1357228"/>
              <a:gd name="connsiteY90" fmla="*/ 2900689 h 3324553"/>
              <a:gd name="connsiteX91" fmla="*/ 88245 w 1357228"/>
              <a:gd name="connsiteY91" fmla="*/ 2955458 h 3324553"/>
              <a:gd name="connsiteX92" fmla="*/ 88245 w 1357228"/>
              <a:gd name="connsiteY92" fmla="*/ 3041183 h 3324553"/>
              <a:gd name="connsiteX93" fmla="*/ 66814 w 1357228"/>
              <a:gd name="connsiteY93" fmla="*/ 3079283 h 3324553"/>
              <a:gd name="connsiteX94" fmla="*/ 43001 w 1357228"/>
              <a:gd name="connsiteY94" fmla="*/ 3112620 h 3324553"/>
              <a:gd name="connsiteX95" fmla="*/ 38240 w 1357228"/>
              <a:gd name="connsiteY95" fmla="*/ 3136433 h 3324553"/>
              <a:gd name="connsiteX96" fmla="*/ 19189 w 1357228"/>
              <a:gd name="connsiteY96" fmla="*/ 3172151 h 3324553"/>
              <a:gd name="connsiteX97" fmla="*/ 19189 w 1357228"/>
              <a:gd name="connsiteY97" fmla="*/ 3207870 h 3324553"/>
              <a:gd name="connsiteX98" fmla="*/ 139 w 1357228"/>
              <a:gd name="connsiteY98" fmla="*/ 3224539 h 3324553"/>
              <a:gd name="connsiteX99" fmla="*/ 12045 w 1357228"/>
              <a:gd name="connsiteY99" fmla="*/ 3267402 h 3324553"/>
              <a:gd name="connsiteX100" fmla="*/ 2519 w 1357228"/>
              <a:gd name="connsiteY100" fmla="*/ 3324553 h 3324553"/>
              <a:gd name="connsiteX0" fmla="*/ 1357228 w 1357228"/>
              <a:gd name="connsiteY0" fmla="*/ 0 h 3306390"/>
              <a:gd name="connsiteX1" fmla="*/ 1356328 w 1357228"/>
              <a:gd name="connsiteY1" fmla="*/ 86441 h 3306390"/>
              <a:gd name="connsiteX2" fmla="*/ 1343163 w 1357228"/>
              <a:gd name="connsiteY2" fmla="*/ 163139 h 3306390"/>
              <a:gd name="connsiteX3" fmla="*/ 1343163 w 1357228"/>
              <a:gd name="connsiteY3" fmla="*/ 201239 h 3306390"/>
              <a:gd name="connsiteX4" fmla="*/ 1343163 w 1357228"/>
              <a:gd name="connsiteY4" fmla="*/ 239339 h 3306390"/>
              <a:gd name="connsiteX5" fmla="*/ 1338401 w 1357228"/>
              <a:gd name="connsiteY5" fmla="*/ 277439 h 3306390"/>
              <a:gd name="connsiteX6" fmla="*/ 1319351 w 1357228"/>
              <a:gd name="connsiteY6" fmla="*/ 327446 h 3306390"/>
              <a:gd name="connsiteX7" fmla="*/ 1307444 w 1357228"/>
              <a:gd name="connsiteY7" fmla="*/ 353639 h 3306390"/>
              <a:gd name="connsiteX8" fmla="*/ 1283632 w 1357228"/>
              <a:gd name="connsiteY8" fmla="*/ 377452 h 3306390"/>
              <a:gd name="connsiteX9" fmla="*/ 1264582 w 1357228"/>
              <a:gd name="connsiteY9" fmla="*/ 394121 h 3306390"/>
              <a:gd name="connsiteX10" fmla="*/ 1262201 w 1357228"/>
              <a:gd name="connsiteY10" fmla="*/ 413171 h 3306390"/>
              <a:gd name="connsiteX11" fmla="*/ 1259819 w 1357228"/>
              <a:gd name="connsiteY11" fmla="*/ 453652 h 3306390"/>
              <a:gd name="connsiteX12" fmla="*/ 1262201 w 1357228"/>
              <a:gd name="connsiteY12" fmla="*/ 479846 h 3306390"/>
              <a:gd name="connsiteX13" fmla="*/ 1281251 w 1357228"/>
              <a:gd name="connsiteY13" fmla="*/ 522708 h 3306390"/>
              <a:gd name="connsiteX14" fmla="*/ 1297919 w 1357228"/>
              <a:gd name="connsiteY14" fmla="*/ 556046 h 3306390"/>
              <a:gd name="connsiteX15" fmla="*/ 1300301 w 1357228"/>
              <a:gd name="connsiteY15" fmla="*/ 575096 h 3306390"/>
              <a:gd name="connsiteX16" fmla="*/ 1312207 w 1357228"/>
              <a:gd name="connsiteY16" fmla="*/ 615577 h 3306390"/>
              <a:gd name="connsiteX17" fmla="*/ 1316969 w 1357228"/>
              <a:gd name="connsiteY17" fmla="*/ 663202 h 3306390"/>
              <a:gd name="connsiteX18" fmla="*/ 1324113 w 1357228"/>
              <a:gd name="connsiteY18" fmla="*/ 691777 h 3306390"/>
              <a:gd name="connsiteX19" fmla="*/ 1331257 w 1357228"/>
              <a:gd name="connsiteY19" fmla="*/ 725114 h 3306390"/>
              <a:gd name="connsiteX20" fmla="*/ 1328876 w 1357228"/>
              <a:gd name="connsiteY20" fmla="*/ 758452 h 3306390"/>
              <a:gd name="connsiteX21" fmla="*/ 1324113 w 1357228"/>
              <a:gd name="connsiteY21" fmla="*/ 796552 h 3306390"/>
              <a:gd name="connsiteX22" fmla="*/ 1324113 w 1357228"/>
              <a:gd name="connsiteY22" fmla="*/ 817983 h 3306390"/>
              <a:gd name="connsiteX23" fmla="*/ 1324113 w 1357228"/>
              <a:gd name="connsiteY23" fmla="*/ 844177 h 3306390"/>
              <a:gd name="connsiteX24" fmla="*/ 1307444 w 1357228"/>
              <a:gd name="connsiteY24" fmla="*/ 865608 h 3306390"/>
              <a:gd name="connsiteX25" fmla="*/ 1297919 w 1357228"/>
              <a:gd name="connsiteY25" fmla="*/ 891802 h 3306390"/>
              <a:gd name="connsiteX26" fmla="*/ 1295538 w 1357228"/>
              <a:gd name="connsiteY26" fmla="*/ 917996 h 3306390"/>
              <a:gd name="connsiteX27" fmla="*/ 1297919 w 1357228"/>
              <a:gd name="connsiteY27" fmla="*/ 948952 h 3306390"/>
              <a:gd name="connsiteX28" fmla="*/ 1302682 w 1357228"/>
              <a:gd name="connsiteY28" fmla="*/ 972764 h 3306390"/>
              <a:gd name="connsiteX29" fmla="*/ 1312207 w 1357228"/>
              <a:gd name="connsiteY29" fmla="*/ 996577 h 3306390"/>
              <a:gd name="connsiteX30" fmla="*/ 1305063 w 1357228"/>
              <a:gd name="connsiteY30" fmla="*/ 1029914 h 3306390"/>
              <a:gd name="connsiteX31" fmla="*/ 1293157 w 1357228"/>
              <a:gd name="connsiteY31" fmla="*/ 1070396 h 3306390"/>
              <a:gd name="connsiteX32" fmla="*/ 1286013 w 1357228"/>
              <a:gd name="connsiteY32" fmla="*/ 1101352 h 3306390"/>
              <a:gd name="connsiteX33" fmla="*/ 1266963 w 1357228"/>
              <a:gd name="connsiteY33" fmla="*/ 1148977 h 3306390"/>
              <a:gd name="connsiteX34" fmla="*/ 1245532 w 1357228"/>
              <a:gd name="connsiteY34" fmla="*/ 1179933 h 3306390"/>
              <a:gd name="connsiteX35" fmla="*/ 1214576 w 1357228"/>
              <a:gd name="connsiteY35" fmla="*/ 1201364 h 3306390"/>
              <a:gd name="connsiteX36" fmla="*/ 1169332 w 1357228"/>
              <a:gd name="connsiteY36" fmla="*/ 1227558 h 3306390"/>
              <a:gd name="connsiteX37" fmla="*/ 1112182 w 1357228"/>
              <a:gd name="connsiteY37" fmla="*/ 1260896 h 3306390"/>
              <a:gd name="connsiteX38" fmla="*/ 1069319 w 1357228"/>
              <a:gd name="connsiteY38" fmla="*/ 1294233 h 3306390"/>
              <a:gd name="connsiteX39" fmla="*/ 1031220 w 1357228"/>
              <a:gd name="connsiteY39" fmla="*/ 1332333 h 3306390"/>
              <a:gd name="connsiteX40" fmla="*/ 1000263 w 1357228"/>
              <a:gd name="connsiteY40" fmla="*/ 1379957 h 3306390"/>
              <a:gd name="connsiteX41" fmla="*/ 978832 w 1357228"/>
              <a:gd name="connsiteY41" fmla="*/ 1420439 h 3306390"/>
              <a:gd name="connsiteX42" fmla="*/ 945494 w 1357228"/>
              <a:gd name="connsiteY42" fmla="*/ 1465683 h 3306390"/>
              <a:gd name="connsiteX43" fmla="*/ 931207 w 1357228"/>
              <a:gd name="connsiteY43" fmla="*/ 1508546 h 3306390"/>
              <a:gd name="connsiteX44" fmla="*/ 897870 w 1357228"/>
              <a:gd name="connsiteY44" fmla="*/ 1558552 h 3306390"/>
              <a:gd name="connsiteX45" fmla="*/ 866913 w 1357228"/>
              <a:gd name="connsiteY45" fmla="*/ 1606176 h 3306390"/>
              <a:gd name="connsiteX46" fmla="*/ 838337 w 1357228"/>
              <a:gd name="connsiteY46" fmla="*/ 1634752 h 3306390"/>
              <a:gd name="connsiteX47" fmla="*/ 814527 w 1357228"/>
              <a:gd name="connsiteY47" fmla="*/ 1670471 h 3306390"/>
              <a:gd name="connsiteX48" fmla="*/ 788333 w 1357228"/>
              <a:gd name="connsiteY48" fmla="*/ 1706189 h 3306390"/>
              <a:gd name="connsiteX49" fmla="*/ 821670 w 1357228"/>
              <a:gd name="connsiteY49" fmla="*/ 1730001 h 3306390"/>
              <a:gd name="connsiteX50" fmla="*/ 819290 w 1357228"/>
              <a:gd name="connsiteY50" fmla="*/ 1782389 h 3306390"/>
              <a:gd name="connsiteX51" fmla="*/ 778808 w 1357228"/>
              <a:gd name="connsiteY51" fmla="*/ 1789533 h 3306390"/>
              <a:gd name="connsiteX52" fmla="*/ 771664 w 1357228"/>
              <a:gd name="connsiteY52" fmla="*/ 1853827 h 3306390"/>
              <a:gd name="connsiteX53" fmla="*/ 776426 w 1357228"/>
              <a:gd name="connsiteY53" fmla="*/ 1908595 h 3306390"/>
              <a:gd name="connsiteX54" fmla="*/ 759757 w 1357228"/>
              <a:gd name="connsiteY54" fmla="*/ 1972890 h 3306390"/>
              <a:gd name="connsiteX55" fmla="*/ 731182 w 1357228"/>
              <a:gd name="connsiteY55" fmla="*/ 1999083 h 3306390"/>
              <a:gd name="connsiteX56" fmla="*/ 695464 w 1357228"/>
              <a:gd name="connsiteY56" fmla="*/ 2046708 h 3306390"/>
              <a:gd name="connsiteX57" fmla="*/ 654983 w 1357228"/>
              <a:gd name="connsiteY57" fmla="*/ 2041946 h 3306390"/>
              <a:gd name="connsiteX58" fmla="*/ 612120 w 1357228"/>
              <a:gd name="connsiteY58" fmla="*/ 2056233 h 3306390"/>
              <a:gd name="connsiteX59" fmla="*/ 595451 w 1357228"/>
              <a:gd name="connsiteY59" fmla="*/ 2077664 h 3306390"/>
              <a:gd name="connsiteX60" fmla="*/ 559733 w 1357228"/>
              <a:gd name="connsiteY60" fmla="*/ 2072902 h 3306390"/>
              <a:gd name="connsiteX61" fmla="*/ 535920 w 1357228"/>
              <a:gd name="connsiteY61" fmla="*/ 2101476 h 3306390"/>
              <a:gd name="connsiteX62" fmla="*/ 531159 w 1357228"/>
              <a:gd name="connsiteY62" fmla="*/ 2144340 h 3306390"/>
              <a:gd name="connsiteX63" fmla="*/ 488295 w 1357228"/>
              <a:gd name="connsiteY63" fmla="*/ 2172914 h 3306390"/>
              <a:gd name="connsiteX64" fmla="*/ 466864 w 1357228"/>
              <a:gd name="connsiteY64" fmla="*/ 2208633 h 3306390"/>
              <a:gd name="connsiteX65" fmla="*/ 443051 w 1357228"/>
              <a:gd name="connsiteY65" fmla="*/ 2234827 h 3306390"/>
              <a:gd name="connsiteX66" fmla="*/ 409714 w 1357228"/>
              <a:gd name="connsiteY66" fmla="*/ 2261021 h 3306390"/>
              <a:gd name="connsiteX67" fmla="*/ 400189 w 1357228"/>
              <a:gd name="connsiteY67" fmla="*/ 2294359 h 3306390"/>
              <a:gd name="connsiteX68" fmla="*/ 393046 w 1357228"/>
              <a:gd name="connsiteY68" fmla="*/ 2322932 h 3306390"/>
              <a:gd name="connsiteX69" fmla="*/ 371613 w 1357228"/>
              <a:gd name="connsiteY69" fmla="*/ 2320551 h 3306390"/>
              <a:gd name="connsiteX70" fmla="*/ 347801 w 1357228"/>
              <a:gd name="connsiteY70" fmla="*/ 2308645 h 3306390"/>
              <a:gd name="connsiteX71" fmla="*/ 331132 w 1357228"/>
              <a:gd name="connsiteY71" fmla="*/ 2301501 h 3306390"/>
              <a:gd name="connsiteX72" fmla="*/ 323989 w 1357228"/>
              <a:gd name="connsiteY72" fmla="*/ 2315789 h 3306390"/>
              <a:gd name="connsiteX73" fmla="*/ 331132 w 1357228"/>
              <a:gd name="connsiteY73" fmla="*/ 2339600 h 3306390"/>
              <a:gd name="connsiteX74" fmla="*/ 354945 w 1357228"/>
              <a:gd name="connsiteY74" fmla="*/ 2372939 h 3306390"/>
              <a:gd name="connsiteX75" fmla="*/ 343039 w 1357228"/>
              <a:gd name="connsiteY75" fmla="*/ 2408658 h 3306390"/>
              <a:gd name="connsiteX76" fmla="*/ 316844 w 1357228"/>
              <a:gd name="connsiteY76" fmla="*/ 2413420 h 3306390"/>
              <a:gd name="connsiteX77" fmla="*/ 302560 w 1357228"/>
              <a:gd name="connsiteY77" fmla="*/ 2415800 h 3306390"/>
              <a:gd name="connsiteX78" fmla="*/ 295414 w 1357228"/>
              <a:gd name="connsiteY78" fmla="*/ 2425326 h 3306390"/>
              <a:gd name="connsiteX79" fmla="*/ 302557 w 1357228"/>
              <a:gd name="connsiteY79" fmla="*/ 2439614 h 3306390"/>
              <a:gd name="connsiteX80" fmla="*/ 321608 w 1357228"/>
              <a:gd name="connsiteY80" fmla="*/ 2451520 h 3306390"/>
              <a:gd name="connsiteX81" fmla="*/ 333514 w 1357228"/>
              <a:gd name="connsiteY81" fmla="*/ 2470570 h 3306390"/>
              <a:gd name="connsiteX82" fmla="*/ 312083 w 1357228"/>
              <a:gd name="connsiteY82" fmla="*/ 2487238 h 3306390"/>
              <a:gd name="connsiteX83" fmla="*/ 285889 w 1357228"/>
              <a:gd name="connsiteY83" fmla="*/ 2506289 h 3306390"/>
              <a:gd name="connsiteX84" fmla="*/ 250171 w 1357228"/>
              <a:gd name="connsiteY84" fmla="*/ 2544389 h 3306390"/>
              <a:gd name="connsiteX85" fmla="*/ 200164 w 1357228"/>
              <a:gd name="connsiteY85" fmla="*/ 2606302 h 3306390"/>
              <a:gd name="connsiteX86" fmla="*/ 173970 w 1357228"/>
              <a:gd name="connsiteY86" fmla="*/ 2684882 h 3306390"/>
              <a:gd name="connsiteX87" fmla="*/ 188258 w 1357228"/>
              <a:gd name="connsiteY87" fmla="*/ 2725364 h 3306390"/>
              <a:gd name="connsiteX88" fmla="*/ 178733 w 1357228"/>
              <a:gd name="connsiteY88" fmla="*/ 2761083 h 3306390"/>
              <a:gd name="connsiteX89" fmla="*/ 116821 w 1357228"/>
              <a:gd name="connsiteY89" fmla="*/ 2837282 h 3306390"/>
              <a:gd name="connsiteX90" fmla="*/ 100151 w 1357228"/>
              <a:gd name="connsiteY90" fmla="*/ 2882526 h 3306390"/>
              <a:gd name="connsiteX91" fmla="*/ 88245 w 1357228"/>
              <a:gd name="connsiteY91" fmla="*/ 2937295 h 3306390"/>
              <a:gd name="connsiteX92" fmla="*/ 88245 w 1357228"/>
              <a:gd name="connsiteY92" fmla="*/ 3023020 h 3306390"/>
              <a:gd name="connsiteX93" fmla="*/ 66814 w 1357228"/>
              <a:gd name="connsiteY93" fmla="*/ 3061120 h 3306390"/>
              <a:gd name="connsiteX94" fmla="*/ 43001 w 1357228"/>
              <a:gd name="connsiteY94" fmla="*/ 3094457 h 3306390"/>
              <a:gd name="connsiteX95" fmla="*/ 38240 w 1357228"/>
              <a:gd name="connsiteY95" fmla="*/ 3118270 h 3306390"/>
              <a:gd name="connsiteX96" fmla="*/ 19189 w 1357228"/>
              <a:gd name="connsiteY96" fmla="*/ 3153988 h 3306390"/>
              <a:gd name="connsiteX97" fmla="*/ 19189 w 1357228"/>
              <a:gd name="connsiteY97" fmla="*/ 3189707 h 3306390"/>
              <a:gd name="connsiteX98" fmla="*/ 139 w 1357228"/>
              <a:gd name="connsiteY98" fmla="*/ 3206376 h 3306390"/>
              <a:gd name="connsiteX99" fmla="*/ 12045 w 1357228"/>
              <a:gd name="connsiteY99" fmla="*/ 3249239 h 3306390"/>
              <a:gd name="connsiteX100" fmla="*/ 2519 w 1357228"/>
              <a:gd name="connsiteY100" fmla="*/ 3306390 h 3306390"/>
              <a:gd name="connsiteX0" fmla="*/ 1357228 w 1357228"/>
              <a:gd name="connsiteY0" fmla="*/ 0 h 3249239"/>
              <a:gd name="connsiteX1" fmla="*/ 1356328 w 1357228"/>
              <a:gd name="connsiteY1" fmla="*/ 86441 h 3249239"/>
              <a:gd name="connsiteX2" fmla="*/ 1343163 w 1357228"/>
              <a:gd name="connsiteY2" fmla="*/ 163139 h 3249239"/>
              <a:gd name="connsiteX3" fmla="*/ 1343163 w 1357228"/>
              <a:gd name="connsiteY3" fmla="*/ 201239 h 3249239"/>
              <a:gd name="connsiteX4" fmla="*/ 1343163 w 1357228"/>
              <a:gd name="connsiteY4" fmla="*/ 239339 h 3249239"/>
              <a:gd name="connsiteX5" fmla="*/ 1338401 w 1357228"/>
              <a:gd name="connsiteY5" fmla="*/ 277439 h 3249239"/>
              <a:gd name="connsiteX6" fmla="*/ 1319351 w 1357228"/>
              <a:gd name="connsiteY6" fmla="*/ 327446 h 3249239"/>
              <a:gd name="connsiteX7" fmla="*/ 1307444 w 1357228"/>
              <a:gd name="connsiteY7" fmla="*/ 353639 h 3249239"/>
              <a:gd name="connsiteX8" fmla="*/ 1283632 w 1357228"/>
              <a:gd name="connsiteY8" fmla="*/ 377452 h 3249239"/>
              <a:gd name="connsiteX9" fmla="*/ 1264582 w 1357228"/>
              <a:gd name="connsiteY9" fmla="*/ 394121 h 3249239"/>
              <a:gd name="connsiteX10" fmla="*/ 1262201 w 1357228"/>
              <a:gd name="connsiteY10" fmla="*/ 413171 h 3249239"/>
              <a:gd name="connsiteX11" fmla="*/ 1259819 w 1357228"/>
              <a:gd name="connsiteY11" fmla="*/ 453652 h 3249239"/>
              <a:gd name="connsiteX12" fmla="*/ 1262201 w 1357228"/>
              <a:gd name="connsiteY12" fmla="*/ 479846 h 3249239"/>
              <a:gd name="connsiteX13" fmla="*/ 1281251 w 1357228"/>
              <a:gd name="connsiteY13" fmla="*/ 522708 h 3249239"/>
              <a:gd name="connsiteX14" fmla="*/ 1297919 w 1357228"/>
              <a:gd name="connsiteY14" fmla="*/ 556046 h 3249239"/>
              <a:gd name="connsiteX15" fmla="*/ 1300301 w 1357228"/>
              <a:gd name="connsiteY15" fmla="*/ 575096 h 3249239"/>
              <a:gd name="connsiteX16" fmla="*/ 1312207 w 1357228"/>
              <a:gd name="connsiteY16" fmla="*/ 615577 h 3249239"/>
              <a:gd name="connsiteX17" fmla="*/ 1316969 w 1357228"/>
              <a:gd name="connsiteY17" fmla="*/ 663202 h 3249239"/>
              <a:gd name="connsiteX18" fmla="*/ 1324113 w 1357228"/>
              <a:gd name="connsiteY18" fmla="*/ 691777 h 3249239"/>
              <a:gd name="connsiteX19" fmla="*/ 1331257 w 1357228"/>
              <a:gd name="connsiteY19" fmla="*/ 725114 h 3249239"/>
              <a:gd name="connsiteX20" fmla="*/ 1328876 w 1357228"/>
              <a:gd name="connsiteY20" fmla="*/ 758452 h 3249239"/>
              <a:gd name="connsiteX21" fmla="*/ 1324113 w 1357228"/>
              <a:gd name="connsiteY21" fmla="*/ 796552 h 3249239"/>
              <a:gd name="connsiteX22" fmla="*/ 1324113 w 1357228"/>
              <a:gd name="connsiteY22" fmla="*/ 817983 h 3249239"/>
              <a:gd name="connsiteX23" fmla="*/ 1324113 w 1357228"/>
              <a:gd name="connsiteY23" fmla="*/ 844177 h 3249239"/>
              <a:gd name="connsiteX24" fmla="*/ 1307444 w 1357228"/>
              <a:gd name="connsiteY24" fmla="*/ 865608 h 3249239"/>
              <a:gd name="connsiteX25" fmla="*/ 1297919 w 1357228"/>
              <a:gd name="connsiteY25" fmla="*/ 891802 h 3249239"/>
              <a:gd name="connsiteX26" fmla="*/ 1295538 w 1357228"/>
              <a:gd name="connsiteY26" fmla="*/ 917996 h 3249239"/>
              <a:gd name="connsiteX27" fmla="*/ 1297919 w 1357228"/>
              <a:gd name="connsiteY27" fmla="*/ 948952 h 3249239"/>
              <a:gd name="connsiteX28" fmla="*/ 1302682 w 1357228"/>
              <a:gd name="connsiteY28" fmla="*/ 972764 h 3249239"/>
              <a:gd name="connsiteX29" fmla="*/ 1312207 w 1357228"/>
              <a:gd name="connsiteY29" fmla="*/ 996577 h 3249239"/>
              <a:gd name="connsiteX30" fmla="*/ 1305063 w 1357228"/>
              <a:gd name="connsiteY30" fmla="*/ 1029914 h 3249239"/>
              <a:gd name="connsiteX31" fmla="*/ 1293157 w 1357228"/>
              <a:gd name="connsiteY31" fmla="*/ 1070396 h 3249239"/>
              <a:gd name="connsiteX32" fmla="*/ 1286013 w 1357228"/>
              <a:gd name="connsiteY32" fmla="*/ 1101352 h 3249239"/>
              <a:gd name="connsiteX33" fmla="*/ 1266963 w 1357228"/>
              <a:gd name="connsiteY33" fmla="*/ 1148977 h 3249239"/>
              <a:gd name="connsiteX34" fmla="*/ 1245532 w 1357228"/>
              <a:gd name="connsiteY34" fmla="*/ 1179933 h 3249239"/>
              <a:gd name="connsiteX35" fmla="*/ 1214576 w 1357228"/>
              <a:gd name="connsiteY35" fmla="*/ 1201364 h 3249239"/>
              <a:gd name="connsiteX36" fmla="*/ 1169332 w 1357228"/>
              <a:gd name="connsiteY36" fmla="*/ 1227558 h 3249239"/>
              <a:gd name="connsiteX37" fmla="*/ 1112182 w 1357228"/>
              <a:gd name="connsiteY37" fmla="*/ 1260896 h 3249239"/>
              <a:gd name="connsiteX38" fmla="*/ 1069319 w 1357228"/>
              <a:gd name="connsiteY38" fmla="*/ 1294233 h 3249239"/>
              <a:gd name="connsiteX39" fmla="*/ 1031220 w 1357228"/>
              <a:gd name="connsiteY39" fmla="*/ 1332333 h 3249239"/>
              <a:gd name="connsiteX40" fmla="*/ 1000263 w 1357228"/>
              <a:gd name="connsiteY40" fmla="*/ 1379957 h 3249239"/>
              <a:gd name="connsiteX41" fmla="*/ 978832 w 1357228"/>
              <a:gd name="connsiteY41" fmla="*/ 1420439 h 3249239"/>
              <a:gd name="connsiteX42" fmla="*/ 945494 w 1357228"/>
              <a:gd name="connsiteY42" fmla="*/ 1465683 h 3249239"/>
              <a:gd name="connsiteX43" fmla="*/ 931207 w 1357228"/>
              <a:gd name="connsiteY43" fmla="*/ 1508546 h 3249239"/>
              <a:gd name="connsiteX44" fmla="*/ 897870 w 1357228"/>
              <a:gd name="connsiteY44" fmla="*/ 1558552 h 3249239"/>
              <a:gd name="connsiteX45" fmla="*/ 866913 w 1357228"/>
              <a:gd name="connsiteY45" fmla="*/ 1606176 h 3249239"/>
              <a:gd name="connsiteX46" fmla="*/ 838337 w 1357228"/>
              <a:gd name="connsiteY46" fmla="*/ 1634752 h 3249239"/>
              <a:gd name="connsiteX47" fmla="*/ 814527 w 1357228"/>
              <a:gd name="connsiteY47" fmla="*/ 1670471 h 3249239"/>
              <a:gd name="connsiteX48" fmla="*/ 788333 w 1357228"/>
              <a:gd name="connsiteY48" fmla="*/ 1706189 h 3249239"/>
              <a:gd name="connsiteX49" fmla="*/ 821670 w 1357228"/>
              <a:gd name="connsiteY49" fmla="*/ 1730001 h 3249239"/>
              <a:gd name="connsiteX50" fmla="*/ 819290 w 1357228"/>
              <a:gd name="connsiteY50" fmla="*/ 1782389 h 3249239"/>
              <a:gd name="connsiteX51" fmla="*/ 778808 w 1357228"/>
              <a:gd name="connsiteY51" fmla="*/ 1789533 h 3249239"/>
              <a:gd name="connsiteX52" fmla="*/ 771664 w 1357228"/>
              <a:gd name="connsiteY52" fmla="*/ 1853827 h 3249239"/>
              <a:gd name="connsiteX53" fmla="*/ 776426 w 1357228"/>
              <a:gd name="connsiteY53" fmla="*/ 1908595 h 3249239"/>
              <a:gd name="connsiteX54" fmla="*/ 759757 w 1357228"/>
              <a:gd name="connsiteY54" fmla="*/ 1972890 h 3249239"/>
              <a:gd name="connsiteX55" fmla="*/ 731182 w 1357228"/>
              <a:gd name="connsiteY55" fmla="*/ 1999083 h 3249239"/>
              <a:gd name="connsiteX56" fmla="*/ 695464 w 1357228"/>
              <a:gd name="connsiteY56" fmla="*/ 2046708 h 3249239"/>
              <a:gd name="connsiteX57" fmla="*/ 654983 w 1357228"/>
              <a:gd name="connsiteY57" fmla="*/ 2041946 h 3249239"/>
              <a:gd name="connsiteX58" fmla="*/ 612120 w 1357228"/>
              <a:gd name="connsiteY58" fmla="*/ 2056233 h 3249239"/>
              <a:gd name="connsiteX59" fmla="*/ 595451 w 1357228"/>
              <a:gd name="connsiteY59" fmla="*/ 2077664 h 3249239"/>
              <a:gd name="connsiteX60" fmla="*/ 559733 w 1357228"/>
              <a:gd name="connsiteY60" fmla="*/ 2072902 h 3249239"/>
              <a:gd name="connsiteX61" fmla="*/ 535920 w 1357228"/>
              <a:gd name="connsiteY61" fmla="*/ 2101476 h 3249239"/>
              <a:gd name="connsiteX62" fmla="*/ 531159 w 1357228"/>
              <a:gd name="connsiteY62" fmla="*/ 2144340 h 3249239"/>
              <a:gd name="connsiteX63" fmla="*/ 488295 w 1357228"/>
              <a:gd name="connsiteY63" fmla="*/ 2172914 h 3249239"/>
              <a:gd name="connsiteX64" fmla="*/ 466864 w 1357228"/>
              <a:gd name="connsiteY64" fmla="*/ 2208633 h 3249239"/>
              <a:gd name="connsiteX65" fmla="*/ 443051 w 1357228"/>
              <a:gd name="connsiteY65" fmla="*/ 2234827 h 3249239"/>
              <a:gd name="connsiteX66" fmla="*/ 409714 w 1357228"/>
              <a:gd name="connsiteY66" fmla="*/ 2261021 h 3249239"/>
              <a:gd name="connsiteX67" fmla="*/ 400189 w 1357228"/>
              <a:gd name="connsiteY67" fmla="*/ 2294359 h 3249239"/>
              <a:gd name="connsiteX68" fmla="*/ 393046 w 1357228"/>
              <a:gd name="connsiteY68" fmla="*/ 2322932 h 3249239"/>
              <a:gd name="connsiteX69" fmla="*/ 371613 w 1357228"/>
              <a:gd name="connsiteY69" fmla="*/ 2320551 h 3249239"/>
              <a:gd name="connsiteX70" fmla="*/ 347801 w 1357228"/>
              <a:gd name="connsiteY70" fmla="*/ 2308645 h 3249239"/>
              <a:gd name="connsiteX71" fmla="*/ 331132 w 1357228"/>
              <a:gd name="connsiteY71" fmla="*/ 2301501 h 3249239"/>
              <a:gd name="connsiteX72" fmla="*/ 323989 w 1357228"/>
              <a:gd name="connsiteY72" fmla="*/ 2315789 h 3249239"/>
              <a:gd name="connsiteX73" fmla="*/ 331132 w 1357228"/>
              <a:gd name="connsiteY73" fmla="*/ 2339600 h 3249239"/>
              <a:gd name="connsiteX74" fmla="*/ 354945 w 1357228"/>
              <a:gd name="connsiteY74" fmla="*/ 2372939 h 3249239"/>
              <a:gd name="connsiteX75" fmla="*/ 343039 w 1357228"/>
              <a:gd name="connsiteY75" fmla="*/ 2408658 h 3249239"/>
              <a:gd name="connsiteX76" fmla="*/ 316844 w 1357228"/>
              <a:gd name="connsiteY76" fmla="*/ 2413420 h 3249239"/>
              <a:gd name="connsiteX77" fmla="*/ 302560 w 1357228"/>
              <a:gd name="connsiteY77" fmla="*/ 2415800 h 3249239"/>
              <a:gd name="connsiteX78" fmla="*/ 295414 w 1357228"/>
              <a:gd name="connsiteY78" fmla="*/ 2425326 h 3249239"/>
              <a:gd name="connsiteX79" fmla="*/ 302557 w 1357228"/>
              <a:gd name="connsiteY79" fmla="*/ 2439614 h 3249239"/>
              <a:gd name="connsiteX80" fmla="*/ 321608 w 1357228"/>
              <a:gd name="connsiteY80" fmla="*/ 2451520 h 3249239"/>
              <a:gd name="connsiteX81" fmla="*/ 333514 w 1357228"/>
              <a:gd name="connsiteY81" fmla="*/ 2470570 h 3249239"/>
              <a:gd name="connsiteX82" fmla="*/ 312083 w 1357228"/>
              <a:gd name="connsiteY82" fmla="*/ 2487238 h 3249239"/>
              <a:gd name="connsiteX83" fmla="*/ 285889 w 1357228"/>
              <a:gd name="connsiteY83" fmla="*/ 2506289 h 3249239"/>
              <a:gd name="connsiteX84" fmla="*/ 250171 w 1357228"/>
              <a:gd name="connsiteY84" fmla="*/ 2544389 h 3249239"/>
              <a:gd name="connsiteX85" fmla="*/ 200164 w 1357228"/>
              <a:gd name="connsiteY85" fmla="*/ 2606302 h 3249239"/>
              <a:gd name="connsiteX86" fmla="*/ 173970 w 1357228"/>
              <a:gd name="connsiteY86" fmla="*/ 2684882 h 3249239"/>
              <a:gd name="connsiteX87" fmla="*/ 188258 w 1357228"/>
              <a:gd name="connsiteY87" fmla="*/ 2725364 h 3249239"/>
              <a:gd name="connsiteX88" fmla="*/ 178733 w 1357228"/>
              <a:gd name="connsiteY88" fmla="*/ 2761083 h 3249239"/>
              <a:gd name="connsiteX89" fmla="*/ 116821 w 1357228"/>
              <a:gd name="connsiteY89" fmla="*/ 2837282 h 3249239"/>
              <a:gd name="connsiteX90" fmla="*/ 100151 w 1357228"/>
              <a:gd name="connsiteY90" fmla="*/ 2882526 h 3249239"/>
              <a:gd name="connsiteX91" fmla="*/ 88245 w 1357228"/>
              <a:gd name="connsiteY91" fmla="*/ 2937295 h 3249239"/>
              <a:gd name="connsiteX92" fmla="*/ 88245 w 1357228"/>
              <a:gd name="connsiteY92" fmla="*/ 3023020 h 3249239"/>
              <a:gd name="connsiteX93" fmla="*/ 66814 w 1357228"/>
              <a:gd name="connsiteY93" fmla="*/ 3061120 h 3249239"/>
              <a:gd name="connsiteX94" fmla="*/ 43001 w 1357228"/>
              <a:gd name="connsiteY94" fmla="*/ 3094457 h 3249239"/>
              <a:gd name="connsiteX95" fmla="*/ 38240 w 1357228"/>
              <a:gd name="connsiteY95" fmla="*/ 3118270 h 3249239"/>
              <a:gd name="connsiteX96" fmla="*/ 19189 w 1357228"/>
              <a:gd name="connsiteY96" fmla="*/ 3153988 h 3249239"/>
              <a:gd name="connsiteX97" fmla="*/ 19189 w 1357228"/>
              <a:gd name="connsiteY97" fmla="*/ 3189707 h 3249239"/>
              <a:gd name="connsiteX98" fmla="*/ 139 w 1357228"/>
              <a:gd name="connsiteY98" fmla="*/ 3206376 h 3249239"/>
              <a:gd name="connsiteX99" fmla="*/ 12045 w 1357228"/>
              <a:gd name="connsiteY99" fmla="*/ 3249239 h 3249239"/>
              <a:gd name="connsiteX0" fmla="*/ 1357228 w 1357228"/>
              <a:gd name="connsiteY0" fmla="*/ 0 h 3206376"/>
              <a:gd name="connsiteX1" fmla="*/ 1356328 w 1357228"/>
              <a:gd name="connsiteY1" fmla="*/ 86441 h 3206376"/>
              <a:gd name="connsiteX2" fmla="*/ 1343163 w 1357228"/>
              <a:gd name="connsiteY2" fmla="*/ 163139 h 3206376"/>
              <a:gd name="connsiteX3" fmla="*/ 1343163 w 1357228"/>
              <a:gd name="connsiteY3" fmla="*/ 201239 h 3206376"/>
              <a:gd name="connsiteX4" fmla="*/ 1343163 w 1357228"/>
              <a:gd name="connsiteY4" fmla="*/ 239339 h 3206376"/>
              <a:gd name="connsiteX5" fmla="*/ 1338401 w 1357228"/>
              <a:gd name="connsiteY5" fmla="*/ 277439 h 3206376"/>
              <a:gd name="connsiteX6" fmla="*/ 1319351 w 1357228"/>
              <a:gd name="connsiteY6" fmla="*/ 327446 h 3206376"/>
              <a:gd name="connsiteX7" fmla="*/ 1307444 w 1357228"/>
              <a:gd name="connsiteY7" fmla="*/ 353639 h 3206376"/>
              <a:gd name="connsiteX8" fmla="*/ 1283632 w 1357228"/>
              <a:gd name="connsiteY8" fmla="*/ 377452 h 3206376"/>
              <a:gd name="connsiteX9" fmla="*/ 1264582 w 1357228"/>
              <a:gd name="connsiteY9" fmla="*/ 394121 h 3206376"/>
              <a:gd name="connsiteX10" fmla="*/ 1262201 w 1357228"/>
              <a:gd name="connsiteY10" fmla="*/ 413171 h 3206376"/>
              <a:gd name="connsiteX11" fmla="*/ 1259819 w 1357228"/>
              <a:gd name="connsiteY11" fmla="*/ 453652 h 3206376"/>
              <a:gd name="connsiteX12" fmla="*/ 1262201 w 1357228"/>
              <a:gd name="connsiteY12" fmla="*/ 479846 h 3206376"/>
              <a:gd name="connsiteX13" fmla="*/ 1281251 w 1357228"/>
              <a:gd name="connsiteY13" fmla="*/ 522708 h 3206376"/>
              <a:gd name="connsiteX14" fmla="*/ 1297919 w 1357228"/>
              <a:gd name="connsiteY14" fmla="*/ 556046 h 3206376"/>
              <a:gd name="connsiteX15" fmla="*/ 1300301 w 1357228"/>
              <a:gd name="connsiteY15" fmla="*/ 575096 h 3206376"/>
              <a:gd name="connsiteX16" fmla="*/ 1312207 w 1357228"/>
              <a:gd name="connsiteY16" fmla="*/ 615577 h 3206376"/>
              <a:gd name="connsiteX17" fmla="*/ 1316969 w 1357228"/>
              <a:gd name="connsiteY17" fmla="*/ 663202 h 3206376"/>
              <a:gd name="connsiteX18" fmla="*/ 1324113 w 1357228"/>
              <a:gd name="connsiteY18" fmla="*/ 691777 h 3206376"/>
              <a:gd name="connsiteX19" fmla="*/ 1331257 w 1357228"/>
              <a:gd name="connsiteY19" fmla="*/ 725114 h 3206376"/>
              <a:gd name="connsiteX20" fmla="*/ 1328876 w 1357228"/>
              <a:gd name="connsiteY20" fmla="*/ 758452 h 3206376"/>
              <a:gd name="connsiteX21" fmla="*/ 1324113 w 1357228"/>
              <a:gd name="connsiteY21" fmla="*/ 796552 h 3206376"/>
              <a:gd name="connsiteX22" fmla="*/ 1324113 w 1357228"/>
              <a:gd name="connsiteY22" fmla="*/ 817983 h 3206376"/>
              <a:gd name="connsiteX23" fmla="*/ 1324113 w 1357228"/>
              <a:gd name="connsiteY23" fmla="*/ 844177 h 3206376"/>
              <a:gd name="connsiteX24" fmla="*/ 1307444 w 1357228"/>
              <a:gd name="connsiteY24" fmla="*/ 865608 h 3206376"/>
              <a:gd name="connsiteX25" fmla="*/ 1297919 w 1357228"/>
              <a:gd name="connsiteY25" fmla="*/ 891802 h 3206376"/>
              <a:gd name="connsiteX26" fmla="*/ 1295538 w 1357228"/>
              <a:gd name="connsiteY26" fmla="*/ 917996 h 3206376"/>
              <a:gd name="connsiteX27" fmla="*/ 1297919 w 1357228"/>
              <a:gd name="connsiteY27" fmla="*/ 948952 h 3206376"/>
              <a:gd name="connsiteX28" fmla="*/ 1302682 w 1357228"/>
              <a:gd name="connsiteY28" fmla="*/ 972764 h 3206376"/>
              <a:gd name="connsiteX29" fmla="*/ 1312207 w 1357228"/>
              <a:gd name="connsiteY29" fmla="*/ 996577 h 3206376"/>
              <a:gd name="connsiteX30" fmla="*/ 1305063 w 1357228"/>
              <a:gd name="connsiteY30" fmla="*/ 1029914 h 3206376"/>
              <a:gd name="connsiteX31" fmla="*/ 1293157 w 1357228"/>
              <a:gd name="connsiteY31" fmla="*/ 1070396 h 3206376"/>
              <a:gd name="connsiteX32" fmla="*/ 1286013 w 1357228"/>
              <a:gd name="connsiteY32" fmla="*/ 1101352 h 3206376"/>
              <a:gd name="connsiteX33" fmla="*/ 1266963 w 1357228"/>
              <a:gd name="connsiteY33" fmla="*/ 1148977 h 3206376"/>
              <a:gd name="connsiteX34" fmla="*/ 1245532 w 1357228"/>
              <a:gd name="connsiteY34" fmla="*/ 1179933 h 3206376"/>
              <a:gd name="connsiteX35" fmla="*/ 1214576 w 1357228"/>
              <a:gd name="connsiteY35" fmla="*/ 1201364 h 3206376"/>
              <a:gd name="connsiteX36" fmla="*/ 1169332 w 1357228"/>
              <a:gd name="connsiteY36" fmla="*/ 1227558 h 3206376"/>
              <a:gd name="connsiteX37" fmla="*/ 1112182 w 1357228"/>
              <a:gd name="connsiteY37" fmla="*/ 1260896 h 3206376"/>
              <a:gd name="connsiteX38" fmla="*/ 1069319 w 1357228"/>
              <a:gd name="connsiteY38" fmla="*/ 1294233 h 3206376"/>
              <a:gd name="connsiteX39" fmla="*/ 1031220 w 1357228"/>
              <a:gd name="connsiteY39" fmla="*/ 1332333 h 3206376"/>
              <a:gd name="connsiteX40" fmla="*/ 1000263 w 1357228"/>
              <a:gd name="connsiteY40" fmla="*/ 1379957 h 3206376"/>
              <a:gd name="connsiteX41" fmla="*/ 978832 w 1357228"/>
              <a:gd name="connsiteY41" fmla="*/ 1420439 h 3206376"/>
              <a:gd name="connsiteX42" fmla="*/ 945494 w 1357228"/>
              <a:gd name="connsiteY42" fmla="*/ 1465683 h 3206376"/>
              <a:gd name="connsiteX43" fmla="*/ 931207 w 1357228"/>
              <a:gd name="connsiteY43" fmla="*/ 1508546 h 3206376"/>
              <a:gd name="connsiteX44" fmla="*/ 897870 w 1357228"/>
              <a:gd name="connsiteY44" fmla="*/ 1558552 h 3206376"/>
              <a:gd name="connsiteX45" fmla="*/ 866913 w 1357228"/>
              <a:gd name="connsiteY45" fmla="*/ 1606176 h 3206376"/>
              <a:gd name="connsiteX46" fmla="*/ 838337 w 1357228"/>
              <a:gd name="connsiteY46" fmla="*/ 1634752 h 3206376"/>
              <a:gd name="connsiteX47" fmla="*/ 814527 w 1357228"/>
              <a:gd name="connsiteY47" fmla="*/ 1670471 h 3206376"/>
              <a:gd name="connsiteX48" fmla="*/ 788333 w 1357228"/>
              <a:gd name="connsiteY48" fmla="*/ 1706189 h 3206376"/>
              <a:gd name="connsiteX49" fmla="*/ 821670 w 1357228"/>
              <a:gd name="connsiteY49" fmla="*/ 1730001 h 3206376"/>
              <a:gd name="connsiteX50" fmla="*/ 819290 w 1357228"/>
              <a:gd name="connsiteY50" fmla="*/ 1782389 h 3206376"/>
              <a:gd name="connsiteX51" fmla="*/ 778808 w 1357228"/>
              <a:gd name="connsiteY51" fmla="*/ 1789533 h 3206376"/>
              <a:gd name="connsiteX52" fmla="*/ 771664 w 1357228"/>
              <a:gd name="connsiteY52" fmla="*/ 1853827 h 3206376"/>
              <a:gd name="connsiteX53" fmla="*/ 776426 w 1357228"/>
              <a:gd name="connsiteY53" fmla="*/ 1908595 h 3206376"/>
              <a:gd name="connsiteX54" fmla="*/ 759757 w 1357228"/>
              <a:gd name="connsiteY54" fmla="*/ 1972890 h 3206376"/>
              <a:gd name="connsiteX55" fmla="*/ 731182 w 1357228"/>
              <a:gd name="connsiteY55" fmla="*/ 1999083 h 3206376"/>
              <a:gd name="connsiteX56" fmla="*/ 695464 w 1357228"/>
              <a:gd name="connsiteY56" fmla="*/ 2046708 h 3206376"/>
              <a:gd name="connsiteX57" fmla="*/ 654983 w 1357228"/>
              <a:gd name="connsiteY57" fmla="*/ 2041946 h 3206376"/>
              <a:gd name="connsiteX58" fmla="*/ 612120 w 1357228"/>
              <a:gd name="connsiteY58" fmla="*/ 2056233 h 3206376"/>
              <a:gd name="connsiteX59" fmla="*/ 595451 w 1357228"/>
              <a:gd name="connsiteY59" fmla="*/ 2077664 h 3206376"/>
              <a:gd name="connsiteX60" fmla="*/ 559733 w 1357228"/>
              <a:gd name="connsiteY60" fmla="*/ 2072902 h 3206376"/>
              <a:gd name="connsiteX61" fmla="*/ 535920 w 1357228"/>
              <a:gd name="connsiteY61" fmla="*/ 2101476 h 3206376"/>
              <a:gd name="connsiteX62" fmla="*/ 531159 w 1357228"/>
              <a:gd name="connsiteY62" fmla="*/ 2144340 h 3206376"/>
              <a:gd name="connsiteX63" fmla="*/ 488295 w 1357228"/>
              <a:gd name="connsiteY63" fmla="*/ 2172914 h 3206376"/>
              <a:gd name="connsiteX64" fmla="*/ 466864 w 1357228"/>
              <a:gd name="connsiteY64" fmla="*/ 2208633 h 3206376"/>
              <a:gd name="connsiteX65" fmla="*/ 443051 w 1357228"/>
              <a:gd name="connsiteY65" fmla="*/ 2234827 h 3206376"/>
              <a:gd name="connsiteX66" fmla="*/ 409714 w 1357228"/>
              <a:gd name="connsiteY66" fmla="*/ 2261021 h 3206376"/>
              <a:gd name="connsiteX67" fmla="*/ 400189 w 1357228"/>
              <a:gd name="connsiteY67" fmla="*/ 2294359 h 3206376"/>
              <a:gd name="connsiteX68" fmla="*/ 393046 w 1357228"/>
              <a:gd name="connsiteY68" fmla="*/ 2322932 h 3206376"/>
              <a:gd name="connsiteX69" fmla="*/ 371613 w 1357228"/>
              <a:gd name="connsiteY69" fmla="*/ 2320551 h 3206376"/>
              <a:gd name="connsiteX70" fmla="*/ 347801 w 1357228"/>
              <a:gd name="connsiteY70" fmla="*/ 2308645 h 3206376"/>
              <a:gd name="connsiteX71" fmla="*/ 331132 w 1357228"/>
              <a:gd name="connsiteY71" fmla="*/ 2301501 h 3206376"/>
              <a:gd name="connsiteX72" fmla="*/ 323989 w 1357228"/>
              <a:gd name="connsiteY72" fmla="*/ 2315789 h 3206376"/>
              <a:gd name="connsiteX73" fmla="*/ 331132 w 1357228"/>
              <a:gd name="connsiteY73" fmla="*/ 2339600 h 3206376"/>
              <a:gd name="connsiteX74" fmla="*/ 354945 w 1357228"/>
              <a:gd name="connsiteY74" fmla="*/ 2372939 h 3206376"/>
              <a:gd name="connsiteX75" fmla="*/ 343039 w 1357228"/>
              <a:gd name="connsiteY75" fmla="*/ 2408658 h 3206376"/>
              <a:gd name="connsiteX76" fmla="*/ 316844 w 1357228"/>
              <a:gd name="connsiteY76" fmla="*/ 2413420 h 3206376"/>
              <a:gd name="connsiteX77" fmla="*/ 302560 w 1357228"/>
              <a:gd name="connsiteY77" fmla="*/ 2415800 h 3206376"/>
              <a:gd name="connsiteX78" fmla="*/ 295414 w 1357228"/>
              <a:gd name="connsiteY78" fmla="*/ 2425326 h 3206376"/>
              <a:gd name="connsiteX79" fmla="*/ 302557 w 1357228"/>
              <a:gd name="connsiteY79" fmla="*/ 2439614 h 3206376"/>
              <a:gd name="connsiteX80" fmla="*/ 321608 w 1357228"/>
              <a:gd name="connsiteY80" fmla="*/ 2451520 h 3206376"/>
              <a:gd name="connsiteX81" fmla="*/ 333514 w 1357228"/>
              <a:gd name="connsiteY81" fmla="*/ 2470570 h 3206376"/>
              <a:gd name="connsiteX82" fmla="*/ 312083 w 1357228"/>
              <a:gd name="connsiteY82" fmla="*/ 2487238 h 3206376"/>
              <a:gd name="connsiteX83" fmla="*/ 285889 w 1357228"/>
              <a:gd name="connsiteY83" fmla="*/ 2506289 h 3206376"/>
              <a:gd name="connsiteX84" fmla="*/ 250171 w 1357228"/>
              <a:gd name="connsiteY84" fmla="*/ 2544389 h 3206376"/>
              <a:gd name="connsiteX85" fmla="*/ 200164 w 1357228"/>
              <a:gd name="connsiteY85" fmla="*/ 2606302 h 3206376"/>
              <a:gd name="connsiteX86" fmla="*/ 173970 w 1357228"/>
              <a:gd name="connsiteY86" fmla="*/ 2684882 h 3206376"/>
              <a:gd name="connsiteX87" fmla="*/ 188258 w 1357228"/>
              <a:gd name="connsiteY87" fmla="*/ 2725364 h 3206376"/>
              <a:gd name="connsiteX88" fmla="*/ 178733 w 1357228"/>
              <a:gd name="connsiteY88" fmla="*/ 2761083 h 3206376"/>
              <a:gd name="connsiteX89" fmla="*/ 116821 w 1357228"/>
              <a:gd name="connsiteY89" fmla="*/ 2837282 h 3206376"/>
              <a:gd name="connsiteX90" fmla="*/ 100151 w 1357228"/>
              <a:gd name="connsiteY90" fmla="*/ 2882526 h 3206376"/>
              <a:gd name="connsiteX91" fmla="*/ 88245 w 1357228"/>
              <a:gd name="connsiteY91" fmla="*/ 2937295 h 3206376"/>
              <a:gd name="connsiteX92" fmla="*/ 88245 w 1357228"/>
              <a:gd name="connsiteY92" fmla="*/ 3023020 h 3206376"/>
              <a:gd name="connsiteX93" fmla="*/ 66814 w 1357228"/>
              <a:gd name="connsiteY93" fmla="*/ 3061120 h 3206376"/>
              <a:gd name="connsiteX94" fmla="*/ 43001 w 1357228"/>
              <a:gd name="connsiteY94" fmla="*/ 3094457 h 3206376"/>
              <a:gd name="connsiteX95" fmla="*/ 38240 w 1357228"/>
              <a:gd name="connsiteY95" fmla="*/ 3118270 h 3206376"/>
              <a:gd name="connsiteX96" fmla="*/ 19189 w 1357228"/>
              <a:gd name="connsiteY96" fmla="*/ 3153988 h 3206376"/>
              <a:gd name="connsiteX97" fmla="*/ 19189 w 1357228"/>
              <a:gd name="connsiteY97" fmla="*/ 3189707 h 3206376"/>
              <a:gd name="connsiteX98" fmla="*/ 139 w 1357228"/>
              <a:gd name="connsiteY98" fmla="*/ 3206376 h 3206376"/>
              <a:gd name="connsiteX0" fmla="*/ 1338039 w 1338039"/>
              <a:gd name="connsiteY0" fmla="*/ 0 h 3189707"/>
              <a:gd name="connsiteX1" fmla="*/ 1337139 w 1338039"/>
              <a:gd name="connsiteY1" fmla="*/ 86441 h 3189707"/>
              <a:gd name="connsiteX2" fmla="*/ 1323974 w 1338039"/>
              <a:gd name="connsiteY2" fmla="*/ 163139 h 3189707"/>
              <a:gd name="connsiteX3" fmla="*/ 1323974 w 1338039"/>
              <a:gd name="connsiteY3" fmla="*/ 201239 h 3189707"/>
              <a:gd name="connsiteX4" fmla="*/ 1323974 w 1338039"/>
              <a:gd name="connsiteY4" fmla="*/ 239339 h 3189707"/>
              <a:gd name="connsiteX5" fmla="*/ 1319212 w 1338039"/>
              <a:gd name="connsiteY5" fmla="*/ 277439 h 3189707"/>
              <a:gd name="connsiteX6" fmla="*/ 1300162 w 1338039"/>
              <a:gd name="connsiteY6" fmla="*/ 327446 h 3189707"/>
              <a:gd name="connsiteX7" fmla="*/ 1288255 w 1338039"/>
              <a:gd name="connsiteY7" fmla="*/ 353639 h 3189707"/>
              <a:gd name="connsiteX8" fmla="*/ 1264443 w 1338039"/>
              <a:gd name="connsiteY8" fmla="*/ 377452 h 3189707"/>
              <a:gd name="connsiteX9" fmla="*/ 1245393 w 1338039"/>
              <a:gd name="connsiteY9" fmla="*/ 394121 h 3189707"/>
              <a:gd name="connsiteX10" fmla="*/ 1243012 w 1338039"/>
              <a:gd name="connsiteY10" fmla="*/ 413171 h 3189707"/>
              <a:gd name="connsiteX11" fmla="*/ 1240630 w 1338039"/>
              <a:gd name="connsiteY11" fmla="*/ 453652 h 3189707"/>
              <a:gd name="connsiteX12" fmla="*/ 1243012 w 1338039"/>
              <a:gd name="connsiteY12" fmla="*/ 479846 h 3189707"/>
              <a:gd name="connsiteX13" fmla="*/ 1262062 w 1338039"/>
              <a:gd name="connsiteY13" fmla="*/ 522708 h 3189707"/>
              <a:gd name="connsiteX14" fmla="*/ 1278730 w 1338039"/>
              <a:gd name="connsiteY14" fmla="*/ 556046 h 3189707"/>
              <a:gd name="connsiteX15" fmla="*/ 1281112 w 1338039"/>
              <a:gd name="connsiteY15" fmla="*/ 575096 h 3189707"/>
              <a:gd name="connsiteX16" fmla="*/ 1293018 w 1338039"/>
              <a:gd name="connsiteY16" fmla="*/ 615577 h 3189707"/>
              <a:gd name="connsiteX17" fmla="*/ 1297780 w 1338039"/>
              <a:gd name="connsiteY17" fmla="*/ 663202 h 3189707"/>
              <a:gd name="connsiteX18" fmla="*/ 1304924 w 1338039"/>
              <a:gd name="connsiteY18" fmla="*/ 691777 h 3189707"/>
              <a:gd name="connsiteX19" fmla="*/ 1312068 w 1338039"/>
              <a:gd name="connsiteY19" fmla="*/ 725114 h 3189707"/>
              <a:gd name="connsiteX20" fmla="*/ 1309687 w 1338039"/>
              <a:gd name="connsiteY20" fmla="*/ 758452 h 3189707"/>
              <a:gd name="connsiteX21" fmla="*/ 1304924 w 1338039"/>
              <a:gd name="connsiteY21" fmla="*/ 796552 h 3189707"/>
              <a:gd name="connsiteX22" fmla="*/ 1304924 w 1338039"/>
              <a:gd name="connsiteY22" fmla="*/ 817983 h 3189707"/>
              <a:gd name="connsiteX23" fmla="*/ 1304924 w 1338039"/>
              <a:gd name="connsiteY23" fmla="*/ 844177 h 3189707"/>
              <a:gd name="connsiteX24" fmla="*/ 1288255 w 1338039"/>
              <a:gd name="connsiteY24" fmla="*/ 865608 h 3189707"/>
              <a:gd name="connsiteX25" fmla="*/ 1278730 w 1338039"/>
              <a:gd name="connsiteY25" fmla="*/ 891802 h 3189707"/>
              <a:gd name="connsiteX26" fmla="*/ 1276349 w 1338039"/>
              <a:gd name="connsiteY26" fmla="*/ 917996 h 3189707"/>
              <a:gd name="connsiteX27" fmla="*/ 1278730 w 1338039"/>
              <a:gd name="connsiteY27" fmla="*/ 948952 h 3189707"/>
              <a:gd name="connsiteX28" fmla="*/ 1283493 w 1338039"/>
              <a:gd name="connsiteY28" fmla="*/ 972764 h 3189707"/>
              <a:gd name="connsiteX29" fmla="*/ 1293018 w 1338039"/>
              <a:gd name="connsiteY29" fmla="*/ 996577 h 3189707"/>
              <a:gd name="connsiteX30" fmla="*/ 1285874 w 1338039"/>
              <a:gd name="connsiteY30" fmla="*/ 1029914 h 3189707"/>
              <a:gd name="connsiteX31" fmla="*/ 1273968 w 1338039"/>
              <a:gd name="connsiteY31" fmla="*/ 1070396 h 3189707"/>
              <a:gd name="connsiteX32" fmla="*/ 1266824 w 1338039"/>
              <a:gd name="connsiteY32" fmla="*/ 1101352 h 3189707"/>
              <a:gd name="connsiteX33" fmla="*/ 1247774 w 1338039"/>
              <a:gd name="connsiteY33" fmla="*/ 1148977 h 3189707"/>
              <a:gd name="connsiteX34" fmla="*/ 1226343 w 1338039"/>
              <a:gd name="connsiteY34" fmla="*/ 1179933 h 3189707"/>
              <a:gd name="connsiteX35" fmla="*/ 1195387 w 1338039"/>
              <a:gd name="connsiteY35" fmla="*/ 1201364 h 3189707"/>
              <a:gd name="connsiteX36" fmla="*/ 1150143 w 1338039"/>
              <a:gd name="connsiteY36" fmla="*/ 1227558 h 3189707"/>
              <a:gd name="connsiteX37" fmla="*/ 1092993 w 1338039"/>
              <a:gd name="connsiteY37" fmla="*/ 1260896 h 3189707"/>
              <a:gd name="connsiteX38" fmla="*/ 1050130 w 1338039"/>
              <a:gd name="connsiteY38" fmla="*/ 1294233 h 3189707"/>
              <a:gd name="connsiteX39" fmla="*/ 1012031 w 1338039"/>
              <a:gd name="connsiteY39" fmla="*/ 1332333 h 3189707"/>
              <a:gd name="connsiteX40" fmla="*/ 981074 w 1338039"/>
              <a:gd name="connsiteY40" fmla="*/ 1379957 h 3189707"/>
              <a:gd name="connsiteX41" fmla="*/ 959643 w 1338039"/>
              <a:gd name="connsiteY41" fmla="*/ 1420439 h 3189707"/>
              <a:gd name="connsiteX42" fmla="*/ 926305 w 1338039"/>
              <a:gd name="connsiteY42" fmla="*/ 1465683 h 3189707"/>
              <a:gd name="connsiteX43" fmla="*/ 912018 w 1338039"/>
              <a:gd name="connsiteY43" fmla="*/ 1508546 h 3189707"/>
              <a:gd name="connsiteX44" fmla="*/ 878681 w 1338039"/>
              <a:gd name="connsiteY44" fmla="*/ 1558552 h 3189707"/>
              <a:gd name="connsiteX45" fmla="*/ 847724 w 1338039"/>
              <a:gd name="connsiteY45" fmla="*/ 1606176 h 3189707"/>
              <a:gd name="connsiteX46" fmla="*/ 819148 w 1338039"/>
              <a:gd name="connsiteY46" fmla="*/ 1634752 h 3189707"/>
              <a:gd name="connsiteX47" fmla="*/ 795338 w 1338039"/>
              <a:gd name="connsiteY47" fmla="*/ 1670471 h 3189707"/>
              <a:gd name="connsiteX48" fmla="*/ 769144 w 1338039"/>
              <a:gd name="connsiteY48" fmla="*/ 1706189 h 3189707"/>
              <a:gd name="connsiteX49" fmla="*/ 802481 w 1338039"/>
              <a:gd name="connsiteY49" fmla="*/ 1730001 h 3189707"/>
              <a:gd name="connsiteX50" fmla="*/ 800101 w 1338039"/>
              <a:gd name="connsiteY50" fmla="*/ 1782389 h 3189707"/>
              <a:gd name="connsiteX51" fmla="*/ 759619 w 1338039"/>
              <a:gd name="connsiteY51" fmla="*/ 1789533 h 3189707"/>
              <a:gd name="connsiteX52" fmla="*/ 752475 w 1338039"/>
              <a:gd name="connsiteY52" fmla="*/ 1853827 h 3189707"/>
              <a:gd name="connsiteX53" fmla="*/ 757237 w 1338039"/>
              <a:gd name="connsiteY53" fmla="*/ 1908595 h 3189707"/>
              <a:gd name="connsiteX54" fmla="*/ 740568 w 1338039"/>
              <a:gd name="connsiteY54" fmla="*/ 1972890 h 3189707"/>
              <a:gd name="connsiteX55" fmla="*/ 711993 w 1338039"/>
              <a:gd name="connsiteY55" fmla="*/ 1999083 h 3189707"/>
              <a:gd name="connsiteX56" fmla="*/ 676275 w 1338039"/>
              <a:gd name="connsiteY56" fmla="*/ 2046708 h 3189707"/>
              <a:gd name="connsiteX57" fmla="*/ 635794 w 1338039"/>
              <a:gd name="connsiteY57" fmla="*/ 2041946 h 3189707"/>
              <a:gd name="connsiteX58" fmla="*/ 592931 w 1338039"/>
              <a:gd name="connsiteY58" fmla="*/ 2056233 h 3189707"/>
              <a:gd name="connsiteX59" fmla="*/ 576262 w 1338039"/>
              <a:gd name="connsiteY59" fmla="*/ 2077664 h 3189707"/>
              <a:gd name="connsiteX60" fmla="*/ 540544 w 1338039"/>
              <a:gd name="connsiteY60" fmla="*/ 2072902 h 3189707"/>
              <a:gd name="connsiteX61" fmla="*/ 516731 w 1338039"/>
              <a:gd name="connsiteY61" fmla="*/ 2101476 h 3189707"/>
              <a:gd name="connsiteX62" fmla="*/ 511970 w 1338039"/>
              <a:gd name="connsiteY62" fmla="*/ 2144340 h 3189707"/>
              <a:gd name="connsiteX63" fmla="*/ 469106 w 1338039"/>
              <a:gd name="connsiteY63" fmla="*/ 2172914 h 3189707"/>
              <a:gd name="connsiteX64" fmla="*/ 447675 w 1338039"/>
              <a:gd name="connsiteY64" fmla="*/ 2208633 h 3189707"/>
              <a:gd name="connsiteX65" fmla="*/ 423862 w 1338039"/>
              <a:gd name="connsiteY65" fmla="*/ 2234827 h 3189707"/>
              <a:gd name="connsiteX66" fmla="*/ 390525 w 1338039"/>
              <a:gd name="connsiteY66" fmla="*/ 2261021 h 3189707"/>
              <a:gd name="connsiteX67" fmla="*/ 381000 w 1338039"/>
              <a:gd name="connsiteY67" fmla="*/ 2294359 h 3189707"/>
              <a:gd name="connsiteX68" fmla="*/ 373857 w 1338039"/>
              <a:gd name="connsiteY68" fmla="*/ 2322932 h 3189707"/>
              <a:gd name="connsiteX69" fmla="*/ 352424 w 1338039"/>
              <a:gd name="connsiteY69" fmla="*/ 2320551 h 3189707"/>
              <a:gd name="connsiteX70" fmla="*/ 328612 w 1338039"/>
              <a:gd name="connsiteY70" fmla="*/ 2308645 h 3189707"/>
              <a:gd name="connsiteX71" fmla="*/ 311943 w 1338039"/>
              <a:gd name="connsiteY71" fmla="*/ 2301501 h 3189707"/>
              <a:gd name="connsiteX72" fmla="*/ 304800 w 1338039"/>
              <a:gd name="connsiteY72" fmla="*/ 2315789 h 3189707"/>
              <a:gd name="connsiteX73" fmla="*/ 311943 w 1338039"/>
              <a:gd name="connsiteY73" fmla="*/ 2339600 h 3189707"/>
              <a:gd name="connsiteX74" fmla="*/ 335756 w 1338039"/>
              <a:gd name="connsiteY74" fmla="*/ 2372939 h 3189707"/>
              <a:gd name="connsiteX75" fmla="*/ 323850 w 1338039"/>
              <a:gd name="connsiteY75" fmla="*/ 2408658 h 3189707"/>
              <a:gd name="connsiteX76" fmla="*/ 297655 w 1338039"/>
              <a:gd name="connsiteY76" fmla="*/ 2413420 h 3189707"/>
              <a:gd name="connsiteX77" fmla="*/ 283371 w 1338039"/>
              <a:gd name="connsiteY77" fmla="*/ 2415800 h 3189707"/>
              <a:gd name="connsiteX78" fmla="*/ 276225 w 1338039"/>
              <a:gd name="connsiteY78" fmla="*/ 2425326 h 3189707"/>
              <a:gd name="connsiteX79" fmla="*/ 283368 w 1338039"/>
              <a:gd name="connsiteY79" fmla="*/ 2439614 h 3189707"/>
              <a:gd name="connsiteX80" fmla="*/ 302419 w 1338039"/>
              <a:gd name="connsiteY80" fmla="*/ 2451520 h 3189707"/>
              <a:gd name="connsiteX81" fmla="*/ 314325 w 1338039"/>
              <a:gd name="connsiteY81" fmla="*/ 2470570 h 3189707"/>
              <a:gd name="connsiteX82" fmla="*/ 292894 w 1338039"/>
              <a:gd name="connsiteY82" fmla="*/ 2487238 h 3189707"/>
              <a:gd name="connsiteX83" fmla="*/ 266700 w 1338039"/>
              <a:gd name="connsiteY83" fmla="*/ 2506289 h 3189707"/>
              <a:gd name="connsiteX84" fmla="*/ 230982 w 1338039"/>
              <a:gd name="connsiteY84" fmla="*/ 2544389 h 3189707"/>
              <a:gd name="connsiteX85" fmla="*/ 180975 w 1338039"/>
              <a:gd name="connsiteY85" fmla="*/ 2606302 h 3189707"/>
              <a:gd name="connsiteX86" fmla="*/ 154781 w 1338039"/>
              <a:gd name="connsiteY86" fmla="*/ 2684882 h 3189707"/>
              <a:gd name="connsiteX87" fmla="*/ 169069 w 1338039"/>
              <a:gd name="connsiteY87" fmla="*/ 2725364 h 3189707"/>
              <a:gd name="connsiteX88" fmla="*/ 159544 w 1338039"/>
              <a:gd name="connsiteY88" fmla="*/ 2761083 h 3189707"/>
              <a:gd name="connsiteX89" fmla="*/ 97632 w 1338039"/>
              <a:gd name="connsiteY89" fmla="*/ 2837282 h 3189707"/>
              <a:gd name="connsiteX90" fmla="*/ 80962 w 1338039"/>
              <a:gd name="connsiteY90" fmla="*/ 2882526 h 3189707"/>
              <a:gd name="connsiteX91" fmla="*/ 69056 w 1338039"/>
              <a:gd name="connsiteY91" fmla="*/ 2937295 h 3189707"/>
              <a:gd name="connsiteX92" fmla="*/ 69056 w 1338039"/>
              <a:gd name="connsiteY92" fmla="*/ 3023020 h 3189707"/>
              <a:gd name="connsiteX93" fmla="*/ 47625 w 1338039"/>
              <a:gd name="connsiteY93" fmla="*/ 3061120 h 3189707"/>
              <a:gd name="connsiteX94" fmla="*/ 23812 w 1338039"/>
              <a:gd name="connsiteY94" fmla="*/ 3094457 h 3189707"/>
              <a:gd name="connsiteX95" fmla="*/ 19051 w 1338039"/>
              <a:gd name="connsiteY95" fmla="*/ 3118270 h 3189707"/>
              <a:gd name="connsiteX96" fmla="*/ 0 w 1338039"/>
              <a:gd name="connsiteY96" fmla="*/ 3153988 h 3189707"/>
              <a:gd name="connsiteX97" fmla="*/ 0 w 1338039"/>
              <a:gd name="connsiteY97" fmla="*/ 3189707 h 3189707"/>
              <a:gd name="connsiteX0" fmla="*/ 1338039 w 1338039"/>
              <a:gd name="connsiteY0" fmla="*/ 0 h 3153988"/>
              <a:gd name="connsiteX1" fmla="*/ 1337139 w 1338039"/>
              <a:gd name="connsiteY1" fmla="*/ 86441 h 3153988"/>
              <a:gd name="connsiteX2" fmla="*/ 1323974 w 1338039"/>
              <a:gd name="connsiteY2" fmla="*/ 163139 h 3153988"/>
              <a:gd name="connsiteX3" fmla="*/ 1323974 w 1338039"/>
              <a:gd name="connsiteY3" fmla="*/ 201239 h 3153988"/>
              <a:gd name="connsiteX4" fmla="*/ 1323974 w 1338039"/>
              <a:gd name="connsiteY4" fmla="*/ 239339 h 3153988"/>
              <a:gd name="connsiteX5" fmla="*/ 1319212 w 1338039"/>
              <a:gd name="connsiteY5" fmla="*/ 277439 h 3153988"/>
              <a:gd name="connsiteX6" fmla="*/ 1300162 w 1338039"/>
              <a:gd name="connsiteY6" fmla="*/ 327446 h 3153988"/>
              <a:gd name="connsiteX7" fmla="*/ 1288255 w 1338039"/>
              <a:gd name="connsiteY7" fmla="*/ 353639 h 3153988"/>
              <a:gd name="connsiteX8" fmla="*/ 1264443 w 1338039"/>
              <a:gd name="connsiteY8" fmla="*/ 377452 h 3153988"/>
              <a:gd name="connsiteX9" fmla="*/ 1245393 w 1338039"/>
              <a:gd name="connsiteY9" fmla="*/ 394121 h 3153988"/>
              <a:gd name="connsiteX10" fmla="*/ 1243012 w 1338039"/>
              <a:gd name="connsiteY10" fmla="*/ 413171 h 3153988"/>
              <a:gd name="connsiteX11" fmla="*/ 1240630 w 1338039"/>
              <a:gd name="connsiteY11" fmla="*/ 453652 h 3153988"/>
              <a:gd name="connsiteX12" fmla="*/ 1243012 w 1338039"/>
              <a:gd name="connsiteY12" fmla="*/ 479846 h 3153988"/>
              <a:gd name="connsiteX13" fmla="*/ 1262062 w 1338039"/>
              <a:gd name="connsiteY13" fmla="*/ 522708 h 3153988"/>
              <a:gd name="connsiteX14" fmla="*/ 1278730 w 1338039"/>
              <a:gd name="connsiteY14" fmla="*/ 556046 h 3153988"/>
              <a:gd name="connsiteX15" fmla="*/ 1281112 w 1338039"/>
              <a:gd name="connsiteY15" fmla="*/ 575096 h 3153988"/>
              <a:gd name="connsiteX16" fmla="*/ 1293018 w 1338039"/>
              <a:gd name="connsiteY16" fmla="*/ 615577 h 3153988"/>
              <a:gd name="connsiteX17" fmla="*/ 1297780 w 1338039"/>
              <a:gd name="connsiteY17" fmla="*/ 663202 h 3153988"/>
              <a:gd name="connsiteX18" fmla="*/ 1304924 w 1338039"/>
              <a:gd name="connsiteY18" fmla="*/ 691777 h 3153988"/>
              <a:gd name="connsiteX19" fmla="*/ 1312068 w 1338039"/>
              <a:gd name="connsiteY19" fmla="*/ 725114 h 3153988"/>
              <a:gd name="connsiteX20" fmla="*/ 1309687 w 1338039"/>
              <a:gd name="connsiteY20" fmla="*/ 758452 h 3153988"/>
              <a:gd name="connsiteX21" fmla="*/ 1304924 w 1338039"/>
              <a:gd name="connsiteY21" fmla="*/ 796552 h 3153988"/>
              <a:gd name="connsiteX22" fmla="*/ 1304924 w 1338039"/>
              <a:gd name="connsiteY22" fmla="*/ 817983 h 3153988"/>
              <a:gd name="connsiteX23" fmla="*/ 1304924 w 1338039"/>
              <a:gd name="connsiteY23" fmla="*/ 844177 h 3153988"/>
              <a:gd name="connsiteX24" fmla="*/ 1288255 w 1338039"/>
              <a:gd name="connsiteY24" fmla="*/ 865608 h 3153988"/>
              <a:gd name="connsiteX25" fmla="*/ 1278730 w 1338039"/>
              <a:gd name="connsiteY25" fmla="*/ 891802 h 3153988"/>
              <a:gd name="connsiteX26" fmla="*/ 1276349 w 1338039"/>
              <a:gd name="connsiteY26" fmla="*/ 917996 h 3153988"/>
              <a:gd name="connsiteX27" fmla="*/ 1278730 w 1338039"/>
              <a:gd name="connsiteY27" fmla="*/ 948952 h 3153988"/>
              <a:gd name="connsiteX28" fmla="*/ 1283493 w 1338039"/>
              <a:gd name="connsiteY28" fmla="*/ 972764 h 3153988"/>
              <a:gd name="connsiteX29" fmla="*/ 1293018 w 1338039"/>
              <a:gd name="connsiteY29" fmla="*/ 996577 h 3153988"/>
              <a:gd name="connsiteX30" fmla="*/ 1285874 w 1338039"/>
              <a:gd name="connsiteY30" fmla="*/ 1029914 h 3153988"/>
              <a:gd name="connsiteX31" fmla="*/ 1273968 w 1338039"/>
              <a:gd name="connsiteY31" fmla="*/ 1070396 h 3153988"/>
              <a:gd name="connsiteX32" fmla="*/ 1266824 w 1338039"/>
              <a:gd name="connsiteY32" fmla="*/ 1101352 h 3153988"/>
              <a:gd name="connsiteX33" fmla="*/ 1247774 w 1338039"/>
              <a:gd name="connsiteY33" fmla="*/ 1148977 h 3153988"/>
              <a:gd name="connsiteX34" fmla="*/ 1226343 w 1338039"/>
              <a:gd name="connsiteY34" fmla="*/ 1179933 h 3153988"/>
              <a:gd name="connsiteX35" fmla="*/ 1195387 w 1338039"/>
              <a:gd name="connsiteY35" fmla="*/ 1201364 h 3153988"/>
              <a:gd name="connsiteX36" fmla="*/ 1150143 w 1338039"/>
              <a:gd name="connsiteY36" fmla="*/ 1227558 h 3153988"/>
              <a:gd name="connsiteX37" fmla="*/ 1092993 w 1338039"/>
              <a:gd name="connsiteY37" fmla="*/ 1260896 h 3153988"/>
              <a:gd name="connsiteX38" fmla="*/ 1050130 w 1338039"/>
              <a:gd name="connsiteY38" fmla="*/ 1294233 h 3153988"/>
              <a:gd name="connsiteX39" fmla="*/ 1012031 w 1338039"/>
              <a:gd name="connsiteY39" fmla="*/ 1332333 h 3153988"/>
              <a:gd name="connsiteX40" fmla="*/ 981074 w 1338039"/>
              <a:gd name="connsiteY40" fmla="*/ 1379957 h 3153988"/>
              <a:gd name="connsiteX41" fmla="*/ 959643 w 1338039"/>
              <a:gd name="connsiteY41" fmla="*/ 1420439 h 3153988"/>
              <a:gd name="connsiteX42" fmla="*/ 926305 w 1338039"/>
              <a:gd name="connsiteY42" fmla="*/ 1465683 h 3153988"/>
              <a:gd name="connsiteX43" fmla="*/ 912018 w 1338039"/>
              <a:gd name="connsiteY43" fmla="*/ 1508546 h 3153988"/>
              <a:gd name="connsiteX44" fmla="*/ 878681 w 1338039"/>
              <a:gd name="connsiteY44" fmla="*/ 1558552 h 3153988"/>
              <a:gd name="connsiteX45" fmla="*/ 847724 w 1338039"/>
              <a:gd name="connsiteY45" fmla="*/ 1606176 h 3153988"/>
              <a:gd name="connsiteX46" fmla="*/ 819148 w 1338039"/>
              <a:gd name="connsiteY46" fmla="*/ 1634752 h 3153988"/>
              <a:gd name="connsiteX47" fmla="*/ 795338 w 1338039"/>
              <a:gd name="connsiteY47" fmla="*/ 1670471 h 3153988"/>
              <a:gd name="connsiteX48" fmla="*/ 769144 w 1338039"/>
              <a:gd name="connsiteY48" fmla="*/ 1706189 h 3153988"/>
              <a:gd name="connsiteX49" fmla="*/ 802481 w 1338039"/>
              <a:gd name="connsiteY49" fmla="*/ 1730001 h 3153988"/>
              <a:gd name="connsiteX50" fmla="*/ 800101 w 1338039"/>
              <a:gd name="connsiteY50" fmla="*/ 1782389 h 3153988"/>
              <a:gd name="connsiteX51" fmla="*/ 759619 w 1338039"/>
              <a:gd name="connsiteY51" fmla="*/ 1789533 h 3153988"/>
              <a:gd name="connsiteX52" fmla="*/ 752475 w 1338039"/>
              <a:gd name="connsiteY52" fmla="*/ 1853827 h 3153988"/>
              <a:gd name="connsiteX53" fmla="*/ 757237 w 1338039"/>
              <a:gd name="connsiteY53" fmla="*/ 1908595 h 3153988"/>
              <a:gd name="connsiteX54" fmla="*/ 740568 w 1338039"/>
              <a:gd name="connsiteY54" fmla="*/ 1972890 h 3153988"/>
              <a:gd name="connsiteX55" fmla="*/ 711993 w 1338039"/>
              <a:gd name="connsiteY55" fmla="*/ 1999083 h 3153988"/>
              <a:gd name="connsiteX56" fmla="*/ 676275 w 1338039"/>
              <a:gd name="connsiteY56" fmla="*/ 2046708 h 3153988"/>
              <a:gd name="connsiteX57" fmla="*/ 635794 w 1338039"/>
              <a:gd name="connsiteY57" fmla="*/ 2041946 h 3153988"/>
              <a:gd name="connsiteX58" fmla="*/ 592931 w 1338039"/>
              <a:gd name="connsiteY58" fmla="*/ 2056233 h 3153988"/>
              <a:gd name="connsiteX59" fmla="*/ 576262 w 1338039"/>
              <a:gd name="connsiteY59" fmla="*/ 2077664 h 3153988"/>
              <a:gd name="connsiteX60" fmla="*/ 540544 w 1338039"/>
              <a:gd name="connsiteY60" fmla="*/ 2072902 h 3153988"/>
              <a:gd name="connsiteX61" fmla="*/ 516731 w 1338039"/>
              <a:gd name="connsiteY61" fmla="*/ 2101476 h 3153988"/>
              <a:gd name="connsiteX62" fmla="*/ 511970 w 1338039"/>
              <a:gd name="connsiteY62" fmla="*/ 2144340 h 3153988"/>
              <a:gd name="connsiteX63" fmla="*/ 469106 w 1338039"/>
              <a:gd name="connsiteY63" fmla="*/ 2172914 h 3153988"/>
              <a:gd name="connsiteX64" fmla="*/ 447675 w 1338039"/>
              <a:gd name="connsiteY64" fmla="*/ 2208633 h 3153988"/>
              <a:gd name="connsiteX65" fmla="*/ 423862 w 1338039"/>
              <a:gd name="connsiteY65" fmla="*/ 2234827 h 3153988"/>
              <a:gd name="connsiteX66" fmla="*/ 390525 w 1338039"/>
              <a:gd name="connsiteY66" fmla="*/ 2261021 h 3153988"/>
              <a:gd name="connsiteX67" fmla="*/ 381000 w 1338039"/>
              <a:gd name="connsiteY67" fmla="*/ 2294359 h 3153988"/>
              <a:gd name="connsiteX68" fmla="*/ 373857 w 1338039"/>
              <a:gd name="connsiteY68" fmla="*/ 2322932 h 3153988"/>
              <a:gd name="connsiteX69" fmla="*/ 352424 w 1338039"/>
              <a:gd name="connsiteY69" fmla="*/ 2320551 h 3153988"/>
              <a:gd name="connsiteX70" fmla="*/ 328612 w 1338039"/>
              <a:gd name="connsiteY70" fmla="*/ 2308645 h 3153988"/>
              <a:gd name="connsiteX71" fmla="*/ 311943 w 1338039"/>
              <a:gd name="connsiteY71" fmla="*/ 2301501 h 3153988"/>
              <a:gd name="connsiteX72" fmla="*/ 304800 w 1338039"/>
              <a:gd name="connsiteY72" fmla="*/ 2315789 h 3153988"/>
              <a:gd name="connsiteX73" fmla="*/ 311943 w 1338039"/>
              <a:gd name="connsiteY73" fmla="*/ 2339600 h 3153988"/>
              <a:gd name="connsiteX74" fmla="*/ 335756 w 1338039"/>
              <a:gd name="connsiteY74" fmla="*/ 2372939 h 3153988"/>
              <a:gd name="connsiteX75" fmla="*/ 323850 w 1338039"/>
              <a:gd name="connsiteY75" fmla="*/ 2408658 h 3153988"/>
              <a:gd name="connsiteX76" fmla="*/ 297655 w 1338039"/>
              <a:gd name="connsiteY76" fmla="*/ 2413420 h 3153988"/>
              <a:gd name="connsiteX77" fmla="*/ 283371 w 1338039"/>
              <a:gd name="connsiteY77" fmla="*/ 2415800 h 3153988"/>
              <a:gd name="connsiteX78" fmla="*/ 276225 w 1338039"/>
              <a:gd name="connsiteY78" fmla="*/ 2425326 h 3153988"/>
              <a:gd name="connsiteX79" fmla="*/ 283368 w 1338039"/>
              <a:gd name="connsiteY79" fmla="*/ 2439614 h 3153988"/>
              <a:gd name="connsiteX80" fmla="*/ 302419 w 1338039"/>
              <a:gd name="connsiteY80" fmla="*/ 2451520 h 3153988"/>
              <a:gd name="connsiteX81" fmla="*/ 314325 w 1338039"/>
              <a:gd name="connsiteY81" fmla="*/ 2470570 h 3153988"/>
              <a:gd name="connsiteX82" fmla="*/ 292894 w 1338039"/>
              <a:gd name="connsiteY82" fmla="*/ 2487238 h 3153988"/>
              <a:gd name="connsiteX83" fmla="*/ 266700 w 1338039"/>
              <a:gd name="connsiteY83" fmla="*/ 2506289 h 3153988"/>
              <a:gd name="connsiteX84" fmla="*/ 230982 w 1338039"/>
              <a:gd name="connsiteY84" fmla="*/ 2544389 h 3153988"/>
              <a:gd name="connsiteX85" fmla="*/ 180975 w 1338039"/>
              <a:gd name="connsiteY85" fmla="*/ 2606302 h 3153988"/>
              <a:gd name="connsiteX86" fmla="*/ 154781 w 1338039"/>
              <a:gd name="connsiteY86" fmla="*/ 2684882 h 3153988"/>
              <a:gd name="connsiteX87" fmla="*/ 169069 w 1338039"/>
              <a:gd name="connsiteY87" fmla="*/ 2725364 h 3153988"/>
              <a:gd name="connsiteX88" fmla="*/ 159544 w 1338039"/>
              <a:gd name="connsiteY88" fmla="*/ 2761083 h 3153988"/>
              <a:gd name="connsiteX89" fmla="*/ 97632 w 1338039"/>
              <a:gd name="connsiteY89" fmla="*/ 2837282 h 3153988"/>
              <a:gd name="connsiteX90" fmla="*/ 80962 w 1338039"/>
              <a:gd name="connsiteY90" fmla="*/ 2882526 h 3153988"/>
              <a:gd name="connsiteX91" fmla="*/ 69056 w 1338039"/>
              <a:gd name="connsiteY91" fmla="*/ 2937295 h 3153988"/>
              <a:gd name="connsiteX92" fmla="*/ 69056 w 1338039"/>
              <a:gd name="connsiteY92" fmla="*/ 3023020 h 3153988"/>
              <a:gd name="connsiteX93" fmla="*/ 47625 w 1338039"/>
              <a:gd name="connsiteY93" fmla="*/ 3061120 h 3153988"/>
              <a:gd name="connsiteX94" fmla="*/ 23812 w 1338039"/>
              <a:gd name="connsiteY94" fmla="*/ 3094457 h 3153988"/>
              <a:gd name="connsiteX95" fmla="*/ 19051 w 1338039"/>
              <a:gd name="connsiteY95" fmla="*/ 3118270 h 3153988"/>
              <a:gd name="connsiteX96" fmla="*/ 0 w 1338039"/>
              <a:gd name="connsiteY96" fmla="*/ 3153988 h 3153988"/>
              <a:gd name="connsiteX0" fmla="*/ 1318988 w 1318988"/>
              <a:gd name="connsiteY0" fmla="*/ 0 h 3118270"/>
              <a:gd name="connsiteX1" fmla="*/ 1318088 w 1318988"/>
              <a:gd name="connsiteY1" fmla="*/ 86441 h 3118270"/>
              <a:gd name="connsiteX2" fmla="*/ 1304923 w 1318988"/>
              <a:gd name="connsiteY2" fmla="*/ 163139 h 3118270"/>
              <a:gd name="connsiteX3" fmla="*/ 1304923 w 1318988"/>
              <a:gd name="connsiteY3" fmla="*/ 201239 h 3118270"/>
              <a:gd name="connsiteX4" fmla="*/ 1304923 w 1318988"/>
              <a:gd name="connsiteY4" fmla="*/ 239339 h 3118270"/>
              <a:gd name="connsiteX5" fmla="*/ 1300161 w 1318988"/>
              <a:gd name="connsiteY5" fmla="*/ 277439 h 3118270"/>
              <a:gd name="connsiteX6" fmla="*/ 1281111 w 1318988"/>
              <a:gd name="connsiteY6" fmla="*/ 327446 h 3118270"/>
              <a:gd name="connsiteX7" fmla="*/ 1269204 w 1318988"/>
              <a:gd name="connsiteY7" fmla="*/ 353639 h 3118270"/>
              <a:gd name="connsiteX8" fmla="*/ 1245392 w 1318988"/>
              <a:gd name="connsiteY8" fmla="*/ 377452 h 3118270"/>
              <a:gd name="connsiteX9" fmla="*/ 1226342 w 1318988"/>
              <a:gd name="connsiteY9" fmla="*/ 394121 h 3118270"/>
              <a:gd name="connsiteX10" fmla="*/ 1223961 w 1318988"/>
              <a:gd name="connsiteY10" fmla="*/ 413171 h 3118270"/>
              <a:gd name="connsiteX11" fmla="*/ 1221579 w 1318988"/>
              <a:gd name="connsiteY11" fmla="*/ 453652 h 3118270"/>
              <a:gd name="connsiteX12" fmla="*/ 1223961 w 1318988"/>
              <a:gd name="connsiteY12" fmla="*/ 479846 h 3118270"/>
              <a:gd name="connsiteX13" fmla="*/ 1243011 w 1318988"/>
              <a:gd name="connsiteY13" fmla="*/ 522708 h 3118270"/>
              <a:gd name="connsiteX14" fmla="*/ 1259679 w 1318988"/>
              <a:gd name="connsiteY14" fmla="*/ 556046 h 3118270"/>
              <a:gd name="connsiteX15" fmla="*/ 1262061 w 1318988"/>
              <a:gd name="connsiteY15" fmla="*/ 575096 h 3118270"/>
              <a:gd name="connsiteX16" fmla="*/ 1273967 w 1318988"/>
              <a:gd name="connsiteY16" fmla="*/ 615577 h 3118270"/>
              <a:gd name="connsiteX17" fmla="*/ 1278729 w 1318988"/>
              <a:gd name="connsiteY17" fmla="*/ 663202 h 3118270"/>
              <a:gd name="connsiteX18" fmla="*/ 1285873 w 1318988"/>
              <a:gd name="connsiteY18" fmla="*/ 691777 h 3118270"/>
              <a:gd name="connsiteX19" fmla="*/ 1293017 w 1318988"/>
              <a:gd name="connsiteY19" fmla="*/ 725114 h 3118270"/>
              <a:gd name="connsiteX20" fmla="*/ 1290636 w 1318988"/>
              <a:gd name="connsiteY20" fmla="*/ 758452 h 3118270"/>
              <a:gd name="connsiteX21" fmla="*/ 1285873 w 1318988"/>
              <a:gd name="connsiteY21" fmla="*/ 796552 h 3118270"/>
              <a:gd name="connsiteX22" fmla="*/ 1285873 w 1318988"/>
              <a:gd name="connsiteY22" fmla="*/ 817983 h 3118270"/>
              <a:gd name="connsiteX23" fmla="*/ 1285873 w 1318988"/>
              <a:gd name="connsiteY23" fmla="*/ 844177 h 3118270"/>
              <a:gd name="connsiteX24" fmla="*/ 1269204 w 1318988"/>
              <a:gd name="connsiteY24" fmla="*/ 865608 h 3118270"/>
              <a:gd name="connsiteX25" fmla="*/ 1259679 w 1318988"/>
              <a:gd name="connsiteY25" fmla="*/ 891802 h 3118270"/>
              <a:gd name="connsiteX26" fmla="*/ 1257298 w 1318988"/>
              <a:gd name="connsiteY26" fmla="*/ 917996 h 3118270"/>
              <a:gd name="connsiteX27" fmla="*/ 1259679 w 1318988"/>
              <a:gd name="connsiteY27" fmla="*/ 948952 h 3118270"/>
              <a:gd name="connsiteX28" fmla="*/ 1264442 w 1318988"/>
              <a:gd name="connsiteY28" fmla="*/ 972764 h 3118270"/>
              <a:gd name="connsiteX29" fmla="*/ 1273967 w 1318988"/>
              <a:gd name="connsiteY29" fmla="*/ 996577 h 3118270"/>
              <a:gd name="connsiteX30" fmla="*/ 1266823 w 1318988"/>
              <a:gd name="connsiteY30" fmla="*/ 1029914 h 3118270"/>
              <a:gd name="connsiteX31" fmla="*/ 1254917 w 1318988"/>
              <a:gd name="connsiteY31" fmla="*/ 1070396 h 3118270"/>
              <a:gd name="connsiteX32" fmla="*/ 1247773 w 1318988"/>
              <a:gd name="connsiteY32" fmla="*/ 1101352 h 3118270"/>
              <a:gd name="connsiteX33" fmla="*/ 1228723 w 1318988"/>
              <a:gd name="connsiteY33" fmla="*/ 1148977 h 3118270"/>
              <a:gd name="connsiteX34" fmla="*/ 1207292 w 1318988"/>
              <a:gd name="connsiteY34" fmla="*/ 1179933 h 3118270"/>
              <a:gd name="connsiteX35" fmla="*/ 1176336 w 1318988"/>
              <a:gd name="connsiteY35" fmla="*/ 1201364 h 3118270"/>
              <a:gd name="connsiteX36" fmla="*/ 1131092 w 1318988"/>
              <a:gd name="connsiteY36" fmla="*/ 1227558 h 3118270"/>
              <a:gd name="connsiteX37" fmla="*/ 1073942 w 1318988"/>
              <a:gd name="connsiteY37" fmla="*/ 1260896 h 3118270"/>
              <a:gd name="connsiteX38" fmla="*/ 1031079 w 1318988"/>
              <a:gd name="connsiteY38" fmla="*/ 1294233 h 3118270"/>
              <a:gd name="connsiteX39" fmla="*/ 992980 w 1318988"/>
              <a:gd name="connsiteY39" fmla="*/ 1332333 h 3118270"/>
              <a:gd name="connsiteX40" fmla="*/ 962023 w 1318988"/>
              <a:gd name="connsiteY40" fmla="*/ 1379957 h 3118270"/>
              <a:gd name="connsiteX41" fmla="*/ 940592 w 1318988"/>
              <a:gd name="connsiteY41" fmla="*/ 1420439 h 3118270"/>
              <a:gd name="connsiteX42" fmla="*/ 907254 w 1318988"/>
              <a:gd name="connsiteY42" fmla="*/ 1465683 h 3118270"/>
              <a:gd name="connsiteX43" fmla="*/ 892967 w 1318988"/>
              <a:gd name="connsiteY43" fmla="*/ 1508546 h 3118270"/>
              <a:gd name="connsiteX44" fmla="*/ 859630 w 1318988"/>
              <a:gd name="connsiteY44" fmla="*/ 1558552 h 3118270"/>
              <a:gd name="connsiteX45" fmla="*/ 828673 w 1318988"/>
              <a:gd name="connsiteY45" fmla="*/ 1606176 h 3118270"/>
              <a:gd name="connsiteX46" fmla="*/ 800097 w 1318988"/>
              <a:gd name="connsiteY46" fmla="*/ 1634752 h 3118270"/>
              <a:gd name="connsiteX47" fmla="*/ 776287 w 1318988"/>
              <a:gd name="connsiteY47" fmla="*/ 1670471 h 3118270"/>
              <a:gd name="connsiteX48" fmla="*/ 750093 w 1318988"/>
              <a:gd name="connsiteY48" fmla="*/ 1706189 h 3118270"/>
              <a:gd name="connsiteX49" fmla="*/ 783430 w 1318988"/>
              <a:gd name="connsiteY49" fmla="*/ 1730001 h 3118270"/>
              <a:gd name="connsiteX50" fmla="*/ 781050 w 1318988"/>
              <a:gd name="connsiteY50" fmla="*/ 1782389 h 3118270"/>
              <a:gd name="connsiteX51" fmla="*/ 740568 w 1318988"/>
              <a:gd name="connsiteY51" fmla="*/ 1789533 h 3118270"/>
              <a:gd name="connsiteX52" fmla="*/ 733424 w 1318988"/>
              <a:gd name="connsiteY52" fmla="*/ 1853827 h 3118270"/>
              <a:gd name="connsiteX53" fmla="*/ 738186 w 1318988"/>
              <a:gd name="connsiteY53" fmla="*/ 1908595 h 3118270"/>
              <a:gd name="connsiteX54" fmla="*/ 721517 w 1318988"/>
              <a:gd name="connsiteY54" fmla="*/ 1972890 h 3118270"/>
              <a:gd name="connsiteX55" fmla="*/ 692942 w 1318988"/>
              <a:gd name="connsiteY55" fmla="*/ 1999083 h 3118270"/>
              <a:gd name="connsiteX56" fmla="*/ 657224 w 1318988"/>
              <a:gd name="connsiteY56" fmla="*/ 2046708 h 3118270"/>
              <a:gd name="connsiteX57" fmla="*/ 616743 w 1318988"/>
              <a:gd name="connsiteY57" fmla="*/ 2041946 h 3118270"/>
              <a:gd name="connsiteX58" fmla="*/ 573880 w 1318988"/>
              <a:gd name="connsiteY58" fmla="*/ 2056233 h 3118270"/>
              <a:gd name="connsiteX59" fmla="*/ 557211 w 1318988"/>
              <a:gd name="connsiteY59" fmla="*/ 2077664 h 3118270"/>
              <a:gd name="connsiteX60" fmla="*/ 521493 w 1318988"/>
              <a:gd name="connsiteY60" fmla="*/ 2072902 h 3118270"/>
              <a:gd name="connsiteX61" fmla="*/ 497680 w 1318988"/>
              <a:gd name="connsiteY61" fmla="*/ 2101476 h 3118270"/>
              <a:gd name="connsiteX62" fmla="*/ 492919 w 1318988"/>
              <a:gd name="connsiteY62" fmla="*/ 2144340 h 3118270"/>
              <a:gd name="connsiteX63" fmla="*/ 450055 w 1318988"/>
              <a:gd name="connsiteY63" fmla="*/ 2172914 h 3118270"/>
              <a:gd name="connsiteX64" fmla="*/ 428624 w 1318988"/>
              <a:gd name="connsiteY64" fmla="*/ 2208633 h 3118270"/>
              <a:gd name="connsiteX65" fmla="*/ 404811 w 1318988"/>
              <a:gd name="connsiteY65" fmla="*/ 2234827 h 3118270"/>
              <a:gd name="connsiteX66" fmla="*/ 371474 w 1318988"/>
              <a:gd name="connsiteY66" fmla="*/ 2261021 h 3118270"/>
              <a:gd name="connsiteX67" fmla="*/ 361949 w 1318988"/>
              <a:gd name="connsiteY67" fmla="*/ 2294359 h 3118270"/>
              <a:gd name="connsiteX68" fmla="*/ 354806 w 1318988"/>
              <a:gd name="connsiteY68" fmla="*/ 2322932 h 3118270"/>
              <a:gd name="connsiteX69" fmla="*/ 333373 w 1318988"/>
              <a:gd name="connsiteY69" fmla="*/ 2320551 h 3118270"/>
              <a:gd name="connsiteX70" fmla="*/ 309561 w 1318988"/>
              <a:gd name="connsiteY70" fmla="*/ 2308645 h 3118270"/>
              <a:gd name="connsiteX71" fmla="*/ 292892 w 1318988"/>
              <a:gd name="connsiteY71" fmla="*/ 2301501 h 3118270"/>
              <a:gd name="connsiteX72" fmla="*/ 285749 w 1318988"/>
              <a:gd name="connsiteY72" fmla="*/ 2315789 h 3118270"/>
              <a:gd name="connsiteX73" fmla="*/ 292892 w 1318988"/>
              <a:gd name="connsiteY73" fmla="*/ 2339600 h 3118270"/>
              <a:gd name="connsiteX74" fmla="*/ 316705 w 1318988"/>
              <a:gd name="connsiteY74" fmla="*/ 2372939 h 3118270"/>
              <a:gd name="connsiteX75" fmla="*/ 304799 w 1318988"/>
              <a:gd name="connsiteY75" fmla="*/ 2408658 h 3118270"/>
              <a:gd name="connsiteX76" fmla="*/ 278604 w 1318988"/>
              <a:gd name="connsiteY76" fmla="*/ 2413420 h 3118270"/>
              <a:gd name="connsiteX77" fmla="*/ 264320 w 1318988"/>
              <a:gd name="connsiteY77" fmla="*/ 2415800 h 3118270"/>
              <a:gd name="connsiteX78" fmla="*/ 257174 w 1318988"/>
              <a:gd name="connsiteY78" fmla="*/ 2425326 h 3118270"/>
              <a:gd name="connsiteX79" fmla="*/ 264317 w 1318988"/>
              <a:gd name="connsiteY79" fmla="*/ 2439614 h 3118270"/>
              <a:gd name="connsiteX80" fmla="*/ 283368 w 1318988"/>
              <a:gd name="connsiteY80" fmla="*/ 2451520 h 3118270"/>
              <a:gd name="connsiteX81" fmla="*/ 295274 w 1318988"/>
              <a:gd name="connsiteY81" fmla="*/ 2470570 h 3118270"/>
              <a:gd name="connsiteX82" fmla="*/ 273843 w 1318988"/>
              <a:gd name="connsiteY82" fmla="*/ 2487238 h 3118270"/>
              <a:gd name="connsiteX83" fmla="*/ 247649 w 1318988"/>
              <a:gd name="connsiteY83" fmla="*/ 2506289 h 3118270"/>
              <a:gd name="connsiteX84" fmla="*/ 211931 w 1318988"/>
              <a:gd name="connsiteY84" fmla="*/ 2544389 h 3118270"/>
              <a:gd name="connsiteX85" fmla="*/ 161924 w 1318988"/>
              <a:gd name="connsiteY85" fmla="*/ 2606302 h 3118270"/>
              <a:gd name="connsiteX86" fmla="*/ 135730 w 1318988"/>
              <a:gd name="connsiteY86" fmla="*/ 2684882 h 3118270"/>
              <a:gd name="connsiteX87" fmla="*/ 150018 w 1318988"/>
              <a:gd name="connsiteY87" fmla="*/ 2725364 h 3118270"/>
              <a:gd name="connsiteX88" fmla="*/ 140493 w 1318988"/>
              <a:gd name="connsiteY88" fmla="*/ 2761083 h 3118270"/>
              <a:gd name="connsiteX89" fmla="*/ 78581 w 1318988"/>
              <a:gd name="connsiteY89" fmla="*/ 2837282 h 3118270"/>
              <a:gd name="connsiteX90" fmla="*/ 61911 w 1318988"/>
              <a:gd name="connsiteY90" fmla="*/ 2882526 h 3118270"/>
              <a:gd name="connsiteX91" fmla="*/ 50005 w 1318988"/>
              <a:gd name="connsiteY91" fmla="*/ 2937295 h 3118270"/>
              <a:gd name="connsiteX92" fmla="*/ 50005 w 1318988"/>
              <a:gd name="connsiteY92" fmla="*/ 3023020 h 3118270"/>
              <a:gd name="connsiteX93" fmla="*/ 28574 w 1318988"/>
              <a:gd name="connsiteY93" fmla="*/ 3061120 h 3118270"/>
              <a:gd name="connsiteX94" fmla="*/ 4761 w 1318988"/>
              <a:gd name="connsiteY94" fmla="*/ 3094457 h 3118270"/>
              <a:gd name="connsiteX95" fmla="*/ 0 w 1318988"/>
              <a:gd name="connsiteY95" fmla="*/ 3118270 h 3118270"/>
              <a:gd name="connsiteX0" fmla="*/ 1314227 w 1314227"/>
              <a:gd name="connsiteY0" fmla="*/ 0 h 3094457"/>
              <a:gd name="connsiteX1" fmla="*/ 1313327 w 1314227"/>
              <a:gd name="connsiteY1" fmla="*/ 86441 h 3094457"/>
              <a:gd name="connsiteX2" fmla="*/ 1300162 w 1314227"/>
              <a:gd name="connsiteY2" fmla="*/ 163139 h 3094457"/>
              <a:gd name="connsiteX3" fmla="*/ 1300162 w 1314227"/>
              <a:gd name="connsiteY3" fmla="*/ 201239 h 3094457"/>
              <a:gd name="connsiteX4" fmla="*/ 1300162 w 1314227"/>
              <a:gd name="connsiteY4" fmla="*/ 239339 h 3094457"/>
              <a:gd name="connsiteX5" fmla="*/ 1295400 w 1314227"/>
              <a:gd name="connsiteY5" fmla="*/ 277439 h 3094457"/>
              <a:gd name="connsiteX6" fmla="*/ 1276350 w 1314227"/>
              <a:gd name="connsiteY6" fmla="*/ 327446 h 3094457"/>
              <a:gd name="connsiteX7" fmla="*/ 1264443 w 1314227"/>
              <a:gd name="connsiteY7" fmla="*/ 353639 h 3094457"/>
              <a:gd name="connsiteX8" fmla="*/ 1240631 w 1314227"/>
              <a:gd name="connsiteY8" fmla="*/ 377452 h 3094457"/>
              <a:gd name="connsiteX9" fmla="*/ 1221581 w 1314227"/>
              <a:gd name="connsiteY9" fmla="*/ 394121 h 3094457"/>
              <a:gd name="connsiteX10" fmla="*/ 1219200 w 1314227"/>
              <a:gd name="connsiteY10" fmla="*/ 413171 h 3094457"/>
              <a:gd name="connsiteX11" fmla="*/ 1216818 w 1314227"/>
              <a:gd name="connsiteY11" fmla="*/ 453652 h 3094457"/>
              <a:gd name="connsiteX12" fmla="*/ 1219200 w 1314227"/>
              <a:gd name="connsiteY12" fmla="*/ 479846 h 3094457"/>
              <a:gd name="connsiteX13" fmla="*/ 1238250 w 1314227"/>
              <a:gd name="connsiteY13" fmla="*/ 522708 h 3094457"/>
              <a:gd name="connsiteX14" fmla="*/ 1254918 w 1314227"/>
              <a:gd name="connsiteY14" fmla="*/ 556046 h 3094457"/>
              <a:gd name="connsiteX15" fmla="*/ 1257300 w 1314227"/>
              <a:gd name="connsiteY15" fmla="*/ 575096 h 3094457"/>
              <a:gd name="connsiteX16" fmla="*/ 1269206 w 1314227"/>
              <a:gd name="connsiteY16" fmla="*/ 615577 h 3094457"/>
              <a:gd name="connsiteX17" fmla="*/ 1273968 w 1314227"/>
              <a:gd name="connsiteY17" fmla="*/ 663202 h 3094457"/>
              <a:gd name="connsiteX18" fmla="*/ 1281112 w 1314227"/>
              <a:gd name="connsiteY18" fmla="*/ 691777 h 3094457"/>
              <a:gd name="connsiteX19" fmla="*/ 1288256 w 1314227"/>
              <a:gd name="connsiteY19" fmla="*/ 725114 h 3094457"/>
              <a:gd name="connsiteX20" fmla="*/ 1285875 w 1314227"/>
              <a:gd name="connsiteY20" fmla="*/ 758452 h 3094457"/>
              <a:gd name="connsiteX21" fmla="*/ 1281112 w 1314227"/>
              <a:gd name="connsiteY21" fmla="*/ 796552 h 3094457"/>
              <a:gd name="connsiteX22" fmla="*/ 1281112 w 1314227"/>
              <a:gd name="connsiteY22" fmla="*/ 817983 h 3094457"/>
              <a:gd name="connsiteX23" fmla="*/ 1281112 w 1314227"/>
              <a:gd name="connsiteY23" fmla="*/ 844177 h 3094457"/>
              <a:gd name="connsiteX24" fmla="*/ 1264443 w 1314227"/>
              <a:gd name="connsiteY24" fmla="*/ 865608 h 3094457"/>
              <a:gd name="connsiteX25" fmla="*/ 1254918 w 1314227"/>
              <a:gd name="connsiteY25" fmla="*/ 891802 h 3094457"/>
              <a:gd name="connsiteX26" fmla="*/ 1252537 w 1314227"/>
              <a:gd name="connsiteY26" fmla="*/ 917996 h 3094457"/>
              <a:gd name="connsiteX27" fmla="*/ 1254918 w 1314227"/>
              <a:gd name="connsiteY27" fmla="*/ 948952 h 3094457"/>
              <a:gd name="connsiteX28" fmla="*/ 1259681 w 1314227"/>
              <a:gd name="connsiteY28" fmla="*/ 972764 h 3094457"/>
              <a:gd name="connsiteX29" fmla="*/ 1269206 w 1314227"/>
              <a:gd name="connsiteY29" fmla="*/ 996577 h 3094457"/>
              <a:gd name="connsiteX30" fmla="*/ 1262062 w 1314227"/>
              <a:gd name="connsiteY30" fmla="*/ 1029914 h 3094457"/>
              <a:gd name="connsiteX31" fmla="*/ 1250156 w 1314227"/>
              <a:gd name="connsiteY31" fmla="*/ 1070396 h 3094457"/>
              <a:gd name="connsiteX32" fmla="*/ 1243012 w 1314227"/>
              <a:gd name="connsiteY32" fmla="*/ 1101352 h 3094457"/>
              <a:gd name="connsiteX33" fmla="*/ 1223962 w 1314227"/>
              <a:gd name="connsiteY33" fmla="*/ 1148977 h 3094457"/>
              <a:gd name="connsiteX34" fmla="*/ 1202531 w 1314227"/>
              <a:gd name="connsiteY34" fmla="*/ 1179933 h 3094457"/>
              <a:gd name="connsiteX35" fmla="*/ 1171575 w 1314227"/>
              <a:gd name="connsiteY35" fmla="*/ 1201364 h 3094457"/>
              <a:gd name="connsiteX36" fmla="*/ 1126331 w 1314227"/>
              <a:gd name="connsiteY36" fmla="*/ 1227558 h 3094457"/>
              <a:gd name="connsiteX37" fmla="*/ 1069181 w 1314227"/>
              <a:gd name="connsiteY37" fmla="*/ 1260896 h 3094457"/>
              <a:gd name="connsiteX38" fmla="*/ 1026318 w 1314227"/>
              <a:gd name="connsiteY38" fmla="*/ 1294233 h 3094457"/>
              <a:gd name="connsiteX39" fmla="*/ 988219 w 1314227"/>
              <a:gd name="connsiteY39" fmla="*/ 1332333 h 3094457"/>
              <a:gd name="connsiteX40" fmla="*/ 957262 w 1314227"/>
              <a:gd name="connsiteY40" fmla="*/ 1379957 h 3094457"/>
              <a:gd name="connsiteX41" fmla="*/ 935831 w 1314227"/>
              <a:gd name="connsiteY41" fmla="*/ 1420439 h 3094457"/>
              <a:gd name="connsiteX42" fmla="*/ 902493 w 1314227"/>
              <a:gd name="connsiteY42" fmla="*/ 1465683 h 3094457"/>
              <a:gd name="connsiteX43" fmla="*/ 888206 w 1314227"/>
              <a:gd name="connsiteY43" fmla="*/ 1508546 h 3094457"/>
              <a:gd name="connsiteX44" fmla="*/ 854869 w 1314227"/>
              <a:gd name="connsiteY44" fmla="*/ 1558552 h 3094457"/>
              <a:gd name="connsiteX45" fmla="*/ 823912 w 1314227"/>
              <a:gd name="connsiteY45" fmla="*/ 1606176 h 3094457"/>
              <a:gd name="connsiteX46" fmla="*/ 795336 w 1314227"/>
              <a:gd name="connsiteY46" fmla="*/ 1634752 h 3094457"/>
              <a:gd name="connsiteX47" fmla="*/ 771526 w 1314227"/>
              <a:gd name="connsiteY47" fmla="*/ 1670471 h 3094457"/>
              <a:gd name="connsiteX48" fmla="*/ 745332 w 1314227"/>
              <a:gd name="connsiteY48" fmla="*/ 1706189 h 3094457"/>
              <a:gd name="connsiteX49" fmla="*/ 778669 w 1314227"/>
              <a:gd name="connsiteY49" fmla="*/ 1730001 h 3094457"/>
              <a:gd name="connsiteX50" fmla="*/ 776289 w 1314227"/>
              <a:gd name="connsiteY50" fmla="*/ 1782389 h 3094457"/>
              <a:gd name="connsiteX51" fmla="*/ 735807 w 1314227"/>
              <a:gd name="connsiteY51" fmla="*/ 1789533 h 3094457"/>
              <a:gd name="connsiteX52" fmla="*/ 728663 w 1314227"/>
              <a:gd name="connsiteY52" fmla="*/ 1853827 h 3094457"/>
              <a:gd name="connsiteX53" fmla="*/ 733425 w 1314227"/>
              <a:gd name="connsiteY53" fmla="*/ 1908595 h 3094457"/>
              <a:gd name="connsiteX54" fmla="*/ 716756 w 1314227"/>
              <a:gd name="connsiteY54" fmla="*/ 1972890 h 3094457"/>
              <a:gd name="connsiteX55" fmla="*/ 688181 w 1314227"/>
              <a:gd name="connsiteY55" fmla="*/ 1999083 h 3094457"/>
              <a:gd name="connsiteX56" fmla="*/ 652463 w 1314227"/>
              <a:gd name="connsiteY56" fmla="*/ 2046708 h 3094457"/>
              <a:gd name="connsiteX57" fmla="*/ 611982 w 1314227"/>
              <a:gd name="connsiteY57" fmla="*/ 2041946 h 3094457"/>
              <a:gd name="connsiteX58" fmla="*/ 569119 w 1314227"/>
              <a:gd name="connsiteY58" fmla="*/ 2056233 h 3094457"/>
              <a:gd name="connsiteX59" fmla="*/ 552450 w 1314227"/>
              <a:gd name="connsiteY59" fmla="*/ 2077664 h 3094457"/>
              <a:gd name="connsiteX60" fmla="*/ 516732 w 1314227"/>
              <a:gd name="connsiteY60" fmla="*/ 2072902 h 3094457"/>
              <a:gd name="connsiteX61" fmla="*/ 492919 w 1314227"/>
              <a:gd name="connsiteY61" fmla="*/ 2101476 h 3094457"/>
              <a:gd name="connsiteX62" fmla="*/ 488158 w 1314227"/>
              <a:gd name="connsiteY62" fmla="*/ 2144340 h 3094457"/>
              <a:gd name="connsiteX63" fmla="*/ 445294 w 1314227"/>
              <a:gd name="connsiteY63" fmla="*/ 2172914 h 3094457"/>
              <a:gd name="connsiteX64" fmla="*/ 423863 w 1314227"/>
              <a:gd name="connsiteY64" fmla="*/ 2208633 h 3094457"/>
              <a:gd name="connsiteX65" fmla="*/ 400050 w 1314227"/>
              <a:gd name="connsiteY65" fmla="*/ 2234827 h 3094457"/>
              <a:gd name="connsiteX66" fmla="*/ 366713 w 1314227"/>
              <a:gd name="connsiteY66" fmla="*/ 2261021 h 3094457"/>
              <a:gd name="connsiteX67" fmla="*/ 357188 w 1314227"/>
              <a:gd name="connsiteY67" fmla="*/ 2294359 h 3094457"/>
              <a:gd name="connsiteX68" fmla="*/ 350045 w 1314227"/>
              <a:gd name="connsiteY68" fmla="*/ 2322932 h 3094457"/>
              <a:gd name="connsiteX69" fmla="*/ 328612 w 1314227"/>
              <a:gd name="connsiteY69" fmla="*/ 2320551 h 3094457"/>
              <a:gd name="connsiteX70" fmla="*/ 304800 w 1314227"/>
              <a:gd name="connsiteY70" fmla="*/ 2308645 h 3094457"/>
              <a:gd name="connsiteX71" fmla="*/ 288131 w 1314227"/>
              <a:gd name="connsiteY71" fmla="*/ 2301501 h 3094457"/>
              <a:gd name="connsiteX72" fmla="*/ 280988 w 1314227"/>
              <a:gd name="connsiteY72" fmla="*/ 2315789 h 3094457"/>
              <a:gd name="connsiteX73" fmla="*/ 288131 w 1314227"/>
              <a:gd name="connsiteY73" fmla="*/ 2339600 h 3094457"/>
              <a:gd name="connsiteX74" fmla="*/ 311944 w 1314227"/>
              <a:gd name="connsiteY74" fmla="*/ 2372939 h 3094457"/>
              <a:gd name="connsiteX75" fmla="*/ 300038 w 1314227"/>
              <a:gd name="connsiteY75" fmla="*/ 2408658 h 3094457"/>
              <a:gd name="connsiteX76" fmla="*/ 273843 w 1314227"/>
              <a:gd name="connsiteY76" fmla="*/ 2413420 h 3094457"/>
              <a:gd name="connsiteX77" fmla="*/ 259559 w 1314227"/>
              <a:gd name="connsiteY77" fmla="*/ 2415800 h 3094457"/>
              <a:gd name="connsiteX78" fmla="*/ 252413 w 1314227"/>
              <a:gd name="connsiteY78" fmla="*/ 2425326 h 3094457"/>
              <a:gd name="connsiteX79" fmla="*/ 259556 w 1314227"/>
              <a:gd name="connsiteY79" fmla="*/ 2439614 h 3094457"/>
              <a:gd name="connsiteX80" fmla="*/ 278607 w 1314227"/>
              <a:gd name="connsiteY80" fmla="*/ 2451520 h 3094457"/>
              <a:gd name="connsiteX81" fmla="*/ 290513 w 1314227"/>
              <a:gd name="connsiteY81" fmla="*/ 2470570 h 3094457"/>
              <a:gd name="connsiteX82" fmla="*/ 269082 w 1314227"/>
              <a:gd name="connsiteY82" fmla="*/ 2487238 h 3094457"/>
              <a:gd name="connsiteX83" fmla="*/ 242888 w 1314227"/>
              <a:gd name="connsiteY83" fmla="*/ 2506289 h 3094457"/>
              <a:gd name="connsiteX84" fmla="*/ 207170 w 1314227"/>
              <a:gd name="connsiteY84" fmla="*/ 2544389 h 3094457"/>
              <a:gd name="connsiteX85" fmla="*/ 157163 w 1314227"/>
              <a:gd name="connsiteY85" fmla="*/ 2606302 h 3094457"/>
              <a:gd name="connsiteX86" fmla="*/ 130969 w 1314227"/>
              <a:gd name="connsiteY86" fmla="*/ 2684882 h 3094457"/>
              <a:gd name="connsiteX87" fmla="*/ 145257 w 1314227"/>
              <a:gd name="connsiteY87" fmla="*/ 2725364 h 3094457"/>
              <a:gd name="connsiteX88" fmla="*/ 135732 w 1314227"/>
              <a:gd name="connsiteY88" fmla="*/ 2761083 h 3094457"/>
              <a:gd name="connsiteX89" fmla="*/ 73820 w 1314227"/>
              <a:gd name="connsiteY89" fmla="*/ 2837282 h 3094457"/>
              <a:gd name="connsiteX90" fmla="*/ 57150 w 1314227"/>
              <a:gd name="connsiteY90" fmla="*/ 2882526 h 3094457"/>
              <a:gd name="connsiteX91" fmla="*/ 45244 w 1314227"/>
              <a:gd name="connsiteY91" fmla="*/ 2937295 h 3094457"/>
              <a:gd name="connsiteX92" fmla="*/ 45244 w 1314227"/>
              <a:gd name="connsiteY92" fmla="*/ 3023020 h 3094457"/>
              <a:gd name="connsiteX93" fmla="*/ 23813 w 1314227"/>
              <a:gd name="connsiteY93" fmla="*/ 3061120 h 3094457"/>
              <a:gd name="connsiteX94" fmla="*/ 0 w 1314227"/>
              <a:gd name="connsiteY94" fmla="*/ 3094457 h 3094457"/>
              <a:gd name="connsiteX0" fmla="*/ 1290414 w 1290414"/>
              <a:gd name="connsiteY0" fmla="*/ 0 h 3061120"/>
              <a:gd name="connsiteX1" fmla="*/ 1289514 w 1290414"/>
              <a:gd name="connsiteY1" fmla="*/ 86441 h 3061120"/>
              <a:gd name="connsiteX2" fmla="*/ 1276349 w 1290414"/>
              <a:gd name="connsiteY2" fmla="*/ 163139 h 3061120"/>
              <a:gd name="connsiteX3" fmla="*/ 1276349 w 1290414"/>
              <a:gd name="connsiteY3" fmla="*/ 201239 h 3061120"/>
              <a:gd name="connsiteX4" fmla="*/ 1276349 w 1290414"/>
              <a:gd name="connsiteY4" fmla="*/ 239339 h 3061120"/>
              <a:gd name="connsiteX5" fmla="*/ 1271587 w 1290414"/>
              <a:gd name="connsiteY5" fmla="*/ 277439 h 3061120"/>
              <a:gd name="connsiteX6" fmla="*/ 1252537 w 1290414"/>
              <a:gd name="connsiteY6" fmla="*/ 327446 h 3061120"/>
              <a:gd name="connsiteX7" fmla="*/ 1240630 w 1290414"/>
              <a:gd name="connsiteY7" fmla="*/ 353639 h 3061120"/>
              <a:gd name="connsiteX8" fmla="*/ 1216818 w 1290414"/>
              <a:gd name="connsiteY8" fmla="*/ 377452 h 3061120"/>
              <a:gd name="connsiteX9" fmla="*/ 1197768 w 1290414"/>
              <a:gd name="connsiteY9" fmla="*/ 394121 h 3061120"/>
              <a:gd name="connsiteX10" fmla="*/ 1195387 w 1290414"/>
              <a:gd name="connsiteY10" fmla="*/ 413171 h 3061120"/>
              <a:gd name="connsiteX11" fmla="*/ 1193005 w 1290414"/>
              <a:gd name="connsiteY11" fmla="*/ 453652 h 3061120"/>
              <a:gd name="connsiteX12" fmla="*/ 1195387 w 1290414"/>
              <a:gd name="connsiteY12" fmla="*/ 479846 h 3061120"/>
              <a:gd name="connsiteX13" fmla="*/ 1214437 w 1290414"/>
              <a:gd name="connsiteY13" fmla="*/ 522708 h 3061120"/>
              <a:gd name="connsiteX14" fmla="*/ 1231105 w 1290414"/>
              <a:gd name="connsiteY14" fmla="*/ 556046 h 3061120"/>
              <a:gd name="connsiteX15" fmla="*/ 1233487 w 1290414"/>
              <a:gd name="connsiteY15" fmla="*/ 575096 h 3061120"/>
              <a:gd name="connsiteX16" fmla="*/ 1245393 w 1290414"/>
              <a:gd name="connsiteY16" fmla="*/ 615577 h 3061120"/>
              <a:gd name="connsiteX17" fmla="*/ 1250155 w 1290414"/>
              <a:gd name="connsiteY17" fmla="*/ 663202 h 3061120"/>
              <a:gd name="connsiteX18" fmla="*/ 1257299 w 1290414"/>
              <a:gd name="connsiteY18" fmla="*/ 691777 h 3061120"/>
              <a:gd name="connsiteX19" fmla="*/ 1264443 w 1290414"/>
              <a:gd name="connsiteY19" fmla="*/ 725114 h 3061120"/>
              <a:gd name="connsiteX20" fmla="*/ 1262062 w 1290414"/>
              <a:gd name="connsiteY20" fmla="*/ 758452 h 3061120"/>
              <a:gd name="connsiteX21" fmla="*/ 1257299 w 1290414"/>
              <a:gd name="connsiteY21" fmla="*/ 796552 h 3061120"/>
              <a:gd name="connsiteX22" fmla="*/ 1257299 w 1290414"/>
              <a:gd name="connsiteY22" fmla="*/ 817983 h 3061120"/>
              <a:gd name="connsiteX23" fmla="*/ 1257299 w 1290414"/>
              <a:gd name="connsiteY23" fmla="*/ 844177 h 3061120"/>
              <a:gd name="connsiteX24" fmla="*/ 1240630 w 1290414"/>
              <a:gd name="connsiteY24" fmla="*/ 865608 h 3061120"/>
              <a:gd name="connsiteX25" fmla="*/ 1231105 w 1290414"/>
              <a:gd name="connsiteY25" fmla="*/ 891802 h 3061120"/>
              <a:gd name="connsiteX26" fmla="*/ 1228724 w 1290414"/>
              <a:gd name="connsiteY26" fmla="*/ 917996 h 3061120"/>
              <a:gd name="connsiteX27" fmla="*/ 1231105 w 1290414"/>
              <a:gd name="connsiteY27" fmla="*/ 948952 h 3061120"/>
              <a:gd name="connsiteX28" fmla="*/ 1235868 w 1290414"/>
              <a:gd name="connsiteY28" fmla="*/ 972764 h 3061120"/>
              <a:gd name="connsiteX29" fmla="*/ 1245393 w 1290414"/>
              <a:gd name="connsiteY29" fmla="*/ 996577 h 3061120"/>
              <a:gd name="connsiteX30" fmla="*/ 1238249 w 1290414"/>
              <a:gd name="connsiteY30" fmla="*/ 1029914 h 3061120"/>
              <a:gd name="connsiteX31" fmla="*/ 1226343 w 1290414"/>
              <a:gd name="connsiteY31" fmla="*/ 1070396 h 3061120"/>
              <a:gd name="connsiteX32" fmla="*/ 1219199 w 1290414"/>
              <a:gd name="connsiteY32" fmla="*/ 1101352 h 3061120"/>
              <a:gd name="connsiteX33" fmla="*/ 1200149 w 1290414"/>
              <a:gd name="connsiteY33" fmla="*/ 1148977 h 3061120"/>
              <a:gd name="connsiteX34" fmla="*/ 1178718 w 1290414"/>
              <a:gd name="connsiteY34" fmla="*/ 1179933 h 3061120"/>
              <a:gd name="connsiteX35" fmla="*/ 1147762 w 1290414"/>
              <a:gd name="connsiteY35" fmla="*/ 1201364 h 3061120"/>
              <a:gd name="connsiteX36" fmla="*/ 1102518 w 1290414"/>
              <a:gd name="connsiteY36" fmla="*/ 1227558 h 3061120"/>
              <a:gd name="connsiteX37" fmla="*/ 1045368 w 1290414"/>
              <a:gd name="connsiteY37" fmla="*/ 1260896 h 3061120"/>
              <a:gd name="connsiteX38" fmla="*/ 1002505 w 1290414"/>
              <a:gd name="connsiteY38" fmla="*/ 1294233 h 3061120"/>
              <a:gd name="connsiteX39" fmla="*/ 964406 w 1290414"/>
              <a:gd name="connsiteY39" fmla="*/ 1332333 h 3061120"/>
              <a:gd name="connsiteX40" fmla="*/ 933449 w 1290414"/>
              <a:gd name="connsiteY40" fmla="*/ 1379957 h 3061120"/>
              <a:gd name="connsiteX41" fmla="*/ 912018 w 1290414"/>
              <a:gd name="connsiteY41" fmla="*/ 1420439 h 3061120"/>
              <a:gd name="connsiteX42" fmla="*/ 878680 w 1290414"/>
              <a:gd name="connsiteY42" fmla="*/ 1465683 h 3061120"/>
              <a:gd name="connsiteX43" fmla="*/ 864393 w 1290414"/>
              <a:gd name="connsiteY43" fmla="*/ 1508546 h 3061120"/>
              <a:gd name="connsiteX44" fmla="*/ 831056 w 1290414"/>
              <a:gd name="connsiteY44" fmla="*/ 1558552 h 3061120"/>
              <a:gd name="connsiteX45" fmla="*/ 800099 w 1290414"/>
              <a:gd name="connsiteY45" fmla="*/ 1606176 h 3061120"/>
              <a:gd name="connsiteX46" fmla="*/ 771523 w 1290414"/>
              <a:gd name="connsiteY46" fmla="*/ 1634752 h 3061120"/>
              <a:gd name="connsiteX47" fmla="*/ 747713 w 1290414"/>
              <a:gd name="connsiteY47" fmla="*/ 1670471 h 3061120"/>
              <a:gd name="connsiteX48" fmla="*/ 721519 w 1290414"/>
              <a:gd name="connsiteY48" fmla="*/ 1706189 h 3061120"/>
              <a:gd name="connsiteX49" fmla="*/ 754856 w 1290414"/>
              <a:gd name="connsiteY49" fmla="*/ 1730001 h 3061120"/>
              <a:gd name="connsiteX50" fmla="*/ 752476 w 1290414"/>
              <a:gd name="connsiteY50" fmla="*/ 1782389 h 3061120"/>
              <a:gd name="connsiteX51" fmla="*/ 711994 w 1290414"/>
              <a:gd name="connsiteY51" fmla="*/ 1789533 h 3061120"/>
              <a:gd name="connsiteX52" fmla="*/ 704850 w 1290414"/>
              <a:gd name="connsiteY52" fmla="*/ 1853827 h 3061120"/>
              <a:gd name="connsiteX53" fmla="*/ 709612 w 1290414"/>
              <a:gd name="connsiteY53" fmla="*/ 1908595 h 3061120"/>
              <a:gd name="connsiteX54" fmla="*/ 692943 w 1290414"/>
              <a:gd name="connsiteY54" fmla="*/ 1972890 h 3061120"/>
              <a:gd name="connsiteX55" fmla="*/ 664368 w 1290414"/>
              <a:gd name="connsiteY55" fmla="*/ 1999083 h 3061120"/>
              <a:gd name="connsiteX56" fmla="*/ 628650 w 1290414"/>
              <a:gd name="connsiteY56" fmla="*/ 2046708 h 3061120"/>
              <a:gd name="connsiteX57" fmla="*/ 588169 w 1290414"/>
              <a:gd name="connsiteY57" fmla="*/ 2041946 h 3061120"/>
              <a:gd name="connsiteX58" fmla="*/ 545306 w 1290414"/>
              <a:gd name="connsiteY58" fmla="*/ 2056233 h 3061120"/>
              <a:gd name="connsiteX59" fmla="*/ 528637 w 1290414"/>
              <a:gd name="connsiteY59" fmla="*/ 2077664 h 3061120"/>
              <a:gd name="connsiteX60" fmla="*/ 492919 w 1290414"/>
              <a:gd name="connsiteY60" fmla="*/ 2072902 h 3061120"/>
              <a:gd name="connsiteX61" fmla="*/ 469106 w 1290414"/>
              <a:gd name="connsiteY61" fmla="*/ 2101476 h 3061120"/>
              <a:gd name="connsiteX62" fmla="*/ 464345 w 1290414"/>
              <a:gd name="connsiteY62" fmla="*/ 2144340 h 3061120"/>
              <a:gd name="connsiteX63" fmla="*/ 421481 w 1290414"/>
              <a:gd name="connsiteY63" fmla="*/ 2172914 h 3061120"/>
              <a:gd name="connsiteX64" fmla="*/ 400050 w 1290414"/>
              <a:gd name="connsiteY64" fmla="*/ 2208633 h 3061120"/>
              <a:gd name="connsiteX65" fmla="*/ 376237 w 1290414"/>
              <a:gd name="connsiteY65" fmla="*/ 2234827 h 3061120"/>
              <a:gd name="connsiteX66" fmla="*/ 342900 w 1290414"/>
              <a:gd name="connsiteY66" fmla="*/ 2261021 h 3061120"/>
              <a:gd name="connsiteX67" fmla="*/ 333375 w 1290414"/>
              <a:gd name="connsiteY67" fmla="*/ 2294359 h 3061120"/>
              <a:gd name="connsiteX68" fmla="*/ 326232 w 1290414"/>
              <a:gd name="connsiteY68" fmla="*/ 2322932 h 3061120"/>
              <a:gd name="connsiteX69" fmla="*/ 304799 w 1290414"/>
              <a:gd name="connsiteY69" fmla="*/ 2320551 h 3061120"/>
              <a:gd name="connsiteX70" fmla="*/ 280987 w 1290414"/>
              <a:gd name="connsiteY70" fmla="*/ 2308645 h 3061120"/>
              <a:gd name="connsiteX71" fmla="*/ 264318 w 1290414"/>
              <a:gd name="connsiteY71" fmla="*/ 2301501 h 3061120"/>
              <a:gd name="connsiteX72" fmla="*/ 257175 w 1290414"/>
              <a:gd name="connsiteY72" fmla="*/ 2315789 h 3061120"/>
              <a:gd name="connsiteX73" fmla="*/ 264318 w 1290414"/>
              <a:gd name="connsiteY73" fmla="*/ 2339600 h 3061120"/>
              <a:gd name="connsiteX74" fmla="*/ 288131 w 1290414"/>
              <a:gd name="connsiteY74" fmla="*/ 2372939 h 3061120"/>
              <a:gd name="connsiteX75" fmla="*/ 276225 w 1290414"/>
              <a:gd name="connsiteY75" fmla="*/ 2408658 h 3061120"/>
              <a:gd name="connsiteX76" fmla="*/ 250030 w 1290414"/>
              <a:gd name="connsiteY76" fmla="*/ 2413420 h 3061120"/>
              <a:gd name="connsiteX77" fmla="*/ 235746 w 1290414"/>
              <a:gd name="connsiteY77" fmla="*/ 2415800 h 3061120"/>
              <a:gd name="connsiteX78" fmla="*/ 228600 w 1290414"/>
              <a:gd name="connsiteY78" fmla="*/ 2425326 h 3061120"/>
              <a:gd name="connsiteX79" fmla="*/ 235743 w 1290414"/>
              <a:gd name="connsiteY79" fmla="*/ 2439614 h 3061120"/>
              <a:gd name="connsiteX80" fmla="*/ 254794 w 1290414"/>
              <a:gd name="connsiteY80" fmla="*/ 2451520 h 3061120"/>
              <a:gd name="connsiteX81" fmla="*/ 266700 w 1290414"/>
              <a:gd name="connsiteY81" fmla="*/ 2470570 h 3061120"/>
              <a:gd name="connsiteX82" fmla="*/ 245269 w 1290414"/>
              <a:gd name="connsiteY82" fmla="*/ 2487238 h 3061120"/>
              <a:gd name="connsiteX83" fmla="*/ 219075 w 1290414"/>
              <a:gd name="connsiteY83" fmla="*/ 2506289 h 3061120"/>
              <a:gd name="connsiteX84" fmla="*/ 183357 w 1290414"/>
              <a:gd name="connsiteY84" fmla="*/ 2544389 h 3061120"/>
              <a:gd name="connsiteX85" fmla="*/ 133350 w 1290414"/>
              <a:gd name="connsiteY85" fmla="*/ 2606302 h 3061120"/>
              <a:gd name="connsiteX86" fmla="*/ 107156 w 1290414"/>
              <a:gd name="connsiteY86" fmla="*/ 2684882 h 3061120"/>
              <a:gd name="connsiteX87" fmla="*/ 121444 w 1290414"/>
              <a:gd name="connsiteY87" fmla="*/ 2725364 h 3061120"/>
              <a:gd name="connsiteX88" fmla="*/ 111919 w 1290414"/>
              <a:gd name="connsiteY88" fmla="*/ 2761083 h 3061120"/>
              <a:gd name="connsiteX89" fmla="*/ 50007 w 1290414"/>
              <a:gd name="connsiteY89" fmla="*/ 2837282 h 3061120"/>
              <a:gd name="connsiteX90" fmla="*/ 33337 w 1290414"/>
              <a:gd name="connsiteY90" fmla="*/ 2882526 h 3061120"/>
              <a:gd name="connsiteX91" fmla="*/ 21431 w 1290414"/>
              <a:gd name="connsiteY91" fmla="*/ 2937295 h 3061120"/>
              <a:gd name="connsiteX92" fmla="*/ 21431 w 1290414"/>
              <a:gd name="connsiteY92" fmla="*/ 3023020 h 3061120"/>
              <a:gd name="connsiteX93" fmla="*/ 0 w 1290414"/>
              <a:gd name="connsiteY93" fmla="*/ 3061120 h 3061120"/>
              <a:gd name="connsiteX0" fmla="*/ 1268983 w 1268983"/>
              <a:gd name="connsiteY0" fmla="*/ 0 h 3023021"/>
              <a:gd name="connsiteX1" fmla="*/ 1268083 w 1268983"/>
              <a:gd name="connsiteY1" fmla="*/ 86441 h 3023021"/>
              <a:gd name="connsiteX2" fmla="*/ 1254918 w 1268983"/>
              <a:gd name="connsiteY2" fmla="*/ 163139 h 3023021"/>
              <a:gd name="connsiteX3" fmla="*/ 1254918 w 1268983"/>
              <a:gd name="connsiteY3" fmla="*/ 201239 h 3023021"/>
              <a:gd name="connsiteX4" fmla="*/ 1254918 w 1268983"/>
              <a:gd name="connsiteY4" fmla="*/ 239339 h 3023021"/>
              <a:gd name="connsiteX5" fmla="*/ 1250156 w 1268983"/>
              <a:gd name="connsiteY5" fmla="*/ 277439 h 3023021"/>
              <a:gd name="connsiteX6" fmla="*/ 1231106 w 1268983"/>
              <a:gd name="connsiteY6" fmla="*/ 327446 h 3023021"/>
              <a:gd name="connsiteX7" fmla="*/ 1219199 w 1268983"/>
              <a:gd name="connsiteY7" fmla="*/ 353639 h 3023021"/>
              <a:gd name="connsiteX8" fmla="*/ 1195387 w 1268983"/>
              <a:gd name="connsiteY8" fmla="*/ 377452 h 3023021"/>
              <a:gd name="connsiteX9" fmla="*/ 1176337 w 1268983"/>
              <a:gd name="connsiteY9" fmla="*/ 394121 h 3023021"/>
              <a:gd name="connsiteX10" fmla="*/ 1173956 w 1268983"/>
              <a:gd name="connsiteY10" fmla="*/ 413171 h 3023021"/>
              <a:gd name="connsiteX11" fmla="*/ 1171574 w 1268983"/>
              <a:gd name="connsiteY11" fmla="*/ 453652 h 3023021"/>
              <a:gd name="connsiteX12" fmla="*/ 1173956 w 1268983"/>
              <a:gd name="connsiteY12" fmla="*/ 479846 h 3023021"/>
              <a:gd name="connsiteX13" fmla="*/ 1193006 w 1268983"/>
              <a:gd name="connsiteY13" fmla="*/ 522708 h 3023021"/>
              <a:gd name="connsiteX14" fmla="*/ 1209674 w 1268983"/>
              <a:gd name="connsiteY14" fmla="*/ 556046 h 3023021"/>
              <a:gd name="connsiteX15" fmla="*/ 1212056 w 1268983"/>
              <a:gd name="connsiteY15" fmla="*/ 575096 h 3023021"/>
              <a:gd name="connsiteX16" fmla="*/ 1223962 w 1268983"/>
              <a:gd name="connsiteY16" fmla="*/ 615577 h 3023021"/>
              <a:gd name="connsiteX17" fmla="*/ 1228724 w 1268983"/>
              <a:gd name="connsiteY17" fmla="*/ 663202 h 3023021"/>
              <a:gd name="connsiteX18" fmla="*/ 1235868 w 1268983"/>
              <a:gd name="connsiteY18" fmla="*/ 691777 h 3023021"/>
              <a:gd name="connsiteX19" fmla="*/ 1243012 w 1268983"/>
              <a:gd name="connsiteY19" fmla="*/ 725114 h 3023021"/>
              <a:gd name="connsiteX20" fmla="*/ 1240631 w 1268983"/>
              <a:gd name="connsiteY20" fmla="*/ 758452 h 3023021"/>
              <a:gd name="connsiteX21" fmla="*/ 1235868 w 1268983"/>
              <a:gd name="connsiteY21" fmla="*/ 796552 h 3023021"/>
              <a:gd name="connsiteX22" fmla="*/ 1235868 w 1268983"/>
              <a:gd name="connsiteY22" fmla="*/ 817983 h 3023021"/>
              <a:gd name="connsiteX23" fmla="*/ 1235868 w 1268983"/>
              <a:gd name="connsiteY23" fmla="*/ 844177 h 3023021"/>
              <a:gd name="connsiteX24" fmla="*/ 1219199 w 1268983"/>
              <a:gd name="connsiteY24" fmla="*/ 865608 h 3023021"/>
              <a:gd name="connsiteX25" fmla="*/ 1209674 w 1268983"/>
              <a:gd name="connsiteY25" fmla="*/ 891802 h 3023021"/>
              <a:gd name="connsiteX26" fmla="*/ 1207293 w 1268983"/>
              <a:gd name="connsiteY26" fmla="*/ 917996 h 3023021"/>
              <a:gd name="connsiteX27" fmla="*/ 1209674 w 1268983"/>
              <a:gd name="connsiteY27" fmla="*/ 948952 h 3023021"/>
              <a:gd name="connsiteX28" fmla="*/ 1214437 w 1268983"/>
              <a:gd name="connsiteY28" fmla="*/ 972764 h 3023021"/>
              <a:gd name="connsiteX29" fmla="*/ 1223962 w 1268983"/>
              <a:gd name="connsiteY29" fmla="*/ 996577 h 3023021"/>
              <a:gd name="connsiteX30" fmla="*/ 1216818 w 1268983"/>
              <a:gd name="connsiteY30" fmla="*/ 1029914 h 3023021"/>
              <a:gd name="connsiteX31" fmla="*/ 1204912 w 1268983"/>
              <a:gd name="connsiteY31" fmla="*/ 1070396 h 3023021"/>
              <a:gd name="connsiteX32" fmla="*/ 1197768 w 1268983"/>
              <a:gd name="connsiteY32" fmla="*/ 1101352 h 3023021"/>
              <a:gd name="connsiteX33" fmla="*/ 1178718 w 1268983"/>
              <a:gd name="connsiteY33" fmla="*/ 1148977 h 3023021"/>
              <a:gd name="connsiteX34" fmla="*/ 1157287 w 1268983"/>
              <a:gd name="connsiteY34" fmla="*/ 1179933 h 3023021"/>
              <a:gd name="connsiteX35" fmla="*/ 1126331 w 1268983"/>
              <a:gd name="connsiteY35" fmla="*/ 1201364 h 3023021"/>
              <a:gd name="connsiteX36" fmla="*/ 1081087 w 1268983"/>
              <a:gd name="connsiteY36" fmla="*/ 1227558 h 3023021"/>
              <a:gd name="connsiteX37" fmla="*/ 1023937 w 1268983"/>
              <a:gd name="connsiteY37" fmla="*/ 1260896 h 3023021"/>
              <a:gd name="connsiteX38" fmla="*/ 981074 w 1268983"/>
              <a:gd name="connsiteY38" fmla="*/ 1294233 h 3023021"/>
              <a:gd name="connsiteX39" fmla="*/ 942975 w 1268983"/>
              <a:gd name="connsiteY39" fmla="*/ 1332333 h 3023021"/>
              <a:gd name="connsiteX40" fmla="*/ 912018 w 1268983"/>
              <a:gd name="connsiteY40" fmla="*/ 1379957 h 3023021"/>
              <a:gd name="connsiteX41" fmla="*/ 890587 w 1268983"/>
              <a:gd name="connsiteY41" fmla="*/ 1420439 h 3023021"/>
              <a:gd name="connsiteX42" fmla="*/ 857249 w 1268983"/>
              <a:gd name="connsiteY42" fmla="*/ 1465683 h 3023021"/>
              <a:gd name="connsiteX43" fmla="*/ 842962 w 1268983"/>
              <a:gd name="connsiteY43" fmla="*/ 1508546 h 3023021"/>
              <a:gd name="connsiteX44" fmla="*/ 809625 w 1268983"/>
              <a:gd name="connsiteY44" fmla="*/ 1558552 h 3023021"/>
              <a:gd name="connsiteX45" fmla="*/ 778668 w 1268983"/>
              <a:gd name="connsiteY45" fmla="*/ 1606176 h 3023021"/>
              <a:gd name="connsiteX46" fmla="*/ 750092 w 1268983"/>
              <a:gd name="connsiteY46" fmla="*/ 1634752 h 3023021"/>
              <a:gd name="connsiteX47" fmla="*/ 726282 w 1268983"/>
              <a:gd name="connsiteY47" fmla="*/ 1670471 h 3023021"/>
              <a:gd name="connsiteX48" fmla="*/ 700088 w 1268983"/>
              <a:gd name="connsiteY48" fmla="*/ 1706189 h 3023021"/>
              <a:gd name="connsiteX49" fmla="*/ 733425 w 1268983"/>
              <a:gd name="connsiteY49" fmla="*/ 1730001 h 3023021"/>
              <a:gd name="connsiteX50" fmla="*/ 731045 w 1268983"/>
              <a:gd name="connsiteY50" fmla="*/ 1782389 h 3023021"/>
              <a:gd name="connsiteX51" fmla="*/ 690563 w 1268983"/>
              <a:gd name="connsiteY51" fmla="*/ 1789533 h 3023021"/>
              <a:gd name="connsiteX52" fmla="*/ 683419 w 1268983"/>
              <a:gd name="connsiteY52" fmla="*/ 1853827 h 3023021"/>
              <a:gd name="connsiteX53" fmla="*/ 688181 w 1268983"/>
              <a:gd name="connsiteY53" fmla="*/ 1908595 h 3023021"/>
              <a:gd name="connsiteX54" fmla="*/ 671512 w 1268983"/>
              <a:gd name="connsiteY54" fmla="*/ 1972890 h 3023021"/>
              <a:gd name="connsiteX55" fmla="*/ 642937 w 1268983"/>
              <a:gd name="connsiteY55" fmla="*/ 1999083 h 3023021"/>
              <a:gd name="connsiteX56" fmla="*/ 607219 w 1268983"/>
              <a:gd name="connsiteY56" fmla="*/ 2046708 h 3023021"/>
              <a:gd name="connsiteX57" fmla="*/ 566738 w 1268983"/>
              <a:gd name="connsiteY57" fmla="*/ 2041946 h 3023021"/>
              <a:gd name="connsiteX58" fmla="*/ 523875 w 1268983"/>
              <a:gd name="connsiteY58" fmla="*/ 2056233 h 3023021"/>
              <a:gd name="connsiteX59" fmla="*/ 507206 w 1268983"/>
              <a:gd name="connsiteY59" fmla="*/ 2077664 h 3023021"/>
              <a:gd name="connsiteX60" fmla="*/ 471488 w 1268983"/>
              <a:gd name="connsiteY60" fmla="*/ 2072902 h 3023021"/>
              <a:gd name="connsiteX61" fmla="*/ 447675 w 1268983"/>
              <a:gd name="connsiteY61" fmla="*/ 2101476 h 3023021"/>
              <a:gd name="connsiteX62" fmla="*/ 442914 w 1268983"/>
              <a:gd name="connsiteY62" fmla="*/ 2144340 h 3023021"/>
              <a:gd name="connsiteX63" fmla="*/ 400050 w 1268983"/>
              <a:gd name="connsiteY63" fmla="*/ 2172914 h 3023021"/>
              <a:gd name="connsiteX64" fmla="*/ 378619 w 1268983"/>
              <a:gd name="connsiteY64" fmla="*/ 2208633 h 3023021"/>
              <a:gd name="connsiteX65" fmla="*/ 354806 w 1268983"/>
              <a:gd name="connsiteY65" fmla="*/ 2234827 h 3023021"/>
              <a:gd name="connsiteX66" fmla="*/ 321469 w 1268983"/>
              <a:gd name="connsiteY66" fmla="*/ 2261021 h 3023021"/>
              <a:gd name="connsiteX67" fmla="*/ 311944 w 1268983"/>
              <a:gd name="connsiteY67" fmla="*/ 2294359 h 3023021"/>
              <a:gd name="connsiteX68" fmla="*/ 304801 w 1268983"/>
              <a:gd name="connsiteY68" fmla="*/ 2322932 h 3023021"/>
              <a:gd name="connsiteX69" fmla="*/ 283368 w 1268983"/>
              <a:gd name="connsiteY69" fmla="*/ 2320551 h 3023021"/>
              <a:gd name="connsiteX70" fmla="*/ 259556 w 1268983"/>
              <a:gd name="connsiteY70" fmla="*/ 2308645 h 3023021"/>
              <a:gd name="connsiteX71" fmla="*/ 242887 w 1268983"/>
              <a:gd name="connsiteY71" fmla="*/ 2301501 h 3023021"/>
              <a:gd name="connsiteX72" fmla="*/ 235744 w 1268983"/>
              <a:gd name="connsiteY72" fmla="*/ 2315789 h 3023021"/>
              <a:gd name="connsiteX73" fmla="*/ 242887 w 1268983"/>
              <a:gd name="connsiteY73" fmla="*/ 2339600 h 3023021"/>
              <a:gd name="connsiteX74" fmla="*/ 266700 w 1268983"/>
              <a:gd name="connsiteY74" fmla="*/ 2372939 h 3023021"/>
              <a:gd name="connsiteX75" fmla="*/ 254794 w 1268983"/>
              <a:gd name="connsiteY75" fmla="*/ 2408658 h 3023021"/>
              <a:gd name="connsiteX76" fmla="*/ 228599 w 1268983"/>
              <a:gd name="connsiteY76" fmla="*/ 2413420 h 3023021"/>
              <a:gd name="connsiteX77" fmla="*/ 214315 w 1268983"/>
              <a:gd name="connsiteY77" fmla="*/ 2415800 h 3023021"/>
              <a:gd name="connsiteX78" fmla="*/ 207169 w 1268983"/>
              <a:gd name="connsiteY78" fmla="*/ 2425326 h 3023021"/>
              <a:gd name="connsiteX79" fmla="*/ 214312 w 1268983"/>
              <a:gd name="connsiteY79" fmla="*/ 2439614 h 3023021"/>
              <a:gd name="connsiteX80" fmla="*/ 233363 w 1268983"/>
              <a:gd name="connsiteY80" fmla="*/ 2451520 h 3023021"/>
              <a:gd name="connsiteX81" fmla="*/ 245269 w 1268983"/>
              <a:gd name="connsiteY81" fmla="*/ 2470570 h 3023021"/>
              <a:gd name="connsiteX82" fmla="*/ 223838 w 1268983"/>
              <a:gd name="connsiteY82" fmla="*/ 2487238 h 3023021"/>
              <a:gd name="connsiteX83" fmla="*/ 197644 w 1268983"/>
              <a:gd name="connsiteY83" fmla="*/ 2506289 h 3023021"/>
              <a:gd name="connsiteX84" fmla="*/ 161926 w 1268983"/>
              <a:gd name="connsiteY84" fmla="*/ 2544389 h 3023021"/>
              <a:gd name="connsiteX85" fmla="*/ 111919 w 1268983"/>
              <a:gd name="connsiteY85" fmla="*/ 2606302 h 3023021"/>
              <a:gd name="connsiteX86" fmla="*/ 85725 w 1268983"/>
              <a:gd name="connsiteY86" fmla="*/ 2684882 h 3023021"/>
              <a:gd name="connsiteX87" fmla="*/ 100013 w 1268983"/>
              <a:gd name="connsiteY87" fmla="*/ 2725364 h 3023021"/>
              <a:gd name="connsiteX88" fmla="*/ 90488 w 1268983"/>
              <a:gd name="connsiteY88" fmla="*/ 2761083 h 3023021"/>
              <a:gd name="connsiteX89" fmla="*/ 28576 w 1268983"/>
              <a:gd name="connsiteY89" fmla="*/ 2837282 h 3023021"/>
              <a:gd name="connsiteX90" fmla="*/ 11906 w 1268983"/>
              <a:gd name="connsiteY90" fmla="*/ 2882526 h 3023021"/>
              <a:gd name="connsiteX91" fmla="*/ 0 w 1268983"/>
              <a:gd name="connsiteY91" fmla="*/ 2937295 h 3023021"/>
              <a:gd name="connsiteX92" fmla="*/ 0 w 1268983"/>
              <a:gd name="connsiteY92" fmla="*/ 3023020 h 3023021"/>
              <a:gd name="connsiteX0" fmla="*/ 1268983 w 1268983"/>
              <a:gd name="connsiteY0" fmla="*/ 0 h 2937295"/>
              <a:gd name="connsiteX1" fmla="*/ 1268083 w 1268983"/>
              <a:gd name="connsiteY1" fmla="*/ 86441 h 2937295"/>
              <a:gd name="connsiteX2" fmla="*/ 1254918 w 1268983"/>
              <a:gd name="connsiteY2" fmla="*/ 163139 h 2937295"/>
              <a:gd name="connsiteX3" fmla="*/ 1254918 w 1268983"/>
              <a:gd name="connsiteY3" fmla="*/ 201239 h 2937295"/>
              <a:gd name="connsiteX4" fmla="*/ 1254918 w 1268983"/>
              <a:gd name="connsiteY4" fmla="*/ 239339 h 2937295"/>
              <a:gd name="connsiteX5" fmla="*/ 1250156 w 1268983"/>
              <a:gd name="connsiteY5" fmla="*/ 277439 h 2937295"/>
              <a:gd name="connsiteX6" fmla="*/ 1231106 w 1268983"/>
              <a:gd name="connsiteY6" fmla="*/ 327446 h 2937295"/>
              <a:gd name="connsiteX7" fmla="*/ 1219199 w 1268983"/>
              <a:gd name="connsiteY7" fmla="*/ 353639 h 2937295"/>
              <a:gd name="connsiteX8" fmla="*/ 1195387 w 1268983"/>
              <a:gd name="connsiteY8" fmla="*/ 377452 h 2937295"/>
              <a:gd name="connsiteX9" fmla="*/ 1176337 w 1268983"/>
              <a:gd name="connsiteY9" fmla="*/ 394121 h 2937295"/>
              <a:gd name="connsiteX10" fmla="*/ 1173956 w 1268983"/>
              <a:gd name="connsiteY10" fmla="*/ 413171 h 2937295"/>
              <a:gd name="connsiteX11" fmla="*/ 1171574 w 1268983"/>
              <a:gd name="connsiteY11" fmla="*/ 453652 h 2937295"/>
              <a:gd name="connsiteX12" fmla="*/ 1173956 w 1268983"/>
              <a:gd name="connsiteY12" fmla="*/ 479846 h 2937295"/>
              <a:gd name="connsiteX13" fmla="*/ 1193006 w 1268983"/>
              <a:gd name="connsiteY13" fmla="*/ 522708 h 2937295"/>
              <a:gd name="connsiteX14" fmla="*/ 1209674 w 1268983"/>
              <a:gd name="connsiteY14" fmla="*/ 556046 h 2937295"/>
              <a:gd name="connsiteX15" fmla="*/ 1212056 w 1268983"/>
              <a:gd name="connsiteY15" fmla="*/ 575096 h 2937295"/>
              <a:gd name="connsiteX16" fmla="*/ 1223962 w 1268983"/>
              <a:gd name="connsiteY16" fmla="*/ 615577 h 2937295"/>
              <a:gd name="connsiteX17" fmla="*/ 1228724 w 1268983"/>
              <a:gd name="connsiteY17" fmla="*/ 663202 h 2937295"/>
              <a:gd name="connsiteX18" fmla="*/ 1235868 w 1268983"/>
              <a:gd name="connsiteY18" fmla="*/ 691777 h 2937295"/>
              <a:gd name="connsiteX19" fmla="*/ 1243012 w 1268983"/>
              <a:gd name="connsiteY19" fmla="*/ 725114 h 2937295"/>
              <a:gd name="connsiteX20" fmla="*/ 1240631 w 1268983"/>
              <a:gd name="connsiteY20" fmla="*/ 758452 h 2937295"/>
              <a:gd name="connsiteX21" fmla="*/ 1235868 w 1268983"/>
              <a:gd name="connsiteY21" fmla="*/ 796552 h 2937295"/>
              <a:gd name="connsiteX22" fmla="*/ 1235868 w 1268983"/>
              <a:gd name="connsiteY22" fmla="*/ 817983 h 2937295"/>
              <a:gd name="connsiteX23" fmla="*/ 1235868 w 1268983"/>
              <a:gd name="connsiteY23" fmla="*/ 844177 h 2937295"/>
              <a:gd name="connsiteX24" fmla="*/ 1219199 w 1268983"/>
              <a:gd name="connsiteY24" fmla="*/ 865608 h 2937295"/>
              <a:gd name="connsiteX25" fmla="*/ 1209674 w 1268983"/>
              <a:gd name="connsiteY25" fmla="*/ 891802 h 2937295"/>
              <a:gd name="connsiteX26" fmla="*/ 1207293 w 1268983"/>
              <a:gd name="connsiteY26" fmla="*/ 917996 h 2937295"/>
              <a:gd name="connsiteX27" fmla="*/ 1209674 w 1268983"/>
              <a:gd name="connsiteY27" fmla="*/ 948952 h 2937295"/>
              <a:gd name="connsiteX28" fmla="*/ 1214437 w 1268983"/>
              <a:gd name="connsiteY28" fmla="*/ 972764 h 2937295"/>
              <a:gd name="connsiteX29" fmla="*/ 1223962 w 1268983"/>
              <a:gd name="connsiteY29" fmla="*/ 996577 h 2937295"/>
              <a:gd name="connsiteX30" fmla="*/ 1216818 w 1268983"/>
              <a:gd name="connsiteY30" fmla="*/ 1029914 h 2937295"/>
              <a:gd name="connsiteX31" fmla="*/ 1204912 w 1268983"/>
              <a:gd name="connsiteY31" fmla="*/ 1070396 h 2937295"/>
              <a:gd name="connsiteX32" fmla="*/ 1197768 w 1268983"/>
              <a:gd name="connsiteY32" fmla="*/ 1101352 h 2937295"/>
              <a:gd name="connsiteX33" fmla="*/ 1178718 w 1268983"/>
              <a:gd name="connsiteY33" fmla="*/ 1148977 h 2937295"/>
              <a:gd name="connsiteX34" fmla="*/ 1157287 w 1268983"/>
              <a:gd name="connsiteY34" fmla="*/ 1179933 h 2937295"/>
              <a:gd name="connsiteX35" fmla="*/ 1126331 w 1268983"/>
              <a:gd name="connsiteY35" fmla="*/ 1201364 h 2937295"/>
              <a:gd name="connsiteX36" fmla="*/ 1081087 w 1268983"/>
              <a:gd name="connsiteY36" fmla="*/ 1227558 h 2937295"/>
              <a:gd name="connsiteX37" fmla="*/ 1023937 w 1268983"/>
              <a:gd name="connsiteY37" fmla="*/ 1260896 h 2937295"/>
              <a:gd name="connsiteX38" fmla="*/ 981074 w 1268983"/>
              <a:gd name="connsiteY38" fmla="*/ 1294233 h 2937295"/>
              <a:gd name="connsiteX39" fmla="*/ 942975 w 1268983"/>
              <a:gd name="connsiteY39" fmla="*/ 1332333 h 2937295"/>
              <a:gd name="connsiteX40" fmla="*/ 912018 w 1268983"/>
              <a:gd name="connsiteY40" fmla="*/ 1379957 h 2937295"/>
              <a:gd name="connsiteX41" fmla="*/ 890587 w 1268983"/>
              <a:gd name="connsiteY41" fmla="*/ 1420439 h 2937295"/>
              <a:gd name="connsiteX42" fmla="*/ 857249 w 1268983"/>
              <a:gd name="connsiteY42" fmla="*/ 1465683 h 2937295"/>
              <a:gd name="connsiteX43" fmla="*/ 842962 w 1268983"/>
              <a:gd name="connsiteY43" fmla="*/ 1508546 h 2937295"/>
              <a:gd name="connsiteX44" fmla="*/ 809625 w 1268983"/>
              <a:gd name="connsiteY44" fmla="*/ 1558552 h 2937295"/>
              <a:gd name="connsiteX45" fmla="*/ 778668 w 1268983"/>
              <a:gd name="connsiteY45" fmla="*/ 1606176 h 2937295"/>
              <a:gd name="connsiteX46" fmla="*/ 750092 w 1268983"/>
              <a:gd name="connsiteY46" fmla="*/ 1634752 h 2937295"/>
              <a:gd name="connsiteX47" fmla="*/ 726282 w 1268983"/>
              <a:gd name="connsiteY47" fmla="*/ 1670471 h 2937295"/>
              <a:gd name="connsiteX48" fmla="*/ 700088 w 1268983"/>
              <a:gd name="connsiteY48" fmla="*/ 1706189 h 2937295"/>
              <a:gd name="connsiteX49" fmla="*/ 733425 w 1268983"/>
              <a:gd name="connsiteY49" fmla="*/ 1730001 h 2937295"/>
              <a:gd name="connsiteX50" fmla="*/ 731045 w 1268983"/>
              <a:gd name="connsiteY50" fmla="*/ 1782389 h 2937295"/>
              <a:gd name="connsiteX51" fmla="*/ 690563 w 1268983"/>
              <a:gd name="connsiteY51" fmla="*/ 1789533 h 2937295"/>
              <a:gd name="connsiteX52" fmla="*/ 683419 w 1268983"/>
              <a:gd name="connsiteY52" fmla="*/ 1853827 h 2937295"/>
              <a:gd name="connsiteX53" fmla="*/ 688181 w 1268983"/>
              <a:gd name="connsiteY53" fmla="*/ 1908595 h 2937295"/>
              <a:gd name="connsiteX54" fmla="*/ 671512 w 1268983"/>
              <a:gd name="connsiteY54" fmla="*/ 1972890 h 2937295"/>
              <a:gd name="connsiteX55" fmla="*/ 642937 w 1268983"/>
              <a:gd name="connsiteY55" fmla="*/ 1999083 h 2937295"/>
              <a:gd name="connsiteX56" fmla="*/ 607219 w 1268983"/>
              <a:gd name="connsiteY56" fmla="*/ 2046708 h 2937295"/>
              <a:gd name="connsiteX57" fmla="*/ 566738 w 1268983"/>
              <a:gd name="connsiteY57" fmla="*/ 2041946 h 2937295"/>
              <a:gd name="connsiteX58" fmla="*/ 523875 w 1268983"/>
              <a:gd name="connsiteY58" fmla="*/ 2056233 h 2937295"/>
              <a:gd name="connsiteX59" fmla="*/ 507206 w 1268983"/>
              <a:gd name="connsiteY59" fmla="*/ 2077664 h 2937295"/>
              <a:gd name="connsiteX60" fmla="*/ 471488 w 1268983"/>
              <a:gd name="connsiteY60" fmla="*/ 2072902 h 2937295"/>
              <a:gd name="connsiteX61" fmla="*/ 447675 w 1268983"/>
              <a:gd name="connsiteY61" fmla="*/ 2101476 h 2937295"/>
              <a:gd name="connsiteX62" fmla="*/ 442914 w 1268983"/>
              <a:gd name="connsiteY62" fmla="*/ 2144340 h 2937295"/>
              <a:gd name="connsiteX63" fmla="*/ 400050 w 1268983"/>
              <a:gd name="connsiteY63" fmla="*/ 2172914 h 2937295"/>
              <a:gd name="connsiteX64" fmla="*/ 378619 w 1268983"/>
              <a:gd name="connsiteY64" fmla="*/ 2208633 h 2937295"/>
              <a:gd name="connsiteX65" fmla="*/ 354806 w 1268983"/>
              <a:gd name="connsiteY65" fmla="*/ 2234827 h 2937295"/>
              <a:gd name="connsiteX66" fmla="*/ 321469 w 1268983"/>
              <a:gd name="connsiteY66" fmla="*/ 2261021 h 2937295"/>
              <a:gd name="connsiteX67" fmla="*/ 311944 w 1268983"/>
              <a:gd name="connsiteY67" fmla="*/ 2294359 h 2937295"/>
              <a:gd name="connsiteX68" fmla="*/ 304801 w 1268983"/>
              <a:gd name="connsiteY68" fmla="*/ 2322932 h 2937295"/>
              <a:gd name="connsiteX69" fmla="*/ 283368 w 1268983"/>
              <a:gd name="connsiteY69" fmla="*/ 2320551 h 2937295"/>
              <a:gd name="connsiteX70" fmla="*/ 259556 w 1268983"/>
              <a:gd name="connsiteY70" fmla="*/ 2308645 h 2937295"/>
              <a:gd name="connsiteX71" fmla="*/ 242887 w 1268983"/>
              <a:gd name="connsiteY71" fmla="*/ 2301501 h 2937295"/>
              <a:gd name="connsiteX72" fmla="*/ 235744 w 1268983"/>
              <a:gd name="connsiteY72" fmla="*/ 2315789 h 2937295"/>
              <a:gd name="connsiteX73" fmla="*/ 242887 w 1268983"/>
              <a:gd name="connsiteY73" fmla="*/ 2339600 h 2937295"/>
              <a:gd name="connsiteX74" fmla="*/ 266700 w 1268983"/>
              <a:gd name="connsiteY74" fmla="*/ 2372939 h 2937295"/>
              <a:gd name="connsiteX75" fmla="*/ 254794 w 1268983"/>
              <a:gd name="connsiteY75" fmla="*/ 2408658 h 2937295"/>
              <a:gd name="connsiteX76" fmla="*/ 228599 w 1268983"/>
              <a:gd name="connsiteY76" fmla="*/ 2413420 h 2937295"/>
              <a:gd name="connsiteX77" fmla="*/ 214315 w 1268983"/>
              <a:gd name="connsiteY77" fmla="*/ 2415800 h 2937295"/>
              <a:gd name="connsiteX78" fmla="*/ 207169 w 1268983"/>
              <a:gd name="connsiteY78" fmla="*/ 2425326 h 2937295"/>
              <a:gd name="connsiteX79" fmla="*/ 214312 w 1268983"/>
              <a:gd name="connsiteY79" fmla="*/ 2439614 h 2937295"/>
              <a:gd name="connsiteX80" fmla="*/ 233363 w 1268983"/>
              <a:gd name="connsiteY80" fmla="*/ 2451520 h 2937295"/>
              <a:gd name="connsiteX81" fmla="*/ 245269 w 1268983"/>
              <a:gd name="connsiteY81" fmla="*/ 2470570 h 2937295"/>
              <a:gd name="connsiteX82" fmla="*/ 223838 w 1268983"/>
              <a:gd name="connsiteY82" fmla="*/ 2487238 h 2937295"/>
              <a:gd name="connsiteX83" fmla="*/ 197644 w 1268983"/>
              <a:gd name="connsiteY83" fmla="*/ 2506289 h 2937295"/>
              <a:gd name="connsiteX84" fmla="*/ 161926 w 1268983"/>
              <a:gd name="connsiteY84" fmla="*/ 2544389 h 2937295"/>
              <a:gd name="connsiteX85" fmla="*/ 111919 w 1268983"/>
              <a:gd name="connsiteY85" fmla="*/ 2606302 h 2937295"/>
              <a:gd name="connsiteX86" fmla="*/ 85725 w 1268983"/>
              <a:gd name="connsiteY86" fmla="*/ 2684882 h 2937295"/>
              <a:gd name="connsiteX87" fmla="*/ 100013 w 1268983"/>
              <a:gd name="connsiteY87" fmla="*/ 2725364 h 2937295"/>
              <a:gd name="connsiteX88" fmla="*/ 90488 w 1268983"/>
              <a:gd name="connsiteY88" fmla="*/ 2761083 h 2937295"/>
              <a:gd name="connsiteX89" fmla="*/ 28576 w 1268983"/>
              <a:gd name="connsiteY89" fmla="*/ 2837282 h 2937295"/>
              <a:gd name="connsiteX90" fmla="*/ 11906 w 1268983"/>
              <a:gd name="connsiteY90" fmla="*/ 2882526 h 2937295"/>
              <a:gd name="connsiteX91" fmla="*/ 0 w 1268983"/>
              <a:gd name="connsiteY91" fmla="*/ 2937295 h 2937295"/>
              <a:gd name="connsiteX0" fmla="*/ 1268983 w 1268983"/>
              <a:gd name="connsiteY0" fmla="*/ 0 h 2937295"/>
              <a:gd name="connsiteX1" fmla="*/ 1268083 w 1268983"/>
              <a:gd name="connsiteY1" fmla="*/ 86441 h 2937295"/>
              <a:gd name="connsiteX2" fmla="*/ 1254918 w 1268983"/>
              <a:gd name="connsiteY2" fmla="*/ 163139 h 2937295"/>
              <a:gd name="connsiteX3" fmla="*/ 1254918 w 1268983"/>
              <a:gd name="connsiteY3" fmla="*/ 201239 h 2937295"/>
              <a:gd name="connsiteX4" fmla="*/ 1254918 w 1268983"/>
              <a:gd name="connsiteY4" fmla="*/ 239339 h 2937295"/>
              <a:gd name="connsiteX5" fmla="*/ 1250156 w 1268983"/>
              <a:gd name="connsiteY5" fmla="*/ 277439 h 2937295"/>
              <a:gd name="connsiteX6" fmla="*/ 1231106 w 1268983"/>
              <a:gd name="connsiteY6" fmla="*/ 327446 h 2937295"/>
              <a:gd name="connsiteX7" fmla="*/ 1219199 w 1268983"/>
              <a:gd name="connsiteY7" fmla="*/ 353639 h 2937295"/>
              <a:gd name="connsiteX8" fmla="*/ 1195387 w 1268983"/>
              <a:gd name="connsiteY8" fmla="*/ 377452 h 2937295"/>
              <a:gd name="connsiteX9" fmla="*/ 1176337 w 1268983"/>
              <a:gd name="connsiteY9" fmla="*/ 394121 h 2937295"/>
              <a:gd name="connsiteX10" fmla="*/ 1173956 w 1268983"/>
              <a:gd name="connsiteY10" fmla="*/ 413171 h 2937295"/>
              <a:gd name="connsiteX11" fmla="*/ 1171574 w 1268983"/>
              <a:gd name="connsiteY11" fmla="*/ 453652 h 2937295"/>
              <a:gd name="connsiteX12" fmla="*/ 1173956 w 1268983"/>
              <a:gd name="connsiteY12" fmla="*/ 479846 h 2937295"/>
              <a:gd name="connsiteX13" fmla="*/ 1193006 w 1268983"/>
              <a:gd name="connsiteY13" fmla="*/ 522708 h 2937295"/>
              <a:gd name="connsiteX14" fmla="*/ 1209674 w 1268983"/>
              <a:gd name="connsiteY14" fmla="*/ 556046 h 2937295"/>
              <a:gd name="connsiteX15" fmla="*/ 1212056 w 1268983"/>
              <a:gd name="connsiteY15" fmla="*/ 575096 h 2937295"/>
              <a:gd name="connsiteX16" fmla="*/ 1223962 w 1268983"/>
              <a:gd name="connsiteY16" fmla="*/ 615577 h 2937295"/>
              <a:gd name="connsiteX17" fmla="*/ 1228724 w 1268983"/>
              <a:gd name="connsiteY17" fmla="*/ 663202 h 2937295"/>
              <a:gd name="connsiteX18" fmla="*/ 1235868 w 1268983"/>
              <a:gd name="connsiteY18" fmla="*/ 691777 h 2937295"/>
              <a:gd name="connsiteX19" fmla="*/ 1243012 w 1268983"/>
              <a:gd name="connsiteY19" fmla="*/ 725114 h 2937295"/>
              <a:gd name="connsiteX20" fmla="*/ 1240631 w 1268983"/>
              <a:gd name="connsiteY20" fmla="*/ 758452 h 2937295"/>
              <a:gd name="connsiteX21" fmla="*/ 1235868 w 1268983"/>
              <a:gd name="connsiteY21" fmla="*/ 796552 h 2937295"/>
              <a:gd name="connsiteX22" fmla="*/ 1235868 w 1268983"/>
              <a:gd name="connsiteY22" fmla="*/ 817983 h 2937295"/>
              <a:gd name="connsiteX23" fmla="*/ 1235868 w 1268983"/>
              <a:gd name="connsiteY23" fmla="*/ 844177 h 2937295"/>
              <a:gd name="connsiteX24" fmla="*/ 1219199 w 1268983"/>
              <a:gd name="connsiteY24" fmla="*/ 865608 h 2937295"/>
              <a:gd name="connsiteX25" fmla="*/ 1209674 w 1268983"/>
              <a:gd name="connsiteY25" fmla="*/ 891802 h 2937295"/>
              <a:gd name="connsiteX26" fmla="*/ 1207293 w 1268983"/>
              <a:gd name="connsiteY26" fmla="*/ 917996 h 2937295"/>
              <a:gd name="connsiteX27" fmla="*/ 1209674 w 1268983"/>
              <a:gd name="connsiteY27" fmla="*/ 948952 h 2937295"/>
              <a:gd name="connsiteX28" fmla="*/ 1214437 w 1268983"/>
              <a:gd name="connsiteY28" fmla="*/ 972764 h 2937295"/>
              <a:gd name="connsiteX29" fmla="*/ 1223962 w 1268983"/>
              <a:gd name="connsiteY29" fmla="*/ 996577 h 2937295"/>
              <a:gd name="connsiteX30" fmla="*/ 1216818 w 1268983"/>
              <a:gd name="connsiteY30" fmla="*/ 1029914 h 2937295"/>
              <a:gd name="connsiteX31" fmla="*/ 1204912 w 1268983"/>
              <a:gd name="connsiteY31" fmla="*/ 1070396 h 2937295"/>
              <a:gd name="connsiteX32" fmla="*/ 1197768 w 1268983"/>
              <a:gd name="connsiteY32" fmla="*/ 1101352 h 2937295"/>
              <a:gd name="connsiteX33" fmla="*/ 1178718 w 1268983"/>
              <a:gd name="connsiteY33" fmla="*/ 1148977 h 2937295"/>
              <a:gd name="connsiteX34" fmla="*/ 1157287 w 1268983"/>
              <a:gd name="connsiteY34" fmla="*/ 1179933 h 2937295"/>
              <a:gd name="connsiteX35" fmla="*/ 1126331 w 1268983"/>
              <a:gd name="connsiteY35" fmla="*/ 1201364 h 2937295"/>
              <a:gd name="connsiteX36" fmla="*/ 1081087 w 1268983"/>
              <a:gd name="connsiteY36" fmla="*/ 1227558 h 2937295"/>
              <a:gd name="connsiteX37" fmla="*/ 1023937 w 1268983"/>
              <a:gd name="connsiteY37" fmla="*/ 1260896 h 2937295"/>
              <a:gd name="connsiteX38" fmla="*/ 981074 w 1268983"/>
              <a:gd name="connsiteY38" fmla="*/ 1294233 h 2937295"/>
              <a:gd name="connsiteX39" fmla="*/ 942975 w 1268983"/>
              <a:gd name="connsiteY39" fmla="*/ 1332333 h 2937295"/>
              <a:gd name="connsiteX40" fmla="*/ 912018 w 1268983"/>
              <a:gd name="connsiteY40" fmla="*/ 1379957 h 2937295"/>
              <a:gd name="connsiteX41" fmla="*/ 890587 w 1268983"/>
              <a:gd name="connsiteY41" fmla="*/ 1420439 h 2937295"/>
              <a:gd name="connsiteX42" fmla="*/ 857249 w 1268983"/>
              <a:gd name="connsiteY42" fmla="*/ 1465683 h 2937295"/>
              <a:gd name="connsiteX43" fmla="*/ 842962 w 1268983"/>
              <a:gd name="connsiteY43" fmla="*/ 1508546 h 2937295"/>
              <a:gd name="connsiteX44" fmla="*/ 809625 w 1268983"/>
              <a:gd name="connsiteY44" fmla="*/ 1558552 h 2937295"/>
              <a:gd name="connsiteX45" fmla="*/ 778668 w 1268983"/>
              <a:gd name="connsiteY45" fmla="*/ 1606176 h 2937295"/>
              <a:gd name="connsiteX46" fmla="*/ 750092 w 1268983"/>
              <a:gd name="connsiteY46" fmla="*/ 1634752 h 2937295"/>
              <a:gd name="connsiteX47" fmla="*/ 726282 w 1268983"/>
              <a:gd name="connsiteY47" fmla="*/ 1670471 h 2937295"/>
              <a:gd name="connsiteX48" fmla="*/ 700088 w 1268983"/>
              <a:gd name="connsiteY48" fmla="*/ 1706189 h 2937295"/>
              <a:gd name="connsiteX49" fmla="*/ 733425 w 1268983"/>
              <a:gd name="connsiteY49" fmla="*/ 1730001 h 2937295"/>
              <a:gd name="connsiteX50" fmla="*/ 731045 w 1268983"/>
              <a:gd name="connsiteY50" fmla="*/ 1782389 h 2937295"/>
              <a:gd name="connsiteX51" fmla="*/ 690563 w 1268983"/>
              <a:gd name="connsiteY51" fmla="*/ 1789533 h 2937295"/>
              <a:gd name="connsiteX52" fmla="*/ 683419 w 1268983"/>
              <a:gd name="connsiteY52" fmla="*/ 1853827 h 2937295"/>
              <a:gd name="connsiteX53" fmla="*/ 688181 w 1268983"/>
              <a:gd name="connsiteY53" fmla="*/ 1908595 h 2937295"/>
              <a:gd name="connsiteX54" fmla="*/ 671512 w 1268983"/>
              <a:gd name="connsiteY54" fmla="*/ 1972890 h 2937295"/>
              <a:gd name="connsiteX55" fmla="*/ 642937 w 1268983"/>
              <a:gd name="connsiteY55" fmla="*/ 1999083 h 2937295"/>
              <a:gd name="connsiteX56" fmla="*/ 607219 w 1268983"/>
              <a:gd name="connsiteY56" fmla="*/ 2046708 h 2937295"/>
              <a:gd name="connsiteX57" fmla="*/ 566738 w 1268983"/>
              <a:gd name="connsiteY57" fmla="*/ 2041946 h 2937295"/>
              <a:gd name="connsiteX58" fmla="*/ 523875 w 1268983"/>
              <a:gd name="connsiteY58" fmla="*/ 2056233 h 2937295"/>
              <a:gd name="connsiteX59" fmla="*/ 507206 w 1268983"/>
              <a:gd name="connsiteY59" fmla="*/ 2077664 h 2937295"/>
              <a:gd name="connsiteX60" fmla="*/ 471488 w 1268983"/>
              <a:gd name="connsiteY60" fmla="*/ 2072902 h 2937295"/>
              <a:gd name="connsiteX61" fmla="*/ 447675 w 1268983"/>
              <a:gd name="connsiteY61" fmla="*/ 2101476 h 2937295"/>
              <a:gd name="connsiteX62" fmla="*/ 442914 w 1268983"/>
              <a:gd name="connsiteY62" fmla="*/ 2144340 h 2937295"/>
              <a:gd name="connsiteX63" fmla="*/ 400050 w 1268983"/>
              <a:gd name="connsiteY63" fmla="*/ 2172914 h 2937295"/>
              <a:gd name="connsiteX64" fmla="*/ 378619 w 1268983"/>
              <a:gd name="connsiteY64" fmla="*/ 2208633 h 2937295"/>
              <a:gd name="connsiteX65" fmla="*/ 354806 w 1268983"/>
              <a:gd name="connsiteY65" fmla="*/ 2234827 h 2937295"/>
              <a:gd name="connsiteX66" fmla="*/ 321469 w 1268983"/>
              <a:gd name="connsiteY66" fmla="*/ 2261021 h 2937295"/>
              <a:gd name="connsiteX67" fmla="*/ 311944 w 1268983"/>
              <a:gd name="connsiteY67" fmla="*/ 2294359 h 2937295"/>
              <a:gd name="connsiteX68" fmla="*/ 304801 w 1268983"/>
              <a:gd name="connsiteY68" fmla="*/ 2322932 h 2937295"/>
              <a:gd name="connsiteX69" fmla="*/ 283368 w 1268983"/>
              <a:gd name="connsiteY69" fmla="*/ 2320551 h 2937295"/>
              <a:gd name="connsiteX70" fmla="*/ 259556 w 1268983"/>
              <a:gd name="connsiteY70" fmla="*/ 2308645 h 2937295"/>
              <a:gd name="connsiteX71" fmla="*/ 242887 w 1268983"/>
              <a:gd name="connsiteY71" fmla="*/ 2301501 h 2937295"/>
              <a:gd name="connsiteX72" fmla="*/ 235744 w 1268983"/>
              <a:gd name="connsiteY72" fmla="*/ 2315789 h 2937295"/>
              <a:gd name="connsiteX73" fmla="*/ 242887 w 1268983"/>
              <a:gd name="connsiteY73" fmla="*/ 2339600 h 2937295"/>
              <a:gd name="connsiteX74" fmla="*/ 266700 w 1268983"/>
              <a:gd name="connsiteY74" fmla="*/ 2372939 h 2937295"/>
              <a:gd name="connsiteX75" fmla="*/ 254794 w 1268983"/>
              <a:gd name="connsiteY75" fmla="*/ 2408658 h 2937295"/>
              <a:gd name="connsiteX76" fmla="*/ 228599 w 1268983"/>
              <a:gd name="connsiteY76" fmla="*/ 2413420 h 2937295"/>
              <a:gd name="connsiteX77" fmla="*/ 214315 w 1268983"/>
              <a:gd name="connsiteY77" fmla="*/ 2415800 h 2937295"/>
              <a:gd name="connsiteX78" fmla="*/ 207169 w 1268983"/>
              <a:gd name="connsiteY78" fmla="*/ 2425326 h 2937295"/>
              <a:gd name="connsiteX79" fmla="*/ 214312 w 1268983"/>
              <a:gd name="connsiteY79" fmla="*/ 2439614 h 2937295"/>
              <a:gd name="connsiteX80" fmla="*/ 233363 w 1268983"/>
              <a:gd name="connsiteY80" fmla="*/ 2451520 h 2937295"/>
              <a:gd name="connsiteX81" fmla="*/ 245269 w 1268983"/>
              <a:gd name="connsiteY81" fmla="*/ 2470570 h 2937295"/>
              <a:gd name="connsiteX82" fmla="*/ 223838 w 1268983"/>
              <a:gd name="connsiteY82" fmla="*/ 2487238 h 2937295"/>
              <a:gd name="connsiteX83" fmla="*/ 197644 w 1268983"/>
              <a:gd name="connsiteY83" fmla="*/ 2506289 h 2937295"/>
              <a:gd name="connsiteX84" fmla="*/ 161926 w 1268983"/>
              <a:gd name="connsiteY84" fmla="*/ 2544389 h 2937295"/>
              <a:gd name="connsiteX85" fmla="*/ 111919 w 1268983"/>
              <a:gd name="connsiteY85" fmla="*/ 2606302 h 2937295"/>
              <a:gd name="connsiteX86" fmla="*/ 85725 w 1268983"/>
              <a:gd name="connsiteY86" fmla="*/ 2684882 h 2937295"/>
              <a:gd name="connsiteX87" fmla="*/ 100013 w 1268983"/>
              <a:gd name="connsiteY87" fmla="*/ 2725364 h 2937295"/>
              <a:gd name="connsiteX88" fmla="*/ 90488 w 1268983"/>
              <a:gd name="connsiteY88" fmla="*/ 2761083 h 2937295"/>
              <a:gd name="connsiteX89" fmla="*/ 28576 w 1268983"/>
              <a:gd name="connsiteY89" fmla="*/ 2837282 h 2937295"/>
              <a:gd name="connsiteX90" fmla="*/ 11906 w 1268983"/>
              <a:gd name="connsiteY90" fmla="*/ 2882526 h 2937295"/>
              <a:gd name="connsiteX91" fmla="*/ 0 w 1268983"/>
              <a:gd name="connsiteY91" fmla="*/ 2937295 h 2937295"/>
              <a:gd name="connsiteX0" fmla="*/ 1257078 w 1257078"/>
              <a:gd name="connsiteY0" fmla="*/ 0 h 2882526"/>
              <a:gd name="connsiteX1" fmla="*/ 1256178 w 1257078"/>
              <a:gd name="connsiteY1" fmla="*/ 86441 h 2882526"/>
              <a:gd name="connsiteX2" fmla="*/ 1243013 w 1257078"/>
              <a:gd name="connsiteY2" fmla="*/ 163139 h 2882526"/>
              <a:gd name="connsiteX3" fmla="*/ 1243013 w 1257078"/>
              <a:gd name="connsiteY3" fmla="*/ 201239 h 2882526"/>
              <a:gd name="connsiteX4" fmla="*/ 1243013 w 1257078"/>
              <a:gd name="connsiteY4" fmla="*/ 239339 h 2882526"/>
              <a:gd name="connsiteX5" fmla="*/ 1238251 w 1257078"/>
              <a:gd name="connsiteY5" fmla="*/ 277439 h 2882526"/>
              <a:gd name="connsiteX6" fmla="*/ 1219201 w 1257078"/>
              <a:gd name="connsiteY6" fmla="*/ 327446 h 2882526"/>
              <a:gd name="connsiteX7" fmla="*/ 1207294 w 1257078"/>
              <a:gd name="connsiteY7" fmla="*/ 353639 h 2882526"/>
              <a:gd name="connsiteX8" fmla="*/ 1183482 w 1257078"/>
              <a:gd name="connsiteY8" fmla="*/ 377452 h 2882526"/>
              <a:gd name="connsiteX9" fmla="*/ 1164432 w 1257078"/>
              <a:gd name="connsiteY9" fmla="*/ 394121 h 2882526"/>
              <a:gd name="connsiteX10" fmla="*/ 1162051 w 1257078"/>
              <a:gd name="connsiteY10" fmla="*/ 413171 h 2882526"/>
              <a:gd name="connsiteX11" fmla="*/ 1159669 w 1257078"/>
              <a:gd name="connsiteY11" fmla="*/ 453652 h 2882526"/>
              <a:gd name="connsiteX12" fmla="*/ 1162051 w 1257078"/>
              <a:gd name="connsiteY12" fmla="*/ 479846 h 2882526"/>
              <a:gd name="connsiteX13" fmla="*/ 1181101 w 1257078"/>
              <a:gd name="connsiteY13" fmla="*/ 522708 h 2882526"/>
              <a:gd name="connsiteX14" fmla="*/ 1197769 w 1257078"/>
              <a:gd name="connsiteY14" fmla="*/ 556046 h 2882526"/>
              <a:gd name="connsiteX15" fmla="*/ 1200151 w 1257078"/>
              <a:gd name="connsiteY15" fmla="*/ 575096 h 2882526"/>
              <a:gd name="connsiteX16" fmla="*/ 1212057 w 1257078"/>
              <a:gd name="connsiteY16" fmla="*/ 615577 h 2882526"/>
              <a:gd name="connsiteX17" fmla="*/ 1216819 w 1257078"/>
              <a:gd name="connsiteY17" fmla="*/ 663202 h 2882526"/>
              <a:gd name="connsiteX18" fmla="*/ 1223963 w 1257078"/>
              <a:gd name="connsiteY18" fmla="*/ 691777 h 2882526"/>
              <a:gd name="connsiteX19" fmla="*/ 1231107 w 1257078"/>
              <a:gd name="connsiteY19" fmla="*/ 725114 h 2882526"/>
              <a:gd name="connsiteX20" fmla="*/ 1228726 w 1257078"/>
              <a:gd name="connsiteY20" fmla="*/ 758452 h 2882526"/>
              <a:gd name="connsiteX21" fmla="*/ 1223963 w 1257078"/>
              <a:gd name="connsiteY21" fmla="*/ 796552 h 2882526"/>
              <a:gd name="connsiteX22" fmla="*/ 1223963 w 1257078"/>
              <a:gd name="connsiteY22" fmla="*/ 817983 h 2882526"/>
              <a:gd name="connsiteX23" fmla="*/ 1223963 w 1257078"/>
              <a:gd name="connsiteY23" fmla="*/ 844177 h 2882526"/>
              <a:gd name="connsiteX24" fmla="*/ 1207294 w 1257078"/>
              <a:gd name="connsiteY24" fmla="*/ 865608 h 2882526"/>
              <a:gd name="connsiteX25" fmla="*/ 1197769 w 1257078"/>
              <a:gd name="connsiteY25" fmla="*/ 891802 h 2882526"/>
              <a:gd name="connsiteX26" fmla="*/ 1195388 w 1257078"/>
              <a:gd name="connsiteY26" fmla="*/ 917996 h 2882526"/>
              <a:gd name="connsiteX27" fmla="*/ 1197769 w 1257078"/>
              <a:gd name="connsiteY27" fmla="*/ 948952 h 2882526"/>
              <a:gd name="connsiteX28" fmla="*/ 1202532 w 1257078"/>
              <a:gd name="connsiteY28" fmla="*/ 972764 h 2882526"/>
              <a:gd name="connsiteX29" fmla="*/ 1212057 w 1257078"/>
              <a:gd name="connsiteY29" fmla="*/ 996577 h 2882526"/>
              <a:gd name="connsiteX30" fmla="*/ 1204913 w 1257078"/>
              <a:gd name="connsiteY30" fmla="*/ 1029914 h 2882526"/>
              <a:gd name="connsiteX31" fmla="*/ 1193007 w 1257078"/>
              <a:gd name="connsiteY31" fmla="*/ 1070396 h 2882526"/>
              <a:gd name="connsiteX32" fmla="*/ 1185863 w 1257078"/>
              <a:gd name="connsiteY32" fmla="*/ 1101352 h 2882526"/>
              <a:gd name="connsiteX33" fmla="*/ 1166813 w 1257078"/>
              <a:gd name="connsiteY33" fmla="*/ 1148977 h 2882526"/>
              <a:gd name="connsiteX34" fmla="*/ 1145382 w 1257078"/>
              <a:gd name="connsiteY34" fmla="*/ 1179933 h 2882526"/>
              <a:gd name="connsiteX35" fmla="*/ 1114426 w 1257078"/>
              <a:gd name="connsiteY35" fmla="*/ 1201364 h 2882526"/>
              <a:gd name="connsiteX36" fmla="*/ 1069182 w 1257078"/>
              <a:gd name="connsiteY36" fmla="*/ 1227558 h 2882526"/>
              <a:gd name="connsiteX37" fmla="*/ 1012032 w 1257078"/>
              <a:gd name="connsiteY37" fmla="*/ 1260896 h 2882526"/>
              <a:gd name="connsiteX38" fmla="*/ 969169 w 1257078"/>
              <a:gd name="connsiteY38" fmla="*/ 1294233 h 2882526"/>
              <a:gd name="connsiteX39" fmla="*/ 931070 w 1257078"/>
              <a:gd name="connsiteY39" fmla="*/ 1332333 h 2882526"/>
              <a:gd name="connsiteX40" fmla="*/ 900113 w 1257078"/>
              <a:gd name="connsiteY40" fmla="*/ 1379957 h 2882526"/>
              <a:gd name="connsiteX41" fmla="*/ 878682 w 1257078"/>
              <a:gd name="connsiteY41" fmla="*/ 1420439 h 2882526"/>
              <a:gd name="connsiteX42" fmla="*/ 845344 w 1257078"/>
              <a:gd name="connsiteY42" fmla="*/ 1465683 h 2882526"/>
              <a:gd name="connsiteX43" fmla="*/ 831057 w 1257078"/>
              <a:gd name="connsiteY43" fmla="*/ 1508546 h 2882526"/>
              <a:gd name="connsiteX44" fmla="*/ 797720 w 1257078"/>
              <a:gd name="connsiteY44" fmla="*/ 1558552 h 2882526"/>
              <a:gd name="connsiteX45" fmla="*/ 766763 w 1257078"/>
              <a:gd name="connsiteY45" fmla="*/ 1606176 h 2882526"/>
              <a:gd name="connsiteX46" fmla="*/ 738187 w 1257078"/>
              <a:gd name="connsiteY46" fmla="*/ 1634752 h 2882526"/>
              <a:gd name="connsiteX47" fmla="*/ 714377 w 1257078"/>
              <a:gd name="connsiteY47" fmla="*/ 1670471 h 2882526"/>
              <a:gd name="connsiteX48" fmla="*/ 688183 w 1257078"/>
              <a:gd name="connsiteY48" fmla="*/ 1706189 h 2882526"/>
              <a:gd name="connsiteX49" fmla="*/ 721520 w 1257078"/>
              <a:gd name="connsiteY49" fmla="*/ 1730001 h 2882526"/>
              <a:gd name="connsiteX50" fmla="*/ 719140 w 1257078"/>
              <a:gd name="connsiteY50" fmla="*/ 1782389 h 2882526"/>
              <a:gd name="connsiteX51" fmla="*/ 678658 w 1257078"/>
              <a:gd name="connsiteY51" fmla="*/ 1789533 h 2882526"/>
              <a:gd name="connsiteX52" fmla="*/ 671514 w 1257078"/>
              <a:gd name="connsiteY52" fmla="*/ 1853827 h 2882526"/>
              <a:gd name="connsiteX53" fmla="*/ 676276 w 1257078"/>
              <a:gd name="connsiteY53" fmla="*/ 1908595 h 2882526"/>
              <a:gd name="connsiteX54" fmla="*/ 659607 w 1257078"/>
              <a:gd name="connsiteY54" fmla="*/ 1972890 h 2882526"/>
              <a:gd name="connsiteX55" fmla="*/ 631032 w 1257078"/>
              <a:gd name="connsiteY55" fmla="*/ 1999083 h 2882526"/>
              <a:gd name="connsiteX56" fmla="*/ 595314 w 1257078"/>
              <a:gd name="connsiteY56" fmla="*/ 2046708 h 2882526"/>
              <a:gd name="connsiteX57" fmla="*/ 554833 w 1257078"/>
              <a:gd name="connsiteY57" fmla="*/ 2041946 h 2882526"/>
              <a:gd name="connsiteX58" fmla="*/ 511970 w 1257078"/>
              <a:gd name="connsiteY58" fmla="*/ 2056233 h 2882526"/>
              <a:gd name="connsiteX59" fmla="*/ 495301 w 1257078"/>
              <a:gd name="connsiteY59" fmla="*/ 2077664 h 2882526"/>
              <a:gd name="connsiteX60" fmla="*/ 459583 w 1257078"/>
              <a:gd name="connsiteY60" fmla="*/ 2072902 h 2882526"/>
              <a:gd name="connsiteX61" fmla="*/ 435770 w 1257078"/>
              <a:gd name="connsiteY61" fmla="*/ 2101476 h 2882526"/>
              <a:gd name="connsiteX62" fmla="*/ 431009 w 1257078"/>
              <a:gd name="connsiteY62" fmla="*/ 2144340 h 2882526"/>
              <a:gd name="connsiteX63" fmla="*/ 388145 w 1257078"/>
              <a:gd name="connsiteY63" fmla="*/ 2172914 h 2882526"/>
              <a:gd name="connsiteX64" fmla="*/ 366714 w 1257078"/>
              <a:gd name="connsiteY64" fmla="*/ 2208633 h 2882526"/>
              <a:gd name="connsiteX65" fmla="*/ 342901 w 1257078"/>
              <a:gd name="connsiteY65" fmla="*/ 2234827 h 2882526"/>
              <a:gd name="connsiteX66" fmla="*/ 309564 w 1257078"/>
              <a:gd name="connsiteY66" fmla="*/ 2261021 h 2882526"/>
              <a:gd name="connsiteX67" fmla="*/ 300039 w 1257078"/>
              <a:gd name="connsiteY67" fmla="*/ 2294359 h 2882526"/>
              <a:gd name="connsiteX68" fmla="*/ 292896 w 1257078"/>
              <a:gd name="connsiteY68" fmla="*/ 2322932 h 2882526"/>
              <a:gd name="connsiteX69" fmla="*/ 271463 w 1257078"/>
              <a:gd name="connsiteY69" fmla="*/ 2320551 h 2882526"/>
              <a:gd name="connsiteX70" fmla="*/ 247651 w 1257078"/>
              <a:gd name="connsiteY70" fmla="*/ 2308645 h 2882526"/>
              <a:gd name="connsiteX71" fmla="*/ 230982 w 1257078"/>
              <a:gd name="connsiteY71" fmla="*/ 2301501 h 2882526"/>
              <a:gd name="connsiteX72" fmla="*/ 223839 w 1257078"/>
              <a:gd name="connsiteY72" fmla="*/ 2315789 h 2882526"/>
              <a:gd name="connsiteX73" fmla="*/ 230982 w 1257078"/>
              <a:gd name="connsiteY73" fmla="*/ 2339600 h 2882526"/>
              <a:gd name="connsiteX74" fmla="*/ 254795 w 1257078"/>
              <a:gd name="connsiteY74" fmla="*/ 2372939 h 2882526"/>
              <a:gd name="connsiteX75" fmla="*/ 242889 w 1257078"/>
              <a:gd name="connsiteY75" fmla="*/ 2408658 h 2882526"/>
              <a:gd name="connsiteX76" fmla="*/ 216694 w 1257078"/>
              <a:gd name="connsiteY76" fmla="*/ 2413420 h 2882526"/>
              <a:gd name="connsiteX77" fmla="*/ 202410 w 1257078"/>
              <a:gd name="connsiteY77" fmla="*/ 2415800 h 2882526"/>
              <a:gd name="connsiteX78" fmla="*/ 195264 w 1257078"/>
              <a:gd name="connsiteY78" fmla="*/ 2425326 h 2882526"/>
              <a:gd name="connsiteX79" fmla="*/ 202407 w 1257078"/>
              <a:gd name="connsiteY79" fmla="*/ 2439614 h 2882526"/>
              <a:gd name="connsiteX80" fmla="*/ 221458 w 1257078"/>
              <a:gd name="connsiteY80" fmla="*/ 2451520 h 2882526"/>
              <a:gd name="connsiteX81" fmla="*/ 233364 w 1257078"/>
              <a:gd name="connsiteY81" fmla="*/ 2470570 h 2882526"/>
              <a:gd name="connsiteX82" fmla="*/ 211933 w 1257078"/>
              <a:gd name="connsiteY82" fmla="*/ 2487238 h 2882526"/>
              <a:gd name="connsiteX83" fmla="*/ 185739 w 1257078"/>
              <a:gd name="connsiteY83" fmla="*/ 2506289 h 2882526"/>
              <a:gd name="connsiteX84" fmla="*/ 150021 w 1257078"/>
              <a:gd name="connsiteY84" fmla="*/ 2544389 h 2882526"/>
              <a:gd name="connsiteX85" fmla="*/ 100014 w 1257078"/>
              <a:gd name="connsiteY85" fmla="*/ 2606302 h 2882526"/>
              <a:gd name="connsiteX86" fmla="*/ 73820 w 1257078"/>
              <a:gd name="connsiteY86" fmla="*/ 2684882 h 2882526"/>
              <a:gd name="connsiteX87" fmla="*/ 88108 w 1257078"/>
              <a:gd name="connsiteY87" fmla="*/ 2725364 h 2882526"/>
              <a:gd name="connsiteX88" fmla="*/ 78583 w 1257078"/>
              <a:gd name="connsiteY88" fmla="*/ 2761083 h 2882526"/>
              <a:gd name="connsiteX89" fmla="*/ 16671 w 1257078"/>
              <a:gd name="connsiteY89" fmla="*/ 2837282 h 2882526"/>
              <a:gd name="connsiteX90" fmla="*/ 1 w 1257078"/>
              <a:gd name="connsiteY90" fmla="*/ 2882526 h 2882526"/>
              <a:gd name="connsiteX0" fmla="*/ 1240408 w 1240408"/>
              <a:gd name="connsiteY0" fmla="*/ 0 h 2837282"/>
              <a:gd name="connsiteX1" fmla="*/ 1239508 w 1240408"/>
              <a:gd name="connsiteY1" fmla="*/ 86441 h 2837282"/>
              <a:gd name="connsiteX2" fmla="*/ 1226343 w 1240408"/>
              <a:gd name="connsiteY2" fmla="*/ 163139 h 2837282"/>
              <a:gd name="connsiteX3" fmla="*/ 1226343 w 1240408"/>
              <a:gd name="connsiteY3" fmla="*/ 201239 h 2837282"/>
              <a:gd name="connsiteX4" fmla="*/ 1226343 w 1240408"/>
              <a:gd name="connsiteY4" fmla="*/ 239339 h 2837282"/>
              <a:gd name="connsiteX5" fmla="*/ 1221581 w 1240408"/>
              <a:gd name="connsiteY5" fmla="*/ 277439 h 2837282"/>
              <a:gd name="connsiteX6" fmla="*/ 1202531 w 1240408"/>
              <a:gd name="connsiteY6" fmla="*/ 327446 h 2837282"/>
              <a:gd name="connsiteX7" fmla="*/ 1190624 w 1240408"/>
              <a:gd name="connsiteY7" fmla="*/ 353639 h 2837282"/>
              <a:gd name="connsiteX8" fmla="*/ 1166812 w 1240408"/>
              <a:gd name="connsiteY8" fmla="*/ 377452 h 2837282"/>
              <a:gd name="connsiteX9" fmla="*/ 1147762 w 1240408"/>
              <a:gd name="connsiteY9" fmla="*/ 394121 h 2837282"/>
              <a:gd name="connsiteX10" fmla="*/ 1145381 w 1240408"/>
              <a:gd name="connsiteY10" fmla="*/ 413171 h 2837282"/>
              <a:gd name="connsiteX11" fmla="*/ 1142999 w 1240408"/>
              <a:gd name="connsiteY11" fmla="*/ 453652 h 2837282"/>
              <a:gd name="connsiteX12" fmla="*/ 1145381 w 1240408"/>
              <a:gd name="connsiteY12" fmla="*/ 479846 h 2837282"/>
              <a:gd name="connsiteX13" fmla="*/ 1164431 w 1240408"/>
              <a:gd name="connsiteY13" fmla="*/ 522708 h 2837282"/>
              <a:gd name="connsiteX14" fmla="*/ 1181099 w 1240408"/>
              <a:gd name="connsiteY14" fmla="*/ 556046 h 2837282"/>
              <a:gd name="connsiteX15" fmla="*/ 1183481 w 1240408"/>
              <a:gd name="connsiteY15" fmla="*/ 575096 h 2837282"/>
              <a:gd name="connsiteX16" fmla="*/ 1195387 w 1240408"/>
              <a:gd name="connsiteY16" fmla="*/ 615577 h 2837282"/>
              <a:gd name="connsiteX17" fmla="*/ 1200149 w 1240408"/>
              <a:gd name="connsiteY17" fmla="*/ 663202 h 2837282"/>
              <a:gd name="connsiteX18" fmla="*/ 1207293 w 1240408"/>
              <a:gd name="connsiteY18" fmla="*/ 691777 h 2837282"/>
              <a:gd name="connsiteX19" fmla="*/ 1214437 w 1240408"/>
              <a:gd name="connsiteY19" fmla="*/ 725114 h 2837282"/>
              <a:gd name="connsiteX20" fmla="*/ 1212056 w 1240408"/>
              <a:gd name="connsiteY20" fmla="*/ 758452 h 2837282"/>
              <a:gd name="connsiteX21" fmla="*/ 1207293 w 1240408"/>
              <a:gd name="connsiteY21" fmla="*/ 796552 h 2837282"/>
              <a:gd name="connsiteX22" fmla="*/ 1207293 w 1240408"/>
              <a:gd name="connsiteY22" fmla="*/ 817983 h 2837282"/>
              <a:gd name="connsiteX23" fmla="*/ 1207293 w 1240408"/>
              <a:gd name="connsiteY23" fmla="*/ 844177 h 2837282"/>
              <a:gd name="connsiteX24" fmla="*/ 1190624 w 1240408"/>
              <a:gd name="connsiteY24" fmla="*/ 865608 h 2837282"/>
              <a:gd name="connsiteX25" fmla="*/ 1181099 w 1240408"/>
              <a:gd name="connsiteY25" fmla="*/ 891802 h 2837282"/>
              <a:gd name="connsiteX26" fmla="*/ 1178718 w 1240408"/>
              <a:gd name="connsiteY26" fmla="*/ 917996 h 2837282"/>
              <a:gd name="connsiteX27" fmla="*/ 1181099 w 1240408"/>
              <a:gd name="connsiteY27" fmla="*/ 948952 h 2837282"/>
              <a:gd name="connsiteX28" fmla="*/ 1185862 w 1240408"/>
              <a:gd name="connsiteY28" fmla="*/ 972764 h 2837282"/>
              <a:gd name="connsiteX29" fmla="*/ 1195387 w 1240408"/>
              <a:gd name="connsiteY29" fmla="*/ 996577 h 2837282"/>
              <a:gd name="connsiteX30" fmla="*/ 1188243 w 1240408"/>
              <a:gd name="connsiteY30" fmla="*/ 1029914 h 2837282"/>
              <a:gd name="connsiteX31" fmla="*/ 1176337 w 1240408"/>
              <a:gd name="connsiteY31" fmla="*/ 1070396 h 2837282"/>
              <a:gd name="connsiteX32" fmla="*/ 1169193 w 1240408"/>
              <a:gd name="connsiteY32" fmla="*/ 1101352 h 2837282"/>
              <a:gd name="connsiteX33" fmla="*/ 1150143 w 1240408"/>
              <a:gd name="connsiteY33" fmla="*/ 1148977 h 2837282"/>
              <a:gd name="connsiteX34" fmla="*/ 1128712 w 1240408"/>
              <a:gd name="connsiteY34" fmla="*/ 1179933 h 2837282"/>
              <a:gd name="connsiteX35" fmla="*/ 1097756 w 1240408"/>
              <a:gd name="connsiteY35" fmla="*/ 1201364 h 2837282"/>
              <a:gd name="connsiteX36" fmla="*/ 1052512 w 1240408"/>
              <a:gd name="connsiteY36" fmla="*/ 1227558 h 2837282"/>
              <a:gd name="connsiteX37" fmla="*/ 995362 w 1240408"/>
              <a:gd name="connsiteY37" fmla="*/ 1260896 h 2837282"/>
              <a:gd name="connsiteX38" fmla="*/ 952499 w 1240408"/>
              <a:gd name="connsiteY38" fmla="*/ 1294233 h 2837282"/>
              <a:gd name="connsiteX39" fmla="*/ 914400 w 1240408"/>
              <a:gd name="connsiteY39" fmla="*/ 1332333 h 2837282"/>
              <a:gd name="connsiteX40" fmla="*/ 883443 w 1240408"/>
              <a:gd name="connsiteY40" fmla="*/ 1379957 h 2837282"/>
              <a:gd name="connsiteX41" fmla="*/ 862012 w 1240408"/>
              <a:gd name="connsiteY41" fmla="*/ 1420439 h 2837282"/>
              <a:gd name="connsiteX42" fmla="*/ 828674 w 1240408"/>
              <a:gd name="connsiteY42" fmla="*/ 1465683 h 2837282"/>
              <a:gd name="connsiteX43" fmla="*/ 814387 w 1240408"/>
              <a:gd name="connsiteY43" fmla="*/ 1508546 h 2837282"/>
              <a:gd name="connsiteX44" fmla="*/ 781050 w 1240408"/>
              <a:gd name="connsiteY44" fmla="*/ 1558552 h 2837282"/>
              <a:gd name="connsiteX45" fmla="*/ 750093 w 1240408"/>
              <a:gd name="connsiteY45" fmla="*/ 1606176 h 2837282"/>
              <a:gd name="connsiteX46" fmla="*/ 721517 w 1240408"/>
              <a:gd name="connsiteY46" fmla="*/ 1634752 h 2837282"/>
              <a:gd name="connsiteX47" fmla="*/ 697707 w 1240408"/>
              <a:gd name="connsiteY47" fmla="*/ 1670471 h 2837282"/>
              <a:gd name="connsiteX48" fmla="*/ 671513 w 1240408"/>
              <a:gd name="connsiteY48" fmla="*/ 1706189 h 2837282"/>
              <a:gd name="connsiteX49" fmla="*/ 704850 w 1240408"/>
              <a:gd name="connsiteY49" fmla="*/ 1730001 h 2837282"/>
              <a:gd name="connsiteX50" fmla="*/ 702470 w 1240408"/>
              <a:gd name="connsiteY50" fmla="*/ 1782389 h 2837282"/>
              <a:gd name="connsiteX51" fmla="*/ 661988 w 1240408"/>
              <a:gd name="connsiteY51" fmla="*/ 1789533 h 2837282"/>
              <a:gd name="connsiteX52" fmla="*/ 654844 w 1240408"/>
              <a:gd name="connsiteY52" fmla="*/ 1853827 h 2837282"/>
              <a:gd name="connsiteX53" fmla="*/ 659606 w 1240408"/>
              <a:gd name="connsiteY53" fmla="*/ 1908595 h 2837282"/>
              <a:gd name="connsiteX54" fmla="*/ 642937 w 1240408"/>
              <a:gd name="connsiteY54" fmla="*/ 1972890 h 2837282"/>
              <a:gd name="connsiteX55" fmla="*/ 614362 w 1240408"/>
              <a:gd name="connsiteY55" fmla="*/ 1999083 h 2837282"/>
              <a:gd name="connsiteX56" fmla="*/ 578644 w 1240408"/>
              <a:gd name="connsiteY56" fmla="*/ 2046708 h 2837282"/>
              <a:gd name="connsiteX57" fmla="*/ 538163 w 1240408"/>
              <a:gd name="connsiteY57" fmla="*/ 2041946 h 2837282"/>
              <a:gd name="connsiteX58" fmla="*/ 495300 w 1240408"/>
              <a:gd name="connsiteY58" fmla="*/ 2056233 h 2837282"/>
              <a:gd name="connsiteX59" fmla="*/ 478631 w 1240408"/>
              <a:gd name="connsiteY59" fmla="*/ 2077664 h 2837282"/>
              <a:gd name="connsiteX60" fmla="*/ 442913 w 1240408"/>
              <a:gd name="connsiteY60" fmla="*/ 2072902 h 2837282"/>
              <a:gd name="connsiteX61" fmla="*/ 419100 w 1240408"/>
              <a:gd name="connsiteY61" fmla="*/ 2101476 h 2837282"/>
              <a:gd name="connsiteX62" fmla="*/ 414339 w 1240408"/>
              <a:gd name="connsiteY62" fmla="*/ 2144340 h 2837282"/>
              <a:gd name="connsiteX63" fmla="*/ 371475 w 1240408"/>
              <a:gd name="connsiteY63" fmla="*/ 2172914 h 2837282"/>
              <a:gd name="connsiteX64" fmla="*/ 350044 w 1240408"/>
              <a:gd name="connsiteY64" fmla="*/ 2208633 h 2837282"/>
              <a:gd name="connsiteX65" fmla="*/ 326231 w 1240408"/>
              <a:gd name="connsiteY65" fmla="*/ 2234827 h 2837282"/>
              <a:gd name="connsiteX66" fmla="*/ 292894 w 1240408"/>
              <a:gd name="connsiteY66" fmla="*/ 2261021 h 2837282"/>
              <a:gd name="connsiteX67" fmla="*/ 283369 w 1240408"/>
              <a:gd name="connsiteY67" fmla="*/ 2294359 h 2837282"/>
              <a:gd name="connsiteX68" fmla="*/ 276226 w 1240408"/>
              <a:gd name="connsiteY68" fmla="*/ 2322932 h 2837282"/>
              <a:gd name="connsiteX69" fmla="*/ 254793 w 1240408"/>
              <a:gd name="connsiteY69" fmla="*/ 2320551 h 2837282"/>
              <a:gd name="connsiteX70" fmla="*/ 230981 w 1240408"/>
              <a:gd name="connsiteY70" fmla="*/ 2308645 h 2837282"/>
              <a:gd name="connsiteX71" fmla="*/ 214312 w 1240408"/>
              <a:gd name="connsiteY71" fmla="*/ 2301501 h 2837282"/>
              <a:gd name="connsiteX72" fmla="*/ 207169 w 1240408"/>
              <a:gd name="connsiteY72" fmla="*/ 2315789 h 2837282"/>
              <a:gd name="connsiteX73" fmla="*/ 214312 w 1240408"/>
              <a:gd name="connsiteY73" fmla="*/ 2339600 h 2837282"/>
              <a:gd name="connsiteX74" fmla="*/ 238125 w 1240408"/>
              <a:gd name="connsiteY74" fmla="*/ 2372939 h 2837282"/>
              <a:gd name="connsiteX75" fmla="*/ 226219 w 1240408"/>
              <a:gd name="connsiteY75" fmla="*/ 2408658 h 2837282"/>
              <a:gd name="connsiteX76" fmla="*/ 200024 w 1240408"/>
              <a:gd name="connsiteY76" fmla="*/ 2413420 h 2837282"/>
              <a:gd name="connsiteX77" fmla="*/ 185740 w 1240408"/>
              <a:gd name="connsiteY77" fmla="*/ 2415800 h 2837282"/>
              <a:gd name="connsiteX78" fmla="*/ 178594 w 1240408"/>
              <a:gd name="connsiteY78" fmla="*/ 2425326 h 2837282"/>
              <a:gd name="connsiteX79" fmla="*/ 185737 w 1240408"/>
              <a:gd name="connsiteY79" fmla="*/ 2439614 h 2837282"/>
              <a:gd name="connsiteX80" fmla="*/ 204788 w 1240408"/>
              <a:gd name="connsiteY80" fmla="*/ 2451520 h 2837282"/>
              <a:gd name="connsiteX81" fmla="*/ 216694 w 1240408"/>
              <a:gd name="connsiteY81" fmla="*/ 2470570 h 2837282"/>
              <a:gd name="connsiteX82" fmla="*/ 195263 w 1240408"/>
              <a:gd name="connsiteY82" fmla="*/ 2487238 h 2837282"/>
              <a:gd name="connsiteX83" fmla="*/ 169069 w 1240408"/>
              <a:gd name="connsiteY83" fmla="*/ 2506289 h 2837282"/>
              <a:gd name="connsiteX84" fmla="*/ 133351 w 1240408"/>
              <a:gd name="connsiteY84" fmla="*/ 2544389 h 2837282"/>
              <a:gd name="connsiteX85" fmla="*/ 83344 w 1240408"/>
              <a:gd name="connsiteY85" fmla="*/ 2606302 h 2837282"/>
              <a:gd name="connsiteX86" fmla="*/ 57150 w 1240408"/>
              <a:gd name="connsiteY86" fmla="*/ 2684882 h 2837282"/>
              <a:gd name="connsiteX87" fmla="*/ 71438 w 1240408"/>
              <a:gd name="connsiteY87" fmla="*/ 2725364 h 2837282"/>
              <a:gd name="connsiteX88" fmla="*/ 61913 w 1240408"/>
              <a:gd name="connsiteY88" fmla="*/ 2761083 h 2837282"/>
              <a:gd name="connsiteX89" fmla="*/ 1 w 1240408"/>
              <a:gd name="connsiteY89" fmla="*/ 2837282 h 2837282"/>
              <a:gd name="connsiteX0" fmla="*/ 1183258 w 1183258"/>
              <a:gd name="connsiteY0" fmla="*/ 0 h 2761083"/>
              <a:gd name="connsiteX1" fmla="*/ 1182358 w 1183258"/>
              <a:gd name="connsiteY1" fmla="*/ 86441 h 2761083"/>
              <a:gd name="connsiteX2" fmla="*/ 1169193 w 1183258"/>
              <a:gd name="connsiteY2" fmla="*/ 163139 h 2761083"/>
              <a:gd name="connsiteX3" fmla="*/ 1169193 w 1183258"/>
              <a:gd name="connsiteY3" fmla="*/ 201239 h 2761083"/>
              <a:gd name="connsiteX4" fmla="*/ 1169193 w 1183258"/>
              <a:gd name="connsiteY4" fmla="*/ 239339 h 2761083"/>
              <a:gd name="connsiteX5" fmla="*/ 1164431 w 1183258"/>
              <a:gd name="connsiteY5" fmla="*/ 277439 h 2761083"/>
              <a:gd name="connsiteX6" fmla="*/ 1145381 w 1183258"/>
              <a:gd name="connsiteY6" fmla="*/ 327446 h 2761083"/>
              <a:gd name="connsiteX7" fmla="*/ 1133474 w 1183258"/>
              <a:gd name="connsiteY7" fmla="*/ 353639 h 2761083"/>
              <a:gd name="connsiteX8" fmla="*/ 1109662 w 1183258"/>
              <a:gd name="connsiteY8" fmla="*/ 377452 h 2761083"/>
              <a:gd name="connsiteX9" fmla="*/ 1090612 w 1183258"/>
              <a:gd name="connsiteY9" fmla="*/ 394121 h 2761083"/>
              <a:gd name="connsiteX10" fmla="*/ 1088231 w 1183258"/>
              <a:gd name="connsiteY10" fmla="*/ 413171 h 2761083"/>
              <a:gd name="connsiteX11" fmla="*/ 1085849 w 1183258"/>
              <a:gd name="connsiteY11" fmla="*/ 453652 h 2761083"/>
              <a:gd name="connsiteX12" fmla="*/ 1088231 w 1183258"/>
              <a:gd name="connsiteY12" fmla="*/ 479846 h 2761083"/>
              <a:gd name="connsiteX13" fmla="*/ 1107281 w 1183258"/>
              <a:gd name="connsiteY13" fmla="*/ 522708 h 2761083"/>
              <a:gd name="connsiteX14" fmla="*/ 1123949 w 1183258"/>
              <a:gd name="connsiteY14" fmla="*/ 556046 h 2761083"/>
              <a:gd name="connsiteX15" fmla="*/ 1126331 w 1183258"/>
              <a:gd name="connsiteY15" fmla="*/ 575096 h 2761083"/>
              <a:gd name="connsiteX16" fmla="*/ 1138237 w 1183258"/>
              <a:gd name="connsiteY16" fmla="*/ 615577 h 2761083"/>
              <a:gd name="connsiteX17" fmla="*/ 1142999 w 1183258"/>
              <a:gd name="connsiteY17" fmla="*/ 663202 h 2761083"/>
              <a:gd name="connsiteX18" fmla="*/ 1150143 w 1183258"/>
              <a:gd name="connsiteY18" fmla="*/ 691777 h 2761083"/>
              <a:gd name="connsiteX19" fmla="*/ 1157287 w 1183258"/>
              <a:gd name="connsiteY19" fmla="*/ 725114 h 2761083"/>
              <a:gd name="connsiteX20" fmla="*/ 1154906 w 1183258"/>
              <a:gd name="connsiteY20" fmla="*/ 758452 h 2761083"/>
              <a:gd name="connsiteX21" fmla="*/ 1150143 w 1183258"/>
              <a:gd name="connsiteY21" fmla="*/ 796552 h 2761083"/>
              <a:gd name="connsiteX22" fmla="*/ 1150143 w 1183258"/>
              <a:gd name="connsiteY22" fmla="*/ 817983 h 2761083"/>
              <a:gd name="connsiteX23" fmla="*/ 1150143 w 1183258"/>
              <a:gd name="connsiteY23" fmla="*/ 844177 h 2761083"/>
              <a:gd name="connsiteX24" fmla="*/ 1133474 w 1183258"/>
              <a:gd name="connsiteY24" fmla="*/ 865608 h 2761083"/>
              <a:gd name="connsiteX25" fmla="*/ 1123949 w 1183258"/>
              <a:gd name="connsiteY25" fmla="*/ 891802 h 2761083"/>
              <a:gd name="connsiteX26" fmla="*/ 1121568 w 1183258"/>
              <a:gd name="connsiteY26" fmla="*/ 917996 h 2761083"/>
              <a:gd name="connsiteX27" fmla="*/ 1123949 w 1183258"/>
              <a:gd name="connsiteY27" fmla="*/ 948952 h 2761083"/>
              <a:gd name="connsiteX28" fmla="*/ 1128712 w 1183258"/>
              <a:gd name="connsiteY28" fmla="*/ 972764 h 2761083"/>
              <a:gd name="connsiteX29" fmla="*/ 1138237 w 1183258"/>
              <a:gd name="connsiteY29" fmla="*/ 996577 h 2761083"/>
              <a:gd name="connsiteX30" fmla="*/ 1131093 w 1183258"/>
              <a:gd name="connsiteY30" fmla="*/ 1029914 h 2761083"/>
              <a:gd name="connsiteX31" fmla="*/ 1119187 w 1183258"/>
              <a:gd name="connsiteY31" fmla="*/ 1070396 h 2761083"/>
              <a:gd name="connsiteX32" fmla="*/ 1112043 w 1183258"/>
              <a:gd name="connsiteY32" fmla="*/ 1101352 h 2761083"/>
              <a:gd name="connsiteX33" fmla="*/ 1092993 w 1183258"/>
              <a:gd name="connsiteY33" fmla="*/ 1148977 h 2761083"/>
              <a:gd name="connsiteX34" fmla="*/ 1071562 w 1183258"/>
              <a:gd name="connsiteY34" fmla="*/ 1179933 h 2761083"/>
              <a:gd name="connsiteX35" fmla="*/ 1040606 w 1183258"/>
              <a:gd name="connsiteY35" fmla="*/ 1201364 h 2761083"/>
              <a:gd name="connsiteX36" fmla="*/ 995362 w 1183258"/>
              <a:gd name="connsiteY36" fmla="*/ 1227558 h 2761083"/>
              <a:gd name="connsiteX37" fmla="*/ 938212 w 1183258"/>
              <a:gd name="connsiteY37" fmla="*/ 1260896 h 2761083"/>
              <a:gd name="connsiteX38" fmla="*/ 895349 w 1183258"/>
              <a:gd name="connsiteY38" fmla="*/ 1294233 h 2761083"/>
              <a:gd name="connsiteX39" fmla="*/ 857250 w 1183258"/>
              <a:gd name="connsiteY39" fmla="*/ 1332333 h 2761083"/>
              <a:gd name="connsiteX40" fmla="*/ 826293 w 1183258"/>
              <a:gd name="connsiteY40" fmla="*/ 1379957 h 2761083"/>
              <a:gd name="connsiteX41" fmla="*/ 804862 w 1183258"/>
              <a:gd name="connsiteY41" fmla="*/ 1420439 h 2761083"/>
              <a:gd name="connsiteX42" fmla="*/ 771524 w 1183258"/>
              <a:gd name="connsiteY42" fmla="*/ 1465683 h 2761083"/>
              <a:gd name="connsiteX43" fmla="*/ 757237 w 1183258"/>
              <a:gd name="connsiteY43" fmla="*/ 1508546 h 2761083"/>
              <a:gd name="connsiteX44" fmla="*/ 723900 w 1183258"/>
              <a:gd name="connsiteY44" fmla="*/ 1558552 h 2761083"/>
              <a:gd name="connsiteX45" fmla="*/ 692943 w 1183258"/>
              <a:gd name="connsiteY45" fmla="*/ 1606176 h 2761083"/>
              <a:gd name="connsiteX46" fmla="*/ 664367 w 1183258"/>
              <a:gd name="connsiteY46" fmla="*/ 1634752 h 2761083"/>
              <a:gd name="connsiteX47" fmla="*/ 640557 w 1183258"/>
              <a:gd name="connsiteY47" fmla="*/ 1670471 h 2761083"/>
              <a:gd name="connsiteX48" fmla="*/ 614363 w 1183258"/>
              <a:gd name="connsiteY48" fmla="*/ 1706189 h 2761083"/>
              <a:gd name="connsiteX49" fmla="*/ 647700 w 1183258"/>
              <a:gd name="connsiteY49" fmla="*/ 1730001 h 2761083"/>
              <a:gd name="connsiteX50" fmla="*/ 645320 w 1183258"/>
              <a:gd name="connsiteY50" fmla="*/ 1782389 h 2761083"/>
              <a:gd name="connsiteX51" fmla="*/ 604838 w 1183258"/>
              <a:gd name="connsiteY51" fmla="*/ 1789533 h 2761083"/>
              <a:gd name="connsiteX52" fmla="*/ 597694 w 1183258"/>
              <a:gd name="connsiteY52" fmla="*/ 1853827 h 2761083"/>
              <a:gd name="connsiteX53" fmla="*/ 602456 w 1183258"/>
              <a:gd name="connsiteY53" fmla="*/ 1908595 h 2761083"/>
              <a:gd name="connsiteX54" fmla="*/ 585787 w 1183258"/>
              <a:gd name="connsiteY54" fmla="*/ 1972890 h 2761083"/>
              <a:gd name="connsiteX55" fmla="*/ 557212 w 1183258"/>
              <a:gd name="connsiteY55" fmla="*/ 1999083 h 2761083"/>
              <a:gd name="connsiteX56" fmla="*/ 521494 w 1183258"/>
              <a:gd name="connsiteY56" fmla="*/ 2046708 h 2761083"/>
              <a:gd name="connsiteX57" fmla="*/ 481013 w 1183258"/>
              <a:gd name="connsiteY57" fmla="*/ 2041946 h 2761083"/>
              <a:gd name="connsiteX58" fmla="*/ 438150 w 1183258"/>
              <a:gd name="connsiteY58" fmla="*/ 2056233 h 2761083"/>
              <a:gd name="connsiteX59" fmla="*/ 421481 w 1183258"/>
              <a:gd name="connsiteY59" fmla="*/ 2077664 h 2761083"/>
              <a:gd name="connsiteX60" fmla="*/ 385763 w 1183258"/>
              <a:gd name="connsiteY60" fmla="*/ 2072902 h 2761083"/>
              <a:gd name="connsiteX61" fmla="*/ 361950 w 1183258"/>
              <a:gd name="connsiteY61" fmla="*/ 2101476 h 2761083"/>
              <a:gd name="connsiteX62" fmla="*/ 357189 w 1183258"/>
              <a:gd name="connsiteY62" fmla="*/ 2144340 h 2761083"/>
              <a:gd name="connsiteX63" fmla="*/ 314325 w 1183258"/>
              <a:gd name="connsiteY63" fmla="*/ 2172914 h 2761083"/>
              <a:gd name="connsiteX64" fmla="*/ 292894 w 1183258"/>
              <a:gd name="connsiteY64" fmla="*/ 2208633 h 2761083"/>
              <a:gd name="connsiteX65" fmla="*/ 269081 w 1183258"/>
              <a:gd name="connsiteY65" fmla="*/ 2234827 h 2761083"/>
              <a:gd name="connsiteX66" fmla="*/ 235744 w 1183258"/>
              <a:gd name="connsiteY66" fmla="*/ 2261021 h 2761083"/>
              <a:gd name="connsiteX67" fmla="*/ 226219 w 1183258"/>
              <a:gd name="connsiteY67" fmla="*/ 2294359 h 2761083"/>
              <a:gd name="connsiteX68" fmla="*/ 219076 w 1183258"/>
              <a:gd name="connsiteY68" fmla="*/ 2322932 h 2761083"/>
              <a:gd name="connsiteX69" fmla="*/ 197643 w 1183258"/>
              <a:gd name="connsiteY69" fmla="*/ 2320551 h 2761083"/>
              <a:gd name="connsiteX70" fmla="*/ 173831 w 1183258"/>
              <a:gd name="connsiteY70" fmla="*/ 2308645 h 2761083"/>
              <a:gd name="connsiteX71" fmla="*/ 157162 w 1183258"/>
              <a:gd name="connsiteY71" fmla="*/ 2301501 h 2761083"/>
              <a:gd name="connsiteX72" fmla="*/ 150019 w 1183258"/>
              <a:gd name="connsiteY72" fmla="*/ 2315789 h 2761083"/>
              <a:gd name="connsiteX73" fmla="*/ 157162 w 1183258"/>
              <a:gd name="connsiteY73" fmla="*/ 2339600 h 2761083"/>
              <a:gd name="connsiteX74" fmla="*/ 180975 w 1183258"/>
              <a:gd name="connsiteY74" fmla="*/ 2372939 h 2761083"/>
              <a:gd name="connsiteX75" fmla="*/ 169069 w 1183258"/>
              <a:gd name="connsiteY75" fmla="*/ 2408658 h 2761083"/>
              <a:gd name="connsiteX76" fmla="*/ 142874 w 1183258"/>
              <a:gd name="connsiteY76" fmla="*/ 2413420 h 2761083"/>
              <a:gd name="connsiteX77" fmla="*/ 128590 w 1183258"/>
              <a:gd name="connsiteY77" fmla="*/ 2415800 h 2761083"/>
              <a:gd name="connsiteX78" fmla="*/ 121444 w 1183258"/>
              <a:gd name="connsiteY78" fmla="*/ 2425326 h 2761083"/>
              <a:gd name="connsiteX79" fmla="*/ 128587 w 1183258"/>
              <a:gd name="connsiteY79" fmla="*/ 2439614 h 2761083"/>
              <a:gd name="connsiteX80" fmla="*/ 147638 w 1183258"/>
              <a:gd name="connsiteY80" fmla="*/ 2451520 h 2761083"/>
              <a:gd name="connsiteX81" fmla="*/ 159544 w 1183258"/>
              <a:gd name="connsiteY81" fmla="*/ 2470570 h 2761083"/>
              <a:gd name="connsiteX82" fmla="*/ 138113 w 1183258"/>
              <a:gd name="connsiteY82" fmla="*/ 2487238 h 2761083"/>
              <a:gd name="connsiteX83" fmla="*/ 111919 w 1183258"/>
              <a:gd name="connsiteY83" fmla="*/ 2506289 h 2761083"/>
              <a:gd name="connsiteX84" fmla="*/ 76201 w 1183258"/>
              <a:gd name="connsiteY84" fmla="*/ 2544389 h 2761083"/>
              <a:gd name="connsiteX85" fmla="*/ 26194 w 1183258"/>
              <a:gd name="connsiteY85" fmla="*/ 2606302 h 2761083"/>
              <a:gd name="connsiteX86" fmla="*/ 0 w 1183258"/>
              <a:gd name="connsiteY86" fmla="*/ 2684882 h 2761083"/>
              <a:gd name="connsiteX87" fmla="*/ 14288 w 1183258"/>
              <a:gd name="connsiteY87" fmla="*/ 2725364 h 2761083"/>
              <a:gd name="connsiteX88" fmla="*/ 4763 w 1183258"/>
              <a:gd name="connsiteY88" fmla="*/ 2761083 h 2761083"/>
              <a:gd name="connsiteX0" fmla="*/ 1183258 w 1183258"/>
              <a:gd name="connsiteY0" fmla="*/ 0 h 2725364"/>
              <a:gd name="connsiteX1" fmla="*/ 1182358 w 1183258"/>
              <a:gd name="connsiteY1" fmla="*/ 86441 h 2725364"/>
              <a:gd name="connsiteX2" fmla="*/ 1169193 w 1183258"/>
              <a:gd name="connsiteY2" fmla="*/ 163139 h 2725364"/>
              <a:gd name="connsiteX3" fmla="*/ 1169193 w 1183258"/>
              <a:gd name="connsiteY3" fmla="*/ 201239 h 2725364"/>
              <a:gd name="connsiteX4" fmla="*/ 1169193 w 1183258"/>
              <a:gd name="connsiteY4" fmla="*/ 239339 h 2725364"/>
              <a:gd name="connsiteX5" fmla="*/ 1164431 w 1183258"/>
              <a:gd name="connsiteY5" fmla="*/ 277439 h 2725364"/>
              <a:gd name="connsiteX6" fmla="*/ 1145381 w 1183258"/>
              <a:gd name="connsiteY6" fmla="*/ 327446 h 2725364"/>
              <a:gd name="connsiteX7" fmla="*/ 1133474 w 1183258"/>
              <a:gd name="connsiteY7" fmla="*/ 353639 h 2725364"/>
              <a:gd name="connsiteX8" fmla="*/ 1109662 w 1183258"/>
              <a:gd name="connsiteY8" fmla="*/ 377452 h 2725364"/>
              <a:gd name="connsiteX9" fmla="*/ 1090612 w 1183258"/>
              <a:gd name="connsiteY9" fmla="*/ 394121 h 2725364"/>
              <a:gd name="connsiteX10" fmla="*/ 1088231 w 1183258"/>
              <a:gd name="connsiteY10" fmla="*/ 413171 h 2725364"/>
              <a:gd name="connsiteX11" fmla="*/ 1085849 w 1183258"/>
              <a:gd name="connsiteY11" fmla="*/ 453652 h 2725364"/>
              <a:gd name="connsiteX12" fmla="*/ 1088231 w 1183258"/>
              <a:gd name="connsiteY12" fmla="*/ 479846 h 2725364"/>
              <a:gd name="connsiteX13" fmla="*/ 1107281 w 1183258"/>
              <a:gd name="connsiteY13" fmla="*/ 522708 h 2725364"/>
              <a:gd name="connsiteX14" fmla="*/ 1123949 w 1183258"/>
              <a:gd name="connsiteY14" fmla="*/ 556046 h 2725364"/>
              <a:gd name="connsiteX15" fmla="*/ 1126331 w 1183258"/>
              <a:gd name="connsiteY15" fmla="*/ 575096 h 2725364"/>
              <a:gd name="connsiteX16" fmla="*/ 1138237 w 1183258"/>
              <a:gd name="connsiteY16" fmla="*/ 615577 h 2725364"/>
              <a:gd name="connsiteX17" fmla="*/ 1142999 w 1183258"/>
              <a:gd name="connsiteY17" fmla="*/ 663202 h 2725364"/>
              <a:gd name="connsiteX18" fmla="*/ 1150143 w 1183258"/>
              <a:gd name="connsiteY18" fmla="*/ 691777 h 2725364"/>
              <a:gd name="connsiteX19" fmla="*/ 1157287 w 1183258"/>
              <a:gd name="connsiteY19" fmla="*/ 725114 h 2725364"/>
              <a:gd name="connsiteX20" fmla="*/ 1154906 w 1183258"/>
              <a:gd name="connsiteY20" fmla="*/ 758452 h 2725364"/>
              <a:gd name="connsiteX21" fmla="*/ 1150143 w 1183258"/>
              <a:gd name="connsiteY21" fmla="*/ 796552 h 2725364"/>
              <a:gd name="connsiteX22" fmla="*/ 1150143 w 1183258"/>
              <a:gd name="connsiteY22" fmla="*/ 817983 h 2725364"/>
              <a:gd name="connsiteX23" fmla="*/ 1150143 w 1183258"/>
              <a:gd name="connsiteY23" fmla="*/ 844177 h 2725364"/>
              <a:gd name="connsiteX24" fmla="*/ 1133474 w 1183258"/>
              <a:gd name="connsiteY24" fmla="*/ 865608 h 2725364"/>
              <a:gd name="connsiteX25" fmla="*/ 1123949 w 1183258"/>
              <a:gd name="connsiteY25" fmla="*/ 891802 h 2725364"/>
              <a:gd name="connsiteX26" fmla="*/ 1121568 w 1183258"/>
              <a:gd name="connsiteY26" fmla="*/ 917996 h 2725364"/>
              <a:gd name="connsiteX27" fmla="*/ 1123949 w 1183258"/>
              <a:gd name="connsiteY27" fmla="*/ 948952 h 2725364"/>
              <a:gd name="connsiteX28" fmla="*/ 1128712 w 1183258"/>
              <a:gd name="connsiteY28" fmla="*/ 972764 h 2725364"/>
              <a:gd name="connsiteX29" fmla="*/ 1138237 w 1183258"/>
              <a:gd name="connsiteY29" fmla="*/ 996577 h 2725364"/>
              <a:gd name="connsiteX30" fmla="*/ 1131093 w 1183258"/>
              <a:gd name="connsiteY30" fmla="*/ 1029914 h 2725364"/>
              <a:gd name="connsiteX31" fmla="*/ 1119187 w 1183258"/>
              <a:gd name="connsiteY31" fmla="*/ 1070396 h 2725364"/>
              <a:gd name="connsiteX32" fmla="*/ 1112043 w 1183258"/>
              <a:gd name="connsiteY32" fmla="*/ 1101352 h 2725364"/>
              <a:gd name="connsiteX33" fmla="*/ 1092993 w 1183258"/>
              <a:gd name="connsiteY33" fmla="*/ 1148977 h 2725364"/>
              <a:gd name="connsiteX34" fmla="*/ 1071562 w 1183258"/>
              <a:gd name="connsiteY34" fmla="*/ 1179933 h 2725364"/>
              <a:gd name="connsiteX35" fmla="*/ 1040606 w 1183258"/>
              <a:gd name="connsiteY35" fmla="*/ 1201364 h 2725364"/>
              <a:gd name="connsiteX36" fmla="*/ 995362 w 1183258"/>
              <a:gd name="connsiteY36" fmla="*/ 1227558 h 2725364"/>
              <a:gd name="connsiteX37" fmla="*/ 938212 w 1183258"/>
              <a:gd name="connsiteY37" fmla="*/ 1260896 h 2725364"/>
              <a:gd name="connsiteX38" fmla="*/ 895349 w 1183258"/>
              <a:gd name="connsiteY38" fmla="*/ 1294233 h 2725364"/>
              <a:gd name="connsiteX39" fmla="*/ 857250 w 1183258"/>
              <a:gd name="connsiteY39" fmla="*/ 1332333 h 2725364"/>
              <a:gd name="connsiteX40" fmla="*/ 826293 w 1183258"/>
              <a:gd name="connsiteY40" fmla="*/ 1379957 h 2725364"/>
              <a:gd name="connsiteX41" fmla="*/ 804862 w 1183258"/>
              <a:gd name="connsiteY41" fmla="*/ 1420439 h 2725364"/>
              <a:gd name="connsiteX42" fmla="*/ 771524 w 1183258"/>
              <a:gd name="connsiteY42" fmla="*/ 1465683 h 2725364"/>
              <a:gd name="connsiteX43" fmla="*/ 757237 w 1183258"/>
              <a:gd name="connsiteY43" fmla="*/ 1508546 h 2725364"/>
              <a:gd name="connsiteX44" fmla="*/ 723900 w 1183258"/>
              <a:gd name="connsiteY44" fmla="*/ 1558552 h 2725364"/>
              <a:gd name="connsiteX45" fmla="*/ 692943 w 1183258"/>
              <a:gd name="connsiteY45" fmla="*/ 1606176 h 2725364"/>
              <a:gd name="connsiteX46" fmla="*/ 664367 w 1183258"/>
              <a:gd name="connsiteY46" fmla="*/ 1634752 h 2725364"/>
              <a:gd name="connsiteX47" fmla="*/ 640557 w 1183258"/>
              <a:gd name="connsiteY47" fmla="*/ 1670471 h 2725364"/>
              <a:gd name="connsiteX48" fmla="*/ 614363 w 1183258"/>
              <a:gd name="connsiteY48" fmla="*/ 1706189 h 2725364"/>
              <a:gd name="connsiteX49" fmla="*/ 647700 w 1183258"/>
              <a:gd name="connsiteY49" fmla="*/ 1730001 h 2725364"/>
              <a:gd name="connsiteX50" fmla="*/ 645320 w 1183258"/>
              <a:gd name="connsiteY50" fmla="*/ 1782389 h 2725364"/>
              <a:gd name="connsiteX51" fmla="*/ 604838 w 1183258"/>
              <a:gd name="connsiteY51" fmla="*/ 1789533 h 2725364"/>
              <a:gd name="connsiteX52" fmla="*/ 597694 w 1183258"/>
              <a:gd name="connsiteY52" fmla="*/ 1853827 h 2725364"/>
              <a:gd name="connsiteX53" fmla="*/ 602456 w 1183258"/>
              <a:gd name="connsiteY53" fmla="*/ 1908595 h 2725364"/>
              <a:gd name="connsiteX54" fmla="*/ 585787 w 1183258"/>
              <a:gd name="connsiteY54" fmla="*/ 1972890 h 2725364"/>
              <a:gd name="connsiteX55" fmla="*/ 557212 w 1183258"/>
              <a:gd name="connsiteY55" fmla="*/ 1999083 h 2725364"/>
              <a:gd name="connsiteX56" fmla="*/ 521494 w 1183258"/>
              <a:gd name="connsiteY56" fmla="*/ 2046708 h 2725364"/>
              <a:gd name="connsiteX57" fmla="*/ 481013 w 1183258"/>
              <a:gd name="connsiteY57" fmla="*/ 2041946 h 2725364"/>
              <a:gd name="connsiteX58" fmla="*/ 438150 w 1183258"/>
              <a:gd name="connsiteY58" fmla="*/ 2056233 h 2725364"/>
              <a:gd name="connsiteX59" fmla="*/ 421481 w 1183258"/>
              <a:gd name="connsiteY59" fmla="*/ 2077664 h 2725364"/>
              <a:gd name="connsiteX60" fmla="*/ 385763 w 1183258"/>
              <a:gd name="connsiteY60" fmla="*/ 2072902 h 2725364"/>
              <a:gd name="connsiteX61" fmla="*/ 361950 w 1183258"/>
              <a:gd name="connsiteY61" fmla="*/ 2101476 h 2725364"/>
              <a:gd name="connsiteX62" fmla="*/ 357189 w 1183258"/>
              <a:gd name="connsiteY62" fmla="*/ 2144340 h 2725364"/>
              <a:gd name="connsiteX63" fmla="*/ 314325 w 1183258"/>
              <a:gd name="connsiteY63" fmla="*/ 2172914 h 2725364"/>
              <a:gd name="connsiteX64" fmla="*/ 292894 w 1183258"/>
              <a:gd name="connsiteY64" fmla="*/ 2208633 h 2725364"/>
              <a:gd name="connsiteX65" fmla="*/ 269081 w 1183258"/>
              <a:gd name="connsiteY65" fmla="*/ 2234827 h 2725364"/>
              <a:gd name="connsiteX66" fmla="*/ 235744 w 1183258"/>
              <a:gd name="connsiteY66" fmla="*/ 2261021 h 2725364"/>
              <a:gd name="connsiteX67" fmla="*/ 226219 w 1183258"/>
              <a:gd name="connsiteY67" fmla="*/ 2294359 h 2725364"/>
              <a:gd name="connsiteX68" fmla="*/ 219076 w 1183258"/>
              <a:gd name="connsiteY68" fmla="*/ 2322932 h 2725364"/>
              <a:gd name="connsiteX69" fmla="*/ 197643 w 1183258"/>
              <a:gd name="connsiteY69" fmla="*/ 2320551 h 2725364"/>
              <a:gd name="connsiteX70" fmla="*/ 173831 w 1183258"/>
              <a:gd name="connsiteY70" fmla="*/ 2308645 h 2725364"/>
              <a:gd name="connsiteX71" fmla="*/ 157162 w 1183258"/>
              <a:gd name="connsiteY71" fmla="*/ 2301501 h 2725364"/>
              <a:gd name="connsiteX72" fmla="*/ 150019 w 1183258"/>
              <a:gd name="connsiteY72" fmla="*/ 2315789 h 2725364"/>
              <a:gd name="connsiteX73" fmla="*/ 157162 w 1183258"/>
              <a:gd name="connsiteY73" fmla="*/ 2339600 h 2725364"/>
              <a:gd name="connsiteX74" fmla="*/ 180975 w 1183258"/>
              <a:gd name="connsiteY74" fmla="*/ 2372939 h 2725364"/>
              <a:gd name="connsiteX75" fmla="*/ 169069 w 1183258"/>
              <a:gd name="connsiteY75" fmla="*/ 2408658 h 2725364"/>
              <a:gd name="connsiteX76" fmla="*/ 142874 w 1183258"/>
              <a:gd name="connsiteY76" fmla="*/ 2413420 h 2725364"/>
              <a:gd name="connsiteX77" fmla="*/ 128590 w 1183258"/>
              <a:gd name="connsiteY77" fmla="*/ 2415800 h 2725364"/>
              <a:gd name="connsiteX78" fmla="*/ 121444 w 1183258"/>
              <a:gd name="connsiteY78" fmla="*/ 2425326 h 2725364"/>
              <a:gd name="connsiteX79" fmla="*/ 128587 w 1183258"/>
              <a:gd name="connsiteY79" fmla="*/ 2439614 h 2725364"/>
              <a:gd name="connsiteX80" fmla="*/ 147638 w 1183258"/>
              <a:gd name="connsiteY80" fmla="*/ 2451520 h 2725364"/>
              <a:gd name="connsiteX81" fmla="*/ 159544 w 1183258"/>
              <a:gd name="connsiteY81" fmla="*/ 2470570 h 2725364"/>
              <a:gd name="connsiteX82" fmla="*/ 138113 w 1183258"/>
              <a:gd name="connsiteY82" fmla="*/ 2487238 h 2725364"/>
              <a:gd name="connsiteX83" fmla="*/ 111919 w 1183258"/>
              <a:gd name="connsiteY83" fmla="*/ 2506289 h 2725364"/>
              <a:gd name="connsiteX84" fmla="*/ 76201 w 1183258"/>
              <a:gd name="connsiteY84" fmla="*/ 2544389 h 2725364"/>
              <a:gd name="connsiteX85" fmla="*/ 26194 w 1183258"/>
              <a:gd name="connsiteY85" fmla="*/ 2606302 h 2725364"/>
              <a:gd name="connsiteX86" fmla="*/ 0 w 1183258"/>
              <a:gd name="connsiteY86" fmla="*/ 2684882 h 2725364"/>
              <a:gd name="connsiteX87" fmla="*/ 14288 w 1183258"/>
              <a:gd name="connsiteY87" fmla="*/ 2725364 h 2725364"/>
              <a:gd name="connsiteX0" fmla="*/ 1183258 w 1183258"/>
              <a:gd name="connsiteY0" fmla="*/ 0 h 2684883"/>
              <a:gd name="connsiteX1" fmla="*/ 1182358 w 1183258"/>
              <a:gd name="connsiteY1" fmla="*/ 86441 h 2684883"/>
              <a:gd name="connsiteX2" fmla="*/ 1169193 w 1183258"/>
              <a:gd name="connsiteY2" fmla="*/ 163139 h 2684883"/>
              <a:gd name="connsiteX3" fmla="*/ 1169193 w 1183258"/>
              <a:gd name="connsiteY3" fmla="*/ 201239 h 2684883"/>
              <a:gd name="connsiteX4" fmla="*/ 1169193 w 1183258"/>
              <a:gd name="connsiteY4" fmla="*/ 239339 h 2684883"/>
              <a:gd name="connsiteX5" fmla="*/ 1164431 w 1183258"/>
              <a:gd name="connsiteY5" fmla="*/ 277439 h 2684883"/>
              <a:gd name="connsiteX6" fmla="*/ 1145381 w 1183258"/>
              <a:gd name="connsiteY6" fmla="*/ 327446 h 2684883"/>
              <a:gd name="connsiteX7" fmla="*/ 1133474 w 1183258"/>
              <a:gd name="connsiteY7" fmla="*/ 353639 h 2684883"/>
              <a:gd name="connsiteX8" fmla="*/ 1109662 w 1183258"/>
              <a:gd name="connsiteY8" fmla="*/ 377452 h 2684883"/>
              <a:gd name="connsiteX9" fmla="*/ 1090612 w 1183258"/>
              <a:gd name="connsiteY9" fmla="*/ 394121 h 2684883"/>
              <a:gd name="connsiteX10" fmla="*/ 1088231 w 1183258"/>
              <a:gd name="connsiteY10" fmla="*/ 413171 h 2684883"/>
              <a:gd name="connsiteX11" fmla="*/ 1085849 w 1183258"/>
              <a:gd name="connsiteY11" fmla="*/ 453652 h 2684883"/>
              <a:gd name="connsiteX12" fmla="*/ 1088231 w 1183258"/>
              <a:gd name="connsiteY12" fmla="*/ 479846 h 2684883"/>
              <a:gd name="connsiteX13" fmla="*/ 1107281 w 1183258"/>
              <a:gd name="connsiteY13" fmla="*/ 522708 h 2684883"/>
              <a:gd name="connsiteX14" fmla="*/ 1123949 w 1183258"/>
              <a:gd name="connsiteY14" fmla="*/ 556046 h 2684883"/>
              <a:gd name="connsiteX15" fmla="*/ 1126331 w 1183258"/>
              <a:gd name="connsiteY15" fmla="*/ 575096 h 2684883"/>
              <a:gd name="connsiteX16" fmla="*/ 1138237 w 1183258"/>
              <a:gd name="connsiteY16" fmla="*/ 615577 h 2684883"/>
              <a:gd name="connsiteX17" fmla="*/ 1142999 w 1183258"/>
              <a:gd name="connsiteY17" fmla="*/ 663202 h 2684883"/>
              <a:gd name="connsiteX18" fmla="*/ 1150143 w 1183258"/>
              <a:gd name="connsiteY18" fmla="*/ 691777 h 2684883"/>
              <a:gd name="connsiteX19" fmla="*/ 1157287 w 1183258"/>
              <a:gd name="connsiteY19" fmla="*/ 725114 h 2684883"/>
              <a:gd name="connsiteX20" fmla="*/ 1154906 w 1183258"/>
              <a:gd name="connsiteY20" fmla="*/ 758452 h 2684883"/>
              <a:gd name="connsiteX21" fmla="*/ 1150143 w 1183258"/>
              <a:gd name="connsiteY21" fmla="*/ 796552 h 2684883"/>
              <a:gd name="connsiteX22" fmla="*/ 1150143 w 1183258"/>
              <a:gd name="connsiteY22" fmla="*/ 817983 h 2684883"/>
              <a:gd name="connsiteX23" fmla="*/ 1150143 w 1183258"/>
              <a:gd name="connsiteY23" fmla="*/ 844177 h 2684883"/>
              <a:gd name="connsiteX24" fmla="*/ 1133474 w 1183258"/>
              <a:gd name="connsiteY24" fmla="*/ 865608 h 2684883"/>
              <a:gd name="connsiteX25" fmla="*/ 1123949 w 1183258"/>
              <a:gd name="connsiteY25" fmla="*/ 891802 h 2684883"/>
              <a:gd name="connsiteX26" fmla="*/ 1121568 w 1183258"/>
              <a:gd name="connsiteY26" fmla="*/ 917996 h 2684883"/>
              <a:gd name="connsiteX27" fmla="*/ 1123949 w 1183258"/>
              <a:gd name="connsiteY27" fmla="*/ 948952 h 2684883"/>
              <a:gd name="connsiteX28" fmla="*/ 1128712 w 1183258"/>
              <a:gd name="connsiteY28" fmla="*/ 972764 h 2684883"/>
              <a:gd name="connsiteX29" fmla="*/ 1138237 w 1183258"/>
              <a:gd name="connsiteY29" fmla="*/ 996577 h 2684883"/>
              <a:gd name="connsiteX30" fmla="*/ 1131093 w 1183258"/>
              <a:gd name="connsiteY30" fmla="*/ 1029914 h 2684883"/>
              <a:gd name="connsiteX31" fmla="*/ 1119187 w 1183258"/>
              <a:gd name="connsiteY31" fmla="*/ 1070396 h 2684883"/>
              <a:gd name="connsiteX32" fmla="*/ 1112043 w 1183258"/>
              <a:gd name="connsiteY32" fmla="*/ 1101352 h 2684883"/>
              <a:gd name="connsiteX33" fmla="*/ 1092993 w 1183258"/>
              <a:gd name="connsiteY33" fmla="*/ 1148977 h 2684883"/>
              <a:gd name="connsiteX34" fmla="*/ 1071562 w 1183258"/>
              <a:gd name="connsiteY34" fmla="*/ 1179933 h 2684883"/>
              <a:gd name="connsiteX35" fmla="*/ 1040606 w 1183258"/>
              <a:gd name="connsiteY35" fmla="*/ 1201364 h 2684883"/>
              <a:gd name="connsiteX36" fmla="*/ 995362 w 1183258"/>
              <a:gd name="connsiteY36" fmla="*/ 1227558 h 2684883"/>
              <a:gd name="connsiteX37" fmla="*/ 938212 w 1183258"/>
              <a:gd name="connsiteY37" fmla="*/ 1260896 h 2684883"/>
              <a:gd name="connsiteX38" fmla="*/ 895349 w 1183258"/>
              <a:gd name="connsiteY38" fmla="*/ 1294233 h 2684883"/>
              <a:gd name="connsiteX39" fmla="*/ 857250 w 1183258"/>
              <a:gd name="connsiteY39" fmla="*/ 1332333 h 2684883"/>
              <a:gd name="connsiteX40" fmla="*/ 826293 w 1183258"/>
              <a:gd name="connsiteY40" fmla="*/ 1379957 h 2684883"/>
              <a:gd name="connsiteX41" fmla="*/ 804862 w 1183258"/>
              <a:gd name="connsiteY41" fmla="*/ 1420439 h 2684883"/>
              <a:gd name="connsiteX42" fmla="*/ 771524 w 1183258"/>
              <a:gd name="connsiteY42" fmla="*/ 1465683 h 2684883"/>
              <a:gd name="connsiteX43" fmla="*/ 757237 w 1183258"/>
              <a:gd name="connsiteY43" fmla="*/ 1508546 h 2684883"/>
              <a:gd name="connsiteX44" fmla="*/ 723900 w 1183258"/>
              <a:gd name="connsiteY44" fmla="*/ 1558552 h 2684883"/>
              <a:gd name="connsiteX45" fmla="*/ 692943 w 1183258"/>
              <a:gd name="connsiteY45" fmla="*/ 1606176 h 2684883"/>
              <a:gd name="connsiteX46" fmla="*/ 664367 w 1183258"/>
              <a:gd name="connsiteY46" fmla="*/ 1634752 h 2684883"/>
              <a:gd name="connsiteX47" fmla="*/ 640557 w 1183258"/>
              <a:gd name="connsiteY47" fmla="*/ 1670471 h 2684883"/>
              <a:gd name="connsiteX48" fmla="*/ 614363 w 1183258"/>
              <a:gd name="connsiteY48" fmla="*/ 1706189 h 2684883"/>
              <a:gd name="connsiteX49" fmla="*/ 647700 w 1183258"/>
              <a:gd name="connsiteY49" fmla="*/ 1730001 h 2684883"/>
              <a:gd name="connsiteX50" fmla="*/ 645320 w 1183258"/>
              <a:gd name="connsiteY50" fmla="*/ 1782389 h 2684883"/>
              <a:gd name="connsiteX51" fmla="*/ 604838 w 1183258"/>
              <a:gd name="connsiteY51" fmla="*/ 1789533 h 2684883"/>
              <a:gd name="connsiteX52" fmla="*/ 597694 w 1183258"/>
              <a:gd name="connsiteY52" fmla="*/ 1853827 h 2684883"/>
              <a:gd name="connsiteX53" fmla="*/ 602456 w 1183258"/>
              <a:gd name="connsiteY53" fmla="*/ 1908595 h 2684883"/>
              <a:gd name="connsiteX54" fmla="*/ 585787 w 1183258"/>
              <a:gd name="connsiteY54" fmla="*/ 1972890 h 2684883"/>
              <a:gd name="connsiteX55" fmla="*/ 557212 w 1183258"/>
              <a:gd name="connsiteY55" fmla="*/ 1999083 h 2684883"/>
              <a:gd name="connsiteX56" fmla="*/ 521494 w 1183258"/>
              <a:gd name="connsiteY56" fmla="*/ 2046708 h 2684883"/>
              <a:gd name="connsiteX57" fmla="*/ 481013 w 1183258"/>
              <a:gd name="connsiteY57" fmla="*/ 2041946 h 2684883"/>
              <a:gd name="connsiteX58" fmla="*/ 438150 w 1183258"/>
              <a:gd name="connsiteY58" fmla="*/ 2056233 h 2684883"/>
              <a:gd name="connsiteX59" fmla="*/ 421481 w 1183258"/>
              <a:gd name="connsiteY59" fmla="*/ 2077664 h 2684883"/>
              <a:gd name="connsiteX60" fmla="*/ 385763 w 1183258"/>
              <a:gd name="connsiteY60" fmla="*/ 2072902 h 2684883"/>
              <a:gd name="connsiteX61" fmla="*/ 361950 w 1183258"/>
              <a:gd name="connsiteY61" fmla="*/ 2101476 h 2684883"/>
              <a:gd name="connsiteX62" fmla="*/ 357189 w 1183258"/>
              <a:gd name="connsiteY62" fmla="*/ 2144340 h 2684883"/>
              <a:gd name="connsiteX63" fmla="*/ 314325 w 1183258"/>
              <a:gd name="connsiteY63" fmla="*/ 2172914 h 2684883"/>
              <a:gd name="connsiteX64" fmla="*/ 292894 w 1183258"/>
              <a:gd name="connsiteY64" fmla="*/ 2208633 h 2684883"/>
              <a:gd name="connsiteX65" fmla="*/ 269081 w 1183258"/>
              <a:gd name="connsiteY65" fmla="*/ 2234827 h 2684883"/>
              <a:gd name="connsiteX66" fmla="*/ 235744 w 1183258"/>
              <a:gd name="connsiteY66" fmla="*/ 2261021 h 2684883"/>
              <a:gd name="connsiteX67" fmla="*/ 226219 w 1183258"/>
              <a:gd name="connsiteY67" fmla="*/ 2294359 h 2684883"/>
              <a:gd name="connsiteX68" fmla="*/ 219076 w 1183258"/>
              <a:gd name="connsiteY68" fmla="*/ 2322932 h 2684883"/>
              <a:gd name="connsiteX69" fmla="*/ 197643 w 1183258"/>
              <a:gd name="connsiteY69" fmla="*/ 2320551 h 2684883"/>
              <a:gd name="connsiteX70" fmla="*/ 173831 w 1183258"/>
              <a:gd name="connsiteY70" fmla="*/ 2308645 h 2684883"/>
              <a:gd name="connsiteX71" fmla="*/ 157162 w 1183258"/>
              <a:gd name="connsiteY71" fmla="*/ 2301501 h 2684883"/>
              <a:gd name="connsiteX72" fmla="*/ 150019 w 1183258"/>
              <a:gd name="connsiteY72" fmla="*/ 2315789 h 2684883"/>
              <a:gd name="connsiteX73" fmla="*/ 157162 w 1183258"/>
              <a:gd name="connsiteY73" fmla="*/ 2339600 h 2684883"/>
              <a:gd name="connsiteX74" fmla="*/ 180975 w 1183258"/>
              <a:gd name="connsiteY74" fmla="*/ 2372939 h 2684883"/>
              <a:gd name="connsiteX75" fmla="*/ 169069 w 1183258"/>
              <a:gd name="connsiteY75" fmla="*/ 2408658 h 2684883"/>
              <a:gd name="connsiteX76" fmla="*/ 142874 w 1183258"/>
              <a:gd name="connsiteY76" fmla="*/ 2413420 h 2684883"/>
              <a:gd name="connsiteX77" fmla="*/ 128590 w 1183258"/>
              <a:gd name="connsiteY77" fmla="*/ 2415800 h 2684883"/>
              <a:gd name="connsiteX78" fmla="*/ 121444 w 1183258"/>
              <a:gd name="connsiteY78" fmla="*/ 2425326 h 2684883"/>
              <a:gd name="connsiteX79" fmla="*/ 128587 w 1183258"/>
              <a:gd name="connsiteY79" fmla="*/ 2439614 h 2684883"/>
              <a:gd name="connsiteX80" fmla="*/ 147638 w 1183258"/>
              <a:gd name="connsiteY80" fmla="*/ 2451520 h 2684883"/>
              <a:gd name="connsiteX81" fmla="*/ 159544 w 1183258"/>
              <a:gd name="connsiteY81" fmla="*/ 2470570 h 2684883"/>
              <a:gd name="connsiteX82" fmla="*/ 138113 w 1183258"/>
              <a:gd name="connsiteY82" fmla="*/ 2487238 h 2684883"/>
              <a:gd name="connsiteX83" fmla="*/ 111919 w 1183258"/>
              <a:gd name="connsiteY83" fmla="*/ 2506289 h 2684883"/>
              <a:gd name="connsiteX84" fmla="*/ 76201 w 1183258"/>
              <a:gd name="connsiteY84" fmla="*/ 2544389 h 2684883"/>
              <a:gd name="connsiteX85" fmla="*/ 26194 w 1183258"/>
              <a:gd name="connsiteY85" fmla="*/ 2606302 h 2684883"/>
              <a:gd name="connsiteX86" fmla="*/ 0 w 1183258"/>
              <a:gd name="connsiteY86" fmla="*/ 2684882 h 2684883"/>
              <a:gd name="connsiteX0" fmla="*/ 1157064 w 1157064"/>
              <a:gd name="connsiteY0" fmla="*/ 0 h 2606302"/>
              <a:gd name="connsiteX1" fmla="*/ 1156164 w 1157064"/>
              <a:gd name="connsiteY1" fmla="*/ 86441 h 2606302"/>
              <a:gd name="connsiteX2" fmla="*/ 1142999 w 1157064"/>
              <a:gd name="connsiteY2" fmla="*/ 163139 h 2606302"/>
              <a:gd name="connsiteX3" fmla="*/ 1142999 w 1157064"/>
              <a:gd name="connsiteY3" fmla="*/ 201239 h 2606302"/>
              <a:gd name="connsiteX4" fmla="*/ 1142999 w 1157064"/>
              <a:gd name="connsiteY4" fmla="*/ 239339 h 2606302"/>
              <a:gd name="connsiteX5" fmla="*/ 1138237 w 1157064"/>
              <a:gd name="connsiteY5" fmla="*/ 277439 h 2606302"/>
              <a:gd name="connsiteX6" fmla="*/ 1119187 w 1157064"/>
              <a:gd name="connsiteY6" fmla="*/ 327446 h 2606302"/>
              <a:gd name="connsiteX7" fmla="*/ 1107280 w 1157064"/>
              <a:gd name="connsiteY7" fmla="*/ 353639 h 2606302"/>
              <a:gd name="connsiteX8" fmla="*/ 1083468 w 1157064"/>
              <a:gd name="connsiteY8" fmla="*/ 377452 h 2606302"/>
              <a:gd name="connsiteX9" fmla="*/ 1064418 w 1157064"/>
              <a:gd name="connsiteY9" fmla="*/ 394121 h 2606302"/>
              <a:gd name="connsiteX10" fmla="*/ 1062037 w 1157064"/>
              <a:gd name="connsiteY10" fmla="*/ 413171 h 2606302"/>
              <a:gd name="connsiteX11" fmla="*/ 1059655 w 1157064"/>
              <a:gd name="connsiteY11" fmla="*/ 453652 h 2606302"/>
              <a:gd name="connsiteX12" fmla="*/ 1062037 w 1157064"/>
              <a:gd name="connsiteY12" fmla="*/ 479846 h 2606302"/>
              <a:gd name="connsiteX13" fmla="*/ 1081087 w 1157064"/>
              <a:gd name="connsiteY13" fmla="*/ 522708 h 2606302"/>
              <a:gd name="connsiteX14" fmla="*/ 1097755 w 1157064"/>
              <a:gd name="connsiteY14" fmla="*/ 556046 h 2606302"/>
              <a:gd name="connsiteX15" fmla="*/ 1100137 w 1157064"/>
              <a:gd name="connsiteY15" fmla="*/ 575096 h 2606302"/>
              <a:gd name="connsiteX16" fmla="*/ 1112043 w 1157064"/>
              <a:gd name="connsiteY16" fmla="*/ 615577 h 2606302"/>
              <a:gd name="connsiteX17" fmla="*/ 1116805 w 1157064"/>
              <a:gd name="connsiteY17" fmla="*/ 663202 h 2606302"/>
              <a:gd name="connsiteX18" fmla="*/ 1123949 w 1157064"/>
              <a:gd name="connsiteY18" fmla="*/ 691777 h 2606302"/>
              <a:gd name="connsiteX19" fmla="*/ 1131093 w 1157064"/>
              <a:gd name="connsiteY19" fmla="*/ 725114 h 2606302"/>
              <a:gd name="connsiteX20" fmla="*/ 1128712 w 1157064"/>
              <a:gd name="connsiteY20" fmla="*/ 758452 h 2606302"/>
              <a:gd name="connsiteX21" fmla="*/ 1123949 w 1157064"/>
              <a:gd name="connsiteY21" fmla="*/ 796552 h 2606302"/>
              <a:gd name="connsiteX22" fmla="*/ 1123949 w 1157064"/>
              <a:gd name="connsiteY22" fmla="*/ 817983 h 2606302"/>
              <a:gd name="connsiteX23" fmla="*/ 1123949 w 1157064"/>
              <a:gd name="connsiteY23" fmla="*/ 844177 h 2606302"/>
              <a:gd name="connsiteX24" fmla="*/ 1107280 w 1157064"/>
              <a:gd name="connsiteY24" fmla="*/ 865608 h 2606302"/>
              <a:gd name="connsiteX25" fmla="*/ 1097755 w 1157064"/>
              <a:gd name="connsiteY25" fmla="*/ 891802 h 2606302"/>
              <a:gd name="connsiteX26" fmla="*/ 1095374 w 1157064"/>
              <a:gd name="connsiteY26" fmla="*/ 917996 h 2606302"/>
              <a:gd name="connsiteX27" fmla="*/ 1097755 w 1157064"/>
              <a:gd name="connsiteY27" fmla="*/ 948952 h 2606302"/>
              <a:gd name="connsiteX28" fmla="*/ 1102518 w 1157064"/>
              <a:gd name="connsiteY28" fmla="*/ 972764 h 2606302"/>
              <a:gd name="connsiteX29" fmla="*/ 1112043 w 1157064"/>
              <a:gd name="connsiteY29" fmla="*/ 996577 h 2606302"/>
              <a:gd name="connsiteX30" fmla="*/ 1104899 w 1157064"/>
              <a:gd name="connsiteY30" fmla="*/ 1029914 h 2606302"/>
              <a:gd name="connsiteX31" fmla="*/ 1092993 w 1157064"/>
              <a:gd name="connsiteY31" fmla="*/ 1070396 h 2606302"/>
              <a:gd name="connsiteX32" fmla="*/ 1085849 w 1157064"/>
              <a:gd name="connsiteY32" fmla="*/ 1101352 h 2606302"/>
              <a:gd name="connsiteX33" fmla="*/ 1066799 w 1157064"/>
              <a:gd name="connsiteY33" fmla="*/ 1148977 h 2606302"/>
              <a:gd name="connsiteX34" fmla="*/ 1045368 w 1157064"/>
              <a:gd name="connsiteY34" fmla="*/ 1179933 h 2606302"/>
              <a:gd name="connsiteX35" fmla="*/ 1014412 w 1157064"/>
              <a:gd name="connsiteY35" fmla="*/ 1201364 h 2606302"/>
              <a:gd name="connsiteX36" fmla="*/ 969168 w 1157064"/>
              <a:gd name="connsiteY36" fmla="*/ 1227558 h 2606302"/>
              <a:gd name="connsiteX37" fmla="*/ 912018 w 1157064"/>
              <a:gd name="connsiteY37" fmla="*/ 1260896 h 2606302"/>
              <a:gd name="connsiteX38" fmla="*/ 869155 w 1157064"/>
              <a:gd name="connsiteY38" fmla="*/ 1294233 h 2606302"/>
              <a:gd name="connsiteX39" fmla="*/ 831056 w 1157064"/>
              <a:gd name="connsiteY39" fmla="*/ 1332333 h 2606302"/>
              <a:gd name="connsiteX40" fmla="*/ 800099 w 1157064"/>
              <a:gd name="connsiteY40" fmla="*/ 1379957 h 2606302"/>
              <a:gd name="connsiteX41" fmla="*/ 778668 w 1157064"/>
              <a:gd name="connsiteY41" fmla="*/ 1420439 h 2606302"/>
              <a:gd name="connsiteX42" fmla="*/ 745330 w 1157064"/>
              <a:gd name="connsiteY42" fmla="*/ 1465683 h 2606302"/>
              <a:gd name="connsiteX43" fmla="*/ 731043 w 1157064"/>
              <a:gd name="connsiteY43" fmla="*/ 1508546 h 2606302"/>
              <a:gd name="connsiteX44" fmla="*/ 697706 w 1157064"/>
              <a:gd name="connsiteY44" fmla="*/ 1558552 h 2606302"/>
              <a:gd name="connsiteX45" fmla="*/ 666749 w 1157064"/>
              <a:gd name="connsiteY45" fmla="*/ 1606176 h 2606302"/>
              <a:gd name="connsiteX46" fmla="*/ 638173 w 1157064"/>
              <a:gd name="connsiteY46" fmla="*/ 1634752 h 2606302"/>
              <a:gd name="connsiteX47" fmla="*/ 614363 w 1157064"/>
              <a:gd name="connsiteY47" fmla="*/ 1670471 h 2606302"/>
              <a:gd name="connsiteX48" fmla="*/ 588169 w 1157064"/>
              <a:gd name="connsiteY48" fmla="*/ 1706189 h 2606302"/>
              <a:gd name="connsiteX49" fmla="*/ 621506 w 1157064"/>
              <a:gd name="connsiteY49" fmla="*/ 1730001 h 2606302"/>
              <a:gd name="connsiteX50" fmla="*/ 619126 w 1157064"/>
              <a:gd name="connsiteY50" fmla="*/ 1782389 h 2606302"/>
              <a:gd name="connsiteX51" fmla="*/ 578644 w 1157064"/>
              <a:gd name="connsiteY51" fmla="*/ 1789533 h 2606302"/>
              <a:gd name="connsiteX52" fmla="*/ 571500 w 1157064"/>
              <a:gd name="connsiteY52" fmla="*/ 1853827 h 2606302"/>
              <a:gd name="connsiteX53" fmla="*/ 576262 w 1157064"/>
              <a:gd name="connsiteY53" fmla="*/ 1908595 h 2606302"/>
              <a:gd name="connsiteX54" fmla="*/ 559593 w 1157064"/>
              <a:gd name="connsiteY54" fmla="*/ 1972890 h 2606302"/>
              <a:gd name="connsiteX55" fmla="*/ 531018 w 1157064"/>
              <a:gd name="connsiteY55" fmla="*/ 1999083 h 2606302"/>
              <a:gd name="connsiteX56" fmla="*/ 495300 w 1157064"/>
              <a:gd name="connsiteY56" fmla="*/ 2046708 h 2606302"/>
              <a:gd name="connsiteX57" fmla="*/ 454819 w 1157064"/>
              <a:gd name="connsiteY57" fmla="*/ 2041946 h 2606302"/>
              <a:gd name="connsiteX58" fmla="*/ 411956 w 1157064"/>
              <a:gd name="connsiteY58" fmla="*/ 2056233 h 2606302"/>
              <a:gd name="connsiteX59" fmla="*/ 395287 w 1157064"/>
              <a:gd name="connsiteY59" fmla="*/ 2077664 h 2606302"/>
              <a:gd name="connsiteX60" fmla="*/ 359569 w 1157064"/>
              <a:gd name="connsiteY60" fmla="*/ 2072902 h 2606302"/>
              <a:gd name="connsiteX61" fmla="*/ 335756 w 1157064"/>
              <a:gd name="connsiteY61" fmla="*/ 2101476 h 2606302"/>
              <a:gd name="connsiteX62" fmla="*/ 330995 w 1157064"/>
              <a:gd name="connsiteY62" fmla="*/ 2144340 h 2606302"/>
              <a:gd name="connsiteX63" fmla="*/ 288131 w 1157064"/>
              <a:gd name="connsiteY63" fmla="*/ 2172914 h 2606302"/>
              <a:gd name="connsiteX64" fmla="*/ 266700 w 1157064"/>
              <a:gd name="connsiteY64" fmla="*/ 2208633 h 2606302"/>
              <a:gd name="connsiteX65" fmla="*/ 242887 w 1157064"/>
              <a:gd name="connsiteY65" fmla="*/ 2234827 h 2606302"/>
              <a:gd name="connsiteX66" fmla="*/ 209550 w 1157064"/>
              <a:gd name="connsiteY66" fmla="*/ 2261021 h 2606302"/>
              <a:gd name="connsiteX67" fmla="*/ 200025 w 1157064"/>
              <a:gd name="connsiteY67" fmla="*/ 2294359 h 2606302"/>
              <a:gd name="connsiteX68" fmla="*/ 192882 w 1157064"/>
              <a:gd name="connsiteY68" fmla="*/ 2322932 h 2606302"/>
              <a:gd name="connsiteX69" fmla="*/ 171449 w 1157064"/>
              <a:gd name="connsiteY69" fmla="*/ 2320551 h 2606302"/>
              <a:gd name="connsiteX70" fmla="*/ 147637 w 1157064"/>
              <a:gd name="connsiteY70" fmla="*/ 2308645 h 2606302"/>
              <a:gd name="connsiteX71" fmla="*/ 130968 w 1157064"/>
              <a:gd name="connsiteY71" fmla="*/ 2301501 h 2606302"/>
              <a:gd name="connsiteX72" fmla="*/ 123825 w 1157064"/>
              <a:gd name="connsiteY72" fmla="*/ 2315789 h 2606302"/>
              <a:gd name="connsiteX73" fmla="*/ 130968 w 1157064"/>
              <a:gd name="connsiteY73" fmla="*/ 2339600 h 2606302"/>
              <a:gd name="connsiteX74" fmla="*/ 154781 w 1157064"/>
              <a:gd name="connsiteY74" fmla="*/ 2372939 h 2606302"/>
              <a:gd name="connsiteX75" fmla="*/ 142875 w 1157064"/>
              <a:gd name="connsiteY75" fmla="*/ 2408658 h 2606302"/>
              <a:gd name="connsiteX76" fmla="*/ 116680 w 1157064"/>
              <a:gd name="connsiteY76" fmla="*/ 2413420 h 2606302"/>
              <a:gd name="connsiteX77" fmla="*/ 102396 w 1157064"/>
              <a:gd name="connsiteY77" fmla="*/ 2415800 h 2606302"/>
              <a:gd name="connsiteX78" fmla="*/ 95250 w 1157064"/>
              <a:gd name="connsiteY78" fmla="*/ 2425326 h 2606302"/>
              <a:gd name="connsiteX79" fmla="*/ 102393 w 1157064"/>
              <a:gd name="connsiteY79" fmla="*/ 2439614 h 2606302"/>
              <a:gd name="connsiteX80" fmla="*/ 121444 w 1157064"/>
              <a:gd name="connsiteY80" fmla="*/ 2451520 h 2606302"/>
              <a:gd name="connsiteX81" fmla="*/ 133350 w 1157064"/>
              <a:gd name="connsiteY81" fmla="*/ 2470570 h 2606302"/>
              <a:gd name="connsiteX82" fmla="*/ 111919 w 1157064"/>
              <a:gd name="connsiteY82" fmla="*/ 2487238 h 2606302"/>
              <a:gd name="connsiteX83" fmla="*/ 85725 w 1157064"/>
              <a:gd name="connsiteY83" fmla="*/ 2506289 h 2606302"/>
              <a:gd name="connsiteX84" fmla="*/ 50007 w 1157064"/>
              <a:gd name="connsiteY84" fmla="*/ 2544389 h 2606302"/>
              <a:gd name="connsiteX85" fmla="*/ 0 w 1157064"/>
              <a:gd name="connsiteY85" fmla="*/ 2606302 h 2606302"/>
              <a:gd name="connsiteX0" fmla="*/ 1107057 w 1107057"/>
              <a:gd name="connsiteY0" fmla="*/ 0 h 2544389"/>
              <a:gd name="connsiteX1" fmla="*/ 1106157 w 1107057"/>
              <a:gd name="connsiteY1" fmla="*/ 86441 h 2544389"/>
              <a:gd name="connsiteX2" fmla="*/ 1092992 w 1107057"/>
              <a:gd name="connsiteY2" fmla="*/ 163139 h 2544389"/>
              <a:gd name="connsiteX3" fmla="*/ 1092992 w 1107057"/>
              <a:gd name="connsiteY3" fmla="*/ 201239 h 2544389"/>
              <a:gd name="connsiteX4" fmla="*/ 1092992 w 1107057"/>
              <a:gd name="connsiteY4" fmla="*/ 239339 h 2544389"/>
              <a:gd name="connsiteX5" fmla="*/ 1088230 w 1107057"/>
              <a:gd name="connsiteY5" fmla="*/ 277439 h 2544389"/>
              <a:gd name="connsiteX6" fmla="*/ 1069180 w 1107057"/>
              <a:gd name="connsiteY6" fmla="*/ 327446 h 2544389"/>
              <a:gd name="connsiteX7" fmla="*/ 1057273 w 1107057"/>
              <a:gd name="connsiteY7" fmla="*/ 353639 h 2544389"/>
              <a:gd name="connsiteX8" fmla="*/ 1033461 w 1107057"/>
              <a:gd name="connsiteY8" fmla="*/ 377452 h 2544389"/>
              <a:gd name="connsiteX9" fmla="*/ 1014411 w 1107057"/>
              <a:gd name="connsiteY9" fmla="*/ 394121 h 2544389"/>
              <a:gd name="connsiteX10" fmla="*/ 1012030 w 1107057"/>
              <a:gd name="connsiteY10" fmla="*/ 413171 h 2544389"/>
              <a:gd name="connsiteX11" fmla="*/ 1009648 w 1107057"/>
              <a:gd name="connsiteY11" fmla="*/ 453652 h 2544389"/>
              <a:gd name="connsiteX12" fmla="*/ 1012030 w 1107057"/>
              <a:gd name="connsiteY12" fmla="*/ 479846 h 2544389"/>
              <a:gd name="connsiteX13" fmla="*/ 1031080 w 1107057"/>
              <a:gd name="connsiteY13" fmla="*/ 522708 h 2544389"/>
              <a:gd name="connsiteX14" fmla="*/ 1047748 w 1107057"/>
              <a:gd name="connsiteY14" fmla="*/ 556046 h 2544389"/>
              <a:gd name="connsiteX15" fmla="*/ 1050130 w 1107057"/>
              <a:gd name="connsiteY15" fmla="*/ 575096 h 2544389"/>
              <a:gd name="connsiteX16" fmla="*/ 1062036 w 1107057"/>
              <a:gd name="connsiteY16" fmla="*/ 615577 h 2544389"/>
              <a:gd name="connsiteX17" fmla="*/ 1066798 w 1107057"/>
              <a:gd name="connsiteY17" fmla="*/ 663202 h 2544389"/>
              <a:gd name="connsiteX18" fmla="*/ 1073942 w 1107057"/>
              <a:gd name="connsiteY18" fmla="*/ 691777 h 2544389"/>
              <a:gd name="connsiteX19" fmla="*/ 1081086 w 1107057"/>
              <a:gd name="connsiteY19" fmla="*/ 725114 h 2544389"/>
              <a:gd name="connsiteX20" fmla="*/ 1078705 w 1107057"/>
              <a:gd name="connsiteY20" fmla="*/ 758452 h 2544389"/>
              <a:gd name="connsiteX21" fmla="*/ 1073942 w 1107057"/>
              <a:gd name="connsiteY21" fmla="*/ 796552 h 2544389"/>
              <a:gd name="connsiteX22" fmla="*/ 1073942 w 1107057"/>
              <a:gd name="connsiteY22" fmla="*/ 817983 h 2544389"/>
              <a:gd name="connsiteX23" fmla="*/ 1073942 w 1107057"/>
              <a:gd name="connsiteY23" fmla="*/ 844177 h 2544389"/>
              <a:gd name="connsiteX24" fmla="*/ 1057273 w 1107057"/>
              <a:gd name="connsiteY24" fmla="*/ 865608 h 2544389"/>
              <a:gd name="connsiteX25" fmla="*/ 1047748 w 1107057"/>
              <a:gd name="connsiteY25" fmla="*/ 891802 h 2544389"/>
              <a:gd name="connsiteX26" fmla="*/ 1045367 w 1107057"/>
              <a:gd name="connsiteY26" fmla="*/ 917996 h 2544389"/>
              <a:gd name="connsiteX27" fmla="*/ 1047748 w 1107057"/>
              <a:gd name="connsiteY27" fmla="*/ 948952 h 2544389"/>
              <a:gd name="connsiteX28" fmla="*/ 1052511 w 1107057"/>
              <a:gd name="connsiteY28" fmla="*/ 972764 h 2544389"/>
              <a:gd name="connsiteX29" fmla="*/ 1062036 w 1107057"/>
              <a:gd name="connsiteY29" fmla="*/ 996577 h 2544389"/>
              <a:gd name="connsiteX30" fmla="*/ 1054892 w 1107057"/>
              <a:gd name="connsiteY30" fmla="*/ 1029914 h 2544389"/>
              <a:gd name="connsiteX31" fmla="*/ 1042986 w 1107057"/>
              <a:gd name="connsiteY31" fmla="*/ 1070396 h 2544389"/>
              <a:gd name="connsiteX32" fmla="*/ 1035842 w 1107057"/>
              <a:gd name="connsiteY32" fmla="*/ 1101352 h 2544389"/>
              <a:gd name="connsiteX33" fmla="*/ 1016792 w 1107057"/>
              <a:gd name="connsiteY33" fmla="*/ 1148977 h 2544389"/>
              <a:gd name="connsiteX34" fmla="*/ 995361 w 1107057"/>
              <a:gd name="connsiteY34" fmla="*/ 1179933 h 2544389"/>
              <a:gd name="connsiteX35" fmla="*/ 964405 w 1107057"/>
              <a:gd name="connsiteY35" fmla="*/ 1201364 h 2544389"/>
              <a:gd name="connsiteX36" fmla="*/ 919161 w 1107057"/>
              <a:gd name="connsiteY36" fmla="*/ 1227558 h 2544389"/>
              <a:gd name="connsiteX37" fmla="*/ 862011 w 1107057"/>
              <a:gd name="connsiteY37" fmla="*/ 1260896 h 2544389"/>
              <a:gd name="connsiteX38" fmla="*/ 819148 w 1107057"/>
              <a:gd name="connsiteY38" fmla="*/ 1294233 h 2544389"/>
              <a:gd name="connsiteX39" fmla="*/ 781049 w 1107057"/>
              <a:gd name="connsiteY39" fmla="*/ 1332333 h 2544389"/>
              <a:gd name="connsiteX40" fmla="*/ 750092 w 1107057"/>
              <a:gd name="connsiteY40" fmla="*/ 1379957 h 2544389"/>
              <a:gd name="connsiteX41" fmla="*/ 728661 w 1107057"/>
              <a:gd name="connsiteY41" fmla="*/ 1420439 h 2544389"/>
              <a:gd name="connsiteX42" fmla="*/ 695323 w 1107057"/>
              <a:gd name="connsiteY42" fmla="*/ 1465683 h 2544389"/>
              <a:gd name="connsiteX43" fmla="*/ 681036 w 1107057"/>
              <a:gd name="connsiteY43" fmla="*/ 1508546 h 2544389"/>
              <a:gd name="connsiteX44" fmla="*/ 647699 w 1107057"/>
              <a:gd name="connsiteY44" fmla="*/ 1558552 h 2544389"/>
              <a:gd name="connsiteX45" fmla="*/ 616742 w 1107057"/>
              <a:gd name="connsiteY45" fmla="*/ 1606176 h 2544389"/>
              <a:gd name="connsiteX46" fmla="*/ 588166 w 1107057"/>
              <a:gd name="connsiteY46" fmla="*/ 1634752 h 2544389"/>
              <a:gd name="connsiteX47" fmla="*/ 564356 w 1107057"/>
              <a:gd name="connsiteY47" fmla="*/ 1670471 h 2544389"/>
              <a:gd name="connsiteX48" fmla="*/ 538162 w 1107057"/>
              <a:gd name="connsiteY48" fmla="*/ 1706189 h 2544389"/>
              <a:gd name="connsiteX49" fmla="*/ 571499 w 1107057"/>
              <a:gd name="connsiteY49" fmla="*/ 1730001 h 2544389"/>
              <a:gd name="connsiteX50" fmla="*/ 569119 w 1107057"/>
              <a:gd name="connsiteY50" fmla="*/ 1782389 h 2544389"/>
              <a:gd name="connsiteX51" fmla="*/ 528637 w 1107057"/>
              <a:gd name="connsiteY51" fmla="*/ 1789533 h 2544389"/>
              <a:gd name="connsiteX52" fmla="*/ 521493 w 1107057"/>
              <a:gd name="connsiteY52" fmla="*/ 1853827 h 2544389"/>
              <a:gd name="connsiteX53" fmla="*/ 526255 w 1107057"/>
              <a:gd name="connsiteY53" fmla="*/ 1908595 h 2544389"/>
              <a:gd name="connsiteX54" fmla="*/ 509586 w 1107057"/>
              <a:gd name="connsiteY54" fmla="*/ 1972890 h 2544389"/>
              <a:gd name="connsiteX55" fmla="*/ 481011 w 1107057"/>
              <a:gd name="connsiteY55" fmla="*/ 1999083 h 2544389"/>
              <a:gd name="connsiteX56" fmla="*/ 445293 w 1107057"/>
              <a:gd name="connsiteY56" fmla="*/ 2046708 h 2544389"/>
              <a:gd name="connsiteX57" fmla="*/ 404812 w 1107057"/>
              <a:gd name="connsiteY57" fmla="*/ 2041946 h 2544389"/>
              <a:gd name="connsiteX58" fmla="*/ 361949 w 1107057"/>
              <a:gd name="connsiteY58" fmla="*/ 2056233 h 2544389"/>
              <a:gd name="connsiteX59" fmla="*/ 345280 w 1107057"/>
              <a:gd name="connsiteY59" fmla="*/ 2077664 h 2544389"/>
              <a:gd name="connsiteX60" fmla="*/ 309562 w 1107057"/>
              <a:gd name="connsiteY60" fmla="*/ 2072902 h 2544389"/>
              <a:gd name="connsiteX61" fmla="*/ 285749 w 1107057"/>
              <a:gd name="connsiteY61" fmla="*/ 2101476 h 2544389"/>
              <a:gd name="connsiteX62" fmla="*/ 280988 w 1107057"/>
              <a:gd name="connsiteY62" fmla="*/ 2144340 h 2544389"/>
              <a:gd name="connsiteX63" fmla="*/ 238124 w 1107057"/>
              <a:gd name="connsiteY63" fmla="*/ 2172914 h 2544389"/>
              <a:gd name="connsiteX64" fmla="*/ 216693 w 1107057"/>
              <a:gd name="connsiteY64" fmla="*/ 2208633 h 2544389"/>
              <a:gd name="connsiteX65" fmla="*/ 192880 w 1107057"/>
              <a:gd name="connsiteY65" fmla="*/ 2234827 h 2544389"/>
              <a:gd name="connsiteX66" fmla="*/ 159543 w 1107057"/>
              <a:gd name="connsiteY66" fmla="*/ 2261021 h 2544389"/>
              <a:gd name="connsiteX67" fmla="*/ 150018 w 1107057"/>
              <a:gd name="connsiteY67" fmla="*/ 2294359 h 2544389"/>
              <a:gd name="connsiteX68" fmla="*/ 142875 w 1107057"/>
              <a:gd name="connsiteY68" fmla="*/ 2322932 h 2544389"/>
              <a:gd name="connsiteX69" fmla="*/ 121442 w 1107057"/>
              <a:gd name="connsiteY69" fmla="*/ 2320551 h 2544389"/>
              <a:gd name="connsiteX70" fmla="*/ 97630 w 1107057"/>
              <a:gd name="connsiteY70" fmla="*/ 2308645 h 2544389"/>
              <a:gd name="connsiteX71" fmla="*/ 80961 w 1107057"/>
              <a:gd name="connsiteY71" fmla="*/ 2301501 h 2544389"/>
              <a:gd name="connsiteX72" fmla="*/ 73818 w 1107057"/>
              <a:gd name="connsiteY72" fmla="*/ 2315789 h 2544389"/>
              <a:gd name="connsiteX73" fmla="*/ 80961 w 1107057"/>
              <a:gd name="connsiteY73" fmla="*/ 2339600 h 2544389"/>
              <a:gd name="connsiteX74" fmla="*/ 104774 w 1107057"/>
              <a:gd name="connsiteY74" fmla="*/ 2372939 h 2544389"/>
              <a:gd name="connsiteX75" fmla="*/ 92868 w 1107057"/>
              <a:gd name="connsiteY75" fmla="*/ 2408658 h 2544389"/>
              <a:gd name="connsiteX76" fmla="*/ 66673 w 1107057"/>
              <a:gd name="connsiteY76" fmla="*/ 2413420 h 2544389"/>
              <a:gd name="connsiteX77" fmla="*/ 52389 w 1107057"/>
              <a:gd name="connsiteY77" fmla="*/ 2415800 h 2544389"/>
              <a:gd name="connsiteX78" fmla="*/ 45243 w 1107057"/>
              <a:gd name="connsiteY78" fmla="*/ 2425326 h 2544389"/>
              <a:gd name="connsiteX79" fmla="*/ 52386 w 1107057"/>
              <a:gd name="connsiteY79" fmla="*/ 2439614 h 2544389"/>
              <a:gd name="connsiteX80" fmla="*/ 71437 w 1107057"/>
              <a:gd name="connsiteY80" fmla="*/ 2451520 h 2544389"/>
              <a:gd name="connsiteX81" fmla="*/ 83343 w 1107057"/>
              <a:gd name="connsiteY81" fmla="*/ 2470570 h 2544389"/>
              <a:gd name="connsiteX82" fmla="*/ 61912 w 1107057"/>
              <a:gd name="connsiteY82" fmla="*/ 2487238 h 2544389"/>
              <a:gd name="connsiteX83" fmla="*/ 35718 w 1107057"/>
              <a:gd name="connsiteY83" fmla="*/ 2506289 h 2544389"/>
              <a:gd name="connsiteX84" fmla="*/ 0 w 1107057"/>
              <a:gd name="connsiteY84" fmla="*/ 2544389 h 25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07057" h="2544389">
                <a:moveTo>
                  <a:pt x="1107057" y="0"/>
                </a:moveTo>
                <a:lnTo>
                  <a:pt x="1106157" y="86441"/>
                </a:lnTo>
                <a:lnTo>
                  <a:pt x="1092992" y="163139"/>
                </a:lnTo>
                <a:lnTo>
                  <a:pt x="1092992" y="201239"/>
                </a:lnTo>
                <a:lnTo>
                  <a:pt x="1092992" y="239339"/>
                </a:lnTo>
                <a:lnTo>
                  <a:pt x="1088230" y="277439"/>
                </a:lnTo>
                <a:lnTo>
                  <a:pt x="1069180" y="327446"/>
                </a:lnTo>
                <a:lnTo>
                  <a:pt x="1057273" y="353639"/>
                </a:lnTo>
                <a:lnTo>
                  <a:pt x="1033461" y="377452"/>
                </a:lnTo>
                <a:lnTo>
                  <a:pt x="1014411" y="394121"/>
                </a:lnTo>
                <a:lnTo>
                  <a:pt x="1012030" y="413171"/>
                </a:lnTo>
                <a:lnTo>
                  <a:pt x="1009648" y="453652"/>
                </a:lnTo>
                <a:lnTo>
                  <a:pt x="1012030" y="479846"/>
                </a:lnTo>
                <a:lnTo>
                  <a:pt x="1031080" y="522708"/>
                </a:lnTo>
                <a:lnTo>
                  <a:pt x="1047748" y="556046"/>
                </a:lnTo>
                <a:lnTo>
                  <a:pt x="1050130" y="575096"/>
                </a:lnTo>
                <a:lnTo>
                  <a:pt x="1062036" y="615577"/>
                </a:lnTo>
                <a:lnTo>
                  <a:pt x="1066798" y="663202"/>
                </a:lnTo>
                <a:lnTo>
                  <a:pt x="1073942" y="691777"/>
                </a:lnTo>
                <a:lnTo>
                  <a:pt x="1081086" y="725114"/>
                </a:lnTo>
                <a:lnTo>
                  <a:pt x="1078705" y="758452"/>
                </a:lnTo>
                <a:lnTo>
                  <a:pt x="1073942" y="796552"/>
                </a:lnTo>
                <a:lnTo>
                  <a:pt x="1073942" y="817983"/>
                </a:lnTo>
                <a:lnTo>
                  <a:pt x="1073942" y="844177"/>
                </a:lnTo>
                <a:lnTo>
                  <a:pt x="1057273" y="865608"/>
                </a:lnTo>
                <a:lnTo>
                  <a:pt x="1047748" y="891802"/>
                </a:lnTo>
                <a:lnTo>
                  <a:pt x="1045367" y="917996"/>
                </a:lnTo>
                <a:lnTo>
                  <a:pt x="1047748" y="948952"/>
                </a:lnTo>
                <a:lnTo>
                  <a:pt x="1052511" y="972764"/>
                </a:lnTo>
                <a:lnTo>
                  <a:pt x="1062036" y="996577"/>
                </a:lnTo>
                <a:lnTo>
                  <a:pt x="1054892" y="1029914"/>
                </a:lnTo>
                <a:lnTo>
                  <a:pt x="1042986" y="1070396"/>
                </a:lnTo>
                <a:lnTo>
                  <a:pt x="1035842" y="1101352"/>
                </a:lnTo>
                <a:lnTo>
                  <a:pt x="1016792" y="1148977"/>
                </a:lnTo>
                <a:lnTo>
                  <a:pt x="995361" y="1179933"/>
                </a:lnTo>
                <a:lnTo>
                  <a:pt x="964405" y="1201364"/>
                </a:lnTo>
                <a:lnTo>
                  <a:pt x="919161" y="1227558"/>
                </a:lnTo>
                <a:lnTo>
                  <a:pt x="862011" y="1260896"/>
                </a:lnTo>
                <a:lnTo>
                  <a:pt x="819148" y="1294233"/>
                </a:lnTo>
                <a:lnTo>
                  <a:pt x="781049" y="1332333"/>
                </a:lnTo>
                <a:lnTo>
                  <a:pt x="750092" y="1379957"/>
                </a:lnTo>
                <a:lnTo>
                  <a:pt x="728661" y="1420439"/>
                </a:lnTo>
                <a:lnTo>
                  <a:pt x="695323" y="1465683"/>
                </a:lnTo>
                <a:lnTo>
                  <a:pt x="681036" y="1508546"/>
                </a:lnTo>
                <a:lnTo>
                  <a:pt x="647699" y="1558552"/>
                </a:lnTo>
                <a:lnTo>
                  <a:pt x="616742" y="1606176"/>
                </a:lnTo>
                <a:lnTo>
                  <a:pt x="588166" y="1634752"/>
                </a:lnTo>
                <a:lnTo>
                  <a:pt x="564356" y="1670471"/>
                </a:lnTo>
                <a:lnTo>
                  <a:pt x="538162" y="1706189"/>
                </a:lnTo>
                <a:lnTo>
                  <a:pt x="571499" y="1730001"/>
                </a:lnTo>
                <a:lnTo>
                  <a:pt x="569119" y="1782389"/>
                </a:lnTo>
                <a:lnTo>
                  <a:pt x="528637" y="1789533"/>
                </a:lnTo>
                <a:lnTo>
                  <a:pt x="521493" y="1853827"/>
                </a:lnTo>
                <a:lnTo>
                  <a:pt x="526255" y="1908595"/>
                </a:lnTo>
                <a:lnTo>
                  <a:pt x="509586" y="1972890"/>
                </a:lnTo>
                <a:lnTo>
                  <a:pt x="481011" y="1999083"/>
                </a:lnTo>
                <a:lnTo>
                  <a:pt x="445293" y="2046708"/>
                </a:lnTo>
                <a:lnTo>
                  <a:pt x="404812" y="2041946"/>
                </a:lnTo>
                <a:lnTo>
                  <a:pt x="361949" y="2056233"/>
                </a:lnTo>
                <a:lnTo>
                  <a:pt x="345280" y="2077664"/>
                </a:lnTo>
                <a:lnTo>
                  <a:pt x="309562" y="2072902"/>
                </a:lnTo>
                <a:lnTo>
                  <a:pt x="285749" y="2101476"/>
                </a:lnTo>
                <a:lnTo>
                  <a:pt x="280988" y="2144340"/>
                </a:lnTo>
                <a:lnTo>
                  <a:pt x="238124" y="2172914"/>
                </a:lnTo>
                <a:lnTo>
                  <a:pt x="216693" y="2208633"/>
                </a:lnTo>
                <a:lnTo>
                  <a:pt x="192880" y="2234827"/>
                </a:lnTo>
                <a:lnTo>
                  <a:pt x="159543" y="2261021"/>
                </a:lnTo>
                <a:lnTo>
                  <a:pt x="150018" y="2294359"/>
                </a:lnTo>
                <a:lnTo>
                  <a:pt x="142875" y="2322932"/>
                </a:lnTo>
                <a:lnTo>
                  <a:pt x="121442" y="2320551"/>
                </a:lnTo>
                <a:lnTo>
                  <a:pt x="97630" y="2308645"/>
                </a:lnTo>
                <a:lnTo>
                  <a:pt x="80961" y="2301501"/>
                </a:lnTo>
                <a:lnTo>
                  <a:pt x="73818" y="2315789"/>
                </a:lnTo>
                <a:lnTo>
                  <a:pt x="80961" y="2339600"/>
                </a:lnTo>
                <a:lnTo>
                  <a:pt x="104774" y="2372939"/>
                </a:lnTo>
                <a:lnTo>
                  <a:pt x="92868" y="2408658"/>
                </a:lnTo>
                <a:lnTo>
                  <a:pt x="66673" y="2413420"/>
                </a:lnTo>
                <a:lnTo>
                  <a:pt x="52389" y="2415800"/>
                </a:lnTo>
                <a:lnTo>
                  <a:pt x="45243" y="2425326"/>
                </a:lnTo>
                <a:lnTo>
                  <a:pt x="52386" y="2439614"/>
                </a:lnTo>
                <a:lnTo>
                  <a:pt x="71437" y="2451520"/>
                </a:lnTo>
                <a:lnTo>
                  <a:pt x="83343" y="2470570"/>
                </a:lnTo>
                <a:lnTo>
                  <a:pt x="61912" y="2487238"/>
                </a:lnTo>
                <a:lnTo>
                  <a:pt x="35718" y="2506289"/>
                </a:lnTo>
                <a:lnTo>
                  <a:pt x="0" y="2544389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468" name="フリーフォーム 670">
            <a:extLst>
              <a:ext uri="{FF2B5EF4-FFF2-40B4-BE49-F238E27FC236}">
                <a16:creationId xmlns:a16="http://schemas.microsoft.com/office/drawing/2014/main" id="{F57A8D6F-7435-4FD9-82B0-4D81528F0D42}"/>
              </a:ext>
            </a:extLst>
          </p:cNvPr>
          <p:cNvSpPr/>
          <p:nvPr/>
        </p:nvSpPr>
        <p:spPr>
          <a:xfrm>
            <a:off x="5310725" y="6588125"/>
            <a:ext cx="401638" cy="479425"/>
          </a:xfrm>
          <a:custGeom>
            <a:avLst/>
            <a:gdLst>
              <a:gd name="connsiteX0" fmla="*/ 321469 w 321469"/>
              <a:gd name="connsiteY0" fmla="*/ 623887 h 623887"/>
              <a:gd name="connsiteX1" fmla="*/ 257175 w 321469"/>
              <a:gd name="connsiteY1" fmla="*/ 609600 h 623887"/>
              <a:gd name="connsiteX2" fmla="*/ 235744 w 321469"/>
              <a:gd name="connsiteY2" fmla="*/ 590550 h 623887"/>
              <a:gd name="connsiteX3" fmla="*/ 214312 w 321469"/>
              <a:gd name="connsiteY3" fmla="*/ 590550 h 623887"/>
              <a:gd name="connsiteX4" fmla="*/ 200025 w 321469"/>
              <a:gd name="connsiteY4" fmla="*/ 569118 h 623887"/>
              <a:gd name="connsiteX5" fmla="*/ 200025 w 321469"/>
              <a:gd name="connsiteY5" fmla="*/ 547687 h 623887"/>
              <a:gd name="connsiteX6" fmla="*/ 200025 w 321469"/>
              <a:gd name="connsiteY6" fmla="*/ 528637 h 623887"/>
              <a:gd name="connsiteX7" fmla="*/ 178594 w 321469"/>
              <a:gd name="connsiteY7" fmla="*/ 521493 h 623887"/>
              <a:gd name="connsiteX8" fmla="*/ 176212 w 321469"/>
              <a:gd name="connsiteY8" fmla="*/ 502443 h 623887"/>
              <a:gd name="connsiteX9" fmla="*/ 164306 w 321469"/>
              <a:gd name="connsiteY9" fmla="*/ 481012 h 623887"/>
              <a:gd name="connsiteX10" fmla="*/ 178594 w 321469"/>
              <a:gd name="connsiteY10" fmla="*/ 464343 h 623887"/>
              <a:gd name="connsiteX11" fmla="*/ 178594 w 321469"/>
              <a:gd name="connsiteY11" fmla="*/ 450056 h 623887"/>
              <a:gd name="connsiteX12" fmla="*/ 161925 w 321469"/>
              <a:gd name="connsiteY12" fmla="*/ 438150 h 623887"/>
              <a:gd name="connsiteX13" fmla="*/ 157162 w 321469"/>
              <a:gd name="connsiteY13" fmla="*/ 421481 h 623887"/>
              <a:gd name="connsiteX14" fmla="*/ 152400 w 321469"/>
              <a:gd name="connsiteY14" fmla="*/ 404812 h 623887"/>
              <a:gd name="connsiteX15" fmla="*/ 133350 w 321469"/>
              <a:gd name="connsiteY15" fmla="*/ 395287 h 623887"/>
              <a:gd name="connsiteX16" fmla="*/ 114300 w 321469"/>
              <a:gd name="connsiteY16" fmla="*/ 390525 h 623887"/>
              <a:gd name="connsiteX17" fmla="*/ 109537 w 321469"/>
              <a:gd name="connsiteY17" fmla="*/ 359568 h 623887"/>
              <a:gd name="connsiteX18" fmla="*/ 111919 w 321469"/>
              <a:gd name="connsiteY18" fmla="*/ 330993 h 623887"/>
              <a:gd name="connsiteX19" fmla="*/ 123825 w 321469"/>
              <a:gd name="connsiteY19" fmla="*/ 311943 h 623887"/>
              <a:gd name="connsiteX20" fmla="*/ 123825 w 321469"/>
              <a:gd name="connsiteY20" fmla="*/ 295275 h 623887"/>
              <a:gd name="connsiteX21" fmla="*/ 100012 w 321469"/>
              <a:gd name="connsiteY21" fmla="*/ 288131 h 623887"/>
              <a:gd name="connsiteX22" fmla="*/ 85725 w 321469"/>
              <a:gd name="connsiteY22" fmla="*/ 276225 h 623887"/>
              <a:gd name="connsiteX23" fmla="*/ 83344 w 321469"/>
              <a:gd name="connsiteY23" fmla="*/ 261937 h 623887"/>
              <a:gd name="connsiteX24" fmla="*/ 92869 w 321469"/>
              <a:gd name="connsiteY24" fmla="*/ 245268 h 623887"/>
              <a:gd name="connsiteX25" fmla="*/ 92869 w 321469"/>
              <a:gd name="connsiteY25" fmla="*/ 228600 h 623887"/>
              <a:gd name="connsiteX26" fmla="*/ 80962 w 321469"/>
              <a:gd name="connsiteY26" fmla="*/ 219075 h 623887"/>
              <a:gd name="connsiteX27" fmla="*/ 50006 w 321469"/>
              <a:gd name="connsiteY27" fmla="*/ 216693 h 623887"/>
              <a:gd name="connsiteX28" fmla="*/ 38100 w 321469"/>
              <a:gd name="connsiteY28" fmla="*/ 202406 h 623887"/>
              <a:gd name="connsiteX29" fmla="*/ 47625 w 321469"/>
              <a:gd name="connsiteY29" fmla="*/ 185737 h 623887"/>
              <a:gd name="connsiteX30" fmla="*/ 57150 w 321469"/>
              <a:gd name="connsiteY30" fmla="*/ 161925 h 623887"/>
              <a:gd name="connsiteX31" fmla="*/ 61912 w 321469"/>
              <a:gd name="connsiteY31" fmla="*/ 140493 h 623887"/>
              <a:gd name="connsiteX32" fmla="*/ 57150 w 321469"/>
              <a:gd name="connsiteY32" fmla="*/ 119062 h 623887"/>
              <a:gd name="connsiteX33" fmla="*/ 54769 w 321469"/>
              <a:gd name="connsiteY33" fmla="*/ 61912 h 623887"/>
              <a:gd name="connsiteX34" fmla="*/ 52387 w 321469"/>
              <a:gd name="connsiteY34" fmla="*/ 40481 h 623887"/>
              <a:gd name="connsiteX35" fmla="*/ 0 w 321469"/>
              <a:gd name="connsiteY35" fmla="*/ 0 h 623887"/>
              <a:gd name="connsiteX0" fmla="*/ 344174 w 344174"/>
              <a:gd name="connsiteY0" fmla="*/ 637510 h 637510"/>
              <a:gd name="connsiteX1" fmla="*/ 279880 w 344174"/>
              <a:gd name="connsiteY1" fmla="*/ 623223 h 637510"/>
              <a:gd name="connsiteX2" fmla="*/ 258449 w 344174"/>
              <a:gd name="connsiteY2" fmla="*/ 604173 h 637510"/>
              <a:gd name="connsiteX3" fmla="*/ 237017 w 344174"/>
              <a:gd name="connsiteY3" fmla="*/ 604173 h 637510"/>
              <a:gd name="connsiteX4" fmla="*/ 222730 w 344174"/>
              <a:gd name="connsiteY4" fmla="*/ 582741 h 637510"/>
              <a:gd name="connsiteX5" fmla="*/ 222730 w 344174"/>
              <a:gd name="connsiteY5" fmla="*/ 561310 h 637510"/>
              <a:gd name="connsiteX6" fmla="*/ 222730 w 344174"/>
              <a:gd name="connsiteY6" fmla="*/ 542260 h 637510"/>
              <a:gd name="connsiteX7" fmla="*/ 201299 w 344174"/>
              <a:gd name="connsiteY7" fmla="*/ 535116 h 637510"/>
              <a:gd name="connsiteX8" fmla="*/ 198917 w 344174"/>
              <a:gd name="connsiteY8" fmla="*/ 516066 h 637510"/>
              <a:gd name="connsiteX9" fmla="*/ 187011 w 344174"/>
              <a:gd name="connsiteY9" fmla="*/ 494635 h 637510"/>
              <a:gd name="connsiteX10" fmla="*/ 201299 w 344174"/>
              <a:gd name="connsiteY10" fmla="*/ 477966 h 637510"/>
              <a:gd name="connsiteX11" fmla="*/ 201299 w 344174"/>
              <a:gd name="connsiteY11" fmla="*/ 463679 h 637510"/>
              <a:gd name="connsiteX12" fmla="*/ 184630 w 344174"/>
              <a:gd name="connsiteY12" fmla="*/ 451773 h 637510"/>
              <a:gd name="connsiteX13" fmla="*/ 179867 w 344174"/>
              <a:gd name="connsiteY13" fmla="*/ 435104 h 637510"/>
              <a:gd name="connsiteX14" fmla="*/ 175105 w 344174"/>
              <a:gd name="connsiteY14" fmla="*/ 418435 h 637510"/>
              <a:gd name="connsiteX15" fmla="*/ 156055 w 344174"/>
              <a:gd name="connsiteY15" fmla="*/ 408910 h 637510"/>
              <a:gd name="connsiteX16" fmla="*/ 137005 w 344174"/>
              <a:gd name="connsiteY16" fmla="*/ 404148 h 637510"/>
              <a:gd name="connsiteX17" fmla="*/ 132242 w 344174"/>
              <a:gd name="connsiteY17" fmla="*/ 373191 h 637510"/>
              <a:gd name="connsiteX18" fmla="*/ 134624 w 344174"/>
              <a:gd name="connsiteY18" fmla="*/ 344616 h 637510"/>
              <a:gd name="connsiteX19" fmla="*/ 146530 w 344174"/>
              <a:gd name="connsiteY19" fmla="*/ 325566 h 637510"/>
              <a:gd name="connsiteX20" fmla="*/ 146530 w 344174"/>
              <a:gd name="connsiteY20" fmla="*/ 308898 h 637510"/>
              <a:gd name="connsiteX21" fmla="*/ 122717 w 344174"/>
              <a:gd name="connsiteY21" fmla="*/ 301754 h 637510"/>
              <a:gd name="connsiteX22" fmla="*/ 108430 w 344174"/>
              <a:gd name="connsiteY22" fmla="*/ 289848 h 637510"/>
              <a:gd name="connsiteX23" fmla="*/ 106049 w 344174"/>
              <a:gd name="connsiteY23" fmla="*/ 275560 h 637510"/>
              <a:gd name="connsiteX24" fmla="*/ 115574 w 344174"/>
              <a:gd name="connsiteY24" fmla="*/ 258891 h 637510"/>
              <a:gd name="connsiteX25" fmla="*/ 115574 w 344174"/>
              <a:gd name="connsiteY25" fmla="*/ 242223 h 637510"/>
              <a:gd name="connsiteX26" fmla="*/ 103667 w 344174"/>
              <a:gd name="connsiteY26" fmla="*/ 232698 h 637510"/>
              <a:gd name="connsiteX27" fmla="*/ 72711 w 344174"/>
              <a:gd name="connsiteY27" fmla="*/ 230316 h 637510"/>
              <a:gd name="connsiteX28" fmla="*/ 60805 w 344174"/>
              <a:gd name="connsiteY28" fmla="*/ 216029 h 637510"/>
              <a:gd name="connsiteX29" fmla="*/ 70330 w 344174"/>
              <a:gd name="connsiteY29" fmla="*/ 199360 h 637510"/>
              <a:gd name="connsiteX30" fmla="*/ 79855 w 344174"/>
              <a:gd name="connsiteY30" fmla="*/ 175548 h 637510"/>
              <a:gd name="connsiteX31" fmla="*/ 84617 w 344174"/>
              <a:gd name="connsiteY31" fmla="*/ 154116 h 637510"/>
              <a:gd name="connsiteX32" fmla="*/ 79855 w 344174"/>
              <a:gd name="connsiteY32" fmla="*/ 132685 h 637510"/>
              <a:gd name="connsiteX33" fmla="*/ 77474 w 344174"/>
              <a:gd name="connsiteY33" fmla="*/ 75535 h 637510"/>
              <a:gd name="connsiteX34" fmla="*/ 75092 w 344174"/>
              <a:gd name="connsiteY34" fmla="*/ 54104 h 637510"/>
              <a:gd name="connsiteX35" fmla="*/ 0 w 344174"/>
              <a:gd name="connsiteY35" fmla="*/ 0 h 637510"/>
              <a:gd name="connsiteX0" fmla="*/ 556940 w 556940"/>
              <a:gd name="connsiteY0" fmla="*/ 663457 h 663457"/>
              <a:gd name="connsiteX1" fmla="*/ 279880 w 556940"/>
              <a:gd name="connsiteY1" fmla="*/ 623223 h 663457"/>
              <a:gd name="connsiteX2" fmla="*/ 258449 w 556940"/>
              <a:gd name="connsiteY2" fmla="*/ 604173 h 663457"/>
              <a:gd name="connsiteX3" fmla="*/ 237017 w 556940"/>
              <a:gd name="connsiteY3" fmla="*/ 604173 h 663457"/>
              <a:gd name="connsiteX4" fmla="*/ 222730 w 556940"/>
              <a:gd name="connsiteY4" fmla="*/ 582741 h 663457"/>
              <a:gd name="connsiteX5" fmla="*/ 222730 w 556940"/>
              <a:gd name="connsiteY5" fmla="*/ 561310 h 663457"/>
              <a:gd name="connsiteX6" fmla="*/ 222730 w 556940"/>
              <a:gd name="connsiteY6" fmla="*/ 542260 h 663457"/>
              <a:gd name="connsiteX7" fmla="*/ 201299 w 556940"/>
              <a:gd name="connsiteY7" fmla="*/ 535116 h 663457"/>
              <a:gd name="connsiteX8" fmla="*/ 198917 w 556940"/>
              <a:gd name="connsiteY8" fmla="*/ 516066 h 663457"/>
              <a:gd name="connsiteX9" fmla="*/ 187011 w 556940"/>
              <a:gd name="connsiteY9" fmla="*/ 494635 h 663457"/>
              <a:gd name="connsiteX10" fmla="*/ 201299 w 556940"/>
              <a:gd name="connsiteY10" fmla="*/ 477966 h 663457"/>
              <a:gd name="connsiteX11" fmla="*/ 201299 w 556940"/>
              <a:gd name="connsiteY11" fmla="*/ 463679 h 663457"/>
              <a:gd name="connsiteX12" fmla="*/ 184630 w 556940"/>
              <a:gd name="connsiteY12" fmla="*/ 451773 h 663457"/>
              <a:gd name="connsiteX13" fmla="*/ 179867 w 556940"/>
              <a:gd name="connsiteY13" fmla="*/ 435104 h 663457"/>
              <a:gd name="connsiteX14" fmla="*/ 175105 w 556940"/>
              <a:gd name="connsiteY14" fmla="*/ 418435 h 663457"/>
              <a:gd name="connsiteX15" fmla="*/ 156055 w 556940"/>
              <a:gd name="connsiteY15" fmla="*/ 408910 h 663457"/>
              <a:gd name="connsiteX16" fmla="*/ 137005 w 556940"/>
              <a:gd name="connsiteY16" fmla="*/ 404148 h 663457"/>
              <a:gd name="connsiteX17" fmla="*/ 132242 w 556940"/>
              <a:gd name="connsiteY17" fmla="*/ 373191 h 663457"/>
              <a:gd name="connsiteX18" fmla="*/ 134624 w 556940"/>
              <a:gd name="connsiteY18" fmla="*/ 344616 h 663457"/>
              <a:gd name="connsiteX19" fmla="*/ 146530 w 556940"/>
              <a:gd name="connsiteY19" fmla="*/ 325566 h 663457"/>
              <a:gd name="connsiteX20" fmla="*/ 146530 w 556940"/>
              <a:gd name="connsiteY20" fmla="*/ 308898 h 663457"/>
              <a:gd name="connsiteX21" fmla="*/ 122717 w 556940"/>
              <a:gd name="connsiteY21" fmla="*/ 301754 h 663457"/>
              <a:gd name="connsiteX22" fmla="*/ 108430 w 556940"/>
              <a:gd name="connsiteY22" fmla="*/ 289848 h 663457"/>
              <a:gd name="connsiteX23" fmla="*/ 106049 w 556940"/>
              <a:gd name="connsiteY23" fmla="*/ 275560 h 663457"/>
              <a:gd name="connsiteX24" fmla="*/ 115574 w 556940"/>
              <a:gd name="connsiteY24" fmla="*/ 258891 h 663457"/>
              <a:gd name="connsiteX25" fmla="*/ 115574 w 556940"/>
              <a:gd name="connsiteY25" fmla="*/ 242223 h 663457"/>
              <a:gd name="connsiteX26" fmla="*/ 103667 w 556940"/>
              <a:gd name="connsiteY26" fmla="*/ 232698 h 663457"/>
              <a:gd name="connsiteX27" fmla="*/ 72711 w 556940"/>
              <a:gd name="connsiteY27" fmla="*/ 230316 h 663457"/>
              <a:gd name="connsiteX28" fmla="*/ 60805 w 556940"/>
              <a:gd name="connsiteY28" fmla="*/ 216029 h 663457"/>
              <a:gd name="connsiteX29" fmla="*/ 70330 w 556940"/>
              <a:gd name="connsiteY29" fmla="*/ 199360 h 663457"/>
              <a:gd name="connsiteX30" fmla="*/ 79855 w 556940"/>
              <a:gd name="connsiteY30" fmla="*/ 175548 h 663457"/>
              <a:gd name="connsiteX31" fmla="*/ 84617 w 556940"/>
              <a:gd name="connsiteY31" fmla="*/ 154116 h 663457"/>
              <a:gd name="connsiteX32" fmla="*/ 79855 w 556940"/>
              <a:gd name="connsiteY32" fmla="*/ 132685 h 663457"/>
              <a:gd name="connsiteX33" fmla="*/ 77474 w 556940"/>
              <a:gd name="connsiteY33" fmla="*/ 75535 h 663457"/>
              <a:gd name="connsiteX34" fmla="*/ 75092 w 556940"/>
              <a:gd name="connsiteY34" fmla="*/ 54104 h 663457"/>
              <a:gd name="connsiteX35" fmla="*/ 0 w 556940"/>
              <a:gd name="connsiteY35" fmla="*/ 0 h 66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6940" h="663457">
                <a:moveTo>
                  <a:pt x="556940" y="663457"/>
                </a:moveTo>
                <a:lnTo>
                  <a:pt x="279880" y="623223"/>
                </a:lnTo>
                <a:lnTo>
                  <a:pt x="258449" y="604173"/>
                </a:lnTo>
                <a:lnTo>
                  <a:pt x="237017" y="604173"/>
                </a:lnTo>
                <a:lnTo>
                  <a:pt x="222730" y="582741"/>
                </a:lnTo>
                <a:lnTo>
                  <a:pt x="222730" y="561310"/>
                </a:lnTo>
                <a:lnTo>
                  <a:pt x="222730" y="542260"/>
                </a:lnTo>
                <a:lnTo>
                  <a:pt x="201299" y="535116"/>
                </a:lnTo>
                <a:lnTo>
                  <a:pt x="198917" y="516066"/>
                </a:lnTo>
                <a:lnTo>
                  <a:pt x="187011" y="494635"/>
                </a:lnTo>
                <a:lnTo>
                  <a:pt x="201299" y="477966"/>
                </a:lnTo>
                <a:lnTo>
                  <a:pt x="201299" y="463679"/>
                </a:lnTo>
                <a:lnTo>
                  <a:pt x="184630" y="451773"/>
                </a:lnTo>
                <a:lnTo>
                  <a:pt x="179867" y="435104"/>
                </a:lnTo>
                <a:lnTo>
                  <a:pt x="175105" y="418435"/>
                </a:lnTo>
                <a:lnTo>
                  <a:pt x="156055" y="408910"/>
                </a:lnTo>
                <a:lnTo>
                  <a:pt x="137005" y="404148"/>
                </a:lnTo>
                <a:lnTo>
                  <a:pt x="132242" y="373191"/>
                </a:lnTo>
                <a:lnTo>
                  <a:pt x="134624" y="344616"/>
                </a:lnTo>
                <a:lnTo>
                  <a:pt x="146530" y="325566"/>
                </a:lnTo>
                <a:lnTo>
                  <a:pt x="146530" y="308898"/>
                </a:lnTo>
                <a:lnTo>
                  <a:pt x="122717" y="301754"/>
                </a:lnTo>
                <a:lnTo>
                  <a:pt x="108430" y="289848"/>
                </a:lnTo>
                <a:lnTo>
                  <a:pt x="106049" y="275560"/>
                </a:lnTo>
                <a:lnTo>
                  <a:pt x="115574" y="258891"/>
                </a:lnTo>
                <a:lnTo>
                  <a:pt x="115574" y="242223"/>
                </a:lnTo>
                <a:lnTo>
                  <a:pt x="103667" y="232698"/>
                </a:lnTo>
                <a:lnTo>
                  <a:pt x="72711" y="230316"/>
                </a:lnTo>
                <a:lnTo>
                  <a:pt x="60805" y="216029"/>
                </a:lnTo>
                <a:lnTo>
                  <a:pt x="70330" y="199360"/>
                </a:lnTo>
                <a:lnTo>
                  <a:pt x="79855" y="175548"/>
                </a:lnTo>
                <a:lnTo>
                  <a:pt x="84617" y="154116"/>
                </a:lnTo>
                <a:lnTo>
                  <a:pt x="79855" y="132685"/>
                </a:lnTo>
                <a:cubicBezTo>
                  <a:pt x="79061" y="113635"/>
                  <a:pt x="78268" y="94585"/>
                  <a:pt x="77474" y="75535"/>
                </a:cubicBezTo>
                <a:lnTo>
                  <a:pt x="75092" y="54104"/>
                </a:lnTo>
                <a:cubicBezTo>
                  <a:pt x="57630" y="40610"/>
                  <a:pt x="17462" y="13494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470" name="フリーフォーム 674">
            <a:extLst>
              <a:ext uri="{FF2B5EF4-FFF2-40B4-BE49-F238E27FC236}">
                <a16:creationId xmlns:a16="http://schemas.microsoft.com/office/drawing/2014/main" id="{5087BE34-9532-488F-9E65-EAF937A4FD78}"/>
              </a:ext>
            </a:extLst>
          </p:cNvPr>
          <p:cNvSpPr/>
          <p:nvPr/>
        </p:nvSpPr>
        <p:spPr>
          <a:xfrm>
            <a:off x="2980275" y="6800850"/>
            <a:ext cx="1187450" cy="1254125"/>
          </a:xfrm>
          <a:custGeom>
            <a:avLst/>
            <a:gdLst>
              <a:gd name="connsiteX0" fmla="*/ 0 w 1397793"/>
              <a:gd name="connsiteY0" fmla="*/ 0 h 1023938"/>
              <a:gd name="connsiteX1" fmla="*/ 57150 w 1397793"/>
              <a:gd name="connsiteY1" fmla="*/ 52388 h 1023938"/>
              <a:gd name="connsiteX2" fmla="*/ 111918 w 1397793"/>
              <a:gd name="connsiteY2" fmla="*/ 88106 h 1023938"/>
              <a:gd name="connsiteX3" fmla="*/ 145256 w 1397793"/>
              <a:gd name="connsiteY3" fmla="*/ 138113 h 1023938"/>
              <a:gd name="connsiteX4" fmla="*/ 216693 w 1397793"/>
              <a:gd name="connsiteY4" fmla="*/ 173831 h 1023938"/>
              <a:gd name="connsiteX5" fmla="*/ 278606 w 1397793"/>
              <a:gd name="connsiteY5" fmla="*/ 211931 h 1023938"/>
              <a:gd name="connsiteX6" fmla="*/ 342900 w 1397793"/>
              <a:gd name="connsiteY6" fmla="*/ 226219 h 1023938"/>
              <a:gd name="connsiteX7" fmla="*/ 388143 w 1397793"/>
              <a:gd name="connsiteY7" fmla="*/ 245269 h 1023938"/>
              <a:gd name="connsiteX8" fmla="*/ 404812 w 1397793"/>
              <a:gd name="connsiteY8" fmla="*/ 278606 h 1023938"/>
              <a:gd name="connsiteX9" fmla="*/ 402431 w 1397793"/>
              <a:gd name="connsiteY9" fmla="*/ 314325 h 1023938"/>
              <a:gd name="connsiteX10" fmla="*/ 409575 w 1397793"/>
              <a:gd name="connsiteY10" fmla="*/ 345281 h 1023938"/>
              <a:gd name="connsiteX11" fmla="*/ 461962 w 1397793"/>
              <a:gd name="connsiteY11" fmla="*/ 376238 h 1023938"/>
              <a:gd name="connsiteX12" fmla="*/ 535781 w 1397793"/>
              <a:gd name="connsiteY12" fmla="*/ 423863 h 1023938"/>
              <a:gd name="connsiteX13" fmla="*/ 559593 w 1397793"/>
              <a:gd name="connsiteY13" fmla="*/ 428625 h 1023938"/>
              <a:gd name="connsiteX14" fmla="*/ 590550 w 1397793"/>
              <a:gd name="connsiteY14" fmla="*/ 428625 h 1023938"/>
              <a:gd name="connsiteX15" fmla="*/ 616743 w 1397793"/>
              <a:gd name="connsiteY15" fmla="*/ 438150 h 1023938"/>
              <a:gd name="connsiteX16" fmla="*/ 645318 w 1397793"/>
              <a:gd name="connsiteY16" fmla="*/ 452438 h 1023938"/>
              <a:gd name="connsiteX17" fmla="*/ 664368 w 1397793"/>
              <a:gd name="connsiteY17" fmla="*/ 452438 h 1023938"/>
              <a:gd name="connsiteX18" fmla="*/ 683418 w 1397793"/>
              <a:gd name="connsiteY18" fmla="*/ 454819 h 1023938"/>
              <a:gd name="connsiteX19" fmla="*/ 709612 w 1397793"/>
              <a:gd name="connsiteY19" fmla="*/ 485775 h 1023938"/>
              <a:gd name="connsiteX20" fmla="*/ 709612 w 1397793"/>
              <a:gd name="connsiteY20" fmla="*/ 485775 h 1023938"/>
              <a:gd name="connsiteX21" fmla="*/ 759618 w 1397793"/>
              <a:gd name="connsiteY21" fmla="*/ 485775 h 1023938"/>
              <a:gd name="connsiteX22" fmla="*/ 788193 w 1397793"/>
              <a:gd name="connsiteY22" fmla="*/ 469106 h 1023938"/>
              <a:gd name="connsiteX23" fmla="*/ 814387 w 1397793"/>
              <a:gd name="connsiteY23" fmla="*/ 466725 h 1023938"/>
              <a:gd name="connsiteX24" fmla="*/ 840581 w 1397793"/>
              <a:gd name="connsiteY24" fmla="*/ 476250 h 1023938"/>
              <a:gd name="connsiteX25" fmla="*/ 876300 w 1397793"/>
              <a:gd name="connsiteY25" fmla="*/ 495300 h 1023938"/>
              <a:gd name="connsiteX26" fmla="*/ 890587 w 1397793"/>
              <a:gd name="connsiteY26" fmla="*/ 514350 h 1023938"/>
              <a:gd name="connsiteX27" fmla="*/ 897731 w 1397793"/>
              <a:gd name="connsiteY27" fmla="*/ 540544 h 1023938"/>
              <a:gd name="connsiteX28" fmla="*/ 919162 w 1397793"/>
              <a:gd name="connsiteY28" fmla="*/ 559594 h 1023938"/>
              <a:gd name="connsiteX29" fmla="*/ 935831 w 1397793"/>
              <a:gd name="connsiteY29" fmla="*/ 573881 h 1023938"/>
              <a:gd name="connsiteX30" fmla="*/ 952500 w 1397793"/>
              <a:gd name="connsiteY30" fmla="*/ 573881 h 1023938"/>
              <a:gd name="connsiteX31" fmla="*/ 957262 w 1397793"/>
              <a:gd name="connsiteY31" fmla="*/ 597694 h 1023938"/>
              <a:gd name="connsiteX32" fmla="*/ 954881 w 1397793"/>
              <a:gd name="connsiteY32" fmla="*/ 611981 h 1023938"/>
              <a:gd name="connsiteX33" fmla="*/ 964406 w 1397793"/>
              <a:gd name="connsiteY33" fmla="*/ 631031 h 1023938"/>
              <a:gd name="connsiteX34" fmla="*/ 952500 w 1397793"/>
              <a:gd name="connsiteY34" fmla="*/ 638175 h 1023938"/>
              <a:gd name="connsiteX35" fmla="*/ 957262 w 1397793"/>
              <a:gd name="connsiteY35" fmla="*/ 645319 h 1023938"/>
              <a:gd name="connsiteX36" fmla="*/ 983456 w 1397793"/>
              <a:gd name="connsiteY36" fmla="*/ 640556 h 1023938"/>
              <a:gd name="connsiteX37" fmla="*/ 995362 w 1397793"/>
              <a:gd name="connsiteY37" fmla="*/ 640556 h 1023938"/>
              <a:gd name="connsiteX38" fmla="*/ 1012031 w 1397793"/>
              <a:gd name="connsiteY38" fmla="*/ 647700 h 1023938"/>
              <a:gd name="connsiteX39" fmla="*/ 1026318 w 1397793"/>
              <a:gd name="connsiteY39" fmla="*/ 654844 h 1023938"/>
              <a:gd name="connsiteX40" fmla="*/ 1052512 w 1397793"/>
              <a:gd name="connsiteY40" fmla="*/ 661988 h 1023938"/>
              <a:gd name="connsiteX41" fmla="*/ 1066800 w 1397793"/>
              <a:gd name="connsiteY41" fmla="*/ 657225 h 1023938"/>
              <a:gd name="connsiteX42" fmla="*/ 1088231 w 1397793"/>
              <a:gd name="connsiteY42" fmla="*/ 669131 h 1023938"/>
              <a:gd name="connsiteX43" fmla="*/ 1107281 w 1397793"/>
              <a:gd name="connsiteY43" fmla="*/ 666750 h 1023938"/>
              <a:gd name="connsiteX44" fmla="*/ 1128712 w 1397793"/>
              <a:gd name="connsiteY44" fmla="*/ 673894 h 1023938"/>
              <a:gd name="connsiteX45" fmla="*/ 1133475 w 1397793"/>
              <a:gd name="connsiteY45" fmla="*/ 685800 h 1023938"/>
              <a:gd name="connsiteX46" fmla="*/ 1147762 w 1397793"/>
              <a:gd name="connsiteY46" fmla="*/ 702469 h 1023938"/>
              <a:gd name="connsiteX47" fmla="*/ 1176337 w 1397793"/>
              <a:gd name="connsiteY47" fmla="*/ 719138 h 1023938"/>
              <a:gd name="connsiteX48" fmla="*/ 1195387 w 1397793"/>
              <a:gd name="connsiteY48" fmla="*/ 733425 h 1023938"/>
              <a:gd name="connsiteX49" fmla="*/ 1202531 w 1397793"/>
              <a:gd name="connsiteY49" fmla="*/ 757238 h 1023938"/>
              <a:gd name="connsiteX50" fmla="*/ 1212056 w 1397793"/>
              <a:gd name="connsiteY50" fmla="*/ 773906 h 1023938"/>
              <a:gd name="connsiteX51" fmla="*/ 1233487 w 1397793"/>
              <a:gd name="connsiteY51" fmla="*/ 773906 h 1023938"/>
              <a:gd name="connsiteX52" fmla="*/ 1247775 w 1397793"/>
              <a:gd name="connsiteY52" fmla="*/ 757238 h 1023938"/>
              <a:gd name="connsiteX53" fmla="*/ 1259681 w 1397793"/>
              <a:gd name="connsiteY53" fmla="*/ 762000 h 1023938"/>
              <a:gd name="connsiteX54" fmla="*/ 1276350 w 1397793"/>
              <a:gd name="connsiteY54" fmla="*/ 778669 h 1023938"/>
              <a:gd name="connsiteX55" fmla="*/ 1273968 w 1397793"/>
              <a:gd name="connsiteY55" fmla="*/ 795338 h 1023938"/>
              <a:gd name="connsiteX56" fmla="*/ 1273968 w 1397793"/>
              <a:gd name="connsiteY56" fmla="*/ 816769 h 1023938"/>
              <a:gd name="connsiteX57" fmla="*/ 1276350 w 1397793"/>
              <a:gd name="connsiteY57" fmla="*/ 852488 h 1023938"/>
              <a:gd name="connsiteX58" fmla="*/ 1304925 w 1397793"/>
              <a:gd name="connsiteY58" fmla="*/ 881063 h 1023938"/>
              <a:gd name="connsiteX59" fmla="*/ 1321593 w 1397793"/>
              <a:gd name="connsiteY59" fmla="*/ 881063 h 1023938"/>
              <a:gd name="connsiteX60" fmla="*/ 1340643 w 1397793"/>
              <a:gd name="connsiteY60" fmla="*/ 892969 h 1023938"/>
              <a:gd name="connsiteX61" fmla="*/ 1359693 w 1397793"/>
              <a:gd name="connsiteY61" fmla="*/ 912019 h 1023938"/>
              <a:gd name="connsiteX62" fmla="*/ 1369218 w 1397793"/>
              <a:gd name="connsiteY62" fmla="*/ 940594 h 1023938"/>
              <a:gd name="connsiteX63" fmla="*/ 1376362 w 1397793"/>
              <a:gd name="connsiteY63" fmla="*/ 969169 h 1023938"/>
              <a:gd name="connsiteX64" fmla="*/ 1381125 w 1397793"/>
              <a:gd name="connsiteY64" fmla="*/ 985838 h 1023938"/>
              <a:gd name="connsiteX65" fmla="*/ 1397793 w 1397793"/>
              <a:gd name="connsiteY65" fmla="*/ 1023938 h 1023938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643061 w 1643061"/>
              <a:gd name="connsiteY65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409700 w 1643061"/>
              <a:gd name="connsiteY65" fmla="*/ 1073944 h 1735932"/>
              <a:gd name="connsiteX66" fmla="*/ 1643061 w 1643061"/>
              <a:gd name="connsiteY66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562100 w 1643061"/>
              <a:gd name="connsiteY65" fmla="*/ 1181100 h 1735932"/>
              <a:gd name="connsiteX66" fmla="*/ 1643061 w 1643061"/>
              <a:gd name="connsiteY66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562100 w 1643061"/>
              <a:gd name="connsiteY65" fmla="*/ 1181100 h 1735932"/>
              <a:gd name="connsiteX66" fmla="*/ 1607343 w 1643061"/>
              <a:gd name="connsiteY66" fmla="*/ 1464469 h 1735932"/>
              <a:gd name="connsiteX67" fmla="*/ 1643061 w 1643061"/>
              <a:gd name="connsiteY67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562100 w 1643061"/>
              <a:gd name="connsiteY65" fmla="*/ 1181100 h 1735932"/>
              <a:gd name="connsiteX66" fmla="*/ 1493043 w 1643061"/>
              <a:gd name="connsiteY66" fmla="*/ 1433513 h 1735932"/>
              <a:gd name="connsiteX67" fmla="*/ 1643061 w 1643061"/>
              <a:gd name="connsiteY67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493043 w 1643061"/>
              <a:gd name="connsiteY65" fmla="*/ 1097756 h 1735932"/>
              <a:gd name="connsiteX66" fmla="*/ 1562100 w 1643061"/>
              <a:gd name="connsiteY66" fmla="*/ 1181100 h 1735932"/>
              <a:gd name="connsiteX67" fmla="*/ 1493043 w 1643061"/>
              <a:gd name="connsiteY67" fmla="*/ 1433513 h 1735932"/>
              <a:gd name="connsiteX68" fmla="*/ 1643061 w 1643061"/>
              <a:gd name="connsiteY68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459705 w 1643061"/>
              <a:gd name="connsiteY65" fmla="*/ 1121568 h 1735932"/>
              <a:gd name="connsiteX66" fmla="*/ 1562100 w 1643061"/>
              <a:gd name="connsiteY66" fmla="*/ 1181100 h 1735932"/>
              <a:gd name="connsiteX67" fmla="*/ 1493043 w 1643061"/>
              <a:gd name="connsiteY67" fmla="*/ 1433513 h 1735932"/>
              <a:gd name="connsiteX68" fmla="*/ 1643061 w 1643061"/>
              <a:gd name="connsiteY68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459705 w 1643061"/>
              <a:gd name="connsiteY65" fmla="*/ 1121568 h 1735932"/>
              <a:gd name="connsiteX66" fmla="*/ 1526381 w 1643061"/>
              <a:gd name="connsiteY66" fmla="*/ 1154906 h 1735932"/>
              <a:gd name="connsiteX67" fmla="*/ 1562100 w 1643061"/>
              <a:gd name="connsiteY67" fmla="*/ 1181100 h 1735932"/>
              <a:gd name="connsiteX68" fmla="*/ 1493043 w 1643061"/>
              <a:gd name="connsiteY68" fmla="*/ 1433513 h 1735932"/>
              <a:gd name="connsiteX69" fmla="*/ 1643061 w 1643061"/>
              <a:gd name="connsiteY69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459705 w 1643061"/>
              <a:gd name="connsiteY65" fmla="*/ 1121568 h 1735932"/>
              <a:gd name="connsiteX66" fmla="*/ 1519238 w 1643061"/>
              <a:gd name="connsiteY66" fmla="*/ 1173956 h 1735932"/>
              <a:gd name="connsiteX67" fmla="*/ 1562100 w 1643061"/>
              <a:gd name="connsiteY67" fmla="*/ 1181100 h 1735932"/>
              <a:gd name="connsiteX68" fmla="*/ 1493043 w 1643061"/>
              <a:gd name="connsiteY68" fmla="*/ 1433513 h 1735932"/>
              <a:gd name="connsiteX69" fmla="*/ 1643061 w 1643061"/>
              <a:gd name="connsiteY69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416843 w 1643061"/>
              <a:gd name="connsiteY65" fmla="*/ 1050131 h 1735932"/>
              <a:gd name="connsiteX66" fmla="*/ 1459705 w 1643061"/>
              <a:gd name="connsiteY66" fmla="*/ 1121568 h 1735932"/>
              <a:gd name="connsiteX67" fmla="*/ 1519238 w 1643061"/>
              <a:gd name="connsiteY67" fmla="*/ 1173956 h 1735932"/>
              <a:gd name="connsiteX68" fmla="*/ 1562100 w 1643061"/>
              <a:gd name="connsiteY68" fmla="*/ 1181100 h 1735932"/>
              <a:gd name="connsiteX69" fmla="*/ 1493043 w 1643061"/>
              <a:gd name="connsiteY69" fmla="*/ 1433513 h 1735932"/>
              <a:gd name="connsiteX70" fmla="*/ 1643061 w 1643061"/>
              <a:gd name="connsiteY70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59705 w 1643061"/>
              <a:gd name="connsiteY66" fmla="*/ 1121568 h 1735932"/>
              <a:gd name="connsiteX67" fmla="*/ 1519238 w 1643061"/>
              <a:gd name="connsiteY67" fmla="*/ 1173956 h 1735932"/>
              <a:gd name="connsiteX68" fmla="*/ 1562100 w 1643061"/>
              <a:gd name="connsiteY68" fmla="*/ 1181100 h 1735932"/>
              <a:gd name="connsiteX69" fmla="*/ 1493043 w 1643061"/>
              <a:gd name="connsiteY69" fmla="*/ 1433513 h 1735932"/>
              <a:gd name="connsiteX70" fmla="*/ 1643061 w 1643061"/>
              <a:gd name="connsiteY70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19238 w 1643061"/>
              <a:gd name="connsiteY68" fmla="*/ 1173956 h 1735932"/>
              <a:gd name="connsiteX69" fmla="*/ 1562100 w 1643061"/>
              <a:gd name="connsiteY69" fmla="*/ 1181100 h 1735932"/>
              <a:gd name="connsiteX70" fmla="*/ 1493043 w 1643061"/>
              <a:gd name="connsiteY70" fmla="*/ 1433513 h 1735932"/>
              <a:gd name="connsiteX71" fmla="*/ 1643061 w 1643061"/>
              <a:gd name="connsiteY71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19238 w 1643061"/>
              <a:gd name="connsiteY68" fmla="*/ 1173956 h 1735932"/>
              <a:gd name="connsiteX69" fmla="*/ 1562100 w 1643061"/>
              <a:gd name="connsiteY69" fmla="*/ 1181100 h 1735932"/>
              <a:gd name="connsiteX70" fmla="*/ 1493043 w 1643061"/>
              <a:gd name="connsiteY70" fmla="*/ 1433513 h 1735932"/>
              <a:gd name="connsiteX71" fmla="*/ 1643061 w 1643061"/>
              <a:gd name="connsiteY71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493043 w 1643061"/>
              <a:gd name="connsiteY68" fmla="*/ 1145381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493043 w 1643061"/>
              <a:gd name="connsiteY71" fmla="*/ 1433513 h 1735932"/>
              <a:gd name="connsiteX72" fmla="*/ 1643061 w 1643061"/>
              <a:gd name="connsiteY72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493043 w 1643061"/>
              <a:gd name="connsiteY71" fmla="*/ 1433513 h 1735932"/>
              <a:gd name="connsiteX72" fmla="*/ 1643061 w 1643061"/>
              <a:gd name="connsiteY72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545431 w 1643061"/>
              <a:gd name="connsiteY71" fmla="*/ 1226344 h 1735932"/>
              <a:gd name="connsiteX72" fmla="*/ 1493043 w 1643061"/>
              <a:gd name="connsiteY72" fmla="*/ 1433513 h 1735932"/>
              <a:gd name="connsiteX73" fmla="*/ 1643061 w 1643061"/>
              <a:gd name="connsiteY73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602581 w 1643061"/>
              <a:gd name="connsiteY71" fmla="*/ 1250156 h 1735932"/>
              <a:gd name="connsiteX72" fmla="*/ 1493043 w 1643061"/>
              <a:gd name="connsiteY72" fmla="*/ 1433513 h 1735932"/>
              <a:gd name="connsiteX73" fmla="*/ 1643061 w 1643061"/>
              <a:gd name="connsiteY73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602581 w 1643061"/>
              <a:gd name="connsiteY71" fmla="*/ 1250156 h 1735932"/>
              <a:gd name="connsiteX72" fmla="*/ 1583531 w 1643061"/>
              <a:gd name="connsiteY72" fmla="*/ 1209675 h 1735932"/>
              <a:gd name="connsiteX73" fmla="*/ 1493043 w 1643061"/>
              <a:gd name="connsiteY73" fmla="*/ 1433513 h 1735932"/>
              <a:gd name="connsiteX74" fmla="*/ 1643061 w 1643061"/>
              <a:gd name="connsiteY74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602581 w 1643061"/>
              <a:gd name="connsiteY71" fmla="*/ 1250156 h 1735932"/>
              <a:gd name="connsiteX72" fmla="*/ 1600199 w 1643061"/>
              <a:gd name="connsiteY72" fmla="*/ 1319212 h 1735932"/>
              <a:gd name="connsiteX73" fmla="*/ 1493043 w 1643061"/>
              <a:gd name="connsiteY73" fmla="*/ 1433513 h 1735932"/>
              <a:gd name="connsiteX74" fmla="*/ 1643061 w 1643061"/>
              <a:gd name="connsiteY74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571625 w 1643061"/>
              <a:gd name="connsiteY71" fmla="*/ 1209674 h 1735932"/>
              <a:gd name="connsiteX72" fmla="*/ 1600199 w 1643061"/>
              <a:gd name="connsiteY72" fmla="*/ 1319212 h 1735932"/>
              <a:gd name="connsiteX73" fmla="*/ 1493043 w 1643061"/>
              <a:gd name="connsiteY73" fmla="*/ 1433513 h 1735932"/>
              <a:gd name="connsiteX74" fmla="*/ 1643061 w 1643061"/>
              <a:gd name="connsiteY74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571625 w 1643061"/>
              <a:gd name="connsiteY71" fmla="*/ 1209674 h 1735932"/>
              <a:gd name="connsiteX72" fmla="*/ 1595436 w 1643061"/>
              <a:gd name="connsiteY72" fmla="*/ 1247774 h 1735932"/>
              <a:gd name="connsiteX73" fmla="*/ 1493043 w 1643061"/>
              <a:gd name="connsiteY73" fmla="*/ 1433513 h 1735932"/>
              <a:gd name="connsiteX74" fmla="*/ 1643061 w 1643061"/>
              <a:gd name="connsiteY74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571625 w 1643061"/>
              <a:gd name="connsiteY71" fmla="*/ 1209674 h 1735932"/>
              <a:gd name="connsiteX72" fmla="*/ 1595436 w 1643061"/>
              <a:gd name="connsiteY72" fmla="*/ 1247774 h 1735932"/>
              <a:gd name="connsiteX73" fmla="*/ 1581150 w 1643061"/>
              <a:gd name="connsiteY73" fmla="*/ 1276350 h 1735932"/>
              <a:gd name="connsiteX74" fmla="*/ 1493043 w 1643061"/>
              <a:gd name="connsiteY74" fmla="*/ 1433513 h 1735932"/>
              <a:gd name="connsiteX75" fmla="*/ 1643061 w 1643061"/>
              <a:gd name="connsiteY75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571625 w 1643061"/>
              <a:gd name="connsiteY71" fmla="*/ 1209674 h 1735932"/>
              <a:gd name="connsiteX72" fmla="*/ 1595436 w 1643061"/>
              <a:gd name="connsiteY72" fmla="*/ 1247774 h 1735932"/>
              <a:gd name="connsiteX73" fmla="*/ 1569243 w 1643061"/>
              <a:gd name="connsiteY73" fmla="*/ 1273969 h 1735932"/>
              <a:gd name="connsiteX74" fmla="*/ 1493043 w 1643061"/>
              <a:gd name="connsiteY74" fmla="*/ 1433513 h 1735932"/>
              <a:gd name="connsiteX75" fmla="*/ 1643061 w 1643061"/>
              <a:gd name="connsiteY75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571625 w 1643061"/>
              <a:gd name="connsiteY71" fmla="*/ 1209674 h 1735932"/>
              <a:gd name="connsiteX72" fmla="*/ 1595436 w 1643061"/>
              <a:gd name="connsiteY72" fmla="*/ 1247774 h 1735932"/>
              <a:gd name="connsiteX73" fmla="*/ 1569243 w 1643061"/>
              <a:gd name="connsiteY73" fmla="*/ 1273969 h 1735932"/>
              <a:gd name="connsiteX74" fmla="*/ 1519237 w 1643061"/>
              <a:gd name="connsiteY74" fmla="*/ 1373981 h 1735932"/>
              <a:gd name="connsiteX75" fmla="*/ 1493043 w 1643061"/>
              <a:gd name="connsiteY75" fmla="*/ 1433513 h 1735932"/>
              <a:gd name="connsiteX76" fmla="*/ 1643061 w 1643061"/>
              <a:gd name="connsiteY76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571625 w 1643061"/>
              <a:gd name="connsiteY71" fmla="*/ 1209674 h 1735932"/>
              <a:gd name="connsiteX72" fmla="*/ 1595436 w 1643061"/>
              <a:gd name="connsiteY72" fmla="*/ 1247774 h 1735932"/>
              <a:gd name="connsiteX73" fmla="*/ 1569243 w 1643061"/>
              <a:gd name="connsiteY73" fmla="*/ 1273969 h 1735932"/>
              <a:gd name="connsiteX74" fmla="*/ 1535906 w 1643061"/>
              <a:gd name="connsiteY74" fmla="*/ 1409700 h 1735932"/>
              <a:gd name="connsiteX75" fmla="*/ 1493043 w 1643061"/>
              <a:gd name="connsiteY75" fmla="*/ 1433513 h 1735932"/>
              <a:gd name="connsiteX76" fmla="*/ 1643061 w 1643061"/>
              <a:gd name="connsiteY76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571625 w 1643061"/>
              <a:gd name="connsiteY71" fmla="*/ 1209674 h 1735932"/>
              <a:gd name="connsiteX72" fmla="*/ 1595436 w 1643061"/>
              <a:gd name="connsiteY72" fmla="*/ 1247774 h 1735932"/>
              <a:gd name="connsiteX73" fmla="*/ 1569243 w 1643061"/>
              <a:gd name="connsiteY73" fmla="*/ 1273969 h 1735932"/>
              <a:gd name="connsiteX74" fmla="*/ 1557337 w 1643061"/>
              <a:gd name="connsiteY74" fmla="*/ 1331119 h 1735932"/>
              <a:gd name="connsiteX75" fmla="*/ 1535906 w 1643061"/>
              <a:gd name="connsiteY75" fmla="*/ 1409700 h 1735932"/>
              <a:gd name="connsiteX76" fmla="*/ 1493043 w 1643061"/>
              <a:gd name="connsiteY76" fmla="*/ 1433513 h 1735932"/>
              <a:gd name="connsiteX77" fmla="*/ 1643061 w 1643061"/>
              <a:gd name="connsiteY77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571625 w 1643061"/>
              <a:gd name="connsiteY71" fmla="*/ 1209674 h 1735932"/>
              <a:gd name="connsiteX72" fmla="*/ 1595436 w 1643061"/>
              <a:gd name="connsiteY72" fmla="*/ 1247774 h 1735932"/>
              <a:gd name="connsiteX73" fmla="*/ 1569243 w 1643061"/>
              <a:gd name="connsiteY73" fmla="*/ 1273969 h 1735932"/>
              <a:gd name="connsiteX74" fmla="*/ 1535906 w 1643061"/>
              <a:gd name="connsiteY74" fmla="*/ 1347788 h 1735932"/>
              <a:gd name="connsiteX75" fmla="*/ 1535906 w 1643061"/>
              <a:gd name="connsiteY75" fmla="*/ 1409700 h 1735932"/>
              <a:gd name="connsiteX76" fmla="*/ 1493043 w 1643061"/>
              <a:gd name="connsiteY76" fmla="*/ 1433513 h 1735932"/>
              <a:gd name="connsiteX77" fmla="*/ 1643061 w 1643061"/>
              <a:gd name="connsiteY77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571625 w 1643061"/>
              <a:gd name="connsiteY71" fmla="*/ 1209674 h 1735932"/>
              <a:gd name="connsiteX72" fmla="*/ 1595436 w 1643061"/>
              <a:gd name="connsiteY72" fmla="*/ 1247774 h 1735932"/>
              <a:gd name="connsiteX73" fmla="*/ 1569243 w 1643061"/>
              <a:gd name="connsiteY73" fmla="*/ 1273969 h 1735932"/>
              <a:gd name="connsiteX74" fmla="*/ 1562100 w 1643061"/>
              <a:gd name="connsiteY74" fmla="*/ 1300163 h 1735932"/>
              <a:gd name="connsiteX75" fmla="*/ 1535906 w 1643061"/>
              <a:gd name="connsiteY75" fmla="*/ 1347788 h 1735932"/>
              <a:gd name="connsiteX76" fmla="*/ 1535906 w 1643061"/>
              <a:gd name="connsiteY76" fmla="*/ 1409700 h 1735932"/>
              <a:gd name="connsiteX77" fmla="*/ 1493043 w 1643061"/>
              <a:gd name="connsiteY77" fmla="*/ 1433513 h 1735932"/>
              <a:gd name="connsiteX78" fmla="*/ 1643061 w 1643061"/>
              <a:gd name="connsiteY78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571625 w 1643061"/>
              <a:gd name="connsiteY71" fmla="*/ 1209674 h 1735932"/>
              <a:gd name="connsiteX72" fmla="*/ 1595436 w 1643061"/>
              <a:gd name="connsiteY72" fmla="*/ 1247774 h 1735932"/>
              <a:gd name="connsiteX73" fmla="*/ 1569243 w 1643061"/>
              <a:gd name="connsiteY73" fmla="*/ 1273969 h 1735932"/>
              <a:gd name="connsiteX74" fmla="*/ 1571625 w 1643061"/>
              <a:gd name="connsiteY74" fmla="*/ 1319213 h 1735932"/>
              <a:gd name="connsiteX75" fmla="*/ 1535906 w 1643061"/>
              <a:gd name="connsiteY75" fmla="*/ 1347788 h 1735932"/>
              <a:gd name="connsiteX76" fmla="*/ 1535906 w 1643061"/>
              <a:gd name="connsiteY76" fmla="*/ 1409700 h 1735932"/>
              <a:gd name="connsiteX77" fmla="*/ 1493043 w 1643061"/>
              <a:gd name="connsiteY77" fmla="*/ 1433513 h 1735932"/>
              <a:gd name="connsiteX78" fmla="*/ 1643061 w 1643061"/>
              <a:gd name="connsiteY78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571625 w 1643061"/>
              <a:gd name="connsiteY71" fmla="*/ 1209674 h 1735932"/>
              <a:gd name="connsiteX72" fmla="*/ 1595436 w 1643061"/>
              <a:gd name="connsiteY72" fmla="*/ 1247774 h 1735932"/>
              <a:gd name="connsiteX73" fmla="*/ 1569243 w 1643061"/>
              <a:gd name="connsiteY73" fmla="*/ 1273969 h 1735932"/>
              <a:gd name="connsiteX74" fmla="*/ 1571625 w 1643061"/>
              <a:gd name="connsiteY74" fmla="*/ 1319213 h 1735932"/>
              <a:gd name="connsiteX75" fmla="*/ 1535906 w 1643061"/>
              <a:gd name="connsiteY75" fmla="*/ 1347788 h 1735932"/>
              <a:gd name="connsiteX76" fmla="*/ 1535906 w 1643061"/>
              <a:gd name="connsiteY76" fmla="*/ 1378744 h 1735932"/>
              <a:gd name="connsiteX77" fmla="*/ 1535906 w 1643061"/>
              <a:gd name="connsiteY77" fmla="*/ 1409700 h 1735932"/>
              <a:gd name="connsiteX78" fmla="*/ 1493043 w 1643061"/>
              <a:gd name="connsiteY78" fmla="*/ 1433513 h 1735932"/>
              <a:gd name="connsiteX79" fmla="*/ 1643061 w 1643061"/>
              <a:gd name="connsiteY79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571625 w 1643061"/>
              <a:gd name="connsiteY71" fmla="*/ 1209674 h 1735932"/>
              <a:gd name="connsiteX72" fmla="*/ 1595436 w 1643061"/>
              <a:gd name="connsiteY72" fmla="*/ 1247774 h 1735932"/>
              <a:gd name="connsiteX73" fmla="*/ 1569243 w 1643061"/>
              <a:gd name="connsiteY73" fmla="*/ 1273969 h 1735932"/>
              <a:gd name="connsiteX74" fmla="*/ 1571625 w 1643061"/>
              <a:gd name="connsiteY74" fmla="*/ 1319213 h 1735932"/>
              <a:gd name="connsiteX75" fmla="*/ 1535906 w 1643061"/>
              <a:gd name="connsiteY75" fmla="*/ 1347788 h 1735932"/>
              <a:gd name="connsiteX76" fmla="*/ 1535906 w 1643061"/>
              <a:gd name="connsiteY76" fmla="*/ 1378744 h 1735932"/>
              <a:gd name="connsiteX77" fmla="*/ 1526381 w 1643061"/>
              <a:gd name="connsiteY77" fmla="*/ 1412081 h 1735932"/>
              <a:gd name="connsiteX78" fmla="*/ 1493043 w 1643061"/>
              <a:gd name="connsiteY78" fmla="*/ 1433513 h 1735932"/>
              <a:gd name="connsiteX79" fmla="*/ 1643061 w 1643061"/>
              <a:gd name="connsiteY79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571625 w 1643061"/>
              <a:gd name="connsiteY71" fmla="*/ 1209674 h 1735932"/>
              <a:gd name="connsiteX72" fmla="*/ 1595436 w 1643061"/>
              <a:gd name="connsiteY72" fmla="*/ 1247774 h 1735932"/>
              <a:gd name="connsiteX73" fmla="*/ 1569243 w 1643061"/>
              <a:gd name="connsiteY73" fmla="*/ 1273969 h 1735932"/>
              <a:gd name="connsiteX74" fmla="*/ 1571625 w 1643061"/>
              <a:gd name="connsiteY74" fmla="*/ 1319213 h 1735932"/>
              <a:gd name="connsiteX75" fmla="*/ 1535906 w 1643061"/>
              <a:gd name="connsiteY75" fmla="*/ 1347788 h 1735932"/>
              <a:gd name="connsiteX76" fmla="*/ 1535906 w 1643061"/>
              <a:gd name="connsiteY76" fmla="*/ 1378744 h 1735932"/>
              <a:gd name="connsiteX77" fmla="*/ 1526381 w 1643061"/>
              <a:gd name="connsiteY77" fmla="*/ 1412081 h 1735932"/>
              <a:gd name="connsiteX78" fmla="*/ 1493043 w 1643061"/>
              <a:gd name="connsiteY78" fmla="*/ 1433513 h 1735932"/>
              <a:gd name="connsiteX79" fmla="*/ 1578768 w 1643061"/>
              <a:gd name="connsiteY79" fmla="*/ 1593056 h 1735932"/>
              <a:gd name="connsiteX80" fmla="*/ 1643061 w 1643061"/>
              <a:gd name="connsiteY80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571625 w 1643061"/>
              <a:gd name="connsiteY71" fmla="*/ 1209674 h 1735932"/>
              <a:gd name="connsiteX72" fmla="*/ 1595436 w 1643061"/>
              <a:gd name="connsiteY72" fmla="*/ 1247774 h 1735932"/>
              <a:gd name="connsiteX73" fmla="*/ 1569243 w 1643061"/>
              <a:gd name="connsiteY73" fmla="*/ 1273969 h 1735932"/>
              <a:gd name="connsiteX74" fmla="*/ 1571625 w 1643061"/>
              <a:gd name="connsiteY74" fmla="*/ 1319213 h 1735932"/>
              <a:gd name="connsiteX75" fmla="*/ 1535906 w 1643061"/>
              <a:gd name="connsiteY75" fmla="*/ 1347788 h 1735932"/>
              <a:gd name="connsiteX76" fmla="*/ 1535906 w 1643061"/>
              <a:gd name="connsiteY76" fmla="*/ 1378744 h 1735932"/>
              <a:gd name="connsiteX77" fmla="*/ 1526381 w 1643061"/>
              <a:gd name="connsiteY77" fmla="*/ 1412081 h 1735932"/>
              <a:gd name="connsiteX78" fmla="*/ 1493043 w 1643061"/>
              <a:gd name="connsiteY78" fmla="*/ 1433513 h 1735932"/>
              <a:gd name="connsiteX79" fmla="*/ 1616868 w 1643061"/>
              <a:gd name="connsiteY79" fmla="*/ 1628775 h 1735932"/>
              <a:gd name="connsiteX80" fmla="*/ 1643061 w 1643061"/>
              <a:gd name="connsiteY80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571625 w 1643061"/>
              <a:gd name="connsiteY71" fmla="*/ 1209674 h 1735932"/>
              <a:gd name="connsiteX72" fmla="*/ 1595436 w 1643061"/>
              <a:gd name="connsiteY72" fmla="*/ 1247774 h 1735932"/>
              <a:gd name="connsiteX73" fmla="*/ 1569243 w 1643061"/>
              <a:gd name="connsiteY73" fmla="*/ 1273969 h 1735932"/>
              <a:gd name="connsiteX74" fmla="*/ 1571625 w 1643061"/>
              <a:gd name="connsiteY74" fmla="*/ 1319213 h 1735932"/>
              <a:gd name="connsiteX75" fmla="*/ 1535906 w 1643061"/>
              <a:gd name="connsiteY75" fmla="*/ 1347788 h 1735932"/>
              <a:gd name="connsiteX76" fmla="*/ 1535906 w 1643061"/>
              <a:gd name="connsiteY76" fmla="*/ 1378744 h 1735932"/>
              <a:gd name="connsiteX77" fmla="*/ 1526381 w 1643061"/>
              <a:gd name="connsiteY77" fmla="*/ 1412081 h 1735932"/>
              <a:gd name="connsiteX78" fmla="*/ 1493043 w 1643061"/>
              <a:gd name="connsiteY78" fmla="*/ 1433513 h 1735932"/>
              <a:gd name="connsiteX79" fmla="*/ 1559718 w 1643061"/>
              <a:gd name="connsiteY79" fmla="*/ 1535906 h 1735932"/>
              <a:gd name="connsiteX80" fmla="*/ 1616868 w 1643061"/>
              <a:gd name="connsiteY80" fmla="*/ 1628775 h 1735932"/>
              <a:gd name="connsiteX81" fmla="*/ 1643061 w 1643061"/>
              <a:gd name="connsiteY81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571625 w 1643061"/>
              <a:gd name="connsiteY71" fmla="*/ 1209674 h 1735932"/>
              <a:gd name="connsiteX72" fmla="*/ 1595436 w 1643061"/>
              <a:gd name="connsiteY72" fmla="*/ 1247774 h 1735932"/>
              <a:gd name="connsiteX73" fmla="*/ 1569243 w 1643061"/>
              <a:gd name="connsiteY73" fmla="*/ 1273969 h 1735932"/>
              <a:gd name="connsiteX74" fmla="*/ 1571625 w 1643061"/>
              <a:gd name="connsiteY74" fmla="*/ 1319213 h 1735932"/>
              <a:gd name="connsiteX75" fmla="*/ 1535906 w 1643061"/>
              <a:gd name="connsiteY75" fmla="*/ 1347788 h 1735932"/>
              <a:gd name="connsiteX76" fmla="*/ 1535906 w 1643061"/>
              <a:gd name="connsiteY76" fmla="*/ 1378744 h 1735932"/>
              <a:gd name="connsiteX77" fmla="*/ 1526381 w 1643061"/>
              <a:gd name="connsiteY77" fmla="*/ 1412081 h 1735932"/>
              <a:gd name="connsiteX78" fmla="*/ 1493043 w 1643061"/>
              <a:gd name="connsiteY78" fmla="*/ 1433513 h 1735932"/>
              <a:gd name="connsiteX79" fmla="*/ 1562099 w 1643061"/>
              <a:gd name="connsiteY79" fmla="*/ 1569244 h 1735932"/>
              <a:gd name="connsiteX80" fmla="*/ 1616868 w 1643061"/>
              <a:gd name="connsiteY80" fmla="*/ 1628775 h 1735932"/>
              <a:gd name="connsiteX81" fmla="*/ 1643061 w 1643061"/>
              <a:gd name="connsiteY81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571625 w 1643061"/>
              <a:gd name="connsiteY71" fmla="*/ 1209674 h 1735932"/>
              <a:gd name="connsiteX72" fmla="*/ 1595436 w 1643061"/>
              <a:gd name="connsiteY72" fmla="*/ 1247774 h 1735932"/>
              <a:gd name="connsiteX73" fmla="*/ 1569243 w 1643061"/>
              <a:gd name="connsiteY73" fmla="*/ 1273969 h 1735932"/>
              <a:gd name="connsiteX74" fmla="*/ 1571625 w 1643061"/>
              <a:gd name="connsiteY74" fmla="*/ 1319213 h 1735932"/>
              <a:gd name="connsiteX75" fmla="*/ 1535906 w 1643061"/>
              <a:gd name="connsiteY75" fmla="*/ 1347788 h 1735932"/>
              <a:gd name="connsiteX76" fmla="*/ 1535906 w 1643061"/>
              <a:gd name="connsiteY76" fmla="*/ 1378744 h 1735932"/>
              <a:gd name="connsiteX77" fmla="*/ 1526381 w 1643061"/>
              <a:gd name="connsiteY77" fmla="*/ 1412081 h 1735932"/>
              <a:gd name="connsiteX78" fmla="*/ 1493043 w 1643061"/>
              <a:gd name="connsiteY78" fmla="*/ 1433513 h 1735932"/>
              <a:gd name="connsiteX79" fmla="*/ 1531143 w 1643061"/>
              <a:gd name="connsiteY79" fmla="*/ 1502569 h 1735932"/>
              <a:gd name="connsiteX80" fmla="*/ 1562099 w 1643061"/>
              <a:gd name="connsiteY80" fmla="*/ 1569244 h 1735932"/>
              <a:gd name="connsiteX81" fmla="*/ 1616868 w 1643061"/>
              <a:gd name="connsiteY81" fmla="*/ 1628775 h 1735932"/>
              <a:gd name="connsiteX82" fmla="*/ 1643061 w 1643061"/>
              <a:gd name="connsiteY82" fmla="*/ 1735932 h 1735932"/>
              <a:gd name="connsiteX0" fmla="*/ 0 w 1643061"/>
              <a:gd name="connsiteY0" fmla="*/ 0 h 1735932"/>
              <a:gd name="connsiteX1" fmla="*/ 57150 w 1643061"/>
              <a:gd name="connsiteY1" fmla="*/ 52388 h 1735932"/>
              <a:gd name="connsiteX2" fmla="*/ 111918 w 1643061"/>
              <a:gd name="connsiteY2" fmla="*/ 88106 h 1735932"/>
              <a:gd name="connsiteX3" fmla="*/ 145256 w 1643061"/>
              <a:gd name="connsiteY3" fmla="*/ 138113 h 1735932"/>
              <a:gd name="connsiteX4" fmla="*/ 216693 w 1643061"/>
              <a:gd name="connsiteY4" fmla="*/ 173831 h 1735932"/>
              <a:gd name="connsiteX5" fmla="*/ 278606 w 1643061"/>
              <a:gd name="connsiteY5" fmla="*/ 211931 h 1735932"/>
              <a:gd name="connsiteX6" fmla="*/ 342900 w 1643061"/>
              <a:gd name="connsiteY6" fmla="*/ 226219 h 1735932"/>
              <a:gd name="connsiteX7" fmla="*/ 388143 w 1643061"/>
              <a:gd name="connsiteY7" fmla="*/ 245269 h 1735932"/>
              <a:gd name="connsiteX8" fmla="*/ 404812 w 1643061"/>
              <a:gd name="connsiteY8" fmla="*/ 278606 h 1735932"/>
              <a:gd name="connsiteX9" fmla="*/ 402431 w 1643061"/>
              <a:gd name="connsiteY9" fmla="*/ 314325 h 1735932"/>
              <a:gd name="connsiteX10" fmla="*/ 409575 w 1643061"/>
              <a:gd name="connsiteY10" fmla="*/ 345281 h 1735932"/>
              <a:gd name="connsiteX11" fmla="*/ 461962 w 1643061"/>
              <a:gd name="connsiteY11" fmla="*/ 376238 h 1735932"/>
              <a:gd name="connsiteX12" fmla="*/ 535781 w 1643061"/>
              <a:gd name="connsiteY12" fmla="*/ 423863 h 1735932"/>
              <a:gd name="connsiteX13" fmla="*/ 559593 w 1643061"/>
              <a:gd name="connsiteY13" fmla="*/ 428625 h 1735932"/>
              <a:gd name="connsiteX14" fmla="*/ 590550 w 1643061"/>
              <a:gd name="connsiteY14" fmla="*/ 428625 h 1735932"/>
              <a:gd name="connsiteX15" fmla="*/ 616743 w 1643061"/>
              <a:gd name="connsiteY15" fmla="*/ 438150 h 1735932"/>
              <a:gd name="connsiteX16" fmla="*/ 645318 w 1643061"/>
              <a:gd name="connsiteY16" fmla="*/ 452438 h 1735932"/>
              <a:gd name="connsiteX17" fmla="*/ 664368 w 1643061"/>
              <a:gd name="connsiteY17" fmla="*/ 452438 h 1735932"/>
              <a:gd name="connsiteX18" fmla="*/ 683418 w 1643061"/>
              <a:gd name="connsiteY18" fmla="*/ 454819 h 1735932"/>
              <a:gd name="connsiteX19" fmla="*/ 709612 w 1643061"/>
              <a:gd name="connsiteY19" fmla="*/ 485775 h 1735932"/>
              <a:gd name="connsiteX20" fmla="*/ 709612 w 1643061"/>
              <a:gd name="connsiteY20" fmla="*/ 485775 h 1735932"/>
              <a:gd name="connsiteX21" fmla="*/ 759618 w 1643061"/>
              <a:gd name="connsiteY21" fmla="*/ 485775 h 1735932"/>
              <a:gd name="connsiteX22" fmla="*/ 788193 w 1643061"/>
              <a:gd name="connsiteY22" fmla="*/ 469106 h 1735932"/>
              <a:gd name="connsiteX23" fmla="*/ 814387 w 1643061"/>
              <a:gd name="connsiteY23" fmla="*/ 466725 h 1735932"/>
              <a:gd name="connsiteX24" fmla="*/ 840581 w 1643061"/>
              <a:gd name="connsiteY24" fmla="*/ 476250 h 1735932"/>
              <a:gd name="connsiteX25" fmla="*/ 876300 w 1643061"/>
              <a:gd name="connsiteY25" fmla="*/ 495300 h 1735932"/>
              <a:gd name="connsiteX26" fmla="*/ 890587 w 1643061"/>
              <a:gd name="connsiteY26" fmla="*/ 514350 h 1735932"/>
              <a:gd name="connsiteX27" fmla="*/ 897731 w 1643061"/>
              <a:gd name="connsiteY27" fmla="*/ 540544 h 1735932"/>
              <a:gd name="connsiteX28" fmla="*/ 919162 w 1643061"/>
              <a:gd name="connsiteY28" fmla="*/ 559594 h 1735932"/>
              <a:gd name="connsiteX29" fmla="*/ 935831 w 1643061"/>
              <a:gd name="connsiteY29" fmla="*/ 573881 h 1735932"/>
              <a:gd name="connsiteX30" fmla="*/ 952500 w 1643061"/>
              <a:gd name="connsiteY30" fmla="*/ 573881 h 1735932"/>
              <a:gd name="connsiteX31" fmla="*/ 957262 w 1643061"/>
              <a:gd name="connsiteY31" fmla="*/ 597694 h 1735932"/>
              <a:gd name="connsiteX32" fmla="*/ 954881 w 1643061"/>
              <a:gd name="connsiteY32" fmla="*/ 611981 h 1735932"/>
              <a:gd name="connsiteX33" fmla="*/ 964406 w 1643061"/>
              <a:gd name="connsiteY33" fmla="*/ 631031 h 1735932"/>
              <a:gd name="connsiteX34" fmla="*/ 952500 w 1643061"/>
              <a:gd name="connsiteY34" fmla="*/ 638175 h 1735932"/>
              <a:gd name="connsiteX35" fmla="*/ 957262 w 1643061"/>
              <a:gd name="connsiteY35" fmla="*/ 645319 h 1735932"/>
              <a:gd name="connsiteX36" fmla="*/ 983456 w 1643061"/>
              <a:gd name="connsiteY36" fmla="*/ 640556 h 1735932"/>
              <a:gd name="connsiteX37" fmla="*/ 995362 w 1643061"/>
              <a:gd name="connsiteY37" fmla="*/ 640556 h 1735932"/>
              <a:gd name="connsiteX38" fmla="*/ 1012031 w 1643061"/>
              <a:gd name="connsiteY38" fmla="*/ 647700 h 1735932"/>
              <a:gd name="connsiteX39" fmla="*/ 1026318 w 1643061"/>
              <a:gd name="connsiteY39" fmla="*/ 654844 h 1735932"/>
              <a:gd name="connsiteX40" fmla="*/ 1052512 w 1643061"/>
              <a:gd name="connsiteY40" fmla="*/ 661988 h 1735932"/>
              <a:gd name="connsiteX41" fmla="*/ 1066800 w 1643061"/>
              <a:gd name="connsiteY41" fmla="*/ 657225 h 1735932"/>
              <a:gd name="connsiteX42" fmla="*/ 1088231 w 1643061"/>
              <a:gd name="connsiteY42" fmla="*/ 669131 h 1735932"/>
              <a:gd name="connsiteX43" fmla="*/ 1107281 w 1643061"/>
              <a:gd name="connsiteY43" fmla="*/ 666750 h 1735932"/>
              <a:gd name="connsiteX44" fmla="*/ 1128712 w 1643061"/>
              <a:gd name="connsiteY44" fmla="*/ 673894 h 1735932"/>
              <a:gd name="connsiteX45" fmla="*/ 1133475 w 1643061"/>
              <a:gd name="connsiteY45" fmla="*/ 685800 h 1735932"/>
              <a:gd name="connsiteX46" fmla="*/ 1147762 w 1643061"/>
              <a:gd name="connsiteY46" fmla="*/ 702469 h 1735932"/>
              <a:gd name="connsiteX47" fmla="*/ 1176337 w 1643061"/>
              <a:gd name="connsiteY47" fmla="*/ 719138 h 1735932"/>
              <a:gd name="connsiteX48" fmla="*/ 1195387 w 1643061"/>
              <a:gd name="connsiteY48" fmla="*/ 733425 h 1735932"/>
              <a:gd name="connsiteX49" fmla="*/ 1202531 w 1643061"/>
              <a:gd name="connsiteY49" fmla="*/ 757238 h 1735932"/>
              <a:gd name="connsiteX50" fmla="*/ 1212056 w 1643061"/>
              <a:gd name="connsiteY50" fmla="*/ 773906 h 1735932"/>
              <a:gd name="connsiteX51" fmla="*/ 1233487 w 1643061"/>
              <a:gd name="connsiteY51" fmla="*/ 773906 h 1735932"/>
              <a:gd name="connsiteX52" fmla="*/ 1247775 w 1643061"/>
              <a:gd name="connsiteY52" fmla="*/ 757238 h 1735932"/>
              <a:gd name="connsiteX53" fmla="*/ 1259681 w 1643061"/>
              <a:gd name="connsiteY53" fmla="*/ 762000 h 1735932"/>
              <a:gd name="connsiteX54" fmla="*/ 1276350 w 1643061"/>
              <a:gd name="connsiteY54" fmla="*/ 778669 h 1735932"/>
              <a:gd name="connsiteX55" fmla="*/ 1273968 w 1643061"/>
              <a:gd name="connsiteY55" fmla="*/ 795338 h 1735932"/>
              <a:gd name="connsiteX56" fmla="*/ 1273968 w 1643061"/>
              <a:gd name="connsiteY56" fmla="*/ 816769 h 1735932"/>
              <a:gd name="connsiteX57" fmla="*/ 1276350 w 1643061"/>
              <a:gd name="connsiteY57" fmla="*/ 852488 h 1735932"/>
              <a:gd name="connsiteX58" fmla="*/ 1304925 w 1643061"/>
              <a:gd name="connsiteY58" fmla="*/ 881063 h 1735932"/>
              <a:gd name="connsiteX59" fmla="*/ 1321593 w 1643061"/>
              <a:gd name="connsiteY59" fmla="*/ 881063 h 1735932"/>
              <a:gd name="connsiteX60" fmla="*/ 1340643 w 1643061"/>
              <a:gd name="connsiteY60" fmla="*/ 892969 h 1735932"/>
              <a:gd name="connsiteX61" fmla="*/ 1359693 w 1643061"/>
              <a:gd name="connsiteY61" fmla="*/ 912019 h 1735932"/>
              <a:gd name="connsiteX62" fmla="*/ 1369218 w 1643061"/>
              <a:gd name="connsiteY62" fmla="*/ 940594 h 1735932"/>
              <a:gd name="connsiteX63" fmla="*/ 1376362 w 1643061"/>
              <a:gd name="connsiteY63" fmla="*/ 969169 h 1735932"/>
              <a:gd name="connsiteX64" fmla="*/ 1381125 w 1643061"/>
              <a:gd name="connsiteY64" fmla="*/ 985838 h 1735932"/>
              <a:gd name="connsiteX65" fmla="*/ 1395412 w 1643061"/>
              <a:gd name="connsiteY65" fmla="*/ 1042987 h 1735932"/>
              <a:gd name="connsiteX66" fmla="*/ 1440656 w 1643061"/>
              <a:gd name="connsiteY66" fmla="*/ 1090613 h 1735932"/>
              <a:gd name="connsiteX67" fmla="*/ 1459705 w 1643061"/>
              <a:gd name="connsiteY67" fmla="*/ 1121568 h 1735932"/>
              <a:gd name="connsiteX68" fmla="*/ 1502568 w 1643061"/>
              <a:gd name="connsiteY68" fmla="*/ 1154906 h 1735932"/>
              <a:gd name="connsiteX69" fmla="*/ 1519238 w 1643061"/>
              <a:gd name="connsiteY69" fmla="*/ 1173956 h 1735932"/>
              <a:gd name="connsiteX70" fmla="*/ 1562100 w 1643061"/>
              <a:gd name="connsiteY70" fmla="*/ 1181100 h 1735932"/>
              <a:gd name="connsiteX71" fmla="*/ 1571625 w 1643061"/>
              <a:gd name="connsiteY71" fmla="*/ 1209674 h 1735932"/>
              <a:gd name="connsiteX72" fmla="*/ 1595436 w 1643061"/>
              <a:gd name="connsiteY72" fmla="*/ 1247774 h 1735932"/>
              <a:gd name="connsiteX73" fmla="*/ 1569243 w 1643061"/>
              <a:gd name="connsiteY73" fmla="*/ 1273969 h 1735932"/>
              <a:gd name="connsiteX74" fmla="*/ 1571625 w 1643061"/>
              <a:gd name="connsiteY74" fmla="*/ 1319213 h 1735932"/>
              <a:gd name="connsiteX75" fmla="*/ 1535906 w 1643061"/>
              <a:gd name="connsiteY75" fmla="*/ 1347788 h 1735932"/>
              <a:gd name="connsiteX76" fmla="*/ 1535906 w 1643061"/>
              <a:gd name="connsiteY76" fmla="*/ 1378744 h 1735932"/>
              <a:gd name="connsiteX77" fmla="*/ 1526381 w 1643061"/>
              <a:gd name="connsiteY77" fmla="*/ 1412081 h 1735932"/>
              <a:gd name="connsiteX78" fmla="*/ 1493043 w 1643061"/>
              <a:gd name="connsiteY78" fmla="*/ 1433513 h 1735932"/>
              <a:gd name="connsiteX79" fmla="*/ 1547812 w 1643061"/>
              <a:gd name="connsiteY79" fmla="*/ 1512094 h 1735932"/>
              <a:gd name="connsiteX80" fmla="*/ 1562099 w 1643061"/>
              <a:gd name="connsiteY80" fmla="*/ 1569244 h 1735932"/>
              <a:gd name="connsiteX81" fmla="*/ 1616868 w 1643061"/>
              <a:gd name="connsiteY81" fmla="*/ 1628775 h 1735932"/>
              <a:gd name="connsiteX82" fmla="*/ 1643061 w 1643061"/>
              <a:gd name="connsiteY82" fmla="*/ 1735932 h 173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643061" h="1735932">
                <a:moveTo>
                  <a:pt x="0" y="0"/>
                </a:moveTo>
                <a:lnTo>
                  <a:pt x="57150" y="52388"/>
                </a:lnTo>
                <a:lnTo>
                  <a:pt x="111918" y="88106"/>
                </a:lnTo>
                <a:lnTo>
                  <a:pt x="145256" y="138113"/>
                </a:lnTo>
                <a:lnTo>
                  <a:pt x="216693" y="173831"/>
                </a:lnTo>
                <a:lnTo>
                  <a:pt x="278606" y="211931"/>
                </a:lnTo>
                <a:lnTo>
                  <a:pt x="342900" y="226219"/>
                </a:lnTo>
                <a:lnTo>
                  <a:pt x="388143" y="245269"/>
                </a:lnTo>
                <a:lnTo>
                  <a:pt x="404812" y="278606"/>
                </a:lnTo>
                <a:lnTo>
                  <a:pt x="402431" y="314325"/>
                </a:lnTo>
                <a:lnTo>
                  <a:pt x="409575" y="345281"/>
                </a:lnTo>
                <a:lnTo>
                  <a:pt x="461962" y="376238"/>
                </a:lnTo>
                <a:lnTo>
                  <a:pt x="535781" y="423863"/>
                </a:lnTo>
                <a:lnTo>
                  <a:pt x="559593" y="428625"/>
                </a:lnTo>
                <a:lnTo>
                  <a:pt x="590550" y="428625"/>
                </a:lnTo>
                <a:lnTo>
                  <a:pt x="616743" y="438150"/>
                </a:lnTo>
                <a:lnTo>
                  <a:pt x="645318" y="452438"/>
                </a:lnTo>
                <a:lnTo>
                  <a:pt x="664368" y="452438"/>
                </a:lnTo>
                <a:lnTo>
                  <a:pt x="683418" y="454819"/>
                </a:lnTo>
                <a:lnTo>
                  <a:pt x="709612" y="485775"/>
                </a:lnTo>
                <a:lnTo>
                  <a:pt x="709612" y="485775"/>
                </a:lnTo>
                <a:lnTo>
                  <a:pt x="759618" y="485775"/>
                </a:lnTo>
                <a:lnTo>
                  <a:pt x="788193" y="469106"/>
                </a:lnTo>
                <a:lnTo>
                  <a:pt x="814387" y="466725"/>
                </a:lnTo>
                <a:lnTo>
                  <a:pt x="840581" y="476250"/>
                </a:lnTo>
                <a:lnTo>
                  <a:pt x="876300" y="495300"/>
                </a:lnTo>
                <a:lnTo>
                  <a:pt x="890587" y="514350"/>
                </a:lnTo>
                <a:lnTo>
                  <a:pt x="897731" y="540544"/>
                </a:lnTo>
                <a:lnTo>
                  <a:pt x="919162" y="559594"/>
                </a:lnTo>
                <a:lnTo>
                  <a:pt x="935831" y="573881"/>
                </a:lnTo>
                <a:lnTo>
                  <a:pt x="952500" y="573881"/>
                </a:lnTo>
                <a:lnTo>
                  <a:pt x="957262" y="597694"/>
                </a:lnTo>
                <a:lnTo>
                  <a:pt x="954881" y="611981"/>
                </a:lnTo>
                <a:lnTo>
                  <a:pt x="964406" y="631031"/>
                </a:lnTo>
                <a:lnTo>
                  <a:pt x="952500" y="638175"/>
                </a:lnTo>
                <a:lnTo>
                  <a:pt x="957262" y="645319"/>
                </a:lnTo>
                <a:lnTo>
                  <a:pt x="983456" y="640556"/>
                </a:lnTo>
                <a:lnTo>
                  <a:pt x="995362" y="640556"/>
                </a:lnTo>
                <a:lnTo>
                  <a:pt x="1012031" y="647700"/>
                </a:lnTo>
                <a:lnTo>
                  <a:pt x="1026318" y="654844"/>
                </a:lnTo>
                <a:lnTo>
                  <a:pt x="1052512" y="661988"/>
                </a:lnTo>
                <a:lnTo>
                  <a:pt x="1066800" y="657225"/>
                </a:lnTo>
                <a:lnTo>
                  <a:pt x="1088231" y="669131"/>
                </a:lnTo>
                <a:lnTo>
                  <a:pt x="1107281" y="666750"/>
                </a:lnTo>
                <a:lnTo>
                  <a:pt x="1128712" y="673894"/>
                </a:lnTo>
                <a:lnTo>
                  <a:pt x="1133475" y="685800"/>
                </a:lnTo>
                <a:lnTo>
                  <a:pt x="1147762" y="702469"/>
                </a:lnTo>
                <a:lnTo>
                  <a:pt x="1176337" y="719138"/>
                </a:lnTo>
                <a:lnTo>
                  <a:pt x="1195387" y="733425"/>
                </a:lnTo>
                <a:lnTo>
                  <a:pt x="1202531" y="757238"/>
                </a:lnTo>
                <a:lnTo>
                  <a:pt x="1212056" y="773906"/>
                </a:lnTo>
                <a:lnTo>
                  <a:pt x="1233487" y="773906"/>
                </a:lnTo>
                <a:lnTo>
                  <a:pt x="1247775" y="757238"/>
                </a:lnTo>
                <a:lnTo>
                  <a:pt x="1259681" y="762000"/>
                </a:lnTo>
                <a:lnTo>
                  <a:pt x="1276350" y="778669"/>
                </a:lnTo>
                <a:lnTo>
                  <a:pt x="1273968" y="795338"/>
                </a:lnTo>
                <a:lnTo>
                  <a:pt x="1273968" y="816769"/>
                </a:lnTo>
                <a:lnTo>
                  <a:pt x="1276350" y="852488"/>
                </a:lnTo>
                <a:lnTo>
                  <a:pt x="1304925" y="881063"/>
                </a:lnTo>
                <a:lnTo>
                  <a:pt x="1321593" y="881063"/>
                </a:lnTo>
                <a:lnTo>
                  <a:pt x="1340643" y="892969"/>
                </a:lnTo>
                <a:lnTo>
                  <a:pt x="1359693" y="912019"/>
                </a:lnTo>
                <a:lnTo>
                  <a:pt x="1369218" y="940594"/>
                </a:lnTo>
                <a:lnTo>
                  <a:pt x="1376362" y="969169"/>
                </a:lnTo>
                <a:lnTo>
                  <a:pt x="1381125" y="985838"/>
                </a:lnTo>
                <a:lnTo>
                  <a:pt x="1395412" y="1042987"/>
                </a:lnTo>
                <a:lnTo>
                  <a:pt x="1440656" y="1090613"/>
                </a:lnTo>
                <a:lnTo>
                  <a:pt x="1459705" y="1121568"/>
                </a:lnTo>
                <a:lnTo>
                  <a:pt x="1502568" y="1154906"/>
                </a:lnTo>
                <a:lnTo>
                  <a:pt x="1519238" y="1173956"/>
                </a:lnTo>
                <a:lnTo>
                  <a:pt x="1562100" y="1181100"/>
                </a:lnTo>
                <a:lnTo>
                  <a:pt x="1571625" y="1209674"/>
                </a:lnTo>
                <a:lnTo>
                  <a:pt x="1595436" y="1247774"/>
                </a:lnTo>
                <a:lnTo>
                  <a:pt x="1569243" y="1273969"/>
                </a:lnTo>
                <a:lnTo>
                  <a:pt x="1571625" y="1319213"/>
                </a:lnTo>
                <a:lnTo>
                  <a:pt x="1535906" y="1347788"/>
                </a:lnTo>
                <a:lnTo>
                  <a:pt x="1535906" y="1378744"/>
                </a:lnTo>
                <a:lnTo>
                  <a:pt x="1526381" y="1412081"/>
                </a:lnTo>
                <a:lnTo>
                  <a:pt x="1493043" y="1433513"/>
                </a:lnTo>
                <a:lnTo>
                  <a:pt x="1547812" y="1512094"/>
                </a:lnTo>
                <a:lnTo>
                  <a:pt x="1562099" y="1569244"/>
                </a:lnTo>
                <a:lnTo>
                  <a:pt x="1616868" y="1628775"/>
                </a:lnTo>
                <a:lnTo>
                  <a:pt x="1643061" y="1735932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471" name="フリーフォーム 675">
            <a:extLst>
              <a:ext uri="{FF2B5EF4-FFF2-40B4-BE49-F238E27FC236}">
                <a16:creationId xmlns:a16="http://schemas.microsoft.com/office/drawing/2014/main" id="{482D6046-FA6E-4E8A-96F6-43D1D6D22FCA}"/>
              </a:ext>
            </a:extLst>
          </p:cNvPr>
          <p:cNvSpPr/>
          <p:nvPr/>
        </p:nvSpPr>
        <p:spPr>
          <a:xfrm>
            <a:off x="3297775" y="7056438"/>
            <a:ext cx="419100" cy="1216025"/>
          </a:xfrm>
          <a:custGeom>
            <a:avLst/>
            <a:gdLst>
              <a:gd name="connsiteX0" fmla="*/ 297656 w 304800"/>
              <a:gd name="connsiteY0" fmla="*/ 1114425 h 1114425"/>
              <a:gd name="connsiteX1" fmla="*/ 302419 w 304800"/>
              <a:gd name="connsiteY1" fmla="*/ 1062038 h 1114425"/>
              <a:gd name="connsiteX2" fmla="*/ 297656 w 304800"/>
              <a:gd name="connsiteY2" fmla="*/ 1052513 h 1114425"/>
              <a:gd name="connsiteX3" fmla="*/ 304800 w 304800"/>
              <a:gd name="connsiteY3" fmla="*/ 1040607 h 1114425"/>
              <a:gd name="connsiteX4" fmla="*/ 290512 w 304800"/>
              <a:gd name="connsiteY4" fmla="*/ 1023938 h 1114425"/>
              <a:gd name="connsiteX5" fmla="*/ 278606 w 304800"/>
              <a:gd name="connsiteY5" fmla="*/ 1014413 h 1114425"/>
              <a:gd name="connsiteX6" fmla="*/ 257175 w 304800"/>
              <a:gd name="connsiteY6" fmla="*/ 1007269 h 1114425"/>
              <a:gd name="connsiteX7" fmla="*/ 228600 w 304800"/>
              <a:gd name="connsiteY7" fmla="*/ 1002507 h 1114425"/>
              <a:gd name="connsiteX8" fmla="*/ 207169 w 304800"/>
              <a:gd name="connsiteY8" fmla="*/ 1000125 h 1114425"/>
              <a:gd name="connsiteX9" fmla="*/ 188119 w 304800"/>
              <a:gd name="connsiteY9" fmla="*/ 983457 h 1114425"/>
              <a:gd name="connsiteX10" fmla="*/ 169069 w 304800"/>
              <a:gd name="connsiteY10" fmla="*/ 978694 h 1114425"/>
              <a:gd name="connsiteX11" fmla="*/ 152400 w 304800"/>
              <a:gd name="connsiteY11" fmla="*/ 969169 h 1114425"/>
              <a:gd name="connsiteX12" fmla="*/ 128587 w 304800"/>
              <a:gd name="connsiteY12" fmla="*/ 964407 h 1114425"/>
              <a:gd name="connsiteX13" fmla="*/ 90487 w 304800"/>
              <a:gd name="connsiteY13" fmla="*/ 928688 h 1114425"/>
              <a:gd name="connsiteX14" fmla="*/ 78581 w 304800"/>
              <a:gd name="connsiteY14" fmla="*/ 900113 h 1114425"/>
              <a:gd name="connsiteX15" fmla="*/ 76200 w 304800"/>
              <a:gd name="connsiteY15" fmla="*/ 883444 h 1114425"/>
              <a:gd name="connsiteX16" fmla="*/ 80962 w 304800"/>
              <a:gd name="connsiteY16" fmla="*/ 866775 h 1114425"/>
              <a:gd name="connsiteX17" fmla="*/ 88106 w 304800"/>
              <a:gd name="connsiteY17" fmla="*/ 852488 h 1114425"/>
              <a:gd name="connsiteX18" fmla="*/ 88106 w 304800"/>
              <a:gd name="connsiteY18" fmla="*/ 833438 h 1114425"/>
              <a:gd name="connsiteX19" fmla="*/ 95250 w 304800"/>
              <a:gd name="connsiteY19" fmla="*/ 819150 h 1114425"/>
              <a:gd name="connsiteX20" fmla="*/ 114300 w 304800"/>
              <a:gd name="connsiteY20" fmla="*/ 800100 h 1114425"/>
              <a:gd name="connsiteX21" fmla="*/ 119062 w 304800"/>
              <a:gd name="connsiteY21" fmla="*/ 781050 h 1114425"/>
              <a:gd name="connsiteX22" fmla="*/ 116681 w 304800"/>
              <a:gd name="connsiteY22" fmla="*/ 754857 h 1114425"/>
              <a:gd name="connsiteX23" fmla="*/ 114300 w 304800"/>
              <a:gd name="connsiteY23" fmla="*/ 728663 h 1114425"/>
              <a:gd name="connsiteX24" fmla="*/ 107156 w 304800"/>
              <a:gd name="connsiteY24" fmla="*/ 714375 h 1114425"/>
              <a:gd name="connsiteX25" fmla="*/ 95250 w 304800"/>
              <a:gd name="connsiteY25" fmla="*/ 685800 h 1114425"/>
              <a:gd name="connsiteX26" fmla="*/ 83344 w 304800"/>
              <a:gd name="connsiteY26" fmla="*/ 673894 h 1114425"/>
              <a:gd name="connsiteX27" fmla="*/ 83344 w 304800"/>
              <a:gd name="connsiteY27" fmla="*/ 664369 h 1114425"/>
              <a:gd name="connsiteX28" fmla="*/ 95250 w 304800"/>
              <a:gd name="connsiteY28" fmla="*/ 654844 h 1114425"/>
              <a:gd name="connsiteX29" fmla="*/ 100012 w 304800"/>
              <a:gd name="connsiteY29" fmla="*/ 642938 h 1114425"/>
              <a:gd name="connsiteX30" fmla="*/ 100012 w 304800"/>
              <a:gd name="connsiteY30" fmla="*/ 631032 h 1114425"/>
              <a:gd name="connsiteX31" fmla="*/ 95250 w 304800"/>
              <a:gd name="connsiteY31" fmla="*/ 623888 h 1114425"/>
              <a:gd name="connsiteX32" fmla="*/ 97631 w 304800"/>
              <a:gd name="connsiteY32" fmla="*/ 614363 h 1114425"/>
              <a:gd name="connsiteX33" fmla="*/ 97631 w 304800"/>
              <a:gd name="connsiteY33" fmla="*/ 602457 h 1114425"/>
              <a:gd name="connsiteX34" fmla="*/ 88106 w 304800"/>
              <a:gd name="connsiteY34" fmla="*/ 585788 h 1114425"/>
              <a:gd name="connsiteX35" fmla="*/ 95250 w 304800"/>
              <a:gd name="connsiteY35" fmla="*/ 573882 h 1114425"/>
              <a:gd name="connsiteX36" fmla="*/ 104775 w 304800"/>
              <a:gd name="connsiteY36" fmla="*/ 561975 h 1114425"/>
              <a:gd name="connsiteX37" fmla="*/ 114300 w 304800"/>
              <a:gd name="connsiteY37" fmla="*/ 554832 h 1114425"/>
              <a:gd name="connsiteX38" fmla="*/ 121444 w 304800"/>
              <a:gd name="connsiteY38" fmla="*/ 545307 h 1114425"/>
              <a:gd name="connsiteX39" fmla="*/ 116681 w 304800"/>
              <a:gd name="connsiteY39" fmla="*/ 538163 h 1114425"/>
              <a:gd name="connsiteX40" fmla="*/ 102394 w 304800"/>
              <a:gd name="connsiteY40" fmla="*/ 526257 h 1114425"/>
              <a:gd name="connsiteX41" fmla="*/ 102394 w 304800"/>
              <a:gd name="connsiteY41" fmla="*/ 514350 h 1114425"/>
              <a:gd name="connsiteX42" fmla="*/ 104775 w 304800"/>
              <a:gd name="connsiteY42" fmla="*/ 497682 h 1114425"/>
              <a:gd name="connsiteX43" fmla="*/ 109537 w 304800"/>
              <a:gd name="connsiteY43" fmla="*/ 483394 h 1114425"/>
              <a:gd name="connsiteX44" fmla="*/ 109537 w 304800"/>
              <a:gd name="connsiteY44" fmla="*/ 466725 h 1114425"/>
              <a:gd name="connsiteX45" fmla="*/ 92869 w 304800"/>
              <a:gd name="connsiteY45" fmla="*/ 452438 h 1114425"/>
              <a:gd name="connsiteX46" fmla="*/ 90487 w 304800"/>
              <a:gd name="connsiteY46" fmla="*/ 440532 h 1114425"/>
              <a:gd name="connsiteX47" fmla="*/ 100012 w 304800"/>
              <a:gd name="connsiteY47" fmla="*/ 433388 h 1114425"/>
              <a:gd name="connsiteX48" fmla="*/ 109537 w 304800"/>
              <a:gd name="connsiteY48" fmla="*/ 428625 h 1114425"/>
              <a:gd name="connsiteX49" fmla="*/ 109537 w 304800"/>
              <a:gd name="connsiteY49" fmla="*/ 407194 h 1114425"/>
              <a:gd name="connsiteX50" fmla="*/ 114300 w 304800"/>
              <a:gd name="connsiteY50" fmla="*/ 392907 h 1114425"/>
              <a:gd name="connsiteX51" fmla="*/ 109537 w 304800"/>
              <a:gd name="connsiteY51" fmla="*/ 371475 h 1114425"/>
              <a:gd name="connsiteX52" fmla="*/ 104775 w 304800"/>
              <a:gd name="connsiteY52" fmla="*/ 359569 h 1114425"/>
              <a:gd name="connsiteX53" fmla="*/ 107156 w 304800"/>
              <a:gd name="connsiteY53" fmla="*/ 347663 h 1114425"/>
              <a:gd name="connsiteX54" fmla="*/ 104775 w 304800"/>
              <a:gd name="connsiteY54" fmla="*/ 333375 h 1114425"/>
              <a:gd name="connsiteX55" fmla="*/ 95250 w 304800"/>
              <a:gd name="connsiteY55" fmla="*/ 321469 h 1114425"/>
              <a:gd name="connsiteX56" fmla="*/ 76200 w 304800"/>
              <a:gd name="connsiteY56" fmla="*/ 302419 h 1114425"/>
              <a:gd name="connsiteX57" fmla="*/ 66675 w 304800"/>
              <a:gd name="connsiteY57" fmla="*/ 285750 h 1114425"/>
              <a:gd name="connsiteX58" fmla="*/ 73819 w 304800"/>
              <a:gd name="connsiteY58" fmla="*/ 271463 h 1114425"/>
              <a:gd name="connsiteX59" fmla="*/ 88106 w 304800"/>
              <a:gd name="connsiteY59" fmla="*/ 257175 h 1114425"/>
              <a:gd name="connsiteX60" fmla="*/ 109537 w 304800"/>
              <a:gd name="connsiteY60" fmla="*/ 242888 h 1114425"/>
              <a:gd name="connsiteX61" fmla="*/ 109537 w 304800"/>
              <a:gd name="connsiteY61" fmla="*/ 226219 h 1114425"/>
              <a:gd name="connsiteX62" fmla="*/ 102394 w 304800"/>
              <a:gd name="connsiteY62" fmla="*/ 216694 h 1114425"/>
              <a:gd name="connsiteX63" fmla="*/ 85725 w 304800"/>
              <a:gd name="connsiteY63" fmla="*/ 209550 h 1114425"/>
              <a:gd name="connsiteX64" fmla="*/ 73819 w 304800"/>
              <a:gd name="connsiteY64" fmla="*/ 202407 h 1114425"/>
              <a:gd name="connsiteX65" fmla="*/ 73819 w 304800"/>
              <a:gd name="connsiteY65" fmla="*/ 192882 h 1114425"/>
              <a:gd name="connsiteX66" fmla="*/ 78581 w 304800"/>
              <a:gd name="connsiteY66" fmla="*/ 183357 h 1114425"/>
              <a:gd name="connsiteX67" fmla="*/ 80962 w 304800"/>
              <a:gd name="connsiteY67" fmla="*/ 166688 h 1114425"/>
              <a:gd name="connsiteX68" fmla="*/ 69056 w 304800"/>
              <a:gd name="connsiteY68" fmla="*/ 157163 h 1114425"/>
              <a:gd name="connsiteX69" fmla="*/ 52387 w 304800"/>
              <a:gd name="connsiteY69" fmla="*/ 147638 h 1114425"/>
              <a:gd name="connsiteX70" fmla="*/ 26194 w 304800"/>
              <a:gd name="connsiteY70" fmla="*/ 128588 h 1114425"/>
              <a:gd name="connsiteX71" fmla="*/ 11906 w 304800"/>
              <a:gd name="connsiteY71" fmla="*/ 109538 h 1114425"/>
              <a:gd name="connsiteX72" fmla="*/ 7144 w 304800"/>
              <a:gd name="connsiteY72" fmla="*/ 90488 h 1114425"/>
              <a:gd name="connsiteX73" fmla="*/ 4762 w 304800"/>
              <a:gd name="connsiteY73" fmla="*/ 69057 h 1114425"/>
              <a:gd name="connsiteX74" fmla="*/ 14287 w 304800"/>
              <a:gd name="connsiteY74" fmla="*/ 45244 h 1114425"/>
              <a:gd name="connsiteX75" fmla="*/ 14287 w 304800"/>
              <a:gd name="connsiteY75" fmla="*/ 23813 h 1114425"/>
              <a:gd name="connsiteX76" fmla="*/ 9525 w 304800"/>
              <a:gd name="connsiteY76" fmla="*/ 4763 h 1114425"/>
              <a:gd name="connsiteX77" fmla="*/ 0 w 304800"/>
              <a:gd name="connsiteY77" fmla="*/ 0 h 1114425"/>
              <a:gd name="connsiteX0" fmla="*/ 569119 w 576263"/>
              <a:gd name="connsiteY0" fmla="*/ 1666875 h 1666875"/>
              <a:gd name="connsiteX1" fmla="*/ 573882 w 576263"/>
              <a:gd name="connsiteY1" fmla="*/ 1614488 h 1666875"/>
              <a:gd name="connsiteX2" fmla="*/ 569119 w 576263"/>
              <a:gd name="connsiteY2" fmla="*/ 1604963 h 1666875"/>
              <a:gd name="connsiteX3" fmla="*/ 576263 w 576263"/>
              <a:gd name="connsiteY3" fmla="*/ 1593057 h 1666875"/>
              <a:gd name="connsiteX4" fmla="*/ 561975 w 576263"/>
              <a:gd name="connsiteY4" fmla="*/ 1576388 h 1666875"/>
              <a:gd name="connsiteX5" fmla="*/ 550069 w 576263"/>
              <a:gd name="connsiteY5" fmla="*/ 1566863 h 1666875"/>
              <a:gd name="connsiteX6" fmla="*/ 528638 w 576263"/>
              <a:gd name="connsiteY6" fmla="*/ 1559719 h 1666875"/>
              <a:gd name="connsiteX7" fmla="*/ 500063 w 576263"/>
              <a:gd name="connsiteY7" fmla="*/ 1554957 h 1666875"/>
              <a:gd name="connsiteX8" fmla="*/ 478632 w 576263"/>
              <a:gd name="connsiteY8" fmla="*/ 1552575 h 1666875"/>
              <a:gd name="connsiteX9" fmla="*/ 459582 w 576263"/>
              <a:gd name="connsiteY9" fmla="*/ 1535907 h 1666875"/>
              <a:gd name="connsiteX10" fmla="*/ 440532 w 576263"/>
              <a:gd name="connsiteY10" fmla="*/ 1531144 h 1666875"/>
              <a:gd name="connsiteX11" fmla="*/ 423863 w 576263"/>
              <a:gd name="connsiteY11" fmla="*/ 1521619 h 1666875"/>
              <a:gd name="connsiteX12" fmla="*/ 400050 w 576263"/>
              <a:gd name="connsiteY12" fmla="*/ 1516857 h 1666875"/>
              <a:gd name="connsiteX13" fmla="*/ 361950 w 576263"/>
              <a:gd name="connsiteY13" fmla="*/ 1481138 h 1666875"/>
              <a:gd name="connsiteX14" fmla="*/ 350044 w 576263"/>
              <a:gd name="connsiteY14" fmla="*/ 1452563 h 1666875"/>
              <a:gd name="connsiteX15" fmla="*/ 347663 w 576263"/>
              <a:gd name="connsiteY15" fmla="*/ 1435894 h 1666875"/>
              <a:gd name="connsiteX16" fmla="*/ 352425 w 576263"/>
              <a:gd name="connsiteY16" fmla="*/ 1419225 h 1666875"/>
              <a:gd name="connsiteX17" fmla="*/ 359569 w 576263"/>
              <a:gd name="connsiteY17" fmla="*/ 1404938 h 1666875"/>
              <a:gd name="connsiteX18" fmla="*/ 359569 w 576263"/>
              <a:gd name="connsiteY18" fmla="*/ 1385888 h 1666875"/>
              <a:gd name="connsiteX19" fmla="*/ 366713 w 576263"/>
              <a:gd name="connsiteY19" fmla="*/ 1371600 h 1666875"/>
              <a:gd name="connsiteX20" fmla="*/ 385763 w 576263"/>
              <a:gd name="connsiteY20" fmla="*/ 1352550 h 1666875"/>
              <a:gd name="connsiteX21" fmla="*/ 390525 w 576263"/>
              <a:gd name="connsiteY21" fmla="*/ 1333500 h 1666875"/>
              <a:gd name="connsiteX22" fmla="*/ 388144 w 576263"/>
              <a:gd name="connsiteY22" fmla="*/ 1307307 h 1666875"/>
              <a:gd name="connsiteX23" fmla="*/ 385763 w 576263"/>
              <a:gd name="connsiteY23" fmla="*/ 1281113 h 1666875"/>
              <a:gd name="connsiteX24" fmla="*/ 378619 w 576263"/>
              <a:gd name="connsiteY24" fmla="*/ 1266825 h 1666875"/>
              <a:gd name="connsiteX25" fmla="*/ 366713 w 576263"/>
              <a:gd name="connsiteY25" fmla="*/ 1238250 h 1666875"/>
              <a:gd name="connsiteX26" fmla="*/ 354807 w 576263"/>
              <a:gd name="connsiteY26" fmla="*/ 1226344 h 1666875"/>
              <a:gd name="connsiteX27" fmla="*/ 354807 w 576263"/>
              <a:gd name="connsiteY27" fmla="*/ 1216819 h 1666875"/>
              <a:gd name="connsiteX28" fmla="*/ 366713 w 576263"/>
              <a:gd name="connsiteY28" fmla="*/ 1207294 h 1666875"/>
              <a:gd name="connsiteX29" fmla="*/ 371475 w 576263"/>
              <a:gd name="connsiteY29" fmla="*/ 1195388 h 1666875"/>
              <a:gd name="connsiteX30" fmla="*/ 371475 w 576263"/>
              <a:gd name="connsiteY30" fmla="*/ 1183482 h 1666875"/>
              <a:gd name="connsiteX31" fmla="*/ 366713 w 576263"/>
              <a:gd name="connsiteY31" fmla="*/ 1176338 h 1666875"/>
              <a:gd name="connsiteX32" fmla="*/ 369094 w 576263"/>
              <a:gd name="connsiteY32" fmla="*/ 1166813 h 1666875"/>
              <a:gd name="connsiteX33" fmla="*/ 369094 w 576263"/>
              <a:gd name="connsiteY33" fmla="*/ 1154907 h 1666875"/>
              <a:gd name="connsiteX34" fmla="*/ 359569 w 576263"/>
              <a:gd name="connsiteY34" fmla="*/ 1138238 h 1666875"/>
              <a:gd name="connsiteX35" fmla="*/ 366713 w 576263"/>
              <a:gd name="connsiteY35" fmla="*/ 1126332 h 1666875"/>
              <a:gd name="connsiteX36" fmla="*/ 376238 w 576263"/>
              <a:gd name="connsiteY36" fmla="*/ 1114425 h 1666875"/>
              <a:gd name="connsiteX37" fmla="*/ 385763 w 576263"/>
              <a:gd name="connsiteY37" fmla="*/ 1107282 h 1666875"/>
              <a:gd name="connsiteX38" fmla="*/ 392907 w 576263"/>
              <a:gd name="connsiteY38" fmla="*/ 1097757 h 1666875"/>
              <a:gd name="connsiteX39" fmla="*/ 388144 w 576263"/>
              <a:gd name="connsiteY39" fmla="*/ 1090613 h 1666875"/>
              <a:gd name="connsiteX40" fmla="*/ 373857 w 576263"/>
              <a:gd name="connsiteY40" fmla="*/ 1078707 h 1666875"/>
              <a:gd name="connsiteX41" fmla="*/ 373857 w 576263"/>
              <a:gd name="connsiteY41" fmla="*/ 1066800 h 1666875"/>
              <a:gd name="connsiteX42" fmla="*/ 376238 w 576263"/>
              <a:gd name="connsiteY42" fmla="*/ 1050132 h 1666875"/>
              <a:gd name="connsiteX43" fmla="*/ 381000 w 576263"/>
              <a:gd name="connsiteY43" fmla="*/ 1035844 h 1666875"/>
              <a:gd name="connsiteX44" fmla="*/ 381000 w 576263"/>
              <a:gd name="connsiteY44" fmla="*/ 1019175 h 1666875"/>
              <a:gd name="connsiteX45" fmla="*/ 364332 w 576263"/>
              <a:gd name="connsiteY45" fmla="*/ 1004888 h 1666875"/>
              <a:gd name="connsiteX46" fmla="*/ 361950 w 576263"/>
              <a:gd name="connsiteY46" fmla="*/ 992982 h 1666875"/>
              <a:gd name="connsiteX47" fmla="*/ 371475 w 576263"/>
              <a:gd name="connsiteY47" fmla="*/ 985838 h 1666875"/>
              <a:gd name="connsiteX48" fmla="*/ 381000 w 576263"/>
              <a:gd name="connsiteY48" fmla="*/ 981075 h 1666875"/>
              <a:gd name="connsiteX49" fmla="*/ 381000 w 576263"/>
              <a:gd name="connsiteY49" fmla="*/ 959644 h 1666875"/>
              <a:gd name="connsiteX50" fmla="*/ 385763 w 576263"/>
              <a:gd name="connsiteY50" fmla="*/ 945357 h 1666875"/>
              <a:gd name="connsiteX51" fmla="*/ 381000 w 576263"/>
              <a:gd name="connsiteY51" fmla="*/ 923925 h 1666875"/>
              <a:gd name="connsiteX52" fmla="*/ 376238 w 576263"/>
              <a:gd name="connsiteY52" fmla="*/ 912019 h 1666875"/>
              <a:gd name="connsiteX53" fmla="*/ 378619 w 576263"/>
              <a:gd name="connsiteY53" fmla="*/ 900113 h 1666875"/>
              <a:gd name="connsiteX54" fmla="*/ 376238 w 576263"/>
              <a:gd name="connsiteY54" fmla="*/ 885825 h 1666875"/>
              <a:gd name="connsiteX55" fmla="*/ 366713 w 576263"/>
              <a:gd name="connsiteY55" fmla="*/ 873919 h 1666875"/>
              <a:gd name="connsiteX56" fmla="*/ 347663 w 576263"/>
              <a:gd name="connsiteY56" fmla="*/ 854869 h 1666875"/>
              <a:gd name="connsiteX57" fmla="*/ 338138 w 576263"/>
              <a:gd name="connsiteY57" fmla="*/ 838200 h 1666875"/>
              <a:gd name="connsiteX58" fmla="*/ 345282 w 576263"/>
              <a:gd name="connsiteY58" fmla="*/ 823913 h 1666875"/>
              <a:gd name="connsiteX59" fmla="*/ 359569 w 576263"/>
              <a:gd name="connsiteY59" fmla="*/ 809625 h 1666875"/>
              <a:gd name="connsiteX60" fmla="*/ 381000 w 576263"/>
              <a:gd name="connsiteY60" fmla="*/ 795338 h 1666875"/>
              <a:gd name="connsiteX61" fmla="*/ 381000 w 576263"/>
              <a:gd name="connsiteY61" fmla="*/ 778669 h 1666875"/>
              <a:gd name="connsiteX62" fmla="*/ 373857 w 576263"/>
              <a:gd name="connsiteY62" fmla="*/ 769144 h 1666875"/>
              <a:gd name="connsiteX63" fmla="*/ 357188 w 576263"/>
              <a:gd name="connsiteY63" fmla="*/ 762000 h 1666875"/>
              <a:gd name="connsiteX64" fmla="*/ 345282 w 576263"/>
              <a:gd name="connsiteY64" fmla="*/ 754857 h 1666875"/>
              <a:gd name="connsiteX65" fmla="*/ 345282 w 576263"/>
              <a:gd name="connsiteY65" fmla="*/ 745332 h 1666875"/>
              <a:gd name="connsiteX66" fmla="*/ 350044 w 576263"/>
              <a:gd name="connsiteY66" fmla="*/ 735807 h 1666875"/>
              <a:gd name="connsiteX67" fmla="*/ 352425 w 576263"/>
              <a:gd name="connsiteY67" fmla="*/ 719138 h 1666875"/>
              <a:gd name="connsiteX68" fmla="*/ 340519 w 576263"/>
              <a:gd name="connsiteY68" fmla="*/ 709613 h 1666875"/>
              <a:gd name="connsiteX69" fmla="*/ 323850 w 576263"/>
              <a:gd name="connsiteY69" fmla="*/ 700088 h 1666875"/>
              <a:gd name="connsiteX70" fmla="*/ 297657 w 576263"/>
              <a:gd name="connsiteY70" fmla="*/ 681038 h 1666875"/>
              <a:gd name="connsiteX71" fmla="*/ 283369 w 576263"/>
              <a:gd name="connsiteY71" fmla="*/ 661988 h 1666875"/>
              <a:gd name="connsiteX72" fmla="*/ 278607 w 576263"/>
              <a:gd name="connsiteY72" fmla="*/ 642938 h 1666875"/>
              <a:gd name="connsiteX73" fmla="*/ 276225 w 576263"/>
              <a:gd name="connsiteY73" fmla="*/ 621507 h 1666875"/>
              <a:gd name="connsiteX74" fmla="*/ 285750 w 576263"/>
              <a:gd name="connsiteY74" fmla="*/ 597694 h 1666875"/>
              <a:gd name="connsiteX75" fmla="*/ 285750 w 576263"/>
              <a:gd name="connsiteY75" fmla="*/ 576263 h 1666875"/>
              <a:gd name="connsiteX76" fmla="*/ 280988 w 576263"/>
              <a:gd name="connsiteY76" fmla="*/ 557213 h 1666875"/>
              <a:gd name="connsiteX77" fmla="*/ 0 w 576263"/>
              <a:gd name="connsiteY77" fmla="*/ 0 h 1666875"/>
              <a:gd name="connsiteX0" fmla="*/ 569119 w 576263"/>
              <a:gd name="connsiteY0" fmla="*/ 1666875 h 1666875"/>
              <a:gd name="connsiteX1" fmla="*/ 573882 w 576263"/>
              <a:gd name="connsiteY1" fmla="*/ 1614488 h 1666875"/>
              <a:gd name="connsiteX2" fmla="*/ 569119 w 576263"/>
              <a:gd name="connsiteY2" fmla="*/ 1604963 h 1666875"/>
              <a:gd name="connsiteX3" fmla="*/ 576263 w 576263"/>
              <a:gd name="connsiteY3" fmla="*/ 1593057 h 1666875"/>
              <a:gd name="connsiteX4" fmla="*/ 561975 w 576263"/>
              <a:gd name="connsiteY4" fmla="*/ 1576388 h 1666875"/>
              <a:gd name="connsiteX5" fmla="*/ 550069 w 576263"/>
              <a:gd name="connsiteY5" fmla="*/ 1566863 h 1666875"/>
              <a:gd name="connsiteX6" fmla="*/ 528638 w 576263"/>
              <a:gd name="connsiteY6" fmla="*/ 1559719 h 1666875"/>
              <a:gd name="connsiteX7" fmla="*/ 500063 w 576263"/>
              <a:gd name="connsiteY7" fmla="*/ 1554957 h 1666875"/>
              <a:gd name="connsiteX8" fmla="*/ 478632 w 576263"/>
              <a:gd name="connsiteY8" fmla="*/ 1552575 h 1666875"/>
              <a:gd name="connsiteX9" fmla="*/ 459582 w 576263"/>
              <a:gd name="connsiteY9" fmla="*/ 1535907 h 1666875"/>
              <a:gd name="connsiteX10" fmla="*/ 440532 w 576263"/>
              <a:gd name="connsiteY10" fmla="*/ 1531144 h 1666875"/>
              <a:gd name="connsiteX11" fmla="*/ 423863 w 576263"/>
              <a:gd name="connsiteY11" fmla="*/ 1521619 h 1666875"/>
              <a:gd name="connsiteX12" fmla="*/ 400050 w 576263"/>
              <a:gd name="connsiteY12" fmla="*/ 1516857 h 1666875"/>
              <a:gd name="connsiteX13" fmla="*/ 361950 w 576263"/>
              <a:gd name="connsiteY13" fmla="*/ 1481138 h 1666875"/>
              <a:gd name="connsiteX14" fmla="*/ 350044 w 576263"/>
              <a:gd name="connsiteY14" fmla="*/ 1452563 h 1666875"/>
              <a:gd name="connsiteX15" fmla="*/ 347663 w 576263"/>
              <a:gd name="connsiteY15" fmla="*/ 1435894 h 1666875"/>
              <a:gd name="connsiteX16" fmla="*/ 352425 w 576263"/>
              <a:gd name="connsiteY16" fmla="*/ 1419225 h 1666875"/>
              <a:gd name="connsiteX17" fmla="*/ 359569 w 576263"/>
              <a:gd name="connsiteY17" fmla="*/ 1404938 h 1666875"/>
              <a:gd name="connsiteX18" fmla="*/ 359569 w 576263"/>
              <a:gd name="connsiteY18" fmla="*/ 1385888 h 1666875"/>
              <a:gd name="connsiteX19" fmla="*/ 366713 w 576263"/>
              <a:gd name="connsiteY19" fmla="*/ 1371600 h 1666875"/>
              <a:gd name="connsiteX20" fmla="*/ 385763 w 576263"/>
              <a:gd name="connsiteY20" fmla="*/ 1352550 h 1666875"/>
              <a:gd name="connsiteX21" fmla="*/ 390525 w 576263"/>
              <a:gd name="connsiteY21" fmla="*/ 1333500 h 1666875"/>
              <a:gd name="connsiteX22" fmla="*/ 388144 w 576263"/>
              <a:gd name="connsiteY22" fmla="*/ 1307307 h 1666875"/>
              <a:gd name="connsiteX23" fmla="*/ 385763 w 576263"/>
              <a:gd name="connsiteY23" fmla="*/ 1281113 h 1666875"/>
              <a:gd name="connsiteX24" fmla="*/ 378619 w 576263"/>
              <a:gd name="connsiteY24" fmla="*/ 1266825 h 1666875"/>
              <a:gd name="connsiteX25" fmla="*/ 366713 w 576263"/>
              <a:gd name="connsiteY25" fmla="*/ 1238250 h 1666875"/>
              <a:gd name="connsiteX26" fmla="*/ 354807 w 576263"/>
              <a:gd name="connsiteY26" fmla="*/ 1226344 h 1666875"/>
              <a:gd name="connsiteX27" fmla="*/ 354807 w 576263"/>
              <a:gd name="connsiteY27" fmla="*/ 1216819 h 1666875"/>
              <a:gd name="connsiteX28" fmla="*/ 366713 w 576263"/>
              <a:gd name="connsiteY28" fmla="*/ 1207294 h 1666875"/>
              <a:gd name="connsiteX29" fmla="*/ 371475 w 576263"/>
              <a:gd name="connsiteY29" fmla="*/ 1195388 h 1666875"/>
              <a:gd name="connsiteX30" fmla="*/ 371475 w 576263"/>
              <a:gd name="connsiteY30" fmla="*/ 1183482 h 1666875"/>
              <a:gd name="connsiteX31" fmla="*/ 366713 w 576263"/>
              <a:gd name="connsiteY31" fmla="*/ 1176338 h 1666875"/>
              <a:gd name="connsiteX32" fmla="*/ 369094 w 576263"/>
              <a:gd name="connsiteY32" fmla="*/ 1166813 h 1666875"/>
              <a:gd name="connsiteX33" fmla="*/ 369094 w 576263"/>
              <a:gd name="connsiteY33" fmla="*/ 1154907 h 1666875"/>
              <a:gd name="connsiteX34" fmla="*/ 359569 w 576263"/>
              <a:gd name="connsiteY34" fmla="*/ 1138238 h 1666875"/>
              <a:gd name="connsiteX35" fmla="*/ 366713 w 576263"/>
              <a:gd name="connsiteY35" fmla="*/ 1126332 h 1666875"/>
              <a:gd name="connsiteX36" fmla="*/ 376238 w 576263"/>
              <a:gd name="connsiteY36" fmla="*/ 1114425 h 1666875"/>
              <a:gd name="connsiteX37" fmla="*/ 385763 w 576263"/>
              <a:gd name="connsiteY37" fmla="*/ 1107282 h 1666875"/>
              <a:gd name="connsiteX38" fmla="*/ 392907 w 576263"/>
              <a:gd name="connsiteY38" fmla="*/ 1097757 h 1666875"/>
              <a:gd name="connsiteX39" fmla="*/ 388144 w 576263"/>
              <a:gd name="connsiteY39" fmla="*/ 1090613 h 1666875"/>
              <a:gd name="connsiteX40" fmla="*/ 373857 w 576263"/>
              <a:gd name="connsiteY40" fmla="*/ 1078707 h 1666875"/>
              <a:gd name="connsiteX41" fmla="*/ 373857 w 576263"/>
              <a:gd name="connsiteY41" fmla="*/ 1066800 h 1666875"/>
              <a:gd name="connsiteX42" fmla="*/ 376238 w 576263"/>
              <a:gd name="connsiteY42" fmla="*/ 1050132 h 1666875"/>
              <a:gd name="connsiteX43" fmla="*/ 381000 w 576263"/>
              <a:gd name="connsiteY43" fmla="*/ 1035844 h 1666875"/>
              <a:gd name="connsiteX44" fmla="*/ 381000 w 576263"/>
              <a:gd name="connsiteY44" fmla="*/ 1019175 h 1666875"/>
              <a:gd name="connsiteX45" fmla="*/ 364332 w 576263"/>
              <a:gd name="connsiteY45" fmla="*/ 1004888 h 1666875"/>
              <a:gd name="connsiteX46" fmla="*/ 361950 w 576263"/>
              <a:gd name="connsiteY46" fmla="*/ 992982 h 1666875"/>
              <a:gd name="connsiteX47" fmla="*/ 371475 w 576263"/>
              <a:gd name="connsiteY47" fmla="*/ 985838 h 1666875"/>
              <a:gd name="connsiteX48" fmla="*/ 381000 w 576263"/>
              <a:gd name="connsiteY48" fmla="*/ 981075 h 1666875"/>
              <a:gd name="connsiteX49" fmla="*/ 381000 w 576263"/>
              <a:gd name="connsiteY49" fmla="*/ 959644 h 1666875"/>
              <a:gd name="connsiteX50" fmla="*/ 385763 w 576263"/>
              <a:gd name="connsiteY50" fmla="*/ 945357 h 1666875"/>
              <a:gd name="connsiteX51" fmla="*/ 381000 w 576263"/>
              <a:gd name="connsiteY51" fmla="*/ 923925 h 1666875"/>
              <a:gd name="connsiteX52" fmla="*/ 376238 w 576263"/>
              <a:gd name="connsiteY52" fmla="*/ 912019 h 1666875"/>
              <a:gd name="connsiteX53" fmla="*/ 378619 w 576263"/>
              <a:gd name="connsiteY53" fmla="*/ 900113 h 1666875"/>
              <a:gd name="connsiteX54" fmla="*/ 376238 w 576263"/>
              <a:gd name="connsiteY54" fmla="*/ 885825 h 1666875"/>
              <a:gd name="connsiteX55" fmla="*/ 366713 w 576263"/>
              <a:gd name="connsiteY55" fmla="*/ 873919 h 1666875"/>
              <a:gd name="connsiteX56" fmla="*/ 347663 w 576263"/>
              <a:gd name="connsiteY56" fmla="*/ 854869 h 1666875"/>
              <a:gd name="connsiteX57" fmla="*/ 338138 w 576263"/>
              <a:gd name="connsiteY57" fmla="*/ 838200 h 1666875"/>
              <a:gd name="connsiteX58" fmla="*/ 345282 w 576263"/>
              <a:gd name="connsiteY58" fmla="*/ 823913 h 1666875"/>
              <a:gd name="connsiteX59" fmla="*/ 359569 w 576263"/>
              <a:gd name="connsiteY59" fmla="*/ 809625 h 1666875"/>
              <a:gd name="connsiteX60" fmla="*/ 381000 w 576263"/>
              <a:gd name="connsiteY60" fmla="*/ 795338 h 1666875"/>
              <a:gd name="connsiteX61" fmla="*/ 381000 w 576263"/>
              <a:gd name="connsiteY61" fmla="*/ 778669 h 1666875"/>
              <a:gd name="connsiteX62" fmla="*/ 373857 w 576263"/>
              <a:gd name="connsiteY62" fmla="*/ 769144 h 1666875"/>
              <a:gd name="connsiteX63" fmla="*/ 357188 w 576263"/>
              <a:gd name="connsiteY63" fmla="*/ 762000 h 1666875"/>
              <a:gd name="connsiteX64" fmla="*/ 345282 w 576263"/>
              <a:gd name="connsiteY64" fmla="*/ 754857 h 1666875"/>
              <a:gd name="connsiteX65" fmla="*/ 345282 w 576263"/>
              <a:gd name="connsiteY65" fmla="*/ 745332 h 1666875"/>
              <a:gd name="connsiteX66" fmla="*/ 350044 w 576263"/>
              <a:gd name="connsiteY66" fmla="*/ 735807 h 1666875"/>
              <a:gd name="connsiteX67" fmla="*/ 352425 w 576263"/>
              <a:gd name="connsiteY67" fmla="*/ 719138 h 1666875"/>
              <a:gd name="connsiteX68" fmla="*/ 340519 w 576263"/>
              <a:gd name="connsiteY68" fmla="*/ 709613 h 1666875"/>
              <a:gd name="connsiteX69" fmla="*/ 323850 w 576263"/>
              <a:gd name="connsiteY69" fmla="*/ 700088 h 1666875"/>
              <a:gd name="connsiteX70" fmla="*/ 297657 w 576263"/>
              <a:gd name="connsiteY70" fmla="*/ 681038 h 1666875"/>
              <a:gd name="connsiteX71" fmla="*/ 283369 w 576263"/>
              <a:gd name="connsiteY71" fmla="*/ 661988 h 1666875"/>
              <a:gd name="connsiteX72" fmla="*/ 278607 w 576263"/>
              <a:gd name="connsiteY72" fmla="*/ 642938 h 1666875"/>
              <a:gd name="connsiteX73" fmla="*/ 276225 w 576263"/>
              <a:gd name="connsiteY73" fmla="*/ 621507 h 1666875"/>
              <a:gd name="connsiteX74" fmla="*/ 285750 w 576263"/>
              <a:gd name="connsiteY74" fmla="*/ 597694 h 1666875"/>
              <a:gd name="connsiteX75" fmla="*/ 285750 w 576263"/>
              <a:gd name="connsiteY75" fmla="*/ 576263 h 1666875"/>
              <a:gd name="connsiteX76" fmla="*/ 280988 w 576263"/>
              <a:gd name="connsiteY76" fmla="*/ 557213 h 1666875"/>
              <a:gd name="connsiteX77" fmla="*/ 130970 w 576263"/>
              <a:gd name="connsiteY77" fmla="*/ 259557 h 1666875"/>
              <a:gd name="connsiteX78" fmla="*/ 0 w 576263"/>
              <a:gd name="connsiteY78" fmla="*/ 0 h 1666875"/>
              <a:gd name="connsiteX0" fmla="*/ 569119 w 576263"/>
              <a:gd name="connsiteY0" fmla="*/ 1666875 h 1666875"/>
              <a:gd name="connsiteX1" fmla="*/ 573882 w 576263"/>
              <a:gd name="connsiteY1" fmla="*/ 1614488 h 1666875"/>
              <a:gd name="connsiteX2" fmla="*/ 569119 w 576263"/>
              <a:gd name="connsiteY2" fmla="*/ 1604963 h 1666875"/>
              <a:gd name="connsiteX3" fmla="*/ 576263 w 576263"/>
              <a:gd name="connsiteY3" fmla="*/ 1593057 h 1666875"/>
              <a:gd name="connsiteX4" fmla="*/ 561975 w 576263"/>
              <a:gd name="connsiteY4" fmla="*/ 1576388 h 1666875"/>
              <a:gd name="connsiteX5" fmla="*/ 550069 w 576263"/>
              <a:gd name="connsiteY5" fmla="*/ 1566863 h 1666875"/>
              <a:gd name="connsiteX6" fmla="*/ 528638 w 576263"/>
              <a:gd name="connsiteY6" fmla="*/ 1559719 h 1666875"/>
              <a:gd name="connsiteX7" fmla="*/ 500063 w 576263"/>
              <a:gd name="connsiteY7" fmla="*/ 1554957 h 1666875"/>
              <a:gd name="connsiteX8" fmla="*/ 478632 w 576263"/>
              <a:gd name="connsiteY8" fmla="*/ 1552575 h 1666875"/>
              <a:gd name="connsiteX9" fmla="*/ 459582 w 576263"/>
              <a:gd name="connsiteY9" fmla="*/ 1535907 h 1666875"/>
              <a:gd name="connsiteX10" fmla="*/ 440532 w 576263"/>
              <a:gd name="connsiteY10" fmla="*/ 1531144 h 1666875"/>
              <a:gd name="connsiteX11" fmla="*/ 423863 w 576263"/>
              <a:gd name="connsiteY11" fmla="*/ 1521619 h 1666875"/>
              <a:gd name="connsiteX12" fmla="*/ 400050 w 576263"/>
              <a:gd name="connsiteY12" fmla="*/ 1516857 h 1666875"/>
              <a:gd name="connsiteX13" fmla="*/ 361950 w 576263"/>
              <a:gd name="connsiteY13" fmla="*/ 1481138 h 1666875"/>
              <a:gd name="connsiteX14" fmla="*/ 350044 w 576263"/>
              <a:gd name="connsiteY14" fmla="*/ 1452563 h 1666875"/>
              <a:gd name="connsiteX15" fmla="*/ 347663 w 576263"/>
              <a:gd name="connsiteY15" fmla="*/ 1435894 h 1666875"/>
              <a:gd name="connsiteX16" fmla="*/ 352425 w 576263"/>
              <a:gd name="connsiteY16" fmla="*/ 1419225 h 1666875"/>
              <a:gd name="connsiteX17" fmla="*/ 359569 w 576263"/>
              <a:gd name="connsiteY17" fmla="*/ 1404938 h 1666875"/>
              <a:gd name="connsiteX18" fmla="*/ 359569 w 576263"/>
              <a:gd name="connsiteY18" fmla="*/ 1385888 h 1666875"/>
              <a:gd name="connsiteX19" fmla="*/ 366713 w 576263"/>
              <a:gd name="connsiteY19" fmla="*/ 1371600 h 1666875"/>
              <a:gd name="connsiteX20" fmla="*/ 385763 w 576263"/>
              <a:gd name="connsiteY20" fmla="*/ 1352550 h 1666875"/>
              <a:gd name="connsiteX21" fmla="*/ 390525 w 576263"/>
              <a:gd name="connsiteY21" fmla="*/ 1333500 h 1666875"/>
              <a:gd name="connsiteX22" fmla="*/ 388144 w 576263"/>
              <a:gd name="connsiteY22" fmla="*/ 1307307 h 1666875"/>
              <a:gd name="connsiteX23" fmla="*/ 385763 w 576263"/>
              <a:gd name="connsiteY23" fmla="*/ 1281113 h 1666875"/>
              <a:gd name="connsiteX24" fmla="*/ 378619 w 576263"/>
              <a:gd name="connsiteY24" fmla="*/ 1266825 h 1666875"/>
              <a:gd name="connsiteX25" fmla="*/ 366713 w 576263"/>
              <a:gd name="connsiteY25" fmla="*/ 1238250 h 1666875"/>
              <a:gd name="connsiteX26" fmla="*/ 354807 w 576263"/>
              <a:gd name="connsiteY26" fmla="*/ 1226344 h 1666875"/>
              <a:gd name="connsiteX27" fmla="*/ 354807 w 576263"/>
              <a:gd name="connsiteY27" fmla="*/ 1216819 h 1666875"/>
              <a:gd name="connsiteX28" fmla="*/ 366713 w 576263"/>
              <a:gd name="connsiteY28" fmla="*/ 1207294 h 1666875"/>
              <a:gd name="connsiteX29" fmla="*/ 371475 w 576263"/>
              <a:gd name="connsiteY29" fmla="*/ 1195388 h 1666875"/>
              <a:gd name="connsiteX30" fmla="*/ 371475 w 576263"/>
              <a:gd name="connsiteY30" fmla="*/ 1183482 h 1666875"/>
              <a:gd name="connsiteX31" fmla="*/ 366713 w 576263"/>
              <a:gd name="connsiteY31" fmla="*/ 1176338 h 1666875"/>
              <a:gd name="connsiteX32" fmla="*/ 369094 w 576263"/>
              <a:gd name="connsiteY32" fmla="*/ 1166813 h 1666875"/>
              <a:gd name="connsiteX33" fmla="*/ 369094 w 576263"/>
              <a:gd name="connsiteY33" fmla="*/ 1154907 h 1666875"/>
              <a:gd name="connsiteX34" fmla="*/ 359569 w 576263"/>
              <a:gd name="connsiteY34" fmla="*/ 1138238 h 1666875"/>
              <a:gd name="connsiteX35" fmla="*/ 366713 w 576263"/>
              <a:gd name="connsiteY35" fmla="*/ 1126332 h 1666875"/>
              <a:gd name="connsiteX36" fmla="*/ 376238 w 576263"/>
              <a:gd name="connsiteY36" fmla="*/ 1114425 h 1666875"/>
              <a:gd name="connsiteX37" fmla="*/ 385763 w 576263"/>
              <a:gd name="connsiteY37" fmla="*/ 1107282 h 1666875"/>
              <a:gd name="connsiteX38" fmla="*/ 392907 w 576263"/>
              <a:gd name="connsiteY38" fmla="*/ 1097757 h 1666875"/>
              <a:gd name="connsiteX39" fmla="*/ 388144 w 576263"/>
              <a:gd name="connsiteY39" fmla="*/ 1090613 h 1666875"/>
              <a:gd name="connsiteX40" fmla="*/ 373857 w 576263"/>
              <a:gd name="connsiteY40" fmla="*/ 1078707 h 1666875"/>
              <a:gd name="connsiteX41" fmla="*/ 373857 w 576263"/>
              <a:gd name="connsiteY41" fmla="*/ 1066800 h 1666875"/>
              <a:gd name="connsiteX42" fmla="*/ 376238 w 576263"/>
              <a:gd name="connsiteY42" fmla="*/ 1050132 h 1666875"/>
              <a:gd name="connsiteX43" fmla="*/ 381000 w 576263"/>
              <a:gd name="connsiteY43" fmla="*/ 1035844 h 1666875"/>
              <a:gd name="connsiteX44" fmla="*/ 381000 w 576263"/>
              <a:gd name="connsiteY44" fmla="*/ 1019175 h 1666875"/>
              <a:gd name="connsiteX45" fmla="*/ 364332 w 576263"/>
              <a:gd name="connsiteY45" fmla="*/ 1004888 h 1666875"/>
              <a:gd name="connsiteX46" fmla="*/ 361950 w 576263"/>
              <a:gd name="connsiteY46" fmla="*/ 992982 h 1666875"/>
              <a:gd name="connsiteX47" fmla="*/ 371475 w 576263"/>
              <a:gd name="connsiteY47" fmla="*/ 985838 h 1666875"/>
              <a:gd name="connsiteX48" fmla="*/ 381000 w 576263"/>
              <a:gd name="connsiteY48" fmla="*/ 981075 h 1666875"/>
              <a:gd name="connsiteX49" fmla="*/ 381000 w 576263"/>
              <a:gd name="connsiteY49" fmla="*/ 959644 h 1666875"/>
              <a:gd name="connsiteX50" fmla="*/ 385763 w 576263"/>
              <a:gd name="connsiteY50" fmla="*/ 945357 h 1666875"/>
              <a:gd name="connsiteX51" fmla="*/ 381000 w 576263"/>
              <a:gd name="connsiteY51" fmla="*/ 923925 h 1666875"/>
              <a:gd name="connsiteX52" fmla="*/ 376238 w 576263"/>
              <a:gd name="connsiteY52" fmla="*/ 912019 h 1666875"/>
              <a:gd name="connsiteX53" fmla="*/ 378619 w 576263"/>
              <a:gd name="connsiteY53" fmla="*/ 900113 h 1666875"/>
              <a:gd name="connsiteX54" fmla="*/ 376238 w 576263"/>
              <a:gd name="connsiteY54" fmla="*/ 885825 h 1666875"/>
              <a:gd name="connsiteX55" fmla="*/ 366713 w 576263"/>
              <a:gd name="connsiteY55" fmla="*/ 873919 h 1666875"/>
              <a:gd name="connsiteX56" fmla="*/ 347663 w 576263"/>
              <a:gd name="connsiteY56" fmla="*/ 854869 h 1666875"/>
              <a:gd name="connsiteX57" fmla="*/ 338138 w 576263"/>
              <a:gd name="connsiteY57" fmla="*/ 838200 h 1666875"/>
              <a:gd name="connsiteX58" fmla="*/ 345282 w 576263"/>
              <a:gd name="connsiteY58" fmla="*/ 823913 h 1666875"/>
              <a:gd name="connsiteX59" fmla="*/ 359569 w 576263"/>
              <a:gd name="connsiteY59" fmla="*/ 809625 h 1666875"/>
              <a:gd name="connsiteX60" fmla="*/ 381000 w 576263"/>
              <a:gd name="connsiteY60" fmla="*/ 795338 h 1666875"/>
              <a:gd name="connsiteX61" fmla="*/ 381000 w 576263"/>
              <a:gd name="connsiteY61" fmla="*/ 778669 h 1666875"/>
              <a:gd name="connsiteX62" fmla="*/ 373857 w 576263"/>
              <a:gd name="connsiteY62" fmla="*/ 769144 h 1666875"/>
              <a:gd name="connsiteX63" fmla="*/ 357188 w 576263"/>
              <a:gd name="connsiteY63" fmla="*/ 762000 h 1666875"/>
              <a:gd name="connsiteX64" fmla="*/ 345282 w 576263"/>
              <a:gd name="connsiteY64" fmla="*/ 754857 h 1666875"/>
              <a:gd name="connsiteX65" fmla="*/ 345282 w 576263"/>
              <a:gd name="connsiteY65" fmla="*/ 745332 h 1666875"/>
              <a:gd name="connsiteX66" fmla="*/ 350044 w 576263"/>
              <a:gd name="connsiteY66" fmla="*/ 735807 h 1666875"/>
              <a:gd name="connsiteX67" fmla="*/ 352425 w 576263"/>
              <a:gd name="connsiteY67" fmla="*/ 719138 h 1666875"/>
              <a:gd name="connsiteX68" fmla="*/ 340519 w 576263"/>
              <a:gd name="connsiteY68" fmla="*/ 709613 h 1666875"/>
              <a:gd name="connsiteX69" fmla="*/ 323850 w 576263"/>
              <a:gd name="connsiteY69" fmla="*/ 700088 h 1666875"/>
              <a:gd name="connsiteX70" fmla="*/ 297657 w 576263"/>
              <a:gd name="connsiteY70" fmla="*/ 681038 h 1666875"/>
              <a:gd name="connsiteX71" fmla="*/ 283369 w 576263"/>
              <a:gd name="connsiteY71" fmla="*/ 661988 h 1666875"/>
              <a:gd name="connsiteX72" fmla="*/ 278607 w 576263"/>
              <a:gd name="connsiteY72" fmla="*/ 642938 h 1666875"/>
              <a:gd name="connsiteX73" fmla="*/ 276225 w 576263"/>
              <a:gd name="connsiteY73" fmla="*/ 621507 h 1666875"/>
              <a:gd name="connsiteX74" fmla="*/ 285750 w 576263"/>
              <a:gd name="connsiteY74" fmla="*/ 597694 h 1666875"/>
              <a:gd name="connsiteX75" fmla="*/ 285750 w 576263"/>
              <a:gd name="connsiteY75" fmla="*/ 576263 h 1666875"/>
              <a:gd name="connsiteX76" fmla="*/ 280988 w 576263"/>
              <a:gd name="connsiteY76" fmla="*/ 557213 h 1666875"/>
              <a:gd name="connsiteX77" fmla="*/ 95252 w 576263"/>
              <a:gd name="connsiteY77" fmla="*/ 280988 h 1666875"/>
              <a:gd name="connsiteX78" fmla="*/ 0 w 576263"/>
              <a:gd name="connsiteY78" fmla="*/ 0 h 1666875"/>
              <a:gd name="connsiteX0" fmla="*/ 569119 w 576263"/>
              <a:gd name="connsiteY0" fmla="*/ 1666875 h 1666875"/>
              <a:gd name="connsiteX1" fmla="*/ 573882 w 576263"/>
              <a:gd name="connsiteY1" fmla="*/ 1614488 h 1666875"/>
              <a:gd name="connsiteX2" fmla="*/ 569119 w 576263"/>
              <a:gd name="connsiteY2" fmla="*/ 1604963 h 1666875"/>
              <a:gd name="connsiteX3" fmla="*/ 576263 w 576263"/>
              <a:gd name="connsiteY3" fmla="*/ 1593057 h 1666875"/>
              <a:gd name="connsiteX4" fmla="*/ 561975 w 576263"/>
              <a:gd name="connsiteY4" fmla="*/ 1576388 h 1666875"/>
              <a:gd name="connsiteX5" fmla="*/ 550069 w 576263"/>
              <a:gd name="connsiteY5" fmla="*/ 1566863 h 1666875"/>
              <a:gd name="connsiteX6" fmla="*/ 528638 w 576263"/>
              <a:gd name="connsiteY6" fmla="*/ 1559719 h 1666875"/>
              <a:gd name="connsiteX7" fmla="*/ 500063 w 576263"/>
              <a:gd name="connsiteY7" fmla="*/ 1554957 h 1666875"/>
              <a:gd name="connsiteX8" fmla="*/ 478632 w 576263"/>
              <a:gd name="connsiteY8" fmla="*/ 1552575 h 1666875"/>
              <a:gd name="connsiteX9" fmla="*/ 459582 w 576263"/>
              <a:gd name="connsiteY9" fmla="*/ 1535907 h 1666875"/>
              <a:gd name="connsiteX10" fmla="*/ 440532 w 576263"/>
              <a:gd name="connsiteY10" fmla="*/ 1531144 h 1666875"/>
              <a:gd name="connsiteX11" fmla="*/ 423863 w 576263"/>
              <a:gd name="connsiteY11" fmla="*/ 1521619 h 1666875"/>
              <a:gd name="connsiteX12" fmla="*/ 400050 w 576263"/>
              <a:gd name="connsiteY12" fmla="*/ 1516857 h 1666875"/>
              <a:gd name="connsiteX13" fmla="*/ 361950 w 576263"/>
              <a:gd name="connsiteY13" fmla="*/ 1481138 h 1666875"/>
              <a:gd name="connsiteX14" fmla="*/ 350044 w 576263"/>
              <a:gd name="connsiteY14" fmla="*/ 1452563 h 1666875"/>
              <a:gd name="connsiteX15" fmla="*/ 347663 w 576263"/>
              <a:gd name="connsiteY15" fmla="*/ 1435894 h 1666875"/>
              <a:gd name="connsiteX16" fmla="*/ 352425 w 576263"/>
              <a:gd name="connsiteY16" fmla="*/ 1419225 h 1666875"/>
              <a:gd name="connsiteX17" fmla="*/ 359569 w 576263"/>
              <a:gd name="connsiteY17" fmla="*/ 1404938 h 1666875"/>
              <a:gd name="connsiteX18" fmla="*/ 359569 w 576263"/>
              <a:gd name="connsiteY18" fmla="*/ 1385888 h 1666875"/>
              <a:gd name="connsiteX19" fmla="*/ 366713 w 576263"/>
              <a:gd name="connsiteY19" fmla="*/ 1371600 h 1666875"/>
              <a:gd name="connsiteX20" fmla="*/ 385763 w 576263"/>
              <a:gd name="connsiteY20" fmla="*/ 1352550 h 1666875"/>
              <a:gd name="connsiteX21" fmla="*/ 390525 w 576263"/>
              <a:gd name="connsiteY21" fmla="*/ 1333500 h 1666875"/>
              <a:gd name="connsiteX22" fmla="*/ 388144 w 576263"/>
              <a:gd name="connsiteY22" fmla="*/ 1307307 h 1666875"/>
              <a:gd name="connsiteX23" fmla="*/ 385763 w 576263"/>
              <a:gd name="connsiteY23" fmla="*/ 1281113 h 1666875"/>
              <a:gd name="connsiteX24" fmla="*/ 378619 w 576263"/>
              <a:gd name="connsiteY24" fmla="*/ 1266825 h 1666875"/>
              <a:gd name="connsiteX25" fmla="*/ 366713 w 576263"/>
              <a:gd name="connsiteY25" fmla="*/ 1238250 h 1666875"/>
              <a:gd name="connsiteX26" fmla="*/ 354807 w 576263"/>
              <a:gd name="connsiteY26" fmla="*/ 1226344 h 1666875"/>
              <a:gd name="connsiteX27" fmla="*/ 354807 w 576263"/>
              <a:gd name="connsiteY27" fmla="*/ 1216819 h 1666875"/>
              <a:gd name="connsiteX28" fmla="*/ 366713 w 576263"/>
              <a:gd name="connsiteY28" fmla="*/ 1207294 h 1666875"/>
              <a:gd name="connsiteX29" fmla="*/ 371475 w 576263"/>
              <a:gd name="connsiteY29" fmla="*/ 1195388 h 1666875"/>
              <a:gd name="connsiteX30" fmla="*/ 371475 w 576263"/>
              <a:gd name="connsiteY30" fmla="*/ 1183482 h 1666875"/>
              <a:gd name="connsiteX31" fmla="*/ 366713 w 576263"/>
              <a:gd name="connsiteY31" fmla="*/ 1176338 h 1666875"/>
              <a:gd name="connsiteX32" fmla="*/ 369094 w 576263"/>
              <a:gd name="connsiteY32" fmla="*/ 1166813 h 1666875"/>
              <a:gd name="connsiteX33" fmla="*/ 369094 w 576263"/>
              <a:gd name="connsiteY33" fmla="*/ 1154907 h 1666875"/>
              <a:gd name="connsiteX34" fmla="*/ 359569 w 576263"/>
              <a:gd name="connsiteY34" fmla="*/ 1138238 h 1666875"/>
              <a:gd name="connsiteX35" fmla="*/ 366713 w 576263"/>
              <a:gd name="connsiteY35" fmla="*/ 1126332 h 1666875"/>
              <a:gd name="connsiteX36" fmla="*/ 376238 w 576263"/>
              <a:gd name="connsiteY36" fmla="*/ 1114425 h 1666875"/>
              <a:gd name="connsiteX37" fmla="*/ 385763 w 576263"/>
              <a:gd name="connsiteY37" fmla="*/ 1107282 h 1666875"/>
              <a:gd name="connsiteX38" fmla="*/ 392907 w 576263"/>
              <a:gd name="connsiteY38" fmla="*/ 1097757 h 1666875"/>
              <a:gd name="connsiteX39" fmla="*/ 388144 w 576263"/>
              <a:gd name="connsiteY39" fmla="*/ 1090613 h 1666875"/>
              <a:gd name="connsiteX40" fmla="*/ 373857 w 576263"/>
              <a:gd name="connsiteY40" fmla="*/ 1078707 h 1666875"/>
              <a:gd name="connsiteX41" fmla="*/ 373857 w 576263"/>
              <a:gd name="connsiteY41" fmla="*/ 1066800 h 1666875"/>
              <a:gd name="connsiteX42" fmla="*/ 376238 w 576263"/>
              <a:gd name="connsiteY42" fmla="*/ 1050132 h 1666875"/>
              <a:gd name="connsiteX43" fmla="*/ 381000 w 576263"/>
              <a:gd name="connsiteY43" fmla="*/ 1035844 h 1666875"/>
              <a:gd name="connsiteX44" fmla="*/ 381000 w 576263"/>
              <a:gd name="connsiteY44" fmla="*/ 1019175 h 1666875"/>
              <a:gd name="connsiteX45" fmla="*/ 364332 w 576263"/>
              <a:gd name="connsiteY45" fmla="*/ 1004888 h 1666875"/>
              <a:gd name="connsiteX46" fmla="*/ 361950 w 576263"/>
              <a:gd name="connsiteY46" fmla="*/ 992982 h 1666875"/>
              <a:gd name="connsiteX47" fmla="*/ 371475 w 576263"/>
              <a:gd name="connsiteY47" fmla="*/ 985838 h 1666875"/>
              <a:gd name="connsiteX48" fmla="*/ 381000 w 576263"/>
              <a:gd name="connsiteY48" fmla="*/ 981075 h 1666875"/>
              <a:gd name="connsiteX49" fmla="*/ 381000 w 576263"/>
              <a:gd name="connsiteY49" fmla="*/ 959644 h 1666875"/>
              <a:gd name="connsiteX50" fmla="*/ 385763 w 576263"/>
              <a:gd name="connsiteY50" fmla="*/ 945357 h 1666875"/>
              <a:gd name="connsiteX51" fmla="*/ 381000 w 576263"/>
              <a:gd name="connsiteY51" fmla="*/ 923925 h 1666875"/>
              <a:gd name="connsiteX52" fmla="*/ 376238 w 576263"/>
              <a:gd name="connsiteY52" fmla="*/ 912019 h 1666875"/>
              <a:gd name="connsiteX53" fmla="*/ 378619 w 576263"/>
              <a:gd name="connsiteY53" fmla="*/ 900113 h 1666875"/>
              <a:gd name="connsiteX54" fmla="*/ 376238 w 576263"/>
              <a:gd name="connsiteY54" fmla="*/ 885825 h 1666875"/>
              <a:gd name="connsiteX55" fmla="*/ 366713 w 576263"/>
              <a:gd name="connsiteY55" fmla="*/ 873919 h 1666875"/>
              <a:gd name="connsiteX56" fmla="*/ 347663 w 576263"/>
              <a:gd name="connsiteY56" fmla="*/ 854869 h 1666875"/>
              <a:gd name="connsiteX57" fmla="*/ 338138 w 576263"/>
              <a:gd name="connsiteY57" fmla="*/ 838200 h 1666875"/>
              <a:gd name="connsiteX58" fmla="*/ 345282 w 576263"/>
              <a:gd name="connsiteY58" fmla="*/ 823913 h 1666875"/>
              <a:gd name="connsiteX59" fmla="*/ 359569 w 576263"/>
              <a:gd name="connsiteY59" fmla="*/ 809625 h 1666875"/>
              <a:gd name="connsiteX60" fmla="*/ 381000 w 576263"/>
              <a:gd name="connsiteY60" fmla="*/ 795338 h 1666875"/>
              <a:gd name="connsiteX61" fmla="*/ 381000 w 576263"/>
              <a:gd name="connsiteY61" fmla="*/ 778669 h 1666875"/>
              <a:gd name="connsiteX62" fmla="*/ 373857 w 576263"/>
              <a:gd name="connsiteY62" fmla="*/ 769144 h 1666875"/>
              <a:gd name="connsiteX63" fmla="*/ 357188 w 576263"/>
              <a:gd name="connsiteY63" fmla="*/ 762000 h 1666875"/>
              <a:gd name="connsiteX64" fmla="*/ 345282 w 576263"/>
              <a:gd name="connsiteY64" fmla="*/ 754857 h 1666875"/>
              <a:gd name="connsiteX65" fmla="*/ 345282 w 576263"/>
              <a:gd name="connsiteY65" fmla="*/ 745332 h 1666875"/>
              <a:gd name="connsiteX66" fmla="*/ 350044 w 576263"/>
              <a:gd name="connsiteY66" fmla="*/ 735807 h 1666875"/>
              <a:gd name="connsiteX67" fmla="*/ 352425 w 576263"/>
              <a:gd name="connsiteY67" fmla="*/ 719138 h 1666875"/>
              <a:gd name="connsiteX68" fmla="*/ 340519 w 576263"/>
              <a:gd name="connsiteY68" fmla="*/ 709613 h 1666875"/>
              <a:gd name="connsiteX69" fmla="*/ 323850 w 576263"/>
              <a:gd name="connsiteY69" fmla="*/ 700088 h 1666875"/>
              <a:gd name="connsiteX70" fmla="*/ 297657 w 576263"/>
              <a:gd name="connsiteY70" fmla="*/ 681038 h 1666875"/>
              <a:gd name="connsiteX71" fmla="*/ 283369 w 576263"/>
              <a:gd name="connsiteY71" fmla="*/ 661988 h 1666875"/>
              <a:gd name="connsiteX72" fmla="*/ 278607 w 576263"/>
              <a:gd name="connsiteY72" fmla="*/ 642938 h 1666875"/>
              <a:gd name="connsiteX73" fmla="*/ 276225 w 576263"/>
              <a:gd name="connsiteY73" fmla="*/ 621507 h 1666875"/>
              <a:gd name="connsiteX74" fmla="*/ 285750 w 576263"/>
              <a:gd name="connsiteY74" fmla="*/ 597694 h 1666875"/>
              <a:gd name="connsiteX75" fmla="*/ 285750 w 576263"/>
              <a:gd name="connsiteY75" fmla="*/ 576263 h 1666875"/>
              <a:gd name="connsiteX76" fmla="*/ 280988 w 576263"/>
              <a:gd name="connsiteY76" fmla="*/ 557213 h 1666875"/>
              <a:gd name="connsiteX77" fmla="*/ 192883 w 576263"/>
              <a:gd name="connsiteY77" fmla="*/ 423863 h 1666875"/>
              <a:gd name="connsiteX78" fmla="*/ 95252 w 576263"/>
              <a:gd name="connsiteY78" fmla="*/ 280988 h 1666875"/>
              <a:gd name="connsiteX79" fmla="*/ 0 w 576263"/>
              <a:gd name="connsiteY79" fmla="*/ 0 h 1666875"/>
              <a:gd name="connsiteX0" fmla="*/ 569119 w 576263"/>
              <a:gd name="connsiteY0" fmla="*/ 1666875 h 1666875"/>
              <a:gd name="connsiteX1" fmla="*/ 573882 w 576263"/>
              <a:gd name="connsiteY1" fmla="*/ 1614488 h 1666875"/>
              <a:gd name="connsiteX2" fmla="*/ 569119 w 576263"/>
              <a:gd name="connsiteY2" fmla="*/ 1604963 h 1666875"/>
              <a:gd name="connsiteX3" fmla="*/ 576263 w 576263"/>
              <a:gd name="connsiteY3" fmla="*/ 1593057 h 1666875"/>
              <a:gd name="connsiteX4" fmla="*/ 561975 w 576263"/>
              <a:gd name="connsiteY4" fmla="*/ 1576388 h 1666875"/>
              <a:gd name="connsiteX5" fmla="*/ 550069 w 576263"/>
              <a:gd name="connsiteY5" fmla="*/ 1566863 h 1666875"/>
              <a:gd name="connsiteX6" fmla="*/ 528638 w 576263"/>
              <a:gd name="connsiteY6" fmla="*/ 1559719 h 1666875"/>
              <a:gd name="connsiteX7" fmla="*/ 500063 w 576263"/>
              <a:gd name="connsiteY7" fmla="*/ 1554957 h 1666875"/>
              <a:gd name="connsiteX8" fmla="*/ 478632 w 576263"/>
              <a:gd name="connsiteY8" fmla="*/ 1552575 h 1666875"/>
              <a:gd name="connsiteX9" fmla="*/ 459582 w 576263"/>
              <a:gd name="connsiteY9" fmla="*/ 1535907 h 1666875"/>
              <a:gd name="connsiteX10" fmla="*/ 440532 w 576263"/>
              <a:gd name="connsiteY10" fmla="*/ 1531144 h 1666875"/>
              <a:gd name="connsiteX11" fmla="*/ 423863 w 576263"/>
              <a:gd name="connsiteY11" fmla="*/ 1521619 h 1666875"/>
              <a:gd name="connsiteX12" fmla="*/ 400050 w 576263"/>
              <a:gd name="connsiteY12" fmla="*/ 1516857 h 1666875"/>
              <a:gd name="connsiteX13" fmla="*/ 361950 w 576263"/>
              <a:gd name="connsiteY13" fmla="*/ 1481138 h 1666875"/>
              <a:gd name="connsiteX14" fmla="*/ 350044 w 576263"/>
              <a:gd name="connsiteY14" fmla="*/ 1452563 h 1666875"/>
              <a:gd name="connsiteX15" fmla="*/ 347663 w 576263"/>
              <a:gd name="connsiteY15" fmla="*/ 1435894 h 1666875"/>
              <a:gd name="connsiteX16" fmla="*/ 352425 w 576263"/>
              <a:gd name="connsiteY16" fmla="*/ 1419225 h 1666875"/>
              <a:gd name="connsiteX17" fmla="*/ 359569 w 576263"/>
              <a:gd name="connsiteY17" fmla="*/ 1404938 h 1666875"/>
              <a:gd name="connsiteX18" fmla="*/ 359569 w 576263"/>
              <a:gd name="connsiteY18" fmla="*/ 1385888 h 1666875"/>
              <a:gd name="connsiteX19" fmla="*/ 366713 w 576263"/>
              <a:gd name="connsiteY19" fmla="*/ 1371600 h 1666875"/>
              <a:gd name="connsiteX20" fmla="*/ 385763 w 576263"/>
              <a:gd name="connsiteY20" fmla="*/ 1352550 h 1666875"/>
              <a:gd name="connsiteX21" fmla="*/ 390525 w 576263"/>
              <a:gd name="connsiteY21" fmla="*/ 1333500 h 1666875"/>
              <a:gd name="connsiteX22" fmla="*/ 388144 w 576263"/>
              <a:gd name="connsiteY22" fmla="*/ 1307307 h 1666875"/>
              <a:gd name="connsiteX23" fmla="*/ 385763 w 576263"/>
              <a:gd name="connsiteY23" fmla="*/ 1281113 h 1666875"/>
              <a:gd name="connsiteX24" fmla="*/ 378619 w 576263"/>
              <a:gd name="connsiteY24" fmla="*/ 1266825 h 1666875"/>
              <a:gd name="connsiteX25" fmla="*/ 366713 w 576263"/>
              <a:gd name="connsiteY25" fmla="*/ 1238250 h 1666875"/>
              <a:gd name="connsiteX26" fmla="*/ 354807 w 576263"/>
              <a:gd name="connsiteY26" fmla="*/ 1226344 h 1666875"/>
              <a:gd name="connsiteX27" fmla="*/ 354807 w 576263"/>
              <a:gd name="connsiteY27" fmla="*/ 1216819 h 1666875"/>
              <a:gd name="connsiteX28" fmla="*/ 366713 w 576263"/>
              <a:gd name="connsiteY28" fmla="*/ 1207294 h 1666875"/>
              <a:gd name="connsiteX29" fmla="*/ 371475 w 576263"/>
              <a:gd name="connsiteY29" fmla="*/ 1195388 h 1666875"/>
              <a:gd name="connsiteX30" fmla="*/ 371475 w 576263"/>
              <a:gd name="connsiteY30" fmla="*/ 1183482 h 1666875"/>
              <a:gd name="connsiteX31" fmla="*/ 366713 w 576263"/>
              <a:gd name="connsiteY31" fmla="*/ 1176338 h 1666875"/>
              <a:gd name="connsiteX32" fmla="*/ 369094 w 576263"/>
              <a:gd name="connsiteY32" fmla="*/ 1166813 h 1666875"/>
              <a:gd name="connsiteX33" fmla="*/ 369094 w 576263"/>
              <a:gd name="connsiteY33" fmla="*/ 1154907 h 1666875"/>
              <a:gd name="connsiteX34" fmla="*/ 359569 w 576263"/>
              <a:gd name="connsiteY34" fmla="*/ 1138238 h 1666875"/>
              <a:gd name="connsiteX35" fmla="*/ 366713 w 576263"/>
              <a:gd name="connsiteY35" fmla="*/ 1126332 h 1666875"/>
              <a:gd name="connsiteX36" fmla="*/ 376238 w 576263"/>
              <a:gd name="connsiteY36" fmla="*/ 1114425 h 1666875"/>
              <a:gd name="connsiteX37" fmla="*/ 385763 w 576263"/>
              <a:gd name="connsiteY37" fmla="*/ 1107282 h 1666875"/>
              <a:gd name="connsiteX38" fmla="*/ 392907 w 576263"/>
              <a:gd name="connsiteY38" fmla="*/ 1097757 h 1666875"/>
              <a:gd name="connsiteX39" fmla="*/ 388144 w 576263"/>
              <a:gd name="connsiteY39" fmla="*/ 1090613 h 1666875"/>
              <a:gd name="connsiteX40" fmla="*/ 373857 w 576263"/>
              <a:gd name="connsiteY40" fmla="*/ 1078707 h 1666875"/>
              <a:gd name="connsiteX41" fmla="*/ 373857 w 576263"/>
              <a:gd name="connsiteY41" fmla="*/ 1066800 h 1666875"/>
              <a:gd name="connsiteX42" fmla="*/ 376238 w 576263"/>
              <a:gd name="connsiteY42" fmla="*/ 1050132 h 1666875"/>
              <a:gd name="connsiteX43" fmla="*/ 381000 w 576263"/>
              <a:gd name="connsiteY43" fmla="*/ 1035844 h 1666875"/>
              <a:gd name="connsiteX44" fmla="*/ 381000 w 576263"/>
              <a:gd name="connsiteY44" fmla="*/ 1019175 h 1666875"/>
              <a:gd name="connsiteX45" fmla="*/ 364332 w 576263"/>
              <a:gd name="connsiteY45" fmla="*/ 1004888 h 1666875"/>
              <a:gd name="connsiteX46" fmla="*/ 361950 w 576263"/>
              <a:gd name="connsiteY46" fmla="*/ 992982 h 1666875"/>
              <a:gd name="connsiteX47" fmla="*/ 371475 w 576263"/>
              <a:gd name="connsiteY47" fmla="*/ 985838 h 1666875"/>
              <a:gd name="connsiteX48" fmla="*/ 381000 w 576263"/>
              <a:gd name="connsiteY48" fmla="*/ 981075 h 1666875"/>
              <a:gd name="connsiteX49" fmla="*/ 381000 w 576263"/>
              <a:gd name="connsiteY49" fmla="*/ 959644 h 1666875"/>
              <a:gd name="connsiteX50" fmla="*/ 385763 w 576263"/>
              <a:gd name="connsiteY50" fmla="*/ 945357 h 1666875"/>
              <a:gd name="connsiteX51" fmla="*/ 381000 w 576263"/>
              <a:gd name="connsiteY51" fmla="*/ 923925 h 1666875"/>
              <a:gd name="connsiteX52" fmla="*/ 376238 w 576263"/>
              <a:gd name="connsiteY52" fmla="*/ 912019 h 1666875"/>
              <a:gd name="connsiteX53" fmla="*/ 378619 w 576263"/>
              <a:gd name="connsiteY53" fmla="*/ 900113 h 1666875"/>
              <a:gd name="connsiteX54" fmla="*/ 376238 w 576263"/>
              <a:gd name="connsiteY54" fmla="*/ 885825 h 1666875"/>
              <a:gd name="connsiteX55" fmla="*/ 366713 w 576263"/>
              <a:gd name="connsiteY55" fmla="*/ 873919 h 1666875"/>
              <a:gd name="connsiteX56" fmla="*/ 347663 w 576263"/>
              <a:gd name="connsiteY56" fmla="*/ 854869 h 1666875"/>
              <a:gd name="connsiteX57" fmla="*/ 338138 w 576263"/>
              <a:gd name="connsiteY57" fmla="*/ 838200 h 1666875"/>
              <a:gd name="connsiteX58" fmla="*/ 345282 w 576263"/>
              <a:gd name="connsiteY58" fmla="*/ 823913 h 1666875"/>
              <a:gd name="connsiteX59" fmla="*/ 359569 w 576263"/>
              <a:gd name="connsiteY59" fmla="*/ 809625 h 1666875"/>
              <a:gd name="connsiteX60" fmla="*/ 381000 w 576263"/>
              <a:gd name="connsiteY60" fmla="*/ 795338 h 1666875"/>
              <a:gd name="connsiteX61" fmla="*/ 381000 w 576263"/>
              <a:gd name="connsiteY61" fmla="*/ 778669 h 1666875"/>
              <a:gd name="connsiteX62" fmla="*/ 373857 w 576263"/>
              <a:gd name="connsiteY62" fmla="*/ 769144 h 1666875"/>
              <a:gd name="connsiteX63" fmla="*/ 357188 w 576263"/>
              <a:gd name="connsiteY63" fmla="*/ 762000 h 1666875"/>
              <a:gd name="connsiteX64" fmla="*/ 345282 w 576263"/>
              <a:gd name="connsiteY64" fmla="*/ 754857 h 1666875"/>
              <a:gd name="connsiteX65" fmla="*/ 345282 w 576263"/>
              <a:gd name="connsiteY65" fmla="*/ 745332 h 1666875"/>
              <a:gd name="connsiteX66" fmla="*/ 350044 w 576263"/>
              <a:gd name="connsiteY66" fmla="*/ 735807 h 1666875"/>
              <a:gd name="connsiteX67" fmla="*/ 352425 w 576263"/>
              <a:gd name="connsiteY67" fmla="*/ 719138 h 1666875"/>
              <a:gd name="connsiteX68" fmla="*/ 340519 w 576263"/>
              <a:gd name="connsiteY68" fmla="*/ 709613 h 1666875"/>
              <a:gd name="connsiteX69" fmla="*/ 323850 w 576263"/>
              <a:gd name="connsiteY69" fmla="*/ 700088 h 1666875"/>
              <a:gd name="connsiteX70" fmla="*/ 297657 w 576263"/>
              <a:gd name="connsiteY70" fmla="*/ 681038 h 1666875"/>
              <a:gd name="connsiteX71" fmla="*/ 283369 w 576263"/>
              <a:gd name="connsiteY71" fmla="*/ 661988 h 1666875"/>
              <a:gd name="connsiteX72" fmla="*/ 278607 w 576263"/>
              <a:gd name="connsiteY72" fmla="*/ 642938 h 1666875"/>
              <a:gd name="connsiteX73" fmla="*/ 276225 w 576263"/>
              <a:gd name="connsiteY73" fmla="*/ 621507 h 1666875"/>
              <a:gd name="connsiteX74" fmla="*/ 285750 w 576263"/>
              <a:gd name="connsiteY74" fmla="*/ 597694 h 1666875"/>
              <a:gd name="connsiteX75" fmla="*/ 285750 w 576263"/>
              <a:gd name="connsiteY75" fmla="*/ 576263 h 1666875"/>
              <a:gd name="connsiteX76" fmla="*/ 280988 w 576263"/>
              <a:gd name="connsiteY76" fmla="*/ 557213 h 1666875"/>
              <a:gd name="connsiteX77" fmla="*/ 228602 w 576263"/>
              <a:gd name="connsiteY77" fmla="*/ 423863 h 1666875"/>
              <a:gd name="connsiteX78" fmla="*/ 95252 w 576263"/>
              <a:gd name="connsiteY78" fmla="*/ 280988 h 1666875"/>
              <a:gd name="connsiteX79" fmla="*/ 0 w 576263"/>
              <a:gd name="connsiteY79" fmla="*/ 0 h 1666875"/>
              <a:gd name="connsiteX0" fmla="*/ 569119 w 576263"/>
              <a:gd name="connsiteY0" fmla="*/ 1666875 h 1666875"/>
              <a:gd name="connsiteX1" fmla="*/ 573882 w 576263"/>
              <a:gd name="connsiteY1" fmla="*/ 1614488 h 1666875"/>
              <a:gd name="connsiteX2" fmla="*/ 569119 w 576263"/>
              <a:gd name="connsiteY2" fmla="*/ 1604963 h 1666875"/>
              <a:gd name="connsiteX3" fmla="*/ 576263 w 576263"/>
              <a:gd name="connsiteY3" fmla="*/ 1593057 h 1666875"/>
              <a:gd name="connsiteX4" fmla="*/ 561975 w 576263"/>
              <a:gd name="connsiteY4" fmla="*/ 1576388 h 1666875"/>
              <a:gd name="connsiteX5" fmla="*/ 550069 w 576263"/>
              <a:gd name="connsiteY5" fmla="*/ 1566863 h 1666875"/>
              <a:gd name="connsiteX6" fmla="*/ 528638 w 576263"/>
              <a:gd name="connsiteY6" fmla="*/ 1559719 h 1666875"/>
              <a:gd name="connsiteX7" fmla="*/ 500063 w 576263"/>
              <a:gd name="connsiteY7" fmla="*/ 1554957 h 1666875"/>
              <a:gd name="connsiteX8" fmla="*/ 478632 w 576263"/>
              <a:gd name="connsiteY8" fmla="*/ 1552575 h 1666875"/>
              <a:gd name="connsiteX9" fmla="*/ 459582 w 576263"/>
              <a:gd name="connsiteY9" fmla="*/ 1535907 h 1666875"/>
              <a:gd name="connsiteX10" fmla="*/ 440532 w 576263"/>
              <a:gd name="connsiteY10" fmla="*/ 1531144 h 1666875"/>
              <a:gd name="connsiteX11" fmla="*/ 423863 w 576263"/>
              <a:gd name="connsiteY11" fmla="*/ 1521619 h 1666875"/>
              <a:gd name="connsiteX12" fmla="*/ 400050 w 576263"/>
              <a:gd name="connsiteY12" fmla="*/ 1516857 h 1666875"/>
              <a:gd name="connsiteX13" fmla="*/ 361950 w 576263"/>
              <a:gd name="connsiteY13" fmla="*/ 1481138 h 1666875"/>
              <a:gd name="connsiteX14" fmla="*/ 350044 w 576263"/>
              <a:gd name="connsiteY14" fmla="*/ 1452563 h 1666875"/>
              <a:gd name="connsiteX15" fmla="*/ 347663 w 576263"/>
              <a:gd name="connsiteY15" fmla="*/ 1435894 h 1666875"/>
              <a:gd name="connsiteX16" fmla="*/ 352425 w 576263"/>
              <a:gd name="connsiteY16" fmla="*/ 1419225 h 1666875"/>
              <a:gd name="connsiteX17" fmla="*/ 359569 w 576263"/>
              <a:gd name="connsiteY17" fmla="*/ 1404938 h 1666875"/>
              <a:gd name="connsiteX18" fmla="*/ 359569 w 576263"/>
              <a:gd name="connsiteY18" fmla="*/ 1385888 h 1666875"/>
              <a:gd name="connsiteX19" fmla="*/ 366713 w 576263"/>
              <a:gd name="connsiteY19" fmla="*/ 1371600 h 1666875"/>
              <a:gd name="connsiteX20" fmla="*/ 385763 w 576263"/>
              <a:gd name="connsiteY20" fmla="*/ 1352550 h 1666875"/>
              <a:gd name="connsiteX21" fmla="*/ 390525 w 576263"/>
              <a:gd name="connsiteY21" fmla="*/ 1333500 h 1666875"/>
              <a:gd name="connsiteX22" fmla="*/ 388144 w 576263"/>
              <a:gd name="connsiteY22" fmla="*/ 1307307 h 1666875"/>
              <a:gd name="connsiteX23" fmla="*/ 385763 w 576263"/>
              <a:gd name="connsiteY23" fmla="*/ 1281113 h 1666875"/>
              <a:gd name="connsiteX24" fmla="*/ 378619 w 576263"/>
              <a:gd name="connsiteY24" fmla="*/ 1266825 h 1666875"/>
              <a:gd name="connsiteX25" fmla="*/ 366713 w 576263"/>
              <a:gd name="connsiteY25" fmla="*/ 1238250 h 1666875"/>
              <a:gd name="connsiteX26" fmla="*/ 354807 w 576263"/>
              <a:gd name="connsiteY26" fmla="*/ 1226344 h 1666875"/>
              <a:gd name="connsiteX27" fmla="*/ 354807 w 576263"/>
              <a:gd name="connsiteY27" fmla="*/ 1216819 h 1666875"/>
              <a:gd name="connsiteX28" fmla="*/ 366713 w 576263"/>
              <a:gd name="connsiteY28" fmla="*/ 1207294 h 1666875"/>
              <a:gd name="connsiteX29" fmla="*/ 371475 w 576263"/>
              <a:gd name="connsiteY29" fmla="*/ 1195388 h 1666875"/>
              <a:gd name="connsiteX30" fmla="*/ 371475 w 576263"/>
              <a:gd name="connsiteY30" fmla="*/ 1183482 h 1666875"/>
              <a:gd name="connsiteX31" fmla="*/ 366713 w 576263"/>
              <a:gd name="connsiteY31" fmla="*/ 1176338 h 1666875"/>
              <a:gd name="connsiteX32" fmla="*/ 369094 w 576263"/>
              <a:gd name="connsiteY32" fmla="*/ 1166813 h 1666875"/>
              <a:gd name="connsiteX33" fmla="*/ 369094 w 576263"/>
              <a:gd name="connsiteY33" fmla="*/ 1154907 h 1666875"/>
              <a:gd name="connsiteX34" fmla="*/ 359569 w 576263"/>
              <a:gd name="connsiteY34" fmla="*/ 1138238 h 1666875"/>
              <a:gd name="connsiteX35" fmla="*/ 366713 w 576263"/>
              <a:gd name="connsiteY35" fmla="*/ 1126332 h 1666875"/>
              <a:gd name="connsiteX36" fmla="*/ 376238 w 576263"/>
              <a:gd name="connsiteY36" fmla="*/ 1114425 h 1666875"/>
              <a:gd name="connsiteX37" fmla="*/ 385763 w 576263"/>
              <a:gd name="connsiteY37" fmla="*/ 1107282 h 1666875"/>
              <a:gd name="connsiteX38" fmla="*/ 392907 w 576263"/>
              <a:gd name="connsiteY38" fmla="*/ 1097757 h 1666875"/>
              <a:gd name="connsiteX39" fmla="*/ 388144 w 576263"/>
              <a:gd name="connsiteY39" fmla="*/ 1090613 h 1666875"/>
              <a:gd name="connsiteX40" fmla="*/ 373857 w 576263"/>
              <a:gd name="connsiteY40" fmla="*/ 1078707 h 1666875"/>
              <a:gd name="connsiteX41" fmla="*/ 373857 w 576263"/>
              <a:gd name="connsiteY41" fmla="*/ 1066800 h 1666875"/>
              <a:gd name="connsiteX42" fmla="*/ 376238 w 576263"/>
              <a:gd name="connsiteY42" fmla="*/ 1050132 h 1666875"/>
              <a:gd name="connsiteX43" fmla="*/ 381000 w 576263"/>
              <a:gd name="connsiteY43" fmla="*/ 1035844 h 1666875"/>
              <a:gd name="connsiteX44" fmla="*/ 381000 w 576263"/>
              <a:gd name="connsiteY44" fmla="*/ 1019175 h 1666875"/>
              <a:gd name="connsiteX45" fmla="*/ 364332 w 576263"/>
              <a:gd name="connsiteY45" fmla="*/ 1004888 h 1666875"/>
              <a:gd name="connsiteX46" fmla="*/ 361950 w 576263"/>
              <a:gd name="connsiteY46" fmla="*/ 992982 h 1666875"/>
              <a:gd name="connsiteX47" fmla="*/ 371475 w 576263"/>
              <a:gd name="connsiteY47" fmla="*/ 985838 h 1666875"/>
              <a:gd name="connsiteX48" fmla="*/ 381000 w 576263"/>
              <a:gd name="connsiteY48" fmla="*/ 981075 h 1666875"/>
              <a:gd name="connsiteX49" fmla="*/ 381000 w 576263"/>
              <a:gd name="connsiteY49" fmla="*/ 959644 h 1666875"/>
              <a:gd name="connsiteX50" fmla="*/ 385763 w 576263"/>
              <a:gd name="connsiteY50" fmla="*/ 945357 h 1666875"/>
              <a:gd name="connsiteX51" fmla="*/ 381000 w 576263"/>
              <a:gd name="connsiteY51" fmla="*/ 923925 h 1666875"/>
              <a:gd name="connsiteX52" fmla="*/ 376238 w 576263"/>
              <a:gd name="connsiteY52" fmla="*/ 912019 h 1666875"/>
              <a:gd name="connsiteX53" fmla="*/ 378619 w 576263"/>
              <a:gd name="connsiteY53" fmla="*/ 900113 h 1666875"/>
              <a:gd name="connsiteX54" fmla="*/ 376238 w 576263"/>
              <a:gd name="connsiteY54" fmla="*/ 885825 h 1666875"/>
              <a:gd name="connsiteX55" fmla="*/ 366713 w 576263"/>
              <a:gd name="connsiteY55" fmla="*/ 873919 h 1666875"/>
              <a:gd name="connsiteX56" fmla="*/ 347663 w 576263"/>
              <a:gd name="connsiteY56" fmla="*/ 854869 h 1666875"/>
              <a:gd name="connsiteX57" fmla="*/ 338138 w 576263"/>
              <a:gd name="connsiteY57" fmla="*/ 838200 h 1666875"/>
              <a:gd name="connsiteX58" fmla="*/ 345282 w 576263"/>
              <a:gd name="connsiteY58" fmla="*/ 823913 h 1666875"/>
              <a:gd name="connsiteX59" fmla="*/ 359569 w 576263"/>
              <a:gd name="connsiteY59" fmla="*/ 809625 h 1666875"/>
              <a:gd name="connsiteX60" fmla="*/ 381000 w 576263"/>
              <a:gd name="connsiteY60" fmla="*/ 795338 h 1666875"/>
              <a:gd name="connsiteX61" fmla="*/ 381000 w 576263"/>
              <a:gd name="connsiteY61" fmla="*/ 778669 h 1666875"/>
              <a:gd name="connsiteX62" fmla="*/ 373857 w 576263"/>
              <a:gd name="connsiteY62" fmla="*/ 769144 h 1666875"/>
              <a:gd name="connsiteX63" fmla="*/ 357188 w 576263"/>
              <a:gd name="connsiteY63" fmla="*/ 762000 h 1666875"/>
              <a:gd name="connsiteX64" fmla="*/ 345282 w 576263"/>
              <a:gd name="connsiteY64" fmla="*/ 754857 h 1666875"/>
              <a:gd name="connsiteX65" fmla="*/ 345282 w 576263"/>
              <a:gd name="connsiteY65" fmla="*/ 745332 h 1666875"/>
              <a:gd name="connsiteX66" fmla="*/ 350044 w 576263"/>
              <a:gd name="connsiteY66" fmla="*/ 735807 h 1666875"/>
              <a:gd name="connsiteX67" fmla="*/ 352425 w 576263"/>
              <a:gd name="connsiteY67" fmla="*/ 719138 h 1666875"/>
              <a:gd name="connsiteX68" fmla="*/ 340519 w 576263"/>
              <a:gd name="connsiteY68" fmla="*/ 709613 h 1666875"/>
              <a:gd name="connsiteX69" fmla="*/ 323850 w 576263"/>
              <a:gd name="connsiteY69" fmla="*/ 700088 h 1666875"/>
              <a:gd name="connsiteX70" fmla="*/ 297657 w 576263"/>
              <a:gd name="connsiteY70" fmla="*/ 681038 h 1666875"/>
              <a:gd name="connsiteX71" fmla="*/ 283369 w 576263"/>
              <a:gd name="connsiteY71" fmla="*/ 661988 h 1666875"/>
              <a:gd name="connsiteX72" fmla="*/ 278607 w 576263"/>
              <a:gd name="connsiteY72" fmla="*/ 642938 h 1666875"/>
              <a:gd name="connsiteX73" fmla="*/ 276225 w 576263"/>
              <a:gd name="connsiteY73" fmla="*/ 621507 h 1666875"/>
              <a:gd name="connsiteX74" fmla="*/ 285750 w 576263"/>
              <a:gd name="connsiteY74" fmla="*/ 597694 h 1666875"/>
              <a:gd name="connsiteX75" fmla="*/ 285750 w 576263"/>
              <a:gd name="connsiteY75" fmla="*/ 576263 h 1666875"/>
              <a:gd name="connsiteX76" fmla="*/ 280988 w 576263"/>
              <a:gd name="connsiteY76" fmla="*/ 557213 h 1666875"/>
              <a:gd name="connsiteX77" fmla="*/ 257176 w 576263"/>
              <a:gd name="connsiteY77" fmla="*/ 492919 h 1666875"/>
              <a:gd name="connsiteX78" fmla="*/ 228602 w 576263"/>
              <a:gd name="connsiteY78" fmla="*/ 423863 h 1666875"/>
              <a:gd name="connsiteX79" fmla="*/ 95252 w 576263"/>
              <a:gd name="connsiteY79" fmla="*/ 280988 h 1666875"/>
              <a:gd name="connsiteX80" fmla="*/ 0 w 576263"/>
              <a:gd name="connsiteY80" fmla="*/ 0 h 1666875"/>
              <a:gd name="connsiteX0" fmla="*/ 569119 w 576263"/>
              <a:gd name="connsiteY0" fmla="*/ 1666875 h 1666875"/>
              <a:gd name="connsiteX1" fmla="*/ 573882 w 576263"/>
              <a:gd name="connsiteY1" fmla="*/ 1614488 h 1666875"/>
              <a:gd name="connsiteX2" fmla="*/ 569119 w 576263"/>
              <a:gd name="connsiteY2" fmla="*/ 1604963 h 1666875"/>
              <a:gd name="connsiteX3" fmla="*/ 576263 w 576263"/>
              <a:gd name="connsiteY3" fmla="*/ 1593057 h 1666875"/>
              <a:gd name="connsiteX4" fmla="*/ 561975 w 576263"/>
              <a:gd name="connsiteY4" fmla="*/ 1576388 h 1666875"/>
              <a:gd name="connsiteX5" fmla="*/ 550069 w 576263"/>
              <a:gd name="connsiteY5" fmla="*/ 1566863 h 1666875"/>
              <a:gd name="connsiteX6" fmla="*/ 528638 w 576263"/>
              <a:gd name="connsiteY6" fmla="*/ 1559719 h 1666875"/>
              <a:gd name="connsiteX7" fmla="*/ 500063 w 576263"/>
              <a:gd name="connsiteY7" fmla="*/ 1554957 h 1666875"/>
              <a:gd name="connsiteX8" fmla="*/ 478632 w 576263"/>
              <a:gd name="connsiteY8" fmla="*/ 1552575 h 1666875"/>
              <a:gd name="connsiteX9" fmla="*/ 459582 w 576263"/>
              <a:gd name="connsiteY9" fmla="*/ 1535907 h 1666875"/>
              <a:gd name="connsiteX10" fmla="*/ 440532 w 576263"/>
              <a:gd name="connsiteY10" fmla="*/ 1531144 h 1666875"/>
              <a:gd name="connsiteX11" fmla="*/ 423863 w 576263"/>
              <a:gd name="connsiteY11" fmla="*/ 1521619 h 1666875"/>
              <a:gd name="connsiteX12" fmla="*/ 400050 w 576263"/>
              <a:gd name="connsiteY12" fmla="*/ 1516857 h 1666875"/>
              <a:gd name="connsiteX13" fmla="*/ 361950 w 576263"/>
              <a:gd name="connsiteY13" fmla="*/ 1481138 h 1666875"/>
              <a:gd name="connsiteX14" fmla="*/ 350044 w 576263"/>
              <a:gd name="connsiteY14" fmla="*/ 1452563 h 1666875"/>
              <a:gd name="connsiteX15" fmla="*/ 347663 w 576263"/>
              <a:gd name="connsiteY15" fmla="*/ 1435894 h 1666875"/>
              <a:gd name="connsiteX16" fmla="*/ 352425 w 576263"/>
              <a:gd name="connsiteY16" fmla="*/ 1419225 h 1666875"/>
              <a:gd name="connsiteX17" fmla="*/ 359569 w 576263"/>
              <a:gd name="connsiteY17" fmla="*/ 1404938 h 1666875"/>
              <a:gd name="connsiteX18" fmla="*/ 359569 w 576263"/>
              <a:gd name="connsiteY18" fmla="*/ 1385888 h 1666875"/>
              <a:gd name="connsiteX19" fmla="*/ 366713 w 576263"/>
              <a:gd name="connsiteY19" fmla="*/ 1371600 h 1666875"/>
              <a:gd name="connsiteX20" fmla="*/ 385763 w 576263"/>
              <a:gd name="connsiteY20" fmla="*/ 1352550 h 1666875"/>
              <a:gd name="connsiteX21" fmla="*/ 390525 w 576263"/>
              <a:gd name="connsiteY21" fmla="*/ 1333500 h 1666875"/>
              <a:gd name="connsiteX22" fmla="*/ 388144 w 576263"/>
              <a:gd name="connsiteY22" fmla="*/ 1307307 h 1666875"/>
              <a:gd name="connsiteX23" fmla="*/ 385763 w 576263"/>
              <a:gd name="connsiteY23" fmla="*/ 1281113 h 1666875"/>
              <a:gd name="connsiteX24" fmla="*/ 378619 w 576263"/>
              <a:gd name="connsiteY24" fmla="*/ 1266825 h 1666875"/>
              <a:gd name="connsiteX25" fmla="*/ 366713 w 576263"/>
              <a:gd name="connsiteY25" fmla="*/ 1238250 h 1666875"/>
              <a:gd name="connsiteX26" fmla="*/ 354807 w 576263"/>
              <a:gd name="connsiteY26" fmla="*/ 1226344 h 1666875"/>
              <a:gd name="connsiteX27" fmla="*/ 354807 w 576263"/>
              <a:gd name="connsiteY27" fmla="*/ 1216819 h 1666875"/>
              <a:gd name="connsiteX28" fmla="*/ 366713 w 576263"/>
              <a:gd name="connsiteY28" fmla="*/ 1207294 h 1666875"/>
              <a:gd name="connsiteX29" fmla="*/ 371475 w 576263"/>
              <a:gd name="connsiteY29" fmla="*/ 1195388 h 1666875"/>
              <a:gd name="connsiteX30" fmla="*/ 371475 w 576263"/>
              <a:gd name="connsiteY30" fmla="*/ 1183482 h 1666875"/>
              <a:gd name="connsiteX31" fmla="*/ 366713 w 576263"/>
              <a:gd name="connsiteY31" fmla="*/ 1176338 h 1666875"/>
              <a:gd name="connsiteX32" fmla="*/ 369094 w 576263"/>
              <a:gd name="connsiteY32" fmla="*/ 1166813 h 1666875"/>
              <a:gd name="connsiteX33" fmla="*/ 369094 w 576263"/>
              <a:gd name="connsiteY33" fmla="*/ 1154907 h 1666875"/>
              <a:gd name="connsiteX34" fmla="*/ 359569 w 576263"/>
              <a:gd name="connsiteY34" fmla="*/ 1138238 h 1666875"/>
              <a:gd name="connsiteX35" fmla="*/ 366713 w 576263"/>
              <a:gd name="connsiteY35" fmla="*/ 1126332 h 1666875"/>
              <a:gd name="connsiteX36" fmla="*/ 376238 w 576263"/>
              <a:gd name="connsiteY36" fmla="*/ 1114425 h 1666875"/>
              <a:gd name="connsiteX37" fmla="*/ 385763 w 576263"/>
              <a:gd name="connsiteY37" fmla="*/ 1107282 h 1666875"/>
              <a:gd name="connsiteX38" fmla="*/ 392907 w 576263"/>
              <a:gd name="connsiteY38" fmla="*/ 1097757 h 1666875"/>
              <a:gd name="connsiteX39" fmla="*/ 388144 w 576263"/>
              <a:gd name="connsiteY39" fmla="*/ 1090613 h 1666875"/>
              <a:gd name="connsiteX40" fmla="*/ 373857 w 576263"/>
              <a:gd name="connsiteY40" fmla="*/ 1078707 h 1666875"/>
              <a:gd name="connsiteX41" fmla="*/ 373857 w 576263"/>
              <a:gd name="connsiteY41" fmla="*/ 1066800 h 1666875"/>
              <a:gd name="connsiteX42" fmla="*/ 376238 w 576263"/>
              <a:gd name="connsiteY42" fmla="*/ 1050132 h 1666875"/>
              <a:gd name="connsiteX43" fmla="*/ 381000 w 576263"/>
              <a:gd name="connsiteY43" fmla="*/ 1035844 h 1666875"/>
              <a:gd name="connsiteX44" fmla="*/ 381000 w 576263"/>
              <a:gd name="connsiteY44" fmla="*/ 1019175 h 1666875"/>
              <a:gd name="connsiteX45" fmla="*/ 364332 w 576263"/>
              <a:gd name="connsiteY45" fmla="*/ 1004888 h 1666875"/>
              <a:gd name="connsiteX46" fmla="*/ 361950 w 576263"/>
              <a:gd name="connsiteY46" fmla="*/ 992982 h 1666875"/>
              <a:gd name="connsiteX47" fmla="*/ 371475 w 576263"/>
              <a:gd name="connsiteY47" fmla="*/ 985838 h 1666875"/>
              <a:gd name="connsiteX48" fmla="*/ 381000 w 576263"/>
              <a:gd name="connsiteY48" fmla="*/ 981075 h 1666875"/>
              <a:gd name="connsiteX49" fmla="*/ 381000 w 576263"/>
              <a:gd name="connsiteY49" fmla="*/ 959644 h 1666875"/>
              <a:gd name="connsiteX50" fmla="*/ 385763 w 576263"/>
              <a:gd name="connsiteY50" fmla="*/ 945357 h 1666875"/>
              <a:gd name="connsiteX51" fmla="*/ 381000 w 576263"/>
              <a:gd name="connsiteY51" fmla="*/ 923925 h 1666875"/>
              <a:gd name="connsiteX52" fmla="*/ 376238 w 576263"/>
              <a:gd name="connsiteY52" fmla="*/ 912019 h 1666875"/>
              <a:gd name="connsiteX53" fmla="*/ 378619 w 576263"/>
              <a:gd name="connsiteY53" fmla="*/ 900113 h 1666875"/>
              <a:gd name="connsiteX54" fmla="*/ 376238 w 576263"/>
              <a:gd name="connsiteY54" fmla="*/ 885825 h 1666875"/>
              <a:gd name="connsiteX55" fmla="*/ 366713 w 576263"/>
              <a:gd name="connsiteY55" fmla="*/ 873919 h 1666875"/>
              <a:gd name="connsiteX56" fmla="*/ 347663 w 576263"/>
              <a:gd name="connsiteY56" fmla="*/ 854869 h 1666875"/>
              <a:gd name="connsiteX57" fmla="*/ 338138 w 576263"/>
              <a:gd name="connsiteY57" fmla="*/ 838200 h 1666875"/>
              <a:gd name="connsiteX58" fmla="*/ 345282 w 576263"/>
              <a:gd name="connsiteY58" fmla="*/ 823913 h 1666875"/>
              <a:gd name="connsiteX59" fmla="*/ 359569 w 576263"/>
              <a:gd name="connsiteY59" fmla="*/ 809625 h 1666875"/>
              <a:gd name="connsiteX60" fmla="*/ 381000 w 576263"/>
              <a:gd name="connsiteY60" fmla="*/ 795338 h 1666875"/>
              <a:gd name="connsiteX61" fmla="*/ 381000 w 576263"/>
              <a:gd name="connsiteY61" fmla="*/ 778669 h 1666875"/>
              <a:gd name="connsiteX62" fmla="*/ 373857 w 576263"/>
              <a:gd name="connsiteY62" fmla="*/ 769144 h 1666875"/>
              <a:gd name="connsiteX63" fmla="*/ 357188 w 576263"/>
              <a:gd name="connsiteY63" fmla="*/ 762000 h 1666875"/>
              <a:gd name="connsiteX64" fmla="*/ 345282 w 576263"/>
              <a:gd name="connsiteY64" fmla="*/ 754857 h 1666875"/>
              <a:gd name="connsiteX65" fmla="*/ 345282 w 576263"/>
              <a:gd name="connsiteY65" fmla="*/ 745332 h 1666875"/>
              <a:gd name="connsiteX66" fmla="*/ 350044 w 576263"/>
              <a:gd name="connsiteY66" fmla="*/ 735807 h 1666875"/>
              <a:gd name="connsiteX67" fmla="*/ 352425 w 576263"/>
              <a:gd name="connsiteY67" fmla="*/ 719138 h 1666875"/>
              <a:gd name="connsiteX68" fmla="*/ 340519 w 576263"/>
              <a:gd name="connsiteY68" fmla="*/ 709613 h 1666875"/>
              <a:gd name="connsiteX69" fmla="*/ 323850 w 576263"/>
              <a:gd name="connsiteY69" fmla="*/ 700088 h 1666875"/>
              <a:gd name="connsiteX70" fmla="*/ 297657 w 576263"/>
              <a:gd name="connsiteY70" fmla="*/ 681038 h 1666875"/>
              <a:gd name="connsiteX71" fmla="*/ 283369 w 576263"/>
              <a:gd name="connsiteY71" fmla="*/ 661988 h 1666875"/>
              <a:gd name="connsiteX72" fmla="*/ 278607 w 576263"/>
              <a:gd name="connsiteY72" fmla="*/ 642938 h 1666875"/>
              <a:gd name="connsiteX73" fmla="*/ 276225 w 576263"/>
              <a:gd name="connsiteY73" fmla="*/ 621507 h 1666875"/>
              <a:gd name="connsiteX74" fmla="*/ 285750 w 576263"/>
              <a:gd name="connsiteY74" fmla="*/ 597694 h 1666875"/>
              <a:gd name="connsiteX75" fmla="*/ 285750 w 576263"/>
              <a:gd name="connsiteY75" fmla="*/ 576263 h 1666875"/>
              <a:gd name="connsiteX76" fmla="*/ 280988 w 576263"/>
              <a:gd name="connsiteY76" fmla="*/ 557213 h 1666875"/>
              <a:gd name="connsiteX77" fmla="*/ 245270 w 576263"/>
              <a:gd name="connsiteY77" fmla="*/ 519112 h 1666875"/>
              <a:gd name="connsiteX78" fmla="*/ 228602 w 576263"/>
              <a:gd name="connsiteY78" fmla="*/ 423863 h 1666875"/>
              <a:gd name="connsiteX79" fmla="*/ 95252 w 576263"/>
              <a:gd name="connsiteY79" fmla="*/ 280988 h 1666875"/>
              <a:gd name="connsiteX80" fmla="*/ 0 w 576263"/>
              <a:gd name="connsiteY80" fmla="*/ 0 h 1666875"/>
              <a:gd name="connsiteX0" fmla="*/ 569119 w 576263"/>
              <a:gd name="connsiteY0" fmla="*/ 1666875 h 1666875"/>
              <a:gd name="connsiteX1" fmla="*/ 573882 w 576263"/>
              <a:gd name="connsiteY1" fmla="*/ 1614488 h 1666875"/>
              <a:gd name="connsiteX2" fmla="*/ 569119 w 576263"/>
              <a:gd name="connsiteY2" fmla="*/ 1604963 h 1666875"/>
              <a:gd name="connsiteX3" fmla="*/ 576263 w 576263"/>
              <a:gd name="connsiteY3" fmla="*/ 1593057 h 1666875"/>
              <a:gd name="connsiteX4" fmla="*/ 561975 w 576263"/>
              <a:gd name="connsiteY4" fmla="*/ 1576388 h 1666875"/>
              <a:gd name="connsiteX5" fmla="*/ 550069 w 576263"/>
              <a:gd name="connsiteY5" fmla="*/ 1566863 h 1666875"/>
              <a:gd name="connsiteX6" fmla="*/ 528638 w 576263"/>
              <a:gd name="connsiteY6" fmla="*/ 1559719 h 1666875"/>
              <a:gd name="connsiteX7" fmla="*/ 500063 w 576263"/>
              <a:gd name="connsiteY7" fmla="*/ 1554957 h 1666875"/>
              <a:gd name="connsiteX8" fmla="*/ 478632 w 576263"/>
              <a:gd name="connsiteY8" fmla="*/ 1552575 h 1666875"/>
              <a:gd name="connsiteX9" fmla="*/ 459582 w 576263"/>
              <a:gd name="connsiteY9" fmla="*/ 1535907 h 1666875"/>
              <a:gd name="connsiteX10" fmla="*/ 440532 w 576263"/>
              <a:gd name="connsiteY10" fmla="*/ 1531144 h 1666875"/>
              <a:gd name="connsiteX11" fmla="*/ 423863 w 576263"/>
              <a:gd name="connsiteY11" fmla="*/ 1521619 h 1666875"/>
              <a:gd name="connsiteX12" fmla="*/ 400050 w 576263"/>
              <a:gd name="connsiteY12" fmla="*/ 1516857 h 1666875"/>
              <a:gd name="connsiteX13" fmla="*/ 361950 w 576263"/>
              <a:gd name="connsiteY13" fmla="*/ 1481138 h 1666875"/>
              <a:gd name="connsiteX14" fmla="*/ 350044 w 576263"/>
              <a:gd name="connsiteY14" fmla="*/ 1452563 h 1666875"/>
              <a:gd name="connsiteX15" fmla="*/ 347663 w 576263"/>
              <a:gd name="connsiteY15" fmla="*/ 1435894 h 1666875"/>
              <a:gd name="connsiteX16" fmla="*/ 352425 w 576263"/>
              <a:gd name="connsiteY16" fmla="*/ 1419225 h 1666875"/>
              <a:gd name="connsiteX17" fmla="*/ 359569 w 576263"/>
              <a:gd name="connsiteY17" fmla="*/ 1404938 h 1666875"/>
              <a:gd name="connsiteX18" fmla="*/ 359569 w 576263"/>
              <a:gd name="connsiteY18" fmla="*/ 1385888 h 1666875"/>
              <a:gd name="connsiteX19" fmla="*/ 366713 w 576263"/>
              <a:gd name="connsiteY19" fmla="*/ 1371600 h 1666875"/>
              <a:gd name="connsiteX20" fmla="*/ 385763 w 576263"/>
              <a:gd name="connsiteY20" fmla="*/ 1352550 h 1666875"/>
              <a:gd name="connsiteX21" fmla="*/ 390525 w 576263"/>
              <a:gd name="connsiteY21" fmla="*/ 1333500 h 1666875"/>
              <a:gd name="connsiteX22" fmla="*/ 388144 w 576263"/>
              <a:gd name="connsiteY22" fmla="*/ 1307307 h 1666875"/>
              <a:gd name="connsiteX23" fmla="*/ 385763 w 576263"/>
              <a:gd name="connsiteY23" fmla="*/ 1281113 h 1666875"/>
              <a:gd name="connsiteX24" fmla="*/ 378619 w 576263"/>
              <a:gd name="connsiteY24" fmla="*/ 1266825 h 1666875"/>
              <a:gd name="connsiteX25" fmla="*/ 366713 w 576263"/>
              <a:gd name="connsiteY25" fmla="*/ 1238250 h 1666875"/>
              <a:gd name="connsiteX26" fmla="*/ 354807 w 576263"/>
              <a:gd name="connsiteY26" fmla="*/ 1226344 h 1666875"/>
              <a:gd name="connsiteX27" fmla="*/ 354807 w 576263"/>
              <a:gd name="connsiteY27" fmla="*/ 1216819 h 1666875"/>
              <a:gd name="connsiteX28" fmla="*/ 366713 w 576263"/>
              <a:gd name="connsiteY28" fmla="*/ 1207294 h 1666875"/>
              <a:gd name="connsiteX29" fmla="*/ 371475 w 576263"/>
              <a:gd name="connsiteY29" fmla="*/ 1195388 h 1666875"/>
              <a:gd name="connsiteX30" fmla="*/ 371475 w 576263"/>
              <a:gd name="connsiteY30" fmla="*/ 1183482 h 1666875"/>
              <a:gd name="connsiteX31" fmla="*/ 366713 w 576263"/>
              <a:gd name="connsiteY31" fmla="*/ 1176338 h 1666875"/>
              <a:gd name="connsiteX32" fmla="*/ 369094 w 576263"/>
              <a:gd name="connsiteY32" fmla="*/ 1166813 h 1666875"/>
              <a:gd name="connsiteX33" fmla="*/ 369094 w 576263"/>
              <a:gd name="connsiteY33" fmla="*/ 1154907 h 1666875"/>
              <a:gd name="connsiteX34" fmla="*/ 359569 w 576263"/>
              <a:gd name="connsiteY34" fmla="*/ 1138238 h 1666875"/>
              <a:gd name="connsiteX35" fmla="*/ 366713 w 576263"/>
              <a:gd name="connsiteY35" fmla="*/ 1126332 h 1666875"/>
              <a:gd name="connsiteX36" fmla="*/ 376238 w 576263"/>
              <a:gd name="connsiteY36" fmla="*/ 1114425 h 1666875"/>
              <a:gd name="connsiteX37" fmla="*/ 385763 w 576263"/>
              <a:gd name="connsiteY37" fmla="*/ 1107282 h 1666875"/>
              <a:gd name="connsiteX38" fmla="*/ 392907 w 576263"/>
              <a:gd name="connsiteY38" fmla="*/ 1097757 h 1666875"/>
              <a:gd name="connsiteX39" fmla="*/ 388144 w 576263"/>
              <a:gd name="connsiteY39" fmla="*/ 1090613 h 1666875"/>
              <a:gd name="connsiteX40" fmla="*/ 373857 w 576263"/>
              <a:gd name="connsiteY40" fmla="*/ 1078707 h 1666875"/>
              <a:gd name="connsiteX41" fmla="*/ 373857 w 576263"/>
              <a:gd name="connsiteY41" fmla="*/ 1066800 h 1666875"/>
              <a:gd name="connsiteX42" fmla="*/ 376238 w 576263"/>
              <a:gd name="connsiteY42" fmla="*/ 1050132 h 1666875"/>
              <a:gd name="connsiteX43" fmla="*/ 381000 w 576263"/>
              <a:gd name="connsiteY43" fmla="*/ 1035844 h 1666875"/>
              <a:gd name="connsiteX44" fmla="*/ 381000 w 576263"/>
              <a:gd name="connsiteY44" fmla="*/ 1019175 h 1666875"/>
              <a:gd name="connsiteX45" fmla="*/ 364332 w 576263"/>
              <a:gd name="connsiteY45" fmla="*/ 1004888 h 1666875"/>
              <a:gd name="connsiteX46" fmla="*/ 361950 w 576263"/>
              <a:gd name="connsiteY46" fmla="*/ 992982 h 1666875"/>
              <a:gd name="connsiteX47" fmla="*/ 371475 w 576263"/>
              <a:gd name="connsiteY47" fmla="*/ 985838 h 1666875"/>
              <a:gd name="connsiteX48" fmla="*/ 381000 w 576263"/>
              <a:gd name="connsiteY48" fmla="*/ 981075 h 1666875"/>
              <a:gd name="connsiteX49" fmla="*/ 381000 w 576263"/>
              <a:gd name="connsiteY49" fmla="*/ 959644 h 1666875"/>
              <a:gd name="connsiteX50" fmla="*/ 385763 w 576263"/>
              <a:gd name="connsiteY50" fmla="*/ 945357 h 1666875"/>
              <a:gd name="connsiteX51" fmla="*/ 381000 w 576263"/>
              <a:gd name="connsiteY51" fmla="*/ 923925 h 1666875"/>
              <a:gd name="connsiteX52" fmla="*/ 376238 w 576263"/>
              <a:gd name="connsiteY52" fmla="*/ 912019 h 1666875"/>
              <a:gd name="connsiteX53" fmla="*/ 378619 w 576263"/>
              <a:gd name="connsiteY53" fmla="*/ 900113 h 1666875"/>
              <a:gd name="connsiteX54" fmla="*/ 376238 w 576263"/>
              <a:gd name="connsiteY54" fmla="*/ 885825 h 1666875"/>
              <a:gd name="connsiteX55" fmla="*/ 366713 w 576263"/>
              <a:gd name="connsiteY55" fmla="*/ 873919 h 1666875"/>
              <a:gd name="connsiteX56" fmla="*/ 347663 w 576263"/>
              <a:gd name="connsiteY56" fmla="*/ 854869 h 1666875"/>
              <a:gd name="connsiteX57" fmla="*/ 338138 w 576263"/>
              <a:gd name="connsiteY57" fmla="*/ 838200 h 1666875"/>
              <a:gd name="connsiteX58" fmla="*/ 345282 w 576263"/>
              <a:gd name="connsiteY58" fmla="*/ 823913 h 1666875"/>
              <a:gd name="connsiteX59" fmla="*/ 359569 w 576263"/>
              <a:gd name="connsiteY59" fmla="*/ 809625 h 1666875"/>
              <a:gd name="connsiteX60" fmla="*/ 381000 w 576263"/>
              <a:gd name="connsiteY60" fmla="*/ 795338 h 1666875"/>
              <a:gd name="connsiteX61" fmla="*/ 381000 w 576263"/>
              <a:gd name="connsiteY61" fmla="*/ 778669 h 1666875"/>
              <a:gd name="connsiteX62" fmla="*/ 373857 w 576263"/>
              <a:gd name="connsiteY62" fmla="*/ 769144 h 1666875"/>
              <a:gd name="connsiteX63" fmla="*/ 357188 w 576263"/>
              <a:gd name="connsiteY63" fmla="*/ 762000 h 1666875"/>
              <a:gd name="connsiteX64" fmla="*/ 345282 w 576263"/>
              <a:gd name="connsiteY64" fmla="*/ 754857 h 1666875"/>
              <a:gd name="connsiteX65" fmla="*/ 345282 w 576263"/>
              <a:gd name="connsiteY65" fmla="*/ 745332 h 1666875"/>
              <a:gd name="connsiteX66" fmla="*/ 350044 w 576263"/>
              <a:gd name="connsiteY66" fmla="*/ 735807 h 1666875"/>
              <a:gd name="connsiteX67" fmla="*/ 352425 w 576263"/>
              <a:gd name="connsiteY67" fmla="*/ 719138 h 1666875"/>
              <a:gd name="connsiteX68" fmla="*/ 340519 w 576263"/>
              <a:gd name="connsiteY68" fmla="*/ 709613 h 1666875"/>
              <a:gd name="connsiteX69" fmla="*/ 323850 w 576263"/>
              <a:gd name="connsiteY69" fmla="*/ 700088 h 1666875"/>
              <a:gd name="connsiteX70" fmla="*/ 297657 w 576263"/>
              <a:gd name="connsiteY70" fmla="*/ 681038 h 1666875"/>
              <a:gd name="connsiteX71" fmla="*/ 283369 w 576263"/>
              <a:gd name="connsiteY71" fmla="*/ 661988 h 1666875"/>
              <a:gd name="connsiteX72" fmla="*/ 278607 w 576263"/>
              <a:gd name="connsiteY72" fmla="*/ 642938 h 1666875"/>
              <a:gd name="connsiteX73" fmla="*/ 276225 w 576263"/>
              <a:gd name="connsiteY73" fmla="*/ 621507 h 1666875"/>
              <a:gd name="connsiteX74" fmla="*/ 285750 w 576263"/>
              <a:gd name="connsiteY74" fmla="*/ 597694 h 1666875"/>
              <a:gd name="connsiteX75" fmla="*/ 285750 w 576263"/>
              <a:gd name="connsiteY75" fmla="*/ 576263 h 1666875"/>
              <a:gd name="connsiteX76" fmla="*/ 280988 w 576263"/>
              <a:gd name="connsiteY76" fmla="*/ 557213 h 1666875"/>
              <a:gd name="connsiteX77" fmla="*/ 245270 w 576263"/>
              <a:gd name="connsiteY77" fmla="*/ 519112 h 1666875"/>
              <a:gd name="connsiteX78" fmla="*/ 238126 w 576263"/>
              <a:gd name="connsiteY78" fmla="*/ 464344 h 1666875"/>
              <a:gd name="connsiteX79" fmla="*/ 228602 w 576263"/>
              <a:gd name="connsiteY79" fmla="*/ 423863 h 1666875"/>
              <a:gd name="connsiteX80" fmla="*/ 95252 w 576263"/>
              <a:gd name="connsiteY80" fmla="*/ 280988 h 1666875"/>
              <a:gd name="connsiteX81" fmla="*/ 0 w 576263"/>
              <a:gd name="connsiteY81" fmla="*/ 0 h 1666875"/>
              <a:gd name="connsiteX0" fmla="*/ 569119 w 576263"/>
              <a:gd name="connsiteY0" fmla="*/ 1666875 h 1666875"/>
              <a:gd name="connsiteX1" fmla="*/ 573882 w 576263"/>
              <a:gd name="connsiteY1" fmla="*/ 1614488 h 1666875"/>
              <a:gd name="connsiteX2" fmla="*/ 569119 w 576263"/>
              <a:gd name="connsiteY2" fmla="*/ 1604963 h 1666875"/>
              <a:gd name="connsiteX3" fmla="*/ 576263 w 576263"/>
              <a:gd name="connsiteY3" fmla="*/ 1593057 h 1666875"/>
              <a:gd name="connsiteX4" fmla="*/ 561975 w 576263"/>
              <a:gd name="connsiteY4" fmla="*/ 1576388 h 1666875"/>
              <a:gd name="connsiteX5" fmla="*/ 550069 w 576263"/>
              <a:gd name="connsiteY5" fmla="*/ 1566863 h 1666875"/>
              <a:gd name="connsiteX6" fmla="*/ 528638 w 576263"/>
              <a:gd name="connsiteY6" fmla="*/ 1559719 h 1666875"/>
              <a:gd name="connsiteX7" fmla="*/ 500063 w 576263"/>
              <a:gd name="connsiteY7" fmla="*/ 1554957 h 1666875"/>
              <a:gd name="connsiteX8" fmla="*/ 478632 w 576263"/>
              <a:gd name="connsiteY8" fmla="*/ 1552575 h 1666875"/>
              <a:gd name="connsiteX9" fmla="*/ 459582 w 576263"/>
              <a:gd name="connsiteY9" fmla="*/ 1535907 h 1666875"/>
              <a:gd name="connsiteX10" fmla="*/ 440532 w 576263"/>
              <a:gd name="connsiteY10" fmla="*/ 1531144 h 1666875"/>
              <a:gd name="connsiteX11" fmla="*/ 423863 w 576263"/>
              <a:gd name="connsiteY11" fmla="*/ 1521619 h 1666875"/>
              <a:gd name="connsiteX12" fmla="*/ 400050 w 576263"/>
              <a:gd name="connsiteY12" fmla="*/ 1516857 h 1666875"/>
              <a:gd name="connsiteX13" fmla="*/ 361950 w 576263"/>
              <a:gd name="connsiteY13" fmla="*/ 1481138 h 1666875"/>
              <a:gd name="connsiteX14" fmla="*/ 350044 w 576263"/>
              <a:gd name="connsiteY14" fmla="*/ 1452563 h 1666875"/>
              <a:gd name="connsiteX15" fmla="*/ 347663 w 576263"/>
              <a:gd name="connsiteY15" fmla="*/ 1435894 h 1666875"/>
              <a:gd name="connsiteX16" fmla="*/ 352425 w 576263"/>
              <a:gd name="connsiteY16" fmla="*/ 1419225 h 1666875"/>
              <a:gd name="connsiteX17" fmla="*/ 359569 w 576263"/>
              <a:gd name="connsiteY17" fmla="*/ 1404938 h 1666875"/>
              <a:gd name="connsiteX18" fmla="*/ 359569 w 576263"/>
              <a:gd name="connsiteY18" fmla="*/ 1385888 h 1666875"/>
              <a:gd name="connsiteX19" fmla="*/ 366713 w 576263"/>
              <a:gd name="connsiteY19" fmla="*/ 1371600 h 1666875"/>
              <a:gd name="connsiteX20" fmla="*/ 385763 w 576263"/>
              <a:gd name="connsiteY20" fmla="*/ 1352550 h 1666875"/>
              <a:gd name="connsiteX21" fmla="*/ 390525 w 576263"/>
              <a:gd name="connsiteY21" fmla="*/ 1333500 h 1666875"/>
              <a:gd name="connsiteX22" fmla="*/ 388144 w 576263"/>
              <a:gd name="connsiteY22" fmla="*/ 1307307 h 1666875"/>
              <a:gd name="connsiteX23" fmla="*/ 385763 w 576263"/>
              <a:gd name="connsiteY23" fmla="*/ 1281113 h 1666875"/>
              <a:gd name="connsiteX24" fmla="*/ 378619 w 576263"/>
              <a:gd name="connsiteY24" fmla="*/ 1266825 h 1666875"/>
              <a:gd name="connsiteX25" fmla="*/ 366713 w 576263"/>
              <a:gd name="connsiteY25" fmla="*/ 1238250 h 1666875"/>
              <a:gd name="connsiteX26" fmla="*/ 354807 w 576263"/>
              <a:gd name="connsiteY26" fmla="*/ 1226344 h 1666875"/>
              <a:gd name="connsiteX27" fmla="*/ 354807 w 576263"/>
              <a:gd name="connsiteY27" fmla="*/ 1216819 h 1666875"/>
              <a:gd name="connsiteX28" fmla="*/ 366713 w 576263"/>
              <a:gd name="connsiteY28" fmla="*/ 1207294 h 1666875"/>
              <a:gd name="connsiteX29" fmla="*/ 371475 w 576263"/>
              <a:gd name="connsiteY29" fmla="*/ 1195388 h 1666875"/>
              <a:gd name="connsiteX30" fmla="*/ 371475 w 576263"/>
              <a:gd name="connsiteY30" fmla="*/ 1183482 h 1666875"/>
              <a:gd name="connsiteX31" fmla="*/ 366713 w 576263"/>
              <a:gd name="connsiteY31" fmla="*/ 1176338 h 1666875"/>
              <a:gd name="connsiteX32" fmla="*/ 369094 w 576263"/>
              <a:gd name="connsiteY32" fmla="*/ 1166813 h 1666875"/>
              <a:gd name="connsiteX33" fmla="*/ 369094 w 576263"/>
              <a:gd name="connsiteY33" fmla="*/ 1154907 h 1666875"/>
              <a:gd name="connsiteX34" fmla="*/ 359569 w 576263"/>
              <a:gd name="connsiteY34" fmla="*/ 1138238 h 1666875"/>
              <a:gd name="connsiteX35" fmla="*/ 366713 w 576263"/>
              <a:gd name="connsiteY35" fmla="*/ 1126332 h 1666875"/>
              <a:gd name="connsiteX36" fmla="*/ 376238 w 576263"/>
              <a:gd name="connsiteY36" fmla="*/ 1114425 h 1666875"/>
              <a:gd name="connsiteX37" fmla="*/ 385763 w 576263"/>
              <a:gd name="connsiteY37" fmla="*/ 1107282 h 1666875"/>
              <a:gd name="connsiteX38" fmla="*/ 392907 w 576263"/>
              <a:gd name="connsiteY38" fmla="*/ 1097757 h 1666875"/>
              <a:gd name="connsiteX39" fmla="*/ 388144 w 576263"/>
              <a:gd name="connsiteY39" fmla="*/ 1090613 h 1666875"/>
              <a:gd name="connsiteX40" fmla="*/ 373857 w 576263"/>
              <a:gd name="connsiteY40" fmla="*/ 1078707 h 1666875"/>
              <a:gd name="connsiteX41" fmla="*/ 373857 w 576263"/>
              <a:gd name="connsiteY41" fmla="*/ 1066800 h 1666875"/>
              <a:gd name="connsiteX42" fmla="*/ 376238 w 576263"/>
              <a:gd name="connsiteY42" fmla="*/ 1050132 h 1666875"/>
              <a:gd name="connsiteX43" fmla="*/ 381000 w 576263"/>
              <a:gd name="connsiteY43" fmla="*/ 1035844 h 1666875"/>
              <a:gd name="connsiteX44" fmla="*/ 381000 w 576263"/>
              <a:gd name="connsiteY44" fmla="*/ 1019175 h 1666875"/>
              <a:gd name="connsiteX45" fmla="*/ 364332 w 576263"/>
              <a:gd name="connsiteY45" fmla="*/ 1004888 h 1666875"/>
              <a:gd name="connsiteX46" fmla="*/ 361950 w 576263"/>
              <a:gd name="connsiteY46" fmla="*/ 992982 h 1666875"/>
              <a:gd name="connsiteX47" fmla="*/ 371475 w 576263"/>
              <a:gd name="connsiteY47" fmla="*/ 985838 h 1666875"/>
              <a:gd name="connsiteX48" fmla="*/ 381000 w 576263"/>
              <a:gd name="connsiteY48" fmla="*/ 981075 h 1666875"/>
              <a:gd name="connsiteX49" fmla="*/ 381000 w 576263"/>
              <a:gd name="connsiteY49" fmla="*/ 959644 h 1666875"/>
              <a:gd name="connsiteX50" fmla="*/ 385763 w 576263"/>
              <a:gd name="connsiteY50" fmla="*/ 945357 h 1666875"/>
              <a:gd name="connsiteX51" fmla="*/ 381000 w 576263"/>
              <a:gd name="connsiteY51" fmla="*/ 923925 h 1666875"/>
              <a:gd name="connsiteX52" fmla="*/ 376238 w 576263"/>
              <a:gd name="connsiteY52" fmla="*/ 912019 h 1666875"/>
              <a:gd name="connsiteX53" fmla="*/ 378619 w 576263"/>
              <a:gd name="connsiteY53" fmla="*/ 900113 h 1666875"/>
              <a:gd name="connsiteX54" fmla="*/ 376238 w 576263"/>
              <a:gd name="connsiteY54" fmla="*/ 885825 h 1666875"/>
              <a:gd name="connsiteX55" fmla="*/ 366713 w 576263"/>
              <a:gd name="connsiteY55" fmla="*/ 873919 h 1666875"/>
              <a:gd name="connsiteX56" fmla="*/ 347663 w 576263"/>
              <a:gd name="connsiteY56" fmla="*/ 854869 h 1666875"/>
              <a:gd name="connsiteX57" fmla="*/ 338138 w 576263"/>
              <a:gd name="connsiteY57" fmla="*/ 838200 h 1666875"/>
              <a:gd name="connsiteX58" fmla="*/ 345282 w 576263"/>
              <a:gd name="connsiteY58" fmla="*/ 823913 h 1666875"/>
              <a:gd name="connsiteX59" fmla="*/ 359569 w 576263"/>
              <a:gd name="connsiteY59" fmla="*/ 809625 h 1666875"/>
              <a:gd name="connsiteX60" fmla="*/ 381000 w 576263"/>
              <a:gd name="connsiteY60" fmla="*/ 795338 h 1666875"/>
              <a:gd name="connsiteX61" fmla="*/ 381000 w 576263"/>
              <a:gd name="connsiteY61" fmla="*/ 778669 h 1666875"/>
              <a:gd name="connsiteX62" fmla="*/ 373857 w 576263"/>
              <a:gd name="connsiteY62" fmla="*/ 769144 h 1666875"/>
              <a:gd name="connsiteX63" fmla="*/ 357188 w 576263"/>
              <a:gd name="connsiteY63" fmla="*/ 762000 h 1666875"/>
              <a:gd name="connsiteX64" fmla="*/ 345282 w 576263"/>
              <a:gd name="connsiteY64" fmla="*/ 754857 h 1666875"/>
              <a:gd name="connsiteX65" fmla="*/ 345282 w 576263"/>
              <a:gd name="connsiteY65" fmla="*/ 745332 h 1666875"/>
              <a:gd name="connsiteX66" fmla="*/ 350044 w 576263"/>
              <a:gd name="connsiteY66" fmla="*/ 735807 h 1666875"/>
              <a:gd name="connsiteX67" fmla="*/ 352425 w 576263"/>
              <a:gd name="connsiteY67" fmla="*/ 719138 h 1666875"/>
              <a:gd name="connsiteX68" fmla="*/ 340519 w 576263"/>
              <a:gd name="connsiteY68" fmla="*/ 709613 h 1666875"/>
              <a:gd name="connsiteX69" fmla="*/ 323850 w 576263"/>
              <a:gd name="connsiteY69" fmla="*/ 700088 h 1666875"/>
              <a:gd name="connsiteX70" fmla="*/ 297657 w 576263"/>
              <a:gd name="connsiteY70" fmla="*/ 681038 h 1666875"/>
              <a:gd name="connsiteX71" fmla="*/ 283369 w 576263"/>
              <a:gd name="connsiteY71" fmla="*/ 661988 h 1666875"/>
              <a:gd name="connsiteX72" fmla="*/ 278607 w 576263"/>
              <a:gd name="connsiteY72" fmla="*/ 642938 h 1666875"/>
              <a:gd name="connsiteX73" fmla="*/ 276225 w 576263"/>
              <a:gd name="connsiteY73" fmla="*/ 621507 h 1666875"/>
              <a:gd name="connsiteX74" fmla="*/ 285750 w 576263"/>
              <a:gd name="connsiteY74" fmla="*/ 597694 h 1666875"/>
              <a:gd name="connsiteX75" fmla="*/ 285750 w 576263"/>
              <a:gd name="connsiteY75" fmla="*/ 576263 h 1666875"/>
              <a:gd name="connsiteX76" fmla="*/ 280988 w 576263"/>
              <a:gd name="connsiteY76" fmla="*/ 557213 h 1666875"/>
              <a:gd name="connsiteX77" fmla="*/ 245270 w 576263"/>
              <a:gd name="connsiteY77" fmla="*/ 519112 h 1666875"/>
              <a:gd name="connsiteX78" fmla="*/ 250033 w 576263"/>
              <a:gd name="connsiteY78" fmla="*/ 473869 h 1666875"/>
              <a:gd name="connsiteX79" fmla="*/ 228602 w 576263"/>
              <a:gd name="connsiteY79" fmla="*/ 423863 h 1666875"/>
              <a:gd name="connsiteX80" fmla="*/ 95252 w 576263"/>
              <a:gd name="connsiteY80" fmla="*/ 280988 h 1666875"/>
              <a:gd name="connsiteX81" fmla="*/ 0 w 576263"/>
              <a:gd name="connsiteY81" fmla="*/ 0 h 1666875"/>
              <a:gd name="connsiteX0" fmla="*/ 569119 w 576263"/>
              <a:gd name="connsiteY0" fmla="*/ 1666875 h 1666875"/>
              <a:gd name="connsiteX1" fmla="*/ 573882 w 576263"/>
              <a:gd name="connsiteY1" fmla="*/ 1614488 h 1666875"/>
              <a:gd name="connsiteX2" fmla="*/ 569119 w 576263"/>
              <a:gd name="connsiteY2" fmla="*/ 1604963 h 1666875"/>
              <a:gd name="connsiteX3" fmla="*/ 576263 w 576263"/>
              <a:gd name="connsiteY3" fmla="*/ 1593057 h 1666875"/>
              <a:gd name="connsiteX4" fmla="*/ 561975 w 576263"/>
              <a:gd name="connsiteY4" fmla="*/ 1576388 h 1666875"/>
              <a:gd name="connsiteX5" fmla="*/ 550069 w 576263"/>
              <a:gd name="connsiteY5" fmla="*/ 1566863 h 1666875"/>
              <a:gd name="connsiteX6" fmla="*/ 528638 w 576263"/>
              <a:gd name="connsiteY6" fmla="*/ 1559719 h 1666875"/>
              <a:gd name="connsiteX7" fmla="*/ 500063 w 576263"/>
              <a:gd name="connsiteY7" fmla="*/ 1554957 h 1666875"/>
              <a:gd name="connsiteX8" fmla="*/ 478632 w 576263"/>
              <a:gd name="connsiteY8" fmla="*/ 1552575 h 1666875"/>
              <a:gd name="connsiteX9" fmla="*/ 459582 w 576263"/>
              <a:gd name="connsiteY9" fmla="*/ 1535907 h 1666875"/>
              <a:gd name="connsiteX10" fmla="*/ 440532 w 576263"/>
              <a:gd name="connsiteY10" fmla="*/ 1531144 h 1666875"/>
              <a:gd name="connsiteX11" fmla="*/ 423863 w 576263"/>
              <a:gd name="connsiteY11" fmla="*/ 1521619 h 1666875"/>
              <a:gd name="connsiteX12" fmla="*/ 400050 w 576263"/>
              <a:gd name="connsiteY12" fmla="*/ 1516857 h 1666875"/>
              <a:gd name="connsiteX13" fmla="*/ 361950 w 576263"/>
              <a:gd name="connsiteY13" fmla="*/ 1481138 h 1666875"/>
              <a:gd name="connsiteX14" fmla="*/ 350044 w 576263"/>
              <a:gd name="connsiteY14" fmla="*/ 1452563 h 1666875"/>
              <a:gd name="connsiteX15" fmla="*/ 347663 w 576263"/>
              <a:gd name="connsiteY15" fmla="*/ 1435894 h 1666875"/>
              <a:gd name="connsiteX16" fmla="*/ 352425 w 576263"/>
              <a:gd name="connsiteY16" fmla="*/ 1419225 h 1666875"/>
              <a:gd name="connsiteX17" fmla="*/ 359569 w 576263"/>
              <a:gd name="connsiteY17" fmla="*/ 1404938 h 1666875"/>
              <a:gd name="connsiteX18" fmla="*/ 359569 w 576263"/>
              <a:gd name="connsiteY18" fmla="*/ 1385888 h 1666875"/>
              <a:gd name="connsiteX19" fmla="*/ 366713 w 576263"/>
              <a:gd name="connsiteY19" fmla="*/ 1371600 h 1666875"/>
              <a:gd name="connsiteX20" fmla="*/ 385763 w 576263"/>
              <a:gd name="connsiteY20" fmla="*/ 1352550 h 1666875"/>
              <a:gd name="connsiteX21" fmla="*/ 390525 w 576263"/>
              <a:gd name="connsiteY21" fmla="*/ 1333500 h 1666875"/>
              <a:gd name="connsiteX22" fmla="*/ 388144 w 576263"/>
              <a:gd name="connsiteY22" fmla="*/ 1307307 h 1666875"/>
              <a:gd name="connsiteX23" fmla="*/ 385763 w 576263"/>
              <a:gd name="connsiteY23" fmla="*/ 1281113 h 1666875"/>
              <a:gd name="connsiteX24" fmla="*/ 378619 w 576263"/>
              <a:gd name="connsiteY24" fmla="*/ 1266825 h 1666875"/>
              <a:gd name="connsiteX25" fmla="*/ 366713 w 576263"/>
              <a:gd name="connsiteY25" fmla="*/ 1238250 h 1666875"/>
              <a:gd name="connsiteX26" fmla="*/ 354807 w 576263"/>
              <a:gd name="connsiteY26" fmla="*/ 1226344 h 1666875"/>
              <a:gd name="connsiteX27" fmla="*/ 354807 w 576263"/>
              <a:gd name="connsiteY27" fmla="*/ 1216819 h 1666875"/>
              <a:gd name="connsiteX28" fmla="*/ 366713 w 576263"/>
              <a:gd name="connsiteY28" fmla="*/ 1207294 h 1666875"/>
              <a:gd name="connsiteX29" fmla="*/ 371475 w 576263"/>
              <a:gd name="connsiteY29" fmla="*/ 1195388 h 1666875"/>
              <a:gd name="connsiteX30" fmla="*/ 371475 w 576263"/>
              <a:gd name="connsiteY30" fmla="*/ 1183482 h 1666875"/>
              <a:gd name="connsiteX31" fmla="*/ 366713 w 576263"/>
              <a:gd name="connsiteY31" fmla="*/ 1176338 h 1666875"/>
              <a:gd name="connsiteX32" fmla="*/ 369094 w 576263"/>
              <a:gd name="connsiteY32" fmla="*/ 1166813 h 1666875"/>
              <a:gd name="connsiteX33" fmla="*/ 369094 w 576263"/>
              <a:gd name="connsiteY33" fmla="*/ 1154907 h 1666875"/>
              <a:gd name="connsiteX34" fmla="*/ 359569 w 576263"/>
              <a:gd name="connsiteY34" fmla="*/ 1138238 h 1666875"/>
              <a:gd name="connsiteX35" fmla="*/ 366713 w 576263"/>
              <a:gd name="connsiteY35" fmla="*/ 1126332 h 1666875"/>
              <a:gd name="connsiteX36" fmla="*/ 376238 w 576263"/>
              <a:gd name="connsiteY36" fmla="*/ 1114425 h 1666875"/>
              <a:gd name="connsiteX37" fmla="*/ 385763 w 576263"/>
              <a:gd name="connsiteY37" fmla="*/ 1107282 h 1666875"/>
              <a:gd name="connsiteX38" fmla="*/ 392907 w 576263"/>
              <a:gd name="connsiteY38" fmla="*/ 1097757 h 1666875"/>
              <a:gd name="connsiteX39" fmla="*/ 388144 w 576263"/>
              <a:gd name="connsiteY39" fmla="*/ 1090613 h 1666875"/>
              <a:gd name="connsiteX40" fmla="*/ 373857 w 576263"/>
              <a:gd name="connsiteY40" fmla="*/ 1078707 h 1666875"/>
              <a:gd name="connsiteX41" fmla="*/ 373857 w 576263"/>
              <a:gd name="connsiteY41" fmla="*/ 1066800 h 1666875"/>
              <a:gd name="connsiteX42" fmla="*/ 376238 w 576263"/>
              <a:gd name="connsiteY42" fmla="*/ 1050132 h 1666875"/>
              <a:gd name="connsiteX43" fmla="*/ 381000 w 576263"/>
              <a:gd name="connsiteY43" fmla="*/ 1035844 h 1666875"/>
              <a:gd name="connsiteX44" fmla="*/ 381000 w 576263"/>
              <a:gd name="connsiteY44" fmla="*/ 1019175 h 1666875"/>
              <a:gd name="connsiteX45" fmla="*/ 364332 w 576263"/>
              <a:gd name="connsiteY45" fmla="*/ 1004888 h 1666875"/>
              <a:gd name="connsiteX46" fmla="*/ 361950 w 576263"/>
              <a:gd name="connsiteY46" fmla="*/ 992982 h 1666875"/>
              <a:gd name="connsiteX47" fmla="*/ 371475 w 576263"/>
              <a:gd name="connsiteY47" fmla="*/ 985838 h 1666875"/>
              <a:gd name="connsiteX48" fmla="*/ 381000 w 576263"/>
              <a:gd name="connsiteY48" fmla="*/ 981075 h 1666875"/>
              <a:gd name="connsiteX49" fmla="*/ 381000 w 576263"/>
              <a:gd name="connsiteY49" fmla="*/ 959644 h 1666875"/>
              <a:gd name="connsiteX50" fmla="*/ 385763 w 576263"/>
              <a:gd name="connsiteY50" fmla="*/ 945357 h 1666875"/>
              <a:gd name="connsiteX51" fmla="*/ 381000 w 576263"/>
              <a:gd name="connsiteY51" fmla="*/ 923925 h 1666875"/>
              <a:gd name="connsiteX52" fmla="*/ 376238 w 576263"/>
              <a:gd name="connsiteY52" fmla="*/ 912019 h 1666875"/>
              <a:gd name="connsiteX53" fmla="*/ 378619 w 576263"/>
              <a:gd name="connsiteY53" fmla="*/ 900113 h 1666875"/>
              <a:gd name="connsiteX54" fmla="*/ 376238 w 576263"/>
              <a:gd name="connsiteY54" fmla="*/ 885825 h 1666875"/>
              <a:gd name="connsiteX55" fmla="*/ 366713 w 576263"/>
              <a:gd name="connsiteY55" fmla="*/ 873919 h 1666875"/>
              <a:gd name="connsiteX56" fmla="*/ 347663 w 576263"/>
              <a:gd name="connsiteY56" fmla="*/ 854869 h 1666875"/>
              <a:gd name="connsiteX57" fmla="*/ 338138 w 576263"/>
              <a:gd name="connsiteY57" fmla="*/ 838200 h 1666875"/>
              <a:gd name="connsiteX58" fmla="*/ 345282 w 576263"/>
              <a:gd name="connsiteY58" fmla="*/ 823913 h 1666875"/>
              <a:gd name="connsiteX59" fmla="*/ 359569 w 576263"/>
              <a:gd name="connsiteY59" fmla="*/ 809625 h 1666875"/>
              <a:gd name="connsiteX60" fmla="*/ 381000 w 576263"/>
              <a:gd name="connsiteY60" fmla="*/ 795338 h 1666875"/>
              <a:gd name="connsiteX61" fmla="*/ 381000 w 576263"/>
              <a:gd name="connsiteY61" fmla="*/ 778669 h 1666875"/>
              <a:gd name="connsiteX62" fmla="*/ 373857 w 576263"/>
              <a:gd name="connsiteY62" fmla="*/ 769144 h 1666875"/>
              <a:gd name="connsiteX63" fmla="*/ 357188 w 576263"/>
              <a:gd name="connsiteY63" fmla="*/ 762000 h 1666875"/>
              <a:gd name="connsiteX64" fmla="*/ 345282 w 576263"/>
              <a:gd name="connsiteY64" fmla="*/ 754857 h 1666875"/>
              <a:gd name="connsiteX65" fmla="*/ 345282 w 576263"/>
              <a:gd name="connsiteY65" fmla="*/ 745332 h 1666875"/>
              <a:gd name="connsiteX66" fmla="*/ 350044 w 576263"/>
              <a:gd name="connsiteY66" fmla="*/ 735807 h 1666875"/>
              <a:gd name="connsiteX67" fmla="*/ 352425 w 576263"/>
              <a:gd name="connsiteY67" fmla="*/ 719138 h 1666875"/>
              <a:gd name="connsiteX68" fmla="*/ 340519 w 576263"/>
              <a:gd name="connsiteY68" fmla="*/ 709613 h 1666875"/>
              <a:gd name="connsiteX69" fmla="*/ 323850 w 576263"/>
              <a:gd name="connsiteY69" fmla="*/ 700088 h 1666875"/>
              <a:gd name="connsiteX70" fmla="*/ 297657 w 576263"/>
              <a:gd name="connsiteY70" fmla="*/ 681038 h 1666875"/>
              <a:gd name="connsiteX71" fmla="*/ 283369 w 576263"/>
              <a:gd name="connsiteY71" fmla="*/ 661988 h 1666875"/>
              <a:gd name="connsiteX72" fmla="*/ 278607 w 576263"/>
              <a:gd name="connsiteY72" fmla="*/ 642938 h 1666875"/>
              <a:gd name="connsiteX73" fmla="*/ 276225 w 576263"/>
              <a:gd name="connsiteY73" fmla="*/ 621507 h 1666875"/>
              <a:gd name="connsiteX74" fmla="*/ 285750 w 576263"/>
              <a:gd name="connsiteY74" fmla="*/ 597694 h 1666875"/>
              <a:gd name="connsiteX75" fmla="*/ 285750 w 576263"/>
              <a:gd name="connsiteY75" fmla="*/ 576263 h 1666875"/>
              <a:gd name="connsiteX76" fmla="*/ 280988 w 576263"/>
              <a:gd name="connsiteY76" fmla="*/ 557213 h 1666875"/>
              <a:gd name="connsiteX77" fmla="*/ 245270 w 576263"/>
              <a:gd name="connsiteY77" fmla="*/ 519112 h 1666875"/>
              <a:gd name="connsiteX78" fmla="*/ 250033 w 576263"/>
              <a:gd name="connsiteY78" fmla="*/ 473869 h 1666875"/>
              <a:gd name="connsiteX79" fmla="*/ 228602 w 576263"/>
              <a:gd name="connsiteY79" fmla="*/ 423863 h 1666875"/>
              <a:gd name="connsiteX80" fmla="*/ 240508 w 576263"/>
              <a:gd name="connsiteY80" fmla="*/ 450057 h 1666875"/>
              <a:gd name="connsiteX81" fmla="*/ 95252 w 576263"/>
              <a:gd name="connsiteY81" fmla="*/ 280988 h 1666875"/>
              <a:gd name="connsiteX82" fmla="*/ 0 w 576263"/>
              <a:gd name="connsiteY82" fmla="*/ 0 h 1666875"/>
              <a:gd name="connsiteX0" fmla="*/ 569119 w 576263"/>
              <a:gd name="connsiteY0" fmla="*/ 1666875 h 1666875"/>
              <a:gd name="connsiteX1" fmla="*/ 573882 w 576263"/>
              <a:gd name="connsiteY1" fmla="*/ 1614488 h 1666875"/>
              <a:gd name="connsiteX2" fmla="*/ 569119 w 576263"/>
              <a:gd name="connsiteY2" fmla="*/ 1604963 h 1666875"/>
              <a:gd name="connsiteX3" fmla="*/ 576263 w 576263"/>
              <a:gd name="connsiteY3" fmla="*/ 1593057 h 1666875"/>
              <a:gd name="connsiteX4" fmla="*/ 561975 w 576263"/>
              <a:gd name="connsiteY4" fmla="*/ 1576388 h 1666875"/>
              <a:gd name="connsiteX5" fmla="*/ 550069 w 576263"/>
              <a:gd name="connsiteY5" fmla="*/ 1566863 h 1666875"/>
              <a:gd name="connsiteX6" fmla="*/ 528638 w 576263"/>
              <a:gd name="connsiteY6" fmla="*/ 1559719 h 1666875"/>
              <a:gd name="connsiteX7" fmla="*/ 500063 w 576263"/>
              <a:gd name="connsiteY7" fmla="*/ 1554957 h 1666875"/>
              <a:gd name="connsiteX8" fmla="*/ 478632 w 576263"/>
              <a:gd name="connsiteY8" fmla="*/ 1552575 h 1666875"/>
              <a:gd name="connsiteX9" fmla="*/ 459582 w 576263"/>
              <a:gd name="connsiteY9" fmla="*/ 1535907 h 1666875"/>
              <a:gd name="connsiteX10" fmla="*/ 440532 w 576263"/>
              <a:gd name="connsiteY10" fmla="*/ 1531144 h 1666875"/>
              <a:gd name="connsiteX11" fmla="*/ 423863 w 576263"/>
              <a:gd name="connsiteY11" fmla="*/ 1521619 h 1666875"/>
              <a:gd name="connsiteX12" fmla="*/ 400050 w 576263"/>
              <a:gd name="connsiteY12" fmla="*/ 1516857 h 1666875"/>
              <a:gd name="connsiteX13" fmla="*/ 361950 w 576263"/>
              <a:gd name="connsiteY13" fmla="*/ 1481138 h 1666875"/>
              <a:gd name="connsiteX14" fmla="*/ 350044 w 576263"/>
              <a:gd name="connsiteY14" fmla="*/ 1452563 h 1666875"/>
              <a:gd name="connsiteX15" fmla="*/ 347663 w 576263"/>
              <a:gd name="connsiteY15" fmla="*/ 1435894 h 1666875"/>
              <a:gd name="connsiteX16" fmla="*/ 352425 w 576263"/>
              <a:gd name="connsiteY16" fmla="*/ 1419225 h 1666875"/>
              <a:gd name="connsiteX17" fmla="*/ 359569 w 576263"/>
              <a:gd name="connsiteY17" fmla="*/ 1404938 h 1666875"/>
              <a:gd name="connsiteX18" fmla="*/ 359569 w 576263"/>
              <a:gd name="connsiteY18" fmla="*/ 1385888 h 1666875"/>
              <a:gd name="connsiteX19" fmla="*/ 366713 w 576263"/>
              <a:gd name="connsiteY19" fmla="*/ 1371600 h 1666875"/>
              <a:gd name="connsiteX20" fmla="*/ 385763 w 576263"/>
              <a:gd name="connsiteY20" fmla="*/ 1352550 h 1666875"/>
              <a:gd name="connsiteX21" fmla="*/ 390525 w 576263"/>
              <a:gd name="connsiteY21" fmla="*/ 1333500 h 1666875"/>
              <a:gd name="connsiteX22" fmla="*/ 388144 w 576263"/>
              <a:gd name="connsiteY22" fmla="*/ 1307307 h 1666875"/>
              <a:gd name="connsiteX23" fmla="*/ 385763 w 576263"/>
              <a:gd name="connsiteY23" fmla="*/ 1281113 h 1666875"/>
              <a:gd name="connsiteX24" fmla="*/ 378619 w 576263"/>
              <a:gd name="connsiteY24" fmla="*/ 1266825 h 1666875"/>
              <a:gd name="connsiteX25" fmla="*/ 366713 w 576263"/>
              <a:gd name="connsiteY25" fmla="*/ 1238250 h 1666875"/>
              <a:gd name="connsiteX26" fmla="*/ 354807 w 576263"/>
              <a:gd name="connsiteY26" fmla="*/ 1226344 h 1666875"/>
              <a:gd name="connsiteX27" fmla="*/ 354807 w 576263"/>
              <a:gd name="connsiteY27" fmla="*/ 1216819 h 1666875"/>
              <a:gd name="connsiteX28" fmla="*/ 366713 w 576263"/>
              <a:gd name="connsiteY28" fmla="*/ 1207294 h 1666875"/>
              <a:gd name="connsiteX29" fmla="*/ 371475 w 576263"/>
              <a:gd name="connsiteY29" fmla="*/ 1195388 h 1666875"/>
              <a:gd name="connsiteX30" fmla="*/ 371475 w 576263"/>
              <a:gd name="connsiteY30" fmla="*/ 1183482 h 1666875"/>
              <a:gd name="connsiteX31" fmla="*/ 366713 w 576263"/>
              <a:gd name="connsiteY31" fmla="*/ 1176338 h 1666875"/>
              <a:gd name="connsiteX32" fmla="*/ 369094 w 576263"/>
              <a:gd name="connsiteY32" fmla="*/ 1166813 h 1666875"/>
              <a:gd name="connsiteX33" fmla="*/ 369094 w 576263"/>
              <a:gd name="connsiteY33" fmla="*/ 1154907 h 1666875"/>
              <a:gd name="connsiteX34" fmla="*/ 359569 w 576263"/>
              <a:gd name="connsiteY34" fmla="*/ 1138238 h 1666875"/>
              <a:gd name="connsiteX35" fmla="*/ 366713 w 576263"/>
              <a:gd name="connsiteY35" fmla="*/ 1126332 h 1666875"/>
              <a:gd name="connsiteX36" fmla="*/ 376238 w 576263"/>
              <a:gd name="connsiteY36" fmla="*/ 1114425 h 1666875"/>
              <a:gd name="connsiteX37" fmla="*/ 385763 w 576263"/>
              <a:gd name="connsiteY37" fmla="*/ 1107282 h 1666875"/>
              <a:gd name="connsiteX38" fmla="*/ 392907 w 576263"/>
              <a:gd name="connsiteY38" fmla="*/ 1097757 h 1666875"/>
              <a:gd name="connsiteX39" fmla="*/ 388144 w 576263"/>
              <a:gd name="connsiteY39" fmla="*/ 1090613 h 1666875"/>
              <a:gd name="connsiteX40" fmla="*/ 373857 w 576263"/>
              <a:gd name="connsiteY40" fmla="*/ 1078707 h 1666875"/>
              <a:gd name="connsiteX41" fmla="*/ 373857 w 576263"/>
              <a:gd name="connsiteY41" fmla="*/ 1066800 h 1666875"/>
              <a:gd name="connsiteX42" fmla="*/ 376238 w 576263"/>
              <a:gd name="connsiteY42" fmla="*/ 1050132 h 1666875"/>
              <a:gd name="connsiteX43" fmla="*/ 381000 w 576263"/>
              <a:gd name="connsiteY43" fmla="*/ 1035844 h 1666875"/>
              <a:gd name="connsiteX44" fmla="*/ 381000 w 576263"/>
              <a:gd name="connsiteY44" fmla="*/ 1019175 h 1666875"/>
              <a:gd name="connsiteX45" fmla="*/ 364332 w 576263"/>
              <a:gd name="connsiteY45" fmla="*/ 1004888 h 1666875"/>
              <a:gd name="connsiteX46" fmla="*/ 361950 w 576263"/>
              <a:gd name="connsiteY46" fmla="*/ 992982 h 1666875"/>
              <a:gd name="connsiteX47" fmla="*/ 371475 w 576263"/>
              <a:gd name="connsiteY47" fmla="*/ 985838 h 1666875"/>
              <a:gd name="connsiteX48" fmla="*/ 381000 w 576263"/>
              <a:gd name="connsiteY48" fmla="*/ 981075 h 1666875"/>
              <a:gd name="connsiteX49" fmla="*/ 381000 w 576263"/>
              <a:gd name="connsiteY49" fmla="*/ 959644 h 1666875"/>
              <a:gd name="connsiteX50" fmla="*/ 385763 w 576263"/>
              <a:gd name="connsiteY50" fmla="*/ 945357 h 1666875"/>
              <a:gd name="connsiteX51" fmla="*/ 381000 w 576263"/>
              <a:gd name="connsiteY51" fmla="*/ 923925 h 1666875"/>
              <a:gd name="connsiteX52" fmla="*/ 376238 w 576263"/>
              <a:gd name="connsiteY52" fmla="*/ 912019 h 1666875"/>
              <a:gd name="connsiteX53" fmla="*/ 378619 w 576263"/>
              <a:gd name="connsiteY53" fmla="*/ 900113 h 1666875"/>
              <a:gd name="connsiteX54" fmla="*/ 376238 w 576263"/>
              <a:gd name="connsiteY54" fmla="*/ 885825 h 1666875"/>
              <a:gd name="connsiteX55" fmla="*/ 366713 w 576263"/>
              <a:gd name="connsiteY55" fmla="*/ 873919 h 1666875"/>
              <a:gd name="connsiteX56" fmla="*/ 347663 w 576263"/>
              <a:gd name="connsiteY56" fmla="*/ 854869 h 1666875"/>
              <a:gd name="connsiteX57" fmla="*/ 338138 w 576263"/>
              <a:gd name="connsiteY57" fmla="*/ 838200 h 1666875"/>
              <a:gd name="connsiteX58" fmla="*/ 345282 w 576263"/>
              <a:gd name="connsiteY58" fmla="*/ 823913 h 1666875"/>
              <a:gd name="connsiteX59" fmla="*/ 359569 w 576263"/>
              <a:gd name="connsiteY59" fmla="*/ 809625 h 1666875"/>
              <a:gd name="connsiteX60" fmla="*/ 381000 w 576263"/>
              <a:gd name="connsiteY60" fmla="*/ 795338 h 1666875"/>
              <a:gd name="connsiteX61" fmla="*/ 381000 w 576263"/>
              <a:gd name="connsiteY61" fmla="*/ 778669 h 1666875"/>
              <a:gd name="connsiteX62" fmla="*/ 373857 w 576263"/>
              <a:gd name="connsiteY62" fmla="*/ 769144 h 1666875"/>
              <a:gd name="connsiteX63" fmla="*/ 357188 w 576263"/>
              <a:gd name="connsiteY63" fmla="*/ 762000 h 1666875"/>
              <a:gd name="connsiteX64" fmla="*/ 345282 w 576263"/>
              <a:gd name="connsiteY64" fmla="*/ 754857 h 1666875"/>
              <a:gd name="connsiteX65" fmla="*/ 345282 w 576263"/>
              <a:gd name="connsiteY65" fmla="*/ 745332 h 1666875"/>
              <a:gd name="connsiteX66" fmla="*/ 350044 w 576263"/>
              <a:gd name="connsiteY66" fmla="*/ 735807 h 1666875"/>
              <a:gd name="connsiteX67" fmla="*/ 352425 w 576263"/>
              <a:gd name="connsiteY67" fmla="*/ 719138 h 1666875"/>
              <a:gd name="connsiteX68" fmla="*/ 340519 w 576263"/>
              <a:gd name="connsiteY68" fmla="*/ 709613 h 1666875"/>
              <a:gd name="connsiteX69" fmla="*/ 323850 w 576263"/>
              <a:gd name="connsiteY69" fmla="*/ 700088 h 1666875"/>
              <a:gd name="connsiteX70" fmla="*/ 297657 w 576263"/>
              <a:gd name="connsiteY70" fmla="*/ 681038 h 1666875"/>
              <a:gd name="connsiteX71" fmla="*/ 283369 w 576263"/>
              <a:gd name="connsiteY71" fmla="*/ 661988 h 1666875"/>
              <a:gd name="connsiteX72" fmla="*/ 278607 w 576263"/>
              <a:gd name="connsiteY72" fmla="*/ 642938 h 1666875"/>
              <a:gd name="connsiteX73" fmla="*/ 276225 w 576263"/>
              <a:gd name="connsiteY73" fmla="*/ 621507 h 1666875"/>
              <a:gd name="connsiteX74" fmla="*/ 285750 w 576263"/>
              <a:gd name="connsiteY74" fmla="*/ 597694 h 1666875"/>
              <a:gd name="connsiteX75" fmla="*/ 285750 w 576263"/>
              <a:gd name="connsiteY75" fmla="*/ 576263 h 1666875"/>
              <a:gd name="connsiteX76" fmla="*/ 280988 w 576263"/>
              <a:gd name="connsiteY76" fmla="*/ 557213 h 1666875"/>
              <a:gd name="connsiteX77" fmla="*/ 245270 w 576263"/>
              <a:gd name="connsiteY77" fmla="*/ 519112 h 1666875"/>
              <a:gd name="connsiteX78" fmla="*/ 250033 w 576263"/>
              <a:gd name="connsiteY78" fmla="*/ 473869 h 1666875"/>
              <a:gd name="connsiteX79" fmla="*/ 228602 w 576263"/>
              <a:gd name="connsiteY79" fmla="*/ 423863 h 1666875"/>
              <a:gd name="connsiteX80" fmla="*/ 304802 w 576263"/>
              <a:gd name="connsiteY80" fmla="*/ 385763 h 1666875"/>
              <a:gd name="connsiteX81" fmla="*/ 95252 w 576263"/>
              <a:gd name="connsiteY81" fmla="*/ 280988 h 1666875"/>
              <a:gd name="connsiteX82" fmla="*/ 0 w 576263"/>
              <a:gd name="connsiteY82" fmla="*/ 0 h 1666875"/>
              <a:gd name="connsiteX0" fmla="*/ 569119 w 576263"/>
              <a:gd name="connsiteY0" fmla="*/ 1666875 h 1666875"/>
              <a:gd name="connsiteX1" fmla="*/ 573882 w 576263"/>
              <a:gd name="connsiteY1" fmla="*/ 1614488 h 1666875"/>
              <a:gd name="connsiteX2" fmla="*/ 569119 w 576263"/>
              <a:gd name="connsiteY2" fmla="*/ 1604963 h 1666875"/>
              <a:gd name="connsiteX3" fmla="*/ 576263 w 576263"/>
              <a:gd name="connsiteY3" fmla="*/ 1593057 h 1666875"/>
              <a:gd name="connsiteX4" fmla="*/ 561975 w 576263"/>
              <a:gd name="connsiteY4" fmla="*/ 1576388 h 1666875"/>
              <a:gd name="connsiteX5" fmla="*/ 550069 w 576263"/>
              <a:gd name="connsiteY5" fmla="*/ 1566863 h 1666875"/>
              <a:gd name="connsiteX6" fmla="*/ 528638 w 576263"/>
              <a:gd name="connsiteY6" fmla="*/ 1559719 h 1666875"/>
              <a:gd name="connsiteX7" fmla="*/ 500063 w 576263"/>
              <a:gd name="connsiteY7" fmla="*/ 1554957 h 1666875"/>
              <a:gd name="connsiteX8" fmla="*/ 478632 w 576263"/>
              <a:gd name="connsiteY8" fmla="*/ 1552575 h 1666875"/>
              <a:gd name="connsiteX9" fmla="*/ 459582 w 576263"/>
              <a:gd name="connsiteY9" fmla="*/ 1535907 h 1666875"/>
              <a:gd name="connsiteX10" fmla="*/ 440532 w 576263"/>
              <a:gd name="connsiteY10" fmla="*/ 1531144 h 1666875"/>
              <a:gd name="connsiteX11" fmla="*/ 423863 w 576263"/>
              <a:gd name="connsiteY11" fmla="*/ 1521619 h 1666875"/>
              <a:gd name="connsiteX12" fmla="*/ 400050 w 576263"/>
              <a:gd name="connsiteY12" fmla="*/ 1516857 h 1666875"/>
              <a:gd name="connsiteX13" fmla="*/ 361950 w 576263"/>
              <a:gd name="connsiteY13" fmla="*/ 1481138 h 1666875"/>
              <a:gd name="connsiteX14" fmla="*/ 350044 w 576263"/>
              <a:gd name="connsiteY14" fmla="*/ 1452563 h 1666875"/>
              <a:gd name="connsiteX15" fmla="*/ 347663 w 576263"/>
              <a:gd name="connsiteY15" fmla="*/ 1435894 h 1666875"/>
              <a:gd name="connsiteX16" fmla="*/ 352425 w 576263"/>
              <a:gd name="connsiteY16" fmla="*/ 1419225 h 1666875"/>
              <a:gd name="connsiteX17" fmla="*/ 359569 w 576263"/>
              <a:gd name="connsiteY17" fmla="*/ 1404938 h 1666875"/>
              <a:gd name="connsiteX18" fmla="*/ 359569 w 576263"/>
              <a:gd name="connsiteY18" fmla="*/ 1385888 h 1666875"/>
              <a:gd name="connsiteX19" fmla="*/ 366713 w 576263"/>
              <a:gd name="connsiteY19" fmla="*/ 1371600 h 1666875"/>
              <a:gd name="connsiteX20" fmla="*/ 385763 w 576263"/>
              <a:gd name="connsiteY20" fmla="*/ 1352550 h 1666875"/>
              <a:gd name="connsiteX21" fmla="*/ 390525 w 576263"/>
              <a:gd name="connsiteY21" fmla="*/ 1333500 h 1666875"/>
              <a:gd name="connsiteX22" fmla="*/ 388144 w 576263"/>
              <a:gd name="connsiteY22" fmla="*/ 1307307 h 1666875"/>
              <a:gd name="connsiteX23" fmla="*/ 385763 w 576263"/>
              <a:gd name="connsiteY23" fmla="*/ 1281113 h 1666875"/>
              <a:gd name="connsiteX24" fmla="*/ 378619 w 576263"/>
              <a:gd name="connsiteY24" fmla="*/ 1266825 h 1666875"/>
              <a:gd name="connsiteX25" fmla="*/ 366713 w 576263"/>
              <a:gd name="connsiteY25" fmla="*/ 1238250 h 1666875"/>
              <a:gd name="connsiteX26" fmla="*/ 354807 w 576263"/>
              <a:gd name="connsiteY26" fmla="*/ 1226344 h 1666875"/>
              <a:gd name="connsiteX27" fmla="*/ 354807 w 576263"/>
              <a:gd name="connsiteY27" fmla="*/ 1216819 h 1666875"/>
              <a:gd name="connsiteX28" fmla="*/ 366713 w 576263"/>
              <a:gd name="connsiteY28" fmla="*/ 1207294 h 1666875"/>
              <a:gd name="connsiteX29" fmla="*/ 371475 w 576263"/>
              <a:gd name="connsiteY29" fmla="*/ 1195388 h 1666875"/>
              <a:gd name="connsiteX30" fmla="*/ 371475 w 576263"/>
              <a:gd name="connsiteY30" fmla="*/ 1183482 h 1666875"/>
              <a:gd name="connsiteX31" fmla="*/ 366713 w 576263"/>
              <a:gd name="connsiteY31" fmla="*/ 1176338 h 1666875"/>
              <a:gd name="connsiteX32" fmla="*/ 369094 w 576263"/>
              <a:gd name="connsiteY32" fmla="*/ 1166813 h 1666875"/>
              <a:gd name="connsiteX33" fmla="*/ 369094 w 576263"/>
              <a:gd name="connsiteY33" fmla="*/ 1154907 h 1666875"/>
              <a:gd name="connsiteX34" fmla="*/ 359569 w 576263"/>
              <a:gd name="connsiteY34" fmla="*/ 1138238 h 1666875"/>
              <a:gd name="connsiteX35" fmla="*/ 366713 w 576263"/>
              <a:gd name="connsiteY35" fmla="*/ 1126332 h 1666875"/>
              <a:gd name="connsiteX36" fmla="*/ 376238 w 576263"/>
              <a:gd name="connsiteY36" fmla="*/ 1114425 h 1666875"/>
              <a:gd name="connsiteX37" fmla="*/ 385763 w 576263"/>
              <a:gd name="connsiteY37" fmla="*/ 1107282 h 1666875"/>
              <a:gd name="connsiteX38" fmla="*/ 392907 w 576263"/>
              <a:gd name="connsiteY38" fmla="*/ 1097757 h 1666875"/>
              <a:gd name="connsiteX39" fmla="*/ 388144 w 576263"/>
              <a:gd name="connsiteY39" fmla="*/ 1090613 h 1666875"/>
              <a:gd name="connsiteX40" fmla="*/ 373857 w 576263"/>
              <a:gd name="connsiteY40" fmla="*/ 1078707 h 1666875"/>
              <a:gd name="connsiteX41" fmla="*/ 373857 w 576263"/>
              <a:gd name="connsiteY41" fmla="*/ 1066800 h 1666875"/>
              <a:gd name="connsiteX42" fmla="*/ 376238 w 576263"/>
              <a:gd name="connsiteY42" fmla="*/ 1050132 h 1666875"/>
              <a:gd name="connsiteX43" fmla="*/ 381000 w 576263"/>
              <a:gd name="connsiteY43" fmla="*/ 1035844 h 1666875"/>
              <a:gd name="connsiteX44" fmla="*/ 381000 w 576263"/>
              <a:gd name="connsiteY44" fmla="*/ 1019175 h 1666875"/>
              <a:gd name="connsiteX45" fmla="*/ 364332 w 576263"/>
              <a:gd name="connsiteY45" fmla="*/ 1004888 h 1666875"/>
              <a:gd name="connsiteX46" fmla="*/ 361950 w 576263"/>
              <a:gd name="connsiteY46" fmla="*/ 992982 h 1666875"/>
              <a:gd name="connsiteX47" fmla="*/ 371475 w 576263"/>
              <a:gd name="connsiteY47" fmla="*/ 985838 h 1666875"/>
              <a:gd name="connsiteX48" fmla="*/ 381000 w 576263"/>
              <a:gd name="connsiteY48" fmla="*/ 981075 h 1666875"/>
              <a:gd name="connsiteX49" fmla="*/ 381000 w 576263"/>
              <a:gd name="connsiteY49" fmla="*/ 959644 h 1666875"/>
              <a:gd name="connsiteX50" fmla="*/ 385763 w 576263"/>
              <a:gd name="connsiteY50" fmla="*/ 945357 h 1666875"/>
              <a:gd name="connsiteX51" fmla="*/ 381000 w 576263"/>
              <a:gd name="connsiteY51" fmla="*/ 923925 h 1666875"/>
              <a:gd name="connsiteX52" fmla="*/ 376238 w 576263"/>
              <a:gd name="connsiteY52" fmla="*/ 912019 h 1666875"/>
              <a:gd name="connsiteX53" fmla="*/ 378619 w 576263"/>
              <a:gd name="connsiteY53" fmla="*/ 900113 h 1666875"/>
              <a:gd name="connsiteX54" fmla="*/ 376238 w 576263"/>
              <a:gd name="connsiteY54" fmla="*/ 885825 h 1666875"/>
              <a:gd name="connsiteX55" fmla="*/ 366713 w 576263"/>
              <a:gd name="connsiteY55" fmla="*/ 873919 h 1666875"/>
              <a:gd name="connsiteX56" fmla="*/ 347663 w 576263"/>
              <a:gd name="connsiteY56" fmla="*/ 854869 h 1666875"/>
              <a:gd name="connsiteX57" fmla="*/ 338138 w 576263"/>
              <a:gd name="connsiteY57" fmla="*/ 838200 h 1666875"/>
              <a:gd name="connsiteX58" fmla="*/ 345282 w 576263"/>
              <a:gd name="connsiteY58" fmla="*/ 823913 h 1666875"/>
              <a:gd name="connsiteX59" fmla="*/ 359569 w 576263"/>
              <a:gd name="connsiteY59" fmla="*/ 809625 h 1666875"/>
              <a:gd name="connsiteX60" fmla="*/ 381000 w 576263"/>
              <a:gd name="connsiteY60" fmla="*/ 795338 h 1666875"/>
              <a:gd name="connsiteX61" fmla="*/ 381000 w 576263"/>
              <a:gd name="connsiteY61" fmla="*/ 778669 h 1666875"/>
              <a:gd name="connsiteX62" fmla="*/ 373857 w 576263"/>
              <a:gd name="connsiteY62" fmla="*/ 769144 h 1666875"/>
              <a:gd name="connsiteX63" fmla="*/ 357188 w 576263"/>
              <a:gd name="connsiteY63" fmla="*/ 762000 h 1666875"/>
              <a:gd name="connsiteX64" fmla="*/ 345282 w 576263"/>
              <a:gd name="connsiteY64" fmla="*/ 754857 h 1666875"/>
              <a:gd name="connsiteX65" fmla="*/ 345282 w 576263"/>
              <a:gd name="connsiteY65" fmla="*/ 745332 h 1666875"/>
              <a:gd name="connsiteX66" fmla="*/ 350044 w 576263"/>
              <a:gd name="connsiteY66" fmla="*/ 735807 h 1666875"/>
              <a:gd name="connsiteX67" fmla="*/ 352425 w 576263"/>
              <a:gd name="connsiteY67" fmla="*/ 719138 h 1666875"/>
              <a:gd name="connsiteX68" fmla="*/ 340519 w 576263"/>
              <a:gd name="connsiteY68" fmla="*/ 709613 h 1666875"/>
              <a:gd name="connsiteX69" fmla="*/ 323850 w 576263"/>
              <a:gd name="connsiteY69" fmla="*/ 700088 h 1666875"/>
              <a:gd name="connsiteX70" fmla="*/ 297657 w 576263"/>
              <a:gd name="connsiteY70" fmla="*/ 681038 h 1666875"/>
              <a:gd name="connsiteX71" fmla="*/ 283369 w 576263"/>
              <a:gd name="connsiteY71" fmla="*/ 661988 h 1666875"/>
              <a:gd name="connsiteX72" fmla="*/ 278607 w 576263"/>
              <a:gd name="connsiteY72" fmla="*/ 642938 h 1666875"/>
              <a:gd name="connsiteX73" fmla="*/ 276225 w 576263"/>
              <a:gd name="connsiteY73" fmla="*/ 621507 h 1666875"/>
              <a:gd name="connsiteX74" fmla="*/ 285750 w 576263"/>
              <a:gd name="connsiteY74" fmla="*/ 597694 h 1666875"/>
              <a:gd name="connsiteX75" fmla="*/ 285750 w 576263"/>
              <a:gd name="connsiteY75" fmla="*/ 576263 h 1666875"/>
              <a:gd name="connsiteX76" fmla="*/ 280988 w 576263"/>
              <a:gd name="connsiteY76" fmla="*/ 557213 h 1666875"/>
              <a:gd name="connsiteX77" fmla="*/ 245270 w 576263"/>
              <a:gd name="connsiteY77" fmla="*/ 519112 h 1666875"/>
              <a:gd name="connsiteX78" fmla="*/ 250033 w 576263"/>
              <a:gd name="connsiteY78" fmla="*/ 473869 h 1666875"/>
              <a:gd name="connsiteX79" fmla="*/ 235746 w 576263"/>
              <a:gd name="connsiteY79" fmla="*/ 435769 h 1666875"/>
              <a:gd name="connsiteX80" fmla="*/ 304802 w 576263"/>
              <a:gd name="connsiteY80" fmla="*/ 385763 h 1666875"/>
              <a:gd name="connsiteX81" fmla="*/ 95252 w 576263"/>
              <a:gd name="connsiteY81" fmla="*/ 280988 h 1666875"/>
              <a:gd name="connsiteX82" fmla="*/ 0 w 576263"/>
              <a:gd name="connsiteY82" fmla="*/ 0 h 1666875"/>
              <a:gd name="connsiteX0" fmla="*/ 569119 w 576263"/>
              <a:gd name="connsiteY0" fmla="*/ 1666875 h 1666875"/>
              <a:gd name="connsiteX1" fmla="*/ 573882 w 576263"/>
              <a:gd name="connsiteY1" fmla="*/ 1614488 h 1666875"/>
              <a:gd name="connsiteX2" fmla="*/ 569119 w 576263"/>
              <a:gd name="connsiteY2" fmla="*/ 1604963 h 1666875"/>
              <a:gd name="connsiteX3" fmla="*/ 576263 w 576263"/>
              <a:gd name="connsiteY3" fmla="*/ 1593057 h 1666875"/>
              <a:gd name="connsiteX4" fmla="*/ 561975 w 576263"/>
              <a:gd name="connsiteY4" fmla="*/ 1576388 h 1666875"/>
              <a:gd name="connsiteX5" fmla="*/ 550069 w 576263"/>
              <a:gd name="connsiteY5" fmla="*/ 1566863 h 1666875"/>
              <a:gd name="connsiteX6" fmla="*/ 528638 w 576263"/>
              <a:gd name="connsiteY6" fmla="*/ 1559719 h 1666875"/>
              <a:gd name="connsiteX7" fmla="*/ 500063 w 576263"/>
              <a:gd name="connsiteY7" fmla="*/ 1554957 h 1666875"/>
              <a:gd name="connsiteX8" fmla="*/ 478632 w 576263"/>
              <a:gd name="connsiteY8" fmla="*/ 1552575 h 1666875"/>
              <a:gd name="connsiteX9" fmla="*/ 459582 w 576263"/>
              <a:gd name="connsiteY9" fmla="*/ 1535907 h 1666875"/>
              <a:gd name="connsiteX10" fmla="*/ 440532 w 576263"/>
              <a:gd name="connsiteY10" fmla="*/ 1531144 h 1666875"/>
              <a:gd name="connsiteX11" fmla="*/ 423863 w 576263"/>
              <a:gd name="connsiteY11" fmla="*/ 1521619 h 1666875"/>
              <a:gd name="connsiteX12" fmla="*/ 400050 w 576263"/>
              <a:gd name="connsiteY12" fmla="*/ 1516857 h 1666875"/>
              <a:gd name="connsiteX13" fmla="*/ 361950 w 576263"/>
              <a:gd name="connsiteY13" fmla="*/ 1481138 h 1666875"/>
              <a:gd name="connsiteX14" fmla="*/ 350044 w 576263"/>
              <a:gd name="connsiteY14" fmla="*/ 1452563 h 1666875"/>
              <a:gd name="connsiteX15" fmla="*/ 347663 w 576263"/>
              <a:gd name="connsiteY15" fmla="*/ 1435894 h 1666875"/>
              <a:gd name="connsiteX16" fmla="*/ 352425 w 576263"/>
              <a:gd name="connsiteY16" fmla="*/ 1419225 h 1666875"/>
              <a:gd name="connsiteX17" fmla="*/ 359569 w 576263"/>
              <a:gd name="connsiteY17" fmla="*/ 1404938 h 1666875"/>
              <a:gd name="connsiteX18" fmla="*/ 359569 w 576263"/>
              <a:gd name="connsiteY18" fmla="*/ 1385888 h 1666875"/>
              <a:gd name="connsiteX19" fmla="*/ 366713 w 576263"/>
              <a:gd name="connsiteY19" fmla="*/ 1371600 h 1666875"/>
              <a:gd name="connsiteX20" fmla="*/ 385763 w 576263"/>
              <a:gd name="connsiteY20" fmla="*/ 1352550 h 1666875"/>
              <a:gd name="connsiteX21" fmla="*/ 390525 w 576263"/>
              <a:gd name="connsiteY21" fmla="*/ 1333500 h 1666875"/>
              <a:gd name="connsiteX22" fmla="*/ 388144 w 576263"/>
              <a:gd name="connsiteY22" fmla="*/ 1307307 h 1666875"/>
              <a:gd name="connsiteX23" fmla="*/ 385763 w 576263"/>
              <a:gd name="connsiteY23" fmla="*/ 1281113 h 1666875"/>
              <a:gd name="connsiteX24" fmla="*/ 378619 w 576263"/>
              <a:gd name="connsiteY24" fmla="*/ 1266825 h 1666875"/>
              <a:gd name="connsiteX25" fmla="*/ 366713 w 576263"/>
              <a:gd name="connsiteY25" fmla="*/ 1238250 h 1666875"/>
              <a:gd name="connsiteX26" fmla="*/ 354807 w 576263"/>
              <a:gd name="connsiteY26" fmla="*/ 1226344 h 1666875"/>
              <a:gd name="connsiteX27" fmla="*/ 354807 w 576263"/>
              <a:gd name="connsiteY27" fmla="*/ 1216819 h 1666875"/>
              <a:gd name="connsiteX28" fmla="*/ 366713 w 576263"/>
              <a:gd name="connsiteY28" fmla="*/ 1207294 h 1666875"/>
              <a:gd name="connsiteX29" fmla="*/ 371475 w 576263"/>
              <a:gd name="connsiteY29" fmla="*/ 1195388 h 1666875"/>
              <a:gd name="connsiteX30" fmla="*/ 371475 w 576263"/>
              <a:gd name="connsiteY30" fmla="*/ 1183482 h 1666875"/>
              <a:gd name="connsiteX31" fmla="*/ 366713 w 576263"/>
              <a:gd name="connsiteY31" fmla="*/ 1176338 h 1666875"/>
              <a:gd name="connsiteX32" fmla="*/ 369094 w 576263"/>
              <a:gd name="connsiteY32" fmla="*/ 1166813 h 1666875"/>
              <a:gd name="connsiteX33" fmla="*/ 369094 w 576263"/>
              <a:gd name="connsiteY33" fmla="*/ 1154907 h 1666875"/>
              <a:gd name="connsiteX34" fmla="*/ 359569 w 576263"/>
              <a:gd name="connsiteY34" fmla="*/ 1138238 h 1666875"/>
              <a:gd name="connsiteX35" fmla="*/ 366713 w 576263"/>
              <a:gd name="connsiteY35" fmla="*/ 1126332 h 1666875"/>
              <a:gd name="connsiteX36" fmla="*/ 376238 w 576263"/>
              <a:gd name="connsiteY36" fmla="*/ 1114425 h 1666875"/>
              <a:gd name="connsiteX37" fmla="*/ 385763 w 576263"/>
              <a:gd name="connsiteY37" fmla="*/ 1107282 h 1666875"/>
              <a:gd name="connsiteX38" fmla="*/ 392907 w 576263"/>
              <a:gd name="connsiteY38" fmla="*/ 1097757 h 1666875"/>
              <a:gd name="connsiteX39" fmla="*/ 388144 w 576263"/>
              <a:gd name="connsiteY39" fmla="*/ 1090613 h 1666875"/>
              <a:gd name="connsiteX40" fmla="*/ 373857 w 576263"/>
              <a:gd name="connsiteY40" fmla="*/ 1078707 h 1666875"/>
              <a:gd name="connsiteX41" fmla="*/ 373857 w 576263"/>
              <a:gd name="connsiteY41" fmla="*/ 1066800 h 1666875"/>
              <a:gd name="connsiteX42" fmla="*/ 376238 w 576263"/>
              <a:gd name="connsiteY42" fmla="*/ 1050132 h 1666875"/>
              <a:gd name="connsiteX43" fmla="*/ 381000 w 576263"/>
              <a:gd name="connsiteY43" fmla="*/ 1035844 h 1666875"/>
              <a:gd name="connsiteX44" fmla="*/ 381000 w 576263"/>
              <a:gd name="connsiteY44" fmla="*/ 1019175 h 1666875"/>
              <a:gd name="connsiteX45" fmla="*/ 364332 w 576263"/>
              <a:gd name="connsiteY45" fmla="*/ 1004888 h 1666875"/>
              <a:gd name="connsiteX46" fmla="*/ 361950 w 576263"/>
              <a:gd name="connsiteY46" fmla="*/ 992982 h 1666875"/>
              <a:gd name="connsiteX47" fmla="*/ 371475 w 576263"/>
              <a:gd name="connsiteY47" fmla="*/ 985838 h 1666875"/>
              <a:gd name="connsiteX48" fmla="*/ 381000 w 576263"/>
              <a:gd name="connsiteY48" fmla="*/ 981075 h 1666875"/>
              <a:gd name="connsiteX49" fmla="*/ 381000 w 576263"/>
              <a:gd name="connsiteY49" fmla="*/ 959644 h 1666875"/>
              <a:gd name="connsiteX50" fmla="*/ 385763 w 576263"/>
              <a:gd name="connsiteY50" fmla="*/ 945357 h 1666875"/>
              <a:gd name="connsiteX51" fmla="*/ 381000 w 576263"/>
              <a:gd name="connsiteY51" fmla="*/ 923925 h 1666875"/>
              <a:gd name="connsiteX52" fmla="*/ 376238 w 576263"/>
              <a:gd name="connsiteY52" fmla="*/ 912019 h 1666875"/>
              <a:gd name="connsiteX53" fmla="*/ 378619 w 576263"/>
              <a:gd name="connsiteY53" fmla="*/ 900113 h 1666875"/>
              <a:gd name="connsiteX54" fmla="*/ 376238 w 576263"/>
              <a:gd name="connsiteY54" fmla="*/ 885825 h 1666875"/>
              <a:gd name="connsiteX55" fmla="*/ 366713 w 576263"/>
              <a:gd name="connsiteY55" fmla="*/ 873919 h 1666875"/>
              <a:gd name="connsiteX56" fmla="*/ 347663 w 576263"/>
              <a:gd name="connsiteY56" fmla="*/ 854869 h 1666875"/>
              <a:gd name="connsiteX57" fmla="*/ 338138 w 576263"/>
              <a:gd name="connsiteY57" fmla="*/ 838200 h 1666875"/>
              <a:gd name="connsiteX58" fmla="*/ 345282 w 576263"/>
              <a:gd name="connsiteY58" fmla="*/ 823913 h 1666875"/>
              <a:gd name="connsiteX59" fmla="*/ 359569 w 576263"/>
              <a:gd name="connsiteY59" fmla="*/ 809625 h 1666875"/>
              <a:gd name="connsiteX60" fmla="*/ 381000 w 576263"/>
              <a:gd name="connsiteY60" fmla="*/ 795338 h 1666875"/>
              <a:gd name="connsiteX61" fmla="*/ 381000 w 576263"/>
              <a:gd name="connsiteY61" fmla="*/ 778669 h 1666875"/>
              <a:gd name="connsiteX62" fmla="*/ 373857 w 576263"/>
              <a:gd name="connsiteY62" fmla="*/ 769144 h 1666875"/>
              <a:gd name="connsiteX63" fmla="*/ 357188 w 576263"/>
              <a:gd name="connsiteY63" fmla="*/ 762000 h 1666875"/>
              <a:gd name="connsiteX64" fmla="*/ 345282 w 576263"/>
              <a:gd name="connsiteY64" fmla="*/ 754857 h 1666875"/>
              <a:gd name="connsiteX65" fmla="*/ 345282 w 576263"/>
              <a:gd name="connsiteY65" fmla="*/ 745332 h 1666875"/>
              <a:gd name="connsiteX66" fmla="*/ 350044 w 576263"/>
              <a:gd name="connsiteY66" fmla="*/ 735807 h 1666875"/>
              <a:gd name="connsiteX67" fmla="*/ 352425 w 576263"/>
              <a:gd name="connsiteY67" fmla="*/ 719138 h 1666875"/>
              <a:gd name="connsiteX68" fmla="*/ 340519 w 576263"/>
              <a:gd name="connsiteY68" fmla="*/ 709613 h 1666875"/>
              <a:gd name="connsiteX69" fmla="*/ 323850 w 576263"/>
              <a:gd name="connsiteY69" fmla="*/ 700088 h 1666875"/>
              <a:gd name="connsiteX70" fmla="*/ 297657 w 576263"/>
              <a:gd name="connsiteY70" fmla="*/ 681038 h 1666875"/>
              <a:gd name="connsiteX71" fmla="*/ 283369 w 576263"/>
              <a:gd name="connsiteY71" fmla="*/ 661988 h 1666875"/>
              <a:gd name="connsiteX72" fmla="*/ 278607 w 576263"/>
              <a:gd name="connsiteY72" fmla="*/ 642938 h 1666875"/>
              <a:gd name="connsiteX73" fmla="*/ 276225 w 576263"/>
              <a:gd name="connsiteY73" fmla="*/ 621507 h 1666875"/>
              <a:gd name="connsiteX74" fmla="*/ 285750 w 576263"/>
              <a:gd name="connsiteY74" fmla="*/ 597694 h 1666875"/>
              <a:gd name="connsiteX75" fmla="*/ 285750 w 576263"/>
              <a:gd name="connsiteY75" fmla="*/ 576263 h 1666875"/>
              <a:gd name="connsiteX76" fmla="*/ 280988 w 576263"/>
              <a:gd name="connsiteY76" fmla="*/ 557213 h 1666875"/>
              <a:gd name="connsiteX77" fmla="*/ 245270 w 576263"/>
              <a:gd name="connsiteY77" fmla="*/ 519112 h 1666875"/>
              <a:gd name="connsiteX78" fmla="*/ 250033 w 576263"/>
              <a:gd name="connsiteY78" fmla="*/ 473869 h 1666875"/>
              <a:gd name="connsiteX79" fmla="*/ 235746 w 576263"/>
              <a:gd name="connsiteY79" fmla="*/ 435769 h 1666875"/>
              <a:gd name="connsiteX80" fmla="*/ 216696 w 576263"/>
              <a:gd name="connsiteY80" fmla="*/ 419100 h 1666875"/>
              <a:gd name="connsiteX81" fmla="*/ 95252 w 576263"/>
              <a:gd name="connsiteY81" fmla="*/ 280988 h 1666875"/>
              <a:gd name="connsiteX82" fmla="*/ 0 w 576263"/>
              <a:gd name="connsiteY82" fmla="*/ 0 h 1666875"/>
              <a:gd name="connsiteX0" fmla="*/ 569119 w 576263"/>
              <a:gd name="connsiteY0" fmla="*/ 1666875 h 1666875"/>
              <a:gd name="connsiteX1" fmla="*/ 573882 w 576263"/>
              <a:gd name="connsiteY1" fmla="*/ 1614488 h 1666875"/>
              <a:gd name="connsiteX2" fmla="*/ 569119 w 576263"/>
              <a:gd name="connsiteY2" fmla="*/ 1604963 h 1666875"/>
              <a:gd name="connsiteX3" fmla="*/ 576263 w 576263"/>
              <a:gd name="connsiteY3" fmla="*/ 1593057 h 1666875"/>
              <a:gd name="connsiteX4" fmla="*/ 561975 w 576263"/>
              <a:gd name="connsiteY4" fmla="*/ 1576388 h 1666875"/>
              <a:gd name="connsiteX5" fmla="*/ 550069 w 576263"/>
              <a:gd name="connsiteY5" fmla="*/ 1566863 h 1666875"/>
              <a:gd name="connsiteX6" fmla="*/ 528638 w 576263"/>
              <a:gd name="connsiteY6" fmla="*/ 1559719 h 1666875"/>
              <a:gd name="connsiteX7" fmla="*/ 500063 w 576263"/>
              <a:gd name="connsiteY7" fmla="*/ 1554957 h 1666875"/>
              <a:gd name="connsiteX8" fmla="*/ 478632 w 576263"/>
              <a:gd name="connsiteY8" fmla="*/ 1552575 h 1666875"/>
              <a:gd name="connsiteX9" fmla="*/ 459582 w 576263"/>
              <a:gd name="connsiteY9" fmla="*/ 1535907 h 1666875"/>
              <a:gd name="connsiteX10" fmla="*/ 440532 w 576263"/>
              <a:gd name="connsiteY10" fmla="*/ 1531144 h 1666875"/>
              <a:gd name="connsiteX11" fmla="*/ 423863 w 576263"/>
              <a:gd name="connsiteY11" fmla="*/ 1521619 h 1666875"/>
              <a:gd name="connsiteX12" fmla="*/ 400050 w 576263"/>
              <a:gd name="connsiteY12" fmla="*/ 1516857 h 1666875"/>
              <a:gd name="connsiteX13" fmla="*/ 361950 w 576263"/>
              <a:gd name="connsiteY13" fmla="*/ 1481138 h 1666875"/>
              <a:gd name="connsiteX14" fmla="*/ 350044 w 576263"/>
              <a:gd name="connsiteY14" fmla="*/ 1452563 h 1666875"/>
              <a:gd name="connsiteX15" fmla="*/ 347663 w 576263"/>
              <a:gd name="connsiteY15" fmla="*/ 1435894 h 1666875"/>
              <a:gd name="connsiteX16" fmla="*/ 352425 w 576263"/>
              <a:gd name="connsiteY16" fmla="*/ 1419225 h 1666875"/>
              <a:gd name="connsiteX17" fmla="*/ 359569 w 576263"/>
              <a:gd name="connsiteY17" fmla="*/ 1404938 h 1666875"/>
              <a:gd name="connsiteX18" fmla="*/ 359569 w 576263"/>
              <a:gd name="connsiteY18" fmla="*/ 1385888 h 1666875"/>
              <a:gd name="connsiteX19" fmla="*/ 366713 w 576263"/>
              <a:gd name="connsiteY19" fmla="*/ 1371600 h 1666875"/>
              <a:gd name="connsiteX20" fmla="*/ 385763 w 576263"/>
              <a:gd name="connsiteY20" fmla="*/ 1352550 h 1666875"/>
              <a:gd name="connsiteX21" fmla="*/ 390525 w 576263"/>
              <a:gd name="connsiteY21" fmla="*/ 1333500 h 1666875"/>
              <a:gd name="connsiteX22" fmla="*/ 388144 w 576263"/>
              <a:gd name="connsiteY22" fmla="*/ 1307307 h 1666875"/>
              <a:gd name="connsiteX23" fmla="*/ 385763 w 576263"/>
              <a:gd name="connsiteY23" fmla="*/ 1281113 h 1666875"/>
              <a:gd name="connsiteX24" fmla="*/ 378619 w 576263"/>
              <a:gd name="connsiteY24" fmla="*/ 1266825 h 1666875"/>
              <a:gd name="connsiteX25" fmla="*/ 366713 w 576263"/>
              <a:gd name="connsiteY25" fmla="*/ 1238250 h 1666875"/>
              <a:gd name="connsiteX26" fmla="*/ 354807 w 576263"/>
              <a:gd name="connsiteY26" fmla="*/ 1226344 h 1666875"/>
              <a:gd name="connsiteX27" fmla="*/ 354807 w 576263"/>
              <a:gd name="connsiteY27" fmla="*/ 1216819 h 1666875"/>
              <a:gd name="connsiteX28" fmla="*/ 366713 w 576263"/>
              <a:gd name="connsiteY28" fmla="*/ 1207294 h 1666875"/>
              <a:gd name="connsiteX29" fmla="*/ 371475 w 576263"/>
              <a:gd name="connsiteY29" fmla="*/ 1195388 h 1666875"/>
              <a:gd name="connsiteX30" fmla="*/ 371475 w 576263"/>
              <a:gd name="connsiteY30" fmla="*/ 1183482 h 1666875"/>
              <a:gd name="connsiteX31" fmla="*/ 366713 w 576263"/>
              <a:gd name="connsiteY31" fmla="*/ 1176338 h 1666875"/>
              <a:gd name="connsiteX32" fmla="*/ 369094 w 576263"/>
              <a:gd name="connsiteY32" fmla="*/ 1166813 h 1666875"/>
              <a:gd name="connsiteX33" fmla="*/ 369094 w 576263"/>
              <a:gd name="connsiteY33" fmla="*/ 1154907 h 1666875"/>
              <a:gd name="connsiteX34" fmla="*/ 359569 w 576263"/>
              <a:gd name="connsiteY34" fmla="*/ 1138238 h 1666875"/>
              <a:gd name="connsiteX35" fmla="*/ 366713 w 576263"/>
              <a:gd name="connsiteY35" fmla="*/ 1126332 h 1666875"/>
              <a:gd name="connsiteX36" fmla="*/ 376238 w 576263"/>
              <a:gd name="connsiteY36" fmla="*/ 1114425 h 1666875"/>
              <a:gd name="connsiteX37" fmla="*/ 385763 w 576263"/>
              <a:gd name="connsiteY37" fmla="*/ 1107282 h 1666875"/>
              <a:gd name="connsiteX38" fmla="*/ 392907 w 576263"/>
              <a:gd name="connsiteY38" fmla="*/ 1097757 h 1666875"/>
              <a:gd name="connsiteX39" fmla="*/ 388144 w 576263"/>
              <a:gd name="connsiteY39" fmla="*/ 1090613 h 1666875"/>
              <a:gd name="connsiteX40" fmla="*/ 373857 w 576263"/>
              <a:gd name="connsiteY40" fmla="*/ 1078707 h 1666875"/>
              <a:gd name="connsiteX41" fmla="*/ 373857 w 576263"/>
              <a:gd name="connsiteY41" fmla="*/ 1066800 h 1666875"/>
              <a:gd name="connsiteX42" fmla="*/ 376238 w 576263"/>
              <a:gd name="connsiteY42" fmla="*/ 1050132 h 1666875"/>
              <a:gd name="connsiteX43" fmla="*/ 381000 w 576263"/>
              <a:gd name="connsiteY43" fmla="*/ 1035844 h 1666875"/>
              <a:gd name="connsiteX44" fmla="*/ 381000 w 576263"/>
              <a:gd name="connsiteY44" fmla="*/ 1019175 h 1666875"/>
              <a:gd name="connsiteX45" fmla="*/ 364332 w 576263"/>
              <a:gd name="connsiteY45" fmla="*/ 1004888 h 1666875"/>
              <a:gd name="connsiteX46" fmla="*/ 361950 w 576263"/>
              <a:gd name="connsiteY46" fmla="*/ 992982 h 1666875"/>
              <a:gd name="connsiteX47" fmla="*/ 371475 w 576263"/>
              <a:gd name="connsiteY47" fmla="*/ 985838 h 1666875"/>
              <a:gd name="connsiteX48" fmla="*/ 381000 w 576263"/>
              <a:gd name="connsiteY48" fmla="*/ 981075 h 1666875"/>
              <a:gd name="connsiteX49" fmla="*/ 381000 w 576263"/>
              <a:gd name="connsiteY49" fmla="*/ 959644 h 1666875"/>
              <a:gd name="connsiteX50" fmla="*/ 385763 w 576263"/>
              <a:gd name="connsiteY50" fmla="*/ 945357 h 1666875"/>
              <a:gd name="connsiteX51" fmla="*/ 381000 w 576263"/>
              <a:gd name="connsiteY51" fmla="*/ 923925 h 1666875"/>
              <a:gd name="connsiteX52" fmla="*/ 376238 w 576263"/>
              <a:gd name="connsiteY52" fmla="*/ 912019 h 1666875"/>
              <a:gd name="connsiteX53" fmla="*/ 378619 w 576263"/>
              <a:gd name="connsiteY53" fmla="*/ 900113 h 1666875"/>
              <a:gd name="connsiteX54" fmla="*/ 376238 w 576263"/>
              <a:gd name="connsiteY54" fmla="*/ 885825 h 1666875"/>
              <a:gd name="connsiteX55" fmla="*/ 366713 w 576263"/>
              <a:gd name="connsiteY55" fmla="*/ 873919 h 1666875"/>
              <a:gd name="connsiteX56" fmla="*/ 347663 w 576263"/>
              <a:gd name="connsiteY56" fmla="*/ 854869 h 1666875"/>
              <a:gd name="connsiteX57" fmla="*/ 338138 w 576263"/>
              <a:gd name="connsiteY57" fmla="*/ 838200 h 1666875"/>
              <a:gd name="connsiteX58" fmla="*/ 345282 w 576263"/>
              <a:gd name="connsiteY58" fmla="*/ 823913 h 1666875"/>
              <a:gd name="connsiteX59" fmla="*/ 359569 w 576263"/>
              <a:gd name="connsiteY59" fmla="*/ 809625 h 1666875"/>
              <a:gd name="connsiteX60" fmla="*/ 381000 w 576263"/>
              <a:gd name="connsiteY60" fmla="*/ 795338 h 1666875"/>
              <a:gd name="connsiteX61" fmla="*/ 381000 w 576263"/>
              <a:gd name="connsiteY61" fmla="*/ 778669 h 1666875"/>
              <a:gd name="connsiteX62" fmla="*/ 373857 w 576263"/>
              <a:gd name="connsiteY62" fmla="*/ 769144 h 1666875"/>
              <a:gd name="connsiteX63" fmla="*/ 357188 w 576263"/>
              <a:gd name="connsiteY63" fmla="*/ 762000 h 1666875"/>
              <a:gd name="connsiteX64" fmla="*/ 345282 w 576263"/>
              <a:gd name="connsiteY64" fmla="*/ 754857 h 1666875"/>
              <a:gd name="connsiteX65" fmla="*/ 345282 w 576263"/>
              <a:gd name="connsiteY65" fmla="*/ 745332 h 1666875"/>
              <a:gd name="connsiteX66" fmla="*/ 350044 w 576263"/>
              <a:gd name="connsiteY66" fmla="*/ 735807 h 1666875"/>
              <a:gd name="connsiteX67" fmla="*/ 352425 w 576263"/>
              <a:gd name="connsiteY67" fmla="*/ 719138 h 1666875"/>
              <a:gd name="connsiteX68" fmla="*/ 340519 w 576263"/>
              <a:gd name="connsiteY68" fmla="*/ 709613 h 1666875"/>
              <a:gd name="connsiteX69" fmla="*/ 323850 w 576263"/>
              <a:gd name="connsiteY69" fmla="*/ 700088 h 1666875"/>
              <a:gd name="connsiteX70" fmla="*/ 297657 w 576263"/>
              <a:gd name="connsiteY70" fmla="*/ 681038 h 1666875"/>
              <a:gd name="connsiteX71" fmla="*/ 283369 w 576263"/>
              <a:gd name="connsiteY71" fmla="*/ 661988 h 1666875"/>
              <a:gd name="connsiteX72" fmla="*/ 278607 w 576263"/>
              <a:gd name="connsiteY72" fmla="*/ 642938 h 1666875"/>
              <a:gd name="connsiteX73" fmla="*/ 276225 w 576263"/>
              <a:gd name="connsiteY73" fmla="*/ 621507 h 1666875"/>
              <a:gd name="connsiteX74" fmla="*/ 285750 w 576263"/>
              <a:gd name="connsiteY74" fmla="*/ 597694 h 1666875"/>
              <a:gd name="connsiteX75" fmla="*/ 285750 w 576263"/>
              <a:gd name="connsiteY75" fmla="*/ 576263 h 1666875"/>
              <a:gd name="connsiteX76" fmla="*/ 280988 w 576263"/>
              <a:gd name="connsiteY76" fmla="*/ 557213 h 1666875"/>
              <a:gd name="connsiteX77" fmla="*/ 242889 w 576263"/>
              <a:gd name="connsiteY77" fmla="*/ 528637 h 1666875"/>
              <a:gd name="connsiteX78" fmla="*/ 250033 w 576263"/>
              <a:gd name="connsiteY78" fmla="*/ 473869 h 1666875"/>
              <a:gd name="connsiteX79" fmla="*/ 235746 w 576263"/>
              <a:gd name="connsiteY79" fmla="*/ 435769 h 1666875"/>
              <a:gd name="connsiteX80" fmla="*/ 216696 w 576263"/>
              <a:gd name="connsiteY80" fmla="*/ 419100 h 1666875"/>
              <a:gd name="connsiteX81" fmla="*/ 95252 w 576263"/>
              <a:gd name="connsiteY81" fmla="*/ 280988 h 1666875"/>
              <a:gd name="connsiteX82" fmla="*/ 0 w 576263"/>
              <a:gd name="connsiteY82" fmla="*/ 0 h 1666875"/>
              <a:gd name="connsiteX0" fmla="*/ 569119 w 576263"/>
              <a:gd name="connsiteY0" fmla="*/ 1666875 h 1666875"/>
              <a:gd name="connsiteX1" fmla="*/ 573882 w 576263"/>
              <a:gd name="connsiteY1" fmla="*/ 1614488 h 1666875"/>
              <a:gd name="connsiteX2" fmla="*/ 569119 w 576263"/>
              <a:gd name="connsiteY2" fmla="*/ 1604963 h 1666875"/>
              <a:gd name="connsiteX3" fmla="*/ 576263 w 576263"/>
              <a:gd name="connsiteY3" fmla="*/ 1593057 h 1666875"/>
              <a:gd name="connsiteX4" fmla="*/ 561975 w 576263"/>
              <a:gd name="connsiteY4" fmla="*/ 1576388 h 1666875"/>
              <a:gd name="connsiteX5" fmla="*/ 550069 w 576263"/>
              <a:gd name="connsiteY5" fmla="*/ 1566863 h 1666875"/>
              <a:gd name="connsiteX6" fmla="*/ 528638 w 576263"/>
              <a:gd name="connsiteY6" fmla="*/ 1559719 h 1666875"/>
              <a:gd name="connsiteX7" fmla="*/ 500063 w 576263"/>
              <a:gd name="connsiteY7" fmla="*/ 1554957 h 1666875"/>
              <a:gd name="connsiteX8" fmla="*/ 478632 w 576263"/>
              <a:gd name="connsiteY8" fmla="*/ 1552575 h 1666875"/>
              <a:gd name="connsiteX9" fmla="*/ 459582 w 576263"/>
              <a:gd name="connsiteY9" fmla="*/ 1535907 h 1666875"/>
              <a:gd name="connsiteX10" fmla="*/ 440532 w 576263"/>
              <a:gd name="connsiteY10" fmla="*/ 1531144 h 1666875"/>
              <a:gd name="connsiteX11" fmla="*/ 423863 w 576263"/>
              <a:gd name="connsiteY11" fmla="*/ 1521619 h 1666875"/>
              <a:gd name="connsiteX12" fmla="*/ 400050 w 576263"/>
              <a:gd name="connsiteY12" fmla="*/ 1516857 h 1666875"/>
              <a:gd name="connsiteX13" fmla="*/ 361950 w 576263"/>
              <a:gd name="connsiteY13" fmla="*/ 1481138 h 1666875"/>
              <a:gd name="connsiteX14" fmla="*/ 350044 w 576263"/>
              <a:gd name="connsiteY14" fmla="*/ 1452563 h 1666875"/>
              <a:gd name="connsiteX15" fmla="*/ 347663 w 576263"/>
              <a:gd name="connsiteY15" fmla="*/ 1435894 h 1666875"/>
              <a:gd name="connsiteX16" fmla="*/ 352425 w 576263"/>
              <a:gd name="connsiteY16" fmla="*/ 1419225 h 1666875"/>
              <a:gd name="connsiteX17" fmla="*/ 359569 w 576263"/>
              <a:gd name="connsiteY17" fmla="*/ 1404938 h 1666875"/>
              <a:gd name="connsiteX18" fmla="*/ 359569 w 576263"/>
              <a:gd name="connsiteY18" fmla="*/ 1385888 h 1666875"/>
              <a:gd name="connsiteX19" fmla="*/ 366713 w 576263"/>
              <a:gd name="connsiteY19" fmla="*/ 1371600 h 1666875"/>
              <a:gd name="connsiteX20" fmla="*/ 385763 w 576263"/>
              <a:gd name="connsiteY20" fmla="*/ 1352550 h 1666875"/>
              <a:gd name="connsiteX21" fmla="*/ 390525 w 576263"/>
              <a:gd name="connsiteY21" fmla="*/ 1333500 h 1666875"/>
              <a:gd name="connsiteX22" fmla="*/ 388144 w 576263"/>
              <a:gd name="connsiteY22" fmla="*/ 1307307 h 1666875"/>
              <a:gd name="connsiteX23" fmla="*/ 385763 w 576263"/>
              <a:gd name="connsiteY23" fmla="*/ 1281113 h 1666875"/>
              <a:gd name="connsiteX24" fmla="*/ 378619 w 576263"/>
              <a:gd name="connsiteY24" fmla="*/ 1266825 h 1666875"/>
              <a:gd name="connsiteX25" fmla="*/ 366713 w 576263"/>
              <a:gd name="connsiteY25" fmla="*/ 1238250 h 1666875"/>
              <a:gd name="connsiteX26" fmla="*/ 354807 w 576263"/>
              <a:gd name="connsiteY26" fmla="*/ 1226344 h 1666875"/>
              <a:gd name="connsiteX27" fmla="*/ 354807 w 576263"/>
              <a:gd name="connsiteY27" fmla="*/ 1216819 h 1666875"/>
              <a:gd name="connsiteX28" fmla="*/ 366713 w 576263"/>
              <a:gd name="connsiteY28" fmla="*/ 1207294 h 1666875"/>
              <a:gd name="connsiteX29" fmla="*/ 371475 w 576263"/>
              <a:gd name="connsiteY29" fmla="*/ 1195388 h 1666875"/>
              <a:gd name="connsiteX30" fmla="*/ 371475 w 576263"/>
              <a:gd name="connsiteY30" fmla="*/ 1183482 h 1666875"/>
              <a:gd name="connsiteX31" fmla="*/ 366713 w 576263"/>
              <a:gd name="connsiteY31" fmla="*/ 1176338 h 1666875"/>
              <a:gd name="connsiteX32" fmla="*/ 369094 w 576263"/>
              <a:gd name="connsiteY32" fmla="*/ 1166813 h 1666875"/>
              <a:gd name="connsiteX33" fmla="*/ 369094 w 576263"/>
              <a:gd name="connsiteY33" fmla="*/ 1154907 h 1666875"/>
              <a:gd name="connsiteX34" fmla="*/ 359569 w 576263"/>
              <a:gd name="connsiteY34" fmla="*/ 1138238 h 1666875"/>
              <a:gd name="connsiteX35" fmla="*/ 366713 w 576263"/>
              <a:gd name="connsiteY35" fmla="*/ 1126332 h 1666875"/>
              <a:gd name="connsiteX36" fmla="*/ 376238 w 576263"/>
              <a:gd name="connsiteY36" fmla="*/ 1114425 h 1666875"/>
              <a:gd name="connsiteX37" fmla="*/ 385763 w 576263"/>
              <a:gd name="connsiteY37" fmla="*/ 1107282 h 1666875"/>
              <a:gd name="connsiteX38" fmla="*/ 392907 w 576263"/>
              <a:gd name="connsiteY38" fmla="*/ 1097757 h 1666875"/>
              <a:gd name="connsiteX39" fmla="*/ 388144 w 576263"/>
              <a:gd name="connsiteY39" fmla="*/ 1090613 h 1666875"/>
              <a:gd name="connsiteX40" fmla="*/ 373857 w 576263"/>
              <a:gd name="connsiteY40" fmla="*/ 1078707 h 1666875"/>
              <a:gd name="connsiteX41" fmla="*/ 373857 w 576263"/>
              <a:gd name="connsiteY41" fmla="*/ 1066800 h 1666875"/>
              <a:gd name="connsiteX42" fmla="*/ 376238 w 576263"/>
              <a:gd name="connsiteY42" fmla="*/ 1050132 h 1666875"/>
              <a:gd name="connsiteX43" fmla="*/ 381000 w 576263"/>
              <a:gd name="connsiteY43" fmla="*/ 1035844 h 1666875"/>
              <a:gd name="connsiteX44" fmla="*/ 381000 w 576263"/>
              <a:gd name="connsiteY44" fmla="*/ 1019175 h 1666875"/>
              <a:gd name="connsiteX45" fmla="*/ 364332 w 576263"/>
              <a:gd name="connsiteY45" fmla="*/ 1004888 h 1666875"/>
              <a:gd name="connsiteX46" fmla="*/ 361950 w 576263"/>
              <a:gd name="connsiteY46" fmla="*/ 992982 h 1666875"/>
              <a:gd name="connsiteX47" fmla="*/ 371475 w 576263"/>
              <a:gd name="connsiteY47" fmla="*/ 985838 h 1666875"/>
              <a:gd name="connsiteX48" fmla="*/ 381000 w 576263"/>
              <a:gd name="connsiteY48" fmla="*/ 981075 h 1666875"/>
              <a:gd name="connsiteX49" fmla="*/ 381000 w 576263"/>
              <a:gd name="connsiteY49" fmla="*/ 959644 h 1666875"/>
              <a:gd name="connsiteX50" fmla="*/ 385763 w 576263"/>
              <a:gd name="connsiteY50" fmla="*/ 945357 h 1666875"/>
              <a:gd name="connsiteX51" fmla="*/ 381000 w 576263"/>
              <a:gd name="connsiteY51" fmla="*/ 923925 h 1666875"/>
              <a:gd name="connsiteX52" fmla="*/ 376238 w 576263"/>
              <a:gd name="connsiteY52" fmla="*/ 912019 h 1666875"/>
              <a:gd name="connsiteX53" fmla="*/ 378619 w 576263"/>
              <a:gd name="connsiteY53" fmla="*/ 900113 h 1666875"/>
              <a:gd name="connsiteX54" fmla="*/ 376238 w 576263"/>
              <a:gd name="connsiteY54" fmla="*/ 885825 h 1666875"/>
              <a:gd name="connsiteX55" fmla="*/ 366713 w 576263"/>
              <a:gd name="connsiteY55" fmla="*/ 873919 h 1666875"/>
              <a:gd name="connsiteX56" fmla="*/ 347663 w 576263"/>
              <a:gd name="connsiteY56" fmla="*/ 854869 h 1666875"/>
              <a:gd name="connsiteX57" fmla="*/ 338138 w 576263"/>
              <a:gd name="connsiteY57" fmla="*/ 838200 h 1666875"/>
              <a:gd name="connsiteX58" fmla="*/ 345282 w 576263"/>
              <a:gd name="connsiteY58" fmla="*/ 823913 h 1666875"/>
              <a:gd name="connsiteX59" fmla="*/ 359569 w 576263"/>
              <a:gd name="connsiteY59" fmla="*/ 809625 h 1666875"/>
              <a:gd name="connsiteX60" fmla="*/ 381000 w 576263"/>
              <a:gd name="connsiteY60" fmla="*/ 795338 h 1666875"/>
              <a:gd name="connsiteX61" fmla="*/ 381000 w 576263"/>
              <a:gd name="connsiteY61" fmla="*/ 778669 h 1666875"/>
              <a:gd name="connsiteX62" fmla="*/ 373857 w 576263"/>
              <a:gd name="connsiteY62" fmla="*/ 769144 h 1666875"/>
              <a:gd name="connsiteX63" fmla="*/ 357188 w 576263"/>
              <a:gd name="connsiteY63" fmla="*/ 762000 h 1666875"/>
              <a:gd name="connsiteX64" fmla="*/ 345282 w 576263"/>
              <a:gd name="connsiteY64" fmla="*/ 754857 h 1666875"/>
              <a:gd name="connsiteX65" fmla="*/ 345282 w 576263"/>
              <a:gd name="connsiteY65" fmla="*/ 745332 h 1666875"/>
              <a:gd name="connsiteX66" fmla="*/ 350044 w 576263"/>
              <a:gd name="connsiteY66" fmla="*/ 735807 h 1666875"/>
              <a:gd name="connsiteX67" fmla="*/ 352425 w 576263"/>
              <a:gd name="connsiteY67" fmla="*/ 719138 h 1666875"/>
              <a:gd name="connsiteX68" fmla="*/ 340519 w 576263"/>
              <a:gd name="connsiteY68" fmla="*/ 709613 h 1666875"/>
              <a:gd name="connsiteX69" fmla="*/ 323850 w 576263"/>
              <a:gd name="connsiteY69" fmla="*/ 700088 h 1666875"/>
              <a:gd name="connsiteX70" fmla="*/ 297657 w 576263"/>
              <a:gd name="connsiteY70" fmla="*/ 681038 h 1666875"/>
              <a:gd name="connsiteX71" fmla="*/ 283369 w 576263"/>
              <a:gd name="connsiteY71" fmla="*/ 661988 h 1666875"/>
              <a:gd name="connsiteX72" fmla="*/ 278607 w 576263"/>
              <a:gd name="connsiteY72" fmla="*/ 642938 h 1666875"/>
              <a:gd name="connsiteX73" fmla="*/ 276225 w 576263"/>
              <a:gd name="connsiteY73" fmla="*/ 621507 h 1666875"/>
              <a:gd name="connsiteX74" fmla="*/ 285750 w 576263"/>
              <a:gd name="connsiteY74" fmla="*/ 597694 h 1666875"/>
              <a:gd name="connsiteX75" fmla="*/ 285750 w 576263"/>
              <a:gd name="connsiteY75" fmla="*/ 576263 h 1666875"/>
              <a:gd name="connsiteX76" fmla="*/ 280988 w 576263"/>
              <a:gd name="connsiteY76" fmla="*/ 557213 h 1666875"/>
              <a:gd name="connsiteX77" fmla="*/ 242889 w 576263"/>
              <a:gd name="connsiteY77" fmla="*/ 528637 h 1666875"/>
              <a:gd name="connsiteX78" fmla="*/ 250033 w 576263"/>
              <a:gd name="connsiteY78" fmla="*/ 473869 h 1666875"/>
              <a:gd name="connsiteX79" fmla="*/ 245270 w 576263"/>
              <a:gd name="connsiteY79" fmla="*/ 495300 h 1666875"/>
              <a:gd name="connsiteX80" fmla="*/ 235746 w 576263"/>
              <a:gd name="connsiteY80" fmla="*/ 435769 h 1666875"/>
              <a:gd name="connsiteX81" fmla="*/ 216696 w 576263"/>
              <a:gd name="connsiteY81" fmla="*/ 419100 h 1666875"/>
              <a:gd name="connsiteX82" fmla="*/ 95252 w 576263"/>
              <a:gd name="connsiteY82" fmla="*/ 280988 h 1666875"/>
              <a:gd name="connsiteX83" fmla="*/ 0 w 576263"/>
              <a:gd name="connsiteY83" fmla="*/ 0 h 1666875"/>
              <a:gd name="connsiteX0" fmla="*/ 569119 w 576263"/>
              <a:gd name="connsiteY0" fmla="*/ 1666875 h 1666875"/>
              <a:gd name="connsiteX1" fmla="*/ 573882 w 576263"/>
              <a:gd name="connsiteY1" fmla="*/ 1614488 h 1666875"/>
              <a:gd name="connsiteX2" fmla="*/ 569119 w 576263"/>
              <a:gd name="connsiteY2" fmla="*/ 1604963 h 1666875"/>
              <a:gd name="connsiteX3" fmla="*/ 576263 w 576263"/>
              <a:gd name="connsiteY3" fmla="*/ 1593057 h 1666875"/>
              <a:gd name="connsiteX4" fmla="*/ 561975 w 576263"/>
              <a:gd name="connsiteY4" fmla="*/ 1576388 h 1666875"/>
              <a:gd name="connsiteX5" fmla="*/ 550069 w 576263"/>
              <a:gd name="connsiteY5" fmla="*/ 1566863 h 1666875"/>
              <a:gd name="connsiteX6" fmla="*/ 528638 w 576263"/>
              <a:gd name="connsiteY6" fmla="*/ 1559719 h 1666875"/>
              <a:gd name="connsiteX7" fmla="*/ 500063 w 576263"/>
              <a:gd name="connsiteY7" fmla="*/ 1554957 h 1666875"/>
              <a:gd name="connsiteX8" fmla="*/ 478632 w 576263"/>
              <a:gd name="connsiteY8" fmla="*/ 1552575 h 1666875"/>
              <a:gd name="connsiteX9" fmla="*/ 459582 w 576263"/>
              <a:gd name="connsiteY9" fmla="*/ 1535907 h 1666875"/>
              <a:gd name="connsiteX10" fmla="*/ 440532 w 576263"/>
              <a:gd name="connsiteY10" fmla="*/ 1531144 h 1666875"/>
              <a:gd name="connsiteX11" fmla="*/ 423863 w 576263"/>
              <a:gd name="connsiteY11" fmla="*/ 1521619 h 1666875"/>
              <a:gd name="connsiteX12" fmla="*/ 400050 w 576263"/>
              <a:gd name="connsiteY12" fmla="*/ 1516857 h 1666875"/>
              <a:gd name="connsiteX13" fmla="*/ 361950 w 576263"/>
              <a:gd name="connsiteY13" fmla="*/ 1481138 h 1666875"/>
              <a:gd name="connsiteX14" fmla="*/ 350044 w 576263"/>
              <a:gd name="connsiteY14" fmla="*/ 1452563 h 1666875"/>
              <a:gd name="connsiteX15" fmla="*/ 347663 w 576263"/>
              <a:gd name="connsiteY15" fmla="*/ 1435894 h 1666875"/>
              <a:gd name="connsiteX16" fmla="*/ 352425 w 576263"/>
              <a:gd name="connsiteY16" fmla="*/ 1419225 h 1666875"/>
              <a:gd name="connsiteX17" fmla="*/ 359569 w 576263"/>
              <a:gd name="connsiteY17" fmla="*/ 1404938 h 1666875"/>
              <a:gd name="connsiteX18" fmla="*/ 359569 w 576263"/>
              <a:gd name="connsiteY18" fmla="*/ 1385888 h 1666875"/>
              <a:gd name="connsiteX19" fmla="*/ 366713 w 576263"/>
              <a:gd name="connsiteY19" fmla="*/ 1371600 h 1666875"/>
              <a:gd name="connsiteX20" fmla="*/ 385763 w 576263"/>
              <a:gd name="connsiteY20" fmla="*/ 1352550 h 1666875"/>
              <a:gd name="connsiteX21" fmla="*/ 390525 w 576263"/>
              <a:gd name="connsiteY21" fmla="*/ 1333500 h 1666875"/>
              <a:gd name="connsiteX22" fmla="*/ 388144 w 576263"/>
              <a:gd name="connsiteY22" fmla="*/ 1307307 h 1666875"/>
              <a:gd name="connsiteX23" fmla="*/ 385763 w 576263"/>
              <a:gd name="connsiteY23" fmla="*/ 1281113 h 1666875"/>
              <a:gd name="connsiteX24" fmla="*/ 378619 w 576263"/>
              <a:gd name="connsiteY24" fmla="*/ 1266825 h 1666875"/>
              <a:gd name="connsiteX25" fmla="*/ 366713 w 576263"/>
              <a:gd name="connsiteY25" fmla="*/ 1238250 h 1666875"/>
              <a:gd name="connsiteX26" fmla="*/ 354807 w 576263"/>
              <a:gd name="connsiteY26" fmla="*/ 1226344 h 1666875"/>
              <a:gd name="connsiteX27" fmla="*/ 354807 w 576263"/>
              <a:gd name="connsiteY27" fmla="*/ 1216819 h 1666875"/>
              <a:gd name="connsiteX28" fmla="*/ 366713 w 576263"/>
              <a:gd name="connsiteY28" fmla="*/ 1207294 h 1666875"/>
              <a:gd name="connsiteX29" fmla="*/ 371475 w 576263"/>
              <a:gd name="connsiteY29" fmla="*/ 1195388 h 1666875"/>
              <a:gd name="connsiteX30" fmla="*/ 371475 w 576263"/>
              <a:gd name="connsiteY30" fmla="*/ 1183482 h 1666875"/>
              <a:gd name="connsiteX31" fmla="*/ 366713 w 576263"/>
              <a:gd name="connsiteY31" fmla="*/ 1176338 h 1666875"/>
              <a:gd name="connsiteX32" fmla="*/ 369094 w 576263"/>
              <a:gd name="connsiteY32" fmla="*/ 1166813 h 1666875"/>
              <a:gd name="connsiteX33" fmla="*/ 369094 w 576263"/>
              <a:gd name="connsiteY33" fmla="*/ 1154907 h 1666875"/>
              <a:gd name="connsiteX34" fmla="*/ 359569 w 576263"/>
              <a:gd name="connsiteY34" fmla="*/ 1138238 h 1666875"/>
              <a:gd name="connsiteX35" fmla="*/ 366713 w 576263"/>
              <a:gd name="connsiteY35" fmla="*/ 1126332 h 1666875"/>
              <a:gd name="connsiteX36" fmla="*/ 376238 w 576263"/>
              <a:gd name="connsiteY36" fmla="*/ 1114425 h 1666875"/>
              <a:gd name="connsiteX37" fmla="*/ 385763 w 576263"/>
              <a:gd name="connsiteY37" fmla="*/ 1107282 h 1666875"/>
              <a:gd name="connsiteX38" fmla="*/ 392907 w 576263"/>
              <a:gd name="connsiteY38" fmla="*/ 1097757 h 1666875"/>
              <a:gd name="connsiteX39" fmla="*/ 388144 w 576263"/>
              <a:gd name="connsiteY39" fmla="*/ 1090613 h 1666875"/>
              <a:gd name="connsiteX40" fmla="*/ 373857 w 576263"/>
              <a:gd name="connsiteY40" fmla="*/ 1078707 h 1666875"/>
              <a:gd name="connsiteX41" fmla="*/ 373857 w 576263"/>
              <a:gd name="connsiteY41" fmla="*/ 1066800 h 1666875"/>
              <a:gd name="connsiteX42" fmla="*/ 376238 w 576263"/>
              <a:gd name="connsiteY42" fmla="*/ 1050132 h 1666875"/>
              <a:gd name="connsiteX43" fmla="*/ 381000 w 576263"/>
              <a:gd name="connsiteY43" fmla="*/ 1035844 h 1666875"/>
              <a:gd name="connsiteX44" fmla="*/ 381000 w 576263"/>
              <a:gd name="connsiteY44" fmla="*/ 1019175 h 1666875"/>
              <a:gd name="connsiteX45" fmla="*/ 364332 w 576263"/>
              <a:gd name="connsiteY45" fmla="*/ 1004888 h 1666875"/>
              <a:gd name="connsiteX46" fmla="*/ 361950 w 576263"/>
              <a:gd name="connsiteY46" fmla="*/ 992982 h 1666875"/>
              <a:gd name="connsiteX47" fmla="*/ 371475 w 576263"/>
              <a:gd name="connsiteY47" fmla="*/ 985838 h 1666875"/>
              <a:gd name="connsiteX48" fmla="*/ 381000 w 576263"/>
              <a:gd name="connsiteY48" fmla="*/ 981075 h 1666875"/>
              <a:gd name="connsiteX49" fmla="*/ 381000 w 576263"/>
              <a:gd name="connsiteY49" fmla="*/ 959644 h 1666875"/>
              <a:gd name="connsiteX50" fmla="*/ 385763 w 576263"/>
              <a:gd name="connsiteY50" fmla="*/ 945357 h 1666875"/>
              <a:gd name="connsiteX51" fmla="*/ 381000 w 576263"/>
              <a:gd name="connsiteY51" fmla="*/ 923925 h 1666875"/>
              <a:gd name="connsiteX52" fmla="*/ 376238 w 576263"/>
              <a:gd name="connsiteY52" fmla="*/ 912019 h 1666875"/>
              <a:gd name="connsiteX53" fmla="*/ 378619 w 576263"/>
              <a:gd name="connsiteY53" fmla="*/ 900113 h 1666875"/>
              <a:gd name="connsiteX54" fmla="*/ 376238 w 576263"/>
              <a:gd name="connsiteY54" fmla="*/ 885825 h 1666875"/>
              <a:gd name="connsiteX55" fmla="*/ 366713 w 576263"/>
              <a:gd name="connsiteY55" fmla="*/ 873919 h 1666875"/>
              <a:gd name="connsiteX56" fmla="*/ 347663 w 576263"/>
              <a:gd name="connsiteY56" fmla="*/ 854869 h 1666875"/>
              <a:gd name="connsiteX57" fmla="*/ 338138 w 576263"/>
              <a:gd name="connsiteY57" fmla="*/ 838200 h 1666875"/>
              <a:gd name="connsiteX58" fmla="*/ 345282 w 576263"/>
              <a:gd name="connsiteY58" fmla="*/ 823913 h 1666875"/>
              <a:gd name="connsiteX59" fmla="*/ 359569 w 576263"/>
              <a:gd name="connsiteY59" fmla="*/ 809625 h 1666875"/>
              <a:gd name="connsiteX60" fmla="*/ 381000 w 576263"/>
              <a:gd name="connsiteY60" fmla="*/ 795338 h 1666875"/>
              <a:gd name="connsiteX61" fmla="*/ 381000 w 576263"/>
              <a:gd name="connsiteY61" fmla="*/ 778669 h 1666875"/>
              <a:gd name="connsiteX62" fmla="*/ 373857 w 576263"/>
              <a:gd name="connsiteY62" fmla="*/ 769144 h 1666875"/>
              <a:gd name="connsiteX63" fmla="*/ 357188 w 576263"/>
              <a:gd name="connsiteY63" fmla="*/ 762000 h 1666875"/>
              <a:gd name="connsiteX64" fmla="*/ 345282 w 576263"/>
              <a:gd name="connsiteY64" fmla="*/ 754857 h 1666875"/>
              <a:gd name="connsiteX65" fmla="*/ 345282 w 576263"/>
              <a:gd name="connsiteY65" fmla="*/ 745332 h 1666875"/>
              <a:gd name="connsiteX66" fmla="*/ 350044 w 576263"/>
              <a:gd name="connsiteY66" fmla="*/ 735807 h 1666875"/>
              <a:gd name="connsiteX67" fmla="*/ 352425 w 576263"/>
              <a:gd name="connsiteY67" fmla="*/ 719138 h 1666875"/>
              <a:gd name="connsiteX68" fmla="*/ 340519 w 576263"/>
              <a:gd name="connsiteY68" fmla="*/ 709613 h 1666875"/>
              <a:gd name="connsiteX69" fmla="*/ 323850 w 576263"/>
              <a:gd name="connsiteY69" fmla="*/ 700088 h 1666875"/>
              <a:gd name="connsiteX70" fmla="*/ 297657 w 576263"/>
              <a:gd name="connsiteY70" fmla="*/ 681038 h 1666875"/>
              <a:gd name="connsiteX71" fmla="*/ 283369 w 576263"/>
              <a:gd name="connsiteY71" fmla="*/ 661988 h 1666875"/>
              <a:gd name="connsiteX72" fmla="*/ 278607 w 576263"/>
              <a:gd name="connsiteY72" fmla="*/ 642938 h 1666875"/>
              <a:gd name="connsiteX73" fmla="*/ 276225 w 576263"/>
              <a:gd name="connsiteY73" fmla="*/ 621507 h 1666875"/>
              <a:gd name="connsiteX74" fmla="*/ 285750 w 576263"/>
              <a:gd name="connsiteY74" fmla="*/ 597694 h 1666875"/>
              <a:gd name="connsiteX75" fmla="*/ 285750 w 576263"/>
              <a:gd name="connsiteY75" fmla="*/ 576263 h 1666875"/>
              <a:gd name="connsiteX76" fmla="*/ 280988 w 576263"/>
              <a:gd name="connsiteY76" fmla="*/ 557213 h 1666875"/>
              <a:gd name="connsiteX77" fmla="*/ 242889 w 576263"/>
              <a:gd name="connsiteY77" fmla="*/ 528637 h 1666875"/>
              <a:gd name="connsiteX78" fmla="*/ 250033 w 576263"/>
              <a:gd name="connsiteY78" fmla="*/ 473869 h 1666875"/>
              <a:gd name="connsiteX79" fmla="*/ 330995 w 576263"/>
              <a:gd name="connsiteY79" fmla="*/ 483393 h 1666875"/>
              <a:gd name="connsiteX80" fmla="*/ 235746 w 576263"/>
              <a:gd name="connsiteY80" fmla="*/ 435769 h 1666875"/>
              <a:gd name="connsiteX81" fmla="*/ 216696 w 576263"/>
              <a:gd name="connsiteY81" fmla="*/ 419100 h 1666875"/>
              <a:gd name="connsiteX82" fmla="*/ 95252 w 576263"/>
              <a:gd name="connsiteY82" fmla="*/ 280988 h 1666875"/>
              <a:gd name="connsiteX83" fmla="*/ 0 w 576263"/>
              <a:gd name="connsiteY83" fmla="*/ 0 h 1666875"/>
              <a:gd name="connsiteX0" fmla="*/ 569119 w 576263"/>
              <a:gd name="connsiteY0" fmla="*/ 1666875 h 1666875"/>
              <a:gd name="connsiteX1" fmla="*/ 573882 w 576263"/>
              <a:gd name="connsiteY1" fmla="*/ 1614488 h 1666875"/>
              <a:gd name="connsiteX2" fmla="*/ 569119 w 576263"/>
              <a:gd name="connsiteY2" fmla="*/ 1604963 h 1666875"/>
              <a:gd name="connsiteX3" fmla="*/ 576263 w 576263"/>
              <a:gd name="connsiteY3" fmla="*/ 1593057 h 1666875"/>
              <a:gd name="connsiteX4" fmla="*/ 561975 w 576263"/>
              <a:gd name="connsiteY4" fmla="*/ 1576388 h 1666875"/>
              <a:gd name="connsiteX5" fmla="*/ 550069 w 576263"/>
              <a:gd name="connsiteY5" fmla="*/ 1566863 h 1666875"/>
              <a:gd name="connsiteX6" fmla="*/ 528638 w 576263"/>
              <a:gd name="connsiteY6" fmla="*/ 1559719 h 1666875"/>
              <a:gd name="connsiteX7" fmla="*/ 500063 w 576263"/>
              <a:gd name="connsiteY7" fmla="*/ 1554957 h 1666875"/>
              <a:gd name="connsiteX8" fmla="*/ 478632 w 576263"/>
              <a:gd name="connsiteY8" fmla="*/ 1552575 h 1666875"/>
              <a:gd name="connsiteX9" fmla="*/ 459582 w 576263"/>
              <a:gd name="connsiteY9" fmla="*/ 1535907 h 1666875"/>
              <a:gd name="connsiteX10" fmla="*/ 440532 w 576263"/>
              <a:gd name="connsiteY10" fmla="*/ 1531144 h 1666875"/>
              <a:gd name="connsiteX11" fmla="*/ 423863 w 576263"/>
              <a:gd name="connsiteY11" fmla="*/ 1521619 h 1666875"/>
              <a:gd name="connsiteX12" fmla="*/ 400050 w 576263"/>
              <a:gd name="connsiteY12" fmla="*/ 1516857 h 1666875"/>
              <a:gd name="connsiteX13" fmla="*/ 361950 w 576263"/>
              <a:gd name="connsiteY13" fmla="*/ 1481138 h 1666875"/>
              <a:gd name="connsiteX14" fmla="*/ 350044 w 576263"/>
              <a:gd name="connsiteY14" fmla="*/ 1452563 h 1666875"/>
              <a:gd name="connsiteX15" fmla="*/ 347663 w 576263"/>
              <a:gd name="connsiteY15" fmla="*/ 1435894 h 1666875"/>
              <a:gd name="connsiteX16" fmla="*/ 352425 w 576263"/>
              <a:gd name="connsiteY16" fmla="*/ 1419225 h 1666875"/>
              <a:gd name="connsiteX17" fmla="*/ 359569 w 576263"/>
              <a:gd name="connsiteY17" fmla="*/ 1404938 h 1666875"/>
              <a:gd name="connsiteX18" fmla="*/ 359569 w 576263"/>
              <a:gd name="connsiteY18" fmla="*/ 1385888 h 1666875"/>
              <a:gd name="connsiteX19" fmla="*/ 366713 w 576263"/>
              <a:gd name="connsiteY19" fmla="*/ 1371600 h 1666875"/>
              <a:gd name="connsiteX20" fmla="*/ 385763 w 576263"/>
              <a:gd name="connsiteY20" fmla="*/ 1352550 h 1666875"/>
              <a:gd name="connsiteX21" fmla="*/ 390525 w 576263"/>
              <a:gd name="connsiteY21" fmla="*/ 1333500 h 1666875"/>
              <a:gd name="connsiteX22" fmla="*/ 388144 w 576263"/>
              <a:gd name="connsiteY22" fmla="*/ 1307307 h 1666875"/>
              <a:gd name="connsiteX23" fmla="*/ 385763 w 576263"/>
              <a:gd name="connsiteY23" fmla="*/ 1281113 h 1666875"/>
              <a:gd name="connsiteX24" fmla="*/ 378619 w 576263"/>
              <a:gd name="connsiteY24" fmla="*/ 1266825 h 1666875"/>
              <a:gd name="connsiteX25" fmla="*/ 366713 w 576263"/>
              <a:gd name="connsiteY25" fmla="*/ 1238250 h 1666875"/>
              <a:gd name="connsiteX26" fmla="*/ 354807 w 576263"/>
              <a:gd name="connsiteY26" fmla="*/ 1226344 h 1666875"/>
              <a:gd name="connsiteX27" fmla="*/ 354807 w 576263"/>
              <a:gd name="connsiteY27" fmla="*/ 1216819 h 1666875"/>
              <a:gd name="connsiteX28" fmla="*/ 366713 w 576263"/>
              <a:gd name="connsiteY28" fmla="*/ 1207294 h 1666875"/>
              <a:gd name="connsiteX29" fmla="*/ 371475 w 576263"/>
              <a:gd name="connsiteY29" fmla="*/ 1195388 h 1666875"/>
              <a:gd name="connsiteX30" fmla="*/ 371475 w 576263"/>
              <a:gd name="connsiteY30" fmla="*/ 1183482 h 1666875"/>
              <a:gd name="connsiteX31" fmla="*/ 366713 w 576263"/>
              <a:gd name="connsiteY31" fmla="*/ 1176338 h 1666875"/>
              <a:gd name="connsiteX32" fmla="*/ 369094 w 576263"/>
              <a:gd name="connsiteY32" fmla="*/ 1166813 h 1666875"/>
              <a:gd name="connsiteX33" fmla="*/ 369094 w 576263"/>
              <a:gd name="connsiteY33" fmla="*/ 1154907 h 1666875"/>
              <a:gd name="connsiteX34" fmla="*/ 359569 w 576263"/>
              <a:gd name="connsiteY34" fmla="*/ 1138238 h 1666875"/>
              <a:gd name="connsiteX35" fmla="*/ 366713 w 576263"/>
              <a:gd name="connsiteY35" fmla="*/ 1126332 h 1666875"/>
              <a:gd name="connsiteX36" fmla="*/ 376238 w 576263"/>
              <a:gd name="connsiteY36" fmla="*/ 1114425 h 1666875"/>
              <a:gd name="connsiteX37" fmla="*/ 385763 w 576263"/>
              <a:gd name="connsiteY37" fmla="*/ 1107282 h 1666875"/>
              <a:gd name="connsiteX38" fmla="*/ 392907 w 576263"/>
              <a:gd name="connsiteY38" fmla="*/ 1097757 h 1666875"/>
              <a:gd name="connsiteX39" fmla="*/ 388144 w 576263"/>
              <a:gd name="connsiteY39" fmla="*/ 1090613 h 1666875"/>
              <a:gd name="connsiteX40" fmla="*/ 373857 w 576263"/>
              <a:gd name="connsiteY40" fmla="*/ 1078707 h 1666875"/>
              <a:gd name="connsiteX41" fmla="*/ 373857 w 576263"/>
              <a:gd name="connsiteY41" fmla="*/ 1066800 h 1666875"/>
              <a:gd name="connsiteX42" fmla="*/ 376238 w 576263"/>
              <a:gd name="connsiteY42" fmla="*/ 1050132 h 1666875"/>
              <a:gd name="connsiteX43" fmla="*/ 381000 w 576263"/>
              <a:gd name="connsiteY43" fmla="*/ 1035844 h 1666875"/>
              <a:gd name="connsiteX44" fmla="*/ 381000 w 576263"/>
              <a:gd name="connsiteY44" fmla="*/ 1019175 h 1666875"/>
              <a:gd name="connsiteX45" fmla="*/ 364332 w 576263"/>
              <a:gd name="connsiteY45" fmla="*/ 1004888 h 1666875"/>
              <a:gd name="connsiteX46" fmla="*/ 361950 w 576263"/>
              <a:gd name="connsiteY46" fmla="*/ 992982 h 1666875"/>
              <a:gd name="connsiteX47" fmla="*/ 371475 w 576263"/>
              <a:gd name="connsiteY47" fmla="*/ 985838 h 1666875"/>
              <a:gd name="connsiteX48" fmla="*/ 381000 w 576263"/>
              <a:gd name="connsiteY48" fmla="*/ 981075 h 1666875"/>
              <a:gd name="connsiteX49" fmla="*/ 381000 w 576263"/>
              <a:gd name="connsiteY49" fmla="*/ 959644 h 1666875"/>
              <a:gd name="connsiteX50" fmla="*/ 385763 w 576263"/>
              <a:gd name="connsiteY50" fmla="*/ 945357 h 1666875"/>
              <a:gd name="connsiteX51" fmla="*/ 381000 w 576263"/>
              <a:gd name="connsiteY51" fmla="*/ 923925 h 1666875"/>
              <a:gd name="connsiteX52" fmla="*/ 376238 w 576263"/>
              <a:gd name="connsiteY52" fmla="*/ 912019 h 1666875"/>
              <a:gd name="connsiteX53" fmla="*/ 378619 w 576263"/>
              <a:gd name="connsiteY53" fmla="*/ 900113 h 1666875"/>
              <a:gd name="connsiteX54" fmla="*/ 376238 w 576263"/>
              <a:gd name="connsiteY54" fmla="*/ 885825 h 1666875"/>
              <a:gd name="connsiteX55" fmla="*/ 366713 w 576263"/>
              <a:gd name="connsiteY55" fmla="*/ 873919 h 1666875"/>
              <a:gd name="connsiteX56" fmla="*/ 347663 w 576263"/>
              <a:gd name="connsiteY56" fmla="*/ 854869 h 1666875"/>
              <a:gd name="connsiteX57" fmla="*/ 338138 w 576263"/>
              <a:gd name="connsiteY57" fmla="*/ 838200 h 1666875"/>
              <a:gd name="connsiteX58" fmla="*/ 345282 w 576263"/>
              <a:gd name="connsiteY58" fmla="*/ 823913 h 1666875"/>
              <a:gd name="connsiteX59" fmla="*/ 359569 w 576263"/>
              <a:gd name="connsiteY59" fmla="*/ 809625 h 1666875"/>
              <a:gd name="connsiteX60" fmla="*/ 381000 w 576263"/>
              <a:gd name="connsiteY60" fmla="*/ 795338 h 1666875"/>
              <a:gd name="connsiteX61" fmla="*/ 381000 w 576263"/>
              <a:gd name="connsiteY61" fmla="*/ 778669 h 1666875"/>
              <a:gd name="connsiteX62" fmla="*/ 373857 w 576263"/>
              <a:gd name="connsiteY62" fmla="*/ 769144 h 1666875"/>
              <a:gd name="connsiteX63" fmla="*/ 357188 w 576263"/>
              <a:gd name="connsiteY63" fmla="*/ 762000 h 1666875"/>
              <a:gd name="connsiteX64" fmla="*/ 345282 w 576263"/>
              <a:gd name="connsiteY64" fmla="*/ 754857 h 1666875"/>
              <a:gd name="connsiteX65" fmla="*/ 345282 w 576263"/>
              <a:gd name="connsiteY65" fmla="*/ 745332 h 1666875"/>
              <a:gd name="connsiteX66" fmla="*/ 350044 w 576263"/>
              <a:gd name="connsiteY66" fmla="*/ 735807 h 1666875"/>
              <a:gd name="connsiteX67" fmla="*/ 352425 w 576263"/>
              <a:gd name="connsiteY67" fmla="*/ 719138 h 1666875"/>
              <a:gd name="connsiteX68" fmla="*/ 340519 w 576263"/>
              <a:gd name="connsiteY68" fmla="*/ 709613 h 1666875"/>
              <a:gd name="connsiteX69" fmla="*/ 323850 w 576263"/>
              <a:gd name="connsiteY69" fmla="*/ 700088 h 1666875"/>
              <a:gd name="connsiteX70" fmla="*/ 297657 w 576263"/>
              <a:gd name="connsiteY70" fmla="*/ 681038 h 1666875"/>
              <a:gd name="connsiteX71" fmla="*/ 283369 w 576263"/>
              <a:gd name="connsiteY71" fmla="*/ 661988 h 1666875"/>
              <a:gd name="connsiteX72" fmla="*/ 278607 w 576263"/>
              <a:gd name="connsiteY72" fmla="*/ 642938 h 1666875"/>
              <a:gd name="connsiteX73" fmla="*/ 276225 w 576263"/>
              <a:gd name="connsiteY73" fmla="*/ 621507 h 1666875"/>
              <a:gd name="connsiteX74" fmla="*/ 285750 w 576263"/>
              <a:gd name="connsiteY74" fmla="*/ 597694 h 1666875"/>
              <a:gd name="connsiteX75" fmla="*/ 285750 w 576263"/>
              <a:gd name="connsiteY75" fmla="*/ 576263 h 1666875"/>
              <a:gd name="connsiteX76" fmla="*/ 280988 w 576263"/>
              <a:gd name="connsiteY76" fmla="*/ 557213 h 1666875"/>
              <a:gd name="connsiteX77" fmla="*/ 242889 w 576263"/>
              <a:gd name="connsiteY77" fmla="*/ 528637 h 1666875"/>
              <a:gd name="connsiteX78" fmla="*/ 245270 w 576263"/>
              <a:gd name="connsiteY78" fmla="*/ 483394 h 1666875"/>
              <a:gd name="connsiteX79" fmla="*/ 330995 w 576263"/>
              <a:gd name="connsiteY79" fmla="*/ 483393 h 1666875"/>
              <a:gd name="connsiteX80" fmla="*/ 235746 w 576263"/>
              <a:gd name="connsiteY80" fmla="*/ 435769 h 1666875"/>
              <a:gd name="connsiteX81" fmla="*/ 216696 w 576263"/>
              <a:gd name="connsiteY81" fmla="*/ 419100 h 1666875"/>
              <a:gd name="connsiteX82" fmla="*/ 95252 w 576263"/>
              <a:gd name="connsiteY82" fmla="*/ 280988 h 1666875"/>
              <a:gd name="connsiteX83" fmla="*/ 0 w 576263"/>
              <a:gd name="connsiteY83" fmla="*/ 0 h 1666875"/>
              <a:gd name="connsiteX0" fmla="*/ 569119 w 576263"/>
              <a:gd name="connsiteY0" fmla="*/ 1666875 h 1666875"/>
              <a:gd name="connsiteX1" fmla="*/ 573882 w 576263"/>
              <a:gd name="connsiteY1" fmla="*/ 1614488 h 1666875"/>
              <a:gd name="connsiteX2" fmla="*/ 569119 w 576263"/>
              <a:gd name="connsiteY2" fmla="*/ 1604963 h 1666875"/>
              <a:gd name="connsiteX3" fmla="*/ 576263 w 576263"/>
              <a:gd name="connsiteY3" fmla="*/ 1593057 h 1666875"/>
              <a:gd name="connsiteX4" fmla="*/ 561975 w 576263"/>
              <a:gd name="connsiteY4" fmla="*/ 1576388 h 1666875"/>
              <a:gd name="connsiteX5" fmla="*/ 550069 w 576263"/>
              <a:gd name="connsiteY5" fmla="*/ 1566863 h 1666875"/>
              <a:gd name="connsiteX6" fmla="*/ 528638 w 576263"/>
              <a:gd name="connsiteY6" fmla="*/ 1559719 h 1666875"/>
              <a:gd name="connsiteX7" fmla="*/ 500063 w 576263"/>
              <a:gd name="connsiteY7" fmla="*/ 1554957 h 1666875"/>
              <a:gd name="connsiteX8" fmla="*/ 478632 w 576263"/>
              <a:gd name="connsiteY8" fmla="*/ 1552575 h 1666875"/>
              <a:gd name="connsiteX9" fmla="*/ 459582 w 576263"/>
              <a:gd name="connsiteY9" fmla="*/ 1535907 h 1666875"/>
              <a:gd name="connsiteX10" fmla="*/ 440532 w 576263"/>
              <a:gd name="connsiteY10" fmla="*/ 1531144 h 1666875"/>
              <a:gd name="connsiteX11" fmla="*/ 423863 w 576263"/>
              <a:gd name="connsiteY11" fmla="*/ 1521619 h 1666875"/>
              <a:gd name="connsiteX12" fmla="*/ 400050 w 576263"/>
              <a:gd name="connsiteY12" fmla="*/ 1516857 h 1666875"/>
              <a:gd name="connsiteX13" fmla="*/ 361950 w 576263"/>
              <a:gd name="connsiteY13" fmla="*/ 1481138 h 1666875"/>
              <a:gd name="connsiteX14" fmla="*/ 350044 w 576263"/>
              <a:gd name="connsiteY14" fmla="*/ 1452563 h 1666875"/>
              <a:gd name="connsiteX15" fmla="*/ 347663 w 576263"/>
              <a:gd name="connsiteY15" fmla="*/ 1435894 h 1666875"/>
              <a:gd name="connsiteX16" fmla="*/ 352425 w 576263"/>
              <a:gd name="connsiteY16" fmla="*/ 1419225 h 1666875"/>
              <a:gd name="connsiteX17" fmla="*/ 359569 w 576263"/>
              <a:gd name="connsiteY17" fmla="*/ 1404938 h 1666875"/>
              <a:gd name="connsiteX18" fmla="*/ 359569 w 576263"/>
              <a:gd name="connsiteY18" fmla="*/ 1385888 h 1666875"/>
              <a:gd name="connsiteX19" fmla="*/ 366713 w 576263"/>
              <a:gd name="connsiteY19" fmla="*/ 1371600 h 1666875"/>
              <a:gd name="connsiteX20" fmla="*/ 385763 w 576263"/>
              <a:gd name="connsiteY20" fmla="*/ 1352550 h 1666875"/>
              <a:gd name="connsiteX21" fmla="*/ 390525 w 576263"/>
              <a:gd name="connsiteY21" fmla="*/ 1333500 h 1666875"/>
              <a:gd name="connsiteX22" fmla="*/ 388144 w 576263"/>
              <a:gd name="connsiteY22" fmla="*/ 1307307 h 1666875"/>
              <a:gd name="connsiteX23" fmla="*/ 385763 w 576263"/>
              <a:gd name="connsiteY23" fmla="*/ 1281113 h 1666875"/>
              <a:gd name="connsiteX24" fmla="*/ 378619 w 576263"/>
              <a:gd name="connsiteY24" fmla="*/ 1266825 h 1666875"/>
              <a:gd name="connsiteX25" fmla="*/ 366713 w 576263"/>
              <a:gd name="connsiteY25" fmla="*/ 1238250 h 1666875"/>
              <a:gd name="connsiteX26" fmla="*/ 354807 w 576263"/>
              <a:gd name="connsiteY26" fmla="*/ 1226344 h 1666875"/>
              <a:gd name="connsiteX27" fmla="*/ 354807 w 576263"/>
              <a:gd name="connsiteY27" fmla="*/ 1216819 h 1666875"/>
              <a:gd name="connsiteX28" fmla="*/ 366713 w 576263"/>
              <a:gd name="connsiteY28" fmla="*/ 1207294 h 1666875"/>
              <a:gd name="connsiteX29" fmla="*/ 371475 w 576263"/>
              <a:gd name="connsiteY29" fmla="*/ 1195388 h 1666875"/>
              <a:gd name="connsiteX30" fmla="*/ 371475 w 576263"/>
              <a:gd name="connsiteY30" fmla="*/ 1183482 h 1666875"/>
              <a:gd name="connsiteX31" fmla="*/ 366713 w 576263"/>
              <a:gd name="connsiteY31" fmla="*/ 1176338 h 1666875"/>
              <a:gd name="connsiteX32" fmla="*/ 369094 w 576263"/>
              <a:gd name="connsiteY32" fmla="*/ 1166813 h 1666875"/>
              <a:gd name="connsiteX33" fmla="*/ 369094 w 576263"/>
              <a:gd name="connsiteY33" fmla="*/ 1154907 h 1666875"/>
              <a:gd name="connsiteX34" fmla="*/ 359569 w 576263"/>
              <a:gd name="connsiteY34" fmla="*/ 1138238 h 1666875"/>
              <a:gd name="connsiteX35" fmla="*/ 366713 w 576263"/>
              <a:gd name="connsiteY35" fmla="*/ 1126332 h 1666875"/>
              <a:gd name="connsiteX36" fmla="*/ 376238 w 576263"/>
              <a:gd name="connsiteY36" fmla="*/ 1114425 h 1666875"/>
              <a:gd name="connsiteX37" fmla="*/ 385763 w 576263"/>
              <a:gd name="connsiteY37" fmla="*/ 1107282 h 1666875"/>
              <a:gd name="connsiteX38" fmla="*/ 392907 w 576263"/>
              <a:gd name="connsiteY38" fmla="*/ 1097757 h 1666875"/>
              <a:gd name="connsiteX39" fmla="*/ 388144 w 576263"/>
              <a:gd name="connsiteY39" fmla="*/ 1090613 h 1666875"/>
              <a:gd name="connsiteX40" fmla="*/ 373857 w 576263"/>
              <a:gd name="connsiteY40" fmla="*/ 1078707 h 1666875"/>
              <a:gd name="connsiteX41" fmla="*/ 373857 w 576263"/>
              <a:gd name="connsiteY41" fmla="*/ 1066800 h 1666875"/>
              <a:gd name="connsiteX42" fmla="*/ 376238 w 576263"/>
              <a:gd name="connsiteY42" fmla="*/ 1050132 h 1666875"/>
              <a:gd name="connsiteX43" fmla="*/ 381000 w 576263"/>
              <a:gd name="connsiteY43" fmla="*/ 1035844 h 1666875"/>
              <a:gd name="connsiteX44" fmla="*/ 381000 w 576263"/>
              <a:gd name="connsiteY44" fmla="*/ 1019175 h 1666875"/>
              <a:gd name="connsiteX45" fmla="*/ 364332 w 576263"/>
              <a:gd name="connsiteY45" fmla="*/ 1004888 h 1666875"/>
              <a:gd name="connsiteX46" fmla="*/ 361950 w 576263"/>
              <a:gd name="connsiteY46" fmla="*/ 992982 h 1666875"/>
              <a:gd name="connsiteX47" fmla="*/ 371475 w 576263"/>
              <a:gd name="connsiteY47" fmla="*/ 985838 h 1666875"/>
              <a:gd name="connsiteX48" fmla="*/ 381000 w 576263"/>
              <a:gd name="connsiteY48" fmla="*/ 981075 h 1666875"/>
              <a:gd name="connsiteX49" fmla="*/ 381000 w 576263"/>
              <a:gd name="connsiteY49" fmla="*/ 959644 h 1666875"/>
              <a:gd name="connsiteX50" fmla="*/ 385763 w 576263"/>
              <a:gd name="connsiteY50" fmla="*/ 945357 h 1666875"/>
              <a:gd name="connsiteX51" fmla="*/ 381000 w 576263"/>
              <a:gd name="connsiteY51" fmla="*/ 923925 h 1666875"/>
              <a:gd name="connsiteX52" fmla="*/ 376238 w 576263"/>
              <a:gd name="connsiteY52" fmla="*/ 912019 h 1666875"/>
              <a:gd name="connsiteX53" fmla="*/ 378619 w 576263"/>
              <a:gd name="connsiteY53" fmla="*/ 900113 h 1666875"/>
              <a:gd name="connsiteX54" fmla="*/ 376238 w 576263"/>
              <a:gd name="connsiteY54" fmla="*/ 885825 h 1666875"/>
              <a:gd name="connsiteX55" fmla="*/ 366713 w 576263"/>
              <a:gd name="connsiteY55" fmla="*/ 873919 h 1666875"/>
              <a:gd name="connsiteX56" fmla="*/ 347663 w 576263"/>
              <a:gd name="connsiteY56" fmla="*/ 854869 h 1666875"/>
              <a:gd name="connsiteX57" fmla="*/ 338138 w 576263"/>
              <a:gd name="connsiteY57" fmla="*/ 838200 h 1666875"/>
              <a:gd name="connsiteX58" fmla="*/ 345282 w 576263"/>
              <a:gd name="connsiteY58" fmla="*/ 823913 h 1666875"/>
              <a:gd name="connsiteX59" fmla="*/ 359569 w 576263"/>
              <a:gd name="connsiteY59" fmla="*/ 809625 h 1666875"/>
              <a:gd name="connsiteX60" fmla="*/ 381000 w 576263"/>
              <a:gd name="connsiteY60" fmla="*/ 795338 h 1666875"/>
              <a:gd name="connsiteX61" fmla="*/ 381000 w 576263"/>
              <a:gd name="connsiteY61" fmla="*/ 778669 h 1666875"/>
              <a:gd name="connsiteX62" fmla="*/ 373857 w 576263"/>
              <a:gd name="connsiteY62" fmla="*/ 769144 h 1666875"/>
              <a:gd name="connsiteX63" fmla="*/ 357188 w 576263"/>
              <a:gd name="connsiteY63" fmla="*/ 762000 h 1666875"/>
              <a:gd name="connsiteX64" fmla="*/ 345282 w 576263"/>
              <a:gd name="connsiteY64" fmla="*/ 754857 h 1666875"/>
              <a:gd name="connsiteX65" fmla="*/ 345282 w 576263"/>
              <a:gd name="connsiteY65" fmla="*/ 745332 h 1666875"/>
              <a:gd name="connsiteX66" fmla="*/ 350044 w 576263"/>
              <a:gd name="connsiteY66" fmla="*/ 735807 h 1666875"/>
              <a:gd name="connsiteX67" fmla="*/ 352425 w 576263"/>
              <a:gd name="connsiteY67" fmla="*/ 719138 h 1666875"/>
              <a:gd name="connsiteX68" fmla="*/ 340519 w 576263"/>
              <a:gd name="connsiteY68" fmla="*/ 709613 h 1666875"/>
              <a:gd name="connsiteX69" fmla="*/ 323850 w 576263"/>
              <a:gd name="connsiteY69" fmla="*/ 700088 h 1666875"/>
              <a:gd name="connsiteX70" fmla="*/ 297657 w 576263"/>
              <a:gd name="connsiteY70" fmla="*/ 681038 h 1666875"/>
              <a:gd name="connsiteX71" fmla="*/ 283369 w 576263"/>
              <a:gd name="connsiteY71" fmla="*/ 661988 h 1666875"/>
              <a:gd name="connsiteX72" fmla="*/ 278607 w 576263"/>
              <a:gd name="connsiteY72" fmla="*/ 642938 h 1666875"/>
              <a:gd name="connsiteX73" fmla="*/ 276225 w 576263"/>
              <a:gd name="connsiteY73" fmla="*/ 621507 h 1666875"/>
              <a:gd name="connsiteX74" fmla="*/ 285750 w 576263"/>
              <a:gd name="connsiteY74" fmla="*/ 597694 h 1666875"/>
              <a:gd name="connsiteX75" fmla="*/ 285750 w 576263"/>
              <a:gd name="connsiteY75" fmla="*/ 576263 h 1666875"/>
              <a:gd name="connsiteX76" fmla="*/ 280988 w 576263"/>
              <a:gd name="connsiteY76" fmla="*/ 557213 h 1666875"/>
              <a:gd name="connsiteX77" fmla="*/ 242889 w 576263"/>
              <a:gd name="connsiteY77" fmla="*/ 528637 h 1666875"/>
              <a:gd name="connsiteX78" fmla="*/ 245270 w 576263"/>
              <a:gd name="connsiteY78" fmla="*/ 483394 h 1666875"/>
              <a:gd name="connsiteX79" fmla="*/ 238126 w 576263"/>
              <a:gd name="connsiteY79" fmla="*/ 461962 h 1666875"/>
              <a:gd name="connsiteX80" fmla="*/ 235746 w 576263"/>
              <a:gd name="connsiteY80" fmla="*/ 435769 h 1666875"/>
              <a:gd name="connsiteX81" fmla="*/ 216696 w 576263"/>
              <a:gd name="connsiteY81" fmla="*/ 419100 h 1666875"/>
              <a:gd name="connsiteX82" fmla="*/ 95252 w 576263"/>
              <a:gd name="connsiteY82" fmla="*/ 280988 h 1666875"/>
              <a:gd name="connsiteX83" fmla="*/ 0 w 576263"/>
              <a:gd name="connsiteY83" fmla="*/ 0 h 1666875"/>
              <a:gd name="connsiteX0" fmla="*/ 569119 w 576263"/>
              <a:gd name="connsiteY0" fmla="*/ 1666875 h 1666875"/>
              <a:gd name="connsiteX1" fmla="*/ 573882 w 576263"/>
              <a:gd name="connsiteY1" fmla="*/ 1614488 h 1666875"/>
              <a:gd name="connsiteX2" fmla="*/ 569119 w 576263"/>
              <a:gd name="connsiteY2" fmla="*/ 1604963 h 1666875"/>
              <a:gd name="connsiteX3" fmla="*/ 576263 w 576263"/>
              <a:gd name="connsiteY3" fmla="*/ 1593057 h 1666875"/>
              <a:gd name="connsiteX4" fmla="*/ 561975 w 576263"/>
              <a:gd name="connsiteY4" fmla="*/ 1576388 h 1666875"/>
              <a:gd name="connsiteX5" fmla="*/ 550069 w 576263"/>
              <a:gd name="connsiteY5" fmla="*/ 1566863 h 1666875"/>
              <a:gd name="connsiteX6" fmla="*/ 528638 w 576263"/>
              <a:gd name="connsiteY6" fmla="*/ 1559719 h 1666875"/>
              <a:gd name="connsiteX7" fmla="*/ 500063 w 576263"/>
              <a:gd name="connsiteY7" fmla="*/ 1554957 h 1666875"/>
              <a:gd name="connsiteX8" fmla="*/ 478632 w 576263"/>
              <a:gd name="connsiteY8" fmla="*/ 1552575 h 1666875"/>
              <a:gd name="connsiteX9" fmla="*/ 459582 w 576263"/>
              <a:gd name="connsiteY9" fmla="*/ 1535907 h 1666875"/>
              <a:gd name="connsiteX10" fmla="*/ 440532 w 576263"/>
              <a:gd name="connsiteY10" fmla="*/ 1531144 h 1666875"/>
              <a:gd name="connsiteX11" fmla="*/ 423863 w 576263"/>
              <a:gd name="connsiteY11" fmla="*/ 1521619 h 1666875"/>
              <a:gd name="connsiteX12" fmla="*/ 400050 w 576263"/>
              <a:gd name="connsiteY12" fmla="*/ 1516857 h 1666875"/>
              <a:gd name="connsiteX13" fmla="*/ 361950 w 576263"/>
              <a:gd name="connsiteY13" fmla="*/ 1481138 h 1666875"/>
              <a:gd name="connsiteX14" fmla="*/ 350044 w 576263"/>
              <a:gd name="connsiteY14" fmla="*/ 1452563 h 1666875"/>
              <a:gd name="connsiteX15" fmla="*/ 347663 w 576263"/>
              <a:gd name="connsiteY15" fmla="*/ 1435894 h 1666875"/>
              <a:gd name="connsiteX16" fmla="*/ 352425 w 576263"/>
              <a:gd name="connsiteY16" fmla="*/ 1419225 h 1666875"/>
              <a:gd name="connsiteX17" fmla="*/ 359569 w 576263"/>
              <a:gd name="connsiteY17" fmla="*/ 1404938 h 1666875"/>
              <a:gd name="connsiteX18" fmla="*/ 359569 w 576263"/>
              <a:gd name="connsiteY18" fmla="*/ 1385888 h 1666875"/>
              <a:gd name="connsiteX19" fmla="*/ 366713 w 576263"/>
              <a:gd name="connsiteY19" fmla="*/ 1371600 h 1666875"/>
              <a:gd name="connsiteX20" fmla="*/ 385763 w 576263"/>
              <a:gd name="connsiteY20" fmla="*/ 1352550 h 1666875"/>
              <a:gd name="connsiteX21" fmla="*/ 390525 w 576263"/>
              <a:gd name="connsiteY21" fmla="*/ 1333500 h 1666875"/>
              <a:gd name="connsiteX22" fmla="*/ 388144 w 576263"/>
              <a:gd name="connsiteY22" fmla="*/ 1307307 h 1666875"/>
              <a:gd name="connsiteX23" fmla="*/ 385763 w 576263"/>
              <a:gd name="connsiteY23" fmla="*/ 1281113 h 1666875"/>
              <a:gd name="connsiteX24" fmla="*/ 378619 w 576263"/>
              <a:gd name="connsiteY24" fmla="*/ 1266825 h 1666875"/>
              <a:gd name="connsiteX25" fmla="*/ 366713 w 576263"/>
              <a:gd name="connsiteY25" fmla="*/ 1238250 h 1666875"/>
              <a:gd name="connsiteX26" fmla="*/ 354807 w 576263"/>
              <a:gd name="connsiteY26" fmla="*/ 1226344 h 1666875"/>
              <a:gd name="connsiteX27" fmla="*/ 354807 w 576263"/>
              <a:gd name="connsiteY27" fmla="*/ 1216819 h 1666875"/>
              <a:gd name="connsiteX28" fmla="*/ 366713 w 576263"/>
              <a:gd name="connsiteY28" fmla="*/ 1207294 h 1666875"/>
              <a:gd name="connsiteX29" fmla="*/ 371475 w 576263"/>
              <a:gd name="connsiteY29" fmla="*/ 1195388 h 1666875"/>
              <a:gd name="connsiteX30" fmla="*/ 371475 w 576263"/>
              <a:gd name="connsiteY30" fmla="*/ 1183482 h 1666875"/>
              <a:gd name="connsiteX31" fmla="*/ 366713 w 576263"/>
              <a:gd name="connsiteY31" fmla="*/ 1176338 h 1666875"/>
              <a:gd name="connsiteX32" fmla="*/ 369094 w 576263"/>
              <a:gd name="connsiteY32" fmla="*/ 1166813 h 1666875"/>
              <a:gd name="connsiteX33" fmla="*/ 369094 w 576263"/>
              <a:gd name="connsiteY33" fmla="*/ 1154907 h 1666875"/>
              <a:gd name="connsiteX34" fmla="*/ 359569 w 576263"/>
              <a:gd name="connsiteY34" fmla="*/ 1138238 h 1666875"/>
              <a:gd name="connsiteX35" fmla="*/ 366713 w 576263"/>
              <a:gd name="connsiteY35" fmla="*/ 1126332 h 1666875"/>
              <a:gd name="connsiteX36" fmla="*/ 376238 w 576263"/>
              <a:gd name="connsiteY36" fmla="*/ 1114425 h 1666875"/>
              <a:gd name="connsiteX37" fmla="*/ 385763 w 576263"/>
              <a:gd name="connsiteY37" fmla="*/ 1107282 h 1666875"/>
              <a:gd name="connsiteX38" fmla="*/ 392907 w 576263"/>
              <a:gd name="connsiteY38" fmla="*/ 1097757 h 1666875"/>
              <a:gd name="connsiteX39" fmla="*/ 388144 w 576263"/>
              <a:gd name="connsiteY39" fmla="*/ 1090613 h 1666875"/>
              <a:gd name="connsiteX40" fmla="*/ 373857 w 576263"/>
              <a:gd name="connsiteY40" fmla="*/ 1078707 h 1666875"/>
              <a:gd name="connsiteX41" fmla="*/ 373857 w 576263"/>
              <a:gd name="connsiteY41" fmla="*/ 1066800 h 1666875"/>
              <a:gd name="connsiteX42" fmla="*/ 376238 w 576263"/>
              <a:gd name="connsiteY42" fmla="*/ 1050132 h 1666875"/>
              <a:gd name="connsiteX43" fmla="*/ 381000 w 576263"/>
              <a:gd name="connsiteY43" fmla="*/ 1035844 h 1666875"/>
              <a:gd name="connsiteX44" fmla="*/ 381000 w 576263"/>
              <a:gd name="connsiteY44" fmla="*/ 1019175 h 1666875"/>
              <a:gd name="connsiteX45" fmla="*/ 364332 w 576263"/>
              <a:gd name="connsiteY45" fmla="*/ 1004888 h 1666875"/>
              <a:gd name="connsiteX46" fmla="*/ 361950 w 576263"/>
              <a:gd name="connsiteY46" fmla="*/ 992982 h 1666875"/>
              <a:gd name="connsiteX47" fmla="*/ 371475 w 576263"/>
              <a:gd name="connsiteY47" fmla="*/ 985838 h 1666875"/>
              <a:gd name="connsiteX48" fmla="*/ 381000 w 576263"/>
              <a:gd name="connsiteY48" fmla="*/ 981075 h 1666875"/>
              <a:gd name="connsiteX49" fmla="*/ 381000 w 576263"/>
              <a:gd name="connsiteY49" fmla="*/ 959644 h 1666875"/>
              <a:gd name="connsiteX50" fmla="*/ 385763 w 576263"/>
              <a:gd name="connsiteY50" fmla="*/ 945357 h 1666875"/>
              <a:gd name="connsiteX51" fmla="*/ 381000 w 576263"/>
              <a:gd name="connsiteY51" fmla="*/ 923925 h 1666875"/>
              <a:gd name="connsiteX52" fmla="*/ 376238 w 576263"/>
              <a:gd name="connsiteY52" fmla="*/ 912019 h 1666875"/>
              <a:gd name="connsiteX53" fmla="*/ 378619 w 576263"/>
              <a:gd name="connsiteY53" fmla="*/ 900113 h 1666875"/>
              <a:gd name="connsiteX54" fmla="*/ 376238 w 576263"/>
              <a:gd name="connsiteY54" fmla="*/ 885825 h 1666875"/>
              <a:gd name="connsiteX55" fmla="*/ 366713 w 576263"/>
              <a:gd name="connsiteY55" fmla="*/ 873919 h 1666875"/>
              <a:gd name="connsiteX56" fmla="*/ 347663 w 576263"/>
              <a:gd name="connsiteY56" fmla="*/ 854869 h 1666875"/>
              <a:gd name="connsiteX57" fmla="*/ 338138 w 576263"/>
              <a:gd name="connsiteY57" fmla="*/ 838200 h 1666875"/>
              <a:gd name="connsiteX58" fmla="*/ 345282 w 576263"/>
              <a:gd name="connsiteY58" fmla="*/ 823913 h 1666875"/>
              <a:gd name="connsiteX59" fmla="*/ 359569 w 576263"/>
              <a:gd name="connsiteY59" fmla="*/ 809625 h 1666875"/>
              <a:gd name="connsiteX60" fmla="*/ 381000 w 576263"/>
              <a:gd name="connsiteY60" fmla="*/ 795338 h 1666875"/>
              <a:gd name="connsiteX61" fmla="*/ 381000 w 576263"/>
              <a:gd name="connsiteY61" fmla="*/ 778669 h 1666875"/>
              <a:gd name="connsiteX62" fmla="*/ 373857 w 576263"/>
              <a:gd name="connsiteY62" fmla="*/ 769144 h 1666875"/>
              <a:gd name="connsiteX63" fmla="*/ 357188 w 576263"/>
              <a:gd name="connsiteY63" fmla="*/ 762000 h 1666875"/>
              <a:gd name="connsiteX64" fmla="*/ 345282 w 576263"/>
              <a:gd name="connsiteY64" fmla="*/ 754857 h 1666875"/>
              <a:gd name="connsiteX65" fmla="*/ 345282 w 576263"/>
              <a:gd name="connsiteY65" fmla="*/ 745332 h 1666875"/>
              <a:gd name="connsiteX66" fmla="*/ 350044 w 576263"/>
              <a:gd name="connsiteY66" fmla="*/ 735807 h 1666875"/>
              <a:gd name="connsiteX67" fmla="*/ 352425 w 576263"/>
              <a:gd name="connsiteY67" fmla="*/ 719138 h 1666875"/>
              <a:gd name="connsiteX68" fmla="*/ 340519 w 576263"/>
              <a:gd name="connsiteY68" fmla="*/ 709613 h 1666875"/>
              <a:gd name="connsiteX69" fmla="*/ 323850 w 576263"/>
              <a:gd name="connsiteY69" fmla="*/ 700088 h 1666875"/>
              <a:gd name="connsiteX70" fmla="*/ 297657 w 576263"/>
              <a:gd name="connsiteY70" fmla="*/ 681038 h 1666875"/>
              <a:gd name="connsiteX71" fmla="*/ 283369 w 576263"/>
              <a:gd name="connsiteY71" fmla="*/ 661988 h 1666875"/>
              <a:gd name="connsiteX72" fmla="*/ 278607 w 576263"/>
              <a:gd name="connsiteY72" fmla="*/ 642938 h 1666875"/>
              <a:gd name="connsiteX73" fmla="*/ 276225 w 576263"/>
              <a:gd name="connsiteY73" fmla="*/ 621507 h 1666875"/>
              <a:gd name="connsiteX74" fmla="*/ 285750 w 576263"/>
              <a:gd name="connsiteY74" fmla="*/ 597694 h 1666875"/>
              <a:gd name="connsiteX75" fmla="*/ 285750 w 576263"/>
              <a:gd name="connsiteY75" fmla="*/ 576263 h 1666875"/>
              <a:gd name="connsiteX76" fmla="*/ 280988 w 576263"/>
              <a:gd name="connsiteY76" fmla="*/ 557213 h 1666875"/>
              <a:gd name="connsiteX77" fmla="*/ 242889 w 576263"/>
              <a:gd name="connsiteY77" fmla="*/ 528637 h 1666875"/>
              <a:gd name="connsiteX78" fmla="*/ 245270 w 576263"/>
              <a:gd name="connsiteY78" fmla="*/ 483394 h 1666875"/>
              <a:gd name="connsiteX79" fmla="*/ 238126 w 576263"/>
              <a:gd name="connsiteY79" fmla="*/ 461962 h 1666875"/>
              <a:gd name="connsiteX80" fmla="*/ 235746 w 576263"/>
              <a:gd name="connsiteY80" fmla="*/ 435769 h 1666875"/>
              <a:gd name="connsiteX81" fmla="*/ 216696 w 576263"/>
              <a:gd name="connsiteY81" fmla="*/ 419100 h 1666875"/>
              <a:gd name="connsiteX82" fmla="*/ 97633 w 576263"/>
              <a:gd name="connsiteY82" fmla="*/ 271463 h 1666875"/>
              <a:gd name="connsiteX83" fmla="*/ 0 w 576263"/>
              <a:gd name="connsiteY83" fmla="*/ 0 h 1666875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83345 w 561975"/>
              <a:gd name="connsiteY82" fmla="*/ 259556 h 1654968"/>
              <a:gd name="connsiteX83" fmla="*/ 0 w 561975"/>
              <a:gd name="connsiteY83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83345 w 561975"/>
              <a:gd name="connsiteY82" fmla="*/ 259556 h 1654968"/>
              <a:gd name="connsiteX83" fmla="*/ 52388 w 561975"/>
              <a:gd name="connsiteY83" fmla="*/ 161924 h 1654968"/>
              <a:gd name="connsiteX84" fmla="*/ 0 w 561975"/>
              <a:gd name="connsiteY84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83345 w 561975"/>
              <a:gd name="connsiteY82" fmla="*/ 259556 h 1654968"/>
              <a:gd name="connsiteX83" fmla="*/ 54770 w 561975"/>
              <a:gd name="connsiteY83" fmla="*/ 226218 h 1654968"/>
              <a:gd name="connsiteX84" fmla="*/ 0 w 561975"/>
              <a:gd name="connsiteY84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83345 w 561975"/>
              <a:gd name="connsiteY82" fmla="*/ 259556 h 1654968"/>
              <a:gd name="connsiteX83" fmla="*/ 54770 w 561975"/>
              <a:gd name="connsiteY83" fmla="*/ 226218 h 1654968"/>
              <a:gd name="connsiteX84" fmla="*/ 33338 w 561975"/>
              <a:gd name="connsiteY84" fmla="*/ 119061 h 1654968"/>
              <a:gd name="connsiteX85" fmla="*/ 0 w 561975"/>
              <a:gd name="connsiteY85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83345 w 561975"/>
              <a:gd name="connsiteY82" fmla="*/ 259556 h 1654968"/>
              <a:gd name="connsiteX83" fmla="*/ 54770 w 561975"/>
              <a:gd name="connsiteY83" fmla="*/ 226218 h 1654968"/>
              <a:gd name="connsiteX84" fmla="*/ 71438 w 561975"/>
              <a:gd name="connsiteY84" fmla="*/ 121442 h 1654968"/>
              <a:gd name="connsiteX85" fmla="*/ 0 w 561975"/>
              <a:gd name="connsiteY85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83345 w 561975"/>
              <a:gd name="connsiteY82" fmla="*/ 259556 h 1654968"/>
              <a:gd name="connsiteX83" fmla="*/ 54770 w 561975"/>
              <a:gd name="connsiteY83" fmla="*/ 226218 h 1654968"/>
              <a:gd name="connsiteX84" fmla="*/ 66676 w 561975"/>
              <a:gd name="connsiteY84" fmla="*/ 116680 h 1654968"/>
              <a:gd name="connsiteX85" fmla="*/ 0 w 561975"/>
              <a:gd name="connsiteY85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83345 w 561975"/>
              <a:gd name="connsiteY82" fmla="*/ 259556 h 1654968"/>
              <a:gd name="connsiteX83" fmla="*/ 54770 w 561975"/>
              <a:gd name="connsiteY83" fmla="*/ 226218 h 1654968"/>
              <a:gd name="connsiteX84" fmla="*/ 66676 w 561975"/>
              <a:gd name="connsiteY84" fmla="*/ 116680 h 1654968"/>
              <a:gd name="connsiteX85" fmla="*/ 23813 w 561975"/>
              <a:gd name="connsiteY85" fmla="*/ 50005 h 1654968"/>
              <a:gd name="connsiteX86" fmla="*/ 0 w 561975"/>
              <a:gd name="connsiteY86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83345 w 561975"/>
              <a:gd name="connsiteY82" fmla="*/ 259556 h 1654968"/>
              <a:gd name="connsiteX83" fmla="*/ 54770 w 561975"/>
              <a:gd name="connsiteY83" fmla="*/ 226218 h 1654968"/>
              <a:gd name="connsiteX84" fmla="*/ 66676 w 561975"/>
              <a:gd name="connsiteY84" fmla="*/ 116680 h 1654968"/>
              <a:gd name="connsiteX85" fmla="*/ 19051 w 561975"/>
              <a:gd name="connsiteY85" fmla="*/ 73818 h 1654968"/>
              <a:gd name="connsiteX86" fmla="*/ 0 w 561975"/>
              <a:gd name="connsiteY86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83345 w 561975"/>
              <a:gd name="connsiteY82" fmla="*/ 259556 h 1654968"/>
              <a:gd name="connsiteX83" fmla="*/ 54770 w 561975"/>
              <a:gd name="connsiteY83" fmla="*/ 226218 h 1654968"/>
              <a:gd name="connsiteX84" fmla="*/ 66676 w 561975"/>
              <a:gd name="connsiteY84" fmla="*/ 116680 h 1654968"/>
              <a:gd name="connsiteX85" fmla="*/ 28576 w 561975"/>
              <a:gd name="connsiteY85" fmla="*/ 73818 h 1654968"/>
              <a:gd name="connsiteX86" fmla="*/ 0 w 561975"/>
              <a:gd name="connsiteY86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83345 w 561975"/>
              <a:gd name="connsiteY82" fmla="*/ 259556 h 1654968"/>
              <a:gd name="connsiteX83" fmla="*/ 54770 w 561975"/>
              <a:gd name="connsiteY83" fmla="*/ 226218 h 1654968"/>
              <a:gd name="connsiteX84" fmla="*/ 66676 w 561975"/>
              <a:gd name="connsiteY84" fmla="*/ 116680 h 1654968"/>
              <a:gd name="connsiteX85" fmla="*/ 28576 w 561975"/>
              <a:gd name="connsiteY85" fmla="*/ 73818 h 1654968"/>
              <a:gd name="connsiteX86" fmla="*/ 50007 w 561975"/>
              <a:gd name="connsiteY86" fmla="*/ 92867 h 1654968"/>
              <a:gd name="connsiteX87" fmla="*/ 0 w 561975"/>
              <a:gd name="connsiteY87" fmla="*/ 0 h 1654968"/>
              <a:gd name="connsiteX0" fmla="*/ 557211 w 564355"/>
              <a:gd name="connsiteY0" fmla="*/ 1654968 h 1654968"/>
              <a:gd name="connsiteX1" fmla="*/ 561974 w 564355"/>
              <a:gd name="connsiteY1" fmla="*/ 1602581 h 1654968"/>
              <a:gd name="connsiteX2" fmla="*/ 557211 w 564355"/>
              <a:gd name="connsiteY2" fmla="*/ 1593056 h 1654968"/>
              <a:gd name="connsiteX3" fmla="*/ 564355 w 564355"/>
              <a:gd name="connsiteY3" fmla="*/ 1581150 h 1654968"/>
              <a:gd name="connsiteX4" fmla="*/ 550067 w 564355"/>
              <a:gd name="connsiteY4" fmla="*/ 1564481 h 1654968"/>
              <a:gd name="connsiteX5" fmla="*/ 538161 w 564355"/>
              <a:gd name="connsiteY5" fmla="*/ 1554956 h 1654968"/>
              <a:gd name="connsiteX6" fmla="*/ 516730 w 564355"/>
              <a:gd name="connsiteY6" fmla="*/ 1547812 h 1654968"/>
              <a:gd name="connsiteX7" fmla="*/ 488155 w 564355"/>
              <a:gd name="connsiteY7" fmla="*/ 1543050 h 1654968"/>
              <a:gd name="connsiteX8" fmla="*/ 466724 w 564355"/>
              <a:gd name="connsiteY8" fmla="*/ 1540668 h 1654968"/>
              <a:gd name="connsiteX9" fmla="*/ 447674 w 564355"/>
              <a:gd name="connsiteY9" fmla="*/ 1524000 h 1654968"/>
              <a:gd name="connsiteX10" fmla="*/ 428624 w 564355"/>
              <a:gd name="connsiteY10" fmla="*/ 1519237 h 1654968"/>
              <a:gd name="connsiteX11" fmla="*/ 411955 w 564355"/>
              <a:gd name="connsiteY11" fmla="*/ 1509712 h 1654968"/>
              <a:gd name="connsiteX12" fmla="*/ 388142 w 564355"/>
              <a:gd name="connsiteY12" fmla="*/ 1504950 h 1654968"/>
              <a:gd name="connsiteX13" fmla="*/ 350042 w 564355"/>
              <a:gd name="connsiteY13" fmla="*/ 1469231 h 1654968"/>
              <a:gd name="connsiteX14" fmla="*/ 338136 w 564355"/>
              <a:gd name="connsiteY14" fmla="*/ 1440656 h 1654968"/>
              <a:gd name="connsiteX15" fmla="*/ 335755 w 564355"/>
              <a:gd name="connsiteY15" fmla="*/ 1423987 h 1654968"/>
              <a:gd name="connsiteX16" fmla="*/ 340517 w 564355"/>
              <a:gd name="connsiteY16" fmla="*/ 1407318 h 1654968"/>
              <a:gd name="connsiteX17" fmla="*/ 347661 w 564355"/>
              <a:gd name="connsiteY17" fmla="*/ 1393031 h 1654968"/>
              <a:gd name="connsiteX18" fmla="*/ 347661 w 564355"/>
              <a:gd name="connsiteY18" fmla="*/ 1373981 h 1654968"/>
              <a:gd name="connsiteX19" fmla="*/ 354805 w 564355"/>
              <a:gd name="connsiteY19" fmla="*/ 1359693 h 1654968"/>
              <a:gd name="connsiteX20" fmla="*/ 373855 w 564355"/>
              <a:gd name="connsiteY20" fmla="*/ 1340643 h 1654968"/>
              <a:gd name="connsiteX21" fmla="*/ 378617 w 564355"/>
              <a:gd name="connsiteY21" fmla="*/ 1321593 h 1654968"/>
              <a:gd name="connsiteX22" fmla="*/ 376236 w 564355"/>
              <a:gd name="connsiteY22" fmla="*/ 1295400 h 1654968"/>
              <a:gd name="connsiteX23" fmla="*/ 373855 w 564355"/>
              <a:gd name="connsiteY23" fmla="*/ 1269206 h 1654968"/>
              <a:gd name="connsiteX24" fmla="*/ 366711 w 564355"/>
              <a:gd name="connsiteY24" fmla="*/ 1254918 h 1654968"/>
              <a:gd name="connsiteX25" fmla="*/ 354805 w 564355"/>
              <a:gd name="connsiteY25" fmla="*/ 1226343 h 1654968"/>
              <a:gd name="connsiteX26" fmla="*/ 342899 w 564355"/>
              <a:gd name="connsiteY26" fmla="*/ 1214437 h 1654968"/>
              <a:gd name="connsiteX27" fmla="*/ 342899 w 564355"/>
              <a:gd name="connsiteY27" fmla="*/ 1204912 h 1654968"/>
              <a:gd name="connsiteX28" fmla="*/ 354805 w 564355"/>
              <a:gd name="connsiteY28" fmla="*/ 1195387 h 1654968"/>
              <a:gd name="connsiteX29" fmla="*/ 359567 w 564355"/>
              <a:gd name="connsiteY29" fmla="*/ 1183481 h 1654968"/>
              <a:gd name="connsiteX30" fmla="*/ 359567 w 564355"/>
              <a:gd name="connsiteY30" fmla="*/ 1171575 h 1654968"/>
              <a:gd name="connsiteX31" fmla="*/ 354805 w 564355"/>
              <a:gd name="connsiteY31" fmla="*/ 1164431 h 1654968"/>
              <a:gd name="connsiteX32" fmla="*/ 357186 w 564355"/>
              <a:gd name="connsiteY32" fmla="*/ 1154906 h 1654968"/>
              <a:gd name="connsiteX33" fmla="*/ 357186 w 564355"/>
              <a:gd name="connsiteY33" fmla="*/ 1143000 h 1654968"/>
              <a:gd name="connsiteX34" fmla="*/ 347661 w 564355"/>
              <a:gd name="connsiteY34" fmla="*/ 1126331 h 1654968"/>
              <a:gd name="connsiteX35" fmla="*/ 354805 w 564355"/>
              <a:gd name="connsiteY35" fmla="*/ 1114425 h 1654968"/>
              <a:gd name="connsiteX36" fmla="*/ 364330 w 564355"/>
              <a:gd name="connsiteY36" fmla="*/ 1102518 h 1654968"/>
              <a:gd name="connsiteX37" fmla="*/ 373855 w 564355"/>
              <a:gd name="connsiteY37" fmla="*/ 1095375 h 1654968"/>
              <a:gd name="connsiteX38" fmla="*/ 380999 w 564355"/>
              <a:gd name="connsiteY38" fmla="*/ 1085850 h 1654968"/>
              <a:gd name="connsiteX39" fmla="*/ 376236 w 564355"/>
              <a:gd name="connsiteY39" fmla="*/ 1078706 h 1654968"/>
              <a:gd name="connsiteX40" fmla="*/ 361949 w 564355"/>
              <a:gd name="connsiteY40" fmla="*/ 1066800 h 1654968"/>
              <a:gd name="connsiteX41" fmla="*/ 361949 w 564355"/>
              <a:gd name="connsiteY41" fmla="*/ 1054893 h 1654968"/>
              <a:gd name="connsiteX42" fmla="*/ 364330 w 564355"/>
              <a:gd name="connsiteY42" fmla="*/ 1038225 h 1654968"/>
              <a:gd name="connsiteX43" fmla="*/ 369092 w 564355"/>
              <a:gd name="connsiteY43" fmla="*/ 1023937 h 1654968"/>
              <a:gd name="connsiteX44" fmla="*/ 369092 w 564355"/>
              <a:gd name="connsiteY44" fmla="*/ 1007268 h 1654968"/>
              <a:gd name="connsiteX45" fmla="*/ 352424 w 564355"/>
              <a:gd name="connsiteY45" fmla="*/ 992981 h 1654968"/>
              <a:gd name="connsiteX46" fmla="*/ 350042 w 564355"/>
              <a:gd name="connsiteY46" fmla="*/ 981075 h 1654968"/>
              <a:gd name="connsiteX47" fmla="*/ 359567 w 564355"/>
              <a:gd name="connsiteY47" fmla="*/ 973931 h 1654968"/>
              <a:gd name="connsiteX48" fmla="*/ 369092 w 564355"/>
              <a:gd name="connsiteY48" fmla="*/ 969168 h 1654968"/>
              <a:gd name="connsiteX49" fmla="*/ 369092 w 564355"/>
              <a:gd name="connsiteY49" fmla="*/ 947737 h 1654968"/>
              <a:gd name="connsiteX50" fmla="*/ 373855 w 564355"/>
              <a:gd name="connsiteY50" fmla="*/ 933450 h 1654968"/>
              <a:gd name="connsiteX51" fmla="*/ 369092 w 564355"/>
              <a:gd name="connsiteY51" fmla="*/ 912018 h 1654968"/>
              <a:gd name="connsiteX52" fmla="*/ 364330 w 564355"/>
              <a:gd name="connsiteY52" fmla="*/ 900112 h 1654968"/>
              <a:gd name="connsiteX53" fmla="*/ 366711 w 564355"/>
              <a:gd name="connsiteY53" fmla="*/ 888206 h 1654968"/>
              <a:gd name="connsiteX54" fmla="*/ 364330 w 564355"/>
              <a:gd name="connsiteY54" fmla="*/ 873918 h 1654968"/>
              <a:gd name="connsiteX55" fmla="*/ 354805 w 564355"/>
              <a:gd name="connsiteY55" fmla="*/ 862012 h 1654968"/>
              <a:gd name="connsiteX56" fmla="*/ 335755 w 564355"/>
              <a:gd name="connsiteY56" fmla="*/ 842962 h 1654968"/>
              <a:gd name="connsiteX57" fmla="*/ 326230 w 564355"/>
              <a:gd name="connsiteY57" fmla="*/ 826293 h 1654968"/>
              <a:gd name="connsiteX58" fmla="*/ 333374 w 564355"/>
              <a:gd name="connsiteY58" fmla="*/ 812006 h 1654968"/>
              <a:gd name="connsiteX59" fmla="*/ 347661 w 564355"/>
              <a:gd name="connsiteY59" fmla="*/ 797718 h 1654968"/>
              <a:gd name="connsiteX60" fmla="*/ 369092 w 564355"/>
              <a:gd name="connsiteY60" fmla="*/ 783431 h 1654968"/>
              <a:gd name="connsiteX61" fmla="*/ 369092 w 564355"/>
              <a:gd name="connsiteY61" fmla="*/ 766762 h 1654968"/>
              <a:gd name="connsiteX62" fmla="*/ 361949 w 564355"/>
              <a:gd name="connsiteY62" fmla="*/ 757237 h 1654968"/>
              <a:gd name="connsiteX63" fmla="*/ 345280 w 564355"/>
              <a:gd name="connsiteY63" fmla="*/ 750093 h 1654968"/>
              <a:gd name="connsiteX64" fmla="*/ 333374 w 564355"/>
              <a:gd name="connsiteY64" fmla="*/ 742950 h 1654968"/>
              <a:gd name="connsiteX65" fmla="*/ 333374 w 564355"/>
              <a:gd name="connsiteY65" fmla="*/ 733425 h 1654968"/>
              <a:gd name="connsiteX66" fmla="*/ 338136 w 564355"/>
              <a:gd name="connsiteY66" fmla="*/ 723900 h 1654968"/>
              <a:gd name="connsiteX67" fmla="*/ 340517 w 564355"/>
              <a:gd name="connsiteY67" fmla="*/ 707231 h 1654968"/>
              <a:gd name="connsiteX68" fmla="*/ 328611 w 564355"/>
              <a:gd name="connsiteY68" fmla="*/ 697706 h 1654968"/>
              <a:gd name="connsiteX69" fmla="*/ 311942 w 564355"/>
              <a:gd name="connsiteY69" fmla="*/ 688181 h 1654968"/>
              <a:gd name="connsiteX70" fmla="*/ 285749 w 564355"/>
              <a:gd name="connsiteY70" fmla="*/ 669131 h 1654968"/>
              <a:gd name="connsiteX71" fmla="*/ 271461 w 564355"/>
              <a:gd name="connsiteY71" fmla="*/ 650081 h 1654968"/>
              <a:gd name="connsiteX72" fmla="*/ 266699 w 564355"/>
              <a:gd name="connsiteY72" fmla="*/ 631031 h 1654968"/>
              <a:gd name="connsiteX73" fmla="*/ 264317 w 564355"/>
              <a:gd name="connsiteY73" fmla="*/ 609600 h 1654968"/>
              <a:gd name="connsiteX74" fmla="*/ 273842 w 564355"/>
              <a:gd name="connsiteY74" fmla="*/ 585787 h 1654968"/>
              <a:gd name="connsiteX75" fmla="*/ 273842 w 564355"/>
              <a:gd name="connsiteY75" fmla="*/ 564356 h 1654968"/>
              <a:gd name="connsiteX76" fmla="*/ 269080 w 564355"/>
              <a:gd name="connsiteY76" fmla="*/ 545306 h 1654968"/>
              <a:gd name="connsiteX77" fmla="*/ 230981 w 564355"/>
              <a:gd name="connsiteY77" fmla="*/ 516730 h 1654968"/>
              <a:gd name="connsiteX78" fmla="*/ 233362 w 564355"/>
              <a:gd name="connsiteY78" fmla="*/ 471487 h 1654968"/>
              <a:gd name="connsiteX79" fmla="*/ 226218 w 564355"/>
              <a:gd name="connsiteY79" fmla="*/ 450055 h 1654968"/>
              <a:gd name="connsiteX80" fmla="*/ 223838 w 564355"/>
              <a:gd name="connsiteY80" fmla="*/ 423862 h 1654968"/>
              <a:gd name="connsiteX81" fmla="*/ 204788 w 564355"/>
              <a:gd name="connsiteY81" fmla="*/ 407193 h 1654968"/>
              <a:gd name="connsiteX82" fmla="*/ 85725 w 564355"/>
              <a:gd name="connsiteY82" fmla="*/ 259556 h 1654968"/>
              <a:gd name="connsiteX83" fmla="*/ 57150 w 564355"/>
              <a:gd name="connsiteY83" fmla="*/ 226218 h 1654968"/>
              <a:gd name="connsiteX84" fmla="*/ 69056 w 564355"/>
              <a:gd name="connsiteY84" fmla="*/ 116680 h 1654968"/>
              <a:gd name="connsiteX85" fmla="*/ 0 w 564355"/>
              <a:gd name="connsiteY85" fmla="*/ 107155 h 1654968"/>
              <a:gd name="connsiteX86" fmla="*/ 52387 w 564355"/>
              <a:gd name="connsiteY86" fmla="*/ 92867 h 1654968"/>
              <a:gd name="connsiteX87" fmla="*/ 2380 w 564355"/>
              <a:gd name="connsiteY87" fmla="*/ 0 h 1654968"/>
              <a:gd name="connsiteX0" fmla="*/ 557211 w 564355"/>
              <a:gd name="connsiteY0" fmla="*/ 1654968 h 1654968"/>
              <a:gd name="connsiteX1" fmla="*/ 561974 w 564355"/>
              <a:gd name="connsiteY1" fmla="*/ 1602581 h 1654968"/>
              <a:gd name="connsiteX2" fmla="*/ 557211 w 564355"/>
              <a:gd name="connsiteY2" fmla="*/ 1593056 h 1654968"/>
              <a:gd name="connsiteX3" fmla="*/ 564355 w 564355"/>
              <a:gd name="connsiteY3" fmla="*/ 1581150 h 1654968"/>
              <a:gd name="connsiteX4" fmla="*/ 550067 w 564355"/>
              <a:gd name="connsiteY4" fmla="*/ 1564481 h 1654968"/>
              <a:gd name="connsiteX5" fmla="*/ 538161 w 564355"/>
              <a:gd name="connsiteY5" fmla="*/ 1554956 h 1654968"/>
              <a:gd name="connsiteX6" fmla="*/ 516730 w 564355"/>
              <a:gd name="connsiteY6" fmla="*/ 1547812 h 1654968"/>
              <a:gd name="connsiteX7" fmla="*/ 488155 w 564355"/>
              <a:gd name="connsiteY7" fmla="*/ 1543050 h 1654968"/>
              <a:gd name="connsiteX8" fmla="*/ 466724 w 564355"/>
              <a:gd name="connsiteY8" fmla="*/ 1540668 h 1654968"/>
              <a:gd name="connsiteX9" fmla="*/ 447674 w 564355"/>
              <a:gd name="connsiteY9" fmla="*/ 1524000 h 1654968"/>
              <a:gd name="connsiteX10" fmla="*/ 428624 w 564355"/>
              <a:gd name="connsiteY10" fmla="*/ 1519237 h 1654968"/>
              <a:gd name="connsiteX11" fmla="*/ 411955 w 564355"/>
              <a:gd name="connsiteY11" fmla="*/ 1509712 h 1654968"/>
              <a:gd name="connsiteX12" fmla="*/ 388142 w 564355"/>
              <a:gd name="connsiteY12" fmla="*/ 1504950 h 1654968"/>
              <a:gd name="connsiteX13" fmla="*/ 350042 w 564355"/>
              <a:gd name="connsiteY13" fmla="*/ 1469231 h 1654968"/>
              <a:gd name="connsiteX14" fmla="*/ 338136 w 564355"/>
              <a:gd name="connsiteY14" fmla="*/ 1440656 h 1654968"/>
              <a:gd name="connsiteX15" fmla="*/ 335755 w 564355"/>
              <a:gd name="connsiteY15" fmla="*/ 1423987 h 1654968"/>
              <a:gd name="connsiteX16" fmla="*/ 340517 w 564355"/>
              <a:gd name="connsiteY16" fmla="*/ 1407318 h 1654968"/>
              <a:gd name="connsiteX17" fmla="*/ 347661 w 564355"/>
              <a:gd name="connsiteY17" fmla="*/ 1393031 h 1654968"/>
              <a:gd name="connsiteX18" fmla="*/ 347661 w 564355"/>
              <a:gd name="connsiteY18" fmla="*/ 1373981 h 1654968"/>
              <a:gd name="connsiteX19" fmla="*/ 354805 w 564355"/>
              <a:gd name="connsiteY19" fmla="*/ 1359693 h 1654968"/>
              <a:gd name="connsiteX20" fmla="*/ 373855 w 564355"/>
              <a:gd name="connsiteY20" fmla="*/ 1340643 h 1654968"/>
              <a:gd name="connsiteX21" fmla="*/ 378617 w 564355"/>
              <a:gd name="connsiteY21" fmla="*/ 1321593 h 1654968"/>
              <a:gd name="connsiteX22" fmla="*/ 376236 w 564355"/>
              <a:gd name="connsiteY22" fmla="*/ 1295400 h 1654968"/>
              <a:gd name="connsiteX23" fmla="*/ 373855 w 564355"/>
              <a:gd name="connsiteY23" fmla="*/ 1269206 h 1654968"/>
              <a:gd name="connsiteX24" fmla="*/ 366711 w 564355"/>
              <a:gd name="connsiteY24" fmla="*/ 1254918 h 1654968"/>
              <a:gd name="connsiteX25" fmla="*/ 354805 w 564355"/>
              <a:gd name="connsiteY25" fmla="*/ 1226343 h 1654968"/>
              <a:gd name="connsiteX26" fmla="*/ 342899 w 564355"/>
              <a:gd name="connsiteY26" fmla="*/ 1214437 h 1654968"/>
              <a:gd name="connsiteX27" fmla="*/ 342899 w 564355"/>
              <a:gd name="connsiteY27" fmla="*/ 1204912 h 1654968"/>
              <a:gd name="connsiteX28" fmla="*/ 354805 w 564355"/>
              <a:gd name="connsiteY28" fmla="*/ 1195387 h 1654968"/>
              <a:gd name="connsiteX29" fmla="*/ 359567 w 564355"/>
              <a:gd name="connsiteY29" fmla="*/ 1183481 h 1654968"/>
              <a:gd name="connsiteX30" fmla="*/ 359567 w 564355"/>
              <a:gd name="connsiteY30" fmla="*/ 1171575 h 1654968"/>
              <a:gd name="connsiteX31" fmla="*/ 354805 w 564355"/>
              <a:gd name="connsiteY31" fmla="*/ 1164431 h 1654968"/>
              <a:gd name="connsiteX32" fmla="*/ 357186 w 564355"/>
              <a:gd name="connsiteY32" fmla="*/ 1154906 h 1654968"/>
              <a:gd name="connsiteX33" fmla="*/ 357186 w 564355"/>
              <a:gd name="connsiteY33" fmla="*/ 1143000 h 1654968"/>
              <a:gd name="connsiteX34" fmla="*/ 347661 w 564355"/>
              <a:gd name="connsiteY34" fmla="*/ 1126331 h 1654968"/>
              <a:gd name="connsiteX35" fmla="*/ 354805 w 564355"/>
              <a:gd name="connsiteY35" fmla="*/ 1114425 h 1654968"/>
              <a:gd name="connsiteX36" fmla="*/ 364330 w 564355"/>
              <a:gd name="connsiteY36" fmla="*/ 1102518 h 1654968"/>
              <a:gd name="connsiteX37" fmla="*/ 373855 w 564355"/>
              <a:gd name="connsiteY37" fmla="*/ 1095375 h 1654968"/>
              <a:gd name="connsiteX38" fmla="*/ 380999 w 564355"/>
              <a:gd name="connsiteY38" fmla="*/ 1085850 h 1654968"/>
              <a:gd name="connsiteX39" fmla="*/ 376236 w 564355"/>
              <a:gd name="connsiteY39" fmla="*/ 1078706 h 1654968"/>
              <a:gd name="connsiteX40" fmla="*/ 361949 w 564355"/>
              <a:gd name="connsiteY40" fmla="*/ 1066800 h 1654968"/>
              <a:gd name="connsiteX41" fmla="*/ 361949 w 564355"/>
              <a:gd name="connsiteY41" fmla="*/ 1054893 h 1654968"/>
              <a:gd name="connsiteX42" fmla="*/ 364330 w 564355"/>
              <a:gd name="connsiteY42" fmla="*/ 1038225 h 1654968"/>
              <a:gd name="connsiteX43" fmla="*/ 369092 w 564355"/>
              <a:gd name="connsiteY43" fmla="*/ 1023937 h 1654968"/>
              <a:gd name="connsiteX44" fmla="*/ 369092 w 564355"/>
              <a:gd name="connsiteY44" fmla="*/ 1007268 h 1654968"/>
              <a:gd name="connsiteX45" fmla="*/ 352424 w 564355"/>
              <a:gd name="connsiteY45" fmla="*/ 992981 h 1654968"/>
              <a:gd name="connsiteX46" fmla="*/ 350042 w 564355"/>
              <a:gd name="connsiteY46" fmla="*/ 981075 h 1654968"/>
              <a:gd name="connsiteX47" fmla="*/ 359567 w 564355"/>
              <a:gd name="connsiteY47" fmla="*/ 973931 h 1654968"/>
              <a:gd name="connsiteX48" fmla="*/ 369092 w 564355"/>
              <a:gd name="connsiteY48" fmla="*/ 969168 h 1654968"/>
              <a:gd name="connsiteX49" fmla="*/ 369092 w 564355"/>
              <a:gd name="connsiteY49" fmla="*/ 947737 h 1654968"/>
              <a:gd name="connsiteX50" fmla="*/ 373855 w 564355"/>
              <a:gd name="connsiteY50" fmla="*/ 933450 h 1654968"/>
              <a:gd name="connsiteX51" fmla="*/ 369092 w 564355"/>
              <a:gd name="connsiteY51" fmla="*/ 912018 h 1654968"/>
              <a:gd name="connsiteX52" fmla="*/ 364330 w 564355"/>
              <a:gd name="connsiteY52" fmla="*/ 900112 h 1654968"/>
              <a:gd name="connsiteX53" fmla="*/ 366711 w 564355"/>
              <a:gd name="connsiteY53" fmla="*/ 888206 h 1654968"/>
              <a:gd name="connsiteX54" fmla="*/ 364330 w 564355"/>
              <a:gd name="connsiteY54" fmla="*/ 873918 h 1654968"/>
              <a:gd name="connsiteX55" fmla="*/ 354805 w 564355"/>
              <a:gd name="connsiteY55" fmla="*/ 862012 h 1654968"/>
              <a:gd name="connsiteX56" fmla="*/ 335755 w 564355"/>
              <a:gd name="connsiteY56" fmla="*/ 842962 h 1654968"/>
              <a:gd name="connsiteX57" fmla="*/ 326230 w 564355"/>
              <a:gd name="connsiteY57" fmla="*/ 826293 h 1654968"/>
              <a:gd name="connsiteX58" fmla="*/ 333374 w 564355"/>
              <a:gd name="connsiteY58" fmla="*/ 812006 h 1654968"/>
              <a:gd name="connsiteX59" fmla="*/ 347661 w 564355"/>
              <a:gd name="connsiteY59" fmla="*/ 797718 h 1654968"/>
              <a:gd name="connsiteX60" fmla="*/ 369092 w 564355"/>
              <a:gd name="connsiteY60" fmla="*/ 783431 h 1654968"/>
              <a:gd name="connsiteX61" fmla="*/ 369092 w 564355"/>
              <a:gd name="connsiteY61" fmla="*/ 766762 h 1654968"/>
              <a:gd name="connsiteX62" fmla="*/ 361949 w 564355"/>
              <a:gd name="connsiteY62" fmla="*/ 757237 h 1654968"/>
              <a:gd name="connsiteX63" fmla="*/ 345280 w 564355"/>
              <a:gd name="connsiteY63" fmla="*/ 750093 h 1654968"/>
              <a:gd name="connsiteX64" fmla="*/ 333374 w 564355"/>
              <a:gd name="connsiteY64" fmla="*/ 742950 h 1654968"/>
              <a:gd name="connsiteX65" fmla="*/ 333374 w 564355"/>
              <a:gd name="connsiteY65" fmla="*/ 733425 h 1654968"/>
              <a:gd name="connsiteX66" fmla="*/ 338136 w 564355"/>
              <a:gd name="connsiteY66" fmla="*/ 723900 h 1654968"/>
              <a:gd name="connsiteX67" fmla="*/ 340517 w 564355"/>
              <a:gd name="connsiteY67" fmla="*/ 707231 h 1654968"/>
              <a:gd name="connsiteX68" fmla="*/ 328611 w 564355"/>
              <a:gd name="connsiteY68" fmla="*/ 697706 h 1654968"/>
              <a:gd name="connsiteX69" fmla="*/ 311942 w 564355"/>
              <a:gd name="connsiteY69" fmla="*/ 688181 h 1654968"/>
              <a:gd name="connsiteX70" fmla="*/ 285749 w 564355"/>
              <a:gd name="connsiteY70" fmla="*/ 669131 h 1654968"/>
              <a:gd name="connsiteX71" fmla="*/ 271461 w 564355"/>
              <a:gd name="connsiteY71" fmla="*/ 650081 h 1654968"/>
              <a:gd name="connsiteX72" fmla="*/ 266699 w 564355"/>
              <a:gd name="connsiteY72" fmla="*/ 631031 h 1654968"/>
              <a:gd name="connsiteX73" fmla="*/ 264317 w 564355"/>
              <a:gd name="connsiteY73" fmla="*/ 609600 h 1654968"/>
              <a:gd name="connsiteX74" fmla="*/ 273842 w 564355"/>
              <a:gd name="connsiteY74" fmla="*/ 585787 h 1654968"/>
              <a:gd name="connsiteX75" fmla="*/ 273842 w 564355"/>
              <a:gd name="connsiteY75" fmla="*/ 564356 h 1654968"/>
              <a:gd name="connsiteX76" fmla="*/ 269080 w 564355"/>
              <a:gd name="connsiteY76" fmla="*/ 545306 h 1654968"/>
              <a:gd name="connsiteX77" fmla="*/ 230981 w 564355"/>
              <a:gd name="connsiteY77" fmla="*/ 516730 h 1654968"/>
              <a:gd name="connsiteX78" fmla="*/ 233362 w 564355"/>
              <a:gd name="connsiteY78" fmla="*/ 471487 h 1654968"/>
              <a:gd name="connsiteX79" fmla="*/ 226218 w 564355"/>
              <a:gd name="connsiteY79" fmla="*/ 450055 h 1654968"/>
              <a:gd name="connsiteX80" fmla="*/ 223838 w 564355"/>
              <a:gd name="connsiteY80" fmla="*/ 423862 h 1654968"/>
              <a:gd name="connsiteX81" fmla="*/ 204788 w 564355"/>
              <a:gd name="connsiteY81" fmla="*/ 407193 h 1654968"/>
              <a:gd name="connsiteX82" fmla="*/ 85725 w 564355"/>
              <a:gd name="connsiteY82" fmla="*/ 259556 h 1654968"/>
              <a:gd name="connsiteX83" fmla="*/ 57150 w 564355"/>
              <a:gd name="connsiteY83" fmla="*/ 226218 h 1654968"/>
              <a:gd name="connsiteX84" fmla="*/ 69056 w 564355"/>
              <a:gd name="connsiteY84" fmla="*/ 116680 h 1654968"/>
              <a:gd name="connsiteX85" fmla="*/ 0 w 564355"/>
              <a:gd name="connsiteY85" fmla="*/ 107155 h 1654968"/>
              <a:gd name="connsiteX86" fmla="*/ 26193 w 564355"/>
              <a:gd name="connsiteY86" fmla="*/ 69054 h 1654968"/>
              <a:gd name="connsiteX87" fmla="*/ 2380 w 564355"/>
              <a:gd name="connsiteY87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83345 w 561975"/>
              <a:gd name="connsiteY82" fmla="*/ 259556 h 1654968"/>
              <a:gd name="connsiteX83" fmla="*/ 54770 w 561975"/>
              <a:gd name="connsiteY83" fmla="*/ 226218 h 1654968"/>
              <a:gd name="connsiteX84" fmla="*/ 66676 w 561975"/>
              <a:gd name="connsiteY84" fmla="*/ 116680 h 1654968"/>
              <a:gd name="connsiteX85" fmla="*/ 57151 w 561975"/>
              <a:gd name="connsiteY85" fmla="*/ 90486 h 1654968"/>
              <a:gd name="connsiteX86" fmla="*/ 23813 w 561975"/>
              <a:gd name="connsiteY86" fmla="*/ 69054 h 1654968"/>
              <a:gd name="connsiteX87" fmla="*/ 0 w 561975"/>
              <a:gd name="connsiteY87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83345 w 561975"/>
              <a:gd name="connsiteY82" fmla="*/ 259556 h 1654968"/>
              <a:gd name="connsiteX83" fmla="*/ 54770 w 561975"/>
              <a:gd name="connsiteY83" fmla="*/ 226218 h 1654968"/>
              <a:gd name="connsiteX84" fmla="*/ 61913 w 561975"/>
              <a:gd name="connsiteY84" fmla="*/ 169067 h 1654968"/>
              <a:gd name="connsiteX85" fmla="*/ 66676 w 561975"/>
              <a:gd name="connsiteY85" fmla="*/ 116680 h 1654968"/>
              <a:gd name="connsiteX86" fmla="*/ 57151 w 561975"/>
              <a:gd name="connsiteY86" fmla="*/ 90486 h 1654968"/>
              <a:gd name="connsiteX87" fmla="*/ 23813 w 561975"/>
              <a:gd name="connsiteY87" fmla="*/ 69054 h 1654968"/>
              <a:gd name="connsiteX88" fmla="*/ 0 w 561975"/>
              <a:gd name="connsiteY88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83345 w 561975"/>
              <a:gd name="connsiteY82" fmla="*/ 259556 h 1654968"/>
              <a:gd name="connsiteX83" fmla="*/ 54770 w 561975"/>
              <a:gd name="connsiteY83" fmla="*/ 226218 h 1654968"/>
              <a:gd name="connsiteX84" fmla="*/ 66675 w 561975"/>
              <a:gd name="connsiteY84" fmla="*/ 159542 h 1654968"/>
              <a:gd name="connsiteX85" fmla="*/ 66676 w 561975"/>
              <a:gd name="connsiteY85" fmla="*/ 116680 h 1654968"/>
              <a:gd name="connsiteX86" fmla="*/ 57151 w 561975"/>
              <a:gd name="connsiteY86" fmla="*/ 90486 h 1654968"/>
              <a:gd name="connsiteX87" fmla="*/ 23813 w 561975"/>
              <a:gd name="connsiteY87" fmla="*/ 69054 h 1654968"/>
              <a:gd name="connsiteX88" fmla="*/ 0 w 561975"/>
              <a:gd name="connsiteY88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83345 w 561975"/>
              <a:gd name="connsiteY82" fmla="*/ 259556 h 1654968"/>
              <a:gd name="connsiteX83" fmla="*/ 54770 w 561975"/>
              <a:gd name="connsiteY83" fmla="*/ 226218 h 1654968"/>
              <a:gd name="connsiteX84" fmla="*/ 66675 w 561975"/>
              <a:gd name="connsiteY84" fmla="*/ 159542 h 1654968"/>
              <a:gd name="connsiteX85" fmla="*/ 64295 w 561975"/>
              <a:gd name="connsiteY85" fmla="*/ 116680 h 1654968"/>
              <a:gd name="connsiteX86" fmla="*/ 57151 w 561975"/>
              <a:gd name="connsiteY86" fmla="*/ 90486 h 1654968"/>
              <a:gd name="connsiteX87" fmla="*/ 23813 w 561975"/>
              <a:gd name="connsiteY87" fmla="*/ 69054 h 1654968"/>
              <a:gd name="connsiteX88" fmla="*/ 0 w 561975"/>
              <a:gd name="connsiteY88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140495 w 561975"/>
              <a:gd name="connsiteY82" fmla="*/ 323849 h 1654968"/>
              <a:gd name="connsiteX83" fmla="*/ 83345 w 561975"/>
              <a:gd name="connsiteY83" fmla="*/ 259556 h 1654968"/>
              <a:gd name="connsiteX84" fmla="*/ 54770 w 561975"/>
              <a:gd name="connsiteY84" fmla="*/ 226218 h 1654968"/>
              <a:gd name="connsiteX85" fmla="*/ 66675 w 561975"/>
              <a:gd name="connsiteY85" fmla="*/ 159542 h 1654968"/>
              <a:gd name="connsiteX86" fmla="*/ 64295 w 561975"/>
              <a:gd name="connsiteY86" fmla="*/ 116680 h 1654968"/>
              <a:gd name="connsiteX87" fmla="*/ 57151 w 561975"/>
              <a:gd name="connsiteY87" fmla="*/ 90486 h 1654968"/>
              <a:gd name="connsiteX88" fmla="*/ 23813 w 561975"/>
              <a:gd name="connsiteY88" fmla="*/ 69054 h 1654968"/>
              <a:gd name="connsiteX89" fmla="*/ 0 w 561975"/>
              <a:gd name="connsiteY89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140495 w 561975"/>
              <a:gd name="connsiteY82" fmla="*/ 323849 h 1654968"/>
              <a:gd name="connsiteX83" fmla="*/ 83345 w 561975"/>
              <a:gd name="connsiteY83" fmla="*/ 259556 h 1654968"/>
              <a:gd name="connsiteX84" fmla="*/ 104776 w 561975"/>
              <a:gd name="connsiteY84" fmla="*/ 285749 h 1654968"/>
              <a:gd name="connsiteX85" fmla="*/ 54770 w 561975"/>
              <a:gd name="connsiteY85" fmla="*/ 226218 h 1654968"/>
              <a:gd name="connsiteX86" fmla="*/ 66675 w 561975"/>
              <a:gd name="connsiteY86" fmla="*/ 159542 h 1654968"/>
              <a:gd name="connsiteX87" fmla="*/ 64295 w 561975"/>
              <a:gd name="connsiteY87" fmla="*/ 116680 h 1654968"/>
              <a:gd name="connsiteX88" fmla="*/ 57151 w 561975"/>
              <a:gd name="connsiteY88" fmla="*/ 90486 h 1654968"/>
              <a:gd name="connsiteX89" fmla="*/ 23813 w 561975"/>
              <a:gd name="connsiteY89" fmla="*/ 69054 h 1654968"/>
              <a:gd name="connsiteX90" fmla="*/ 0 w 561975"/>
              <a:gd name="connsiteY90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171451 w 561975"/>
              <a:gd name="connsiteY82" fmla="*/ 366711 h 1654968"/>
              <a:gd name="connsiteX83" fmla="*/ 140495 w 561975"/>
              <a:gd name="connsiteY83" fmla="*/ 323849 h 1654968"/>
              <a:gd name="connsiteX84" fmla="*/ 83345 w 561975"/>
              <a:gd name="connsiteY84" fmla="*/ 259556 h 1654968"/>
              <a:gd name="connsiteX85" fmla="*/ 104776 w 561975"/>
              <a:gd name="connsiteY85" fmla="*/ 285749 h 1654968"/>
              <a:gd name="connsiteX86" fmla="*/ 54770 w 561975"/>
              <a:gd name="connsiteY86" fmla="*/ 226218 h 1654968"/>
              <a:gd name="connsiteX87" fmla="*/ 66675 w 561975"/>
              <a:gd name="connsiteY87" fmla="*/ 159542 h 1654968"/>
              <a:gd name="connsiteX88" fmla="*/ 64295 w 561975"/>
              <a:gd name="connsiteY88" fmla="*/ 116680 h 1654968"/>
              <a:gd name="connsiteX89" fmla="*/ 57151 w 561975"/>
              <a:gd name="connsiteY89" fmla="*/ 90486 h 1654968"/>
              <a:gd name="connsiteX90" fmla="*/ 23813 w 561975"/>
              <a:gd name="connsiteY90" fmla="*/ 69054 h 1654968"/>
              <a:gd name="connsiteX91" fmla="*/ 0 w 561975"/>
              <a:gd name="connsiteY91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119064 w 561975"/>
              <a:gd name="connsiteY82" fmla="*/ 402430 h 1654968"/>
              <a:gd name="connsiteX83" fmla="*/ 140495 w 561975"/>
              <a:gd name="connsiteY83" fmla="*/ 323849 h 1654968"/>
              <a:gd name="connsiteX84" fmla="*/ 83345 w 561975"/>
              <a:gd name="connsiteY84" fmla="*/ 259556 h 1654968"/>
              <a:gd name="connsiteX85" fmla="*/ 104776 w 561975"/>
              <a:gd name="connsiteY85" fmla="*/ 285749 h 1654968"/>
              <a:gd name="connsiteX86" fmla="*/ 54770 w 561975"/>
              <a:gd name="connsiteY86" fmla="*/ 226218 h 1654968"/>
              <a:gd name="connsiteX87" fmla="*/ 66675 w 561975"/>
              <a:gd name="connsiteY87" fmla="*/ 159542 h 1654968"/>
              <a:gd name="connsiteX88" fmla="*/ 64295 w 561975"/>
              <a:gd name="connsiteY88" fmla="*/ 116680 h 1654968"/>
              <a:gd name="connsiteX89" fmla="*/ 57151 w 561975"/>
              <a:gd name="connsiteY89" fmla="*/ 90486 h 1654968"/>
              <a:gd name="connsiteX90" fmla="*/ 23813 w 561975"/>
              <a:gd name="connsiteY90" fmla="*/ 69054 h 1654968"/>
              <a:gd name="connsiteX91" fmla="*/ 0 w 561975"/>
              <a:gd name="connsiteY91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119064 w 561975"/>
              <a:gd name="connsiteY82" fmla="*/ 402430 h 1654968"/>
              <a:gd name="connsiteX83" fmla="*/ 126208 w 561975"/>
              <a:gd name="connsiteY83" fmla="*/ 347661 h 1654968"/>
              <a:gd name="connsiteX84" fmla="*/ 83345 w 561975"/>
              <a:gd name="connsiteY84" fmla="*/ 259556 h 1654968"/>
              <a:gd name="connsiteX85" fmla="*/ 104776 w 561975"/>
              <a:gd name="connsiteY85" fmla="*/ 285749 h 1654968"/>
              <a:gd name="connsiteX86" fmla="*/ 54770 w 561975"/>
              <a:gd name="connsiteY86" fmla="*/ 226218 h 1654968"/>
              <a:gd name="connsiteX87" fmla="*/ 66675 w 561975"/>
              <a:gd name="connsiteY87" fmla="*/ 159542 h 1654968"/>
              <a:gd name="connsiteX88" fmla="*/ 64295 w 561975"/>
              <a:gd name="connsiteY88" fmla="*/ 116680 h 1654968"/>
              <a:gd name="connsiteX89" fmla="*/ 57151 w 561975"/>
              <a:gd name="connsiteY89" fmla="*/ 90486 h 1654968"/>
              <a:gd name="connsiteX90" fmla="*/ 23813 w 561975"/>
              <a:gd name="connsiteY90" fmla="*/ 69054 h 1654968"/>
              <a:gd name="connsiteX91" fmla="*/ 0 w 561975"/>
              <a:gd name="connsiteY91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119064 w 561975"/>
              <a:gd name="connsiteY82" fmla="*/ 402430 h 1654968"/>
              <a:gd name="connsiteX83" fmla="*/ 126208 w 561975"/>
              <a:gd name="connsiteY83" fmla="*/ 347661 h 1654968"/>
              <a:gd name="connsiteX84" fmla="*/ 83345 w 561975"/>
              <a:gd name="connsiteY84" fmla="*/ 259556 h 1654968"/>
              <a:gd name="connsiteX85" fmla="*/ 102395 w 561975"/>
              <a:gd name="connsiteY85" fmla="*/ 328612 h 1654968"/>
              <a:gd name="connsiteX86" fmla="*/ 54770 w 561975"/>
              <a:gd name="connsiteY86" fmla="*/ 226218 h 1654968"/>
              <a:gd name="connsiteX87" fmla="*/ 66675 w 561975"/>
              <a:gd name="connsiteY87" fmla="*/ 159542 h 1654968"/>
              <a:gd name="connsiteX88" fmla="*/ 64295 w 561975"/>
              <a:gd name="connsiteY88" fmla="*/ 116680 h 1654968"/>
              <a:gd name="connsiteX89" fmla="*/ 57151 w 561975"/>
              <a:gd name="connsiteY89" fmla="*/ 90486 h 1654968"/>
              <a:gd name="connsiteX90" fmla="*/ 23813 w 561975"/>
              <a:gd name="connsiteY90" fmla="*/ 69054 h 1654968"/>
              <a:gd name="connsiteX91" fmla="*/ 0 w 561975"/>
              <a:gd name="connsiteY91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119064 w 561975"/>
              <a:gd name="connsiteY82" fmla="*/ 402430 h 1654968"/>
              <a:gd name="connsiteX83" fmla="*/ 126208 w 561975"/>
              <a:gd name="connsiteY83" fmla="*/ 347661 h 1654968"/>
              <a:gd name="connsiteX84" fmla="*/ 195264 w 561975"/>
              <a:gd name="connsiteY84" fmla="*/ 302418 h 1654968"/>
              <a:gd name="connsiteX85" fmla="*/ 102395 w 561975"/>
              <a:gd name="connsiteY85" fmla="*/ 328612 h 1654968"/>
              <a:gd name="connsiteX86" fmla="*/ 54770 w 561975"/>
              <a:gd name="connsiteY86" fmla="*/ 226218 h 1654968"/>
              <a:gd name="connsiteX87" fmla="*/ 66675 w 561975"/>
              <a:gd name="connsiteY87" fmla="*/ 159542 h 1654968"/>
              <a:gd name="connsiteX88" fmla="*/ 64295 w 561975"/>
              <a:gd name="connsiteY88" fmla="*/ 116680 h 1654968"/>
              <a:gd name="connsiteX89" fmla="*/ 57151 w 561975"/>
              <a:gd name="connsiteY89" fmla="*/ 90486 h 1654968"/>
              <a:gd name="connsiteX90" fmla="*/ 23813 w 561975"/>
              <a:gd name="connsiteY90" fmla="*/ 69054 h 1654968"/>
              <a:gd name="connsiteX91" fmla="*/ 0 w 561975"/>
              <a:gd name="connsiteY91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119064 w 561975"/>
              <a:gd name="connsiteY82" fmla="*/ 402430 h 1654968"/>
              <a:gd name="connsiteX83" fmla="*/ 126208 w 561975"/>
              <a:gd name="connsiteY83" fmla="*/ 347661 h 1654968"/>
              <a:gd name="connsiteX84" fmla="*/ 195264 w 561975"/>
              <a:gd name="connsiteY84" fmla="*/ 302418 h 1654968"/>
              <a:gd name="connsiteX85" fmla="*/ 92870 w 561975"/>
              <a:gd name="connsiteY85" fmla="*/ 259556 h 1654968"/>
              <a:gd name="connsiteX86" fmla="*/ 54770 w 561975"/>
              <a:gd name="connsiteY86" fmla="*/ 226218 h 1654968"/>
              <a:gd name="connsiteX87" fmla="*/ 66675 w 561975"/>
              <a:gd name="connsiteY87" fmla="*/ 159542 h 1654968"/>
              <a:gd name="connsiteX88" fmla="*/ 64295 w 561975"/>
              <a:gd name="connsiteY88" fmla="*/ 116680 h 1654968"/>
              <a:gd name="connsiteX89" fmla="*/ 57151 w 561975"/>
              <a:gd name="connsiteY89" fmla="*/ 90486 h 1654968"/>
              <a:gd name="connsiteX90" fmla="*/ 23813 w 561975"/>
              <a:gd name="connsiteY90" fmla="*/ 69054 h 1654968"/>
              <a:gd name="connsiteX91" fmla="*/ 0 w 561975"/>
              <a:gd name="connsiteY91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119064 w 561975"/>
              <a:gd name="connsiteY82" fmla="*/ 402430 h 1654968"/>
              <a:gd name="connsiteX83" fmla="*/ 126208 w 561975"/>
              <a:gd name="connsiteY83" fmla="*/ 347661 h 1654968"/>
              <a:gd name="connsiteX84" fmla="*/ 90489 w 561975"/>
              <a:gd name="connsiteY84" fmla="*/ 309562 h 1654968"/>
              <a:gd name="connsiteX85" fmla="*/ 92870 w 561975"/>
              <a:gd name="connsiteY85" fmla="*/ 259556 h 1654968"/>
              <a:gd name="connsiteX86" fmla="*/ 54770 w 561975"/>
              <a:gd name="connsiteY86" fmla="*/ 226218 h 1654968"/>
              <a:gd name="connsiteX87" fmla="*/ 66675 w 561975"/>
              <a:gd name="connsiteY87" fmla="*/ 159542 h 1654968"/>
              <a:gd name="connsiteX88" fmla="*/ 64295 w 561975"/>
              <a:gd name="connsiteY88" fmla="*/ 116680 h 1654968"/>
              <a:gd name="connsiteX89" fmla="*/ 57151 w 561975"/>
              <a:gd name="connsiteY89" fmla="*/ 90486 h 1654968"/>
              <a:gd name="connsiteX90" fmla="*/ 23813 w 561975"/>
              <a:gd name="connsiteY90" fmla="*/ 69054 h 1654968"/>
              <a:gd name="connsiteX91" fmla="*/ 0 w 561975"/>
              <a:gd name="connsiteY91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166688 w 561975"/>
              <a:gd name="connsiteY82" fmla="*/ 402430 h 1654968"/>
              <a:gd name="connsiteX83" fmla="*/ 119064 w 561975"/>
              <a:gd name="connsiteY83" fmla="*/ 402430 h 1654968"/>
              <a:gd name="connsiteX84" fmla="*/ 126208 w 561975"/>
              <a:gd name="connsiteY84" fmla="*/ 347661 h 1654968"/>
              <a:gd name="connsiteX85" fmla="*/ 90489 w 561975"/>
              <a:gd name="connsiteY85" fmla="*/ 309562 h 1654968"/>
              <a:gd name="connsiteX86" fmla="*/ 92870 w 561975"/>
              <a:gd name="connsiteY86" fmla="*/ 259556 h 1654968"/>
              <a:gd name="connsiteX87" fmla="*/ 54770 w 561975"/>
              <a:gd name="connsiteY87" fmla="*/ 226218 h 1654968"/>
              <a:gd name="connsiteX88" fmla="*/ 66675 w 561975"/>
              <a:gd name="connsiteY88" fmla="*/ 159542 h 1654968"/>
              <a:gd name="connsiteX89" fmla="*/ 64295 w 561975"/>
              <a:gd name="connsiteY89" fmla="*/ 116680 h 1654968"/>
              <a:gd name="connsiteX90" fmla="*/ 57151 w 561975"/>
              <a:gd name="connsiteY90" fmla="*/ 90486 h 1654968"/>
              <a:gd name="connsiteX91" fmla="*/ 23813 w 561975"/>
              <a:gd name="connsiteY91" fmla="*/ 69054 h 1654968"/>
              <a:gd name="connsiteX92" fmla="*/ 0 w 561975"/>
              <a:gd name="connsiteY92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152400 w 561975"/>
              <a:gd name="connsiteY82" fmla="*/ 414337 h 1654968"/>
              <a:gd name="connsiteX83" fmla="*/ 119064 w 561975"/>
              <a:gd name="connsiteY83" fmla="*/ 402430 h 1654968"/>
              <a:gd name="connsiteX84" fmla="*/ 126208 w 561975"/>
              <a:gd name="connsiteY84" fmla="*/ 347661 h 1654968"/>
              <a:gd name="connsiteX85" fmla="*/ 90489 w 561975"/>
              <a:gd name="connsiteY85" fmla="*/ 309562 h 1654968"/>
              <a:gd name="connsiteX86" fmla="*/ 92870 w 561975"/>
              <a:gd name="connsiteY86" fmla="*/ 259556 h 1654968"/>
              <a:gd name="connsiteX87" fmla="*/ 54770 w 561975"/>
              <a:gd name="connsiteY87" fmla="*/ 226218 h 1654968"/>
              <a:gd name="connsiteX88" fmla="*/ 66675 w 561975"/>
              <a:gd name="connsiteY88" fmla="*/ 159542 h 1654968"/>
              <a:gd name="connsiteX89" fmla="*/ 64295 w 561975"/>
              <a:gd name="connsiteY89" fmla="*/ 116680 h 1654968"/>
              <a:gd name="connsiteX90" fmla="*/ 57151 w 561975"/>
              <a:gd name="connsiteY90" fmla="*/ 90486 h 1654968"/>
              <a:gd name="connsiteX91" fmla="*/ 23813 w 561975"/>
              <a:gd name="connsiteY91" fmla="*/ 69054 h 1654968"/>
              <a:gd name="connsiteX92" fmla="*/ 0 w 561975"/>
              <a:gd name="connsiteY92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152400 w 561975"/>
              <a:gd name="connsiteY82" fmla="*/ 414337 h 1654968"/>
              <a:gd name="connsiteX83" fmla="*/ 119064 w 561975"/>
              <a:gd name="connsiteY83" fmla="*/ 402430 h 1654968"/>
              <a:gd name="connsiteX84" fmla="*/ 121445 w 561975"/>
              <a:gd name="connsiteY84" fmla="*/ 373855 h 1654968"/>
              <a:gd name="connsiteX85" fmla="*/ 126208 w 561975"/>
              <a:gd name="connsiteY85" fmla="*/ 347661 h 1654968"/>
              <a:gd name="connsiteX86" fmla="*/ 90489 w 561975"/>
              <a:gd name="connsiteY86" fmla="*/ 309562 h 1654968"/>
              <a:gd name="connsiteX87" fmla="*/ 92870 w 561975"/>
              <a:gd name="connsiteY87" fmla="*/ 259556 h 1654968"/>
              <a:gd name="connsiteX88" fmla="*/ 54770 w 561975"/>
              <a:gd name="connsiteY88" fmla="*/ 226218 h 1654968"/>
              <a:gd name="connsiteX89" fmla="*/ 66675 w 561975"/>
              <a:gd name="connsiteY89" fmla="*/ 159542 h 1654968"/>
              <a:gd name="connsiteX90" fmla="*/ 64295 w 561975"/>
              <a:gd name="connsiteY90" fmla="*/ 116680 h 1654968"/>
              <a:gd name="connsiteX91" fmla="*/ 57151 w 561975"/>
              <a:gd name="connsiteY91" fmla="*/ 90486 h 1654968"/>
              <a:gd name="connsiteX92" fmla="*/ 23813 w 561975"/>
              <a:gd name="connsiteY92" fmla="*/ 69054 h 1654968"/>
              <a:gd name="connsiteX93" fmla="*/ 0 w 561975"/>
              <a:gd name="connsiteY93" fmla="*/ 0 h 1654968"/>
              <a:gd name="connsiteX0" fmla="*/ 554831 w 561975"/>
              <a:gd name="connsiteY0" fmla="*/ 1654968 h 1654968"/>
              <a:gd name="connsiteX1" fmla="*/ 559594 w 561975"/>
              <a:gd name="connsiteY1" fmla="*/ 1602581 h 1654968"/>
              <a:gd name="connsiteX2" fmla="*/ 554831 w 561975"/>
              <a:gd name="connsiteY2" fmla="*/ 1593056 h 1654968"/>
              <a:gd name="connsiteX3" fmla="*/ 561975 w 561975"/>
              <a:gd name="connsiteY3" fmla="*/ 1581150 h 1654968"/>
              <a:gd name="connsiteX4" fmla="*/ 547687 w 561975"/>
              <a:gd name="connsiteY4" fmla="*/ 1564481 h 1654968"/>
              <a:gd name="connsiteX5" fmla="*/ 535781 w 561975"/>
              <a:gd name="connsiteY5" fmla="*/ 1554956 h 1654968"/>
              <a:gd name="connsiteX6" fmla="*/ 514350 w 561975"/>
              <a:gd name="connsiteY6" fmla="*/ 1547812 h 1654968"/>
              <a:gd name="connsiteX7" fmla="*/ 485775 w 561975"/>
              <a:gd name="connsiteY7" fmla="*/ 1543050 h 1654968"/>
              <a:gd name="connsiteX8" fmla="*/ 464344 w 561975"/>
              <a:gd name="connsiteY8" fmla="*/ 1540668 h 1654968"/>
              <a:gd name="connsiteX9" fmla="*/ 445294 w 561975"/>
              <a:gd name="connsiteY9" fmla="*/ 1524000 h 1654968"/>
              <a:gd name="connsiteX10" fmla="*/ 426244 w 561975"/>
              <a:gd name="connsiteY10" fmla="*/ 1519237 h 1654968"/>
              <a:gd name="connsiteX11" fmla="*/ 409575 w 561975"/>
              <a:gd name="connsiteY11" fmla="*/ 1509712 h 1654968"/>
              <a:gd name="connsiteX12" fmla="*/ 385762 w 561975"/>
              <a:gd name="connsiteY12" fmla="*/ 1504950 h 1654968"/>
              <a:gd name="connsiteX13" fmla="*/ 347662 w 561975"/>
              <a:gd name="connsiteY13" fmla="*/ 1469231 h 1654968"/>
              <a:gd name="connsiteX14" fmla="*/ 335756 w 561975"/>
              <a:gd name="connsiteY14" fmla="*/ 1440656 h 1654968"/>
              <a:gd name="connsiteX15" fmla="*/ 333375 w 561975"/>
              <a:gd name="connsiteY15" fmla="*/ 1423987 h 1654968"/>
              <a:gd name="connsiteX16" fmla="*/ 338137 w 561975"/>
              <a:gd name="connsiteY16" fmla="*/ 1407318 h 1654968"/>
              <a:gd name="connsiteX17" fmla="*/ 345281 w 561975"/>
              <a:gd name="connsiteY17" fmla="*/ 1393031 h 1654968"/>
              <a:gd name="connsiteX18" fmla="*/ 345281 w 561975"/>
              <a:gd name="connsiteY18" fmla="*/ 1373981 h 1654968"/>
              <a:gd name="connsiteX19" fmla="*/ 352425 w 561975"/>
              <a:gd name="connsiteY19" fmla="*/ 1359693 h 1654968"/>
              <a:gd name="connsiteX20" fmla="*/ 371475 w 561975"/>
              <a:gd name="connsiteY20" fmla="*/ 1340643 h 1654968"/>
              <a:gd name="connsiteX21" fmla="*/ 376237 w 561975"/>
              <a:gd name="connsiteY21" fmla="*/ 1321593 h 1654968"/>
              <a:gd name="connsiteX22" fmla="*/ 373856 w 561975"/>
              <a:gd name="connsiteY22" fmla="*/ 1295400 h 1654968"/>
              <a:gd name="connsiteX23" fmla="*/ 371475 w 561975"/>
              <a:gd name="connsiteY23" fmla="*/ 1269206 h 1654968"/>
              <a:gd name="connsiteX24" fmla="*/ 364331 w 561975"/>
              <a:gd name="connsiteY24" fmla="*/ 1254918 h 1654968"/>
              <a:gd name="connsiteX25" fmla="*/ 352425 w 561975"/>
              <a:gd name="connsiteY25" fmla="*/ 1226343 h 1654968"/>
              <a:gd name="connsiteX26" fmla="*/ 340519 w 561975"/>
              <a:gd name="connsiteY26" fmla="*/ 1214437 h 1654968"/>
              <a:gd name="connsiteX27" fmla="*/ 340519 w 561975"/>
              <a:gd name="connsiteY27" fmla="*/ 1204912 h 1654968"/>
              <a:gd name="connsiteX28" fmla="*/ 352425 w 561975"/>
              <a:gd name="connsiteY28" fmla="*/ 1195387 h 1654968"/>
              <a:gd name="connsiteX29" fmla="*/ 357187 w 561975"/>
              <a:gd name="connsiteY29" fmla="*/ 1183481 h 1654968"/>
              <a:gd name="connsiteX30" fmla="*/ 357187 w 561975"/>
              <a:gd name="connsiteY30" fmla="*/ 1171575 h 1654968"/>
              <a:gd name="connsiteX31" fmla="*/ 352425 w 561975"/>
              <a:gd name="connsiteY31" fmla="*/ 1164431 h 1654968"/>
              <a:gd name="connsiteX32" fmla="*/ 354806 w 561975"/>
              <a:gd name="connsiteY32" fmla="*/ 1154906 h 1654968"/>
              <a:gd name="connsiteX33" fmla="*/ 354806 w 561975"/>
              <a:gd name="connsiteY33" fmla="*/ 1143000 h 1654968"/>
              <a:gd name="connsiteX34" fmla="*/ 345281 w 561975"/>
              <a:gd name="connsiteY34" fmla="*/ 1126331 h 1654968"/>
              <a:gd name="connsiteX35" fmla="*/ 352425 w 561975"/>
              <a:gd name="connsiteY35" fmla="*/ 1114425 h 1654968"/>
              <a:gd name="connsiteX36" fmla="*/ 361950 w 561975"/>
              <a:gd name="connsiteY36" fmla="*/ 1102518 h 1654968"/>
              <a:gd name="connsiteX37" fmla="*/ 371475 w 561975"/>
              <a:gd name="connsiteY37" fmla="*/ 1095375 h 1654968"/>
              <a:gd name="connsiteX38" fmla="*/ 378619 w 561975"/>
              <a:gd name="connsiteY38" fmla="*/ 1085850 h 1654968"/>
              <a:gd name="connsiteX39" fmla="*/ 373856 w 561975"/>
              <a:gd name="connsiteY39" fmla="*/ 1078706 h 1654968"/>
              <a:gd name="connsiteX40" fmla="*/ 359569 w 561975"/>
              <a:gd name="connsiteY40" fmla="*/ 1066800 h 1654968"/>
              <a:gd name="connsiteX41" fmla="*/ 359569 w 561975"/>
              <a:gd name="connsiteY41" fmla="*/ 1054893 h 1654968"/>
              <a:gd name="connsiteX42" fmla="*/ 361950 w 561975"/>
              <a:gd name="connsiteY42" fmla="*/ 1038225 h 1654968"/>
              <a:gd name="connsiteX43" fmla="*/ 366712 w 561975"/>
              <a:gd name="connsiteY43" fmla="*/ 1023937 h 1654968"/>
              <a:gd name="connsiteX44" fmla="*/ 366712 w 561975"/>
              <a:gd name="connsiteY44" fmla="*/ 1007268 h 1654968"/>
              <a:gd name="connsiteX45" fmla="*/ 350044 w 561975"/>
              <a:gd name="connsiteY45" fmla="*/ 992981 h 1654968"/>
              <a:gd name="connsiteX46" fmla="*/ 347662 w 561975"/>
              <a:gd name="connsiteY46" fmla="*/ 981075 h 1654968"/>
              <a:gd name="connsiteX47" fmla="*/ 357187 w 561975"/>
              <a:gd name="connsiteY47" fmla="*/ 973931 h 1654968"/>
              <a:gd name="connsiteX48" fmla="*/ 366712 w 561975"/>
              <a:gd name="connsiteY48" fmla="*/ 969168 h 1654968"/>
              <a:gd name="connsiteX49" fmla="*/ 366712 w 561975"/>
              <a:gd name="connsiteY49" fmla="*/ 947737 h 1654968"/>
              <a:gd name="connsiteX50" fmla="*/ 371475 w 561975"/>
              <a:gd name="connsiteY50" fmla="*/ 933450 h 1654968"/>
              <a:gd name="connsiteX51" fmla="*/ 366712 w 561975"/>
              <a:gd name="connsiteY51" fmla="*/ 912018 h 1654968"/>
              <a:gd name="connsiteX52" fmla="*/ 361950 w 561975"/>
              <a:gd name="connsiteY52" fmla="*/ 900112 h 1654968"/>
              <a:gd name="connsiteX53" fmla="*/ 364331 w 561975"/>
              <a:gd name="connsiteY53" fmla="*/ 888206 h 1654968"/>
              <a:gd name="connsiteX54" fmla="*/ 361950 w 561975"/>
              <a:gd name="connsiteY54" fmla="*/ 873918 h 1654968"/>
              <a:gd name="connsiteX55" fmla="*/ 352425 w 561975"/>
              <a:gd name="connsiteY55" fmla="*/ 862012 h 1654968"/>
              <a:gd name="connsiteX56" fmla="*/ 333375 w 561975"/>
              <a:gd name="connsiteY56" fmla="*/ 842962 h 1654968"/>
              <a:gd name="connsiteX57" fmla="*/ 323850 w 561975"/>
              <a:gd name="connsiteY57" fmla="*/ 826293 h 1654968"/>
              <a:gd name="connsiteX58" fmla="*/ 330994 w 561975"/>
              <a:gd name="connsiteY58" fmla="*/ 812006 h 1654968"/>
              <a:gd name="connsiteX59" fmla="*/ 345281 w 561975"/>
              <a:gd name="connsiteY59" fmla="*/ 797718 h 1654968"/>
              <a:gd name="connsiteX60" fmla="*/ 366712 w 561975"/>
              <a:gd name="connsiteY60" fmla="*/ 783431 h 1654968"/>
              <a:gd name="connsiteX61" fmla="*/ 366712 w 561975"/>
              <a:gd name="connsiteY61" fmla="*/ 766762 h 1654968"/>
              <a:gd name="connsiteX62" fmla="*/ 359569 w 561975"/>
              <a:gd name="connsiteY62" fmla="*/ 757237 h 1654968"/>
              <a:gd name="connsiteX63" fmla="*/ 342900 w 561975"/>
              <a:gd name="connsiteY63" fmla="*/ 750093 h 1654968"/>
              <a:gd name="connsiteX64" fmla="*/ 330994 w 561975"/>
              <a:gd name="connsiteY64" fmla="*/ 742950 h 1654968"/>
              <a:gd name="connsiteX65" fmla="*/ 330994 w 561975"/>
              <a:gd name="connsiteY65" fmla="*/ 733425 h 1654968"/>
              <a:gd name="connsiteX66" fmla="*/ 335756 w 561975"/>
              <a:gd name="connsiteY66" fmla="*/ 723900 h 1654968"/>
              <a:gd name="connsiteX67" fmla="*/ 338137 w 561975"/>
              <a:gd name="connsiteY67" fmla="*/ 707231 h 1654968"/>
              <a:gd name="connsiteX68" fmla="*/ 326231 w 561975"/>
              <a:gd name="connsiteY68" fmla="*/ 697706 h 1654968"/>
              <a:gd name="connsiteX69" fmla="*/ 309562 w 561975"/>
              <a:gd name="connsiteY69" fmla="*/ 688181 h 1654968"/>
              <a:gd name="connsiteX70" fmla="*/ 283369 w 561975"/>
              <a:gd name="connsiteY70" fmla="*/ 669131 h 1654968"/>
              <a:gd name="connsiteX71" fmla="*/ 269081 w 561975"/>
              <a:gd name="connsiteY71" fmla="*/ 650081 h 1654968"/>
              <a:gd name="connsiteX72" fmla="*/ 264319 w 561975"/>
              <a:gd name="connsiteY72" fmla="*/ 631031 h 1654968"/>
              <a:gd name="connsiteX73" fmla="*/ 261937 w 561975"/>
              <a:gd name="connsiteY73" fmla="*/ 609600 h 1654968"/>
              <a:gd name="connsiteX74" fmla="*/ 271462 w 561975"/>
              <a:gd name="connsiteY74" fmla="*/ 585787 h 1654968"/>
              <a:gd name="connsiteX75" fmla="*/ 271462 w 561975"/>
              <a:gd name="connsiteY75" fmla="*/ 564356 h 1654968"/>
              <a:gd name="connsiteX76" fmla="*/ 266700 w 561975"/>
              <a:gd name="connsiteY76" fmla="*/ 545306 h 1654968"/>
              <a:gd name="connsiteX77" fmla="*/ 228601 w 561975"/>
              <a:gd name="connsiteY77" fmla="*/ 516730 h 1654968"/>
              <a:gd name="connsiteX78" fmla="*/ 230982 w 561975"/>
              <a:gd name="connsiteY78" fmla="*/ 471487 h 1654968"/>
              <a:gd name="connsiteX79" fmla="*/ 223838 w 561975"/>
              <a:gd name="connsiteY79" fmla="*/ 450055 h 1654968"/>
              <a:gd name="connsiteX80" fmla="*/ 221458 w 561975"/>
              <a:gd name="connsiteY80" fmla="*/ 423862 h 1654968"/>
              <a:gd name="connsiteX81" fmla="*/ 202408 w 561975"/>
              <a:gd name="connsiteY81" fmla="*/ 407193 h 1654968"/>
              <a:gd name="connsiteX82" fmla="*/ 152400 w 561975"/>
              <a:gd name="connsiteY82" fmla="*/ 414337 h 1654968"/>
              <a:gd name="connsiteX83" fmla="*/ 126208 w 561975"/>
              <a:gd name="connsiteY83" fmla="*/ 407192 h 1654968"/>
              <a:gd name="connsiteX84" fmla="*/ 121445 w 561975"/>
              <a:gd name="connsiteY84" fmla="*/ 373855 h 1654968"/>
              <a:gd name="connsiteX85" fmla="*/ 126208 w 561975"/>
              <a:gd name="connsiteY85" fmla="*/ 347661 h 1654968"/>
              <a:gd name="connsiteX86" fmla="*/ 90489 w 561975"/>
              <a:gd name="connsiteY86" fmla="*/ 309562 h 1654968"/>
              <a:gd name="connsiteX87" fmla="*/ 92870 w 561975"/>
              <a:gd name="connsiteY87" fmla="*/ 259556 h 1654968"/>
              <a:gd name="connsiteX88" fmla="*/ 54770 w 561975"/>
              <a:gd name="connsiteY88" fmla="*/ 226218 h 1654968"/>
              <a:gd name="connsiteX89" fmla="*/ 66675 w 561975"/>
              <a:gd name="connsiteY89" fmla="*/ 159542 h 1654968"/>
              <a:gd name="connsiteX90" fmla="*/ 64295 w 561975"/>
              <a:gd name="connsiteY90" fmla="*/ 116680 h 1654968"/>
              <a:gd name="connsiteX91" fmla="*/ 57151 w 561975"/>
              <a:gd name="connsiteY91" fmla="*/ 90486 h 1654968"/>
              <a:gd name="connsiteX92" fmla="*/ 23813 w 561975"/>
              <a:gd name="connsiteY92" fmla="*/ 69054 h 1654968"/>
              <a:gd name="connsiteX93" fmla="*/ 0 w 561975"/>
              <a:gd name="connsiteY93" fmla="*/ 0 h 1654968"/>
              <a:gd name="connsiteX0" fmla="*/ 569119 w 576263"/>
              <a:gd name="connsiteY0" fmla="*/ 1664493 h 1664493"/>
              <a:gd name="connsiteX1" fmla="*/ 573882 w 576263"/>
              <a:gd name="connsiteY1" fmla="*/ 1612106 h 1664493"/>
              <a:gd name="connsiteX2" fmla="*/ 569119 w 576263"/>
              <a:gd name="connsiteY2" fmla="*/ 1602581 h 1664493"/>
              <a:gd name="connsiteX3" fmla="*/ 576263 w 576263"/>
              <a:gd name="connsiteY3" fmla="*/ 1590675 h 1664493"/>
              <a:gd name="connsiteX4" fmla="*/ 561975 w 576263"/>
              <a:gd name="connsiteY4" fmla="*/ 1574006 h 1664493"/>
              <a:gd name="connsiteX5" fmla="*/ 550069 w 576263"/>
              <a:gd name="connsiteY5" fmla="*/ 1564481 h 1664493"/>
              <a:gd name="connsiteX6" fmla="*/ 528638 w 576263"/>
              <a:gd name="connsiteY6" fmla="*/ 1557337 h 1664493"/>
              <a:gd name="connsiteX7" fmla="*/ 500063 w 576263"/>
              <a:gd name="connsiteY7" fmla="*/ 1552575 h 1664493"/>
              <a:gd name="connsiteX8" fmla="*/ 478632 w 576263"/>
              <a:gd name="connsiteY8" fmla="*/ 1550193 h 1664493"/>
              <a:gd name="connsiteX9" fmla="*/ 459582 w 576263"/>
              <a:gd name="connsiteY9" fmla="*/ 1533525 h 1664493"/>
              <a:gd name="connsiteX10" fmla="*/ 440532 w 576263"/>
              <a:gd name="connsiteY10" fmla="*/ 1528762 h 1664493"/>
              <a:gd name="connsiteX11" fmla="*/ 423863 w 576263"/>
              <a:gd name="connsiteY11" fmla="*/ 1519237 h 1664493"/>
              <a:gd name="connsiteX12" fmla="*/ 400050 w 576263"/>
              <a:gd name="connsiteY12" fmla="*/ 1514475 h 1664493"/>
              <a:gd name="connsiteX13" fmla="*/ 361950 w 576263"/>
              <a:gd name="connsiteY13" fmla="*/ 1478756 h 1664493"/>
              <a:gd name="connsiteX14" fmla="*/ 350044 w 576263"/>
              <a:gd name="connsiteY14" fmla="*/ 1450181 h 1664493"/>
              <a:gd name="connsiteX15" fmla="*/ 347663 w 576263"/>
              <a:gd name="connsiteY15" fmla="*/ 1433512 h 1664493"/>
              <a:gd name="connsiteX16" fmla="*/ 352425 w 576263"/>
              <a:gd name="connsiteY16" fmla="*/ 1416843 h 1664493"/>
              <a:gd name="connsiteX17" fmla="*/ 359569 w 576263"/>
              <a:gd name="connsiteY17" fmla="*/ 1402556 h 1664493"/>
              <a:gd name="connsiteX18" fmla="*/ 359569 w 576263"/>
              <a:gd name="connsiteY18" fmla="*/ 1383506 h 1664493"/>
              <a:gd name="connsiteX19" fmla="*/ 366713 w 576263"/>
              <a:gd name="connsiteY19" fmla="*/ 1369218 h 1664493"/>
              <a:gd name="connsiteX20" fmla="*/ 385763 w 576263"/>
              <a:gd name="connsiteY20" fmla="*/ 1350168 h 1664493"/>
              <a:gd name="connsiteX21" fmla="*/ 390525 w 576263"/>
              <a:gd name="connsiteY21" fmla="*/ 1331118 h 1664493"/>
              <a:gd name="connsiteX22" fmla="*/ 388144 w 576263"/>
              <a:gd name="connsiteY22" fmla="*/ 1304925 h 1664493"/>
              <a:gd name="connsiteX23" fmla="*/ 385763 w 576263"/>
              <a:gd name="connsiteY23" fmla="*/ 1278731 h 1664493"/>
              <a:gd name="connsiteX24" fmla="*/ 378619 w 576263"/>
              <a:gd name="connsiteY24" fmla="*/ 1264443 h 1664493"/>
              <a:gd name="connsiteX25" fmla="*/ 366713 w 576263"/>
              <a:gd name="connsiteY25" fmla="*/ 1235868 h 1664493"/>
              <a:gd name="connsiteX26" fmla="*/ 354807 w 576263"/>
              <a:gd name="connsiteY26" fmla="*/ 1223962 h 1664493"/>
              <a:gd name="connsiteX27" fmla="*/ 354807 w 576263"/>
              <a:gd name="connsiteY27" fmla="*/ 1214437 h 1664493"/>
              <a:gd name="connsiteX28" fmla="*/ 366713 w 576263"/>
              <a:gd name="connsiteY28" fmla="*/ 1204912 h 1664493"/>
              <a:gd name="connsiteX29" fmla="*/ 371475 w 576263"/>
              <a:gd name="connsiteY29" fmla="*/ 1193006 h 1664493"/>
              <a:gd name="connsiteX30" fmla="*/ 371475 w 576263"/>
              <a:gd name="connsiteY30" fmla="*/ 1181100 h 1664493"/>
              <a:gd name="connsiteX31" fmla="*/ 366713 w 576263"/>
              <a:gd name="connsiteY31" fmla="*/ 1173956 h 1664493"/>
              <a:gd name="connsiteX32" fmla="*/ 369094 w 576263"/>
              <a:gd name="connsiteY32" fmla="*/ 1164431 h 1664493"/>
              <a:gd name="connsiteX33" fmla="*/ 369094 w 576263"/>
              <a:gd name="connsiteY33" fmla="*/ 1152525 h 1664493"/>
              <a:gd name="connsiteX34" fmla="*/ 359569 w 576263"/>
              <a:gd name="connsiteY34" fmla="*/ 1135856 h 1664493"/>
              <a:gd name="connsiteX35" fmla="*/ 366713 w 576263"/>
              <a:gd name="connsiteY35" fmla="*/ 1123950 h 1664493"/>
              <a:gd name="connsiteX36" fmla="*/ 376238 w 576263"/>
              <a:gd name="connsiteY36" fmla="*/ 1112043 h 1664493"/>
              <a:gd name="connsiteX37" fmla="*/ 385763 w 576263"/>
              <a:gd name="connsiteY37" fmla="*/ 1104900 h 1664493"/>
              <a:gd name="connsiteX38" fmla="*/ 392907 w 576263"/>
              <a:gd name="connsiteY38" fmla="*/ 1095375 h 1664493"/>
              <a:gd name="connsiteX39" fmla="*/ 388144 w 576263"/>
              <a:gd name="connsiteY39" fmla="*/ 1088231 h 1664493"/>
              <a:gd name="connsiteX40" fmla="*/ 373857 w 576263"/>
              <a:gd name="connsiteY40" fmla="*/ 1076325 h 1664493"/>
              <a:gd name="connsiteX41" fmla="*/ 373857 w 576263"/>
              <a:gd name="connsiteY41" fmla="*/ 1064418 h 1664493"/>
              <a:gd name="connsiteX42" fmla="*/ 376238 w 576263"/>
              <a:gd name="connsiteY42" fmla="*/ 1047750 h 1664493"/>
              <a:gd name="connsiteX43" fmla="*/ 381000 w 576263"/>
              <a:gd name="connsiteY43" fmla="*/ 1033462 h 1664493"/>
              <a:gd name="connsiteX44" fmla="*/ 381000 w 576263"/>
              <a:gd name="connsiteY44" fmla="*/ 1016793 h 1664493"/>
              <a:gd name="connsiteX45" fmla="*/ 364332 w 576263"/>
              <a:gd name="connsiteY45" fmla="*/ 1002506 h 1664493"/>
              <a:gd name="connsiteX46" fmla="*/ 361950 w 576263"/>
              <a:gd name="connsiteY46" fmla="*/ 990600 h 1664493"/>
              <a:gd name="connsiteX47" fmla="*/ 371475 w 576263"/>
              <a:gd name="connsiteY47" fmla="*/ 983456 h 1664493"/>
              <a:gd name="connsiteX48" fmla="*/ 381000 w 576263"/>
              <a:gd name="connsiteY48" fmla="*/ 978693 h 1664493"/>
              <a:gd name="connsiteX49" fmla="*/ 381000 w 576263"/>
              <a:gd name="connsiteY49" fmla="*/ 957262 h 1664493"/>
              <a:gd name="connsiteX50" fmla="*/ 385763 w 576263"/>
              <a:gd name="connsiteY50" fmla="*/ 942975 h 1664493"/>
              <a:gd name="connsiteX51" fmla="*/ 381000 w 576263"/>
              <a:gd name="connsiteY51" fmla="*/ 921543 h 1664493"/>
              <a:gd name="connsiteX52" fmla="*/ 376238 w 576263"/>
              <a:gd name="connsiteY52" fmla="*/ 909637 h 1664493"/>
              <a:gd name="connsiteX53" fmla="*/ 378619 w 576263"/>
              <a:gd name="connsiteY53" fmla="*/ 897731 h 1664493"/>
              <a:gd name="connsiteX54" fmla="*/ 376238 w 576263"/>
              <a:gd name="connsiteY54" fmla="*/ 883443 h 1664493"/>
              <a:gd name="connsiteX55" fmla="*/ 366713 w 576263"/>
              <a:gd name="connsiteY55" fmla="*/ 871537 h 1664493"/>
              <a:gd name="connsiteX56" fmla="*/ 347663 w 576263"/>
              <a:gd name="connsiteY56" fmla="*/ 852487 h 1664493"/>
              <a:gd name="connsiteX57" fmla="*/ 338138 w 576263"/>
              <a:gd name="connsiteY57" fmla="*/ 835818 h 1664493"/>
              <a:gd name="connsiteX58" fmla="*/ 345282 w 576263"/>
              <a:gd name="connsiteY58" fmla="*/ 821531 h 1664493"/>
              <a:gd name="connsiteX59" fmla="*/ 359569 w 576263"/>
              <a:gd name="connsiteY59" fmla="*/ 807243 h 1664493"/>
              <a:gd name="connsiteX60" fmla="*/ 381000 w 576263"/>
              <a:gd name="connsiteY60" fmla="*/ 792956 h 1664493"/>
              <a:gd name="connsiteX61" fmla="*/ 381000 w 576263"/>
              <a:gd name="connsiteY61" fmla="*/ 776287 h 1664493"/>
              <a:gd name="connsiteX62" fmla="*/ 373857 w 576263"/>
              <a:gd name="connsiteY62" fmla="*/ 766762 h 1664493"/>
              <a:gd name="connsiteX63" fmla="*/ 357188 w 576263"/>
              <a:gd name="connsiteY63" fmla="*/ 759618 h 1664493"/>
              <a:gd name="connsiteX64" fmla="*/ 345282 w 576263"/>
              <a:gd name="connsiteY64" fmla="*/ 752475 h 1664493"/>
              <a:gd name="connsiteX65" fmla="*/ 345282 w 576263"/>
              <a:gd name="connsiteY65" fmla="*/ 742950 h 1664493"/>
              <a:gd name="connsiteX66" fmla="*/ 350044 w 576263"/>
              <a:gd name="connsiteY66" fmla="*/ 733425 h 1664493"/>
              <a:gd name="connsiteX67" fmla="*/ 352425 w 576263"/>
              <a:gd name="connsiteY67" fmla="*/ 716756 h 1664493"/>
              <a:gd name="connsiteX68" fmla="*/ 340519 w 576263"/>
              <a:gd name="connsiteY68" fmla="*/ 707231 h 1664493"/>
              <a:gd name="connsiteX69" fmla="*/ 323850 w 576263"/>
              <a:gd name="connsiteY69" fmla="*/ 697706 h 1664493"/>
              <a:gd name="connsiteX70" fmla="*/ 297657 w 576263"/>
              <a:gd name="connsiteY70" fmla="*/ 678656 h 1664493"/>
              <a:gd name="connsiteX71" fmla="*/ 283369 w 576263"/>
              <a:gd name="connsiteY71" fmla="*/ 659606 h 1664493"/>
              <a:gd name="connsiteX72" fmla="*/ 278607 w 576263"/>
              <a:gd name="connsiteY72" fmla="*/ 640556 h 1664493"/>
              <a:gd name="connsiteX73" fmla="*/ 276225 w 576263"/>
              <a:gd name="connsiteY73" fmla="*/ 619125 h 1664493"/>
              <a:gd name="connsiteX74" fmla="*/ 285750 w 576263"/>
              <a:gd name="connsiteY74" fmla="*/ 595312 h 1664493"/>
              <a:gd name="connsiteX75" fmla="*/ 285750 w 576263"/>
              <a:gd name="connsiteY75" fmla="*/ 573881 h 1664493"/>
              <a:gd name="connsiteX76" fmla="*/ 280988 w 576263"/>
              <a:gd name="connsiteY76" fmla="*/ 554831 h 1664493"/>
              <a:gd name="connsiteX77" fmla="*/ 242889 w 576263"/>
              <a:gd name="connsiteY77" fmla="*/ 526255 h 1664493"/>
              <a:gd name="connsiteX78" fmla="*/ 245270 w 576263"/>
              <a:gd name="connsiteY78" fmla="*/ 481012 h 1664493"/>
              <a:gd name="connsiteX79" fmla="*/ 238126 w 576263"/>
              <a:gd name="connsiteY79" fmla="*/ 459580 h 1664493"/>
              <a:gd name="connsiteX80" fmla="*/ 235746 w 576263"/>
              <a:gd name="connsiteY80" fmla="*/ 433387 h 1664493"/>
              <a:gd name="connsiteX81" fmla="*/ 216696 w 576263"/>
              <a:gd name="connsiteY81" fmla="*/ 416718 h 1664493"/>
              <a:gd name="connsiteX82" fmla="*/ 166688 w 576263"/>
              <a:gd name="connsiteY82" fmla="*/ 423862 h 1664493"/>
              <a:gd name="connsiteX83" fmla="*/ 140496 w 576263"/>
              <a:gd name="connsiteY83" fmla="*/ 416717 h 1664493"/>
              <a:gd name="connsiteX84" fmla="*/ 135733 w 576263"/>
              <a:gd name="connsiteY84" fmla="*/ 383380 h 1664493"/>
              <a:gd name="connsiteX85" fmla="*/ 140496 w 576263"/>
              <a:gd name="connsiteY85" fmla="*/ 357186 h 1664493"/>
              <a:gd name="connsiteX86" fmla="*/ 104777 w 576263"/>
              <a:gd name="connsiteY86" fmla="*/ 319087 h 1664493"/>
              <a:gd name="connsiteX87" fmla="*/ 107158 w 576263"/>
              <a:gd name="connsiteY87" fmla="*/ 269081 h 1664493"/>
              <a:gd name="connsiteX88" fmla="*/ 69058 w 576263"/>
              <a:gd name="connsiteY88" fmla="*/ 235743 h 1664493"/>
              <a:gd name="connsiteX89" fmla="*/ 80963 w 576263"/>
              <a:gd name="connsiteY89" fmla="*/ 169067 h 1664493"/>
              <a:gd name="connsiteX90" fmla="*/ 78583 w 576263"/>
              <a:gd name="connsiteY90" fmla="*/ 126205 h 1664493"/>
              <a:gd name="connsiteX91" fmla="*/ 71439 w 576263"/>
              <a:gd name="connsiteY91" fmla="*/ 100011 h 1664493"/>
              <a:gd name="connsiteX92" fmla="*/ 38101 w 576263"/>
              <a:gd name="connsiteY92" fmla="*/ 78579 h 1664493"/>
              <a:gd name="connsiteX93" fmla="*/ 0 w 576263"/>
              <a:gd name="connsiteY93" fmla="*/ 0 h 1664493"/>
              <a:gd name="connsiteX0" fmla="*/ 573882 w 581026"/>
              <a:gd name="connsiteY0" fmla="*/ 1683543 h 1683543"/>
              <a:gd name="connsiteX1" fmla="*/ 578645 w 581026"/>
              <a:gd name="connsiteY1" fmla="*/ 1631156 h 1683543"/>
              <a:gd name="connsiteX2" fmla="*/ 573882 w 581026"/>
              <a:gd name="connsiteY2" fmla="*/ 1621631 h 1683543"/>
              <a:gd name="connsiteX3" fmla="*/ 581026 w 581026"/>
              <a:gd name="connsiteY3" fmla="*/ 1609725 h 1683543"/>
              <a:gd name="connsiteX4" fmla="*/ 566738 w 581026"/>
              <a:gd name="connsiteY4" fmla="*/ 1593056 h 1683543"/>
              <a:gd name="connsiteX5" fmla="*/ 554832 w 581026"/>
              <a:gd name="connsiteY5" fmla="*/ 1583531 h 1683543"/>
              <a:gd name="connsiteX6" fmla="*/ 533401 w 581026"/>
              <a:gd name="connsiteY6" fmla="*/ 1576387 h 1683543"/>
              <a:gd name="connsiteX7" fmla="*/ 504826 w 581026"/>
              <a:gd name="connsiteY7" fmla="*/ 1571625 h 1683543"/>
              <a:gd name="connsiteX8" fmla="*/ 483395 w 581026"/>
              <a:gd name="connsiteY8" fmla="*/ 1569243 h 1683543"/>
              <a:gd name="connsiteX9" fmla="*/ 464345 w 581026"/>
              <a:gd name="connsiteY9" fmla="*/ 1552575 h 1683543"/>
              <a:gd name="connsiteX10" fmla="*/ 445295 w 581026"/>
              <a:gd name="connsiteY10" fmla="*/ 1547812 h 1683543"/>
              <a:gd name="connsiteX11" fmla="*/ 428626 w 581026"/>
              <a:gd name="connsiteY11" fmla="*/ 1538287 h 1683543"/>
              <a:gd name="connsiteX12" fmla="*/ 404813 w 581026"/>
              <a:gd name="connsiteY12" fmla="*/ 1533525 h 1683543"/>
              <a:gd name="connsiteX13" fmla="*/ 366713 w 581026"/>
              <a:gd name="connsiteY13" fmla="*/ 1497806 h 1683543"/>
              <a:gd name="connsiteX14" fmla="*/ 354807 w 581026"/>
              <a:gd name="connsiteY14" fmla="*/ 1469231 h 1683543"/>
              <a:gd name="connsiteX15" fmla="*/ 352426 w 581026"/>
              <a:gd name="connsiteY15" fmla="*/ 1452562 h 1683543"/>
              <a:gd name="connsiteX16" fmla="*/ 357188 w 581026"/>
              <a:gd name="connsiteY16" fmla="*/ 1435893 h 1683543"/>
              <a:gd name="connsiteX17" fmla="*/ 364332 w 581026"/>
              <a:gd name="connsiteY17" fmla="*/ 1421606 h 1683543"/>
              <a:gd name="connsiteX18" fmla="*/ 364332 w 581026"/>
              <a:gd name="connsiteY18" fmla="*/ 1402556 h 1683543"/>
              <a:gd name="connsiteX19" fmla="*/ 371476 w 581026"/>
              <a:gd name="connsiteY19" fmla="*/ 1388268 h 1683543"/>
              <a:gd name="connsiteX20" fmla="*/ 390526 w 581026"/>
              <a:gd name="connsiteY20" fmla="*/ 1369218 h 1683543"/>
              <a:gd name="connsiteX21" fmla="*/ 395288 w 581026"/>
              <a:gd name="connsiteY21" fmla="*/ 1350168 h 1683543"/>
              <a:gd name="connsiteX22" fmla="*/ 392907 w 581026"/>
              <a:gd name="connsiteY22" fmla="*/ 1323975 h 1683543"/>
              <a:gd name="connsiteX23" fmla="*/ 390526 w 581026"/>
              <a:gd name="connsiteY23" fmla="*/ 1297781 h 1683543"/>
              <a:gd name="connsiteX24" fmla="*/ 383382 w 581026"/>
              <a:gd name="connsiteY24" fmla="*/ 1283493 h 1683543"/>
              <a:gd name="connsiteX25" fmla="*/ 371476 w 581026"/>
              <a:gd name="connsiteY25" fmla="*/ 1254918 h 1683543"/>
              <a:gd name="connsiteX26" fmla="*/ 359570 w 581026"/>
              <a:gd name="connsiteY26" fmla="*/ 1243012 h 1683543"/>
              <a:gd name="connsiteX27" fmla="*/ 359570 w 581026"/>
              <a:gd name="connsiteY27" fmla="*/ 1233487 h 1683543"/>
              <a:gd name="connsiteX28" fmla="*/ 371476 w 581026"/>
              <a:gd name="connsiteY28" fmla="*/ 1223962 h 1683543"/>
              <a:gd name="connsiteX29" fmla="*/ 376238 w 581026"/>
              <a:gd name="connsiteY29" fmla="*/ 1212056 h 1683543"/>
              <a:gd name="connsiteX30" fmla="*/ 376238 w 581026"/>
              <a:gd name="connsiteY30" fmla="*/ 1200150 h 1683543"/>
              <a:gd name="connsiteX31" fmla="*/ 371476 w 581026"/>
              <a:gd name="connsiteY31" fmla="*/ 1193006 h 1683543"/>
              <a:gd name="connsiteX32" fmla="*/ 373857 w 581026"/>
              <a:gd name="connsiteY32" fmla="*/ 1183481 h 1683543"/>
              <a:gd name="connsiteX33" fmla="*/ 373857 w 581026"/>
              <a:gd name="connsiteY33" fmla="*/ 1171575 h 1683543"/>
              <a:gd name="connsiteX34" fmla="*/ 364332 w 581026"/>
              <a:gd name="connsiteY34" fmla="*/ 1154906 h 1683543"/>
              <a:gd name="connsiteX35" fmla="*/ 371476 w 581026"/>
              <a:gd name="connsiteY35" fmla="*/ 1143000 h 1683543"/>
              <a:gd name="connsiteX36" fmla="*/ 381001 w 581026"/>
              <a:gd name="connsiteY36" fmla="*/ 1131093 h 1683543"/>
              <a:gd name="connsiteX37" fmla="*/ 390526 w 581026"/>
              <a:gd name="connsiteY37" fmla="*/ 1123950 h 1683543"/>
              <a:gd name="connsiteX38" fmla="*/ 397670 w 581026"/>
              <a:gd name="connsiteY38" fmla="*/ 1114425 h 1683543"/>
              <a:gd name="connsiteX39" fmla="*/ 392907 w 581026"/>
              <a:gd name="connsiteY39" fmla="*/ 1107281 h 1683543"/>
              <a:gd name="connsiteX40" fmla="*/ 378620 w 581026"/>
              <a:gd name="connsiteY40" fmla="*/ 1095375 h 1683543"/>
              <a:gd name="connsiteX41" fmla="*/ 378620 w 581026"/>
              <a:gd name="connsiteY41" fmla="*/ 1083468 h 1683543"/>
              <a:gd name="connsiteX42" fmla="*/ 381001 w 581026"/>
              <a:gd name="connsiteY42" fmla="*/ 1066800 h 1683543"/>
              <a:gd name="connsiteX43" fmla="*/ 385763 w 581026"/>
              <a:gd name="connsiteY43" fmla="*/ 1052512 h 1683543"/>
              <a:gd name="connsiteX44" fmla="*/ 385763 w 581026"/>
              <a:gd name="connsiteY44" fmla="*/ 1035843 h 1683543"/>
              <a:gd name="connsiteX45" fmla="*/ 369095 w 581026"/>
              <a:gd name="connsiteY45" fmla="*/ 1021556 h 1683543"/>
              <a:gd name="connsiteX46" fmla="*/ 366713 w 581026"/>
              <a:gd name="connsiteY46" fmla="*/ 1009650 h 1683543"/>
              <a:gd name="connsiteX47" fmla="*/ 376238 w 581026"/>
              <a:gd name="connsiteY47" fmla="*/ 1002506 h 1683543"/>
              <a:gd name="connsiteX48" fmla="*/ 385763 w 581026"/>
              <a:gd name="connsiteY48" fmla="*/ 997743 h 1683543"/>
              <a:gd name="connsiteX49" fmla="*/ 385763 w 581026"/>
              <a:gd name="connsiteY49" fmla="*/ 976312 h 1683543"/>
              <a:gd name="connsiteX50" fmla="*/ 390526 w 581026"/>
              <a:gd name="connsiteY50" fmla="*/ 962025 h 1683543"/>
              <a:gd name="connsiteX51" fmla="*/ 385763 w 581026"/>
              <a:gd name="connsiteY51" fmla="*/ 940593 h 1683543"/>
              <a:gd name="connsiteX52" fmla="*/ 381001 w 581026"/>
              <a:gd name="connsiteY52" fmla="*/ 928687 h 1683543"/>
              <a:gd name="connsiteX53" fmla="*/ 383382 w 581026"/>
              <a:gd name="connsiteY53" fmla="*/ 916781 h 1683543"/>
              <a:gd name="connsiteX54" fmla="*/ 381001 w 581026"/>
              <a:gd name="connsiteY54" fmla="*/ 902493 h 1683543"/>
              <a:gd name="connsiteX55" fmla="*/ 371476 w 581026"/>
              <a:gd name="connsiteY55" fmla="*/ 890587 h 1683543"/>
              <a:gd name="connsiteX56" fmla="*/ 352426 w 581026"/>
              <a:gd name="connsiteY56" fmla="*/ 871537 h 1683543"/>
              <a:gd name="connsiteX57" fmla="*/ 342901 w 581026"/>
              <a:gd name="connsiteY57" fmla="*/ 854868 h 1683543"/>
              <a:gd name="connsiteX58" fmla="*/ 350045 w 581026"/>
              <a:gd name="connsiteY58" fmla="*/ 840581 h 1683543"/>
              <a:gd name="connsiteX59" fmla="*/ 364332 w 581026"/>
              <a:gd name="connsiteY59" fmla="*/ 826293 h 1683543"/>
              <a:gd name="connsiteX60" fmla="*/ 385763 w 581026"/>
              <a:gd name="connsiteY60" fmla="*/ 812006 h 1683543"/>
              <a:gd name="connsiteX61" fmla="*/ 385763 w 581026"/>
              <a:gd name="connsiteY61" fmla="*/ 795337 h 1683543"/>
              <a:gd name="connsiteX62" fmla="*/ 378620 w 581026"/>
              <a:gd name="connsiteY62" fmla="*/ 785812 h 1683543"/>
              <a:gd name="connsiteX63" fmla="*/ 361951 w 581026"/>
              <a:gd name="connsiteY63" fmla="*/ 778668 h 1683543"/>
              <a:gd name="connsiteX64" fmla="*/ 350045 w 581026"/>
              <a:gd name="connsiteY64" fmla="*/ 771525 h 1683543"/>
              <a:gd name="connsiteX65" fmla="*/ 350045 w 581026"/>
              <a:gd name="connsiteY65" fmla="*/ 762000 h 1683543"/>
              <a:gd name="connsiteX66" fmla="*/ 354807 w 581026"/>
              <a:gd name="connsiteY66" fmla="*/ 752475 h 1683543"/>
              <a:gd name="connsiteX67" fmla="*/ 357188 w 581026"/>
              <a:gd name="connsiteY67" fmla="*/ 735806 h 1683543"/>
              <a:gd name="connsiteX68" fmla="*/ 345282 w 581026"/>
              <a:gd name="connsiteY68" fmla="*/ 726281 h 1683543"/>
              <a:gd name="connsiteX69" fmla="*/ 328613 w 581026"/>
              <a:gd name="connsiteY69" fmla="*/ 716756 h 1683543"/>
              <a:gd name="connsiteX70" fmla="*/ 302420 w 581026"/>
              <a:gd name="connsiteY70" fmla="*/ 697706 h 1683543"/>
              <a:gd name="connsiteX71" fmla="*/ 288132 w 581026"/>
              <a:gd name="connsiteY71" fmla="*/ 678656 h 1683543"/>
              <a:gd name="connsiteX72" fmla="*/ 283370 w 581026"/>
              <a:gd name="connsiteY72" fmla="*/ 659606 h 1683543"/>
              <a:gd name="connsiteX73" fmla="*/ 280988 w 581026"/>
              <a:gd name="connsiteY73" fmla="*/ 638175 h 1683543"/>
              <a:gd name="connsiteX74" fmla="*/ 290513 w 581026"/>
              <a:gd name="connsiteY74" fmla="*/ 614362 h 1683543"/>
              <a:gd name="connsiteX75" fmla="*/ 290513 w 581026"/>
              <a:gd name="connsiteY75" fmla="*/ 592931 h 1683543"/>
              <a:gd name="connsiteX76" fmla="*/ 285751 w 581026"/>
              <a:gd name="connsiteY76" fmla="*/ 573881 h 1683543"/>
              <a:gd name="connsiteX77" fmla="*/ 247652 w 581026"/>
              <a:gd name="connsiteY77" fmla="*/ 545305 h 1683543"/>
              <a:gd name="connsiteX78" fmla="*/ 250033 w 581026"/>
              <a:gd name="connsiteY78" fmla="*/ 500062 h 1683543"/>
              <a:gd name="connsiteX79" fmla="*/ 242889 w 581026"/>
              <a:gd name="connsiteY79" fmla="*/ 478630 h 1683543"/>
              <a:gd name="connsiteX80" fmla="*/ 240509 w 581026"/>
              <a:gd name="connsiteY80" fmla="*/ 452437 h 1683543"/>
              <a:gd name="connsiteX81" fmla="*/ 221459 w 581026"/>
              <a:gd name="connsiteY81" fmla="*/ 435768 h 1683543"/>
              <a:gd name="connsiteX82" fmla="*/ 171451 w 581026"/>
              <a:gd name="connsiteY82" fmla="*/ 442912 h 1683543"/>
              <a:gd name="connsiteX83" fmla="*/ 145259 w 581026"/>
              <a:gd name="connsiteY83" fmla="*/ 435767 h 1683543"/>
              <a:gd name="connsiteX84" fmla="*/ 140496 w 581026"/>
              <a:gd name="connsiteY84" fmla="*/ 402430 h 1683543"/>
              <a:gd name="connsiteX85" fmla="*/ 145259 w 581026"/>
              <a:gd name="connsiteY85" fmla="*/ 376236 h 1683543"/>
              <a:gd name="connsiteX86" fmla="*/ 109540 w 581026"/>
              <a:gd name="connsiteY86" fmla="*/ 338137 h 1683543"/>
              <a:gd name="connsiteX87" fmla="*/ 111921 w 581026"/>
              <a:gd name="connsiteY87" fmla="*/ 288131 h 1683543"/>
              <a:gd name="connsiteX88" fmla="*/ 73821 w 581026"/>
              <a:gd name="connsiteY88" fmla="*/ 254793 h 1683543"/>
              <a:gd name="connsiteX89" fmla="*/ 85726 w 581026"/>
              <a:gd name="connsiteY89" fmla="*/ 188117 h 1683543"/>
              <a:gd name="connsiteX90" fmla="*/ 83346 w 581026"/>
              <a:gd name="connsiteY90" fmla="*/ 145255 h 1683543"/>
              <a:gd name="connsiteX91" fmla="*/ 76202 w 581026"/>
              <a:gd name="connsiteY91" fmla="*/ 119061 h 1683543"/>
              <a:gd name="connsiteX92" fmla="*/ 42864 w 581026"/>
              <a:gd name="connsiteY92" fmla="*/ 97629 h 1683543"/>
              <a:gd name="connsiteX93" fmla="*/ 0 w 581026"/>
              <a:gd name="connsiteY93" fmla="*/ 0 h 168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581026" h="1683543">
                <a:moveTo>
                  <a:pt x="573882" y="1683543"/>
                </a:moveTo>
                <a:lnTo>
                  <a:pt x="578645" y="1631156"/>
                </a:lnTo>
                <a:lnTo>
                  <a:pt x="573882" y="1621631"/>
                </a:lnTo>
                <a:lnTo>
                  <a:pt x="581026" y="1609725"/>
                </a:lnTo>
                <a:lnTo>
                  <a:pt x="566738" y="1593056"/>
                </a:lnTo>
                <a:lnTo>
                  <a:pt x="554832" y="1583531"/>
                </a:lnTo>
                <a:lnTo>
                  <a:pt x="533401" y="1576387"/>
                </a:lnTo>
                <a:lnTo>
                  <a:pt x="504826" y="1571625"/>
                </a:lnTo>
                <a:lnTo>
                  <a:pt x="483395" y="1569243"/>
                </a:lnTo>
                <a:lnTo>
                  <a:pt x="464345" y="1552575"/>
                </a:lnTo>
                <a:lnTo>
                  <a:pt x="445295" y="1547812"/>
                </a:lnTo>
                <a:lnTo>
                  <a:pt x="428626" y="1538287"/>
                </a:lnTo>
                <a:lnTo>
                  <a:pt x="404813" y="1533525"/>
                </a:lnTo>
                <a:lnTo>
                  <a:pt x="366713" y="1497806"/>
                </a:lnTo>
                <a:lnTo>
                  <a:pt x="354807" y="1469231"/>
                </a:lnTo>
                <a:lnTo>
                  <a:pt x="352426" y="1452562"/>
                </a:lnTo>
                <a:lnTo>
                  <a:pt x="357188" y="1435893"/>
                </a:lnTo>
                <a:lnTo>
                  <a:pt x="364332" y="1421606"/>
                </a:lnTo>
                <a:lnTo>
                  <a:pt x="364332" y="1402556"/>
                </a:lnTo>
                <a:lnTo>
                  <a:pt x="371476" y="1388268"/>
                </a:lnTo>
                <a:lnTo>
                  <a:pt x="390526" y="1369218"/>
                </a:lnTo>
                <a:lnTo>
                  <a:pt x="395288" y="1350168"/>
                </a:lnTo>
                <a:lnTo>
                  <a:pt x="392907" y="1323975"/>
                </a:lnTo>
                <a:lnTo>
                  <a:pt x="390526" y="1297781"/>
                </a:lnTo>
                <a:lnTo>
                  <a:pt x="383382" y="1283493"/>
                </a:lnTo>
                <a:lnTo>
                  <a:pt x="371476" y="1254918"/>
                </a:lnTo>
                <a:lnTo>
                  <a:pt x="359570" y="1243012"/>
                </a:lnTo>
                <a:lnTo>
                  <a:pt x="359570" y="1233487"/>
                </a:lnTo>
                <a:lnTo>
                  <a:pt x="371476" y="1223962"/>
                </a:lnTo>
                <a:lnTo>
                  <a:pt x="376238" y="1212056"/>
                </a:lnTo>
                <a:lnTo>
                  <a:pt x="376238" y="1200150"/>
                </a:lnTo>
                <a:lnTo>
                  <a:pt x="371476" y="1193006"/>
                </a:lnTo>
                <a:lnTo>
                  <a:pt x="373857" y="1183481"/>
                </a:lnTo>
                <a:lnTo>
                  <a:pt x="373857" y="1171575"/>
                </a:lnTo>
                <a:lnTo>
                  <a:pt x="364332" y="1154906"/>
                </a:lnTo>
                <a:lnTo>
                  <a:pt x="371476" y="1143000"/>
                </a:lnTo>
                <a:lnTo>
                  <a:pt x="381001" y="1131093"/>
                </a:lnTo>
                <a:lnTo>
                  <a:pt x="390526" y="1123950"/>
                </a:lnTo>
                <a:lnTo>
                  <a:pt x="397670" y="1114425"/>
                </a:lnTo>
                <a:lnTo>
                  <a:pt x="392907" y="1107281"/>
                </a:lnTo>
                <a:lnTo>
                  <a:pt x="378620" y="1095375"/>
                </a:lnTo>
                <a:lnTo>
                  <a:pt x="378620" y="1083468"/>
                </a:lnTo>
                <a:lnTo>
                  <a:pt x="381001" y="1066800"/>
                </a:lnTo>
                <a:lnTo>
                  <a:pt x="385763" y="1052512"/>
                </a:lnTo>
                <a:lnTo>
                  <a:pt x="385763" y="1035843"/>
                </a:lnTo>
                <a:lnTo>
                  <a:pt x="369095" y="1021556"/>
                </a:lnTo>
                <a:lnTo>
                  <a:pt x="366713" y="1009650"/>
                </a:lnTo>
                <a:lnTo>
                  <a:pt x="376238" y="1002506"/>
                </a:lnTo>
                <a:lnTo>
                  <a:pt x="385763" y="997743"/>
                </a:lnTo>
                <a:lnTo>
                  <a:pt x="385763" y="976312"/>
                </a:lnTo>
                <a:lnTo>
                  <a:pt x="390526" y="962025"/>
                </a:lnTo>
                <a:lnTo>
                  <a:pt x="385763" y="940593"/>
                </a:lnTo>
                <a:lnTo>
                  <a:pt x="381001" y="928687"/>
                </a:lnTo>
                <a:lnTo>
                  <a:pt x="383382" y="916781"/>
                </a:lnTo>
                <a:lnTo>
                  <a:pt x="381001" y="902493"/>
                </a:lnTo>
                <a:lnTo>
                  <a:pt x="371476" y="890587"/>
                </a:lnTo>
                <a:lnTo>
                  <a:pt x="352426" y="871537"/>
                </a:lnTo>
                <a:lnTo>
                  <a:pt x="342901" y="854868"/>
                </a:lnTo>
                <a:lnTo>
                  <a:pt x="350045" y="840581"/>
                </a:lnTo>
                <a:lnTo>
                  <a:pt x="364332" y="826293"/>
                </a:lnTo>
                <a:lnTo>
                  <a:pt x="385763" y="812006"/>
                </a:lnTo>
                <a:lnTo>
                  <a:pt x="385763" y="795337"/>
                </a:lnTo>
                <a:lnTo>
                  <a:pt x="378620" y="785812"/>
                </a:lnTo>
                <a:lnTo>
                  <a:pt x="361951" y="778668"/>
                </a:lnTo>
                <a:lnTo>
                  <a:pt x="350045" y="771525"/>
                </a:lnTo>
                <a:lnTo>
                  <a:pt x="350045" y="762000"/>
                </a:lnTo>
                <a:lnTo>
                  <a:pt x="354807" y="752475"/>
                </a:lnTo>
                <a:lnTo>
                  <a:pt x="357188" y="735806"/>
                </a:lnTo>
                <a:lnTo>
                  <a:pt x="345282" y="726281"/>
                </a:lnTo>
                <a:lnTo>
                  <a:pt x="328613" y="716756"/>
                </a:lnTo>
                <a:lnTo>
                  <a:pt x="302420" y="697706"/>
                </a:lnTo>
                <a:lnTo>
                  <a:pt x="288132" y="678656"/>
                </a:lnTo>
                <a:lnTo>
                  <a:pt x="283370" y="659606"/>
                </a:lnTo>
                <a:lnTo>
                  <a:pt x="280988" y="638175"/>
                </a:lnTo>
                <a:lnTo>
                  <a:pt x="290513" y="614362"/>
                </a:lnTo>
                <a:lnTo>
                  <a:pt x="290513" y="592931"/>
                </a:lnTo>
                <a:lnTo>
                  <a:pt x="285751" y="573881"/>
                </a:lnTo>
                <a:lnTo>
                  <a:pt x="247652" y="545305"/>
                </a:lnTo>
                <a:lnTo>
                  <a:pt x="250033" y="500062"/>
                </a:lnTo>
                <a:lnTo>
                  <a:pt x="242889" y="478630"/>
                </a:lnTo>
                <a:lnTo>
                  <a:pt x="240509" y="452437"/>
                </a:lnTo>
                <a:lnTo>
                  <a:pt x="221459" y="435768"/>
                </a:lnTo>
                <a:lnTo>
                  <a:pt x="171451" y="442912"/>
                </a:lnTo>
                <a:lnTo>
                  <a:pt x="145259" y="435767"/>
                </a:lnTo>
                <a:lnTo>
                  <a:pt x="140496" y="402430"/>
                </a:lnTo>
                <a:lnTo>
                  <a:pt x="145259" y="376236"/>
                </a:lnTo>
                <a:lnTo>
                  <a:pt x="109540" y="338137"/>
                </a:lnTo>
                <a:lnTo>
                  <a:pt x="111921" y="288131"/>
                </a:lnTo>
                <a:lnTo>
                  <a:pt x="73821" y="254793"/>
                </a:lnTo>
                <a:lnTo>
                  <a:pt x="85726" y="188117"/>
                </a:lnTo>
                <a:cubicBezTo>
                  <a:pt x="85726" y="173830"/>
                  <a:pt x="83346" y="159542"/>
                  <a:pt x="83346" y="145255"/>
                </a:cubicBezTo>
                <a:lnTo>
                  <a:pt x="76202" y="119061"/>
                </a:lnTo>
                <a:lnTo>
                  <a:pt x="42864" y="97629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472" name="フリーフォーム 677">
            <a:extLst>
              <a:ext uri="{FF2B5EF4-FFF2-40B4-BE49-F238E27FC236}">
                <a16:creationId xmlns:a16="http://schemas.microsoft.com/office/drawing/2014/main" id="{8D62F477-9FBB-4E4B-AA0F-4A1517B27D1C}"/>
              </a:ext>
            </a:extLst>
          </p:cNvPr>
          <p:cNvSpPr/>
          <p:nvPr/>
        </p:nvSpPr>
        <p:spPr>
          <a:xfrm>
            <a:off x="3902613" y="7839075"/>
            <a:ext cx="153987" cy="234950"/>
          </a:xfrm>
          <a:custGeom>
            <a:avLst/>
            <a:gdLst>
              <a:gd name="connsiteX0" fmla="*/ 207169 w 207169"/>
              <a:gd name="connsiteY0" fmla="*/ 0 h 302419"/>
              <a:gd name="connsiteX1" fmla="*/ 185737 w 207169"/>
              <a:gd name="connsiteY1" fmla="*/ 52388 h 302419"/>
              <a:gd name="connsiteX2" fmla="*/ 169069 w 207169"/>
              <a:gd name="connsiteY2" fmla="*/ 52388 h 302419"/>
              <a:gd name="connsiteX3" fmla="*/ 154781 w 207169"/>
              <a:gd name="connsiteY3" fmla="*/ 61913 h 302419"/>
              <a:gd name="connsiteX4" fmla="*/ 154781 w 207169"/>
              <a:gd name="connsiteY4" fmla="*/ 80963 h 302419"/>
              <a:gd name="connsiteX5" fmla="*/ 145256 w 207169"/>
              <a:gd name="connsiteY5" fmla="*/ 100013 h 302419"/>
              <a:gd name="connsiteX6" fmla="*/ 128587 w 207169"/>
              <a:gd name="connsiteY6" fmla="*/ 114300 h 302419"/>
              <a:gd name="connsiteX7" fmla="*/ 107156 w 207169"/>
              <a:gd name="connsiteY7" fmla="*/ 138113 h 302419"/>
              <a:gd name="connsiteX8" fmla="*/ 88106 w 207169"/>
              <a:gd name="connsiteY8" fmla="*/ 138113 h 302419"/>
              <a:gd name="connsiteX9" fmla="*/ 64294 w 207169"/>
              <a:gd name="connsiteY9" fmla="*/ 133350 h 302419"/>
              <a:gd name="connsiteX10" fmla="*/ 57150 w 207169"/>
              <a:gd name="connsiteY10" fmla="*/ 140494 h 302419"/>
              <a:gd name="connsiteX11" fmla="*/ 59531 w 207169"/>
              <a:gd name="connsiteY11" fmla="*/ 154781 h 302419"/>
              <a:gd name="connsiteX12" fmla="*/ 66675 w 207169"/>
              <a:gd name="connsiteY12" fmla="*/ 169069 h 302419"/>
              <a:gd name="connsiteX13" fmla="*/ 61912 w 207169"/>
              <a:gd name="connsiteY13" fmla="*/ 183356 h 302419"/>
              <a:gd name="connsiteX14" fmla="*/ 33337 w 207169"/>
              <a:gd name="connsiteY14" fmla="*/ 204788 h 302419"/>
              <a:gd name="connsiteX15" fmla="*/ 21431 w 207169"/>
              <a:gd name="connsiteY15" fmla="*/ 216694 h 302419"/>
              <a:gd name="connsiteX16" fmla="*/ 16669 w 207169"/>
              <a:gd name="connsiteY16" fmla="*/ 228600 h 302419"/>
              <a:gd name="connsiteX17" fmla="*/ 19050 w 207169"/>
              <a:gd name="connsiteY17" fmla="*/ 245269 h 302419"/>
              <a:gd name="connsiteX18" fmla="*/ 0 w 207169"/>
              <a:gd name="connsiteY18" fmla="*/ 259556 h 302419"/>
              <a:gd name="connsiteX19" fmla="*/ 0 w 207169"/>
              <a:gd name="connsiteY19" fmla="*/ 273844 h 302419"/>
              <a:gd name="connsiteX20" fmla="*/ 4762 w 207169"/>
              <a:gd name="connsiteY20" fmla="*/ 302419 h 302419"/>
              <a:gd name="connsiteX0" fmla="*/ 211931 w 211931"/>
              <a:gd name="connsiteY0" fmla="*/ 0 h 295275"/>
              <a:gd name="connsiteX1" fmla="*/ 185737 w 211931"/>
              <a:gd name="connsiteY1" fmla="*/ 45244 h 295275"/>
              <a:gd name="connsiteX2" fmla="*/ 169069 w 211931"/>
              <a:gd name="connsiteY2" fmla="*/ 45244 h 295275"/>
              <a:gd name="connsiteX3" fmla="*/ 154781 w 211931"/>
              <a:gd name="connsiteY3" fmla="*/ 54769 h 295275"/>
              <a:gd name="connsiteX4" fmla="*/ 154781 w 211931"/>
              <a:gd name="connsiteY4" fmla="*/ 73819 h 295275"/>
              <a:gd name="connsiteX5" fmla="*/ 145256 w 211931"/>
              <a:gd name="connsiteY5" fmla="*/ 92869 h 295275"/>
              <a:gd name="connsiteX6" fmla="*/ 128587 w 211931"/>
              <a:gd name="connsiteY6" fmla="*/ 107156 h 295275"/>
              <a:gd name="connsiteX7" fmla="*/ 107156 w 211931"/>
              <a:gd name="connsiteY7" fmla="*/ 130969 h 295275"/>
              <a:gd name="connsiteX8" fmla="*/ 88106 w 211931"/>
              <a:gd name="connsiteY8" fmla="*/ 130969 h 295275"/>
              <a:gd name="connsiteX9" fmla="*/ 64294 w 211931"/>
              <a:gd name="connsiteY9" fmla="*/ 126206 h 295275"/>
              <a:gd name="connsiteX10" fmla="*/ 57150 w 211931"/>
              <a:gd name="connsiteY10" fmla="*/ 133350 h 295275"/>
              <a:gd name="connsiteX11" fmla="*/ 59531 w 211931"/>
              <a:gd name="connsiteY11" fmla="*/ 147637 h 295275"/>
              <a:gd name="connsiteX12" fmla="*/ 66675 w 211931"/>
              <a:gd name="connsiteY12" fmla="*/ 161925 h 295275"/>
              <a:gd name="connsiteX13" fmla="*/ 61912 w 211931"/>
              <a:gd name="connsiteY13" fmla="*/ 176212 h 295275"/>
              <a:gd name="connsiteX14" fmla="*/ 33337 w 211931"/>
              <a:gd name="connsiteY14" fmla="*/ 197644 h 295275"/>
              <a:gd name="connsiteX15" fmla="*/ 21431 w 211931"/>
              <a:gd name="connsiteY15" fmla="*/ 209550 h 295275"/>
              <a:gd name="connsiteX16" fmla="*/ 16669 w 211931"/>
              <a:gd name="connsiteY16" fmla="*/ 221456 h 295275"/>
              <a:gd name="connsiteX17" fmla="*/ 19050 w 211931"/>
              <a:gd name="connsiteY17" fmla="*/ 238125 h 295275"/>
              <a:gd name="connsiteX18" fmla="*/ 0 w 211931"/>
              <a:gd name="connsiteY18" fmla="*/ 252412 h 295275"/>
              <a:gd name="connsiteX19" fmla="*/ 0 w 211931"/>
              <a:gd name="connsiteY19" fmla="*/ 266700 h 295275"/>
              <a:gd name="connsiteX20" fmla="*/ 4762 w 211931"/>
              <a:gd name="connsiteY20" fmla="*/ 295275 h 295275"/>
              <a:gd name="connsiteX0" fmla="*/ 211931 w 211931"/>
              <a:gd name="connsiteY0" fmla="*/ 0 h 326412"/>
              <a:gd name="connsiteX1" fmla="*/ 185737 w 211931"/>
              <a:gd name="connsiteY1" fmla="*/ 45244 h 326412"/>
              <a:gd name="connsiteX2" fmla="*/ 169069 w 211931"/>
              <a:gd name="connsiteY2" fmla="*/ 45244 h 326412"/>
              <a:gd name="connsiteX3" fmla="*/ 154781 w 211931"/>
              <a:gd name="connsiteY3" fmla="*/ 54769 h 326412"/>
              <a:gd name="connsiteX4" fmla="*/ 154781 w 211931"/>
              <a:gd name="connsiteY4" fmla="*/ 73819 h 326412"/>
              <a:gd name="connsiteX5" fmla="*/ 145256 w 211931"/>
              <a:gd name="connsiteY5" fmla="*/ 92869 h 326412"/>
              <a:gd name="connsiteX6" fmla="*/ 128587 w 211931"/>
              <a:gd name="connsiteY6" fmla="*/ 107156 h 326412"/>
              <a:gd name="connsiteX7" fmla="*/ 107156 w 211931"/>
              <a:gd name="connsiteY7" fmla="*/ 130969 h 326412"/>
              <a:gd name="connsiteX8" fmla="*/ 88106 w 211931"/>
              <a:gd name="connsiteY8" fmla="*/ 130969 h 326412"/>
              <a:gd name="connsiteX9" fmla="*/ 64294 w 211931"/>
              <a:gd name="connsiteY9" fmla="*/ 126206 h 326412"/>
              <a:gd name="connsiteX10" fmla="*/ 57150 w 211931"/>
              <a:gd name="connsiteY10" fmla="*/ 133350 h 326412"/>
              <a:gd name="connsiteX11" fmla="*/ 59531 w 211931"/>
              <a:gd name="connsiteY11" fmla="*/ 147637 h 326412"/>
              <a:gd name="connsiteX12" fmla="*/ 66675 w 211931"/>
              <a:gd name="connsiteY12" fmla="*/ 161925 h 326412"/>
              <a:gd name="connsiteX13" fmla="*/ 61912 w 211931"/>
              <a:gd name="connsiteY13" fmla="*/ 176212 h 326412"/>
              <a:gd name="connsiteX14" fmla="*/ 33337 w 211931"/>
              <a:gd name="connsiteY14" fmla="*/ 197644 h 326412"/>
              <a:gd name="connsiteX15" fmla="*/ 21431 w 211931"/>
              <a:gd name="connsiteY15" fmla="*/ 209550 h 326412"/>
              <a:gd name="connsiteX16" fmla="*/ 16669 w 211931"/>
              <a:gd name="connsiteY16" fmla="*/ 221456 h 326412"/>
              <a:gd name="connsiteX17" fmla="*/ 19050 w 211931"/>
              <a:gd name="connsiteY17" fmla="*/ 238125 h 326412"/>
              <a:gd name="connsiteX18" fmla="*/ 0 w 211931"/>
              <a:gd name="connsiteY18" fmla="*/ 252412 h 326412"/>
              <a:gd name="connsiteX19" fmla="*/ 0 w 211931"/>
              <a:gd name="connsiteY19" fmla="*/ 266700 h 326412"/>
              <a:gd name="connsiteX20" fmla="*/ 15141 w 211931"/>
              <a:gd name="connsiteY20" fmla="*/ 326412 h 32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1931" h="326412">
                <a:moveTo>
                  <a:pt x="211931" y="0"/>
                </a:moveTo>
                <a:lnTo>
                  <a:pt x="185737" y="45244"/>
                </a:lnTo>
                <a:lnTo>
                  <a:pt x="169069" y="45244"/>
                </a:lnTo>
                <a:lnTo>
                  <a:pt x="154781" y="54769"/>
                </a:lnTo>
                <a:lnTo>
                  <a:pt x="154781" y="73819"/>
                </a:lnTo>
                <a:lnTo>
                  <a:pt x="145256" y="92869"/>
                </a:lnTo>
                <a:lnTo>
                  <a:pt x="128587" y="107156"/>
                </a:lnTo>
                <a:lnTo>
                  <a:pt x="107156" y="130969"/>
                </a:lnTo>
                <a:lnTo>
                  <a:pt x="88106" y="130969"/>
                </a:lnTo>
                <a:lnTo>
                  <a:pt x="64294" y="126206"/>
                </a:lnTo>
                <a:lnTo>
                  <a:pt x="57150" y="133350"/>
                </a:lnTo>
                <a:lnTo>
                  <a:pt x="59531" y="147637"/>
                </a:lnTo>
                <a:lnTo>
                  <a:pt x="66675" y="161925"/>
                </a:lnTo>
                <a:lnTo>
                  <a:pt x="61912" y="176212"/>
                </a:lnTo>
                <a:lnTo>
                  <a:pt x="33337" y="197644"/>
                </a:lnTo>
                <a:lnTo>
                  <a:pt x="21431" y="209550"/>
                </a:lnTo>
                <a:lnTo>
                  <a:pt x="16669" y="221456"/>
                </a:lnTo>
                <a:lnTo>
                  <a:pt x="19050" y="238125"/>
                </a:lnTo>
                <a:lnTo>
                  <a:pt x="0" y="252412"/>
                </a:lnTo>
                <a:lnTo>
                  <a:pt x="0" y="266700"/>
                </a:lnTo>
                <a:cubicBezTo>
                  <a:pt x="1587" y="276225"/>
                  <a:pt x="13554" y="316887"/>
                  <a:pt x="15141" y="32641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473" name="フリーフォーム 679">
            <a:extLst>
              <a:ext uri="{FF2B5EF4-FFF2-40B4-BE49-F238E27FC236}">
                <a16:creationId xmlns:a16="http://schemas.microsoft.com/office/drawing/2014/main" id="{88FC19B6-068F-45A9-BD3E-EEDC1776447E}"/>
              </a:ext>
            </a:extLst>
          </p:cNvPr>
          <p:cNvSpPr/>
          <p:nvPr/>
        </p:nvSpPr>
        <p:spPr>
          <a:xfrm>
            <a:off x="2624675" y="7572375"/>
            <a:ext cx="842963" cy="882650"/>
          </a:xfrm>
          <a:custGeom>
            <a:avLst/>
            <a:gdLst>
              <a:gd name="connsiteX0" fmla="*/ 895350 w 895350"/>
              <a:gd name="connsiteY0" fmla="*/ 1064419 h 1064419"/>
              <a:gd name="connsiteX1" fmla="*/ 847725 w 895350"/>
              <a:gd name="connsiteY1" fmla="*/ 1012032 h 1064419"/>
              <a:gd name="connsiteX2" fmla="*/ 826294 w 895350"/>
              <a:gd name="connsiteY2" fmla="*/ 1002507 h 1064419"/>
              <a:gd name="connsiteX3" fmla="*/ 804863 w 895350"/>
              <a:gd name="connsiteY3" fmla="*/ 992982 h 1064419"/>
              <a:gd name="connsiteX4" fmla="*/ 783431 w 895350"/>
              <a:gd name="connsiteY4" fmla="*/ 990600 h 1064419"/>
              <a:gd name="connsiteX5" fmla="*/ 747713 w 895350"/>
              <a:gd name="connsiteY5" fmla="*/ 978694 h 1064419"/>
              <a:gd name="connsiteX6" fmla="*/ 728663 w 895350"/>
              <a:gd name="connsiteY6" fmla="*/ 971550 h 1064419"/>
              <a:gd name="connsiteX7" fmla="*/ 728663 w 895350"/>
              <a:gd name="connsiteY7" fmla="*/ 971550 h 1064419"/>
              <a:gd name="connsiteX8" fmla="*/ 690563 w 895350"/>
              <a:gd name="connsiteY8" fmla="*/ 942975 h 1064419"/>
              <a:gd name="connsiteX9" fmla="*/ 671513 w 895350"/>
              <a:gd name="connsiteY9" fmla="*/ 938213 h 1064419"/>
              <a:gd name="connsiteX10" fmla="*/ 647700 w 895350"/>
              <a:gd name="connsiteY10" fmla="*/ 945357 h 1064419"/>
              <a:gd name="connsiteX11" fmla="*/ 638175 w 895350"/>
              <a:gd name="connsiteY11" fmla="*/ 942975 h 1064419"/>
              <a:gd name="connsiteX12" fmla="*/ 607219 w 895350"/>
              <a:gd name="connsiteY12" fmla="*/ 923925 h 1064419"/>
              <a:gd name="connsiteX13" fmla="*/ 607219 w 895350"/>
              <a:gd name="connsiteY13" fmla="*/ 909638 h 1064419"/>
              <a:gd name="connsiteX14" fmla="*/ 621506 w 895350"/>
              <a:gd name="connsiteY14" fmla="*/ 897732 h 1064419"/>
              <a:gd name="connsiteX15" fmla="*/ 631031 w 895350"/>
              <a:gd name="connsiteY15" fmla="*/ 883444 h 1064419"/>
              <a:gd name="connsiteX16" fmla="*/ 623888 w 895350"/>
              <a:gd name="connsiteY16" fmla="*/ 854869 h 1064419"/>
              <a:gd name="connsiteX17" fmla="*/ 621506 w 895350"/>
              <a:gd name="connsiteY17" fmla="*/ 842963 h 1064419"/>
              <a:gd name="connsiteX18" fmla="*/ 638175 w 895350"/>
              <a:gd name="connsiteY18" fmla="*/ 833438 h 1064419"/>
              <a:gd name="connsiteX19" fmla="*/ 635794 w 895350"/>
              <a:gd name="connsiteY19" fmla="*/ 819150 h 1064419"/>
              <a:gd name="connsiteX20" fmla="*/ 623888 w 895350"/>
              <a:gd name="connsiteY20" fmla="*/ 795338 h 1064419"/>
              <a:gd name="connsiteX21" fmla="*/ 623888 w 895350"/>
              <a:gd name="connsiteY21" fmla="*/ 776288 h 1064419"/>
              <a:gd name="connsiteX22" fmla="*/ 640556 w 895350"/>
              <a:gd name="connsiteY22" fmla="*/ 759619 h 1064419"/>
              <a:gd name="connsiteX23" fmla="*/ 654844 w 895350"/>
              <a:gd name="connsiteY23" fmla="*/ 747713 h 1064419"/>
              <a:gd name="connsiteX24" fmla="*/ 645319 w 895350"/>
              <a:gd name="connsiteY24" fmla="*/ 728663 h 1064419"/>
              <a:gd name="connsiteX25" fmla="*/ 621506 w 895350"/>
              <a:gd name="connsiteY25" fmla="*/ 726282 h 1064419"/>
              <a:gd name="connsiteX26" fmla="*/ 611981 w 895350"/>
              <a:gd name="connsiteY26" fmla="*/ 719138 h 1064419"/>
              <a:gd name="connsiteX27" fmla="*/ 602456 w 895350"/>
              <a:gd name="connsiteY27" fmla="*/ 702469 h 1064419"/>
              <a:gd name="connsiteX28" fmla="*/ 583406 w 895350"/>
              <a:gd name="connsiteY28" fmla="*/ 700088 h 1064419"/>
              <a:gd name="connsiteX29" fmla="*/ 573881 w 895350"/>
              <a:gd name="connsiteY29" fmla="*/ 702469 h 1064419"/>
              <a:gd name="connsiteX30" fmla="*/ 561975 w 895350"/>
              <a:gd name="connsiteY30" fmla="*/ 700088 h 1064419"/>
              <a:gd name="connsiteX31" fmla="*/ 554831 w 895350"/>
              <a:gd name="connsiteY31" fmla="*/ 685800 h 1064419"/>
              <a:gd name="connsiteX32" fmla="*/ 554831 w 895350"/>
              <a:gd name="connsiteY32" fmla="*/ 671513 h 1064419"/>
              <a:gd name="connsiteX33" fmla="*/ 554831 w 895350"/>
              <a:gd name="connsiteY33" fmla="*/ 654844 h 1064419"/>
              <a:gd name="connsiteX34" fmla="*/ 542925 w 895350"/>
              <a:gd name="connsiteY34" fmla="*/ 645319 h 1064419"/>
              <a:gd name="connsiteX35" fmla="*/ 526256 w 895350"/>
              <a:gd name="connsiteY35" fmla="*/ 640557 h 1064419"/>
              <a:gd name="connsiteX36" fmla="*/ 526256 w 895350"/>
              <a:gd name="connsiteY36" fmla="*/ 623888 h 1064419"/>
              <a:gd name="connsiteX37" fmla="*/ 509588 w 895350"/>
              <a:gd name="connsiteY37" fmla="*/ 604838 h 1064419"/>
              <a:gd name="connsiteX38" fmla="*/ 502444 w 895350"/>
              <a:gd name="connsiteY38" fmla="*/ 590550 h 1064419"/>
              <a:gd name="connsiteX39" fmla="*/ 497681 w 895350"/>
              <a:gd name="connsiteY39" fmla="*/ 576263 h 1064419"/>
              <a:gd name="connsiteX40" fmla="*/ 481013 w 895350"/>
              <a:gd name="connsiteY40" fmla="*/ 576263 h 1064419"/>
              <a:gd name="connsiteX41" fmla="*/ 471488 w 895350"/>
              <a:gd name="connsiteY41" fmla="*/ 585788 h 1064419"/>
              <a:gd name="connsiteX42" fmla="*/ 452438 w 895350"/>
              <a:gd name="connsiteY42" fmla="*/ 592932 h 1064419"/>
              <a:gd name="connsiteX43" fmla="*/ 428625 w 895350"/>
              <a:gd name="connsiteY43" fmla="*/ 590550 h 1064419"/>
              <a:gd name="connsiteX44" fmla="*/ 409575 w 895350"/>
              <a:gd name="connsiteY44" fmla="*/ 578644 h 1064419"/>
              <a:gd name="connsiteX45" fmla="*/ 395288 w 895350"/>
              <a:gd name="connsiteY45" fmla="*/ 559594 h 1064419"/>
              <a:gd name="connsiteX46" fmla="*/ 369094 w 895350"/>
              <a:gd name="connsiteY46" fmla="*/ 547688 h 1064419"/>
              <a:gd name="connsiteX47" fmla="*/ 357188 w 895350"/>
              <a:gd name="connsiteY47" fmla="*/ 528638 h 1064419"/>
              <a:gd name="connsiteX48" fmla="*/ 338138 w 895350"/>
              <a:gd name="connsiteY48" fmla="*/ 519113 h 1064419"/>
              <a:gd name="connsiteX49" fmla="*/ 319088 w 895350"/>
              <a:gd name="connsiteY49" fmla="*/ 507207 h 1064419"/>
              <a:gd name="connsiteX50" fmla="*/ 311944 w 895350"/>
              <a:gd name="connsiteY50" fmla="*/ 495300 h 1064419"/>
              <a:gd name="connsiteX51" fmla="*/ 311944 w 895350"/>
              <a:gd name="connsiteY51" fmla="*/ 478632 h 1064419"/>
              <a:gd name="connsiteX52" fmla="*/ 323850 w 895350"/>
              <a:gd name="connsiteY52" fmla="*/ 457200 h 1064419"/>
              <a:gd name="connsiteX53" fmla="*/ 307181 w 895350"/>
              <a:gd name="connsiteY53" fmla="*/ 440532 h 1064419"/>
              <a:gd name="connsiteX54" fmla="*/ 295275 w 895350"/>
              <a:gd name="connsiteY54" fmla="*/ 426244 h 1064419"/>
              <a:gd name="connsiteX55" fmla="*/ 283369 w 895350"/>
              <a:gd name="connsiteY55" fmla="*/ 404813 h 1064419"/>
              <a:gd name="connsiteX56" fmla="*/ 278606 w 895350"/>
              <a:gd name="connsiteY56" fmla="*/ 383382 h 1064419"/>
              <a:gd name="connsiteX57" fmla="*/ 273844 w 895350"/>
              <a:gd name="connsiteY57" fmla="*/ 354807 h 1064419"/>
              <a:gd name="connsiteX58" fmla="*/ 254794 w 895350"/>
              <a:gd name="connsiteY58" fmla="*/ 347663 h 1064419"/>
              <a:gd name="connsiteX59" fmla="*/ 247650 w 895350"/>
              <a:gd name="connsiteY59" fmla="*/ 335757 h 1064419"/>
              <a:gd name="connsiteX60" fmla="*/ 247650 w 895350"/>
              <a:gd name="connsiteY60" fmla="*/ 319088 h 1064419"/>
              <a:gd name="connsiteX61" fmla="*/ 252413 w 895350"/>
              <a:gd name="connsiteY61" fmla="*/ 295275 h 1064419"/>
              <a:gd name="connsiteX62" fmla="*/ 247650 w 895350"/>
              <a:gd name="connsiteY62" fmla="*/ 276225 h 1064419"/>
              <a:gd name="connsiteX63" fmla="*/ 230981 w 895350"/>
              <a:gd name="connsiteY63" fmla="*/ 264319 h 1064419"/>
              <a:gd name="connsiteX64" fmla="*/ 209550 w 895350"/>
              <a:gd name="connsiteY64" fmla="*/ 250032 h 1064419"/>
              <a:gd name="connsiteX65" fmla="*/ 192881 w 895350"/>
              <a:gd name="connsiteY65" fmla="*/ 233363 h 1064419"/>
              <a:gd name="connsiteX66" fmla="*/ 190500 w 895350"/>
              <a:gd name="connsiteY66" fmla="*/ 211932 h 1064419"/>
              <a:gd name="connsiteX67" fmla="*/ 190500 w 895350"/>
              <a:gd name="connsiteY67" fmla="*/ 195263 h 1064419"/>
              <a:gd name="connsiteX68" fmla="*/ 185738 w 895350"/>
              <a:gd name="connsiteY68" fmla="*/ 171450 h 1064419"/>
              <a:gd name="connsiteX69" fmla="*/ 173831 w 895350"/>
              <a:gd name="connsiteY69" fmla="*/ 159544 h 1064419"/>
              <a:gd name="connsiteX70" fmla="*/ 147638 w 895350"/>
              <a:gd name="connsiteY70" fmla="*/ 135732 h 1064419"/>
              <a:gd name="connsiteX71" fmla="*/ 130969 w 895350"/>
              <a:gd name="connsiteY71" fmla="*/ 116682 h 1064419"/>
              <a:gd name="connsiteX72" fmla="*/ 116681 w 895350"/>
              <a:gd name="connsiteY72" fmla="*/ 95250 h 1064419"/>
              <a:gd name="connsiteX73" fmla="*/ 97631 w 895350"/>
              <a:gd name="connsiteY73" fmla="*/ 80963 h 1064419"/>
              <a:gd name="connsiteX74" fmla="*/ 73819 w 895350"/>
              <a:gd name="connsiteY74" fmla="*/ 73819 h 1064419"/>
              <a:gd name="connsiteX75" fmla="*/ 61913 w 895350"/>
              <a:gd name="connsiteY75" fmla="*/ 59532 h 1064419"/>
              <a:gd name="connsiteX76" fmla="*/ 26194 w 895350"/>
              <a:gd name="connsiteY76" fmla="*/ 19050 h 1064419"/>
              <a:gd name="connsiteX77" fmla="*/ 0 w 895350"/>
              <a:gd name="connsiteY77" fmla="*/ 0 h 1064419"/>
              <a:gd name="connsiteX0" fmla="*/ 1197768 w 1197768"/>
              <a:gd name="connsiteY0" fmla="*/ 1226344 h 1226344"/>
              <a:gd name="connsiteX1" fmla="*/ 1150143 w 1197768"/>
              <a:gd name="connsiteY1" fmla="*/ 1173957 h 1226344"/>
              <a:gd name="connsiteX2" fmla="*/ 1128712 w 1197768"/>
              <a:gd name="connsiteY2" fmla="*/ 1164432 h 1226344"/>
              <a:gd name="connsiteX3" fmla="*/ 1107281 w 1197768"/>
              <a:gd name="connsiteY3" fmla="*/ 1154907 h 1226344"/>
              <a:gd name="connsiteX4" fmla="*/ 1085849 w 1197768"/>
              <a:gd name="connsiteY4" fmla="*/ 1152525 h 1226344"/>
              <a:gd name="connsiteX5" fmla="*/ 1050131 w 1197768"/>
              <a:gd name="connsiteY5" fmla="*/ 1140619 h 1226344"/>
              <a:gd name="connsiteX6" fmla="*/ 1031081 w 1197768"/>
              <a:gd name="connsiteY6" fmla="*/ 1133475 h 1226344"/>
              <a:gd name="connsiteX7" fmla="*/ 1031081 w 1197768"/>
              <a:gd name="connsiteY7" fmla="*/ 1133475 h 1226344"/>
              <a:gd name="connsiteX8" fmla="*/ 992981 w 1197768"/>
              <a:gd name="connsiteY8" fmla="*/ 1104900 h 1226344"/>
              <a:gd name="connsiteX9" fmla="*/ 973931 w 1197768"/>
              <a:gd name="connsiteY9" fmla="*/ 1100138 h 1226344"/>
              <a:gd name="connsiteX10" fmla="*/ 950118 w 1197768"/>
              <a:gd name="connsiteY10" fmla="*/ 1107282 h 1226344"/>
              <a:gd name="connsiteX11" fmla="*/ 940593 w 1197768"/>
              <a:gd name="connsiteY11" fmla="*/ 1104900 h 1226344"/>
              <a:gd name="connsiteX12" fmla="*/ 909637 w 1197768"/>
              <a:gd name="connsiteY12" fmla="*/ 1085850 h 1226344"/>
              <a:gd name="connsiteX13" fmla="*/ 909637 w 1197768"/>
              <a:gd name="connsiteY13" fmla="*/ 1071563 h 1226344"/>
              <a:gd name="connsiteX14" fmla="*/ 923924 w 1197768"/>
              <a:gd name="connsiteY14" fmla="*/ 1059657 h 1226344"/>
              <a:gd name="connsiteX15" fmla="*/ 933449 w 1197768"/>
              <a:gd name="connsiteY15" fmla="*/ 1045369 h 1226344"/>
              <a:gd name="connsiteX16" fmla="*/ 926306 w 1197768"/>
              <a:gd name="connsiteY16" fmla="*/ 1016794 h 1226344"/>
              <a:gd name="connsiteX17" fmla="*/ 923924 w 1197768"/>
              <a:gd name="connsiteY17" fmla="*/ 1004888 h 1226344"/>
              <a:gd name="connsiteX18" fmla="*/ 940593 w 1197768"/>
              <a:gd name="connsiteY18" fmla="*/ 995363 h 1226344"/>
              <a:gd name="connsiteX19" fmla="*/ 938212 w 1197768"/>
              <a:gd name="connsiteY19" fmla="*/ 981075 h 1226344"/>
              <a:gd name="connsiteX20" fmla="*/ 926306 w 1197768"/>
              <a:gd name="connsiteY20" fmla="*/ 957263 h 1226344"/>
              <a:gd name="connsiteX21" fmla="*/ 926306 w 1197768"/>
              <a:gd name="connsiteY21" fmla="*/ 938213 h 1226344"/>
              <a:gd name="connsiteX22" fmla="*/ 942974 w 1197768"/>
              <a:gd name="connsiteY22" fmla="*/ 921544 h 1226344"/>
              <a:gd name="connsiteX23" fmla="*/ 957262 w 1197768"/>
              <a:gd name="connsiteY23" fmla="*/ 909638 h 1226344"/>
              <a:gd name="connsiteX24" fmla="*/ 947737 w 1197768"/>
              <a:gd name="connsiteY24" fmla="*/ 890588 h 1226344"/>
              <a:gd name="connsiteX25" fmla="*/ 923924 w 1197768"/>
              <a:gd name="connsiteY25" fmla="*/ 888207 h 1226344"/>
              <a:gd name="connsiteX26" fmla="*/ 914399 w 1197768"/>
              <a:gd name="connsiteY26" fmla="*/ 881063 h 1226344"/>
              <a:gd name="connsiteX27" fmla="*/ 904874 w 1197768"/>
              <a:gd name="connsiteY27" fmla="*/ 864394 h 1226344"/>
              <a:gd name="connsiteX28" fmla="*/ 885824 w 1197768"/>
              <a:gd name="connsiteY28" fmla="*/ 862013 h 1226344"/>
              <a:gd name="connsiteX29" fmla="*/ 876299 w 1197768"/>
              <a:gd name="connsiteY29" fmla="*/ 864394 h 1226344"/>
              <a:gd name="connsiteX30" fmla="*/ 864393 w 1197768"/>
              <a:gd name="connsiteY30" fmla="*/ 862013 h 1226344"/>
              <a:gd name="connsiteX31" fmla="*/ 857249 w 1197768"/>
              <a:gd name="connsiteY31" fmla="*/ 847725 h 1226344"/>
              <a:gd name="connsiteX32" fmla="*/ 857249 w 1197768"/>
              <a:gd name="connsiteY32" fmla="*/ 833438 h 1226344"/>
              <a:gd name="connsiteX33" fmla="*/ 857249 w 1197768"/>
              <a:gd name="connsiteY33" fmla="*/ 816769 h 1226344"/>
              <a:gd name="connsiteX34" fmla="*/ 845343 w 1197768"/>
              <a:gd name="connsiteY34" fmla="*/ 807244 h 1226344"/>
              <a:gd name="connsiteX35" fmla="*/ 828674 w 1197768"/>
              <a:gd name="connsiteY35" fmla="*/ 802482 h 1226344"/>
              <a:gd name="connsiteX36" fmla="*/ 828674 w 1197768"/>
              <a:gd name="connsiteY36" fmla="*/ 785813 h 1226344"/>
              <a:gd name="connsiteX37" fmla="*/ 812006 w 1197768"/>
              <a:gd name="connsiteY37" fmla="*/ 766763 h 1226344"/>
              <a:gd name="connsiteX38" fmla="*/ 804862 w 1197768"/>
              <a:gd name="connsiteY38" fmla="*/ 752475 h 1226344"/>
              <a:gd name="connsiteX39" fmla="*/ 800099 w 1197768"/>
              <a:gd name="connsiteY39" fmla="*/ 738188 h 1226344"/>
              <a:gd name="connsiteX40" fmla="*/ 783431 w 1197768"/>
              <a:gd name="connsiteY40" fmla="*/ 738188 h 1226344"/>
              <a:gd name="connsiteX41" fmla="*/ 773906 w 1197768"/>
              <a:gd name="connsiteY41" fmla="*/ 747713 h 1226344"/>
              <a:gd name="connsiteX42" fmla="*/ 754856 w 1197768"/>
              <a:gd name="connsiteY42" fmla="*/ 754857 h 1226344"/>
              <a:gd name="connsiteX43" fmla="*/ 731043 w 1197768"/>
              <a:gd name="connsiteY43" fmla="*/ 752475 h 1226344"/>
              <a:gd name="connsiteX44" fmla="*/ 711993 w 1197768"/>
              <a:gd name="connsiteY44" fmla="*/ 740569 h 1226344"/>
              <a:gd name="connsiteX45" fmla="*/ 697706 w 1197768"/>
              <a:gd name="connsiteY45" fmla="*/ 721519 h 1226344"/>
              <a:gd name="connsiteX46" fmla="*/ 671512 w 1197768"/>
              <a:gd name="connsiteY46" fmla="*/ 709613 h 1226344"/>
              <a:gd name="connsiteX47" fmla="*/ 659606 w 1197768"/>
              <a:gd name="connsiteY47" fmla="*/ 690563 h 1226344"/>
              <a:gd name="connsiteX48" fmla="*/ 640556 w 1197768"/>
              <a:gd name="connsiteY48" fmla="*/ 681038 h 1226344"/>
              <a:gd name="connsiteX49" fmla="*/ 621506 w 1197768"/>
              <a:gd name="connsiteY49" fmla="*/ 669132 h 1226344"/>
              <a:gd name="connsiteX50" fmla="*/ 614362 w 1197768"/>
              <a:gd name="connsiteY50" fmla="*/ 657225 h 1226344"/>
              <a:gd name="connsiteX51" fmla="*/ 614362 w 1197768"/>
              <a:gd name="connsiteY51" fmla="*/ 640557 h 1226344"/>
              <a:gd name="connsiteX52" fmla="*/ 626268 w 1197768"/>
              <a:gd name="connsiteY52" fmla="*/ 619125 h 1226344"/>
              <a:gd name="connsiteX53" fmla="*/ 609599 w 1197768"/>
              <a:gd name="connsiteY53" fmla="*/ 602457 h 1226344"/>
              <a:gd name="connsiteX54" fmla="*/ 597693 w 1197768"/>
              <a:gd name="connsiteY54" fmla="*/ 588169 h 1226344"/>
              <a:gd name="connsiteX55" fmla="*/ 585787 w 1197768"/>
              <a:gd name="connsiteY55" fmla="*/ 566738 h 1226344"/>
              <a:gd name="connsiteX56" fmla="*/ 581024 w 1197768"/>
              <a:gd name="connsiteY56" fmla="*/ 545307 h 1226344"/>
              <a:gd name="connsiteX57" fmla="*/ 576262 w 1197768"/>
              <a:gd name="connsiteY57" fmla="*/ 516732 h 1226344"/>
              <a:gd name="connsiteX58" fmla="*/ 557212 w 1197768"/>
              <a:gd name="connsiteY58" fmla="*/ 509588 h 1226344"/>
              <a:gd name="connsiteX59" fmla="*/ 550068 w 1197768"/>
              <a:gd name="connsiteY59" fmla="*/ 497682 h 1226344"/>
              <a:gd name="connsiteX60" fmla="*/ 550068 w 1197768"/>
              <a:gd name="connsiteY60" fmla="*/ 481013 h 1226344"/>
              <a:gd name="connsiteX61" fmla="*/ 554831 w 1197768"/>
              <a:gd name="connsiteY61" fmla="*/ 457200 h 1226344"/>
              <a:gd name="connsiteX62" fmla="*/ 550068 w 1197768"/>
              <a:gd name="connsiteY62" fmla="*/ 438150 h 1226344"/>
              <a:gd name="connsiteX63" fmla="*/ 533399 w 1197768"/>
              <a:gd name="connsiteY63" fmla="*/ 426244 h 1226344"/>
              <a:gd name="connsiteX64" fmla="*/ 511968 w 1197768"/>
              <a:gd name="connsiteY64" fmla="*/ 411957 h 1226344"/>
              <a:gd name="connsiteX65" fmla="*/ 495299 w 1197768"/>
              <a:gd name="connsiteY65" fmla="*/ 395288 h 1226344"/>
              <a:gd name="connsiteX66" fmla="*/ 492918 w 1197768"/>
              <a:gd name="connsiteY66" fmla="*/ 373857 h 1226344"/>
              <a:gd name="connsiteX67" fmla="*/ 492918 w 1197768"/>
              <a:gd name="connsiteY67" fmla="*/ 357188 h 1226344"/>
              <a:gd name="connsiteX68" fmla="*/ 488156 w 1197768"/>
              <a:gd name="connsiteY68" fmla="*/ 333375 h 1226344"/>
              <a:gd name="connsiteX69" fmla="*/ 476249 w 1197768"/>
              <a:gd name="connsiteY69" fmla="*/ 321469 h 1226344"/>
              <a:gd name="connsiteX70" fmla="*/ 450056 w 1197768"/>
              <a:gd name="connsiteY70" fmla="*/ 297657 h 1226344"/>
              <a:gd name="connsiteX71" fmla="*/ 433387 w 1197768"/>
              <a:gd name="connsiteY71" fmla="*/ 278607 h 1226344"/>
              <a:gd name="connsiteX72" fmla="*/ 419099 w 1197768"/>
              <a:gd name="connsiteY72" fmla="*/ 257175 h 1226344"/>
              <a:gd name="connsiteX73" fmla="*/ 400049 w 1197768"/>
              <a:gd name="connsiteY73" fmla="*/ 242888 h 1226344"/>
              <a:gd name="connsiteX74" fmla="*/ 376237 w 1197768"/>
              <a:gd name="connsiteY74" fmla="*/ 235744 h 1226344"/>
              <a:gd name="connsiteX75" fmla="*/ 364331 w 1197768"/>
              <a:gd name="connsiteY75" fmla="*/ 221457 h 1226344"/>
              <a:gd name="connsiteX76" fmla="*/ 328612 w 1197768"/>
              <a:gd name="connsiteY76" fmla="*/ 180975 h 1226344"/>
              <a:gd name="connsiteX77" fmla="*/ 0 w 1197768"/>
              <a:gd name="connsiteY77" fmla="*/ 0 h 1226344"/>
              <a:gd name="connsiteX0" fmla="*/ 1197768 w 1197768"/>
              <a:gd name="connsiteY0" fmla="*/ 1226344 h 1226344"/>
              <a:gd name="connsiteX1" fmla="*/ 1150143 w 1197768"/>
              <a:gd name="connsiteY1" fmla="*/ 1173957 h 1226344"/>
              <a:gd name="connsiteX2" fmla="*/ 1128712 w 1197768"/>
              <a:gd name="connsiteY2" fmla="*/ 1164432 h 1226344"/>
              <a:gd name="connsiteX3" fmla="*/ 1107281 w 1197768"/>
              <a:gd name="connsiteY3" fmla="*/ 1154907 h 1226344"/>
              <a:gd name="connsiteX4" fmla="*/ 1085849 w 1197768"/>
              <a:gd name="connsiteY4" fmla="*/ 1152525 h 1226344"/>
              <a:gd name="connsiteX5" fmla="*/ 1050131 w 1197768"/>
              <a:gd name="connsiteY5" fmla="*/ 1140619 h 1226344"/>
              <a:gd name="connsiteX6" fmla="*/ 1031081 w 1197768"/>
              <a:gd name="connsiteY6" fmla="*/ 1133475 h 1226344"/>
              <a:gd name="connsiteX7" fmla="*/ 1031081 w 1197768"/>
              <a:gd name="connsiteY7" fmla="*/ 1133475 h 1226344"/>
              <a:gd name="connsiteX8" fmla="*/ 992981 w 1197768"/>
              <a:gd name="connsiteY8" fmla="*/ 1104900 h 1226344"/>
              <a:gd name="connsiteX9" fmla="*/ 973931 w 1197768"/>
              <a:gd name="connsiteY9" fmla="*/ 1100138 h 1226344"/>
              <a:gd name="connsiteX10" fmla="*/ 950118 w 1197768"/>
              <a:gd name="connsiteY10" fmla="*/ 1107282 h 1226344"/>
              <a:gd name="connsiteX11" fmla="*/ 940593 w 1197768"/>
              <a:gd name="connsiteY11" fmla="*/ 1104900 h 1226344"/>
              <a:gd name="connsiteX12" fmla="*/ 909637 w 1197768"/>
              <a:gd name="connsiteY12" fmla="*/ 1085850 h 1226344"/>
              <a:gd name="connsiteX13" fmla="*/ 909637 w 1197768"/>
              <a:gd name="connsiteY13" fmla="*/ 1071563 h 1226344"/>
              <a:gd name="connsiteX14" fmla="*/ 923924 w 1197768"/>
              <a:gd name="connsiteY14" fmla="*/ 1059657 h 1226344"/>
              <a:gd name="connsiteX15" fmla="*/ 933449 w 1197768"/>
              <a:gd name="connsiteY15" fmla="*/ 1045369 h 1226344"/>
              <a:gd name="connsiteX16" fmla="*/ 926306 w 1197768"/>
              <a:gd name="connsiteY16" fmla="*/ 1016794 h 1226344"/>
              <a:gd name="connsiteX17" fmla="*/ 923924 w 1197768"/>
              <a:gd name="connsiteY17" fmla="*/ 1004888 h 1226344"/>
              <a:gd name="connsiteX18" fmla="*/ 940593 w 1197768"/>
              <a:gd name="connsiteY18" fmla="*/ 995363 h 1226344"/>
              <a:gd name="connsiteX19" fmla="*/ 938212 w 1197768"/>
              <a:gd name="connsiteY19" fmla="*/ 981075 h 1226344"/>
              <a:gd name="connsiteX20" fmla="*/ 926306 w 1197768"/>
              <a:gd name="connsiteY20" fmla="*/ 957263 h 1226344"/>
              <a:gd name="connsiteX21" fmla="*/ 926306 w 1197768"/>
              <a:gd name="connsiteY21" fmla="*/ 938213 h 1226344"/>
              <a:gd name="connsiteX22" fmla="*/ 942974 w 1197768"/>
              <a:gd name="connsiteY22" fmla="*/ 921544 h 1226344"/>
              <a:gd name="connsiteX23" fmla="*/ 957262 w 1197768"/>
              <a:gd name="connsiteY23" fmla="*/ 909638 h 1226344"/>
              <a:gd name="connsiteX24" fmla="*/ 947737 w 1197768"/>
              <a:gd name="connsiteY24" fmla="*/ 890588 h 1226344"/>
              <a:gd name="connsiteX25" fmla="*/ 923924 w 1197768"/>
              <a:gd name="connsiteY25" fmla="*/ 888207 h 1226344"/>
              <a:gd name="connsiteX26" fmla="*/ 914399 w 1197768"/>
              <a:gd name="connsiteY26" fmla="*/ 881063 h 1226344"/>
              <a:gd name="connsiteX27" fmla="*/ 904874 w 1197768"/>
              <a:gd name="connsiteY27" fmla="*/ 864394 h 1226344"/>
              <a:gd name="connsiteX28" fmla="*/ 885824 w 1197768"/>
              <a:gd name="connsiteY28" fmla="*/ 862013 h 1226344"/>
              <a:gd name="connsiteX29" fmla="*/ 876299 w 1197768"/>
              <a:gd name="connsiteY29" fmla="*/ 864394 h 1226344"/>
              <a:gd name="connsiteX30" fmla="*/ 864393 w 1197768"/>
              <a:gd name="connsiteY30" fmla="*/ 862013 h 1226344"/>
              <a:gd name="connsiteX31" fmla="*/ 857249 w 1197768"/>
              <a:gd name="connsiteY31" fmla="*/ 847725 h 1226344"/>
              <a:gd name="connsiteX32" fmla="*/ 857249 w 1197768"/>
              <a:gd name="connsiteY32" fmla="*/ 833438 h 1226344"/>
              <a:gd name="connsiteX33" fmla="*/ 857249 w 1197768"/>
              <a:gd name="connsiteY33" fmla="*/ 816769 h 1226344"/>
              <a:gd name="connsiteX34" fmla="*/ 845343 w 1197768"/>
              <a:gd name="connsiteY34" fmla="*/ 807244 h 1226344"/>
              <a:gd name="connsiteX35" fmla="*/ 828674 w 1197768"/>
              <a:gd name="connsiteY35" fmla="*/ 802482 h 1226344"/>
              <a:gd name="connsiteX36" fmla="*/ 828674 w 1197768"/>
              <a:gd name="connsiteY36" fmla="*/ 785813 h 1226344"/>
              <a:gd name="connsiteX37" fmla="*/ 812006 w 1197768"/>
              <a:gd name="connsiteY37" fmla="*/ 766763 h 1226344"/>
              <a:gd name="connsiteX38" fmla="*/ 804862 w 1197768"/>
              <a:gd name="connsiteY38" fmla="*/ 752475 h 1226344"/>
              <a:gd name="connsiteX39" fmla="*/ 800099 w 1197768"/>
              <a:gd name="connsiteY39" fmla="*/ 738188 h 1226344"/>
              <a:gd name="connsiteX40" fmla="*/ 783431 w 1197768"/>
              <a:gd name="connsiteY40" fmla="*/ 738188 h 1226344"/>
              <a:gd name="connsiteX41" fmla="*/ 773906 w 1197768"/>
              <a:gd name="connsiteY41" fmla="*/ 747713 h 1226344"/>
              <a:gd name="connsiteX42" fmla="*/ 754856 w 1197768"/>
              <a:gd name="connsiteY42" fmla="*/ 754857 h 1226344"/>
              <a:gd name="connsiteX43" fmla="*/ 731043 w 1197768"/>
              <a:gd name="connsiteY43" fmla="*/ 752475 h 1226344"/>
              <a:gd name="connsiteX44" fmla="*/ 711993 w 1197768"/>
              <a:gd name="connsiteY44" fmla="*/ 740569 h 1226344"/>
              <a:gd name="connsiteX45" fmla="*/ 697706 w 1197768"/>
              <a:gd name="connsiteY45" fmla="*/ 721519 h 1226344"/>
              <a:gd name="connsiteX46" fmla="*/ 671512 w 1197768"/>
              <a:gd name="connsiteY46" fmla="*/ 709613 h 1226344"/>
              <a:gd name="connsiteX47" fmla="*/ 659606 w 1197768"/>
              <a:gd name="connsiteY47" fmla="*/ 690563 h 1226344"/>
              <a:gd name="connsiteX48" fmla="*/ 640556 w 1197768"/>
              <a:gd name="connsiteY48" fmla="*/ 681038 h 1226344"/>
              <a:gd name="connsiteX49" fmla="*/ 621506 w 1197768"/>
              <a:gd name="connsiteY49" fmla="*/ 669132 h 1226344"/>
              <a:gd name="connsiteX50" fmla="*/ 614362 w 1197768"/>
              <a:gd name="connsiteY50" fmla="*/ 657225 h 1226344"/>
              <a:gd name="connsiteX51" fmla="*/ 614362 w 1197768"/>
              <a:gd name="connsiteY51" fmla="*/ 640557 h 1226344"/>
              <a:gd name="connsiteX52" fmla="*/ 626268 w 1197768"/>
              <a:gd name="connsiteY52" fmla="*/ 619125 h 1226344"/>
              <a:gd name="connsiteX53" fmla="*/ 609599 w 1197768"/>
              <a:gd name="connsiteY53" fmla="*/ 602457 h 1226344"/>
              <a:gd name="connsiteX54" fmla="*/ 597693 w 1197768"/>
              <a:gd name="connsiteY54" fmla="*/ 588169 h 1226344"/>
              <a:gd name="connsiteX55" fmla="*/ 585787 w 1197768"/>
              <a:gd name="connsiteY55" fmla="*/ 566738 h 1226344"/>
              <a:gd name="connsiteX56" fmla="*/ 581024 w 1197768"/>
              <a:gd name="connsiteY56" fmla="*/ 545307 h 1226344"/>
              <a:gd name="connsiteX57" fmla="*/ 576262 w 1197768"/>
              <a:gd name="connsiteY57" fmla="*/ 516732 h 1226344"/>
              <a:gd name="connsiteX58" fmla="*/ 557212 w 1197768"/>
              <a:gd name="connsiteY58" fmla="*/ 509588 h 1226344"/>
              <a:gd name="connsiteX59" fmla="*/ 550068 w 1197768"/>
              <a:gd name="connsiteY59" fmla="*/ 497682 h 1226344"/>
              <a:gd name="connsiteX60" fmla="*/ 550068 w 1197768"/>
              <a:gd name="connsiteY60" fmla="*/ 481013 h 1226344"/>
              <a:gd name="connsiteX61" fmla="*/ 554831 w 1197768"/>
              <a:gd name="connsiteY61" fmla="*/ 457200 h 1226344"/>
              <a:gd name="connsiteX62" fmla="*/ 550068 w 1197768"/>
              <a:gd name="connsiteY62" fmla="*/ 438150 h 1226344"/>
              <a:gd name="connsiteX63" fmla="*/ 533399 w 1197768"/>
              <a:gd name="connsiteY63" fmla="*/ 426244 h 1226344"/>
              <a:gd name="connsiteX64" fmla="*/ 511968 w 1197768"/>
              <a:gd name="connsiteY64" fmla="*/ 411957 h 1226344"/>
              <a:gd name="connsiteX65" fmla="*/ 495299 w 1197768"/>
              <a:gd name="connsiteY65" fmla="*/ 395288 h 1226344"/>
              <a:gd name="connsiteX66" fmla="*/ 492918 w 1197768"/>
              <a:gd name="connsiteY66" fmla="*/ 373857 h 1226344"/>
              <a:gd name="connsiteX67" fmla="*/ 492918 w 1197768"/>
              <a:gd name="connsiteY67" fmla="*/ 357188 h 1226344"/>
              <a:gd name="connsiteX68" fmla="*/ 488156 w 1197768"/>
              <a:gd name="connsiteY68" fmla="*/ 333375 h 1226344"/>
              <a:gd name="connsiteX69" fmla="*/ 476249 w 1197768"/>
              <a:gd name="connsiteY69" fmla="*/ 321469 h 1226344"/>
              <a:gd name="connsiteX70" fmla="*/ 450056 w 1197768"/>
              <a:gd name="connsiteY70" fmla="*/ 297657 h 1226344"/>
              <a:gd name="connsiteX71" fmla="*/ 433387 w 1197768"/>
              <a:gd name="connsiteY71" fmla="*/ 278607 h 1226344"/>
              <a:gd name="connsiteX72" fmla="*/ 419099 w 1197768"/>
              <a:gd name="connsiteY72" fmla="*/ 257175 h 1226344"/>
              <a:gd name="connsiteX73" fmla="*/ 400049 w 1197768"/>
              <a:gd name="connsiteY73" fmla="*/ 242888 h 1226344"/>
              <a:gd name="connsiteX74" fmla="*/ 376237 w 1197768"/>
              <a:gd name="connsiteY74" fmla="*/ 235744 h 1226344"/>
              <a:gd name="connsiteX75" fmla="*/ 364331 w 1197768"/>
              <a:gd name="connsiteY75" fmla="*/ 221457 h 1226344"/>
              <a:gd name="connsiteX76" fmla="*/ 328612 w 1197768"/>
              <a:gd name="connsiteY76" fmla="*/ 180975 h 1226344"/>
              <a:gd name="connsiteX77" fmla="*/ 195262 w 1197768"/>
              <a:gd name="connsiteY77" fmla="*/ 107157 h 1226344"/>
              <a:gd name="connsiteX78" fmla="*/ 0 w 1197768"/>
              <a:gd name="connsiteY78" fmla="*/ 0 h 1226344"/>
              <a:gd name="connsiteX0" fmla="*/ 1197768 w 1197768"/>
              <a:gd name="connsiteY0" fmla="*/ 1226344 h 1226344"/>
              <a:gd name="connsiteX1" fmla="*/ 1150143 w 1197768"/>
              <a:gd name="connsiteY1" fmla="*/ 1173957 h 1226344"/>
              <a:gd name="connsiteX2" fmla="*/ 1128712 w 1197768"/>
              <a:gd name="connsiteY2" fmla="*/ 1164432 h 1226344"/>
              <a:gd name="connsiteX3" fmla="*/ 1107281 w 1197768"/>
              <a:gd name="connsiteY3" fmla="*/ 1154907 h 1226344"/>
              <a:gd name="connsiteX4" fmla="*/ 1085849 w 1197768"/>
              <a:gd name="connsiteY4" fmla="*/ 1152525 h 1226344"/>
              <a:gd name="connsiteX5" fmla="*/ 1050131 w 1197768"/>
              <a:gd name="connsiteY5" fmla="*/ 1140619 h 1226344"/>
              <a:gd name="connsiteX6" fmla="*/ 1031081 w 1197768"/>
              <a:gd name="connsiteY6" fmla="*/ 1133475 h 1226344"/>
              <a:gd name="connsiteX7" fmla="*/ 1031081 w 1197768"/>
              <a:gd name="connsiteY7" fmla="*/ 1133475 h 1226344"/>
              <a:gd name="connsiteX8" fmla="*/ 992981 w 1197768"/>
              <a:gd name="connsiteY8" fmla="*/ 1104900 h 1226344"/>
              <a:gd name="connsiteX9" fmla="*/ 973931 w 1197768"/>
              <a:gd name="connsiteY9" fmla="*/ 1100138 h 1226344"/>
              <a:gd name="connsiteX10" fmla="*/ 950118 w 1197768"/>
              <a:gd name="connsiteY10" fmla="*/ 1107282 h 1226344"/>
              <a:gd name="connsiteX11" fmla="*/ 940593 w 1197768"/>
              <a:gd name="connsiteY11" fmla="*/ 1104900 h 1226344"/>
              <a:gd name="connsiteX12" fmla="*/ 909637 w 1197768"/>
              <a:gd name="connsiteY12" fmla="*/ 1085850 h 1226344"/>
              <a:gd name="connsiteX13" fmla="*/ 909637 w 1197768"/>
              <a:gd name="connsiteY13" fmla="*/ 1071563 h 1226344"/>
              <a:gd name="connsiteX14" fmla="*/ 923924 w 1197768"/>
              <a:gd name="connsiteY14" fmla="*/ 1059657 h 1226344"/>
              <a:gd name="connsiteX15" fmla="*/ 933449 w 1197768"/>
              <a:gd name="connsiteY15" fmla="*/ 1045369 h 1226344"/>
              <a:gd name="connsiteX16" fmla="*/ 926306 w 1197768"/>
              <a:gd name="connsiteY16" fmla="*/ 1016794 h 1226344"/>
              <a:gd name="connsiteX17" fmla="*/ 923924 w 1197768"/>
              <a:gd name="connsiteY17" fmla="*/ 1004888 h 1226344"/>
              <a:gd name="connsiteX18" fmla="*/ 940593 w 1197768"/>
              <a:gd name="connsiteY18" fmla="*/ 995363 h 1226344"/>
              <a:gd name="connsiteX19" fmla="*/ 938212 w 1197768"/>
              <a:gd name="connsiteY19" fmla="*/ 981075 h 1226344"/>
              <a:gd name="connsiteX20" fmla="*/ 926306 w 1197768"/>
              <a:gd name="connsiteY20" fmla="*/ 957263 h 1226344"/>
              <a:gd name="connsiteX21" fmla="*/ 926306 w 1197768"/>
              <a:gd name="connsiteY21" fmla="*/ 938213 h 1226344"/>
              <a:gd name="connsiteX22" fmla="*/ 942974 w 1197768"/>
              <a:gd name="connsiteY22" fmla="*/ 921544 h 1226344"/>
              <a:gd name="connsiteX23" fmla="*/ 957262 w 1197768"/>
              <a:gd name="connsiteY23" fmla="*/ 909638 h 1226344"/>
              <a:gd name="connsiteX24" fmla="*/ 947737 w 1197768"/>
              <a:gd name="connsiteY24" fmla="*/ 890588 h 1226344"/>
              <a:gd name="connsiteX25" fmla="*/ 923924 w 1197768"/>
              <a:gd name="connsiteY25" fmla="*/ 888207 h 1226344"/>
              <a:gd name="connsiteX26" fmla="*/ 914399 w 1197768"/>
              <a:gd name="connsiteY26" fmla="*/ 881063 h 1226344"/>
              <a:gd name="connsiteX27" fmla="*/ 904874 w 1197768"/>
              <a:gd name="connsiteY27" fmla="*/ 864394 h 1226344"/>
              <a:gd name="connsiteX28" fmla="*/ 885824 w 1197768"/>
              <a:gd name="connsiteY28" fmla="*/ 862013 h 1226344"/>
              <a:gd name="connsiteX29" fmla="*/ 876299 w 1197768"/>
              <a:gd name="connsiteY29" fmla="*/ 864394 h 1226344"/>
              <a:gd name="connsiteX30" fmla="*/ 864393 w 1197768"/>
              <a:gd name="connsiteY30" fmla="*/ 862013 h 1226344"/>
              <a:gd name="connsiteX31" fmla="*/ 857249 w 1197768"/>
              <a:gd name="connsiteY31" fmla="*/ 847725 h 1226344"/>
              <a:gd name="connsiteX32" fmla="*/ 857249 w 1197768"/>
              <a:gd name="connsiteY32" fmla="*/ 833438 h 1226344"/>
              <a:gd name="connsiteX33" fmla="*/ 857249 w 1197768"/>
              <a:gd name="connsiteY33" fmla="*/ 816769 h 1226344"/>
              <a:gd name="connsiteX34" fmla="*/ 845343 w 1197768"/>
              <a:gd name="connsiteY34" fmla="*/ 807244 h 1226344"/>
              <a:gd name="connsiteX35" fmla="*/ 828674 w 1197768"/>
              <a:gd name="connsiteY35" fmla="*/ 802482 h 1226344"/>
              <a:gd name="connsiteX36" fmla="*/ 828674 w 1197768"/>
              <a:gd name="connsiteY36" fmla="*/ 785813 h 1226344"/>
              <a:gd name="connsiteX37" fmla="*/ 812006 w 1197768"/>
              <a:gd name="connsiteY37" fmla="*/ 766763 h 1226344"/>
              <a:gd name="connsiteX38" fmla="*/ 804862 w 1197768"/>
              <a:gd name="connsiteY38" fmla="*/ 752475 h 1226344"/>
              <a:gd name="connsiteX39" fmla="*/ 800099 w 1197768"/>
              <a:gd name="connsiteY39" fmla="*/ 738188 h 1226344"/>
              <a:gd name="connsiteX40" fmla="*/ 783431 w 1197768"/>
              <a:gd name="connsiteY40" fmla="*/ 738188 h 1226344"/>
              <a:gd name="connsiteX41" fmla="*/ 773906 w 1197768"/>
              <a:gd name="connsiteY41" fmla="*/ 747713 h 1226344"/>
              <a:gd name="connsiteX42" fmla="*/ 754856 w 1197768"/>
              <a:gd name="connsiteY42" fmla="*/ 754857 h 1226344"/>
              <a:gd name="connsiteX43" fmla="*/ 731043 w 1197768"/>
              <a:gd name="connsiteY43" fmla="*/ 752475 h 1226344"/>
              <a:gd name="connsiteX44" fmla="*/ 711993 w 1197768"/>
              <a:gd name="connsiteY44" fmla="*/ 740569 h 1226344"/>
              <a:gd name="connsiteX45" fmla="*/ 697706 w 1197768"/>
              <a:gd name="connsiteY45" fmla="*/ 721519 h 1226344"/>
              <a:gd name="connsiteX46" fmla="*/ 671512 w 1197768"/>
              <a:gd name="connsiteY46" fmla="*/ 709613 h 1226344"/>
              <a:gd name="connsiteX47" fmla="*/ 659606 w 1197768"/>
              <a:gd name="connsiteY47" fmla="*/ 690563 h 1226344"/>
              <a:gd name="connsiteX48" fmla="*/ 640556 w 1197768"/>
              <a:gd name="connsiteY48" fmla="*/ 681038 h 1226344"/>
              <a:gd name="connsiteX49" fmla="*/ 621506 w 1197768"/>
              <a:gd name="connsiteY49" fmla="*/ 669132 h 1226344"/>
              <a:gd name="connsiteX50" fmla="*/ 614362 w 1197768"/>
              <a:gd name="connsiteY50" fmla="*/ 657225 h 1226344"/>
              <a:gd name="connsiteX51" fmla="*/ 614362 w 1197768"/>
              <a:gd name="connsiteY51" fmla="*/ 640557 h 1226344"/>
              <a:gd name="connsiteX52" fmla="*/ 626268 w 1197768"/>
              <a:gd name="connsiteY52" fmla="*/ 619125 h 1226344"/>
              <a:gd name="connsiteX53" fmla="*/ 609599 w 1197768"/>
              <a:gd name="connsiteY53" fmla="*/ 602457 h 1226344"/>
              <a:gd name="connsiteX54" fmla="*/ 597693 w 1197768"/>
              <a:gd name="connsiteY54" fmla="*/ 588169 h 1226344"/>
              <a:gd name="connsiteX55" fmla="*/ 585787 w 1197768"/>
              <a:gd name="connsiteY55" fmla="*/ 566738 h 1226344"/>
              <a:gd name="connsiteX56" fmla="*/ 581024 w 1197768"/>
              <a:gd name="connsiteY56" fmla="*/ 545307 h 1226344"/>
              <a:gd name="connsiteX57" fmla="*/ 576262 w 1197768"/>
              <a:gd name="connsiteY57" fmla="*/ 516732 h 1226344"/>
              <a:gd name="connsiteX58" fmla="*/ 557212 w 1197768"/>
              <a:gd name="connsiteY58" fmla="*/ 509588 h 1226344"/>
              <a:gd name="connsiteX59" fmla="*/ 550068 w 1197768"/>
              <a:gd name="connsiteY59" fmla="*/ 497682 h 1226344"/>
              <a:gd name="connsiteX60" fmla="*/ 550068 w 1197768"/>
              <a:gd name="connsiteY60" fmla="*/ 481013 h 1226344"/>
              <a:gd name="connsiteX61" fmla="*/ 554831 w 1197768"/>
              <a:gd name="connsiteY61" fmla="*/ 457200 h 1226344"/>
              <a:gd name="connsiteX62" fmla="*/ 550068 w 1197768"/>
              <a:gd name="connsiteY62" fmla="*/ 438150 h 1226344"/>
              <a:gd name="connsiteX63" fmla="*/ 533399 w 1197768"/>
              <a:gd name="connsiteY63" fmla="*/ 426244 h 1226344"/>
              <a:gd name="connsiteX64" fmla="*/ 511968 w 1197768"/>
              <a:gd name="connsiteY64" fmla="*/ 411957 h 1226344"/>
              <a:gd name="connsiteX65" fmla="*/ 495299 w 1197768"/>
              <a:gd name="connsiteY65" fmla="*/ 395288 h 1226344"/>
              <a:gd name="connsiteX66" fmla="*/ 492918 w 1197768"/>
              <a:gd name="connsiteY66" fmla="*/ 373857 h 1226344"/>
              <a:gd name="connsiteX67" fmla="*/ 492918 w 1197768"/>
              <a:gd name="connsiteY67" fmla="*/ 357188 h 1226344"/>
              <a:gd name="connsiteX68" fmla="*/ 488156 w 1197768"/>
              <a:gd name="connsiteY68" fmla="*/ 333375 h 1226344"/>
              <a:gd name="connsiteX69" fmla="*/ 476249 w 1197768"/>
              <a:gd name="connsiteY69" fmla="*/ 321469 h 1226344"/>
              <a:gd name="connsiteX70" fmla="*/ 450056 w 1197768"/>
              <a:gd name="connsiteY70" fmla="*/ 297657 h 1226344"/>
              <a:gd name="connsiteX71" fmla="*/ 433387 w 1197768"/>
              <a:gd name="connsiteY71" fmla="*/ 278607 h 1226344"/>
              <a:gd name="connsiteX72" fmla="*/ 419099 w 1197768"/>
              <a:gd name="connsiteY72" fmla="*/ 257175 h 1226344"/>
              <a:gd name="connsiteX73" fmla="*/ 400049 w 1197768"/>
              <a:gd name="connsiteY73" fmla="*/ 242888 h 1226344"/>
              <a:gd name="connsiteX74" fmla="*/ 376237 w 1197768"/>
              <a:gd name="connsiteY74" fmla="*/ 235744 h 1226344"/>
              <a:gd name="connsiteX75" fmla="*/ 364331 w 1197768"/>
              <a:gd name="connsiteY75" fmla="*/ 221457 h 1226344"/>
              <a:gd name="connsiteX76" fmla="*/ 328612 w 1197768"/>
              <a:gd name="connsiteY76" fmla="*/ 180975 h 1226344"/>
              <a:gd name="connsiteX77" fmla="*/ 173831 w 1197768"/>
              <a:gd name="connsiteY77" fmla="*/ 109538 h 1226344"/>
              <a:gd name="connsiteX78" fmla="*/ 0 w 1197768"/>
              <a:gd name="connsiteY78" fmla="*/ 0 h 1226344"/>
              <a:gd name="connsiteX0" fmla="*/ 1197768 w 1197768"/>
              <a:gd name="connsiteY0" fmla="*/ 1226344 h 1226344"/>
              <a:gd name="connsiteX1" fmla="*/ 1150143 w 1197768"/>
              <a:gd name="connsiteY1" fmla="*/ 1173957 h 1226344"/>
              <a:gd name="connsiteX2" fmla="*/ 1128712 w 1197768"/>
              <a:gd name="connsiteY2" fmla="*/ 1164432 h 1226344"/>
              <a:gd name="connsiteX3" fmla="*/ 1107281 w 1197768"/>
              <a:gd name="connsiteY3" fmla="*/ 1154907 h 1226344"/>
              <a:gd name="connsiteX4" fmla="*/ 1085849 w 1197768"/>
              <a:gd name="connsiteY4" fmla="*/ 1152525 h 1226344"/>
              <a:gd name="connsiteX5" fmla="*/ 1050131 w 1197768"/>
              <a:gd name="connsiteY5" fmla="*/ 1140619 h 1226344"/>
              <a:gd name="connsiteX6" fmla="*/ 1031081 w 1197768"/>
              <a:gd name="connsiteY6" fmla="*/ 1133475 h 1226344"/>
              <a:gd name="connsiteX7" fmla="*/ 1031081 w 1197768"/>
              <a:gd name="connsiteY7" fmla="*/ 1133475 h 1226344"/>
              <a:gd name="connsiteX8" fmla="*/ 992981 w 1197768"/>
              <a:gd name="connsiteY8" fmla="*/ 1104900 h 1226344"/>
              <a:gd name="connsiteX9" fmla="*/ 973931 w 1197768"/>
              <a:gd name="connsiteY9" fmla="*/ 1100138 h 1226344"/>
              <a:gd name="connsiteX10" fmla="*/ 950118 w 1197768"/>
              <a:gd name="connsiteY10" fmla="*/ 1107282 h 1226344"/>
              <a:gd name="connsiteX11" fmla="*/ 940593 w 1197768"/>
              <a:gd name="connsiteY11" fmla="*/ 1104900 h 1226344"/>
              <a:gd name="connsiteX12" fmla="*/ 909637 w 1197768"/>
              <a:gd name="connsiteY12" fmla="*/ 1085850 h 1226344"/>
              <a:gd name="connsiteX13" fmla="*/ 909637 w 1197768"/>
              <a:gd name="connsiteY13" fmla="*/ 1071563 h 1226344"/>
              <a:gd name="connsiteX14" fmla="*/ 923924 w 1197768"/>
              <a:gd name="connsiteY14" fmla="*/ 1059657 h 1226344"/>
              <a:gd name="connsiteX15" fmla="*/ 933449 w 1197768"/>
              <a:gd name="connsiteY15" fmla="*/ 1045369 h 1226344"/>
              <a:gd name="connsiteX16" fmla="*/ 926306 w 1197768"/>
              <a:gd name="connsiteY16" fmla="*/ 1016794 h 1226344"/>
              <a:gd name="connsiteX17" fmla="*/ 923924 w 1197768"/>
              <a:gd name="connsiteY17" fmla="*/ 1004888 h 1226344"/>
              <a:gd name="connsiteX18" fmla="*/ 940593 w 1197768"/>
              <a:gd name="connsiteY18" fmla="*/ 995363 h 1226344"/>
              <a:gd name="connsiteX19" fmla="*/ 938212 w 1197768"/>
              <a:gd name="connsiteY19" fmla="*/ 981075 h 1226344"/>
              <a:gd name="connsiteX20" fmla="*/ 926306 w 1197768"/>
              <a:gd name="connsiteY20" fmla="*/ 957263 h 1226344"/>
              <a:gd name="connsiteX21" fmla="*/ 926306 w 1197768"/>
              <a:gd name="connsiteY21" fmla="*/ 938213 h 1226344"/>
              <a:gd name="connsiteX22" fmla="*/ 942974 w 1197768"/>
              <a:gd name="connsiteY22" fmla="*/ 921544 h 1226344"/>
              <a:gd name="connsiteX23" fmla="*/ 957262 w 1197768"/>
              <a:gd name="connsiteY23" fmla="*/ 909638 h 1226344"/>
              <a:gd name="connsiteX24" fmla="*/ 947737 w 1197768"/>
              <a:gd name="connsiteY24" fmla="*/ 890588 h 1226344"/>
              <a:gd name="connsiteX25" fmla="*/ 923924 w 1197768"/>
              <a:gd name="connsiteY25" fmla="*/ 888207 h 1226344"/>
              <a:gd name="connsiteX26" fmla="*/ 914399 w 1197768"/>
              <a:gd name="connsiteY26" fmla="*/ 881063 h 1226344"/>
              <a:gd name="connsiteX27" fmla="*/ 904874 w 1197768"/>
              <a:gd name="connsiteY27" fmla="*/ 864394 h 1226344"/>
              <a:gd name="connsiteX28" fmla="*/ 885824 w 1197768"/>
              <a:gd name="connsiteY28" fmla="*/ 862013 h 1226344"/>
              <a:gd name="connsiteX29" fmla="*/ 876299 w 1197768"/>
              <a:gd name="connsiteY29" fmla="*/ 864394 h 1226344"/>
              <a:gd name="connsiteX30" fmla="*/ 864393 w 1197768"/>
              <a:gd name="connsiteY30" fmla="*/ 862013 h 1226344"/>
              <a:gd name="connsiteX31" fmla="*/ 857249 w 1197768"/>
              <a:gd name="connsiteY31" fmla="*/ 847725 h 1226344"/>
              <a:gd name="connsiteX32" fmla="*/ 857249 w 1197768"/>
              <a:gd name="connsiteY32" fmla="*/ 833438 h 1226344"/>
              <a:gd name="connsiteX33" fmla="*/ 857249 w 1197768"/>
              <a:gd name="connsiteY33" fmla="*/ 816769 h 1226344"/>
              <a:gd name="connsiteX34" fmla="*/ 845343 w 1197768"/>
              <a:gd name="connsiteY34" fmla="*/ 807244 h 1226344"/>
              <a:gd name="connsiteX35" fmla="*/ 828674 w 1197768"/>
              <a:gd name="connsiteY35" fmla="*/ 802482 h 1226344"/>
              <a:gd name="connsiteX36" fmla="*/ 828674 w 1197768"/>
              <a:gd name="connsiteY36" fmla="*/ 785813 h 1226344"/>
              <a:gd name="connsiteX37" fmla="*/ 812006 w 1197768"/>
              <a:gd name="connsiteY37" fmla="*/ 766763 h 1226344"/>
              <a:gd name="connsiteX38" fmla="*/ 804862 w 1197768"/>
              <a:gd name="connsiteY38" fmla="*/ 752475 h 1226344"/>
              <a:gd name="connsiteX39" fmla="*/ 800099 w 1197768"/>
              <a:gd name="connsiteY39" fmla="*/ 738188 h 1226344"/>
              <a:gd name="connsiteX40" fmla="*/ 783431 w 1197768"/>
              <a:gd name="connsiteY40" fmla="*/ 738188 h 1226344"/>
              <a:gd name="connsiteX41" fmla="*/ 773906 w 1197768"/>
              <a:gd name="connsiteY41" fmla="*/ 747713 h 1226344"/>
              <a:gd name="connsiteX42" fmla="*/ 754856 w 1197768"/>
              <a:gd name="connsiteY42" fmla="*/ 754857 h 1226344"/>
              <a:gd name="connsiteX43" fmla="*/ 731043 w 1197768"/>
              <a:gd name="connsiteY43" fmla="*/ 752475 h 1226344"/>
              <a:gd name="connsiteX44" fmla="*/ 711993 w 1197768"/>
              <a:gd name="connsiteY44" fmla="*/ 740569 h 1226344"/>
              <a:gd name="connsiteX45" fmla="*/ 697706 w 1197768"/>
              <a:gd name="connsiteY45" fmla="*/ 721519 h 1226344"/>
              <a:gd name="connsiteX46" fmla="*/ 671512 w 1197768"/>
              <a:gd name="connsiteY46" fmla="*/ 709613 h 1226344"/>
              <a:gd name="connsiteX47" fmla="*/ 659606 w 1197768"/>
              <a:gd name="connsiteY47" fmla="*/ 690563 h 1226344"/>
              <a:gd name="connsiteX48" fmla="*/ 640556 w 1197768"/>
              <a:gd name="connsiteY48" fmla="*/ 681038 h 1226344"/>
              <a:gd name="connsiteX49" fmla="*/ 621506 w 1197768"/>
              <a:gd name="connsiteY49" fmla="*/ 669132 h 1226344"/>
              <a:gd name="connsiteX50" fmla="*/ 614362 w 1197768"/>
              <a:gd name="connsiteY50" fmla="*/ 657225 h 1226344"/>
              <a:gd name="connsiteX51" fmla="*/ 614362 w 1197768"/>
              <a:gd name="connsiteY51" fmla="*/ 640557 h 1226344"/>
              <a:gd name="connsiteX52" fmla="*/ 626268 w 1197768"/>
              <a:gd name="connsiteY52" fmla="*/ 619125 h 1226344"/>
              <a:gd name="connsiteX53" fmla="*/ 609599 w 1197768"/>
              <a:gd name="connsiteY53" fmla="*/ 602457 h 1226344"/>
              <a:gd name="connsiteX54" fmla="*/ 597693 w 1197768"/>
              <a:gd name="connsiteY54" fmla="*/ 588169 h 1226344"/>
              <a:gd name="connsiteX55" fmla="*/ 585787 w 1197768"/>
              <a:gd name="connsiteY55" fmla="*/ 566738 h 1226344"/>
              <a:gd name="connsiteX56" fmla="*/ 581024 w 1197768"/>
              <a:gd name="connsiteY56" fmla="*/ 545307 h 1226344"/>
              <a:gd name="connsiteX57" fmla="*/ 576262 w 1197768"/>
              <a:gd name="connsiteY57" fmla="*/ 516732 h 1226344"/>
              <a:gd name="connsiteX58" fmla="*/ 557212 w 1197768"/>
              <a:gd name="connsiteY58" fmla="*/ 509588 h 1226344"/>
              <a:gd name="connsiteX59" fmla="*/ 550068 w 1197768"/>
              <a:gd name="connsiteY59" fmla="*/ 497682 h 1226344"/>
              <a:gd name="connsiteX60" fmla="*/ 550068 w 1197768"/>
              <a:gd name="connsiteY60" fmla="*/ 481013 h 1226344"/>
              <a:gd name="connsiteX61" fmla="*/ 554831 w 1197768"/>
              <a:gd name="connsiteY61" fmla="*/ 457200 h 1226344"/>
              <a:gd name="connsiteX62" fmla="*/ 550068 w 1197768"/>
              <a:gd name="connsiteY62" fmla="*/ 438150 h 1226344"/>
              <a:gd name="connsiteX63" fmla="*/ 533399 w 1197768"/>
              <a:gd name="connsiteY63" fmla="*/ 426244 h 1226344"/>
              <a:gd name="connsiteX64" fmla="*/ 511968 w 1197768"/>
              <a:gd name="connsiteY64" fmla="*/ 411957 h 1226344"/>
              <a:gd name="connsiteX65" fmla="*/ 495299 w 1197768"/>
              <a:gd name="connsiteY65" fmla="*/ 395288 h 1226344"/>
              <a:gd name="connsiteX66" fmla="*/ 492918 w 1197768"/>
              <a:gd name="connsiteY66" fmla="*/ 373857 h 1226344"/>
              <a:gd name="connsiteX67" fmla="*/ 492918 w 1197768"/>
              <a:gd name="connsiteY67" fmla="*/ 357188 h 1226344"/>
              <a:gd name="connsiteX68" fmla="*/ 488156 w 1197768"/>
              <a:gd name="connsiteY68" fmla="*/ 333375 h 1226344"/>
              <a:gd name="connsiteX69" fmla="*/ 476249 w 1197768"/>
              <a:gd name="connsiteY69" fmla="*/ 321469 h 1226344"/>
              <a:gd name="connsiteX70" fmla="*/ 450056 w 1197768"/>
              <a:gd name="connsiteY70" fmla="*/ 297657 h 1226344"/>
              <a:gd name="connsiteX71" fmla="*/ 433387 w 1197768"/>
              <a:gd name="connsiteY71" fmla="*/ 278607 h 1226344"/>
              <a:gd name="connsiteX72" fmla="*/ 419099 w 1197768"/>
              <a:gd name="connsiteY72" fmla="*/ 257175 h 1226344"/>
              <a:gd name="connsiteX73" fmla="*/ 400049 w 1197768"/>
              <a:gd name="connsiteY73" fmla="*/ 242888 h 1226344"/>
              <a:gd name="connsiteX74" fmla="*/ 376237 w 1197768"/>
              <a:gd name="connsiteY74" fmla="*/ 235744 h 1226344"/>
              <a:gd name="connsiteX75" fmla="*/ 364331 w 1197768"/>
              <a:gd name="connsiteY75" fmla="*/ 221457 h 1226344"/>
              <a:gd name="connsiteX76" fmla="*/ 328612 w 1197768"/>
              <a:gd name="connsiteY76" fmla="*/ 180975 h 1226344"/>
              <a:gd name="connsiteX77" fmla="*/ 271462 w 1197768"/>
              <a:gd name="connsiteY77" fmla="*/ 157163 h 1226344"/>
              <a:gd name="connsiteX78" fmla="*/ 173831 w 1197768"/>
              <a:gd name="connsiteY78" fmla="*/ 109538 h 1226344"/>
              <a:gd name="connsiteX79" fmla="*/ 0 w 1197768"/>
              <a:gd name="connsiteY79" fmla="*/ 0 h 1226344"/>
              <a:gd name="connsiteX0" fmla="*/ 1197768 w 1197768"/>
              <a:gd name="connsiteY0" fmla="*/ 1226344 h 1226344"/>
              <a:gd name="connsiteX1" fmla="*/ 1150143 w 1197768"/>
              <a:gd name="connsiteY1" fmla="*/ 1173957 h 1226344"/>
              <a:gd name="connsiteX2" fmla="*/ 1128712 w 1197768"/>
              <a:gd name="connsiteY2" fmla="*/ 1164432 h 1226344"/>
              <a:gd name="connsiteX3" fmla="*/ 1107281 w 1197768"/>
              <a:gd name="connsiteY3" fmla="*/ 1154907 h 1226344"/>
              <a:gd name="connsiteX4" fmla="*/ 1085849 w 1197768"/>
              <a:gd name="connsiteY4" fmla="*/ 1152525 h 1226344"/>
              <a:gd name="connsiteX5" fmla="*/ 1050131 w 1197768"/>
              <a:gd name="connsiteY5" fmla="*/ 1140619 h 1226344"/>
              <a:gd name="connsiteX6" fmla="*/ 1031081 w 1197768"/>
              <a:gd name="connsiteY6" fmla="*/ 1133475 h 1226344"/>
              <a:gd name="connsiteX7" fmla="*/ 1031081 w 1197768"/>
              <a:gd name="connsiteY7" fmla="*/ 1133475 h 1226344"/>
              <a:gd name="connsiteX8" fmla="*/ 992981 w 1197768"/>
              <a:gd name="connsiteY8" fmla="*/ 1104900 h 1226344"/>
              <a:gd name="connsiteX9" fmla="*/ 973931 w 1197768"/>
              <a:gd name="connsiteY9" fmla="*/ 1100138 h 1226344"/>
              <a:gd name="connsiteX10" fmla="*/ 950118 w 1197768"/>
              <a:gd name="connsiteY10" fmla="*/ 1107282 h 1226344"/>
              <a:gd name="connsiteX11" fmla="*/ 940593 w 1197768"/>
              <a:gd name="connsiteY11" fmla="*/ 1104900 h 1226344"/>
              <a:gd name="connsiteX12" fmla="*/ 909637 w 1197768"/>
              <a:gd name="connsiteY12" fmla="*/ 1085850 h 1226344"/>
              <a:gd name="connsiteX13" fmla="*/ 909637 w 1197768"/>
              <a:gd name="connsiteY13" fmla="*/ 1071563 h 1226344"/>
              <a:gd name="connsiteX14" fmla="*/ 923924 w 1197768"/>
              <a:gd name="connsiteY14" fmla="*/ 1059657 h 1226344"/>
              <a:gd name="connsiteX15" fmla="*/ 933449 w 1197768"/>
              <a:gd name="connsiteY15" fmla="*/ 1045369 h 1226344"/>
              <a:gd name="connsiteX16" fmla="*/ 926306 w 1197768"/>
              <a:gd name="connsiteY16" fmla="*/ 1016794 h 1226344"/>
              <a:gd name="connsiteX17" fmla="*/ 923924 w 1197768"/>
              <a:gd name="connsiteY17" fmla="*/ 1004888 h 1226344"/>
              <a:gd name="connsiteX18" fmla="*/ 940593 w 1197768"/>
              <a:gd name="connsiteY18" fmla="*/ 995363 h 1226344"/>
              <a:gd name="connsiteX19" fmla="*/ 938212 w 1197768"/>
              <a:gd name="connsiteY19" fmla="*/ 981075 h 1226344"/>
              <a:gd name="connsiteX20" fmla="*/ 926306 w 1197768"/>
              <a:gd name="connsiteY20" fmla="*/ 957263 h 1226344"/>
              <a:gd name="connsiteX21" fmla="*/ 926306 w 1197768"/>
              <a:gd name="connsiteY21" fmla="*/ 938213 h 1226344"/>
              <a:gd name="connsiteX22" fmla="*/ 942974 w 1197768"/>
              <a:gd name="connsiteY22" fmla="*/ 921544 h 1226344"/>
              <a:gd name="connsiteX23" fmla="*/ 957262 w 1197768"/>
              <a:gd name="connsiteY23" fmla="*/ 909638 h 1226344"/>
              <a:gd name="connsiteX24" fmla="*/ 947737 w 1197768"/>
              <a:gd name="connsiteY24" fmla="*/ 890588 h 1226344"/>
              <a:gd name="connsiteX25" fmla="*/ 923924 w 1197768"/>
              <a:gd name="connsiteY25" fmla="*/ 888207 h 1226344"/>
              <a:gd name="connsiteX26" fmla="*/ 914399 w 1197768"/>
              <a:gd name="connsiteY26" fmla="*/ 881063 h 1226344"/>
              <a:gd name="connsiteX27" fmla="*/ 904874 w 1197768"/>
              <a:gd name="connsiteY27" fmla="*/ 864394 h 1226344"/>
              <a:gd name="connsiteX28" fmla="*/ 885824 w 1197768"/>
              <a:gd name="connsiteY28" fmla="*/ 862013 h 1226344"/>
              <a:gd name="connsiteX29" fmla="*/ 876299 w 1197768"/>
              <a:gd name="connsiteY29" fmla="*/ 864394 h 1226344"/>
              <a:gd name="connsiteX30" fmla="*/ 864393 w 1197768"/>
              <a:gd name="connsiteY30" fmla="*/ 862013 h 1226344"/>
              <a:gd name="connsiteX31" fmla="*/ 857249 w 1197768"/>
              <a:gd name="connsiteY31" fmla="*/ 847725 h 1226344"/>
              <a:gd name="connsiteX32" fmla="*/ 857249 w 1197768"/>
              <a:gd name="connsiteY32" fmla="*/ 833438 h 1226344"/>
              <a:gd name="connsiteX33" fmla="*/ 857249 w 1197768"/>
              <a:gd name="connsiteY33" fmla="*/ 816769 h 1226344"/>
              <a:gd name="connsiteX34" fmla="*/ 845343 w 1197768"/>
              <a:gd name="connsiteY34" fmla="*/ 807244 h 1226344"/>
              <a:gd name="connsiteX35" fmla="*/ 828674 w 1197768"/>
              <a:gd name="connsiteY35" fmla="*/ 802482 h 1226344"/>
              <a:gd name="connsiteX36" fmla="*/ 828674 w 1197768"/>
              <a:gd name="connsiteY36" fmla="*/ 785813 h 1226344"/>
              <a:gd name="connsiteX37" fmla="*/ 812006 w 1197768"/>
              <a:gd name="connsiteY37" fmla="*/ 766763 h 1226344"/>
              <a:gd name="connsiteX38" fmla="*/ 804862 w 1197768"/>
              <a:gd name="connsiteY38" fmla="*/ 752475 h 1226344"/>
              <a:gd name="connsiteX39" fmla="*/ 800099 w 1197768"/>
              <a:gd name="connsiteY39" fmla="*/ 738188 h 1226344"/>
              <a:gd name="connsiteX40" fmla="*/ 783431 w 1197768"/>
              <a:gd name="connsiteY40" fmla="*/ 738188 h 1226344"/>
              <a:gd name="connsiteX41" fmla="*/ 773906 w 1197768"/>
              <a:gd name="connsiteY41" fmla="*/ 747713 h 1226344"/>
              <a:gd name="connsiteX42" fmla="*/ 754856 w 1197768"/>
              <a:gd name="connsiteY42" fmla="*/ 754857 h 1226344"/>
              <a:gd name="connsiteX43" fmla="*/ 731043 w 1197768"/>
              <a:gd name="connsiteY43" fmla="*/ 752475 h 1226344"/>
              <a:gd name="connsiteX44" fmla="*/ 711993 w 1197768"/>
              <a:gd name="connsiteY44" fmla="*/ 740569 h 1226344"/>
              <a:gd name="connsiteX45" fmla="*/ 697706 w 1197768"/>
              <a:gd name="connsiteY45" fmla="*/ 721519 h 1226344"/>
              <a:gd name="connsiteX46" fmla="*/ 671512 w 1197768"/>
              <a:gd name="connsiteY46" fmla="*/ 709613 h 1226344"/>
              <a:gd name="connsiteX47" fmla="*/ 659606 w 1197768"/>
              <a:gd name="connsiteY47" fmla="*/ 690563 h 1226344"/>
              <a:gd name="connsiteX48" fmla="*/ 640556 w 1197768"/>
              <a:gd name="connsiteY48" fmla="*/ 681038 h 1226344"/>
              <a:gd name="connsiteX49" fmla="*/ 621506 w 1197768"/>
              <a:gd name="connsiteY49" fmla="*/ 669132 h 1226344"/>
              <a:gd name="connsiteX50" fmla="*/ 614362 w 1197768"/>
              <a:gd name="connsiteY50" fmla="*/ 657225 h 1226344"/>
              <a:gd name="connsiteX51" fmla="*/ 614362 w 1197768"/>
              <a:gd name="connsiteY51" fmla="*/ 640557 h 1226344"/>
              <a:gd name="connsiteX52" fmla="*/ 626268 w 1197768"/>
              <a:gd name="connsiteY52" fmla="*/ 619125 h 1226344"/>
              <a:gd name="connsiteX53" fmla="*/ 609599 w 1197768"/>
              <a:gd name="connsiteY53" fmla="*/ 602457 h 1226344"/>
              <a:gd name="connsiteX54" fmla="*/ 597693 w 1197768"/>
              <a:gd name="connsiteY54" fmla="*/ 588169 h 1226344"/>
              <a:gd name="connsiteX55" fmla="*/ 585787 w 1197768"/>
              <a:gd name="connsiteY55" fmla="*/ 566738 h 1226344"/>
              <a:gd name="connsiteX56" fmla="*/ 581024 w 1197768"/>
              <a:gd name="connsiteY56" fmla="*/ 545307 h 1226344"/>
              <a:gd name="connsiteX57" fmla="*/ 576262 w 1197768"/>
              <a:gd name="connsiteY57" fmla="*/ 516732 h 1226344"/>
              <a:gd name="connsiteX58" fmla="*/ 557212 w 1197768"/>
              <a:gd name="connsiteY58" fmla="*/ 509588 h 1226344"/>
              <a:gd name="connsiteX59" fmla="*/ 550068 w 1197768"/>
              <a:gd name="connsiteY59" fmla="*/ 497682 h 1226344"/>
              <a:gd name="connsiteX60" fmla="*/ 550068 w 1197768"/>
              <a:gd name="connsiteY60" fmla="*/ 481013 h 1226344"/>
              <a:gd name="connsiteX61" fmla="*/ 554831 w 1197768"/>
              <a:gd name="connsiteY61" fmla="*/ 457200 h 1226344"/>
              <a:gd name="connsiteX62" fmla="*/ 550068 w 1197768"/>
              <a:gd name="connsiteY62" fmla="*/ 438150 h 1226344"/>
              <a:gd name="connsiteX63" fmla="*/ 533399 w 1197768"/>
              <a:gd name="connsiteY63" fmla="*/ 426244 h 1226344"/>
              <a:gd name="connsiteX64" fmla="*/ 511968 w 1197768"/>
              <a:gd name="connsiteY64" fmla="*/ 411957 h 1226344"/>
              <a:gd name="connsiteX65" fmla="*/ 495299 w 1197768"/>
              <a:gd name="connsiteY65" fmla="*/ 395288 h 1226344"/>
              <a:gd name="connsiteX66" fmla="*/ 492918 w 1197768"/>
              <a:gd name="connsiteY66" fmla="*/ 373857 h 1226344"/>
              <a:gd name="connsiteX67" fmla="*/ 492918 w 1197768"/>
              <a:gd name="connsiteY67" fmla="*/ 357188 h 1226344"/>
              <a:gd name="connsiteX68" fmla="*/ 488156 w 1197768"/>
              <a:gd name="connsiteY68" fmla="*/ 333375 h 1226344"/>
              <a:gd name="connsiteX69" fmla="*/ 476249 w 1197768"/>
              <a:gd name="connsiteY69" fmla="*/ 321469 h 1226344"/>
              <a:gd name="connsiteX70" fmla="*/ 450056 w 1197768"/>
              <a:gd name="connsiteY70" fmla="*/ 297657 h 1226344"/>
              <a:gd name="connsiteX71" fmla="*/ 433387 w 1197768"/>
              <a:gd name="connsiteY71" fmla="*/ 278607 h 1226344"/>
              <a:gd name="connsiteX72" fmla="*/ 419099 w 1197768"/>
              <a:gd name="connsiteY72" fmla="*/ 257175 h 1226344"/>
              <a:gd name="connsiteX73" fmla="*/ 400049 w 1197768"/>
              <a:gd name="connsiteY73" fmla="*/ 242888 h 1226344"/>
              <a:gd name="connsiteX74" fmla="*/ 376237 w 1197768"/>
              <a:gd name="connsiteY74" fmla="*/ 235744 h 1226344"/>
              <a:gd name="connsiteX75" fmla="*/ 364331 w 1197768"/>
              <a:gd name="connsiteY75" fmla="*/ 221457 h 1226344"/>
              <a:gd name="connsiteX76" fmla="*/ 328612 w 1197768"/>
              <a:gd name="connsiteY76" fmla="*/ 180975 h 1226344"/>
              <a:gd name="connsiteX77" fmla="*/ 295275 w 1197768"/>
              <a:gd name="connsiteY77" fmla="*/ 145256 h 1226344"/>
              <a:gd name="connsiteX78" fmla="*/ 173831 w 1197768"/>
              <a:gd name="connsiteY78" fmla="*/ 109538 h 1226344"/>
              <a:gd name="connsiteX79" fmla="*/ 0 w 1197768"/>
              <a:gd name="connsiteY79" fmla="*/ 0 h 1226344"/>
              <a:gd name="connsiteX0" fmla="*/ 1197768 w 1197768"/>
              <a:gd name="connsiteY0" fmla="*/ 1226344 h 1226344"/>
              <a:gd name="connsiteX1" fmla="*/ 1150143 w 1197768"/>
              <a:gd name="connsiteY1" fmla="*/ 1173957 h 1226344"/>
              <a:gd name="connsiteX2" fmla="*/ 1128712 w 1197768"/>
              <a:gd name="connsiteY2" fmla="*/ 1164432 h 1226344"/>
              <a:gd name="connsiteX3" fmla="*/ 1107281 w 1197768"/>
              <a:gd name="connsiteY3" fmla="*/ 1154907 h 1226344"/>
              <a:gd name="connsiteX4" fmla="*/ 1085849 w 1197768"/>
              <a:gd name="connsiteY4" fmla="*/ 1152525 h 1226344"/>
              <a:gd name="connsiteX5" fmla="*/ 1050131 w 1197768"/>
              <a:gd name="connsiteY5" fmla="*/ 1140619 h 1226344"/>
              <a:gd name="connsiteX6" fmla="*/ 1031081 w 1197768"/>
              <a:gd name="connsiteY6" fmla="*/ 1133475 h 1226344"/>
              <a:gd name="connsiteX7" fmla="*/ 1031081 w 1197768"/>
              <a:gd name="connsiteY7" fmla="*/ 1133475 h 1226344"/>
              <a:gd name="connsiteX8" fmla="*/ 992981 w 1197768"/>
              <a:gd name="connsiteY8" fmla="*/ 1104900 h 1226344"/>
              <a:gd name="connsiteX9" fmla="*/ 973931 w 1197768"/>
              <a:gd name="connsiteY9" fmla="*/ 1100138 h 1226344"/>
              <a:gd name="connsiteX10" fmla="*/ 950118 w 1197768"/>
              <a:gd name="connsiteY10" fmla="*/ 1107282 h 1226344"/>
              <a:gd name="connsiteX11" fmla="*/ 940593 w 1197768"/>
              <a:gd name="connsiteY11" fmla="*/ 1104900 h 1226344"/>
              <a:gd name="connsiteX12" fmla="*/ 909637 w 1197768"/>
              <a:gd name="connsiteY12" fmla="*/ 1085850 h 1226344"/>
              <a:gd name="connsiteX13" fmla="*/ 909637 w 1197768"/>
              <a:gd name="connsiteY13" fmla="*/ 1071563 h 1226344"/>
              <a:gd name="connsiteX14" fmla="*/ 923924 w 1197768"/>
              <a:gd name="connsiteY14" fmla="*/ 1059657 h 1226344"/>
              <a:gd name="connsiteX15" fmla="*/ 933449 w 1197768"/>
              <a:gd name="connsiteY15" fmla="*/ 1045369 h 1226344"/>
              <a:gd name="connsiteX16" fmla="*/ 926306 w 1197768"/>
              <a:gd name="connsiteY16" fmla="*/ 1016794 h 1226344"/>
              <a:gd name="connsiteX17" fmla="*/ 923924 w 1197768"/>
              <a:gd name="connsiteY17" fmla="*/ 1004888 h 1226344"/>
              <a:gd name="connsiteX18" fmla="*/ 940593 w 1197768"/>
              <a:gd name="connsiteY18" fmla="*/ 995363 h 1226344"/>
              <a:gd name="connsiteX19" fmla="*/ 938212 w 1197768"/>
              <a:gd name="connsiteY19" fmla="*/ 981075 h 1226344"/>
              <a:gd name="connsiteX20" fmla="*/ 926306 w 1197768"/>
              <a:gd name="connsiteY20" fmla="*/ 957263 h 1226344"/>
              <a:gd name="connsiteX21" fmla="*/ 926306 w 1197768"/>
              <a:gd name="connsiteY21" fmla="*/ 938213 h 1226344"/>
              <a:gd name="connsiteX22" fmla="*/ 942974 w 1197768"/>
              <a:gd name="connsiteY22" fmla="*/ 921544 h 1226344"/>
              <a:gd name="connsiteX23" fmla="*/ 957262 w 1197768"/>
              <a:gd name="connsiteY23" fmla="*/ 909638 h 1226344"/>
              <a:gd name="connsiteX24" fmla="*/ 947737 w 1197768"/>
              <a:gd name="connsiteY24" fmla="*/ 890588 h 1226344"/>
              <a:gd name="connsiteX25" fmla="*/ 923924 w 1197768"/>
              <a:gd name="connsiteY25" fmla="*/ 888207 h 1226344"/>
              <a:gd name="connsiteX26" fmla="*/ 914399 w 1197768"/>
              <a:gd name="connsiteY26" fmla="*/ 881063 h 1226344"/>
              <a:gd name="connsiteX27" fmla="*/ 904874 w 1197768"/>
              <a:gd name="connsiteY27" fmla="*/ 864394 h 1226344"/>
              <a:gd name="connsiteX28" fmla="*/ 885824 w 1197768"/>
              <a:gd name="connsiteY28" fmla="*/ 862013 h 1226344"/>
              <a:gd name="connsiteX29" fmla="*/ 876299 w 1197768"/>
              <a:gd name="connsiteY29" fmla="*/ 864394 h 1226344"/>
              <a:gd name="connsiteX30" fmla="*/ 864393 w 1197768"/>
              <a:gd name="connsiteY30" fmla="*/ 862013 h 1226344"/>
              <a:gd name="connsiteX31" fmla="*/ 857249 w 1197768"/>
              <a:gd name="connsiteY31" fmla="*/ 847725 h 1226344"/>
              <a:gd name="connsiteX32" fmla="*/ 857249 w 1197768"/>
              <a:gd name="connsiteY32" fmla="*/ 833438 h 1226344"/>
              <a:gd name="connsiteX33" fmla="*/ 857249 w 1197768"/>
              <a:gd name="connsiteY33" fmla="*/ 816769 h 1226344"/>
              <a:gd name="connsiteX34" fmla="*/ 845343 w 1197768"/>
              <a:gd name="connsiteY34" fmla="*/ 807244 h 1226344"/>
              <a:gd name="connsiteX35" fmla="*/ 828674 w 1197768"/>
              <a:gd name="connsiteY35" fmla="*/ 802482 h 1226344"/>
              <a:gd name="connsiteX36" fmla="*/ 828674 w 1197768"/>
              <a:gd name="connsiteY36" fmla="*/ 785813 h 1226344"/>
              <a:gd name="connsiteX37" fmla="*/ 812006 w 1197768"/>
              <a:gd name="connsiteY37" fmla="*/ 766763 h 1226344"/>
              <a:gd name="connsiteX38" fmla="*/ 804862 w 1197768"/>
              <a:gd name="connsiteY38" fmla="*/ 752475 h 1226344"/>
              <a:gd name="connsiteX39" fmla="*/ 800099 w 1197768"/>
              <a:gd name="connsiteY39" fmla="*/ 738188 h 1226344"/>
              <a:gd name="connsiteX40" fmla="*/ 783431 w 1197768"/>
              <a:gd name="connsiteY40" fmla="*/ 738188 h 1226344"/>
              <a:gd name="connsiteX41" fmla="*/ 773906 w 1197768"/>
              <a:gd name="connsiteY41" fmla="*/ 747713 h 1226344"/>
              <a:gd name="connsiteX42" fmla="*/ 754856 w 1197768"/>
              <a:gd name="connsiteY42" fmla="*/ 754857 h 1226344"/>
              <a:gd name="connsiteX43" fmla="*/ 731043 w 1197768"/>
              <a:gd name="connsiteY43" fmla="*/ 752475 h 1226344"/>
              <a:gd name="connsiteX44" fmla="*/ 711993 w 1197768"/>
              <a:gd name="connsiteY44" fmla="*/ 740569 h 1226344"/>
              <a:gd name="connsiteX45" fmla="*/ 697706 w 1197768"/>
              <a:gd name="connsiteY45" fmla="*/ 721519 h 1226344"/>
              <a:gd name="connsiteX46" fmla="*/ 671512 w 1197768"/>
              <a:gd name="connsiteY46" fmla="*/ 709613 h 1226344"/>
              <a:gd name="connsiteX47" fmla="*/ 659606 w 1197768"/>
              <a:gd name="connsiteY47" fmla="*/ 690563 h 1226344"/>
              <a:gd name="connsiteX48" fmla="*/ 640556 w 1197768"/>
              <a:gd name="connsiteY48" fmla="*/ 681038 h 1226344"/>
              <a:gd name="connsiteX49" fmla="*/ 621506 w 1197768"/>
              <a:gd name="connsiteY49" fmla="*/ 669132 h 1226344"/>
              <a:gd name="connsiteX50" fmla="*/ 614362 w 1197768"/>
              <a:gd name="connsiteY50" fmla="*/ 657225 h 1226344"/>
              <a:gd name="connsiteX51" fmla="*/ 614362 w 1197768"/>
              <a:gd name="connsiteY51" fmla="*/ 640557 h 1226344"/>
              <a:gd name="connsiteX52" fmla="*/ 626268 w 1197768"/>
              <a:gd name="connsiteY52" fmla="*/ 619125 h 1226344"/>
              <a:gd name="connsiteX53" fmla="*/ 609599 w 1197768"/>
              <a:gd name="connsiteY53" fmla="*/ 602457 h 1226344"/>
              <a:gd name="connsiteX54" fmla="*/ 597693 w 1197768"/>
              <a:gd name="connsiteY54" fmla="*/ 588169 h 1226344"/>
              <a:gd name="connsiteX55" fmla="*/ 585787 w 1197768"/>
              <a:gd name="connsiteY55" fmla="*/ 566738 h 1226344"/>
              <a:gd name="connsiteX56" fmla="*/ 581024 w 1197768"/>
              <a:gd name="connsiteY56" fmla="*/ 545307 h 1226344"/>
              <a:gd name="connsiteX57" fmla="*/ 576262 w 1197768"/>
              <a:gd name="connsiteY57" fmla="*/ 516732 h 1226344"/>
              <a:gd name="connsiteX58" fmla="*/ 557212 w 1197768"/>
              <a:gd name="connsiteY58" fmla="*/ 509588 h 1226344"/>
              <a:gd name="connsiteX59" fmla="*/ 550068 w 1197768"/>
              <a:gd name="connsiteY59" fmla="*/ 497682 h 1226344"/>
              <a:gd name="connsiteX60" fmla="*/ 550068 w 1197768"/>
              <a:gd name="connsiteY60" fmla="*/ 481013 h 1226344"/>
              <a:gd name="connsiteX61" fmla="*/ 554831 w 1197768"/>
              <a:gd name="connsiteY61" fmla="*/ 457200 h 1226344"/>
              <a:gd name="connsiteX62" fmla="*/ 550068 w 1197768"/>
              <a:gd name="connsiteY62" fmla="*/ 438150 h 1226344"/>
              <a:gd name="connsiteX63" fmla="*/ 533399 w 1197768"/>
              <a:gd name="connsiteY63" fmla="*/ 426244 h 1226344"/>
              <a:gd name="connsiteX64" fmla="*/ 511968 w 1197768"/>
              <a:gd name="connsiteY64" fmla="*/ 411957 h 1226344"/>
              <a:gd name="connsiteX65" fmla="*/ 495299 w 1197768"/>
              <a:gd name="connsiteY65" fmla="*/ 395288 h 1226344"/>
              <a:gd name="connsiteX66" fmla="*/ 492918 w 1197768"/>
              <a:gd name="connsiteY66" fmla="*/ 373857 h 1226344"/>
              <a:gd name="connsiteX67" fmla="*/ 492918 w 1197768"/>
              <a:gd name="connsiteY67" fmla="*/ 357188 h 1226344"/>
              <a:gd name="connsiteX68" fmla="*/ 488156 w 1197768"/>
              <a:gd name="connsiteY68" fmla="*/ 333375 h 1226344"/>
              <a:gd name="connsiteX69" fmla="*/ 471486 w 1197768"/>
              <a:gd name="connsiteY69" fmla="*/ 321469 h 1226344"/>
              <a:gd name="connsiteX70" fmla="*/ 450056 w 1197768"/>
              <a:gd name="connsiteY70" fmla="*/ 297657 h 1226344"/>
              <a:gd name="connsiteX71" fmla="*/ 433387 w 1197768"/>
              <a:gd name="connsiteY71" fmla="*/ 278607 h 1226344"/>
              <a:gd name="connsiteX72" fmla="*/ 419099 w 1197768"/>
              <a:gd name="connsiteY72" fmla="*/ 257175 h 1226344"/>
              <a:gd name="connsiteX73" fmla="*/ 400049 w 1197768"/>
              <a:gd name="connsiteY73" fmla="*/ 242888 h 1226344"/>
              <a:gd name="connsiteX74" fmla="*/ 376237 w 1197768"/>
              <a:gd name="connsiteY74" fmla="*/ 235744 h 1226344"/>
              <a:gd name="connsiteX75" fmla="*/ 364331 w 1197768"/>
              <a:gd name="connsiteY75" fmla="*/ 221457 h 1226344"/>
              <a:gd name="connsiteX76" fmla="*/ 328612 w 1197768"/>
              <a:gd name="connsiteY76" fmla="*/ 180975 h 1226344"/>
              <a:gd name="connsiteX77" fmla="*/ 295275 w 1197768"/>
              <a:gd name="connsiteY77" fmla="*/ 145256 h 1226344"/>
              <a:gd name="connsiteX78" fmla="*/ 173831 w 1197768"/>
              <a:gd name="connsiteY78" fmla="*/ 109538 h 1226344"/>
              <a:gd name="connsiteX79" fmla="*/ 0 w 1197768"/>
              <a:gd name="connsiteY79" fmla="*/ 0 h 1226344"/>
              <a:gd name="connsiteX0" fmla="*/ 1197768 w 1197768"/>
              <a:gd name="connsiteY0" fmla="*/ 1226344 h 1226344"/>
              <a:gd name="connsiteX1" fmla="*/ 1150143 w 1197768"/>
              <a:gd name="connsiteY1" fmla="*/ 1173957 h 1226344"/>
              <a:gd name="connsiteX2" fmla="*/ 1128712 w 1197768"/>
              <a:gd name="connsiteY2" fmla="*/ 1164432 h 1226344"/>
              <a:gd name="connsiteX3" fmla="*/ 1107281 w 1197768"/>
              <a:gd name="connsiteY3" fmla="*/ 1154907 h 1226344"/>
              <a:gd name="connsiteX4" fmla="*/ 1085849 w 1197768"/>
              <a:gd name="connsiteY4" fmla="*/ 1152525 h 1226344"/>
              <a:gd name="connsiteX5" fmla="*/ 1050131 w 1197768"/>
              <a:gd name="connsiteY5" fmla="*/ 1140619 h 1226344"/>
              <a:gd name="connsiteX6" fmla="*/ 1031081 w 1197768"/>
              <a:gd name="connsiteY6" fmla="*/ 1133475 h 1226344"/>
              <a:gd name="connsiteX7" fmla="*/ 1031081 w 1197768"/>
              <a:gd name="connsiteY7" fmla="*/ 1133475 h 1226344"/>
              <a:gd name="connsiteX8" fmla="*/ 992981 w 1197768"/>
              <a:gd name="connsiteY8" fmla="*/ 1104900 h 1226344"/>
              <a:gd name="connsiteX9" fmla="*/ 973931 w 1197768"/>
              <a:gd name="connsiteY9" fmla="*/ 1100138 h 1226344"/>
              <a:gd name="connsiteX10" fmla="*/ 950118 w 1197768"/>
              <a:gd name="connsiteY10" fmla="*/ 1107282 h 1226344"/>
              <a:gd name="connsiteX11" fmla="*/ 940593 w 1197768"/>
              <a:gd name="connsiteY11" fmla="*/ 1104900 h 1226344"/>
              <a:gd name="connsiteX12" fmla="*/ 909637 w 1197768"/>
              <a:gd name="connsiteY12" fmla="*/ 1085850 h 1226344"/>
              <a:gd name="connsiteX13" fmla="*/ 909637 w 1197768"/>
              <a:gd name="connsiteY13" fmla="*/ 1071563 h 1226344"/>
              <a:gd name="connsiteX14" fmla="*/ 923924 w 1197768"/>
              <a:gd name="connsiteY14" fmla="*/ 1059657 h 1226344"/>
              <a:gd name="connsiteX15" fmla="*/ 933449 w 1197768"/>
              <a:gd name="connsiteY15" fmla="*/ 1045369 h 1226344"/>
              <a:gd name="connsiteX16" fmla="*/ 926306 w 1197768"/>
              <a:gd name="connsiteY16" fmla="*/ 1016794 h 1226344"/>
              <a:gd name="connsiteX17" fmla="*/ 923924 w 1197768"/>
              <a:gd name="connsiteY17" fmla="*/ 1004888 h 1226344"/>
              <a:gd name="connsiteX18" fmla="*/ 940593 w 1197768"/>
              <a:gd name="connsiteY18" fmla="*/ 995363 h 1226344"/>
              <a:gd name="connsiteX19" fmla="*/ 938212 w 1197768"/>
              <a:gd name="connsiteY19" fmla="*/ 981075 h 1226344"/>
              <a:gd name="connsiteX20" fmla="*/ 926306 w 1197768"/>
              <a:gd name="connsiteY20" fmla="*/ 957263 h 1226344"/>
              <a:gd name="connsiteX21" fmla="*/ 926306 w 1197768"/>
              <a:gd name="connsiteY21" fmla="*/ 938213 h 1226344"/>
              <a:gd name="connsiteX22" fmla="*/ 942974 w 1197768"/>
              <a:gd name="connsiteY22" fmla="*/ 921544 h 1226344"/>
              <a:gd name="connsiteX23" fmla="*/ 957262 w 1197768"/>
              <a:gd name="connsiteY23" fmla="*/ 909638 h 1226344"/>
              <a:gd name="connsiteX24" fmla="*/ 947737 w 1197768"/>
              <a:gd name="connsiteY24" fmla="*/ 890588 h 1226344"/>
              <a:gd name="connsiteX25" fmla="*/ 923924 w 1197768"/>
              <a:gd name="connsiteY25" fmla="*/ 888207 h 1226344"/>
              <a:gd name="connsiteX26" fmla="*/ 914399 w 1197768"/>
              <a:gd name="connsiteY26" fmla="*/ 881063 h 1226344"/>
              <a:gd name="connsiteX27" fmla="*/ 904874 w 1197768"/>
              <a:gd name="connsiteY27" fmla="*/ 864394 h 1226344"/>
              <a:gd name="connsiteX28" fmla="*/ 885824 w 1197768"/>
              <a:gd name="connsiteY28" fmla="*/ 862013 h 1226344"/>
              <a:gd name="connsiteX29" fmla="*/ 876299 w 1197768"/>
              <a:gd name="connsiteY29" fmla="*/ 864394 h 1226344"/>
              <a:gd name="connsiteX30" fmla="*/ 864393 w 1197768"/>
              <a:gd name="connsiteY30" fmla="*/ 862013 h 1226344"/>
              <a:gd name="connsiteX31" fmla="*/ 857249 w 1197768"/>
              <a:gd name="connsiteY31" fmla="*/ 847725 h 1226344"/>
              <a:gd name="connsiteX32" fmla="*/ 857249 w 1197768"/>
              <a:gd name="connsiteY32" fmla="*/ 833438 h 1226344"/>
              <a:gd name="connsiteX33" fmla="*/ 857249 w 1197768"/>
              <a:gd name="connsiteY33" fmla="*/ 816769 h 1226344"/>
              <a:gd name="connsiteX34" fmla="*/ 845343 w 1197768"/>
              <a:gd name="connsiteY34" fmla="*/ 807244 h 1226344"/>
              <a:gd name="connsiteX35" fmla="*/ 828674 w 1197768"/>
              <a:gd name="connsiteY35" fmla="*/ 802482 h 1226344"/>
              <a:gd name="connsiteX36" fmla="*/ 828674 w 1197768"/>
              <a:gd name="connsiteY36" fmla="*/ 785813 h 1226344"/>
              <a:gd name="connsiteX37" fmla="*/ 812006 w 1197768"/>
              <a:gd name="connsiteY37" fmla="*/ 766763 h 1226344"/>
              <a:gd name="connsiteX38" fmla="*/ 804862 w 1197768"/>
              <a:gd name="connsiteY38" fmla="*/ 752475 h 1226344"/>
              <a:gd name="connsiteX39" fmla="*/ 800099 w 1197768"/>
              <a:gd name="connsiteY39" fmla="*/ 738188 h 1226344"/>
              <a:gd name="connsiteX40" fmla="*/ 783431 w 1197768"/>
              <a:gd name="connsiteY40" fmla="*/ 738188 h 1226344"/>
              <a:gd name="connsiteX41" fmla="*/ 773906 w 1197768"/>
              <a:gd name="connsiteY41" fmla="*/ 747713 h 1226344"/>
              <a:gd name="connsiteX42" fmla="*/ 754856 w 1197768"/>
              <a:gd name="connsiteY42" fmla="*/ 754857 h 1226344"/>
              <a:gd name="connsiteX43" fmla="*/ 731043 w 1197768"/>
              <a:gd name="connsiteY43" fmla="*/ 752475 h 1226344"/>
              <a:gd name="connsiteX44" fmla="*/ 711993 w 1197768"/>
              <a:gd name="connsiteY44" fmla="*/ 740569 h 1226344"/>
              <a:gd name="connsiteX45" fmla="*/ 697706 w 1197768"/>
              <a:gd name="connsiteY45" fmla="*/ 721519 h 1226344"/>
              <a:gd name="connsiteX46" fmla="*/ 671512 w 1197768"/>
              <a:gd name="connsiteY46" fmla="*/ 709613 h 1226344"/>
              <a:gd name="connsiteX47" fmla="*/ 659606 w 1197768"/>
              <a:gd name="connsiteY47" fmla="*/ 690563 h 1226344"/>
              <a:gd name="connsiteX48" fmla="*/ 640556 w 1197768"/>
              <a:gd name="connsiteY48" fmla="*/ 681038 h 1226344"/>
              <a:gd name="connsiteX49" fmla="*/ 621506 w 1197768"/>
              <a:gd name="connsiteY49" fmla="*/ 669132 h 1226344"/>
              <a:gd name="connsiteX50" fmla="*/ 614362 w 1197768"/>
              <a:gd name="connsiteY50" fmla="*/ 657225 h 1226344"/>
              <a:gd name="connsiteX51" fmla="*/ 614362 w 1197768"/>
              <a:gd name="connsiteY51" fmla="*/ 640557 h 1226344"/>
              <a:gd name="connsiteX52" fmla="*/ 626268 w 1197768"/>
              <a:gd name="connsiteY52" fmla="*/ 619125 h 1226344"/>
              <a:gd name="connsiteX53" fmla="*/ 609599 w 1197768"/>
              <a:gd name="connsiteY53" fmla="*/ 602457 h 1226344"/>
              <a:gd name="connsiteX54" fmla="*/ 597693 w 1197768"/>
              <a:gd name="connsiteY54" fmla="*/ 588169 h 1226344"/>
              <a:gd name="connsiteX55" fmla="*/ 585787 w 1197768"/>
              <a:gd name="connsiteY55" fmla="*/ 566738 h 1226344"/>
              <a:gd name="connsiteX56" fmla="*/ 581024 w 1197768"/>
              <a:gd name="connsiteY56" fmla="*/ 545307 h 1226344"/>
              <a:gd name="connsiteX57" fmla="*/ 576262 w 1197768"/>
              <a:gd name="connsiteY57" fmla="*/ 521495 h 1226344"/>
              <a:gd name="connsiteX58" fmla="*/ 557212 w 1197768"/>
              <a:gd name="connsiteY58" fmla="*/ 509588 h 1226344"/>
              <a:gd name="connsiteX59" fmla="*/ 550068 w 1197768"/>
              <a:gd name="connsiteY59" fmla="*/ 497682 h 1226344"/>
              <a:gd name="connsiteX60" fmla="*/ 550068 w 1197768"/>
              <a:gd name="connsiteY60" fmla="*/ 481013 h 1226344"/>
              <a:gd name="connsiteX61" fmla="*/ 554831 w 1197768"/>
              <a:gd name="connsiteY61" fmla="*/ 457200 h 1226344"/>
              <a:gd name="connsiteX62" fmla="*/ 550068 w 1197768"/>
              <a:gd name="connsiteY62" fmla="*/ 438150 h 1226344"/>
              <a:gd name="connsiteX63" fmla="*/ 533399 w 1197768"/>
              <a:gd name="connsiteY63" fmla="*/ 426244 h 1226344"/>
              <a:gd name="connsiteX64" fmla="*/ 511968 w 1197768"/>
              <a:gd name="connsiteY64" fmla="*/ 411957 h 1226344"/>
              <a:gd name="connsiteX65" fmla="*/ 495299 w 1197768"/>
              <a:gd name="connsiteY65" fmla="*/ 395288 h 1226344"/>
              <a:gd name="connsiteX66" fmla="*/ 492918 w 1197768"/>
              <a:gd name="connsiteY66" fmla="*/ 373857 h 1226344"/>
              <a:gd name="connsiteX67" fmla="*/ 492918 w 1197768"/>
              <a:gd name="connsiteY67" fmla="*/ 357188 h 1226344"/>
              <a:gd name="connsiteX68" fmla="*/ 488156 w 1197768"/>
              <a:gd name="connsiteY68" fmla="*/ 333375 h 1226344"/>
              <a:gd name="connsiteX69" fmla="*/ 471486 w 1197768"/>
              <a:gd name="connsiteY69" fmla="*/ 321469 h 1226344"/>
              <a:gd name="connsiteX70" fmla="*/ 450056 w 1197768"/>
              <a:gd name="connsiteY70" fmla="*/ 297657 h 1226344"/>
              <a:gd name="connsiteX71" fmla="*/ 433387 w 1197768"/>
              <a:gd name="connsiteY71" fmla="*/ 278607 h 1226344"/>
              <a:gd name="connsiteX72" fmla="*/ 419099 w 1197768"/>
              <a:gd name="connsiteY72" fmla="*/ 257175 h 1226344"/>
              <a:gd name="connsiteX73" fmla="*/ 400049 w 1197768"/>
              <a:gd name="connsiteY73" fmla="*/ 242888 h 1226344"/>
              <a:gd name="connsiteX74" fmla="*/ 376237 w 1197768"/>
              <a:gd name="connsiteY74" fmla="*/ 235744 h 1226344"/>
              <a:gd name="connsiteX75" fmla="*/ 364331 w 1197768"/>
              <a:gd name="connsiteY75" fmla="*/ 221457 h 1226344"/>
              <a:gd name="connsiteX76" fmla="*/ 328612 w 1197768"/>
              <a:gd name="connsiteY76" fmla="*/ 180975 h 1226344"/>
              <a:gd name="connsiteX77" fmla="*/ 295275 w 1197768"/>
              <a:gd name="connsiteY77" fmla="*/ 145256 h 1226344"/>
              <a:gd name="connsiteX78" fmla="*/ 173831 w 1197768"/>
              <a:gd name="connsiteY78" fmla="*/ 109538 h 1226344"/>
              <a:gd name="connsiteX79" fmla="*/ 0 w 1197768"/>
              <a:gd name="connsiteY79" fmla="*/ 0 h 1226344"/>
              <a:gd name="connsiteX0" fmla="*/ 1167496 w 1167496"/>
              <a:gd name="connsiteY0" fmla="*/ 1220290 h 1220290"/>
              <a:gd name="connsiteX1" fmla="*/ 1119871 w 1167496"/>
              <a:gd name="connsiteY1" fmla="*/ 1167903 h 1220290"/>
              <a:gd name="connsiteX2" fmla="*/ 1098440 w 1167496"/>
              <a:gd name="connsiteY2" fmla="*/ 1158378 h 1220290"/>
              <a:gd name="connsiteX3" fmla="*/ 1077009 w 1167496"/>
              <a:gd name="connsiteY3" fmla="*/ 1148853 h 1220290"/>
              <a:gd name="connsiteX4" fmla="*/ 1055577 w 1167496"/>
              <a:gd name="connsiteY4" fmla="*/ 1146471 h 1220290"/>
              <a:gd name="connsiteX5" fmla="*/ 1019859 w 1167496"/>
              <a:gd name="connsiteY5" fmla="*/ 1134565 h 1220290"/>
              <a:gd name="connsiteX6" fmla="*/ 1000809 w 1167496"/>
              <a:gd name="connsiteY6" fmla="*/ 1127421 h 1220290"/>
              <a:gd name="connsiteX7" fmla="*/ 1000809 w 1167496"/>
              <a:gd name="connsiteY7" fmla="*/ 1127421 h 1220290"/>
              <a:gd name="connsiteX8" fmla="*/ 962709 w 1167496"/>
              <a:gd name="connsiteY8" fmla="*/ 1098846 h 1220290"/>
              <a:gd name="connsiteX9" fmla="*/ 943659 w 1167496"/>
              <a:gd name="connsiteY9" fmla="*/ 1094084 h 1220290"/>
              <a:gd name="connsiteX10" fmla="*/ 919846 w 1167496"/>
              <a:gd name="connsiteY10" fmla="*/ 1101228 h 1220290"/>
              <a:gd name="connsiteX11" fmla="*/ 910321 w 1167496"/>
              <a:gd name="connsiteY11" fmla="*/ 1098846 h 1220290"/>
              <a:gd name="connsiteX12" fmla="*/ 879365 w 1167496"/>
              <a:gd name="connsiteY12" fmla="*/ 1079796 h 1220290"/>
              <a:gd name="connsiteX13" fmla="*/ 879365 w 1167496"/>
              <a:gd name="connsiteY13" fmla="*/ 1065509 h 1220290"/>
              <a:gd name="connsiteX14" fmla="*/ 893652 w 1167496"/>
              <a:gd name="connsiteY14" fmla="*/ 1053603 h 1220290"/>
              <a:gd name="connsiteX15" fmla="*/ 903177 w 1167496"/>
              <a:gd name="connsiteY15" fmla="*/ 1039315 h 1220290"/>
              <a:gd name="connsiteX16" fmla="*/ 896034 w 1167496"/>
              <a:gd name="connsiteY16" fmla="*/ 1010740 h 1220290"/>
              <a:gd name="connsiteX17" fmla="*/ 893652 w 1167496"/>
              <a:gd name="connsiteY17" fmla="*/ 998834 h 1220290"/>
              <a:gd name="connsiteX18" fmla="*/ 910321 w 1167496"/>
              <a:gd name="connsiteY18" fmla="*/ 989309 h 1220290"/>
              <a:gd name="connsiteX19" fmla="*/ 907940 w 1167496"/>
              <a:gd name="connsiteY19" fmla="*/ 975021 h 1220290"/>
              <a:gd name="connsiteX20" fmla="*/ 896034 w 1167496"/>
              <a:gd name="connsiteY20" fmla="*/ 951209 h 1220290"/>
              <a:gd name="connsiteX21" fmla="*/ 896034 w 1167496"/>
              <a:gd name="connsiteY21" fmla="*/ 932159 h 1220290"/>
              <a:gd name="connsiteX22" fmla="*/ 912702 w 1167496"/>
              <a:gd name="connsiteY22" fmla="*/ 915490 h 1220290"/>
              <a:gd name="connsiteX23" fmla="*/ 926990 w 1167496"/>
              <a:gd name="connsiteY23" fmla="*/ 903584 h 1220290"/>
              <a:gd name="connsiteX24" fmla="*/ 917465 w 1167496"/>
              <a:gd name="connsiteY24" fmla="*/ 884534 h 1220290"/>
              <a:gd name="connsiteX25" fmla="*/ 893652 w 1167496"/>
              <a:gd name="connsiteY25" fmla="*/ 882153 h 1220290"/>
              <a:gd name="connsiteX26" fmla="*/ 884127 w 1167496"/>
              <a:gd name="connsiteY26" fmla="*/ 875009 h 1220290"/>
              <a:gd name="connsiteX27" fmla="*/ 874602 w 1167496"/>
              <a:gd name="connsiteY27" fmla="*/ 858340 h 1220290"/>
              <a:gd name="connsiteX28" fmla="*/ 855552 w 1167496"/>
              <a:gd name="connsiteY28" fmla="*/ 855959 h 1220290"/>
              <a:gd name="connsiteX29" fmla="*/ 846027 w 1167496"/>
              <a:gd name="connsiteY29" fmla="*/ 858340 h 1220290"/>
              <a:gd name="connsiteX30" fmla="*/ 834121 w 1167496"/>
              <a:gd name="connsiteY30" fmla="*/ 855959 h 1220290"/>
              <a:gd name="connsiteX31" fmla="*/ 826977 w 1167496"/>
              <a:gd name="connsiteY31" fmla="*/ 841671 h 1220290"/>
              <a:gd name="connsiteX32" fmla="*/ 826977 w 1167496"/>
              <a:gd name="connsiteY32" fmla="*/ 827384 h 1220290"/>
              <a:gd name="connsiteX33" fmla="*/ 826977 w 1167496"/>
              <a:gd name="connsiteY33" fmla="*/ 810715 h 1220290"/>
              <a:gd name="connsiteX34" fmla="*/ 815071 w 1167496"/>
              <a:gd name="connsiteY34" fmla="*/ 801190 h 1220290"/>
              <a:gd name="connsiteX35" fmla="*/ 798402 w 1167496"/>
              <a:gd name="connsiteY35" fmla="*/ 796428 h 1220290"/>
              <a:gd name="connsiteX36" fmla="*/ 798402 w 1167496"/>
              <a:gd name="connsiteY36" fmla="*/ 779759 h 1220290"/>
              <a:gd name="connsiteX37" fmla="*/ 781734 w 1167496"/>
              <a:gd name="connsiteY37" fmla="*/ 760709 h 1220290"/>
              <a:gd name="connsiteX38" fmla="*/ 774590 w 1167496"/>
              <a:gd name="connsiteY38" fmla="*/ 746421 h 1220290"/>
              <a:gd name="connsiteX39" fmla="*/ 769827 w 1167496"/>
              <a:gd name="connsiteY39" fmla="*/ 732134 h 1220290"/>
              <a:gd name="connsiteX40" fmla="*/ 753159 w 1167496"/>
              <a:gd name="connsiteY40" fmla="*/ 732134 h 1220290"/>
              <a:gd name="connsiteX41" fmla="*/ 743634 w 1167496"/>
              <a:gd name="connsiteY41" fmla="*/ 741659 h 1220290"/>
              <a:gd name="connsiteX42" fmla="*/ 724584 w 1167496"/>
              <a:gd name="connsiteY42" fmla="*/ 748803 h 1220290"/>
              <a:gd name="connsiteX43" fmla="*/ 700771 w 1167496"/>
              <a:gd name="connsiteY43" fmla="*/ 746421 h 1220290"/>
              <a:gd name="connsiteX44" fmla="*/ 681721 w 1167496"/>
              <a:gd name="connsiteY44" fmla="*/ 734515 h 1220290"/>
              <a:gd name="connsiteX45" fmla="*/ 667434 w 1167496"/>
              <a:gd name="connsiteY45" fmla="*/ 715465 h 1220290"/>
              <a:gd name="connsiteX46" fmla="*/ 641240 w 1167496"/>
              <a:gd name="connsiteY46" fmla="*/ 703559 h 1220290"/>
              <a:gd name="connsiteX47" fmla="*/ 629334 w 1167496"/>
              <a:gd name="connsiteY47" fmla="*/ 684509 h 1220290"/>
              <a:gd name="connsiteX48" fmla="*/ 610284 w 1167496"/>
              <a:gd name="connsiteY48" fmla="*/ 674984 h 1220290"/>
              <a:gd name="connsiteX49" fmla="*/ 591234 w 1167496"/>
              <a:gd name="connsiteY49" fmla="*/ 663078 h 1220290"/>
              <a:gd name="connsiteX50" fmla="*/ 584090 w 1167496"/>
              <a:gd name="connsiteY50" fmla="*/ 651171 h 1220290"/>
              <a:gd name="connsiteX51" fmla="*/ 584090 w 1167496"/>
              <a:gd name="connsiteY51" fmla="*/ 634503 h 1220290"/>
              <a:gd name="connsiteX52" fmla="*/ 595996 w 1167496"/>
              <a:gd name="connsiteY52" fmla="*/ 613071 h 1220290"/>
              <a:gd name="connsiteX53" fmla="*/ 579327 w 1167496"/>
              <a:gd name="connsiteY53" fmla="*/ 596403 h 1220290"/>
              <a:gd name="connsiteX54" fmla="*/ 567421 w 1167496"/>
              <a:gd name="connsiteY54" fmla="*/ 582115 h 1220290"/>
              <a:gd name="connsiteX55" fmla="*/ 555515 w 1167496"/>
              <a:gd name="connsiteY55" fmla="*/ 560684 h 1220290"/>
              <a:gd name="connsiteX56" fmla="*/ 550752 w 1167496"/>
              <a:gd name="connsiteY56" fmla="*/ 539253 h 1220290"/>
              <a:gd name="connsiteX57" fmla="*/ 545990 w 1167496"/>
              <a:gd name="connsiteY57" fmla="*/ 515441 h 1220290"/>
              <a:gd name="connsiteX58" fmla="*/ 526940 w 1167496"/>
              <a:gd name="connsiteY58" fmla="*/ 503534 h 1220290"/>
              <a:gd name="connsiteX59" fmla="*/ 519796 w 1167496"/>
              <a:gd name="connsiteY59" fmla="*/ 491628 h 1220290"/>
              <a:gd name="connsiteX60" fmla="*/ 519796 w 1167496"/>
              <a:gd name="connsiteY60" fmla="*/ 474959 h 1220290"/>
              <a:gd name="connsiteX61" fmla="*/ 524559 w 1167496"/>
              <a:gd name="connsiteY61" fmla="*/ 451146 h 1220290"/>
              <a:gd name="connsiteX62" fmla="*/ 519796 w 1167496"/>
              <a:gd name="connsiteY62" fmla="*/ 432096 h 1220290"/>
              <a:gd name="connsiteX63" fmla="*/ 503127 w 1167496"/>
              <a:gd name="connsiteY63" fmla="*/ 420190 h 1220290"/>
              <a:gd name="connsiteX64" fmla="*/ 481696 w 1167496"/>
              <a:gd name="connsiteY64" fmla="*/ 405903 h 1220290"/>
              <a:gd name="connsiteX65" fmla="*/ 465027 w 1167496"/>
              <a:gd name="connsiteY65" fmla="*/ 389234 h 1220290"/>
              <a:gd name="connsiteX66" fmla="*/ 462646 w 1167496"/>
              <a:gd name="connsiteY66" fmla="*/ 367803 h 1220290"/>
              <a:gd name="connsiteX67" fmla="*/ 462646 w 1167496"/>
              <a:gd name="connsiteY67" fmla="*/ 351134 h 1220290"/>
              <a:gd name="connsiteX68" fmla="*/ 457884 w 1167496"/>
              <a:gd name="connsiteY68" fmla="*/ 327321 h 1220290"/>
              <a:gd name="connsiteX69" fmla="*/ 441214 w 1167496"/>
              <a:gd name="connsiteY69" fmla="*/ 315415 h 1220290"/>
              <a:gd name="connsiteX70" fmla="*/ 419784 w 1167496"/>
              <a:gd name="connsiteY70" fmla="*/ 291603 h 1220290"/>
              <a:gd name="connsiteX71" fmla="*/ 403115 w 1167496"/>
              <a:gd name="connsiteY71" fmla="*/ 272553 h 1220290"/>
              <a:gd name="connsiteX72" fmla="*/ 388827 w 1167496"/>
              <a:gd name="connsiteY72" fmla="*/ 251121 h 1220290"/>
              <a:gd name="connsiteX73" fmla="*/ 369777 w 1167496"/>
              <a:gd name="connsiteY73" fmla="*/ 236834 h 1220290"/>
              <a:gd name="connsiteX74" fmla="*/ 345965 w 1167496"/>
              <a:gd name="connsiteY74" fmla="*/ 229690 h 1220290"/>
              <a:gd name="connsiteX75" fmla="*/ 334059 w 1167496"/>
              <a:gd name="connsiteY75" fmla="*/ 215403 h 1220290"/>
              <a:gd name="connsiteX76" fmla="*/ 298340 w 1167496"/>
              <a:gd name="connsiteY76" fmla="*/ 174921 h 1220290"/>
              <a:gd name="connsiteX77" fmla="*/ 265003 w 1167496"/>
              <a:gd name="connsiteY77" fmla="*/ 139202 h 1220290"/>
              <a:gd name="connsiteX78" fmla="*/ 143559 w 1167496"/>
              <a:gd name="connsiteY78" fmla="*/ 103484 h 1220290"/>
              <a:gd name="connsiteX79" fmla="*/ 0 w 1167496"/>
              <a:gd name="connsiteY79" fmla="*/ 0 h 122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167496" h="1220290">
                <a:moveTo>
                  <a:pt x="1167496" y="1220290"/>
                </a:moveTo>
                <a:lnTo>
                  <a:pt x="1119871" y="1167903"/>
                </a:lnTo>
                <a:lnTo>
                  <a:pt x="1098440" y="1158378"/>
                </a:lnTo>
                <a:lnTo>
                  <a:pt x="1077009" y="1148853"/>
                </a:lnTo>
                <a:lnTo>
                  <a:pt x="1055577" y="1146471"/>
                </a:lnTo>
                <a:lnTo>
                  <a:pt x="1019859" y="1134565"/>
                </a:lnTo>
                <a:lnTo>
                  <a:pt x="1000809" y="1127421"/>
                </a:lnTo>
                <a:lnTo>
                  <a:pt x="1000809" y="1127421"/>
                </a:lnTo>
                <a:lnTo>
                  <a:pt x="962709" y="1098846"/>
                </a:lnTo>
                <a:lnTo>
                  <a:pt x="943659" y="1094084"/>
                </a:lnTo>
                <a:lnTo>
                  <a:pt x="919846" y="1101228"/>
                </a:lnTo>
                <a:lnTo>
                  <a:pt x="910321" y="1098846"/>
                </a:lnTo>
                <a:lnTo>
                  <a:pt x="879365" y="1079796"/>
                </a:lnTo>
                <a:lnTo>
                  <a:pt x="879365" y="1065509"/>
                </a:lnTo>
                <a:lnTo>
                  <a:pt x="893652" y="1053603"/>
                </a:lnTo>
                <a:lnTo>
                  <a:pt x="903177" y="1039315"/>
                </a:lnTo>
                <a:lnTo>
                  <a:pt x="896034" y="1010740"/>
                </a:lnTo>
                <a:lnTo>
                  <a:pt x="893652" y="998834"/>
                </a:lnTo>
                <a:lnTo>
                  <a:pt x="910321" y="989309"/>
                </a:lnTo>
                <a:lnTo>
                  <a:pt x="907940" y="975021"/>
                </a:lnTo>
                <a:lnTo>
                  <a:pt x="896034" y="951209"/>
                </a:lnTo>
                <a:lnTo>
                  <a:pt x="896034" y="932159"/>
                </a:lnTo>
                <a:lnTo>
                  <a:pt x="912702" y="915490"/>
                </a:lnTo>
                <a:lnTo>
                  <a:pt x="926990" y="903584"/>
                </a:lnTo>
                <a:lnTo>
                  <a:pt x="917465" y="884534"/>
                </a:lnTo>
                <a:lnTo>
                  <a:pt x="893652" y="882153"/>
                </a:lnTo>
                <a:lnTo>
                  <a:pt x="884127" y="875009"/>
                </a:lnTo>
                <a:lnTo>
                  <a:pt x="874602" y="858340"/>
                </a:lnTo>
                <a:lnTo>
                  <a:pt x="855552" y="855959"/>
                </a:lnTo>
                <a:lnTo>
                  <a:pt x="846027" y="858340"/>
                </a:lnTo>
                <a:lnTo>
                  <a:pt x="834121" y="855959"/>
                </a:lnTo>
                <a:lnTo>
                  <a:pt x="826977" y="841671"/>
                </a:lnTo>
                <a:lnTo>
                  <a:pt x="826977" y="827384"/>
                </a:lnTo>
                <a:lnTo>
                  <a:pt x="826977" y="810715"/>
                </a:lnTo>
                <a:lnTo>
                  <a:pt x="815071" y="801190"/>
                </a:lnTo>
                <a:lnTo>
                  <a:pt x="798402" y="796428"/>
                </a:lnTo>
                <a:lnTo>
                  <a:pt x="798402" y="779759"/>
                </a:lnTo>
                <a:lnTo>
                  <a:pt x="781734" y="760709"/>
                </a:lnTo>
                <a:lnTo>
                  <a:pt x="774590" y="746421"/>
                </a:lnTo>
                <a:lnTo>
                  <a:pt x="769827" y="732134"/>
                </a:lnTo>
                <a:lnTo>
                  <a:pt x="753159" y="732134"/>
                </a:lnTo>
                <a:lnTo>
                  <a:pt x="743634" y="741659"/>
                </a:lnTo>
                <a:lnTo>
                  <a:pt x="724584" y="748803"/>
                </a:lnTo>
                <a:lnTo>
                  <a:pt x="700771" y="746421"/>
                </a:lnTo>
                <a:lnTo>
                  <a:pt x="681721" y="734515"/>
                </a:lnTo>
                <a:lnTo>
                  <a:pt x="667434" y="715465"/>
                </a:lnTo>
                <a:lnTo>
                  <a:pt x="641240" y="703559"/>
                </a:lnTo>
                <a:lnTo>
                  <a:pt x="629334" y="684509"/>
                </a:lnTo>
                <a:lnTo>
                  <a:pt x="610284" y="674984"/>
                </a:lnTo>
                <a:lnTo>
                  <a:pt x="591234" y="663078"/>
                </a:lnTo>
                <a:lnTo>
                  <a:pt x="584090" y="651171"/>
                </a:lnTo>
                <a:lnTo>
                  <a:pt x="584090" y="634503"/>
                </a:lnTo>
                <a:lnTo>
                  <a:pt x="595996" y="613071"/>
                </a:lnTo>
                <a:lnTo>
                  <a:pt x="579327" y="596403"/>
                </a:lnTo>
                <a:lnTo>
                  <a:pt x="567421" y="582115"/>
                </a:lnTo>
                <a:lnTo>
                  <a:pt x="555515" y="560684"/>
                </a:lnTo>
                <a:lnTo>
                  <a:pt x="550752" y="539253"/>
                </a:lnTo>
                <a:lnTo>
                  <a:pt x="545990" y="515441"/>
                </a:lnTo>
                <a:lnTo>
                  <a:pt x="526940" y="503534"/>
                </a:lnTo>
                <a:lnTo>
                  <a:pt x="519796" y="491628"/>
                </a:lnTo>
                <a:lnTo>
                  <a:pt x="519796" y="474959"/>
                </a:lnTo>
                <a:lnTo>
                  <a:pt x="524559" y="451146"/>
                </a:lnTo>
                <a:lnTo>
                  <a:pt x="519796" y="432096"/>
                </a:lnTo>
                <a:lnTo>
                  <a:pt x="503127" y="420190"/>
                </a:lnTo>
                <a:lnTo>
                  <a:pt x="481696" y="405903"/>
                </a:lnTo>
                <a:lnTo>
                  <a:pt x="465027" y="389234"/>
                </a:lnTo>
                <a:lnTo>
                  <a:pt x="462646" y="367803"/>
                </a:lnTo>
                <a:lnTo>
                  <a:pt x="462646" y="351134"/>
                </a:lnTo>
                <a:lnTo>
                  <a:pt x="457884" y="327321"/>
                </a:lnTo>
                <a:lnTo>
                  <a:pt x="441214" y="315415"/>
                </a:lnTo>
                <a:lnTo>
                  <a:pt x="419784" y="291603"/>
                </a:lnTo>
                <a:lnTo>
                  <a:pt x="403115" y="272553"/>
                </a:lnTo>
                <a:lnTo>
                  <a:pt x="388827" y="251121"/>
                </a:lnTo>
                <a:lnTo>
                  <a:pt x="369777" y="236834"/>
                </a:lnTo>
                <a:lnTo>
                  <a:pt x="345965" y="229690"/>
                </a:lnTo>
                <a:lnTo>
                  <a:pt x="334059" y="215403"/>
                </a:lnTo>
                <a:lnTo>
                  <a:pt x="298340" y="174921"/>
                </a:lnTo>
                <a:lnTo>
                  <a:pt x="265003" y="139202"/>
                </a:lnTo>
                <a:lnTo>
                  <a:pt x="143559" y="103484"/>
                </a:lnTo>
                <a:cubicBezTo>
                  <a:pt x="85615" y="66971"/>
                  <a:pt x="57944" y="3651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474" name="フリーフォーム 682">
            <a:extLst>
              <a:ext uri="{FF2B5EF4-FFF2-40B4-BE49-F238E27FC236}">
                <a16:creationId xmlns:a16="http://schemas.microsoft.com/office/drawing/2014/main" id="{3468C1B5-62E8-4FF9-BD51-1E301E611501}"/>
              </a:ext>
            </a:extLst>
          </p:cNvPr>
          <p:cNvSpPr/>
          <p:nvPr/>
        </p:nvSpPr>
        <p:spPr>
          <a:xfrm>
            <a:off x="2072225" y="8137525"/>
            <a:ext cx="933450" cy="581025"/>
          </a:xfrm>
          <a:custGeom>
            <a:avLst/>
            <a:gdLst>
              <a:gd name="connsiteX0" fmla="*/ 0 w 1333500"/>
              <a:gd name="connsiteY0" fmla="*/ 0 h 847725"/>
              <a:gd name="connsiteX1" fmla="*/ 42862 w 1333500"/>
              <a:gd name="connsiteY1" fmla="*/ 45244 h 847725"/>
              <a:gd name="connsiteX2" fmla="*/ 69056 w 1333500"/>
              <a:gd name="connsiteY2" fmla="*/ 97632 h 847725"/>
              <a:gd name="connsiteX3" fmla="*/ 100012 w 1333500"/>
              <a:gd name="connsiteY3" fmla="*/ 154782 h 847725"/>
              <a:gd name="connsiteX4" fmla="*/ 142875 w 1333500"/>
              <a:gd name="connsiteY4" fmla="*/ 219075 h 847725"/>
              <a:gd name="connsiteX5" fmla="*/ 159543 w 1333500"/>
              <a:gd name="connsiteY5" fmla="*/ 252413 h 847725"/>
              <a:gd name="connsiteX6" fmla="*/ 200025 w 1333500"/>
              <a:gd name="connsiteY6" fmla="*/ 247650 h 847725"/>
              <a:gd name="connsiteX7" fmla="*/ 230981 w 1333500"/>
              <a:gd name="connsiteY7" fmla="*/ 235744 h 847725"/>
              <a:gd name="connsiteX8" fmla="*/ 271462 w 1333500"/>
              <a:gd name="connsiteY8" fmla="*/ 211932 h 847725"/>
              <a:gd name="connsiteX9" fmla="*/ 323850 w 1333500"/>
              <a:gd name="connsiteY9" fmla="*/ 200025 h 847725"/>
              <a:gd name="connsiteX10" fmla="*/ 357187 w 1333500"/>
              <a:gd name="connsiteY10" fmla="*/ 195263 h 847725"/>
              <a:gd name="connsiteX11" fmla="*/ 385762 w 1333500"/>
              <a:gd name="connsiteY11" fmla="*/ 202407 h 847725"/>
              <a:gd name="connsiteX12" fmla="*/ 409575 w 1333500"/>
              <a:gd name="connsiteY12" fmla="*/ 221457 h 847725"/>
              <a:gd name="connsiteX13" fmla="*/ 440531 w 1333500"/>
              <a:gd name="connsiteY13" fmla="*/ 240507 h 847725"/>
              <a:gd name="connsiteX14" fmla="*/ 452437 w 1333500"/>
              <a:gd name="connsiteY14" fmla="*/ 261938 h 847725"/>
              <a:gd name="connsiteX15" fmla="*/ 464343 w 1333500"/>
              <a:gd name="connsiteY15" fmla="*/ 292894 h 847725"/>
              <a:gd name="connsiteX16" fmla="*/ 478631 w 1333500"/>
              <a:gd name="connsiteY16" fmla="*/ 319088 h 847725"/>
              <a:gd name="connsiteX17" fmla="*/ 509587 w 1333500"/>
              <a:gd name="connsiteY17" fmla="*/ 352425 h 847725"/>
              <a:gd name="connsiteX18" fmla="*/ 531018 w 1333500"/>
              <a:gd name="connsiteY18" fmla="*/ 373857 h 847725"/>
              <a:gd name="connsiteX19" fmla="*/ 561975 w 1333500"/>
              <a:gd name="connsiteY19" fmla="*/ 376238 h 847725"/>
              <a:gd name="connsiteX20" fmla="*/ 585787 w 1333500"/>
              <a:gd name="connsiteY20" fmla="*/ 383382 h 847725"/>
              <a:gd name="connsiteX21" fmla="*/ 607218 w 1333500"/>
              <a:gd name="connsiteY21" fmla="*/ 392907 h 847725"/>
              <a:gd name="connsiteX22" fmla="*/ 657225 w 1333500"/>
              <a:gd name="connsiteY22" fmla="*/ 400050 h 847725"/>
              <a:gd name="connsiteX23" fmla="*/ 688181 w 1333500"/>
              <a:gd name="connsiteY23" fmla="*/ 395288 h 847725"/>
              <a:gd name="connsiteX24" fmla="*/ 723900 w 1333500"/>
              <a:gd name="connsiteY24" fmla="*/ 378619 h 847725"/>
              <a:gd name="connsiteX25" fmla="*/ 759618 w 1333500"/>
              <a:gd name="connsiteY25" fmla="*/ 354807 h 847725"/>
              <a:gd name="connsiteX26" fmla="*/ 783431 w 1333500"/>
              <a:gd name="connsiteY26" fmla="*/ 347663 h 847725"/>
              <a:gd name="connsiteX27" fmla="*/ 804862 w 1333500"/>
              <a:gd name="connsiteY27" fmla="*/ 345282 h 847725"/>
              <a:gd name="connsiteX28" fmla="*/ 838200 w 1333500"/>
              <a:gd name="connsiteY28" fmla="*/ 347663 h 847725"/>
              <a:gd name="connsiteX29" fmla="*/ 854868 w 1333500"/>
              <a:gd name="connsiteY29" fmla="*/ 340519 h 847725"/>
              <a:gd name="connsiteX30" fmla="*/ 862012 w 1333500"/>
              <a:gd name="connsiteY30" fmla="*/ 333375 h 847725"/>
              <a:gd name="connsiteX31" fmla="*/ 873918 w 1333500"/>
              <a:gd name="connsiteY31" fmla="*/ 333375 h 847725"/>
              <a:gd name="connsiteX32" fmla="*/ 890587 w 1333500"/>
              <a:gd name="connsiteY32" fmla="*/ 345282 h 847725"/>
              <a:gd name="connsiteX33" fmla="*/ 895350 w 1333500"/>
              <a:gd name="connsiteY33" fmla="*/ 357188 h 847725"/>
              <a:gd name="connsiteX34" fmla="*/ 895350 w 1333500"/>
              <a:gd name="connsiteY34" fmla="*/ 373857 h 847725"/>
              <a:gd name="connsiteX35" fmla="*/ 904875 w 1333500"/>
              <a:gd name="connsiteY35" fmla="*/ 395288 h 847725"/>
              <a:gd name="connsiteX36" fmla="*/ 916781 w 1333500"/>
              <a:gd name="connsiteY36" fmla="*/ 395288 h 847725"/>
              <a:gd name="connsiteX37" fmla="*/ 935831 w 1333500"/>
              <a:gd name="connsiteY37" fmla="*/ 392907 h 847725"/>
              <a:gd name="connsiteX38" fmla="*/ 947737 w 1333500"/>
              <a:gd name="connsiteY38" fmla="*/ 395288 h 847725"/>
              <a:gd name="connsiteX39" fmla="*/ 971550 w 1333500"/>
              <a:gd name="connsiteY39" fmla="*/ 404813 h 847725"/>
              <a:gd name="connsiteX40" fmla="*/ 985837 w 1333500"/>
              <a:gd name="connsiteY40" fmla="*/ 404813 h 847725"/>
              <a:gd name="connsiteX41" fmla="*/ 1004887 w 1333500"/>
              <a:gd name="connsiteY41" fmla="*/ 397669 h 847725"/>
              <a:gd name="connsiteX42" fmla="*/ 1012031 w 1333500"/>
              <a:gd name="connsiteY42" fmla="*/ 388144 h 847725"/>
              <a:gd name="connsiteX43" fmla="*/ 1026318 w 1333500"/>
              <a:gd name="connsiteY43" fmla="*/ 388144 h 847725"/>
              <a:gd name="connsiteX44" fmla="*/ 1035843 w 1333500"/>
              <a:gd name="connsiteY44" fmla="*/ 395288 h 847725"/>
              <a:gd name="connsiteX45" fmla="*/ 1054893 w 1333500"/>
              <a:gd name="connsiteY45" fmla="*/ 402432 h 847725"/>
              <a:gd name="connsiteX46" fmla="*/ 1076325 w 1333500"/>
              <a:gd name="connsiteY46" fmla="*/ 414338 h 847725"/>
              <a:gd name="connsiteX47" fmla="*/ 1085850 w 1333500"/>
              <a:gd name="connsiteY47" fmla="*/ 433388 h 847725"/>
              <a:gd name="connsiteX48" fmla="*/ 1076325 w 1333500"/>
              <a:gd name="connsiteY48" fmla="*/ 450057 h 847725"/>
              <a:gd name="connsiteX49" fmla="*/ 1076325 w 1333500"/>
              <a:gd name="connsiteY49" fmla="*/ 466725 h 847725"/>
              <a:gd name="connsiteX50" fmla="*/ 1083468 w 1333500"/>
              <a:gd name="connsiteY50" fmla="*/ 485775 h 847725"/>
              <a:gd name="connsiteX51" fmla="*/ 1092993 w 1333500"/>
              <a:gd name="connsiteY51" fmla="*/ 500063 h 847725"/>
              <a:gd name="connsiteX52" fmla="*/ 1088231 w 1333500"/>
              <a:gd name="connsiteY52" fmla="*/ 511969 h 847725"/>
              <a:gd name="connsiteX53" fmla="*/ 1092993 w 1333500"/>
              <a:gd name="connsiteY53" fmla="*/ 523875 h 847725"/>
              <a:gd name="connsiteX54" fmla="*/ 1102518 w 1333500"/>
              <a:gd name="connsiteY54" fmla="*/ 540544 h 847725"/>
              <a:gd name="connsiteX55" fmla="*/ 1114425 w 1333500"/>
              <a:gd name="connsiteY55" fmla="*/ 554832 h 847725"/>
              <a:gd name="connsiteX56" fmla="*/ 1138237 w 1333500"/>
              <a:gd name="connsiteY56" fmla="*/ 547688 h 847725"/>
              <a:gd name="connsiteX57" fmla="*/ 1159668 w 1333500"/>
              <a:gd name="connsiteY57" fmla="*/ 535782 h 847725"/>
              <a:gd name="connsiteX58" fmla="*/ 1164431 w 1333500"/>
              <a:gd name="connsiteY58" fmla="*/ 519113 h 847725"/>
              <a:gd name="connsiteX59" fmla="*/ 1159668 w 1333500"/>
              <a:gd name="connsiteY59" fmla="*/ 507207 h 847725"/>
              <a:gd name="connsiteX60" fmla="*/ 1169193 w 1333500"/>
              <a:gd name="connsiteY60" fmla="*/ 492919 h 847725"/>
              <a:gd name="connsiteX61" fmla="*/ 1183481 w 1333500"/>
              <a:gd name="connsiteY61" fmla="*/ 488157 h 847725"/>
              <a:gd name="connsiteX62" fmla="*/ 1195387 w 1333500"/>
              <a:gd name="connsiteY62" fmla="*/ 488157 h 847725"/>
              <a:gd name="connsiteX63" fmla="*/ 1207293 w 1333500"/>
              <a:gd name="connsiteY63" fmla="*/ 497682 h 847725"/>
              <a:gd name="connsiteX64" fmla="*/ 1202531 w 1333500"/>
              <a:gd name="connsiteY64" fmla="*/ 526257 h 847725"/>
              <a:gd name="connsiteX65" fmla="*/ 1219200 w 1333500"/>
              <a:gd name="connsiteY65" fmla="*/ 566738 h 847725"/>
              <a:gd name="connsiteX66" fmla="*/ 1223962 w 1333500"/>
              <a:gd name="connsiteY66" fmla="*/ 597694 h 847725"/>
              <a:gd name="connsiteX67" fmla="*/ 1240631 w 1333500"/>
              <a:gd name="connsiteY67" fmla="*/ 616744 h 847725"/>
              <a:gd name="connsiteX68" fmla="*/ 1259681 w 1333500"/>
              <a:gd name="connsiteY68" fmla="*/ 642938 h 847725"/>
              <a:gd name="connsiteX69" fmla="*/ 1257300 w 1333500"/>
              <a:gd name="connsiteY69" fmla="*/ 659607 h 847725"/>
              <a:gd name="connsiteX70" fmla="*/ 1245393 w 1333500"/>
              <a:gd name="connsiteY70" fmla="*/ 669132 h 847725"/>
              <a:gd name="connsiteX71" fmla="*/ 1250156 w 1333500"/>
              <a:gd name="connsiteY71" fmla="*/ 688182 h 847725"/>
              <a:gd name="connsiteX72" fmla="*/ 1264443 w 1333500"/>
              <a:gd name="connsiteY72" fmla="*/ 695325 h 847725"/>
              <a:gd name="connsiteX73" fmla="*/ 1290637 w 1333500"/>
              <a:gd name="connsiteY73" fmla="*/ 695325 h 847725"/>
              <a:gd name="connsiteX74" fmla="*/ 1319212 w 1333500"/>
              <a:gd name="connsiteY74" fmla="*/ 692944 h 847725"/>
              <a:gd name="connsiteX75" fmla="*/ 1323975 w 1333500"/>
              <a:gd name="connsiteY75" fmla="*/ 704850 h 847725"/>
              <a:gd name="connsiteX76" fmla="*/ 1321593 w 1333500"/>
              <a:gd name="connsiteY76" fmla="*/ 721519 h 847725"/>
              <a:gd name="connsiteX77" fmla="*/ 1319212 w 1333500"/>
              <a:gd name="connsiteY77" fmla="*/ 738188 h 847725"/>
              <a:gd name="connsiteX78" fmla="*/ 1331118 w 1333500"/>
              <a:gd name="connsiteY78" fmla="*/ 750094 h 847725"/>
              <a:gd name="connsiteX79" fmla="*/ 1333500 w 1333500"/>
              <a:gd name="connsiteY79" fmla="*/ 769144 h 847725"/>
              <a:gd name="connsiteX80" fmla="*/ 1326356 w 1333500"/>
              <a:gd name="connsiteY80" fmla="*/ 783432 h 847725"/>
              <a:gd name="connsiteX81" fmla="*/ 1304925 w 1333500"/>
              <a:gd name="connsiteY81" fmla="*/ 797719 h 847725"/>
              <a:gd name="connsiteX82" fmla="*/ 1297781 w 1333500"/>
              <a:gd name="connsiteY82" fmla="*/ 809625 h 847725"/>
              <a:gd name="connsiteX83" fmla="*/ 1297781 w 1333500"/>
              <a:gd name="connsiteY83" fmla="*/ 828675 h 847725"/>
              <a:gd name="connsiteX84" fmla="*/ 1316831 w 1333500"/>
              <a:gd name="connsiteY84" fmla="*/ 847725 h 847725"/>
              <a:gd name="connsiteX0" fmla="*/ -1 w 1290637"/>
              <a:gd name="connsiteY0" fmla="*/ -1 h 802480"/>
              <a:gd name="connsiteX1" fmla="*/ 26193 w 1290637"/>
              <a:gd name="connsiteY1" fmla="*/ 52387 h 802480"/>
              <a:gd name="connsiteX2" fmla="*/ 57149 w 1290637"/>
              <a:gd name="connsiteY2" fmla="*/ 109537 h 802480"/>
              <a:gd name="connsiteX3" fmla="*/ 100012 w 1290637"/>
              <a:gd name="connsiteY3" fmla="*/ 173830 h 802480"/>
              <a:gd name="connsiteX4" fmla="*/ 116680 w 1290637"/>
              <a:gd name="connsiteY4" fmla="*/ 207168 h 802480"/>
              <a:gd name="connsiteX5" fmla="*/ 157162 w 1290637"/>
              <a:gd name="connsiteY5" fmla="*/ 202405 h 802480"/>
              <a:gd name="connsiteX6" fmla="*/ 188118 w 1290637"/>
              <a:gd name="connsiteY6" fmla="*/ 190499 h 802480"/>
              <a:gd name="connsiteX7" fmla="*/ 228599 w 1290637"/>
              <a:gd name="connsiteY7" fmla="*/ 166687 h 802480"/>
              <a:gd name="connsiteX8" fmla="*/ 280987 w 1290637"/>
              <a:gd name="connsiteY8" fmla="*/ 154780 h 802480"/>
              <a:gd name="connsiteX9" fmla="*/ 314324 w 1290637"/>
              <a:gd name="connsiteY9" fmla="*/ 150018 h 802480"/>
              <a:gd name="connsiteX10" fmla="*/ 342899 w 1290637"/>
              <a:gd name="connsiteY10" fmla="*/ 157162 h 802480"/>
              <a:gd name="connsiteX11" fmla="*/ 366712 w 1290637"/>
              <a:gd name="connsiteY11" fmla="*/ 176212 h 802480"/>
              <a:gd name="connsiteX12" fmla="*/ 397668 w 1290637"/>
              <a:gd name="connsiteY12" fmla="*/ 195262 h 802480"/>
              <a:gd name="connsiteX13" fmla="*/ 409574 w 1290637"/>
              <a:gd name="connsiteY13" fmla="*/ 216693 h 802480"/>
              <a:gd name="connsiteX14" fmla="*/ 421480 w 1290637"/>
              <a:gd name="connsiteY14" fmla="*/ 247649 h 802480"/>
              <a:gd name="connsiteX15" fmla="*/ 435768 w 1290637"/>
              <a:gd name="connsiteY15" fmla="*/ 273843 h 802480"/>
              <a:gd name="connsiteX16" fmla="*/ 466724 w 1290637"/>
              <a:gd name="connsiteY16" fmla="*/ 307180 h 802480"/>
              <a:gd name="connsiteX17" fmla="*/ 488155 w 1290637"/>
              <a:gd name="connsiteY17" fmla="*/ 328612 h 802480"/>
              <a:gd name="connsiteX18" fmla="*/ 519112 w 1290637"/>
              <a:gd name="connsiteY18" fmla="*/ 330993 h 802480"/>
              <a:gd name="connsiteX19" fmla="*/ 542924 w 1290637"/>
              <a:gd name="connsiteY19" fmla="*/ 338137 h 802480"/>
              <a:gd name="connsiteX20" fmla="*/ 564355 w 1290637"/>
              <a:gd name="connsiteY20" fmla="*/ 347662 h 802480"/>
              <a:gd name="connsiteX21" fmla="*/ 614362 w 1290637"/>
              <a:gd name="connsiteY21" fmla="*/ 354805 h 802480"/>
              <a:gd name="connsiteX22" fmla="*/ 645318 w 1290637"/>
              <a:gd name="connsiteY22" fmla="*/ 350043 h 802480"/>
              <a:gd name="connsiteX23" fmla="*/ 681037 w 1290637"/>
              <a:gd name="connsiteY23" fmla="*/ 333374 h 802480"/>
              <a:gd name="connsiteX24" fmla="*/ 716755 w 1290637"/>
              <a:gd name="connsiteY24" fmla="*/ 309562 h 802480"/>
              <a:gd name="connsiteX25" fmla="*/ 740568 w 1290637"/>
              <a:gd name="connsiteY25" fmla="*/ 302418 h 802480"/>
              <a:gd name="connsiteX26" fmla="*/ 761999 w 1290637"/>
              <a:gd name="connsiteY26" fmla="*/ 300037 h 802480"/>
              <a:gd name="connsiteX27" fmla="*/ 795337 w 1290637"/>
              <a:gd name="connsiteY27" fmla="*/ 302418 h 802480"/>
              <a:gd name="connsiteX28" fmla="*/ 812005 w 1290637"/>
              <a:gd name="connsiteY28" fmla="*/ 295274 h 802480"/>
              <a:gd name="connsiteX29" fmla="*/ 819149 w 1290637"/>
              <a:gd name="connsiteY29" fmla="*/ 288130 h 802480"/>
              <a:gd name="connsiteX30" fmla="*/ 831055 w 1290637"/>
              <a:gd name="connsiteY30" fmla="*/ 288130 h 802480"/>
              <a:gd name="connsiteX31" fmla="*/ 847724 w 1290637"/>
              <a:gd name="connsiteY31" fmla="*/ 300037 h 802480"/>
              <a:gd name="connsiteX32" fmla="*/ 852487 w 1290637"/>
              <a:gd name="connsiteY32" fmla="*/ 311943 h 802480"/>
              <a:gd name="connsiteX33" fmla="*/ 852487 w 1290637"/>
              <a:gd name="connsiteY33" fmla="*/ 328612 h 802480"/>
              <a:gd name="connsiteX34" fmla="*/ 862012 w 1290637"/>
              <a:gd name="connsiteY34" fmla="*/ 350043 h 802480"/>
              <a:gd name="connsiteX35" fmla="*/ 873918 w 1290637"/>
              <a:gd name="connsiteY35" fmla="*/ 350043 h 802480"/>
              <a:gd name="connsiteX36" fmla="*/ 892968 w 1290637"/>
              <a:gd name="connsiteY36" fmla="*/ 347662 h 802480"/>
              <a:gd name="connsiteX37" fmla="*/ 904874 w 1290637"/>
              <a:gd name="connsiteY37" fmla="*/ 350043 h 802480"/>
              <a:gd name="connsiteX38" fmla="*/ 928687 w 1290637"/>
              <a:gd name="connsiteY38" fmla="*/ 359568 h 802480"/>
              <a:gd name="connsiteX39" fmla="*/ 942974 w 1290637"/>
              <a:gd name="connsiteY39" fmla="*/ 359568 h 802480"/>
              <a:gd name="connsiteX40" fmla="*/ 962024 w 1290637"/>
              <a:gd name="connsiteY40" fmla="*/ 352424 h 802480"/>
              <a:gd name="connsiteX41" fmla="*/ 969168 w 1290637"/>
              <a:gd name="connsiteY41" fmla="*/ 342899 h 802480"/>
              <a:gd name="connsiteX42" fmla="*/ 983455 w 1290637"/>
              <a:gd name="connsiteY42" fmla="*/ 342899 h 802480"/>
              <a:gd name="connsiteX43" fmla="*/ 992980 w 1290637"/>
              <a:gd name="connsiteY43" fmla="*/ 350043 h 802480"/>
              <a:gd name="connsiteX44" fmla="*/ 1012030 w 1290637"/>
              <a:gd name="connsiteY44" fmla="*/ 357187 h 802480"/>
              <a:gd name="connsiteX45" fmla="*/ 1033462 w 1290637"/>
              <a:gd name="connsiteY45" fmla="*/ 369093 h 802480"/>
              <a:gd name="connsiteX46" fmla="*/ 1042987 w 1290637"/>
              <a:gd name="connsiteY46" fmla="*/ 388143 h 802480"/>
              <a:gd name="connsiteX47" fmla="*/ 1033462 w 1290637"/>
              <a:gd name="connsiteY47" fmla="*/ 404812 h 802480"/>
              <a:gd name="connsiteX48" fmla="*/ 1033462 w 1290637"/>
              <a:gd name="connsiteY48" fmla="*/ 421480 h 802480"/>
              <a:gd name="connsiteX49" fmla="*/ 1040605 w 1290637"/>
              <a:gd name="connsiteY49" fmla="*/ 440530 h 802480"/>
              <a:gd name="connsiteX50" fmla="*/ 1050130 w 1290637"/>
              <a:gd name="connsiteY50" fmla="*/ 454818 h 802480"/>
              <a:gd name="connsiteX51" fmla="*/ 1045368 w 1290637"/>
              <a:gd name="connsiteY51" fmla="*/ 466724 h 802480"/>
              <a:gd name="connsiteX52" fmla="*/ 1050130 w 1290637"/>
              <a:gd name="connsiteY52" fmla="*/ 478630 h 802480"/>
              <a:gd name="connsiteX53" fmla="*/ 1059655 w 1290637"/>
              <a:gd name="connsiteY53" fmla="*/ 495299 h 802480"/>
              <a:gd name="connsiteX54" fmla="*/ 1071562 w 1290637"/>
              <a:gd name="connsiteY54" fmla="*/ 509587 h 802480"/>
              <a:gd name="connsiteX55" fmla="*/ 1095374 w 1290637"/>
              <a:gd name="connsiteY55" fmla="*/ 502443 h 802480"/>
              <a:gd name="connsiteX56" fmla="*/ 1116805 w 1290637"/>
              <a:gd name="connsiteY56" fmla="*/ 490537 h 802480"/>
              <a:gd name="connsiteX57" fmla="*/ 1121568 w 1290637"/>
              <a:gd name="connsiteY57" fmla="*/ 473868 h 802480"/>
              <a:gd name="connsiteX58" fmla="*/ 1116805 w 1290637"/>
              <a:gd name="connsiteY58" fmla="*/ 461962 h 802480"/>
              <a:gd name="connsiteX59" fmla="*/ 1126330 w 1290637"/>
              <a:gd name="connsiteY59" fmla="*/ 447674 h 802480"/>
              <a:gd name="connsiteX60" fmla="*/ 1140618 w 1290637"/>
              <a:gd name="connsiteY60" fmla="*/ 442912 h 802480"/>
              <a:gd name="connsiteX61" fmla="*/ 1152524 w 1290637"/>
              <a:gd name="connsiteY61" fmla="*/ 442912 h 802480"/>
              <a:gd name="connsiteX62" fmla="*/ 1164430 w 1290637"/>
              <a:gd name="connsiteY62" fmla="*/ 452437 h 802480"/>
              <a:gd name="connsiteX63" fmla="*/ 1159668 w 1290637"/>
              <a:gd name="connsiteY63" fmla="*/ 481012 h 802480"/>
              <a:gd name="connsiteX64" fmla="*/ 1176337 w 1290637"/>
              <a:gd name="connsiteY64" fmla="*/ 521493 h 802480"/>
              <a:gd name="connsiteX65" fmla="*/ 1181099 w 1290637"/>
              <a:gd name="connsiteY65" fmla="*/ 552449 h 802480"/>
              <a:gd name="connsiteX66" fmla="*/ 1197768 w 1290637"/>
              <a:gd name="connsiteY66" fmla="*/ 571499 h 802480"/>
              <a:gd name="connsiteX67" fmla="*/ 1216818 w 1290637"/>
              <a:gd name="connsiteY67" fmla="*/ 597693 h 802480"/>
              <a:gd name="connsiteX68" fmla="*/ 1214437 w 1290637"/>
              <a:gd name="connsiteY68" fmla="*/ 614362 h 802480"/>
              <a:gd name="connsiteX69" fmla="*/ 1202530 w 1290637"/>
              <a:gd name="connsiteY69" fmla="*/ 623887 h 802480"/>
              <a:gd name="connsiteX70" fmla="*/ 1207293 w 1290637"/>
              <a:gd name="connsiteY70" fmla="*/ 642937 h 802480"/>
              <a:gd name="connsiteX71" fmla="*/ 1221580 w 1290637"/>
              <a:gd name="connsiteY71" fmla="*/ 650080 h 802480"/>
              <a:gd name="connsiteX72" fmla="*/ 1247774 w 1290637"/>
              <a:gd name="connsiteY72" fmla="*/ 650080 h 802480"/>
              <a:gd name="connsiteX73" fmla="*/ 1276349 w 1290637"/>
              <a:gd name="connsiteY73" fmla="*/ 647699 h 802480"/>
              <a:gd name="connsiteX74" fmla="*/ 1281112 w 1290637"/>
              <a:gd name="connsiteY74" fmla="*/ 659605 h 802480"/>
              <a:gd name="connsiteX75" fmla="*/ 1278730 w 1290637"/>
              <a:gd name="connsiteY75" fmla="*/ 676274 h 802480"/>
              <a:gd name="connsiteX76" fmla="*/ 1276349 w 1290637"/>
              <a:gd name="connsiteY76" fmla="*/ 692943 h 802480"/>
              <a:gd name="connsiteX77" fmla="*/ 1288255 w 1290637"/>
              <a:gd name="connsiteY77" fmla="*/ 704849 h 802480"/>
              <a:gd name="connsiteX78" fmla="*/ 1290637 w 1290637"/>
              <a:gd name="connsiteY78" fmla="*/ 723899 h 802480"/>
              <a:gd name="connsiteX79" fmla="*/ 1283493 w 1290637"/>
              <a:gd name="connsiteY79" fmla="*/ 738187 h 802480"/>
              <a:gd name="connsiteX80" fmla="*/ 1262062 w 1290637"/>
              <a:gd name="connsiteY80" fmla="*/ 752474 h 802480"/>
              <a:gd name="connsiteX81" fmla="*/ 1254918 w 1290637"/>
              <a:gd name="connsiteY81" fmla="*/ 764380 h 802480"/>
              <a:gd name="connsiteX82" fmla="*/ 1254918 w 1290637"/>
              <a:gd name="connsiteY82" fmla="*/ 783430 h 802480"/>
              <a:gd name="connsiteX83" fmla="*/ 1273968 w 1290637"/>
              <a:gd name="connsiteY83" fmla="*/ 802480 h 80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290637" h="802480">
                <a:moveTo>
                  <a:pt x="-1" y="-1"/>
                </a:moveTo>
                <a:lnTo>
                  <a:pt x="26193" y="52387"/>
                </a:lnTo>
                <a:lnTo>
                  <a:pt x="57149" y="109537"/>
                </a:lnTo>
                <a:lnTo>
                  <a:pt x="100012" y="173830"/>
                </a:lnTo>
                <a:lnTo>
                  <a:pt x="116680" y="207168"/>
                </a:lnTo>
                <a:lnTo>
                  <a:pt x="157162" y="202405"/>
                </a:lnTo>
                <a:lnTo>
                  <a:pt x="188118" y="190499"/>
                </a:lnTo>
                <a:lnTo>
                  <a:pt x="228599" y="166687"/>
                </a:lnTo>
                <a:lnTo>
                  <a:pt x="280987" y="154780"/>
                </a:lnTo>
                <a:lnTo>
                  <a:pt x="314324" y="150018"/>
                </a:lnTo>
                <a:lnTo>
                  <a:pt x="342899" y="157162"/>
                </a:lnTo>
                <a:lnTo>
                  <a:pt x="366712" y="176212"/>
                </a:lnTo>
                <a:lnTo>
                  <a:pt x="397668" y="195262"/>
                </a:lnTo>
                <a:lnTo>
                  <a:pt x="409574" y="216693"/>
                </a:lnTo>
                <a:lnTo>
                  <a:pt x="421480" y="247649"/>
                </a:lnTo>
                <a:lnTo>
                  <a:pt x="435768" y="273843"/>
                </a:lnTo>
                <a:lnTo>
                  <a:pt x="466724" y="307180"/>
                </a:lnTo>
                <a:lnTo>
                  <a:pt x="488155" y="328612"/>
                </a:lnTo>
                <a:lnTo>
                  <a:pt x="519112" y="330993"/>
                </a:lnTo>
                <a:lnTo>
                  <a:pt x="542924" y="338137"/>
                </a:lnTo>
                <a:lnTo>
                  <a:pt x="564355" y="347662"/>
                </a:lnTo>
                <a:lnTo>
                  <a:pt x="614362" y="354805"/>
                </a:lnTo>
                <a:lnTo>
                  <a:pt x="645318" y="350043"/>
                </a:lnTo>
                <a:lnTo>
                  <a:pt x="681037" y="333374"/>
                </a:lnTo>
                <a:lnTo>
                  <a:pt x="716755" y="309562"/>
                </a:lnTo>
                <a:lnTo>
                  <a:pt x="740568" y="302418"/>
                </a:lnTo>
                <a:lnTo>
                  <a:pt x="761999" y="300037"/>
                </a:lnTo>
                <a:lnTo>
                  <a:pt x="795337" y="302418"/>
                </a:lnTo>
                <a:lnTo>
                  <a:pt x="812005" y="295274"/>
                </a:lnTo>
                <a:lnTo>
                  <a:pt x="819149" y="288130"/>
                </a:lnTo>
                <a:lnTo>
                  <a:pt x="831055" y="288130"/>
                </a:lnTo>
                <a:lnTo>
                  <a:pt x="847724" y="300037"/>
                </a:lnTo>
                <a:lnTo>
                  <a:pt x="852487" y="311943"/>
                </a:lnTo>
                <a:lnTo>
                  <a:pt x="852487" y="328612"/>
                </a:lnTo>
                <a:lnTo>
                  <a:pt x="862012" y="350043"/>
                </a:lnTo>
                <a:lnTo>
                  <a:pt x="873918" y="350043"/>
                </a:lnTo>
                <a:lnTo>
                  <a:pt x="892968" y="347662"/>
                </a:lnTo>
                <a:lnTo>
                  <a:pt x="904874" y="350043"/>
                </a:lnTo>
                <a:lnTo>
                  <a:pt x="928687" y="359568"/>
                </a:lnTo>
                <a:lnTo>
                  <a:pt x="942974" y="359568"/>
                </a:lnTo>
                <a:lnTo>
                  <a:pt x="962024" y="352424"/>
                </a:lnTo>
                <a:lnTo>
                  <a:pt x="969168" y="342899"/>
                </a:lnTo>
                <a:lnTo>
                  <a:pt x="983455" y="342899"/>
                </a:lnTo>
                <a:lnTo>
                  <a:pt x="992980" y="350043"/>
                </a:lnTo>
                <a:lnTo>
                  <a:pt x="1012030" y="357187"/>
                </a:lnTo>
                <a:lnTo>
                  <a:pt x="1033462" y="369093"/>
                </a:lnTo>
                <a:lnTo>
                  <a:pt x="1042987" y="388143"/>
                </a:lnTo>
                <a:lnTo>
                  <a:pt x="1033462" y="404812"/>
                </a:lnTo>
                <a:lnTo>
                  <a:pt x="1033462" y="421480"/>
                </a:lnTo>
                <a:lnTo>
                  <a:pt x="1040605" y="440530"/>
                </a:lnTo>
                <a:lnTo>
                  <a:pt x="1050130" y="454818"/>
                </a:lnTo>
                <a:lnTo>
                  <a:pt x="1045368" y="466724"/>
                </a:lnTo>
                <a:lnTo>
                  <a:pt x="1050130" y="478630"/>
                </a:lnTo>
                <a:lnTo>
                  <a:pt x="1059655" y="495299"/>
                </a:lnTo>
                <a:lnTo>
                  <a:pt x="1071562" y="509587"/>
                </a:lnTo>
                <a:lnTo>
                  <a:pt x="1095374" y="502443"/>
                </a:lnTo>
                <a:lnTo>
                  <a:pt x="1116805" y="490537"/>
                </a:lnTo>
                <a:lnTo>
                  <a:pt x="1121568" y="473868"/>
                </a:lnTo>
                <a:lnTo>
                  <a:pt x="1116805" y="461962"/>
                </a:lnTo>
                <a:lnTo>
                  <a:pt x="1126330" y="447674"/>
                </a:lnTo>
                <a:lnTo>
                  <a:pt x="1140618" y="442912"/>
                </a:lnTo>
                <a:lnTo>
                  <a:pt x="1152524" y="442912"/>
                </a:lnTo>
                <a:lnTo>
                  <a:pt x="1164430" y="452437"/>
                </a:lnTo>
                <a:lnTo>
                  <a:pt x="1159668" y="481012"/>
                </a:lnTo>
                <a:lnTo>
                  <a:pt x="1176337" y="521493"/>
                </a:lnTo>
                <a:lnTo>
                  <a:pt x="1181099" y="552449"/>
                </a:lnTo>
                <a:lnTo>
                  <a:pt x="1197768" y="571499"/>
                </a:lnTo>
                <a:lnTo>
                  <a:pt x="1216818" y="597693"/>
                </a:lnTo>
                <a:lnTo>
                  <a:pt x="1214437" y="614362"/>
                </a:lnTo>
                <a:lnTo>
                  <a:pt x="1202530" y="623887"/>
                </a:lnTo>
                <a:lnTo>
                  <a:pt x="1207293" y="642937"/>
                </a:lnTo>
                <a:lnTo>
                  <a:pt x="1221580" y="650080"/>
                </a:lnTo>
                <a:lnTo>
                  <a:pt x="1247774" y="650080"/>
                </a:lnTo>
                <a:lnTo>
                  <a:pt x="1276349" y="647699"/>
                </a:lnTo>
                <a:lnTo>
                  <a:pt x="1281112" y="659605"/>
                </a:lnTo>
                <a:lnTo>
                  <a:pt x="1278730" y="676274"/>
                </a:lnTo>
                <a:lnTo>
                  <a:pt x="1276349" y="692943"/>
                </a:lnTo>
                <a:lnTo>
                  <a:pt x="1288255" y="704849"/>
                </a:lnTo>
                <a:lnTo>
                  <a:pt x="1290637" y="723899"/>
                </a:lnTo>
                <a:lnTo>
                  <a:pt x="1283493" y="738187"/>
                </a:lnTo>
                <a:lnTo>
                  <a:pt x="1262062" y="752474"/>
                </a:lnTo>
                <a:lnTo>
                  <a:pt x="1254918" y="764380"/>
                </a:lnTo>
                <a:lnTo>
                  <a:pt x="1254918" y="783430"/>
                </a:lnTo>
                <a:lnTo>
                  <a:pt x="1273968" y="802480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475" name="フリーフォーム 684">
            <a:extLst>
              <a:ext uri="{FF2B5EF4-FFF2-40B4-BE49-F238E27FC236}">
                <a16:creationId xmlns:a16="http://schemas.microsoft.com/office/drawing/2014/main" id="{CBF36A00-C9A5-4CBB-9A9E-821BC956AF23}"/>
              </a:ext>
            </a:extLst>
          </p:cNvPr>
          <p:cNvSpPr/>
          <p:nvPr/>
        </p:nvSpPr>
        <p:spPr>
          <a:xfrm>
            <a:off x="1700750" y="8524875"/>
            <a:ext cx="136525" cy="361950"/>
          </a:xfrm>
          <a:custGeom>
            <a:avLst/>
            <a:gdLst>
              <a:gd name="connsiteX0" fmla="*/ 35718 w 52387"/>
              <a:gd name="connsiteY0" fmla="*/ 0 h 283369"/>
              <a:gd name="connsiteX1" fmla="*/ 42862 w 52387"/>
              <a:gd name="connsiteY1" fmla="*/ 33338 h 283369"/>
              <a:gd name="connsiteX2" fmla="*/ 33337 w 52387"/>
              <a:gd name="connsiteY2" fmla="*/ 52388 h 283369"/>
              <a:gd name="connsiteX3" fmla="*/ 33337 w 52387"/>
              <a:gd name="connsiteY3" fmla="*/ 76200 h 283369"/>
              <a:gd name="connsiteX4" fmla="*/ 26193 w 52387"/>
              <a:gd name="connsiteY4" fmla="*/ 95250 h 283369"/>
              <a:gd name="connsiteX5" fmla="*/ 16668 w 52387"/>
              <a:gd name="connsiteY5" fmla="*/ 111919 h 283369"/>
              <a:gd name="connsiteX6" fmla="*/ 21431 w 52387"/>
              <a:gd name="connsiteY6" fmla="*/ 133350 h 283369"/>
              <a:gd name="connsiteX7" fmla="*/ 38100 w 52387"/>
              <a:gd name="connsiteY7" fmla="*/ 157163 h 283369"/>
              <a:gd name="connsiteX8" fmla="*/ 52387 w 52387"/>
              <a:gd name="connsiteY8" fmla="*/ 176213 h 283369"/>
              <a:gd name="connsiteX9" fmla="*/ 45243 w 52387"/>
              <a:gd name="connsiteY9" fmla="*/ 192881 h 283369"/>
              <a:gd name="connsiteX10" fmla="*/ 21431 w 52387"/>
              <a:gd name="connsiteY10" fmla="*/ 211931 h 283369"/>
              <a:gd name="connsiteX11" fmla="*/ 2381 w 52387"/>
              <a:gd name="connsiteY11" fmla="*/ 228600 h 283369"/>
              <a:gd name="connsiteX12" fmla="*/ 0 w 52387"/>
              <a:gd name="connsiteY12" fmla="*/ 283369 h 283369"/>
              <a:gd name="connsiteX0" fmla="*/ 173235 w 189904"/>
              <a:gd name="connsiteY0" fmla="*/ 0 h 501326"/>
              <a:gd name="connsiteX1" fmla="*/ 180379 w 189904"/>
              <a:gd name="connsiteY1" fmla="*/ 33338 h 501326"/>
              <a:gd name="connsiteX2" fmla="*/ 170854 w 189904"/>
              <a:gd name="connsiteY2" fmla="*/ 52388 h 501326"/>
              <a:gd name="connsiteX3" fmla="*/ 170854 w 189904"/>
              <a:gd name="connsiteY3" fmla="*/ 76200 h 501326"/>
              <a:gd name="connsiteX4" fmla="*/ 163710 w 189904"/>
              <a:gd name="connsiteY4" fmla="*/ 95250 h 501326"/>
              <a:gd name="connsiteX5" fmla="*/ 154185 w 189904"/>
              <a:gd name="connsiteY5" fmla="*/ 111919 h 501326"/>
              <a:gd name="connsiteX6" fmla="*/ 158948 w 189904"/>
              <a:gd name="connsiteY6" fmla="*/ 133350 h 501326"/>
              <a:gd name="connsiteX7" fmla="*/ 175617 w 189904"/>
              <a:gd name="connsiteY7" fmla="*/ 157163 h 501326"/>
              <a:gd name="connsiteX8" fmla="*/ 189904 w 189904"/>
              <a:gd name="connsiteY8" fmla="*/ 176213 h 501326"/>
              <a:gd name="connsiteX9" fmla="*/ 182760 w 189904"/>
              <a:gd name="connsiteY9" fmla="*/ 192881 h 501326"/>
              <a:gd name="connsiteX10" fmla="*/ 158948 w 189904"/>
              <a:gd name="connsiteY10" fmla="*/ 211931 h 501326"/>
              <a:gd name="connsiteX11" fmla="*/ 139898 w 189904"/>
              <a:gd name="connsiteY11" fmla="*/ 228600 h 501326"/>
              <a:gd name="connsiteX12" fmla="*/ 0 w 189904"/>
              <a:gd name="connsiteY12" fmla="*/ 501326 h 501326"/>
              <a:gd name="connsiteX0" fmla="*/ 173235 w 189904"/>
              <a:gd name="connsiteY0" fmla="*/ 0 h 501326"/>
              <a:gd name="connsiteX1" fmla="*/ 180379 w 189904"/>
              <a:gd name="connsiteY1" fmla="*/ 33338 h 501326"/>
              <a:gd name="connsiteX2" fmla="*/ 170854 w 189904"/>
              <a:gd name="connsiteY2" fmla="*/ 52388 h 501326"/>
              <a:gd name="connsiteX3" fmla="*/ 170854 w 189904"/>
              <a:gd name="connsiteY3" fmla="*/ 76200 h 501326"/>
              <a:gd name="connsiteX4" fmla="*/ 163710 w 189904"/>
              <a:gd name="connsiteY4" fmla="*/ 95250 h 501326"/>
              <a:gd name="connsiteX5" fmla="*/ 154185 w 189904"/>
              <a:gd name="connsiteY5" fmla="*/ 111919 h 501326"/>
              <a:gd name="connsiteX6" fmla="*/ 158948 w 189904"/>
              <a:gd name="connsiteY6" fmla="*/ 133350 h 501326"/>
              <a:gd name="connsiteX7" fmla="*/ 175617 w 189904"/>
              <a:gd name="connsiteY7" fmla="*/ 157163 h 501326"/>
              <a:gd name="connsiteX8" fmla="*/ 189904 w 189904"/>
              <a:gd name="connsiteY8" fmla="*/ 176213 h 501326"/>
              <a:gd name="connsiteX9" fmla="*/ 182760 w 189904"/>
              <a:gd name="connsiteY9" fmla="*/ 192881 h 501326"/>
              <a:gd name="connsiteX10" fmla="*/ 158948 w 189904"/>
              <a:gd name="connsiteY10" fmla="*/ 211931 h 501326"/>
              <a:gd name="connsiteX11" fmla="*/ 139898 w 189904"/>
              <a:gd name="connsiteY11" fmla="*/ 228600 h 501326"/>
              <a:gd name="connsiteX12" fmla="*/ 54665 w 189904"/>
              <a:gd name="connsiteY12" fmla="*/ 383774 h 501326"/>
              <a:gd name="connsiteX13" fmla="*/ 0 w 189904"/>
              <a:gd name="connsiteY13" fmla="*/ 501326 h 501326"/>
              <a:gd name="connsiteX0" fmla="*/ 173235 w 189904"/>
              <a:gd name="connsiteY0" fmla="*/ 0 h 501326"/>
              <a:gd name="connsiteX1" fmla="*/ 180379 w 189904"/>
              <a:gd name="connsiteY1" fmla="*/ 33338 h 501326"/>
              <a:gd name="connsiteX2" fmla="*/ 170854 w 189904"/>
              <a:gd name="connsiteY2" fmla="*/ 52388 h 501326"/>
              <a:gd name="connsiteX3" fmla="*/ 170854 w 189904"/>
              <a:gd name="connsiteY3" fmla="*/ 76200 h 501326"/>
              <a:gd name="connsiteX4" fmla="*/ 163710 w 189904"/>
              <a:gd name="connsiteY4" fmla="*/ 95250 h 501326"/>
              <a:gd name="connsiteX5" fmla="*/ 154185 w 189904"/>
              <a:gd name="connsiteY5" fmla="*/ 111919 h 501326"/>
              <a:gd name="connsiteX6" fmla="*/ 158948 w 189904"/>
              <a:gd name="connsiteY6" fmla="*/ 133350 h 501326"/>
              <a:gd name="connsiteX7" fmla="*/ 175617 w 189904"/>
              <a:gd name="connsiteY7" fmla="*/ 157163 h 501326"/>
              <a:gd name="connsiteX8" fmla="*/ 189904 w 189904"/>
              <a:gd name="connsiteY8" fmla="*/ 176213 h 501326"/>
              <a:gd name="connsiteX9" fmla="*/ 182760 w 189904"/>
              <a:gd name="connsiteY9" fmla="*/ 192881 h 501326"/>
              <a:gd name="connsiteX10" fmla="*/ 158948 w 189904"/>
              <a:gd name="connsiteY10" fmla="*/ 211931 h 501326"/>
              <a:gd name="connsiteX11" fmla="*/ 139898 w 189904"/>
              <a:gd name="connsiteY11" fmla="*/ 228600 h 501326"/>
              <a:gd name="connsiteX12" fmla="*/ 93585 w 189904"/>
              <a:gd name="connsiteY12" fmla="*/ 308527 h 501326"/>
              <a:gd name="connsiteX13" fmla="*/ 54665 w 189904"/>
              <a:gd name="connsiteY13" fmla="*/ 383774 h 501326"/>
              <a:gd name="connsiteX14" fmla="*/ 0 w 189904"/>
              <a:gd name="connsiteY14" fmla="*/ 501326 h 501326"/>
              <a:gd name="connsiteX0" fmla="*/ 173235 w 189904"/>
              <a:gd name="connsiteY0" fmla="*/ 0 h 501326"/>
              <a:gd name="connsiteX1" fmla="*/ 180379 w 189904"/>
              <a:gd name="connsiteY1" fmla="*/ 33338 h 501326"/>
              <a:gd name="connsiteX2" fmla="*/ 170854 w 189904"/>
              <a:gd name="connsiteY2" fmla="*/ 52388 h 501326"/>
              <a:gd name="connsiteX3" fmla="*/ 170854 w 189904"/>
              <a:gd name="connsiteY3" fmla="*/ 76200 h 501326"/>
              <a:gd name="connsiteX4" fmla="*/ 163710 w 189904"/>
              <a:gd name="connsiteY4" fmla="*/ 95250 h 501326"/>
              <a:gd name="connsiteX5" fmla="*/ 154185 w 189904"/>
              <a:gd name="connsiteY5" fmla="*/ 111919 h 501326"/>
              <a:gd name="connsiteX6" fmla="*/ 158948 w 189904"/>
              <a:gd name="connsiteY6" fmla="*/ 133350 h 501326"/>
              <a:gd name="connsiteX7" fmla="*/ 175617 w 189904"/>
              <a:gd name="connsiteY7" fmla="*/ 157163 h 501326"/>
              <a:gd name="connsiteX8" fmla="*/ 189904 w 189904"/>
              <a:gd name="connsiteY8" fmla="*/ 176213 h 501326"/>
              <a:gd name="connsiteX9" fmla="*/ 182760 w 189904"/>
              <a:gd name="connsiteY9" fmla="*/ 192881 h 501326"/>
              <a:gd name="connsiteX10" fmla="*/ 158948 w 189904"/>
              <a:gd name="connsiteY10" fmla="*/ 211931 h 501326"/>
              <a:gd name="connsiteX11" fmla="*/ 139898 w 189904"/>
              <a:gd name="connsiteY11" fmla="*/ 228600 h 501326"/>
              <a:gd name="connsiteX12" fmla="*/ 93585 w 189904"/>
              <a:gd name="connsiteY12" fmla="*/ 308527 h 501326"/>
              <a:gd name="connsiteX13" fmla="*/ 28718 w 189904"/>
              <a:gd name="connsiteY13" fmla="*/ 433074 h 501326"/>
              <a:gd name="connsiteX14" fmla="*/ 0 w 189904"/>
              <a:gd name="connsiteY14" fmla="*/ 501326 h 501326"/>
              <a:gd name="connsiteX0" fmla="*/ 173235 w 189904"/>
              <a:gd name="connsiteY0" fmla="*/ 0 h 501326"/>
              <a:gd name="connsiteX1" fmla="*/ 180379 w 189904"/>
              <a:gd name="connsiteY1" fmla="*/ 33338 h 501326"/>
              <a:gd name="connsiteX2" fmla="*/ 170854 w 189904"/>
              <a:gd name="connsiteY2" fmla="*/ 52388 h 501326"/>
              <a:gd name="connsiteX3" fmla="*/ 170854 w 189904"/>
              <a:gd name="connsiteY3" fmla="*/ 76200 h 501326"/>
              <a:gd name="connsiteX4" fmla="*/ 163710 w 189904"/>
              <a:gd name="connsiteY4" fmla="*/ 95250 h 501326"/>
              <a:gd name="connsiteX5" fmla="*/ 154185 w 189904"/>
              <a:gd name="connsiteY5" fmla="*/ 111919 h 501326"/>
              <a:gd name="connsiteX6" fmla="*/ 158948 w 189904"/>
              <a:gd name="connsiteY6" fmla="*/ 133350 h 501326"/>
              <a:gd name="connsiteX7" fmla="*/ 175617 w 189904"/>
              <a:gd name="connsiteY7" fmla="*/ 157163 h 501326"/>
              <a:gd name="connsiteX8" fmla="*/ 189904 w 189904"/>
              <a:gd name="connsiteY8" fmla="*/ 176213 h 501326"/>
              <a:gd name="connsiteX9" fmla="*/ 182760 w 189904"/>
              <a:gd name="connsiteY9" fmla="*/ 192881 h 501326"/>
              <a:gd name="connsiteX10" fmla="*/ 158948 w 189904"/>
              <a:gd name="connsiteY10" fmla="*/ 211931 h 501326"/>
              <a:gd name="connsiteX11" fmla="*/ 139898 w 189904"/>
              <a:gd name="connsiteY11" fmla="*/ 228600 h 501326"/>
              <a:gd name="connsiteX12" fmla="*/ 83206 w 189904"/>
              <a:gd name="connsiteY12" fmla="*/ 401937 h 501326"/>
              <a:gd name="connsiteX13" fmla="*/ 28718 w 189904"/>
              <a:gd name="connsiteY13" fmla="*/ 433074 h 501326"/>
              <a:gd name="connsiteX14" fmla="*/ 0 w 189904"/>
              <a:gd name="connsiteY14" fmla="*/ 501326 h 501326"/>
              <a:gd name="connsiteX0" fmla="*/ 173235 w 189904"/>
              <a:gd name="connsiteY0" fmla="*/ 0 h 501326"/>
              <a:gd name="connsiteX1" fmla="*/ 180379 w 189904"/>
              <a:gd name="connsiteY1" fmla="*/ 33338 h 501326"/>
              <a:gd name="connsiteX2" fmla="*/ 170854 w 189904"/>
              <a:gd name="connsiteY2" fmla="*/ 52388 h 501326"/>
              <a:gd name="connsiteX3" fmla="*/ 170854 w 189904"/>
              <a:gd name="connsiteY3" fmla="*/ 76200 h 501326"/>
              <a:gd name="connsiteX4" fmla="*/ 163710 w 189904"/>
              <a:gd name="connsiteY4" fmla="*/ 95250 h 501326"/>
              <a:gd name="connsiteX5" fmla="*/ 154185 w 189904"/>
              <a:gd name="connsiteY5" fmla="*/ 111919 h 501326"/>
              <a:gd name="connsiteX6" fmla="*/ 158948 w 189904"/>
              <a:gd name="connsiteY6" fmla="*/ 133350 h 501326"/>
              <a:gd name="connsiteX7" fmla="*/ 175617 w 189904"/>
              <a:gd name="connsiteY7" fmla="*/ 157163 h 501326"/>
              <a:gd name="connsiteX8" fmla="*/ 189904 w 189904"/>
              <a:gd name="connsiteY8" fmla="*/ 176213 h 501326"/>
              <a:gd name="connsiteX9" fmla="*/ 182760 w 189904"/>
              <a:gd name="connsiteY9" fmla="*/ 192881 h 501326"/>
              <a:gd name="connsiteX10" fmla="*/ 158948 w 189904"/>
              <a:gd name="connsiteY10" fmla="*/ 211931 h 501326"/>
              <a:gd name="connsiteX11" fmla="*/ 139898 w 189904"/>
              <a:gd name="connsiteY11" fmla="*/ 228600 h 501326"/>
              <a:gd name="connsiteX12" fmla="*/ 111747 w 189904"/>
              <a:gd name="connsiteY12" fmla="*/ 318906 h 501326"/>
              <a:gd name="connsiteX13" fmla="*/ 83206 w 189904"/>
              <a:gd name="connsiteY13" fmla="*/ 401937 h 501326"/>
              <a:gd name="connsiteX14" fmla="*/ 28718 w 189904"/>
              <a:gd name="connsiteY14" fmla="*/ 433074 h 501326"/>
              <a:gd name="connsiteX15" fmla="*/ 0 w 189904"/>
              <a:gd name="connsiteY15" fmla="*/ 501326 h 501326"/>
              <a:gd name="connsiteX0" fmla="*/ 173235 w 189904"/>
              <a:gd name="connsiteY0" fmla="*/ 0 h 501326"/>
              <a:gd name="connsiteX1" fmla="*/ 180379 w 189904"/>
              <a:gd name="connsiteY1" fmla="*/ 33338 h 501326"/>
              <a:gd name="connsiteX2" fmla="*/ 170854 w 189904"/>
              <a:gd name="connsiteY2" fmla="*/ 52388 h 501326"/>
              <a:gd name="connsiteX3" fmla="*/ 170854 w 189904"/>
              <a:gd name="connsiteY3" fmla="*/ 76200 h 501326"/>
              <a:gd name="connsiteX4" fmla="*/ 163710 w 189904"/>
              <a:gd name="connsiteY4" fmla="*/ 95250 h 501326"/>
              <a:gd name="connsiteX5" fmla="*/ 154185 w 189904"/>
              <a:gd name="connsiteY5" fmla="*/ 111919 h 501326"/>
              <a:gd name="connsiteX6" fmla="*/ 158948 w 189904"/>
              <a:gd name="connsiteY6" fmla="*/ 133350 h 501326"/>
              <a:gd name="connsiteX7" fmla="*/ 175617 w 189904"/>
              <a:gd name="connsiteY7" fmla="*/ 157163 h 501326"/>
              <a:gd name="connsiteX8" fmla="*/ 189904 w 189904"/>
              <a:gd name="connsiteY8" fmla="*/ 176213 h 501326"/>
              <a:gd name="connsiteX9" fmla="*/ 182760 w 189904"/>
              <a:gd name="connsiteY9" fmla="*/ 192881 h 501326"/>
              <a:gd name="connsiteX10" fmla="*/ 158948 w 189904"/>
              <a:gd name="connsiteY10" fmla="*/ 211931 h 501326"/>
              <a:gd name="connsiteX11" fmla="*/ 139898 w 189904"/>
              <a:gd name="connsiteY11" fmla="*/ 228600 h 501326"/>
              <a:gd name="connsiteX12" fmla="*/ 148073 w 189904"/>
              <a:gd name="connsiteY12" fmla="*/ 326690 h 501326"/>
              <a:gd name="connsiteX13" fmla="*/ 83206 w 189904"/>
              <a:gd name="connsiteY13" fmla="*/ 401937 h 501326"/>
              <a:gd name="connsiteX14" fmla="*/ 28718 w 189904"/>
              <a:gd name="connsiteY14" fmla="*/ 433074 h 501326"/>
              <a:gd name="connsiteX15" fmla="*/ 0 w 189904"/>
              <a:gd name="connsiteY15" fmla="*/ 501326 h 501326"/>
              <a:gd name="connsiteX0" fmla="*/ 173235 w 189904"/>
              <a:gd name="connsiteY0" fmla="*/ 0 h 501326"/>
              <a:gd name="connsiteX1" fmla="*/ 180379 w 189904"/>
              <a:gd name="connsiteY1" fmla="*/ 33338 h 501326"/>
              <a:gd name="connsiteX2" fmla="*/ 170854 w 189904"/>
              <a:gd name="connsiteY2" fmla="*/ 52388 h 501326"/>
              <a:gd name="connsiteX3" fmla="*/ 170854 w 189904"/>
              <a:gd name="connsiteY3" fmla="*/ 76200 h 501326"/>
              <a:gd name="connsiteX4" fmla="*/ 163710 w 189904"/>
              <a:gd name="connsiteY4" fmla="*/ 95250 h 501326"/>
              <a:gd name="connsiteX5" fmla="*/ 154185 w 189904"/>
              <a:gd name="connsiteY5" fmla="*/ 111919 h 501326"/>
              <a:gd name="connsiteX6" fmla="*/ 158948 w 189904"/>
              <a:gd name="connsiteY6" fmla="*/ 133350 h 501326"/>
              <a:gd name="connsiteX7" fmla="*/ 175617 w 189904"/>
              <a:gd name="connsiteY7" fmla="*/ 157163 h 501326"/>
              <a:gd name="connsiteX8" fmla="*/ 189904 w 189904"/>
              <a:gd name="connsiteY8" fmla="*/ 176213 h 501326"/>
              <a:gd name="connsiteX9" fmla="*/ 182760 w 189904"/>
              <a:gd name="connsiteY9" fmla="*/ 192881 h 501326"/>
              <a:gd name="connsiteX10" fmla="*/ 158948 w 189904"/>
              <a:gd name="connsiteY10" fmla="*/ 211931 h 501326"/>
              <a:gd name="connsiteX11" fmla="*/ 139898 w 189904"/>
              <a:gd name="connsiteY11" fmla="*/ 228600 h 501326"/>
              <a:gd name="connsiteX12" fmla="*/ 148073 w 189904"/>
              <a:gd name="connsiteY12" fmla="*/ 326690 h 501326"/>
              <a:gd name="connsiteX13" fmla="*/ 98773 w 189904"/>
              <a:gd name="connsiteY13" fmla="*/ 396748 h 501326"/>
              <a:gd name="connsiteX14" fmla="*/ 28718 w 189904"/>
              <a:gd name="connsiteY14" fmla="*/ 433074 h 501326"/>
              <a:gd name="connsiteX15" fmla="*/ 0 w 189904"/>
              <a:gd name="connsiteY15" fmla="*/ 501326 h 50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9904" h="501326">
                <a:moveTo>
                  <a:pt x="173235" y="0"/>
                </a:moveTo>
                <a:lnTo>
                  <a:pt x="180379" y="33338"/>
                </a:lnTo>
                <a:lnTo>
                  <a:pt x="170854" y="52388"/>
                </a:lnTo>
                <a:lnTo>
                  <a:pt x="170854" y="76200"/>
                </a:lnTo>
                <a:lnTo>
                  <a:pt x="163710" y="95250"/>
                </a:lnTo>
                <a:lnTo>
                  <a:pt x="154185" y="111919"/>
                </a:lnTo>
                <a:lnTo>
                  <a:pt x="158948" y="133350"/>
                </a:lnTo>
                <a:lnTo>
                  <a:pt x="175617" y="157163"/>
                </a:lnTo>
                <a:lnTo>
                  <a:pt x="189904" y="176213"/>
                </a:lnTo>
                <a:lnTo>
                  <a:pt x="182760" y="192881"/>
                </a:lnTo>
                <a:lnTo>
                  <a:pt x="158948" y="211931"/>
                </a:lnTo>
                <a:lnTo>
                  <a:pt x="139898" y="228600"/>
                </a:lnTo>
                <a:cubicBezTo>
                  <a:pt x="132031" y="246429"/>
                  <a:pt x="157522" y="297801"/>
                  <a:pt x="148073" y="326690"/>
                </a:cubicBezTo>
                <a:cubicBezTo>
                  <a:pt x="138624" y="355580"/>
                  <a:pt x="112611" y="377720"/>
                  <a:pt x="98773" y="396748"/>
                </a:cubicBezTo>
                <a:cubicBezTo>
                  <a:pt x="84935" y="415776"/>
                  <a:pt x="44315" y="400941"/>
                  <a:pt x="28718" y="433074"/>
                </a:cubicBezTo>
                <a:cubicBezTo>
                  <a:pt x="5402" y="478528"/>
                  <a:pt x="9111" y="481734"/>
                  <a:pt x="0" y="501326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476" name="フリーフォーム 685">
            <a:extLst>
              <a:ext uri="{FF2B5EF4-FFF2-40B4-BE49-F238E27FC236}">
                <a16:creationId xmlns:a16="http://schemas.microsoft.com/office/drawing/2014/main" id="{A64BA803-680F-4912-9C54-40D2DF34F1B0}"/>
              </a:ext>
            </a:extLst>
          </p:cNvPr>
          <p:cNvSpPr/>
          <p:nvPr/>
        </p:nvSpPr>
        <p:spPr>
          <a:xfrm>
            <a:off x="1835688" y="8523288"/>
            <a:ext cx="514350" cy="406400"/>
          </a:xfrm>
          <a:custGeom>
            <a:avLst/>
            <a:gdLst>
              <a:gd name="connsiteX0" fmla="*/ 0 w 726281"/>
              <a:gd name="connsiteY0" fmla="*/ 0 h 731044"/>
              <a:gd name="connsiteX1" fmla="*/ 69056 w 726281"/>
              <a:gd name="connsiteY1" fmla="*/ 30956 h 731044"/>
              <a:gd name="connsiteX2" fmla="*/ 85725 w 726281"/>
              <a:gd name="connsiteY2" fmla="*/ 52387 h 731044"/>
              <a:gd name="connsiteX3" fmla="*/ 83343 w 726281"/>
              <a:gd name="connsiteY3" fmla="*/ 76200 h 731044"/>
              <a:gd name="connsiteX4" fmla="*/ 95250 w 726281"/>
              <a:gd name="connsiteY4" fmla="*/ 107156 h 731044"/>
              <a:gd name="connsiteX5" fmla="*/ 123825 w 726281"/>
              <a:gd name="connsiteY5" fmla="*/ 114300 h 731044"/>
              <a:gd name="connsiteX6" fmla="*/ 147637 w 726281"/>
              <a:gd name="connsiteY6" fmla="*/ 126206 h 731044"/>
              <a:gd name="connsiteX7" fmla="*/ 166687 w 726281"/>
              <a:gd name="connsiteY7" fmla="*/ 121444 h 731044"/>
              <a:gd name="connsiteX8" fmla="*/ 180975 w 726281"/>
              <a:gd name="connsiteY8" fmla="*/ 111919 h 731044"/>
              <a:gd name="connsiteX9" fmla="*/ 192881 w 726281"/>
              <a:gd name="connsiteY9" fmla="*/ 119062 h 731044"/>
              <a:gd name="connsiteX10" fmla="*/ 200025 w 726281"/>
              <a:gd name="connsiteY10" fmla="*/ 130969 h 731044"/>
              <a:gd name="connsiteX11" fmla="*/ 204787 w 726281"/>
              <a:gd name="connsiteY11" fmla="*/ 145256 h 731044"/>
              <a:gd name="connsiteX12" fmla="*/ 230981 w 726281"/>
              <a:gd name="connsiteY12" fmla="*/ 157162 h 731044"/>
              <a:gd name="connsiteX13" fmla="*/ 247650 w 726281"/>
              <a:gd name="connsiteY13" fmla="*/ 159544 h 731044"/>
              <a:gd name="connsiteX14" fmla="*/ 261937 w 726281"/>
              <a:gd name="connsiteY14" fmla="*/ 176212 h 731044"/>
              <a:gd name="connsiteX15" fmla="*/ 276225 w 726281"/>
              <a:gd name="connsiteY15" fmla="*/ 190500 h 731044"/>
              <a:gd name="connsiteX16" fmla="*/ 302418 w 726281"/>
              <a:gd name="connsiteY16" fmla="*/ 185737 h 731044"/>
              <a:gd name="connsiteX17" fmla="*/ 321468 w 726281"/>
              <a:gd name="connsiteY17" fmla="*/ 176212 h 731044"/>
              <a:gd name="connsiteX18" fmla="*/ 323850 w 726281"/>
              <a:gd name="connsiteY18" fmla="*/ 154781 h 731044"/>
              <a:gd name="connsiteX19" fmla="*/ 338137 w 726281"/>
              <a:gd name="connsiteY19" fmla="*/ 138112 h 731044"/>
              <a:gd name="connsiteX20" fmla="*/ 357187 w 726281"/>
              <a:gd name="connsiteY20" fmla="*/ 135731 h 731044"/>
              <a:gd name="connsiteX21" fmla="*/ 378618 w 726281"/>
              <a:gd name="connsiteY21" fmla="*/ 154781 h 731044"/>
              <a:gd name="connsiteX22" fmla="*/ 388143 w 726281"/>
              <a:gd name="connsiteY22" fmla="*/ 171450 h 731044"/>
              <a:gd name="connsiteX23" fmla="*/ 404812 w 726281"/>
              <a:gd name="connsiteY23" fmla="*/ 173831 h 731044"/>
              <a:gd name="connsiteX24" fmla="*/ 426243 w 726281"/>
              <a:gd name="connsiteY24" fmla="*/ 185737 h 731044"/>
              <a:gd name="connsiteX25" fmla="*/ 433387 w 726281"/>
              <a:gd name="connsiteY25" fmla="*/ 202406 h 731044"/>
              <a:gd name="connsiteX26" fmla="*/ 435768 w 726281"/>
              <a:gd name="connsiteY26" fmla="*/ 214312 h 731044"/>
              <a:gd name="connsiteX27" fmla="*/ 452437 w 726281"/>
              <a:gd name="connsiteY27" fmla="*/ 235744 h 731044"/>
              <a:gd name="connsiteX28" fmla="*/ 469106 w 726281"/>
              <a:gd name="connsiteY28" fmla="*/ 254794 h 731044"/>
              <a:gd name="connsiteX29" fmla="*/ 490537 w 726281"/>
              <a:gd name="connsiteY29" fmla="*/ 257175 h 731044"/>
              <a:gd name="connsiteX30" fmla="*/ 504825 w 726281"/>
              <a:gd name="connsiteY30" fmla="*/ 278606 h 731044"/>
              <a:gd name="connsiteX31" fmla="*/ 495300 w 726281"/>
              <a:gd name="connsiteY31" fmla="*/ 295275 h 731044"/>
              <a:gd name="connsiteX32" fmla="*/ 488156 w 726281"/>
              <a:gd name="connsiteY32" fmla="*/ 304800 h 731044"/>
              <a:gd name="connsiteX33" fmla="*/ 511968 w 726281"/>
              <a:gd name="connsiteY33" fmla="*/ 345281 h 731044"/>
              <a:gd name="connsiteX34" fmla="*/ 511968 w 726281"/>
              <a:gd name="connsiteY34" fmla="*/ 376237 h 731044"/>
              <a:gd name="connsiteX35" fmla="*/ 504825 w 726281"/>
              <a:gd name="connsiteY35" fmla="*/ 390525 h 731044"/>
              <a:gd name="connsiteX36" fmla="*/ 514350 w 726281"/>
              <a:gd name="connsiteY36" fmla="*/ 400050 h 731044"/>
              <a:gd name="connsiteX37" fmla="*/ 526256 w 726281"/>
              <a:gd name="connsiteY37" fmla="*/ 400050 h 731044"/>
              <a:gd name="connsiteX38" fmla="*/ 538162 w 726281"/>
              <a:gd name="connsiteY38" fmla="*/ 388144 h 731044"/>
              <a:gd name="connsiteX39" fmla="*/ 550068 w 726281"/>
              <a:gd name="connsiteY39" fmla="*/ 388144 h 731044"/>
              <a:gd name="connsiteX40" fmla="*/ 559593 w 726281"/>
              <a:gd name="connsiteY40" fmla="*/ 395287 h 731044"/>
              <a:gd name="connsiteX41" fmla="*/ 573881 w 726281"/>
              <a:gd name="connsiteY41" fmla="*/ 411956 h 731044"/>
              <a:gd name="connsiteX42" fmla="*/ 592931 w 726281"/>
              <a:gd name="connsiteY42" fmla="*/ 414337 h 731044"/>
              <a:gd name="connsiteX43" fmla="*/ 604837 w 726281"/>
              <a:gd name="connsiteY43" fmla="*/ 421481 h 731044"/>
              <a:gd name="connsiteX44" fmla="*/ 604837 w 726281"/>
              <a:gd name="connsiteY44" fmla="*/ 433387 h 731044"/>
              <a:gd name="connsiteX45" fmla="*/ 600075 w 726281"/>
              <a:gd name="connsiteY45" fmla="*/ 450056 h 731044"/>
              <a:gd name="connsiteX46" fmla="*/ 583406 w 726281"/>
              <a:gd name="connsiteY46" fmla="*/ 459581 h 731044"/>
              <a:gd name="connsiteX47" fmla="*/ 576262 w 726281"/>
              <a:gd name="connsiteY47" fmla="*/ 473869 h 731044"/>
              <a:gd name="connsiteX48" fmla="*/ 588168 w 726281"/>
              <a:gd name="connsiteY48" fmla="*/ 481012 h 731044"/>
              <a:gd name="connsiteX49" fmla="*/ 614362 w 726281"/>
              <a:gd name="connsiteY49" fmla="*/ 483394 h 731044"/>
              <a:gd name="connsiteX50" fmla="*/ 616743 w 726281"/>
              <a:gd name="connsiteY50" fmla="*/ 500062 h 731044"/>
              <a:gd name="connsiteX51" fmla="*/ 616743 w 726281"/>
              <a:gd name="connsiteY51" fmla="*/ 514350 h 731044"/>
              <a:gd name="connsiteX52" fmla="*/ 621506 w 726281"/>
              <a:gd name="connsiteY52" fmla="*/ 531019 h 731044"/>
              <a:gd name="connsiteX53" fmla="*/ 640556 w 726281"/>
              <a:gd name="connsiteY53" fmla="*/ 540544 h 731044"/>
              <a:gd name="connsiteX54" fmla="*/ 657225 w 726281"/>
              <a:gd name="connsiteY54" fmla="*/ 535781 h 731044"/>
              <a:gd name="connsiteX55" fmla="*/ 681037 w 726281"/>
              <a:gd name="connsiteY55" fmla="*/ 552450 h 731044"/>
              <a:gd name="connsiteX56" fmla="*/ 711993 w 726281"/>
              <a:gd name="connsiteY56" fmla="*/ 561975 h 731044"/>
              <a:gd name="connsiteX57" fmla="*/ 714375 w 726281"/>
              <a:gd name="connsiteY57" fmla="*/ 585787 h 731044"/>
              <a:gd name="connsiteX58" fmla="*/ 726281 w 726281"/>
              <a:gd name="connsiteY58" fmla="*/ 607219 h 731044"/>
              <a:gd name="connsiteX59" fmla="*/ 719137 w 726281"/>
              <a:gd name="connsiteY59" fmla="*/ 626269 h 731044"/>
              <a:gd name="connsiteX60" fmla="*/ 702468 w 726281"/>
              <a:gd name="connsiteY60" fmla="*/ 640556 h 731044"/>
              <a:gd name="connsiteX61" fmla="*/ 702468 w 726281"/>
              <a:gd name="connsiteY61" fmla="*/ 661987 h 731044"/>
              <a:gd name="connsiteX62" fmla="*/ 702468 w 726281"/>
              <a:gd name="connsiteY62" fmla="*/ 683419 h 731044"/>
              <a:gd name="connsiteX63" fmla="*/ 711993 w 726281"/>
              <a:gd name="connsiteY63" fmla="*/ 704850 h 731044"/>
              <a:gd name="connsiteX64" fmla="*/ 726281 w 726281"/>
              <a:gd name="connsiteY64" fmla="*/ 731044 h 731044"/>
              <a:gd name="connsiteX0" fmla="*/ 0 w 726281"/>
              <a:gd name="connsiteY0" fmla="*/ 0 h 704850"/>
              <a:gd name="connsiteX1" fmla="*/ 69056 w 726281"/>
              <a:gd name="connsiteY1" fmla="*/ 30956 h 704850"/>
              <a:gd name="connsiteX2" fmla="*/ 85725 w 726281"/>
              <a:gd name="connsiteY2" fmla="*/ 52387 h 704850"/>
              <a:gd name="connsiteX3" fmla="*/ 83343 w 726281"/>
              <a:gd name="connsiteY3" fmla="*/ 76200 h 704850"/>
              <a:gd name="connsiteX4" fmla="*/ 95250 w 726281"/>
              <a:gd name="connsiteY4" fmla="*/ 107156 h 704850"/>
              <a:gd name="connsiteX5" fmla="*/ 123825 w 726281"/>
              <a:gd name="connsiteY5" fmla="*/ 114300 h 704850"/>
              <a:gd name="connsiteX6" fmla="*/ 147637 w 726281"/>
              <a:gd name="connsiteY6" fmla="*/ 126206 h 704850"/>
              <a:gd name="connsiteX7" fmla="*/ 166687 w 726281"/>
              <a:gd name="connsiteY7" fmla="*/ 121444 h 704850"/>
              <a:gd name="connsiteX8" fmla="*/ 180975 w 726281"/>
              <a:gd name="connsiteY8" fmla="*/ 111919 h 704850"/>
              <a:gd name="connsiteX9" fmla="*/ 192881 w 726281"/>
              <a:gd name="connsiteY9" fmla="*/ 119062 h 704850"/>
              <a:gd name="connsiteX10" fmla="*/ 200025 w 726281"/>
              <a:gd name="connsiteY10" fmla="*/ 130969 h 704850"/>
              <a:gd name="connsiteX11" fmla="*/ 204787 w 726281"/>
              <a:gd name="connsiteY11" fmla="*/ 145256 h 704850"/>
              <a:gd name="connsiteX12" fmla="*/ 230981 w 726281"/>
              <a:gd name="connsiteY12" fmla="*/ 157162 h 704850"/>
              <a:gd name="connsiteX13" fmla="*/ 247650 w 726281"/>
              <a:gd name="connsiteY13" fmla="*/ 159544 h 704850"/>
              <a:gd name="connsiteX14" fmla="*/ 261937 w 726281"/>
              <a:gd name="connsiteY14" fmla="*/ 176212 h 704850"/>
              <a:gd name="connsiteX15" fmla="*/ 276225 w 726281"/>
              <a:gd name="connsiteY15" fmla="*/ 190500 h 704850"/>
              <a:gd name="connsiteX16" fmla="*/ 302418 w 726281"/>
              <a:gd name="connsiteY16" fmla="*/ 185737 h 704850"/>
              <a:gd name="connsiteX17" fmla="*/ 321468 w 726281"/>
              <a:gd name="connsiteY17" fmla="*/ 176212 h 704850"/>
              <a:gd name="connsiteX18" fmla="*/ 323850 w 726281"/>
              <a:gd name="connsiteY18" fmla="*/ 154781 h 704850"/>
              <a:gd name="connsiteX19" fmla="*/ 338137 w 726281"/>
              <a:gd name="connsiteY19" fmla="*/ 138112 h 704850"/>
              <a:gd name="connsiteX20" fmla="*/ 357187 w 726281"/>
              <a:gd name="connsiteY20" fmla="*/ 135731 h 704850"/>
              <a:gd name="connsiteX21" fmla="*/ 378618 w 726281"/>
              <a:gd name="connsiteY21" fmla="*/ 154781 h 704850"/>
              <a:gd name="connsiteX22" fmla="*/ 388143 w 726281"/>
              <a:gd name="connsiteY22" fmla="*/ 171450 h 704850"/>
              <a:gd name="connsiteX23" fmla="*/ 404812 w 726281"/>
              <a:gd name="connsiteY23" fmla="*/ 173831 h 704850"/>
              <a:gd name="connsiteX24" fmla="*/ 426243 w 726281"/>
              <a:gd name="connsiteY24" fmla="*/ 185737 h 704850"/>
              <a:gd name="connsiteX25" fmla="*/ 433387 w 726281"/>
              <a:gd name="connsiteY25" fmla="*/ 202406 h 704850"/>
              <a:gd name="connsiteX26" fmla="*/ 435768 w 726281"/>
              <a:gd name="connsiteY26" fmla="*/ 214312 h 704850"/>
              <a:gd name="connsiteX27" fmla="*/ 452437 w 726281"/>
              <a:gd name="connsiteY27" fmla="*/ 235744 h 704850"/>
              <a:gd name="connsiteX28" fmla="*/ 469106 w 726281"/>
              <a:gd name="connsiteY28" fmla="*/ 254794 h 704850"/>
              <a:gd name="connsiteX29" fmla="*/ 490537 w 726281"/>
              <a:gd name="connsiteY29" fmla="*/ 257175 h 704850"/>
              <a:gd name="connsiteX30" fmla="*/ 504825 w 726281"/>
              <a:gd name="connsiteY30" fmla="*/ 278606 h 704850"/>
              <a:gd name="connsiteX31" fmla="*/ 495300 w 726281"/>
              <a:gd name="connsiteY31" fmla="*/ 295275 h 704850"/>
              <a:gd name="connsiteX32" fmla="*/ 488156 w 726281"/>
              <a:gd name="connsiteY32" fmla="*/ 304800 h 704850"/>
              <a:gd name="connsiteX33" fmla="*/ 511968 w 726281"/>
              <a:gd name="connsiteY33" fmla="*/ 345281 h 704850"/>
              <a:gd name="connsiteX34" fmla="*/ 511968 w 726281"/>
              <a:gd name="connsiteY34" fmla="*/ 376237 h 704850"/>
              <a:gd name="connsiteX35" fmla="*/ 504825 w 726281"/>
              <a:gd name="connsiteY35" fmla="*/ 390525 h 704850"/>
              <a:gd name="connsiteX36" fmla="*/ 514350 w 726281"/>
              <a:gd name="connsiteY36" fmla="*/ 400050 h 704850"/>
              <a:gd name="connsiteX37" fmla="*/ 526256 w 726281"/>
              <a:gd name="connsiteY37" fmla="*/ 400050 h 704850"/>
              <a:gd name="connsiteX38" fmla="*/ 538162 w 726281"/>
              <a:gd name="connsiteY38" fmla="*/ 388144 h 704850"/>
              <a:gd name="connsiteX39" fmla="*/ 550068 w 726281"/>
              <a:gd name="connsiteY39" fmla="*/ 388144 h 704850"/>
              <a:gd name="connsiteX40" fmla="*/ 559593 w 726281"/>
              <a:gd name="connsiteY40" fmla="*/ 395287 h 704850"/>
              <a:gd name="connsiteX41" fmla="*/ 573881 w 726281"/>
              <a:gd name="connsiteY41" fmla="*/ 411956 h 704850"/>
              <a:gd name="connsiteX42" fmla="*/ 592931 w 726281"/>
              <a:gd name="connsiteY42" fmla="*/ 414337 h 704850"/>
              <a:gd name="connsiteX43" fmla="*/ 604837 w 726281"/>
              <a:gd name="connsiteY43" fmla="*/ 421481 h 704850"/>
              <a:gd name="connsiteX44" fmla="*/ 604837 w 726281"/>
              <a:gd name="connsiteY44" fmla="*/ 433387 h 704850"/>
              <a:gd name="connsiteX45" fmla="*/ 600075 w 726281"/>
              <a:gd name="connsiteY45" fmla="*/ 450056 h 704850"/>
              <a:gd name="connsiteX46" fmla="*/ 583406 w 726281"/>
              <a:gd name="connsiteY46" fmla="*/ 459581 h 704850"/>
              <a:gd name="connsiteX47" fmla="*/ 576262 w 726281"/>
              <a:gd name="connsiteY47" fmla="*/ 473869 h 704850"/>
              <a:gd name="connsiteX48" fmla="*/ 588168 w 726281"/>
              <a:gd name="connsiteY48" fmla="*/ 481012 h 704850"/>
              <a:gd name="connsiteX49" fmla="*/ 614362 w 726281"/>
              <a:gd name="connsiteY49" fmla="*/ 483394 h 704850"/>
              <a:gd name="connsiteX50" fmla="*/ 616743 w 726281"/>
              <a:gd name="connsiteY50" fmla="*/ 500062 h 704850"/>
              <a:gd name="connsiteX51" fmla="*/ 616743 w 726281"/>
              <a:gd name="connsiteY51" fmla="*/ 514350 h 704850"/>
              <a:gd name="connsiteX52" fmla="*/ 621506 w 726281"/>
              <a:gd name="connsiteY52" fmla="*/ 531019 h 704850"/>
              <a:gd name="connsiteX53" fmla="*/ 640556 w 726281"/>
              <a:gd name="connsiteY53" fmla="*/ 540544 h 704850"/>
              <a:gd name="connsiteX54" fmla="*/ 657225 w 726281"/>
              <a:gd name="connsiteY54" fmla="*/ 535781 h 704850"/>
              <a:gd name="connsiteX55" fmla="*/ 681037 w 726281"/>
              <a:gd name="connsiteY55" fmla="*/ 552450 h 704850"/>
              <a:gd name="connsiteX56" fmla="*/ 711993 w 726281"/>
              <a:gd name="connsiteY56" fmla="*/ 561975 h 704850"/>
              <a:gd name="connsiteX57" fmla="*/ 714375 w 726281"/>
              <a:gd name="connsiteY57" fmla="*/ 585787 h 704850"/>
              <a:gd name="connsiteX58" fmla="*/ 726281 w 726281"/>
              <a:gd name="connsiteY58" fmla="*/ 607219 h 704850"/>
              <a:gd name="connsiteX59" fmla="*/ 719137 w 726281"/>
              <a:gd name="connsiteY59" fmla="*/ 626269 h 704850"/>
              <a:gd name="connsiteX60" fmla="*/ 702468 w 726281"/>
              <a:gd name="connsiteY60" fmla="*/ 640556 h 704850"/>
              <a:gd name="connsiteX61" fmla="*/ 702468 w 726281"/>
              <a:gd name="connsiteY61" fmla="*/ 661987 h 704850"/>
              <a:gd name="connsiteX62" fmla="*/ 702468 w 726281"/>
              <a:gd name="connsiteY62" fmla="*/ 683419 h 704850"/>
              <a:gd name="connsiteX63" fmla="*/ 711993 w 726281"/>
              <a:gd name="connsiteY63" fmla="*/ 704850 h 704850"/>
              <a:gd name="connsiteX0" fmla="*/ 0 w 726281"/>
              <a:gd name="connsiteY0" fmla="*/ 0 h 683419"/>
              <a:gd name="connsiteX1" fmla="*/ 69056 w 726281"/>
              <a:gd name="connsiteY1" fmla="*/ 30956 h 683419"/>
              <a:gd name="connsiteX2" fmla="*/ 85725 w 726281"/>
              <a:gd name="connsiteY2" fmla="*/ 52387 h 683419"/>
              <a:gd name="connsiteX3" fmla="*/ 83343 w 726281"/>
              <a:gd name="connsiteY3" fmla="*/ 76200 h 683419"/>
              <a:gd name="connsiteX4" fmla="*/ 95250 w 726281"/>
              <a:gd name="connsiteY4" fmla="*/ 107156 h 683419"/>
              <a:gd name="connsiteX5" fmla="*/ 123825 w 726281"/>
              <a:gd name="connsiteY5" fmla="*/ 114300 h 683419"/>
              <a:gd name="connsiteX6" fmla="*/ 147637 w 726281"/>
              <a:gd name="connsiteY6" fmla="*/ 126206 h 683419"/>
              <a:gd name="connsiteX7" fmla="*/ 166687 w 726281"/>
              <a:gd name="connsiteY7" fmla="*/ 121444 h 683419"/>
              <a:gd name="connsiteX8" fmla="*/ 180975 w 726281"/>
              <a:gd name="connsiteY8" fmla="*/ 111919 h 683419"/>
              <a:gd name="connsiteX9" fmla="*/ 192881 w 726281"/>
              <a:gd name="connsiteY9" fmla="*/ 119062 h 683419"/>
              <a:gd name="connsiteX10" fmla="*/ 200025 w 726281"/>
              <a:gd name="connsiteY10" fmla="*/ 130969 h 683419"/>
              <a:gd name="connsiteX11" fmla="*/ 204787 w 726281"/>
              <a:gd name="connsiteY11" fmla="*/ 145256 h 683419"/>
              <a:gd name="connsiteX12" fmla="*/ 230981 w 726281"/>
              <a:gd name="connsiteY12" fmla="*/ 157162 h 683419"/>
              <a:gd name="connsiteX13" fmla="*/ 247650 w 726281"/>
              <a:gd name="connsiteY13" fmla="*/ 159544 h 683419"/>
              <a:gd name="connsiteX14" fmla="*/ 261937 w 726281"/>
              <a:gd name="connsiteY14" fmla="*/ 176212 h 683419"/>
              <a:gd name="connsiteX15" fmla="*/ 276225 w 726281"/>
              <a:gd name="connsiteY15" fmla="*/ 190500 h 683419"/>
              <a:gd name="connsiteX16" fmla="*/ 302418 w 726281"/>
              <a:gd name="connsiteY16" fmla="*/ 185737 h 683419"/>
              <a:gd name="connsiteX17" fmla="*/ 321468 w 726281"/>
              <a:gd name="connsiteY17" fmla="*/ 176212 h 683419"/>
              <a:gd name="connsiteX18" fmla="*/ 323850 w 726281"/>
              <a:gd name="connsiteY18" fmla="*/ 154781 h 683419"/>
              <a:gd name="connsiteX19" fmla="*/ 338137 w 726281"/>
              <a:gd name="connsiteY19" fmla="*/ 138112 h 683419"/>
              <a:gd name="connsiteX20" fmla="*/ 357187 w 726281"/>
              <a:gd name="connsiteY20" fmla="*/ 135731 h 683419"/>
              <a:gd name="connsiteX21" fmla="*/ 378618 w 726281"/>
              <a:gd name="connsiteY21" fmla="*/ 154781 h 683419"/>
              <a:gd name="connsiteX22" fmla="*/ 388143 w 726281"/>
              <a:gd name="connsiteY22" fmla="*/ 171450 h 683419"/>
              <a:gd name="connsiteX23" fmla="*/ 404812 w 726281"/>
              <a:gd name="connsiteY23" fmla="*/ 173831 h 683419"/>
              <a:gd name="connsiteX24" fmla="*/ 426243 w 726281"/>
              <a:gd name="connsiteY24" fmla="*/ 185737 h 683419"/>
              <a:gd name="connsiteX25" fmla="*/ 433387 w 726281"/>
              <a:gd name="connsiteY25" fmla="*/ 202406 h 683419"/>
              <a:gd name="connsiteX26" fmla="*/ 435768 w 726281"/>
              <a:gd name="connsiteY26" fmla="*/ 214312 h 683419"/>
              <a:gd name="connsiteX27" fmla="*/ 452437 w 726281"/>
              <a:gd name="connsiteY27" fmla="*/ 235744 h 683419"/>
              <a:gd name="connsiteX28" fmla="*/ 469106 w 726281"/>
              <a:gd name="connsiteY28" fmla="*/ 254794 h 683419"/>
              <a:gd name="connsiteX29" fmla="*/ 490537 w 726281"/>
              <a:gd name="connsiteY29" fmla="*/ 257175 h 683419"/>
              <a:gd name="connsiteX30" fmla="*/ 504825 w 726281"/>
              <a:gd name="connsiteY30" fmla="*/ 278606 h 683419"/>
              <a:gd name="connsiteX31" fmla="*/ 495300 w 726281"/>
              <a:gd name="connsiteY31" fmla="*/ 295275 h 683419"/>
              <a:gd name="connsiteX32" fmla="*/ 488156 w 726281"/>
              <a:gd name="connsiteY32" fmla="*/ 304800 h 683419"/>
              <a:gd name="connsiteX33" fmla="*/ 511968 w 726281"/>
              <a:gd name="connsiteY33" fmla="*/ 345281 h 683419"/>
              <a:gd name="connsiteX34" fmla="*/ 511968 w 726281"/>
              <a:gd name="connsiteY34" fmla="*/ 376237 h 683419"/>
              <a:gd name="connsiteX35" fmla="*/ 504825 w 726281"/>
              <a:gd name="connsiteY35" fmla="*/ 390525 h 683419"/>
              <a:gd name="connsiteX36" fmla="*/ 514350 w 726281"/>
              <a:gd name="connsiteY36" fmla="*/ 400050 h 683419"/>
              <a:gd name="connsiteX37" fmla="*/ 526256 w 726281"/>
              <a:gd name="connsiteY37" fmla="*/ 400050 h 683419"/>
              <a:gd name="connsiteX38" fmla="*/ 538162 w 726281"/>
              <a:gd name="connsiteY38" fmla="*/ 388144 h 683419"/>
              <a:gd name="connsiteX39" fmla="*/ 550068 w 726281"/>
              <a:gd name="connsiteY39" fmla="*/ 388144 h 683419"/>
              <a:gd name="connsiteX40" fmla="*/ 559593 w 726281"/>
              <a:gd name="connsiteY40" fmla="*/ 395287 h 683419"/>
              <a:gd name="connsiteX41" fmla="*/ 573881 w 726281"/>
              <a:gd name="connsiteY41" fmla="*/ 411956 h 683419"/>
              <a:gd name="connsiteX42" fmla="*/ 592931 w 726281"/>
              <a:gd name="connsiteY42" fmla="*/ 414337 h 683419"/>
              <a:gd name="connsiteX43" fmla="*/ 604837 w 726281"/>
              <a:gd name="connsiteY43" fmla="*/ 421481 h 683419"/>
              <a:gd name="connsiteX44" fmla="*/ 604837 w 726281"/>
              <a:gd name="connsiteY44" fmla="*/ 433387 h 683419"/>
              <a:gd name="connsiteX45" fmla="*/ 600075 w 726281"/>
              <a:gd name="connsiteY45" fmla="*/ 450056 h 683419"/>
              <a:gd name="connsiteX46" fmla="*/ 583406 w 726281"/>
              <a:gd name="connsiteY46" fmla="*/ 459581 h 683419"/>
              <a:gd name="connsiteX47" fmla="*/ 576262 w 726281"/>
              <a:gd name="connsiteY47" fmla="*/ 473869 h 683419"/>
              <a:gd name="connsiteX48" fmla="*/ 588168 w 726281"/>
              <a:gd name="connsiteY48" fmla="*/ 481012 h 683419"/>
              <a:gd name="connsiteX49" fmla="*/ 614362 w 726281"/>
              <a:gd name="connsiteY49" fmla="*/ 483394 h 683419"/>
              <a:gd name="connsiteX50" fmla="*/ 616743 w 726281"/>
              <a:gd name="connsiteY50" fmla="*/ 500062 h 683419"/>
              <a:gd name="connsiteX51" fmla="*/ 616743 w 726281"/>
              <a:gd name="connsiteY51" fmla="*/ 514350 h 683419"/>
              <a:gd name="connsiteX52" fmla="*/ 621506 w 726281"/>
              <a:gd name="connsiteY52" fmla="*/ 531019 h 683419"/>
              <a:gd name="connsiteX53" fmla="*/ 640556 w 726281"/>
              <a:gd name="connsiteY53" fmla="*/ 540544 h 683419"/>
              <a:gd name="connsiteX54" fmla="*/ 657225 w 726281"/>
              <a:gd name="connsiteY54" fmla="*/ 535781 h 683419"/>
              <a:gd name="connsiteX55" fmla="*/ 681037 w 726281"/>
              <a:gd name="connsiteY55" fmla="*/ 552450 h 683419"/>
              <a:gd name="connsiteX56" fmla="*/ 711993 w 726281"/>
              <a:gd name="connsiteY56" fmla="*/ 561975 h 683419"/>
              <a:gd name="connsiteX57" fmla="*/ 714375 w 726281"/>
              <a:gd name="connsiteY57" fmla="*/ 585787 h 683419"/>
              <a:gd name="connsiteX58" fmla="*/ 726281 w 726281"/>
              <a:gd name="connsiteY58" fmla="*/ 607219 h 683419"/>
              <a:gd name="connsiteX59" fmla="*/ 719137 w 726281"/>
              <a:gd name="connsiteY59" fmla="*/ 626269 h 683419"/>
              <a:gd name="connsiteX60" fmla="*/ 702468 w 726281"/>
              <a:gd name="connsiteY60" fmla="*/ 640556 h 683419"/>
              <a:gd name="connsiteX61" fmla="*/ 702468 w 726281"/>
              <a:gd name="connsiteY61" fmla="*/ 661987 h 683419"/>
              <a:gd name="connsiteX62" fmla="*/ 702468 w 726281"/>
              <a:gd name="connsiteY62" fmla="*/ 683419 h 683419"/>
              <a:gd name="connsiteX0" fmla="*/ 0 w 726281"/>
              <a:gd name="connsiteY0" fmla="*/ 0 h 683419"/>
              <a:gd name="connsiteX1" fmla="*/ 69056 w 726281"/>
              <a:gd name="connsiteY1" fmla="*/ 30956 h 683419"/>
              <a:gd name="connsiteX2" fmla="*/ 85725 w 726281"/>
              <a:gd name="connsiteY2" fmla="*/ 52387 h 683419"/>
              <a:gd name="connsiteX3" fmla="*/ 83343 w 726281"/>
              <a:gd name="connsiteY3" fmla="*/ 76200 h 683419"/>
              <a:gd name="connsiteX4" fmla="*/ 95250 w 726281"/>
              <a:gd name="connsiteY4" fmla="*/ 107156 h 683419"/>
              <a:gd name="connsiteX5" fmla="*/ 123825 w 726281"/>
              <a:gd name="connsiteY5" fmla="*/ 114300 h 683419"/>
              <a:gd name="connsiteX6" fmla="*/ 147637 w 726281"/>
              <a:gd name="connsiteY6" fmla="*/ 126206 h 683419"/>
              <a:gd name="connsiteX7" fmla="*/ 166687 w 726281"/>
              <a:gd name="connsiteY7" fmla="*/ 121444 h 683419"/>
              <a:gd name="connsiteX8" fmla="*/ 180975 w 726281"/>
              <a:gd name="connsiteY8" fmla="*/ 111919 h 683419"/>
              <a:gd name="connsiteX9" fmla="*/ 192881 w 726281"/>
              <a:gd name="connsiteY9" fmla="*/ 119062 h 683419"/>
              <a:gd name="connsiteX10" fmla="*/ 200025 w 726281"/>
              <a:gd name="connsiteY10" fmla="*/ 130969 h 683419"/>
              <a:gd name="connsiteX11" fmla="*/ 204787 w 726281"/>
              <a:gd name="connsiteY11" fmla="*/ 145256 h 683419"/>
              <a:gd name="connsiteX12" fmla="*/ 230981 w 726281"/>
              <a:gd name="connsiteY12" fmla="*/ 157162 h 683419"/>
              <a:gd name="connsiteX13" fmla="*/ 247650 w 726281"/>
              <a:gd name="connsiteY13" fmla="*/ 159544 h 683419"/>
              <a:gd name="connsiteX14" fmla="*/ 261937 w 726281"/>
              <a:gd name="connsiteY14" fmla="*/ 176212 h 683419"/>
              <a:gd name="connsiteX15" fmla="*/ 276225 w 726281"/>
              <a:gd name="connsiteY15" fmla="*/ 190500 h 683419"/>
              <a:gd name="connsiteX16" fmla="*/ 302418 w 726281"/>
              <a:gd name="connsiteY16" fmla="*/ 185737 h 683419"/>
              <a:gd name="connsiteX17" fmla="*/ 321468 w 726281"/>
              <a:gd name="connsiteY17" fmla="*/ 176212 h 683419"/>
              <a:gd name="connsiteX18" fmla="*/ 323850 w 726281"/>
              <a:gd name="connsiteY18" fmla="*/ 154781 h 683419"/>
              <a:gd name="connsiteX19" fmla="*/ 338137 w 726281"/>
              <a:gd name="connsiteY19" fmla="*/ 138112 h 683419"/>
              <a:gd name="connsiteX20" fmla="*/ 357187 w 726281"/>
              <a:gd name="connsiteY20" fmla="*/ 135731 h 683419"/>
              <a:gd name="connsiteX21" fmla="*/ 378618 w 726281"/>
              <a:gd name="connsiteY21" fmla="*/ 154781 h 683419"/>
              <a:gd name="connsiteX22" fmla="*/ 388143 w 726281"/>
              <a:gd name="connsiteY22" fmla="*/ 171450 h 683419"/>
              <a:gd name="connsiteX23" fmla="*/ 404812 w 726281"/>
              <a:gd name="connsiteY23" fmla="*/ 173831 h 683419"/>
              <a:gd name="connsiteX24" fmla="*/ 426243 w 726281"/>
              <a:gd name="connsiteY24" fmla="*/ 185737 h 683419"/>
              <a:gd name="connsiteX25" fmla="*/ 433387 w 726281"/>
              <a:gd name="connsiteY25" fmla="*/ 202406 h 683419"/>
              <a:gd name="connsiteX26" fmla="*/ 435768 w 726281"/>
              <a:gd name="connsiteY26" fmla="*/ 214312 h 683419"/>
              <a:gd name="connsiteX27" fmla="*/ 452437 w 726281"/>
              <a:gd name="connsiteY27" fmla="*/ 235744 h 683419"/>
              <a:gd name="connsiteX28" fmla="*/ 469106 w 726281"/>
              <a:gd name="connsiteY28" fmla="*/ 254794 h 683419"/>
              <a:gd name="connsiteX29" fmla="*/ 490537 w 726281"/>
              <a:gd name="connsiteY29" fmla="*/ 257175 h 683419"/>
              <a:gd name="connsiteX30" fmla="*/ 504825 w 726281"/>
              <a:gd name="connsiteY30" fmla="*/ 278606 h 683419"/>
              <a:gd name="connsiteX31" fmla="*/ 495300 w 726281"/>
              <a:gd name="connsiteY31" fmla="*/ 295275 h 683419"/>
              <a:gd name="connsiteX32" fmla="*/ 488156 w 726281"/>
              <a:gd name="connsiteY32" fmla="*/ 304800 h 683419"/>
              <a:gd name="connsiteX33" fmla="*/ 511968 w 726281"/>
              <a:gd name="connsiteY33" fmla="*/ 345281 h 683419"/>
              <a:gd name="connsiteX34" fmla="*/ 511968 w 726281"/>
              <a:gd name="connsiteY34" fmla="*/ 376237 h 683419"/>
              <a:gd name="connsiteX35" fmla="*/ 504825 w 726281"/>
              <a:gd name="connsiteY35" fmla="*/ 390525 h 683419"/>
              <a:gd name="connsiteX36" fmla="*/ 514350 w 726281"/>
              <a:gd name="connsiteY36" fmla="*/ 400050 h 683419"/>
              <a:gd name="connsiteX37" fmla="*/ 526256 w 726281"/>
              <a:gd name="connsiteY37" fmla="*/ 400050 h 683419"/>
              <a:gd name="connsiteX38" fmla="*/ 538162 w 726281"/>
              <a:gd name="connsiteY38" fmla="*/ 388144 h 683419"/>
              <a:gd name="connsiteX39" fmla="*/ 550068 w 726281"/>
              <a:gd name="connsiteY39" fmla="*/ 388144 h 683419"/>
              <a:gd name="connsiteX40" fmla="*/ 559593 w 726281"/>
              <a:gd name="connsiteY40" fmla="*/ 395287 h 683419"/>
              <a:gd name="connsiteX41" fmla="*/ 573881 w 726281"/>
              <a:gd name="connsiteY41" fmla="*/ 411956 h 683419"/>
              <a:gd name="connsiteX42" fmla="*/ 592931 w 726281"/>
              <a:gd name="connsiteY42" fmla="*/ 414337 h 683419"/>
              <a:gd name="connsiteX43" fmla="*/ 604837 w 726281"/>
              <a:gd name="connsiteY43" fmla="*/ 421481 h 683419"/>
              <a:gd name="connsiteX44" fmla="*/ 604837 w 726281"/>
              <a:gd name="connsiteY44" fmla="*/ 433387 h 683419"/>
              <a:gd name="connsiteX45" fmla="*/ 600075 w 726281"/>
              <a:gd name="connsiteY45" fmla="*/ 450056 h 683419"/>
              <a:gd name="connsiteX46" fmla="*/ 583406 w 726281"/>
              <a:gd name="connsiteY46" fmla="*/ 459581 h 683419"/>
              <a:gd name="connsiteX47" fmla="*/ 576262 w 726281"/>
              <a:gd name="connsiteY47" fmla="*/ 473869 h 683419"/>
              <a:gd name="connsiteX48" fmla="*/ 588168 w 726281"/>
              <a:gd name="connsiteY48" fmla="*/ 481012 h 683419"/>
              <a:gd name="connsiteX49" fmla="*/ 614362 w 726281"/>
              <a:gd name="connsiteY49" fmla="*/ 483394 h 683419"/>
              <a:gd name="connsiteX50" fmla="*/ 616743 w 726281"/>
              <a:gd name="connsiteY50" fmla="*/ 500062 h 683419"/>
              <a:gd name="connsiteX51" fmla="*/ 616743 w 726281"/>
              <a:gd name="connsiteY51" fmla="*/ 514350 h 683419"/>
              <a:gd name="connsiteX52" fmla="*/ 621506 w 726281"/>
              <a:gd name="connsiteY52" fmla="*/ 531019 h 683419"/>
              <a:gd name="connsiteX53" fmla="*/ 640556 w 726281"/>
              <a:gd name="connsiteY53" fmla="*/ 540544 h 683419"/>
              <a:gd name="connsiteX54" fmla="*/ 657225 w 726281"/>
              <a:gd name="connsiteY54" fmla="*/ 535781 h 683419"/>
              <a:gd name="connsiteX55" fmla="*/ 681037 w 726281"/>
              <a:gd name="connsiteY55" fmla="*/ 552450 h 683419"/>
              <a:gd name="connsiteX56" fmla="*/ 711993 w 726281"/>
              <a:gd name="connsiteY56" fmla="*/ 561975 h 683419"/>
              <a:gd name="connsiteX57" fmla="*/ 714375 w 726281"/>
              <a:gd name="connsiteY57" fmla="*/ 585787 h 683419"/>
              <a:gd name="connsiteX58" fmla="*/ 726281 w 726281"/>
              <a:gd name="connsiteY58" fmla="*/ 607219 h 683419"/>
              <a:gd name="connsiteX59" fmla="*/ 719137 w 726281"/>
              <a:gd name="connsiteY59" fmla="*/ 626269 h 683419"/>
              <a:gd name="connsiteX60" fmla="*/ 702468 w 726281"/>
              <a:gd name="connsiteY60" fmla="*/ 640556 h 683419"/>
              <a:gd name="connsiteX61" fmla="*/ 702468 w 726281"/>
              <a:gd name="connsiteY61" fmla="*/ 661987 h 683419"/>
              <a:gd name="connsiteX62" fmla="*/ 702468 w 726281"/>
              <a:gd name="connsiteY62" fmla="*/ 683419 h 683419"/>
              <a:gd name="connsiteX0" fmla="*/ 0 w 726281"/>
              <a:gd name="connsiteY0" fmla="*/ 0 h 661987"/>
              <a:gd name="connsiteX1" fmla="*/ 69056 w 726281"/>
              <a:gd name="connsiteY1" fmla="*/ 30956 h 661987"/>
              <a:gd name="connsiteX2" fmla="*/ 85725 w 726281"/>
              <a:gd name="connsiteY2" fmla="*/ 52387 h 661987"/>
              <a:gd name="connsiteX3" fmla="*/ 83343 w 726281"/>
              <a:gd name="connsiteY3" fmla="*/ 76200 h 661987"/>
              <a:gd name="connsiteX4" fmla="*/ 95250 w 726281"/>
              <a:gd name="connsiteY4" fmla="*/ 107156 h 661987"/>
              <a:gd name="connsiteX5" fmla="*/ 123825 w 726281"/>
              <a:gd name="connsiteY5" fmla="*/ 114300 h 661987"/>
              <a:gd name="connsiteX6" fmla="*/ 147637 w 726281"/>
              <a:gd name="connsiteY6" fmla="*/ 126206 h 661987"/>
              <a:gd name="connsiteX7" fmla="*/ 166687 w 726281"/>
              <a:gd name="connsiteY7" fmla="*/ 121444 h 661987"/>
              <a:gd name="connsiteX8" fmla="*/ 180975 w 726281"/>
              <a:gd name="connsiteY8" fmla="*/ 111919 h 661987"/>
              <a:gd name="connsiteX9" fmla="*/ 192881 w 726281"/>
              <a:gd name="connsiteY9" fmla="*/ 119062 h 661987"/>
              <a:gd name="connsiteX10" fmla="*/ 200025 w 726281"/>
              <a:gd name="connsiteY10" fmla="*/ 130969 h 661987"/>
              <a:gd name="connsiteX11" fmla="*/ 204787 w 726281"/>
              <a:gd name="connsiteY11" fmla="*/ 145256 h 661987"/>
              <a:gd name="connsiteX12" fmla="*/ 230981 w 726281"/>
              <a:gd name="connsiteY12" fmla="*/ 157162 h 661987"/>
              <a:gd name="connsiteX13" fmla="*/ 247650 w 726281"/>
              <a:gd name="connsiteY13" fmla="*/ 159544 h 661987"/>
              <a:gd name="connsiteX14" fmla="*/ 261937 w 726281"/>
              <a:gd name="connsiteY14" fmla="*/ 176212 h 661987"/>
              <a:gd name="connsiteX15" fmla="*/ 276225 w 726281"/>
              <a:gd name="connsiteY15" fmla="*/ 190500 h 661987"/>
              <a:gd name="connsiteX16" fmla="*/ 302418 w 726281"/>
              <a:gd name="connsiteY16" fmla="*/ 185737 h 661987"/>
              <a:gd name="connsiteX17" fmla="*/ 321468 w 726281"/>
              <a:gd name="connsiteY17" fmla="*/ 176212 h 661987"/>
              <a:gd name="connsiteX18" fmla="*/ 323850 w 726281"/>
              <a:gd name="connsiteY18" fmla="*/ 154781 h 661987"/>
              <a:gd name="connsiteX19" fmla="*/ 338137 w 726281"/>
              <a:gd name="connsiteY19" fmla="*/ 138112 h 661987"/>
              <a:gd name="connsiteX20" fmla="*/ 357187 w 726281"/>
              <a:gd name="connsiteY20" fmla="*/ 135731 h 661987"/>
              <a:gd name="connsiteX21" fmla="*/ 378618 w 726281"/>
              <a:gd name="connsiteY21" fmla="*/ 154781 h 661987"/>
              <a:gd name="connsiteX22" fmla="*/ 388143 w 726281"/>
              <a:gd name="connsiteY22" fmla="*/ 171450 h 661987"/>
              <a:gd name="connsiteX23" fmla="*/ 404812 w 726281"/>
              <a:gd name="connsiteY23" fmla="*/ 173831 h 661987"/>
              <a:gd name="connsiteX24" fmla="*/ 426243 w 726281"/>
              <a:gd name="connsiteY24" fmla="*/ 185737 h 661987"/>
              <a:gd name="connsiteX25" fmla="*/ 433387 w 726281"/>
              <a:gd name="connsiteY25" fmla="*/ 202406 h 661987"/>
              <a:gd name="connsiteX26" fmla="*/ 435768 w 726281"/>
              <a:gd name="connsiteY26" fmla="*/ 214312 h 661987"/>
              <a:gd name="connsiteX27" fmla="*/ 452437 w 726281"/>
              <a:gd name="connsiteY27" fmla="*/ 235744 h 661987"/>
              <a:gd name="connsiteX28" fmla="*/ 469106 w 726281"/>
              <a:gd name="connsiteY28" fmla="*/ 254794 h 661987"/>
              <a:gd name="connsiteX29" fmla="*/ 490537 w 726281"/>
              <a:gd name="connsiteY29" fmla="*/ 257175 h 661987"/>
              <a:gd name="connsiteX30" fmla="*/ 504825 w 726281"/>
              <a:gd name="connsiteY30" fmla="*/ 278606 h 661987"/>
              <a:gd name="connsiteX31" fmla="*/ 495300 w 726281"/>
              <a:gd name="connsiteY31" fmla="*/ 295275 h 661987"/>
              <a:gd name="connsiteX32" fmla="*/ 488156 w 726281"/>
              <a:gd name="connsiteY32" fmla="*/ 304800 h 661987"/>
              <a:gd name="connsiteX33" fmla="*/ 511968 w 726281"/>
              <a:gd name="connsiteY33" fmla="*/ 345281 h 661987"/>
              <a:gd name="connsiteX34" fmla="*/ 511968 w 726281"/>
              <a:gd name="connsiteY34" fmla="*/ 376237 h 661987"/>
              <a:gd name="connsiteX35" fmla="*/ 504825 w 726281"/>
              <a:gd name="connsiteY35" fmla="*/ 390525 h 661987"/>
              <a:gd name="connsiteX36" fmla="*/ 514350 w 726281"/>
              <a:gd name="connsiteY36" fmla="*/ 400050 h 661987"/>
              <a:gd name="connsiteX37" fmla="*/ 526256 w 726281"/>
              <a:gd name="connsiteY37" fmla="*/ 400050 h 661987"/>
              <a:gd name="connsiteX38" fmla="*/ 538162 w 726281"/>
              <a:gd name="connsiteY38" fmla="*/ 388144 h 661987"/>
              <a:gd name="connsiteX39" fmla="*/ 550068 w 726281"/>
              <a:gd name="connsiteY39" fmla="*/ 388144 h 661987"/>
              <a:gd name="connsiteX40" fmla="*/ 559593 w 726281"/>
              <a:gd name="connsiteY40" fmla="*/ 395287 h 661987"/>
              <a:gd name="connsiteX41" fmla="*/ 573881 w 726281"/>
              <a:gd name="connsiteY41" fmla="*/ 411956 h 661987"/>
              <a:gd name="connsiteX42" fmla="*/ 592931 w 726281"/>
              <a:gd name="connsiteY42" fmla="*/ 414337 h 661987"/>
              <a:gd name="connsiteX43" fmla="*/ 604837 w 726281"/>
              <a:gd name="connsiteY43" fmla="*/ 421481 h 661987"/>
              <a:gd name="connsiteX44" fmla="*/ 604837 w 726281"/>
              <a:gd name="connsiteY44" fmla="*/ 433387 h 661987"/>
              <a:gd name="connsiteX45" fmla="*/ 600075 w 726281"/>
              <a:gd name="connsiteY45" fmla="*/ 450056 h 661987"/>
              <a:gd name="connsiteX46" fmla="*/ 583406 w 726281"/>
              <a:gd name="connsiteY46" fmla="*/ 459581 h 661987"/>
              <a:gd name="connsiteX47" fmla="*/ 576262 w 726281"/>
              <a:gd name="connsiteY47" fmla="*/ 473869 h 661987"/>
              <a:gd name="connsiteX48" fmla="*/ 588168 w 726281"/>
              <a:gd name="connsiteY48" fmla="*/ 481012 h 661987"/>
              <a:gd name="connsiteX49" fmla="*/ 614362 w 726281"/>
              <a:gd name="connsiteY49" fmla="*/ 483394 h 661987"/>
              <a:gd name="connsiteX50" fmla="*/ 616743 w 726281"/>
              <a:gd name="connsiteY50" fmla="*/ 500062 h 661987"/>
              <a:gd name="connsiteX51" fmla="*/ 616743 w 726281"/>
              <a:gd name="connsiteY51" fmla="*/ 514350 h 661987"/>
              <a:gd name="connsiteX52" fmla="*/ 621506 w 726281"/>
              <a:gd name="connsiteY52" fmla="*/ 531019 h 661987"/>
              <a:gd name="connsiteX53" fmla="*/ 640556 w 726281"/>
              <a:gd name="connsiteY53" fmla="*/ 540544 h 661987"/>
              <a:gd name="connsiteX54" fmla="*/ 657225 w 726281"/>
              <a:gd name="connsiteY54" fmla="*/ 535781 h 661987"/>
              <a:gd name="connsiteX55" fmla="*/ 681037 w 726281"/>
              <a:gd name="connsiteY55" fmla="*/ 552450 h 661987"/>
              <a:gd name="connsiteX56" fmla="*/ 711993 w 726281"/>
              <a:gd name="connsiteY56" fmla="*/ 561975 h 661987"/>
              <a:gd name="connsiteX57" fmla="*/ 714375 w 726281"/>
              <a:gd name="connsiteY57" fmla="*/ 585787 h 661987"/>
              <a:gd name="connsiteX58" fmla="*/ 726281 w 726281"/>
              <a:gd name="connsiteY58" fmla="*/ 607219 h 661987"/>
              <a:gd name="connsiteX59" fmla="*/ 719137 w 726281"/>
              <a:gd name="connsiteY59" fmla="*/ 626269 h 661987"/>
              <a:gd name="connsiteX60" fmla="*/ 702468 w 726281"/>
              <a:gd name="connsiteY60" fmla="*/ 640556 h 661987"/>
              <a:gd name="connsiteX61" fmla="*/ 702468 w 726281"/>
              <a:gd name="connsiteY61" fmla="*/ 661987 h 661987"/>
              <a:gd name="connsiteX0" fmla="*/ 0 w 726281"/>
              <a:gd name="connsiteY0" fmla="*/ 0 h 640556"/>
              <a:gd name="connsiteX1" fmla="*/ 69056 w 726281"/>
              <a:gd name="connsiteY1" fmla="*/ 30956 h 640556"/>
              <a:gd name="connsiteX2" fmla="*/ 85725 w 726281"/>
              <a:gd name="connsiteY2" fmla="*/ 52387 h 640556"/>
              <a:gd name="connsiteX3" fmla="*/ 83343 w 726281"/>
              <a:gd name="connsiteY3" fmla="*/ 76200 h 640556"/>
              <a:gd name="connsiteX4" fmla="*/ 95250 w 726281"/>
              <a:gd name="connsiteY4" fmla="*/ 107156 h 640556"/>
              <a:gd name="connsiteX5" fmla="*/ 123825 w 726281"/>
              <a:gd name="connsiteY5" fmla="*/ 114300 h 640556"/>
              <a:gd name="connsiteX6" fmla="*/ 147637 w 726281"/>
              <a:gd name="connsiteY6" fmla="*/ 126206 h 640556"/>
              <a:gd name="connsiteX7" fmla="*/ 166687 w 726281"/>
              <a:gd name="connsiteY7" fmla="*/ 121444 h 640556"/>
              <a:gd name="connsiteX8" fmla="*/ 180975 w 726281"/>
              <a:gd name="connsiteY8" fmla="*/ 111919 h 640556"/>
              <a:gd name="connsiteX9" fmla="*/ 192881 w 726281"/>
              <a:gd name="connsiteY9" fmla="*/ 119062 h 640556"/>
              <a:gd name="connsiteX10" fmla="*/ 200025 w 726281"/>
              <a:gd name="connsiteY10" fmla="*/ 130969 h 640556"/>
              <a:gd name="connsiteX11" fmla="*/ 204787 w 726281"/>
              <a:gd name="connsiteY11" fmla="*/ 145256 h 640556"/>
              <a:gd name="connsiteX12" fmla="*/ 230981 w 726281"/>
              <a:gd name="connsiteY12" fmla="*/ 157162 h 640556"/>
              <a:gd name="connsiteX13" fmla="*/ 247650 w 726281"/>
              <a:gd name="connsiteY13" fmla="*/ 159544 h 640556"/>
              <a:gd name="connsiteX14" fmla="*/ 261937 w 726281"/>
              <a:gd name="connsiteY14" fmla="*/ 176212 h 640556"/>
              <a:gd name="connsiteX15" fmla="*/ 276225 w 726281"/>
              <a:gd name="connsiteY15" fmla="*/ 190500 h 640556"/>
              <a:gd name="connsiteX16" fmla="*/ 302418 w 726281"/>
              <a:gd name="connsiteY16" fmla="*/ 185737 h 640556"/>
              <a:gd name="connsiteX17" fmla="*/ 321468 w 726281"/>
              <a:gd name="connsiteY17" fmla="*/ 176212 h 640556"/>
              <a:gd name="connsiteX18" fmla="*/ 323850 w 726281"/>
              <a:gd name="connsiteY18" fmla="*/ 154781 h 640556"/>
              <a:gd name="connsiteX19" fmla="*/ 338137 w 726281"/>
              <a:gd name="connsiteY19" fmla="*/ 138112 h 640556"/>
              <a:gd name="connsiteX20" fmla="*/ 357187 w 726281"/>
              <a:gd name="connsiteY20" fmla="*/ 135731 h 640556"/>
              <a:gd name="connsiteX21" fmla="*/ 378618 w 726281"/>
              <a:gd name="connsiteY21" fmla="*/ 154781 h 640556"/>
              <a:gd name="connsiteX22" fmla="*/ 388143 w 726281"/>
              <a:gd name="connsiteY22" fmla="*/ 171450 h 640556"/>
              <a:gd name="connsiteX23" fmla="*/ 404812 w 726281"/>
              <a:gd name="connsiteY23" fmla="*/ 173831 h 640556"/>
              <a:gd name="connsiteX24" fmla="*/ 426243 w 726281"/>
              <a:gd name="connsiteY24" fmla="*/ 185737 h 640556"/>
              <a:gd name="connsiteX25" fmla="*/ 433387 w 726281"/>
              <a:gd name="connsiteY25" fmla="*/ 202406 h 640556"/>
              <a:gd name="connsiteX26" fmla="*/ 435768 w 726281"/>
              <a:gd name="connsiteY26" fmla="*/ 214312 h 640556"/>
              <a:gd name="connsiteX27" fmla="*/ 452437 w 726281"/>
              <a:gd name="connsiteY27" fmla="*/ 235744 h 640556"/>
              <a:gd name="connsiteX28" fmla="*/ 469106 w 726281"/>
              <a:gd name="connsiteY28" fmla="*/ 254794 h 640556"/>
              <a:gd name="connsiteX29" fmla="*/ 490537 w 726281"/>
              <a:gd name="connsiteY29" fmla="*/ 257175 h 640556"/>
              <a:gd name="connsiteX30" fmla="*/ 504825 w 726281"/>
              <a:gd name="connsiteY30" fmla="*/ 278606 h 640556"/>
              <a:gd name="connsiteX31" fmla="*/ 495300 w 726281"/>
              <a:gd name="connsiteY31" fmla="*/ 295275 h 640556"/>
              <a:gd name="connsiteX32" fmla="*/ 488156 w 726281"/>
              <a:gd name="connsiteY32" fmla="*/ 304800 h 640556"/>
              <a:gd name="connsiteX33" fmla="*/ 511968 w 726281"/>
              <a:gd name="connsiteY33" fmla="*/ 345281 h 640556"/>
              <a:gd name="connsiteX34" fmla="*/ 511968 w 726281"/>
              <a:gd name="connsiteY34" fmla="*/ 376237 h 640556"/>
              <a:gd name="connsiteX35" fmla="*/ 504825 w 726281"/>
              <a:gd name="connsiteY35" fmla="*/ 390525 h 640556"/>
              <a:gd name="connsiteX36" fmla="*/ 514350 w 726281"/>
              <a:gd name="connsiteY36" fmla="*/ 400050 h 640556"/>
              <a:gd name="connsiteX37" fmla="*/ 526256 w 726281"/>
              <a:gd name="connsiteY37" fmla="*/ 400050 h 640556"/>
              <a:gd name="connsiteX38" fmla="*/ 538162 w 726281"/>
              <a:gd name="connsiteY38" fmla="*/ 388144 h 640556"/>
              <a:gd name="connsiteX39" fmla="*/ 550068 w 726281"/>
              <a:gd name="connsiteY39" fmla="*/ 388144 h 640556"/>
              <a:gd name="connsiteX40" fmla="*/ 559593 w 726281"/>
              <a:gd name="connsiteY40" fmla="*/ 395287 h 640556"/>
              <a:gd name="connsiteX41" fmla="*/ 573881 w 726281"/>
              <a:gd name="connsiteY41" fmla="*/ 411956 h 640556"/>
              <a:gd name="connsiteX42" fmla="*/ 592931 w 726281"/>
              <a:gd name="connsiteY42" fmla="*/ 414337 h 640556"/>
              <a:gd name="connsiteX43" fmla="*/ 604837 w 726281"/>
              <a:gd name="connsiteY43" fmla="*/ 421481 h 640556"/>
              <a:gd name="connsiteX44" fmla="*/ 604837 w 726281"/>
              <a:gd name="connsiteY44" fmla="*/ 433387 h 640556"/>
              <a:gd name="connsiteX45" fmla="*/ 600075 w 726281"/>
              <a:gd name="connsiteY45" fmla="*/ 450056 h 640556"/>
              <a:gd name="connsiteX46" fmla="*/ 583406 w 726281"/>
              <a:gd name="connsiteY46" fmla="*/ 459581 h 640556"/>
              <a:gd name="connsiteX47" fmla="*/ 576262 w 726281"/>
              <a:gd name="connsiteY47" fmla="*/ 473869 h 640556"/>
              <a:gd name="connsiteX48" fmla="*/ 588168 w 726281"/>
              <a:gd name="connsiteY48" fmla="*/ 481012 h 640556"/>
              <a:gd name="connsiteX49" fmla="*/ 614362 w 726281"/>
              <a:gd name="connsiteY49" fmla="*/ 483394 h 640556"/>
              <a:gd name="connsiteX50" fmla="*/ 616743 w 726281"/>
              <a:gd name="connsiteY50" fmla="*/ 500062 h 640556"/>
              <a:gd name="connsiteX51" fmla="*/ 616743 w 726281"/>
              <a:gd name="connsiteY51" fmla="*/ 514350 h 640556"/>
              <a:gd name="connsiteX52" fmla="*/ 621506 w 726281"/>
              <a:gd name="connsiteY52" fmla="*/ 531019 h 640556"/>
              <a:gd name="connsiteX53" fmla="*/ 640556 w 726281"/>
              <a:gd name="connsiteY53" fmla="*/ 540544 h 640556"/>
              <a:gd name="connsiteX54" fmla="*/ 657225 w 726281"/>
              <a:gd name="connsiteY54" fmla="*/ 535781 h 640556"/>
              <a:gd name="connsiteX55" fmla="*/ 681037 w 726281"/>
              <a:gd name="connsiteY55" fmla="*/ 552450 h 640556"/>
              <a:gd name="connsiteX56" fmla="*/ 711993 w 726281"/>
              <a:gd name="connsiteY56" fmla="*/ 561975 h 640556"/>
              <a:gd name="connsiteX57" fmla="*/ 714375 w 726281"/>
              <a:gd name="connsiteY57" fmla="*/ 585787 h 640556"/>
              <a:gd name="connsiteX58" fmla="*/ 726281 w 726281"/>
              <a:gd name="connsiteY58" fmla="*/ 607219 h 640556"/>
              <a:gd name="connsiteX59" fmla="*/ 719137 w 726281"/>
              <a:gd name="connsiteY59" fmla="*/ 626269 h 640556"/>
              <a:gd name="connsiteX60" fmla="*/ 702468 w 726281"/>
              <a:gd name="connsiteY60" fmla="*/ 640556 h 640556"/>
              <a:gd name="connsiteX0" fmla="*/ 0 w 726281"/>
              <a:gd name="connsiteY0" fmla="*/ 0 h 626269"/>
              <a:gd name="connsiteX1" fmla="*/ 69056 w 726281"/>
              <a:gd name="connsiteY1" fmla="*/ 30956 h 626269"/>
              <a:gd name="connsiteX2" fmla="*/ 85725 w 726281"/>
              <a:gd name="connsiteY2" fmla="*/ 52387 h 626269"/>
              <a:gd name="connsiteX3" fmla="*/ 83343 w 726281"/>
              <a:gd name="connsiteY3" fmla="*/ 76200 h 626269"/>
              <a:gd name="connsiteX4" fmla="*/ 95250 w 726281"/>
              <a:gd name="connsiteY4" fmla="*/ 107156 h 626269"/>
              <a:gd name="connsiteX5" fmla="*/ 123825 w 726281"/>
              <a:gd name="connsiteY5" fmla="*/ 114300 h 626269"/>
              <a:gd name="connsiteX6" fmla="*/ 147637 w 726281"/>
              <a:gd name="connsiteY6" fmla="*/ 126206 h 626269"/>
              <a:gd name="connsiteX7" fmla="*/ 166687 w 726281"/>
              <a:gd name="connsiteY7" fmla="*/ 121444 h 626269"/>
              <a:gd name="connsiteX8" fmla="*/ 180975 w 726281"/>
              <a:gd name="connsiteY8" fmla="*/ 111919 h 626269"/>
              <a:gd name="connsiteX9" fmla="*/ 192881 w 726281"/>
              <a:gd name="connsiteY9" fmla="*/ 119062 h 626269"/>
              <a:gd name="connsiteX10" fmla="*/ 200025 w 726281"/>
              <a:gd name="connsiteY10" fmla="*/ 130969 h 626269"/>
              <a:gd name="connsiteX11" fmla="*/ 204787 w 726281"/>
              <a:gd name="connsiteY11" fmla="*/ 145256 h 626269"/>
              <a:gd name="connsiteX12" fmla="*/ 230981 w 726281"/>
              <a:gd name="connsiteY12" fmla="*/ 157162 h 626269"/>
              <a:gd name="connsiteX13" fmla="*/ 247650 w 726281"/>
              <a:gd name="connsiteY13" fmla="*/ 159544 h 626269"/>
              <a:gd name="connsiteX14" fmla="*/ 261937 w 726281"/>
              <a:gd name="connsiteY14" fmla="*/ 176212 h 626269"/>
              <a:gd name="connsiteX15" fmla="*/ 276225 w 726281"/>
              <a:gd name="connsiteY15" fmla="*/ 190500 h 626269"/>
              <a:gd name="connsiteX16" fmla="*/ 302418 w 726281"/>
              <a:gd name="connsiteY16" fmla="*/ 185737 h 626269"/>
              <a:gd name="connsiteX17" fmla="*/ 321468 w 726281"/>
              <a:gd name="connsiteY17" fmla="*/ 176212 h 626269"/>
              <a:gd name="connsiteX18" fmla="*/ 323850 w 726281"/>
              <a:gd name="connsiteY18" fmla="*/ 154781 h 626269"/>
              <a:gd name="connsiteX19" fmla="*/ 338137 w 726281"/>
              <a:gd name="connsiteY19" fmla="*/ 138112 h 626269"/>
              <a:gd name="connsiteX20" fmla="*/ 357187 w 726281"/>
              <a:gd name="connsiteY20" fmla="*/ 135731 h 626269"/>
              <a:gd name="connsiteX21" fmla="*/ 378618 w 726281"/>
              <a:gd name="connsiteY21" fmla="*/ 154781 h 626269"/>
              <a:gd name="connsiteX22" fmla="*/ 388143 w 726281"/>
              <a:gd name="connsiteY22" fmla="*/ 171450 h 626269"/>
              <a:gd name="connsiteX23" fmla="*/ 404812 w 726281"/>
              <a:gd name="connsiteY23" fmla="*/ 173831 h 626269"/>
              <a:gd name="connsiteX24" fmla="*/ 426243 w 726281"/>
              <a:gd name="connsiteY24" fmla="*/ 185737 h 626269"/>
              <a:gd name="connsiteX25" fmla="*/ 433387 w 726281"/>
              <a:gd name="connsiteY25" fmla="*/ 202406 h 626269"/>
              <a:gd name="connsiteX26" fmla="*/ 435768 w 726281"/>
              <a:gd name="connsiteY26" fmla="*/ 214312 h 626269"/>
              <a:gd name="connsiteX27" fmla="*/ 452437 w 726281"/>
              <a:gd name="connsiteY27" fmla="*/ 235744 h 626269"/>
              <a:gd name="connsiteX28" fmla="*/ 469106 w 726281"/>
              <a:gd name="connsiteY28" fmla="*/ 254794 h 626269"/>
              <a:gd name="connsiteX29" fmla="*/ 490537 w 726281"/>
              <a:gd name="connsiteY29" fmla="*/ 257175 h 626269"/>
              <a:gd name="connsiteX30" fmla="*/ 504825 w 726281"/>
              <a:gd name="connsiteY30" fmla="*/ 278606 h 626269"/>
              <a:gd name="connsiteX31" fmla="*/ 495300 w 726281"/>
              <a:gd name="connsiteY31" fmla="*/ 295275 h 626269"/>
              <a:gd name="connsiteX32" fmla="*/ 488156 w 726281"/>
              <a:gd name="connsiteY32" fmla="*/ 304800 h 626269"/>
              <a:gd name="connsiteX33" fmla="*/ 511968 w 726281"/>
              <a:gd name="connsiteY33" fmla="*/ 345281 h 626269"/>
              <a:gd name="connsiteX34" fmla="*/ 511968 w 726281"/>
              <a:gd name="connsiteY34" fmla="*/ 376237 h 626269"/>
              <a:gd name="connsiteX35" fmla="*/ 504825 w 726281"/>
              <a:gd name="connsiteY35" fmla="*/ 390525 h 626269"/>
              <a:gd name="connsiteX36" fmla="*/ 514350 w 726281"/>
              <a:gd name="connsiteY36" fmla="*/ 400050 h 626269"/>
              <a:gd name="connsiteX37" fmla="*/ 526256 w 726281"/>
              <a:gd name="connsiteY37" fmla="*/ 400050 h 626269"/>
              <a:gd name="connsiteX38" fmla="*/ 538162 w 726281"/>
              <a:gd name="connsiteY38" fmla="*/ 388144 h 626269"/>
              <a:gd name="connsiteX39" fmla="*/ 550068 w 726281"/>
              <a:gd name="connsiteY39" fmla="*/ 388144 h 626269"/>
              <a:gd name="connsiteX40" fmla="*/ 559593 w 726281"/>
              <a:gd name="connsiteY40" fmla="*/ 395287 h 626269"/>
              <a:gd name="connsiteX41" fmla="*/ 573881 w 726281"/>
              <a:gd name="connsiteY41" fmla="*/ 411956 h 626269"/>
              <a:gd name="connsiteX42" fmla="*/ 592931 w 726281"/>
              <a:gd name="connsiteY42" fmla="*/ 414337 h 626269"/>
              <a:gd name="connsiteX43" fmla="*/ 604837 w 726281"/>
              <a:gd name="connsiteY43" fmla="*/ 421481 h 626269"/>
              <a:gd name="connsiteX44" fmla="*/ 604837 w 726281"/>
              <a:gd name="connsiteY44" fmla="*/ 433387 h 626269"/>
              <a:gd name="connsiteX45" fmla="*/ 600075 w 726281"/>
              <a:gd name="connsiteY45" fmla="*/ 450056 h 626269"/>
              <a:gd name="connsiteX46" fmla="*/ 583406 w 726281"/>
              <a:gd name="connsiteY46" fmla="*/ 459581 h 626269"/>
              <a:gd name="connsiteX47" fmla="*/ 576262 w 726281"/>
              <a:gd name="connsiteY47" fmla="*/ 473869 h 626269"/>
              <a:gd name="connsiteX48" fmla="*/ 588168 w 726281"/>
              <a:gd name="connsiteY48" fmla="*/ 481012 h 626269"/>
              <a:gd name="connsiteX49" fmla="*/ 614362 w 726281"/>
              <a:gd name="connsiteY49" fmla="*/ 483394 h 626269"/>
              <a:gd name="connsiteX50" fmla="*/ 616743 w 726281"/>
              <a:gd name="connsiteY50" fmla="*/ 500062 h 626269"/>
              <a:gd name="connsiteX51" fmla="*/ 616743 w 726281"/>
              <a:gd name="connsiteY51" fmla="*/ 514350 h 626269"/>
              <a:gd name="connsiteX52" fmla="*/ 621506 w 726281"/>
              <a:gd name="connsiteY52" fmla="*/ 531019 h 626269"/>
              <a:gd name="connsiteX53" fmla="*/ 640556 w 726281"/>
              <a:gd name="connsiteY53" fmla="*/ 540544 h 626269"/>
              <a:gd name="connsiteX54" fmla="*/ 657225 w 726281"/>
              <a:gd name="connsiteY54" fmla="*/ 535781 h 626269"/>
              <a:gd name="connsiteX55" fmla="*/ 681037 w 726281"/>
              <a:gd name="connsiteY55" fmla="*/ 552450 h 626269"/>
              <a:gd name="connsiteX56" fmla="*/ 711993 w 726281"/>
              <a:gd name="connsiteY56" fmla="*/ 561975 h 626269"/>
              <a:gd name="connsiteX57" fmla="*/ 714375 w 726281"/>
              <a:gd name="connsiteY57" fmla="*/ 585787 h 626269"/>
              <a:gd name="connsiteX58" fmla="*/ 726281 w 726281"/>
              <a:gd name="connsiteY58" fmla="*/ 607219 h 626269"/>
              <a:gd name="connsiteX59" fmla="*/ 719137 w 726281"/>
              <a:gd name="connsiteY59" fmla="*/ 626269 h 626269"/>
              <a:gd name="connsiteX0" fmla="*/ 0 w 726281"/>
              <a:gd name="connsiteY0" fmla="*/ 0 h 607219"/>
              <a:gd name="connsiteX1" fmla="*/ 69056 w 726281"/>
              <a:gd name="connsiteY1" fmla="*/ 30956 h 607219"/>
              <a:gd name="connsiteX2" fmla="*/ 85725 w 726281"/>
              <a:gd name="connsiteY2" fmla="*/ 52387 h 607219"/>
              <a:gd name="connsiteX3" fmla="*/ 83343 w 726281"/>
              <a:gd name="connsiteY3" fmla="*/ 76200 h 607219"/>
              <a:gd name="connsiteX4" fmla="*/ 95250 w 726281"/>
              <a:gd name="connsiteY4" fmla="*/ 107156 h 607219"/>
              <a:gd name="connsiteX5" fmla="*/ 123825 w 726281"/>
              <a:gd name="connsiteY5" fmla="*/ 114300 h 607219"/>
              <a:gd name="connsiteX6" fmla="*/ 147637 w 726281"/>
              <a:gd name="connsiteY6" fmla="*/ 126206 h 607219"/>
              <a:gd name="connsiteX7" fmla="*/ 166687 w 726281"/>
              <a:gd name="connsiteY7" fmla="*/ 121444 h 607219"/>
              <a:gd name="connsiteX8" fmla="*/ 180975 w 726281"/>
              <a:gd name="connsiteY8" fmla="*/ 111919 h 607219"/>
              <a:gd name="connsiteX9" fmla="*/ 192881 w 726281"/>
              <a:gd name="connsiteY9" fmla="*/ 119062 h 607219"/>
              <a:gd name="connsiteX10" fmla="*/ 200025 w 726281"/>
              <a:gd name="connsiteY10" fmla="*/ 130969 h 607219"/>
              <a:gd name="connsiteX11" fmla="*/ 204787 w 726281"/>
              <a:gd name="connsiteY11" fmla="*/ 145256 h 607219"/>
              <a:gd name="connsiteX12" fmla="*/ 230981 w 726281"/>
              <a:gd name="connsiteY12" fmla="*/ 157162 h 607219"/>
              <a:gd name="connsiteX13" fmla="*/ 247650 w 726281"/>
              <a:gd name="connsiteY13" fmla="*/ 159544 h 607219"/>
              <a:gd name="connsiteX14" fmla="*/ 261937 w 726281"/>
              <a:gd name="connsiteY14" fmla="*/ 176212 h 607219"/>
              <a:gd name="connsiteX15" fmla="*/ 276225 w 726281"/>
              <a:gd name="connsiteY15" fmla="*/ 190500 h 607219"/>
              <a:gd name="connsiteX16" fmla="*/ 302418 w 726281"/>
              <a:gd name="connsiteY16" fmla="*/ 185737 h 607219"/>
              <a:gd name="connsiteX17" fmla="*/ 321468 w 726281"/>
              <a:gd name="connsiteY17" fmla="*/ 176212 h 607219"/>
              <a:gd name="connsiteX18" fmla="*/ 323850 w 726281"/>
              <a:gd name="connsiteY18" fmla="*/ 154781 h 607219"/>
              <a:gd name="connsiteX19" fmla="*/ 338137 w 726281"/>
              <a:gd name="connsiteY19" fmla="*/ 138112 h 607219"/>
              <a:gd name="connsiteX20" fmla="*/ 357187 w 726281"/>
              <a:gd name="connsiteY20" fmla="*/ 135731 h 607219"/>
              <a:gd name="connsiteX21" fmla="*/ 378618 w 726281"/>
              <a:gd name="connsiteY21" fmla="*/ 154781 h 607219"/>
              <a:gd name="connsiteX22" fmla="*/ 388143 w 726281"/>
              <a:gd name="connsiteY22" fmla="*/ 171450 h 607219"/>
              <a:gd name="connsiteX23" fmla="*/ 404812 w 726281"/>
              <a:gd name="connsiteY23" fmla="*/ 173831 h 607219"/>
              <a:gd name="connsiteX24" fmla="*/ 426243 w 726281"/>
              <a:gd name="connsiteY24" fmla="*/ 185737 h 607219"/>
              <a:gd name="connsiteX25" fmla="*/ 433387 w 726281"/>
              <a:gd name="connsiteY25" fmla="*/ 202406 h 607219"/>
              <a:gd name="connsiteX26" fmla="*/ 435768 w 726281"/>
              <a:gd name="connsiteY26" fmla="*/ 214312 h 607219"/>
              <a:gd name="connsiteX27" fmla="*/ 452437 w 726281"/>
              <a:gd name="connsiteY27" fmla="*/ 235744 h 607219"/>
              <a:gd name="connsiteX28" fmla="*/ 469106 w 726281"/>
              <a:gd name="connsiteY28" fmla="*/ 254794 h 607219"/>
              <a:gd name="connsiteX29" fmla="*/ 490537 w 726281"/>
              <a:gd name="connsiteY29" fmla="*/ 257175 h 607219"/>
              <a:gd name="connsiteX30" fmla="*/ 504825 w 726281"/>
              <a:gd name="connsiteY30" fmla="*/ 278606 h 607219"/>
              <a:gd name="connsiteX31" fmla="*/ 495300 w 726281"/>
              <a:gd name="connsiteY31" fmla="*/ 295275 h 607219"/>
              <a:gd name="connsiteX32" fmla="*/ 488156 w 726281"/>
              <a:gd name="connsiteY32" fmla="*/ 304800 h 607219"/>
              <a:gd name="connsiteX33" fmla="*/ 511968 w 726281"/>
              <a:gd name="connsiteY33" fmla="*/ 345281 h 607219"/>
              <a:gd name="connsiteX34" fmla="*/ 511968 w 726281"/>
              <a:gd name="connsiteY34" fmla="*/ 376237 h 607219"/>
              <a:gd name="connsiteX35" fmla="*/ 504825 w 726281"/>
              <a:gd name="connsiteY35" fmla="*/ 390525 h 607219"/>
              <a:gd name="connsiteX36" fmla="*/ 514350 w 726281"/>
              <a:gd name="connsiteY36" fmla="*/ 400050 h 607219"/>
              <a:gd name="connsiteX37" fmla="*/ 526256 w 726281"/>
              <a:gd name="connsiteY37" fmla="*/ 400050 h 607219"/>
              <a:gd name="connsiteX38" fmla="*/ 538162 w 726281"/>
              <a:gd name="connsiteY38" fmla="*/ 388144 h 607219"/>
              <a:gd name="connsiteX39" fmla="*/ 550068 w 726281"/>
              <a:gd name="connsiteY39" fmla="*/ 388144 h 607219"/>
              <a:gd name="connsiteX40" fmla="*/ 559593 w 726281"/>
              <a:gd name="connsiteY40" fmla="*/ 395287 h 607219"/>
              <a:gd name="connsiteX41" fmla="*/ 573881 w 726281"/>
              <a:gd name="connsiteY41" fmla="*/ 411956 h 607219"/>
              <a:gd name="connsiteX42" fmla="*/ 592931 w 726281"/>
              <a:gd name="connsiteY42" fmla="*/ 414337 h 607219"/>
              <a:gd name="connsiteX43" fmla="*/ 604837 w 726281"/>
              <a:gd name="connsiteY43" fmla="*/ 421481 h 607219"/>
              <a:gd name="connsiteX44" fmla="*/ 604837 w 726281"/>
              <a:gd name="connsiteY44" fmla="*/ 433387 h 607219"/>
              <a:gd name="connsiteX45" fmla="*/ 600075 w 726281"/>
              <a:gd name="connsiteY45" fmla="*/ 450056 h 607219"/>
              <a:gd name="connsiteX46" fmla="*/ 583406 w 726281"/>
              <a:gd name="connsiteY46" fmla="*/ 459581 h 607219"/>
              <a:gd name="connsiteX47" fmla="*/ 576262 w 726281"/>
              <a:gd name="connsiteY47" fmla="*/ 473869 h 607219"/>
              <a:gd name="connsiteX48" fmla="*/ 588168 w 726281"/>
              <a:gd name="connsiteY48" fmla="*/ 481012 h 607219"/>
              <a:gd name="connsiteX49" fmla="*/ 614362 w 726281"/>
              <a:gd name="connsiteY49" fmla="*/ 483394 h 607219"/>
              <a:gd name="connsiteX50" fmla="*/ 616743 w 726281"/>
              <a:gd name="connsiteY50" fmla="*/ 500062 h 607219"/>
              <a:gd name="connsiteX51" fmla="*/ 616743 w 726281"/>
              <a:gd name="connsiteY51" fmla="*/ 514350 h 607219"/>
              <a:gd name="connsiteX52" fmla="*/ 621506 w 726281"/>
              <a:gd name="connsiteY52" fmla="*/ 531019 h 607219"/>
              <a:gd name="connsiteX53" fmla="*/ 640556 w 726281"/>
              <a:gd name="connsiteY53" fmla="*/ 540544 h 607219"/>
              <a:gd name="connsiteX54" fmla="*/ 657225 w 726281"/>
              <a:gd name="connsiteY54" fmla="*/ 535781 h 607219"/>
              <a:gd name="connsiteX55" fmla="*/ 681037 w 726281"/>
              <a:gd name="connsiteY55" fmla="*/ 552450 h 607219"/>
              <a:gd name="connsiteX56" fmla="*/ 711993 w 726281"/>
              <a:gd name="connsiteY56" fmla="*/ 561975 h 607219"/>
              <a:gd name="connsiteX57" fmla="*/ 714375 w 726281"/>
              <a:gd name="connsiteY57" fmla="*/ 585787 h 607219"/>
              <a:gd name="connsiteX58" fmla="*/ 726281 w 726281"/>
              <a:gd name="connsiteY58" fmla="*/ 607219 h 607219"/>
              <a:gd name="connsiteX0" fmla="*/ 0 w 714376"/>
              <a:gd name="connsiteY0" fmla="*/ 0 h 585787"/>
              <a:gd name="connsiteX1" fmla="*/ 69056 w 714376"/>
              <a:gd name="connsiteY1" fmla="*/ 30956 h 585787"/>
              <a:gd name="connsiteX2" fmla="*/ 85725 w 714376"/>
              <a:gd name="connsiteY2" fmla="*/ 52387 h 585787"/>
              <a:gd name="connsiteX3" fmla="*/ 83343 w 714376"/>
              <a:gd name="connsiteY3" fmla="*/ 76200 h 585787"/>
              <a:gd name="connsiteX4" fmla="*/ 95250 w 714376"/>
              <a:gd name="connsiteY4" fmla="*/ 107156 h 585787"/>
              <a:gd name="connsiteX5" fmla="*/ 123825 w 714376"/>
              <a:gd name="connsiteY5" fmla="*/ 114300 h 585787"/>
              <a:gd name="connsiteX6" fmla="*/ 147637 w 714376"/>
              <a:gd name="connsiteY6" fmla="*/ 126206 h 585787"/>
              <a:gd name="connsiteX7" fmla="*/ 166687 w 714376"/>
              <a:gd name="connsiteY7" fmla="*/ 121444 h 585787"/>
              <a:gd name="connsiteX8" fmla="*/ 180975 w 714376"/>
              <a:gd name="connsiteY8" fmla="*/ 111919 h 585787"/>
              <a:gd name="connsiteX9" fmla="*/ 192881 w 714376"/>
              <a:gd name="connsiteY9" fmla="*/ 119062 h 585787"/>
              <a:gd name="connsiteX10" fmla="*/ 200025 w 714376"/>
              <a:gd name="connsiteY10" fmla="*/ 130969 h 585787"/>
              <a:gd name="connsiteX11" fmla="*/ 204787 w 714376"/>
              <a:gd name="connsiteY11" fmla="*/ 145256 h 585787"/>
              <a:gd name="connsiteX12" fmla="*/ 230981 w 714376"/>
              <a:gd name="connsiteY12" fmla="*/ 157162 h 585787"/>
              <a:gd name="connsiteX13" fmla="*/ 247650 w 714376"/>
              <a:gd name="connsiteY13" fmla="*/ 159544 h 585787"/>
              <a:gd name="connsiteX14" fmla="*/ 261937 w 714376"/>
              <a:gd name="connsiteY14" fmla="*/ 176212 h 585787"/>
              <a:gd name="connsiteX15" fmla="*/ 276225 w 714376"/>
              <a:gd name="connsiteY15" fmla="*/ 190500 h 585787"/>
              <a:gd name="connsiteX16" fmla="*/ 302418 w 714376"/>
              <a:gd name="connsiteY16" fmla="*/ 185737 h 585787"/>
              <a:gd name="connsiteX17" fmla="*/ 321468 w 714376"/>
              <a:gd name="connsiteY17" fmla="*/ 176212 h 585787"/>
              <a:gd name="connsiteX18" fmla="*/ 323850 w 714376"/>
              <a:gd name="connsiteY18" fmla="*/ 154781 h 585787"/>
              <a:gd name="connsiteX19" fmla="*/ 338137 w 714376"/>
              <a:gd name="connsiteY19" fmla="*/ 138112 h 585787"/>
              <a:gd name="connsiteX20" fmla="*/ 357187 w 714376"/>
              <a:gd name="connsiteY20" fmla="*/ 135731 h 585787"/>
              <a:gd name="connsiteX21" fmla="*/ 378618 w 714376"/>
              <a:gd name="connsiteY21" fmla="*/ 154781 h 585787"/>
              <a:gd name="connsiteX22" fmla="*/ 388143 w 714376"/>
              <a:gd name="connsiteY22" fmla="*/ 171450 h 585787"/>
              <a:gd name="connsiteX23" fmla="*/ 404812 w 714376"/>
              <a:gd name="connsiteY23" fmla="*/ 173831 h 585787"/>
              <a:gd name="connsiteX24" fmla="*/ 426243 w 714376"/>
              <a:gd name="connsiteY24" fmla="*/ 185737 h 585787"/>
              <a:gd name="connsiteX25" fmla="*/ 433387 w 714376"/>
              <a:gd name="connsiteY25" fmla="*/ 202406 h 585787"/>
              <a:gd name="connsiteX26" fmla="*/ 435768 w 714376"/>
              <a:gd name="connsiteY26" fmla="*/ 214312 h 585787"/>
              <a:gd name="connsiteX27" fmla="*/ 452437 w 714376"/>
              <a:gd name="connsiteY27" fmla="*/ 235744 h 585787"/>
              <a:gd name="connsiteX28" fmla="*/ 469106 w 714376"/>
              <a:gd name="connsiteY28" fmla="*/ 254794 h 585787"/>
              <a:gd name="connsiteX29" fmla="*/ 490537 w 714376"/>
              <a:gd name="connsiteY29" fmla="*/ 257175 h 585787"/>
              <a:gd name="connsiteX30" fmla="*/ 504825 w 714376"/>
              <a:gd name="connsiteY30" fmla="*/ 278606 h 585787"/>
              <a:gd name="connsiteX31" fmla="*/ 495300 w 714376"/>
              <a:gd name="connsiteY31" fmla="*/ 295275 h 585787"/>
              <a:gd name="connsiteX32" fmla="*/ 488156 w 714376"/>
              <a:gd name="connsiteY32" fmla="*/ 304800 h 585787"/>
              <a:gd name="connsiteX33" fmla="*/ 511968 w 714376"/>
              <a:gd name="connsiteY33" fmla="*/ 345281 h 585787"/>
              <a:gd name="connsiteX34" fmla="*/ 511968 w 714376"/>
              <a:gd name="connsiteY34" fmla="*/ 376237 h 585787"/>
              <a:gd name="connsiteX35" fmla="*/ 504825 w 714376"/>
              <a:gd name="connsiteY35" fmla="*/ 390525 h 585787"/>
              <a:gd name="connsiteX36" fmla="*/ 514350 w 714376"/>
              <a:gd name="connsiteY36" fmla="*/ 400050 h 585787"/>
              <a:gd name="connsiteX37" fmla="*/ 526256 w 714376"/>
              <a:gd name="connsiteY37" fmla="*/ 400050 h 585787"/>
              <a:gd name="connsiteX38" fmla="*/ 538162 w 714376"/>
              <a:gd name="connsiteY38" fmla="*/ 388144 h 585787"/>
              <a:gd name="connsiteX39" fmla="*/ 550068 w 714376"/>
              <a:gd name="connsiteY39" fmla="*/ 388144 h 585787"/>
              <a:gd name="connsiteX40" fmla="*/ 559593 w 714376"/>
              <a:gd name="connsiteY40" fmla="*/ 395287 h 585787"/>
              <a:gd name="connsiteX41" fmla="*/ 573881 w 714376"/>
              <a:gd name="connsiteY41" fmla="*/ 411956 h 585787"/>
              <a:gd name="connsiteX42" fmla="*/ 592931 w 714376"/>
              <a:gd name="connsiteY42" fmla="*/ 414337 h 585787"/>
              <a:gd name="connsiteX43" fmla="*/ 604837 w 714376"/>
              <a:gd name="connsiteY43" fmla="*/ 421481 h 585787"/>
              <a:gd name="connsiteX44" fmla="*/ 604837 w 714376"/>
              <a:gd name="connsiteY44" fmla="*/ 433387 h 585787"/>
              <a:gd name="connsiteX45" fmla="*/ 600075 w 714376"/>
              <a:gd name="connsiteY45" fmla="*/ 450056 h 585787"/>
              <a:gd name="connsiteX46" fmla="*/ 583406 w 714376"/>
              <a:gd name="connsiteY46" fmla="*/ 459581 h 585787"/>
              <a:gd name="connsiteX47" fmla="*/ 576262 w 714376"/>
              <a:gd name="connsiteY47" fmla="*/ 473869 h 585787"/>
              <a:gd name="connsiteX48" fmla="*/ 588168 w 714376"/>
              <a:gd name="connsiteY48" fmla="*/ 481012 h 585787"/>
              <a:gd name="connsiteX49" fmla="*/ 614362 w 714376"/>
              <a:gd name="connsiteY49" fmla="*/ 483394 h 585787"/>
              <a:gd name="connsiteX50" fmla="*/ 616743 w 714376"/>
              <a:gd name="connsiteY50" fmla="*/ 500062 h 585787"/>
              <a:gd name="connsiteX51" fmla="*/ 616743 w 714376"/>
              <a:gd name="connsiteY51" fmla="*/ 514350 h 585787"/>
              <a:gd name="connsiteX52" fmla="*/ 621506 w 714376"/>
              <a:gd name="connsiteY52" fmla="*/ 531019 h 585787"/>
              <a:gd name="connsiteX53" fmla="*/ 640556 w 714376"/>
              <a:gd name="connsiteY53" fmla="*/ 540544 h 585787"/>
              <a:gd name="connsiteX54" fmla="*/ 657225 w 714376"/>
              <a:gd name="connsiteY54" fmla="*/ 535781 h 585787"/>
              <a:gd name="connsiteX55" fmla="*/ 681037 w 714376"/>
              <a:gd name="connsiteY55" fmla="*/ 552450 h 585787"/>
              <a:gd name="connsiteX56" fmla="*/ 711993 w 714376"/>
              <a:gd name="connsiteY56" fmla="*/ 561975 h 585787"/>
              <a:gd name="connsiteX57" fmla="*/ 714375 w 714376"/>
              <a:gd name="connsiteY57" fmla="*/ 585787 h 585787"/>
              <a:gd name="connsiteX0" fmla="*/ 0 w 711993"/>
              <a:gd name="connsiteY0" fmla="*/ 0 h 561975"/>
              <a:gd name="connsiteX1" fmla="*/ 69056 w 711993"/>
              <a:gd name="connsiteY1" fmla="*/ 30956 h 561975"/>
              <a:gd name="connsiteX2" fmla="*/ 85725 w 711993"/>
              <a:gd name="connsiteY2" fmla="*/ 52387 h 561975"/>
              <a:gd name="connsiteX3" fmla="*/ 83343 w 711993"/>
              <a:gd name="connsiteY3" fmla="*/ 76200 h 561975"/>
              <a:gd name="connsiteX4" fmla="*/ 95250 w 711993"/>
              <a:gd name="connsiteY4" fmla="*/ 107156 h 561975"/>
              <a:gd name="connsiteX5" fmla="*/ 123825 w 711993"/>
              <a:gd name="connsiteY5" fmla="*/ 114300 h 561975"/>
              <a:gd name="connsiteX6" fmla="*/ 147637 w 711993"/>
              <a:gd name="connsiteY6" fmla="*/ 126206 h 561975"/>
              <a:gd name="connsiteX7" fmla="*/ 166687 w 711993"/>
              <a:gd name="connsiteY7" fmla="*/ 121444 h 561975"/>
              <a:gd name="connsiteX8" fmla="*/ 180975 w 711993"/>
              <a:gd name="connsiteY8" fmla="*/ 111919 h 561975"/>
              <a:gd name="connsiteX9" fmla="*/ 192881 w 711993"/>
              <a:gd name="connsiteY9" fmla="*/ 119062 h 561975"/>
              <a:gd name="connsiteX10" fmla="*/ 200025 w 711993"/>
              <a:gd name="connsiteY10" fmla="*/ 130969 h 561975"/>
              <a:gd name="connsiteX11" fmla="*/ 204787 w 711993"/>
              <a:gd name="connsiteY11" fmla="*/ 145256 h 561975"/>
              <a:gd name="connsiteX12" fmla="*/ 230981 w 711993"/>
              <a:gd name="connsiteY12" fmla="*/ 157162 h 561975"/>
              <a:gd name="connsiteX13" fmla="*/ 247650 w 711993"/>
              <a:gd name="connsiteY13" fmla="*/ 159544 h 561975"/>
              <a:gd name="connsiteX14" fmla="*/ 261937 w 711993"/>
              <a:gd name="connsiteY14" fmla="*/ 176212 h 561975"/>
              <a:gd name="connsiteX15" fmla="*/ 276225 w 711993"/>
              <a:gd name="connsiteY15" fmla="*/ 190500 h 561975"/>
              <a:gd name="connsiteX16" fmla="*/ 302418 w 711993"/>
              <a:gd name="connsiteY16" fmla="*/ 185737 h 561975"/>
              <a:gd name="connsiteX17" fmla="*/ 321468 w 711993"/>
              <a:gd name="connsiteY17" fmla="*/ 176212 h 561975"/>
              <a:gd name="connsiteX18" fmla="*/ 323850 w 711993"/>
              <a:gd name="connsiteY18" fmla="*/ 154781 h 561975"/>
              <a:gd name="connsiteX19" fmla="*/ 338137 w 711993"/>
              <a:gd name="connsiteY19" fmla="*/ 138112 h 561975"/>
              <a:gd name="connsiteX20" fmla="*/ 357187 w 711993"/>
              <a:gd name="connsiteY20" fmla="*/ 135731 h 561975"/>
              <a:gd name="connsiteX21" fmla="*/ 378618 w 711993"/>
              <a:gd name="connsiteY21" fmla="*/ 154781 h 561975"/>
              <a:gd name="connsiteX22" fmla="*/ 388143 w 711993"/>
              <a:gd name="connsiteY22" fmla="*/ 171450 h 561975"/>
              <a:gd name="connsiteX23" fmla="*/ 404812 w 711993"/>
              <a:gd name="connsiteY23" fmla="*/ 173831 h 561975"/>
              <a:gd name="connsiteX24" fmla="*/ 426243 w 711993"/>
              <a:gd name="connsiteY24" fmla="*/ 185737 h 561975"/>
              <a:gd name="connsiteX25" fmla="*/ 433387 w 711993"/>
              <a:gd name="connsiteY25" fmla="*/ 202406 h 561975"/>
              <a:gd name="connsiteX26" fmla="*/ 435768 w 711993"/>
              <a:gd name="connsiteY26" fmla="*/ 214312 h 561975"/>
              <a:gd name="connsiteX27" fmla="*/ 452437 w 711993"/>
              <a:gd name="connsiteY27" fmla="*/ 235744 h 561975"/>
              <a:gd name="connsiteX28" fmla="*/ 469106 w 711993"/>
              <a:gd name="connsiteY28" fmla="*/ 254794 h 561975"/>
              <a:gd name="connsiteX29" fmla="*/ 490537 w 711993"/>
              <a:gd name="connsiteY29" fmla="*/ 257175 h 561975"/>
              <a:gd name="connsiteX30" fmla="*/ 504825 w 711993"/>
              <a:gd name="connsiteY30" fmla="*/ 278606 h 561975"/>
              <a:gd name="connsiteX31" fmla="*/ 495300 w 711993"/>
              <a:gd name="connsiteY31" fmla="*/ 295275 h 561975"/>
              <a:gd name="connsiteX32" fmla="*/ 488156 w 711993"/>
              <a:gd name="connsiteY32" fmla="*/ 304800 h 561975"/>
              <a:gd name="connsiteX33" fmla="*/ 511968 w 711993"/>
              <a:gd name="connsiteY33" fmla="*/ 345281 h 561975"/>
              <a:gd name="connsiteX34" fmla="*/ 511968 w 711993"/>
              <a:gd name="connsiteY34" fmla="*/ 376237 h 561975"/>
              <a:gd name="connsiteX35" fmla="*/ 504825 w 711993"/>
              <a:gd name="connsiteY35" fmla="*/ 390525 h 561975"/>
              <a:gd name="connsiteX36" fmla="*/ 514350 w 711993"/>
              <a:gd name="connsiteY36" fmla="*/ 400050 h 561975"/>
              <a:gd name="connsiteX37" fmla="*/ 526256 w 711993"/>
              <a:gd name="connsiteY37" fmla="*/ 400050 h 561975"/>
              <a:gd name="connsiteX38" fmla="*/ 538162 w 711993"/>
              <a:gd name="connsiteY38" fmla="*/ 388144 h 561975"/>
              <a:gd name="connsiteX39" fmla="*/ 550068 w 711993"/>
              <a:gd name="connsiteY39" fmla="*/ 388144 h 561975"/>
              <a:gd name="connsiteX40" fmla="*/ 559593 w 711993"/>
              <a:gd name="connsiteY40" fmla="*/ 395287 h 561975"/>
              <a:gd name="connsiteX41" fmla="*/ 573881 w 711993"/>
              <a:gd name="connsiteY41" fmla="*/ 411956 h 561975"/>
              <a:gd name="connsiteX42" fmla="*/ 592931 w 711993"/>
              <a:gd name="connsiteY42" fmla="*/ 414337 h 561975"/>
              <a:gd name="connsiteX43" fmla="*/ 604837 w 711993"/>
              <a:gd name="connsiteY43" fmla="*/ 421481 h 561975"/>
              <a:gd name="connsiteX44" fmla="*/ 604837 w 711993"/>
              <a:gd name="connsiteY44" fmla="*/ 433387 h 561975"/>
              <a:gd name="connsiteX45" fmla="*/ 600075 w 711993"/>
              <a:gd name="connsiteY45" fmla="*/ 450056 h 561975"/>
              <a:gd name="connsiteX46" fmla="*/ 583406 w 711993"/>
              <a:gd name="connsiteY46" fmla="*/ 459581 h 561975"/>
              <a:gd name="connsiteX47" fmla="*/ 576262 w 711993"/>
              <a:gd name="connsiteY47" fmla="*/ 473869 h 561975"/>
              <a:gd name="connsiteX48" fmla="*/ 588168 w 711993"/>
              <a:gd name="connsiteY48" fmla="*/ 481012 h 561975"/>
              <a:gd name="connsiteX49" fmla="*/ 614362 w 711993"/>
              <a:gd name="connsiteY49" fmla="*/ 483394 h 561975"/>
              <a:gd name="connsiteX50" fmla="*/ 616743 w 711993"/>
              <a:gd name="connsiteY50" fmla="*/ 500062 h 561975"/>
              <a:gd name="connsiteX51" fmla="*/ 616743 w 711993"/>
              <a:gd name="connsiteY51" fmla="*/ 514350 h 561975"/>
              <a:gd name="connsiteX52" fmla="*/ 621506 w 711993"/>
              <a:gd name="connsiteY52" fmla="*/ 531019 h 561975"/>
              <a:gd name="connsiteX53" fmla="*/ 640556 w 711993"/>
              <a:gd name="connsiteY53" fmla="*/ 540544 h 561975"/>
              <a:gd name="connsiteX54" fmla="*/ 657225 w 711993"/>
              <a:gd name="connsiteY54" fmla="*/ 535781 h 561975"/>
              <a:gd name="connsiteX55" fmla="*/ 681037 w 711993"/>
              <a:gd name="connsiteY55" fmla="*/ 552450 h 561975"/>
              <a:gd name="connsiteX56" fmla="*/ 711993 w 711993"/>
              <a:gd name="connsiteY56" fmla="*/ 5619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11993" h="561975">
                <a:moveTo>
                  <a:pt x="0" y="0"/>
                </a:moveTo>
                <a:lnTo>
                  <a:pt x="69056" y="30956"/>
                </a:lnTo>
                <a:lnTo>
                  <a:pt x="85725" y="52387"/>
                </a:lnTo>
                <a:lnTo>
                  <a:pt x="83343" y="76200"/>
                </a:lnTo>
                <a:lnTo>
                  <a:pt x="95250" y="107156"/>
                </a:lnTo>
                <a:lnTo>
                  <a:pt x="123825" y="114300"/>
                </a:lnTo>
                <a:lnTo>
                  <a:pt x="147637" y="126206"/>
                </a:lnTo>
                <a:lnTo>
                  <a:pt x="166687" y="121444"/>
                </a:lnTo>
                <a:lnTo>
                  <a:pt x="180975" y="111919"/>
                </a:lnTo>
                <a:lnTo>
                  <a:pt x="192881" y="119062"/>
                </a:lnTo>
                <a:lnTo>
                  <a:pt x="200025" y="130969"/>
                </a:lnTo>
                <a:lnTo>
                  <a:pt x="204787" y="145256"/>
                </a:lnTo>
                <a:lnTo>
                  <a:pt x="230981" y="157162"/>
                </a:lnTo>
                <a:lnTo>
                  <a:pt x="247650" y="159544"/>
                </a:lnTo>
                <a:lnTo>
                  <a:pt x="261937" y="176212"/>
                </a:lnTo>
                <a:lnTo>
                  <a:pt x="276225" y="190500"/>
                </a:lnTo>
                <a:lnTo>
                  <a:pt x="302418" y="185737"/>
                </a:lnTo>
                <a:lnTo>
                  <a:pt x="321468" y="176212"/>
                </a:lnTo>
                <a:lnTo>
                  <a:pt x="323850" y="154781"/>
                </a:lnTo>
                <a:lnTo>
                  <a:pt x="338137" y="138112"/>
                </a:lnTo>
                <a:lnTo>
                  <a:pt x="357187" y="135731"/>
                </a:lnTo>
                <a:lnTo>
                  <a:pt x="378618" y="154781"/>
                </a:lnTo>
                <a:lnTo>
                  <a:pt x="388143" y="171450"/>
                </a:lnTo>
                <a:lnTo>
                  <a:pt x="404812" y="173831"/>
                </a:lnTo>
                <a:lnTo>
                  <a:pt x="426243" y="185737"/>
                </a:lnTo>
                <a:lnTo>
                  <a:pt x="433387" y="202406"/>
                </a:lnTo>
                <a:lnTo>
                  <a:pt x="435768" y="214312"/>
                </a:lnTo>
                <a:lnTo>
                  <a:pt x="452437" y="235744"/>
                </a:lnTo>
                <a:lnTo>
                  <a:pt x="469106" y="254794"/>
                </a:lnTo>
                <a:lnTo>
                  <a:pt x="490537" y="257175"/>
                </a:lnTo>
                <a:lnTo>
                  <a:pt x="504825" y="278606"/>
                </a:lnTo>
                <a:lnTo>
                  <a:pt x="495300" y="295275"/>
                </a:lnTo>
                <a:lnTo>
                  <a:pt x="488156" y="304800"/>
                </a:lnTo>
                <a:lnTo>
                  <a:pt x="511968" y="345281"/>
                </a:lnTo>
                <a:lnTo>
                  <a:pt x="511968" y="376237"/>
                </a:lnTo>
                <a:lnTo>
                  <a:pt x="504825" y="390525"/>
                </a:lnTo>
                <a:lnTo>
                  <a:pt x="514350" y="400050"/>
                </a:lnTo>
                <a:lnTo>
                  <a:pt x="526256" y="400050"/>
                </a:lnTo>
                <a:lnTo>
                  <a:pt x="538162" y="388144"/>
                </a:lnTo>
                <a:lnTo>
                  <a:pt x="550068" y="388144"/>
                </a:lnTo>
                <a:lnTo>
                  <a:pt x="559593" y="395287"/>
                </a:lnTo>
                <a:lnTo>
                  <a:pt x="573881" y="411956"/>
                </a:lnTo>
                <a:lnTo>
                  <a:pt x="592931" y="414337"/>
                </a:lnTo>
                <a:lnTo>
                  <a:pt x="604837" y="421481"/>
                </a:lnTo>
                <a:lnTo>
                  <a:pt x="604837" y="433387"/>
                </a:lnTo>
                <a:lnTo>
                  <a:pt x="600075" y="450056"/>
                </a:lnTo>
                <a:lnTo>
                  <a:pt x="583406" y="459581"/>
                </a:lnTo>
                <a:lnTo>
                  <a:pt x="576262" y="473869"/>
                </a:lnTo>
                <a:lnTo>
                  <a:pt x="588168" y="481012"/>
                </a:lnTo>
                <a:lnTo>
                  <a:pt x="614362" y="483394"/>
                </a:lnTo>
                <a:lnTo>
                  <a:pt x="616743" y="500062"/>
                </a:lnTo>
                <a:lnTo>
                  <a:pt x="616743" y="514350"/>
                </a:lnTo>
                <a:lnTo>
                  <a:pt x="621506" y="531019"/>
                </a:lnTo>
                <a:lnTo>
                  <a:pt x="640556" y="540544"/>
                </a:lnTo>
                <a:lnTo>
                  <a:pt x="657225" y="535781"/>
                </a:lnTo>
                <a:lnTo>
                  <a:pt x="681037" y="552450"/>
                </a:lnTo>
                <a:lnTo>
                  <a:pt x="711993" y="561975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477" name="フリーフォーム 690">
            <a:extLst>
              <a:ext uri="{FF2B5EF4-FFF2-40B4-BE49-F238E27FC236}">
                <a16:creationId xmlns:a16="http://schemas.microsoft.com/office/drawing/2014/main" id="{CBD15510-2089-4D3C-8219-AEB47E6946C7}"/>
              </a:ext>
            </a:extLst>
          </p:cNvPr>
          <p:cNvSpPr/>
          <p:nvPr/>
        </p:nvSpPr>
        <p:spPr>
          <a:xfrm>
            <a:off x="430750" y="8940800"/>
            <a:ext cx="117475" cy="231775"/>
          </a:xfrm>
          <a:custGeom>
            <a:avLst/>
            <a:gdLst>
              <a:gd name="connsiteX0" fmla="*/ 152400 w 152400"/>
              <a:gd name="connsiteY0" fmla="*/ 0 h 116682"/>
              <a:gd name="connsiteX1" fmla="*/ 97631 w 152400"/>
              <a:gd name="connsiteY1" fmla="*/ 45244 h 116682"/>
              <a:gd name="connsiteX2" fmla="*/ 83343 w 152400"/>
              <a:gd name="connsiteY2" fmla="*/ 61913 h 116682"/>
              <a:gd name="connsiteX3" fmla="*/ 59531 w 152400"/>
              <a:gd name="connsiteY3" fmla="*/ 69057 h 116682"/>
              <a:gd name="connsiteX4" fmla="*/ 35718 w 152400"/>
              <a:gd name="connsiteY4" fmla="*/ 66675 h 116682"/>
              <a:gd name="connsiteX5" fmla="*/ 14287 w 152400"/>
              <a:gd name="connsiteY5" fmla="*/ 76200 h 116682"/>
              <a:gd name="connsiteX6" fmla="*/ 0 w 152400"/>
              <a:gd name="connsiteY6" fmla="*/ 90488 h 116682"/>
              <a:gd name="connsiteX7" fmla="*/ 2381 w 152400"/>
              <a:gd name="connsiteY7" fmla="*/ 116682 h 116682"/>
              <a:gd name="connsiteX0" fmla="*/ 152400 w 152400"/>
              <a:gd name="connsiteY0" fmla="*/ 0 h 251607"/>
              <a:gd name="connsiteX1" fmla="*/ 97631 w 152400"/>
              <a:gd name="connsiteY1" fmla="*/ 45244 h 251607"/>
              <a:gd name="connsiteX2" fmla="*/ 83343 w 152400"/>
              <a:gd name="connsiteY2" fmla="*/ 61913 h 251607"/>
              <a:gd name="connsiteX3" fmla="*/ 59531 w 152400"/>
              <a:gd name="connsiteY3" fmla="*/ 69057 h 251607"/>
              <a:gd name="connsiteX4" fmla="*/ 35718 w 152400"/>
              <a:gd name="connsiteY4" fmla="*/ 66675 h 251607"/>
              <a:gd name="connsiteX5" fmla="*/ 14287 w 152400"/>
              <a:gd name="connsiteY5" fmla="*/ 76200 h 251607"/>
              <a:gd name="connsiteX6" fmla="*/ 0 w 152400"/>
              <a:gd name="connsiteY6" fmla="*/ 90488 h 251607"/>
              <a:gd name="connsiteX7" fmla="*/ 62059 w 152400"/>
              <a:gd name="connsiteY7" fmla="*/ 251607 h 251607"/>
              <a:gd name="connsiteX0" fmla="*/ 152400 w 152400"/>
              <a:gd name="connsiteY0" fmla="*/ 0 h 251607"/>
              <a:gd name="connsiteX1" fmla="*/ 97631 w 152400"/>
              <a:gd name="connsiteY1" fmla="*/ 45244 h 251607"/>
              <a:gd name="connsiteX2" fmla="*/ 83343 w 152400"/>
              <a:gd name="connsiteY2" fmla="*/ 61913 h 251607"/>
              <a:gd name="connsiteX3" fmla="*/ 59531 w 152400"/>
              <a:gd name="connsiteY3" fmla="*/ 69057 h 251607"/>
              <a:gd name="connsiteX4" fmla="*/ 35718 w 152400"/>
              <a:gd name="connsiteY4" fmla="*/ 66675 h 251607"/>
              <a:gd name="connsiteX5" fmla="*/ 14287 w 152400"/>
              <a:gd name="connsiteY5" fmla="*/ 76200 h 251607"/>
              <a:gd name="connsiteX6" fmla="*/ 0 w 152400"/>
              <a:gd name="connsiteY6" fmla="*/ 90488 h 251607"/>
              <a:gd name="connsiteX7" fmla="*/ 37354 w 152400"/>
              <a:gd name="connsiteY7" fmla="*/ 183599 h 251607"/>
              <a:gd name="connsiteX8" fmla="*/ 62059 w 152400"/>
              <a:gd name="connsiteY8" fmla="*/ 251607 h 251607"/>
              <a:gd name="connsiteX0" fmla="*/ 152400 w 152400"/>
              <a:gd name="connsiteY0" fmla="*/ 0 h 251607"/>
              <a:gd name="connsiteX1" fmla="*/ 97631 w 152400"/>
              <a:gd name="connsiteY1" fmla="*/ 45244 h 251607"/>
              <a:gd name="connsiteX2" fmla="*/ 83343 w 152400"/>
              <a:gd name="connsiteY2" fmla="*/ 61913 h 251607"/>
              <a:gd name="connsiteX3" fmla="*/ 59531 w 152400"/>
              <a:gd name="connsiteY3" fmla="*/ 69057 h 251607"/>
              <a:gd name="connsiteX4" fmla="*/ 35718 w 152400"/>
              <a:gd name="connsiteY4" fmla="*/ 66675 h 251607"/>
              <a:gd name="connsiteX5" fmla="*/ 14287 w 152400"/>
              <a:gd name="connsiteY5" fmla="*/ 76200 h 251607"/>
              <a:gd name="connsiteX6" fmla="*/ 0 w 152400"/>
              <a:gd name="connsiteY6" fmla="*/ 90488 h 251607"/>
              <a:gd name="connsiteX7" fmla="*/ 37354 w 152400"/>
              <a:gd name="connsiteY7" fmla="*/ 183599 h 251607"/>
              <a:gd name="connsiteX8" fmla="*/ 14002 w 152400"/>
              <a:gd name="connsiteY8" fmla="*/ 142084 h 251607"/>
              <a:gd name="connsiteX9" fmla="*/ 62059 w 152400"/>
              <a:gd name="connsiteY9" fmla="*/ 251607 h 251607"/>
              <a:gd name="connsiteX0" fmla="*/ 152400 w 152400"/>
              <a:gd name="connsiteY0" fmla="*/ 0 h 251607"/>
              <a:gd name="connsiteX1" fmla="*/ 97631 w 152400"/>
              <a:gd name="connsiteY1" fmla="*/ 45244 h 251607"/>
              <a:gd name="connsiteX2" fmla="*/ 83343 w 152400"/>
              <a:gd name="connsiteY2" fmla="*/ 61913 h 251607"/>
              <a:gd name="connsiteX3" fmla="*/ 59531 w 152400"/>
              <a:gd name="connsiteY3" fmla="*/ 69057 h 251607"/>
              <a:gd name="connsiteX4" fmla="*/ 35718 w 152400"/>
              <a:gd name="connsiteY4" fmla="*/ 66675 h 251607"/>
              <a:gd name="connsiteX5" fmla="*/ 14287 w 152400"/>
              <a:gd name="connsiteY5" fmla="*/ 76200 h 251607"/>
              <a:gd name="connsiteX6" fmla="*/ 0 w 152400"/>
              <a:gd name="connsiteY6" fmla="*/ 100867 h 251607"/>
              <a:gd name="connsiteX7" fmla="*/ 37354 w 152400"/>
              <a:gd name="connsiteY7" fmla="*/ 183599 h 251607"/>
              <a:gd name="connsiteX8" fmla="*/ 14002 w 152400"/>
              <a:gd name="connsiteY8" fmla="*/ 142084 h 251607"/>
              <a:gd name="connsiteX9" fmla="*/ 62059 w 152400"/>
              <a:gd name="connsiteY9" fmla="*/ 251607 h 251607"/>
              <a:gd name="connsiteX0" fmla="*/ 152400 w 152400"/>
              <a:gd name="connsiteY0" fmla="*/ 0 h 251607"/>
              <a:gd name="connsiteX1" fmla="*/ 97631 w 152400"/>
              <a:gd name="connsiteY1" fmla="*/ 45244 h 251607"/>
              <a:gd name="connsiteX2" fmla="*/ 83343 w 152400"/>
              <a:gd name="connsiteY2" fmla="*/ 61913 h 251607"/>
              <a:gd name="connsiteX3" fmla="*/ 59531 w 152400"/>
              <a:gd name="connsiteY3" fmla="*/ 56084 h 251607"/>
              <a:gd name="connsiteX4" fmla="*/ 35718 w 152400"/>
              <a:gd name="connsiteY4" fmla="*/ 66675 h 251607"/>
              <a:gd name="connsiteX5" fmla="*/ 14287 w 152400"/>
              <a:gd name="connsiteY5" fmla="*/ 76200 h 251607"/>
              <a:gd name="connsiteX6" fmla="*/ 0 w 152400"/>
              <a:gd name="connsiteY6" fmla="*/ 100867 h 251607"/>
              <a:gd name="connsiteX7" fmla="*/ 37354 w 152400"/>
              <a:gd name="connsiteY7" fmla="*/ 183599 h 251607"/>
              <a:gd name="connsiteX8" fmla="*/ 14002 w 152400"/>
              <a:gd name="connsiteY8" fmla="*/ 142084 h 251607"/>
              <a:gd name="connsiteX9" fmla="*/ 62059 w 152400"/>
              <a:gd name="connsiteY9" fmla="*/ 251607 h 251607"/>
              <a:gd name="connsiteX0" fmla="*/ 152400 w 152400"/>
              <a:gd name="connsiteY0" fmla="*/ 0 h 251607"/>
              <a:gd name="connsiteX1" fmla="*/ 113199 w 152400"/>
              <a:gd name="connsiteY1" fmla="*/ 27081 h 251607"/>
              <a:gd name="connsiteX2" fmla="*/ 83343 w 152400"/>
              <a:gd name="connsiteY2" fmla="*/ 61913 h 251607"/>
              <a:gd name="connsiteX3" fmla="*/ 59531 w 152400"/>
              <a:gd name="connsiteY3" fmla="*/ 56084 h 251607"/>
              <a:gd name="connsiteX4" fmla="*/ 35718 w 152400"/>
              <a:gd name="connsiteY4" fmla="*/ 66675 h 251607"/>
              <a:gd name="connsiteX5" fmla="*/ 14287 w 152400"/>
              <a:gd name="connsiteY5" fmla="*/ 76200 h 251607"/>
              <a:gd name="connsiteX6" fmla="*/ 0 w 152400"/>
              <a:gd name="connsiteY6" fmla="*/ 100867 h 251607"/>
              <a:gd name="connsiteX7" fmla="*/ 37354 w 152400"/>
              <a:gd name="connsiteY7" fmla="*/ 183599 h 251607"/>
              <a:gd name="connsiteX8" fmla="*/ 14002 w 152400"/>
              <a:gd name="connsiteY8" fmla="*/ 142084 h 251607"/>
              <a:gd name="connsiteX9" fmla="*/ 62059 w 152400"/>
              <a:gd name="connsiteY9" fmla="*/ 251607 h 251607"/>
              <a:gd name="connsiteX0" fmla="*/ 152400 w 152400"/>
              <a:gd name="connsiteY0" fmla="*/ 0 h 251607"/>
              <a:gd name="connsiteX1" fmla="*/ 113199 w 152400"/>
              <a:gd name="connsiteY1" fmla="*/ 27081 h 251607"/>
              <a:gd name="connsiteX2" fmla="*/ 83343 w 152400"/>
              <a:gd name="connsiteY2" fmla="*/ 46345 h 251607"/>
              <a:gd name="connsiteX3" fmla="*/ 59531 w 152400"/>
              <a:gd name="connsiteY3" fmla="*/ 56084 h 251607"/>
              <a:gd name="connsiteX4" fmla="*/ 35718 w 152400"/>
              <a:gd name="connsiteY4" fmla="*/ 66675 h 251607"/>
              <a:gd name="connsiteX5" fmla="*/ 14287 w 152400"/>
              <a:gd name="connsiteY5" fmla="*/ 76200 h 251607"/>
              <a:gd name="connsiteX6" fmla="*/ 0 w 152400"/>
              <a:gd name="connsiteY6" fmla="*/ 100867 h 251607"/>
              <a:gd name="connsiteX7" fmla="*/ 37354 w 152400"/>
              <a:gd name="connsiteY7" fmla="*/ 183599 h 251607"/>
              <a:gd name="connsiteX8" fmla="*/ 14002 w 152400"/>
              <a:gd name="connsiteY8" fmla="*/ 142084 h 251607"/>
              <a:gd name="connsiteX9" fmla="*/ 62059 w 152400"/>
              <a:gd name="connsiteY9" fmla="*/ 251607 h 251607"/>
              <a:gd name="connsiteX0" fmla="*/ 149806 w 149806"/>
              <a:gd name="connsiteY0" fmla="*/ 0 h 321664"/>
              <a:gd name="connsiteX1" fmla="*/ 113199 w 149806"/>
              <a:gd name="connsiteY1" fmla="*/ 97138 h 321664"/>
              <a:gd name="connsiteX2" fmla="*/ 83343 w 149806"/>
              <a:gd name="connsiteY2" fmla="*/ 116402 h 321664"/>
              <a:gd name="connsiteX3" fmla="*/ 59531 w 149806"/>
              <a:gd name="connsiteY3" fmla="*/ 126141 h 321664"/>
              <a:gd name="connsiteX4" fmla="*/ 35718 w 149806"/>
              <a:gd name="connsiteY4" fmla="*/ 136732 h 321664"/>
              <a:gd name="connsiteX5" fmla="*/ 14287 w 149806"/>
              <a:gd name="connsiteY5" fmla="*/ 146257 h 321664"/>
              <a:gd name="connsiteX6" fmla="*/ 0 w 149806"/>
              <a:gd name="connsiteY6" fmla="*/ 170924 h 321664"/>
              <a:gd name="connsiteX7" fmla="*/ 37354 w 149806"/>
              <a:gd name="connsiteY7" fmla="*/ 253656 h 321664"/>
              <a:gd name="connsiteX8" fmla="*/ 14002 w 149806"/>
              <a:gd name="connsiteY8" fmla="*/ 212141 h 321664"/>
              <a:gd name="connsiteX9" fmla="*/ 62059 w 149806"/>
              <a:gd name="connsiteY9" fmla="*/ 321664 h 321664"/>
              <a:gd name="connsiteX0" fmla="*/ 149806 w 162498"/>
              <a:gd name="connsiteY0" fmla="*/ 0 h 321664"/>
              <a:gd name="connsiteX1" fmla="*/ 162498 w 162498"/>
              <a:gd name="connsiteY1" fmla="*/ 66002 h 321664"/>
              <a:gd name="connsiteX2" fmla="*/ 83343 w 162498"/>
              <a:gd name="connsiteY2" fmla="*/ 116402 h 321664"/>
              <a:gd name="connsiteX3" fmla="*/ 59531 w 162498"/>
              <a:gd name="connsiteY3" fmla="*/ 126141 h 321664"/>
              <a:gd name="connsiteX4" fmla="*/ 35718 w 162498"/>
              <a:gd name="connsiteY4" fmla="*/ 136732 h 321664"/>
              <a:gd name="connsiteX5" fmla="*/ 14287 w 162498"/>
              <a:gd name="connsiteY5" fmla="*/ 146257 h 321664"/>
              <a:gd name="connsiteX6" fmla="*/ 0 w 162498"/>
              <a:gd name="connsiteY6" fmla="*/ 170924 h 321664"/>
              <a:gd name="connsiteX7" fmla="*/ 37354 w 162498"/>
              <a:gd name="connsiteY7" fmla="*/ 253656 h 321664"/>
              <a:gd name="connsiteX8" fmla="*/ 14002 w 162498"/>
              <a:gd name="connsiteY8" fmla="*/ 212141 h 321664"/>
              <a:gd name="connsiteX9" fmla="*/ 62059 w 162498"/>
              <a:gd name="connsiteY9" fmla="*/ 321664 h 321664"/>
              <a:gd name="connsiteX0" fmla="*/ 149806 w 162498"/>
              <a:gd name="connsiteY0" fmla="*/ 0 h 321664"/>
              <a:gd name="connsiteX1" fmla="*/ 162498 w 162498"/>
              <a:gd name="connsiteY1" fmla="*/ 66002 h 321664"/>
              <a:gd name="connsiteX2" fmla="*/ 104101 w 162498"/>
              <a:gd name="connsiteY2" fmla="*/ 108619 h 321664"/>
              <a:gd name="connsiteX3" fmla="*/ 59531 w 162498"/>
              <a:gd name="connsiteY3" fmla="*/ 126141 h 321664"/>
              <a:gd name="connsiteX4" fmla="*/ 35718 w 162498"/>
              <a:gd name="connsiteY4" fmla="*/ 136732 h 321664"/>
              <a:gd name="connsiteX5" fmla="*/ 14287 w 162498"/>
              <a:gd name="connsiteY5" fmla="*/ 146257 h 321664"/>
              <a:gd name="connsiteX6" fmla="*/ 0 w 162498"/>
              <a:gd name="connsiteY6" fmla="*/ 170924 h 321664"/>
              <a:gd name="connsiteX7" fmla="*/ 37354 w 162498"/>
              <a:gd name="connsiteY7" fmla="*/ 253656 h 321664"/>
              <a:gd name="connsiteX8" fmla="*/ 14002 w 162498"/>
              <a:gd name="connsiteY8" fmla="*/ 212141 h 321664"/>
              <a:gd name="connsiteX9" fmla="*/ 62059 w 162498"/>
              <a:gd name="connsiteY9" fmla="*/ 321664 h 32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498" h="321664">
                <a:moveTo>
                  <a:pt x="149806" y="0"/>
                </a:moveTo>
                <a:lnTo>
                  <a:pt x="162498" y="66002"/>
                </a:lnTo>
                <a:lnTo>
                  <a:pt x="104101" y="108619"/>
                </a:lnTo>
                <a:lnTo>
                  <a:pt x="59531" y="126141"/>
                </a:lnTo>
                <a:lnTo>
                  <a:pt x="35718" y="136732"/>
                </a:lnTo>
                <a:lnTo>
                  <a:pt x="14287" y="146257"/>
                </a:lnTo>
                <a:lnTo>
                  <a:pt x="0" y="170924"/>
                </a:lnTo>
                <a:cubicBezTo>
                  <a:pt x="3844" y="188824"/>
                  <a:pt x="27011" y="226803"/>
                  <a:pt x="37354" y="253656"/>
                </a:cubicBezTo>
                <a:cubicBezTo>
                  <a:pt x="39688" y="262255"/>
                  <a:pt x="9885" y="200806"/>
                  <a:pt x="14002" y="212141"/>
                </a:cubicBezTo>
                <a:cubicBezTo>
                  <a:pt x="18119" y="223476"/>
                  <a:pt x="54050" y="303410"/>
                  <a:pt x="62059" y="321664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478" name="フリーフォーム 346">
            <a:extLst>
              <a:ext uri="{FF2B5EF4-FFF2-40B4-BE49-F238E27FC236}">
                <a16:creationId xmlns:a16="http://schemas.microsoft.com/office/drawing/2014/main" id="{D36CDC13-D80A-415F-975E-149F1711962D}"/>
              </a:ext>
            </a:extLst>
          </p:cNvPr>
          <p:cNvSpPr>
            <a:spLocks noChangeAspect="1"/>
          </p:cNvSpPr>
          <p:nvPr/>
        </p:nvSpPr>
        <p:spPr>
          <a:xfrm>
            <a:off x="3016788" y="1497013"/>
            <a:ext cx="304800" cy="188912"/>
          </a:xfrm>
          <a:custGeom>
            <a:avLst/>
            <a:gdLst>
              <a:gd name="connsiteX0" fmla="*/ 0 w 126206"/>
              <a:gd name="connsiteY0" fmla="*/ 2382 h 19050"/>
              <a:gd name="connsiteX1" fmla="*/ 69056 w 126206"/>
              <a:gd name="connsiteY1" fmla="*/ 0 h 19050"/>
              <a:gd name="connsiteX2" fmla="*/ 92869 w 126206"/>
              <a:gd name="connsiteY2" fmla="*/ 16669 h 19050"/>
              <a:gd name="connsiteX3" fmla="*/ 109537 w 126206"/>
              <a:gd name="connsiteY3" fmla="*/ 19050 h 19050"/>
              <a:gd name="connsiteX4" fmla="*/ 126206 w 126206"/>
              <a:gd name="connsiteY4" fmla="*/ 9525 h 19050"/>
              <a:gd name="connsiteX0" fmla="*/ 0 w 126206"/>
              <a:gd name="connsiteY0" fmla="*/ 2382 h 19050"/>
              <a:gd name="connsiteX1" fmla="*/ 40481 w 126206"/>
              <a:gd name="connsiteY1" fmla="*/ 0 h 19050"/>
              <a:gd name="connsiteX2" fmla="*/ 69056 w 126206"/>
              <a:gd name="connsiteY2" fmla="*/ 0 h 19050"/>
              <a:gd name="connsiteX3" fmla="*/ 92869 w 126206"/>
              <a:gd name="connsiteY3" fmla="*/ 16669 h 19050"/>
              <a:gd name="connsiteX4" fmla="*/ 109537 w 126206"/>
              <a:gd name="connsiteY4" fmla="*/ 19050 h 19050"/>
              <a:gd name="connsiteX5" fmla="*/ 126206 w 126206"/>
              <a:gd name="connsiteY5" fmla="*/ 9525 h 19050"/>
              <a:gd name="connsiteX0" fmla="*/ 0 w 126206"/>
              <a:gd name="connsiteY0" fmla="*/ 2382 h 28575"/>
              <a:gd name="connsiteX1" fmla="*/ 30956 w 126206"/>
              <a:gd name="connsiteY1" fmla="*/ 28575 h 28575"/>
              <a:gd name="connsiteX2" fmla="*/ 69056 w 126206"/>
              <a:gd name="connsiteY2" fmla="*/ 0 h 28575"/>
              <a:gd name="connsiteX3" fmla="*/ 92869 w 126206"/>
              <a:gd name="connsiteY3" fmla="*/ 16669 h 28575"/>
              <a:gd name="connsiteX4" fmla="*/ 109537 w 126206"/>
              <a:gd name="connsiteY4" fmla="*/ 19050 h 28575"/>
              <a:gd name="connsiteX5" fmla="*/ 126206 w 126206"/>
              <a:gd name="connsiteY5" fmla="*/ 9525 h 28575"/>
              <a:gd name="connsiteX0" fmla="*/ 0 w 119062"/>
              <a:gd name="connsiteY0" fmla="*/ 1192 h 28575"/>
              <a:gd name="connsiteX1" fmla="*/ 23812 w 119062"/>
              <a:gd name="connsiteY1" fmla="*/ 28575 h 28575"/>
              <a:gd name="connsiteX2" fmla="*/ 61912 w 119062"/>
              <a:gd name="connsiteY2" fmla="*/ 0 h 28575"/>
              <a:gd name="connsiteX3" fmla="*/ 85725 w 119062"/>
              <a:gd name="connsiteY3" fmla="*/ 16669 h 28575"/>
              <a:gd name="connsiteX4" fmla="*/ 102393 w 119062"/>
              <a:gd name="connsiteY4" fmla="*/ 19050 h 28575"/>
              <a:gd name="connsiteX5" fmla="*/ 119062 w 119062"/>
              <a:gd name="connsiteY5" fmla="*/ 9525 h 28575"/>
              <a:gd name="connsiteX0" fmla="*/ 0 w 119062"/>
              <a:gd name="connsiteY0" fmla="*/ 1192 h 22622"/>
              <a:gd name="connsiteX1" fmla="*/ 20240 w 119062"/>
              <a:gd name="connsiteY1" fmla="*/ 22622 h 22622"/>
              <a:gd name="connsiteX2" fmla="*/ 61912 w 119062"/>
              <a:gd name="connsiteY2" fmla="*/ 0 h 22622"/>
              <a:gd name="connsiteX3" fmla="*/ 85725 w 119062"/>
              <a:gd name="connsiteY3" fmla="*/ 16669 h 22622"/>
              <a:gd name="connsiteX4" fmla="*/ 102393 w 119062"/>
              <a:gd name="connsiteY4" fmla="*/ 19050 h 22622"/>
              <a:gd name="connsiteX5" fmla="*/ 119062 w 119062"/>
              <a:gd name="connsiteY5" fmla="*/ 9525 h 22622"/>
              <a:gd name="connsiteX0" fmla="*/ 0 w 119062"/>
              <a:gd name="connsiteY0" fmla="*/ 1192 h 22622"/>
              <a:gd name="connsiteX1" fmla="*/ 20240 w 119062"/>
              <a:gd name="connsiteY1" fmla="*/ 22622 h 22622"/>
              <a:gd name="connsiteX2" fmla="*/ 61912 w 119062"/>
              <a:gd name="connsiteY2" fmla="*/ 0 h 22622"/>
              <a:gd name="connsiteX3" fmla="*/ 39962 w 119062"/>
              <a:gd name="connsiteY3" fmla="*/ 10955 h 22622"/>
              <a:gd name="connsiteX4" fmla="*/ 85725 w 119062"/>
              <a:gd name="connsiteY4" fmla="*/ 16669 h 22622"/>
              <a:gd name="connsiteX5" fmla="*/ 102393 w 119062"/>
              <a:gd name="connsiteY5" fmla="*/ 19050 h 22622"/>
              <a:gd name="connsiteX6" fmla="*/ 119062 w 119062"/>
              <a:gd name="connsiteY6" fmla="*/ 9525 h 22622"/>
              <a:gd name="connsiteX0" fmla="*/ 0 w 119062"/>
              <a:gd name="connsiteY0" fmla="*/ 25956 h 47386"/>
              <a:gd name="connsiteX1" fmla="*/ 20240 w 119062"/>
              <a:gd name="connsiteY1" fmla="*/ 47386 h 47386"/>
              <a:gd name="connsiteX2" fmla="*/ 61912 w 119062"/>
              <a:gd name="connsiteY2" fmla="*/ 24764 h 47386"/>
              <a:gd name="connsiteX3" fmla="*/ 24484 w 119062"/>
              <a:gd name="connsiteY3" fmla="*/ 0 h 47386"/>
              <a:gd name="connsiteX4" fmla="*/ 85725 w 119062"/>
              <a:gd name="connsiteY4" fmla="*/ 41433 h 47386"/>
              <a:gd name="connsiteX5" fmla="*/ 102393 w 119062"/>
              <a:gd name="connsiteY5" fmla="*/ 43814 h 47386"/>
              <a:gd name="connsiteX6" fmla="*/ 119062 w 119062"/>
              <a:gd name="connsiteY6" fmla="*/ 34289 h 47386"/>
              <a:gd name="connsiteX0" fmla="*/ 0 w 119062"/>
              <a:gd name="connsiteY0" fmla="*/ 25956 h 47386"/>
              <a:gd name="connsiteX1" fmla="*/ 20240 w 119062"/>
              <a:gd name="connsiteY1" fmla="*/ 47386 h 47386"/>
              <a:gd name="connsiteX2" fmla="*/ 39290 w 119062"/>
              <a:gd name="connsiteY2" fmla="*/ 30717 h 47386"/>
              <a:gd name="connsiteX3" fmla="*/ 24484 w 119062"/>
              <a:gd name="connsiteY3" fmla="*/ 0 h 47386"/>
              <a:gd name="connsiteX4" fmla="*/ 85725 w 119062"/>
              <a:gd name="connsiteY4" fmla="*/ 41433 h 47386"/>
              <a:gd name="connsiteX5" fmla="*/ 102393 w 119062"/>
              <a:gd name="connsiteY5" fmla="*/ 43814 h 47386"/>
              <a:gd name="connsiteX6" fmla="*/ 119062 w 119062"/>
              <a:gd name="connsiteY6" fmla="*/ 34289 h 47386"/>
              <a:gd name="connsiteX0" fmla="*/ 0 w 119062"/>
              <a:gd name="connsiteY0" fmla="*/ 953 h 22383"/>
              <a:gd name="connsiteX1" fmla="*/ 20240 w 119062"/>
              <a:gd name="connsiteY1" fmla="*/ 22383 h 22383"/>
              <a:gd name="connsiteX2" fmla="*/ 39290 w 119062"/>
              <a:gd name="connsiteY2" fmla="*/ 5714 h 22383"/>
              <a:gd name="connsiteX3" fmla="*/ 66156 w 119062"/>
              <a:gd name="connsiteY3" fmla="*/ 0 h 22383"/>
              <a:gd name="connsiteX4" fmla="*/ 85725 w 119062"/>
              <a:gd name="connsiteY4" fmla="*/ 16430 h 22383"/>
              <a:gd name="connsiteX5" fmla="*/ 102393 w 119062"/>
              <a:gd name="connsiteY5" fmla="*/ 18811 h 22383"/>
              <a:gd name="connsiteX6" fmla="*/ 119062 w 119062"/>
              <a:gd name="connsiteY6" fmla="*/ 9286 h 22383"/>
              <a:gd name="connsiteX0" fmla="*/ 0 w 119062"/>
              <a:gd name="connsiteY0" fmla="*/ 953 h 22383"/>
              <a:gd name="connsiteX1" fmla="*/ 20240 w 119062"/>
              <a:gd name="connsiteY1" fmla="*/ 22383 h 22383"/>
              <a:gd name="connsiteX2" fmla="*/ 41672 w 119062"/>
              <a:gd name="connsiteY2" fmla="*/ 9286 h 22383"/>
              <a:gd name="connsiteX3" fmla="*/ 66156 w 119062"/>
              <a:gd name="connsiteY3" fmla="*/ 0 h 22383"/>
              <a:gd name="connsiteX4" fmla="*/ 85725 w 119062"/>
              <a:gd name="connsiteY4" fmla="*/ 16430 h 22383"/>
              <a:gd name="connsiteX5" fmla="*/ 102393 w 119062"/>
              <a:gd name="connsiteY5" fmla="*/ 18811 h 22383"/>
              <a:gd name="connsiteX6" fmla="*/ 119062 w 119062"/>
              <a:gd name="connsiteY6" fmla="*/ 9286 h 22383"/>
              <a:gd name="connsiteX0" fmla="*/ 0 w 119062"/>
              <a:gd name="connsiteY0" fmla="*/ 953 h 22383"/>
              <a:gd name="connsiteX1" fmla="*/ 20240 w 119062"/>
              <a:gd name="connsiteY1" fmla="*/ 22383 h 22383"/>
              <a:gd name="connsiteX2" fmla="*/ 41672 w 119062"/>
              <a:gd name="connsiteY2" fmla="*/ 9286 h 22383"/>
              <a:gd name="connsiteX3" fmla="*/ 66156 w 119062"/>
              <a:gd name="connsiteY3" fmla="*/ 0 h 22383"/>
              <a:gd name="connsiteX4" fmla="*/ 85725 w 119062"/>
              <a:gd name="connsiteY4" fmla="*/ 10477 h 22383"/>
              <a:gd name="connsiteX5" fmla="*/ 102393 w 119062"/>
              <a:gd name="connsiteY5" fmla="*/ 18811 h 22383"/>
              <a:gd name="connsiteX6" fmla="*/ 119062 w 119062"/>
              <a:gd name="connsiteY6" fmla="*/ 9286 h 22383"/>
              <a:gd name="connsiteX0" fmla="*/ 0 w 119062"/>
              <a:gd name="connsiteY0" fmla="*/ 953 h 22383"/>
              <a:gd name="connsiteX1" fmla="*/ 20240 w 119062"/>
              <a:gd name="connsiteY1" fmla="*/ 22383 h 22383"/>
              <a:gd name="connsiteX2" fmla="*/ 41672 w 119062"/>
              <a:gd name="connsiteY2" fmla="*/ 9286 h 22383"/>
              <a:gd name="connsiteX3" fmla="*/ 66156 w 119062"/>
              <a:gd name="connsiteY3" fmla="*/ 0 h 22383"/>
              <a:gd name="connsiteX4" fmla="*/ 85725 w 119062"/>
              <a:gd name="connsiteY4" fmla="*/ 10477 h 22383"/>
              <a:gd name="connsiteX5" fmla="*/ 97631 w 119062"/>
              <a:gd name="connsiteY5" fmla="*/ 12858 h 22383"/>
              <a:gd name="connsiteX6" fmla="*/ 119062 w 119062"/>
              <a:gd name="connsiteY6" fmla="*/ 9286 h 22383"/>
              <a:gd name="connsiteX0" fmla="*/ 0 w 113109"/>
              <a:gd name="connsiteY0" fmla="*/ 953 h 22383"/>
              <a:gd name="connsiteX1" fmla="*/ 20240 w 113109"/>
              <a:gd name="connsiteY1" fmla="*/ 22383 h 22383"/>
              <a:gd name="connsiteX2" fmla="*/ 41672 w 113109"/>
              <a:gd name="connsiteY2" fmla="*/ 9286 h 22383"/>
              <a:gd name="connsiteX3" fmla="*/ 66156 w 113109"/>
              <a:gd name="connsiteY3" fmla="*/ 0 h 22383"/>
              <a:gd name="connsiteX4" fmla="*/ 85725 w 113109"/>
              <a:gd name="connsiteY4" fmla="*/ 10477 h 22383"/>
              <a:gd name="connsiteX5" fmla="*/ 97631 w 113109"/>
              <a:gd name="connsiteY5" fmla="*/ 12858 h 22383"/>
              <a:gd name="connsiteX6" fmla="*/ 113109 w 113109"/>
              <a:gd name="connsiteY6" fmla="*/ 3333 h 22383"/>
              <a:gd name="connsiteX0" fmla="*/ 0 w 113109"/>
              <a:gd name="connsiteY0" fmla="*/ 953 h 18812"/>
              <a:gd name="connsiteX1" fmla="*/ 23812 w 113109"/>
              <a:gd name="connsiteY1" fmla="*/ 18812 h 18812"/>
              <a:gd name="connsiteX2" fmla="*/ 41672 w 113109"/>
              <a:gd name="connsiteY2" fmla="*/ 9286 h 18812"/>
              <a:gd name="connsiteX3" fmla="*/ 66156 w 113109"/>
              <a:gd name="connsiteY3" fmla="*/ 0 h 18812"/>
              <a:gd name="connsiteX4" fmla="*/ 85725 w 113109"/>
              <a:gd name="connsiteY4" fmla="*/ 10477 h 18812"/>
              <a:gd name="connsiteX5" fmla="*/ 97631 w 113109"/>
              <a:gd name="connsiteY5" fmla="*/ 12858 h 18812"/>
              <a:gd name="connsiteX6" fmla="*/ 113109 w 113109"/>
              <a:gd name="connsiteY6" fmla="*/ 3333 h 18812"/>
              <a:gd name="connsiteX0" fmla="*/ 0 w 113109"/>
              <a:gd name="connsiteY0" fmla="*/ 953 h 20002"/>
              <a:gd name="connsiteX1" fmla="*/ 23812 w 113109"/>
              <a:gd name="connsiteY1" fmla="*/ 18812 h 20002"/>
              <a:gd name="connsiteX2" fmla="*/ 38100 w 113109"/>
              <a:gd name="connsiteY2" fmla="*/ 20002 h 20002"/>
              <a:gd name="connsiteX3" fmla="*/ 66156 w 113109"/>
              <a:gd name="connsiteY3" fmla="*/ 0 h 20002"/>
              <a:gd name="connsiteX4" fmla="*/ 85725 w 113109"/>
              <a:gd name="connsiteY4" fmla="*/ 10477 h 20002"/>
              <a:gd name="connsiteX5" fmla="*/ 97631 w 113109"/>
              <a:gd name="connsiteY5" fmla="*/ 12858 h 20002"/>
              <a:gd name="connsiteX6" fmla="*/ 113109 w 113109"/>
              <a:gd name="connsiteY6" fmla="*/ 3333 h 20002"/>
              <a:gd name="connsiteX0" fmla="*/ 0 w 113109"/>
              <a:gd name="connsiteY0" fmla="*/ 953 h 20002"/>
              <a:gd name="connsiteX1" fmla="*/ 23812 w 113109"/>
              <a:gd name="connsiteY1" fmla="*/ 18812 h 20002"/>
              <a:gd name="connsiteX2" fmla="*/ 38100 w 113109"/>
              <a:gd name="connsiteY2" fmla="*/ 20002 h 20002"/>
              <a:gd name="connsiteX3" fmla="*/ 66156 w 113109"/>
              <a:gd name="connsiteY3" fmla="*/ 0 h 20002"/>
              <a:gd name="connsiteX4" fmla="*/ 54250 w 113109"/>
              <a:gd name="connsiteY4" fmla="*/ 11907 h 20002"/>
              <a:gd name="connsiteX5" fmla="*/ 85725 w 113109"/>
              <a:gd name="connsiteY5" fmla="*/ 10477 h 20002"/>
              <a:gd name="connsiteX6" fmla="*/ 97631 w 113109"/>
              <a:gd name="connsiteY6" fmla="*/ 12858 h 20002"/>
              <a:gd name="connsiteX7" fmla="*/ 113109 w 113109"/>
              <a:gd name="connsiteY7" fmla="*/ 3333 h 20002"/>
              <a:gd name="connsiteX0" fmla="*/ 0 w 113109"/>
              <a:gd name="connsiteY0" fmla="*/ 953 h 20002"/>
              <a:gd name="connsiteX1" fmla="*/ 23812 w 113109"/>
              <a:gd name="connsiteY1" fmla="*/ 18812 h 20002"/>
              <a:gd name="connsiteX2" fmla="*/ 38100 w 113109"/>
              <a:gd name="connsiteY2" fmla="*/ 20002 h 20002"/>
              <a:gd name="connsiteX3" fmla="*/ 66156 w 113109"/>
              <a:gd name="connsiteY3" fmla="*/ 0 h 20002"/>
              <a:gd name="connsiteX4" fmla="*/ 44725 w 113109"/>
              <a:gd name="connsiteY4" fmla="*/ 2382 h 20002"/>
              <a:gd name="connsiteX5" fmla="*/ 85725 w 113109"/>
              <a:gd name="connsiteY5" fmla="*/ 10477 h 20002"/>
              <a:gd name="connsiteX6" fmla="*/ 97631 w 113109"/>
              <a:gd name="connsiteY6" fmla="*/ 12858 h 20002"/>
              <a:gd name="connsiteX7" fmla="*/ 113109 w 113109"/>
              <a:gd name="connsiteY7" fmla="*/ 3333 h 20002"/>
              <a:gd name="connsiteX0" fmla="*/ 0 w 113109"/>
              <a:gd name="connsiteY0" fmla="*/ 23574 h 42623"/>
              <a:gd name="connsiteX1" fmla="*/ 23812 w 113109"/>
              <a:gd name="connsiteY1" fmla="*/ 41433 h 42623"/>
              <a:gd name="connsiteX2" fmla="*/ 38100 w 113109"/>
              <a:gd name="connsiteY2" fmla="*/ 42623 h 42623"/>
              <a:gd name="connsiteX3" fmla="*/ 66156 w 113109"/>
              <a:gd name="connsiteY3" fmla="*/ 22621 h 42623"/>
              <a:gd name="connsiteX4" fmla="*/ 50679 w 113109"/>
              <a:gd name="connsiteY4" fmla="*/ 0 h 42623"/>
              <a:gd name="connsiteX5" fmla="*/ 85725 w 113109"/>
              <a:gd name="connsiteY5" fmla="*/ 33098 h 42623"/>
              <a:gd name="connsiteX6" fmla="*/ 97631 w 113109"/>
              <a:gd name="connsiteY6" fmla="*/ 35479 h 42623"/>
              <a:gd name="connsiteX7" fmla="*/ 113109 w 113109"/>
              <a:gd name="connsiteY7" fmla="*/ 25954 h 42623"/>
              <a:gd name="connsiteX0" fmla="*/ 0 w 113109"/>
              <a:gd name="connsiteY0" fmla="*/ 23574 h 42623"/>
              <a:gd name="connsiteX1" fmla="*/ 23812 w 113109"/>
              <a:gd name="connsiteY1" fmla="*/ 41433 h 42623"/>
              <a:gd name="connsiteX2" fmla="*/ 38100 w 113109"/>
              <a:gd name="connsiteY2" fmla="*/ 42623 h 42623"/>
              <a:gd name="connsiteX3" fmla="*/ 48297 w 113109"/>
              <a:gd name="connsiteY3" fmla="*/ 26193 h 42623"/>
              <a:gd name="connsiteX4" fmla="*/ 50679 w 113109"/>
              <a:gd name="connsiteY4" fmla="*/ 0 h 42623"/>
              <a:gd name="connsiteX5" fmla="*/ 85725 w 113109"/>
              <a:gd name="connsiteY5" fmla="*/ 33098 h 42623"/>
              <a:gd name="connsiteX6" fmla="*/ 97631 w 113109"/>
              <a:gd name="connsiteY6" fmla="*/ 35479 h 42623"/>
              <a:gd name="connsiteX7" fmla="*/ 113109 w 113109"/>
              <a:gd name="connsiteY7" fmla="*/ 25954 h 42623"/>
              <a:gd name="connsiteX0" fmla="*/ 0 w 113109"/>
              <a:gd name="connsiteY0" fmla="*/ 0 h 19049"/>
              <a:gd name="connsiteX1" fmla="*/ 23812 w 113109"/>
              <a:gd name="connsiteY1" fmla="*/ 17859 h 19049"/>
              <a:gd name="connsiteX2" fmla="*/ 38100 w 113109"/>
              <a:gd name="connsiteY2" fmla="*/ 19049 h 19049"/>
              <a:gd name="connsiteX3" fmla="*/ 48297 w 113109"/>
              <a:gd name="connsiteY3" fmla="*/ 2619 h 19049"/>
              <a:gd name="connsiteX4" fmla="*/ 62586 w 113109"/>
              <a:gd name="connsiteY4" fmla="*/ 1429 h 19049"/>
              <a:gd name="connsiteX5" fmla="*/ 85725 w 113109"/>
              <a:gd name="connsiteY5" fmla="*/ 9524 h 19049"/>
              <a:gd name="connsiteX6" fmla="*/ 97631 w 113109"/>
              <a:gd name="connsiteY6" fmla="*/ 11905 h 19049"/>
              <a:gd name="connsiteX7" fmla="*/ 113109 w 113109"/>
              <a:gd name="connsiteY7" fmla="*/ 2380 h 19049"/>
              <a:gd name="connsiteX0" fmla="*/ 0 w 113109"/>
              <a:gd name="connsiteY0" fmla="*/ 0 h 19050"/>
              <a:gd name="connsiteX1" fmla="*/ 20240 w 113109"/>
              <a:gd name="connsiteY1" fmla="*/ 19050 h 19050"/>
              <a:gd name="connsiteX2" fmla="*/ 38100 w 113109"/>
              <a:gd name="connsiteY2" fmla="*/ 19049 h 19050"/>
              <a:gd name="connsiteX3" fmla="*/ 48297 w 113109"/>
              <a:gd name="connsiteY3" fmla="*/ 2619 h 19050"/>
              <a:gd name="connsiteX4" fmla="*/ 62586 w 113109"/>
              <a:gd name="connsiteY4" fmla="*/ 1429 h 19050"/>
              <a:gd name="connsiteX5" fmla="*/ 85725 w 113109"/>
              <a:gd name="connsiteY5" fmla="*/ 9524 h 19050"/>
              <a:gd name="connsiteX6" fmla="*/ 97631 w 113109"/>
              <a:gd name="connsiteY6" fmla="*/ 11905 h 19050"/>
              <a:gd name="connsiteX7" fmla="*/ 113109 w 113109"/>
              <a:gd name="connsiteY7" fmla="*/ 2380 h 19050"/>
              <a:gd name="connsiteX0" fmla="*/ 0 w 113109"/>
              <a:gd name="connsiteY0" fmla="*/ 0 h 19050"/>
              <a:gd name="connsiteX1" fmla="*/ 20240 w 113109"/>
              <a:gd name="connsiteY1" fmla="*/ 19050 h 19050"/>
              <a:gd name="connsiteX2" fmla="*/ 38100 w 113109"/>
              <a:gd name="connsiteY2" fmla="*/ 15477 h 19050"/>
              <a:gd name="connsiteX3" fmla="*/ 48297 w 113109"/>
              <a:gd name="connsiteY3" fmla="*/ 2619 h 19050"/>
              <a:gd name="connsiteX4" fmla="*/ 62586 w 113109"/>
              <a:gd name="connsiteY4" fmla="*/ 1429 h 19050"/>
              <a:gd name="connsiteX5" fmla="*/ 85725 w 113109"/>
              <a:gd name="connsiteY5" fmla="*/ 9524 h 19050"/>
              <a:gd name="connsiteX6" fmla="*/ 97631 w 113109"/>
              <a:gd name="connsiteY6" fmla="*/ 11905 h 19050"/>
              <a:gd name="connsiteX7" fmla="*/ 113109 w 113109"/>
              <a:gd name="connsiteY7" fmla="*/ 2380 h 19050"/>
              <a:gd name="connsiteX0" fmla="*/ 0 w 226628"/>
              <a:gd name="connsiteY0" fmla="*/ 0 h 115967"/>
              <a:gd name="connsiteX1" fmla="*/ 20240 w 226628"/>
              <a:gd name="connsiteY1" fmla="*/ 19050 h 115967"/>
              <a:gd name="connsiteX2" fmla="*/ 38100 w 226628"/>
              <a:gd name="connsiteY2" fmla="*/ 15477 h 115967"/>
              <a:gd name="connsiteX3" fmla="*/ 48297 w 226628"/>
              <a:gd name="connsiteY3" fmla="*/ 2619 h 115967"/>
              <a:gd name="connsiteX4" fmla="*/ 62586 w 226628"/>
              <a:gd name="connsiteY4" fmla="*/ 1429 h 115967"/>
              <a:gd name="connsiteX5" fmla="*/ 85725 w 226628"/>
              <a:gd name="connsiteY5" fmla="*/ 9524 h 115967"/>
              <a:gd name="connsiteX6" fmla="*/ 97631 w 226628"/>
              <a:gd name="connsiteY6" fmla="*/ 11905 h 115967"/>
              <a:gd name="connsiteX7" fmla="*/ 226628 w 226628"/>
              <a:gd name="connsiteY7" fmla="*/ 115900 h 115967"/>
              <a:gd name="connsiteX0" fmla="*/ 0 w 226628"/>
              <a:gd name="connsiteY0" fmla="*/ 0 h 115900"/>
              <a:gd name="connsiteX1" fmla="*/ 20240 w 226628"/>
              <a:gd name="connsiteY1" fmla="*/ 19050 h 115900"/>
              <a:gd name="connsiteX2" fmla="*/ 38100 w 226628"/>
              <a:gd name="connsiteY2" fmla="*/ 15477 h 115900"/>
              <a:gd name="connsiteX3" fmla="*/ 48297 w 226628"/>
              <a:gd name="connsiteY3" fmla="*/ 2619 h 115900"/>
              <a:gd name="connsiteX4" fmla="*/ 62586 w 226628"/>
              <a:gd name="connsiteY4" fmla="*/ 1429 h 115900"/>
              <a:gd name="connsiteX5" fmla="*/ 85725 w 226628"/>
              <a:gd name="connsiteY5" fmla="*/ 9524 h 115900"/>
              <a:gd name="connsiteX6" fmla="*/ 97631 w 226628"/>
              <a:gd name="connsiteY6" fmla="*/ 11905 h 115900"/>
              <a:gd name="connsiteX7" fmla="*/ 177605 w 226628"/>
              <a:gd name="connsiteY7" fmla="*/ 74623 h 115900"/>
              <a:gd name="connsiteX8" fmla="*/ 226628 w 226628"/>
              <a:gd name="connsiteY8" fmla="*/ 115900 h 115900"/>
              <a:gd name="connsiteX0" fmla="*/ 0 w 226628"/>
              <a:gd name="connsiteY0" fmla="*/ 0 h 115900"/>
              <a:gd name="connsiteX1" fmla="*/ 20240 w 226628"/>
              <a:gd name="connsiteY1" fmla="*/ 19050 h 115900"/>
              <a:gd name="connsiteX2" fmla="*/ 38100 w 226628"/>
              <a:gd name="connsiteY2" fmla="*/ 15477 h 115900"/>
              <a:gd name="connsiteX3" fmla="*/ 48297 w 226628"/>
              <a:gd name="connsiteY3" fmla="*/ 2619 h 115900"/>
              <a:gd name="connsiteX4" fmla="*/ 62586 w 226628"/>
              <a:gd name="connsiteY4" fmla="*/ 1429 h 115900"/>
              <a:gd name="connsiteX5" fmla="*/ 85725 w 226628"/>
              <a:gd name="connsiteY5" fmla="*/ 9524 h 115900"/>
              <a:gd name="connsiteX6" fmla="*/ 97631 w 226628"/>
              <a:gd name="connsiteY6" fmla="*/ 11905 h 115900"/>
              <a:gd name="connsiteX7" fmla="*/ 179875 w 226628"/>
              <a:gd name="connsiteY7" fmla="*/ 88246 h 115900"/>
              <a:gd name="connsiteX8" fmla="*/ 226628 w 226628"/>
              <a:gd name="connsiteY8" fmla="*/ 115900 h 115900"/>
              <a:gd name="connsiteX0" fmla="*/ 0 w 226628"/>
              <a:gd name="connsiteY0" fmla="*/ 0 h 122711"/>
              <a:gd name="connsiteX1" fmla="*/ 20240 w 226628"/>
              <a:gd name="connsiteY1" fmla="*/ 19050 h 122711"/>
              <a:gd name="connsiteX2" fmla="*/ 38100 w 226628"/>
              <a:gd name="connsiteY2" fmla="*/ 15477 h 122711"/>
              <a:gd name="connsiteX3" fmla="*/ 48297 w 226628"/>
              <a:gd name="connsiteY3" fmla="*/ 2619 h 122711"/>
              <a:gd name="connsiteX4" fmla="*/ 62586 w 226628"/>
              <a:gd name="connsiteY4" fmla="*/ 1429 h 122711"/>
              <a:gd name="connsiteX5" fmla="*/ 85725 w 226628"/>
              <a:gd name="connsiteY5" fmla="*/ 9524 h 122711"/>
              <a:gd name="connsiteX6" fmla="*/ 97631 w 226628"/>
              <a:gd name="connsiteY6" fmla="*/ 11905 h 122711"/>
              <a:gd name="connsiteX7" fmla="*/ 179875 w 226628"/>
              <a:gd name="connsiteY7" fmla="*/ 88246 h 122711"/>
              <a:gd name="connsiteX8" fmla="*/ 226628 w 226628"/>
              <a:gd name="connsiteY8" fmla="*/ 122711 h 122711"/>
              <a:gd name="connsiteX0" fmla="*/ 0 w 226628"/>
              <a:gd name="connsiteY0" fmla="*/ 0 h 122711"/>
              <a:gd name="connsiteX1" fmla="*/ 20240 w 226628"/>
              <a:gd name="connsiteY1" fmla="*/ 19050 h 122711"/>
              <a:gd name="connsiteX2" fmla="*/ 38100 w 226628"/>
              <a:gd name="connsiteY2" fmla="*/ 15477 h 122711"/>
              <a:gd name="connsiteX3" fmla="*/ 48297 w 226628"/>
              <a:gd name="connsiteY3" fmla="*/ 2619 h 122711"/>
              <a:gd name="connsiteX4" fmla="*/ 62586 w 226628"/>
              <a:gd name="connsiteY4" fmla="*/ 1429 h 122711"/>
              <a:gd name="connsiteX5" fmla="*/ 85725 w 226628"/>
              <a:gd name="connsiteY5" fmla="*/ 9524 h 122711"/>
              <a:gd name="connsiteX6" fmla="*/ 97631 w 226628"/>
              <a:gd name="connsiteY6" fmla="*/ 11905 h 122711"/>
              <a:gd name="connsiteX7" fmla="*/ 150360 w 226628"/>
              <a:gd name="connsiteY7" fmla="*/ 63271 h 122711"/>
              <a:gd name="connsiteX8" fmla="*/ 179875 w 226628"/>
              <a:gd name="connsiteY8" fmla="*/ 88246 h 122711"/>
              <a:gd name="connsiteX9" fmla="*/ 226628 w 226628"/>
              <a:gd name="connsiteY9" fmla="*/ 122711 h 122711"/>
              <a:gd name="connsiteX0" fmla="*/ 0 w 226628"/>
              <a:gd name="connsiteY0" fmla="*/ 0 h 122711"/>
              <a:gd name="connsiteX1" fmla="*/ 20240 w 226628"/>
              <a:gd name="connsiteY1" fmla="*/ 19050 h 122711"/>
              <a:gd name="connsiteX2" fmla="*/ 38100 w 226628"/>
              <a:gd name="connsiteY2" fmla="*/ 15477 h 122711"/>
              <a:gd name="connsiteX3" fmla="*/ 48297 w 226628"/>
              <a:gd name="connsiteY3" fmla="*/ 2619 h 122711"/>
              <a:gd name="connsiteX4" fmla="*/ 62586 w 226628"/>
              <a:gd name="connsiteY4" fmla="*/ 1429 h 122711"/>
              <a:gd name="connsiteX5" fmla="*/ 85725 w 226628"/>
              <a:gd name="connsiteY5" fmla="*/ 9524 h 122711"/>
              <a:gd name="connsiteX6" fmla="*/ 97631 w 226628"/>
              <a:gd name="connsiteY6" fmla="*/ 11905 h 122711"/>
              <a:gd name="connsiteX7" fmla="*/ 150360 w 226628"/>
              <a:gd name="connsiteY7" fmla="*/ 63271 h 122711"/>
              <a:gd name="connsiteX8" fmla="*/ 125386 w 226628"/>
              <a:gd name="connsiteY8" fmla="*/ 38297 h 122711"/>
              <a:gd name="connsiteX9" fmla="*/ 179875 w 226628"/>
              <a:gd name="connsiteY9" fmla="*/ 88246 h 122711"/>
              <a:gd name="connsiteX10" fmla="*/ 226628 w 226628"/>
              <a:gd name="connsiteY10" fmla="*/ 122711 h 122711"/>
              <a:gd name="connsiteX0" fmla="*/ 0 w 226628"/>
              <a:gd name="connsiteY0" fmla="*/ 0 h 122711"/>
              <a:gd name="connsiteX1" fmla="*/ 20240 w 226628"/>
              <a:gd name="connsiteY1" fmla="*/ 19050 h 122711"/>
              <a:gd name="connsiteX2" fmla="*/ 38100 w 226628"/>
              <a:gd name="connsiteY2" fmla="*/ 15477 h 122711"/>
              <a:gd name="connsiteX3" fmla="*/ 48297 w 226628"/>
              <a:gd name="connsiteY3" fmla="*/ 2619 h 122711"/>
              <a:gd name="connsiteX4" fmla="*/ 62586 w 226628"/>
              <a:gd name="connsiteY4" fmla="*/ 1429 h 122711"/>
              <a:gd name="connsiteX5" fmla="*/ 85725 w 226628"/>
              <a:gd name="connsiteY5" fmla="*/ 9524 h 122711"/>
              <a:gd name="connsiteX6" fmla="*/ 97631 w 226628"/>
              <a:gd name="connsiteY6" fmla="*/ 11905 h 122711"/>
              <a:gd name="connsiteX7" fmla="*/ 168523 w 226628"/>
              <a:gd name="connsiteY7" fmla="*/ 61001 h 122711"/>
              <a:gd name="connsiteX8" fmla="*/ 125386 w 226628"/>
              <a:gd name="connsiteY8" fmla="*/ 38297 h 122711"/>
              <a:gd name="connsiteX9" fmla="*/ 179875 w 226628"/>
              <a:gd name="connsiteY9" fmla="*/ 88246 h 122711"/>
              <a:gd name="connsiteX10" fmla="*/ 226628 w 226628"/>
              <a:gd name="connsiteY10" fmla="*/ 122711 h 122711"/>
              <a:gd name="connsiteX0" fmla="*/ 0 w 226628"/>
              <a:gd name="connsiteY0" fmla="*/ 0 h 122711"/>
              <a:gd name="connsiteX1" fmla="*/ 20240 w 226628"/>
              <a:gd name="connsiteY1" fmla="*/ 19050 h 122711"/>
              <a:gd name="connsiteX2" fmla="*/ 38100 w 226628"/>
              <a:gd name="connsiteY2" fmla="*/ 15477 h 122711"/>
              <a:gd name="connsiteX3" fmla="*/ 48297 w 226628"/>
              <a:gd name="connsiteY3" fmla="*/ 2619 h 122711"/>
              <a:gd name="connsiteX4" fmla="*/ 62586 w 226628"/>
              <a:gd name="connsiteY4" fmla="*/ 1429 h 122711"/>
              <a:gd name="connsiteX5" fmla="*/ 85725 w 226628"/>
              <a:gd name="connsiteY5" fmla="*/ 9524 h 122711"/>
              <a:gd name="connsiteX6" fmla="*/ 97631 w 226628"/>
              <a:gd name="connsiteY6" fmla="*/ 11905 h 122711"/>
              <a:gd name="connsiteX7" fmla="*/ 168523 w 226628"/>
              <a:gd name="connsiteY7" fmla="*/ 61001 h 122711"/>
              <a:gd name="connsiteX8" fmla="*/ 143549 w 226628"/>
              <a:gd name="connsiteY8" fmla="*/ 20133 h 122711"/>
              <a:gd name="connsiteX9" fmla="*/ 179875 w 226628"/>
              <a:gd name="connsiteY9" fmla="*/ 88246 h 122711"/>
              <a:gd name="connsiteX10" fmla="*/ 226628 w 226628"/>
              <a:gd name="connsiteY10" fmla="*/ 122711 h 122711"/>
              <a:gd name="connsiteX0" fmla="*/ 0 w 226628"/>
              <a:gd name="connsiteY0" fmla="*/ 0 h 122711"/>
              <a:gd name="connsiteX1" fmla="*/ 20240 w 226628"/>
              <a:gd name="connsiteY1" fmla="*/ 19050 h 122711"/>
              <a:gd name="connsiteX2" fmla="*/ 38100 w 226628"/>
              <a:gd name="connsiteY2" fmla="*/ 15477 h 122711"/>
              <a:gd name="connsiteX3" fmla="*/ 48297 w 226628"/>
              <a:gd name="connsiteY3" fmla="*/ 2619 h 122711"/>
              <a:gd name="connsiteX4" fmla="*/ 62586 w 226628"/>
              <a:gd name="connsiteY4" fmla="*/ 1429 h 122711"/>
              <a:gd name="connsiteX5" fmla="*/ 85725 w 226628"/>
              <a:gd name="connsiteY5" fmla="*/ 9524 h 122711"/>
              <a:gd name="connsiteX6" fmla="*/ 97631 w 226628"/>
              <a:gd name="connsiteY6" fmla="*/ 11905 h 122711"/>
              <a:gd name="connsiteX7" fmla="*/ 168523 w 226628"/>
              <a:gd name="connsiteY7" fmla="*/ 61001 h 122711"/>
              <a:gd name="connsiteX8" fmla="*/ 143549 w 226628"/>
              <a:gd name="connsiteY8" fmla="*/ 20133 h 122711"/>
              <a:gd name="connsiteX9" fmla="*/ 123115 w 226628"/>
              <a:gd name="connsiteY9" fmla="*/ 24674 h 122711"/>
              <a:gd name="connsiteX10" fmla="*/ 179875 w 226628"/>
              <a:gd name="connsiteY10" fmla="*/ 88246 h 122711"/>
              <a:gd name="connsiteX11" fmla="*/ 226628 w 226628"/>
              <a:gd name="connsiteY11" fmla="*/ 122711 h 122711"/>
              <a:gd name="connsiteX0" fmla="*/ 0 w 226628"/>
              <a:gd name="connsiteY0" fmla="*/ 0 h 122711"/>
              <a:gd name="connsiteX1" fmla="*/ 20240 w 226628"/>
              <a:gd name="connsiteY1" fmla="*/ 19050 h 122711"/>
              <a:gd name="connsiteX2" fmla="*/ 38100 w 226628"/>
              <a:gd name="connsiteY2" fmla="*/ 15477 h 122711"/>
              <a:gd name="connsiteX3" fmla="*/ 48297 w 226628"/>
              <a:gd name="connsiteY3" fmla="*/ 2619 h 122711"/>
              <a:gd name="connsiteX4" fmla="*/ 62586 w 226628"/>
              <a:gd name="connsiteY4" fmla="*/ 1429 h 122711"/>
              <a:gd name="connsiteX5" fmla="*/ 85725 w 226628"/>
              <a:gd name="connsiteY5" fmla="*/ 9524 h 122711"/>
              <a:gd name="connsiteX6" fmla="*/ 97631 w 226628"/>
              <a:gd name="connsiteY6" fmla="*/ 11905 h 122711"/>
              <a:gd name="connsiteX7" fmla="*/ 168523 w 226628"/>
              <a:gd name="connsiteY7" fmla="*/ 61001 h 122711"/>
              <a:gd name="connsiteX8" fmla="*/ 143549 w 226628"/>
              <a:gd name="connsiteY8" fmla="*/ 20133 h 122711"/>
              <a:gd name="connsiteX9" fmla="*/ 123115 w 226628"/>
              <a:gd name="connsiteY9" fmla="*/ 8781 h 122711"/>
              <a:gd name="connsiteX10" fmla="*/ 179875 w 226628"/>
              <a:gd name="connsiteY10" fmla="*/ 88246 h 122711"/>
              <a:gd name="connsiteX11" fmla="*/ 226628 w 226628"/>
              <a:gd name="connsiteY11" fmla="*/ 122711 h 122711"/>
              <a:gd name="connsiteX0" fmla="*/ 0 w 226628"/>
              <a:gd name="connsiteY0" fmla="*/ 0 h 122711"/>
              <a:gd name="connsiteX1" fmla="*/ 20240 w 226628"/>
              <a:gd name="connsiteY1" fmla="*/ 19050 h 122711"/>
              <a:gd name="connsiteX2" fmla="*/ 38100 w 226628"/>
              <a:gd name="connsiteY2" fmla="*/ 15477 h 122711"/>
              <a:gd name="connsiteX3" fmla="*/ 48297 w 226628"/>
              <a:gd name="connsiteY3" fmla="*/ 2619 h 122711"/>
              <a:gd name="connsiteX4" fmla="*/ 62586 w 226628"/>
              <a:gd name="connsiteY4" fmla="*/ 1429 h 122711"/>
              <a:gd name="connsiteX5" fmla="*/ 85725 w 226628"/>
              <a:gd name="connsiteY5" fmla="*/ 9524 h 122711"/>
              <a:gd name="connsiteX6" fmla="*/ 97631 w 226628"/>
              <a:gd name="connsiteY6" fmla="*/ 11905 h 122711"/>
              <a:gd name="connsiteX7" fmla="*/ 143549 w 226628"/>
              <a:gd name="connsiteY7" fmla="*/ 20133 h 122711"/>
              <a:gd name="connsiteX8" fmla="*/ 123115 w 226628"/>
              <a:gd name="connsiteY8" fmla="*/ 8781 h 122711"/>
              <a:gd name="connsiteX9" fmla="*/ 179875 w 226628"/>
              <a:gd name="connsiteY9" fmla="*/ 88246 h 122711"/>
              <a:gd name="connsiteX10" fmla="*/ 226628 w 226628"/>
              <a:gd name="connsiteY10" fmla="*/ 122711 h 122711"/>
              <a:gd name="connsiteX0" fmla="*/ 0 w 226628"/>
              <a:gd name="connsiteY0" fmla="*/ 0 h 122711"/>
              <a:gd name="connsiteX1" fmla="*/ 20240 w 226628"/>
              <a:gd name="connsiteY1" fmla="*/ 19050 h 122711"/>
              <a:gd name="connsiteX2" fmla="*/ 38100 w 226628"/>
              <a:gd name="connsiteY2" fmla="*/ 15477 h 122711"/>
              <a:gd name="connsiteX3" fmla="*/ 48297 w 226628"/>
              <a:gd name="connsiteY3" fmla="*/ 2619 h 122711"/>
              <a:gd name="connsiteX4" fmla="*/ 62586 w 226628"/>
              <a:gd name="connsiteY4" fmla="*/ 1429 h 122711"/>
              <a:gd name="connsiteX5" fmla="*/ 85725 w 226628"/>
              <a:gd name="connsiteY5" fmla="*/ 9524 h 122711"/>
              <a:gd name="connsiteX6" fmla="*/ 97631 w 226628"/>
              <a:gd name="connsiteY6" fmla="*/ 11905 h 122711"/>
              <a:gd name="connsiteX7" fmla="*/ 143549 w 226628"/>
              <a:gd name="connsiteY7" fmla="*/ 20133 h 122711"/>
              <a:gd name="connsiteX8" fmla="*/ 123115 w 226628"/>
              <a:gd name="connsiteY8" fmla="*/ 8781 h 122711"/>
              <a:gd name="connsiteX9" fmla="*/ 179875 w 226628"/>
              <a:gd name="connsiteY9" fmla="*/ 81435 h 122711"/>
              <a:gd name="connsiteX10" fmla="*/ 226628 w 226628"/>
              <a:gd name="connsiteY10" fmla="*/ 122711 h 122711"/>
              <a:gd name="connsiteX0" fmla="*/ 0 w 226628"/>
              <a:gd name="connsiteY0" fmla="*/ 0 h 122711"/>
              <a:gd name="connsiteX1" fmla="*/ 20240 w 226628"/>
              <a:gd name="connsiteY1" fmla="*/ 19050 h 122711"/>
              <a:gd name="connsiteX2" fmla="*/ 38100 w 226628"/>
              <a:gd name="connsiteY2" fmla="*/ 15477 h 122711"/>
              <a:gd name="connsiteX3" fmla="*/ 48297 w 226628"/>
              <a:gd name="connsiteY3" fmla="*/ 2619 h 122711"/>
              <a:gd name="connsiteX4" fmla="*/ 62586 w 226628"/>
              <a:gd name="connsiteY4" fmla="*/ 1429 h 122711"/>
              <a:gd name="connsiteX5" fmla="*/ 85725 w 226628"/>
              <a:gd name="connsiteY5" fmla="*/ 9524 h 122711"/>
              <a:gd name="connsiteX6" fmla="*/ 97631 w 226628"/>
              <a:gd name="connsiteY6" fmla="*/ 11905 h 122711"/>
              <a:gd name="connsiteX7" fmla="*/ 159442 w 226628"/>
              <a:gd name="connsiteY7" fmla="*/ 38297 h 122711"/>
              <a:gd name="connsiteX8" fmla="*/ 123115 w 226628"/>
              <a:gd name="connsiteY8" fmla="*/ 8781 h 122711"/>
              <a:gd name="connsiteX9" fmla="*/ 179875 w 226628"/>
              <a:gd name="connsiteY9" fmla="*/ 81435 h 122711"/>
              <a:gd name="connsiteX10" fmla="*/ 226628 w 226628"/>
              <a:gd name="connsiteY10" fmla="*/ 122711 h 122711"/>
              <a:gd name="connsiteX0" fmla="*/ 0 w 226628"/>
              <a:gd name="connsiteY0" fmla="*/ 0 h 122711"/>
              <a:gd name="connsiteX1" fmla="*/ 20240 w 226628"/>
              <a:gd name="connsiteY1" fmla="*/ 19050 h 122711"/>
              <a:gd name="connsiteX2" fmla="*/ 38100 w 226628"/>
              <a:gd name="connsiteY2" fmla="*/ 15477 h 122711"/>
              <a:gd name="connsiteX3" fmla="*/ 48297 w 226628"/>
              <a:gd name="connsiteY3" fmla="*/ 2619 h 122711"/>
              <a:gd name="connsiteX4" fmla="*/ 62586 w 226628"/>
              <a:gd name="connsiteY4" fmla="*/ 1429 h 122711"/>
              <a:gd name="connsiteX5" fmla="*/ 85725 w 226628"/>
              <a:gd name="connsiteY5" fmla="*/ 9524 h 122711"/>
              <a:gd name="connsiteX6" fmla="*/ 97631 w 226628"/>
              <a:gd name="connsiteY6" fmla="*/ 11905 h 122711"/>
              <a:gd name="connsiteX7" fmla="*/ 159442 w 226628"/>
              <a:gd name="connsiteY7" fmla="*/ 38297 h 122711"/>
              <a:gd name="connsiteX8" fmla="*/ 139007 w 226628"/>
              <a:gd name="connsiteY8" fmla="*/ 8781 h 122711"/>
              <a:gd name="connsiteX9" fmla="*/ 179875 w 226628"/>
              <a:gd name="connsiteY9" fmla="*/ 81435 h 122711"/>
              <a:gd name="connsiteX10" fmla="*/ 226628 w 226628"/>
              <a:gd name="connsiteY10" fmla="*/ 122711 h 122711"/>
              <a:gd name="connsiteX0" fmla="*/ 0 w 226628"/>
              <a:gd name="connsiteY0" fmla="*/ 0 h 122711"/>
              <a:gd name="connsiteX1" fmla="*/ 20240 w 226628"/>
              <a:gd name="connsiteY1" fmla="*/ 19050 h 122711"/>
              <a:gd name="connsiteX2" fmla="*/ 38100 w 226628"/>
              <a:gd name="connsiteY2" fmla="*/ 15477 h 122711"/>
              <a:gd name="connsiteX3" fmla="*/ 48297 w 226628"/>
              <a:gd name="connsiteY3" fmla="*/ 2619 h 122711"/>
              <a:gd name="connsiteX4" fmla="*/ 62586 w 226628"/>
              <a:gd name="connsiteY4" fmla="*/ 1429 h 122711"/>
              <a:gd name="connsiteX5" fmla="*/ 85725 w 226628"/>
              <a:gd name="connsiteY5" fmla="*/ 9524 h 122711"/>
              <a:gd name="connsiteX6" fmla="*/ 106712 w 226628"/>
              <a:gd name="connsiteY6" fmla="*/ 552 h 122711"/>
              <a:gd name="connsiteX7" fmla="*/ 159442 w 226628"/>
              <a:gd name="connsiteY7" fmla="*/ 38297 h 122711"/>
              <a:gd name="connsiteX8" fmla="*/ 139007 w 226628"/>
              <a:gd name="connsiteY8" fmla="*/ 8781 h 122711"/>
              <a:gd name="connsiteX9" fmla="*/ 179875 w 226628"/>
              <a:gd name="connsiteY9" fmla="*/ 81435 h 122711"/>
              <a:gd name="connsiteX10" fmla="*/ 226628 w 226628"/>
              <a:gd name="connsiteY10" fmla="*/ 122711 h 122711"/>
              <a:gd name="connsiteX0" fmla="*/ 0 w 206388"/>
              <a:gd name="connsiteY0" fmla="*/ 18498 h 122159"/>
              <a:gd name="connsiteX1" fmla="*/ 17860 w 206388"/>
              <a:gd name="connsiteY1" fmla="*/ 14925 h 122159"/>
              <a:gd name="connsiteX2" fmla="*/ 28057 w 206388"/>
              <a:gd name="connsiteY2" fmla="*/ 2067 h 122159"/>
              <a:gd name="connsiteX3" fmla="*/ 42346 w 206388"/>
              <a:gd name="connsiteY3" fmla="*/ 877 h 122159"/>
              <a:gd name="connsiteX4" fmla="*/ 65485 w 206388"/>
              <a:gd name="connsiteY4" fmla="*/ 8972 h 122159"/>
              <a:gd name="connsiteX5" fmla="*/ 86472 w 206388"/>
              <a:gd name="connsiteY5" fmla="*/ 0 h 122159"/>
              <a:gd name="connsiteX6" fmla="*/ 139202 w 206388"/>
              <a:gd name="connsiteY6" fmla="*/ 37745 h 122159"/>
              <a:gd name="connsiteX7" fmla="*/ 118767 w 206388"/>
              <a:gd name="connsiteY7" fmla="*/ 8229 h 122159"/>
              <a:gd name="connsiteX8" fmla="*/ 159635 w 206388"/>
              <a:gd name="connsiteY8" fmla="*/ 80883 h 122159"/>
              <a:gd name="connsiteX9" fmla="*/ 206388 w 206388"/>
              <a:gd name="connsiteY9" fmla="*/ 122159 h 122159"/>
              <a:gd name="connsiteX0" fmla="*/ 0 w 206388"/>
              <a:gd name="connsiteY0" fmla="*/ 18498 h 122159"/>
              <a:gd name="connsiteX1" fmla="*/ 17860 w 206388"/>
              <a:gd name="connsiteY1" fmla="*/ 14925 h 122159"/>
              <a:gd name="connsiteX2" fmla="*/ 28057 w 206388"/>
              <a:gd name="connsiteY2" fmla="*/ 2067 h 122159"/>
              <a:gd name="connsiteX3" fmla="*/ 42346 w 206388"/>
              <a:gd name="connsiteY3" fmla="*/ 877 h 122159"/>
              <a:gd name="connsiteX4" fmla="*/ 65485 w 206388"/>
              <a:gd name="connsiteY4" fmla="*/ 8972 h 122159"/>
              <a:gd name="connsiteX5" fmla="*/ 86472 w 206388"/>
              <a:gd name="connsiteY5" fmla="*/ 0 h 122159"/>
              <a:gd name="connsiteX6" fmla="*/ 139202 w 206388"/>
              <a:gd name="connsiteY6" fmla="*/ 37745 h 122159"/>
              <a:gd name="connsiteX7" fmla="*/ 118767 w 206388"/>
              <a:gd name="connsiteY7" fmla="*/ 8229 h 122159"/>
              <a:gd name="connsiteX8" fmla="*/ 159635 w 206388"/>
              <a:gd name="connsiteY8" fmla="*/ 80883 h 122159"/>
              <a:gd name="connsiteX9" fmla="*/ 206388 w 206388"/>
              <a:gd name="connsiteY9" fmla="*/ 122159 h 122159"/>
              <a:gd name="connsiteX0" fmla="*/ 0 w 206388"/>
              <a:gd name="connsiteY0" fmla="*/ 18498 h 122159"/>
              <a:gd name="connsiteX1" fmla="*/ 28057 w 206388"/>
              <a:gd name="connsiteY1" fmla="*/ 2067 h 122159"/>
              <a:gd name="connsiteX2" fmla="*/ 42346 w 206388"/>
              <a:gd name="connsiteY2" fmla="*/ 877 h 122159"/>
              <a:gd name="connsiteX3" fmla="*/ 65485 w 206388"/>
              <a:gd name="connsiteY3" fmla="*/ 8972 h 122159"/>
              <a:gd name="connsiteX4" fmla="*/ 86472 w 206388"/>
              <a:gd name="connsiteY4" fmla="*/ 0 h 122159"/>
              <a:gd name="connsiteX5" fmla="*/ 139202 w 206388"/>
              <a:gd name="connsiteY5" fmla="*/ 37745 h 122159"/>
              <a:gd name="connsiteX6" fmla="*/ 118767 w 206388"/>
              <a:gd name="connsiteY6" fmla="*/ 8229 h 122159"/>
              <a:gd name="connsiteX7" fmla="*/ 159635 w 206388"/>
              <a:gd name="connsiteY7" fmla="*/ 80883 h 122159"/>
              <a:gd name="connsiteX8" fmla="*/ 206388 w 206388"/>
              <a:gd name="connsiteY8" fmla="*/ 122159 h 122159"/>
              <a:gd name="connsiteX0" fmla="*/ 0 w 178331"/>
              <a:gd name="connsiteY0" fmla="*/ 2067 h 122159"/>
              <a:gd name="connsiteX1" fmla="*/ 14289 w 178331"/>
              <a:gd name="connsiteY1" fmla="*/ 877 h 122159"/>
              <a:gd name="connsiteX2" fmla="*/ 37428 w 178331"/>
              <a:gd name="connsiteY2" fmla="*/ 8972 h 122159"/>
              <a:gd name="connsiteX3" fmla="*/ 58415 w 178331"/>
              <a:gd name="connsiteY3" fmla="*/ 0 h 122159"/>
              <a:gd name="connsiteX4" fmla="*/ 111145 w 178331"/>
              <a:gd name="connsiteY4" fmla="*/ 37745 h 122159"/>
              <a:gd name="connsiteX5" fmla="*/ 90710 w 178331"/>
              <a:gd name="connsiteY5" fmla="*/ 8229 h 122159"/>
              <a:gd name="connsiteX6" fmla="*/ 131578 w 178331"/>
              <a:gd name="connsiteY6" fmla="*/ 80883 h 122159"/>
              <a:gd name="connsiteX7" fmla="*/ 178331 w 178331"/>
              <a:gd name="connsiteY7" fmla="*/ 122159 h 122159"/>
              <a:gd name="connsiteX0" fmla="*/ 0 w 182021"/>
              <a:gd name="connsiteY0" fmla="*/ 2067 h 124815"/>
              <a:gd name="connsiteX1" fmla="*/ 14289 w 182021"/>
              <a:gd name="connsiteY1" fmla="*/ 877 h 124815"/>
              <a:gd name="connsiteX2" fmla="*/ 37428 w 182021"/>
              <a:gd name="connsiteY2" fmla="*/ 8972 h 124815"/>
              <a:gd name="connsiteX3" fmla="*/ 58415 w 182021"/>
              <a:gd name="connsiteY3" fmla="*/ 0 h 124815"/>
              <a:gd name="connsiteX4" fmla="*/ 111145 w 182021"/>
              <a:gd name="connsiteY4" fmla="*/ 37745 h 124815"/>
              <a:gd name="connsiteX5" fmla="*/ 90710 w 182021"/>
              <a:gd name="connsiteY5" fmla="*/ 8229 h 124815"/>
              <a:gd name="connsiteX6" fmla="*/ 131578 w 182021"/>
              <a:gd name="connsiteY6" fmla="*/ 80883 h 124815"/>
              <a:gd name="connsiteX7" fmla="*/ 178331 w 182021"/>
              <a:gd name="connsiteY7" fmla="*/ 122159 h 124815"/>
              <a:gd name="connsiteX8" fmla="*/ 179094 w 182021"/>
              <a:gd name="connsiteY8" fmla="*/ 120650 h 124815"/>
              <a:gd name="connsiteX0" fmla="*/ 0 w 213363"/>
              <a:gd name="connsiteY0" fmla="*/ 2067 h 133843"/>
              <a:gd name="connsiteX1" fmla="*/ 14289 w 213363"/>
              <a:gd name="connsiteY1" fmla="*/ 877 h 133843"/>
              <a:gd name="connsiteX2" fmla="*/ 37428 w 213363"/>
              <a:gd name="connsiteY2" fmla="*/ 8972 h 133843"/>
              <a:gd name="connsiteX3" fmla="*/ 58415 w 213363"/>
              <a:gd name="connsiteY3" fmla="*/ 0 h 133843"/>
              <a:gd name="connsiteX4" fmla="*/ 111145 w 213363"/>
              <a:gd name="connsiteY4" fmla="*/ 37745 h 133843"/>
              <a:gd name="connsiteX5" fmla="*/ 90710 w 213363"/>
              <a:gd name="connsiteY5" fmla="*/ 8229 h 133843"/>
              <a:gd name="connsiteX6" fmla="*/ 131578 w 213363"/>
              <a:gd name="connsiteY6" fmla="*/ 80883 h 133843"/>
              <a:gd name="connsiteX7" fmla="*/ 178331 w 213363"/>
              <a:gd name="connsiteY7" fmla="*/ 122159 h 133843"/>
              <a:gd name="connsiteX8" fmla="*/ 213363 w 213363"/>
              <a:gd name="connsiteY8" fmla="*/ 133830 h 133843"/>
              <a:gd name="connsiteX0" fmla="*/ 0 w 213363"/>
              <a:gd name="connsiteY0" fmla="*/ 2067 h 133837"/>
              <a:gd name="connsiteX1" fmla="*/ 14289 w 213363"/>
              <a:gd name="connsiteY1" fmla="*/ 877 h 133837"/>
              <a:gd name="connsiteX2" fmla="*/ 37428 w 213363"/>
              <a:gd name="connsiteY2" fmla="*/ 8972 h 133837"/>
              <a:gd name="connsiteX3" fmla="*/ 58415 w 213363"/>
              <a:gd name="connsiteY3" fmla="*/ 0 h 133837"/>
              <a:gd name="connsiteX4" fmla="*/ 111145 w 213363"/>
              <a:gd name="connsiteY4" fmla="*/ 37745 h 133837"/>
              <a:gd name="connsiteX5" fmla="*/ 90710 w 213363"/>
              <a:gd name="connsiteY5" fmla="*/ 8229 h 133837"/>
              <a:gd name="connsiteX6" fmla="*/ 131578 w 213363"/>
              <a:gd name="connsiteY6" fmla="*/ 80883 h 133837"/>
              <a:gd name="connsiteX7" fmla="*/ 169104 w 213363"/>
              <a:gd name="connsiteY7" fmla="*/ 118205 h 133837"/>
              <a:gd name="connsiteX8" fmla="*/ 213363 w 213363"/>
              <a:gd name="connsiteY8" fmla="*/ 133830 h 133837"/>
              <a:gd name="connsiteX0" fmla="*/ 0 w 192274"/>
              <a:gd name="connsiteY0" fmla="*/ 2067 h 131204"/>
              <a:gd name="connsiteX1" fmla="*/ 14289 w 192274"/>
              <a:gd name="connsiteY1" fmla="*/ 877 h 131204"/>
              <a:gd name="connsiteX2" fmla="*/ 37428 w 192274"/>
              <a:gd name="connsiteY2" fmla="*/ 8972 h 131204"/>
              <a:gd name="connsiteX3" fmla="*/ 58415 w 192274"/>
              <a:gd name="connsiteY3" fmla="*/ 0 h 131204"/>
              <a:gd name="connsiteX4" fmla="*/ 111145 w 192274"/>
              <a:gd name="connsiteY4" fmla="*/ 37745 h 131204"/>
              <a:gd name="connsiteX5" fmla="*/ 90710 w 192274"/>
              <a:gd name="connsiteY5" fmla="*/ 8229 h 131204"/>
              <a:gd name="connsiteX6" fmla="*/ 131578 w 192274"/>
              <a:gd name="connsiteY6" fmla="*/ 80883 h 131204"/>
              <a:gd name="connsiteX7" fmla="*/ 169104 w 192274"/>
              <a:gd name="connsiteY7" fmla="*/ 118205 h 131204"/>
              <a:gd name="connsiteX8" fmla="*/ 192274 w 192274"/>
              <a:gd name="connsiteY8" fmla="*/ 131194 h 131204"/>
              <a:gd name="connsiteX0" fmla="*/ 0 w 210727"/>
              <a:gd name="connsiteY0" fmla="*/ 13929 h 131204"/>
              <a:gd name="connsiteX1" fmla="*/ 32742 w 210727"/>
              <a:gd name="connsiteY1" fmla="*/ 877 h 131204"/>
              <a:gd name="connsiteX2" fmla="*/ 55881 w 210727"/>
              <a:gd name="connsiteY2" fmla="*/ 8972 h 131204"/>
              <a:gd name="connsiteX3" fmla="*/ 76868 w 210727"/>
              <a:gd name="connsiteY3" fmla="*/ 0 h 131204"/>
              <a:gd name="connsiteX4" fmla="*/ 129598 w 210727"/>
              <a:gd name="connsiteY4" fmla="*/ 37745 h 131204"/>
              <a:gd name="connsiteX5" fmla="*/ 109163 w 210727"/>
              <a:gd name="connsiteY5" fmla="*/ 8229 h 131204"/>
              <a:gd name="connsiteX6" fmla="*/ 150031 w 210727"/>
              <a:gd name="connsiteY6" fmla="*/ 80883 h 131204"/>
              <a:gd name="connsiteX7" fmla="*/ 187557 w 210727"/>
              <a:gd name="connsiteY7" fmla="*/ 118205 h 131204"/>
              <a:gd name="connsiteX8" fmla="*/ 210727 w 210727"/>
              <a:gd name="connsiteY8" fmla="*/ 131194 h 131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727" h="131204">
                <a:moveTo>
                  <a:pt x="0" y="13929"/>
                </a:moveTo>
                <a:lnTo>
                  <a:pt x="32742" y="877"/>
                </a:lnTo>
                <a:lnTo>
                  <a:pt x="55881" y="8972"/>
                </a:lnTo>
                <a:lnTo>
                  <a:pt x="76868" y="0"/>
                </a:lnTo>
                <a:cubicBezTo>
                  <a:pt x="86505" y="1768"/>
                  <a:pt x="125351" y="38266"/>
                  <a:pt x="129598" y="37745"/>
                </a:cubicBezTo>
                <a:cubicBezTo>
                  <a:pt x="133845" y="37224"/>
                  <a:pt x="103109" y="-3123"/>
                  <a:pt x="109163" y="8229"/>
                </a:cubicBezTo>
                <a:cubicBezTo>
                  <a:pt x="115217" y="19581"/>
                  <a:pt x="132779" y="64544"/>
                  <a:pt x="150031" y="80883"/>
                </a:cubicBezTo>
                <a:cubicBezTo>
                  <a:pt x="171530" y="98215"/>
                  <a:pt x="179387" y="111326"/>
                  <a:pt x="187557" y="118205"/>
                </a:cubicBezTo>
                <a:cubicBezTo>
                  <a:pt x="195476" y="124833"/>
                  <a:pt x="210568" y="131508"/>
                  <a:pt x="210727" y="131194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480" name="フリーフォーム 699">
            <a:extLst>
              <a:ext uri="{FF2B5EF4-FFF2-40B4-BE49-F238E27FC236}">
                <a16:creationId xmlns:a16="http://schemas.microsoft.com/office/drawing/2014/main" id="{09E2863D-9408-4DF3-8C7C-ADA247A84AE0}"/>
              </a:ext>
            </a:extLst>
          </p:cNvPr>
          <p:cNvSpPr/>
          <p:nvPr/>
        </p:nvSpPr>
        <p:spPr>
          <a:xfrm>
            <a:off x="4820188" y="7494588"/>
            <a:ext cx="219075" cy="481012"/>
          </a:xfrm>
          <a:custGeom>
            <a:avLst/>
            <a:gdLst>
              <a:gd name="connsiteX0" fmla="*/ 304800 w 304800"/>
              <a:gd name="connsiteY0" fmla="*/ 666750 h 666750"/>
              <a:gd name="connsiteX1" fmla="*/ 285750 w 304800"/>
              <a:gd name="connsiteY1" fmla="*/ 597694 h 666750"/>
              <a:gd name="connsiteX2" fmla="*/ 297656 w 304800"/>
              <a:gd name="connsiteY2" fmla="*/ 566738 h 666750"/>
              <a:gd name="connsiteX3" fmla="*/ 261938 w 304800"/>
              <a:gd name="connsiteY3" fmla="*/ 538163 h 666750"/>
              <a:gd name="connsiteX4" fmla="*/ 261938 w 304800"/>
              <a:gd name="connsiteY4" fmla="*/ 497682 h 666750"/>
              <a:gd name="connsiteX5" fmla="*/ 226219 w 304800"/>
              <a:gd name="connsiteY5" fmla="*/ 481013 h 666750"/>
              <a:gd name="connsiteX6" fmla="*/ 204788 w 304800"/>
              <a:gd name="connsiteY6" fmla="*/ 442913 h 666750"/>
              <a:gd name="connsiteX7" fmla="*/ 180975 w 304800"/>
              <a:gd name="connsiteY7" fmla="*/ 440532 h 666750"/>
              <a:gd name="connsiteX8" fmla="*/ 161925 w 304800"/>
              <a:gd name="connsiteY8" fmla="*/ 438150 h 666750"/>
              <a:gd name="connsiteX9" fmla="*/ 152400 w 304800"/>
              <a:gd name="connsiteY9" fmla="*/ 421482 h 666750"/>
              <a:gd name="connsiteX10" fmla="*/ 147638 w 304800"/>
              <a:gd name="connsiteY10" fmla="*/ 397669 h 666750"/>
              <a:gd name="connsiteX11" fmla="*/ 135731 w 304800"/>
              <a:gd name="connsiteY11" fmla="*/ 371475 h 666750"/>
              <a:gd name="connsiteX12" fmla="*/ 123825 w 304800"/>
              <a:gd name="connsiteY12" fmla="*/ 371475 h 666750"/>
              <a:gd name="connsiteX13" fmla="*/ 97631 w 304800"/>
              <a:gd name="connsiteY13" fmla="*/ 364332 h 666750"/>
              <a:gd name="connsiteX14" fmla="*/ 80963 w 304800"/>
              <a:gd name="connsiteY14" fmla="*/ 350044 h 666750"/>
              <a:gd name="connsiteX15" fmla="*/ 54769 w 304800"/>
              <a:gd name="connsiteY15" fmla="*/ 309563 h 666750"/>
              <a:gd name="connsiteX16" fmla="*/ 38100 w 304800"/>
              <a:gd name="connsiteY16" fmla="*/ 288132 h 666750"/>
              <a:gd name="connsiteX17" fmla="*/ 19050 w 304800"/>
              <a:gd name="connsiteY17" fmla="*/ 245269 h 666750"/>
              <a:gd name="connsiteX18" fmla="*/ 19050 w 304800"/>
              <a:gd name="connsiteY18" fmla="*/ 209550 h 666750"/>
              <a:gd name="connsiteX19" fmla="*/ 2381 w 304800"/>
              <a:gd name="connsiteY19" fmla="*/ 176213 h 666750"/>
              <a:gd name="connsiteX20" fmla="*/ 0 w 304800"/>
              <a:gd name="connsiteY20" fmla="*/ 154782 h 666750"/>
              <a:gd name="connsiteX21" fmla="*/ 9525 w 304800"/>
              <a:gd name="connsiteY21" fmla="*/ 142875 h 666750"/>
              <a:gd name="connsiteX22" fmla="*/ 38100 w 304800"/>
              <a:gd name="connsiteY22" fmla="*/ 140494 h 666750"/>
              <a:gd name="connsiteX23" fmla="*/ 64294 w 304800"/>
              <a:gd name="connsiteY23" fmla="*/ 128588 h 666750"/>
              <a:gd name="connsiteX24" fmla="*/ 52388 w 304800"/>
              <a:gd name="connsiteY24" fmla="*/ 97632 h 666750"/>
              <a:gd name="connsiteX25" fmla="*/ 64294 w 304800"/>
              <a:gd name="connsiteY25" fmla="*/ 90488 h 666750"/>
              <a:gd name="connsiteX26" fmla="*/ 54769 w 304800"/>
              <a:gd name="connsiteY26" fmla="*/ 64294 h 666750"/>
              <a:gd name="connsiteX27" fmla="*/ 64294 w 304800"/>
              <a:gd name="connsiteY27" fmla="*/ 42863 h 666750"/>
              <a:gd name="connsiteX28" fmla="*/ 85725 w 304800"/>
              <a:gd name="connsiteY28" fmla="*/ 33338 h 666750"/>
              <a:gd name="connsiteX29" fmla="*/ 78581 w 304800"/>
              <a:gd name="connsiteY29" fmla="*/ 0 h 666750"/>
              <a:gd name="connsiteX0" fmla="*/ 304800 w 304800"/>
              <a:gd name="connsiteY0" fmla="*/ 666750 h 666750"/>
              <a:gd name="connsiteX1" fmla="*/ 285750 w 304800"/>
              <a:gd name="connsiteY1" fmla="*/ 597694 h 666750"/>
              <a:gd name="connsiteX2" fmla="*/ 297656 w 304800"/>
              <a:gd name="connsiteY2" fmla="*/ 566738 h 666750"/>
              <a:gd name="connsiteX3" fmla="*/ 283369 w 304800"/>
              <a:gd name="connsiteY3" fmla="*/ 557213 h 666750"/>
              <a:gd name="connsiteX4" fmla="*/ 261938 w 304800"/>
              <a:gd name="connsiteY4" fmla="*/ 538163 h 666750"/>
              <a:gd name="connsiteX5" fmla="*/ 261938 w 304800"/>
              <a:gd name="connsiteY5" fmla="*/ 497682 h 666750"/>
              <a:gd name="connsiteX6" fmla="*/ 226219 w 304800"/>
              <a:gd name="connsiteY6" fmla="*/ 481013 h 666750"/>
              <a:gd name="connsiteX7" fmla="*/ 204788 w 304800"/>
              <a:gd name="connsiteY7" fmla="*/ 442913 h 666750"/>
              <a:gd name="connsiteX8" fmla="*/ 180975 w 304800"/>
              <a:gd name="connsiteY8" fmla="*/ 440532 h 666750"/>
              <a:gd name="connsiteX9" fmla="*/ 161925 w 304800"/>
              <a:gd name="connsiteY9" fmla="*/ 438150 h 666750"/>
              <a:gd name="connsiteX10" fmla="*/ 152400 w 304800"/>
              <a:gd name="connsiteY10" fmla="*/ 421482 h 666750"/>
              <a:gd name="connsiteX11" fmla="*/ 147638 w 304800"/>
              <a:gd name="connsiteY11" fmla="*/ 397669 h 666750"/>
              <a:gd name="connsiteX12" fmla="*/ 135731 w 304800"/>
              <a:gd name="connsiteY12" fmla="*/ 371475 h 666750"/>
              <a:gd name="connsiteX13" fmla="*/ 123825 w 304800"/>
              <a:gd name="connsiteY13" fmla="*/ 371475 h 666750"/>
              <a:gd name="connsiteX14" fmla="*/ 97631 w 304800"/>
              <a:gd name="connsiteY14" fmla="*/ 364332 h 666750"/>
              <a:gd name="connsiteX15" fmla="*/ 80963 w 304800"/>
              <a:gd name="connsiteY15" fmla="*/ 350044 h 666750"/>
              <a:gd name="connsiteX16" fmla="*/ 54769 w 304800"/>
              <a:gd name="connsiteY16" fmla="*/ 309563 h 666750"/>
              <a:gd name="connsiteX17" fmla="*/ 38100 w 304800"/>
              <a:gd name="connsiteY17" fmla="*/ 288132 h 666750"/>
              <a:gd name="connsiteX18" fmla="*/ 19050 w 304800"/>
              <a:gd name="connsiteY18" fmla="*/ 245269 h 666750"/>
              <a:gd name="connsiteX19" fmla="*/ 19050 w 304800"/>
              <a:gd name="connsiteY19" fmla="*/ 209550 h 666750"/>
              <a:gd name="connsiteX20" fmla="*/ 2381 w 304800"/>
              <a:gd name="connsiteY20" fmla="*/ 176213 h 666750"/>
              <a:gd name="connsiteX21" fmla="*/ 0 w 304800"/>
              <a:gd name="connsiteY21" fmla="*/ 154782 h 666750"/>
              <a:gd name="connsiteX22" fmla="*/ 9525 w 304800"/>
              <a:gd name="connsiteY22" fmla="*/ 142875 h 666750"/>
              <a:gd name="connsiteX23" fmla="*/ 38100 w 304800"/>
              <a:gd name="connsiteY23" fmla="*/ 140494 h 666750"/>
              <a:gd name="connsiteX24" fmla="*/ 64294 w 304800"/>
              <a:gd name="connsiteY24" fmla="*/ 128588 h 666750"/>
              <a:gd name="connsiteX25" fmla="*/ 52388 w 304800"/>
              <a:gd name="connsiteY25" fmla="*/ 97632 h 666750"/>
              <a:gd name="connsiteX26" fmla="*/ 64294 w 304800"/>
              <a:gd name="connsiteY26" fmla="*/ 90488 h 666750"/>
              <a:gd name="connsiteX27" fmla="*/ 54769 w 304800"/>
              <a:gd name="connsiteY27" fmla="*/ 64294 h 666750"/>
              <a:gd name="connsiteX28" fmla="*/ 64294 w 304800"/>
              <a:gd name="connsiteY28" fmla="*/ 42863 h 666750"/>
              <a:gd name="connsiteX29" fmla="*/ 85725 w 304800"/>
              <a:gd name="connsiteY29" fmla="*/ 33338 h 666750"/>
              <a:gd name="connsiteX30" fmla="*/ 78581 w 304800"/>
              <a:gd name="connsiteY30" fmla="*/ 0 h 666750"/>
              <a:gd name="connsiteX0" fmla="*/ 304800 w 304800"/>
              <a:gd name="connsiteY0" fmla="*/ 666750 h 666750"/>
              <a:gd name="connsiteX1" fmla="*/ 285750 w 304800"/>
              <a:gd name="connsiteY1" fmla="*/ 597694 h 666750"/>
              <a:gd name="connsiteX2" fmla="*/ 292893 w 304800"/>
              <a:gd name="connsiteY2" fmla="*/ 573882 h 666750"/>
              <a:gd name="connsiteX3" fmla="*/ 283369 w 304800"/>
              <a:gd name="connsiteY3" fmla="*/ 557213 h 666750"/>
              <a:gd name="connsiteX4" fmla="*/ 261938 w 304800"/>
              <a:gd name="connsiteY4" fmla="*/ 538163 h 666750"/>
              <a:gd name="connsiteX5" fmla="*/ 261938 w 304800"/>
              <a:gd name="connsiteY5" fmla="*/ 497682 h 666750"/>
              <a:gd name="connsiteX6" fmla="*/ 226219 w 304800"/>
              <a:gd name="connsiteY6" fmla="*/ 481013 h 666750"/>
              <a:gd name="connsiteX7" fmla="*/ 204788 w 304800"/>
              <a:gd name="connsiteY7" fmla="*/ 442913 h 666750"/>
              <a:gd name="connsiteX8" fmla="*/ 180975 w 304800"/>
              <a:gd name="connsiteY8" fmla="*/ 440532 h 666750"/>
              <a:gd name="connsiteX9" fmla="*/ 161925 w 304800"/>
              <a:gd name="connsiteY9" fmla="*/ 438150 h 666750"/>
              <a:gd name="connsiteX10" fmla="*/ 152400 w 304800"/>
              <a:gd name="connsiteY10" fmla="*/ 421482 h 666750"/>
              <a:gd name="connsiteX11" fmla="*/ 147638 w 304800"/>
              <a:gd name="connsiteY11" fmla="*/ 397669 h 666750"/>
              <a:gd name="connsiteX12" fmla="*/ 135731 w 304800"/>
              <a:gd name="connsiteY12" fmla="*/ 371475 h 666750"/>
              <a:gd name="connsiteX13" fmla="*/ 123825 w 304800"/>
              <a:gd name="connsiteY13" fmla="*/ 371475 h 666750"/>
              <a:gd name="connsiteX14" fmla="*/ 97631 w 304800"/>
              <a:gd name="connsiteY14" fmla="*/ 364332 h 666750"/>
              <a:gd name="connsiteX15" fmla="*/ 80963 w 304800"/>
              <a:gd name="connsiteY15" fmla="*/ 350044 h 666750"/>
              <a:gd name="connsiteX16" fmla="*/ 54769 w 304800"/>
              <a:gd name="connsiteY16" fmla="*/ 309563 h 666750"/>
              <a:gd name="connsiteX17" fmla="*/ 38100 w 304800"/>
              <a:gd name="connsiteY17" fmla="*/ 288132 h 666750"/>
              <a:gd name="connsiteX18" fmla="*/ 19050 w 304800"/>
              <a:gd name="connsiteY18" fmla="*/ 245269 h 666750"/>
              <a:gd name="connsiteX19" fmla="*/ 19050 w 304800"/>
              <a:gd name="connsiteY19" fmla="*/ 209550 h 666750"/>
              <a:gd name="connsiteX20" fmla="*/ 2381 w 304800"/>
              <a:gd name="connsiteY20" fmla="*/ 176213 h 666750"/>
              <a:gd name="connsiteX21" fmla="*/ 0 w 304800"/>
              <a:gd name="connsiteY21" fmla="*/ 154782 h 666750"/>
              <a:gd name="connsiteX22" fmla="*/ 9525 w 304800"/>
              <a:gd name="connsiteY22" fmla="*/ 142875 h 666750"/>
              <a:gd name="connsiteX23" fmla="*/ 38100 w 304800"/>
              <a:gd name="connsiteY23" fmla="*/ 140494 h 666750"/>
              <a:gd name="connsiteX24" fmla="*/ 64294 w 304800"/>
              <a:gd name="connsiteY24" fmla="*/ 128588 h 666750"/>
              <a:gd name="connsiteX25" fmla="*/ 52388 w 304800"/>
              <a:gd name="connsiteY25" fmla="*/ 97632 h 666750"/>
              <a:gd name="connsiteX26" fmla="*/ 64294 w 304800"/>
              <a:gd name="connsiteY26" fmla="*/ 90488 h 666750"/>
              <a:gd name="connsiteX27" fmla="*/ 54769 w 304800"/>
              <a:gd name="connsiteY27" fmla="*/ 64294 h 666750"/>
              <a:gd name="connsiteX28" fmla="*/ 64294 w 304800"/>
              <a:gd name="connsiteY28" fmla="*/ 42863 h 666750"/>
              <a:gd name="connsiteX29" fmla="*/ 85725 w 304800"/>
              <a:gd name="connsiteY29" fmla="*/ 33338 h 666750"/>
              <a:gd name="connsiteX30" fmla="*/ 78581 w 304800"/>
              <a:gd name="connsiteY30" fmla="*/ 0 h 666750"/>
              <a:gd name="connsiteX0" fmla="*/ 304800 w 304800"/>
              <a:gd name="connsiteY0" fmla="*/ 666750 h 666750"/>
              <a:gd name="connsiteX1" fmla="*/ 285750 w 304800"/>
              <a:gd name="connsiteY1" fmla="*/ 597694 h 666750"/>
              <a:gd name="connsiteX2" fmla="*/ 292893 w 304800"/>
              <a:gd name="connsiteY2" fmla="*/ 573882 h 666750"/>
              <a:gd name="connsiteX3" fmla="*/ 283369 w 304800"/>
              <a:gd name="connsiteY3" fmla="*/ 557213 h 666750"/>
              <a:gd name="connsiteX4" fmla="*/ 261938 w 304800"/>
              <a:gd name="connsiteY4" fmla="*/ 538163 h 666750"/>
              <a:gd name="connsiteX5" fmla="*/ 261938 w 304800"/>
              <a:gd name="connsiteY5" fmla="*/ 497682 h 666750"/>
              <a:gd name="connsiteX6" fmla="*/ 247650 w 304800"/>
              <a:gd name="connsiteY6" fmla="*/ 488157 h 666750"/>
              <a:gd name="connsiteX7" fmla="*/ 226219 w 304800"/>
              <a:gd name="connsiteY7" fmla="*/ 481013 h 666750"/>
              <a:gd name="connsiteX8" fmla="*/ 204788 w 304800"/>
              <a:gd name="connsiteY8" fmla="*/ 442913 h 666750"/>
              <a:gd name="connsiteX9" fmla="*/ 180975 w 304800"/>
              <a:gd name="connsiteY9" fmla="*/ 440532 h 666750"/>
              <a:gd name="connsiteX10" fmla="*/ 161925 w 304800"/>
              <a:gd name="connsiteY10" fmla="*/ 438150 h 666750"/>
              <a:gd name="connsiteX11" fmla="*/ 152400 w 304800"/>
              <a:gd name="connsiteY11" fmla="*/ 421482 h 666750"/>
              <a:gd name="connsiteX12" fmla="*/ 147638 w 304800"/>
              <a:gd name="connsiteY12" fmla="*/ 397669 h 666750"/>
              <a:gd name="connsiteX13" fmla="*/ 135731 w 304800"/>
              <a:gd name="connsiteY13" fmla="*/ 371475 h 666750"/>
              <a:gd name="connsiteX14" fmla="*/ 123825 w 304800"/>
              <a:gd name="connsiteY14" fmla="*/ 371475 h 666750"/>
              <a:gd name="connsiteX15" fmla="*/ 97631 w 304800"/>
              <a:gd name="connsiteY15" fmla="*/ 364332 h 666750"/>
              <a:gd name="connsiteX16" fmla="*/ 80963 w 304800"/>
              <a:gd name="connsiteY16" fmla="*/ 350044 h 666750"/>
              <a:gd name="connsiteX17" fmla="*/ 54769 w 304800"/>
              <a:gd name="connsiteY17" fmla="*/ 309563 h 666750"/>
              <a:gd name="connsiteX18" fmla="*/ 38100 w 304800"/>
              <a:gd name="connsiteY18" fmla="*/ 288132 h 666750"/>
              <a:gd name="connsiteX19" fmla="*/ 19050 w 304800"/>
              <a:gd name="connsiteY19" fmla="*/ 245269 h 666750"/>
              <a:gd name="connsiteX20" fmla="*/ 19050 w 304800"/>
              <a:gd name="connsiteY20" fmla="*/ 209550 h 666750"/>
              <a:gd name="connsiteX21" fmla="*/ 2381 w 304800"/>
              <a:gd name="connsiteY21" fmla="*/ 176213 h 666750"/>
              <a:gd name="connsiteX22" fmla="*/ 0 w 304800"/>
              <a:gd name="connsiteY22" fmla="*/ 154782 h 666750"/>
              <a:gd name="connsiteX23" fmla="*/ 9525 w 304800"/>
              <a:gd name="connsiteY23" fmla="*/ 142875 h 666750"/>
              <a:gd name="connsiteX24" fmla="*/ 38100 w 304800"/>
              <a:gd name="connsiteY24" fmla="*/ 140494 h 666750"/>
              <a:gd name="connsiteX25" fmla="*/ 64294 w 304800"/>
              <a:gd name="connsiteY25" fmla="*/ 128588 h 666750"/>
              <a:gd name="connsiteX26" fmla="*/ 52388 w 304800"/>
              <a:gd name="connsiteY26" fmla="*/ 97632 h 666750"/>
              <a:gd name="connsiteX27" fmla="*/ 64294 w 304800"/>
              <a:gd name="connsiteY27" fmla="*/ 90488 h 666750"/>
              <a:gd name="connsiteX28" fmla="*/ 54769 w 304800"/>
              <a:gd name="connsiteY28" fmla="*/ 64294 h 666750"/>
              <a:gd name="connsiteX29" fmla="*/ 64294 w 304800"/>
              <a:gd name="connsiteY29" fmla="*/ 42863 h 666750"/>
              <a:gd name="connsiteX30" fmla="*/ 85725 w 304800"/>
              <a:gd name="connsiteY30" fmla="*/ 33338 h 666750"/>
              <a:gd name="connsiteX31" fmla="*/ 78581 w 304800"/>
              <a:gd name="connsiteY31" fmla="*/ 0 h 666750"/>
              <a:gd name="connsiteX0" fmla="*/ 304800 w 304800"/>
              <a:gd name="connsiteY0" fmla="*/ 666750 h 666750"/>
              <a:gd name="connsiteX1" fmla="*/ 285750 w 304800"/>
              <a:gd name="connsiteY1" fmla="*/ 597694 h 666750"/>
              <a:gd name="connsiteX2" fmla="*/ 292893 w 304800"/>
              <a:gd name="connsiteY2" fmla="*/ 573882 h 666750"/>
              <a:gd name="connsiteX3" fmla="*/ 283369 w 304800"/>
              <a:gd name="connsiteY3" fmla="*/ 557213 h 666750"/>
              <a:gd name="connsiteX4" fmla="*/ 261938 w 304800"/>
              <a:gd name="connsiteY4" fmla="*/ 538163 h 666750"/>
              <a:gd name="connsiteX5" fmla="*/ 261938 w 304800"/>
              <a:gd name="connsiteY5" fmla="*/ 504826 h 666750"/>
              <a:gd name="connsiteX6" fmla="*/ 247650 w 304800"/>
              <a:gd name="connsiteY6" fmla="*/ 488157 h 666750"/>
              <a:gd name="connsiteX7" fmla="*/ 226219 w 304800"/>
              <a:gd name="connsiteY7" fmla="*/ 481013 h 666750"/>
              <a:gd name="connsiteX8" fmla="*/ 204788 w 304800"/>
              <a:gd name="connsiteY8" fmla="*/ 442913 h 666750"/>
              <a:gd name="connsiteX9" fmla="*/ 180975 w 304800"/>
              <a:gd name="connsiteY9" fmla="*/ 440532 h 666750"/>
              <a:gd name="connsiteX10" fmla="*/ 161925 w 304800"/>
              <a:gd name="connsiteY10" fmla="*/ 438150 h 666750"/>
              <a:gd name="connsiteX11" fmla="*/ 152400 w 304800"/>
              <a:gd name="connsiteY11" fmla="*/ 421482 h 666750"/>
              <a:gd name="connsiteX12" fmla="*/ 147638 w 304800"/>
              <a:gd name="connsiteY12" fmla="*/ 397669 h 666750"/>
              <a:gd name="connsiteX13" fmla="*/ 135731 w 304800"/>
              <a:gd name="connsiteY13" fmla="*/ 371475 h 666750"/>
              <a:gd name="connsiteX14" fmla="*/ 123825 w 304800"/>
              <a:gd name="connsiteY14" fmla="*/ 371475 h 666750"/>
              <a:gd name="connsiteX15" fmla="*/ 97631 w 304800"/>
              <a:gd name="connsiteY15" fmla="*/ 364332 h 666750"/>
              <a:gd name="connsiteX16" fmla="*/ 80963 w 304800"/>
              <a:gd name="connsiteY16" fmla="*/ 350044 h 666750"/>
              <a:gd name="connsiteX17" fmla="*/ 54769 w 304800"/>
              <a:gd name="connsiteY17" fmla="*/ 309563 h 666750"/>
              <a:gd name="connsiteX18" fmla="*/ 38100 w 304800"/>
              <a:gd name="connsiteY18" fmla="*/ 288132 h 666750"/>
              <a:gd name="connsiteX19" fmla="*/ 19050 w 304800"/>
              <a:gd name="connsiteY19" fmla="*/ 245269 h 666750"/>
              <a:gd name="connsiteX20" fmla="*/ 19050 w 304800"/>
              <a:gd name="connsiteY20" fmla="*/ 209550 h 666750"/>
              <a:gd name="connsiteX21" fmla="*/ 2381 w 304800"/>
              <a:gd name="connsiteY21" fmla="*/ 176213 h 666750"/>
              <a:gd name="connsiteX22" fmla="*/ 0 w 304800"/>
              <a:gd name="connsiteY22" fmla="*/ 154782 h 666750"/>
              <a:gd name="connsiteX23" fmla="*/ 9525 w 304800"/>
              <a:gd name="connsiteY23" fmla="*/ 142875 h 666750"/>
              <a:gd name="connsiteX24" fmla="*/ 38100 w 304800"/>
              <a:gd name="connsiteY24" fmla="*/ 140494 h 666750"/>
              <a:gd name="connsiteX25" fmla="*/ 64294 w 304800"/>
              <a:gd name="connsiteY25" fmla="*/ 128588 h 666750"/>
              <a:gd name="connsiteX26" fmla="*/ 52388 w 304800"/>
              <a:gd name="connsiteY26" fmla="*/ 97632 h 666750"/>
              <a:gd name="connsiteX27" fmla="*/ 64294 w 304800"/>
              <a:gd name="connsiteY27" fmla="*/ 90488 h 666750"/>
              <a:gd name="connsiteX28" fmla="*/ 54769 w 304800"/>
              <a:gd name="connsiteY28" fmla="*/ 64294 h 666750"/>
              <a:gd name="connsiteX29" fmla="*/ 64294 w 304800"/>
              <a:gd name="connsiteY29" fmla="*/ 42863 h 666750"/>
              <a:gd name="connsiteX30" fmla="*/ 85725 w 304800"/>
              <a:gd name="connsiteY30" fmla="*/ 33338 h 666750"/>
              <a:gd name="connsiteX31" fmla="*/ 78581 w 304800"/>
              <a:gd name="connsiteY31" fmla="*/ 0 h 666750"/>
              <a:gd name="connsiteX0" fmla="*/ 304800 w 304800"/>
              <a:gd name="connsiteY0" fmla="*/ 666750 h 666750"/>
              <a:gd name="connsiteX1" fmla="*/ 285750 w 304800"/>
              <a:gd name="connsiteY1" fmla="*/ 597694 h 666750"/>
              <a:gd name="connsiteX2" fmla="*/ 292893 w 304800"/>
              <a:gd name="connsiteY2" fmla="*/ 573882 h 666750"/>
              <a:gd name="connsiteX3" fmla="*/ 283369 w 304800"/>
              <a:gd name="connsiteY3" fmla="*/ 557213 h 666750"/>
              <a:gd name="connsiteX4" fmla="*/ 261938 w 304800"/>
              <a:gd name="connsiteY4" fmla="*/ 538163 h 666750"/>
              <a:gd name="connsiteX5" fmla="*/ 261938 w 304800"/>
              <a:gd name="connsiteY5" fmla="*/ 504826 h 666750"/>
              <a:gd name="connsiteX6" fmla="*/ 247650 w 304800"/>
              <a:gd name="connsiteY6" fmla="*/ 488157 h 666750"/>
              <a:gd name="connsiteX7" fmla="*/ 226219 w 304800"/>
              <a:gd name="connsiteY7" fmla="*/ 481013 h 666750"/>
              <a:gd name="connsiteX8" fmla="*/ 204788 w 304800"/>
              <a:gd name="connsiteY8" fmla="*/ 442913 h 666750"/>
              <a:gd name="connsiteX9" fmla="*/ 214313 w 304800"/>
              <a:gd name="connsiteY9" fmla="*/ 457200 h 666750"/>
              <a:gd name="connsiteX10" fmla="*/ 180975 w 304800"/>
              <a:gd name="connsiteY10" fmla="*/ 440532 h 666750"/>
              <a:gd name="connsiteX11" fmla="*/ 161925 w 304800"/>
              <a:gd name="connsiteY11" fmla="*/ 438150 h 666750"/>
              <a:gd name="connsiteX12" fmla="*/ 152400 w 304800"/>
              <a:gd name="connsiteY12" fmla="*/ 421482 h 666750"/>
              <a:gd name="connsiteX13" fmla="*/ 147638 w 304800"/>
              <a:gd name="connsiteY13" fmla="*/ 397669 h 666750"/>
              <a:gd name="connsiteX14" fmla="*/ 135731 w 304800"/>
              <a:gd name="connsiteY14" fmla="*/ 371475 h 666750"/>
              <a:gd name="connsiteX15" fmla="*/ 123825 w 304800"/>
              <a:gd name="connsiteY15" fmla="*/ 371475 h 666750"/>
              <a:gd name="connsiteX16" fmla="*/ 97631 w 304800"/>
              <a:gd name="connsiteY16" fmla="*/ 364332 h 666750"/>
              <a:gd name="connsiteX17" fmla="*/ 80963 w 304800"/>
              <a:gd name="connsiteY17" fmla="*/ 350044 h 666750"/>
              <a:gd name="connsiteX18" fmla="*/ 54769 w 304800"/>
              <a:gd name="connsiteY18" fmla="*/ 309563 h 666750"/>
              <a:gd name="connsiteX19" fmla="*/ 38100 w 304800"/>
              <a:gd name="connsiteY19" fmla="*/ 288132 h 666750"/>
              <a:gd name="connsiteX20" fmla="*/ 19050 w 304800"/>
              <a:gd name="connsiteY20" fmla="*/ 245269 h 666750"/>
              <a:gd name="connsiteX21" fmla="*/ 19050 w 304800"/>
              <a:gd name="connsiteY21" fmla="*/ 209550 h 666750"/>
              <a:gd name="connsiteX22" fmla="*/ 2381 w 304800"/>
              <a:gd name="connsiteY22" fmla="*/ 176213 h 666750"/>
              <a:gd name="connsiteX23" fmla="*/ 0 w 304800"/>
              <a:gd name="connsiteY23" fmla="*/ 154782 h 666750"/>
              <a:gd name="connsiteX24" fmla="*/ 9525 w 304800"/>
              <a:gd name="connsiteY24" fmla="*/ 142875 h 666750"/>
              <a:gd name="connsiteX25" fmla="*/ 38100 w 304800"/>
              <a:gd name="connsiteY25" fmla="*/ 140494 h 666750"/>
              <a:gd name="connsiteX26" fmla="*/ 64294 w 304800"/>
              <a:gd name="connsiteY26" fmla="*/ 128588 h 666750"/>
              <a:gd name="connsiteX27" fmla="*/ 52388 w 304800"/>
              <a:gd name="connsiteY27" fmla="*/ 97632 h 666750"/>
              <a:gd name="connsiteX28" fmla="*/ 64294 w 304800"/>
              <a:gd name="connsiteY28" fmla="*/ 90488 h 666750"/>
              <a:gd name="connsiteX29" fmla="*/ 54769 w 304800"/>
              <a:gd name="connsiteY29" fmla="*/ 64294 h 666750"/>
              <a:gd name="connsiteX30" fmla="*/ 64294 w 304800"/>
              <a:gd name="connsiteY30" fmla="*/ 42863 h 666750"/>
              <a:gd name="connsiteX31" fmla="*/ 85725 w 304800"/>
              <a:gd name="connsiteY31" fmla="*/ 33338 h 666750"/>
              <a:gd name="connsiteX32" fmla="*/ 78581 w 304800"/>
              <a:gd name="connsiteY32" fmla="*/ 0 h 666750"/>
              <a:gd name="connsiteX0" fmla="*/ 304800 w 304800"/>
              <a:gd name="connsiteY0" fmla="*/ 666750 h 666750"/>
              <a:gd name="connsiteX1" fmla="*/ 285750 w 304800"/>
              <a:gd name="connsiteY1" fmla="*/ 597694 h 666750"/>
              <a:gd name="connsiteX2" fmla="*/ 292893 w 304800"/>
              <a:gd name="connsiteY2" fmla="*/ 573882 h 666750"/>
              <a:gd name="connsiteX3" fmla="*/ 283369 w 304800"/>
              <a:gd name="connsiteY3" fmla="*/ 557213 h 666750"/>
              <a:gd name="connsiteX4" fmla="*/ 261938 w 304800"/>
              <a:gd name="connsiteY4" fmla="*/ 538163 h 666750"/>
              <a:gd name="connsiteX5" fmla="*/ 261938 w 304800"/>
              <a:gd name="connsiteY5" fmla="*/ 504826 h 666750"/>
              <a:gd name="connsiteX6" fmla="*/ 247650 w 304800"/>
              <a:gd name="connsiteY6" fmla="*/ 488157 h 666750"/>
              <a:gd name="connsiteX7" fmla="*/ 226219 w 304800"/>
              <a:gd name="connsiteY7" fmla="*/ 481013 h 666750"/>
              <a:gd name="connsiteX8" fmla="*/ 204788 w 304800"/>
              <a:gd name="connsiteY8" fmla="*/ 442913 h 666750"/>
              <a:gd name="connsiteX9" fmla="*/ 250031 w 304800"/>
              <a:gd name="connsiteY9" fmla="*/ 397669 h 666750"/>
              <a:gd name="connsiteX10" fmla="*/ 180975 w 304800"/>
              <a:gd name="connsiteY10" fmla="*/ 440532 h 666750"/>
              <a:gd name="connsiteX11" fmla="*/ 161925 w 304800"/>
              <a:gd name="connsiteY11" fmla="*/ 438150 h 666750"/>
              <a:gd name="connsiteX12" fmla="*/ 152400 w 304800"/>
              <a:gd name="connsiteY12" fmla="*/ 421482 h 666750"/>
              <a:gd name="connsiteX13" fmla="*/ 147638 w 304800"/>
              <a:gd name="connsiteY13" fmla="*/ 397669 h 666750"/>
              <a:gd name="connsiteX14" fmla="*/ 135731 w 304800"/>
              <a:gd name="connsiteY14" fmla="*/ 371475 h 666750"/>
              <a:gd name="connsiteX15" fmla="*/ 123825 w 304800"/>
              <a:gd name="connsiteY15" fmla="*/ 371475 h 666750"/>
              <a:gd name="connsiteX16" fmla="*/ 97631 w 304800"/>
              <a:gd name="connsiteY16" fmla="*/ 364332 h 666750"/>
              <a:gd name="connsiteX17" fmla="*/ 80963 w 304800"/>
              <a:gd name="connsiteY17" fmla="*/ 350044 h 666750"/>
              <a:gd name="connsiteX18" fmla="*/ 54769 w 304800"/>
              <a:gd name="connsiteY18" fmla="*/ 309563 h 666750"/>
              <a:gd name="connsiteX19" fmla="*/ 38100 w 304800"/>
              <a:gd name="connsiteY19" fmla="*/ 288132 h 666750"/>
              <a:gd name="connsiteX20" fmla="*/ 19050 w 304800"/>
              <a:gd name="connsiteY20" fmla="*/ 245269 h 666750"/>
              <a:gd name="connsiteX21" fmla="*/ 19050 w 304800"/>
              <a:gd name="connsiteY21" fmla="*/ 209550 h 666750"/>
              <a:gd name="connsiteX22" fmla="*/ 2381 w 304800"/>
              <a:gd name="connsiteY22" fmla="*/ 176213 h 666750"/>
              <a:gd name="connsiteX23" fmla="*/ 0 w 304800"/>
              <a:gd name="connsiteY23" fmla="*/ 154782 h 666750"/>
              <a:gd name="connsiteX24" fmla="*/ 9525 w 304800"/>
              <a:gd name="connsiteY24" fmla="*/ 142875 h 666750"/>
              <a:gd name="connsiteX25" fmla="*/ 38100 w 304800"/>
              <a:gd name="connsiteY25" fmla="*/ 140494 h 666750"/>
              <a:gd name="connsiteX26" fmla="*/ 64294 w 304800"/>
              <a:gd name="connsiteY26" fmla="*/ 128588 h 666750"/>
              <a:gd name="connsiteX27" fmla="*/ 52388 w 304800"/>
              <a:gd name="connsiteY27" fmla="*/ 97632 h 666750"/>
              <a:gd name="connsiteX28" fmla="*/ 64294 w 304800"/>
              <a:gd name="connsiteY28" fmla="*/ 90488 h 666750"/>
              <a:gd name="connsiteX29" fmla="*/ 54769 w 304800"/>
              <a:gd name="connsiteY29" fmla="*/ 64294 h 666750"/>
              <a:gd name="connsiteX30" fmla="*/ 64294 w 304800"/>
              <a:gd name="connsiteY30" fmla="*/ 42863 h 666750"/>
              <a:gd name="connsiteX31" fmla="*/ 85725 w 304800"/>
              <a:gd name="connsiteY31" fmla="*/ 33338 h 666750"/>
              <a:gd name="connsiteX32" fmla="*/ 78581 w 304800"/>
              <a:gd name="connsiteY32" fmla="*/ 0 h 666750"/>
              <a:gd name="connsiteX0" fmla="*/ 304800 w 304800"/>
              <a:gd name="connsiteY0" fmla="*/ 666750 h 666750"/>
              <a:gd name="connsiteX1" fmla="*/ 285750 w 304800"/>
              <a:gd name="connsiteY1" fmla="*/ 597694 h 666750"/>
              <a:gd name="connsiteX2" fmla="*/ 292893 w 304800"/>
              <a:gd name="connsiteY2" fmla="*/ 573882 h 666750"/>
              <a:gd name="connsiteX3" fmla="*/ 283369 w 304800"/>
              <a:gd name="connsiteY3" fmla="*/ 557213 h 666750"/>
              <a:gd name="connsiteX4" fmla="*/ 261938 w 304800"/>
              <a:gd name="connsiteY4" fmla="*/ 538163 h 666750"/>
              <a:gd name="connsiteX5" fmla="*/ 261938 w 304800"/>
              <a:gd name="connsiteY5" fmla="*/ 504826 h 666750"/>
              <a:gd name="connsiteX6" fmla="*/ 247650 w 304800"/>
              <a:gd name="connsiteY6" fmla="*/ 488157 h 666750"/>
              <a:gd name="connsiteX7" fmla="*/ 226219 w 304800"/>
              <a:gd name="connsiteY7" fmla="*/ 481013 h 666750"/>
              <a:gd name="connsiteX8" fmla="*/ 207169 w 304800"/>
              <a:gd name="connsiteY8" fmla="*/ 459582 h 666750"/>
              <a:gd name="connsiteX9" fmla="*/ 250031 w 304800"/>
              <a:gd name="connsiteY9" fmla="*/ 397669 h 666750"/>
              <a:gd name="connsiteX10" fmla="*/ 180975 w 304800"/>
              <a:gd name="connsiteY10" fmla="*/ 440532 h 666750"/>
              <a:gd name="connsiteX11" fmla="*/ 161925 w 304800"/>
              <a:gd name="connsiteY11" fmla="*/ 438150 h 666750"/>
              <a:gd name="connsiteX12" fmla="*/ 152400 w 304800"/>
              <a:gd name="connsiteY12" fmla="*/ 421482 h 666750"/>
              <a:gd name="connsiteX13" fmla="*/ 147638 w 304800"/>
              <a:gd name="connsiteY13" fmla="*/ 397669 h 666750"/>
              <a:gd name="connsiteX14" fmla="*/ 135731 w 304800"/>
              <a:gd name="connsiteY14" fmla="*/ 371475 h 666750"/>
              <a:gd name="connsiteX15" fmla="*/ 123825 w 304800"/>
              <a:gd name="connsiteY15" fmla="*/ 371475 h 666750"/>
              <a:gd name="connsiteX16" fmla="*/ 97631 w 304800"/>
              <a:gd name="connsiteY16" fmla="*/ 364332 h 666750"/>
              <a:gd name="connsiteX17" fmla="*/ 80963 w 304800"/>
              <a:gd name="connsiteY17" fmla="*/ 350044 h 666750"/>
              <a:gd name="connsiteX18" fmla="*/ 54769 w 304800"/>
              <a:gd name="connsiteY18" fmla="*/ 309563 h 666750"/>
              <a:gd name="connsiteX19" fmla="*/ 38100 w 304800"/>
              <a:gd name="connsiteY19" fmla="*/ 288132 h 666750"/>
              <a:gd name="connsiteX20" fmla="*/ 19050 w 304800"/>
              <a:gd name="connsiteY20" fmla="*/ 245269 h 666750"/>
              <a:gd name="connsiteX21" fmla="*/ 19050 w 304800"/>
              <a:gd name="connsiteY21" fmla="*/ 209550 h 666750"/>
              <a:gd name="connsiteX22" fmla="*/ 2381 w 304800"/>
              <a:gd name="connsiteY22" fmla="*/ 176213 h 666750"/>
              <a:gd name="connsiteX23" fmla="*/ 0 w 304800"/>
              <a:gd name="connsiteY23" fmla="*/ 154782 h 666750"/>
              <a:gd name="connsiteX24" fmla="*/ 9525 w 304800"/>
              <a:gd name="connsiteY24" fmla="*/ 142875 h 666750"/>
              <a:gd name="connsiteX25" fmla="*/ 38100 w 304800"/>
              <a:gd name="connsiteY25" fmla="*/ 140494 h 666750"/>
              <a:gd name="connsiteX26" fmla="*/ 64294 w 304800"/>
              <a:gd name="connsiteY26" fmla="*/ 128588 h 666750"/>
              <a:gd name="connsiteX27" fmla="*/ 52388 w 304800"/>
              <a:gd name="connsiteY27" fmla="*/ 97632 h 666750"/>
              <a:gd name="connsiteX28" fmla="*/ 64294 w 304800"/>
              <a:gd name="connsiteY28" fmla="*/ 90488 h 666750"/>
              <a:gd name="connsiteX29" fmla="*/ 54769 w 304800"/>
              <a:gd name="connsiteY29" fmla="*/ 64294 h 666750"/>
              <a:gd name="connsiteX30" fmla="*/ 64294 w 304800"/>
              <a:gd name="connsiteY30" fmla="*/ 42863 h 666750"/>
              <a:gd name="connsiteX31" fmla="*/ 85725 w 304800"/>
              <a:gd name="connsiteY31" fmla="*/ 33338 h 666750"/>
              <a:gd name="connsiteX32" fmla="*/ 78581 w 304800"/>
              <a:gd name="connsiteY32" fmla="*/ 0 h 666750"/>
              <a:gd name="connsiteX0" fmla="*/ 304800 w 304800"/>
              <a:gd name="connsiteY0" fmla="*/ 666750 h 666750"/>
              <a:gd name="connsiteX1" fmla="*/ 285750 w 304800"/>
              <a:gd name="connsiteY1" fmla="*/ 597694 h 666750"/>
              <a:gd name="connsiteX2" fmla="*/ 292893 w 304800"/>
              <a:gd name="connsiteY2" fmla="*/ 573882 h 666750"/>
              <a:gd name="connsiteX3" fmla="*/ 283369 w 304800"/>
              <a:gd name="connsiteY3" fmla="*/ 557213 h 666750"/>
              <a:gd name="connsiteX4" fmla="*/ 261938 w 304800"/>
              <a:gd name="connsiteY4" fmla="*/ 538163 h 666750"/>
              <a:gd name="connsiteX5" fmla="*/ 261938 w 304800"/>
              <a:gd name="connsiteY5" fmla="*/ 504826 h 666750"/>
              <a:gd name="connsiteX6" fmla="*/ 247650 w 304800"/>
              <a:gd name="connsiteY6" fmla="*/ 488157 h 666750"/>
              <a:gd name="connsiteX7" fmla="*/ 226219 w 304800"/>
              <a:gd name="connsiteY7" fmla="*/ 481013 h 666750"/>
              <a:gd name="connsiteX8" fmla="*/ 207169 w 304800"/>
              <a:gd name="connsiteY8" fmla="*/ 459582 h 666750"/>
              <a:gd name="connsiteX9" fmla="*/ 195262 w 304800"/>
              <a:gd name="connsiteY9" fmla="*/ 435769 h 666750"/>
              <a:gd name="connsiteX10" fmla="*/ 180975 w 304800"/>
              <a:gd name="connsiteY10" fmla="*/ 440532 h 666750"/>
              <a:gd name="connsiteX11" fmla="*/ 161925 w 304800"/>
              <a:gd name="connsiteY11" fmla="*/ 438150 h 666750"/>
              <a:gd name="connsiteX12" fmla="*/ 152400 w 304800"/>
              <a:gd name="connsiteY12" fmla="*/ 421482 h 666750"/>
              <a:gd name="connsiteX13" fmla="*/ 147638 w 304800"/>
              <a:gd name="connsiteY13" fmla="*/ 397669 h 666750"/>
              <a:gd name="connsiteX14" fmla="*/ 135731 w 304800"/>
              <a:gd name="connsiteY14" fmla="*/ 371475 h 666750"/>
              <a:gd name="connsiteX15" fmla="*/ 123825 w 304800"/>
              <a:gd name="connsiteY15" fmla="*/ 371475 h 666750"/>
              <a:gd name="connsiteX16" fmla="*/ 97631 w 304800"/>
              <a:gd name="connsiteY16" fmla="*/ 364332 h 666750"/>
              <a:gd name="connsiteX17" fmla="*/ 80963 w 304800"/>
              <a:gd name="connsiteY17" fmla="*/ 350044 h 666750"/>
              <a:gd name="connsiteX18" fmla="*/ 54769 w 304800"/>
              <a:gd name="connsiteY18" fmla="*/ 309563 h 666750"/>
              <a:gd name="connsiteX19" fmla="*/ 38100 w 304800"/>
              <a:gd name="connsiteY19" fmla="*/ 288132 h 666750"/>
              <a:gd name="connsiteX20" fmla="*/ 19050 w 304800"/>
              <a:gd name="connsiteY20" fmla="*/ 245269 h 666750"/>
              <a:gd name="connsiteX21" fmla="*/ 19050 w 304800"/>
              <a:gd name="connsiteY21" fmla="*/ 209550 h 666750"/>
              <a:gd name="connsiteX22" fmla="*/ 2381 w 304800"/>
              <a:gd name="connsiteY22" fmla="*/ 176213 h 666750"/>
              <a:gd name="connsiteX23" fmla="*/ 0 w 304800"/>
              <a:gd name="connsiteY23" fmla="*/ 154782 h 666750"/>
              <a:gd name="connsiteX24" fmla="*/ 9525 w 304800"/>
              <a:gd name="connsiteY24" fmla="*/ 142875 h 666750"/>
              <a:gd name="connsiteX25" fmla="*/ 38100 w 304800"/>
              <a:gd name="connsiteY25" fmla="*/ 140494 h 666750"/>
              <a:gd name="connsiteX26" fmla="*/ 64294 w 304800"/>
              <a:gd name="connsiteY26" fmla="*/ 128588 h 666750"/>
              <a:gd name="connsiteX27" fmla="*/ 52388 w 304800"/>
              <a:gd name="connsiteY27" fmla="*/ 97632 h 666750"/>
              <a:gd name="connsiteX28" fmla="*/ 64294 w 304800"/>
              <a:gd name="connsiteY28" fmla="*/ 90488 h 666750"/>
              <a:gd name="connsiteX29" fmla="*/ 54769 w 304800"/>
              <a:gd name="connsiteY29" fmla="*/ 64294 h 666750"/>
              <a:gd name="connsiteX30" fmla="*/ 64294 w 304800"/>
              <a:gd name="connsiteY30" fmla="*/ 42863 h 666750"/>
              <a:gd name="connsiteX31" fmla="*/ 85725 w 304800"/>
              <a:gd name="connsiteY31" fmla="*/ 33338 h 666750"/>
              <a:gd name="connsiteX32" fmla="*/ 78581 w 304800"/>
              <a:gd name="connsiteY32" fmla="*/ 0 h 666750"/>
              <a:gd name="connsiteX0" fmla="*/ 304800 w 304800"/>
              <a:gd name="connsiteY0" fmla="*/ 666750 h 666750"/>
              <a:gd name="connsiteX1" fmla="*/ 285750 w 304800"/>
              <a:gd name="connsiteY1" fmla="*/ 597694 h 666750"/>
              <a:gd name="connsiteX2" fmla="*/ 292893 w 304800"/>
              <a:gd name="connsiteY2" fmla="*/ 573882 h 666750"/>
              <a:gd name="connsiteX3" fmla="*/ 283369 w 304800"/>
              <a:gd name="connsiteY3" fmla="*/ 557213 h 666750"/>
              <a:gd name="connsiteX4" fmla="*/ 261938 w 304800"/>
              <a:gd name="connsiteY4" fmla="*/ 538163 h 666750"/>
              <a:gd name="connsiteX5" fmla="*/ 261938 w 304800"/>
              <a:gd name="connsiteY5" fmla="*/ 504826 h 666750"/>
              <a:gd name="connsiteX6" fmla="*/ 247650 w 304800"/>
              <a:gd name="connsiteY6" fmla="*/ 488157 h 666750"/>
              <a:gd name="connsiteX7" fmla="*/ 226219 w 304800"/>
              <a:gd name="connsiteY7" fmla="*/ 481013 h 666750"/>
              <a:gd name="connsiteX8" fmla="*/ 207169 w 304800"/>
              <a:gd name="connsiteY8" fmla="*/ 459582 h 666750"/>
              <a:gd name="connsiteX9" fmla="*/ 195262 w 304800"/>
              <a:gd name="connsiteY9" fmla="*/ 435769 h 666750"/>
              <a:gd name="connsiteX10" fmla="*/ 180975 w 304800"/>
              <a:gd name="connsiteY10" fmla="*/ 440532 h 666750"/>
              <a:gd name="connsiteX11" fmla="*/ 161925 w 304800"/>
              <a:gd name="connsiteY11" fmla="*/ 438150 h 666750"/>
              <a:gd name="connsiteX12" fmla="*/ 152400 w 304800"/>
              <a:gd name="connsiteY12" fmla="*/ 421482 h 666750"/>
              <a:gd name="connsiteX13" fmla="*/ 147638 w 304800"/>
              <a:gd name="connsiteY13" fmla="*/ 397669 h 666750"/>
              <a:gd name="connsiteX14" fmla="*/ 142875 w 304800"/>
              <a:gd name="connsiteY14" fmla="*/ 371475 h 666750"/>
              <a:gd name="connsiteX15" fmla="*/ 123825 w 304800"/>
              <a:gd name="connsiteY15" fmla="*/ 371475 h 666750"/>
              <a:gd name="connsiteX16" fmla="*/ 97631 w 304800"/>
              <a:gd name="connsiteY16" fmla="*/ 364332 h 666750"/>
              <a:gd name="connsiteX17" fmla="*/ 80963 w 304800"/>
              <a:gd name="connsiteY17" fmla="*/ 350044 h 666750"/>
              <a:gd name="connsiteX18" fmla="*/ 54769 w 304800"/>
              <a:gd name="connsiteY18" fmla="*/ 309563 h 666750"/>
              <a:gd name="connsiteX19" fmla="*/ 38100 w 304800"/>
              <a:gd name="connsiteY19" fmla="*/ 288132 h 666750"/>
              <a:gd name="connsiteX20" fmla="*/ 19050 w 304800"/>
              <a:gd name="connsiteY20" fmla="*/ 245269 h 666750"/>
              <a:gd name="connsiteX21" fmla="*/ 19050 w 304800"/>
              <a:gd name="connsiteY21" fmla="*/ 209550 h 666750"/>
              <a:gd name="connsiteX22" fmla="*/ 2381 w 304800"/>
              <a:gd name="connsiteY22" fmla="*/ 176213 h 666750"/>
              <a:gd name="connsiteX23" fmla="*/ 0 w 304800"/>
              <a:gd name="connsiteY23" fmla="*/ 154782 h 666750"/>
              <a:gd name="connsiteX24" fmla="*/ 9525 w 304800"/>
              <a:gd name="connsiteY24" fmla="*/ 142875 h 666750"/>
              <a:gd name="connsiteX25" fmla="*/ 38100 w 304800"/>
              <a:gd name="connsiteY25" fmla="*/ 140494 h 666750"/>
              <a:gd name="connsiteX26" fmla="*/ 64294 w 304800"/>
              <a:gd name="connsiteY26" fmla="*/ 128588 h 666750"/>
              <a:gd name="connsiteX27" fmla="*/ 52388 w 304800"/>
              <a:gd name="connsiteY27" fmla="*/ 97632 h 666750"/>
              <a:gd name="connsiteX28" fmla="*/ 64294 w 304800"/>
              <a:gd name="connsiteY28" fmla="*/ 90488 h 666750"/>
              <a:gd name="connsiteX29" fmla="*/ 54769 w 304800"/>
              <a:gd name="connsiteY29" fmla="*/ 64294 h 666750"/>
              <a:gd name="connsiteX30" fmla="*/ 64294 w 304800"/>
              <a:gd name="connsiteY30" fmla="*/ 42863 h 666750"/>
              <a:gd name="connsiteX31" fmla="*/ 85725 w 304800"/>
              <a:gd name="connsiteY31" fmla="*/ 33338 h 666750"/>
              <a:gd name="connsiteX32" fmla="*/ 78581 w 304800"/>
              <a:gd name="connsiteY32" fmla="*/ 0 h 666750"/>
              <a:gd name="connsiteX0" fmla="*/ 304800 w 304800"/>
              <a:gd name="connsiteY0" fmla="*/ 666750 h 666750"/>
              <a:gd name="connsiteX1" fmla="*/ 285750 w 304800"/>
              <a:gd name="connsiteY1" fmla="*/ 597694 h 666750"/>
              <a:gd name="connsiteX2" fmla="*/ 292893 w 304800"/>
              <a:gd name="connsiteY2" fmla="*/ 573882 h 666750"/>
              <a:gd name="connsiteX3" fmla="*/ 283369 w 304800"/>
              <a:gd name="connsiteY3" fmla="*/ 557213 h 666750"/>
              <a:gd name="connsiteX4" fmla="*/ 261938 w 304800"/>
              <a:gd name="connsiteY4" fmla="*/ 538163 h 666750"/>
              <a:gd name="connsiteX5" fmla="*/ 261938 w 304800"/>
              <a:gd name="connsiteY5" fmla="*/ 504826 h 666750"/>
              <a:gd name="connsiteX6" fmla="*/ 247650 w 304800"/>
              <a:gd name="connsiteY6" fmla="*/ 488157 h 666750"/>
              <a:gd name="connsiteX7" fmla="*/ 226219 w 304800"/>
              <a:gd name="connsiteY7" fmla="*/ 481013 h 666750"/>
              <a:gd name="connsiteX8" fmla="*/ 207169 w 304800"/>
              <a:gd name="connsiteY8" fmla="*/ 459582 h 666750"/>
              <a:gd name="connsiteX9" fmla="*/ 195262 w 304800"/>
              <a:gd name="connsiteY9" fmla="*/ 435769 h 666750"/>
              <a:gd name="connsiteX10" fmla="*/ 180975 w 304800"/>
              <a:gd name="connsiteY10" fmla="*/ 440532 h 666750"/>
              <a:gd name="connsiteX11" fmla="*/ 161925 w 304800"/>
              <a:gd name="connsiteY11" fmla="*/ 438150 h 666750"/>
              <a:gd name="connsiteX12" fmla="*/ 152400 w 304800"/>
              <a:gd name="connsiteY12" fmla="*/ 421482 h 666750"/>
              <a:gd name="connsiteX13" fmla="*/ 147638 w 304800"/>
              <a:gd name="connsiteY13" fmla="*/ 397669 h 666750"/>
              <a:gd name="connsiteX14" fmla="*/ 140494 w 304800"/>
              <a:gd name="connsiteY14" fmla="*/ 354806 h 666750"/>
              <a:gd name="connsiteX15" fmla="*/ 123825 w 304800"/>
              <a:gd name="connsiteY15" fmla="*/ 371475 h 666750"/>
              <a:gd name="connsiteX16" fmla="*/ 97631 w 304800"/>
              <a:gd name="connsiteY16" fmla="*/ 364332 h 666750"/>
              <a:gd name="connsiteX17" fmla="*/ 80963 w 304800"/>
              <a:gd name="connsiteY17" fmla="*/ 350044 h 666750"/>
              <a:gd name="connsiteX18" fmla="*/ 54769 w 304800"/>
              <a:gd name="connsiteY18" fmla="*/ 309563 h 666750"/>
              <a:gd name="connsiteX19" fmla="*/ 38100 w 304800"/>
              <a:gd name="connsiteY19" fmla="*/ 288132 h 666750"/>
              <a:gd name="connsiteX20" fmla="*/ 19050 w 304800"/>
              <a:gd name="connsiteY20" fmla="*/ 245269 h 666750"/>
              <a:gd name="connsiteX21" fmla="*/ 19050 w 304800"/>
              <a:gd name="connsiteY21" fmla="*/ 209550 h 666750"/>
              <a:gd name="connsiteX22" fmla="*/ 2381 w 304800"/>
              <a:gd name="connsiteY22" fmla="*/ 176213 h 666750"/>
              <a:gd name="connsiteX23" fmla="*/ 0 w 304800"/>
              <a:gd name="connsiteY23" fmla="*/ 154782 h 666750"/>
              <a:gd name="connsiteX24" fmla="*/ 9525 w 304800"/>
              <a:gd name="connsiteY24" fmla="*/ 142875 h 666750"/>
              <a:gd name="connsiteX25" fmla="*/ 38100 w 304800"/>
              <a:gd name="connsiteY25" fmla="*/ 140494 h 666750"/>
              <a:gd name="connsiteX26" fmla="*/ 64294 w 304800"/>
              <a:gd name="connsiteY26" fmla="*/ 128588 h 666750"/>
              <a:gd name="connsiteX27" fmla="*/ 52388 w 304800"/>
              <a:gd name="connsiteY27" fmla="*/ 97632 h 666750"/>
              <a:gd name="connsiteX28" fmla="*/ 64294 w 304800"/>
              <a:gd name="connsiteY28" fmla="*/ 90488 h 666750"/>
              <a:gd name="connsiteX29" fmla="*/ 54769 w 304800"/>
              <a:gd name="connsiteY29" fmla="*/ 64294 h 666750"/>
              <a:gd name="connsiteX30" fmla="*/ 64294 w 304800"/>
              <a:gd name="connsiteY30" fmla="*/ 42863 h 666750"/>
              <a:gd name="connsiteX31" fmla="*/ 85725 w 304800"/>
              <a:gd name="connsiteY31" fmla="*/ 33338 h 666750"/>
              <a:gd name="connsiteX32" fmla="*/ 78581 w 304800"/>
              <a:gd name="connsiteY32" fmla="*/ 0 h 666750"/>
              <a:gd name="connsiteX0" fmla="*/ 304800 w 304800"/>
              <a:gd name="connsiteY0" fmla="*/ 666750 h 666750"/>
              <a:gd name="connsiteX1" fmla="*/ 285750 w 304800"/>
              <a:gd name="connsiteY1" fmla="*/ 597694 h 666750"/>
              <a:gd name="connsiteX2" fmla="*/ 292893 w 304800"/>
              <a:gd name="connsiteY2" fmla="*/ 573882 h 666750"/>
              <a:gd name="connsiteX3" fmla="*/ 283369 w 304800"/>
              <a:gd name="connsiteY3" fmla="*/ 557213 h 666750"/>
              <a:gd name="connsiteX4" fmla="*/ 261938 w 304800"/>
              <a:gd name="connsiteY4" fmla="*/ 538163 h 666750"/>
              <a:gd name="connsiteX5" fmla="*/ 261938 w 304800"/>
              <a:gd name="connsiteY5" fmla="*/ 504826 h 666750"/>
              <a:gd name="connsiteX6" fmla="*/ 247650 w 304800"/>
              <a:gd name="connsiteY6" fmla="*/ 488157 h 666750"/>
              <a:gd name="connsiteX7" fmla="*/ 226219 w 304800"/>
              <a:gd name="connsiteY7" fmla="*/ 481013 h 666750"/>
              <a:gd name="connsiteX8" fmla="*/ 207169 w 304800"/>
              <a:gd name="connsiteY8" fmla="*/ 459582 h 666750"/>
              <a:gd name="connsiteX9" fmla="*/ 195262 w 304800"/>
              <a:gd name="connsiteY9" fmla="*/ 435769 h 666750"/>
              <a:gd name="connsiteX10" fmla="*/ 180975 w 304800"/>
              <a:gd name="connsiteY10" fmla="*/ 440532 h 666750"/>
              <a:gd name="connsiteX11" fmla="*/ 161925 w 304800"/>
              <a:gd name="connsiteY11" fmla="*/ 438150 h 666750"/>
              <a:gd name="connsiteX12" fmla="*/ 152400 w 304800"/>
              <a:gd name="connsiteY12" fmla="*/ 421482 h 666750"/>
              <a:gd name="connsiteX13" fmla="*/ 147638 w 304800"/>
              <a:gd name="connsiteY13" fmla="*/ 397669 h 666750"/>
              <a:gd name="connsiteX14" fmla="*/ 140494 w 304800"/>
              <a:gd name="connsiteY14" fmla="*/ 354806 h 666750"/>
              <a:gd name="connsiteX15" fmla="*/ 142875 w 304800"/>
              <a:gd name="connsiteY15" fmla="*/ 376238 h 666750"/>
              <a:gd name="connsiteX16" fmla="*/ 123825 w 304800"/>
              <a:gd name="connsiteY16" fmla="*/ 371475 h 666750"/>
              <a:gd name="connsiteX17" fmla="*/ 97631 w 304800"/>
              <a:gd name="connsiteY17" fmla="*/ 364332 h 666750"/>
              <a:gd name="connsiteX18" fmla="*/ 80963 w 304800"/>
              <a:gd name="connsiteY18" fmla="*/ 350044 h 666750"/>
              <a:gd name="connsiteX19" fmla="*/ 54769 w 304800"/>
              <a:gd name="connsiteY19" fmla="*/ 309563 h 666750"/>
              <a:gd name="connsiteX20" fmla="*/ 38100 w 304800"/>
              <a:gd name="connsiteY20" fmla="*/ 288132 h 666750"/>
              <a:gd name="connsiteX21" fmla="*/ 19050 w 304800"/>
              <a:gd name="connsiteY21" fmla="*/ 245269 h 666750"/>
              <a:gd name="connsiteX22" fmla="*/ 19050 w 304800"/>
              <a:gd name="connsiteY22" fmla="*/ 209550 h 666750"/>
              <a:gd name="connsiteX23" fmla="*/ 2381 w 304800"/>
              <a:gd name="connsiteY23" fmla="*/ 176213 h 666750"/>
              <a:gd name="connsiteX24" fmla="*/ 0 w 304800"/>
              <a:gd name="connsiteY24" fmla="*/ 154782 h 666750"/>
              <a:gd name="connsiteX25" fmla="*/ 9525 w 304800"/>
              <a:gd name="connsiteY25" fmla="*/ 142875 h 666750"/>
              <a:gd name="connsiteX26" fmla="*/ 38100 w 304800"/>
              <a:gd name="connsiteY26" fmla="*/ 140494 h 666750"/>
              <a:gd name="connsiteX27" fmla="*/ 64294 w 304800"/>
              <a:gd name="connsiteY27" fmla="*/ 128588 h 666750"/>
              <a:gd name="connsiteX28" fmla="*/ 52388 w 304800"/>
              <a:gd name="connsiteY28" fmla="*/ 97632 h 666750"/>
              <a:gd name="connsiteX29" fmla="*/ 64294 w 304800"/>
              <a:gd name="connsiteY29" fmla="*/ 90488 h 666750"/>
              <a:gd name="connsiteX30" fmla="*/ 54769 w 304800"/>
              <a:gd name="connsiteY30" fmla="*/ 64294 h 666750"/>
              <a:gd name="connsiteX31" fmla="*/ 64294 w 304800"/>
              <a:gd name="connsiteY31" fmla="*/ 42863 h 666750"/>
              <a:gd name="connsiteX32" fmla="*/ 85725 w 304800"/>
              <a:gd name="connsiteY32" fmla="*/ 33338 h 666750"/>
              <a:gd name="connsiteX33" fmla="*/ 78581 w 304800"/>
              <a:gd name="connsiteY33" fmla="*/ 0 h 666750"/>
              <a:gd name="connsiteX0" fmla="*/ 304800 w 304800"/>
              <a:gd name="connsiteY0" fmla="*/ 666750 h 666750"/>
              <a:gd name="connsiteX1" fmla="*/ 285750 w 304800"/>
              <a:gd name="connsiteY1" fmla="*/ 597694 h 666750"/>
              <a:gd name="connsiteX2" fmla="*/ 292893 w 304800"/>
              <a:gd name="connsiteY2" fmla="*/ 573882 h 666750"/>
              <a:gd name="connsiteX3" fmla="*/ 283369 w 304800"/>
              <a:gd name="connsiteY3" fmla="*/ 557213 h 666750"/>
              <a:gd name="connsiteX4" fmla="*/ 261938 w 304800"/>
              <a:gd name="connsiteY4" fmla="*/ 538163 h 666750"/>
              <a:gd name="connsiteX5" fmla="*/ 261938 w 304800"/>
              <a:gd name="connsiteY5" fmla="*/ 504826 h 666750"/>
              <a:gd name="connsiteX6" fmla="*/ 247650 w 304800"/>
              <a:gd name="connsiteY6" fmla="*/ 488157 h 666750"/>
              <a:gd name="connsiteX7" fmla="*/ 226219 w 304800"/>
              <a:gd name="connsiteY7" fmla="*/ 481013 h 666750"/>
              <a:gd name="connsiteX8" fmla="*/ 207169 w 304800"/>
              <a:gd name="connsiteY8" fmla="*/ 459582 h 666750"/>
              <a:gd name="connsiteX9" fmla="*/ 195262 w 304800"/>
              <a:gd name="connsiteY9" fmla="*/ 435769 h 666750"/>
              <a:gd name="connsiteX10" fmla="*/ 180975 w 304800"/>
              <a:gd name="connsiteY10" fmla="*/ 440532 h 666750"/>
              <a:gd name="connsiteX11" fmla="*/ 161925 w 304800"/>
              <a:gd name="connsiteY11" fmla="*/ 438150 h 666750"/>
              <a:gd name="connsiteX12" fmla="*/ 152400 w 304800"/>
              <a:gd name="connsiteY12" fmla="*/ 421482 h 666750"/>
              <a:gd name="connsiteX13" fmla="*/ 147638 w 304800"/>
              <a:gd name="connsiteY13" fmla="*/ 397669 h 666750"/>
              <a:gd name="connsiteX14" fmla="*/ 226219 w 304800"/>
              <a:gd name="connsiteY14" fmla="*/ 359568 h 666750"/>
              <a:gd name="connsiteX15" fmla="*/ 142875 w 304800"/>
              <a:gd name="connsiteY15" fmla="*/ 376238 h 666750"/>
              <a:gd name="connsiteX16" fmla="*/ 123825 w 304800"/>
              <a:gd name="connsiteY16" fmla="*/ 371475 h 666750"/>
              <a:gd name="connsiteX17" fmla="*/ 97631 w 304800"/>
              <a:gd name="connsiteY17" fmla="*/ 364332 h 666750"/>
              <a:gd name="connsiteX18" fmla="*/ 80963 w 304800"/>
              <a:gd name="connsiteY18" fmla="*/ 350044 h 666750"/>
              <a:gd name="connsiteX19" fmla="*/ 54769 w 304800"/>
              <a:gd name="connsiteY19" fmla="*/ 309563 h 666750"/>
              <a:gd name="connsiteX20" fmla="*/ 38100 w 304800"/>
              <a:gd name="connsiteY20" fmla="*/ 288132 h 666750"/>
              <a:gd name="connsiteX21" fmla="*/ 19050 w 304800"/>
              <a:gd name="connsiteY21" fmla="*/ 245269 h 666750"/>
              <a:gd name="connsiteX22" fmla="*/ 19050 w 304800"/>
              <a:gd name="connsiteY22" fmla="*/ 209550 h 666750"/>
              <a:gd name="connsiteX23" fmla="*/ 2381 w 304800"/>
              <a:gd name="connsiteY23" fmla="*/ 176213 h 666750"/>
              <a:gd name="connsiteX24" fmla="*/ 0 w 304800"/>
              <a:gd name="connsiteY24" fmla="*/ 154782 h 666750"/>
              <a:gd name="connsiteX25" fmla="*/ 9525 w 304800"/>
              <a:gd name="connsiteY25" fmla="*/ 142875 h 666750"/>
              <a:gd name="connsiteX26" fmla="*/ 38100 w 304800"/>
              <a:gd name="connsiteY26" fmla="*/ 140494 h 666750"/>
              <a:gd name="connsiteX27" fmla="*/ 64294 w 304800"/>
              <a:gd name="connsiteY27" fmla="*/ 128588 h 666750"/>
              <a:gd name="connsiteX28" fmla="*/ 52388 w 304800"/>
              <a:gd name="connsiteY28" fmla="*/ 97632 h 666750"/>
              <a:gd name="connsiteX29" fmla="*/ 64294 w 304800"/>
              <a:gd name="connsiteY29" fmla="*/ 90488 h 666750"/>
              <a:gd name="connsiteX30" fmla="*/ 54769 w 304800"/>
              <a:gd name="connsiteY30" fmla="*/ 64294 h 666750"/>
              <a:gd name="connsiteX31" fmla="*/ 64294 w 304800"/>
              <a:gd name="connsiteY31" fmla="*/ 42863 h 666750"/>
              <a:gd name="connsiteX32" fmla="*/ 85725 w 304800"/>
              <a:gd name="connsiteY32" fmla="*/ 33338 h 666750"/>
              <a:gd name="connsiteX33" fmla="*/ 78581 w 304800"/>
              <a:gd name="connsiteY33" fmla="*/ 0 h 666750"/>
              <a:gd name="connsiteX0" fmla="*/ 304800 w 304800"/>
              <a:gd name="connsiteY0" fmla="*/ 666750 h 666750"/>
              <a:gd name="connsiteX1" fmla="*/ 285750 w 304800"/>
              <a:gd name="connsiteY1" fmla="*/ 597694 h 666750"/>
              <a:gd name="connsiteX2" fmla="*/ 292893 w 304800"/>
              <a:gd name="connsiteY2" fmla="*/ 573882 h 666750"/>
              <a:gd name="connsiteX3" fmla="*/ 283369 w 304800"/>
              <a:gd name="connsiteY3" fmla="*/ 557213 h 666750"/>
              <a:gd name="connsiteX4" fmla="*/ 261938 w 304800"/>
              <a:gd name="connsiteY4" fmla="*/ 538163 h 666750"/>
              <a:gd name="connsiteX5" fmla="*/ 261938 w 304800"/>
              <a:gd name="connsiteY5" fmla="*/ 504826 h 666750"/>
              <a:gd name="connsiteX6" fmla="*/ 247650 w 304800"/>
              <a:gd name="connsiteY6" fmla="*/ 488157 h 666750"/>
              <a:gd name="connsiteX7" fmla="*/ 226219 w 304800"/>
              <a:gd name="connsiteY7" fmla="*/ 481013 h 666750"/>
              <a:gd name="connsiteX8" fmla="*/ 207169 w 304800"/>
              <a:gd name="connsiteY8" fmla="*/ 459582 h 666750"/>
              <a:gd name="connsiteX9" fmla="*/ 195262 w 304800"/>
              <a:gd name="connsiteY9" fmla="*/ 435769 h 666750"/>
              <a:gd name="connsiteX10" fmla="*/ 180975 w 304800"/>
              <a:gd name="connsiteY10" fmla="*/ 440532 h 666750"/>
              <a:gd name="connsiteX11" fmla="*/ 161925 w 304800"/>
              <a:gd name="connsiteY11" fmla="*/ 438150 h 666750"/>
              <a:gd name="connsiteX12" fmla="*/ 152400 w 304800"/>
              <a:gd name="connsiteY12" fmla="*/ 421482 h 666750"/>
              <a:gd name="connsiteX13" fmla="*/ 147638 w 304800"/>
              <a:gd name="connsiteY13" fmla="*/ 397669 h 666750"/>
              <a:gd name="connsiteX14" fmla="*/ 226219 w 304800"/>
              <a:gd name="connsiteY14" fmla="*/ 359568 h 666750"/>
              <a:gd name="connsiteX15" fmla="*/ 142875 w 304800"/>
              <a:gd name="connsiteY15" fmla="*/ 361950 h 666750"/>
              <a:gd name="connsiteX16" fmla="*/ 123825 w 304800"/>
              <a:gd name="connsiteY16" fmla="*/ 371475 h 666750"/>
              <a:gd name="connsiteX17" fmla="*/ 97631 w 304800"/>
              <a:gd name="connsiteY17" fmla="*/ 364332 h 666750"/>
              <a:gd name="connsiteX18" fmla="*/ 80963 w 304800"/>
              <a:gd name="connsiteY18" fmla="*/ 350044 h 666750"/>
              <a:gd name="connsiteX19" fmla="*/ 54769 w 304800"/>
              <a:gd name="connsiteY19" fmla="*/ 309563 h 666750"/>
              <a:gd name="connsiteX20" fmla="*/ 38100 w 304800"/>
              <a:gd name="connsiteY20" fmla="*/ 288132 h 666750"/>
              <a:gd name="connsiteX21" fmla="*/ 19050 w 304800"/>
              <a:gd name="connsiteY21" fmla="*/ 245269 h 666750"/>
              <a:gd name="connsiteX22" fmla="*/ 19050 w 304800"/>
              <a:gd name="connsiteY22" fmla="*/ 209550 h 666750"/>
              <a:gd name="connsiteX23" fmla="*/ 2381 w 304800"/>
              <a:gd name="connsiteY23" fmla="*/ 176213 h 666750"/>
              <a:gd name="connsiteX24" fmla="*/ 0 w 304800"/>
              <a:gd name="connsiteY24" fmla="*/ 154782 h 666750"/>
              <a:gd name="connsiteX25" fmla="*/ 9525 w 304800"/>
              <a:gd name="connsiteY25" fmla="*/ 142875 h 666750"/>
              <a:gd name="connsiteX26" fmla="*/ 38100 w 304800"/>
              <a:gd name="connsiteY26" fmla="*/ 140494 h 666750"/>
              <a:gd name="connsiteX27" fmla="*/ 64294 w 304800"/>
              <a:gd name="connsiteY27" fmla="*/ 128588 h 666750"/>
              <a:gd name="connsiteX28" fmla="*/ 52388 w 304800"/>
              <a:gd name="connsiteY28" fmla="*/ 97632 h 666750"/>
              <a:gd name="connsiteX29" fmla="*/ 64294 w 304800"/>
              <a:gd name="connsiteY29" fmla="*/ 90488 h 666750"/>
              <a:gd name="connsiteX30" fmla="*/ 54769 w 304800"/>
              <a:gd name="connsiteY30" fmla="*/ 64294 h 666750"/>
              <a:gd name="connsiteX31" fmla="*/ 64294 w 304800"/>
              <a:gd name="connsiteY31" fmla="*/ 42863 h 666750"/>
              <a:gd name="connsiteX32" fmla="*/ 85725 w 304800"/>
              <a:gd name="connsiteY32" fmla="*/ 33338 h 666750"/>
              <a:gd name="connsiteX33" fmla="*/ 78581 w 304800"/>
              <a:gd name="connsiteY33" fmla="*/ 0 h 666750"/>
              <a:gd name="connsiteX0" fmla="*/ 304800 w 304800"/>
              <a:gd name="connsiteY0" fmla="*/ 666750 h 666750"/>
              <a:gd name="connsiteX1" fmla="*/ 285750 w 304800"/>
              <a:gd name="connsiteY1" fmla="*/ 597694 h 666750"/>
              <a:gd name="connsiteX2" fmla="*/ 292893 w 304800"/>
              <a:gd name="connsiteY2" fmla="*/ 573882 h 666750"/>
              <a:gd name="connsiteX3" fmla="*/ 283369 w 304800"/>
              <a:gd name="connsiteY3" fmla="*/ 557213 h 666750"/>
              <a:gd name="connsiteX4" fmla="*/ 261938 w 304800"/>
              <a:gd name="connsiteY4" fmla="*/ 538163 h 666750"/>
              <a:gd name="connsiteX5" fmla="*/ 261938 w 304800"/>
              <a:gd name="connsiteY5" fmla="*/ 504826 h 666750"/>
              <a:gd name="connsiteX6" fmla="*/ 247650 w 304800"/>
              <a:gd name="connsiteY6" fmla="*/ 488157 h 666750"/>
              <a:gd name="connsiteX7" fmla="*/ 226219 w 304800"/>
              <a:gd name="connsiteY7" fmla="*/ 481013 h 666750"/>
              <a:gd name="connsiteX8" fmla="*/ 207169 w 304800"/>
              <a:gd name="connsiteY8" fmla="*/ 459582 h 666750"/>
              <a:gd name="connsiteX9" fmla="*/ 195262 w 304800"/>
              <a:gd name="connsiteY9" fmla="*/ 435769 h 666750"/>
              <a:gd name="connsiteX10" fmla="*/ 180975 w 304800"/>
              <a:gd name="connsiteY10" fmla="*/ 440532 h 666750"/>
              <a:gd name="connsiteX11" fmla="*/ 161925 w 304800"/>
              <a:gd name="connsiteY11" fmla="*/ 438150 h 666750"/>
              <a:gd name="connsiteX12" fmla="*/ 152400 w 304800"/>
              <a:gd name="connsiteY12" fmla="*/ 421482 h 666750"/>
              <a:gd name="connsiteX13" fmla="*/ 147638 w 304800"/>
              <a:gd name="connsiteY13" fmla="*/ 397669 h 666750"/>
              <a:gd name="connsiteX14" fmla="*/ 152400 w 304800"/>
              <a:gd name="connsiteY14" fmla="*/ 381000 h 666750"/>
              <a:gd name="connsiteX15" fmla="*/ 142875 w 304800"/>
              <a:gd name="connsiteY15" fmla="*/ 361950 h 666750"/>
              <a:gd name="connsiteX16" fmla="*/ 123825 w 304800"/>
              <a:gd name="connsiteY16" fmla="*/ 371475 h 666750"/>
              <a:gd name="connsiteX17" fmla="*/ 97631 w 304800"/>
              <a:gd name="connsiteY17" fmla="*/ 364332 h 666750"/>
              <a:gd name="connsiteX18" fmla="*/ 80963 w 304800"/>
              <a:gd name="connsiteY18" fmla="*/ 350044 h 666750"/>
              <a:gd name="connsiteX19" fmla="*/ 54769 w 304800"/>
              <a:gd name="connsiteY19" fmla="*/ 309563 h 666750"/>
              <a:gd name="connsiteX20" fmla="*/ 38100 w 304800"/>
              <a:gd name="connsiteY20" fmla="*/ 288132 h 666750"/>
              <a:gd name="connsiteX21" fmla="*/ 19050 w 304800"/>
              <a:gd name="connsiteY21" fmla="*/ 245269 h 666750"/>
              <a:gd name="connsiteX22" fmla="*/ 19050 w 304800"/>
              <a:gd name="connsiteY22" fmla="*/ 209550 h 666750"/>
              <a:gd name="connsiteX23" fmla="*/ 2381 w 304800"/>
              <a:gd name="connsiteY23" fmla="*/ 176213 h 666750"/>
              <a:gd name="connsiteX24" fmla="*/ 0 w 304800"/>
              <a:gd name="connsiteY24" fmla="*/ 154782 h 666750"/>
              <a:gd name="connsiteX25" fmla="*/ 9525 w 304800"/>
              <a:gd name="connsiteY25" fmla="*/ 142875 h 666750"/>
              <a:gd name="connsiteX26" fmla="*/ 38100 w 304800"/>
              <a:gd name="connsiteY26" fmla="*/ 140494 h 666750"/>
              <a:gd name="connsiteX27" fmla="*/ 64294 w 304800"/>
              <a:gd name="connsiteY27" fmla="*/ 128588 h 666750"/>
              <a:gd name="connsiteX28" fmla="*/ 52388 w 304800"/>
              <a:gd name="connsiteY28" fmla="*/ 97632 h 666750"/>
              <a:gd name="connsiteX29" fmla="*/ 64294 w 304800"/>
              <a:gd name="connsiteY29" fmla="*/ 90488 h 666750"/>
              <a:gd name="connsiteX30" fmla="*/ 54769 w 304800"/>
              <a:gd name="connsiteY30" fmla="*/ 64294 h 666750"/>
              <a:gd name="connsiteX31" fmla="*/ 64294 w 304800"/>
              <a:gd name="connsiteY31" fmla="*/ 42863 h 666750"/>
              <a:gd name="connsiteX32" fmla="*/ 85725 w 304800"/>
              <a:gd name="connsiteY32" fmla="*/ 33338 h 666750"/>
              <a:gd name="connsiteX33" fmla="*/ 78581 w 304800"/>
              <a:gd name="connsiteY33" fmla="*/ 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04800" h="666750">
                <a:moveTo>
                  <a:pt x="304800" y="666750"/>
                </a:moveTo>
                <a:lnTo>
                  <a:pt x="285750" y="597694"/>
                </a:lnTo>
                <a:lnTo>
                  <a:pt x="292893" y="573882"/>
                </a:lnTo>
                <a:lnTo>
                  <a:pt x="283369" y="557213"/>
                </a:lnTo>
                <a:lnTo>
                  <a:pt x="261938" y="538163"/>
                </a:lnTo>
                <a:lnTo>
                  <a:pt x="261938" y="504826"/>
                </a:lnTo>
                <a:lnTo>
                  <a:pt x="247650" y="488157"/>
                </a:lnTo>
                <a:lnTo>
                  <a:pt x="226219" y="481013"/>
                </a:lnTo>
                <a:lnTo>
                  <a:pt x="207169" y="459582"/>
                </a:lnTo>
                <a:lnTo>
                  <a:pt x="195262" y="435769"/>
                </a:lnTo>
                <a:lnTo>
                  <a:pt x="180975" y="440532"/>
                </a:lnTo>
                <a:lnTo>
                  <a:pt x="161925" y="438150"/>
                </a:lnTo>
                <a:lnTo>
                  <a:pt x="152400" y="421482"/>
                </a:lnTo>
                <a:lnTo>
                  <a:pt x="147638" y="397669"/>
                </a:lnTo>
                <a:lnTo>
                  <a:pt x="152400" y="381000"/>
                </a:lnTo>
                <a:lnTo>
                  <a:pt x="142875" y="361950"/>
                </a:lnTo>
                <a:lnTo>
                  <a:pt x="123825" y="371475"/>
                </a:lnTo>
                <a:lnTo>
                  <a:pt x="97631" y="364332"/>
                </a:lnTo>
                <a:lnTo>
                  <a:pt x="80963" y="350044"/>
                </a:lnTo>
                <a:lnTo>
                  <a:pt x="54769" y="309563"/>
                </a:lnTo>
                <a:lnTo>
                  <a:pt x="38100" y="288132"/>
                </a:lnTo>
                <a:lnTo>
                  <a:pt x="19050" y="245269"/>
                </a:lnTo>
                <a:lnTo>
                  <a:pt x="19050" y="209550"/>
                </a:lnTo>
                <a:lnTo>
                  <a:pt x="2381" y="176213"/>
                </a:lnTo>
                <a:lnTo>
                  <a:pt x="0" y="154782"/>
                </a:lnTo>
                <a:lnTo>
                  <a:pt x="9525" y="142875"/>
                </a:lnTo>
                <a:lnTo>
                  <a:pt x="38100" y="140494"/>
                </a:lnTo>
                <a:lnTo>
                  <a:pt x="64294" y="128588"/>
                </a:lnTo>
                <a:lnTo>
                  <a:pt x="52388" y="97632"/>
                </a:lnTo>
                <a:lnTo>
                  <a:pt x="64294" y="90488"/>
                </a:lnTo>
                <a:lnTo>
                  <a:pt x="54769" y="64294"/>
                </a:lnTo>
                <a:lnTo>
                  <a:pt x="64294" y="42863"/>
                </a:lnTo>
                <a:lnTo>
                  <a:pt x="85725" y="33338"/>
                </a:lnTo>
                <a:lnTo>
                  <a:pt x="78581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481" name="フリーフォーム 701">
            <a:extLst>
              <a:ext uri="{FF2B5EF4-FFF2-40B4-BE49-F238E27FC236}">
                <a16:creationId xmlns:a16="http://schemas.microsoft.com/office/drawing/2014/main" id="{2D88526C-B3E3-4868-AAF4-F34F2F03914A}"/>
              </a:ext>
            </a:extLst>
          </p:cNvPr>
          <p:cNvSpPr/>
          <p:nvPr/>
        </p:nvSpPr>
        <p:spPr>
          <a:xfrm>
            <a:off x="4766213" y="7678738"/>
            <a:ext cx="63500" cy="201612"/>
          </a:xfrm>
          <a:custGeom>
            <a:avLst/>
            <a:gdLst>
              <a:gd name="connsiteX0" fmla="*/ 9525 w 73819"/>
              <a:gd name="connsiteY0" fmla="*/ 200025 h 200025"/>
              <a:gd name="connsiteX1" fmla="*/ 0 w 73819"/>
              <a:gd name="connsiteY1" fmla="*/ 142875 h 200025"/>
              <a:gd name="connsiteX2" fmla="*/ 14288 w 73819"/>
              <a:gd name="connsiteY2" fmla="*/ 119062 h 200025"/>
              <a:gd name="connsiteX3" fmla="*/ 38100 w 73819"/>
              <a:gd name="connsiteY3" fmla="*/ 78581 h 200025"/>
              <a:gd name="connsiteX4" fmla="*/ 59532 w 73819"/>
              <a:gd name="connsiteY4" fmla="*/ 23812 h 200025"/>
              <a:gd name="connsiteX5" fmla="*/ 73819 w 73819"/>
              <a:gd name="connsiteY5" fmla="*/ 0 h 200025"/>
              <a:gd name="connsiteX0" fmla="*/ 0 w 87647"/>
              <a:gd name="connsiteY0" fmla="*/ 280462 h 280462"/>
              <a:gd name="connsiteX1" fmla="*/ 13828 w 87647"/>
              <a:gd name="connsiteY1" fmla="*/ 142875 h 280462"/>
              <a:gd name="connsiteX2" fmla="*/ 28116 w 87647"/>
              <a:gd name="connsiteY2" fmla="*/ 119062 h 280462"/>
              <a:gd name="connsiteX3" fmla="*/ 51928 w 87647"/>
              <a:gd name="connsiteY3" fmla="*/ 78581 h 280462"/>
              <a:gd name="connsiteX4" fmla="*/ 73360 w 87647"/>
              <a:gd name="connsiteY4" fmla="*/ 23812 h 280462"/>
              <a:gd name="connsiteX5" fmla="*/ 87647 w 87647"/>
              <a:gd name="connsiteY5" fmla="*/ 0 h 28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647" h="280462">
                <a:moveTo>
                  <a:pt x="0" y="280462"/>
                </a:moveTo>
                <a:lnTo>
                  <a:pt x="13828" y="142875"/>
                </a:lnTo>
                <a:lnTo>
                  <a:pt x="28116" y="119062"/>
                </a:lnTo>
                <a:lnTo>
                  <a:pt x="51928" y="78581"/>
                </a:lnTo>
                <a:lnTo>
                  <a:pt x="73360" y="23812"/>
                </a:lnTo>
                <a:lnTo>
                  <a:pt x="87647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482" name="フリーフォーム 704">
            <a:extLst>
              <a:ext uri="{FF2B5EF4-FFF2-40B4-BE49-F238E27FC236}">
                <a16:creationId xmlns:a16="http://schemas.microsoft.com/office/drawing/2014/main" id="{EB473159-DD56-447A-BC2A-3DB3B77B7D98}"/>
              </a:ext>
            </a:extLst>
          </p:cNvPr>
          <p:cNvSpPr/>
          <p:nvPr/>
        </p:nvSpPr>
        <p:spPr>
          <a:xfrm>
            <a:off x="989550" y="8801100"/>
            <a:ext cx="153988" cy="328613"/>
          </a:xfrm>
          <a:custGeom>
            <a:avLst/>
            <a:gdLst>
              <a:gd name="connsiteX0" fmla="*/ 0 w 211931"/>
              <a:gd name="connsiteY0" fmla="*/ 0 h 333375"/>
              <a:gd name="connsiteX1" fmla="*/ 23813 w 211931"/>
              <a:gd name="connsiteY1" fmla="*/ 38100 h 333375"/>
              <a:gd name="connsiteX2" fmla="*/ 19050 w 211931"/>
              <a:gd name="connsiteY2" fmla="*/ 64294 h 333375"/>
              <a:gd name="connsiteX3" fmla="*/ 38100 w 211931"/>
              <a:gd name="connsiteY3" fmla="*/ 95250 h 333375"/>
              <a:gd name="connsiteX4" fmla="*/ 69056 w 211931"/>
              <a:gd name="connsiteY4" fmla="*/ 107157 h 333375"/>
              <a:gd name="connsiteX5" fmla="*/ 111919 w 211931"/>
              <a:gd name="connsiteY5" fmla="*/ 109538 h 333375"/>
              <a:gd name="connsiteX6" fmla="*/ 154781 w 211931"/>
              <a:gd name="connsiteY6" fmla="*/ 142875 h 333375"/>
              <a:gd name="connsiteX7" fmla="*/ 180975 w 211931"/>
              <a:gd name="connsiteY7" fmla="*/ 173832 h 333375"/>
              <a:gd name="connsiteX8" fmla="*/ 211931 w 211931"/>
              <a:gd name="connsiteY8" fmla="*/ 221457 h 333375"/>
              <a:gd name="connsiteX9" fmla="*/ 195263 w 211931"/>
              <a:gd name="connsiteY9" fmla="*/ 276225 h 333375"/>
              <a:gd name="connsiteX10" fmla="*/ 176213 w 211931"/>
              <a:gd name="connsiteY10" fmla="*/ 333375 h 333375"/>
              <a:gd name="connsiteX0" fmla="*/ 0 w 213427"/>
              <a:gd name="connsiteY0" fmla="*/ 0 h 455327"/>
              <a:gd name="connsiteX1" fmla="*/ 23813 w 213427"/>
              <a:gd name="connsiteY1" fmla="*/ 38100 h 455327"/>
              <a:gd name="connsiteX2" fmla="*/ 19050 w 213427"/>
              <a:gd name="connsiteY2" fmla="*/ 64294 h 455327"/>
              <a:gd name="connsiteX3" fmla="*/ 38100 w 213427"/>
              <a:gd name="connsiteY3" fmla="*/ 95250 h 455327"/>
              <a:gd name="connsiteX4" fmla="*/ 69056 w 213427"/>
              <a:gd name="connsiteY4" fmla="*/ 107157 h 455327"/>
              <a:gd name="connsiteX5" fmla="*/ 111919 w 213427"/>
              <a:gd name="connsiteY5" fmla="*/ 109538 h 455327"/>
              <a:gd name="connsiteX6" fmla="*/ 154781 w 213427"/>
              <a:gd name="connsiteY6" fmla="*/ 142875 h 455327"/>
              <a:gd name="connsiteX7" fmla="*/ 180975 w 213427"/>
              <a:gd name="connsiteY7" fmla="*/ 173832 h 455327"/>
              <a:gd name="connsiteX8" fmla="*/ 211931 w 213427"/>
              <a:gd name="connsiteY8" fmla="*/ 221457 h 455327"/>
              <a:gd name="connsiteX9" fmla="*/ 195263 w 213427"/>
              <a:gd name="connsiteY9" fmla="*/ 276225 h 455327"/>
              <a:gd name="connsiteX10" fmla="*/ 212539 w 213427"/>
              <a:gd name="connsiteY10" fmla="*/ 455327 h 455327"/>
              <a:gd name="connsiteX0" fmla="*/ 0 w 212539"/>
              <a:gd name="connsiteY0" fmla="*/ 0 h 455327"/>
              <a:gd name="connsiteX1" fmla="*/ 23813 w 212539"/>
              <a:gd name="connsiteY1" fmla="*/ 38100 h 455327"/>
              <a:gd name="connsiteX2" fmla="*/ 19050 w 212539"/>
              <a:gd name="connsiteY2" fmla="*/ 64294 h 455327"/>
              <a:gd name="connsiteX3" fmla="*/ 38100 w 212539"/>
              <a:gd name="connsiteY3" fmla="*/ 95250 h 455327"/>
              <a:gd name="connsiteX4" fmla="*/ 69056 w 212539"/>
              <a:gd name="connsiteY4" fmla="*/ 107157 h 455327"/>
              <a:gd name="connsiteX5" fmla="*/ 111919 w 212539"/>
              <a:gd name="connsiteY5" fmla="*/ 109538 h 455327"/>
              <a:gd name="connsiteX6" fmla="*/ 154781 w 212539"/>
              <a:gd name="connsiteY6" fmla="*/ 142875 h 455327"/>
              <a:gd name="connsiteX7" fmla="*/ 180975 w 212539"/>
              <a:gd name="connsiteY7" fmla="*/ 173832 h 455327"/>
              <a:gd name="connsiteX8" fmla="*/ 211931 w 212539"/>
              <a:gd name="connsiteY8" fmla="*/ 221457 h 455327"/>
              <a:gd name="connsiteX9" fmla="*/ 195263 w 212539"/>
              <a:gd name="connsiteY9" fmla="*/ 276225 h 455327"/>
              <a:gd name="connsiteX10" fmla="*/ 208834 w 212539"/>
              <a:gd name="connsiteY10" fmla="*/ 410785 h 455327"/>
              <a:gd name="connsiteX11" fmla="*/ 212539 w 212539"/>
              <a:gd name="connsiteY11" fmla="*/ 455327 h 455327"/>
              <a:gd name="connsiteX0" fmla="*/ 0 w 212539"/>
              <a:gd name="connsiteY0" fmla="*/ 0 h 455327"/>
              <a:gd name="connsiteX1" fmla="*/ 23813 w 212539"/>
              <a:gd name="connsiteY1" fmla="*/ 38100 h 455327"/>
              <a:gd name="connsiteX2" fmla="*/ 19050 w 212539"/>
              <a:gd name="connsiteY2" fmla="*/ 64294 h 455327"/>
              <a:gd name="connsiteX3" fmla="*/ 38100 w 212539"/>
              <a:gd name="connsiteY3" fmla="*/ 95250 h 455327"/>
              <a:gd name="connsiteX4" fmla="*/ 69056 w 212539"/>
              <a:gd name="connsiteY4" fmla="*/ 107157 h 455327"/>
              <a:gd name="connsiteX5" fmla="*/ 111919 w 212539"/>
              <a:gd name="connsiteY5" fmla="*/ 109538 h 455327"/>
              <a:gd name="connsiteX6" fmla="*/ 154781 w 212539"/>
              <a:gd name="connsiteY6" fmla="*/ 142875 h 455327"/>
              <a:gd name="connsiteX7" fmla="*/ 180975 w 212539"/>
              <a:gd name="connsiteY7" fmla="*/ 173832 h 455327"/>
              <a:gd name="connsiteX8" fmla="*/ 211931 w 212539"/>
              <a:gd name="connsiteY8" fmla="*/ 221457 h 455327"/>
              <a:gd name="connsiteX9" fmla="*/ 195263 w 212539"/>
              <a:gd name="connsiteY9" fmla="*/ 276225 h 455327"/>
              <a:gd name="connsiteX10" fmla="*/ 208834 w 212539"/>
              <a:gd name="connsiteY10" fmla="*/ 400407 h 455327"/>
              <a:gd name="connsiteX11" fmla="*/ 212539 w 212539"/>
              <a:gd name="connsiteY11" fmla="*/ 455327 h 455327"/>
              <a:gd name="connsiteX0" fmla="*/ 0 w 212539"/>
              <a:gd name="connsiteY0" fmla="*/ 0 h 455327"/>
              <a:gd name="connsiteX1" fmla="*/ 23813 w 212539"/>
              <a:gd name="connsiteY1" fmla="*/ 38100 h 455327"/>
              <a:gd name="connsiteX2" fmla="*/ 19050 w 212539"/>
              <a:gd name="connsiteY2" fmla="*/ 64294 h 455327"/>
              <a:gd name="connsiteX3" fmla="*/ 38100 w 212539"/>
              <a:gd name="connsiteY3" fmla="*/ 95250 h 455327"/>
              <a:gd name="connsiteX4" fmla="*/ 69056 w 212539"/>
              <a:gd name="connsiteY4" fmla="*/ 107157 h 455327"/>
              <a:gd name="connsiteX5" fmla="*/ 111919 w 212539"/>
              <a:gd name="connsiteY5" fmla="*/ 109538 h 455327"/>
              <a:gd name="connsiteX6" fmla="*/ 154781 w 212539"/>
              <a:gd name="connsiteY6" fmla="*/ 142875 h 455327"/>
              <a:gd name="connsiteX7" fmla="*/ 180975 w 212539"/>
              <a:gd name="connsiteY7" fmla="*/ 173832 h 455327"/>
              <a:gd name="connsiteX8" fmla="*/ 211931 w 212539"/>
              <a:gd name="connsiteY8" fmla="*/ 221457 h 455327"/>
              <a:gd name="connsiteX9" fmla="*/ 195263 w 212539"/>
              <a:gd name="connsiteY9" fmla="*/ 276225 h 455327"/>
              <a:gd name="connsiteX10" fmla="*/ 195861 w 212539"/>
              <a:gd name="connsiteY10" fmla="*/ 332943 h 455327"/>
              <a:gd name="connsiteX11" fmla="*/ 208834 w 212539"/>
              <a:gd name="connsiteY11" fmla="*/ 400407 h 455327"/>
              <a:gd name="connsiteX12" fmla="*/ 212539 w 212539"/>
              <a:gd name="connsiteY12" fmla="*/ 455327 h 455327"/>
              <a:gd name="connsiteX0" fmla="*/ 0 w 212539"/>
              <a:gd name="connsiteY0" fmla="*/ 0 h 455327"/>
              <a:gd name="connsiteX1" fmla="*/ 23813 w 212539"/>
              <a:gd name="connsiteY1" fmla="*/ 38100 h 455327"/>
              <a:gd name="connsiteX2" fmla="*/ 19050 w 212539"/>
              <a:gd name="connsiteY2" fmla="*/ 64294 h 455327"/>
              <a:gd name="connsiteX3" fmla="*/ 38100 w 212539"/>
              <a:gd name="connsiteY3" fmla="*/ 95250 h 455327"/>
              <a:gd name="connsiteX4" fmla="*/ 69056 w 212539"/>
              <a:gd name="connsiteY4" fmla="*/ 107157 h 455327"/>
              <a:gd name="connsiteX5" fmla="*/ 111919 w 212539"/>
              <a:gd name="connsiteY5" fmla="*/ 109538 h 455327"/>
              <a:gd name="connsiteX6" fmla="*/ 154781 w 212539"/>
              <a:gd name="connsiteY6" fmla="*/ 142875 h 455327"/>
              <a:gd name="connsiteX7" fmla="*/ 180975 w 212539"/>
              <a:gd name="connsiteY7" fmla="*/ 173832 h 455327"/>
              <a:gd name="connsiteX8" fmla="*/ 211931 w 212539"/>
              <a:gd name="connsiteY8" fmla="*/ 221457 h 455327"/>
              <a:gd name="connsiteX9" fmla="*/ 195263 w 212539"/>
              <a:gd name="connsiteY9" fmla="*/ 276225 h 455327"/>
              <a:gd name="connsiteX10" fmla="*/ 188076 w 212539"/>
              <a:gd name="connsiteY10" fmla="*/ 340727 h 455327"/>
              <a:gd name="connsiteX11" fmla="*/ 208834 w 212539"/>
              <a:gd name="connsiteY11" fmla="*/ 400407 h 455327"/>
              <a:gd name="connsiteX12" fmla="*/ 212539 w 212539"/>
              <a:gd name="connsiteY12" fmla="*/ 455327 h 455327"/>
              <a:gd name="connsiteX0" fmla="*/ 0 w 212539"/>
              <a:gd name="connsiteY0" fmla="*/ 0 h 455327"/>
              <a:gd name="connsiteX1" fmla="*/ 23813 w 212539"/>
              <a:gd name="connsiteY1" fmla="*/ 38100 h 455327"/>
              <a:gd name="connsiteX2" fmla="*/ 19050 w 212539"/>
              <a:gd name="connsiteY2" fmla="*/ 64294 h 455327"/>
              <a:gd name="connsiteX3" fmla="*/ 38100 w 212539"/>
              <a:gd name="connsiteY3" fmla="*/ 95250 h 455327"/>
              <a:gd name="connsiteX4" fmla="*/ 69056 w 212539"/>
              <a:gd name="connsiteY4" fmla="*/ 107157 h 455327"/>
              <a:gd name="connsiteX5" fmla="*/ 111919 w 212539"/>
              <a:gd name="connsiteY5" fmla="*/ 109538 h 455327"/>
              <a:gd name="connsiteX6" fmla="*/ 154781 w 212539"/>
              <a:gd name="connsiteY6" fmla="*/ 142875 h 455327"/>
              <a:gd name="connsiteX7" fmla="*/ 180975 w 212539"/>
              <a:gd name="connsiteY7" fmla="*/ 173832 h 455327"/>
              <a:gd name="connsiteX8" fmla="*/ 211931 w 212539"/>
              <a:gd name="connsiteY8" fmla="*/ 221457 h 455327"/>
              <a:gd name="connsiteX9" fmla="*/ 195263 w 212539"/>
              <a:gd name="connsiteY9" fmla="*/ 276225 h 455327"/>
              <a:gd name="connsiteX10" fmla="*/ 188076 w 212539"/>
              <a:gd name="connsiteY10" fmla="*/ 340727 h 455327"/>
              <a:gd name="connsiteX11" fmla="*/ 208834 w 212539"/>
              <a:gd name="connsiteY11" fmla="*/ 400407 h 455327"/>
              <a:gd name="connsiteX12" fmla="*/ 212539 w 212539"/>
              <a:gd name="connsiteY12" fmla="*/ 455327 h 45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2539" h="455327">
                <a:moveTo>
                  <a:pt x="0" y="0"/>
                </a:moveTo>
                <a:lnTo>
                  <a:pt x="23813" y="38100"/>
                </a:lnTo>
                <a:lnTo>
                  <a:pt x="19050" y="64294"/>
                </a:lnTo>
                <a:lnTo>
                  <a:pt x="38100" y="95250"/>
                </a:lnTo>
                <a:lnTo>
                  <a:pt x="69056" y="107157"/>
                </a:lnTo>
                <a:lnTo>
                  <a:pt x="111919" y="109538"/>
                </a:lnTo>
                <a:lnTo>
                  <a:pt x="154781" y="142875"/>
                </a:lnTo>
                <a:lnTo>
                  <a:pt x="180975" y="173832"/>
                </a:lnTo>
                <a:lnTo>
                  <a:pt x="211931" y="221457"/>
                </a:lnTo>
                <a:lnTo>
                  <a:pt x="195263" y="276225"/>
                </a:lnTo>
                <a:cubicBezTo>
                  <a:pt x="192585" y="294806"/>
                  <a:pt x="185814" y="320030"/>
                  <a:pt x="188076" y="340727"/>
                </a:cubicBezTo>
                <a:cubicBezTo>
                  <a:pt x="190338" y="361424"/>
                  <a:pt x="206054" y="380010"/>
                  <a:pt x="208834" y="400407"/>
                </a:cubicBezTo>
                <a:cubicBezTo>
                  <a:pt x="211713" y="430257"/>
                  <a:pt x="211922" y="447903"/>
                  <a:pt x="212539" y="455327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483" name="フリーフォーム 713">
            <a:extLst>
              <a:ext uri="{FF2B5EF4-FFF2-40B4-BE49-F238E27FC236}">
                <a16:creationId xmlns:a16="http://schemas.microsoft.com/office/drawing/2014/main" id="{5B6DABE9-5FF2-426C-8C4E-CBE88EE67A99}"/>
              </a:ext>
            </a:extLst>
          </p:cNvPr>
          <p:cNvSpPr/>
          <p:nvPr/>
        </p:nvSpPr>
        <p:spPr>
          <a:xfrm>
            <a:off x="5277388" y="6829425"/>
            <a:ext cx="449262" cy="663575"/>
          </a:xfrm>
          <a:custGeom>
            <a:avLst/>
            <a:gdLst>
              <a:gd name="connsiteX0" fmla="*/ 611981 w 611981"/>
              <a:gd name="connsiteY0" fmla="*/ 300038 h 300038"/>
              <a:gd name="connsiteX1" fmla="*/ 557212 w 611981"/>
              <a:gd name="connsiteY1" fmla="*/ 295275 h 300038"/>
              <a:gd name="connsiteX2" fmla="*/ 540543 w 611981"/>
              <a:gd name="connsiteY2" fmla="*/ 269082 h 300038"/>
              <a:gd name="connsiteX3" fmla="*/ 509587 w 611981"/>
              <a:gd name="connsiteY3" fmla="*/ 250032 h 300038"/>
              <a:gd name="connsiteX4" fmla="*/ 497681 w 611981"/>
              <a:gd name="connsiteY4" fmla="*/ 221457 h 300038"/>
              <a:gd name="connsiteX5" fmla="*/ 464343 w 611981"/>
              <a:gd name="connsiteY5" fmla="*/ 200025 h 300038"/>
              <a:gd name="connsiteX6" fmla="*/ 419100 w 611981"/>
              <a:gd name="connsiteY6" fmla="*/ 159544 h 300038"/>
              <a:gd name="connsiteX7" fmla="*/ 400050 w 611981"/>
              <a:gd name="connsiteY7" fmla="*/ 145257 h 300038"/>
              <a:gd name="connsiteX8" fmla="*/ 383381 w 611981"/>
              <a:gd name="connsiteY8" fmla="*/ 140494 h 300038"/>
              <a:gd name="connsiteX9" fmla="*/ 361950 w 611981"/>
              <a:gd name="connsiteY9" fmla="*/ 142875 h 300038"/>
              <a:gd name="connsiteX10" fmla="*/ 345281 w 611981"/>
              <a:gd name="connsiteY10" fmla="*/ 142875 h 300038"/>
              <a:gd name="connsiteX11" fmla="*/ 321468 w 611981"/>
              <a:gd name="connsiteY11" fmla="*/ 145257 h 300038"/>
              <a:gd name="connsiteX12" fmla="*/ 304800 w 611981"/>
              <a:gd name="connsiteY12" fmla="*/ 159544 h 300038"/>
              <a:gd name="connsiteX13" fmla="*/ 280987 w 611981"/>
              <a:gd name="connsiteY13" fmla="*/ 166688 h 300038"/>
              <a:gd name="connsiteX14" fmla="*/ 264318 w 611981"/>
              <a:gd name="connsiteY14" fmla="*/ 157163 h 300038"/>
              <a:gd name="connsiteX15" fmla="*/ 238125 w 611981"/>
              <a:gd name="connsiteY15" fmla="*/ 154782 h 300038"/>
              <a:gd name="connsiteX16" fmla="*/ 214312 w 611981"/>
              <a:gd name="connsiteY16" fmla="*/ 145257 h 300038"/>
              <a:gd name="connsiteX17" fmla="*/ 195262 w 611981"/>
              <a:gd name="connsiteY17" fmla="*/ 140494 h 300038"/>
              <a:gd name="connsiteX18" fmla="*/ 176212 w 611981"/>
              <a:gd name="connsiteY18" fmla="*/ 121444 h 300038"/>
              <a:gd name="connsiteX19" fmla="*/ 159543 w 611981"/>
              <a:gd name="connsiteY19" fmla="*/ 114300 h 300038"/>
              <a:gd name="connsiteX20" fmla="*/ 140493 w 611981"/>
              <a:gd name="connsiteY20" fmla="*/ 102394 h 300038"/>
              <a:gd name="connsiteX21" fmla="*/ 111918 w 611981"/>
              <a:gd name="connsiteY21" fmla="*/ 71438 h 300038"/>
              <a:gd name="connsiteX22" fmla="*/ 85725 w 611981"/>
              <a:gd name="connsiteY22" fmla="*/ 52388 h 300038"/>
              <a:gd name="connsiteX23" fmla="*/ 57150 w 611981"/>
              <a:gd name="connsiteY23" fmla="*/ 30957 h 300038"/>
              <a:gd name="connsiteX24" fmla="*/ 33337 w 611981"/>
              <a:gd name="connsiteY24" fmla="*/ 11907 h 300038"/>
              <a:gd name="connsiteX25" fmla="*/ 0 w 611981"/>
              <a:gd name="connsiteY25" fmla="*/ 0 h 300038"/>
              <a:gd name="connsiteX0" fmla="*/ 611981 w 611981"/>
              <a:gd name="connsiteY0" fmla="*/ 300038 h 300038"/>
              <a:gd name="connsiteX1" fmla="*/ 557212 w 611981"/>
              <a:gd name="connsiteY1" fmla="*/ 295275 h 300038"/>
              <a:gd name="connsiteX2" fmla="*/ 540543 w 611981"/>
              <a:gd name="connsiteY2" fmla="*/ 269082 h 300038"/>
              <a:gd name="connsiteX3" fmla="*/ 509587 w 611981"/>
              <a:gd name="connsiteY3" fmla="*/ 250032 h 300038"/>
              <a:gd name="connsiteX4" fmla="*/ 497681 w 611981"/>
              <a:gd name="connsiteY4" fmla="*/ 221457 h 300038"/>
              <a:gd name="connsiteX5" fmla="*/ 464343 w 611981"/>
              <a:gd name="connsiteY5" fmla="*/ 200025 h 300038"/>
              <a:gd name="connsiteX6" fmla="*/ 419100 w 611981"/>
              <a:gd name="connsiteY6" fmla="*/ 159544 h 300038"/>
              <a:gd name="connsiteX7" fmla="*/ 400050 w 611981"/>
              <a:gd name="connsiteY7" fmla="*/ 145257 h 300038"/>
              <a:gd name="connsiteX8" fmla="*/ 383381 w 611981"/>
              <a:gd name="connsiteY8" fmla="*/ 140494 h 300038"/>
              <a:gd name="connsiteX9" fmla="*/ 361950 w 611981"/>
              <a:gd name="connsiteY9" fmla="*/ 142875 h 300038"/>
              <a:gd name="connsiteX10" fmla="*/ 345281 w 611981"/>
              <a:gd name="connsiteY10" fmla="*/ 142875 h 300038"/>
              <a:gd name="connsiteX11" fmla="*/ 321468 w 611981"/>
              <a:gd name="connsiteY11" fmla="*/ 145257 h 300038"/>
              <a:gd name="connsiteX12" fmla="*/ 304800 w 611981"/>
              <a:gd name="connsiteY12" fmla="*/ 159544 h 300038"/>
              <a:gd name="connsiteX13" fmla="*/ 280987 w 611981"/>
              <a:gd name="connsiteY13" fmla="*/ 159544 h 300038"/>
              <a:gd name="connsiteX14" fmla="*/ 264318 w 611981"/>
              <a:gd name="connsiteY14" fmla="*/ 157163 h 300038"/>
              <a:gd name="connsiteX15" fmla="*/ 238125 w 611981"/>
              <a:gd name="connsiteY15" fmla="*/ 154782 h 300038"/>
              <a:gd name="connsiteX16" fmla="*/ 214312 w 611981"/>
              <a:gd name="connsiteY16" fmla="*/ 145257 h 300038"/>
              <a:gd name="connsiteX17" fmla="*/ 195262 w 611981"/>
              <a:gd name="connsiteY17" fmla="*/ 140494 h 300038"/>
              <a:gd name="connsiteX18" fmla="*/ 176212 w 611981"/>
              <a:gd name="connsiteY18" fmla="*/ 121444 h 300038"/>
              <a:gd name="connsiteX19" fmla="*/ 159543 w 611981"/>
              <a:gd name="connsiteY19" fmla="*/ 114300 h 300038"/>
              <a:gd name="connsiteX20" fmla="*/ 140493 w 611981"/>
              <a:gd name="connsiteY20" fmla="*/ 102394 h 300038"/>
              <a:gd name="connsiteX21" fmla="*/ 111918 w 611981"/>
              <a:gd name="connsiteY21" fmla="*/ 71438 h 300038"/>
              <a:gd name="connsiteX22" fmla="*/ 85725 w 611981"/>
              <a:gd name="connsiteY22" fmla="*/ 52388 h 300038"/>
              <a:gd name="connsiteX23" fmla="*/ 57150 w 611981"/>
              <a:gd name="connsiteY23" fmla="*/ 30957 h 300038"/>
              <a:gd name="connsiteX24" fmla="*/ 33337 w 611981"/>
              <a:gd name="connsiteY24" fmla="*/ 11907 h 300038"/>
              <a:gd name="connsiteX25" fmla="*/ 0 w 611981"/>
              <a:gd name="connsiteY25" fmla="*/ 0 h 300038"/>
              <a:gd name="connsiteX0" fmla="*/ 689173 w 689173"/>
              <a:gd name="connsiteY0" fmla="*/ 976612 h 976612"/>
              <a:gd name="connsiteX1" fmla="*/ 634404 w 689173"/>
              <a:gd name="connsiteY1" fmla="*/ 971849 h 976612"/>
              <a:gd name="connsiteX2" fmla="*/ 617735 w 689173"/>
              <a:gd name="connsiteY2" fmla="*/ 945656 h 976612"/>
              <a:gd name="connsiteX3" fmla="*/ 586779 w 689173"/>
              <a:gd name="connsiteY3" fmla="*/ 926606 h 976612"/>
              <a:gd name="connsiteX4" fmla="*/ 574873 w 689173"/>
              <a:gd name="connsiteY4" fmla="*/ 898031 h 976612"/>
              <a:gd name="connsiteX5" fmla="*/ 541535 w 689173"/>
              <a:gd name="connsiteY5" fmla="*/ 876599 h 976612"/>
              <a:gd name="connsiteX6" fmla="*/ 496292 w 689173"/>
              <a:gd name="connsiteY6" fmla="*/ 836118 h 976612"/>
              <a:gd name="connsiteX7" fmla="*/ 477242 w 689173"/>
              <a:gd name="connsiteY7" fmla="*/ 821831 h 976612"/>
              <a:gd name="connsiteX8" fmla="*/ 460573 w 689173"/>
              <a:gd name="connsiteY8" fmla="*/ 817068 h 976612"/>
              <a:gd name="connsiteX9" fmla="*/ 439142 w 689173"/>
              <a:gd name="connsiteY9" fmla="*/ 819449 h 976612"/>
              <a:gd name="connsiteX10" fmla="*/ 422473 w 689173"/>
              <a:gd name="connsiteY10" fmla="*/ 819449 h 976612"/>
              <a:gd name="connsiteX11" fmla="*/ 398660 w 689173"/>
              <a:gd name="connsiteY11" fmla="*/ 821831 h 976612"/>
              <a:gd name="connsiteX12" fmla="*/ 381992 w 689173"/>
              <a:gd name="connsiteY12" fmla="*/ 836118 h 976612"/>
              <a:gd name="connsiteX13" fmla="*/ 358179 w 689173"/>
              <a:gd name="connsiteY13" fmla="*/ 836118 h 976612"/>
              <a:gd name="connsiteX14" fmla="*/ 341510 w 689173"/>
              <a:gd name="connsiteY14" fmla="*/ 833737 h 976612"/>
              <a:gd name="connsiteX15" fmla="*/ 315317 w 689173"/>
              <a:gd name="connsiteY15" fmla="*/ 831356 h 976612"/>
              <a:gd name="connsiteX16" fmla="*/ 291504 w 689173"/>
              <a:gd name="connsiteY16" fmla="*/ 821831 h 976612"/>
              <a:gd name="connsiteX17" fmla="*/ 272454 w 689173"/>
              <a:gd name="connsiteY17" fmla="*/ 817068 h 976612"/>
              <a:gd name="connsiteX18" fmla="*/ 253404 w 689173"/>
              <a:gd name="connsiteY18" fmla="*/ 798018 h 976612"/>
              <a:gd name="connsiteX19" fmla="*/ 236735 w 689173"/>
              <a:gd name="connsiteY19" fmla="*/ 790874 h 976612"/>
              <a:gd name="connsiteX20" fmla="*/ 217685 w 689173"/>
              <a:gd name="connsiteY20" fmla="*/ 778968 h 976612"/>
              <a:gd name="connsiteX21" fmla="*/ 189110 w 689173"/>
              <a:gd name="connsiteY21" fmla="*/ 748012 h 976612"/>
              <a:gd name="connsiteX22" fmla="*/ 162917 w 689173"/>
              <a:gd name="connsiteY22" fmla="*/ 728962 h 976612"/>
              <a:gd name="connsiteX23" fmla="*/ 134342 w 689173"/>
              <a:gd name="connsiteY23" fmla="*/ 707531 h 976612"/>
              <a:gd name="connsiteX24" fmla="*/ 110529 w 689173"/>
              <a:gd name="connsiteY24" fmla="*/ 688481 h 976612"/>
              <a:gd name="connsiteX25" fmla="*/ 0 w 689173"/>
              <a:gd name="connsiteY25" fmla="*/ 0 h 976612"/>
              <a:gd name="connsiteX0" fmla="*/ 689173 w 689173"/>
              <a:gd name="connsiteY0" fmla="*/ 976612 h 976612"/>
              <a:gd name="connsiteX1" fmla="*/ 634404 w 689173"/>
              <a:gd name="connsiteY1" fmla="*/ 971849 h 976612"/>
              <a:gd name="connsiteX2" fmla="*/ 617735 w 689173"/>
              <a:gd name="connsiteY2" fmla="*/ 945656 h 976612"/>
              <a:gd name="connsiteX3" fmla="*/ 586779 w 689173"/>
              <a:gd name="connsiteY3" fmla="*/ 926606 h 976612"/>
              <a:gd name="connsiteX4" fmla="*/ 574873 w 689173"/>
              <a:gd name="connsiteY4" fmla="*/ 898031 h 976612"/>
              <a:gd name="connsiteX5" fmla="*/ 541535 w 689173"/>
              <a:gd name="connsiteY5" fmla="*/ 876599 h 976612"/>
              <a:gd name="connsiteX6" fmla="*/ 496292 w 689173"/>
              <a:gd name="connsiteY6" fmla="*/ 836118 h 976612"/>
              <a:gd name="connsiteX7" fmla="*/ 477242 w 689173"/>
              <a:gd name="connsiteY7" fmla="*/ 821831 h 976612"/>
              <a:gd name="connsiteX8" fmla="*/ 460573 w 689173"/>
              <a:gd name="connsiteY8" fmla="*/ 817068 h 976612"/>
              <a:gd name="connsiteX9" fmla="*/ 439142 w 689173"/>
              <a:gd name="connsiteY9" fmla="*/ 819449 h 976612"/>
              <a:gd name="connsiteX10" fmla="*/ 422473 w 689173"/>
              <a:gd name="connsiteY10" fmla="*/ 819449 h 976612"/>
              <a:gd name="connsiteX11" fmla="*/ 398660 w 689173"/>
              <a:gd name="connsiteY11" fmla="*/ 821831 h 976612"/>
              <a:gd name="connsiteX12" fmla="*/ 381992 w 689173"/>
              <a:gd name="connsiteY12" fmla="*/ 836118 h 976612"/>
              <a:gd name="connsiteX13" fmla="*/ 358179 w 689173"/>
              <a:gd name="connsiteY13" fmla="*/ 836118 h 976612"/>
              <a:gd name="connsiteX14" fmla="*/ 341510 w 689173"/>
              <a:gd name="connsiteY14" fmla="*/ 833737 h 976612"/>
              <a:gd name="connsiteX15" fmla="*/ 315317 w 689173"/>
              <a:gd name="connsiteY15" fmla="*/ 831356 h 976612"/>
              <a:gd name="connsiteX16" fmla="*/ 291504 w 689173"/>
              <a:gd name="connsiteY16" fmla="*/ 821831 h 976612"/>
              <a:gd name="connsiteX17" fmla="*/ 272454 w 689173"/>
              <a:gd name="connsiteY17" fmla="*/ 817068 h 976612"/>
              <a:gd name="connsiteX18" fmla="*/ 253404 w 689173"/>
              <a:gd name="connsiteY18" fmla="*/ 798018 h 976612"/>
              <a:gd name="connsiteX19" fmla="*/ 236735 w 689173"/>
              <a:gd name="connsiteY19" fmla="*/ 790874 h 976612"/>
              <a:gd name="connsiteX20" fmla="*/ 217685 w 689173"/>
              <a:gd name="connsiteY20" fmla="*/ 778968 h 976612"/>
              <a:gd name="connsiteX21" fmla="*/ 189110 w 689173"/>
              <a:gd name="connsiteY21" fmla="*/ 748012 h 976612"/>
              <a:gd name="connsiteX22" fmla="*/ 162917 w 689173"/>
              <a:gd name="connsiteY22" fmla="*/ 728962 h 976612"/>
              <a:gd name="connsiteX23" fmla="*/ 134342 w 689173"/>
              <a:gd name="connsiteY23" fmla="*/ 707531 h 976612"/>
              <a:gd name="connsiteX24" fmla="*/ 110529 w 689173"/>
              <a:gd name="connsiteY24" fmla="*/ 688481 h 976612"/>
              <a:gd name="connsiteX25" fmla="*/ 26025 w 689173"/>
              <a:gd name="connsiteY25" fmla="*/ 129828 h 976612"/>
              <a:gd name="connsiteX26" fmla="*/ 0 w 689173"/>
              <a:gd name="connsiteY26" fmla="*/ 0 h 976612"/>
              <a:gd name="connsiteX0" fmla="*/ 689173 w 689173"/>
              <a:gd name="connsiteY0" fmla="*/ 976612 h 976612"/>
              <a:gd name="connsiteX1" fmla="*/ 634404 w 689173"/>
              <a:gd name="connsiteY1" fmla="*/ 971849 h 976612"/>
              <a:gd name="connsiteX2" fmla="*/ 617735 w 689173"/>
              <a:gd name="connsiteY2" fmla="*/ 945656 h 976612"/>
              <a:gd name="connsiteX3" fmla="*/ 586779 w 689173"/>
              <a:gd name="connsiteY3" fmla="*/ 926606 h 976612"/>
              <a:gd name="connsiteX4" fmla="*/ 574873 w 689173"/>
              <a:gd name="connsiteY4" fmla="*/ 898031 h 976612"/>
              <a:gd name="connsiteX5" fmla="*/ 541535 w 689173"/>
              <a:gd name="connsiteY5" fmla="*/ 876599 h 976612"/>
              <a:gd name="connsiteX6" fmla="*/ 496292 w 689173"/>
              <a:gd name="connsiteY6" fmla="*/ 836118 h 976612"/>
              <a:gd name="connsiteX7" fmla="*/ 477242 w 689173"/>
              <a:gd name="connsiteY7" fmla="*/ 821831 h 976612"/>
              <a:gd name="connsiteX8" fmla="*/ 460573 w 689173"/>
              <a:gd name="connsiteY8" fmla="*/ 817068 h 976612"/>
              <a:gd name="connsiteX9" fmla="*/ 439142 w 689173"/>
              <a:gd name="connsiteY9" fmla="*/ 819449 h 976612"/>
              <a:gd name="connsiteX10" fmla="*/ 422473 w 689173"/>
              <a:gd name="connsiteY10" fmla="*/ 819449 h 976612"/>
              <a:gd name="connsiteX11" fmla="*/ 398660 w 689173"/>
              <a:gd name="connsiteY11" fmla="*/ 821831 h 976612"/>
              <a:gd name="connsiteX12" fmla="*/ 381992 w 689173"/>
              <a:gd name="connsiteY12" fmla="*/ 836118 h 976612"/>
              <a:gd name="connsiteX13" fmla="*/ 358179 w 689173"/>
              <a:gd name="connsiteY13" fmla="*/ 836118 h 976612"/>
              <a:gd name="connsiteX14" fmla="*/ 341510 w 689173"/>
              <a:gd name="connsiteY14" fmla="*/ 833737 h 976612"/>
              <a:gd name="connsiteX15" fmla="*/ 315317 w 689173"/>
              <a:gd name="connsiteY15" fmla="*/ 831356 h 976612"/>
              <a:gd name="connsiteX16" fmla="*/ 291504 w 689173"/>
              <a:gd name="connsiteY16" fmla="*/ 821831 h 976612"/>
              <a:gd name="connsiteX17" fmla="*/ 272454 w 689173"/>
              <a:gd name="connsiteY17" fmla="*/ 817068 h 976612"/>
              <a:gd name="connsiteX18" fmla="*/ 253404 w 689173"/>
              <a:gd name="connsiteY18" fmla="*/ 798018 h 976612"/>
              <a:gd name="connsiteX19" fmla="*/ 236735 w 689173"/>
              <a:gd name="connsiteY19" fmla="*/ 790874 h 976612"/>
              <a:gd name="connsiteX20" fmla="*/ 217685 w 689173"/>
              <a:gd name="connsiteY20" fmla="*/ 778968 h 976612"/>
              <a:gd name="connsiteX21" fmla="*/ 189110 w 689173"/>
              <a:gd name="connsiteY21" fmla="*/ 748012 h 976612"/>
              <a:gd name="connsiteX22" fmla="*/ 162917 w 689173"/>
              <a:gd name="connsiteY22" fmla="*/ 728962 h 976612"/>
              <a:gd name="connsiteX23" fmla="*/ 134342 w 689173"/>
              <a:gd name="connsiteY23" fmla="*/ 707531 h 976612"/>
              <a:gd name="connsiteX24" fmla="*/ 110529 w 689173"/>
              <a:gd name="connsiteY24" fmla="*/ 688481 h 976612"/>
              <a:gd name="connsiteX25" fmla="*/ 53269 w 689173"/>
              <a:gd name="connsiteY25" fmla="*/ 93502 h 976612"/>
              <a:gd name="connsiteX26" fmla="*/ 0 w 689173"/>
              <a:gd name="connsiteY26" fmla="*/ 0 h 976612"/>
              <a:gd name="connsiteX0" fmla="*/ 693713 w 693713"/>
              <a:gd name="connsiteY0" fmla="*/ 951170 h 951170"/>
              <a:gd name="connsiteX1" fmla="*/ 638944 w 693713"/>
              <a:gd name="connsiteY1" fmla="*/ 946407 h 951170"/>
              <a:gd name="connsiteX2" fmla="*/ 622275 w 693713"/>
              <a:gd name="connsiteY2" fmla="*/ 920214 h 951170"/>
              <a:gd name="connsiteX3" fmla="*/ 591319 w 693713"/>
              <a:gd name="connsiteY3" fmla="*/ 901164 h 951170"/>
              <a:gd name="connsiteX4" fmla="*/ 579413 w 693713"/>
              <a:gd name="connsiteY4" fmla="*/ 872589 h 951170"/>
              <a:gd name="connsiteX5" fmla="*/ 546075 w 693713"/>
              <a:gd name="connsiteY5" fmla="*/ 851157 h 951170"/>
              <a:gd name="connsiteX6" fmla="*/ 500832 w 693713"/>
              <a:gd name="connsiteY6" fmla="*/ 810676 h 951170"/>
              <a:gd name="connsiteX7" fmla="*/ 481782 w 693713"/>
              <a:gd name="connsiteY7" fmla="*/ 796389 h 951170"/>
              <a:gd name="connsiteX8" fmla="*/ 465113 w 693713"/>
              <a:gd name="connsiteY8" fmla="*/ 791626 h 951170"/>
              <a:gd name="connsiteX9" fmla="*/ 443682 w 693713"/>
              <a:gd name="connsiteY9" fmla="*/ 794007 h 951170"/>
              <a:gd name="connsiteX10" fmla="*/ 427013 w 693713"/>
              <a:gd name="connsiteY10" fmla="*/ 794007 h 951170"/>
              <a:gd name="connsiteX11" fmla="*/ 403200 w 693713"/>
              <a:gd name="connsiteY11" fmla="*/ 796389 h 951170"/>
              <a:gd name="connsiteX12" fmla="*/ 386532 w 693713"/>
              <a:gd name="connsiteY12" fmla="*/ 810676 h 951170"/>
              <a:gd name="connsiteX13" fmla="*/ 362719 w 693713"/>
              <a:gd name="connsiteY13" fmla="*/ 810676 h 951170"/>
              <a:gd name="connsiteX14" fmla="*/ 346050 w 693713"/>
              <a:gd name="connsiteY14" fmla="*/ 808295 h 951170"/>
              <a:gd name="connsiteX15" fmla="*/ 319857 w 693713"/>
              <a:gd name="connsiteY15" fmla="*/ 805914 h 951170"/>
              <a:gd name="connsiteX16" fmla="*/ 296044 w 693713"/>
              <a:gd name="connsiteY16" fmla="*/ 796389 h 951170"/>
              <a:gd name="connsiteX17" fmla="*/ 276994 w 693713"/>
              <a:gd name="connsiteY17" fmla="*/ 791626 h 951170"/>
              <a:gd name="connsiteX18" fmla="*/ 257944 w 693713"/>
              <a:gd name="connsiteY18" fmla="*/ 772576 h 951170"/>
              <a:gd name="connsiteX19" fmla="*/ 241275 w 693713"/>
              <a:gd name="connsiteY19" fmla="*/ 765432 h 951170"/>
              <a:gd name="connsiteX20" fmla="*/ 222225 w 693713"/>
              <a:gd name="connsiteY20" fmla="*/ 753526 h 951170"/>
              <a:gd name="connsiteX21" fmla="*/ 193650 w 693713"/>
              <a:gd name="connsiteY21" fmla="*/ 722570 h 951170"/>
              <a:gd name="connsiteX22" fmla="*/ 167457 w 693713"/>
              <a:gd name="connsiteY22" fmla="*/ 703520 h 951170"/>
              <a:gd name="connsiteX23" fmla="*/ 138882 w 693713"/>
              <a:gd name="connsiteY23" fmla="*/ 682089 h 951170"/>
              <a:gd name="connsiteX24" fmla="*/ 115069 w 693713"/>
              <a:gd name="connsiteY24" fmla="*/ 663039 h 951170"/>
              <a:gd name="connsiteX25" fmla="*/ 57809 w 693713"/>
              <a:gd name="connsiteY25" fmla="*/ 68060 h 951170"/>
              <a:gd name="connsiteX26" fmla="*/ 0 w 693713"/>
              <a:gd name="connsiteY26" fmla="*/ 1803 h 951170"/>
              <a:gd name="connsiteX0" fmla="*/ 693713 w 693713"/>
              <a:gd name="connsiteY0" fmla="*/ 951170 h 951170"/>
              <a:gd name="connsiteX1" fmla="*/ 638944 w 693713"/>
              <a:gd name="connsiteY1" fmla="*/ 946407 h 951170"/>
              <a:gd name="connsiteX2" fmla="*/ 622275 w 693713"/>
              <a:gd name="connsiteY2" fmla="*/ 920214 h 951170"/>
              <a:gd name="connsiteX3" fmla="*/ 591319 w 693713"/>
              <a:gd name="connsiteY3" fmla="*/ 901164 h 951170"/>
              <a:gd name="connsiteX4" fmla="*/ 579413 w 693713"/>
              <a:gd name="connsiteY4" fmla="*/ 872589 h 951170"/>
              <a:gd name="connsiteX5" fmla="*/ 546075 w 693713"/>
              <a:gd name="connsiteY5" fmla="*/ 851157 h 951170"/>
              <a:gd name="connsiteX6" fmla="*/ 500832 w 693713"/>
              <a:gd name="connsiteY6" fmla="*/ 810676 h 951170"/>
              <a:gd name="connsiteX7" fmla="*/ 481782 w 693713"/>
              <a:gd name="connsiteY7" fmla="*/ 796389 h 951170"/>
              <a:gd name="connsiteX8" fmla="*/ 465113 w 693713"/>
              <a:gd name="connsiteY8" fmla="*/ 791626 h 951170"/>
              <a:gd name="connsiteX9" fmla="*/ 443682 w 693713"/>
              <a:gd name="connsiteY9" fmla="*/ 794007 h 951170"/>
              <a:gd name="connsiteX10" fmla="*/ 427013 w 693713"/>
              <a:gd name="connsiteY10" fmla="*/ 794007 h 951170"/>
              <a:gd name="connsiteX11" fmla="*/ 403200 w 693713"/>
              <a:gd name="connsiteY11" fmla="*/ 796389 h 951170"/>
              <a:gd name="connsiteX12" fmla="*/ 386532 w 693713"/>
              <a:gd name="connsiteY12" fmla="*/ 810676 h 951170"/>
              <a:gd name="connsiteX13" fmla="*/ 362719 w 693713"/>
              <a:gd name="connsiteY13" fmla="*/ 810676 h 951170"/>
              <a:gd name="connsiteX14" fmla="*/ 346050 w 693713"/>
              <a:gd name="connsiteY14" fmla="*/ 808295 h 951170"/>
              <a:gd name="connsiteX15" fmla="*/ 319857 w 693713"/>
              <a:gd name="connsiteY15" fmla="*/ 805914 h 951170"/>
              <a:gd name="connsiteX16" fmla="*/ 296044 w 693713"/>
              <a:gd name="connsiteY16" fmla="*/ 796389 h 951170"/>
              <a:gd name="connsiteX17" fmla="*/ 276994 w 693713"/>
              <a:gd name="connsiteY17" fmla="*/ 791626 h 951170"/>
              <a:gd name="connsiteX18" fmla="*/ 257944 w 693713"/>
              <a:gd name="connsiteY18" fmla="*/ 772576 h 951170"/>
              <a:gd name="connsiteX19" fmla="*/ 241275 w 693713"/>
              <a:gd name="connsiteY19" fmla="*/ 765432 h 951170"/>
              <a:gd name="connsiteX20" fmla="*/ 222225 w 693713"/>
              <a:gd name="connsiteY20" fmla="*/ 753526 h 951170"/>
              <a:gd name="connsiteX21" fmla="*/ 193650 w 693713"/>
              <a:gd name="connsiteY21" fmla="*/ 722570 h 951170"/>
              <a:gd name="connsiteX22" fmla="*/ 167457 w 693713"/>
              <a:gd name="connsiteY22" fmla="*/ 703520 h 951170"/>
              <a:gd name="connsiteX23" fmla="*/ 138882 w 693713"/>
              <a:gd name="connsiteY23" fmla="*/ 682089 h 951170"/>
              <a:gd name="connsiteX24" fmla="*/ 115069 w 693713"/>
              <a:gd name="connsiteY24" fmla="*/ 663039 h 951170"/>
              <a:gd name="connsiteX25" fmla="*/ 75974 w 693713"/>
              <a:gd name="connsiteY25" fmla="*/ 190659 h 951170"/>
              <a:gd name="connsiteX26" fmla="*/ 57809 w 693713"/>
              <a:gd name="connsiteY26" fmla="*/ 68060 h 951170"/>
              <a:gd name="connsiteX27" fmla="*/ 0 w 693713"/>
              <a:gd name="connsiteY27" fmla="*/ 1803 h 951170"/>
              <a:gd name="connsiteX0" fmla="*/ 693713 w 693713"/>
              <a:gd name="connsiteY0" fmla="*/ 951170 h 951170"/>
              <a:gd name="connsiteX1" fmla="*/ 638944 w 693713"/>
              <a:gd name="connsiteY1" fmla="*/ 946407 h 951170"/>
              <a:gd name="connsiteX2" fmla="*/ 622275 w 693713"/>
              <a:gd name="connsiteY2" fmla="*/ 920214 h 951170"/>
              <a:gd name="connsiteX3" fmla="*/ 591319 w 693713"/>
              <a:gd name="connsiteY3" fmla="*/ 901164 h 951170"/>
              <a:gd name="connsiteX4" fmla="*/ 579413 w 693713"/>
              <a:gd name="connsiteY4" fmla="*/ 872589 h 951170"/>
              <a:gd name="connsiteX5" fmla="*/ 546075 w 693713"/>
              <a:gd name="connsiteY5" fmla="*/ 851157 h 951170"/>
              <a:gd name="connsiteX6" fmla="*/ 500832 w 693713"/>
              <a:gd name="connsiteY6" fmla="*/ 810676 h 951170"/>
              <a:gd name="connsiteX7" fmla="*/ 481782 w 693713"/>
              <a:gd name="connsiteY7" fmla="*/ 796389 h 951170"/>
              <a:gd name="connsiteX8" fmla="*/ 465113 w 693713"/>
              <a:gd name="connsiteY8" fmla="*/ 791626 h 951170"/>
              <a:gd name="connsiteX9" fmla="*/ 443682 w 693713"/>
              <a:gd name="connsiteY9" fmla="*/ 794007 h 951170"/>
              <a:gd name="connsiteX10" fmla="*/ 427013 w 693713"/>
              <a:gd name="connsiteY10" fmla="*/ 794007 h 951170"/>
              <a:gd name="connsiteX11" fmla="*/ 403200 w 693713"/>
              <a:gd name="connsiteY11" fmla="*/ 796389 h 951170"/>
              <a:gd name="connsiteX12" fmla="*/ 386532 w 693713"/>
              <a:gd name="connsiteY12" fmla="*/ 810676 h 951170"/>
              <a:gd name="connsiteX13" fmla="*/ 362719 w 693713"/>
              <a:gd name="connsiteY13" fmla="*/ 810676 h 951170"/>
              <a:gd name="connsiteX14" fmla="*/ 346050 w 693713"/>
              <a:gd name="connsiteY14" fmla="*/ 808295 h 951170"/>
              <a:gd name="connsiteX15" fmla="*/ 319857 w 693713"/>
              <a:gd name="connsiteY15" fmla="*/ 805914 h 951170"/>
              <a:gd name="connsiteX16" fmla="*/ 296044 w 693713"/>
              <a:gd name="connsiteY16" fmla="*/ 796389 h 951170"/>
              <a:gd name="connsiteX17" fmla="*/ 276994 w 693713"/>
              <a:gd name="connsiteY17" fmla="*/ 791626 h 951170"/>
              <a:gd name="connsiteX18" fmla="*/ 257944 w 693713"/>
              <a:gd name="connsiteY18" fmla="*/ 772576 h 951170"/>
              <a:gd name="connsiteX19" fmla="*/ 241275 w 693713"/>
              <a:gd name="connsiteY19" fmla="*/ 765432 h 951170"/>
              <a:gd name="connsiteX20" fmla="*/ 222225 w 693713"/>
              <a:gd name="connsiteY20" fmla="*/ 753526 h 951170"/>
              <a:gd name="connsiteX21" fmla="*/ 193650 w 693713"/>
              <a:gd name="connsiteY21" fmla="*/ 722570 h 951170"/>
              <a:gd name="connsiteX22" fmla="*/ 167457 w 693713"/>
              <a:gd name="connsiteY22" fmla="*/ 703520 h 951170"/>
              <a:gd name="connsiteX23" fmla="*/ 138882 w 693713"/>
              <a:gd name="connsiteY23" fmla="*/ 682089 h 951170"/>
              <a:gd name="connsiteX24" fmla="*/ 115069 w 693713"/>
              <a:gd name="connsiteY24" fmla="*/ 663039 h 951170"/>
              <a:gd name="connsiteX25" fmla="*/ 75974 w 693713"/>
              <a:gd name="connsiteY25" fmla="*/ 190659 h 951170"/>
              <a:gd name="connsiteX26" fmla="*/ 80514 w 693713"/>
              <a:gd name="connsiteY26" fmla="*/ 295097 h 951170"/>
              <a:gd name="connsiteX27" fmla="*/ 57809 w 693713"/>
              <a:gd name="connsiteY27" fmla="*/ 68060 h 951170"/>
              <a:gd name="connsiteX28" fmla="*/ 0 w 693713"/>
              <a:gd name="connsiteY28" fmla="*/ 1803 h 951170"/>
              <a:gd name="connsiteX0" fmla="*/ 693713 w 693713"/>
              <a:gd name="connsiteY0" fmla="*/ 951170 h 951170"/>
              <a:gd name="connsiteX1" fmla="*/ 638944 w 693713"/>
              <a:gd name="connsiteY1" fmla="*/ 946407 h 951170"/>
              <a:gd name="connsiteX2" fmla="*/ 622275 w 693713"/>
              <a:gd name="connsiteY2" fmla="*/ 920214 h 951170"/>
              <a:gd name="connsiteX3" fmla="*/ 591319 w 693713"/>
              <a:gd name="connsiteY3" fmla="*/ 901164 h 951170"/>
              <a:gd name="connsiteX4" fmla="*/ 579413 w 693713"/>
              <a:gd name="connsiteY4" fmla="*/ 872589 h 951170"/>
              <a:gd name="connsiteX5" fmla="*/ 546075 w 693713"/>
              <a:gd name="connsiteY5" fmla="*/ 851157 h 951170"/>
              <a:gd name="connsiteX6" fmla="*/ 500832 w 693713"/>
              <a:gd name="connsiteY6" fmla="*/ 810676 h 951170"/>
              <a:gd name="connsiteX7" fmla="*/ 481782 w 693713"/>
              <a:gd name="connsiteY7" fmla="*/ 796389 h 951170"/>
              <a:gd name="connsiteX8" fmla="*/ 465113 w 693713"/>
              <a:gd name="connsiteY8" fmla="*/ 791626 h 951170"/>
              <a:gd name="connsiteX9" fmla="*/ 443682 w 693713"/>
              <a:gd name="connsiteY9" fmla="*/ 794007 h 951170"/>
              <a:gd name="connsiteX10" fmla="*/ 427013 w 693713"/>
              <a:gd name="connsiteY10" fmla="*/ 794007 h 951170"/>
              <a:gd name="connsiteX11" fmla="*/ 403200 w 693713"/>
              <a:gd name="connsiteY11" fmla="*/ 796389 h 951170"/>
              <a:gd name="connsiteX12" fmla="*/ 386532 w 693713"/>
              <a:gd name="connsiteY12" fmla="*/ 810676 h 951170"/>
              <a:gd name="connsiteX13" fmla="*/ 362719 w 693713"/>
              <a:gd name="connsiteY13" fmla="*/ 810676 h 951170"/>
              <a:gd name="connsiteX14" fmla="*/ 346050 w 693713"/>
              <a:gd name="connsiteY14" fmla="*/ 808295 h 951170"/>
              <a:gd name="connsiteX15" fmla="*/ 319857 w 693713"/>
              <a:gd name="connsiteY15" fmla="*/ 805914 h 951170"/>
              <a:gd name="connsiteX16" fmla="*/ 296044 w 693713"/>
              <a:gd name="connsiteY16" fmla="*/ 796389 h 951170"/>
              <a:gd name="connsiteX17" fmla="*/ 276994 w 693713"/>
              <a:gd name="connsiteY17" fmla="*/ 791626 h 951170"/>
              <a:gd name="connsiteX18" fmla="*/ 257944 w 693713"/>
              <a:gd name="connsiteY18" fmla="*/ 772576 h 951170"/>
              <a:gd name="connsiteX19" fmla="*/ 241275 w 693713"/>
              <a:gd name="connsiteY19" fmla="*/ 765432 h 951170"/>
              <a:gd name="connsiteX20" fmla="*/ 222225 w 693713"/>
              <a:gd name="connsiteY20" fmla="*/ 753526 h 951170"/>
              <a:gd name="connsiteX21" fmla="*/ 193650 w 693713"/>
              <a:gd name="connsiteY21" fmla="*/ 722570 h 951170"/>
              <a:gd name="connsiteX22" fmla="*/ 167457 w 693713"/>
              <a:gd name="connsiteY22" fmla="*/ 703520 h 951170"/>
              <a:gd name="connsiteX23" fmla="*/ 138882 w 693713"/>
              <a:gd name="connsiteY23" fmla="*/ 682089 h 951170"/>
              <a:gd name="connsiteX24" fmla="*/ 115069 w 693713"/>
              <a:gd name="connsiteY24" fmla="*/ 663039 h 951170"/>
              <a:gd name="connsiteX25" fmla="*/ 94137 w 693713"/>
              <a:gd name="connsiteY25" fmla="*/ 408615 h 951170"/>
              <a:gd name="connsiteX26" fmla="*/ 75974 w 693713"/>
              <a:gd name="connsiteY26" fmla="*/ 190659 h 951170"/>
              <a:gd name="connsiteX27" fmla="*/ 80514 w 693713"/>
              <a:gd name="connsiteY27" fmla="*/ 295097 h 951170"/>
              <a:gd name="connsiteX28" fmla="*/ 57809 w 693713"/>
              <a:gd name="connsiteY28" fmla="*/ 68060 h 951170"/>
              <a:gd name="connsiteX29" fmla="*/ 0 w 693713"/>
              <a:gd name="connsiteY29" fmla="*/ 1803 h 951170"/>
              <a:gd name="connsiteX0" fmla="*/ 693713 w 693713"/>
              <a:gd name="connsiteY0" fmla="*/ 951170 h 951170"/>
              <a:gd name="connsiteX1" fmla="*/ 638944 w 693713"/>
              <a:gd name="connsiteY1" fmla="*/ 946407 h 951170"/>
              <a:gd name="connsiteX2" fmla="*/ 622275 w 693713"/>
              <a:gd name="connsiteY2" fmla="*/ 920214 h 951170"/>
              <a:gd name="connsiteX3" fmla="*/ 591319 w 693713"/>
              <a:gd name="connsiteY3" fmla="*/ 901164 h 951170"/>
              <a:gd name="connsiteX4" fmla="*/ 579413 w 693713"/>
              <a:gd name="connsiteY4" fmla="*/ 872589 h 951170"/>
              <a:gd name="connsiteX5" fmla="*/ 546075 w 693713"/>
              <a:gd name="connsiteY5" fmla="*/ 851157 h 951170"/>
              <a:gd name="connsiteX6" fmla="*/ 500832 w 693713"/>
              <a:gd name="connsiteY6" fmla="*/ 810676 h 951170"/>
              <a:gd name="connsiteX7" fmla="*/ 481782 w 693713"/>
              <a:gd name="connsiteY7" fmla="*/ 796389 h 951170"/>
              <a:gd name="connsiteX8" fmla="*/ 465113 w 693713"/>
              <a:gd name="connsiteY8" fmla="*/ 791626 h 951170"/>
              <a:gd name="connsiteX9" fmla="*/ 443682 w 693713"/>
              <a:gd name="connsiteY9" fmla="*/ 794007 h 951170"/>
              <a:gd name="connsiteX10" fmla="*/ 427013 w 693713"/>
              <a:gd name="connsiteY10" fmla="*/ 794007 h 951170"/>
              <a:gd name="connsiteX11" fmla="*/ 403200 w 693713"/>
              <a:gd name="connsiteY11" fmla="*/ 796389 h 951170"/>
              <a:gd name="connsiteX12" fmla="*/ 386532 w 693713"/>
              <a:gd name="connsiteY12" fmla="*/ 810676 h 951170"/>
              <a:gd name="connsiteX13" fmla="*/ 362719 w 693713"/>
              <a:gd name="connsiteY13" fmla="*/ 810676 h 951170"/>
              <a:gd name="connsiteX14" fmla="*/ 346050 w 693713"/>
              <a:gd name="connsiteY14" fmla="*/ 808295 h 951170"/>
              <a:gd name="connsiteX15" fmla="*/ 319857 w 693713"/>
              <a:gd name="connsiteY15" fmla="*/ 805914 h 951170"/>
              <a:gd name="connsiteX16" fmla="*/ 296044 w 693713"/>
              <a:gd name="connsiteY16" fmla="*/ 796389 h 951170"/>
              <a:gd name="connsiteX17" fmla="*/ 276994 w 693713"/>
              <a:gd name="connsiteY17" fmla="*/ 791626 h 951170"/>
              <a:gd name="connsiteX18" fmla="*/ 257944 w 693713"/>
              <a:gd name="connsiteY18" fmla="*/ 772576 h 951170"/>
              <a:gd name="connsiteX19" fmla="*/ 241275 w 693713"/>
              <a:gd name="connsiteY19" fmla="*/ 765432 h 951170"/>
              <a:gd name="connsiteX20" fmla="*/ 222225 w 693713"/>
              <a:gd name="connsiteY20" fmla="*/ 753526 h 951170"/>
              <a:gd name="connsiteX21" fmla="*/ 193650 w 693713"/>
              <a:gd name="connsiteY21" fmla="*/ 722570 h 951170"/>
              <a:gd name="connsiteX22" fmla="*/ 167457 w 693713"/>
              <a:gd name="connsiteY22" fmla="*/ 703520 h 951170"/>
              <a:gd name="connsiteX23" fmla="*/ 138882 w 693713"/>
              <a:gd name="connsiteY23" fmla="*/ 682089 h 951170"/>
              <a:gd name="connsiteX24" fmla="*/ 115069 w 693713"/>
              <a:gd name="connsiteY24" fmla="*/ 663039 h 951170"/>
              <a:gd name="connsiteX25" fmla="*/ 94137 w 693713"/>
              <a:gd name="connsiteY25" fmla="*/ 408615 h 951170"/>
              <a:gd name="connsiteX26" fmla="*/ 94137 w 693713"/>
              <a:gd name="connsiteY26" fmla="*/ 485810 h 951170"/>
              <a:gd name="connsiteX27" fmla="*/ 75974 w 693713"/>
              <a:gd name="connsiteY27" fmla="*/ 190659 h 951170"/>
              <a:gd name="connsiteX28" fmla="*/ 80514 w 693713"/>
              <a:gd name="connsiteY28" fmla="*/ 295097 h 951170"/>
              <a:gd name="connsiteX29" fmla="*/ 57809 w 693713"/>
              <a:gd name="connsiteY29" fmla="*/ 68060 h 951170"/>
              <a:gd name="connsiteX30" fmla="*/ 0 w 693713"/>
              <a:gd name="connsiteY30" fmla="*/ 1803 h 951170"/>
              <a:gd name="connsiteX0" fmla="*/ 693713 w 693713"/>
              <a:gd name="connsiteY0" fmla="*/ 951170 h 951170"/>
              <a:gd name="connsiteX1" fmla="*/ 638944 w 693713"/>
              <a:gd name="connsiteY1" fmla="*/ 946407 h 951170"/>
              <a:gd name="connsiteX2" fmla="*/ 622275 w 693713"/>
              <a:gd name="connsiteY2" fmla="*/ 920214 h 951170"/>
              <a:gd name="connsiteX3" fmla="*/ 591319 w 693713"/>
              <a:gd name="connsiteY3" fmla="*/ 901164 h 951170"/>
              <a:gd name="connsiteX4" fmla="*/ 579413 w 693713"/>
              <a:gd name="connsiteY4" fmla="*/ 872589 h 951170"/>
              <a:gd name="connsiteX5" fmla="*/ 546075 w 693713"/>
              <a:gd name="connsiteY5" fmla="*/ 851157 h 951170"/>
              <a:gd name="connsiteX6" fmla="*/ 500832 w 693713"/>
              <a:gd name="connsiteY6" fmla="*/ 810676 h 951170"/>
              <a:gd name="connsiteX7" fmla="*/ 481782 w 693713"/>
              <a:gd name="connsiteY7" fmla="*/ 796389 h 951170"/>
              <a:gd name="connsiteX8" fmla="*/ 465113 w 693713"/>
              <a:gd name="connsiteY8" fmla="*/ 791626 h 951170"/>
              <a:gd name="connsiteX9" fmla="*/ 443682 w 693713"/>
              <a:gd name="connsiteY9" fmla="*/ 794007 h 951170"/>
              <a:gd name="connsiteX10" fmla="*/ 427013 w 693713"/>
              <a:gd name="connsiteY10" fmla="*/ 794007 h 951170"/>
              <a:gd name="connsiteX11" fmla="*/ 403200 w 693713"/>
              <a:gd name="connsiteY11" fmla="*/ 796389 h 951170"/>
              <a:gd name="connsiteX12" fmla="*/ 386532 w 693713"/>
              <a:gd name="connsiteY12" fmla="*/ 810676 h 951170"/>
              <a:gd name="connsiteX13" fmla="*/ 362719 w 693713"/>
              <a:gd name="connsiteY13" fmla="*/ 810676 h 951170"/>
              <a:gd name="connsiteX14" fmla="*/ 346050 w 693713"/>
              <a:gd name="connsiteY14" fmla="*/ 808295 h 951170"/>
              <a:gd name="connsiteX15" fmla="*/ 319857 w 693713"/>
              <a:gd name="connsiteY15" fmla="*/ 805914 h 951170"/>
              <a:gd name="connsiteX16" fmla="*/ 296044 w 693713"/>
              <a:gd name="connsiteY16" fmla="*/ 796389 h 951170"/>
              <a:gd name="connsiteX17" fmla="*/ 276994 w 693713"/>
              <a:gd name="connsiteY17" fmla="*/ 791626 h 951170"/>
              <a:gd name="connsiteX18" fmla="*/ 257944 w 693713"/>
              <a:gd name="connsiteY18" fmla="*/ 772576 h 951170"/>
              <a:gd name="connsiteX19" fmla="*/ 241275 w 693713"/>
              <a:gd name="connsiteY19" fmla="*/ 765432 h 951170"/>
              <a:gd name="connsiteX20" fmla="*/ 222225 w 693713"/>
              <a:gd name="connsiteY20" fmla="*/ 753526 h 951170"/>
              <a:gd name="connsiteX21" fmla="*/ 193650 w 693713"/>
              <a:gd name="connsiteY21" fmla="*/ 722570 h 951170"/>
              <a:gd name="connsiteX22" fmla="*/ 167457 w 693713"/>
              <a:gd name="connsiteY22" fmla="*/ 703520 h 951170"/>
              <a:gd name="connsiteX23" fmla="*/ 138882 w 693713"/>
              <a:gd name="connsiteY23" fmla="*/ 682089 h 951170"/>
              <a:gd name="connsiteX24" fmla="*/ 115069 w 693713"/>
              <a:gd name="connsiteY24" fmla="*/ 663039 h 951170"/>
              <a:gd name="connsiteX25" fmla="*/ 94137 w 693713"/>
              <a:gd name="connsiteY25" fmla="*/ 408615 h 951170"/>
              <a:gd name="connsiteX26" fmla="*/ 94137 w 693713"/>
              <a:gd name="connsiteY26" fmla="*/ 485810 h 951170"/>
              <a:gd name="connsiteX27" fmla="*/ 75974 w 693713"/>
              <a:gd name="connsiteY27" fmla="*/ 190659 h 951170"/>
              <a:gd name="connsiteX28" fmla="*/ 75974 w 693713"/>
              <a:gd name="connsiteY28" fmla="*/ 281476 h 951170"/>
              <a:gd name="connsiteX29" fmla="*/ 57809 w 693713"/>
              <a:gd name="connsiteY29" fmla="*/ 68060 h 951170"/>
              <a:gd name="connsiteX30" fmla="*/ 0 w 693713"/>
              <a:gd name="connsiteY30" fmla="*/ 1803 h 951170"/>
              <a:gd name="connsiteX0" fmla="*/ 693713 w 693713"/>
              <a:gd name="connsiteY0" fmla="*/ 951170 h 951170"/>
              <a:gd name="connsiteX1" fmla="*/ 638944 w 693713"/>
              <a:gd name="connsiteY1" fmla="*/ 946407 h 951170"/>
              <a:gd name="connsiteX2" fmla="*/ 622275 w 693713"/>
              <a:gd name="connsiteY2" fmla="*/ 920214 h 951170"/>
              <a:gd name="connsiteX3" fmla="*/ 591319 w 693713"/>
              <a:gd name="connsiteY3" fmla="*/ 901164 h 951170"/>
              <a:gd name="connsiteX4" fmla="*/ 579413 w 693713"/>
              <a:gd name="connsiteY4" fmla="*/ 872589 h 951170"/>
              <a:gd name="connsiteX5" fmla="*/ 546075 w 693713"/>
              <a:gd name="connsiteY5" fmla="*/ 851157 h 951170"/>
              <a:gd name="connsiteX6" fmla="*/ 500832 w 693713"/>
              <a:gd name="connsiteY6" fmla="*/ 810676 h 951170"/>
              <a:gd name="connsiteX7" fmla="*/ 481782 w 693713"/>
              <a:gd name="connsiteY7" fmla="*/ 796389 h 951170"/>
              <a:gd name="connsiteX8" fmla="*/ 465113 w 693713"/>
              <a:gd name="connsiteY8" fmla="*/ 791626 h 951170"/>
              <a:gd name="connsiteX9" fmla="*/ 443682 w 693713"/>
              <a:gd name="connsiteY9" fmla="*/ 794007 h 951170"/>
              <a:gd name="connsiteX10" fmla="*/ 427013 w 693713"/>
              <a:gd name="connsiteY10" fmla="*/ 794007 h 951170"/>
              <a:gd name="connsiteX11" fmla="*/ 403200 w 693713"/>
              <a:gd name="connsiteY11" fmla="*/ 796389 h 951170"/>
              <a:gd name="connsiteX12" fmla="*/ 386532 w 693713"/>
              <a:gd name="connsiteY12" fmla="*/ 810676 h 951170"/>
              <a:gd name="connsiteX13" fmla="*/ 362719 w 693713"/>
              <a:gd name="connsiteY13" fmla="*/ 810676 h 951170"/>
              <a:gd name="connsiteX14" fmla="*/ 346050 w 693713"/>
              <a:gd name="connsiteY14" fmla="*/ 808295 h 951170"/>
              <a:gd name="connsiteX15" fmla="*/ 319857 w 693713"/>
              <a:gd name="connsiteY15" fmla="*/ 805914 h 951170"/>
              <a:gd name="connsiteX16" fmla="*/ 296044 w 693713"/>
              <a:gd name="connsiteY16" fmla="*/ 796389 h 951170"/>
              <a:gd name="connsiteX17" fmla="*/ 276994 w 693713"/>
              <a:gd name="connsiteY17" fmla="*/ 791626 h 951170"/>
              <a:gd name="connsiteX18" fmla="*/ 257944 w 693713"/>
              <a:gd name="connsiteY18" fmla="*/ 772576 h 951170"/>
              <a:gd name="connsiteX19" fmla="*/ 241275 w 693713"/>
              <a:gd name="connsiteY19" fmla="*/ 765432 h 951170"/>
              <a:gd name="connsiteX20" fmla="*/ 222225 w 693713"/>
              <a:gd name="connsiteY20" fmla="*/ 753526 h 951170"/>
              <a:gd name="connsiteX21" fmla="*/ 193650 w 693713"/>
              <a:gd name="connsiteY21" fmla="*/ 722570 h 951170"/>
              <a:gd name="connsiteX22" fmla="*/ 167457 w 693713"/>
              <a:gd name="connsiteY22" fmla="*/ 703520 h 951170"/>
              <a:gd name="connsiteX23" fmla="*/ 138882 w 693713"/>
              <a:gd name="connsiteY23" fmla="*/ 682089 h 951170"/>
              <a:gd name="connsiteX24" fmla="*/ 115069 w 693713"/>
              <a:gd name="connsiteY24" fmla="*/ 663039 h 951170"/>
              <a:gd name="connsiteX25" fmla="*/ 57811 w 693713"/>
              <a:gd name="connsiteY25" fmla="*/ 349586 h 951170"/>
              <a:gd name="connsiteX26" fmla="*/ 94137 w 693713"/>
              <a:gd name="connsiteY26" fmla="*/ 485810 h 951170"/>
              <a:gd name="connsiteX27" fmla="*/ 75974 w 693713"/>
              <a:gd name="connsiteY27" fmla="*/ 190659 h 951170"/>
              <a:gd name="connsiteX28" fmla="*/ 75974 w 693713"/>
              <a:gd name="connsiteY28" fmla="*/ 281476 h 951170"/>
              <a:gd name="connsiteX29" fmla="*/ 57809 w 693713"/>
              <a:gd name="connsiteY29" fmla="*/ 68060 h 951170"/>
              <a:gd name="connsiteX30" fmla="*/ 0 w 693713"/>
              <a:gd name="connsiteY30" fmla="*/ 1803 h 951170"/>
              <a:gd name="connsiteX0" fmla="*/ 693713 w 693713"/>
              <a:gd name="connsiteY0" fmla="*/ 951170 h 951170"/>
              <a:gd name="connsiteX1" fmla="*/ 638944 w 693713"/>
              <a:gd name="connsiteY1" fmla="*/ 946407 h 951170"/>
              <a:gd name="connsiteX2" fmla="*/ 622275 w 693713"/>
              <a:gd name="connsiteY2" fmla="*/ 920214 h 951170"/>
              <a:gd name="connsiteX3" fmla="*/ 591319 w 693713"/>
              <a:gd name="connsiteY3" fmla="*/ 901164 h 951170"/>
              <a:gd name="connsiteX4" fmla="*/ 579413 w 693713"/>
              <a:gd name="connsiteY4" fmla="*/ 872589 h 951170"/>
              <a:gd name="connsiteX5" fmla="*/ 546075 w 693713"/>
              <a:gd name="connsiteY5" fmla="*/ 851157 h 951170"/>
              <a:gd name="connsiteX6" fmla="*/ 500832 w 693713"/>
              <a:gd name="connsiteY6" fmla="*/ 810676 h 951170"/>
              <a:gd name="connsiteX7" fmla="*/ 481782 w 693713"/>
              <a:gd name="connsiteY7" fmla="*/ 796389 h 951170"/>
              <a:gd name="connsiteX8" fmla="*/ 465113 w 693713"/>
              <a:gd name="connsiteY8" fmla="*/ 791626 h 951170"/>
              <a:gd name="connsiteX9" fmla="*/ 443682 w 693713"/>
              <a:gd name="connsiteY9" fmla="*/ 794007 h 951170"/>
              <a:gd name="connsiteX10" fmla="*/ 427013 w 693713"/>
              <a:gd name="connsiteY10" fmla="*/ 794007 h 951170"/>
              <a:gd name="connsiteX11" fmla="*/ 403200 w 693713"/>
              <a:gd name="connsiteY11" fmla="*/ 796389 h 951170"/>
              <a:gd name="connsiteX12" fmla="*/ 386532 w 693713"/>
              <a:gd name="connsiteY12" fmla="*/ 810676 h 951170"/>
              <a:gd name="connsiteX13" fmla="*/ 362719 w 693713"/>
              <a:gd name="connsiteY13" fmla="*/ 810676 h 951170"/>
              <a:gd name="connsiteX14" fmla="*/ 346050 w 693713"/>
              <a:gd name="connsiteY14" fmla="*/ 808295 h 951170"/>
              <a:gd name="connsiteX15" fmla="*/ 319857 w 693713"/>
              <a:gd name="connsiteY15" fmla="*/ 805914 h 951170"/>
              <a:gd name="connsiteX16" fmla="*/ 296044 w 693713"/>
              <a:gd name="connsiteY16" fmla="*/ 796389 h 951170"/>
              <a:gd name="connsiteX17" fmla="*/ 276994 w 693713"/>
              <a:gd name="connsiteY17" fmla="*/ 791626 h 951170"/>
              <a:gd name="connsiteX18" fmla="*/ 257944 w 693713"/>
              <a:gd name="connsiteY18" fmla="*/ 772576 h 951170"/>
              <a:gd name="connsiteX19" fmla="*/ 241275 w 693713"/>
              <a:gd name="connsiteY19" fmla="*/ 765432 h 951170"/>
              <a:gd name="connsiteX20" fmla="*/ 222225 w 693713"/>
              <a:gd name="connsiteY20" fmla="*/ 753526 h 951170"/>
              <a:gd name="connsiteX21" fmla="*/ 193650 w 693713"/>
              <a:gd name="connsiteY21" fmla="*/ 722570 h 951170"/>
              <a:gd name="connsiteX22" fmla="*/ 167457 w 693713"/>
              <a:gd name="connsiteY22" fmla="*/ 703520 h 951170"/>
              <a:gd name="connsiteX23" fmla="*/ 138882 w 693713"/>
              <a:gd name="connsiteY23" fmla="*/ 682089 h 951170"/>
              <a:gd name="connsiteX24" fmla="*/ 115069 w 693713"/>
              <a:gd name="connsiteY24" fmla="*/ 663039 h 951170"/>
              <a:gd name="connsiteX25" fmla="*/ 57811 w 693713"/>
              <a:gd name="connsiteY25" fmla="*/ 349586 h 951170"/>
              <a:gd name="connsiteX26" fmla="*/ 75974 w 693713"/>
              <a:gd name="connsiteY26" fmla="*/ 431321 h 951170"/>
              <a:gd name="connsiteX27" fmla="*/ 75974 w 693713"/>
              <a:gd name="connsiteY27" fmla="*/ 190659 h 951170"/>
              <a:gd name="connsiteX28" fmla="*/ 75974 w 693713"/>
              <a:gd name="connsiteY28" fmla="*/ 281476 h 951170"/>
              <a:gd name="connsiteX29" fmla="*/ 57809 w 693713"/>
              <a:gd name="connsiteY29" fmla="*/ 68060 h 951170"/>
              <a:gd name="connsiteX30" fmla="*/ 0 w 693713"/>
              <a:gd name="connsiteY30" fmla="*/ 1803 h 951170"/>
              <a:gd name="connsiteX0" fmla="*/ 693713 w 693713"/>
              <a:gd name="connsiteY0" fmla="*/ 951170 h 951170"/>
              <a:gd name="connsiteX1" fmla="*/ 638944 w 693713"/>
              <a:gd name="connsiteY1" fmla="*/ 946407 h 951170"/>
              <a:gd name="connsiteX2" fmla="*/ 622275 w 693713"/>
              <a:gd name="connsiteY2" fmla="*/ 920214 h 951170"/>
              <a:gd name="connsiteX3" fmla="*/ 591319 w 693713"/>
              <a:gd name="connsiteY3" fmla="*/ 901164 h 951170"/>
              <a:gd name="connsiteX4" fmla="*/ 579413 w 693713"/>
              <a:gd name="connsiteY4" fmla="*/ 872589 h 951170"/>
              <a:gd name="connsiteX5" fmla="*/ 546075 w 693713"/>
              <a:gd name="connsiteY5" fmla="*/ 851157 h 951170"/>
              <a:gd name="connsiteX6" fmla="*/ 500832 w 693713"/>
              <a:gd name="connsiteY6" fmla="*/ 810676 h 951170"/>
              <a:gd name="connsiteX7" fmla="*/ 481782 w 693713"/>
              <a:gd name="connsiteY7" fmla="*/ 796389 h 951170"/>
              <a:gd name="connsiteX8" fmla="*/ 465113 w 693713"/>
              <a:gd name="connsiteY8" fmla="*/ 791626 h 951170"/>
              <a:gd name="connsiteX9" fmla="*/ 443682 w 693713"/>
              <a:gd name="connsiteY9" fmla="*/ 794007 h 951170"/>
              <a:gd name="connsiteX10" fmla="*/ 427013 w 693713"/>
              <a:gd name="connsiteY10" fmla="*/ 794007 h 951170"/>
              <a:gd name="connsiteX11" fmla="*/ 403200 w 693713"/>
              <a:gd name="connsiteY11" fmla="*/ 796389 h 951170"/>
              <a:gd name="connsiteX12" fmla="*/ 386532 w 693713"/>
              <a:gd name="connsiteY12" fmla="*/ 810676 h 951170"/>
              <a:gd name="connsiteX13" fmla="*/ 362719 w 693713"/>
              <a:gd name="connsiteY13" fmla="*/ 810676 h 951170"/>
              <a:gd name="connsiteX14" fmla="*/ 346050 w 693713"/>
              <a:gd name="connsiteY14" fmla="*/ 808295 h 951170"/>
              <a:gd name="connsiteX15" fmla="*/ 319857 w 693713"/>
              <a:gd name="connsiteY15" fmla="*/ 805914 h 951170"/>
              <a:gd name="connsiteX16" fmla="*/ 296044 w 693713"/>
              <a:gd name="connsiteY16" fmla="*/ 796389 h 951170"/>
              <a:gd name="connsiteX17" fmla="*/ 276994 w 693713"/>
              <a:gd name="connsiteY17" fmla="*/ 791626 h 951170"/>
              <a:gd name="connsiteX18" fmla="*/ 257944 w 693713"/>
              <a:gd name="connsiteY18" fmla="*/ 772576 h 951170"/>
              <a:gd name="connsiteX19" fmla="*/ 241275 w 693713"/>
              <a:gd name="connsiteY19" fmla="*/ 765432 h 951170"/>
              <a:gd name="connsiteX20" fmla="*/ 222225 w 693713"/>
              <a:gd name="connsiteY20" fmla="*/ 753526 h 951170"/>
              <a:gd name="connsiteX21" fmla="*/ 193650 w 693713"/>
              <a:gd name="connsiteY21" fmla="*/ 722570 h 951170"/>
              <a:gd name="connsiteX22" fmla="*/ 167457 w 693713"/>
              <a:gd name="connsiteY22" fmla="*/ 703520 h 951170"/>
              <a:gd name="connsiteX23" fmla="*/ 138882 w 693713"/>
              <a:gd name="connsiteY23" fmla="*/ 682089 h 951170"/>
              <a:gd name="connsiteX24" fmla="*/ 115069 w 693713"/>
              <a:gd name="connsiteY24" fmla="*/ 663039 h 951170"/>
              <a:gd name="connsiteX25" fmla="*/ 80514 w 693713"/>
              <a:gd name="connsiteY25" fmla="*/ 517594 h 951170"/>
              <a:gd name="connsiteX26" fmla="*/ 57811 w 693713"/>
              <a:gd name="connsiteY26" fmla="*/ 349586 h 951170"/>
              <a:gd name="connsiteX27" fmla="*/ 75974 w 693713"/>
              <a:gd name="connsiteY27" fmla="*/ 431321 h 951170"/>
              <a:gd name="connsiteX28" fmla="*/ 75974 w 693713"/>
              <a:gd name="connsiteY28" fmla="*/ 190659 h 951170"/>
              <a:gd name="connsiteX29" fmla="*/ 75974 w 693713"/>
              <a:gd name="connsiteY29" fmla="*/ 281476 h 951170"/>
              <a:gd name="connsiteX30" fmla="*/ 57809 w 693713"/>
              <a:gd name="connsiteY30" fmla="*/ 68060 h 951170"/>
              <a:gd name="connsiteX31" fmla="*/ 0 w 693713"/>
              <a:gd name="connsiteY31" fmla="*/ 1803 h 951170"/>
              <a:gd name="connsiteX0" fmla="*/ 693713 w 693713"/>
              <a:gd name="connsiteY0" fmla="*/ 951170 h 951170"/>
              <a:gd name="connsiteX1" fmla="*/ 638944 w 693713"/>
              <a:gd name="connsiteY1" fmla="*/ 946407 h 951170"/>
              <a:gd name="connsiteX2" fmla="*/ 622275 w 693713"/>
              <a:gd name="connsiteY2" fmla="*/ 920214 h 951170"/>
              <a:gd name="connsiteX3" fmla="*/ 591319 w 693713"/>
              <a:gd name="connsiteY3" fmla="*/ 901164 h 951170"/>
              <a:gd name="connsiteX4" fmla="*/ 579413 w 693713"/>
              <a:gd name="connsiteY4" fmla="*/ 872589 h 951170"/>
              <a:gd name="connsiteX5" fmla="*/ 546075 w 693713"/>
              <a:gd name="connsiteY5" fmla="*/ 851157 h 951170"/>
              <a:gd name="connsiteX6" fmla="*/ 500832 w 693713"/>
              <a:gd name="connsiteY6" fmla="*/ 810676 h 951170"/>
              <a:gd name="connsiteX7" fmla="*/ 481782 w 693713"/>
              <a:gd name="connsiteY7" fmla="*/ 796389 h 951170"/>
              <a:gd name="connsiteX8" fmla="*/ 465113 w 693713"/>
              <a:gd name="connsiteY8" fmla="*/ 791626 h 951170"/>
              <a:gd name="connsiteX9" fmla="*/ 443682 w 693713"/>
              <a:gd name="connsiteY9" fmla="*/ 794007 h 951170"/>
              <a:gd name="connsiteX10" fmla="*/ 427013 w 693713"/>
              <a:gd name="connsiteY10" fmla="*/ 794007 h 951170"/>
              <a:gd name="connsiteX11" fmla="*/ 403200 w 693713"/>
              <a:gd name="connsiteY11" fmla="*/ 796389 h 951170"/>
              <a:gd name="connsiteX12" fmla="*/ 386532 w 693713"/>
              <a:gd name="connsiteY12" fmla="*/ 810676 h 951170"/>
              <a:gd name="connsiteX13" fmla="*/ 362719 w 693713"/>
              <a:gd name="connsiteY13" fmla="*/ 810676 h 951170"/>
              <a:gd name="connsiteX14" fmla="*/ 346050 w 693713"/>
              <a:gd name="connsiteY14" fmla="*/ 808295 h 951170"/>
              <a:gd name="connsiteX15" fmla="*/ 319857 w 693713"/>
              <a:gd name="connsiteY15" fmla="*/ 805914 h 951170"/>
              <a:gd name="connsiteX16" fmla="*/ 296044 w 693713"/>
              <a:gd name="connsiteY16" fmla="*/ 796389 h 951170"/>
              <a:gd name="connsiteX17" fmla="*/ 276994 w 693713"/>
              <a:gd name="connsiteY17" fmla="*/ 791626 h 951170"/>
              <a:gd name="connsiteX18" fmla="*/ 257944 w 693713"/>
              <a:gd name="connsiteY18" fmla="*/ 772576 h 951170"/>
              <a:gd name="connsiteX19" fmla="*/ 241275 w 693713"/>
              <a:gd name="connsiteY19" fmla="*/ 765432 h 951170"/>
              <a:gd name="connsiteX20" fmla="*/ 222225 w 693713"/>
              <a:gd name="connsiteY20" fmla="*/ 753526 h 951170"/>
              <a:gd name="connsiteX21" fmla="*/ 193650 w 693713"/>
              <a:gd name="connsiteY21" fmla="*/ 722570 h 951170"/>
              <a:gd name="connsiteX22" fmla="*/ 167457 w 693713"/>
              <a:gd name="connsiteY22" fmla="*/ 703520 h 951170"/>
              <a:gd name="connsiteX23" fmla="*/ 138882 w 693713"/>
              <a:gd name="connsiteY23" fmla="*/ 682089 h 951170"/>
              <a:gd name="connsiteX24" fmla="*/ 115069 w 693713"/>
              <a:gd name="connsiteY24" fmla="*/ 663039 h 951170"/>
              <a:gd name="connsiteX25" fmla="*/ 103219 w 693713"/>
              <a:gd name="connsiteY25" fmla="*/ 622031 h 951170"/>
              <a:gd name="connsiteX26" fmla="*/ 80514 w 693713"/>
              <a:gd name="connsiteY26" fmla="*/ 517594 h 951170"/>
              <a:gd name="connsiteX27" fmla="*/ 57811 w 693713"/>
              <a:gd name="connsiteY27" fmla="*/ 349586 h 951170"/>
              <a:gd name="connsiteX28" fmla="*/ 75974 w 693713"/>
              <a:gd name="connsiteY28" fmla="*/ 431321 h 951170"/>
              <a:gd name="connsiteX29" fmla="*/ 75974 w 693713"/>
              <a:gd name="connsiteY29" fmla="*/ 190659 h 951170"/>
              <a:gd name="connsiteX30" fmla="*/ 75974 w 693713"/>
              <a:gd name="connsiteY30" fmla="*/ 281476 h 951170"/>
              <a:gd name="connsiteX31" fmla="*/ 57809 w 693713"/>
              <a:gd name="connsiteY31" fmla="*/ 68060 h 951170"/>
              <a:gd name="connsiteX32" fmla="*/ 0 w 693713"/>
              <a:gd name="connsiteY32" fmla="*/ 1803 h 951170"/>
              <a:gd name="connsiteX0" fmla="*/ 693713 w 693713"/>
              <a:gd name="connsiteY0" fmla="*/ 951170 h 951170"/>
              <a:gd name="connsiteX1" fmla="*/ 638944 w 693713"/>
              <a:gd name="connsiteY1" fmla="*/ 946407 h 951170"/>
              <a:gd name="connsiteX2" fmla="*/ 622275 w 693713"/>
              <a:gd name="connsiteY2" fmla="*/ 920214 h 951170"/>
              <a:gd name="connsiteX3" fmla="*/ 591319 w 693713"/>
              <a:gd name="connsiteY3" fmla="*/ 901164 h 951170"/>
              <a:gd name="connsiteX4" fmla="*/ 579413 w 693713"/>
              <a:gd name="connsiteY4" fmla="*/ 872589 h 951170"/>
              <a:gd name="connsiteX5" fmla="*/ 546075 w 693713"/>
              <a:gd name="connsiteY5" fmla="*/ 851157 h 951170"/>
              <a:gd name="connsiteX6" fmla="*/ 500832 w 693713"/>
              <a:gd name="connsiteY6" fmla="*/ 810676 h 951170"/>
              <a:gd name="connsiteX7" fmla="*/ 481782 w 693713"/>
              <a:gd name="connsiteY7" fmla="*/ 796389 h 951170"/>
              <a:gd name="connsiteX8" fmla="*/ 465113 w 693713"/>
              <a:gd name="connsiteY8" fmla="*/ 791626 h 951170"/>
              <a:gd name="connsiteX9" fmla="*/ 443682 w 693713"/>
              <a:gd name="connsiteY9" fmla="*/ 794007 h 951170"/>
              <a:gd name="connsiteX10" fmla="*/ 427013 w 693713"/>
              <a:gd name="connsiteY10" fmla="*/ 794007 h 951170"/>
              <a:gd name="connsiteX11" fmla="*/ 403200 w 693713"/>
              <a:gd name="connsiteY11" fmla="*/ 796389 h 951170"/>
              <a:gd name="connsiteX12" fmla="*/ 386532 w 693713"/>
              <a:gd name="connsiteY12" fmla="*/ 810676 h 951170"/>
              <a:gd name="connsiteX13" fmla="*/ 362719 w 693713"/>
              <a:gd name="connsiteY13" fmla="*/ 810676 h 951170"/>
              <a:gd name="connsiteX14" fmla="*/ 346050 w 693713"/>
              <a:gd name="connsiteY14" fmla="*/ 808295 h 951170"/>
              <a:gd name="connsiteX15" fmla="*/ 319857 w 693713"/>
              <a:gd name="connsiteY15" fmla="*/ 805914 h 951170"/>
              <a:gd name="connsiteX16" fmla="*/ 296044 w 693713"/>
              <a:gd name="connsiteY16" fmla="*/ 796389 h 951170"/>
              <a:gd name="connsiteX17" fmla="*/ 276994 w 693713"/>
              <a:gd name="connsiteY17" fmla="*/ 791626 h 951170"/>
              <a:gd name="connsiteX18" fmla="*/ 257944 w 693713"/>
              <a:gd name="connsiteY18" fmla="*/ 772576 h 951170"/>
              <a:gd name="connsiteX19" fmla="*/ 241275 w 693713"/>
              <a:gd name="connsiteY19" fmla="*/ 765432 h 951170"/>
              <a:gd name="connsiteX20" fmla="*/ 222225 w 693713"/>
              <a:gd name="connsiteY20" fmla="*/ 753526 h 951170"/>
              <a:gd name="connsiteX21" fmla="*/ 193650 w 693713"/>
              <a:gd name="connsiteY21" fmla="*/ 722570 h 951170"/>
              <a:gd name="connsiteX22" fmla="*/ 167457 w 693713"/>
              <a:gd name="connsiteY22" fmla="*/ 703520 h 951170"/>
              <a:gd name="connsiteX23" fmla="*/ 138882 w 693713"/>
              <a:gd name="connsiteY23" fmla="*/ 682089 h 951170"/>
              <a:gd name="connsiteX24" fmla="*/ 115069 w 693713"/>
              <a:gd name="connsiteY24" fmla="*/ 663039 h 951170"/>
              <a:gd name="connsiteX25" fmla="*/ 80516 w 693713"/>
              <a:gd name="connsiteY25" fmla="*/ 617491 h 951170"/>
              <a:gd name="connsiteX26" fmla="*/ 80514 w 693713"/>
              <a:gd name="connsiteY26" fmla="*/ 517594 h 951170"/>
              <a:gd name="connsiteX27" fmla="*/ 57811 w 693713"/>
              <a:gd name="connsiteY27" fmla="*/ 349586 h 951170"/>
              <a:gd name="connsiteX28" fmla="*/ 75974 w 693713"/>
              <a:gd name="connsiteY28" fmla="*/ 431321 h 951170"/>
              <a:gd name="connsiteX29" fmla="*/ 75974 w 693713"/>
              <a:gd name="connsiteY29" fmla="*/ 190659 h 951170"/>
              <a:gd name="connsiteX30" fmla="*/ 75974 w 693713"/>
              <a:gd name="connsiteY30" fmla="*/ 281476 h 951170"/>
              <a:gd name="connsiteX31" fmla="*/ 57809 w 693713"/>
              <a:gd name="connsiteY31" fmla="*/ 68060 h 951170"/>
              <a:gd name="connsiteX32" fmla="*/ 0 w 693713"/>
              <a:gd name="connsiteY32" fmla="*/ 1803 h 951170"/>
              <a:gd name="connsiteX0" fmla="*/ 693713 w 693713"/>
              <a:gd name="connsiteY0" fmla="*/ 951170 h 951170"/>
              <a:gd name="connsiteX1" fmla="*/ 638944 w 693713"/>
              <a:gd name="connsiteY1" fmla="*/ 946407 h 951170"/>
              <a:gd name="connsiteX2" fmla="*/ 622275 w 693713"/>
              <a:gd name="connsiteY2" fmla="*/ 920214 h 951170"/>
              <a:gd name="connsiteX3" fmla="*/ 591319 w 693713"/>
              <a:gd name="connsiteY3" fmla="*/ 901164 h 951170"/>
              <a:gd name="connsiteX4" fmla="*/ 579413 w 693713"/>
              <a:gd name="connsiteY4" fmla="*/ 872589 h 951170"/>
              <a:gd name="connsiteX5" fmla="*/ 546075 w 693713"/>
              <a:gd name="connsiteY5" fmla="*/ 851157 h 951170"/>
              <a:gd name="connsiteX6" fmla="*/ 500832 w 693713"/>
              <a:gd name="connsiteY6" fmla="*/ 810676 h 951170"/>
              <a:gd name="connsiteX7" fmla="*/ 481782 w 693713"/>
              <a:gd name="connsiteY7" fmla="*/ 796389 h 951170"/>
              <a:gd name="connsiteX8" fmla="*/ 465113 w 693713"/>
              <a:gd name="connsiteY8" fmla="*/ 791626 h 951170"/>
              <a:gd name="connsiteX9" fmla="*/ 443682 w 693713"/>
              <a:gd name="connsiteY9" fmla="*/ 794007 h 951170"/>
              <a:gd name="connsiteX10" fmla="*/ 427013 w 693713"/>
              <a:gd name="connsiteY10" fmla="*/ 794007 h 951170"/>
              <a:gd name="connsiteX11" fmla="*/ 403200 w 693713"/>
              <a:gd name="connsiteY11" fmla="*/ 796389 h 951170"/>
              <a:gd name="connsiteX12" fmla="*/ 386532 w 693713"/>
              <a:gd name="connsiteY12" fmla="*/ 810676 h 951170"/>
              <a:gd name="connsiteX13" fmla="*/ 362719 w 693713"/>
              <a:gd name="connsiteY13" fmla="*/ 810676 h 951170"/>
              <a:gd name="connsiteX14" fmla="*/ 346050 w 693713"/>
              <a:gd name="connsiteY14" fmla="*/ 808295 h 951170"/>
              <a:gd name="connsiteX15" fmla="*/ 319857 w 693713"/>
              <a:gd name="connsiteY15" fmla="*/ 805914 h 951170"/>
              <a:gd name="connsiteX16" fmla="*/ 296044 w 693713"/>
              <a:gd name="connsiteY16" fmla="*/ 796389 h 951170"/>
              <a:gd name="connsiteX17" fmla="*/ 276994 w 693713"/>
              <a:gd name="connsiteY17" fmla="*/ 791626 h 951170"/>
              <a:gd name="connsiteX18" fmla="*/ 257944 w 693713"/>
              <a:gd name="connsiteY18" fmla="*/ 772576 h 951170"/>
              <a:gd name="connsiteX19" fmla="*/ 241275 w 693713"/>
              <a:gd name="connsiteY19" fmla="*/ 765432 h 951170"/>
              <a:gd name="connsiteX20" fmla="*/ 222225 w 693713"/>
              <a:gd name="connsiteY20" fmla="*/ 753526 h 951170"/>
              <a:gd name="connsiteX21" fmla="*/ 193650 w 693713"/>
              <a:gd name="connsiteY21" fmla="*/ 722570 h 951170"/>
              <a:gd name="connsiteX22" fmla="*/ 167457 w 693713"/>
              <a:gd name="connsiteY22" fmla="*/ 703520 h 951170"/>
              <a:gd name="connsiteX23" fmla="*/ 138882 w 693713"/>
              <a:gd name="connsiteY23" fmla="*/ 682089 h 951170"/>
              <a:gd name="connsiteX24" fmla="*/ 115069 w 693713"/>
              <a:gd name="connsiteY24" fmla="*/ 663039 h 951170"/>
              <a:gd name="connsiteX25" fmla="*/ 80516 w 693713"/>
              <a:gd name="connsiteY25" fmla="*/ 617491 h 951170"/>
              <a:gd name="connsiteX26" fmla="*/ 103217 w 693713"/>
              <a:gd name="connsiteY26" fmla="*/ 513053 h 951170"/>
              <a:gd name="connsiteX27" fmla="*/ 57811 w 693713"/>
              <a:gd name="connsiteY27" fmla="*/ 349586 h 951170"/>
              <a:gd name="connsiteX28" fmla="*/ 75974 w 693713"/>
              <a:gd name="connsiteY28" fmla="*/ 431321 h 951170"/>
              <a:gd name="connsiteX29" fmla="*/ 75974 w 693713"/>
              <a:gd name="connsiteY29" fmla="*/ 190659 h 951170"/>
              <a:gd name="connsiteX30" fmla="*/ 75974 w 693713"/>
              <a:gd name="connsiteY30" fmla="*/ 281476 h 951170"/>
              <a:gd name="connsiteX31" fmla="*/ 57809 w 693713"/>
              <a:gd name="connsiteY31" fmla="*/ 68060 h 951170"/>
              <a:gd name="connsiteX32" fmla="*/ 0 w 693713"/>
              <a:gd name="connsiteY32" fmla="*/ 1803 h 951170"/>
              <a:gd name="connsiteX0" fmla="*/ 693713 w 693713"/>
              <a:gd name="connsiteY0" fmla="*/ 951170 h 951170"/>
              <a:gd name="connsiteX1" fmla="*/ 638944 w 693713"/>
              <a:gd name="connsiteY1" fmla="*/ 946407 h 951170"/>
              <a:gd name="connsiteX2" fmla="*/ 622275 w 693713"/>
              <a:gd name="connsiteY2" fmla="*/ 920214 h 951170"/>
              <a:gd name="connsiteX3" fmla="*/ 591319 w 693713"/>
              <a:gd name="connsiteY3" fmla="*/ 901164 h 951170"/>
              <a:gd name="connsiteX4" fmla="*/ 579413 w 693713"/>
              <a:gd name="connsiteY4" fmla="*/ 872589 h 951170"/>
              <a:gd name="connsiteX5" fmla="*/ 546075 w 693713"/>
              <a:gd name="connsiteY5" fmla="*/ 851157 h 951170"/>
              <a:gd name="connsiteX6" fmla="*/ 500832 w 693713"/>
              <a:gd name="connsiteY6" fmla="*/ 810676 h 951170"/>
              <a:gd name="connsiteX7" fmla="*/ 481782 w 693713"/>
              <a:gd name="connsiteY7" fmla="*/ 796389 h 951170"/>
              <a:gd name="connsiteX8" fmla="*/ 465113 w 693713"/>
              <a:gd name="connsiteY8" fmla="*/ 791626 h 951170"/>
              <a:gd name="connsiteX9" fmla="*/ 443682 w 693713"/>
              <a:gd name="connsiteY9" fmla="*/ 794007 h 951170"/>
              <a:gd name="connsiteX10" fmla="*/ 427013 w 693713"/>
              <a:gd name="connsiteY10" fmla="*/ 794007 h 951170"/>
              <a:gd name="connsiteX11" fmla="*/ 403200 w 693713"/>
              <a:gd name="connsiteY11" fmla="*/ 796389 h 951170"/>
              <a:gd name="connsiteX12" fmla="*/ 386532 w 693713"/>
              <a:gd name="connsiteY12" fmla="*/ 810676 h 951170"/>
              <a:gd name="connsiteX13" fmla="*/ 362719 w 693713"/>
              <a:gd name="connsiteY13" fmla="*/ 810676 h 951170"/>
              <a:gd name="connsiteX14" fmla="*/ 346050 w 693713"/>
              <a:gd name="connsiteY14" fmla="*/ 808295 h 951170"/>
              <a:gd name="connsiteX15" fmla="*/ 319857 w 693713"/>
              <a:gd name="connsiteY15" fmla="*/ 805914 h 951170"/>
              <a:gd name="connsiteX16" fmla="*/ 296044 w 693713"/>
              <a:gd name="connsiteY16" fmla="*/ 796389 h 951170"/>
              <a:gd name="connsiteX17" fmla="*/ 276994 w 693713"/>
              <a:gd name="connsiteY17" fmla="*/ 791626 h 951170"/>
              <a:gd name="connsiteX18" fmla="*/ 257944 w 693713"/>
              <a:gd name="connsiteY18" fmla="*/ 772576 h 951170"/>
              <a:gd name="connsiteX19" fmla="*/ 241275 w 693713"/>
              <a:gd name="connsiteY19" fmla="*/ 765432 h 951170"/>
              <a:gd name="connsiteX20" fmla="*/ 222225 w 693713"/>
              <a:gd name="connsiteY20" fmla="*/ 753526 h 951170"/>
              <a:gd name="connsiteX21" fmla="*/ 193650 w 693713"/>
              <a:gd name="connsiteY21" fmla="*/ 722570 h 951170"/>
              <a:gd name="connsiteX22" fmla="*/ 167457 w 693713"/>
              <a:gd name="connsiteY22" fmla="*/ 703520 h 951170"/>
              <a:gd name="connsiteX23" fmla="*/ 138882 w 693713"/>
              <a:gd name="connsiteY23" fmla="*/ 682089 h 951170"/>
              <a:gd name="connsiteX24" fmla="*/ 115069 w 693713"/>
              <a:gd name="connsiteY24" fmla="*/ 663039 h 951170"/>
              <a:gd name="connsiteX25" fmla="*/ 80516 w 693713"/>
              <a:gd name="connsiteY25" fmla="*/ 617491 h 951170"/>
              <a:gd name="connsiteX26" fmla="*/ 103217 w 693713"/>
              <a:gd name="connsiteY26" fmla="*/ 513053 h 951170"/>
              <a:gd name="connsiteX27" fmla="*/ 44188 w 693713"/>
              <a:gd name="connsiteY27" fmla="*/ 340506 h 951170"/>
              <a:gd name="connsiteX28" fmla="*/ 75974 w 693713"/>
              <a:gd name="connsiteY28" fmla="*/ 431321 h 951170"/>
              <a:gd name="connsiteX29" fmla="*/ 75974 w 693713"/>
              <a:gd name="connsiteY29" fmla="*/ 190659 h 951170"/>
              <a:gd name="connsiteX30" fmla="*/ 75974 w 693713"/>
              <a:gd name="connsiteY30" fmla="*/ 281476 h 951170"/>
              <a:gd name="connsiteX31" fmla="*/ 57809 w 693713"/>
              <a:gd name="connsiteY31" fmla="*/ 68060 h 951170"/>
              <a:gd name="connsiteX32" fmla="*/ 0 w 693713"/>
              <a:gd name="connsiteY32" fmla="*/ 1803 h 951170"/>
              <a:gd name="connsiteX0" fmla="*/ 693713 w 693713"/>
              <a:gd name="connsiteY0" fmla="*/ 951170 h 951170"/>
              <a:gd name="connsiteX1" fmla="*/ 638944 w 693713"/>
              <a:gd name="connsiteY1" fmla="*/ 946407 h 951170"/>
              <a:gd name="connsiteX2" fmla="*/ 622275 w 693713"/>
              <a:gd name="connsiteY2" fmla="*/ 920214 h 951170"/>
              <a:gd name="connsiteX3" fmla="*/ 591319 w 693713"/>
              <a:gd name="connsiteY3" fmla="*/ 901164 h 951170"/>
              <a:gd name="connsiteX4" fmla="*/ 579413 w 693713"/>
              <a:gd name="connsiteY4" fmla="*/ 872589 h 951170"/>
              <a:gd name="connsiteX5" fmla="*/ 546075 w 693713"/>
              <a:gd name="connsiteY5" fmla="*/ 851157 h 951170"/>
              <a:gd name="connsiteX6" fmla="*/ 500832 w 693713"/>
              <a:gd name="connsiteY6" fmla="*/ 810676 h 951170"/>
              <a:gd name="connsiteX7" fmla="*/ 481782 w 693713"/>
              <a:gd name="connsiteY7" fmla="*/ 796389 h 951170"/>
              <a:gd name="connsiteX8" fmla="*/ 465113 w 693713"/>
              <a:gd name="connsiteY8" fmla="*/ 791626 h 951170"/>
              <a:gd name="connsiteX9" fmla="*/ 443682 w 693713"/>
              <a:gd name="connsiteY9" fmla="*/ 794007 h 951170"/>
              <a:gd name="connsiteX10" fmla="*/ 427013 w 693713"/>
              <a:gd name="connsiteY10" fmla="*/ 794007 h 951170"/>
              <a:gd name="connsiteX11" fmla="*/ 403200 w 693713"/>
              <a:gd name="connsiteY11" fmla="*/ 796389 h 951170"/>
              <a:gd name="connsiteX12" fmla="*/ 386532 w 693713"/>
              <a:gd name="connsiteY12" fmla="*/ 810676 h 951170"/>
              <a:gd name="connsiteX13" fmla="*/ 362719 w 693713"/>
              <a:gd name="connsiteY13" fmla="*/ 810676 h 951170"/>
              <a:gd name="connsiteX14" fmla="*/ 346050 w 693713"/>
              <a:gd name="connsiteY14" fmla="*/ 808295 h 951170"/>
              <a:gd name="connsiteX15" fmla="*/ 319857 w 693713"/>
              <a:gd name="connsiteY15" fmla="*/ 805914 h 951170"/>
              <a:gd name="connsiteX16" fmla="*/ 296044 w 693713"/>
              <a:gd name="connsiteY16" fmla="*/ 796389 h 951170"/>
              <a:gd name="connsiteX17" fmla="*/ 276994 w 693713"/>
              <a:gd name="connsiteY17" fmla="*/ 791626 h 951170"/>
              <a:gd name="connsiteX18" fmla="*/ 257944 w 693713"/>
              <a:gd name="connsiteY18" fmla="*/ 772576 h 951170"/>
              <a:gd name="connsiteX19" fmla="*/ 241275 w 693713"/>
              <a:gd name="connsiteY19" fmla="*/ 765432 h 951170"/>
              <a:gd name="connsiteX20" fmla="*/ 222225 w 693713"/>
              <a:gd name="connsiteY20" fmla="*/ 753526 h 951170"/>
              <a:gd name="connsiteX21" fmla="*/ 193650 w 693713"/>
              <a:gd name="connsiteY21" fmla="*/ 722570 h 951170"/>
              <a:gd name="connsiteX22" fmla="*/ 167457 w 693713"/>
              <a:gd name="connsiteY22" fmla="*/ 703520 h 951170"/>
              <a:gd name="connsiteX23" fmla="*/ 138882 w 693713"/>
              <a:gd name="connsiteY23" fmla="*/ 682089 h 951170"/>
              <a:gd name="connsiteX24" fmla="*/ 115069 w 693713"/>
              <a:gd name="connsiteY24" fmla="*/ 663039 h 951170"/>
              <a:gd name="connsiteX25" fmla="*/ 80516 w 693713"/>
              <a:gd name="connsiteY25" fmla="*/ 617491 h 951170"/>
              <a:gd name="connsiteX26" fmla="*/ 85054 w 693713"/>
              <a:gd name="connsiteY26" fmla="*/ 513053 h 951170"/>
              <a:gd name="connsiteX27" fmla="*/ 44188 w 693713"/>
              <a:gd name="connsiteY27" fmla="*/ 340506 h 951170"/>
              <a:gd name="connsiteX28" fmla="*/ 75974 w 693713"/>
              <a:gd name="connsiteY28" fmla="*/ 431321 h 951170"/>
              <a:gd name="connsiteX29" fmla="*/ 75974 w 693713"/>
              <a:gd name="connsiteY29" fmla="*/ 190659 h 951170"/>
              <a:gd name="connsiteX30" fmla="*/ 75974 w 693713"/>
              <a:gd name="connsiteY30" fmla="*/ 281476 h 951170"/>
              <a:gd name="connsiteX31" fmla="*/ 57809 w 693713"/>
              <a:gd name="connsiteY31" fmla="*/ 68060 h 951170"/>
              <a:gd name="connsiteX32" fmla="*/ 0 w 693713"/>
              <a:gd name="connsiteY32" fmla="*/ 1803 h 951170"/>
              <a:gd name="connsiteX0" fmla="*/ 693713 w 693713"/>
              <a:gd name="connsiteY0" fmla="*/ 951170 h 951170"/>
              <a:gd name="connsiteX1" fmla="*/ 638944 w 693713"/>
              <a:gd name="connsiteY1" fmla="*/ 946407 h 951170"/>
              <a:gd name="connsiteX2" fmla="*/ 622275 w 693713"/>
              <a:gd name="connsiteY2" fmla="*/ 920214 h 951170"/>
              <a:gd name="connsiteX3" fmla="*/ 591319 w 693713"/>
              <a:gd name="connsiteY3" fmla="*/ 901164 h 951170"/>
              <a:gd name="connsiteX4" fmla="*/ 579413 w 693713"/>
              <a:gd name="connsiteY4" fmla="*/ 872589 h 951170"/>
              <a:gd name="connsiteX5" fmla="*/ 546075 w 693713"/>
              <a:gd name="connsiteY5" fmla="*/ 851157 h 951170"/>
              <a:gd name="connsiteX6" fmla="*/ 500832 w 693713"/>
              <a:gd name="connsiteY6" fmla="*/ 810676 h 951170"/>
              <a:gd name="connsiteX7" fmla="*/ 481782 w 693713"/>
              <a:gd name="connsiteY7" fmla="*/ 796389 h 951170"/>
              <a:gd name="connsiteX8" fmla="*/ 465113 w 693713"/>
              <a:gd name="connsiteY8" fmla="*/ 791626 h 951170"/>
              <a:gd name="connsiteX9" fmla="*/ 443682 w 693713"/>
              <a:gd name="connsiteY9" fmla="*/ 794007 h 951170"/>
              <a:gd name="connsiteX10" fmla="*/ 427013 w 693713"/>
              <a:gd name="connsiteY10" fmla="*/ 794007 h 951170"/>
              <a:gd name="connsiteX11" fmla="*/ 403200 w 693713"/>
              <a:gd name="connsiteY11" fmla="*/ 796389 h 951170"/>
              <a:gd name="connsiteX12" fmla="*/ 386532 w 693713"/>
              <a:gd name="connsiteY12" fmla="*/ 810676 h 951170"/>
              <a:gd name="connsiteX13" fmla="*/ 362719 w 693713"/>
              <a:gd name="connsiteY13" fmla="*/ 810676 h 951170"/>
              <a:gd name="connsiteX14" fmla="*/ 346050 w 693713"/>
              <a:gd name="connsiteY14" fmla="*/ 808295 h 951170"/>
              <a:gd name="connsiteX15" fmla="*/ 319857 w 693713"/>
              <a:gd name="connsiteY15" fmla="*/ 805914 h 951170"/>
              <a:gd name="connsiteX16" fmla="*/ 296044 w 693713"/>
              <a:gd name="connsiteY16" fmla="*/ 796389 h 951170"/>
              <a:gd name="connsiteX17" fmla="*/ 276994 w 693713"/>
              <a:gd name="connsiteY17" fmla="*/ 791626 h 951170"/>
              <a:gd name="connsiteX18" fmla="*/ 257944 w 693713"/>
              <a:gd name="connsiteY18" fmla="*/ 772576 h 951170"/>
              <a:gd name="connsiteX19" fmla="*/ 241275 w 693713"/>
              <a:gd name="connsiteY19" fmla="*/ 765432 h 951170"/>
              <a:gd name="connsiteX20" fmla="*/ 222225 w 693713"/>
              <a:gd name="connsiteY20" fmla="*/ 753526 h 951170"/>
              <a:gd name="connsiteX21" fmla="*/ 193650 w 693713"/>
              <a:gd name="connsiteY21" fmla="*/ 722570 h 951170"/>
              <a:gd name="connsiteX22" fmla="*/ 167457 w 693713"/>
              <a:gd name="connsiteY22" fmla="*/ 703520 h 951170"/>
              <a:gd name="connsiteX23" fmla="*/ 138882 w 693713"/>
              <a:gd name="connsiteY23" fmla="*/ 682089 h 951170"/>
              <a:gd name="connsiteX24" fmla="*/ 115069 w 693713"/>
              <a:gd name="connsiteY24" fmla="*/ 663039 h 951170"/>
              <a:gd name="connsiteX25" fmla="*/ 80516 w 693713"/>
              <a:gd name="connsiteY25" fmla="*/ 617491 h 951170"/>
              <a:gd name="connsiteX26" fmla="*/ 85054 w 693713"/>
              <a:gd name="connsiteY26" fmla="*/ 513053 h 951170"/>
              <a:gd name="connsiteX27" fmla="*/ 44188 w 693713"/>
              <a:gd name="connsiteY27" fmla="*/ 340506 h 951170"/>
              <a:gd name="connsiteX28" fmla="*/ 75974 w 693713"/>
              <a:gd name="connsiteY28" fmla="*/ 431321 h 951170"/>
              <a:gd name="connsiteX29" fmla="*/ 75974 w 693713"/>
              <a:gd name="connsiteY29" fmla="*/ 190659 h 951170"/>
              <a:gd name="connsiteX30" fmla="*/ 75974 w 693713"/>
              <a:gd name="connsiteY30" fmla="*/ 281476 h 951170"/>
              <a:gd name="connsiteX31" fmla="*/ 57809 w 693713"/>
              <a:gd name="connsiteY31" fmla="*/ 68060 h 951170"/>
              <a:gd name="connsiteX32" fmla="*/ 0 w 693713"/>
              <a:gd name="connsiteY32" fmla="*/ 1803 h 951170"/>
              <a:gd name="connsiteX0" fmla="*/ 638944 w 638944"/>
              <a:gd name="connsiteY0" fmla="*/ 946407 h 946407"/>
              <a:gd name="connsiteX1" fmla="*/ 622275 w 638944"/>
              <a:gd name="connsiteY1" fmla="*/ 920214 h 946407"/>
              <a:gd name="connsiteX2" fmla="*/ 591319 w 638944"/>
              <a:gd name="connsiteY2" fmla="*/ 901164 h 946407"/>
              <a:gd name="connsiteX3" fmla="*/ 579413 w 638944"/>
              <a:gd name="connsiteY3" fmla="*/ 872589 h 946407"/>
              <a:gd name="connsiteX4" fmla="*/ 546075 w 638944"/>
              <a:gd name="connsiteY4" fmla="*/ 851157 h 946407"/>
              <a:gd name="connsiteX5" fmla="*/ 500832 w 638944"/>
              <a:gd name="connsiteY5" fmla="*/ 810676 h 946407"/>
              <a:gd name="connsiteX6" fmla="*/ 481782 w 638944"/>
              <a:gd name="connsiteY6" fmla="*/ 796389 h 946407"/>
              <a:gd name="connsiteX7" fmla="*/ 465113 w 638944"/>
              <a:gd name="connsiteY7" fmla="*/ 791626 h 946407"/>
              <a:gd name="connsiteX8" fmla="*/ 443682 w 638944"/>
              <a:gd name="connsiteY8" fmla="*/ 794007 h 946407"/>
              <a:gd name="connsiteX9" fmla="*/ 427013 w 638944"/>
              <a:gd name="connsiteY9" fmla="*/ 794007 h 946407"/>
              <a:gd name="connsiteX10" fmla="*/ 403200 w 638944"/>
              <a:gd name="connsiteY10" fmla="*/ 796389 h 946407"/>
              <a:gd name="connsiteX11" fmla="*/ 386532 w 638944"/>
              <a:gd name="connsiteY11" fmla="*/ 810676 h 946407"/>
              <a:gd name="connsiteX12" fmla="*/ 362719 w 638944"/>
              <a:gd name="connsiteY12" fmla="*/ 810676 h 946407"/>
              <a:gd name="connsiteX13" fmla="*/ 346050 w 638944"/>
              <a:gd name="connsiteY13" fmla="*/ 808295 h 946407"/>
              <a:gd name="connsiteX14" fmla="*/ 319857 w 638944"/>
              <a:gd name="connsiteY14" fmla="*/ 805914 h 946407"/>
              <a:gd name="connsiteX15" fmla="*/ 296044 w 638944"/>
              <a:gd name="connsiteY15" fmla="*/ 796389 h 946407"/>
              <a:gd name="connsiteX16" fmla="*/ 276994 w 638944"/>
              <a:gd name="connsiteY16" fmla="*/ 791626 h 946407"/>
              <a:gd name="connsiteX17" fmla="*/ 257944 w 638944"/>
              <a:gd name="connsiteY17" fmla="*/ 772576 h 946407"/>
              <a:gd name="connsiteX18" fmla="*/ 241275 w 638944"/>
              <a:gd name="connsiteY18" fmla="*/ 765432 h 946407"/>
              <a:gd name="connsiteX19" fmla="*/ 222225 w 638944"/>
              <a:gd name="connsiteY19" fmla="*/ 753526 h 946407"/>
              <a:gd name="connsiteX20" fmla="*/ 193650 w 638944"/>
              <a:gd name="connsiteY20" fmla="*/ 722570 h 946407"/>
              <a:gd name="connsiteX21" fmla="*/ 167457 w 638944"/>
              <a:gd name="connsiteY21" fmla="*/ 703520 h 946407"/>
              <a:gd name="connsiteX22" fmla="*/ 138882 w 638944"/>
              <a:gd name="connsiteY22" fmla="*/ 682089 h 946407"/>
              <a:gd name="connsiteX23" fmla="*/ 115069 w 638944"/>
              <a:gd name="connsiteY23" fmla="*/ 663039 h 946407"/>
              <a:gd name="connsiteX24" fmla="*/ 80516 w 638944"/>
              <a:gd name="connsiteY24" fmla="*/ 617491 h 946407"/>
              <a:gd name="connsiteX25" fmla="*/ 85054 w 638944"/>
              <a:gd name="connsiteY25" fmla="*/ 513053 h 946407"/>
              <a:gd name="connsiteX26" fmla="*/ 44188 w 638944"/>
              <a:gd name="connsiteY26" fmla="*/ 340506 h 946407"/>
              <a:gd name="connsiteX27" fmla="*/ 75974 w 638944"/>
              <a:gd name="connsiteY27" fmla="*/ 431321 h 946407"/>
              <a:gd name="connsiteX28" fmla="*/ 75974 w 638944"/>
              <a:gd name="connsiteY28" fmla="*/ 190659 h 946407"/>
              <a:gd name="connsiteX29" fmla="*/ 75974 w 638944"/>
              <a:gd name="connsiteY29" fmla="*/ 281476 h 946407"/>
              <a:gd name="connsiteX30" fmla="*/ 57809 w 638944"/>
              <a:gd name="connsiteY30" fmla="*/ 68060 h 946407"/>
              <a:gd name="connsiteX31" fmla="*/ 0 w 638944"/>
              <a:gd name="connsiteY31" fmla="*/ 1803 h 946407"/>
              <a:gd name="connsiteX0" fmla="*/ 622275 w 622275"/>
              <a:gd name="connsiteY0" fmla="*/ 920214 h 920214"/>
              <a:gd name="connsiteX1" fmla="*/ 591319 w 622275"/>
              <a:gd name="connsiteY1" fmla="*/ 901164 h 920214"/>
              <a:gd name="connsiteX2" fmla="*/ 579413 w 622275"/>
              <a:gd name="connsiteY2" fmla="*/ 872589 h 920214"/>
              <a:gd name="connsiteX3" fmla="*/ 546075 w 622275"/>
              <a:gd name="connsiteY3" fmla="*/ 851157 h 920214"/>
              <a:gd name="connsiteX4" fmla="*/ 500832 w 622275"/>
              <a:gd name="connsiteY4" fmla="*/ 810676 h 920214"/>
              <a:gd name="connsiteX5" fmla="*/ 481782 w 622275"/>
              <a:gd name="connsiteY5" fmla="*/ 796389 h 920214"/>
              <a:gd name="connsiteX6" fmla="*/ 465113 w 622275"/>
              <a:gd name="connsiteY6" fmla="*/ 791626 h 920214"/>
              <a:gd name="connsiteX7" fmla="*/ 443682 w 622275"/>
              <a:gd name="connsiteY7" fmla="*/ 794007 h 920214"/>
              <a:gd name="connsiteX8" fmla="*/ 427013 w 622275"/>
              <a:gd name="connsiteY8" fmla="*/ 794007 h 920214"/>
              <a:gd name="connsiteX9" fmla="*/ 403200 w 622275"/>
              <a:gd name="connsiteY9" fmla="*/ 796389 h 920214"/>
              <a:gd name="connsiteX10" fmla="*/ 386532 w 622275"/>
              <a:gd name="connsiteY10" fmla="*/ 810676 h 920214"/>
              <a:gd name="connsiteX11" fmla="*/ 362719 w 622275"/>
              <a:gd name="connsiteY11" fmla="*/ 810676 h 920214"/>
              <a:gd name="connsiteX12" fmla="*/ 346050 w 622275"/>
              <a:gd name="connsiteY12" fmla="*/ 808295 h 920214"/>
              <a:gd name="connsiteX13" fmla="*/ 319857 w 622275"/>
              <a:gd name="connsiteY13" fmla="*/ 805914 h 920214"/>
              <a:gd name="connsiteX14" fmla="*/ 296044 w 622275"/>
              <a:gd name="connsiteY14" fmla="*/ 796389 h 920214"/>
              <a:gd name="connsiteX15" fmla="*/ 276994 w 622275"/>
              <a:gd name="connsiteY15" fmla="*/ 791626 h 920214"/>
              <a:gd name="connsiteX16" fmla="*/ 257944 w 622275"/>
              <a:gd name="connsiteY16" fmla="*/ 772576 h 920214"/>
              <a:gd name="connsiteX17" fmla="*/ 241275 w 622275"/>
              <a:gd name="connsiteY17" fmla="*/ 765432 h 920214"/>
              <a:gd name="connsiteX18" fmla="*/ 222225 w 622275"/>
              <a:gd name="connsiteY18" fmla="*/ 753526 h 920214"/>
              <a:gd name="connsiteX19" fmla="*/ 193650 w 622275"/>
              <a:gd name="connsiteY19" fmla="*/ 722570 h 920214"/>
              <a:gd name="connsiteX20" fmla="*/ 167457 w 622275"/>
              <a:gd name="connsiteY20" fmla="*/ 703520 h 920214"/>
              <a:gd name="connsiteX21" fmla="*/ 138882 w 622275"/>
              <a:gd name="connsiteY21" fmla="*/ 682089 h 920214"/>
              <a:gd name="connsiteX22" fmla="*/ 115069 w 622275"/>
              <a:gd name="connsiteY22" fmla="*/ 663039 h 920214"/>
              <a:gd name="connsiteX23" fmla="*/ 80516 w 622275"/>
              <a:gd name="connsiteY23" fmla="*/ 617491 h 920214"/>
              <a:gd name="connsiteX24" fmla="*/ 85054 w 622275"/>
              <a:gd name="connsiteY24" fmla="*/ 513053 h 920214"/>
              <a:gd name="connsiteX25" fmla="*/ 44188 w 622275"/>
              <a:gd name="connsiteY25" fmla="*/ 340506 h 920214"/>
              <a:gd name="connsiteX26" fmla="*/ 75974 w 622275"/>
              <a:gd name="connsiteY26" fmla="*/ 431321 h 920214"/>
              <a:gd name="connsiteX27" fmla="*/ 75974 w 622275"/>
              <a:gd name="connsiteY27" fmla="*/ 190659 h 920214"/>
              <a:gd name="connsiteX28" fmla="*/ 75974 w 622275"/>
              <a:gd name="connsiteY28" fmla="*/ 281476 h 920214"/>
              <a:gd name="connsiteX29" fmla="*/ 57809 w 622275"/>
              <a:gd name="connsiteY29" fmla="*/ 68060 h 920214"/>
              <a:gd name="connsiteX30" fmla="*/ 0 w 622275"/>
              <a:gd name="connsiteY30" fmla="*/ 1803 h 920214"/>
              <a:gd name="connsiteX0" fmla="*/ 622275 w 622275"/>
              <a:gd name="connsiteY0" fmla="*/ 920214 h 920214"/>
              <a:gd name="connsiteX1" fmla="*/ 591319 w 622275"/>
              <a:gd name="connsiteY1" fmla="*/ 901164 h 920214"/>
              <a:gd name="connsiteX2" fmla="*/ 579413 w 622275"/>
              <a:gd name="connsiteY2" fmla="*/ 872589 h 920214"/>
              <a:gd name="connsiteX3" fmla="*/ 546075 w 622275"/>
              <a:gd name="connsiteY3" fmla="*/ 851157 h 920214"/>
              <a:gd name="connsiteX4" fmla="*/ 500832 w 622275"/>
              <a:gd name="connsiteY4" fmla="*/ 810676 h 920214"/>
              <a:gd name="connsiteX5" fmla="*/ 481782 w 622275"/>
              <a:gd name="connsiteY5" fmla="*/ 796389 h 920214"/>
              <a:gd name="connsiteX6" fmla="*/ 465113 w 622275"/>
              <a:gd name="connsiteY6" fmla="*/ 791626 h 920214"/>
              <a:gd name="connsiteX7" fmla="*/ 443682 w 622275"/>
              <a:gd name="connsiteY7" fmla="*/ 794007 h 920214"/>
              <a:gd name="connsiteX8" fmla="*/ 427013 w 622275"/>
              <a:gd name="connsiteY8" fmla="*/ 794007 h 920214"/>
              <a:gd name="connsiteX9" fmla="*/ 403200 w 622275"/>
              <a:gd name="connsiteY9" fmla="*/ 796389 h 920214"/>
              <a:gd name="connsiteX10" fmla="*/ 386532 w 622275"/>
              <a:gd name="connsiteY10" fmla="*/ 810676 h 920214"/>
              <a:gd name="connsiteX11" fmla="*/ 362719 w 622275"/>
              <a:gd name="connsiteY11" fmla="*/ 810676 h 920214"/>
              <a:gd name="connsiteX12" fmla="*/ 346050 w 622275"/>
              <a:gd name="connsiteY12" fmla="*/ 808295 h 920214"/>
              <a:gd name="connsiteX13" fmla="*/ 319857 w 622275"/>
              <a:gd name="connsiteY13" fmla="*/ 805914 h 920214"/>
              <a:gd name="connsiteX14" fmla="*/ 296044 w 622275"/>
              <a:gd name="connsiteY14" fmla="*/ 796389 h 920214"/>
              <a:gd name="connsiteX15" fmla="*/ 276994 w 622275"/>
              <a:gd name="connsiteY15" fmla="*/ 791626 h 920214"/>
              <a:gd name="connsiteX16" fmla="*/ 257944 w 622275"/>
              <a:gd name="connsiteY16" fmla="*/ 772576 h 920214"/>
              <a:gd name="connsiteX17" fmla="*/ 241275 w 622275"/>
              <a:gd name="connsiteY17" fmla="*/ 765432 h 920214"/>
              <a:gd name="connsiteX18" fmla="*/ 222225 w 622275"/>
              <a:gd name="connsiteY18" fmla="*/ 753526 h 920214"/>
              <a:gd name="connsiteX19" fmla="*/ 193650 w 622275"/>
              <a:gd name="connsiteY19" fmla="*/ 722570 h 920214"/>
              <a:gd name="connsiteX20" fmla="*/ 167457 w 622275"/>
              <a:gd name="connsiteY20" fmla="*/ 703520 h 920214"/>
              <a:gd name="connsiteX21" fmla="*/ 138882 w 622275"/>
              <a:gd name="connsiteY21" fmla="*/ 682089 h 920214"/>
              <a:gd name="connsiteX22" fmla="*/ 115069 w 622275"/>
              <a:gd name="connsiteY22" fmla="*/ 663039 h 920214"/>
              <a:gd name="connsiteX23" fmla="*/ 80516 w 622275"/>
              <a:gd name="connsiteY23" fmla="*/ 617491 h 920214"/>
              <a:gd name="connsiteX24" fmla="*/ 85054 w 622275"/>
              <a:gd name="connsiteY24" fmla="*/ 513053 h 920214"/>
              <a:gd name="connsiteX25" fmla="*/ 44188 w 622275"/>
              <a:gd name="connsiteY25" fmla="*/ 340506 h 920214"/>
              <a:gd name="connsiteX26" fmla="*/ 75974 w 622275"/>
              <a:gd name="connsiteY26" fmla="*/ 431321 h 920214"/>
              <a:gd name="connsiteX27" fmla="*/ 75974 w 622275"/>
              <a:gd name="connsiteY27" fmla="*/ 190659 h 920214"/>
              <a:gd name="connsiteX28" fmla="*/ 75974 w 622275"/>
              <a:gd name="connsiteY28" fmla="*/ 281476 h 920214"/>
              <a:gd name="connsiteX29" fmla="*/ 57809 w 622275"/>
              <a:gd name="connsiteY29" fmla="*/ 68060 h 920214"/>
              <a:gd name="connsiteX30" fmla="*/ 0 w 622275"/>
              <a:gd name="connsiteY30" fmla="*/ 1803 h 920214"/>
              <a:gd name="connsiteX0" fmla="*/ 622275 w 622275"/>
              <a:gd name="connsiteY0" fmla="*/ 920214 h 920214"/>
              <a:gd name="connsiteX1" fmla="*/ 591319 w 622275"/>
              <a:gd name="connsiteY1" fmla="*/ 901164 h 920214"/>
              <a:gd name="connsiteX2" fmla="*/ 579413 w 622275"/>
              <a:gd name="connsiteY2" fmla="*/ 872589 h 920214"/>
              <a:gd name="connsiteX3" fmla="*/ 546075 w 622275"/>
              <a:gd name="connsiteY3" fmla="*/ 851157 h 920214"/>
              <a:gd name="connsiteX4" fmla="*/ 500832 w 622275"/>
              <a:gd name="connsiteY4" fmla="*/ 810676 h 920214"/>
              <a:gd name="connsiteX5" fmla="*/ 481782 w 622275"/>
              <a:gd name="connsiteY5" fmla="*/ 796389 h 920214"/>
              <a:gd name="connsiteX6" fmla="*/ 465113 w 622275"/>
              <a:gd name="connsiteY6" fmla="*/ 791626 h 920214"/>
              <a:gd name="connsiteX7" fmla="*/ 443682 w 622275"/>
              <a:gd name="connsiteY7" fmla="*/ 794007 h 920214"/>
              <a:gd name="connsiteX8" fmla="*/ 427013 w 622275"/>
              <a:gd name="connsiteY8" fmla="*/ 794007 h 920214"/>
              <a:gd name="connsiteX9" fmla="*/ 403200 w 622275"/>
              <a:gd name="connsiteY9" fmla="*/ 796389 h 920214"/>
              <a:gd name="connsiteX10" fmla="*/ 386532 w 622275"/>
              <a:gd name="connsiteY10" fmla="*/ 810676 h 920214"/>
              <a:gd name="connsiteX11" fmla="*/ 362719 w 622275"/>
              <a:gd name="connsiteY11" fmla="*/ 810676 h 920214"/>
              <a:gd name="connsiteX12" fmla="*/ 346050 w 622275"/>
              <a:gd name="connsiteY12" fmla="*/ 808295 h 920214"/>
              <a:gd name="connsiteX13" fmla="*/ 319857 w 622275"/>
              <a:gd name="connsiteY13" fmla="*/ 805914 h 920214"/>
              <a:gd name="connsiteX14" fmla="*/ 296044 w 622275"/>
              <a:gd name="connsiteY14" fmla="*/ 796389 h 920214"/>
              <a:gd name="connsiteX15" fmla="*/ 276994 w 622275"/>
              <a:gd name="connsiteY15" fmla="*/ 791626 h 920214"/>
              <a:gd name="connsiteX16" fmla="*/ 257944 w 622275"/>
              <a:gd name="connsiteY16" fmla="*/ 772576 h 920214"/>
              <a:gd name="connsiteX17" fmla="*/ 241275 w 622275"/>
              <a:gd name="connsiteY17" fmla="*/ 765432 h 920214"/>
              <a:gd name="connsiteX18" fmla="*/ 222225 w 622275"/>
              <a:gd name="connsiteY18" fmla="*/ 753526 h 920214"/>
              <a:gd name="connsiteX19" fmla="*/ 193650 w 622275"/>
              <a:gd name="connsiteY19" fmla="*/ 722570 h 920214"/>
              <a:gd name="connsiteX20" fmla="*/ 167457 w 622275"/>
              <a:gd name="connsiteY20" fmla="*/ 703520 h 920214"/>
              <a:gd name="connsiteX21" fmla="*/ 138882 w 622275"/>
              <a:gd name="connsiteY21" fmla="*/ 682089 h 920214"/>
              <a:gd name="connsiteX22" fmla="*/ 115069 w 622275"/>
              <a:gd name="connsiteY22" fmla="*/ 663039 h 920214"/>
              <a:gd name="connsiteX23" fmla="*/ 80516 w 622275"/>
              <a:gd name="connsiteY23" fmla="*/ 617491 h 920214"/>
              <a:gd name="connsiteX24" fmla="*/ 85054 w 622275"/>
              <a:gd name="connsiteY24" fmla="*/ 513053 h 920214"/>
              <a:gd name="connsiteX25" fmla="*/ 75974 w 622275"/>
              <a:gd name="connsiteY25" fmla="*/ 431321 h 920214"/>
              <a:gd name="connsiteX26" fmla="*/ 75974 w 622275"/>
              <a:gd name="connsiteY26" fmla="*/ 190659 h 920214"/>
              <a:gd name="connsiteX27" fmla="*/ 75974 w 622275"/>
              <a:gd name="connsiteY27" fmla="*/ 281476 h 920214"/>
              <a:gd name="connsiteX28" fmla="*/ 57809 w 622275"/>
              <a:gd name="connsiteY28" fmla="*/ 68060 h 920214"/>
              <a:gd name="connsiteX29" fmla="*/ 0 w 622275"/>
              <a:gd name="connsiteY29" fmla="*/ 1803 h 920214"/>
              <a:gd name="connsiteX0" fmla="*/ 622275 w 622275"/>
              <a:gd name="connsiteY0" fmla="*/ 920214 h 920214"/>
              <a:gd name="connsiteX1" fmla="*/ 591319 w 622275"/>
              <a:gd name="connsiteY1" fmla="*/ 901164 h 920214"/>
              <a:gd name="connsiteX2" fmla="*/ 579413 w 622275"/>
              <a:gd name="connsiteY2" fmla="*/ 872589 h 920214"/>
              <a:gd name="connsiteX3" fmla="*/ 546075 w 622275"/>
              <a:gd name="connsiteY3" fmla="*/ 851157 h 920214"/>
              <a:gd name="connsiteX4" fmla="*/ 500832 w 622275"/>
              <a:gd name="connsiteY4" fmla="*/ 810676 h 920214"/>
              <a:gd name="connsiteX5" fmla="*/ 481782 w 622275"/>
              <a:gd name="connsiteY5" fmla="*/ 796389 h 920214"/>
              <a:gd name="connsiteX6" fmla="*/ 465113 w 622275"/>
              <a:gd name="connsiteY6" fmla="*/ 791626 h 920214"/>
              <a:gd name="connsiteX7" fmla="*/ 443682 w 622275"/>
              <a:gd name="connsiteY7" fmla="*/ 794007 h 920214"/>
              <a:gd name="connsiteX8" fmla="*/ 427013 w 622275"/>
              <a:gd name="connsiteY8" fmla="*/ 794007 h 920214"/>
              <a:gd name="connsiteX9" fmla="*/ 403200 w 622275"/>
              <a:gd name="connsiteY9" fmla="*/ 796389 h 920214"/>
              <a:gd name="connsiteX10" fmla="*/ 386532 w 622275"/>
              <a:gd name="connsiteY10" fmla="*/ 810676 h 920214"/>
              <a:gd name="connsiteX11" fmla="*/ 362719 w 622275"/>
              <a:gd name="connsiteY11" fmla="*/ 810676 h 920214"/>
              <a:gd name="connsiteX12" fmla="*/ 346050 w 622275"/>
              <a:gd name="connsiteY12" fmla="*/ 808295 h 920214"/>
              <a:gd name="connsiteX13" fmla="*/ 319857 w 622275"/>
              <a:gd name="connsiteY13" fmla="*/ 805914 h 920214"/>
              <a:gd name="connsiteX14" fmla="*/ 296044 w 622275"/>
              <a:gd name="connsiteY14" fmla="*/ 796389 h 920214"/>
              <a:gd name="connsiteX15" fmla="*/ 276994 w 622275"/>
              <a:gd name="connsiteY15" fmla="*/ 791626 h 920214"/>
              <a:gd name="connsiteX16" fmla="*/ 257944 w 622275"/>
              <a:gd name="connsiteY16" fmla="*/ 772576 h 920214"/>
              <a:gd name="connsiteX17" fmla="*/ 241275 w 622275"/>
              <a:gd name="connsiteY17" fmla="*/ 765432 h 920214"/>
              <a:gd name="connsiteX18" fmla="*/ 222225 w 622275"/>
              <a:gd name="connsiteY18" fmla="*/ 753526 h 920214"/>
              <a:gd name="connsiteX19" fmla="*/ 193650 w 622275"/>
              <a:gd name="connsiteY19" fmla="*/ 722570 h 920214"/>
              <a:gd name="connsiteX20" fmla="*/ 167457 w 622275"/>
              <a:gd name="connsiteY20" fmla="*/ 703520 h 920214"/>
              <a:gd name="connsiteX21" fmla="*/ 138882 w 622275"/>
              <a:gd name="connsiteY21" fmla="*/ 682089 h 920214"/>
              <a:gd name="connsiteX22" fmla="*/ 115069 w 622275"/>
              <a:gd name="connsiteY22" fmla="*/ 663039 h 920214"/>
              <a:gd name="connsiteX23" fmla="*/ 80516 w 622275"/>
              <a:gd name="connsiteY23" fmla="*/ 617491 h 920214"/>
              <a:gd name="connsiteX24" fmla="*/ 85054 w 622275"/>
              <a:gd name="connsiteY24" fmla="*/ 513053 h 920214"/>
              <a:gd name="connsiteX25" fmla="*/ 88948 w 622275"/>
              <a:gd name="connsiteY25" fmla="*/ 431321 h 920214"/>
              <a:gd name="connsiteX26" fmla="*/ 75974 w 622275"/>
              <a:gd name="connsiteY26" fmla="*/ 190659 h 920214"/>
              <a:gd name="connsiteX27" fmla="*/ 75974 w 622275"/>
              <a:gd name="connsiteY27" fmla="*/ 281476 h 920214"/>
              <a:gd name="connsiteX28" fmla="*/ 57809 w 622275"/>
              <a:gd name="connsiteY28" fmla="*/ 68060 h 920214"/>
              <a:gd name="connsiteX29" fmla="*/ 0 w 622275"/>
              <a:gd name="connsiteY29" fmla="*/ 1803 h 920214"/>
              <a:gd name="connsiteX0" fmla="*/ 622275 w 622275"/>
              <a:gd name="connsiteY0" fmla="*/ 920214 h 920214"/>
              <a:gd name="connsiteX1" fmla="*/ 591319 w 622275"/>
              <a:gd name="connsiteY1" fmla="*/ 901164 h 920214"/>
              <a:gd name="connsiteX2" fmla="*/ 579413 w 622275"/>
              <a:gd name="connsiteY2" fmla="*/ 872589 h 920214"/>
              <a:gd name="connsiteX3" fmla="*/ 546075 w 622275"/>
              <a:gd name="connsiteY3" fmla="*/ 851157 h 920214"/>
              <a:gd name="connsiteX4" fmla="*/ 500832 w 622275"/>
              <a:gd name="connsiteY4" fmla="*/ 810676 h 920214"/>
              <a:gd name="connsiteX5" fmla="*/ 481782 w 622275"/>
              <a:gd name="connsiteY5" fmla="*/ 796389 h 920214"/>
              <a:gd name="connsiteX6" fmla="*/ 465113 w 622275"/>
              <a:gd name="connsiteY6" fmla="*/ 791626 h 920214"/>
              <a:gd name="connsiteX7" fmla="*/ 443682 w 622275"/>
              <a:gd name="connsiteY7" fmla="*/ 794007 h 920214"/>
              <a:gd name="connsiteX8" fmla="*/ 427013 w 622275"/>
              <a:gd name="connsiteY8" fmla="*/ 794007 h 920214"/>
              <a:gd name="connsiteX9" fmla="*/ 403200 w 622275"/>
              <a:gd name="connsiteY9" fmla="*/ 796389 h 920214"/>
              <a:gd name="connsiteX10" fmla="*/ 386532 w 622275"/>
              <a:gd name="connsiteY10" fmla="*/ 810676 h 920214"/>
              <a:gd name="connsiteX11" fmla="*/ 362719 w 622275"/>
              <a:gd name="connsiteY11" fmla="*/ 810676 h 920214"/>
              <a:gd name="connsiteX12" fmla="*/ 346050 w 622275"/>
              <a:gd name="connsiteY12" fmla="*/ 808295 h 920214"/>
              <a:gd name="connsiteX13" fmla="*/ 319857 w 622275"/>
              <a:gd name="connsiteY13" fmla="*/ 805914 h 920214"/>
              <a:gd name="connsiteX14" fmla="*/ 296044 w 622275"/>
              <a:gd name="connsiteY14" fmla="*/ 796389 h 920214"/>
              <a:gd name="connsiteX15" fmla="*/ 276994 w 622275"/>
              <a:gd name="connsiteY15" fmla="*/ 791626 h 920214"/>
              <a:gd name="connsiteX16" fmla="*/ 257944 w 622275"/>
              <a:gd name="connsiteY16" fmla="*/ 772576 h 920214"/>
              <a:gd name="connsiteX17" fmla="*/ 241275 w 622275"/>
              <a:gd name="connsiteY17" fmla="*/ 765432 h 920214"/>
              <a:gd name="connsiteX18" fmla="*/ 222225 w 622275"/>
              <a:gd name="connsiteY18" fmla="*/ 753526 h 920214"/>
              <a:gd name="connsiteX19" fmla="*/ 193650 w 622275"/>
              <a:gd name="connsiteY19" fmla="*/ 722570 h 920214"/>
              <a:gd name="connsiteX20" fmla="*/ 167457 w 622275"/>
              <a:gd name="connsiteY20" fmla="*/ 703520 h 920214"/>
              <a:gd name="connsiteX21" fmla="*/ 138882 w 622275"/>
              <a:gd name="connsiteY21" fmla="*/ 682089 h 920214"/>
              <a:gd name="connsiteX22" fmla="*/ 115069 w 622275"/>
              <a:gd name="connsiteY22" fmla="*/ 663039 h 920214"/>
              <a:gd name="connsiteX23" fmla="*/ 101274 w 622275"/>
              <a:gd name="connsiteY23" fmla="*/ 609707 h 920214"/>
              <a:gd name="connsiteX24" fmla="*/ 85054 w 622275"/>
              <a:gd name="connsiteY24" fmla="*/ 513053 h 920214"/>
              <a:gd name="connsiteX25" fmla="*/ 88948 w 622275"/>
              <a:gd name="connsiteY25" fmla="*/ 431321 h 920214"/>
              <a:gd name="connsiteX26" fmla="*/ 75974 w 622275"/>
              <a:gd name="connsiteY26" fmla="*/ 190659 h 920214"/>
              <a:gd name="connsiteX27" fmla="*/ 75974 w 622275"/>
              <a:gd name="connsiteY27" fmla="*/ 281476 h 920214"/>
              <a:gd name="connsiteX28" fmla="*/ 57809 w 622275"/>
              <a:gd name="connsiteY28" fmla="*/ 68060 h 920214"/>
              <a:gd name="connsiteX29" fmla="*/ 0 w 622275"/>
              <a:gd name="connsiteY29" fmla="*/ 1803 h 920214"/>
              <a:gd name="connsiteX0" fmla="*/ 622275 w 622275"/>
              <a:gd name="connsiteY0" fmla="*/ 920214 h 920214"/>
              <a:gd name="connsiteX1" fmla="*/ 591319 w 622275"/>
              <a:gd name="connsiteY1" fmla="*/ 901164 h 920214"/>
              <a:gd name="connsiteX2" fmla="*/ 579413 w 622275"/>
              <a:gd name="connsiteY2" fmla="*/ 872589 h 920214"/>
              <a:gd name="connsiteX3" fmla="*/ 546075 w 622275"/>
              <a:gd name="connsiteY3" fmla="*/ 851157 h 920214"/>
              <a:gd name="connsiteX4" fmla="*/ 500832 w 622275"/>
              <a:gd name="connsiteY4" fmla="*/ 810676 h 920214"/>
              <a:gd name="connsiteX5" fmla="*/ 481782 w 622275"/>
              <a:gd name="connsiteY5" fmla="*/ 796389 h 920214"/>
              <a:gd name="connsiteX6" fmla="*/ 465113 w 622275"/>
              <a:gd name="connsiteY6" fmla="*/ 791626 h 920214"/>
              <a:gd name="connsiteX7" fmla="*/ 443682 w 622275"/>
              <a:gd name="connsiteY7" fmla="*/ 794007 h 920214"/>
              <a:gd name="connsiteX8" fmla="*/ 427013 w 622275"/>
              <a:gd name="connsiteY8" fmla="*/ 794007 h 920214"/>
              <a:gd name="connsiteX9" fmla="*/ 386532 w 622275"/>
              <a:gd name="connsiteY9" fmla="*/ 810676 h 920214"/>
              <a:gd name="connsiteX10" fmla="*/ 362719 w 622275"/>
              <a:gd name="connsiteY10" fmla="*/ 810676 h 920214"/>
              <a:gd name="connsiteX11" fmla="*/ 346050 w 622275"/>
              <a:gd name="connsiteY11" fmla="*/ 808295 h 920214"/>
              <a:gd name="connsiteX12" fmla="*/ 319857 w 622275"/>
              <a:gd name="connsiteY12" fmla="*/ 805914 h 920214"/>
              <a:gd name="connsiteX13" fmla="*/ 296044 w 622275"/>
              <a:gd name="connsiteY13" fmla="*/ 796389 h 920214"/>
              <a:gd name="connsiteX14" fmla="*/ 276994 w 622275"/>
              <a:gd name="connsiteY14" fmla="*/ 791626 h 920214"/>
              <a:gd name="connsiteX15" fmla="*/ 257944 w 622275"/>
              <a:gd name="connsiteY15" fmla="*/ 772576 h 920214"/>
              <a:gd name="connsiteX16" fmla="*/ 241275 w 622275"/>
              <a:gd name="connsiteY16" fmla="*/ 765432 h 920214"/>
              <a:gd name="connsiteX17" fmla="*/ 222225 w 622275"/>
              <a:gd name="connsiteY17" fmla="*/ 753526 h 920214"/>
              <a:gd name="connsiteX18" fmla="*/ 193650 w 622275"/>
              <a:gd name="connsiteY18" fmla="*/ 722570 h 920214"/>
              <a:gd name="connsiteX19" fmla="*/ 167457 w 622275"/>
              <a:gd name="connsiteY19" fmla="*/ 703520 h 920214"/>
              <a:gd name="connsiteX20" fmla="*/ 138882 w 622275"/>
              <a:gd name="connsiteY20" fmla="*/ 682089 h 920214"/>
              <a:gd name="connsiteX21" fmla="*/ 115069 w 622275"/>
              <a:gd name="connsiteY21" fmla="*/ 663039 h 920214"/>
              <a:gd name="connsiteX22" fmla="*/ 101274 w 622275"/>
              <a:gd name="connsiteY22" fmla="*/ 609707 h 920214"/>
              <a:gd name="connsiteX23" fmla="*/ 85054 w 622275"/>
              <a:gd name="connsiteY23" fmla="*/ 513053 h 920214"/>
              <a:gd name="connsiteX24" fmla="*/ 88948 w 622275"/>
              <a:gd name="connsiteY24" fmla="*/ 431321 h 920214"/>
              <a:gd name="connsiteX25" fmla="*/ 75974 w 622275"/>
              <a:gd name="connsiteY25" fmla="*/ 190659 h 920214"/>
              <a:gd name="connsiteX26" fmla="*/ 75974 w 622275"/>
              <a:gd name="connsiteY26" fmla="*/ 281476 h 920214"/>
              <a:gd name="connsiteX27" fmla="*/ 57809 w 622275"/>
              <a:gd name="connsiteY27" fmla="*/ 68060 h 920214"/>
              <a:gd name="connsiteX28" fmla="*/ 0 w 622275"/>
              <a:gd name="connsiteY28" fmla="*/ 1803 h 920214"/>
              <a:gd name="connsiteX0" fmla="*/ 622275 w 622275"/>
              <a:gd name="connsiteY0" fmla="*/ 920214 h 920214"/>
              <a:gd name="connsiteX1" fmla="*/ 591319 w 622275"/>
              <a:gd name="connsiteY1" fmla="*/ 901164 h 920214"/>
              <a:gd name="connsiteX2" fmla="*/ 579413 w 622275"/>
              <a:gd name="connsiteY2" fmla="*/ 872589 h 920214"/>
              <a:gd name="connsiteX3" fmla="*/ 546075 w 622275"/>
              <a:gd name="connsiteY3" fmla="*/ 851157 h 920214"/>
              <a:gd name="connsiteX4" fmla="*/ 500832 w 622275"/>
              <a:gd name="connsiteY4" fmla="*/ 810676 h 920214"/>
              <a:gd name="connsiteX5" fmla="*/ 481782 w 622275"/>
              <a:gd name="connsiteY5" fmla="*/ 796389 h 920214"/>
              <a:gd name="connsiteX6" fmla="*/ 465113 w 622275"/>
              <a:gd name="connsiteY6" fmla="*/ 791626 h 920214"/>
              <a:gd name="connsiteX7" fmla="*/ 443682 w 622275"/>
              <a:gd name="connsiteY7" fmla="*/ 794007 h 920214"/>
              <a:gd name="connsiteX8" fmla="*/ 427013 w 622275"/>
              <a:gd name="connsiteY8" fmla="*/ 794007 h 920214"/>
              <a:gd name="connsiteX9" fmla="*/ 386532 w 622275"/>
              <a:gd name="connsiteY9" fmla="*/ 810676 h 920214"/>
              <a:gd name="connsiteX10" fmla="*/ 362719 w 622275"/>
              <a:gd name="connsiteY10" fmla="*/ 810676 h 920214"/>
              <a:gd name="connsiteX11" fmla="*/ 346050 w 622275"/>
              <a:gd name="connsiteY11" fmla="*/ 808295 h 920214"/>
              <a:gd name="connsiteX12" fmla="*/ 319857 w 622275"/>
              <a:gd name="connsiteY12" fmla="*/ 805914 h 920214"/>
              <a:gd name="connsiteX13" fmla="*/ 296044 w 622275"/>
              <a:gd name="connsiteY13" fmla="*/ 796389 h 920214"/>
              <a:gd name="connsiteX14" fmla="*/ 276994 w 622275"/>
              <a:gd name="connsiteY14" fmla="*/ 791626 h 920214"/>
              <a:gd name="connsiteX15" fmla="*/ 257944 w 622275"/>
              <a:gd name="connsiteY15" fmla="*/ 772576 h 920214"/>
              <a:gd name="connsiteX16" fmla="*/ 241275 w 622275"/>
              <a:gd name="connsiteY16" fmla="*/ 765432 h 920214"/>
              <a:gd name="connsiteX17" fmla="*/ 222225 w 622275"/>
              <a:gd name="connsiteY17" fmla="*/ 753526 h 920214"/>
              <a:gd name="connsiteX18" fmla="*/ 193650 w 622275"/>
              <a:gd name="connsiteY18" fmla="*/ 722570 h 920214"/>
              <a:gd name="connsiteX19" fmla="*/ 167457 w 622275"/>
              <a:gd name="connsiteY19" fmla="*/ 703520 h 920214"/>
              <a:gd name="connsiteX20" fmla="*/ 138882 w 622275"/>
              <a:gd name="connsiteY20" fmla="*/ 682089 h 920214"/>
              <a:gd name="connsiteX21" fmla="*/ 115069 w 622275"/>
              <a:gd name="connsiteY21" fmla="*/ 663039 h 920214"/>
              <a:gd name="connsiteX22" fmla="*/ 101274 w 622275"/>
              <a:gd name="connsiteY22" fmla="*/ 609707 h 920214"/>
              <a:gd name="connsiteX23" fmla="*/ 85054 w 622275"/>
              <a:gd name="connsiteY23" fmla="*/ 513053 h 920214"/>
              <a:gd name="connsiteX24" fmla="*/ 88948 w 622275"/>
              <a:gd name="connsiteY24" fmla="*/ 431321 h 920214"/>
              <a:gd name="connsiteX25" fmla="*/ 75974 w 622275"/>
              <a:gd name="connsiteY25" fmla="*/ 190659 h 920214"/>
              <a:gd name="connsiteX26" fmla="*/ 75974 w 622275"/>
              <a:gd name="connsiteY26" fmla="*/ 281476 h 920214"/>
              <a:gd name="connsiteX27" fmla="*/ 57809 w 622275"/>
              <a:gd name="connsiteY27" fmla="*/ 68060 h 920214"/>
              <a:gd name="connsiteX28" fmla="*/ 0 w 622275"/>
              <a:gd name="connsiteY28" fmla="*/ 1803 h 920214"/>
              <a:gd name="connsiteX0" fmla="*/ 622275 w 622275"/>
              <a:gd name="connsiteY0" fmla="*/ 920214 h 920214"/>
              <a:gd name="connsiteX1" fmla="*/ 591319 w 622275"/>
              <a:gd name="connsiteY1" fmla="*/ 901164 h 920214"/>
              <a:gd name="connsiteX2" fmla="*/ 579413 w 622275"/>
              <a:gd name="connsiteY2" fmla="*/ 872589 h 920214"/>
              <a:gd name="connsiteX3" fmla="*/ 546075 w 622275"/>
              <a:gd name="connsiteY3" fmla="*/ 851157 h 920214"/>
              <a:gd name="connsiteX4" fmla="*/ 500832 w 622275"/>
              <a:gd name="connsiteY4" fmla="*/ 810676 h 920214"/>
              <a:gd name="connsiteX5" fmla="*/ 481782 w 622275"/>
              <a:gd name="connsiteY5" fmla="*/ 796389 h 920214"/>
              <a:gd name="connsiteX6" fmla="*/ 465113 w 622275"/>
              <a:gd name="connsiteY6" fmla="*/ 791626 h 920214"/>
              <a:gd name="connsiteX7" fmla="*/ 443682 w 622275"/>
              <a:gd name="connsiteY7" fmla="*/ 794007 h 920214"/>
              <a:gd name="connsiteX8" fmla="*/ 386532 w 622275"/>
              <a:gd name="connsiteY8" fmla="*/ 810676 h 920214"/>
              <a:gd name="connsiteX9" fmla="*/ 362719 w 622275"/>
              <a:gd name="connsiteY9" fmla="*/ 810676 h 920214"/>
              <a:gd name="connsiteX10" fmla="*/ 346050 w 622275"/>
              <a:gd name="connsiteY10" fmla="*/ 808295 h 920214"/>
              <a:gd name="connsiteX11" fmla="*/ 319857 w 622275"/>
              <a:gd name="connsiteY11" fmla="*/ 805914 h 920214"/>
              <a:gd name="connsiteX12" fmla="*/ 296044 w 622275"/>
              <a:gd name="connsiteY12" fmla="*/ 796389 h 920214"/>
              <a:gd name="connsiteX13" fmla="*/ 276994 w 622275"/>
              <a:gd name="connsiteY13" fmla="*/ 791626 h 920214"/>
              <a:gd name="connsiteX14" fmla="*/ 257944 w 622275"/>
              <a:gd name="connsiteY14" fmla="*/ 772576 h 920214"/>
              <a:gd name="connsiteX15" fmla="*/ 241275 w 622275"/>
              <a:gd name="connsiteY15" fmla="*/ 765432 h 920214"/>
              <a:gd name="connsiteX16" fmla="*/ 222225 w 622275"/>
              <a:gd name="connsiteY16" fmla="*/ 753526 h 920214"/>
              <a:gd name="connsiteX17" fmla="*/ 193650 w 622275"/>
              <a:gd name="connsiteY17" fmla="*/ 722570 h 920214"/>
              <a:gd name="connsiteX18" fmla="*/ 167457 w 622275"/>
              <a:gd name="connsiteY18" fmla="*/ 703520 h 920214"/>
              <a:gd name="connsiteX19" fmla="*/ 138882 w 622275"/>
              <a:gd name="connsiteY19" fmla="*/ 682089 h 920214"/>
              <a:gd name="connsiteX20" fmla="*/ 115069 w 622275"/>
              <a:gd name="connsiteY20" fmla="*/ 663039 h 920214"/>
              <a:gd name="connsiteX21" fmla="*/ 101274 w 622275"/>
              <a:gd name="connsiteY21" fmla="*/ 609707 h 920214"/>
              <a:gd name="connsiteX22" fmla="*/ 85054 w 622275"/>
              <a:gd name="connsiteY22" fmla="*/ 513053 h 920214"/>
              <a:gd name="connsiteX23" fmla="*/ 88948 w 622275"/>
              <a:gd name="connsiteY23" fmla="*/ 431321 h 920214"/>
              <a:gd name="connsiteX24" fmla="*/ 75974 w 622275"/>
              <a:gd name="connsiteY24" fmla="*/ 190659 h 920214"/>
              <a:gd name="connsiteX25" fmla="*/ 75974 w 622275"/>
              <a:gd name="connsiteY25" fmla="*/ 281476 h 920214"/>
              <a:gd name="connsiteX26" fmla="*/ 57809 w 622275"/>
              <a:gd name="connsiteY26" fmla="*/ 68060 h 920214"/>
              <a:gd name="connsiteX27" fmla="*/ 0 w 622275"/>
              <a:gd name="connsiteY27" fmla="*/ 1803 h 920214"/>
              <a:gd name="connsiteX0" fmla="*/ 622275 w 622275"/>
              <a:gd name="connsiteY0" fmla="*/ 920214 h 920214"/>
              <a:gd name="connsiteX1" fmla="*/ 591319 w 622275"/>
              <a:gd name="connsiteY1" fmla="*/ 901164 h 920214"/>
              <a:gd name="connsiteX2" fmla="*/ 579413 w 622275"/>
              <a:gd name="connsiteY2" fmla="*/ 872589 h 920214"/>
              <a:gd name="connsiteX3" fmla="*/ 546075 w 622275"/>
              <a:gd name="connsiteY3" fmla="*/ 851157 h 920214"/>
              <a:gd name="connsiteX4" fmla="*/ 500832 w 622275"/>
              <a:gd name="connsiteY4" fmla="*/ 810676 h 920214"/>
              <a:gd name="connsiteX5" fmla="*/ 481782 w 622275"/>
              <a:gd name="connsiteY5" fmla="*/ 796389 h 920214"/>
              <a:gd name="connsiteX6" fmla="*/ 465113 w 622275"/>
              <a:gd name="connsiteY6" fmla="*/ 791626 h 920214"/>
              <a:gd name="connsiteX7" fmla="*/ 443682 w 622275"/>
              <a:gd name="connsiteY7" fmla="*/ 794007 h 920214"/>
              <a:gd name="connsiteX8" fmla="*/ 386532 w 622275"/>
              <a:gd name="connsiteY8" fmla="*/ 810676 h 920214"/>
              <a:gd name="connsiteX9" fmla="*/ 362719 w 622275"/>
              <a:gd name="connsiteY9" fmla="*/ 810676 h 920214"/>
              <a:gd name="connsiteX10" fmla="*/ 346050 w 622275"/>
              <a:gd name="connsiteY10" fmla="*/ 808295 h 920214"/>
              <a:gd name="connsiteX11" fmla="*/ 319857 w 622275"/>
              <a:gd name="connsiteY11" fmla="*/ 805914 h 920214"/>
              <a:gd name="connsiteX12" fmla="*/ 296044 w 622275"/>
              <a:gd name="connsiteY12" fmla="*/ 796389 h 920214"/>
              <a:gd name="connsiteX13" fmla="*/ 276994 w 622275"/>
              <a:gd name="connsiteY13" fmla="*/ 791626 h 920214"/>
              <a:gd name="connsiteX14" fmla="*/ 257944 w 622275"/>
              <a:gd name="connsiteY14" fmla="*/ 772576 h 920214"/>
              <a:gd name="connsiteX15" fmla="*/ 241275 w 622275"/>
              <a:gd name="connsiteY15" fmla="*/ 765432 h 920214"/>
              <a:gd name="connsiteX16" fmla="*/ 222225 w 622275"/>
              <a:gd name="connsiteY16" fmla="*/ 753526 h 920214"/>
              <a:gd name="connsiteX17" fmla="*/ 193650 w 622275"/>
              <a:gd name="connsiteY17" fmla="*/ 722570 h 920214"/>
              <a:gd name="connsiteX18" fmla="*/ 167457 w 622275"/>
              <a:gd name="connsiteY18" fmla="*/ 703520 h 920214"/>
              <a:gd name="connsiteX19" fmla="*/ 138882 w 622275"/>
              <a:gd name="connsiteY19" fmla="*/ 682089 h 920214"/>
              <a:gd name="connsiteX20" fmla="*/ 115069 w 622275"/>
              <a:gd name="connsiteY20" fmla="*/ 663039 h 920214"/>
              <a:gd name="connsiteX21" fmla="*/ 101274 w 622275"/>
              <a:gd name="connsiteY21" fmla="*/ 609707 h 920214"/>
              <a:gd name="connsiteX22" fmla="*/ 85054 w 622275"/>
              <a:gd name="connsiteY22" fmla="*/ 513053 h 920214"/>
              <a:gd name="connsiteX23" fmla="*/ 88948 w 622275"/>
              <a:gd name="connsiteY23" fmla="*/ 431321 h 920214"/>
              <a:gd name="connsiteX24" fmla="*/ 86353 w 622275"/>
              <a:gd name="connsiteY24" fmla="*/ 128386 h 920214"/>
              <a:gd name="connsiteX25" fmla="*/ 75974 w 622275"/>
              <a:gd name="connsiteY25" fmla="*/ 281476 h 920214"/>
              <a:gd name="connsiteX26" fmla="*/ 57809 w 622275"/>
              <a:gd name="connsiteY26" fmla="*/ 68060 h 920214"/>
              <a:gd name="connsiteX27" fmla="*/ 0 w 622275"/>
              <a:gd name="connsiteY27" fmla="*/ 1803 h 920214"/>
              <a:gd name="connsiteX0" fmla="*/ 622275 w 622275"/>
              <a:gd name="connsiteY0" fmla="*/ 921574 h 921574"/>
              <a:gd name="connsiteX1" fmla="*/ 591319 w 622275"/>
              <a:gd name="connsiteY1" fmla="*/ 902524 h 921574"/>
              <a:gd name="connsiteX2" fmla="*/ 579413 w 622275"/>
              <a:gd name="connsiteY2" fmla="*/ 873949 h 921574"/>
              <a:gd name="connsiteX3" fmla="*/ 546075 w 622275"/>
              <a:gd name="connsiteY3" fmla="*/ 852517 h 921574"/>
              <a:gd name="connsiteX4" fmla="*/ 500832 w 622275"/>
              <a:gd name="connsiteY4" fmla="*/ 812036 h 921574"/>
              <a:gd name="connsiteX5" fmla="*/ 481782 w 622275"/>
              <a:gd name="connsiteY5" fmla="*/ 797749 h 921574"/>
              <a:gd name="connsiteX6" fmla="*/ 465113 w 622275"/>
              <a:gd name="connsiteY6" fmla="*/ 792986 h 921574"/>
              <a:gd name="connsiteX7" fmla="*/ 443682 w 622275"/>
              <a:gd name="connsiteY7" fmla="*/ 795367 h 921574"/>
              <a:gd name="connsiteX8" fmla="*/ 386532 w 622275"/>
              <a:gd name="connsiteY8" fmla="*/ 812036 h 921574"/>
              <a:gd name="connsiteX9" fmla="*/ 362719 w 622275"/>
              <a:gd name="connsiteY9" fmla="*/ 812036 h 921574"/>
              <a:gd name="connsiteX10" fmla="*/ 346050 w 622275"/>
              <a:gd name="connsiteY10" fmla="*/ 809655 h 921574"/>
              <a:gd name="connsiteX11" fmla="*/ 319857 w 622275"/>
              <a:gd name="connsiteY11" fmla="*/ 807274 h 921574"/>
              <a:gd name="connsiteX12" fmla="*/ 296044 w 622275"/>
              <a:gd name="connsiteY12" fmla="*/ 797749 h 921574"/>
              <a:gd name="connsiteX13" fmla="*/ 276994 w 622275"/>
              <a:gd name="connsiteY13" fmla="*/ 792986 h 921574"/>
              <a:gd name="connsiteX14" fmla="*/ 257944 w 622275"/>
              <a:gd name="connsiteY14" fmla="*/ 773936 h 921574"/>
              <a:gd name="connsiteX15" fmla="*/ 241275 w 622275"/>
              <a:gd name="connsiteY15" fmla="*/ 766792 h 921574"/>
              <a:gd name="connsiteX16" fmla="*/ 222225 w 622275"/>
              <a:gd name="connsiteY16" fmla="*/ 754886 h 921574"/>
              <a:gd name="connsiteX17" fmla="*/ 193650 w 622275"/>
              <a:gd name="connsiteY17" fmla="*/ 723930 h 921574"/>
              <a:gd name="connsiteX18" fmla="*/ 167457 w 622275"/>
              <a:gd name="connsiteY18" fmla="*/ 704880 h 921574"/>
              <a:gd name="connsiteX19" fmla="*/ 138882 w 622275"/>
              <a:gd name="connsiteY19" fmla="*/ 683449 h 921574"/>
              <a:gd name="connsiteX20" fmla="*/ 115069 w 622275"/>
              <a:gd name="connsiteY20" fmla="*/ 664399 h 921574"/>
              <a:gd name="connsiteX21" fmla="*/ 101274 w 622275"/>
              <a:gd name="connsiteY21" fmla="*/ 611067 h 921574"/>
              <a:gd name="connsiteX22" fmla="*/ 85054 w 622275"/>
              <a:gd name="connsiteY22" fmla="*/ 514413 h 921574"/>
              <a:gd name="connsiteX23" fmla="*/ 88948 w 622275"/>
              <a:gd name="connsiteY23" fmla="*/ 432681 h 921574"/>
              <a:gd name="connsiteX24" fmla="*/ 86353 w 622275"/>
              <a:gd name="connsiteY24" fmla="*/ 129746 h 921574"/>
              <a:gd name="connsiteX25" fmla="*/ 75974 w 622275"/>
              <a:gd name="connsiteY25" fmla="*/ 282836 h 921574"/>
              <a:gd name="connsiteX26" fmla="*/ 68188 w 622275"/>
              <a:gd name="connsiteY26" fmla="*/ 66826 h 921574"/>
              <a:gd name="connsiteX27" fmla="*/ 0 w 622275"/>
              <a:gd name="connsiteY27" fmla="*/ 3163 h 921574"/>
              <a:gd name="connsiteX0" fmla="*/ 622275 w 622275"/>
              <a:gd name="connsiteY0" fmla="*/ 918411 h 918411"/>
              <a:gd name="connsiteX1" fmla="*/ 591319 w 622275"/>
              <a:gd name="connsiteY1" fmla="*/ 899361 h 918411"/>
              <a:gd name="connsiteX2" fmla="*/ 579413 w 622275"/>
              <a:gd name="connsiteY2" fmla="*/ 870786 h 918411"/>
              <a:gd name="connsiteX3" fmla="*/ 546075 w 622275"/>
              <a:gd name="connsiteY3" fmla="*/ 849354 h 918411"/>
              <a:gd name="connsiteX4" fmla="*/ 500832 w 622275"/>
              <a:gd name="connsiteY4" fmla="*/ 808873 h 918411"/>
              <a:gd name="connsiteX5" fmla="*/ 481782 w 622275"/>
              <a:gd name="connsiteY5" fmla="*/ 794586 h 918411"/>
              <a:gd name="connsiteX6" fmla="*/ 465113 w 622275"/>
              <a:gd name="connsiteY6" fmla="*/ 789823 h 918411"/>
              <a:gd name="connsiteX7" fmla="*/ 443682 w 622275"/>
              <a:gd name="connsiteY7" fmla="*/ 792204 h 918411"/>
              <a:gd name="connsiteX8" fmla="*/ 386532 w 622275"/>
              <a:gd name="connsiteY8" fmla="*/ 808873 h 918411"/>
              <a:gd name="connsiteX9" fmla="*/ 362719 w 622275"/>
              <a:gd name="connsiteY9" fmla="*/ 808873 h 918411"/>
              <a:gd name="connsiteX10" fmla="*/ 346050 w 622275"/>
              <a:gd name="connsiteY10" fmla="*/ 806492 h 918411"/>
              <a:gd name="connsiteX11" fmla="*/ 319857 w 622275"/>
              <a:gd name="connsiteY11" fmla="*/ 804111 h 918411"/>
              <a:gd name="connsiteX12" fmla="*/ 296044 w 622275"/>
              <a:gd name="connsiteY12" fmla="*/ 794586 h 918411"/>
              <a:gd name="connsiteX13" fmla="*/ 276994 w 622275"/>
              <a:gd name="connsiteY13" fmla="*/ 789823 h 918411"/>
              <a:gd name="connsiteX14" fmla="*/ 257944 w 622275"/>
              <a:gd name="connsiteY14" fmla="*/ 770773 h 918411"/>
              <a:gd name="connsiteX15" fmla="*/ 241275 w 622275"/>
              <a:gd name="connsiteY15" fmla="*/ 763629 h 918411"/>
              <a:gd name="connsiteX16" fmla="*/ 222225 w 622275"/>
              <a:gd name="connsiteY16" fmla="*/ 751723 h 918411"/>
              <a:gd name="connsiteX17" fmla="*/ 193650 w 622275"/>
              <a:gd name="connsiteY17" fmla="*/ 720767 h 918411"/>
              <a:gd name="connsiteX18" fmla="*/ 167457 w 622275"/>
              <a:gd name="connsiteY18" fmla="*/ 701717 h 918411"/>
              <a:gd name="connsiteX19" fmla="*/ 138882 w 622275"/>
              <a:gd name="connsiteY19" fmla="*/ 680286 h 918411"/>
              <a:gd name="connsiteX20" fmla="*/ 115069 w 622275"/>
              <a:gd name="connsiteY20" fmla="*/ 661236 h 918411"/>
              <a:gd name="connsiteX21" fmla="*/ 101274 w 622275"/>
              <a:gd name="connsiteY21" fmla="*/ 607904 h 918411"/>
              <a:gd name="connsiteX22" fmla="*/ 85054 w 622275"/>
              <a:gd name="connsiteY22" fmla="*/ 511250 h 918411"/>
              <a:gd name="connsiteX23" fmla="*/ 88948 w 622275"/>
              <a:gd name="connsiteY23" fmla="*/ 429518 h 918411"/>
              <a:gd name="connsiteX24" fmla="*/ 86353 w 622275"/>
              <a:gd name="connsiteY24" fmla="*/ 126583 h 918411"/>
              <a:gd name="connsiteX25" fmla="*/ 75974 w 622275"/>
              <a:gd name="connsiteY25" fmla="*/ 279673 h 918411"/>
              <a:gd name="connsiteX26" fmla="*/ 68188 w 622275"/>
              <a:gd name="connsiteY26" fmla="*/ 63663 h 918411"/>
              <a:gd name="connsiteX27" fmla="*/ 0 w 622275"/>
              <a:gd name="connsiteY27" fmla="*/ 0 h 918411"/>
              <a:gd name="connsiteX0" fmla="*/ 622275 w 622275"/>
              <a:gd name="connsiteY0" fmla="*/ 918411 h 918411"/>
              <a:gd name="connsiteX1" fmla="*/ 591319 w 622275"/>
              <a:gd name="connsiteY1" fmla="*/ 899361 h 918411"/>
              <a:gd name="connsiteX2" fmla="*/ 579413 w 622275"/>
              <a:gd name="connsiteY2" fmla="*/ 870786 h 918411"/>
              <a:gd name="connsiteX3" fmla="*/ 546075 w 622275"/>
              <a:gd name="connsiteY3" fmla="*/ 849354 h 918411"/>
              <a:gd name="connsiteX4" fmla="*/ 500832 w 622275"/>
              <a:gd name="connsiteY4" fmla="*/ 808873 h 918411"/>
              <a:gd name="connsiteX5" fmla="*/ 481782 w 622275"/>
              <a:gd name="connsiteY5" fmla="*/ 794586 h 918411"/>
              <a:gd name="connsiteX6" fmla="*/ 465113 w 622275"/>
              <a:gd name="connsiteY6" fmla="*/ 789823 h 918411"/>
              <a:gd name="connsiteX7" fmla="*/ 443682 w 622275"/>
              <a:gd name="connsiteY7" fmla="*/ 792204 h 918411"/>
              <a:gd name="connsiteX8" fmla="*/ 386532 w 622275"/>
              <a:gd name="connsiteY8" fmla="*/ 808873 h 918411"/>
              <a:gd name="connsiteX9" fmla="*/ 362719 w 622275"/>
              <a:gd name="connsiteY9" fmla="*/ 808873 h 918411"/>
              <a:gd name="connsiteX10" fmla="*/ 346050 w 622275"/>
              <a:gd name="connsiteY10" fmla="*/ 806492 h 918411"/>
              <a:gd name="connsiteX11" fmla="*/ 319857 w 622275"/>
              <a:gd name="connsiteY11" fmla="*/ 804111 h 918411"/>
              <a:gd name="connsiteX12" fmla="*/ 296044 w 622275"/>
              <a:gd name="connsiteY12" fmla="*/ 794586 h 918411"/>
              <a:gd name="connsiteX13" fmla="*/ 276994 w 622275"/>
              <a:gd name="connsiteY13" fmla="*/ 789823 h 918411"/>
              <a:gd name="connsiteX14" fmla="*/ 257944 w 622275"/>
              <a:gd name="connsiteY14" fmla="*/ 770773 h 918411"/>
              <a:gd name="connsiteX15" fmla="*/ 241275 w 622275"/>
              <a:gd name="connsiteY15" fmla="*/ 763629 h 918411"/>
              <a:gd name="connsiteX16" fmla="*/ 222225 w 622275"/>
              <a:gd name="connsiteY16" fmla="*/ 751723 h 918411"/>
              <a:gd name="connsiteX17" fmla="*/ 193650 w 622275"/>
              <a:gd name="connsiteY17" fmla="*/ 720767 h 918411"/>
              <a:gd name="connsiteX18" fmla="*/ 167457 w 622275"/>
              <a:gd name="connsiteY18" fmla="*/ 701717 h 918411"/>
              <a:gd name="connsiteX19" fmla="*/ 138882 w 622275"/>
              <a:gd name="connsiteY19" fmla="*/ 680286 h 918411"/>
              <a:gd name="connsiteX20" fmla="*/ 115069 w 622275"/>
              <a:gd name="connsiteY20" fmla="*/ 661236 h 918411"/>
              <a:gd name="connsiteX21" fmla="*/ 101274 w 622275"/>
              <a:gd name="connsiteY21" fmla="*/ 607904 h 918411"/>
              <a:gd name="connsiteX22" fmla="*/ 85054 w 622275"/>
              <a:gd name="connsiteY22" fmla="*/ 511250 h 918411"/>
              <a:gd name="connsiteX23" fmla="*/ 88948 w 622275"/>
              <a:gd name="connsiteY23" fmla="*/ 429518 h 918411"/>
              <a:gd name="connsiteX24" fmla="*/ 86353 w 622275"/>
              <a:gd name="connsiteY24" fmla="*/ 126583 h 918411"/>
              <a:gd name="connsiteX25" fmla="*/ 88949 w 622275"/>
              <a:gd name="connsiteY25" fmla="*/ 222589 h 918411"/>
              <a:gd name="connsiteX26" fmla="*/ 68188 w 622275"/>
              <a:gd name="connsiteY26" fmla="*/ 63663 h 918411"/>
              <a:gd name="connsiteX27" fmla="*/ 0 w 622275"/>
              <a:gd name="connsiteY27" fmla="*/ 0 h 918411"/>
              <a:gd name="connsiteX0" fmla="*/ 622275 w 622275"/>
              <a:gd name="connsiteY0" fmla="*/ 918411 h 918411"/>
              <a:gd name="connsiteX1" fmla="*/ 591319 w 622275"/>
              <a:gd name="connsiteY1" fmla="*/ 899361 h 918411"/>
              <a:gd name="connsiteX2" fmla="*/ 579413 w 622275"/>
              <a:gd name="connsiteY2" fmla="*/ 870786 h 918411"/>
              <a:gd name="connsiteX3" fmla="*/ 546075 w 622275"/>
              <a:gd name="connsiteY3" fmla="*/ 849354 h 918411"/>
              <a:gd name="connsiteX4" fmla="*/ 500832 w 622275"/>
              <a:gd name="connsiteY4" fmla="*/ 808873 h 918411"/>
              <a:gd name="connsiteX5" fmla="*/ 481782 w 622275"/>
              <a:gd name="connsiteY5" fmla="*/ 794586 h 918411"/>
              <a:gd name="connsiteX6" fmla="*/ 465113 w 622275"/>
              <a:gd name="connsiteY6" fmla="*/ 789823 h 918411"/>
              <a:gd name="connsiteX7" fmla="*/ 443682 w 622275"/>
              <a:gd name="connsiteY7" fmla="*/ 792204 h 918411"/>
              <a:gd name="connsiteX8" fmla="*/ 386532 w 622275"/>
              <a:gd name="connsiteY8" fmla="*/ 808873 h 918411"/>
              <a:gd name="connsiteX9" fmla="*/ 362719 w 622275"/>
              <a:gd name="connsiteY9" fmla="*/ 808873 h 918411"/>
              <a:gd name="connsiteX10" fmla="*/ 346050 w 622275"/>
              <a:gd name="connsiteY10" fmla="*/ 806492 h 918411"/>
              <a:gd name="connsiteX11" fmla="*/ 319857 w 622275"/>
              <a:gd name="connsiteY11" fmla="*/ 804111 h 918411"/>
              <a:gd name="connsiteX12" fmla="*/ 296044 w 622275"/>
              <a:gd name="connsiteY12" fmla="*/ 794586 h 918411"/>
              <a:gd name="connsiteX13" fmla="*/ 276994 w 622275"/>
              <a:gd name="connsiteY13" fmla="*/ 789823 h 918411"/>
              <a:gd name="connsiteX14" fmla="*/ 257944 w 622275"/>
              <a:gd name="connsiteY14" fmla="*/ 770773 h 918411"/>
              <a:gd name="connsiteX15" fmla="*/ 241275 w 622275"/>
              <a:gd name="connsiteY15" fmla="*/ 763629 h 918411"/>
              <a:gd name="connsiteX16" fmla="*/ 222225 w 622275"/>
              <a:gd name="connsiteY16" fmla="*/ 751723 h 918411"/>
              <a:gd name="connsiteX17" fmla="*/ 193650 w 622275"/>
              <a:gd name="connsiteY17" fmla="*/ 720767 h 918411"/>
              <a:gd name="connsiteX18" fmla="*/ 167457 w 622275"/>
              <a:gd name="connsiteY18" fmla="*/ 701717 h 918411"/>
              <a:gd name="connsiteX19" fmla="*/ 138882 w 622275"/>
              <a:gd name="connsiteY19" fmla="*/ 680286 h 918411"/>
              <a:gd name="connsiteX20" fmla="*/ 115069 w 622275"/>
              <a:gd name="connsiteY20" fmla="*/ 661236 h 918411"/>
              <a:gd name="connsiteX21" fmla="*/ 101274 w 622275"/>
              <a:gd name="connsiteY21" fmla="*/ 607904 h 918411"/>
              <a:gd name="connsiteX22" fmla="*/ 85054 w 622275"/>
              <a:gd name="connsiteY22" fmla="*/ 511250 h 918411"/>
              <a:gd name="connsiteX23" fmla="*/ 88948 w 622275"/>
              <a:gd name="connsiteY23" fmla="*/ 429518 h 918411"/>
              <a:gd name="connsiteX24" fmla="*/ 75973 w 622275"/>
              <a:gd name="connsiteY24" fmla="*/ 329620 h 918411"/>
              <a:gd name="connsiteX25" fmla="*/ 86353 w 622275"/>
              <a:gd name="connsiteY25" fmla="*/ 126583 h 918411"/>
              <a:gd name="connsiteX26" fmla="*/ 88949 w 622275"/>
              <a:gd name="connsiteY26" fmla="*/ 222589 h 918411"/>
              <a:gd name="connsiteX27" fmla="*/ 68188 w 622275"/>
              <a:gd name="connsiteY27" fmla="*/ 63663 h 918411"/>
              <a:gd name="connsiteX28" fmla="*/ 0 w 622275"/>
              <a:gd name="connsiteY28" fmla="*/ 0 h 918411"/>
              <a:gd name="connsiteX0" fmla="*/ 622275 w 622275"/>
              <a:gd name="connsiteY0" fmla="*/ 918411 h 918411"/>
              <a:gd name="connsiteX1" fmla="*/ 591319 w 622275"/>
              <a:gd name="connsiteY1" fmla="*/ 899361 h 918411"/>
              <a:gd name="connsiteX2" fmla="*/ 579413 w 622275"/>
              <a:gd name="connsiteY2" fmla="*/ 870786 h 918411"/>
              <a:gd name="connsiteX3" fmla="*/ 546075 w 622275"/>
              <a:gd name="connsiteY3" fmla="*/ 849354 h 918411"/>
              <a:gd name="connsiteX4" fmla="*/ 500832 w 622275"/>
              <a:gd name="connsiteY4" fmla="*/ 808873 h 918411"/>
              <a:gd name="connsiteX5" fmla="*/ 481782 w 622275"/>
              <a:gd name="connsiteY5" fmla="*/ 794586 h 918411"/>
              <a:gd name="connsiteX6" fmla="*/ 465113 w 622275"/>
              <a:gd name="connsiteY6" fmla="*/ 789823 h 918411"/>
              <a:gd name="connsiteX7" fmla="*/ 443682 w 622275"/>
              <a:gd name="connsiteY7" fmla="*/ 792204 h 918411"/>
              <a:gd name="connsiteX8" fmla="*/ 386532 w 622275"/>
              <a:gd name="connsiteY8" fmla="*/ 808873 h 918411"/>
              <a:gd name="connsiteX9" fmla="*/ 362719 w 622275"/>
              <a:gd name="connsiteY9" fmla="*/ 808873 h 918411"/>
              <a:gd name="connsiteX10" fmla="*/ 346050 w 622275"/>
              <a:gd name="connsiteY10" fmla="*/ 806492 h 918411"/>
              <a:gd name="connsiteX11" fmla="*/ 319857 w 622275"/>
              <a:gd name="connsiteY11" fmla="*/ 804111 h 918411"/>
              <a:gd name="connsiteX12" fmla="*/ 296044 w 622275"/>
              <a:gd name="connsiteY12" fmla="*/ 794586 h 918411"/>
              <a:gd name="connsiteX13" fmla="*/ 276994 w 622275"/>
              <a:gd name="connsiteY13" fmla="*/ 789823 h 918411"/>
              <a:gd name="connsiteX14" fmla="*/ 257944 w 622275"/>
              <a:gd name="connsiteY14" fmla="*/ 770773 h 918411"/>
              <a:gd name="connsiteX15" fmla="*/ 241275 w 622275"/>
              <a:gd name="connsiteY15" fmla="*/ 763629 h 918411"/>
              <a:gd name="connsiteX16" fmla="*/ 222225 w 622275"/>
              <a:gd name="connsiteY16" fmla="*/ 751723 h 918411"/>
              <a:gd name="connsiteX17" fmla="*/ 193650 w 622275"/>
              <a:gd name="connsiteY17" fmla="*/ 720767 h 918411"/>
              <a:gd name="connsiteX18" fmla="*/ 167457 w 622275"/>
              <a:gd name="connsiteY18" fmla="*/ 701717 h 918411"/>
              <a:gd name="connsiteX19" fmla="*/ 138882 w 622275"/>
              <a:gd name="connsiteY19" fmla="*/ 680286 h 918411"/>
              <a:gd name="connsiteX20" fmla="*/ 115069 w 622275"/>
              <a:gd name="connsiteY20" fmla="*/ 661236 h 918411"/>
              <a:gd name="connsiteX21" fmla="*/ 101274 w 622275"/>
              <a:gd name="connsiteY21" fmla="*/ 607904 h 918411"/>
              <a:gd name="connsiteX22" fmla="*/ 85054 w 622275"/>
              <a:gd name="connsiteY22" fmla="*/ 511250 h 918411"/>
              <a:gd name="connsiteX23" fmla="*/ 88948 w 622275"/>
              <a:gd name="connsiteY23" fmla="*/ 429518 h 918411"/>
              <a:gd name="connsiteX24" fmla="*/ 75973 w 622275"/>
              <a:gd name="connsiteY24" fmla="*/ 329620 h 918411"/>
              <a:gd name="connsiteX25" fmla="*/ 86353 w 622275"/>
              <a:gd name="connsiteY25" fmla="*/ 126583 h 918411"/>
              <a:gd name="connsiteX26" fmla="*/ 88949 w 622275"/>
              <a:gd name="connsiteY26" fmla="*/ 222589 h 918411"/>
              <a:gd name="connsiteX27" fmla="*/ 83757 w 622275"/>
              <a:gd name="connsiteY27" fmla="*/ 179126 h 918411"/>
              <a:gd name="connsiteX28" fmla="*/ 68188 w 622275"/>
              <a:gd name="connsiteY28" fmla="*/ 63663 h 918411"/>
              <a:gd name="connsiteX29" fmla="*/ 0 w 622275"/>
              <a:gd name="connsiteY29" fmla="*/ 0 h 918411"/>
              <a:gd name="connsiteX0" fmla="*/ 622275 w 622275"/>
              <a:gd name="connsiteY0" fmla="*/ 918411 h 918411"/>
              <a:gd name="connsiteX1" fmla="*/ 591319 w 622275"/>
              <a:gd name="connsiteY1" fmla="*/ 899361 h 918411"/>
              <a:gd name="connsiteX2" fmla="*/ 579413 w 622275"/>
              <a:gd name="connsiteY2" fmla="*/ 870786 h 918411"/>
              <a:gd name="connsiteX3" fmla="*/ 546075 w 622275"/>
              <a:gd name="connsiteY3" fmla="*/ 849354 h 918411"/>
              <a:gd name="connsiteX4" fmla="*/ 500832 w 622275"/>
              <a:gd name="connsiteY4" fmla="*/ 808873 h 918411"/>
              <a:gd name="connsiteX5" fmla="*/ 481782 w 622275"/>
              <a:gd name="connsiteY5" fmla="*/ 794586 h 918411"/>
              <a:gd name="connsiteX6" fmla="*/ 465113 w 622275"/>
              <a:gd name="connsiteY6" fmla="*/ 789823 h 918411"/>
              <a:gd name="connsiteX7" fmla="*/ 443682 w 622275"/>
              <a:gd name="connsiteY7" fmla="*/ 792204 h 918411"/>
              <a:gd name="connsiteX8" fmla="*/ 386532 w 622275"/>
              <a:gd name="connsiteY8" fmla="*/ 808873 h 918411"/>
              <a:gd name="connsiteX9" fmla="*/ 362719 w 622275"/>
              <a:gd name="connsiteY9" fmla="*/ 808873 h 918411"/>
              <a:gd name="connsiteX10" fmla="*/ 346050 w 622275"/>
              <a:gd name="connsiteY10" fmla="*/ 806492 h 918411"/>
              <a:gd name="connsiteX11" fmla="*/ 319857 w 622275"/>
              <a:gd name="connsiteY11" fmla="*/ 804111 h 918411"/>
              <a:gd name="connsiteX12" fmla="*/ 296044 w 622275"/>
              <a:gd name="connsiteY12" fmla="*/ 794586 h 918411"/>
              <a:gd name="connsiteX13" fmla="*/ 276994 w 622275"/>
              <a:gd name="connsiteY13" fmla="*/ 789823 h 918411"/>
              <a:gd name="connsiteX14" fmla="*/ 257944 w 622275"/>
              <a:gd name="connsiteY14" fmla="*/ 770773 h 918411"/>
              <a:gd name="connsiteX15" fmla="*/ 241275 w 622275"/>
              <a:gd name="connsiteY15" fmla="*/ 763629 h 918411"/>
              <a:gd name="connsiteX16" fmla="*/ 222225 w 622275"/>
              <a:gd name="connsiteY16" fmla="*/ 751723 h 918411"/>
              <a:gd name="connsiteX17" fmla="*/ 193650 w 622275"/>
              <a:gd name="connsiteY17" fmla="*/ 720767 h 918411"/>
              <a:gd name="connsiteX18" fmla="*/ 167457 w 622275"/>
              <a:gd name="connsiteY18" fmla="*/ 701717 h 918411"/>
              <a:gd name="connsiteX19" fmla="*/ 138882 w 622275"/>
              <a:gd name="connsiteY19" fmla="*/ 680286 h 918411"/>
              <a:gd name="connsiteX20" fmla="*/ 115069 w 622275"/>
              <a:gd name="connsiteY20" fmla="*/ 661236 h 918411"/>
              <a:gd name="connsiteX21" fmla="*/ 101274 w 622275"/>
              <a:gd name="connsiteY21" fmla="*/ 607904 h 918411"/>
              <a:gd name="connsiteX22" fmla="*/ 85054 w 622275"/>
              <a:gd name="connsiteY22" fmla="*/ 511250 h 918411"/>
              <a:gd name="connsiteX23" fmla="*/ 88948 w 622275"/>
              <a:gd name="connsiteY23" fmla="*/ 429518 h 918411"/>
              <a:gd name="connsiteX24" fmla="*/ 75973 w 622275"/>
              <a:gd name="connsiteY24" fmla="*/ 329620 h 918411"/>
              <a:gd name="connsiteX25" fmla="*/ 86353 w 622275"/>
              <a:gd name="connsiteY25" fmla="*/ 126583 h 918411"/>
              <a:gd name="connsiteX26" fmla="*/ 88949 w 622275"/>
              <a:gd name="connsiteY26" fmla="*/ 222589 h 918411"/>
              <a:gd name="connsiteX27" fmla="*/ 83757 w 622275"/>
              <a:gd name="connsiteY27" fmla="*/ 179126 h 918411"/>
              <a:gd name="connsiteX28" fmla="*/ 68188 w 622275"/>
              <a:gd name="connsiteY28" fmla="*/ 63663 h 918411"/>
              <a:gd name="connsiteX29" fmla="*/ 0 w 622275"/>
              <a:gd name="connsiteY29" fmla="*/ 0 h 918411"/>
              <a:gd name="connsiteX0" fmla="*/ 622275 w 622275"/>
              <a:gd name="connsiteY0" fmla="*/ 918411 h 918411"/>
              <a:gd name="connsiteX1" fmla="*/ 591319 w 622275"/>
              <a:gd name="connsiteY1" fmla="*/ 899361 h 918411"/>
              <a:gd name="connsiteX2" fmla="*/ 579413 w 622275"/>
              <a:gd name="connsiteY2" fmla="*/ 870786 h 918411"/>
              <a:gd name="connsiteX3" fmla="*/ 546075 w 622275"/>
              <a:gd name="connsiteY3" fmla="*/ 849354 h 918411"/>
              <a:gd name="connsiteX4" fmla="*/ 500832 w 622275"/>
              <a:gd name="connsiteY4" fmla="*/ 808873 h 918411"/>
              <a:gd name="connsiteX5" fmla="*/ 481782 w 622275"/>
              <a:gd name="connsiteY5" fmla="*/ 794586 h 918411"/>
              <a:gd name="connsiteX6" fmla="*/ 465113 w 622275"/>
              <a:gd name="connsiteY6" fmla="*/ 789823 h 918411"/>
              <a:gd name="connsiteX7" fmla="*/ 443682 w 622275"/>
              <a:gd name="connsiteY7" fmla="*/ 792204 h 918411"/>
              <a:gd name="connsiteX8" fmla="*/ 386532 w 622275"/>
              <a:gd name="connsiteY8" fmla="*/ 808873 h 918411"/>
              <a:gd name="connsiteX9" fmla="*/ 362719 w 622275"/>
              <a:gd name="connsiteY9" fmla="*/ 808873 h 918411"/>
              <a:gd name="connsiteX10" fmla="*/ 346050 w 622275"/>
              <a:gd name="connsiteY10" fmla="*/ 806492 h 918411"/>
              <a:gd name="connsiteX11" fmla="*/ 319857 w 622275"/>
              <a:gd name="connsiteY11" fmla="*/ 804111 h 918411"/>
              <a:gd name="connsiteX12" fmla="*/ 296044 w 622275"/>
              <a:gd name="connsiteY12" fmla="*/ 794586 h 918411"/>
              <a:gd name="connsiteX13" fmla="*/ 276994 w 622275"/>
              <a:gd name="connsiteY13" fmla="*/ 789823 h 918411"/>
              <a:gd name="connsiteX14" fmla="*/ 257944 w 622275"/>
              <a:gd name="connsiteY14" fmla="*/ 770773 h 918411"/>
              <a:gd name="connsiteX15" fmla="*/ 241275 w 622275"/>
              <a:gd name="connsiteY15" fmla="*/ 763629 h 918411"/>
              <a:gd name="connsiteX16" fmla="*/ 222225 w 622275"/>
              <a:gd name="connsiteY16" fmla="*/ 751723 h 918411"/>
              <a:gd name="connsiteX17" fmla="*/ 193650 w 622275"/>
              <a:gd name="connsiteY17" fmla="*/ 720767 h 918411"/>
              <a:gd name="connsiteX18" fmla="*/ 167457 w 622275"/>
              <a:gd name="connsiteY18" fmla="*/ 701717 h 918411"/>
              <a:gd name="connsiteX19" fmla="*/ 138882 w 622275"/>
              <a:gd name="connsiteY19" fmla="*/ 680286 h 918411"/>
              <a:gd name="connsiteX20" fmla="*/ 115069 w 622275"/>
              <a:gd name="connsiteY20" fmla="*/ 661236 h 918411"/>
              <a:gd name="connsiteX21" fmla="*/ 101274 w 622275"/>
              <a:gd name="connsiteY21" fmla="*/ 607904 h 918411"/>
              <a:gd name="connsiteX22" fmla="*/ 85054 w 622275"/>
              <a:gd name="connsiteY22" fmla="*/ 511250 h 918411"/>
              <a:gd name="connsiteX23" fmla="*/ 88948 w 622275"/>
              <a:gd name="connsiteY23" fmla="*/ 429518 h 918411"/>
              <a:gd name="connsiteX24" fmla="*/ 75973 w 622275"/>
              <a:gd name="connsiteY24" fmla="*/ 329620 h 918411"/>
              <a:gd name="connsiteX25" fmla="*/ 86353 w 622275"/>
              <a:gd name="connsiteY25" fmla="*/ 126583 h 918411"/>
              <a:gd name="connsiteX26" fmla="*/ 81164 w 622275"/>
              <a:gd name="connsiteY26" fmla="*/ 225185 h 918411"/>
              <a:gd name="connsiteX27" fmla="*/ 83757 w 622275"/>
              <a:gd name="connsiteY27" fmla="*/ 179126 h 918411"/>
              <a:gd name="connsiteX28" fmla="*/ 68188 w 622275"/>
              <a:gd name="connsiteY28" fmla="*/ 63663 h 918411"/>
              <a:gd name="connsiteX29" fmla="*/ 0 w 622275"/>
              <a:gd name="connsiteY29" fmla="*/ 0 h 918411"/>
              <a:gd name="connsiteX0" fmla="*/ 622275 w 622275"/>
              <a:gd name="connsiteY0" fmla="*/ 918411 h 918411"/>
              <a:gd name="connsiteX1" fmla="*/ 591319 w 622275"/>
              <a:gd name="connsiteY1" fmla="*/ 899361 h 918411"/>
              <a:gd name="connsiteX2" fmla="*/ 579413 w 622275"/>
              <a:gd name="connsiteY2" fmla="*/ 870786 h 918411"/>
              <a:gd name="connsiteX3" fmla="*/ 546075 w 622275"/>
              <a:gd name="connsiteY3" fmla="*/ 849354 h 918411"/>
              <a:gd name="connsiteX4" fmla="*/ 500832 w 622275"/>
              <a:gd name="connsiteY4" fmla="*/ 808873 h 918411"/>
              <a:gd name="connsiteX5" fmla="*/ 481782 w 622275"/>
              <a:gd name="connsiteY5" fmla="*/ 794586 h 918411"/>
              <a:gd name="connsiteX6" fmla="*/ 465113 w 622275"/>
              <a:gd name="connsiteY6" fmla="*/ 789823 h 918411"/>
              <a:gd name="connsiteX7" fmla="*/ 443682 w 622275"/>
              <a:gd name="connsiteY7" fmla="*/ 792204 h 918411"/>
              <a:gd name="connsiteX8" fmla="*/ 386532 w 622275"/>
              <a:gd name="connsiteY8" fmla="*/ 808873 h 918411"/>
              <a:gd name="connsiteX9" fmla="*/ 362719 w 622275"/>
              <a:gd name="connsiteY9" fmla="*/ 808873 h 918411"/>
              <a:gd name="connsiteX10" fmla="*/ 346050 w 622275"/>
              <a:gd name="connsiteY10" fmla="*/ 806492 h 918411"/>
              <a:gd name="connsiteX11" fmla="*/ 319857 w 622275"/>
              <a:gd name="connsiteY11" fmla="*/ 804111 h 918411"/>
              <a:gd name="connsiteX12" fmla="*/ 296044 w 622275"/>
              <a:gd name="connsiteY12" fmla="*/ 794586 h 918411"/>
              <a:gd name="connsiteX13" fmla="*/ 276994 w 622275"/>
              <a:gd name="connsiteY13" fmla="*/ 789823 h 918411"/>
              <a:gd name="connsiteX14" fmla="*/ 257944 w 622275"/>
              <a:gd name="connsiteY14" fmla="*/ 770773 h 918411"/>
              <a:gd name="connsiteX15" fmla="*/ 241275 w 622275"/>
              <a:gd name="connsiteY15" fmla="*/ 763629 h 918411"/>
              <a:gd name="connsiteX16" fmla="*/ 222225 w 622275"/>
              <a:gd name="connsiteY16" fmla="*/ 751723 h 918411"/>
              <a:gd name="connsiteX17" fmla="*/ 193650 w 622275"/>
              <a:gd name="connsiteY17" fmla="*/ 720767 h 918411"/>
              <a:gd name="connsiteX18" fmla="*/ 167457 w 622275"/>
              <a:gd name="connsiteY18" fmla="*/ 701717 h 918411"/>
              <a:gd name="connsiteX19" fmla="*/ 138882 w 622275"/>
              <a:gd name="connsiteY19" fmla="*/ 680286 h 918411"/>
              <a:gd name="connsiteX20" fmla="*/ 115069 w 622275"/>
              <a:gd name="connsiteY20" fmla="*/ 661236 h 918411"/>
              <a:gd name="connsiteX21" fmla="*/ 101274 w 622275"/>
              <a:gd name="connsiteY21" fmla="*/ 607904 h 918411"/>
              <a:gd name="connsiteX22" fmla="*/ 85054 w 622275"/>
              <a:gd name="connsiteY22" fmla="*/ 511250 h 918411"/>
              <a:gd name="connsiteX23" fmla="*/ 88948 w 622275"/>
              <a:gd name="connsiteY23" fmla="*/ 429518 h 918411"/>
              <a:gd name="connsiteX24" fmla="*/ 75973 w 622275"/>
              <a:gd name="connsiteY24" fmla="*/ 329620 h 918411"/>
              <a:gd name="connsiteX25" fmla="*/ 86353 w 622275"/>
              <a:gd name="connsiteY25" fmla="*/ 126583 h 918411"/>
              <a:gd name="connsiteX26" fmla="*/ 83757 w 622275"/>
              <a:gd name="connsiteY26" fmla="*/ 179126 h 918411"/>
              <a:gd name="connsiteX27" fmla="*/ 68188 w 622275"/>
              <a:gd name="connsiteY27" fmla="*/ 63663 h 918411"/>
              <a:gd name="connsiteX28" fmla="*/ 0 w 622275"/>
              <a:gd name="connsiteY28" fmla="*/ 0 h 918411"/>
              <a:gd name="connsiteX0" fmla="*/ 622275 w 622275"/>
              <a:gd name="connsiteY0" fmla="*/ 918411 h 918411"/>
              <a:gd name="connsiteX1" fmla="*/ 591319 w 622275"/>
              <a:gd name="connsiteY1" fmla="*/ 899361 h 918411"/>
              <a:gd name="connsiteX2" fmla="*/ 579413 w 622275"/>
              <a:gd name="connsiteY2" fmla="*/ 870786 h 918411"/>
              <a:gd name="connsiteX3" fmla="*/ 546075 w 622275"/>
              <a:gd name="connsiteY3" fmla="*/ 849354 h 918411"/>
              <a:gd name="connsiteX4" fmla="*/ 500832 w 622275"/>
              <a:gd name="connsiteY4" fmla="*/ 808873 h 918411"/>
              <a:gd name="connsiteX5" fmla="*/ 481782 w 622275"/>
              <a:gd name="connsiteY5" fmla="*/ 794586 h 918411"/>
              <a:gd name="connsiteX6" fmla="*/ 465113 w 622275"/>
              <a:gd name="connsiteY6" fmla="*/ 789823 h 918411"/>
              <a:gd name="connsiteX7" fmla="*/ 443682 w 622275"/>
              <a:gd name="connsiteY7" fmla="*/ 792204 h 918411"/>
              <a:gd name="connsiteX8" fmla="*/ 386532 w 622275"/>
              <a:gd name="connsiteY8" fmla="*/ 808873 h 918411"/>
              <a:gd name="connsiteX9" fmla="*/ 362719 w 622275"/>
              <a:gd name="connsiteY9" fmla="*/ 808873 h 918411"/>
              <a:gd name="connsiteX10" fmla="*/ 346050 w 622275"/>
              <a:gd name="connsiteY10" fmla="*/ 806492 h 918411"/>
              <a:gd name="connsiteX11" fmla="*/ 319857 w 622275"/>
              <a:gd name="connsiteY11" fmla="*/ 804111 h 918411"/>
              <a:gd name="connsiteX12" fmla="*/ 296044 w 622275"/>
              <a:gd name="connsiteY12" fmla="*/ 794586 h 918411"/>
              <a:gd name="connsiteX13" fmla="*/ 276994 w 622275"/>
              <a:gd name="connsiteY13" fmla="*/ 789823 h 918411"/>
              <a:gd name="connsiteX14" fmla="*/ 257944 w 622275"/>
              <a:gd name="connsiteY14" fmla="*/ 770773 h 918411"/>
              <a:gd name="connsiteX15" fmla="*/ 241275 w 622275"/>
              <a:gd name="connsiteY15" fmla="*/ 763629 h 918411"/>
              <a:gd name="connsiteX16" fmla="*/ 222225 w 622275"/>
              <a:gd name="connsiteY16" fmla="*/ 751723 h 918411"/>
              <a:gd name="connsiteX17" fmla="*/ 193650 w 622275"/>
              <a:gd name="connsiteY17" fmla="*/ 720767 h 918411"/>
              <a:gd name="connsiteX18" fmla="*/ 167457 w 622275"/>
              <a:gd name="connsiteY18" fmla="*/ 701717 h 918411"/>
              <a:gd name="connsiteX19" fmla="*/ 138882 w 622275"/>
              <a:gd name="connsiteY19" fmla="*/ 680286 h 918411"/>
              <a:gd name="connsiteX20" fmla="*/ 115069 w 622275"/>
              <a:gd name="connsiteY20" fmla="*/ 661236 h 918411"/>
              <a:gd name="connsiteX21" fmla="*/ 101274 w 622275"/>
              <a:gd name="connsiteY21" fmla="*/ 607904 h 918411"/>
              <a:gd name="connsiteX22" fmla="*/ 85054 w 622275"/>
              <a:gd name="connsiteY22" fmla="*/ 511250 h 918411"/>
              <a:gd name="connsiteX23" fmla="*/ 88948 w 622275"/>
              <a:gd name="connsiteY23" fmla="*/ 429518 h 918411"/>
              <a:gd name="connsiteX24" fmla="*/ 75973 w 622275"/>
              <a:gd name="connsiteY24" fmla="*/ 329620 h 918411"/>
              <a:gd name="connsiteX25" fmla="*/ 83757 w 622275"/>
              <a:gd name="connsiteY25" fmla="*/ 179126 h 918411"/>
              <a:gd name="connsiteX26" fmla="*/ 68188 w 622275"/>
              <a:gd name="connsiteY26" fmla="*/ 63663 h 918411"/>
              <a:gd name="connsiteX27" fmla="*/ 0 w 622275"/>
              <a:gd name="connsiteY27" fmla="*/ 0 h 91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2275" h="918411">
                <a:moveTo>
                  <a:pt x="622275" y="918411"/>
                </a:moveTo>
                <a:lnTo>
                  <a:pt x="591319" y="899361"/>
                </a:lnTo>
                <a:lnTo>
                  <a:pt x="579413" y="870786"/>
                </a:lnTo>
                <a:lnTo>
                  <a:pt x="546075" y="849354"/>
                </a:lnTo>
                <a:lnTo>
                  <a:pt x="500832" y="808873"/>
                </a:lnTo>
                <a:lnTo>
                  <a:pt x="481782" y="794586"/>
                </a:lnTo>
                <a:lnTo>
                  <a:pt x="465113" y="789823"/>
                </a:lnTo>
                <a:lnTo>
                  <a:pt x="443682" y="792204"/>
                </a:lnTo>
                <a:lnTo>
                  <a:pt x="386532" y="808873"/>
                </a:lnTo>
                <a:lnTo>
                  <a:pt x="362719" y="808873"/>
                </a:lnTo>
                <a:lnTo>
                  <a:pt x="346050" y="806492"/>
                </a:lnTo>
                <a:lnTo>
                  <a:pt x="319857" y="804111"/>
                </a:lnTo>
                <a:lnTo>
                  <a:pt x="296044" y="794586"/>
                </a:lnTo>
                <a:lnTo>
                  <a:pt x="276994" y="789823"/>
                </a:lnTo>
                <a:lnTo>
                  <a:pt x="257944" y="770773"/>
                </a:lnTo>
                <a:lnTo>
                  <a:pt x="241275" y="763629"/>
                </a:lnTo>
                <a:lnTo>
                  <a:pt x="222225" y="751723"/>
                </a:lnTo>
                <a:lnTo>
                  <a:pt x="193650" y="720767"/>
                </a:lnTo>
                <a:lnTo>
                  <a:pt x="167457" y="701717"/>
                </a:lnTo>
                <a:lnTo>
                  <a:pt x="138882" y="680286"/>
                </a:lnTo>
                <a:lnTo>
                  <a:pt x="115069" y="661236"/>
                </a:lnTo>
                <a:cubicBezTo>
                  <a:pt x="109125" y="651226"/>
                  <a:pt x="107033" y="632145"/>
                  <a:pt x="101274" y="607904"/>
                </a:cubicBezTo>
                <a:cubicBezTo>
                  <a:pt x="95515" y="583663"/>
                  <a:pt x="97165" y="565739"/>
                  <a:pt x="85054" y="511250"/>
                </a:cubicBezTo>
                <a:cubicBezTo>
                  <a:pt x="84297" y="480222"/>
                  <a:pt x="90461" y="459789"/>
                  <a:pt x="88948" y="429518"/>
                </a:cubicBezTo>
                <a:cubicBezTo>
                  <a:pt x="87435" y="399247"/>
                  <a:pt x="76838" y="371352"/>
                  <a:pt x="75973" y="329620"/>
                </a:cubicBezTo>
                <a:cubicBezTo>
                  <a:pt x="75108" y="287888"/>
                  <a:pt x="85054" y="223452"/>
                  <a:pt x="83757" y="179126"/>
                </a:cubicBezTo>
                <a:cubicBezTo>
                  <a:pt x="80297" y="152638"/>
                  <a:pt x="82148" y="93517"/>
                  <a:pt x="68188" y="63663"/>
                </a:cubicBezTo>
                <a:cubicBezTo>
                  <a:pt x="29010" y="-40706"/>
                  <a:pt x="4337" y="21638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484" name="フリーフォーム 714">
            <a:extLst>
              <a:ext uri="{FF2B5EF4-FFF2-40B4-BE49-F238E27FC236}">
                <a16:creationId xmlns:a16="http://schemas.microsoft.com/office/drawing/2014/main" id="{6E4E61ED-73C0-4A02-A3EB-D65ED61139DE}"/>
              </a:ext>
            </a:extLst>
          </p:cNvPr>
          <p:cNvSpPr/>
          <p:nvPr/>
        </p:nvSpPr>
        <p:spPr>
          <a:xfrm>
            <a:off x="5404388" y="4179888"/>
            <a:ext cx="244475" cy="153987"/>
          </a:xfrm>
          <a:custGeom>
            <a:avLst/>
            <a:gdLst>
              <a:gd name="connsiteX0" fmla="*/ 338138 w 338138"/>
              <a:gd name="connsiteY0" fmla="*/ 0 h 211932"/>
              <a:gd name="connsiteX1" fmla="*/ 250031 w 338138"/>
              <a:gd name="connsiteY1" fmla="*/ 11907 h 211932"/>
              <a:gd name="connsiteX2" fmla="*/ 221456 w 338138"/>
              <a:gd name="connsiteY2" fmla="*/ 33338 h 211932"/>
              <a:gd name="connsiteX3" fmla="*/ 207169 w 338138"/>
              <a:gd name="connsiteY3" fmla="*/ 69057 h 211932"/>
              <a:gd name="connsiteX4" fmla="*/ 204788 w 338138"/>
              <a:gd name="connsiteY4" fmla="*/ 111919 h 211932"/>
              <a:gd name="connsiteX5" fmla="*/ 178594 w 338138"/>
              <a:gd name="connsiteY5" fmla="*/ 147638 h 211932"/>
              <a:gd name="connsiteX6" fmla="*/ 142875 w 338138"/>
              <a:gd name="connsiteY6" fmla="*/ 178594 h 211932"/>
              <a:gd name="connsiteX7" fmla="*/ 80963 w 338138"/>
              <a:gd name="connsiteY7" fmla="*/ 211932 h 211932"/>
              <a:gd name="connsiteX8" fmla="*/ 66675 w 338138"/>
              <a:gd name="connsiteY8" fmla="*/ 197644 h 211932"/>
              <a:gd name="connsiteX9" fmla="*/ 0 w 338138"/>
              <a:gd name="connsiteY9" fmla="*/ 197644 h 211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138" h="211932">
                <a:moveTo>
                  <a:pt x="338138" y="0"/>
                </a:moveTo>
                <a:lnTo>
                  <a:pt x="250031" y="11907"/>
                </a:lnTo>
                <a:lnTo>
                  <a:pt x="221456" y="33338"/>
                </a:lnTo>
                <a:lnTo>
                  <a:pt x="207169" y="69057"/>
                </a:lnTo>
                <a:lnTo>
                  <a:pt x="204788" y="111919"/>
                </a:lnTo>
                <a:lnTo>
                  <a:pt x="178594" y="147638"/>
                </a:lnTo>
                <a:lnTo>
                  <a:pt x="142875" y="178594"/>
                </a:lnTo>
                <a:lnTo>
                  <a:pt x="80963" y="211932"/>
                </a:lnTo>
                <a:lnTo>
                  <a:pt x="66675" y="197644"/>
                </a:lnTo>
                <a:lnTo>
                  <a:pt x="0" y="197644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533" name="テキスト ボックス 532">
            <a:extLst>
              <a:ext uri="{FF2B5EF4-FFF2-40B4-BE49-F238E27FC236}">
                <a16:creationId xmlns:a16="http://schemas.microsoft.com/office/drawing/2014/main" id="{B99DF50C-0B4B-4910-A085-B09D9D738658}"/>
              </a:ext>
            </a:extLst>
          </p:cNvPr>
          <p:cNvSpPr txBox="1"/>
          <p:nvPr/>
        </p:nvSpPr>
        <p:spPr>
          <a:xfrm>
            <a:off x="286288" y="6792913"/>
            <a:ext cx="227012" cy="1270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ja-JP" altLang="en-US" sz="827" dirty="0">
                <a:solidFill>
                  <a:schemeClr val="bg1"/>
                </a:solidFill>
              </a:rPr>
              <a:t>番号</a:t>
            </a:r>
          </a:p>
        </p:txBody>
      </p:sp>
      <p:sp>
        <p:nvSpPr>
          <p:cNvPr id="9410" name="円/楕円 50">
            <a:extLst>
              <a:ext uri="{FF2B5EF4-FFF2-40B4-BE49-F238E27FC236}">
                <a16:creationId xmlns:a16="http://schemas.microsoft.com/office/drawing/2014/main" id="{38C4EEAC-2D2F-49D0-BFB6-A4A70410EABE}"/>
              </a:ext>
            </a:extLst>
          </p:cNvPr>
          <p:cNvSpPr>
            <a:spLocks noChangeArrowheads="1"/>
          </p:cNvSpPr>
          <p:nvPr/>
        </p:nvSpPr>
        <p:spPr bwMode="auto">
          <a:xfrm rot="2604238">
            <a:off x="2802475" y="1422400"/>
            <a:ext cx="192088" cy="1936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9411" name="円/楕円 50">
            <a:extLst>
              <a:ext uri="{FF2B5EF4-FFF2-40B4-BE49-F238E27FC236}">
                <a16:creationId xmlns:a16="http://schemas.microsoft.com/office/drawing/2014/main" id="{BB41B5A1-DD82-45B7-8C2D-DB5DC089E10A}"/>
              </a:ext>
            </a:extLst>
          </p:cNvPr>
          <p:cNvSpPr>
            <a:spLocks noChangeArrowheads="1"/>
          </p:cNvSpPr>
          <p:nvPr/>
        </p:nvSpPr>
        <p:spPr bwMode="auto">
          <a:xfrm rot="2604238">
            <a:off x="3850225" y="2354263"/>
            <a:ext cx="192088" cy="1936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9412" name="円/楕円 50">
            <a:extLst>
              <a:ext uri="{FF2B5EF4-FFF2-40B4-BE49-F238E27FC236}">
                <a16:creationId xmlns:a16="http://schemas.microsoft.com/office/drawing/2014/main" id="{8AFF9D72-E49A-4532-BDDF-39CCE1207D12}"/>
              </a:ext>
            </a:extLst>
          </p:cNvPr>
          <p:cNvSpPr>
            <a:spLocks noChangeArrowheads="1"/>
          </p:cNvSpPr>
          <p:nvPr/>
        </p:nvSpPr>
        <p:spPr bwMode="auto">
          <a:xfrm rot="2604238">
            <a:off x="4977350" y="1863725"/>
            <a:ext cx="192088" cy="1936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9413" name="円/楕円 50">
            <a:extLst>
              <a:ext uri="{FF2B5EF4-FFF2-40B4-BE49-F238E27FC236}">
                <a16:creationId xmlns:a16="http://schemas.microsoft.com/office/drawing/2014/main" id="{78F63F99-753E-49BA-8477-B67EF7940EF0}"/>
              </a:ext>
            </a:extLst>
          </p:cNvPr>
          <p:cNvSpPr>
            <a:spLocks noChangeArrowheads="1"/>
          </p:cNvSpPr>
          <p:nvPr/>
        </p:nvSpPr>
        <p:spPr bwMode="auto">
          <a:xfrm rot="2604238">
            <a:off x="5075775" y="1662113"/>
            <a:ext cx="192088" cy="1936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9414" name="円/楕円 50">
            <a:extLst>
              <a:ext uri="{FF2B5EF4-FFF2-40B4-BE49-F238E27FC236}">
                <a16:creationId xmlns:a16="http://schemas.microsoft.com/office/drawing/2014/main" id="{B6C5FABE-90C8-48E0-94F9-BCC598B6A80C}"/>
              </a:ext>
            </a:extLst>
          </p:cNvPr>
          <p:cNvSpPr>
            <a:spLocks noChangeArrowheads="1"/>
          </p:cNvSpPr>
          <p:nvPr/>
        </p:nvSpPr>
        <p:spPr bwMode="auto">
          <a:xfrm rot="2604238">
            <a:off x="5239288" y="2117725"/>
            <a:ext cx="192087" cy="1936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9415" name="円/楕円 50">
            <a:extLst>
              <a:ext uri="{FF2B5EF4-FFF2-40B4-BE49-F238E27FC236}">
                <a16:creationId xmlns:a16="http://schemas.microsoft.com/office/drawing/2014/main" id="{47FFE112-F4D8-43A0-A225-0BC562A1A181}"/>
              </a:ext>
            </a:extLst>
          </p:cNvPr>
          <p:cNvSpPr>
            <a:spLocks noChangeArrowheads="1"/>
          </p:cNvSpPr>
          <p:nvPr/>
        </p:nvSpPr>
        <p:spPr bwMode="auto">
          <a:xfrm rot="2604238">
            <a:off x="5883813" y="3824288"/>
            <a:ext cx="192087" cy="1936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9416" name="円/楕円 50">
            <a:extLst>
              <a:ext uri="{FF2B5EF4-FFF2-40B4-BE49-F238E27FC236}">
                <a16:creationId xmlns:a16="http://schemas.microsoft.com/office/drawing/2014/main" id="{9AD87BB1-2DC1-47F7-BFE9-51F16BEC39E9}"/>
              </a:ext>
            </a:extLst>
          </p:cNvPr>
          <p:cNvSpPr>
            <a:spLocks noChangeArrowheads="1"/>
          </p:cNvSpPr>
          <p:nvPr/>
        </p:nvSpPr>
        <p:spPr bwMode="auto">
          <a:xfrm rot="2604238">
            <a:off x="5679025" y="4105275"/>
            <a:ext cx="192088" cy="1936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9417" name="円/楕円 50">
            <a:extLst>
              <a:ext uri="{FF2B5EF4-FFF2-40B4-BE49-F238E27FC236}">
                <a16:creationId xmlns:a16="http://schemas.microsoft.com/office/drawing/2014/main" id="{6F355A05-C6D1-4384-BC38-57E6EF0459EC}"/>
              </a:ext>
            </a:extLst>
          </p:cNvPr>
          <p:cNvSpPr>
            <a:spLocks noChangeArrowheads="1"/>
          </p:cNvSpPr>
          <p:nvPr/>
        </p:nvSpPr>
        <p:spPr bwMode="auto">
          <a:xfrm rot="2604238">
            <a:off x="5671088" y="4640263"/>
            <a:ext cx="192087" cy="1936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9418" name="円/楕円 50">
            <a:extLst>
              <a:ext uri="{FF2B5EF4-FFF2-40B4-BE49-F238E27FC236}">
                <a16:creationId xmlns:a16="http://schemas.microsoft.com/office/drawing/2014/main" id="{3086D02F-6A0A-4AB7-B9AD-5AA18E3F9E92}"/>
              </a:ext>
            </a:extLst>
          </p:cNvPr>
          <p:cNvSpPr>
            <a:spLocks noChangeArrowheads="1"/>
          </p:cNvSpPr>
          <p:nvPr/>
        </p:nvSpPr>
        <p:spPr bwMode="auto">
          <a:xfrm rot="2604238">
            <a:off x="5706013" y="6988175"/>
            <a:ext cx="192087" cy="1936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9419" name="円/楕円 50">
            <a:extLst>
              <a:ext uri="{FF2B5EF4-FFF2-40B4-BE49-F238E27FC236}">
                <a16:creationId xmlns:a16="http://schemas.microsoft.com/office/drawing/2014/main" id="{67910E95-961C-4705-B583-586E5930DE7F}"/>
              </a:ext>
            </a:extLst>
          </p:cNvPr>
          <p:cNvSpPr>
            <a:spLocks noChangeArrowheads="1"/>
          </p:cNvSpPr>
          <p:nvPr/>
        </p:nvSpPr>
        <p:spPr bwMode="auto">
          <a:xfrm rot="2604238">
            <a:off x="5690138" y="7434263"/>
            <a:ext cx="192087" cy="1936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9420" name="円/楕円 50">
            <a:extLst>
              <a:ext uri="{FF2B5EF4-FFF2-40B4-BE49-F238E27FC236}">
                <a16:creationId xmlns:a16="http://schemas.microsoft.com/office/drawing/2014/main" id="{98768B6F-C595-47E9-B51C-754AB49219D1}"/>
              </a:ext>
            </a:extLst>
          </p:cNvPr>
          <p:cNvSpPr>
            <a:spLocks noChangeArrowheads="1"/>
          </p:cNvSpPr>
          <p:nvPr/>
        </p:nvSpPr>
        <p:spPr bwMode="auto">
          <a:xfrm rot="2604238">
            <a:off x="4688425" y="7851775"/>
            <a:ext cx="192088" cy="1936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9421" name="円/楕円 50">
            <a:extLst>
              <a:ext uri="{FF2B5EF4-FFF2-40B4-BE49-F238E27FC236}">
                <a16:creationId xmlns:a16="http://schemas.microsoft.com/office/drawing/2014/main" id="{E111ACA2-FD92-4F7A-B310-F94182EFBD72}"/>
              </a:ext>
            </a:extLst>
          </p:cNvPr>
          <p:cNvSpPr>
            <a:spLocks noChangeArrowheads="1"/>
          </p:cNvSpPr>
          <p:nvPr/>
        </p:nvSpPr>
        <p:spPr bwMode="auto">
          <a:xfrm rot="2604238">
            <a:off x="3828000" y="8047038"/>
            <a:ext cx="192088" cy="1936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9422" name="円/楕円 50">
            <a:extLst>
              <a:ext uri="{FF2B5EF4-FFF2-40B4-BE49-F238E27FC236}">
                <a16:creationId xmlns:a16="http://schemas.microsoft.com/office/drawing/2014/main" id="{FC0CBEF0-CC13-468D-B394-3F228878D64E}"/>
              </a:ext>
            </a:extLst>
          </p:cNvPr>
          <p:cNvSpPr>
            <a:spLocks noChangeArrowheads="1"/>
          </p:cNvSpPr>
          <p:nvPr/>
        </p:nvSpPr>
        <p:spPr bwMode="auto">
          <a:xfrm rot="2604238">
            <a:off x="3329525" y="8426450"/>
            <a:ext cx="192088" cy="1936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9423" name="円/楕円 50">
            <a:extLst>
              <a:ext uri="{FF2B5EF4-FFF2-40B4-BE49-F238E27FC236}">
                <a16:creationId xmlns:a16="http://schemas.microsoft.com/office/drawing/2014/main" id="{43C6A0DD-6439-4259-BE96-C3F3D747855C}"/>
              </a:ext>
            </a:extLst>
          </p:cNvPr>
          <p:cNvSpPr>
            <a:spLocks noChangeArrowheads="1"/>
          </p:cNvSpPr>
          <p:nvPr/>
        </p:nvSpPr>
        <p:spPr bwMode="auto">
          <a:xfrm rot="2604238">
            <a:off x="2951700" y="8623300"/>
            <a:ext cx="192088" cy="1936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9425" name="円/楕円 50">
            <a:extLst>
              <a:ext uri="{FF2B5EF4-FFF2-40B4-BE49-F238E27FC236}">
                <a16:creationId xmlns:a16="http://schemas.microsoft.com/office/drawing/2014/main" id="{17C603D2-2AC4-4F70-8B95-A50C390CDECD}"/>
              </a:ext>
            </a:extLst>
          </p:cNvPr>
          <p:cNvSpPr>
            <a:spLocks noChangeArrowheads="1"/>
          </p:cNvSpPr>
          <p:nvPr/>
        </p:nvSpPr>
        <p:spPr bwMode="auto">
          <a:xfrm rot="2604238">
            <a:off x="364075" y="9117013"/>
            <a:ext cx="192088" cy="1936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587" name="フリーフォーム 454">
            <a:extLst>
              <a:ext uri="{FF2B5EF4-FFF2-40B4-BE49-F238E27FC236}">
                <a16:creationId xmlns:a16="http://schemas.microsoft.com/office/drawing/2014/main" id="{6DA24F62-E050-4914-97E2-2CD9B168D669}"/>
              </a:ext>
            </a:extLst>
          </p:cNvPr>
          <p:cNvSpPr/>
          <p:nvPr/>
        </p:nvSpPr>
        <p:spPr>
          <a:xfrm>
            <a:off x="5305963" y="7297738"/>
            <a:ext cx="280987" cy="573087"/>
          </a:xfrm>
          <a:custGeom>
            <a:avLst/>
            <a:gdLst>
              <a:gd name="connsiteX0" fmla="*/ 390525 w 390525"/>
              <a:gd name="connsiteY0" fmla="*/ 1083469 h 1083469"/>
              <a:gd name="connsiteX1" fmla="*/ 328613 w 390525"/>
              <a:gd name="connsiteY1" fmla="*/ 1042987 h 1083469"/>
              <a:gd name="connsiteX2" fmla="*/ 307181 w 390525"/>
              <a:gd name="connsiteY2" fmla="*/ 1028700 h 1083469"/>
              <a:gd name="connsiteX3" fmla="*/ 304800 w 390525"/>
              <a:gd name="connsiteY3" fmla="*/ 1007269 h 1083469"/>
              <a:gd name="connsiteX4" fmla="*/ 314325 w 390525"/>
              <a:gd name="connsiteY4" fmla="*/ 995362 h 1083469"/>
              <a:gd name="connsiteX5" fmla="*/ 326231 w 390525"/>
              <a:gd name="connsiteY5" fmla="*/ 973931 h 1083469"/>
              <a:gd name="connsiteX6" fmla="*/ 316706 w 390525"/>
              <a:gd name="connsiteY6" fmla="*/ 959644 h 1083469"/>
              <a:gd name="connsiteX7" fmla="*/ 309563 w 390525"/>
              <a:gd name="connsiteY7" fmla="*/ 940594 h 1083469"/>
              <a:gd name="connsiteX8" fmla="*/ 309563 w 390525"/>
              <a:gd name="connsiteY8" fmla="*/ 916781 h 1083469"/>
              <a:gd name="connsiteX9" fmla="*/ 311944 w 390525"/>
              <a:gd name="connsiteY9" fmla="*/ 904875 h 1083469"/>
              <a:gd name="connsiteX10" fmla="*/ 297656 w 390525"/>
              <a:gd name="connsiteY10" fmla="*/ 892969 h 1083469"/>
              <a:gd name="connsiteX11" fmla="*/ 297656 w 390525"/>
              <a:gd name="connsiteY11" fmla="*/ 869156 h 1083469"/>
              <a:gd name="connsiteX12" fmla="*/ 280988 w 390525"/>
              <a:gd name="connsiteY12" fmla="*/ 852487 h 1083469"/>
              <a:gd name="connsiteX13" fmla="*/ 278606 w 390525"/>
              <a:gd name="connsiteY13" fmla="*/ 831056 h 1083469"/>
              <a:gd name="connsiteX14" fmla="*/ 266700 w 390525"/>
              <a:gd name="connsiteY14" fmla="*/ 823912 h 1083469"/>
              <a:gd name="connsiteX15" fmla="*/ 252413 w 390525"/>
              <a:gd name="connsiteY15" fmla="*/ 814387 h 1083469"/>
              <a:gd name="connsiteX16" fmla="*/ 245269 w 390525"/>
              <a:gd name="connsiteY16" fmla="*/ 795337 h 1083469"/>
              <a:gd name="connsiteX17" fmla="*/ 235744 w 390525"/>
              <a:gd name="connsiteY17" fmla="*/ 773906 h 1083469"/>
              <a:gd name="connsiteX18" fmla="*/ 219075 w 390525"/>
              <a:gd name="connsiteY18" fmla="*/ 764381 h 1083469"/>
              <a:gd name="connsiteX19" fmla="*/ 207169 w 390525"/>
              <a:gd name="connsiteY19" fmla="*/ 762000 h 1083469"/>
              <a:gd name="connsiteX20" fmla="*/ 188119 w 390525"/>
              <a:gd name="connsiteY20" fmla="*/ 757237 h 1083469"/>
              <a:gd name="connsiteX21" fmla="*/ 178594 w 390525"/>
              <a:gd name="connsiteY21" fmla="*/ 738187 h 1083469"/>
              <a:gd name="connsiteX22" fmla="*/ 166688 w 390525"/>
              <a:gd name="connsiteY22" fmla="*/ 716756 h 1083469"/>
              <a:gd name="connsiteX23" fmla="*/ 145256 w 390525"/>
              <a:gd name="connsiteY23" fmla="*/ 695325 h 1083469"/>
              <a:gd name="connsiteX24" fmla="*/ 119063 w 390525"/>
              <a:gd name="connsiteY24" fmla="*/ 671512 h 1083469"/>
              <a:gd name="connsiteX25" fmla="*/ 80963 w 390525"/>
              <a:gd name="connsiteY25" fmla="*/ 633412 h 1083469"/>
              <a:gd name="connsiteX26" fmla="*/ 47625 w 390525"/>
              <a:gd name="connsiteY26" fmla="*/ 585787 h 1083469"/>
              <a:gd name="connsiteX27" fmla="*/ 16669 w 390525"/>
              <a:gd name="connsiteY27" fmla="*/ 557212 h 1083469"/>
              <a:gd name="connsiteX28" fmla="*/ 2381 w 390525"/>
              <a:gd name="connsiteY28" fmla="*/ 514350 h 1083469"/>
              <a:gd name="connsiteX29" fmla="*/ 0 w 390525"/>
              <a:gd name="connsiteY29" fmla="*/ 497681 h 1083469"/>
              <a:gd name="connsiteX30" fmla="*/ 7144 w 390525"/>
              <a:gd name="connsiteY30" fmla="*/ 473869 h 1083469"/>
              <a:gd name="connsiteX31" fmla="*/ 19050 w 390525"/>
              <a:gd name="connsiteY31" fmla="*/ 445294 h 1083469"/>
              <a:gd name="connsiteX32" fmla="*/ 38100 w 390525"/>
              <a:gd name="connsiteY32" fmla="*/ 428625 h 1083469"/>
              <a:gd name="connsiteX33" fmla="*/ 50006 w 390525"/>
              <a:gd name="connsiteY33" fmla="*/ 404812 h 1083469"/>
              <a:gd name="connsiteX34" fmla="*/ 59531 w 390525"/>
              <a:gd name="connsiteY34" fmla="*/ 371475 h 1083469"/>
              <a:gd name="connsiteX35" fmla="*/ 61913 w 390525"/>
              <a:gd name="connsiteY35" fmla="*/ 350044 h 1083469"/>
              <a:gd name="connsiteX36" fmla="*/ 78581 w 390525"/>
              <a:gd name="connsiteY36" fmla="*/ 323850 h 1083469"/>
              <a:gd name="connsiteX37" fmla="*/ 80963 w 390525"/>
              <a:gd name="connsiteY37" fmla="*/ 290512 h 1083469"/>
              <a:gd name="connsiteX38" fmla="*/ 71438 w 390525"/>
              <a:gd name="connsiteY38" fmla="*/ 261937 h 1083469"/>
              <a:gd name="connsiteX39" fmla="*/ 76200 w 390525"/>
              <a:gd name="connsiteY39" fmla="*/ 230981 h 1083469"/>
              <a:gd name="connsiteX40" fmla="*/ 66675 w 390525"/>
              <a:gd name="connsiteY40" fmla="*/ 197644 h 1083469"/>
              <a:gd name="connsiteX41" fmla="*/ 61913 w 390525"/>
              <a:gd name="connsiteY41" fmla="*/ 161925 h 1083469"/>
              <a:gd name="connsiteX42" fmla="*/ 61913 w 390525"/>
              <a:gd name="connsiteY42" fmla="*/ 121444 h 1083469"/>
              <a:gd name="connsiteX43" fmla="*/ 61913 w 390525"/>
              <a:gd name="connsiteY43" fmla="*/ 95250 h 1083469"/>
              <a:gd name="connsiteX44" fmla="*/ 66675 w 390525"/>
              <a:gd name="connsiteY44" fmla="*/ 61912 h 1083469"/>
              <a:gd name="connsiteX45" fmla="*/ 59531 w 390525"/>
              <a:gd name="connsiteY45" fmla="*/ 28575 h 1083469"/>
              <a:gd name="connsiteX46" fmla="*/ 57150 w 390525"/>
              <a:gd name="connsiteY46" fmla="*/ 0 h 1083469"/>
              <a:gd name="connsiteX0" fmla="*/ 395288 w 395288"/>
              <a:gd name="connsiteY0" fmla="*/ 1445419 h 1445419"/>
              <a:gd name="connsiteX1" fmla="*/ 333376 w 395288"/>
              <a:gd name="connsiteY1" fmla="*/ 1404937 h 1445419"/>
              <a:gd name="connsiteX2" fmla="*/ 311944 w 395288"/>
              <a:gd name="connsiteY2" fmla="*/ 1390650 h 1445419"/>
              <a:gd name="connsiteX3" fmla="*/ 309563 w 395288"/>
              <a:gd name="connsiteY3" fmla="*/ 1369219 h 1445419"/>
              <a:gd name="connsiteX4" fmla="*/ 319088 w 395288"/>
              <a:gd name="connsiteY4" fmla="*/ 1357312 h 1445419"/>
              <a:gd name="connsiteX5" fmla="*/ 330994 w 395288"/>
              <a:gd name="connsiteY5" fmla="*/ 1335881 h 1445419"/>
              <a:gd name="connsiteX6" fmla="*/ 321469 w 395288"/>
              <a:gd name="connsiteY6" fmla="*/ 1321594 h 1445419"/>
              <a:gd name="connsiteX7" fmla="*/ 314326 w 395288"/>
              <a:gd name="connsiteY7" fmla="*/ 1302544 h 1445419"/>
              <a:gd name="connsiteX8" fmla="*/ 314326 w 395288"/>
              <a:gd name="connsiteY8" fmla="*/ 1278731 h 1445419"/>
              <a:gd name="connsiteX9" fmla="*/ 316707 w 395288"/>
              <a:gd name="connsiteY9" fmla="*/ 1266825 h 1445419"/>
              <a:gd name="connsiteX10" fmla="*/ 302419 w 395288"/>
              <a:gd name="connsiteY10" fmla="*/ 1254919 h 1445419"/>
              <a:gd name="connsiteX11" fmla="*/ 302419 w 395288"/>
              <a:gd name="connsiteY11" fmla="*/ 1231106 h 1445419"/>
              <a:gd name="connsiteX12" fmla="*/ 285751 w 395288"/>
              <a:gd name="connsiteY12" fmla="*/ 1214437 h 1445419"/>
              <a:gd name="connsiteX13" fmla="*/ 283369 w 395288"/>
              <a:gd name="connsiteY13" fmla="*/ 1193006 h 1445419"/>
              <a:gd name="connsiteX14" fmla="*/ 271463 w 395288"/>
              <a:gd name="connsiteY14" fmla="*/ 1185862 h 1445419"/>
              <a:gd name="connsiteX15" fmla="*/ 257176 w 395288"/>
              <a:gd name="connsiteY15" fmla="*/ 1176337 h 1445419"/>
              <a:gd name="connsiteX16" fmla="*/ 250032 w 395288"/>
              <a:gd name="connsiteY16" fmla="*/ 1157287 h 1445419"/>
              <a:gd name="connsiteX17" fmla="*/ 240507 w 395288"/>
              <a:gd name="connsiteY17" fmla="*/ 1135856 h 1445419"/>
              <a:gd name="connsiteX18" fmla="*/ 223838 w 395288"/>
              <a:gd name="connsiteY18" fmla="*/ 1126331 h 1445419"/>
              <a:gd name="connsiteX19" fmla="*/ 211932 w 395288"/>
              <a:gd name="connsiteY19" fmla="*/ 1123950 h 1445419"/>
              <a:gd name="connsiteX20" fmla="*/ 192882 w 395288"/>
              <a:gd name="connsiteY20" fmla="*/ 1119187 h 1445419"/>
              <a:gd name="connsiteX21" fmla="*/ 183357 w 395288"/>
              <a:gd name="connsiteY21" fmla="*/ 1100137 h 1445419"/>
              <a:gd name="connsiteX22" fmla="*/ 171451 w 395288"/>
              <a:gd name="connsiteY22" fmla="*/ 1078706 h 1445419"/>
              <a:gd name="connsiteX23" fmla="*/ 150019 w 395288"/>
              <a:gd name="connsiteY23" fmla="*/ 1057275 h 1445419"/>
              <a:gd name="connsiteX24" fmla="*/ 123826 w 395288"/>
              <a:gd name="connsiteY24" fmla="*/ 1033462 h 1445419"/>
              <a:gd name="connsiteX25" fmla="*/ 85726 w 395288"/>
              <a:gd name="connsiteY25" fmla="*/ 995362 h 1445419"/>
              <a:gd name="connsiteX26" fmla="*/ 52388 w 395288"/>
              <a:gd name="connsiteY26" fmla="*/ 947737 h 1445419"/>
              <a:gd name="connsiteX27" fmla="*/ 21432 w 395288"/>
              <a:gd name="connsiteY27" fmla="*/ 919162 h 1445419"/>
              <a:gd name="connsiteX28" fmla="*/ 7144 w 395288"/>
              <a:gd name="connsiteY28" fmla="*/ 876300 h 1445419"/>
              <a:gd name="connsiteX29" fmla="*/ 4763 w 395288"/>
              <a:gd name="connsiteY29" fmla="*/ 859631 h 1445419"/>
              <a:gd name="connsiteX30" fmla="*/ 11907 w 395288"/>
              <a:gd name="connsiteY30" fmla="*/ 835819 h 1445419"/>
              <a:gd name="connsiteX31" fmla="*/ 23813 w 395288"/>
              <a:gd name="connsiteY31" fmla="*/ 807244 h 1445419"/>
              <a:gd name="connsiteX32" fmla="*/ 42863 w 395288"/>
              <a:gd name="connsiteY32" fmla="*/ 790575 h 1445419"/>
              <a:gd name="connsiteX33" fmla="*/ 54769 w 395288"/>
              <a:gd name="connsiteY33" fmla="*/ 766762 h 1445419"/>
              <a:gd name="connsiteX34" fmla="*/ 64294 w 395288"/>
              <a:gd name="connsiteY34" fmla="*/ 733425 h 1445419"/>
              <a:gd name="connsiteX35" fmla="*/ 66676 w 395288"/>
              <a:gd name="connsiteY35" fmla="*/ 711994 h 1445419"/>
              <a:gd name="connsiteX36" fmla="*/ 83344 w 395288"/>
              <a:gd name="connsiteY36" fmla="*/ 685800 h 1445419"/>
              <a:gd name="connsiteX37" fmla="*/ 85726 w 395288"/>
              <a:gd name="connsiteY37" fmla="*/ 652462 h 1445419"/>
              <a:gd name="connsiteX38" fmla="*/ 76201 w 395288"/>
              <a:gd name="connsiteY38" fmla="*/ 623887 h 1445419"/>
              <a:gd name="connsiteX39" fmla="*/ 80963 w 395288"/>
              <a:gd name="connsiteY39" fmla="*/ 592931 h 1445419"/>
              <a:gd name="connsiteX40" fmla="*/ 71438 w 395288"/>
              <a:gd name="connsiteY40" fmla="*/ 559594 h 1445419"/>
              <a:gd name="connsiteX41" fmla="*/ 66676 w 395288"/>
              <a:gd name="connsiteY41" fmla="*/ 523875 h 1445419"/>
              <a:gd name="connsiteX42" fmla="*/ 66676 w 395288"/>
              <a:gd name="connsiteY42" fmla="*/ 483394 h 1445419"/>
              <a:gd name="connsiteX43" fmla="*/ 66676 w 395288"/>
              <a:gd name="connsiteY43" fmla="*/ 457200 h 1445419"/>
              <a:gd name="connsiteX44" fmla="*/ 71438 w 395288"/>
              <a:gd name="connsiteY44" fmla="*/ 423862 h 1445419"/>
              <a:gd name="connsiteX45" fmla="*/ 64294 w 395288"/>
              <a:gd name="connsiteY45" fmla="*/ 390525 h 1445419"/>
              <a:gd name="connsiteX46" fmla="*/ 0 w 395288"/>
              <a:gd name="connsiteY46" fmla="*/ 0 h 1445419"/>
              <a:gd name="connsiteX0" fmla="*/ 395288 w 395288"/>
              <a:gd name="connsiteY0" fmla="*/ 1445419 h 1445419"/>
              <a:gd name="connsiteX1" fmla="*/ 333376 w 395288"/>
              <a:gd name="connsiteY1" fmla="*/ 1404937 h 1445419"/>
              <a:gd name="connsiteX2" fmla="*/ 311944 w 395288"/>
              <a:gd name="connsiteY2" fmla="*/ 1390650 h 1445419"/>
              <a:gd name="connsiteX3" fmla="*/ 309563 w 395288"/>
              <a:gd name="connsiteY3" fmla="*/ 1369219 h 1445419"/>
              <a:gd name="connsiteX4" fmla="*/ 319088 w 395288"/>
              <a:gd name="connsiteY4" fmla="*/ 1357312 h 1445419"/>
              <a:gd name="connsiteX5" fmla="*/ 330994 w 395288"/>
              <a:gd name="connsiteY5" fmla="*/ 1335881 h 1445419"/>
              <a:gd name="connsiteX6" fmla="*/ 321469 w 395288"/>
              <a:gd name="connsiteY6" fmla="*/ 1321594 h 1445419"/>
              <a:gd name="connsiteX7" fmla="*/ 314326 w 395288"/>
              <a:gd name="connsiteY7" fmla="*/ 1302544 h 1445419"/>
              <a:gd name="connsiteX8" fmla="*/ 314326 w 395288"/>
              <a:gd name="connsiteY8" fmla="*/ 1278731 h 1445419"/>
              <a:gd name="connsiteX9" fmla="*/ 316707 w 395288"/>
              <a:gd name="connsiteY9" fmla="*/ 1266825 h 1445419"/>
              <a:gd name="connsiteX10" fmla="*/ 302419 w 395288"/>
              <a:gd name="connsiteY10" fmla="*/ 1254919 h 1445419"/>
              <a:gd name="connsiteX11" fmla="*/ 302419 w 395288"/>
              <a:gd name="connsiteY11" fmla="*/ 1231106 h 1445419"/>
              <a:gd name="connsiteX12" fmla="*/ 285751 w 395288"/>
              <a:gd name="connsiteY12" fmla="*/ 1214437 h 1445419"/>
              <a:gd name="connsiteX13" fmla="*/ 283369 w 395288"/>
              <a:gd name="connsiteY13" fmla="*/ 1193006 h 1445419"/>
              <a:gd name="connsiteX14" fmla="*/ 271463 w 395288"/>
              <a:gd name="connsiteY14" fmla="*/ 1185862 h 1445419"/>
              <a:gd name="connsiteX15" fmla="*/ 257176 w 395288"/>
              <a:gd name="connsiteY15" fmla="*/ 1176337 h 1445419"/>
              <a:gd name="connsiteX16" fmla="*/ 250032 w 395288"/>
              <a:gd name="connsiteY16" fmla="*/ 1157287 h 1445419"/>
              <a:gd name="connsiteX17" fmla="*/ 240507 w 395288"/>
              <a:gd name="connsiteY17" fmla="*/ 1135856 h 1445419"/>
              <a:gd name="connsiteX18" fmla="*/ 223838 w 395288"/>
              <a:gd name="connsiteY18" fmla="*/ 1126331 h 1445419"/>
              <a:gd name="connsiteX19" fmla="*/ 211932 w 395288"/>
              <a:gd name="connsiteY19" fmla="*/ 1123950 h 1445419"/>
              <a:gd name="connsiteX20" fmla="*/ 192882 w 395288"/>
              <a:gd name="connsiteY20" fmla="*/ 1119187 h 1445419"/>
              <a:gd name="connsiteX21" fmla="*/ 183357 w 395288"/>
              <a:gd name="connsiteY21" fmla="*/ 1100137 h 1445419"/>
              <a:gd name="connsiteX22" fmla="*/ 171451 w 395288"/>
              <a:gd name="connsiteY22" fmla="*/ 1078706 h 1445419"/>
              <a:gd name="connsiteX23" fmla="*/ 150019 w 395288"/>
              <a:gd name="connsiteY23" fmla="*/ 1057275 h 1445419"/>
              <a:gd name="connsiteX24" fmla="*/ 123826 w 395288"/>
              <a:gd name="connsiteY24" fmla="*/ 1033462 h 1445419"/>
              <a:gd name="connsiteX25" fmla="*/ 85726 w 395288"/>
              <a:gd name="connsiteY25" fmla="*/ 995362 h 1445419"/>
              <a:gd name="connsiteX26" fmla="*/ 52388 w 395288"/>
              <a:gd name="connsiteY26" fmla="*/ 947737 h 1445419"/>
              <a:gd name="connsiteX27" fmla="*/ 21432 w 395288"/>
              <a:gd name="connsiteY27" fmla="*/ 919162 h 1445419"/>
              <a:gd name="connsiteX28" fmla="*/ 7144 w 395288"/>
              <a:gd name="connsiteY28" fmla="*/ 876300 h 1445419"/>
              <a:gd name="connsiteX29" fmla="*/ 4763 w 395288"/>
              <a:gd name="connsiteY29" fmla="*/ 859631 h 1445419"/>
              <a:gd name="connsiteX30" fmla="*/ 11907 w 395288"/>
              <a:gd name="connsiteY30" fmla="*/ 835819 h 1445419"/>
              <a:gd name="connsiteX31" fmla="*/ 23813 w 395288"/>
              <a:gd name="connsiteY31" fmla="*/ 807244 h 1445419"/>
              <a:gd name="connsiteX32" fmla="*/ 42863 w 395288"/>
              <a:gd name="connsiteY32" fmla="*/ 790575 h 1445419"/>
              <a:gd name="connsiteX33" fmla="*/ 54769 w 395288"/>
              <a:gd name="connsiteY33" fmla="*/ 766762 h 1445419"/>
              <a:gd name="connsiteX34" fmla="*/ 64294 w 395288"/>
              <a:gd name="connsiteY34" fmla="*/ 733425 h 1445419"/>
              <a:gd name="connsiteX35" fmla="*/ 66676 w 395288"/>
              <a:gd name="connsiteY35" fmla="*/ 711994 h 1445419"/>
              <a:gd name="connsiteX36" fmla="*/ 83344 w 395288"/>
              <a:gd name="connsiteY36" fmla="*/ 685800 h 1445419"/>
              <a:gd name="connsiteX37" fmla="*/ 85726 w 395288"/>
              <a:gd name="connsiteY37" fmla="*/ 652462 h 1445419"/>
              <a:gd name="connsiteX38" fmla="*/ 76201 w 395288"/>
              <a:gd name="connsiteY38" fmla="*/ 623887 h 1445419"/>
              <a:gd name="connsiteX39" fmla="*/ 80963 w 395288"/>
              <a:gd name="connsiteY39" fmla="*/ 592931 h 1445419"/>
              <a:gd name="connsiteX40" fmla="*/ 71438 w 395288"/>
              <a:gd name="connsiteY40" fmla="*/ 559594 h 1445419"/>
              <a:gd name="connsiteX41" fmla="*/ 66676 w 395288"/>
              <a:gd name="connsiteY41" fmla="*/ 523875 h 1445419"/>
              <a:gd name="connsiteX42" fmla="*/ 66676 w 395288"/>
              <a:gd name="connsiteY42" fmla="*/ 483394 h 1445419"/>
              <a:gd name="connsiteX43" fmla="*/ 66676 w 395288"/>
              <a:gd name="connsiteY43" fmla="*/ 457200 h 1445419"/>
              <a:gd name="connsiteX44" fmla="*/ 71438 w 395288"/>
              <a:gd name="connsiteY44" fmla="*/ 423862 h 1445419"/>
              <a:gd name="connsiteX45" fmla="*/ 64294 w 395288"/>
              <a:gd name="connsiteY45" fmla="*/ 390525 h 1445419"/>
              <a:gd name="connsiteX46" fmla="*/ 28576 w 395288"/>
              <a:gd name="connsiteY46" fmla="*/ 200025 h 1445419"/>
              <a:gd name="connsiteX47" fmla="*/ 0 w 395288"/>
              <a:gd name="connsiteY47" fmla="*/ 0 h 1445419"/>
              <a:gd name="connsiteX0" fmla="*/ 395288 w 395288"/>
              <a:gd name="connsiteY0" fmla="*/ 1445419 h 1445419"/>
              <a:gd name="connsiteX1" fmla="*/ 333376 w 395288"/>
              <a:gd name="connsiteY1" fmla="*/ 1404937 h 1445419"/>
              <a:gd name="connsiteX2" fmla="*/ 311944 w 395288"/>
              <a:gd name="connsiteY2" fmla="*/ 1390650 h 1445419"/>
              <a:gd name="connsiteX3" fmla="*/ 309563 w 395288"/>
              <a:gd name="connsiteY3" fmla="*/ 1369219 h 1445419"/>
              <a:gd name="connsiteX4" fmla="*/ 319088 w 395288"/>
              <a:gd name="connsiteY4" fmla="*/ 1357312 h 1445419"/>
              <a:gd name="connsiteX5" fmla="*/ 330994 w 395288"/>
              <a:gd name="connsiteY5" fmla="*/ 1335881 h 1445419"/>
              <a:gd name="connsiteX6" fmla="*/ 321469 w 395288"/>
              <a:gd name="connsiteY6" fmla="*/ 1321594 h 1445419"/>
              <a:gd name="connsiteX7" fmla="*/ 314326 w 395288"/>
              <a:gd name="connsiteY7" fmla="*/ 1302544 h 1445419"/>
              <a:gd name="connsiteX8" fmla="*/ 314326 w 395288"/>
              <a:gd name="connsiteY8" fmla="*/ 1278731 h 1445419"/>
              <a:gd name="connsiteX9" fmla="*/ 316707 w 395288"/>
              <a:gd name="connsiteY9" fmla="*/ 1266825 h 1445419"/>
              <a:gd name="connsiteX10" fmla="*/ 302419 w 395288"/>
              <a:gd name="connsiteY10" fmla="*/ 1254919 h 1445419"/>
              <a:gd name="connsiteX11" fmla="*/ 302419 w 395288"/>
              <a:gd name="connsiteY11" fmla="*/ 1231106 h 1445419"/>
              <a:gd name="connsiteX12" fmla="*/ 285751 w 395288"/>
              <a:gd name="connsiteY12" fmla="*/ 1214437 h 1445419"/>
              <a:gd name="connsiteX13" fmla="*/ 283369 w 395288"/>
              <a:gd name="connsiteY13" fmla="*/ 1193006 h 1445419"/>
              <a:gd name="connsiteX14" fmla="*/ 271463 w 395288"/>
              <a:gd name="connsiteY14" fmla="*/ 1185862 h 1445419"/>
              <a:gd name="connsiteX15" fmla="*/ 257176 w 395288"/>
              <a:gd name="connsiteY15" fmla="*/ 1176337 h 1445419"/>
              <a:gd name="connsiteX16" fmla="*/ 250032 w 395288"/>
              <a:gd name="connsiteY16" fmla="*/ 1157287 h 1445419"/>
              <a:gd name="connsiteX17" fmla="*/ 240507 w 395288"/>
              <a:gd name="connsiteY17" fmla="*/ 1135856 h 1445419"/>
              <a:gd name="connsiteX18" fmla="*/ 223838 w 395288"/>
              <a:gd name="connsiteY18" fmla="*/ 1126331 h 1445419"/>
              <a:gd name="connsiteX19" fmla="*/ 211932 w 395288"/>
              <a:gd name="connsiteY19" fmla="*/ 1123950 h 1445419"/>
              <a:gd name="connsiteX20" fmla="*/ 192882 w 395288"/>
              <a:gd name="connsiteY20" fmla="*/ 1119187 h 1445419"/>
              <a:gd name="connsiteX21" fmla="*/ 183357 w 395288"/>
              <a:gd name="connsiteY21" fmla="*/ 1100137 h 1445419"/>
              <a:gd name="connsiteX22" fmla="*/ 171451 w 395288"/>
              <a:gd name="connsiteY22" fmla="*/ 1078706 h 1445419"/>
              <a:gd name="connsiteX23" fmla="*/ 150019 w 395288"/>
              <a:gd name="connsiteY23" fmla="*/ 1057275 h 1445419"/>
              <a:gd name="connsiteX24" fmla="*/ 123826 w 395288"/>
              <a:gd name="connsiteY24" fmla="*/ 1033462 h 1445419"/>
              <a:gd name="connsiteX25" fmla="*/ 85726 w 395288"/>
              <a:gd name="connsiteY25" fmla="*/ 995362 h 1445419"/>
              <a:gd name="connsiteX26" fmla="*/ 52388 w 395288"/>
              <a:gd name="connsiteY26" fmla="*/ 947737 h 1445419"/>
              <a:gd name="connsiteX27" fmla="*/ 21432 w 395288"/>
              <a:gd name="connsiteY27" fmla="*/ 919162 h 1445419"/>
              <a:gd name="connsiteX28" fmla="*/ 7144 w 395288"/>
              <a:gd name="connsiteY28" fmla="*/ 876300 h 1445419"/>
              <a:gd name="connsiteX29" fmla="*/ 4763 w 395288"/>
              <a:gd name="connsiteY29" fmla="*/ 859631 h 1445419"/>
              <a:gd name="connsiteX30" fmla="*/ 11907 w 395288"/>
              <a:gd name="connsiteY30" fmla="*/ 835819 h 1445419"/>
              <a:gd name="connsiteX31" fmla="*/ 23813 w 395288"/>
              <a:gd name="connsiteY31" fmla="*/ 807244 h 1445419"/>
              <a:gd name="connsiteX32" fmla="*/ 42863 w 395288"/>
              <a:gd name="connsiteY32" fmla="*/ 790575 h 1445419"/>
              <a:gd name="connsiteX33" fmla="*/ 54769 w 395288"/>
              <a:gd name="connsiteY33" fmla="*/ 766762 h 1445419"/>
              <a:gd name="connsiteX34" fmla="*/ 64294 w 395288"/>
              <a:gd name="connsiteY34" fmla="*/ 733425 h 1445419"/>
              <a:gd name="connsiteX35" fmla="*/ 66676 w 395288"/>
              <a:gd name="connsiteY35" fmla="*/ 711994 h 1445419"/>
              <a:gd name="connsiteX36" fmla="*/ 83344 w 395288"/>
              <a:gd name="connsiteY36" fmla="*/ 685800 h 1445419"/>
              <a:gd name="connsiteX37" fmla="*/ 85726 w 395288"/>
              <a:gd name="connsiteY37" fmla="*/ 652462 h 1445419"/>
              <a:gd name="connsiteX38" fmla="*/ 76201 w 395288"/>
              <a:gd name="connsiteY38" fmla="*/ 623887 h 1445419"/>
              <a:gd name="connsiteX39" fmla="*/ 80963 w 395288"/>
              <a:gd name="connsiteY39" fmla="*/ 592931 h 1445419"/>
              <a:gd name="connsiteX40" fmla="*/ 71438 w 395288"/>
              <a:gd name="connsiteY40" fmla="*/ 559594 h 1445419"/>
              <a:gd name="connsiteX41" fmla="*/ 66676 w 395288"/>
              <a:gd name="connsiteY41" fmla="*/ 523875 h 1445419"/>
              <a:gd name="connsiteX42" fmla="*/ 66676 w 395288"/>
              <a:gd name="connsiteY42" fmla="*/ 483394 h 1445419"/>
              <a:gd name="connsiteX43" fmla="*/ 66676 w 395288"/>
              <a:gd name="connsiteY43" fmla="*/ 457200 h 1445419"/>
              <a:gd name="connsiteX44" fmla="*/ 71438 w 395288"/>
              <a:gd name="connsiteY44" fmla="*/ 423862 h 1445419"/>
              <a:gd name="connsiteX45" fmla="*/ 64294 w 395288"/>
              <a:gd name="connsiteY45" fmla="*/ 390525 h 1445419"/>
              <a:gd name="connsiteX46" fmla="*/ 57151 w 395288"/>
              <a:gd name="connsiteY46" fmla="*/ 83343 h 1445419"/>
              <a:gd name="connsiteX47" fmla="*/ 0 w 395288"/>
              <a:gd name="connsiteY47" fmla="*/ 0 h 1445419"/>
              <a:gd name="connsiteX0" fmla="*/ 395288 w 395288"/>
              <a:gd name="connsiteY0" fmla="*/ 1445419 h 1445419"/>
              <a:gd name="connsiteX1" fmla="*/ 333376 w 395288"/>
              <a:gd name="connsiteY1" fmla="*/ 1404937 h 1445419"/>
              <a:gd name="connsiteX2" fmla="*/ 311944 w 395288"/>
              <a:gd name="connsiteY2" fmla="*/ 1390650 h 1445419"/>
              <a:gd name="connsiteX3" fmla="*/ 309563 w 395288"/>
              <a:gd name="connsiteY3" fmla="*/ 1369219 h 1445419"/>
              <a:gd name="connsiteX4" fmla="*/ 319088 w 395288"/>
              <a:gd name="connsiteY4" fmla="*/ 1357312 h 1445419"/>
              <a:gd name="connsiteX5" fmla="*/ 330994 w 395288"/>
              <a:gd name="connsiteY5" fmla="*/ 1335881 h 1445419"/>
              <a:gd name="connsiteX6" fmla="*/ 321469 w 395288"/>
              <a:gd name="connsiteY6" fmla="*/ 1321594 h 1445419"/>
              <a:gd name="connsiteX7" fmla="*/ 314326 w 395288"/>
              <a:gd name="connsiteY7" fmla="*/ 1302544 h 1445419"/>
              <a:gd name="connsiteX8" fmla="*/ 314326 w 395288"/>
              <a:gd name="connsiteY8" fmla="*/ 1278731 h 1445419"/>
              <a:gd name="connsiteX9" fmla="*/ 316707 w 395288"/>
              <a:gd name="connsiteY9" fmla="*/ 1266825 h 1445419"/>
              <a:gd name="connsiteX10" fmla="*/ 302419 w 395288"/>
              <a:gd name="connsiteY10" fmla="*/ 1254919 h 1445419"/>
              <a:gd name="connsiteX11" fmla="*/ 302419 w 395288"/>
              <a:gd name="connsiteY11" fmla="*/ 1231106 h 1445419"/>
              <a:gd name="connsiteX12" fmla="*/ 285751 w 395288"/>
              <a:gd name="connsiteY12" fmla="*/ 1214437 h 1445419"/>
              <a:gd name="connsiteX13" fmla="*/ 283369 w 395288"/>
              <a:gd name="connsiteY13" fmla="*/ 1193006 h 1445419"/>
              <a:gd name="connsiteX14" fmla="*/ 271463 w 395288"/>
              <a:gd name="connsiteY14" fmla="*/ 1185862 h 1445419"/>
              <a:gd name="connsiteX15" fmla="*/ 257176 w 395288"/>
              <a:gd name="connsiteY15" fmla="*/ 1176337 h 1445419"/>
              <a:gd name="connsiteX16" fmla="*/ 250032 w 395288"/>
              <a:gd name="connsiteY16" fmla="*/ 1157287 h 1445419"/>
              <a:gd name="connsiteX17" fmla="*/ 240507 w 395288"/>
              <a:gd name="connsiteY17" fmla="*/ 1135856 h 1445419"/>
              <a:gd name="connsiteX18" fmla="*/ 223838 w 395288"/>
              <a:gd name="connsiteY18" fmla="*/ 1126331 h 1445419"/>
              <a:gd name="connsiteX19" fmla="*/ 211932 w 395288"/>
              <a:gd name="connsiteY19" fmla="*/ 1123950 h 1445419"/>
              <a:gd name="connsiteX20" fmla="*/ 192882 w 395288"/>
              <a:gd name="connsiteY20" fmla="*/ 1119187 h 1445419"/>
              <a:gd name="connsiteX21" fmla="*/ 183357 w 395288"/>
              <a:gd name="connsiteY21" fmla="*/ 1100137 h 1445419"/>
              <a:gd name="connsiteX22" fmla="*/ 171451 w 395288"/>
              <a:gd name="connsiteY22" fmla="*/ 1078706 h 1445419"/>
              <a:gd name="connsiteX23" fmla="*/ 150019 w 395288"/>
              <a:gd name="connsiteY23" fmla="*/ 1057275 h 1445419"/>
              <a:gd name="connsiteX24" fmla="*/ 123826 w 395288"/>
              <a:gd name="connsiteY24" fmla="*/ 1033462 h 1445419"/>
              <a:gd name="connsiteX25" fmla="*/ 85726 w 395288"/>
              <a:gd name="connsiteY25" fmla="*/ 995362 h 1445419"/>
              <a:gd name="connsiteX26" fmla="*/ 52388 w 395288"/>
              <a:gd name="connsiteY26" fmla="*/ 947737 h 1445419"/>
              <a:gd name="connsiteX27" fmla="*/ 21432 w 395288"/>
              <a:gd name="connsiteY27" fmla="*/ 919162 h 1445419"/>
              <a:gd name="connsiteX28" fmla="*/ 7144 w 395288"/>
              <a:gd name="connsiteY28" fmla="*/ 876300 h 1445419"/>
              <a:gd name="connsiteX29" fmla="*/ 4763 w 395288"/>
              <a:gd name="connsiteY29" fmla="*/ 859631 h 1445419"/>
              <a:gd name="connsiteX30" fmla="*/ 11907 w 395288"/>
              <a:gd name="connsiteY30" fmla="*/ 835819 h 1445419"/>
              <a:gd name="connsiteX31" fmla="*/ 23813 w 395288"/>
              <a:gd name="connsiteY31" fmla="*/ 807244 h 1445419"/>
              <a:gd name="connsiteX32" fmla="*/ 42863 w 395288"/>
              <a:gd name="connsiteY32" fmla="*/ 790575 h 1445419"/>
              <a:gd name="connsiteX33" fmla="*/ 54769 w 395288"/>
              <a:gd name="connsiteY33" fmla="*/ 766762 h 1445419"/>
              <a:gd name="connsiteX34" fmla="*/ 64294 w 395288"/>
              <a:gd name="connsiteY34" fmla="*/ 733425 h 1445419"/>
              <a:gd name="connsiteX35" fmla="*/ 66676 w 395288"/>
              <a:gd name="connsiteY35" fmla="*/ 711994 h 1445419"/>
              <a:gd name="connsiteX36" fmla="*/ 83344 w 395288"/>
              <a:gd name="connsiteY36" fmla="*/ 685800 h 1445419"/>
              <a:gd name="connsiteX37" fmla="*/ 85726 w 395288"/>
              <a:gd name="connsiteY37" fmla="*/ 652462 h 1445419"/>
              <a:gd name="connsiteX38" fmla="*/ 76201 w 395288"/>
              <a:gd name="connsiteY38" fmla="*/ 623887 h 1445419"/>
              <a:gd name="connsiteX39" fmla="*/ 80963 w 395288"/>
              <a:gd name="connsiteY39" fmla="*/ 592931 h 1445419"/>
              <a:gd name="connsiteX40" fmla="*/ 71438 w 395288"/>
              <a:gd name="connsiteY40" fmla="*/ 559594 h 1445419"/>
              <a:gd name="connsiteX41" fmla="*/ 66676 w 395288"/>
              <a:gd name="connsiteY41" fmla="*/ 523875 h 1445419"/>
              <a:gd name="connsiteX42" fmla="*/ 66676 w 395288"/>
              <a:gd name="connsiteY42" fmla="*/ 483394 h 1445419"/>
              <a:gd name="connsiteX43" fmla="*/ 66676 w 395288"/>
              <a:gd name="connsiteY43" fmla="*/ 457200 h 1445419"/>
              <a:gd name="connsiteX44" fmla="*/ 71438 w 395288"/>
              <a:gd name="connsiteY44" fmla="*/ 423862 h 1445419"/>
              <a:gd name="connsiteX45" fmla="*/ 64294 w 395288"/>
              <a:gd name="connsiteY45" fmla="*/ 390525 h 1445419"/>
              <a:gd name="connsiteX46" fmla="*/ 57151 w 395288"/>
              <a:gd name="connsiteY46" fmla="*/ 254794 h 1445419"/>
              <a:gd name="connsiteX47" fmla="*/ 57151 w 395288"/>
              <a:gd name="connsiteY47" fmla="*/ 83343 h 1445419"/>
              <a:gd name="connsiteX48" fmla="*/ 0 w 395288"/>
              <a:gd name="connsiteY48" fmla="*/ 0 h 1445419"/>
              <a:gd name="connsiteX0" fmla="*/ 395288 w 395288"/>
              <a:gd name="connsiteY0" fmla="*/ 1445419 h 1445419"/>
              <a:gd name="connsiteX1" fmla="*/ 333376 w 395288"/>
              <a:gd name="connsiteY1" fmla="*/ 1404937 h 1445419"/>
              <a:gd name="connsiteX2" fmla="*/ 311944 w 395288"/>
              <a:gd name="connsiteY2" fmla="*/ 1390650 h 1445419"/>
              <a:gd name="connsiteX3" fmla="*/ 309563 w 395288"/>
              <a:gd name="connsiteY3" fmla="*/ 1369219 h 1445419"/>
              <a:gd name="connsiteX4" fmla="*/ 319088 w 395288"/>
              <a:gd name="connsiteY4" fmla="*/ 1357312 h 1445419"/>
              <a:gd name="connsiteX5" fmla="*/ 330994 w 395288"/>
              <a:gd name="connsiteY5" fmla="*/ 1335881 h 1445419"/>
              <a:gd name="connsiteX6" fmla="*/ 321469 w 395288"/>
              <a:gd name="connsiteY6" fmla="*/ 1321594 h 1445419"/>
              <a:gd name="connsiteX7" fmla="*/ 314326 w 395288"/>
              <a:gd name="connsiteY7" fmla="*/ 1302544 h 1445419"/>
              <a:gd name="connsiteX8" fmla="*/ 314326 w 395288"/>
              <a:gd name="connsiteY8" fmla="*/ 1278731 h 1445419"/>
              <a:gd name="connsiteX9" fmla="*/ 316707 w 395288"/>
              <a:gd name="connsiteY9" fmla="*/ 1266825 h 1445419"/>
              <a:gd name="connsiteX10" fmla="*/ 302419 w 395288"/>
              <a:gd name="connsiteY10" fmla="*/ 1254919 h 1445419"/>
              <a:gd name="connsiteX11" fmla="*/ 302419 w 395288"/>
              <a:gd name="connsiteY11" fmla="*/ 1231106 h 1445419"/>
              <a:gd name="connsiteX12" fmla="*/ 285751 w 395288"/>
              <a:gd name="connsiteY12" fmla="*/ 1214437 h 1445419"/>
              <a:gd name="connsiteX13" fmla="*/ 283369 w 395288"/>
              <a:gd name="connsiteY13" fmla="*/ 1193006 h 1445419"/>
              <a:gd name="connsiteX14" fmla="*/ 271463 w 395288"/>
              <a:gd name="connsiteY14" fmla="*/ 1185862 h 1445419"/>
              <a:gd name="connsiteX15" fmla="*/ 257176 w 395288"/>
              <a:gd name="connsiteY15" fmla="*/ 1176337 h 1445419"/>
              <a:gd name="connsiteX16" fmla="*/ 250032 w 395288"/>
              <a:gd name="connsiteY16" fmla="*/ 1157287 h 1445419"/>
              <a:gd name="connsiteX17" fmla="*/ 240507 w 395288"/>
              <a:gd name="connsiteY17" fmla="*/ 1135856 h 1445419"/>
              <a:gd name="connsiteX18" fmla="*/ 223838 w 395288"/>
              <a:gd name="connsiteY18" fmla="*/ 1126331 h 1445419"/>
              <a:gd name="connsiteX19" fmla="*/ 211932 w 395288"/>
              <a:gd name="connsiteY19" fmla="*/ 1123950 h 1445419"/>
              <a:gd name="connsiteX20" fmla="*/ 192882 w 395288"/>
              <a:gd name="connsiteY20" fmla="*/ 1119187 h 1445419"/>
              <a:gd name="connsiteX21" fmla="*/ 183357 w 395288"/>
              <a:gd name="connsiteY21" fmla="*/ 1100137 h 1445419"/>
              <a:gd name="connsiteX22" fmla="*/ 171451 w 395288"/>
              <a:gd name="connsiteY22" fmla="*/ 1078706 h 1445419"/>
              <a:gd name="connsiteX23" fmla="*/ 150019 w 395288"/>
              <a:gd name="connsiteY23" fmla="*/ 1057275 h 1445419"/>
              <a:gd name="connsiteX24" fmla="*/ 123826 w 395288"/>
              <a:gd name="connsiteY24" fmla="*/ 1033462 h 1445419"/>
              <a:gd name="connsiteX25" fmla="*/ 85726 w 395288"/>
              <a:gd name="connsiteY25" fmla="*/ 995362 h 1445419"/>
              <a:gd name="connsiteX26" fmla="*/ 52388 w 395288"/>
              <a:gd name="connsiteY26" fmla="*/ 947737 h 1445419"/>
              <a:gd name="connsiteX27" fmla="*/ 21432 w 395288"/>
              <a:gd name="connsiteY27" fmla="*/ 919162 h 1445419"/>
              <a:gd name="connsiteX28" fmla="*/ 7144 w 395288"/>
              <a:gd name="connsiteY28" fmla="*/ 876300 h 1445419"/>
              <a:gd name="connsiteX29" fmla="*/ 4763 w 395288"/>
              <a:gd name="connsiteY29" fmla="*/ 859631 h 1445419"/>
              <a:gd name="connsiteX30" fmla="*/ 11907 w 395288"/>
              <a:gd name="connsiteY30" fmla="*/ 835819 h 1445419"/>
              <a:gd name="connsiteX31" fmla="*/ 23813 w 395288"/>
              <a:gd name="connsiteY31" fmla="*/ 807244 h 1445419"/>
              <a:gd name="connsiteX32" fmla="*/ 42863 w 395288"/>
              <a:gd name="connsiteY32" fmla="*/ 790575 h 1445419"/>
              <a:gd name="connsiteX33" fmla="*/ 54769 w 395288"/>
              <a:gd name="connsiteY33" fmla="*/ 766762 h 1445419"/>
              <a:gd name="connsiteX34" fmla="*/ 64294 w 395288"/>
              <a:gd name="connsiteY34" fmla="*/ 733425 h 1445419"/>
              <a:gd name="connsiteX35" fmla="*/ 66676 w 395288"/>
              <a:gd name="connsiteY35" fmla="*/ 711994 h 1445419"/>
              <a:gd name="connsiteX36" fmla="*/ 83344 w 395288"/>
              <a:gd name="connsiteY36" fmla="*/ 685800 h 1445419"/>
              <a:gd name="connsiteX37" fmla="*/ 85726 w 395288"/>
              <a:gd name="connsiteY37" fmla="*/ 652462 h 1445419"/>
              <a:gd name="connsiteX38" fmla="*/ 76201 w 395288"/>
              <a:gd name="connsiteY38" fmla="*/ 623887 h 1445419"/>
              <a:gd name="connsiteX39" fmla="*/ 80963 w 395288"/>
              <a:gd name="connsiteY39" fmla="*/ 592931 h 1445419"/>
              <a:gd name="connsiteX40" fmla="*/ 71438 w 395288"/>
              <a:gd name="connsiteY40" fmla="*/ 559594 h 1445419"/>
              <a:gd name="connsiteX41" fmla="*/ 66676 w 395288"/>
              <a:gd name="connsiteY41" fmla="*/ 523875 h 1445419"/>
              <a:gd name="connsiteX42" fmla="*/ 66676 w 395288"/>
              <a:gd name="connsiteY42" fmla="*/ 483394 h 1445419"/>
              <a:gd name="connsiteX43" fmla="*/ 66676 w 395288"/>
              <a:gd name="connsiteY43" fmla="*/ 457200 h 1445419"/>
              <a:gd name="connsiteX44" fmla="*/ 71438 w 395288"/>
              <a:gd name="connsiteY44" fmla="*/ 423862 h 1445419"/>
              <a:gd name="connsiteX45" fmla="*/ 64294 w 395288"/>
              <a:gd name="connsiteY45" fmla="*/ 390525 h 1445419"/>
              <a:gd name="connsiteX46" fmla="*/ 76201 w 395288"/>
              <a:gd name="connsiteY46" fmla="*/ 285750 h 1445419"/>
              <a:gd name="connsiteX47" fmla="*/ 57151 w 395288"/>
              <a:gd name="connsiteY47" fmla="*/ 83343 h 1445419"/>
              <a:gd name="connsiteX48" fmla="*/ 0 w 395288"/>
              <a:gd name="connsiteY48" fmla="*/ 0 h 1445419"/>
              <a:gd name="connsiteX0" fmla="*/ 395288 w 395288"/>
              <a:gd name="connsiteY0" fmla="*/ 1445419 h 1445419"/>
              <a:gd name="connsiteX1" fmla="*/ 333376 w 395288"/>
              <a:gd name="connsiteY1" fmla="*/ 1404937 h 1445419"/>
              <a:gd name="connsiteX2" fmla="*/ 311944 w 395288"/>
              <a:gd name="connsiteY2" fmla="*/ 1390650 h 1445419"/>
              <a:gd name="connsiteX3" fmla="*/ 309563 w 395288"/>
              <a:gd name="connsiteY3" fmla="*/ 1369219 h 1445419"/>
              <a:gd name="connsiteX4" fmla="*/ 319088 w 395288"/>
              <a:gd name="connsiteY4" fmla="*/ 1357312 h 1445419"/>
              <a:gd name="connsiteX5" fmla="*/ 330994 w 395288"/>
              <a:gd name="connsiteY5" fmla="*/ 1335881 h 1445419"/>
              <a:gd name="connsiteX6" fmla="*/ 321469 w 395288"/>
              <a:gd name="connsiteY6" fmla="*/ 1321594 h 1445419"/>
              <a:gd name="connsiteX7" fmla="*/ 314326 w 395288"/>
              <a:gd name="connsiteY7" fmla="*/ 1302544 h 1445419"/>
              <a:gd name="connsiteX8" fmla="*/ 314326 w 395288"/>
              <a:gd name="connsiteY8" fmla="*/ 1278731 h 1445419"/>
              <a:gd name="connsiteX9" fmla="*/ 316707 w 395288"/>
              <a:gd name="connsiteY9" fmla="*/ 1266825 h 1445419"/>
              <a:gd name="connsiteX10" fmla="*/ 302419 w 395288"/>
              <a:gd name="connsiteY10" fmla="*/ 1254919 h 1445419"/>
              <a:gd name="connsiteX11" fmla="*/ 302419 w 395288"/>
              <a:gd name="connsiteY11" fmla="*/ 1231106 h 1445419"/>
              <a:gd name="connsiteX12" fmla="*/ 285751 w 395288"/>
              <a:gd name="connsiteY12" fmla="*/ 1214437 h 1445419"/>
              <a:gd name="connsiteX13" fmla="*/ 283369 w 395288"/>
              <a:gd name="connsiteY13" fmla="*/ 1193006 h 1445419"/>
              <a:gd name="connsiteX14" fmla="*/ 271463 w 395288"/>
              <a:gd name="connsiteY14" fmla="*/ 1185862 h 1445419"/>
              <a:gd name="connsiteX15" fmla="*/ 257176 w 395288"/>
              <a:gd name="connsiteY15" fmla="*/ 1176337 h 1445419"/>
              <a:gd name="connsiteX16" fmla="*/ 250032 w 395288"/>
              <a:gd name="connsiteY16" fmla="*/ 1157287 h 1445419"/>
              <a:gd name="connsiteX17" fmla="*/ 240507 w 395288"/>
              <a:gd name="connsiteY17" fmla="*/ 1135856 h 1445419"/>
              <a:gd name="connsiteX18" fmla="*/ 223838 w 395288"/>
              <a:gd name="connsiteY18" fmla="*/ 1126331 h 1445419"/>
              <a:gd name="connsiteX19" fmla="*/ 211932 w 395288"/>
              <a:gd name="connsiteY19" fmla="*/ 1123950 h 1445419"/>
              <a:gd name="connsiteX20" fmla="*/ 192882 w 395288"/>
              <a:gd name="connsiteY20" fmla="*/ 1119187 h 1445419"/>
              <a:gd name="connsiteX21" fmla="*/ 183357 w 395288"/>
              <a:gd name="connsiteY21" fmla="*/ 1100137 h 1445419"/>
              <a:gd name="connsiteX22" fmla="*/ 171451 w 395288"/>
              <a:gd name="connsiteY22" fmla="*/ 1078706 h 1445419"/>
              <a:gd name="connsiteX23" fmla="*/ 150019 w 395288"/>
              <a:gd name="connsiteY23" fmla="*/ 1057275 h 1445419"/>
              <a:gd name="connsiteX24" fmla="*/ 123826 w 395288"/>
              <a:gd name="connsiteY24" fmla="*/ 1033462 h 1445419"/>
              <a:gd name="connsiteX25" fmla="*/ 85726 w 395288"/>
              <a:gd name="connsiteY25" fmla="*/ 995362 h 1445419"/>
              <a:gd name="connsiteX26" fmla="*/ 52388 w 395288"/>
              <a:gd name="connsiteY26" fmla="*/ 947737 h 1445419"/>
              <a:gd name="connsiteX27" fmla="*/ 21432 w 395288"/>
              <a:gd name="connsiteY27" fmla="*/ 919162 h 1445419"/>
              <a:gd name="connsiteX28" fmla="*/ 7144 w 395288"/>
              <a:gd name="connsiteY28" fmla="*/ 876300 h 1445419"/>
              <a:gd name="connsiteX29" fmla="*/ 4763 w 395288"/>
              <a:gd name="connsiteY29" fmla="*/ 859631 h 1445419"/>
              <a:gd name="connsiteX30" fmla="*/ 11907 w 395288"/>
              <a:gd name="connsiteY30" fmla="*/ 835819 h 1445419"/>
              <a:gd name="connsiteX31" fmla="*/ 23813 w 395288"/>
              <a:gd name="connsiteY31" fmla="*/ 807244 h 1445419"/>
              <a:gd name="connsiteX32" fmla="*/ 42863 w 395288"/>
              <a:gd name="connsiteY32" fmla="*/ 790575 h 1445419"/>
              <a:gd name="connsiteX33" fmla="*/ 54769 w 395288"/>
              <a:gd name="connsiteY33" fmla="*/ 766762 h 1445419"/>
              <a:gd name="connsiteX34" fmla="*/ 64294 w 395288"/>
              <a:gd name="connsiteY34" fmla="*/ 733425 h 1445419"/>
              <a:gd name="connsiteX35" fmla="*/ 66676 w 395288"/>
              <a:gd name="connsiteY35" fmla="*/ 711994 h 1445419"/>
              <a:gd name="connsiteX36" fmla="*/ 83344 w 395288"/>
              <a:gd name="connsiteY36" fmla="*/ 685800 h 1445419"/>
              <a:gd name="connsiteX37" fmla="*/ 85726 w 395288"/>
              <a:gd name="connsiteY37" fmla="*/ 652462 h 1445419"/>
              <a:gd name="connsiteX38" fmla="*/ 76201 w 395288"/>
              <a:gd name="connsiteY38" fmla="*/ 623887 h 1445419"/>
              <a:gd name="connsiteX39" fmla="*/ 80963 w 395288"/>
              <a:gd name="connsiteY39" fmla="*/ 592931 h 1445419"/>
              <a:gd name="connsiteX40" fmla="*/ 71438 w 395288"/>
              <a:gd name="connsiteY40" fmla="*/ 559594 h 1445419"/>
              <a:gd name="connsiteX41" fmla="*/ 66676 w 395288"/>
              <a:gd name="connsiteY41" fmla="*/ 523875 h 1445419"/>
              <a:gd name="connsiteX42" fmla="*/ 66676 w 395288"/>
              <a:gd name="connsiteY42" fmla="*/ 483394 h 1445419"/>
              <a:gd name="connsiteX43" fmla="*/ 66676 w 395288"/>
              <a:gd name="connsiteY43" fmla="*/ 457200 h 1445419"/>
              <a:gd name="connsiteX44" fmla="*/ 71438 w 395288"/>
              <a:gd name="connsiteY44" fmla="*/ 423862 h 1445419"/>
              <a:gd name="connsiteX45" fmla="*/ 64294 w 395288"/>
              <a:gd name="connsiteY45" fmla="*/ 390525 h 1445419"/>
              <a:gd name="connsiteX46" fmla="*/ 76201 w 395288"/>
              <a:gd name="connsiteY46" fmla="*/ 285750 h 1445419"/>
              <a:gd name="connsiteX47" fmla="*/ 69057 w 395288"/>
              <a:gd name="connsiteY47" fmla="*/ 176212 h 1445419"/>
              <a:gd name="connsiteX48" fmla="*/ 57151 w 395288"/>
              <a:gd name="connsiteY48" fmla="*/ 83343 h 1445419"/>
              <a:gd name="connsiteX49" fmla="*/ 0 w 395288"/>
              <a:gd name="connsiteY49" fmla="*/ 0 h 1445419"/>
              <a:gd name="connsiteX0" fmla="*/ 395288 w 395288"/>
              <a:gd name="connsiteY0" fmla="*/ 1445419 h 1445419"/>
              <a:gd name="connsiteX1" fmla="*/ 333376 w 395288"/>
              <a:gd name="connsiteY1" fmla="*/ 1404937 h 1445419"/>
              <a:gd name="connsiteX2" fmla="*/ 311944 w 395288"/>
              <a:gd name="connsiteY2" fmla="*/ 1390650 h 1445419"/>
              <a:gd name="connsiteX3" fmla="*/ 309563 w 395288"/>
              <a:gd name="connsiteY3" fmla="*/ 1369219 h 1445419"/>
              <a:gd name="connsiteX4" fmla="*/ 319088 w 395288"/>
              <a:gd name="connsiteY4" fmla="*/ 1357312 h 1445419"/>
              <a:gd name="connsiteX5" fmla="*/ 330994 w 395288"/>
              <a:gd name="connsiteY5" fmla="*/ 1335881 h 1445419"/>
              <a:gd name="connsiteX6" fmla="*/ 321469 w 395288"/>
              <a:gd name="connsiteY6" fmla="*/ 1321594 h 1445419"/>
              <a:gd name="connsiteX7" fmla="*/ 314326 w 395288"/>
              <a:gd name="connsiteY7" fmla="*/ 1302544 h 1445419"/>
              <a:gd name="connsiteX8" fmla="*/ 314326 w 395288"/>
              <a:gd name="connsiteY8" fmla="*/ 1278731 h 1445419"/>
              <a:gd name="connsiteX9" fmla="*/ 316707 w 395288"/>
              <a:gd name="connsiteY9" fmla="*/ 1266825 h 1445419"/>
              <a:gd name="connsiteX10" fmla="*/ 302419 w 395288"/>
              <a:gd name="connsiteY10" fmla="*/ 1254919 h 1445419"/>
              <a:gd name="connsiteX11" fmla="*/ 302419 w 395288"/>
              <a:gd name="connsiteY11" fmla="*/ 1231106 h 1445419"/>
              <a:gd name="connsiteX12" fmla="*/ 285751 w 395288"/>
              <a:gd name="connsiteY12" fmla="*/ 1214437 h 1445419"/>
              <a:gd name="connsiteX13" fmla="*/ 283369 w 395288"/>
              <a:gd name="connsiteY13" fmla="*/ 1193006 h 1445419"/>
              <a:gd name="connsiteX14" fmla="*/ 271463 w 395288"/>
              <a:gd name="connsiteY14" fmla="*/ 1185862 h 1445419"/>
              <a:gd name="connsiteX15" fmla="*/ 257176 w 395288"/>
              <a:gd name="connsiteY15" fmla="*/ 1176337 h 1445419"/>
              <a:gd name="connsiteX16" fmla="*/ 250032 w 395288"/>
              <a:gd name="connsiteY16" fmla="*/ 1157287 h 1445419"/>
              <a:gd name="connsiteX17" fmla="*/ 240507 w 395288"/>
              <a:gd name="connsiteY17" fmla="*/ 1135856 h 1445419"/>
              <a:gd name="connsiteX18" fmla="*/ 223838 w 395288"/>
              <a:gd name="connsiteY18" fmla="*/ 1126331 h 1445419"/>
              <a:gd name="connsiteX19" fmla="*/ 211932 w 395288"/>
              <a:gd name="connsiteY19" fmla="*/ 1123950 h 1445419"/>
              <a:gd name="connsiteX20" fmla="*/ 192882 w 395288"/>
              <a:gd name="connsiteY20" fmla="*/ 1119187 h 1445419"/>
              <a:gd name="connsiteX21" fmla="*/ 183357 w 395288"/>
              <a:gd name="connsiteY21" fmla="*/ 1100137 h 1445419"/>
              <a:gd name="connsiteX22" fmla="*/ 171451 w 395288"/>
              <a:gd name="connsiteY22" fmla="*/ 1078706 h 1445419"/>
              <a:gd name="connsiteX23" fmla="*/ 150019 w 395288"/>
              <a:gd name="connsiteY23" fmla="*/ 1057275 h 1445419"/>
              <a:gd name="connsiteX24" fmla="*/ 123826 w 395288"/>
              <a:gd name="connsiteY24" fmla="*/ 1033462 h 1445419"/>
              <a:gd name="connsiteX25" fmla="*/ 85726 w 395288"/>
              <a:gd name="connsiteY25" fmla="*/ 995362 h 1445419"/>
              <a:gd name="connsiteX26" fmla="*/ 52388 w 395288"/>
              <a:gd name="connsiteY26" fmla="*/ 947737 h 1445419"/>
              <a:gd name="connsiteX27" fmla="*/ 21432 w 395288"/>
              <a:gd name="connsiteY27" fmla="*/ 919162 h 1445419"/>
              <a:gd name="connsiteX28" fmla="*/ 7144 w 395288"/>
              <a:gd name="connsiteY28" fmla="*/ 876300 h 1445419"/>
              <a:gd name="connsiteX29" fmla="*/ 4763 w 395288"/>
              <a:gd name="connsiteY29" fmla="*/ 859631 h 1445419"/>
              <a:gd name="connsiteX30" fmla="*/ 11907 w 395288"/>
              <a:gd name="connsiteY30" fmla="*/ 835819 h 1445419"/>
              <a:gd name="connsiteX31" fmla="*/ 23813 w 395288"/>
              <a:gd name="connsiteY31" fmla="*/ 807244 h 1445419"/>
              <a:gd name="connsiteX32" fmla="*/ 42863 w 395288"/>
              <a:gd name="connsiteY32" fmla="*/ 790575 h 1445419"/>
              <a:gd name="connsiteX33" fmla="*/ 54769 w 395288"/>
              <a:gd name="connsiteY33" fmla="*/ 766762 h 1445419"/>
              <a:gd name="connsiteX34" fmla="*/ 64294 w 395288"/>
              <a:gd name="connsiteY34" fmla="*/ 733425 h 1445419"/>
              <a:gd name="connsiteX35" fmla="*/ 66676 w 395288"/>
              <a:gd name="connsiteY35" fmla="*/ 711994 h 1445419"/>
              <a:gd name="connsiteX36" fmla="*/ 83344 w 395288"/>
              <a:gd name="connsiteY36" fmla="*/ 685800 h 1445419"/>
              <a:gd name="connsiteX37" fmla="*/ 85726 w 395288"/>
              <a:gd name="connsiteY37" fmla="*/ 652462 h 1445419"/>
              <a:gd name="connsiteX38" fmla="*/ 76201 w 395288"/>
              <a:gd name="connsiteY38" fmla="*/ 623887 h 1445419"/>
              <a:gd name="connsiteX39" fmla="*/ 80963 w 395288"/>
              <a:gd name="connsiteY39" fmla="*/ 592931 h 1445419"/>
              <a:gd name="connsiteX40" fmla="*/ 71438 w 395288"/>
              <a:gd name="connsiteY40" fmla="*/ 559594 h 1445419"/>
              <a:gd name="connsiteX41" fmla="*/ 66676 w 395288"/>
              <a:gd name="connsiteY41" fmla="*/ 523875 h 1445419"/>
              <a:gd name="connsiteX42" fmla="*/ 66676 w 395288"/>
              <a:gd name="connsiteY42" fmla="*/ 483394 h 1445419"/>
              <a:gd name="connsiteX43" fmla="*/ 66676 w 395288"/>
              <a:gd name="connsiteY43" fmla="*/ 457200 h 1445419"/>
              <a:gd name="connsiteX44" fmla="*/ 71438 w 395288"/>
              <a:gd name="connsiteY44" fmla="*/ 423862 h 1445419"/>
              <a:gd name="connsiteX45" fmla="*/ 64294 w 395288"/>
              <a:gd name="connsiteY45" fmla="*/ 390525 h 1445419"/>
              <a:gd name="connsiteX46" fmla="*/ 76201 w 395288"/>
              <a:gd name="connsiteY46" fmla="*/ 285750 h 1445419"/>
              <a:gd name="connsiteX47" fmla="*/ 57151 w 395288"/>
              <a:gd name="connsiteY47" fmla="*/ 157162 h 1445419"/>
              <a:gd name="connsiteX48" fmla="*/ 57151 w 395288"/>
              <a:gd name="connsiteY48" fmla="*/ 83343 h 1445419"/>
              <a:gd name="connsiteX49" fmla="*/ 0 w 395288"/>
              <a:gd name="connsiteY49" fmla="*/ 0 h 1445419"/>
              <a:gd name="connsiteX0" fmla="*/ 395288 w 395288"/>
              <a:gd name="connsiteY0" fmla="*/ 1445419 h 1445419"/>
              <a:gd name="connsiteX1" fmla="*/ 333376 w 395288"/>
              <a:gd name="connsiteY1" fmla="*/ 1404937 h 1445419"/>
              <a:gd name="connsiteX2" fmla="*/ 311944 w 395288"/>
              <a:gd name="connsiteY2" fmla="*/ 1390650 h 1445419"/>
              <a:gd name="connsiteX3" fmla="*/ 309563 w 395288"/>
              <a:gd name="connsiteY3" fmla="*/ 1369219 h 1445419"/>
              <a:gd name="connsiteX4" fmla="*/ 319088 w 395288"/>
              <a:gd name="connsiteY4" fmla="*/ 1357312 h 1445419"/>
              <a:gd name="connsiteX5" fmla="*/ 330994 w 395288"/>
              <a:gd name="connsiteY5" fmla="*/ 1335881 h 1445419"/>
              <a:gd name="connsiteX6" fmla="*/ 321469 w 395288"/>
              <a:gd name="connsiteY6" fmla="*/ 1321594 h 1445419"/>
              <a:gd name="connsiteX7" fmla="*/ 314326 w 395288"/>
              <a:gd name="connsiteY7" fmla="*/ 1302544 h 1445419"/>
              <a:gd name="connsiteX8" fmla="*/ 314326 w 395288"/>
              <a:gd name="connsiteY8" fmla="*/ 1278731 h 1445419"/>
              <a:gd name="connsiteX9" fmla="*/ 316707 w 395288"/>
              <a:gd name="connsiteY9" fmla="*/ 1266825 h 1445419"/>
              <a:gd name="connsiteX10" fmla="*/ 302419 w 395288"/>
              <a:gd name="connsiteY10" fmla="*/ 1254919 h 1445419"/>
              <a:gd name="connsiteX11" fmla="*/ 302419 w 395288"/>
              <a:gd name="connsiteY11" fmla="*/ 1231106 h 1445419"/>
              <a:gd name="connsiteX12" fmla="*/ 285751 w 395288"/>
              <a:gd name="connsiteY12" fmla="*/ 1214437 h 1445419"/>
              <a:gd name="connsiteX13" fmla="*/ 283369 w 395288"/>
              <a:gd name="connsiteY13" fmla="*/ 1193006 h 1445419"/>
              <a:gd name="connsiteX14" fmla="*/ 271463 w 395288"/>
              <a:gd name="connsiteY14" fmla="*/ 1185862 h 1445419"/>
              <a:gd name="connsiteX15" fmla="*/ 257176 w 395288"/>
              <a:gd name="connsiteY15" fmla="*/ 1176337 h 1445419"/>
              <a:gd name="connsiteX16" fmla="*/ 250032 w 395288"/>
              <a:gd name="connsiteY16" fmla="*/ 1157287 h 1445419"/>
              <a:gd name="connsiteX17" fmla="*/ 240507 w 395288"/>
              <a:gd name="connsiteY17" fmla="*/ 1135856 h 1445419"/>
              <a:gd name="connsiteX18" fmla="*/ 223838 w 395288"/>
              <a:gd name="connsiteY18" fmla="*/ 1126331 h 1445419"/>
              <a:gd name="connsiteX19" fmla="*/ 211932 w 395288"/>
              <a:gd name="connsiteY19" fmla="*/ 1123950 h 1445419"/>
              <a:gd name="connsiteX20" fmla="*/ 192882 w 395288"/>
              <a:gd name="connsiteY20" fmla="*/ 1119187 h 1445419"/>
              <a:gd name="connsiteX21" fmla="*/ 183357 w 395288"/>
              <a:gd name="connsiteY21" fmla="*/ 1100137 h 1445419"/>
              <a:gd name="connsiteX22" fmla="*/ 171451 w 395288"/>
              <a:gd name="connsiteY22" fmla="*/ 1078706 h 1445419"/>
              <a:gd name="connsiteX23" fmla="*/ 150019 w 395288"/>
              <a:gd name="connsiteY23" fmla="*/ 1057275 h 1445419"/>
              <a:gd name="connsiteX24" fmla="*/ 123826 w 395288"/>
              <a:gd name="connsiteY24" fmla="*/ 1033462 h 1445419"/>
              <a:gd name="connsiteX25" fmla="*/ 85726 w 395288"/>
              <a:gd name="connsiteY25" fmla="*/ 995362 h 1445419"/>
              <a:gd name="connsiteX26" fmla="*/ 52388 w 395288"/>
              <a:gd name="connsiteY26" fmla="*/ 947737 h 1445419"/>
              <a:gd name="connsiteX27" fmla="*/ 21432 w 395288"/>
              <a:gd name="connsiteY27" fmla="*/ 919162 h 1445419"/>
              <a:gd name="connsiteX28" fmla="*/ 7144 w 395288"/>
              <a:gd name="connsiteY28" fmla="*/ 876300 h 1445419"/>
              <a:gd name="connsiteX29" fmla="*/ 4763 w 395288"/>
              <a:gd name="connsiteY29" fmla="*/ 859631 h 1445419"/>
              <a:gd name="connsiteX30" fmla="*/ 11907 w 395288"/>
              <a:gd name="connsiteY30" fmla="*/ 835819 h 1445419"/>
              <a:gd name="connsiteX31" fmla="*/ 23813 w 395288"/>
              <a:gd name="connsiteY31" fmla="*/ 807244 h 1445419"/>
              <a:gd name="connsiteX32" fmla="*/ 42863 w 395288"/>
              <a:gd name="connsiteY32" fmla="*/ 790575 h 1445419"/>
              <a:gd name="connsiteX33" fmla="*/ 54769 w 395288"/>
              <a:gd name="connsiteY33" fmla="*/ 766762 h 1445419"/>
              <a:gd name="connsiteX34" fmla="*/ 64294 w 395288"/>
              <a:gd name="connsiteY34" fmla="*/ 733425 h 1445419"/>
              <a:gd name="connsiteX35" fmla="*/ 66676 w 395288"/>
              <a:gd name="connsiteY35" fmla="*/ 711994 h 1445419"/>
              <a:gd name="connsiteX36" fmla="*/ 83344 w 395288"/>
              <a:gd name="connsiteY36" fmla="*/ 685800 h 1445419"/>
              <a:gd name="connsiteX37" fmla="*/ 85726 w 395288"/>
              <a:gd name="connsiteY37" fmla="*/ 652462 h 1445419"/>
              <a:gd name="connsiteX38" fmla="*/ 76201 w 395288"/>
              <a:gd name="connsiteY38" fmla="*/ 623887 h 1445419"/>
              <a:gd name="connsiteX39" fmla="*/ 80963 w 395288"/>
              <a:gd name="connsiteY39" fmla="*/ 592931 h 1445419"/>
              <a:gd name="connsiteX40" fmla="*/ 71438 w 395288"/>
              <a:gd name="connsiteY40" fmla="*/ 559594 h 1445419"/>
              <a:gd name="connsiteX41" fmla="*/ 66676 w 395288"/>
              <a:gd name="connsiteY41" fmla="*/ 523875 h 1445419"/>
              <a:gd name="connsiteX42" fmla="*/ 66676 w 395288"/>
              <a:gd name="connsiteY42" fmla="*/ 483394 h 1445419"/>
              <a:gd name="connsiteX43" fmla="*/ 66676 w 395288"/>
              <a:gd name="connsiteY43" fmla="*/ 457200 h 1445419"/>
              <a:gd name="connsiteX44" fmla="*/ 71438 w 395288"/>
              <a:gd name="connsiteY44" fmla="*/ 423862 h 1445419"/>
              <a:gd name="connsiteX45" fmla="*/ 64294 w 395288"/>
              <a:gd name="connsiteY45" fmla="*/ 390525 h 1445419"/>
              <a:gd name="connsiteX46" fmla="*/ 76201 w 395288"/>
              <a:gd name="connsiteY46" fmla="*/ 285750 h 1445419"/>
              <a:gd name="connsiteX47" fmla="*/ 69057 w 395288"/>
              <a:gd name="connsiteY47" fmla="*/ 228600 h 1445419"/>
              <a:gd name="connsiteX48" fmla="*/ 57151 w 395288"/>
              <a:gd name="connsiteY48" fmla="*/ 157162 h 1445419"/>
              <a:gd name="connsiteX49" fmla="*/ 57151 w 395288"/>
              <a:gd name="connsiteY49" fmla="*/ 83343 h 1445419"/>
              <a:gd name="connsiteX50" fmla="*/ 0 w 395288"/>
              <a:gd name="connsiteY50" fmla="*/ 0 h 1445419"/>
              <a:gd name="connsiteX0" fmla="*/ 395288 w 395288"/>
              <a:gd name="connsiteY0" fmla="*/ 1445419 h 1445419"/>
              <a:gd name="connsiteX1" fmla="*/ 333376 w 395288"/>
              <a:gd name="connsiteY1" fmla="*/ 1404937 h 1445419"/>
              <a:gd name="connsiteX2" fmla="*/ 311944 w 395288"/>
              <a:gd name="connsiteY2" fmla="*/ 1390650 h 1445419"/>
              <a:gd name="connsiteX3" fmla="*/ 309563 w 395288"/>
              <a:gd name="connsiteY3" fmla="*/ 1369219 h 1445419"/>
              <a:gd name="connsiteX4" fmla="*/ 319088 w 395288"/>
              <a:gd name="connsiteY4" fmla="*/ 1357312 h 1445419"/>
              <a:gd name="connsiteX5" fmla="*/ 330994 w 395288"/>
              <a:gd name="connsiteY5" fmla="*/ 1335881 h 1445419"/>
              <a:gd name="connsiteX6" fmla="*/ 321469 w 395288"/>
              <a:gd name="connsiteY6" fmla="*/ 1321594 h 1445419"/>
              <a:gd name="connsiteX7" fmla="*/ 314326 w 395288"/>
              <a:gd name="connsiteY7" fmla="*/ 1302544 h 1445419"/>
              <a:gd name="connsiteX8" fmla="*/ 314326 w 395288"/>
              <a:gd name="connsiteY8" fmla="*/ 1278731 h 1445419"/>
              <a:gd name="connsiteX9" fmla="*/ 316707 w 395288"/>
              <a:gd name="connsiteY9" fmla="*/ 1266825 h 1445419"/>
              <a:gd name="connsiteX10" fmla="*/ 302419 w 395288"/>
              <a:gd name="connsiteY10" fmla="*/ 1254919 h 1445419"/>
              <a:gd name="connsiteX11" fmla="*/ 302419 w 395288"/>
              <a:gd name="connsiteY11" fmla="*/ 1231106 h 1445419"/>
              <a:gd name="connsiteX12" fmla="*/ 285751 w 395288"/>
              <a:gd name="connsiteY12" fmla="*/ 1214437 h 1445419"/>
              <a:gd name="connsiteX13" fmla="*/ 283369 w 395288"/>
              <a:gd name="connsiteY13" fmla="*/ 1193006 h 1445419"/>
              <a:gd name="connsiteX14" fmla="*/ 271463 w 395288"/>
              <a:gd name="connsiteY14" fmla="*/ 1185862 h 1445419"/>
              <a:gd name="connsiteX15" fmla="*/ 257176 w 395288"/>
              <a:gd name="connsiteY15" fmla="*/ 1176337 h 1445419"/>
              <a:gd name="connsiteX16" fmla="*/ 250032 w 395288"/>
              <a:gd name="connsiteY16" fmla="*/ 1157287 h 1445419"/>
              <a:gd name="connsiteX17" fmla="*/ 240507 w 395288"/>
              <a:gd name="connsiteY17" fmla="*/ 1135856 h 1445419"/>
              <a:gd name="connsiteX18" fmla="*/ 223838 w 395288"/>
              <a:gd name="connsiteY18" fmla="*/ 1126331 h 1445419"/>
              <a:gd name="connsiteX19" fmla="*/ 211932 w 395288"/>
              <a:gd name="connsiteY19" fmla="*/ 1123950 h 1445419"/>
              <a:gd name="connsiteX20" fmla="*/ 192882 w 395288"/>
              <a:gd name="connsiteY20" fmla="*/ 1119187 h 1445419"/>
              <a:gd name="connsiteX21" fmla="*/ 183357 w 395288"/>
              <a:gd name="connsiteY21" fmla="*/ 1100137 h 1445419"/>
              <a:gd name="connsiteX22" fmla="*/ 171451 w 395288"/>
              <a:gd name="connsiteY22" fmla="*/ 1078706 h 1445419"/>
              <a:gd name="connsiteX23" fmla="*/ 150019 w 395288"/>
              <a:gd name="connsiteY23" fmla="*/ 1057275 h 1445419"/>
              <a:gd name="connsiteX24" fmla="*/ 123826 w 395288"/>
              <a:gd name="connsiteY24" fmla="*/ 1033462 h 1445419"/>
              <a:gd name="connsiteX25" fmla="*/ 85726 w 395288"/>
              <a:gd name="connsiteY25" fmla="*/ 995362 h 1445419"/>
              <a:gd name="connsiteX26" fmla="*/ 52388 w 395288"/>
              <a:gd name="connsiteY26" fmla="*/ 947737 h 1445419"/>
              <a:gd name="connsiteX27" fmla="*/ 21432 w 395288"/>
              <a:gd name="connsiteY27" fmla="*/ 919162 h 1445419"/>
              <a:gd name="connsiteX28" fmla="*/ 7144 w 395288"/>
              <a:gd name="connsiteY28" fmla="*/ 876300 h 1445419"/>
              <a:gd name="connsiteX29" fmla="*/ 4763 w 395288"/>
              <a:gd name="connsiteY29" fmla="*/ 859631 h 1445419"/>
              <a:gd name="connsiteX30" fmla="*/ 11907 w 395288"/>
              <a:gd name="connsiteY30" fmla="*/ 835819 h 1445419"/>
              <a:gd name="connsiteX31" fmla="*/ 23813 w 395288"/>
              <a:gd name="connsiteY31" fmla="*/ 807244 h 1445419"/>
              <a:gd name="connsiteX32" fmla="*/ 42863 w 395288"/>
              <a:gd name="connsiteY32" fmla="*/ 790575 h 1445419"/>
              <a:gd name="connsiteX33" fmla="*/ 54769 w 395288"/>
              <a:gd name="connsiteY33" fmla="*/ 766762 h 1445419"/>
              <a:gd name="connsiteX34" fmla="*/ 64294 w 395288"/>
              <a:gd name="connsiteY34" fmla="*/ 733425 h 1445419"/>
              <a:gd name="connsiteX35" fmla="*/ 66676 w 395288"/>
              <a:gd name="connsiteY35" fmla="*/ 711994 h 1445419"/>
              <a:gd name="connsiteX36" fmla="*/ 83344 w 395288"/>
              <a:gd name="connsiteY36" fmla="*/ 685800 h 1445419"/>
              <a:gd name="connsiteX37" fmla="*/ 85726 w 395288"/>
              <a:gd name="connsiteY37" fmla="*/ 652462 h 1445419"/>
              <a:gd name="connsiteX38" fmla="*/ 76201 w 395288"/>
              <a:gd name="connsiteY38" fmla="*/ 623887 h 1445419"/>
              <a:gd name="connsiteX39" fmla="*/ 80963 w 395288"/>
              <a:gd name="connsiteY39" fmla="*/ 592931 h 1445419"/>
              <a:gd name="connsiteX40" fmla="*/ 71438 w 395288"/>
              <a:gd name="connsiteY40" fmla="*/ 559594 h 1445419"/>
              <a:gd name="connsiteX41" fmla="*/ 66676 w 395288"/>
              <a:gd name="connsiteY41" fmla="*/ 523875 h 1445419"/>
              <a:gd name="connsiteX42" fmla="*/ 66676 w 395288"/>
              <a:gd name="connsiteY42" fmla="*/ 483394 h 1445419"/>
              <a:gd name="connsiteX43" fmla="*/ 66676 w 395288"/>
              <a:gd name="connsiteY43" fmla="*/ 457200 h 1445419"/>
              <a:gd name="connsiteX44" fmla="*/ 71438 w 395288"/>
              <a:gd name="connsiteY44" fmla="*/ 423862 h 1445419"/>
              <a:gd name="connsiteX45" fmla="*/ 64294 w 395288"/>
              <a:gd name="connsiteY45" fmla="*/ 390525 h 1445419"/>
              <a:gd name="connsiteX46" fmla="*/ 76201 w 395288"/>
              <a:gd name="connsiteY46" fmla="*/ 285750 h 1445419"/>
              <a:gd name="connsiteX47" fmla="*/ 78582 w 395288"/>
              <a:gd name="connsiteY47" fmla="*/ 202406 h 1445419"/>
              <a:gd name="connsiteX48" fmla="*/ 57151 w 395288"/>
              <a:gd name="connsiteY48" fmla="*/ 157162 h 1445419"/>
              <a:gd name="connsiteX49" fmla="*/ 57151 w 395288"/>
              <a:gd name="connsiteY49" fmla="*/ 83343 h 1445419"/>
              <a:gd name="connsiteX50" fmla="*/ 0 w 395288"/>
              <a:gd name="connsiteY50" fmla="*/ 0 h 1445419"/>
              <a:gd name="connsiteX0" fmla="*/ 395288 w 395288"/>
              <a:gd name="connsiteY0" fmla="*/ 1445419 h 1445419"/>
              <a:gd name="connsiteX1" fmla="*/ 333376 w 395288"/>
              <a:gd name="connsiteY1" fmla="*/ 1404937 h 1445419"/>
              <a:gd name="connsiteX2" fmla="*/ 311944 w 395288"/>
              <a:gd name="connsiteY2" fmla="*/ 1390650 h 1445419"/>
              <a:gd name="connsiteX3" fmla="*/ 309563 w 395288"/>
              <a:gd name="connsiteY3" fmla="*/ 1369219 h 1445419"/>
              <a:gd name="connsiteX4" fmla="*/ 319088 w 395288"/>
              <a:gd name="connsiteY4" fmla="*/ 1357312 h 1445419"/>
              <a:gd name="connsiteX5" fmla="*/ 330994 w 395288"/>
              <a:gd name="connsiteY5" fmla="*/ 1335881 h 1445419"/>
              <a:gd name="connsiteX6" fmla="*/ 321469 w 395288"/>
              <a:gd name="connsiteY6" fmla="*/ 1321594 h 1445419"/>
              <a:gd name="connsiteX7" fmla="*/ 314326 w 395288"/>
              <a:gd name="connsiteY7" fmla="*/ 1302544 h 1445419"/>
              <a:gd name="connsiteX8" fmla="*/ 314326 w 395288"/>
              <a:gd name="connsiteY8" fmla="*/ 1278731 h 1445419"/>
              <a:gd name="connsiteX9" fmla="*/ 316707 w 395288"/>
              <a:gd name="connsiteY9" fmla="*/ 1266825 h 1445419"/>
              <a:gd name="connsiteX10" fmla="*/ 302419 w 395288"/>
              <a:gd name="connsiteY10" fmla="*/ 1254919 h 1445419"/>
              <a:gd name="connsiteX11" fmla="*/ 302419 w 395288"/>
              <a:gd name="connsiteY11" fmla="*/ 1231106 h 1445419"/>
              <a:gd name="connsiteX12" fmla="*/ 285751 w 395288"/>
              <a:gd name="connsiteY12" fmla="*/ 1214437 h 1445419"/>
              <a:gd name="connsiteX13" fmla="*/ 283369 w 395288"/>
              <a:gd name="connsiteY13" fmla="*/ 1193006 h 1445419"/>
              <a:gd name="connsiteX14" fmla="*/ 271463 w 395288"/>
              <a:gd name="connsiteY14" fmla="*/ 1185862 h 1445419"/>
              <a:gd name="connsiteX15" fmla="*/ 257176 w 395288"/>
              <a:gd name="connsiteY15" fmla="*/ 1176337 h 1445419"/>
              <a:gd name="connsiteX16" fmla="*/ 250032 w 395288"/>
              <a:gd name="connsiteY16" fmla="*/ 1157287 h 1445419"/>
              <a:gd name="connsiteX17" fmla="*/ 240507 w 395288"/>
              <a:gd name="connsiteY17" fmla="*/ 1135856 h 1445419"/>
              <a:gd name="connsiteX18" fmla="*/ 223838 w 395288"/>
              <a:gd name="connsiteY18" fmla="*/ 1126331 h 1445419"/>
              <a:gd name="connsiteX19" fmla="*/ 211932 w 395288"/>
              <a:gd name="connsiteY19" fmla="*/ 1123950 h 1445419"/>
              <a:gd name="connsiteX20" fmla="*/ 192882 w 395288"/>
              <a:gd name="connsiteY20" fmla="*/ 1119187 h 1445419"/>
              <a:gd name="connsiteX21" fmla="*/ 183357 w 395288"/>
              <a:gd name="connsiteY21" fmla="*/ 1100137 h 1445419"/>
              <a:gd name="connsiteX22" fmla="*/ 171451 w 395288"/>
              <a:gd name="connsiteY22" fmla="*/ 1078706 h 1445419"/>
              <a:gd name="connsiteX23" fmla="*/ 150019 w 395288"/>
              <a:gd name="connsiteY23" fmla="*/ 1057275 h 1445419"/>
              <a:gd name="connsiteX24" fmla="*/ 123826 w 395288"/>
              <a:gd name="connsiteY24" fmla="*/ 1033462 h 1445419"/>
              <a:gd name="connsiteX25" fmla="*/ 85726 w 395288"/>
              <a:gd name="connsiteY25" fmla="*/ 995362 h 1445419"/>
              <a:gd name="connsiteX26" fmla="*/ 52388 w 395288"/>
              <a:gd name="connsiteY26" fmla="*/ 947737 h 1445419"/>
              <a:gd name="connsiteX27" fmla="*/ 21432 w 395288"/>
              <a:gd name="connsiteY27" fmla="*/ 919162 h 1445419"/>
              <a:gd name="connsiteX28" fmla="*/ 7144 w 395288"/>
              <a:gd name="connsiteY28" fmla="*/ 876300 h 1445419"/>
              <a:gd name="connsiteX29" fmla="*/ 4763 w 395288"/>
              <a:gd name="connsiteY29" fmla="*/ 859631 h 1445419"/>
              <a:gd name="connsiteX30" fmla="*/ 11907 w 395288"/>
              <a:gd name="connsiteY30" fmla="*/ 835819 h 1445419"/>
              <a:gd name="connsiteX31" fmla="*/ 23813 w 395288"/>
              <a:gd name="connsiteY31" fmla="*/ 807244 h 1445419"/>
              <a:gd name="connsiteX32" fmla="*/ 42863 w 395288"/>
              <a:gd name="connsiteY32" fmla="*/ 790575 h 1445419"/>
              <a:gd name="connsiteX33" fmla="*/ 54769 w 395288"/>
              <a:gd name="connsiteY33" fmla="*/ 766762 h 1445419"/>
              <a:gd name="connsiteX34" fmla="*/ 64294 w 395288"/>
              <a:gd name="connsiteY34" fmla="*/ 733425 h 1445419"/>
              <a:gd name="connsiteX35" fmla="*/ 66676 w 395288"/>
              <a:gd name="connsiteY35" fmla="*/ 711994 h 1445419"/>
              <a:gd name="connsiteX36" fmla="*/ 83344 w 395288"/>
              <a:gd name="connsiteY36" fmla="*/ 685800 h 1445419"/>
              <a:gd name="connsiteX37" fmla="*/ 85726 w 395288"/>
              <a:gd name="connsiteY37" fmla="*/ 652462 h 1445419"/>
              <a:gd name="connsiteX38" fmla="*/ 76201 w 395288"/>
              <a:gd name="connsiteY38" fmla="*/ 623887 h 1445419"/>
              <a:gd name="connsiteX39" fmla="*/ 80963 w 395288"/>
              <a:gd name="connsiteY39" fmla="*/ 592931 h 1445419"/>
              <a:gd name="connsiteX40" fmla="*/ 71438 w 395288"/>
              <a:gd name="connsiteY40" fmla="*/ 559594 h 1445419"/>
              <a:gd name="connsiteX41" fmla="*/ 66676 w 395288"/>
              <a:gd name="connsiteY41" fmla="*/ 523875 h 1445419"/>
              <a:gd name="connsiteX42" fmla="*/ 66676 w 395288"/>
              <a:gd name="connsiteY42" fmla="*/ 483394 h 1445419"/>
              <a:gd name="connsiteX43" fmla="*/ 66676 w 395288"/>
              <a:gd name="connsiteY43" fmla="*/ 457200 h 1445419"/>
              <a:gd name="connsiteX44" fmla="*/ 71438 w 395288"/>
              <a:gd name="connsiteY44" fmla="*/ 423862 h 1445419"/>
              <a:gd name="connsiteX45" fmla="*/ 64294 w 395288"/>
              <a:gd name="connsiteY45" fmla="*/ 390525 h 1445419"/>
              <a:gd name="connsiteX46" fmla="*/ 76201 w 395288"/>
              <a:gd name="connsiteY46" fmla="*/ 285750 h 1445419"/>
              <a:gd name="connsiteX47" fmla="*/ 76201 w 395288"/>
              <a:gd name="connsiteY47" fmla="*/ 247650 h 1445419"/>
              <a:gd name="connsiteX48" fmla="*/ 78582 w 395288"/>
              <a:gd name="connsiteY48" fmla="*/ 202406 h 1445419"/>
              <a:gd name="connsiteX49" fmla="*/ 57151 w 395288"/>
              <a:gd name="connsiteY49" fmla="*/ 157162 h 1445419"/>
              <a:gd name="connsiteX50" fmla="*/ 57151 w 395288"/>
              <a:gd name="connsiteY50" fmla="*/ 83343 h 1445419"/>
              <a:gd name="connsiteX51" fmla="*/ 0 w 395288"/>
              <a:gd name="connsiteY51" fmla="*/ 0 h 1445419"/>
              <a:gd name="connsiteX0" fmla="*/ 395288 w 395288"/>
              <a:gd name="connsiteY0" fmla="*/ 1445419 h 1445419"/>
              <a:gd name="connsiteX1" fmla="*/ 333376 w 395288"/>
              <a:gd name="connsiteY1" fmla="*/ 1404937 h 1445419"/>
              <a:gd name="connsiteX2" fmla="*/ 311944 w 395288"/>
              <a:gd name="connsiteY2" fmla="*/ 1390650 h 1445419"/>
              <a:gd name="connsiteX3" fmla="*/ 309563 w 395288"/>
              <a:gd name="connsiteY3" fmla="*/ 1369219 h 1445419"/>
              <a:gd name="connsiteX4" fmla="*/ 319088 w 395288"/>
              <a:gd name="connsiteY4" fmla="*/ 1357312 h 1445419"/>
              <a:gd name="connsiteX5" fmla="*/ 330994 w 395288"/>
              <a:gd name="connsiteY5" fmla="*/ 1335881 h 1445419"/>
              <a:gd name="connsiteX6" fmla="*/ 321469 w 395288"/>
              <a:gd name="connsiteY6" fmla="*/ 1321594 h 1445419"/>
              <a:gd name="connsiteX7" fmla="*/ 314326 w 395288"/>
              <a:gd name="connsiteY7" fmla="*/ 1302544 h 1445419"/>
              <a:gd name="connsiteX8" fmla="*/ 314326 w 395288"/>
              <a:gd name="connsiteY8" fmla="*/ 1278731 h 1445419"/>
              <a:gd name="connsiteX9" fmla="*/ 316707 w 395288"/>
              <a:gd name="connsiteY9" fmla="*/ 1266825 h 1445419"/>
              <a:gd name="connsiteX10" fmla="*/ 302419 w 395288"/>
              <a:gd name="connsiteY10" fmla="*/ 1254919 h 1445419"/>
              <a:gd name="connsiteX11" fmla="*/ 302419 w 395288"/>
              <a:gd name="connsiteY11" fmla="*/ 1231106 h 1445419"/>
              <a:gd name="connsiteX12" fmla="*/ 285751 w 395288"/>
              <a:gd name="connsiteY12" fmla="*/ 1214437 h 1445419"/>
              <a:gd name="connsiteX13" fmla="*/ 283369 w 395288"/>
              <a:gd name="connsiteY13" fmla="*/ 1193006 h 1445419"/>
              <a:gd name="connsiteX14" fmla="*/ 271463 w 395288"/>
              <a:gd name="connsiteY14" fmla="*/ 1185862 h 1445419"/>
              <a:gd name="connsiteX15" fmla="*/ 257176 w 395288"/>
              <a:gd name="connsiteY15" fmla="*/ 1176337 h 1445419"/>
              <a:gd name="connsiteX16" fmla="*/ 250032 w 395288"/>
              <a:gd name="connsiteY16" fmla="*/ 1157287 h 1445419"/>
              <a:gd name="connsiteX17" fmla="*/ 240507 w 395288"/>
              <a:gd name="connsiteY17" fmla="*/ 1135856 h 1445419"/>
              <a:gd name="connsiteX18" fmla="*/ 223838 w 395288"/>
              <a:gd name="connsiteY18" fmla="*/ 1126331 h 1445419"/>
              <a:gd name="connsiteX19" fmla="*/ 211932 w 395288"/>
              <a:gd name="connsiteY19" fmla="*/ 1123950 h 1445419"/>
              <a:gd name="connsiteX20" fmla="*/ 192882 w 395288"/>
              <a:gd name="connsiteY20" fmla="*/ 1119187 h 1445419"/>
              <a:gd name="connsiteX21" fmla="*/ 183357 w 395288"/>
              <a:gd name="connsiteY21" fmla="*/ 1100137 h 1445419"/>
              <a:gd name="connsiteX22" fmla="*/ 171451 w 395288"/>
              <a:gd name="connsiteY22" fmla="*/ 1078706 h 1445419"/>
              <a:gd name="connsiteX23" fmla="*/ 150019 w 395288"/>
              <a:gd name="connsiteY23" fmla="*/ 1057275 h 1445419"/>
              <a:gd name="connsiteX24" fmla="*/ 123826 w 395288"/>
              <a:gd name="connsiteY24" fmla="*/ 1033462 h 1445419"/>
              <a:gd name="connsiteX25" fmla="*/ 85726 w 395288"/>
              <a:gd name="connsiteY25" fmla="*/ 995362 h 1445419"/>
              <a:gd name="connsiteX26" fmla="*/ 52388 w 395288"/>
              <a:gd name="connsiteY26" fmla="*/ 947737 h 1445419"/>
              <a:gd name="connsiteX27" fmla="*/ 21432 w 395288"/>
              <a:gd name="connsiteY27" fmla="*/ 919162 h 1445419"/>
              <a:gd name="connsiteX28" fmla="*/ 7144 w 395288"/>
              <a:gd name="connsiteY28" fmla="*/ 876300 h 1445419"/>
              <a:gd name="connsiteX29" fmla="*/ 4763 w 395288"/>
              <a:gd name="connsiteY29" fmla="*/ 859631 h 1445419"/>
              <a:gd name="connsiteX30" fmla="*/ 11907 w 395288"/>
              <a:gd name="connsiteY30" fmla="*/ 835819 h 1445419"/>
              <a:gd name="connsiteX31" fmla="*/ 23813 w 395288"/>
              <a:gd name="connsiteY31" fmla="*/ 807244 h 1445419"/>
              <a:gd name="connsiteX32" fmla="*/ 42863 w 395288"/>
              <a:gd name="connsiteY32" fmla="*/ 790575 h 1445419"/>
              <a:gd name="connsiteX33" fmla="*/ 54769 w 395288"/>
              <a:gd name="connsiteY33" fmla="*/ 766762 h 1445419"/>
              <a:gd name="connsiteX34" fmla="*/ 64294 w 395288"/>
              <a:gd name="connsiteY34" fmla="*/ 733425 h 1445419"/>
              <a:gd name="connsiteX35" fmla="*/ 66676 w 395288"/>
              <a:gd name="connsiteY35" fmla="*/ 711994 h 1445419"/>
              <a:gd name="connsiteX36" fmla="*/ 83344 w 395288"/>
              <a:gd name="connsiteY36" fmla="*/ 685800 h 1445419"/>
              <a:gd name="connsiteX37" fmla="*/ 85726 w 395288"/>
              <a:gd name="connsiteY37" fmla="*/ 652462 h 1445419"/>
              <a:gd name="connsiteX38" fmla="*/ 76201 w 395288"/>
              <a:gd name="connsiteY38" fmla="*/ 623887 h 1445419"/>
              <a:gd name="connsiteX39" fmla="*/ 80963 w 395288"/>
              <a:gd name="connsiteY39" fmla="*/ 592931 h 1445419"/>
              <a:gd name="connsiteX40" fmla="*/ 71438 w 395288"/>
              <a:gd name="connsiteY40" fmla="*/ 559594 h 1445419"/>
              <a:gd name="connsiteX41" fmla="*/ 66676 w 395288"/>
              <a:gd name="connsiteY41" fmla="*/ 523875 h 1445419"/>
              <a:gd name="connsiteX42" fmla="*/ 66676 w 395288"/>
              <a:gd name="connsiteY42" fmla="*/ 483394 h 1445419"/>
              <a:gd name="connsiteX43" fmla="*/ 66676 w 395288"/>
              <a:gd name="connsiteY43" fmla="*/ 457200 h 1445419"/>
              <a:gd name="connsiteX44" fmla="*/ 71438 w 395288"/>
              <a:gd name="connsiteY44" fmla="*/ 423862 h 1445419"/>
              <a:gd name="connsiteX45" fmla="*/ 64294 w 395288"/>
              <a:gd name="connsiteY45" fmla="*/ 390525 h 1445419"/>
              <a:gd name="connsiteX46" fmla="*/ 76201 w 395288"/>
              <a:gd name="connsiteY46" fmla="*/ 285750 h 1445419"/>
              <a:gd name="connsiteX47" fmla="*/ 64295 w 395288"/>
              <a:gd name="connsiteY47" fmla="*/ 245269 h 1445419"/>
              <a:gd name="connsiteX48" fmla="*/ 78582 w 395288"/>
              <a:gd name="connsiteY48" fmla="*/ 202406 h 1445419"/>
              <a:gd name="connsiteX49" fmla="*/ 57151 w 395288"/>
              <a:gd name="connsiteY49" fmla="*/ 157162 h 1445419"/>
              <a:gd name="connsiteX50" fmla="*/ 57151 w 395288"/>
              <a:gd name="connsiteY50" fmla="*/ 83343 h 1445419"/>
              <a:gd name="connsiteX51" fmla="*/ 0 w 395288"/>
              <a:gd name="connsiteY51" fmla="*/ 0 h 1445419"/>
              <a:gd name="connsiteX0" fmla="*/ 395288 w 395288"/>
              <a:gd name="connsiteY0" fmla="*/ 1445419 h 1445419"/>
              <a:gd name="connsiteX1" fmla="*/ 333376 w 395288"/>
              <a:gd name="connsiteY1" fmla="*/ 1404937 h 1445419"/>
              <a:gd name="connsiteX2" fmla="*/ 311944 w 395288"/>
              <a:gd name="connsiteY2" fmla="*/ 1390650 h 1445419"/>
              <a:gd name="connsiteX3" fmla="*/ 309563 w 395288"/>
              <a:gd name="connsiteY3" fmla="*/ 1369219 h 1445419"/>
              <a:gd name="connsiteX4" fmla="*/ 319088 w 395288"/>
              <a:gd name="connsiteY4" fmla="*/ 1357312 h 1445419"/>
              <a:gd name="connsiteX5" fmla="*/ 330994 w 395288"/>
              <a:gd name="connsiteY5" fmla="*/ 1335881 h 1445419"/>
              <a:gd name="connsiteX6" fmla="*/ 321469 w 395288"/>
              <a:gd name="connsiteY6" fmla="*/ 1321594 h 1445419"/>
              <a:gd name="connsiteX7" fmla="*/ 314326 w 395288"/>
              <a:gd name="connsiteY7" fmla="*/ 1302544 h 1445419"/>
              <a:gd name="connsiteX8" fmla="*/ 314326 w 395288"/>
              <a:gd name="connsiteY8" fmla="*/ 1278731 h 1445419"/>
              <a:gd name="connsiteX9" fmla="*/ 316707 w 395288"/>
              <a:gd name="connsiteY9" fmla="*/ 1266825 h 1445419"/>
              <a:gd name="connsiteX10" fmla="*/ 302419 w 395288"/>
              <a:gd name="connsiteY10" fmla="*/ 1254919 h 1445419"/>
              <a:gd name="connsiteX11" fmla="*/ 302419 w 395288"/>
              <a:gd name="connsiteY11" fmla="*/ 1231106 h 1445419"/>
              <a:gd name="connsiteX12" fmla="*/ 285751 w 395288"/>
              <a:gd name="connsiteY12" fmla="*/ 1214437 h 1445419"/>
              <a:gd name="connsiteX13" fmla="*/ 283369 w 395288"/>
              <a:gd name="connsiteY13" fmla="*/ 1193006 h 1445419"/>
              <a:gd name="connsiteX14" fmla="*/ 271463 w 395288"/>
              <a:gd name="connsiteY14" fmla="*/ 1185862 h 1445419"/>
              <a:gd name="connsiteX15" fmla="*/ 257176 w 395288"/>
              <a:gd name="connsiteY15" fmla="*/ 1176337 h 1445419"/>
              <a:gd name="connsiteX16" fmla="*/ 250032 w 395288"/>
              <a:gd name="connsiteY16" fmla="*/ 1157287 h 1445419"/>
              <a:gd name="connsiteX17" fmla="*/ 240507 w 395288"/>
              <a:gd name="connsiteY17" fmla="*/ 1135856 h 1445419"/>
              <a:gd name="connsiteX18" fmla="*/ 223838 w 395288"/>
              <a:gd name="connsiteY18" fmla="*/ 1126331 h 1445419"/>
              <a:gd name="connsiteX19" fmla="*/ 211932 w 395288"/>
              <a:gd name="connsiteY19" fmla="*/ 1123950 h 1445419"/>
              <a:gd name="connsiteX20" fmla="*/ 192882 w 395288"/>
              <a:gd name="connsiteY20" fmla="*/ 1119187 h 1445419"/>
              <a:gd name="connsiteX21" fmla="*/ 183357 w 395288"/>
              <a:gd name="connsiteY21" fmla="*/ 1100137 h 1445419"/>
              <a:gd name="connsiteX22" fmla="*/ 171451 w 395288"/>
              <a:gd name="connsiteY22" fmla="*/ 1078706 h 1445419"/>
              <a:gd name="connsiteX23" fmla="*/ 150019 w 395288"/>
              <a:gd name="connsiteY23" fmla="*/ 1057275 h 1445419"/>
              <a:gd name="connsiteX24" fmla="*/ 123826 w 395288"/>
              <a:gd name="connsiteY24" fmla="*/ 1033462 h 1445419"/>
              <a:gd name="connsiteX25" fmla="*/ 85726 w 395288"/>
              <a:gd name="connsiteY25" fmla="*/ 995362 h 1445419"/>
              <a:gd name="connsiteX26" fmla="*/ 52388 w 395288"/>
              <a:gd name="connsiteY26" fmla="*/ 947737 h 1445419"/>
              <a:gd name="connsiteX27" fmla="*/ 21432 w 395288"/>
              <a:gd name="connsiteY27" fmla="*/ 919162 h 1445419"/>
              <a:gd name="connsiteX28" fmla="*/ 7144 w 395288"/>
              <a:gd name="connsiteY28" fmla="*/ 876300 h 1445419"/>
              <a:gd name="connsiteX29" fmla="*/ 4763 w 395288"/>
              <a:gd name="connsiteY29" fmla="*/ 859631 h 1445419"/>
              <a:gd name="connsiteX30" fmla="*/ 11907 w 395288"/>
              <a:gd name="connsiteY30" fmla="*/ 835819 h 1445419"/>
              <a:gd name="connsiteX31" fmla="*/ 23813 w 395288"/>
              <a:gd name="connsiteY31" fmla="*/ 807244 h 1445419"/>
              <a:gd name="connsiteX32" fmla="*/ 42863 w 395288"/>
              <a:gd name="connsiteY32" fmla="*/ 790575 h 1445419"/>
              <a:gd name="connsiteX33" fmla="*/ 54769 w 395288"/>
              <a:gd name="connsiteY33" fmla="*/ 766762 h 1445419"/>
              <a:gd name="connsiteX34" fmla="*/ 64294 w 395288"/>
              <a:gd name="connsiteY34" fmla="*/ 733425 h 1445419"/>
              <a:gd name="connsiteX35" fmla="*/ 66676 w 395288"/>
              <a:gd name="connsiteY35" fmla="*/ 711994 h 1445419"/>
              <a:gd name="connsiteX36" fmla="*/ 83344 w 395288"/>
              <a:gd name="connsiteY36" fmla="*/ 685800 h 1445419"/>
              <a:gd name="connsiteX37" fmla="*/ 85726 w 395288"/>
              <a:gd name="connsiteY37" fmla="*/ 652462 h 1445419"/>
              <a:gd name="connsiteX38" fmla="*/ 76201 w 395288"/>
              <a:gd name="connsiteY38" fmla="*/ 623887 h 1445419"/>
              <a:gd name="connsiteX39" fmla="*/ 80963 w 395288"/>
              <a:gd name="connsiteY39" fmla="*/ 592931 h 1445419"/>
              <a:gd name="connsiteX40" fmla="*/ 71438 w 395288"/>
              <a:gd name="connsiteY40" fmla="*/ 559594 h 1445419"/>
              <a:gd name="connsiteX41" fmla="*/ 66676 w 395288"/>
              <a:gd name="connsiteY41" fmla="*/ 523875 h 1445419"/>
              <a:gd name="connsiteX42" fmla="*/ 66676 w 395288"/>
              <a:gd name="connsiteY42" fmla="*/ 483394 h 1445419"/>
              <a:gd name="connsiteX43" fmla="*/ 66676 w 395288"/>
              <a:gd name="connsiteY43" fmla="*/ 457200 h 1445419"/>
              <a:gd name="connsiteX44" fmla="*/ 71438 w 395288"/>
              <a:gd name="connsiteY44" fmla="*/ 423862 h 1445419"/>
              <a:gd name="connsiteX45" fmla="*/ 64294 w 395288"/>
              <a:gd name="connsiteY45" fmla="*/ 390525 h 1445419"/>
              <a:gd name="connsiteX46" fmla="*/ 76201 w 395288"/>
              <a:gd name="connsiteY46" fmla="*/ 285750 h 1445419"/>
              <a:gd name="connsiteX47" fmla="*/ 64295 w 395288"/>
              <a:gd name="connsiteY47" fmla="*/ 245269 h 1445419"/>
              <a:gd name="connsiteX48" fmla="*/ 73819 w 395288"/>
              <a:gd name="connsiteY48" fmla="*/ 202406 h 1445419"/>
              <a:gd name="connsiteX49" fmla="*/ 57151 w 395288"/>
              <a:gd name="connsiteY49" fmla="*/ 157162 h 1445419"/>
              <a:gd name="connsiteX50" fmla="*/ 57151 w 395288"/>
              <a:gd name="connsiteY50" fmla="*/ 83343 h 1445419"/>
              <a:gd name="connsiteX51" fmla="*/ 0 w 395288"/>
              <a:gd name="connsiteY51" fmla="*/ 0 h 1445419"/>
              <a:gd name="connsiteX0" fmla="*/ 395288 w 395288"/>
              <a:gd name="connsiteY0" fmla="*/ 1445419 h 1445419"/>
              <a:gd name="connsiteX1" fmla="*/ 333376 w 395288"/>
              <a:gd name="connsiteY1" fmla="*/ 1404937 h 1445419"/>
              <a:gd name="connsiteX2" fmla="*/ 311944 w 395288"/>
              <a:gd name="connsiteY2" fmla="*/ 1390650 h 1445419"/>
              <a:gd name="connsiteX3" fmla="*/ 309563 w 395288"/>
              <a:gd name="connsiteY3" fmla="*/ 1369219 h 1445419"/>
              <a:gd name="connsiteX4" fmla="*/ 319088 w 395288"/>
              <a:gd name="connsiteY4" fmla="*/ 1357312 h 1445419"/>
              <a:gd name="connsiteX5" fmla="*/ 330994 w 395288"/>
              <a:gd name="connsiteY5" fmla="*/ 1335881 h 1445419"/>
              <a:gd name="connsiteX6" fmla="*/ 321469 w 395288"/>
              <a:gd name="connsiteY6" fmla="*/ 1321594 h 1445419"/>
              <a:gd name="connsiteX7" fmla="*/ 314326 w 395288"/>
              <a:gd name="connsiteY7" fmla="*/ 1302544 h 1445419"/>
              <a:gd name="connsiteX8" fmla="*/ 314326 w 395288"/>
              <a:gd name="connsiteY8" fmla="*/ 1278731 h 1445419"/>
              <a:gd name="connsiteX9" fmla="*/ 316707 w 395288"/>
              <a:gd name="connsiteY9" fmla="*/ 1266825 h 1445419"/>
              <a:gd name="connsiteX10" fmla="*/ 302419 w 395288"/>
              <a:gd name="connsiteY10" fmla="*/ 1254919 h 1445419"/>
              <a:gd name="connsiteX11" fmla="*/ 302419 w 395288"/>
              <a:gd name="connsiteY11" fmla="*/ 1231106 h 1445419"/>
              <a:gd name="connsiteX12" fmla="*/ 285751 w 395288"/>
              <a:gd name="connsiteY12" fmla="*/ 1214437 h 1445419"/>
              <a:gd name="connsiteX13" fmla="*/ 283369 w 395288"/>
              <a:gd name="connsiteY13" fmla="*/ 1193006 h 1445419"/>
              <a:gd name="connsiteX14" fmla="*/ 271463 w 395288"/>
              <a:gd name="connsiteY14" fmla="*/ 1185862 h 1445419"/>
              <a:gd name="connsiteX15" fmla="*/ 257176 w 395288"/>
              <a:gd name="connsiteY15" fmla="*/ 1176337 h 1445419"/>
              <a:gd name="connsiteX16" fmla="*/ 250032 w 395288"/>
              <a:gd name="connsiteY16" fmla="*/ 1157287 h 1445419"/>
              <a:gd name="connsiteX17" fmla="*/ 240507 w 395288"/>
              <a:gd name="connsiteY17" fmla="*/ 1135856 h 1445419"/>
              <a:gd name="connsiteX18" fmla="*/ 223838 w 395288"/>
              <a:gd name="connsiteY18" fmla="*/ 1126331 h 1445419"/>
              <a:gd name="connsiteX19" fmla="*/ 211932 w 395288"/>
              <a:gd name="connsiteY19" fmla="*/ 1123950 h 1445419"/>
              <a:gd name="connsiteX20" fmla="*/ 192882 w 395288"/>
              <a:gd name="connsiteY20" fmla="*/ 1119187 h 1445419"/>
              <a:gd name="connsiteX21" fmla="*/ 183357 w 395288"/>
              <a:gd name="connsiteY21" fmla="*/ 1100137 h 1445419"/>
              <a:gd name="connsiteX22" fmla="*/ 171451 w 395288"/>
              <a:gd name="connsiteY22" fmla="*/ 1078706 h 1445419"/>
              <a:gd name="connsiteX23" fmla="*/ 150019 w 395288"/>
              <a:gd name="connsiteY23" fmla="*/ 1057275 h 1445419"/>
              <a:gd name="connsiteX24" fmla="*/ 123826 w 395288"/>
              <a:gd name="connsiteY24" fmla="*/ 1033462 h 1445419"/>
              <a:gd name="connsiteX25" fmla="*/ 85726 w 395288"/>
              <a:gd name="connsiteY25" fmla="*/ 995362 h 1445419"/>
              <a:gd name="connsiteX26" fmla="*/ 52388 w 395288"/>
              <a:gd name="connsiteY26" fmla="*/ 947737 h 1445419"/>
              <a:gd name="connsiteX27" fmla="*/ 21432 w 395288"/>
              <a:gd name="connsiteY27" fmla="*/ 919162 h 1445419"/>
              <a:gd name="connsiteX28" fmla="*/ 7144 w 395288"/>
              <a:gd name="connsiteY28" fmla="*/ 876300 h 1445419"/>
              <a:gd name="connsiteX29" fmla="*/ 4763 w 395288"/>
              <a:gd name="connsiteY29" fmla="*/ 859631 h 1445419"/>
              <a:gd name="connsiteX30" fmla="*/ 11907 w 395288"/>
              <a:gd name="connsiteY30" fmla="*/ 835819 h 1445419"/>
              <a:gd name="connsiteX31" fmla="*/ 23813 w 395288"/>
              <a:gd name="connsiteY31" fmla="*/ 807244 h 1445419"/>
              <a:gd name="connsiteX32" fmla="*/ 42863 w 395288"/>
              <a:gd name="connsiteY32" fmla="*/ 790575 h 1445419"/>
              <a:gd name="connsiteX33" fmla="*/ 54769 w 395288"/>
              <a:gd name="connsiteY33" fmla="*/ 766762 h 1445419"/>
              <a:gd name="connsiteX34" fmla="*/ 64294 w 395288"/>
              <a:gd name="connsiteY34" fmla="*/ 733425 h 1445419"/>
              <a:gd name="connsiteX35" fmla="*/ 66676 w 395288"/>
              <a:gd name="connsiteY35" fmla="*/ 711994 h 1445419"/>
              <a:gd name="connsiteX36" fmla="*/ 83344 w 395288"/>
              <a:gd name="connsiteY36" fmla="*/ 685800 h 1445419"/>
              <a:gd name="connsiteX37" fmla="*/ 85726 w 395288"/>
              <a:gd name="connsiteY37" fmla="*/ 652462 h 1445419"/>
              <a:gd name="connsiteX38" fmla="*/ 76201 w 395288"/>
              <a:gd name="connsiteY38" fmla="*/ 623887 h 1445419"/>
              <a:gd name="connsiteX39" fmla="*/ 80963 w 395288"/>
              <a:gd name="connsiteY39" fmla="*/ 592931 h 1445419"/>
              <a:gd name="connsiteX40" fmla="*/ 71438 w 395288"/>
              <a:gd name="connsiteY40" fmla="*/ 559594 h 1445419"/>
              <a:gd name="connsiteX41" fmla="*/ 66676 w 395288"/>
              <a:gd name="connsiteY41" fmla="*/ 523875 h 1445419"/>
              <a:gd name="connsiteX42" fmla="*/ 66676 w 395288"/>
              <a:gd name="connsiteY42" fmla="*/ 483394 h 1445419"/>
              <a:gd name="connsiteX43" fmla="*/ 66676 w 395288"/>
              <a:gd name="connsiteY43" fmla="*/ 457200 h 1445419"/>
              <a:gd name="connsiteX44" fmla="*/ 71438 w 395288"/>
              <a:gd name="connsiteY44" fmla="*/ 423862 h 1445419"/>
              <a:gd name="connsiteX45" fmla="*/ 64294 w 395288"/>
              <a:gd name="connsiteY45" fmla="*/ 390525 h 1445419"/>
              <a:gd name="connsiteX46" fmla="*/ 71438 w 395288"/>
              <a:gd name="connsiteY46" fmla="*/ 335756 h 1445419"/>
              <a:gd name="connsiteX47" fmla="*/ 76201 w 395288"/>
              <a:gd name="connsiteY47" fmla="*/ 285750 h 1445419"/>
              <a:gd name="connsiteX48" fmla="*/ 64295 w 395288"/>
              <a:gd name="connsiteY48" fmla="*/ 245269 h 1445419"/>
              <a:gd name="connsiteX49" fmla="*/ 73819 w 395288"/>
              <a:gd name="connsiteY49" fmla="*/ 202406 h 1445419"/>
              <a:gd name="connsiteX50" fmla="*/ 57151 w 395288"/>
              <a:gd name="connsiteY50" fmla="*/ 157162 h 1445419"/>
              <a:gd name="connsiteX51" fmla="*/ 57151 w 395288"/>
              <a:gd name="connsiteY51" fmla="*/ 83343 h 1445419"/>
              <a:gd name="connsiteX52" fmla="*/ 0 w 395288"/>
              <a:gd name="connsiteY52" fmla="*/ 0 h 1445419"/>
              <a:gd name="connsiteX0" fmla="*/ 395288 w 395288"/>
              <a:gd name="connsiteY0" fmla="*/ 1445419 h 1445419"/>
              <a:gd name="connsiteX1" fmla="*/ 333376 w 395288"/>
              <a:gd name="connsiteY1" fmla="*/ 1404937 h 1445419"/>
              <a:gd name="connsiteX2" fmla="*/ 311944 w 395288"/>
              <a:gd name="connsiteY2" fmla="*/ 1390650 h 1445419"/>
              <a:gd name="connsiteX3" fmla="*/ 309563 w 395288"/>
              <a:gd name="connsiteY3" fmla="*/ 1369219 h 1445419"/>
              <a:gd name="connsiteX4" fmla="*/ 319088 w 395288"/>
              <a:gd name="connsiteY4" fmla="*/ 1357312 h 1445419"/>
              <a:gd name="connsiteX5" fmla="*/ 330994 w 395288"/>
              <a:gd name="connsiteY5" fmla="*/ 1335881 h 1445419"/>
              <a:gd name="connsiteX6" fmla="*/ 321469 w 395288"/>
              <a:gd name="connsiteY6" fmla="*/ 1321594 h 1445419"/>
              <a:gd name="connsiteX7" fmla="*/ 314326 w 395288"/>
              <a:gd name="connsiteY7" fmla="*/ 1302544 h 1445419"/>
              <a:gd name="connsiteX8" fmla="*/ 314326 w 395288"/>
              <a:gd name="connsiteY8" fmla="*/ 1278731 h 1445419"/>
              <a:gd name="connsiteX9" fmla="*/ 316707 w 395288"/>
              <a:gd name="connsiteY9" fmla="*/ 1266825 h 1445419"/>
              <a:gd name="connsiteX10" fmla="*/ 302419 w 395288"/>
              <a:gd name="connsiteY10" fmla="*/ 1254919 h 1445419"/>
              <a:gd name="connsiteX11" fmla="*/ 302419 w 395288"/>
              <a:gd name="connsiteY11" fmla="*/ 1231106 h 1445419"/>
              <a:gd name="connsiteX12" fmla="*/ 285751 w 395288"/>
              <a:gd name="connsiteY12" fmla="*/ 1214437 h 1445419"/>
              <a:gd name="connsiteX13" fmla="*/ 283369 w 395288"/>
              <a:gd name="connsiteY13" fmla="*/ 1193006 h 1445419"/>
              <a:gd name="connsiteX14" fmla="*/ 271463 w 395288"/>
              <a:gd name="connsiteY14" fmla="*/ 1185862 h 1445419"/>
              <a:gd name="connsiteX15" fmla="*/ 257176 w 395288"/>
              <a:gd name="connsiteY15" fmla="*/ 1176337 h 1445419"/>
              <a:gd name="connsiteX16" fmla="*/ 250032 w 395288"/>
              <a:gd name="connsiteY16" fmla="*/ 1157287 h 1445419"/>
              <a:gd name="connsiteX17" fmla="*/ 240507 w 395288"/>
              <a:gd name="connsiteY17" fmla="*/ 1135856 h 1445419"/>
              <a:gd name="connsiteX18" fmla="*/ 223838 w 395288"/>
              <a:gd name="connsiteY18" fmla="*/ 1126331 h 1445419"/>
              <a:gd name="connsiteX19" fmla="*/ 211932 w 395288"/>
              <a:gd name="connsiteY19" fmla="*/ 1123950 h 1445419"/>
              <a:gd name="connsiteX20" fmla="*/ 192882 w 395288"/>
              <a:gd name="connsiteY20" fmla="*/ 1119187 h 1445419"/>
              <a:gd name="connsiteX21" fmla="*/ 183357 w 395288"/>
              <a:gd name="connsiteY21" fmla="*/ 1100137 h 1445419"/>
              <a:gd name="connsiteX22" fmla="*/ 171451 w 395288"/>
              <a:gd name="connsiteY22" fmla="*/ 1078706 h 1445419"/>
              <a:gd name="connsiteX23" fmla="*/ 150019 w 395288"/>
              <a:gd name="connsiteY23" fmla="*/ 1057275 h 1445419"/>
              <a:gd name="connsiteX24" fmla="*/ 123826 w 395288"/>
              <a:gd name="connsiteY24" fmla="*/ 1033462 h 1445419"/>
              <a:gd name="connsiteX25" fmla="*/ 85726 w 395288"/>
              <a:gd name="connsiteY25" fmla="*/ 995362 h 1445419"/>
              <a:gd name="connsiteX26" fmla="*/ 52388 w 395288"/>
              <a:gd name="connsiteY26" fmla="*/ 947737 h 1445419"/>
              <a:gd name="connsiteX27" fmla="*/ 21432 w 395288"/>
              <a:gd name="connsiteY27" fmla="*/ 919162 h 1445419"/>
              <a:gd name="connsiteX28" fmla="*/ 7144 w 395288"/>
              <a:gd name="connsiteY28" fmla="*/ 876300 h 1445419"/>
              <a:gd name="connsiteX29" fmla="*/ 4763 w 395288"/>
              <a:gd name="connsiteY29" fmla="*/ 859631 h 1445419"/>
              <a:gd name="connsiteX30" fmla="*/ 11907 w 395288"/>
              <a:gd name="connsiteY30" fmla="*/ 835819 h 1445419"/>
              <a:gd name="connsiteX31" fmla="*/ 23813 w 395288"/>
              <a:gd name="connsiteY31" fmla="*/ 807244 h 1445419"/>
              <a:gd name="connsiteX32" fmla="*/ 42863 w 395288"/>
              <a:gd name="connsiteY32" fmla="*/ 790575 h 1445419"/>
              <a:gd name="connsiteX33" fmla="*/ 54769 w 395288"/>
              <a:gd name="connsiteY33" fmla="*/ 766762 h 1445419"/>
              <a:gd name="connsiteX34" fmla="*/ 64294 w 395288"/>
              <a:gd name="connsiteY34" fmla="*/ 733425 h 1445419"/>
              <a:gd name="connsiteX35" fmla="*/ 66676 w 395288"/>
              <a:gd name="connsiteY35" fmla="*/ 711994 h 1445419"/>
              <a:gd name="connsiteX36" fmla="*/ 83344 w 395288"/>
              <a:gd name="connsiteY36" fmla="*/ 685800 h 1445419"/>
              <a:gd name="connsiteX37" fmla="*/ 85726 w 395288"/>
              <a:gd name="connsiteY37" fmla="*/ 652462 h 1445419"/>
              <a:gd name="connsiteX38" fmla="*/ 76201 w 395288"/>
              <a:gd name="connsiteY38" fmla="*/ 623887 h 1445419"/>
              <a:gd name="connsiteX39" fmla="*/ 80963 w 395288"/>
              <a:gd name="connsiteY39" fmla="*/ 592931 h 1445419"/>
              <a:gd name="connsiteX40" fmla="*/ 71438 w 395288"/>
              <a:gd name="connsiteY40" fmla="*/ 559594 h 1445419"/>
              <a:gd name="connsiteX41" fmla="*/ 66676 w 395288"/>
              <a:gd name="connsiteY41" fmla="*/ 523875 h 1445419"/>
              <a:gd name="connsiteX42" fmla="*/ 66676 w 395288"/>
              <a:gd name="connsiteY42" fmla="*/ 483394 h 1445419"/>
              <a:gd name="connsiteX43" fmla="*/ 66676 w 395288"/>
              <a:gd name="connsiteY43" fmla="*/ 457200 h 1445419"/>
              <a:gd name="connsiteX44" fmla="*/ 71438 w 395288"/>
              <a:gd name="connsiteY44" fmla="*/ 423862 h 1445419"/>
              <a:gd name="connsiteX45" fmla="*/ 64294 w 395288"/>
              <a:gd name="connsiteY45" fmla="*/ 390525 h 1445419"/>
              <a:gd name="connsiteX46" fmla="*/ 50007 w 395288"/>
              <a:gd name="connsiteY46" fmla="*/ 338137 h 1445419"/>
              <a:gd name="connsiteX47" fmla="*/ 76201 w 395288"/>
              <a:gd name="connsiteY47" fmla="*/ 285750 h 1445419"/>
              <a:gd name="connsiteX48" fmla="*/ 64295 w 395288"/>
              <a:gd name="connsiteY48" fmla="*/ 245269 h 1445419"/>
              <a:gd name="connsiteX49" fmla="*/ 73819 w 395288"/>
              <a:gd name="connsiteY49" fmla="*/ 202406 h 1445419"/>
              <a:gd name="connsiteX50" fmla="*/ 57151 w 395288"/>
              <a:gd name="connsiteY50" fmla="*/ 157162 h 1445419"/>
              <a:gd name="connsiteX51" fmla="*/ 57151 w 395288"/>
              <a:gd name="connsiteY51" fmla="*/ 83343 h 1445419"/>
              <a:gd name="connsiteX52" fmla="*/ 0 w 395288"/>
              <a:gd name="connsiteY52" fmla="*/ 0 h 1445419"/>
              <a:gd name="connsiteX0" fmla="*/ 408911 w 408911"/>
              <a:gd name="connsiteY0" fmla="*/ 1459042 h 1459042"/>
              <a:gd name="connsiteX1" fmla="*/ 346999 w 408911"/>
              <a:gd name="connsiteY1" fmla="*/ 1418560 h 1459042"/>
              <a:gd name="connsiteX2" fmla="*/ 325567 w 408911"/>
              <a:gd name="connsiteY2" fmla="*/ 1404273 h 1459042"/>
              <a:gd name="connsiteX3" fmla="*/ 323186 w 408911"/>
              <a:gd name="connsiteY3" fmla="*/ 1382842 h 1459042"/>
              <a:gd name="connsiteX4" fmla="*/ 332711 w 408911"/>
              <a:gd name="connsiteY4" fmla="*/ 1370935 h 1459042"/>
              <a:gd name="connsiteX5" fmla="*/ 344617 w 408911"/>
              <a:gd name="connsiteY5" fmla="*/ 1349504 h 1459042"/>
              <a:gd name="connsiteX6" fmla="*/ 335092 w 408911"/>
              <a:gd name="connsiteY6" fmla="*/ 1335217 h 1459042"/>
              <a:gd name="connsiteX7" fmla="*/ 327949 w 408911"/>
              <a:gd name="connsiteY7" fmla="*/ 1316167 h 1459042"/>
              <a:gd name="connsiteX8" fmla="*/ 327949 w 408911"/>
              <a:gd name="connsiteY8" fmla="*/ 1292354 h 1459042"/>
              <a:gd name="connsiteX9" fmla="*/ 330330 w 408911"/>
              <a:gd name="connsiteY9" fmla="*/ 1280448 h 1459042"/>
              <a:gd name="connsiteX10" fmla="*/ 316042 w 408911"/>
              <a:gd name="connsiteY10" fmla="*/ 1268542 h 1459042"/>
              <a:gd name="connsiteX11" fmla="*/ 316042 w 408911"/>
              <a:gd name="connsiteY11" fmla="*/ 1244729 h 1459042"/>
              <a:gd name="connsiteX12" fmla="*/ 299374 w 408911"/>
              <a:gd name="connsiteY12" fmla="*/ 1228060 h 1459042"/>
              <a:gd name="connsiteX13" fmla="*/ 296992 w 408911"/>
              <a:gd name="connsiteY13" fmla="*/ 1206629 h 1459042"/>
              <a:gd name="connsiteX14" fmla="*/ 285086 w 408911"/>
              <a:gd name="connsiteY14" fmla="*/ 1199485 h 1459042"/>
              <a:gd name="connsiteX15" fmla="*/ 270799 w 408911"/>
              <a:gd name="connsiteY15" fmla="*/ 1189960 h 1459042"/>
              <a:gd name="connsiteX16" fmla="*/ 263655 w 408911"/>
              <a:gd name="connsiteY16" fmla="*/ 1170910 h 1459042"/>
              <a:gd name="connsiteX17" fmla="*/ 254130 w 408911"/>
              <a:gd name="connsiteY17" fmla="*/ 1149479 h 1459042"/>
              <a:gd name="connsiteX18" fmla="*/ 237461 w 408911"/>
              <a:gd name="connsiteY18" fmla="*/ 1139954 h 1459042"/>
              <a:gd name="connsiteX19" fmla="*/ 225555 w 408911"/>
              <a:gd name="connsiteY19" fmla="*/ 1137573 h 1459042"/>
              <a:gd name="connsiteX20" fmla="*/ 206505 w 408911"/>
              <a:gd name="connsiteY20" fmla="*/ 1132810 h 1459042"/>
              <a:gd name="connsiteX21" fmla="*/ 196980 w 408911"/>
              <a:gd name="connsiteY21" fmla="*/ 1113760 h 1459042"/>
              <a:gd name="connsiteX22" fmla="*/ 185074 w 408911"/>
              <a:gd name="connsiteY22" fmla="*/ 1092329 h 1459042"/>
              <a:gd name="connsiteX23" fmla="*/ 163642 w 408911"/>
              <a:gd name="connsiteY23" fmla="*/ 1070898 h 1459042"/>
              <a:gd name="connsiteX24" fmla="*/ 137449 w 408911"/>
              <a:gd name="connsiteY24" fmla="*/ 1047085 h 1459042"/>
              <a:gd name="connsiteX25" fmla="*/ 99349 w 408911"/>
              <a:gd name="connsiteY25" fmla="*/ 1008985 h 1459042"/>
              <a:gd name="connsiteX26" fmla="*/ 66011 w 408911"/>
              <a:gd name="connsiteY26" fmla="*/ 961360 h 1459042"/>
              <a:gd name="connsiteX27" fmla="*/ 35055 w 408911"/>
              <a:gd name="connsiteY27" fmla="*/ 932785 h 1459042"/>
              <a:gd name="connsiteX28" fmla="*/ 20767 w 408911"/>
              <a:gd name="connsiteY28" fmla="*/ 889923 h 1459042"/>
              <a:gd name="connsiteX29" fmla="*/ 18386 w 408911"/>
              <a:gd name="connsiteY29" fmla="*/ 873254 h 1459042"/>
              <a:gd name="connsiteX30" fmla="*/ 25530 w 408911"/>
              <a:gd name="connsiteY30" fmla="*/ 849442 h 1459042"/>
              <a:gd name="connsiteX31" fmla="*/ 37436 w 408911"/>
              <a:gd name="connsiteY31" fmla="*/ 820867 h 1459042"/>
              <a:gd name="connsiteX32" fmla="*/ 56486 w 408911"/>
              <a:gd name="connsiteY32" fmla="*/ 804198 h 1459042"/>
              <a:gd name="connsiteX33" fmla="*/ 68392 w 408911"/>
              <a:gd name="connsiteY33" fmla="*/ 780385 h 1459042"/>
              <a:gd name="connsiteX34" fmla="*/ 77917 w 408911"/>
              <a:gd name="connsiteY34" fmla="*/ 747048 h 1459042"/>
              <a:gd name="connsiteX35" fmla="*/ 80299 w 408911"/>
              <a:gd name="connsiteY35" fmla="*/ 725617 h 1459042"/>
              <a:gd name="connsiteX36" fmla="*/ 96967 w 408911"/>
              <a:gd name="connsiteY36" fmla="*/ 699423 h 1459042"/>
              <a:gd name="connsiteX37" fmla="*/ 99349 w 408911"/>
              <a:gd name="connsiteY37" fmla="*/ 666085 h 1459042"/>
              <a:gd name="connsiteX38" fmla="*/ 89824 w 408911"/>
              <a:gd name="connsiteY38" fmla="*/ 637510 h 1459042"/>
              <a:gd name="connsiteX39" fmla="*/ 94586 w 408911"/>
              <a:gd name="connsiteY39" fmla="*/ 606554 h 1459042"/>
              <a:gd name="connsiteX40" fmla="*/ 85061 w 408911"/>
              <a:gd name="connsiteY40" fmla="*/ 573217 h 1459042"/>
              <a:gd name="connsiteX41" fmla="*/ 80299 w 408911"/>
              <a:gd name="connsiteY41" fmla="*/ 537498 h 1459042"/>
              <a:gd name="connsiteX42" fmla="*/ 80299 w 408911"/>
              <a:gd name="connsiteY42" fmla="*/ 497017 h 1459042"/>
              <a:gd name="connsiteX43" fmla="*/ 80299 w 408911"/>
              <a:gd name="connsiteY43" fmla="*/ 470823 h 1459042"/>
              <a:gd name="connsiteX44" fmla="*/ 85061 w 408911"/>
              <a:gd name="connsiteY44" fmla="*/ 437485 h 1459042"/>
              <a:gd name="connsiteX45" fmla="*/ 77917 w 408911"/>
              <a:gd name="connsiteY45" fmla="*/ 404148 h 1459042"/>
              <a:gd name="connsiteX46" fmla="*/ 63630 w 408911"/>
              <a:gd name="connsiteY46" fmla="*/ 351760 h 1459042"/>
              <a:gd name="connsiteX47" fmla="*/ 89824 w 408911"/>
              <a:gd name="connsiteY47" fmla="*/ 299373 h 1459042"/>
              <a:gd name="connsiteX48" fmla="*/ 77918 w 408911"/>
              <a:gd name="connsiteY48" fmla="*/ 258892 h 1459042"/>
              <a:gd name="connsiteX49" fmla="*/ 87442 w 408911"/>
              <a:gd name="connsiteY49" fmla="*/ 216029 h 1459042"/>
              <a:gd name="connsiteX50" fmla="*/ 70774 w 408911"/>
              <a:gd name="connsiteY50" fmla="*/ 170785 h 1459042"/>
              <a:gd name="connsiteX51" fmla="*/ 70774 w 408911"/>
              <a:gd name="connsiteY51" fmla="*/ 96966 h 1459042"/>
              <a:gd name="connsiteX52" fmla="*/ 0 w 408911"/>
              <a:gd name="connsiteY52" fmla="*/ 0 h 1459042"/>
              <a:gd name="connsiteX0" fmla="*/ 390525 w 390525"/>
              <a:gd name="connsiteY0" fmla="*/ 1362076 h 1362076"/>
              <a:gd name="connsiteX1" fmla="*/ 328613 w 390525"/>
              <a:gd name="connsiteY1" fmla="*/ 1321594 h 1362076"/>
              <a:gd name="connsiteX2" fmla="*/ 307181 w 390525"/>
              <a:gd name="connsiteY2" fmla="*/ 1307307 h 1362076"/>
              <a:gd name="connsiteX3" fmla="*/ 304800 w 390525"/>
              <a:gd name="connsiteY3" fmla="*/ 1285876 h 1362076"/>
              <a:gd name="connsiteX4" fmla="*/ 314325 w 390525"/>
              <a:gd name="connsiteY4" fmla="*/ 1273969 h 1362076"/>
              <a:gd name="connsiteX5" fmla="*/ 326231 w 390525"/>
              <a:gd name="connsiteY5" fmla="*/ 1252538 h 1362076"/>
              <a:gd name="connsiteX6" fmla="*/ 316706 w 390525"/>
              <a:gd name="connsiteY6" fmla="*/ 1238251 h 1362076"/>
              <a:gd name="connsiteX7" fmla="*/ 309563 w 390525"/>
              <a:gd name="connsiteY7" fmla="*/ 1219201 h 1362076"/>
              <a:gd name="connsiteX8" fmla="*/ 309563 w 390525"/>
              <a:gd name="connsiteY8" fmla="*/ 1195388 h 1362076"/>
              <a:gd name="connsiteX9" fmla="*/ 311944 w 390525"/>
              <a:gd name="connsiteY9" fmla="*/ 1183482 h 1362076"/>
              <a:gd name="connsiteX10" fmla="*/ 297656 w 390525"/>
              <a:gd name="connsiteY10" fmla="*/ 1171576 h 1362076"/>
              <a:gd name="connsiteX11" fmla="*/ 297656 w 390525"/>
              <a:gd name="connsiteY11" fmla="*/ 1147763 h 1362076"/>
              <a:gd name="connsiteX12" fmla="*/ 280988 w 390525"/>
              <a:gd name="connsiteY12" fmla="*/ 1131094 h 1362076"/>
              <a:gd name="connsiteX13" fmla="*/ 278606 w 390525"/>
              <a:gd name="connsiteY13" fmla="*/ 1109663 h 1362076"/>
              <a:gd name="connsiteX14" fmla="*/ 266700 w 390525"/>
              <a:gd name="connsiteY14" fmla="*/ 1102519 h 1362076"/>
              <a:gd name="connsiteX15" fmla="*/ 252413 w 390525"/>
              <a:gd name="connsiteY15" fmla="*/ 1092994 h 1362076"/>
              <a:gd name="connsiteX16" fmla="*/ 245269 w 390525"/>
              <a:gd name="connsiteY16" fmla="*/ 1073944 h 1362076"/>
              <a:gd name="connsiteX17" fmla="*/ 235744 w 390525"/>
              <a:gd name="connsiteY17" fmla="*/ 1052513 h 1362076"/>
              <a:gd name="connsiteX18" fmla="*/ 219075 w 390525"/>
              <a:gd name="connsiteY18" fmla="*/ 1042988 h 1362076"/>
              <a:gd name="connsiteX19" fmla="*/ 207169 w 390525"/>
              <a:gd name="connsiteY19" fmla="*/ 1040607 h 1362076"/>
              <a:gd name="connsiteX20" fmla="*/ 188119 w 390525"/>
              <a:gd name="connsiteY20" fmla="*/ 1035844 h 1362076"/>
              <a:gd name="connsiteX21" fmla="*/ 178594 w 390525"/>
              <a:gd name="connsiteY21" fmla="*/ 1016794 h 1362076"/>
              <a:gd name="connsiteX22" fmla="*/ 166688 w 390525"/>
              <a:gd name="connsiteY22" fmla="*/ 995363 h 1362076"/>
              <a:gd name="connsiteX23" fmla="*/ 145256 w 390525"/>
              <a:gd name="connsiteY23" fmla="*/ 973932 h 1362076"/>
              <a:gd name="connsiteX24" fmla="*/ 119063 w 390525"/>
              <a:gd name="connsiteY24" fmla="*/ 950119 h 1362076"/>
              <a:gd name="connsiteX25" fmla="*/ 80963 w 390525"/>
              <a:gd name="connsiteY25" fmla="*/ 912019 h 1362076"/>
              <a:gd name="connsiteX26" fmla="*/ 47625 w 390525"/>
              <a:gd name="connsiteY26" fmla="*/ 864394 h 1362076"/>
              <a:gd name="connsiteX27" fmla="*/ 16669 w 390525"/>
              <a:gd name="connsiteY27" fmla="*/ 835819 h 1362076"/>
              <a:gd name="connsiteX28" fmla="*/ 2381 w 390525"/>
              <a:gd name="connsiteY28" fmla="*/ 792957 h 1362076"/>
              <a:gd name="connsiteX29" fmla="*/ 0 w 390525"/>
              <a:gd name="connsiteY29" fmla="*/ 776288 h 1362076"/>
              <a:gd name="connsiteX30" fmla="*/ 7144 w 390525"/>
              <a:gd name="connsiteY30" fmla="*/ 752476 h 1362076"/>
              <a:gd name="connsiteX31" fmla="*/ 19050 w 390525"/>
              <a:gd name="connsiteY31" fmla="*/ 723901 h 1362076"/>
              <a:gd name="connsiteX32" fmla="*/ 38100 w 390525"/>
              <a:gd name="connsiteY32" fmla="*/ 707232 h 1362076"/>
              <a:gd name="connsiteX33" fmla="*/ 50006 w 390525"/>
              <a:gd name="connsiteY33" fmla="*/ 683419 h 1362076"/>
              <a:gd name="connsiteX34" fmla="*/ 59531 w 390525"/>
              <a:gd name="connsiteY34" fmla="*/ 650082 h 1362076"/>
              <a:gd name="connsiteX35" fmla="*/ 61913 w 390525"/>
              <a:gd name="connsiteY35" fmla="*/ 628651 h 1362076"/>
              <a:gd name="connsiteX36" fmla="*/ 78581 w 390525"/>
              <a:gd name="connsiteY36" fmla="*/ 602457 h 1362076"/>
              <a:gd name="connsiteX37" fmla="*/ 80963 w 390525"/>
              <a:gd name="connsiteY37" fmla="*/ 569119 h 1362076"/>
              <a:gd name="connsiteX38" fmla="*/ 71438 w 390525"/>
              <a:gd name="connsiteY38" fmla="*/ 540544 h 1362076"/>
              <a:gd name="connsiteX39" fmla="*/ 76200 w 390525"/>
              <a:gd name="connsiteY39" fmla="*/ 509588 h 1362076"/>
              <a:gd name="connsiteX40" fmla="*/ 66675 w 390525"/>
              <a:gd name="connsiteY40" fmla="*/ 476251 h 1362076"/>
              <a:gd name="connsiteX41" fmla="*/ 61913 w 390525"/>
              <a:gd name="connsiteY41" fmla="*/ 440532 h 1362076"/>
              <a:gd name="connsiteX42" fmla="*/ 61913 w 390525"/>
              <a:gd name="connsiteY42" fmla="*/ 400051 h 1362076"/>
              <a:gd name="connsiteX43" fmla="*/ 61913 w 390525"/>
              <a:gd name="connsiteY43" fmla="*/ 373857 h 1362076"/>
              <a:gd name="connsiteX44" fmla="*/ 66675 w 390525"/>
              <a:gd name="connsiteY44" fmla="*/ 340519 h 1362076"/>
              <a:gd name="connsiteX45" fmla="*/ 59531 w 390525"/>
              <a:gd name="connsiteY45" fmla="*/ 307182 h 1362076"/>
              <a:gd name="connsiteX46" fmla="*/ 45244 w 390525"/>
              <a:gd name="connsiteY46" fmla="*/ 254794 h 1362076"/>
              <a:gd name="connsiteX47" fmla="*/ 71438 w 390525"/>
              <a:gd name="connsiteY47" fmla="*/ 202407 h 1362076"/>
              <a:gd name="connsiteX48" fmla="*/ 59532 w 390525"/>
              <a:gd name="connsiteY48" fmla="*/ 161926 h 1362076"/>
              <a:gd name="connsiteX49" fmla="*/ 69056 w 390525"/>
              <a:gd name="connsiteY49" fmla="*/ 119063 h 1362076"/>
              <a:gd name="connsiteX50" fmla="*/ 52388 w 390525"/>
              <a:gd name="connsiteY50" fmla="*/ 73819 h 1362076"/>
              <a:gd name="connsiteX51" fmla="*/ 52388 w 390525"/>
              <a:gd name="connsiteY51" fmla="*/ 0 h 1362076"/>
              <a:gd name="connsiteX0" fmla="*/ 390525 w 390525"/>
              <a:gd name="connsiteY0" fmla="*/ 1288258 h 1288258"/>
              <a:gd name="connsiteX1" fmla="*/ 328613 w 390525"/>
              <a:gd name="connsiteY1" fmla="*/ 1247776 h 1288258"/>
              <a:gd name="connsiteX2" fmla="*/ 307181 w 390525"/>
              <a:gd name="connsiteY2" fmla="*/ 1233489 h 1288258"/>
              <a:gd name="connsiteX3" fmla="*/ 304800 w 390525"/>
              <a:gd name="connsiteY3" fmla="*/ 1212058 h 1288258"/>
              <a:gd name="connsiteX4" fmla="*/ 314325 w 390525"/>
              <a:gd name="connsiteY4" fmla="*/ 1200151 h 1288258"/>
              <a:gd name="connsiteX5" fmla="*/ 326231 w 390525"/>
              <a:gd name="connsiteY5" fmla="*/ 1178720 h 1288258"/>
              <a:gd name="connsiteX6" fmla="*/ 316706 w 390525"/>
              <a:gd name="connsiteY6" fmla="*/ 1164433 h 1288258"/>
              <a:gd name="connsiteX7" fmla="*/ 309563 w 390525"/>
              <a:gd name="connsiteY7" fmla="*/ 1145383 h 1288258"/>
              <a:gd name="connsiteX8" fmla="*/ 309563 w 390525"/>
              <a:gd name="connsiteY8" fmla="*/ 1121570 h 1288258"/>
              <a:gd name="connsiteX9" fmla="*/ 311944 w 390525"/>
              <a:gd name="connsiteY9" fmla="*/ 1109664 h 1288258"/>
              <a:gd name="connsiteX10" fmla="*/ 297656 w 390525"/>
              <a:gd name="connsiteY10" fmla="*/ 1097758 h 1288258"/>
              <a:gd name="connsiteX11" fmla="*/ 297656 w 390525"/>
              <a:gd name="connsiteY11" fmla="*/ 1073945 h 1288258"/>
              <a:gd name="connsiteX12" fmla="*/ 280988 w 390525"/>
              <a:gd name="connsiteY12" fmla="*/ 1057276 h 1288258"/>
              <a:gd name="connsiteX13" fmla="*/ 278606 w 390525"/>
              <a:gd name="connsiteY13" fmla="*/ 1035845 h 1288258"/>
              <a:gd name="connsiteX14" fmla="*/ 266700 w 390525"/>
              <a:gd name="connsiteY14" fmla="*/ 1028701 h 1288258"/>
              <a:gd name="connsiteX15" fmla="*/ 252413 w 390525"/>
              <a:gd name="connsiteY15" fmla="*/ 1019176 h 1288258"/>
              <a:gd name="connsiteX16" fmla="*/ 245269 w 390525"/>
              <a:gd name="connsiteY16" fmla="*/ 1000126 h 1288258"/>
              <a:gd name="connsiteX17" fmla="*/ 235744 w 390525"/>
              <a:gd name="connsiteY17" fmla="*/ 978695 h 1288258"/>
              <a:gd name="connsiteX18" fmla="*/ 219075 w 390525"/>
              <a:gd name="connsiteY18" fmla="*/ 969170 h 1288258"/>
              <a:gd name="connsiteX19" fmla="*/ 207169 w 390525"/>
              <a:gd name="connsiteY19" fmla="*/ 966789 h 1288258"/>
              <a:gd name="connsiteX20" fmla="*/ 188119 w 390525"/>
              <a:gd name="connsiteY20" fmla="*/ 962026 h 1288258"/>
              <a:gd name="connsiteX21" fmla="*/ 178594 w 390525"/>
              <a:gd name="connsiteY21" fmla="*/ 942976 h 1288258"/>
              <a:gd name="connsiteX22" fmla="*/ 166688 w 390525"/>
              <a:gd name="connsiteY22" fmla="*/ 921545 h 1288258"/>
              <a:gd name="connsiteX23" fmla="*/ 145256 w 390525"/>
              <a:gd name="connsiteY23" fmla="*/ 900114 h 1288258"/>
              <a:gd name="connsiteX24" fmla="*/ 119063 w 390525"/>
              <a:gd name="connsiteY24" fmla="*/ 876301 h 1288258"/>
              <a:gd name="connsiteX25" fmla="*/ 80963 w 390525"/>
              <a:gd name="connsiteY25" fmla="*/ 838201 h 1288258"/>
              <a:gd name="connsiteX26" fmla="*/ 47625 w 390525"/>
              <a:gd name="connsiteY26" fmla="*/ 790576 h 1288258"/>
              <a:gd name="connsiteX27" fmla="*/ 16669 w 390525"/>
              <a:gd name="connsiteY27" fmla="*/ 762001 h 1288258"/>
              <a:gd name="connsiteX28" fmla="*/ 2381 w 390525"/>
              <a:gd name="connsiteY28" fmla="*/ 719139 h 1288258"/>
              <a:gd name="connsiteX29" fmla="*/ 0 w 390525"/>
              <a:gd name="connsiteY29" fmla="*/ 702470 h 1288258"/>
              <a:gd name="connsiteX30" fmla="*/ 7144 w 390525"/>
              <a:gd name="connsiteY30" fmla="*/ 678658 h 1288258"/>
              <a:gd name="connsiteX31" fmla="*/ 19050 w 390525"/>
              <a:gd name="connsiteY31" fmla="*/ 650083 h 1288258"/>
              <a:gd name="connsiteX32" fmla="*/ 38100 w 390525"/>
              <a:gd name="connsiteY32" fmla="*/ 633414 h 1288258"/>
              <a:gd name="connsiteX33" fmla="*/ 50006 w 390525"/>
              <a:gd name="connsiteY33" fmla="*/ 609601 h 1288258"/>
              <a:gd name="connsiteX34" fmla="*/ 59531 w 390525"/>
              <a:gd name="connsiteY34" fmla="*/ 576264 h 1288258"/>
              <a:gd name="connsiteX35" fmla="*/ 61913 w 390525"/>
              <a:gd name="connsiteY35" fmla="*/ 554833 h 1288258"/>
              <a:gd name="connsiteX36" fmla="*/ 78581 w 390525"/>
              <a:gd name="connsiteY36" fmla="*/ 528639 h 1288258"/>
              <a:gd name="connsiteX37" fmla="*/ 80963 w 390525"/>
              <a:gd name="connsiteY37" fmla="*/ 495301 h 1288258"/>
              <a:gd name="connsiteX38" fmla="*/ 71438 w 390525"/>
              <a:gd name="connsiteY38" fmla="*/ 466726 h 1288258"/>
              <a:gd name="connsiteX39" fmla="*/ 76200 w 390525"/>
              <a:gd name="connsiteY39" fmla="*/ 435770 h 1288258"/>
              <a:gd name="connsiteX40" fmla="*/ 66675 w 390525"/>
              <a:gd name="connsiteY40" fmla="*/ 402433 h 1288258"/>
              <a:gd name="connsiteX41" fmla="*/ 61913 w 390525"/>
              <a:gd name="connsiteY41" fmla="*/ 366714 h 1288258"/>
              <a:gd name="connsiteX42" fmla="*/ 61913 w 390525"/>
              <a:gd name="connsiteY42" fmla="*/ 326233 h 1288258"/>
              <a:gd name="connsiteX43" fmla="*/ 61913 w 390525"/>
              <a:gd name="connsiteY43" fmla="*/ 300039 h 1288258"/>
              <a:gd name="connsiteX44" fmla="*/ 66675 w 390525"/>
              <a:gd name="connsiteY44" fmla="*/ 266701 h 1288258"/>
              <a:gd name="connsiteX45" fmla="*/ 59531 w 390525"/>
              <a:gd name="connsiteY45" fmla="*/ 233364 h 1288258"/>
              <a:gd name="connsiteX46" fmla="*/ 45244 w 390525"/>
              <a:gd name="connsiteY46" fmla="*/ 180976 h 1288258"/>
              <a:gd name="connsiteX47" fmla="*/ 71438 w 390525"/>
              <a:gd name="connsiteY47" fmla="*/ 128589 h 1288258"/>
              <a:gd name="connsiteX48" fmla="*/ 59532 w 390525"/>
              <a:gd name="connsiteY48" fmla="*/ 88108 h 1288258"/>
              <a:gd name="connsiteX49" fmla="*/ 69056 w 390525"/>
              <a:gd name="connsiteY49" fmla="*/ 45245 h 1288258"/>
              <a:gd name="connsiteX50" fmla="*/ 52388 w 390525"/>
              <a:gd name="connsiteY50" fmla="*/ 1 h 1288258"/>
              <a:gd name="connsiteX0" fmla="*/ 390525 w 390525"/>
              <a:gd name="connsiteY0" fmla="*/ 1243013 h 1243013"/>
              <a:gd name="connsiteX1" fmla="*/ 328613 w 390525"/>
              <a:gd name="connsiteY1" fmla="*/ 1202531 h 1243013"/>
              <a:gd name="connsiteX2" fmla="*/ 307181 w 390525"/>
              <a:gd name="connsiteY2" fmla="*/ 1188244 h 1243013"/>
              <a:gd name="connsiteX3" fmla="*/ 304800 w 390525"/>
              <a:gd name="connsiteY3" fmla="*/ 1166813 h 1243013"/>
              <a:gd name="connsiteX4" fmla="*/ 314325 w 390525"/>
              <a:gd name="connsiteY4" fmla="*/ 1154906 h 1243013"/>
              <a:gd name="connsiteX5" fmla="*/ 326231 w 390525"/>
              <a:gd name="connsiteY5" fmla="*/ 1133475 h 1243013"/>
              <a:gd name="connsiteX6" fmla="*/ 316706 w 390525"/>
              <a:gd name="connsiteY6" fmla="*/ 1119188 h 1243013"/>
              <a:gd name="connsiteX7" fmla="*/ 309563 w 390525"/>
              <a:gd name="connsiteY7" fmla="*/ 1100138 h 1243013"/>
              <a:gd name="connsiteX8" fmla="*/ 309563 w 390525"/>
              <a:gd name="connsiteY8" fmla="*/ 1076325 h 1243013"/>
              <a:gd name="connsiteX9" fmla="*/ 311944 w 390525"/>
              <a:gd name="connsiteY9" fmla="*/ 1064419 h 1243013"/>
              <a:gd name="connsiteX10" fmla="*/ 297656 w 390525"/>
              <a:gd name="connsiteY10" fmla="*/ 1052513 h 1243013"/>
              <a:gd name="connsiteX11" fmla="*/ 297656 w 390525"/>
              <a:gd name="connsiteY11" fmla="*/ 1028700 h 1243013"/>
              <a:gd name="connsiteX12" fmla="*/ 280988 w 390525"/>
              <a:gd name="connsiteY12" fmla="*/ 1012031 h 1243013"/>
              <a:gd name="connsiteX13" fmla="*/ 278606 w 390525"/>
              <a:gd name="connsiteY13" fmla="*/ 990600 h 1243013"/>
              <a:gd name="connsiteX14" fmla="*/ 266700 w 390525"/>
              <a:gd name="connsiteY14" fmla="*/ 983456 h 1243013"/>
              <a:gd name="connsiteX15" fmla="*/ 252413 w 390525"/>
              <a:gd name="connsiteY15" fmla="*/ 973931 h 1243013"/>
              <a:gd name="connsiteX16" fmla="*/ 245269 w 390525"/>
              <a:gd name="connsiteY16" fmla="*/ 954881 h 1243013"/>
              <a:gd name="connsiteX17" fmla="*/ 235744 w 390525"/>
              <a:gd name="connsiteY17" fmla="*/ 933450 h 1243013"/>
              <a:gd name="connsiteX18" fmla="*/ 219075 w 390525"/>
              <a:gd name="connsiteY18" fmla="*/ 923925 h 1243013"/>
              <a:gd name="connsiteX19" fmla="*/ 207169 w 390525"/>
              <a:gd name="connsiteY19" fmla="*/ 921544 h 1243013"/>
              <a:gd name="connsiteX20" fmla="*/ 188119 w 390525"/>
              <a:gd name="connsiteY20" fmla="*/ 916781 h 1243013"/>
              <a:gd name="connsiteX21" fmla="*/ 178594 w 390525"/>
              <a:gd name="connsiteY21" fmla="*/ 897731 h 1243013"/>
              <a:gd name="connsiteX22" fmla="*/ 166688 w 390525"/>
              <a:gd name="connsiteY22" fmla="*/ 876300 h 1243013"/>
              <a:gd name="connsiteX23" fmla="*/ 145256 w 390525"/>
              <a:gd name="connsiteY23" fmla="*/ 854869 h 1243013"/>
              <a:gd name="connsiteX24" fmla="*/ 119063 w 390525"/>
              <a:gd name="connsiteY24" fmla="*/ 831056 h 1243013"/>
              <a:gd name="connsiteX25" fmla="*/ 80963 w 390525"/>
              <a:gd name="connsiteY25" fmla="*/ 792956 h 1243013"/>
              <a:gd name="connsiteX26" fmla="*/ 47625 w 390525"/>
              <a:gd name="connsiteY26" fmla="*/ 745331 h 1243013"/>
              <a:gd name="connsiteX27" fmla="*/ 16669 w 390525"/>
              <a:gd name="connsiteY27" fmla="*/ 716756 h 1243013"/>
              <a:gd name="connsiteX28" fmla="*/ 2381 w 390525"/>
              <a:gd name="connsiteY28" fmla="*/ 673894 h 1243013"/>
              <a:gd name="connsiteX29" fmla="*/ 0 w 390525"/>
              <a:gd name="connsiteY29" fmla="*/ 657225 h 1243013"/>
              <a:gd name="connsiteX30" fmla="*/ 7144 w 390525"/>
              <a:gd name="connsiteY30" fmla="*/ 633413 h 1243013"/>
              <a:gd name="connsiteX31" fmla="*/ 19050 w 390525"/>
              <a:gd name="connsiteY31" fmla="*/ 604838 h 1243013"/>
              <a:gd name="connsiteX32" fmla="*/ 38100 w 390525"/>
              <a:gd name="connsiteY32" fmla="*/ 588169 h 1243013"/>
              <a:gd name="connsiteX33" fmla="*/ 50006 w 390525"/>
              <a:gd name="connsiteY33" fmla="*/ 564356 h 1243013"/>
              <a:gd name="connsiteX34" fmla="*/ 59531 w 390525"/>
              <a:gd name="connsiteY34" fmla="*/ 531019 h 1243013"/>
              <a:gd name="connsiteX35" fmla="*/ 61913 w 390525"/>
              <a:gd name="connsiteY35" fmla="*/ 509588 h 1243013"/>
              <a:gd name="connsiteX36" fmla="*/ 78581 w 390525"/>
              <a:gd name="connsiteY36" fmla="*/ 483394 h 1243013"/>
              <a:gd name="connsiteX37" fmla="*/ 80963 w 390525"/>
              <a:gd name="connsiteY37" fmla="*/ 450056 h 1243013"/>
              <a:gd name="connsiteX38" fmla="*/ 71438 w 390525"/>
              <a:gd name="connsiteY38" fmla="*/ 421481 h 1243013"/>
              <a:gd name="connsiteX39" fmla="*/ 76200 w 390525"/>
              <a:gd name="connsiteY39" fmla="*/ 390525 h 1243013"/>
              <a:gd name="connsiteX40" fmla="*/ 66675 w 390525"/>
              <a:gd name="connsiteY40" fmla="*/ 357188 h 1243013"/>
              <a:gd name="connsiteX41" fmla="*/ 61913 w 390525"/>
              <a:gd name="connsiteY41" fmla="*/ 321469 h 1243013"/>
              <a:gd name="connsiteX42" fmla="*/ 61913 w 390525"/>
              <a:gd name="connsiteY42" fmla="*/ 280988 h 1243013"/>
              <a:gd name="connsiteX43" fmla="*/ 61913 w 390525"/>
              <a:gd name="connsiteY43" fmla="*/ 254794 h 1243013"/>
              <a:gd name="connsiteX44" fmla="*/ 66675 w 390525"/>
              <a:gd name="connsiteY44" fmla="*/ 221456 h 1243013"/>
              <a:gd name="connsiteX45" fmla="*/ 59531 w 390525"/>
              <a:gd name="connsiteY45" fmla="*/ 188119 h 1243013"/>
              <a:gd name="connsiteX46" fmla="*/ 45244 w 390525"/>
              <a:gd name="connsiteY46" fmla="*/ 135731 h 1243013"/>
              <a:gd name="connsiteX47" fmla="*/ 71438 w 390525"/>
              <a:gd name="connsiteY47" fmla="*/ 83344 h 1243013"/>
              <a:gd name="connsiteX48" fmla="*/ 59532 w 390525"/>
              <a:gd name="connsiteY48" fmla="*/ 42863 h 1243013"/>
              <a:gd name="connsiteX49" fmla="*/ 69056 w 390525"/>
              <a:gd name="connsiteY49" fmla="*/ 0 h 1243013"/>
              <a:gd name="connsiteX0" fmla="*/ 390525 w 390525"/>
              <a:gd name="connsiteY0" fmla="*/ 1200149 h 1200149"/>
              <a:gd name="connsiteX1" fmla="*/ 328613 w 390525"/>
              <a:gd name="connsiteY1" fmla="*/ 1159667 h 1200149"/>
              <a:gd name="connsiteX2" fmla="*/ 307181 w 390525"/>
              <a:gd name="connsiteY2" fmla="*/ 1145380 h 1200149"/>
              <a:gd name="connsiteX3" fmla="*/ 304800 w 390525"/>
              <a:gd name="connsiteY3" fmla="*/ 1123949 h 1200149"/>
              <a:gd name="connsiteX4" fmla="*/ 314325 w 390525"/>
              <a:gd name="connsiteY4" fmla="*/ 1112042 h 1200149"/>
              <a:gd name="connsiteX5" fmla="*/ 326231 w 390525"/>
              <a:gd name="connsiteY5" fmla="*/ 1090611 h 1200149"/>
              <a:gd name="connsiteX6" fmla="*/ 316706 w 390525"/>
              <a:gd name="connsiteY6" fmla="*/ 1076324 h 1200149"/>
              <a:gd name="connsiteX7" fmla="*/ 309563 w 390525"/>
              <a:gd name="connsiteY7" fmla="*/ 1057274 h 1200149"/>
              <a:gd name="connsiteX8" fmla="*/ 309563 w 390525"/>
              <a:gd name="connsiteY8" fmla="*/ 1033461 h 1200149"/>
              <a:gd name="connsiteX9" fmla="*/ 311944 w 390525"/>
              <a:gd name="connsiteY9" fmla="*/ 1021555 h 1200149"/>
              <a:gd name="connsiteX10" fmla="*/ 297656 w 390525"/>
              <a:gd name="connsiteY10" fmla="*/ 1009649 h 1200149"/>
              <a:gd name="connsiteX11" fmla="*/ 297656 w 390525"/>
              <a:gd name="connsiteY11" fmla="*/ 985836 h 1200149"/>
              <a:gd name="connsiteX12" fmla="*/ 280988 w 390525"/>
              <a:gd name="connsiteY12" fmla="*/ 969167 h 1200149"/>
              <a:gd name="connsiteX13" fmla="*/ 278606 w 390525"/>
              <a:gd name="connsiteY13" fmla="*/ 947736 h 1200149"/>
              <a:gd name="connsiteX14" fmla="*/ 266700 w 390525"/>
              <a:gd name="connsiteY14" fmla="*/ 940592 h 1200149"/>
              <a:gd name="connsiteX15" fmla="*/ 252413 w 390525"/>
              <a:gd name="connsiteY15" fmla="*/ 931067 h 1200149"/>
              <a:gd name="connsiteX16" fmla="*/ 245269 w 390525"/>
              <a:gd name="connsiteY16" fmla="*/ 912017 h 1200149"/>
              <a:gd name="connsiteX17" fmla="*/ 235744 w 390525"/>
              <a:gd name="connsiteY17" fmla="*/ 890586 h 1200149"/>
              <a:gd name="connsiteX18" fmla="*/ 219075 w 390525"/>
              <a:gd name="connsiteY18" fmla="*/ 881061 h 1200149"/>
              <a:gd name="connsiteX19" fmla="*/ 207169 w 390525"/>
              <a:gd name="connsiteY19" fmla="*/ 878680 h 1200149"/>
              <a:gd name="connsiteX20" fmla="*/ 188119 w 390525"/>
              <a:gd name="connsiteY20" fmla="*/ 873917 h 1200149"/>
              <a:gd name="connsiteX21" fmla="*/ 178594 w 390525"/>
              <a:gd name="connsiteY21" fmla="*/ 854867 h 1200149"/>
              <a:gd name="connsiteX22" fmla="*/ 166688 w 390525"/>
              <a:gd name="connsiteY22" fmla="*/ 833436 h 1200149"/>
              <a:gd name="connsiteX23" fmla="*/ 145256 w 390525"/>
              <a:gd name="connsiteY23" fmla="*/ 812005 h 1200149"/>
              <a:gd name="connsiteX24" fmla="*/ 119063 w 390525"/>
              <a:gd name="connsiteY24" fmla="*/ 788192 h 1200149"/>
              <a:gd name="connsiteX25" fmla="*/ 80963 w 390525"/>
              <a:gd name="connsiteY25" fmla="*/ 750092 h 1200149"/>
              <a:gd name="connsiteX26" fmla="*/ 47625 w 390525"/>
              <a:gd name="connsiteY26" fmla="*/ 702467 h 1200149"/>
              <a:gd name="connsiteX27" fmla="*/ 16669 w 390525"/>
              <a:gd name="connsiteY27" fmla="*/ 673892 h 1200149"/>
              <a:gd name="connsiteX28" fmla="*/ 2381 w 390525"/>
              <a:gd name="connsiteY28" fmla="*/ 631030 h 1200149"/>
              <a:gd name="connsiteX29" fmla="*/ 0 w 390525"/>
              <a:gd name="connsiteY29" fmla="*/ 614361 h 1200149"/>
              <a:gd name="connsiteX30" fmla="*/ 7144 w 390525"/>
              <a:gd name="connsiteY30" fmla="*/ 590549 h 1200149"/>
              <a:gd name="connsiteX31" fmla="*/ 19050 w 390525"/>
              <a:gd name="connsiteY31" fmla="*/ 561974 h 1200149"/>
              <a:gd name="connsiteX32" fmla="*/ 38100 w 390525"/>
              <a:gd name="connsiteY32" fmla="*/ 545305 h 1200149"/>
              <a:gd name="connsiteX33" fmla="*/ 50006 w 390525"/>
              <a:gd name="connsiteY33" fmla="*/ 521492 h 1200149"/>
              <a:gd name="connsiteX34" fmla="*/ 59531 w 390525"/>
              <a:gd name="connsiteY34" fmla="*/ 488155 h 1200149"/>
              <a:gd name="connsiteX35" fmla="*/ 61913 w 390525"/>
              <a:gd name="connsiteY35" fmla="*/ 466724 h 1200149"/>
              <a:gd name="connsiteX36" fmla="*/ 78581 w 390525"/>
              <a:gd name="connsiteY36" fmla="*/ 440530 h 1200149"/>
              <a:gd name="connsiteX37" fmla="*/ 80963 w 390525"/>
              <a:gd name="connsiteY37" fmla="*/ 407192 h 1200149"/>
              <a:gd name="connsiteX38" fmla="*/ 71438 w 390525"/>
              <a:gd name="connsiteY38" fmla="*/ 378617 h 1200149"/>
              <a:gd name="connsiteX39" fmla="*/ 76200 w 390525"/>
              <a:gd name="connsiteY39" fmla="*/ 347661 h 1200149"/>
              <a:gd name="connsiteX40" fmla="*/ 66675 w 390525"/>
              <a:gd name="connsiteY40" fmla="*/ 314324 h 1200149"/>
              <a:gd name="connsiteX41" fmla="*/ 61913 w 390525"/>
              <a:gd name="connsiteY41" fmla="*/ 278605 h 1200149"/>
              <a:gd name="connsiteX42" fmla="*/ 61913 w 390525"/>
              <a:gd name="connsiteY42" fmla="*/ 238124 h 1200149"/>
              <a:gd name="connsiteX43" fmla="*/ 61913 w 390525"/>
              <a:gd name="connsiteY43" fmla="*/ 211930 h 1200149"/>
              <a:gd name="connsiteX44" fmla="*/ 66675 w 390525"/>
              <a:gd name="connsiteY44" fmla="*/ 178592 h 1200149"/>
              <a:gd name="connsiteX45" fmla="*/ 59531 w 390525"/>
              <a:gd name="connsiteY45" fmla="*/ 145255 h 1200149"/>
              <a:gd name="connsiteX46" fmla="*/ 45244 w 390525"/>
              <a:gd name="connsiteY46" fmla="*/ 92867 h 1200149"/>
              <a:gd name="connsiteX47" fmla="*/ 71438 w 390525"/>
              <a:gd name="connsiteY47" fmla="*/ 40480 h 1200149"/>
              <a:gd name="connsiteX48" fmla="*/ 59532 w 390525"/>
              <a:gd name="connsiteY48" fmla="*/ -1 h 1200149"/>
              <a:gd name="connsiteX0" fmla="*/ 390525 w 390525"/>
              <a:gd name="connsiteY0" fmla="*/ 1159670 h 1159670"/>
              <a:gd name="connsiteX1" fmla="*/ 328613 w 390525"/>
              <a:gd name="connsiteY1" fmla="*/ 1119188 h 1159670"/>
              <a:gd name="connsiteX2" fmla="*/ 307181 w 390525"/>
              <a:gd name="connsiteY2" fmla="*/ 1104901 h 1159670"/>
              <a:gd name="connsiteX3" fmla="*/ 304800 w 390525"/>
              <a:gd name="connsiteY3" fmla="*/ 1083470 h 1159670"/>
              <a:gd name="connsiteX4" fmla="*/ 314325 w 390525"/>
              <a:gd name="connsiteY4" fmla="*/ 1071563 h 1159670"/>
              <a:gd name="connsiteX5" fmla="*/ 326231 w 390525"/>
              <a:gd name="connsiteY5" fmla="*/ 1050132 h 1159670"/>
              <a:gd name="connsiteX6" fmla="*/ 316706 w 390525"/>
              <a:gd name="connsiteY6" fmla="*/ 1035845 h 1159670"/>
              <a:gd name="connsiteX7" fmla="*/ 309563 w 390525"/>
              <a:gd name="connsiteY7" fmla="*/ 1016795 h 1159670"/>
              <a:gd name="connsiteX8" fmla="*/ 309563 w 390525"/>
              <a:gd name="connsiteY8" fmla="*/ 992982 h 1159670"/>
              <a:gd name="connsiteX9" fmla="*/ 311944 w 390525"/>
              <a:gd name="connsiteY9" fmla="*/ 981076 h 1159670"/>
              <a:gd name="connsiteX10" fmla="*/ 297656 w 390525"/>
              <a:gd name="connsiteY10" fmla="*/ 969170 h 1159670"/>
              <a:gd name="connsiteX11" fmla="*/ 297656 w 390525"/>
              <a:gd name="connsiteY11" fmla="*/ 945357 h 1159670"/>
              <a:gd name="connsiteX12" fmla="*/ 280988 w 390525"/>
              <a:gd name="connsiteY12" fmla="*/ 928688 h 1159670"/>
              <a:gd name="connsiteX13" fmla="*/ 278606 w 390525"/>
              <a:gd name="connsiteY13" fmla="*/ 907257 h 1159670"/>
              <a:gd name="connsiteX14" fmla="*/ 266700 w 390525"/>
              <a:gd name="connsiteY14" fmla="*/ 900113 h 1159670"/>
              <a:gd name="connsiteX15" fmla="*/ 252413 w 390525"/>
              <a:gd name="connsiteY15" fmla="*/ 890588 h 1159670"/>
              <a:gd name="connsiteX16" fmla="*/ 245269 w 390525"/>
              <a:gd name="connsiteY16" fmla="*/ 871538 h 1159670"/>
              <a:gd name="connsiteX17" fmla="*/ 235744 w 390525"/>
              <a:gd name="connsiteY17" fmla="*/ 850107 h 1159670"/>
              <a:gd name="connsiteX18" fmla="*/ 219075 w 390525"/>
              <a:gd name="connsiteY18" fmla="*/ 840582 h 1159670"/>
              <a:gd name="connsiteX19" fmla="*/ 207169 w 390525"/>
              <a:gd name="connsiteY19" fmla="*/ 838201 h 1159670"/>
              <a:gd name="connsiteX20" fmla="*/ 188119 w 390525"/>
              <a:gd name="connsiteY20" fmla="*/ 833438 h 1159670"/>
              <a:gd name="connsiteX21" fmla="*/ 178594 w 390525"/>
              <a:gd name="connsiteY21" fmla="*/ 814388 h 1159670"/>
              <a:gd name="connsiteX22" fmla="*/ 166688 w 390525"/>
              <a:gd name="connsiteY22" fmla="*/ 792957 h 1159670"/>
              <a:gd name="connsiteX23" fmla="*/ 145256 w 390525"/>
              <a:gd name="connsiteY23" fmla="*/ 771526 h 1159670"/>
              <a:gd name="connsiteX24" fmla="*/ 119063 w 390525"/>
              <a:gd name="connsiteY24" fmla="*/ 747713 h 1159670"/>
              <a:gd name="connsiteX25" fmla="*/ 80963 w 390525"/>
              <a:gd name="connsiteY25" fmla="*/ 709613 h 1159670"/>
              <a:gd name="connsiteX26" fmla="*/ 47625 w 390525"/>
              <a:gd name="connsiteY26" fmla="*/ 661988 h 1159670"/>
              <a:gd name="connsiteX27" fmla="*/ 16669 w 390525"/>
              <a:gd name="connsiteY27" fmla="*/ 633413 h 1159670"/>
              <a:gd name="connsiteX28" fmla="*/ 2381 w 390525"/>
              <a:gd name="connsiteY28" fmla="*/ 590551 h 1159670"/>
              <a:gd name="connsiteX29" fmla="*/ 0 w 390525"/>
              <a:gd name="connsiteY29" fmla="*/ 573882 h 1159670"/>
              <a:gd name="connsiteX30" fmla="*/ 7144 w 390525"/>
              <a:gd name="connsiteY30" fmla="*/ 550070 h 1159670"/>
              <a:gd name="connsiteX31" fmla="*/ 19050 w 390525"/>
              <a:gd name="connsiteY31" fmla="*/ 521495 h 1159670"/>
              <a:gd name="connsiteX32" fmla="*/ 38100 w 390525"/>
              <a:gd name="connsiteY32" fmla="*/ 504826 h 1159670"/>
              <a:gd name="connsiteX33" fmla="*/ 50006 w 390525"/>
              <a:gd name="connsiteY33" fmla="*/ 481013 h 1159670"/>
              <a:gd name="connsiteX34" fmla="*/ 59531 w 390525"/>
              <a:gd name="connsiteY34" fmla="*/ 447676 h 1159670"/>
              <a:gd name="connsiteX35" fmla="*/ 61913 w 390525"/>
              <a:gd name="connsiteY35" fmla="*/ 426245 h 1159670"/>
              <a:gd name="connsiteX36" fmla="*/ 78581 w 390525"/>
              <a:gd name="connsiteY36" fmla="*/ 400051 h 1159670"/>
              <a:gd name="connsiteX37" fmla="*/ 80963 w 390525"/>
              <a:gd name="connsiteY37" fmla="*/ 366713 h 1159670"/>
              <a:gd name="connsiteX38" fmla="*/ 71438 w 390525"/>
              <a:gd name="connsiteY38" fmla="*/ 338138 h 1159670"/>
              <a:gd name="connsiteX39" fmla="*/ 76200 w 390525"/>
              <a:gd name="connsiteY39" fmla="*/ 307182 h 1159670"/>
              <a:gd name="connsiteX40" fmla="*/ 66675 w 390525"/>
              <a:gd name="connsiteY40" fmla="*/ 273845 h 1159670"/>
              <a:gd name="connsiteX41" fmla="*/ 61913 w 390525"/>
              <a:gd name="connsiteY41" fmla="*/ 238126 h 1159670"/>
              <a:gd name="connsiteX42" fmla="*/ 61913 w 390525"/>
              <a:gd name="connsiteY42" fmla="*/ 197645 h 1159670"/>
              <a:gd name="connsiteX43" fmla="*/ 61913 w 390525"/>
              <a:gd name="connsiteY43" fmla="*/ 171451 h 1159670"/>
              <a:gd name="connsiteX44" fmla="*/ 66675 w 390525"/>
              <a:gd name="connsiteY44" fmla="*/ 138113 h 1159670"/>
              <a:gd name="connsiteX45" fmla="*/ 59531 w 390525"/>
              <a:gd name="connsiteY45" fmla="*/ 104776 h 1159670"/>
              <a:gd name="connsiteX46" fmla="*/ 45244 w 390525"/>
              <a:gd name="connsiteY46" fmla="*/ 52388 h 1159670"/>
              <a:gd name="connsiteX47" fmla="*/ 71438 w 390525"/>
              <a:gd name="connsiteY47" fmla="*/ 1 h 1159670"/>
              <a:gd name="connsiteX0" fmla="*/ 390525 w 390525"/>
              <a:gd name="connsiteY0" fmla="*/ 1107282 h 1107282"/>
              <a:gd name="connsiteX1" fmla="*/ 328613 w 390525"/>
              <a:gd name="connsiteY1" fmla="*/ 1066800 h 1107282"/>
              <a:gd name="connsiteX2" fmla="*/ 307181 w 390525"/>
              <a:gd name="connsiteY2" fmla="*/ 1052513 h 1107282"/>
              <a:gd name="connsiteX3" fmla="*/ 304800 w 390525"/>
              <a:gd name="connsiteY3" fmla="*/ 1031082 h 1107282"/>
              <a:gd name="connsiteX4" fmla="*/ 314325 w 390525"/>
              <a:gd name="connsiteY4" fmla="*/ 1019175 h 1107282"/>
              <a:gd name="connsiteX5" fmla="*/ 326231 w 390525"/>
              <a:gd name="connsiteY5" fmla="*/ 997744 h 1107282"/>
              <a:gd name="connsiteX6" fmla="*/ 316706 w 390525"/>
              <a:gd name="connsiteY6" fmla="*/ 983457 h 1107282"/>
              <a:gd name="connsiteX7" fmla="*/ 309563 w 390525"/>
              <a:gd name="connsiteY7" fmla="*/ 964407 h 1107282"/>
              <a:gd name="connsiteX8" fmla="*/ 309563 w 390525"/>
              <a:gd name="connsiteY8" fmla="*/ 940594 h 1107282"/>
              <a:gd name="connsiteX9" fmla="*/ 311944 w 390525"/>
              <a:gd name="connsiteY9" fmla="*/ 928688 h 1107282"/>
              <a:gd name="connsiteX10" fmla="*/ 297656 w 390525"/>
              <a:gd name="connsiteY10" fmla="*/ 916782 h 1107282"/>
              <a:gd name="connsiteX11" fmla="*/ 297656 w 390525"/>
              <a:gd name="connsiteY11" fmla="*/ 892969 h 1107282"/>
              <a:gd name="connsiteX12" fmla="*/ 280988 w 390525"/>
              <a:gd name="connsiteY12" fmla="*/ 876300 h 1107282"/>
              <a:gd name="connsiteX13" fmla="*/ 278606 w 390525"/>
              <a:gd name="connsiteY13" fmla="*/ 854869 h 1107282"/>
              <a:gd name="connsiteX14" fmla="*/ 266700 w 390525"/>
              <a:gd name="connsiteY14" fmla="*/ 847725 h 1107282"/>
              <a:gd name="connsiteX15" fmla="*/ 252413 w 390525"/>
              <a:gd name="connsiteY15" fmla="*/ 838200 h 1107282"/>
              <a:gd name="connsiteX16" fmla="*/ 245269 w 390525"/>
              <a:gd name="connsiteY16" fmla="*/ 819150 h 1107282"/>
              <a:gd name="connsiteX17" fmla="*/ 235744 w 390525"/>
              <a:gd name="connsiteY17" fmla="*/ 797719 h 1107282"/>
              <a:gd name="connsiteX18" fmla="*/ 219075 w 390525"/>
              <a:gd name="connsiteY18" fmla="*/ 788194 h 1107282"/>
              <a:gd name="connsiteX19" fmla="*/ 207169 w 390525"/>
              <a:gd name="connsiteY19" fmla="*/ 785813 h 1107282"/>
              <a:gd name="connsiteX20" fmla="*/ 188119 w 390525"/>
              <a:gd name="connsiteY20" fmla="*/ 781050 h 1107282"/>
              <a:gd name="connsiteX21" fmla="*/ 178594 w 390525"/>
              <a:gd name="connsiteY21" fmla="*/ 762000 h 1107282"/>
              <a:gd name="connsiteX22" fmla="*/ 166688 w 390525"/>
              <a:gd name="connsiteY22" fmla="*/ 740569 h 1107282"/>
              <a:gd name="connsiteX23" fmla="*/ 145256 w 390525"/>
              <a:gd name="connsiteY23" fmla="*/ 719138 h 1107282"/>
              <a:gd name="connsiteX24" fmla="*/ 119063 w 390525"/>
              <a:gd name="connsiteY24" fmla="*/ 695325 h 1107282"/>
              <a:gd name="connsiteX25" fmla="*/ 80963 w 390525"/>
              <a:gd name="connsiteY25" fmla="*/ 657225 h 1107282"/>
              <a:gd name="connsiteX26" fmla="*/ 47625 w 390525"/>
              <a:gd name="connsiteY26" fmla="*/ 609600 h 1107282"/>
              <a:gd name="connsiteX27" fmla="*/ 16669 w 390525"/>
              <a:gd name="connsiteY27" fmla="*/ 581025 h 1107282"/>
              <a:gd name="connsiteX28" fmla="*/ 2381 w 390525"/>
              <a:gd name="connsiteY28" fmla="*/ 538163 h 1107282"/>
              <a:gd name="connsiteX29" fmla="*/ 0 w 390525"/>
              <a:gd name="connsiteY29" fmla="*/ 521494 h 1107282"/>
              <a:gd name="connsiteX30" fmla="*/ 7144 w 390525"/>
              <a:gd name="connsiteY30" fmla="*/ 497682 h 1107282"/>
              <a:gd name="connsiteX31" fmla="*/ 19050 w 390525"/>
              <a:gd name="connsiteY31" fmla="*/ 469107 h 1107282"/>
              <a:gd name="connsiteX32" fmla="*/ 38100 w 390525"/>
              <a:gd name="connsiteY32" fmla="*/ 452438 h 1107282"/>
              <a:gd name="connsiteX33" fmla="*/ 50006 w 390525"/>
              <a:gd name="connsiteY33" fmla="*/ 428625 h 1107282"/>
              <a:gd name="connsiteX34" fmla="*/ 59531 w 390525"/>
              <a:gd name="connsiteY34" fmla="*/ 395288 h 1107282"/>
              <a:gd name="connsiteX35" fmla="*/ 61913 w 390525"/>
              <a:gd name="connsiteY35" fmla="*/ 373857 h 1107282"/>
              <a:gd name="connsiteX36" fmla="*/ 78581 w 390525"/>
              <a:gd name="connsiteY36" fmla="*/ 347663 h 1107282"/>
              <a:gd name="connsiteX37" fmla="*/ 80963 w 390525"/>
              <a:gd name="connsiteY37" fmla="*/ 314325 h 1107282"/>
              <a:gd name="connsiteX38" fmla="*/ 71438 w 390525"/>
              <a:gd name="connsiteY38" fmla="*/ 285750 h 1107282"/>
              <a:gd name="connsiteX39" fmla="*/ 76200 w 390525"/>
              <a:gd name="connsiteY39" fmla="*/ 254794 h 1107282"/>
              <a:gd name="connsiteX40" fmla="*/ 66675 w 390525"/>
              <a:gd name="connsiteY40" fmla="*/ 221457 h 1107282"/>
              <a:gd name="connsiteX41" fmla="*/ 61913 w 390525"/>
              <a:gd name="connsiteY41" fmla="*/ 185738 h 1107282"/>
              <a:gd name="connsiteX42" fmla="*/ 61913 w 390525"/>
              <a:gd name="connsiteY42" fmla="*/ 145257 h 1107282"/>
              <a:gd name="connsiteX43" fmla="*/ 61913 w 390525"/>
              <a:gd name="connsiteY43" fmla="*/ 119063 h 1107282"/>
              <a:gd name="connsiteX44" fmla="*/ 66675 w 390525"/>
              <a:gd name="connsiteY44" fmla="*/ 85725 h 1107282"/>
              <a:gd name="connsiteX45" fmla="*/ 59531 w 390525"/>
              <a:gd name="connsiteY45" fmla="*/ 52388 h 1107282"/>
              <a:gd name="connsiteX46" fmla="*/ 45244 w 390525"/>
              <a:gd name="connsiteY46" fmla="*/ 0 h 1107282"/>
              <a:gd name="connsiteX0" fmla="*/ 390525 w 390525"/>
              <a:gd name="connsiteY0" fmla="*/ 1054894 h 1054894"/>
              <a:gd name="connsiteX1" fmla="*/ 328613 w 390525"/>
              <a:gd name="connsiteY1" fmla="*/ 1014412 h 1054894"/>
              <a:gd name="connsiteX2" fmla="*/ 307181 w 390525"/>
              <a:gd name="connsiteY2" fmla="*/ 1000125 h 1054894"/>
              <a:gd name="connsiteX3" fmla="*/ 304800 w 390525"/>
              <a:gd name="connsiteY3" fmla="*/ 978694 h 1054894"/>
              <a:gd name="connsiteX4" fmla="*/ 314325 w 390525"/>
              <a:gd name="connsiteY4" fmla="*/ 966787 h 1054894"/>
              <a:gd name="connsiteX5" fmla="*/ 326231 w 390525"/>
              <a:gd name="connsiteY5" fmla="*/ 945356 h 1054894"/>
              <a:gd name="connsiteX6" fmla="*/ 316706 w 390525"/>
              <a:gd name="connsiteY6" fmla="*/ 931069 h 1054894"/>
              <a:gd name="connsiteX7" fmla="*/ 309563 w 390525"/>
              <a:gd name="connsiteY7" fmla="*/ 912019 h 1054894"/>
              <a:gd name="connsiteX8" fmla="*/ 309563 w 390525"/>
              <a:gd name="connsiteY8" fmla="*/ 888206 h 1054894"/>
              <a:gd name="connsiteX9" fmla="*/ 311944 w 390525"/>
              <a:gd name="connsiteY9" fmla="*/ 876300 h 1054894"/>
              <a:gd name="connsiteX10" fmla="*/ 297656 w 390525"/>
              <a:gd name="connsiteY10" fmla="*/ 864394 h 1054894"/>
              <a:gd name="connsiteX11" fmla="*/ 297656 w 390525"/>
              <a:gd name="connsiteY11" fmla="*/ 840581 h 1054894"/>
              <a:gd name="connsiteX12" fmla="*/ 280988 w 390525"/>
              <a:gd name="connsiteY12" fmla="*/ 823912 h 1054894"/>
              <a:gd name="connsiteX13" fmla="*/ 278606 w 390525"/>
              <a:gd name="connsiteY13" fmla="*/ 802481 h 1054894"/>
              <a:gd name="connsiteX14" fmla="*/ 266700 w 390525"/>
              <a:gd name="connsiteY14" fmla="*/ 795337 h 1054894"/>
              <a:gd name="connsiteX15" fmla="*/ 252413 w 390525"/>
              <a:gd name="connsiteY15" fmla="*/ 785812 h 1054894"/>
              <a:gd name="connsiteX16" fmla="*/ 245269 w 390525"/>
              <a:gd name="connsiteY16" fmla="*/ 766762 h 1054894"/>
              <a:gd name="connsiteX17" fmla="*/ 235744 w 390525"/>
              <a:gd name="connsiteY17" fmla="*/ 745331 h 1054894"/>
              <a:gd name="connsiteX18" fmla="*/ 219075 w 390525"/>
              <a:gd name="connsiteY18" fmla="*/ 735806 h 1054894"/>
              <a:gd name="connsiteX19" fmla="*/ 207169 w 390525"/>
              <a:gd name="connsiteY19" fmla="*/ 733425 h 1054894"/>
              <a:gd name="connsiteX20" fmla="*/ 188119 w 390525"/>
              <a:gd name="connsiteY20" fmla="*/ 728662 h 1054894"/>
              <a:gd name="connsiteX21" fmla="*/ 178594 w 390525"/>
              <a:gd name="connsiteY21" fmla="*/ 709612 h 1054894"/>
              <a:gd name="connsiteX22" fmla="*/ 166688 w 390525"/>
              <a:gd name="connsiteY22" fmla="*/ 688181 h 1054894"/>
              <a:gd name="connsiteX23" fmla="*/ 145256 w 390525"/>
              <a:gd name="connsiteY23" fmla="*/ 666750 h 1054894"/>
              <a:gd name="connsiteX24" fmla="*/ 119063 w 390525"/>
              <a:gd name="connsiteY24" fmla="*/ 642937 h 1054894"/>
              <a:gd name="connsiteX25" fmla="*/ 80963 w 390525"/>
              <a:gd name="connsiteY25" fmla="*/ 604837 h 1054894"/>
              <a:gd name="connsiteX26" fmla="*/ 47625 w 390525"/>
              <a:gd name="connsiteY26" fmla="*/ 557212 h 1054894"/>
              <a:gd name="connsiteX27" fmla="*/ 16669 w 390525"/>
              <a:gd name="connsiteY27" fmla="*/ 528637 h 1054894"/>
              <a:gd name="connsiteX28" fmla="*/ 2381 w 390525"/>
              <a:gd name="connsiteY28" fmla="*/ 485775 h 1054894"/>
              <a:gd name="connsiteX29" fmla="*/ 0 w 390525"/>
              <a:gd name="connsiteY29" fmla="*/ 469106 h 1054894"/>
              <a:gd name="connsiteX30" fmla="*/ 7144 w 390525"/>
              <a:gd name="connsiteY30" fmla="*/ 445294 h 1054894"/>
              <a:gd name="connsiteX31" fmla="*/ 19050 w 390525"/>
              <a:gd name="connsiteY31" fmla="*/ 416719 h 1054894"/>
              <a:gd name="connsiteX32" fmla="*/ 38100 w 390525"/>
              <a:gd name="connsiteY32" fmla="*/ 400050 h 1054894"/>
              <a:gd name="connsiteX33" fmla="*/ 50006 w 390525"/>
              <a:gd name="connsiteY33" fmla="*/ 376237 h 1054894"/>
              <a:gd name="connsiteX34" fmla="*/ 59531 w 390525"/>
              <a:gd name="connsiteY34" fmla="*/ 342900 h 1054894"/>
              <a:gd name="connsiteX35" fmla="*/ 61913 w 390525"/>
              <a:gd name="connsiteY35" fmla="*/ 321469 h 1054894"/>
              <a:gd name="connsiteX36" fmla="*/ 78581 w 390525"/>
              <a:gd name="connsiteY36" fmla="*/ 295275 h 1054894"/>
              <a:gd name="connsiteX37" fmla="*/ 80963 w 390525"/>
              <a:gd name="connsiteY37" fmla="*/ 261937 h 1054894"/>
              <a:gd name="connsiteX38" fmla="*/ 71438 w 390525"/>
              <a:gd name="connsiteY38" fmla="*/ 233362 h 1054894"/>
              <a:gd name="connsiteX39" fmla="*/ 76200 w 390525"/>
              <a:gd name="connsiteY39" fmla="*/ 202406 h 1054894"/>
              <a:gd name="connsiteX40" fmla="*/ 66675 w 390525"/>
              <a:gd name="connsiteY40" fmla="*/ 169069 h 1054894"/>
              <a:gd name="connsiteX41" fmla="*/ 61913 w 390525"/>
              <a:gd name="connsiteY41" fmla="*/ 133350 h 1054894"/>
              <a:gd name="connsiteX42" fmla="*/ 61913 w 390525"/>
              <a:gd name="connsiteY42" fmla="*/ 92869 h 1054894"/>
              <a:gd name="connsiteX43" fmla="*/ 61913 w 390525"/>
              <a:gd name="connsiteY43" fmla="*/ 66675 h 1054894"/>
              <a:gd name="connsiteX44" fmla="*/ 66675 w 390525"/>
              <a:gd name="connsiteY44" fmla="*/ 33337 h 1054894"/>
              <a:gd name="connsiteX45" fmla="*/ 59531 w 390525"/>
              <a:gd name="connsiteY45" fmla="*/ 0 h 1054894"/>
              <a:gd name="connsiteX0" fmla="*/ 390525 w 390525"/>
              <a:gd name="connsiteY0" fmla="*/ 1021558 h 1021558"/>
              <a:gd name="connsiteX1" fmla="*/ 328613 w 390525"/>
              <a:gd name="connsiteY1" fmla="*/ 981076 h 1021558"/>
              <a:gd name="connsiteX2" fmla="*/ 307181 w 390525"/>
              <a:gd name="connsiteY2" fmla="*/ 966789 h 1021558"/>
              <a:gd name="connsiteX3" fmla="*/ 304800 w 390525"/>
              <a:gd name="connsiteY3" fmla="*/ 945358 h 1021558"/>
              <a:gd name="connsiteX4" fmla="*/ 314325 w 390525"/>
              <a:gd name="connsiteY4" fmla="*/ 933451 h 1021558"/>
              <a:gd name="connsiteX5" fmla="*/ 326231 w 390525"/>
              <a:gd name="connsiteY5" fmla="*/ 912020 h 1021558"/>
              <a:gd name="connsiteX6" fmla="*/ 316706 w 390525"/>
              <a:gd name="connsiteY6" fmla="*/ 897733 h 1021558"/>
              <a:gd name="connsiteX7" fmla="*/ 309563 w 390525"/>
              <a:gd name="connsiteY7" fmla="*/ 878683 h 1021558"/>
              <a:gd name="connsiteX8" fmla="*/ 309563 w 390525"/>
              <a:gd name="connsiteY8" fmla="*/ 854870 h 1021558"/>
              <a:gd name="connsiteX9" fmla="*/ 311944 w 390525"/>
              <a:gd name="connsiteY9" fmla="*/ 842964 h 1021558"/>
              <a:gd name="connsiteX10" fmla="*/ 297656 w 390525"/>
              <a:gd name="connsiteY10" fmla="*/ 831058 h 1021558"/>
              <a:gd name="connsiteX11" fmla="*/ 297656 w 390525"/>
              <a:gd name="connsiteY11" fmla="*/ 807245 h 1021558"/>
              <a:gd name="connsiteX12" fmla="*/ 280988 w 390525"/>
              <a:gd name="connsiteY12" fmla="*/ 790576 h 1021558"/>
              <a:gd name="connsiteX13" fmla="*/ 278606 w 390525"/>
              <a:gd name="connsiteY13" fmla="*/ 769145 h 1021558"/>
              <a:gd name="connsiteX14" fmla="*/ 266700 w 390525"/>
              <a:gd name="connsiteY14" fmla="*/ 762001 h 1021558"/>
              <a:gd name="connsiteX15" fmla="*/ 252413 w 390525"/>
              <a:gd name="connsiteY15" fmla="*/ 752476 h 1021558"/>
              <a:gd name="connsiteX16" fmla="*/ 245269 w 390525"/>
              <a:gd name="connsiteY16" fmla="*/ 733426 h 1021558"/>
              <a:gd name="connsiteX17" fmla="*/ 235744 w 390525"/>
              <a:gd name="connsiteY17" fmla="*/ 711995 h 1021558"/>
              <a:gd name="connsiteX18" fmla="*/ 219075 w 390525"/>
              <a:gd name="connsiteY18" fmla="*/ 702470 h 1021558"/>
              <a:gd name="connsiteX19" fmla="*/ 207169 w 390525"/>
              <a:gd name="connsiteY19" fmla="*/ 700089 h 1021558"/>
              <a:gd name="connsiteX20" fmla="*/ 188119 w 390525"/>
              <a:gd name="connsiteY20" fmla="*/ 695326 h 1021558"/>
              <a:gd name="connsiteX21" fmla="*/ 178594 w 390525"/>
              <a:gd name="connsiteY21" fmla="*/ 676276 h 1021558"/>
              <a:gd name="connsiteX22" fmla="*/ 166688 w 390525"/>
              <a:gd name="connsiteY22" fmla="*/ 654845 h 1021558"/>
              <a:gd name="connsiteX23" fmla="*/ 145256 w 390525"/>
              <a:gd name="connsiteY23" fmla="*/ 633414 h 1021558"/>
              <a:gd name="connsiteX24" fmla="*/ 119063 w 390525"/>
              <a:gd name="connsiteY24" fmla="*/ 609601 h 1021558"/>
              <a:gd name="connsiteX25" fmla="*/ 80963 w 390525"/>
              <a:gd name="connsiteY25" fmla="*/ 571501 h 1021558"/>
              <a:gd name="connsiteX26" fmla="*/ 47625 w 390525"/>
              <a:gd name="connsiteY26" fmla="*/ 523876 h 1021558"/>
              <a:gd name="connsiteX27" fmla="*/ 16669 w 390525"/>
              <a:gd name="connsiteY27" fmla="*/ 495301 h 1021558"/>
              <a:gd name="connsiteX28" fmla="*/ 2381 w 390525"/>
              <a:gd name="connsiteY28" fmla="*/ 452439 h 1021558"/>
              <a:gd name="connsiteX29" fmla="*/ 0 w 390525"/>
              <a:gd name="connsiteY29" fmla="*/ 435770 h 1021558"/>
              <a:gd name="connsiteX30" fmla="*/ 7144 w 390525"/>
              <a:gd name="connsiteY30" fmla="*/ 411958 h 1021558"/>
              <a:gd name="connsiteX31" fmla="*/ 19050 w 390525"/>
              <a:gd name="connsiteY31" fmla="*/ 383383 h 1021558"/>
              <a:gd name="connsiteX32" fmla="*/ 38100 w 390525"/>
              <a:gd name="connsiteY32" fmla="*/ 366714 h 1021558"/>
              <a:gd name="connsiteX33" fmla="*/ 50006 w 390525"/>
              <a:gd name="connsiteY33" fmla="*/ 342901 h 1021558"/>
              <a:gd name="connsiteX34" fmla="*/ 59531 w 390525"/>
              <a:gd name="connsiteY34" fmla="*/ 309564 h 1021558"/>
              <a:gd name="connsiteX35" fmla="*/ 61913 w 390525"/>
              <a:gd name="connsiteY35" fmla="*/ 288133 h 1021558"/>
              <a:gd name="connsiteX36" fmla="*/ 78581 w 390525"/>
              <a:gd name="connsiteY36" fmla="*/ 261939 h 1021558"/>
              <a:gd name="connsiteX37" fmla="*/ 80963 w 390525"/>
              <a:gd name="connsiteY37" fmla="*/ 228601 h 1021558"/>
              <a:gd name="connsiteX38" fmla="*/ 71438 w 390525"/>
              <a:gd name="connsiteY38" fmla="*/ 200026 h 1021558"/>
              <a:gd name="connsiteX39" fmla="*/ 76200 w 390525"/>
              <a:gd name="connsiteY39" fmla="*/ 169070 h 1021558"/>
              <a:gd name="connsiteX40" fmla="*/ 66675 w 390525"/>
              <a:gd name="connsiteY40" fmla="*/ 135733 h 1021558"/>
              <a:gd name="connsiteX41" fmla="*/ 61913 w 390525"/>
              <a:gd name="connsiteY41" fmla="*/ 100014 h 1021558"/>
              <a:gd name="connsiteX42" fmla="*/ 61913 w 390525"/>
              <a:gd name="connsiteY42" fmla="*/ 59533 h 1021558"/>
              <a:gd name="connsiteX43" fmla="*/ 61913 w 390525"/>
              <a:gd name="connsiteY43" fmla="*/ 33339 h 1021558"/>
              <a:gd name="connsiteX44" fmla="*/ 66675 w 390525"/>
              <a:gd name="connsiteY44" fmla="*/ 1 h 1021558"/>
              <a:gd name="connsiteX0" fmla="*/ 390525 w 390525"/>
              <a:gd name="connsiteY0" fmla="*/ 988219 h 988219"/>
              <a:gd name="connsiteX1" fmla="*/ 328613 w 390525"/>
              <a:gd name="connsiteY1" fmla="*/ 947737 h 988219"/>
              <a:gd name="connsiteX2" fmla="*/ 307181 w 390525"/>
              <a:gd name="connsiteY2" fmla="*/ 933450 h 988219"/>
              <a:gd name="connsiteX3" fmla="*/ 304800 w 390525"/>
              <a:gd name="connsiteY3" fmla="*/ 912019 h 988219"/>
              <a:gd name="connsiteX4" fmla="*/ 314325 w 390525"/>
              <a:gd name="connsiteY4" fmla="*/ 900112 h 988219"/>
              <a:gd name="connsiteX5" fmla="*/ 326231 w 390525"/>
              <a:gd name="connsiteY5" fmla="*/ 878681 h 988219"/>
              <a:gd name="connsiteX6" fmla="*/ 316706 w 390525"/>
              <a:gd name="connsiteY6" fmla="*/ 864394 h 988219"/>
              <a:gd name="connsiteX7" fmla="*/ 309563 w 390525"/>
              <a:gd name="connsiteY7" fmla="*/ 845344 h 988219"/>
              <a:gd name="connsiteX8" fmla="*/ 309563 w 390525"/>
              <a:gd name="connsiteY8" fmla="*/ 821531 h 988219"/>
              <a:gd name="connsiteX9" fmla="*/ 311944 w 390525"/>
              <a:gd name="connsiteY9" fmla="*/ 809625 h 988219"/>
              <a:gd name="connsiteX10" fmla="*/ 297656 w 390525"/>
              <a:gd name="connsiteY10" fmla="*/ 797719 h 988219"/>
              <a:gd name="connsiteX11" fmla="*/ 297656 w 390525"/>
              <a:gd name="connsiteY11" fmla="*/ 773906 h 988219"/>
              <a:gd name="connsiteX12" fmla="*/ 280988 w 390525"/>
              <a:gd name="connsiteY12" fmla="*/ 757237 h 988219"/>
              <a:gd name="connsiteX13" fmla="*/ 278606 w 390525"/>
              <a:gd name="connsiteY13" fmla="*/ 735806 h 988219"/>
              <a:gd name="connsiteX14" fmla="*/ 266700 w 390525"/>
              <a:gd name="connsiteY14" fmla="*/ 728662 h 988219"/>
              <a:gd name="connsiteX15" fmla="*/ 252413 w 390525"/>
              <a:gd name="connsiteY15" fmla="*/ 719137 h 988219"/>
              <a:gd name="connsiteX16" fmla="*/ 245269 w 390525"/>
              <a:gd name="connsiteY16" fmla="*/ 700087 h 988219"/>
              <a:gd name="connsiteX17" fmla="*/ 235744 w 390525"/>
              <a:gd name="connsiteY17" fmla="*/ 678656 h 988219"/>
              <a:gd name="connsiteX18" fmla="*/ 219075 w 390525"/>
              <a:gd name="connsiteY18" fmla="*/ 669131 h 988219"/>
              <a:gd name="connsiteX19" fmla="*/ 207169 w 390525"/>
              <a:gd name="connsiteY19" fmla="*/ 666750 h 988219"/>
              <a:gd name="connsiteX20" fmla="*/ 188119 w 390525"/>
              <a:gd name="connsiteY20" fmla="*/ 661987 h 988219"/>
              <a:gd name="connsiteX21" fmla="*/ 178594 w 390525"/>
              <a:gd name="connsiteY21" fmla="*/ 642937 h 988219"/>
              <a:gd name="connsiteX22" fmla="*/ 166688 w 390525"/>
              <a:gd name="connsiteY22" fmla="*/ 621506 h 988219"/>
              <a:gd name="connsiteX23" fmla="*/ 145256 w 390525"/>
              <a:gd name="connsiteY23" fmla="*/ 600075 h 988219"/>
              <a:gd name="connsiteX24" fmla="*/ 119063 w 390525"/>
              <a:gd name="connsiteY24" fmla="*/ 576262 h 988219"/>
              <a:gd name="connsiteX25" fmla="*/ 80963 w 390525"/>
              <a:gd name="connsiteY25" fmla="*/ 538162 h 988219"/>
              <a:gd name="connsiteX26" fmla="*/ 47625 w 390525"/>
              <a:gd name="connsiteY26" fmla="*/ 490537 h 988219"/>
              <a:gd name="connsiteX27" fmla="*/ 16669 w 390525"/>
              <a:gd name="connsiteY27" fmla="*/ 461962 h 988219"/>
              <a:gd name="connsiteX28" fmla="*/ 2381 w 390525"/>
              <a:gd name="connsiteY28" fmla="*/ 419100 h 988219"/>
              <a:gd name="connsiteX29" fmla="*/ 0 w 390525"/>
              <a:gd name="connsiteY29" fmla="*/ 402431 h 988219"/>
              <a:gd name="connsiteX30" fmla="*/ 7144 w 390525"/>
              <a:gd name="connsiteY30" fmla="*/ 378619 h 988219"/>
              <a:gd name="connsiteX31" fmla="*/ 19050 w 390525"/>
              <a:gd name="connsiteY31" fmla="*/ 350044 h 988219"/>
              <a:gd name="connsiteX32" fmla="*/ 38100 w 390525"/>
              <a:gd name="connsiteY32" fmla="*/ 333375 h 988219"/>
              <a:gd name="connsiteX33" fmla="*/ 50006 w 390525"/>
              <a:gd name="connsiteY33" fmla="*/ 309562 h 988219"/>
              <a:gd name="connsiteX34" fmla="*/ 59531 w 390525"/>
              <a:gd name="connsiteY34" fmla="*/ 276225 h 988219"/>
              <a:gd name="connsiteX35" fmla="*/ 61913 w 390525"/>
              <a:gd name="connsiteY35" fmla="*/ 254794 h 988219"/>
              <a:gd name="connsiteX36" fmla="*/ 78581 w 390525"/>
              <a:gd name="connsiteY36" fmla="*/ 228600 h 988219"/>
              <a:gd name="connsiteX37" fmla="*/ 80963 w 390525"/>
              <a:gd name="connsiteY37" fmla="*/ 195262 h 988219"/>
              <a:gd name="connsiteX38" fmla="*/ 71438 w 390525"/>
              <a:gd name="connsiteY38" fmla="*/ 166687 h 988219"/>
              <a:gd name="connsiteX39" fmla="*/ 76200 w 390525"/>
              <a:gd name="connsiteY39" fmla="*/ 135731 h 988219"/>
              <a:gd name="connsiteX40" fmla="*/ 66675 w 390525"/>
              <a:gd name="connsiteY40" fmla="*/ 102394 h 988219"/>
              <a:gd name="connsiteX41" fmla="*/ 61913 w 390525"/>
              <a:gd name="connsiteY41" fmla="*/ 66675 h 988219"/>
              <a:gd name="connsiteX42" fmla="*/ 61913 w 390525"/>
              <a:gd name="connsiteY42" fmla="*/ 26194 h 988219"/>
              <a:gd name="connsiteX43" fmla="*/ 61913 w 390525"/>
              <a:gd name="connsiteY43" fmla="*/ 0 h 988219"/>
              <a:gd name="connsiteX0" fmla="*/ 390525 w 390525"/>
              <a:gd name="connsiteY0" fmla="*/ 962026 h 962026"/>
              <a:gd name="connsiteX1" fmla="*/ 328613 w 390525"/>
              <a:gd name="connsiteY1" fmla="*/ 921544 h 962026"/>
              <a:gd name="connsiteX2" fmla="*/ 307181 w 390525"/>
              <a:gd name="connsiteY2" fmla="*/ 907257 h 962026"/>
              <a:gd name="connsiteX3" fmla="*/ 304800 w 390525"/>
              <a:gd name="connsiteY3" fmla="*/ 885826 h 962026"/>
              <a:gd name="connsiteX4" fmla="*/ 314325 w 390525"/>
              <a:gd name="connsiteY4" fmla="*/ 873919 h 962026"/>
              <a:gd name="connsiteX5" fmla="*/ 326231 w 390525"/>
              <a:gd name="connsiteY5" fmla="*/ 852488 h 962026"/>
              <a:gd name="connsiteX6" fmla="*/ 316706 w 390525"/>
              <a:gd name="connsiteY6" fmla="*/ 838201 h 962026"/>
              <a:gd name="connsiteX7" fmla="*/ 309563 w 390525"/>
              <a:gd name="connsiteY7" fmla="*/ 819151 h 962026"/>
              <a:gd name="connsiteX8" fmla="*/ 309563 w 390525"/>
              <a:gd name="connsiteY8" fmla="*/ 795338 h 962026"/>
              <a:gd name="connsiteX9" fmla="*/ 311944 w 390525"/>
              <a:gd name="connsiteY9" fmla="*/ 783432 h 962026"/>
              <a:gd name="connsiteX10" fmla="*/ 297656 w 390525"/>
              <a:gd name="connsiteY10" fmla="*/ 771526 h 962026"/>
              <a:gd name="connsiteX11" fmla="*/ 297656 w 390525"/>
              <a:gd name="connsiteY11" fmla="*/ 747713 h 962026"/>
              <a:gd name="connsiteX12" fmla="*/ 280988 w 390525"/>
              <a:gd name="connsiteY12" fmla="*/ 731044 h 962026"/>
              <a:gd name="connsiteX13" fmla="*/ 278606 w 390525"/>
              <a:gd name="connsiteY13" fmla="*/ 709613 h 962026"/>
              <a:gd name="connsiteX14" fmla="*/ 266700 w 390525"/>
              <a:gd name="connsiteY14" fmla="*/ 702469 h 962026"/>
              <a:gd name="connsiteX15" fmla="*/ 252413 w 390525"/>
              <a:gd name="connsiteY15" fmla="*/ 692944 h 962026"/>
              <a:gd name="connsiteX16" fmla="*/ 245269 w 390525"/>
              <a:gd name="connsiteY16" fmla="*/ 673894 h 962026"/>
              <a:gd name="connsiteX17" fmla="*/ 235744 w 390525"/>
              <a:gd name="connsiteY17" fmla="*/ 652463 h 962026"/>
              <a:gd name="connsiteX18" fmla="*/ 219075 w 390525"/>
              <a:gd name="connsiteY18" fmla="*/ 642938 h 962026"/>
              <a:gd name="connsiteX19" fmla="*/ 207169 w 390525"/>
              <a:gd name="connsiteY19" fmla="*/ 640557 h 962026"/>
              <a:gd name="connsiteX20" fmla="*/ 188119 w 390525"/>
              <a:gd name="connsiteY20" fmla="*/ 635794 h 962026"/>
              <a:gd name="connsiteX21" fmla="*/ 178594 w 390525"/>
              <a:gd name="connsiteY21" fmla="*/ 616744 h 962026"/>
              <a:gd name="connsiteX22" fmla="*/ 166688 w 390525"/>
              <a:gd name="connsiteY22" fmla="*/ 595313 h 962026"/>
              <a:gd name="connsiteX23" fmla="*/ 145256 w 390525"/>
              <a:gd name="connsiteY23" fmla="*/ 573882 h 962026"/>
              <a:gd name="connsiteX24" fmla="*/ 119063 w 390525"/>
              <a:gd name="connsiteY24" fmla="*/ 550069 h 962026"/>
              <a:gd name="connsiteX25" fmla="*/ 80963 w 390525"/>
              <a:gd name="connsiteY25" fmla="*/ 511969 h 962026"/>
              <a:gd name="connsiteX26" fmla="*/ 47625 w 390525"/>
              <a:gd name="connsiteY26" fmla="*/ 464344 h 962026"/>
              <a:gd name="connsiteX27" fmla="*/ 16669 w 390525"/>
              <a:gd name="connsiteY27" fmla="*/ 435769 h 962026"/>
              <a:gd name="connsiteX28" fmla="*/ 2381 w 390525"/>
              <a:gd name="connsiteY28" fmla="*/ 392907 h 962026"/>
              <a:gd name="connsiteX29" fmla="*/ 0 w 390525"/>
              <a:gd name="connsiteY29" fmla="*/ 376238 h 962026"/>
              <a:gd name="connsiteX30" fmla="*/ 7144 w 390525"/>
              <a:gd name="connsiteY30" fmla="*/ 352426 h 962026"/>
              <a:gd name="connsiteX31" fmla="*/ 19050 w 390525"/>
              <a:gd name="connsiteY31" fmla="*/ 323851 h 962026"/>
              <a:gd name="connsiteX32" fmla="*/ 38100 w 390525"/>
              <a:gd name="connsiteY32" fmla="*/ 307182 h 962026"/>
              <a:gd name="connsiteX33" fmla="*/ 50006 w 390525"/>
              <a:gd name="connsiteY33" fmla="*/ 283369 h 962026"/>
              <a:gd name="connsiteX34" fmla="*/ 59531 w 390525"/>
              <a:gd name="connsiteY34" fmla="*/ 250032 h 962026"/>
              <a:gd name="connsiteX35" fmla="*/ 61913 w 390525"/>
              <a:gd name="connsiteY35" fmla="*/ 228601 h 962026"/>
              <a:gd name="connsiteX36" fmla="*/ 78581 w 390525"/>
              <a:gd name="connsiteY36" fmla="*/ 202407 h 962026"/>
              <a:gd name="connsiteX37" fmla="*/ 80963 w 390525"/>
              <a:gd name="connsiteY37" fmla="*/ 169069 h 962026"/>
              <a:gd name="connsiteX38" fmla="*/ 71438 w 390525"/>
              <a:gd name="connsiteY38" fmla="*/ 140494 h 962026"/>
              <a:gd name="connsiteX39" fmla="*/ 76200 w 390525"/>
              <a:gd name="connsiteY39" fmla="*/ 109538 h 962026"/>
              <a:gd name="connsiteX40" fmla="*/ 66675 w 390525"/>
              <a:gd name="connsiteY40" fmla="*/ 76201 h 962026"/>
              <a:gd name="connsiteX41" fmla="*/ 61913 w 390525"/>
              <a:gd name="connsiteY41" fmla="*/ 40482 h 962026"/>
              <a:gd name="connsiteX42" fmla="*/ 61913 w 390525"/>
              <a:gd name="connsiteY42" fmla="*/ 1 h 962026"/>
              <a:gd name="connsiteX0" fmla="*/ 390525 w 390525"/>
              <a:gd name="connsiteY0" fmla="*/ 921544 h 921544"/>
              <a:gd name="connsiteX1" fmla="*/ 328613 w 390525"/>
              <a:gd name="connsiteY1" fmla="*/ 881062 h 921544"/>
              <a:gd name="connsiteX2" fmla="*/ 307181 w 390525"/>
              <a:gd name="connsiteY2" fmla="*/ 866775 h 921544"/>
              <a:gd name="connsiteX3" fmla="*/ 304800 w 390525"/>
              <a:gd name="connsiteY3" fmla="*/ 845344 h 921544"/>
              <a:gd name="connsiteX4" fmla="*/ 314325 w 390525"/>
              <a:gd name="connsiteY4" fmla="*/ 833437 h 921544"/>
              <a:gd name="connsiteX5" fmla="*/ 326231 w 390525"/>
              <a:gd name="connsiteY5" fmla="*/ 812006 h 921544"/>
              <a:gd name="connsiteX6" fmla="*/ 316706 w 390525"/>
              <a:gd name="connsiteY6" fmla="*/ 797719 h 921544"/>
              <a:gd name="connsiteX7" fmla="*/ 309563 w 390525"/>
              <a:gd name="connsiteY7" fmla="*/ 778669 h 921544"/>
              <a:gd name="connsiteX8" fmla="*/ 309563 w 390525"/>
              <a:gd name="connsiteY8" fmla="*/ 754856 h 921544"/>
              <a:gd name="connsiteX9" fmla="*/ 311944 w 390525"/>
              <a:gd name="connsiteY9" fmla="*/ 742950 h 921544"/>
              <a:gd name="connsiteX10" fmla="*/ 297656 w 390525"/>
              <a:gd name="connsiteY10" fmla="*/ 731044 h 921544"/>
              <a:gd name="connsiteX11" fmla="*/ 297656 w 390525"/>
              <a:gd name="connsiteY11" fmla="*/ 707231 h 921544"/>
              <a:gd name="connsiteX12" fmla="*/ 280988 w 390525"/>
              <a:gd name="connsiteY12" fmla="*/ 690562 h 921544"/>
              <a:gd name="connsiteX13" fmla="*/ 278606 w 390525"/>
              <a:gd name="connsiteY13" fmla="*/ 669131 h 921544"/>
              <a:gd name="connsiteX14" fmla="*/ 266700 w 390525"/>
              <a:gd name="connsiteY14" fmla="*/ 661987 h 921544"/>
              <a:gd name="connsiteX15" fmla="*/ 252413 w 390525"/>
              <a:gd name="connsiteY15" fmla="*/ 652462 h 921544"/>
              <a:gd name="connsiteX16" fmla="*/ 245269 w 390525"/>
              <a:gd name="connsiteY16" fmla="*/ 633412 h 921544"/>
              <a:gd name="connsiteX17" fmla="*/ 235744 w 390525"/>
              <a:gd name="connsiteY17" fmla="*/ 611981 h 921544"/>
              <a:gd name="connsiteX18" fmla="*/ 219075 w 390525"/>
              <a:gd name="connsiteY18" fmla="*/ 602456 h 921544"/>
              <a:gd name="connsiteX19" fmla="*/ 207169 w 390525"/>
              <a:gd name="connsiteY19" fmla="*/ 600075 h 921544"/>
              <a:gd name="connsiteX20" fmla="*/ 188119 w 390525"/>
              <a:gd name="connsiteY20" fmla="*/ 595312 h 921544"/>
              <a:gd name="connsiteX21" fmla="*/ 178594 w 390525"/>
              <a:gd name="connsiteY21" fmla="*/ 576262 h 921544"/>
              <a:gd name="connsiteX22" fmla="*/ 166688 w 390525"/>
              <a:gd name="connsiteY22" fmla="*/ 554831 h 921544"/>
              <a:gd name="connsiteX23" fmla="*/ 145256 w 390525"/>
              <a:gd name="connsiteY23" fmla="*/ 533400 h 921544"/>
              <a:gd name="connsiteX24" fmla="*/ 119063 w 390525"/>
              <a:gd name="connsiteY24" fmla="*/ 509587 h 921544"/>
              <a:gd name="connsiteX25" fmla="*/ 80963 w 390525"/>
              <a:gd name="connsiteY25" fmla="*/ 471487 h 921544"/>
              <a:gd name="connsiteX26" fmla="*/ 47625 w 390525"/>
              <a:gd name="connsiteY26" fmla="*/ 423862 h 921544"/>
              <a:gd name="connsiteX27" fmla="*/ 16669 w 390525"/>
              <a:gd name="connsiteY27" fmla="*/ 395287 h 921544"/>
              <a:gd name="connsiteX28" fmla="*/ 2381 w 390525"/>
              <a:gd name="connsiteY28" fmla="*/ 352425 h 921544"/>
              <a:gd name="connsiteX29" fmla="*/ 0 w 390525"/>
              <a:gd name="connsiteY29" fmla="*/ 335756 h 921544"/>
              <a:gd name="connsiteX30" fmla="*/ 7144 w 390525"/>
              <a:gd name="connsiteY30" fmla="*/ 311944 h 921544"/>
              <a:gd name="connsiteX31" fmla="*/ 19050 w 390525"/>
              <a:gd name="connsiteY31" fmla="*/ 283369 h 921544"/>
              <a:gd name="connsiteX32" fmla="*/ 38100 w 390525"/>
              <a:gd name="connsiteY32" fmla="*/ 266700 h 921544"/>
              <a:gd name="connsiteX33" fmla="*/ 50006 w 390525"/>
              <a:gd name="connsiteY33" fmla="*/ 242887 h 921544"/>
              <a:gd name="connsiteX34" fmla="*/ 59531 w 390525"/>
              <a:gd name="connsiteY34" fmla="*/ 209550 h 921544"/>
              <a:gd name="connsiteX35" fmla="*/ 61913 w 390525"/>
              <a:gd name="connsiteY35" fmla="*/ 188119 h 921544"/>
              <a:gd name="connsiteX36" fmla="*/ 78581 w 390525"/>
              <a:gd name="connsiteY36" fmla="*/ 161925 h 921544"/>
              <a:gd name="connsiteX37" fmla="*/ 80963 w 390525"/>
              <a:gd name="connsiteY37" fmla="*/ 128587 h 921544"/>
              <a:gd name="connsiteX38" fmla="*/ 71438 w 390525"/>
              <a:gd name="connsiteY38" fmla="*/ 100012 h 921544"/>
              <a:gd name="connsiteX39" fmla="*/ 76200 w 390525"/>
              <a:gd name="connsiteY39" fmla="*/ 69056 h 921544"/>
              <a:gd name="connsiteX40" fmla="*/ 66675 w 390525"/>
              <a:gd name="connsiteY40" fmla="*/ 35719 h 921544"/>
              <a:gd name="connsiteX41" fmla="*/ 61913 w 390525"/>
              <a:gd name="connsiteY41" fmla="*/ 0 h 921544"/>
              <a:gd name="connsiteX0" fmla="*/ 390525 w 390525"/>
              <a:gd name="connsiteY0" fmla="*/ 885825 h 885825"/>
              <a:gd name="connsiteX1" fmla="*/ 328613 w 390525"/>
              <a:gd name="connsiteY1" fmla="*/ 845343 h 885825"/>
              <a:gd name="connsiteX2" fmla="*/ 307181 w 390525"/>
              <a:gd name="connsiteY2" fmla="*/ 831056 h 885825"/>
              <a:gd name="connsiteX3" fmla="*/ 304800 w 390525"/>
              <a:gd name="connsiteY3" fmla="*/ 809625 h 885825"/>
              <a:gd name="connsiteX4" fmla="*/ 314325 w 390525"/>
              <a:gd name="connsiteY4" fmla="*/ 797718 h 885825"/>
              <a:gd name="connsiteX5" fmla="*/ 326231 w 390525"/>
              <a:gd name="connsiteY5" fmla="*/ 776287 h 885825"/>
              <a:gd name="connsiteX6" fmla="*/ 316706 w 390525"/>
              <a:gd name="connsiteY6" fmla="*/ 762000 h 885825"/>
              <a:gd name="connsiteX7" fmla="*/ 309563 w 390525"/>
              <a:gd name="connsiteY7" fmla="*/ 742950 h 885825"/>
              <a:gd name="connsiteX8" fmla="*/ 309563 w 390525"/>
              <a:gd name="connsiteY8" fmla="*/ 719137 h 885825"/>
              <a:gd name="connsiteX9" fmla="*/ 311944 w 390525"/>
              <a:gd name="connsiteY9" fmla="*/ 707231 h 885825"/>
              <a:gd name="connsiteX10" fmla="*/ 297656 w 390525"/>
              <a:gd name="connsiteY10" fmla="*/ 695325 h 885825"/>
              <a:gd name="connsiteX11" fmla="*/ 297656 w 390525"/>
              <a:gd name="connsiteY11" fmla="*/ 671512 h 885825"/>
              <a:gd name="connsiteX12" fmla="*/ 280988 w 390525"/>
              <a:gd name="connsiteY12" fmla="*/ 654843 h 885825"/>
              <a:gd name="connsiteX13" fmla="*/ 278606 w 390525"/>
              <a:gd name="connsiteY13" fmla="*/ 633412 h 885825"/>
              <a:gd name="connsiteX14" fmla="*/ 266700 w 390525"/>
              <a:gd name="connsiteY14" fmla="*/ 626268 h 885825"/>
              <a:gd name="connsiteX15" fmla="*/ 252413 w 390525"/>
              <a:gd name="connsiteY15" fmla="*/ 616743 h 885825"/>
              <a:gd name="connsiteX16" fmla="*/ 245269 w 390525"/>
              <a:gd name="connsiteY16" fmla="*/ 597693 h 885825"/>
              <a:gd name="connsiteX17" fmla="*/ 235744 w 390525"/>
              <a:gd name="connsiteY17" fmla="*/ 576262 h 885825"/>
              <a:gd name="connsiteX18" fmla="*/ 219075 w 390525"/>
              <a:gd name="connsiteY18" fmla="*/ 566737 h 885825"/>
              <a:gd name="connsiteX19" fmla="*/ 207169 w 390525"/>
              <a:gd name="connsiteY19" fmla="*/ 564356 h 885825"/>
              <a:gd name="connsiteX20" fmla="*/ 188119 w 390525"/>
              <a:gd name="connsiteY20" fmla="*/ 559593 h 885825"/>
              <a:gd name="connsiteX21" fmla="*/ 178594 w 390525"/>
              <a:gd name="connsiteY21" fmla="*/ 540543 h 885825"/>
              <a:gd name="connsiteX22" fmla="*/ 166688 w 390525"/>
              <a:gd name="connsiteY22" fmla="*/ 519112 h 885825"/>
              <a:gd name="connsiteX23" fmla="*/ 145256 w 390525"/>
              <a:gd name="connsiteY23" fmla="*/ 497681 h 885825"/>
              <a:gd name="connsiteX24" fmla="*/ 119063 w 390525"/>
              <a:gd name="connsiteY24" fmla="*/ 473868 h 885825"/>
              <a:gd name="connsiteX25" fmla="*/ 80963 w 390525"/>
              <a:gd name="connsiteY25" fmla="*/ 435768 h 885825"/>
              <a:gd name="connsiteX26" fmla="*/ 47625 w 390525"/>
              <a:gd name="connsiteY26" fmla="*/ 388143 h 885825"/>
              <a:gd name="connsiteX27" fmla="*/ 16669 w 390525"/>
              <a:gd name="connsiteY27" fmla="*/ 359568 h 885825"/>
              <a:gd name="connsiteX28" fmla="*/ 2381 w 390525"/>
              <a:gd name="connsiteY28" fmla="*/ 316706 h 885825"/>
              <a:gd name="connsiteX29" fmla="*/ 0 w 390525"/>
              <a:gd name="connsiteY29" fmla="*/ 300037 h 885825"/>
              <a:gd name="connsiteX30" fmla="*/ 7144 w 390525"/>
              <a:gd name="connsiteY30" fmla="*/ 276225 h 885825"/>
              <a:gd name="connsiteX31" fmla="*/ 19050 w 390525"/>
              <a:gd name="connsiteY31" fmla="*/ 247650 h 885825"/>
              <a:gd name="connsiteX32" fmla="*/ 38100 w 390525"/>
              <a:gd name="connsiteY32" fmla="*/ 230981 h 885825"/>
              <a:gd name="connsiteX33" fmla="*/ 50006 w 390525"/>
              <a:gd name="connsiteY33" fmla="*/ 207168 h 885825"/>
              <a:gd name="connsiteX34" fmla="*/ 59531 w 390525"/>
              <a:gd name="connsiteY34" fmla="*/ 173831 h 885825"/>
              <a:gd name="connsiteX35" fmla="*/ 61913 w 390525"/>
              <a:gd name="connsiteY35" fmla="*/ 152400 h 885825"/>
              <a:gd name="connsiteX36" fmla="*/ 78581 w 390525"/>
              <a:gd name="connsiteY36" fmla="*/ 126206 h 885825"/>
              <a:gd name="connsiteX37" fmla="*/ 80963 w 390525"/>
              <a:gd name="connsiteY37" fmla="*/ 92868 h 885825"/>
              <a:gd name="connsiteX38" fmla="*/ 71438 w 390525"/>
              <a:gd name="connsiteY38" fmla="*/ 64293 h 885825"/>
              <a:gd name="connsiteX39" fmla="*/ 76200 w 390525"/>
              <a:gd name="connsiteY39" fmla="*/ 33337 h 885825"/>
              <a:gd name="connsiteX40" fmla="*/ 66675 w 390525"/>
              <a:gd name="connsiteY40" fmla="*/ 0 h 885825"/>
              <a:gd name="connsiteX0" fmla="*/ 390525 w 390525"/>
              <a:gd name="connsiteY0" fmla="*/ 852489 h 852489"/>
              <a:gd name="connsiteX1" fmla="*/ 328613 w 390525"/>
              <a:gd name="connsiteY1" fmla="*/ 812007 h 852489"/>
              <a:gd name="connsiteX2" fmla="*/ 307181 w 390525"/>
              <a:gd name="connsiteY2" fmla="*/ 797720 h 852489"/>
              <a:gd name="connsiteX3" fmla="*/ 304800 w 390525"/>
              <a:gd name="connsiteY3" fmla="*/ 776289 h 852489"/>
              <a:gd name="connsiteX4" fmla="*/ 314325 w 390525"/>
              <a:gd name="connsiteY4" fmla="*/ 764382 h 852489"/>
              <a:gd name="connsiteX5" fmla="*/ 326231 w 390525"/>
              <a:gd name="connsiteY5" fmla="*/ 742951 h 852489"/>
              <a:gd name="connsiteX6" fmla="*/ 316706 w 390525"/>
              <a:gd name="connsiteY6" fmla="*/ 728664 h 852489"/>
              <a:gd name="connsiteX7" fmla="*/ 309563 w 390525"/>
              <a:gd name="connsiteY7" fmla="*/ 709614 h 852489"/>
              <a:gd name="connsiteX8" fmla="*/ 309563 w 390525"/>
              <a:gd name="connsiteY8" fmla="*/ 685801 h 852489"/>
              <a:gd name="connsiteX9" fmla="*/ 311944 w 390525"/>
              <a:gd name="connsiteY9" fmla="*/ 673895 h 852489"/>
              <a:gd name="connsiteX10" fmla="*/ 297656 w 390525"/>
              <a:gd name="connsiteY10" fmla="*/ 661989 h 852489"/>
              <a:gd name="connsiteX11" fmla="*/ 297656 w 390525"/>
              <a:gd name="connsiteY11" fmla="*/ 638176 h 852489"/>
              <a:gd name="connsiteX12" fmla="*/ 280988 w 390525"/>
              <a:gd name="connsiteY12" fmla="*/ 621507 h 852489"/>
              <a:gd name="connsiteX13" fmla="*/ 278606 w 390525"/>
              <a:gd name="connsiteY13" fmla="*/ 600076 h 852489"/>
              <a:gd name="connsiteX14" fmla="*/ 266700 w 390525"/>
              <a:gd name="connsiteY14" fmla="*/ 592932 h 852489"/>
              <a:gd name="connsiteX15" fmla="*/ 252413 w 390525"/>
              <a:gd name="connsiteY15" fmla="*/ 583407 h 852489"/>
              <a:gd name="connsiteX16" fmla="*/ 245269 w 390525"/>
              <a:gd name="connsiteY16" fmla="*/ 564357 h 852489"/>
              <a:gd name="connsiteX17" fmla="*/ 235744 w 390525"/>
              <a:gd name="connsiteY17" fmla="*/ 542926 h 852489"/>
              <a:gd name="connsiteX18" fmla="*/ 219075 w 390525"/>
              <a:gd name="connsiteY18" fmla="*/ 533401 h 852489"/>
              <a:gd name="connsiteX19" fmla="*/ 207169 w 390525"/>
              <a:gd name="connsiteY19" fmla="*/ 531020 h 852489"/>
              <a:gd name="connsiteX20" fmla="*/ 188119 w 390525"/>
              <a:gd name="connsiteY20" fmla="*/ 526257 h 852489"/>
              <a:gd name="connsiteX21" fmla="*/ 178594 w 390525"/>
              <a:gd name="connsiteY21" fmla="*/ 507207 h 852489"/>
              <a:gd name="connsiteX22" fmla="*/ 166688 w 390525"/>
              <a:gd name="connsiteY22" fmla="*/ 485776 h 852489"/>
              <a:gd name="connsiteX23" fmla="*/ 145256 w 390525"/>
              <a:gd name="connsiteY23" fmla="*/ 464345 h 852489"/>
              <a:gd name="connsiteX24" fmla="*/ 119063 w 390525"/>
              <a:gd name="connsiteY24" fmla="*/ 440532 h 852489"/>
              <a:gd name="connsiteX25" fmla="*/ 80963 w 390525"/>
              <a:gd name="connsiteY25" fmla="*/ 402432 h 852489"/>
              <a:gd name="connsiteX26" fmla="*/ 47625 w 390525"/>
              <a:gd name="connsiteY26" fmla="*/ 354807 h 852489"/>
              <a:gd name="connsiteX27" fmla="*/ 16669 w 390525"/>
              <a:gd name="connsiteY27" fmla="*/ 326232 h 852489"/>
              <a:gd name="connsiteX28" fmla="*/ 2381 w 390525"/>
              <a:gd name="connsiteY28" fmla="*/ 283370 h 852489"/>
              <a:gd name="connsiteX29" fmla="*/ 0 w 390525"/>
              <a:gd name="connsiteY29" fmla="*/ 266701 h 852489"/>
              <a:gd name="connsiteX30" fmla="*/ 7144 w 390525"/>
              <a:gd name="connsiteY30" fmla="*/ 242889 h 852489"/>
              <a:gd name="connsiteX31" fmla="*/ 19050 w 390525"/>
              <a:gd name="connsiteY31" fmla="*/ 214314 h 852489"/>
              <a:gd name="connsiteX32" fmla="*/ 38100 w 390525"/>
              <a:gd name="connsiteY32" fmla="*/ 197645 h 852489"/>
              <a:gd name="connsiteX33" fmla="*/ 50006 w 390525"/>
              <a:gd name="connsiteY33" fmla="*/ 173832 h 852489"/>
              <a:gd name="connsiteX34" fmla="*/ 59531 w 390525"/>
              <a:gd name="connsiteY34" fmla="*/ 140495 h 852489"/>
              <a:gd name="connsiteX35" fmla="*/ 61913 w 390525"/>
              <a:gd name="connsiteY35" fmla="*/ 119064 h 852489"/>
              <a:gd name="connsiteX36" fmla="*/ 78581 w 390525"/>
              <a:gd name="connsiteY36" fmla="*/ 92870 h 852489"/>
              <a:gd name="connsiteX37" fmla="*/ 80963 w 390525"/>
              <a:gd name="connsiteY37" fmla="*/ 59532 h 852489"/>
              <a:gd name="connsiteX38" fmla="*/ 71438 w 390525"/>
              <a:gd name="connsiteY38" fmla="*/ 30957 h 852489"/>
              <a:gd name="connsiteX39" fmla="*/ 76200 w 390525"/>
              <a:gd name="connsiteY39" fmla="*/ 1 h 852489"/>
              <a:gd name="connsiteX0" fmla="*/ 390525 w 390525"/>
              <a:gd name="connsiteY0" fmla="*/ 821531 h 821531"/>
              <a:gd name="connsiteX1" fmla="*/ 328613 w 390525"/>
              <a:gd name="connsiteY1" fmla="*/ 781049 h 821531"/>
              <a:gd name="connsiteX2" fmla="*/ 307181 w 390525"/>
              <a:gd name="connsiteY2" fmla="*/ 766762 h 821531"/>
              <a:gd name="connsiteX3" fmla="*/ 304800 w 390525"/>
              <a:gd name="connsiteY3" fmla="*/ 745331 h 821531"/>
              <a:gd name="connsiteX4" fmla="*/ 314325 w 390525"/>
              <a:gd name="connsiteY4" fmla="*/ 733424 h 821531"/>
              <a:gd name="connsiteX5" fmla="*/ 326231 w 390525"/>
              <a:gd name="connsiteY5" fmla="*/ 711993 h 821531"/>
              <a:gd name="connsiteX6" fmla="*/ 316706 w 390525"/>
              <a:gd name="connsiteY6" fmla="*/ 697706 h 821531"/>
              <a:gd name="connsiteX7" fmla="*/ 309563 w 390525"/>
              <a:gd name="connsiteY7" fmla="*/ 678656 h 821531"/>
              <a:gd name="connsiteX8" fmla="*/ 309563 w 390525"/>
              <a:gd name="connsiteY8" fmla="*/ 654843 h 821531"/>
              <a:gd name="connsiteX9" fmla="*/ 311944 w 390525"/>
              <a:gd name="connsiteY9" fmla="*/ 642937 h 821531"/>
              <a:gd name="connsiteX10" fmla="*/ 297656 w 390525"/>
              <a:gd name="connsiteY10" fmla="*/ 631031 h 821531"/>
              <a:gd name="connsiteX11" fmla="*/ 297656 w 390525"/>
              <a:gd name="connsiteY11" fmla="*/ 607218 h 821531"/>
              <a:gd name="connsiteX12" fmla="*/ 280988 w 390525"/>
              <a:gd name="connsiteY12" fmla="*/ 590549 h 821531"/>
              <a:gd name="connsiteX13" fmla="*/ 278606 w 390525"/>
              <a:gd name="connsiteY13" fmla="*/ 569118 h 821531"/>
              <a:gd name="connsiteX14" fmla="*/ 266700 w 390525"/>
              <a:gd name="connsiteY14" fmla="*/ 561974 h 821531"/>
              <a:gd name="connsiteX15" fmla="*/ 252413 w 390525"/>
              <a:gd name="connsiteY15" fmla="*/ 552449 h 821531"/>
              <a:gd name="connsiteX16" fmla="*/ 245269 w 390525"/>
              <a:gd name="connsiteY16" fmla="*/ 533399 h 821531"/>
              <a:gd name="connsiteX17" fmla="*/ 235744 w 390525"/>
              <a:gd name="connsiteY17" fmla="*/ 511968 h 821531"/>
              <a:gd name="connsiteX18" fmla="*/ 219075 w 390525"/>
              <a:gd name="connsiteY18" fmla="*/ 502443 h 821531"/>
              <a:gd name="connsiteX19" fmla="*/ 207169 w 390525"/>
              <a:gd name="connsiteY19" fmla="*/ 500062 h 821531"/>
              <a:gd name="connsiteX20" fmla="*/ 188119 w 390525"/>
              <a:gd name="connsiteY20" fmla="*/ 495299 h 821531"/>
              <a:gd name="connsiteX21" fmla="*/ 178594 w 390525"/>
              <a:gd name="connsiteY21" fmla="*/ 476249 h 821531"/>
              <a:gd name="connsiteX22" fmla="*/ 166688 w 390525"/>
              <a:gd name="connsiteY22" fmla="*/ 454818 h 821531"/>
              <a:gd name="connsiteX23" fmla="*/ 145256 w 390525"/>
              <a:gd name="connsiteY23" fmla="*/ 433387 h 821531"/>
              <a:gd name="connsiteX24" fmla="*/ 119063 w 390525"/>
              <a:gd name="connsiteY24" fmla="*/ 409574 h 821531"/>
              <a:gd name="connsiteX25" fmla="*/ 80963 w 390525"/>
              <a:gd name="connsiteY25" fmla="*/ 371474 h 821531"/>
              <a:gd name="connsiteX26" fmla="*/ 47625 w 390525"/>
              <a:gd name="connsiteY26" fmla="*/ 323849 h 821531"/>
              <a:gd name="connsiteX27" fmla="*/ 16669 w 390525"/>
              <a:gd name="connsiteY27" fmla="*/ 295274 h 821531"/>
              <a:gd name="connsiteX28" fmla="*/ 2381 w 390525"/>
              <a:gd name="connsiteY28" fmla="*/ 252412 h 821531"/>
              <a:gd name="connsiteX29" fmla="*/ 0 w 390525"/>
              <a:gd name="connsiteY29" fmla="*/ 235743 h 821531"/>
              <a:gd name="connsiteX30" fmla="*/ 7144 w 390525"/>
              <a:gd name="connsiteY30" fmla="*/ 211931 h 821531"/>
              <a:gd name="connsiteX31" fmla="*/ 19050 w 390525"/>
              <a:gd name="connsiteY31" fmla="*/ 183356 h 821531"/>
              <a:gd name="connsiteX32" fmla="*/ 38100 w 390525"/>
              <a:gd name="connsiteY32" fmla="*/ 166687 h 821531"/>
              <a:gd name="connsiteX33" fmla="*/ 50006 w 390525"/>
              <a:gd name="connsiteY33" fmla="*/ 142874 h 821531"/>
              <a:gd name="connsiteX34" fmla="*/ 59531 w 390525"/>
              <a:gd name="connsiteY34" fmla="*/ 109537 h 821531"/>
              <a:gd name="connsiteX35" fmla="*/ 61913 w 390525"/>
              <a:gd name="connsiteY35" fmla="*/ 88106 h 821531"/>
              <a:gd name="connsiteX36" fmla="*/ 78581 w 390525"/>
              <a:gd name="connsiteY36" fmla="*/ 61912 h 821531"/>
              <a:gd name="connsiteX37" fmla="*/ 80963 w 390525"/>
              <a:gd name="connsiteY37" fmla="*/ 28574 h 821531"/>
              <a:gd name="connsiteX38" fmla="*/ 71438 w 390525"/>
              <a:gd name="connsiteY38" fmla="*/ -1 h 821531"/>
              <a:gd name="connsiteX0" fmla="*/ 390525 w 390525"/>
              <a:gd name="connsiteY0" fmla="*/ 792958 h 792958"/>
              <a:gd name="connsiteX1" fmla="*/ 328613 w 390525"/>
              <a:gd name="connsiteY1" fmla="*/ 752476 h 792958"/>
              <a:gd name="connsiteX2" fmla="*/ 307181 w 390525"/>
              <a:gd name="connsiteY2" fmla="*/ 738189 h 792958"/>
              <a:gd name="connsiteX3" fmla="*/ 304800 w 390525"/>
              <a:gd name="connsiteY3" fmla="*/ 716758 h 792958"/>
              <a:gd name="connsiteX4" fmla="*/ 314325 w 390525"/>
              <a:gd name="connsiteY4" fmla="*/ 704851 h 792958"/>
              <a:gd name="connsiteX5" fmla="*/ 326231 w 390525"/>
              <a:gd name="connsiteY5" fmla="*/ 683420 h 792958"/>
              <a:gd name="connsiteX6" fmla="*/ 316706 w 390525"/>
              <a:gd name="connsiteY6" fmla="*/ 669133 h 792958"/>
              <a:gd name="connsiteX7" fmla="*/ 309563 w 390525"/>
              <a:gd name="connsiteY7" fmla="*/ 650083 h 792958"/>
              <a:gd name="connsiteX8" fmla="*/ 309563 w 390525"/>
              <a:gd name="connsiteY8" fmla="*/ 626270 h 792958"/>
              <a:gd name="connsiteX9" fmla="*/ 311944 w 390525"/>
              <a:gd name="connsiteY9" fmla="*/ 614364 h 792958"/>
              <a:gd name="connsiteX10" fmla="*/ 297656 w 390525"/>
              <a:gd name="connsiteY10" fmla="*/ 602458 h 792958"/>
              <a:gd name="connsiteX11" fmla="*/ 297656 w 390525"/>
              <a:gd name="connsiteY11" fmla="*/ 578645 h 792958"/>
              <a:gd name="connsiteX12" fmla="*/ 280988 w 390525"/>
              <a:gd name="connsiteY12" fmla="*/ 561976 h 792958"/>
              <a:gd name="connsiteX13" fmla="*/ 278606 w 390525"/>
              <a:gd name="connsiteY13" fmla="*/ 540545 h 792958"/>
              <a:gd name="connsiteX14" fmla="*/ 266700 w 390525"/>
              <a:gd name="connsiteY14" fmla="*/ 533401 h 792958"/>
              <a:gd name="connsiteX15" fmla="*/ 252413 w 390525"/>
              <a:gd name="connsiteY15" fmla="*/ 523876 h 792958"/>
              <a:gd name="connsiteX16" fmla="*/ 245269 w 390525"/>
              <a:gd name="connsiteY16" fmla="*/ 504826 h 792958"/>
              <a:gd name="connsiteX17" fmla="*/ 235744 w 390525"/>
              <a:gd name="connsiteY17" fmla="*/ 483395 h 792958"/>
              <a:gd name="connsiteX18" fmla="*/ 219075 w 390525"/>
              <a:gd name="connsiteY18" fmla="*/ 473870 h 792958"/>
              <a:gd name="connsiteX19" fmla="*/ 207169 w 390525"/>
              <a:gd name="connsiteY19" fmla="*/ 471489 h 792958"/>
              <a:gd name="connsiteX20" fmla="*/ 188119 w 390525"/>
              <a:gd name="connsiteY20" fmla="*/ 466726 h 792958"/>
              <a:gd name="connsiteX21" fmla="*/ 178594 w 390525"/>
              <a:gd name="connsiteY21" fmla="*/ 447676 h 792958"/>
              <a:gd name="connsiteX22" fmla="*/ 166688 w 390525"/>
              <a:gd name="connsiteY22" fmla="*/ 426245 h 792958"/>
              <a:gd name="connsiteX23" fmla="*/ 145256 w 390525"/>
              <a:gd name="connsiteY23" fmla="*/ 404814 h 792958"/>
              <a:gd name="connsiteX24" fmla="*/ 119063 w 390525"/>
              <a:gd name="connsiteY24" fmla="*/ 381001 h 792958"/>
              <a:gd name="connsiteX25" fmla="*/ 80963 w 390525"/>
              <a:gd name="connsiteY25" fmla="*/ 342901 h 792958"/>
              <a:gd name="connsiteX26" fmla="*/ 47625 w 390525"/>
              <a:gd name="connsiteY26" fmla="*/ 295276 h 792958"/>
              <a:gd name="connsiteX27" fmla="*/ 16669 w 390525"/>
              <a:gd name="connsiteY27" fmla="*/ 266701 h 792958"/>
              <a:gd name="connsiteX28" fmla="*/ 2381 w 390525"/>
              <a:gd name="connsiteY28" fmla="*/ 223839 h 792958"/>
              <a:gd name="connsiteX29" fmla="*/ 0 w 390525"/>
              <a:gd name="connsiteY29" fmla="*/ 207170 h 792958"/>
              <a:gd name="connsiteX30" fmla="*/ 7144 w 390525"/>
              <a:gd name="connsiteY30" fmla="*/ 183358 h 792958"/>
              <a:gd name="connsiteX31" fmla="*/ 19050 w 390525"/>
              <a:gd name="connsiteY31" fmla="*/ 154783 h 792958"/>
              <a:gd name="connsiteX32" fmla="*/ 38100 w 390525"/>
              <a:gd name="connsiteY32" fmla="*/ 138114 h 792958"/>
              <a:gd name="connsiteX33" fmla="*/ 50006 w 390525"/>
              <a:gd name="connsiteY33" fmla="*/ 114301 h 792958"/>
              <a:gd name="connsiteX34" fmla="*/ 59531 w 390525"/>
              <a:gd name="connsiteY34" fmla="*/ 80964 h 792958"/>
              <a:gd name="connsiteX35" fmla="*/ 61913 w 390525"/>
              <a:gd name="connsiteY35" fmla="*/ 59533 h 792958"/>
              <a:gd name="connsiteX36" fmla="*/ 78581 w 390525"/>
              <a:gd name="connsiteY36" fmla="*/ 33339 h 792958"/>
              <a:gd name="connsiteX37" fmla="*/ 80963 w 390525"/>
              <a:gd name="connsiteY37" fmla="*/ 1 h 79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90525" h="792958">
                <a:moveTo>
                  <a:pt x="390525" y="792958"/>
                </a:moveTo>
                <a:lnTo>
                  <a:pt x="328613" y="752476"/>
                </a:lnTo>
                <a:lnTo>
                  <a:pt x="307181" y="738189"/>
                </a:lnTo>
                <a:lnTo>
                  <a:pt x="304800" y="716758"/>
                </a:lnTo>
                <a:lnTo>
                  <a:pt x="314325" y="704851"/>
                </a:lnTo>
                <a:lnTo>
                  <a:pt x="326231" y="683420"/>
                </a:lnTo>
                <a:lnTo>
                  <a:pt x="316706" y="669133"/>
                </a:lnTo>
                <a:lnTo>
                  <a:pt x="309563" y="650083"/>
                </a:lnTo>
                <a:lnTo>
                  <a:pt x="309563" y="626270"/>
                </a:lnTo>
                <a:lnTo>
                  <a:pt x="311944" y="614364"/>
                </a:lnTo>
                <a:lnTo>
                  <a:pt x="297656" y="602458"/>
                </a:lnTo>
                <a:lnTo>
                  <a:pt x="297656" y="578645"/>
                </a:lnTo>
                <a:lnTo>
                  <a:pt x="280988" y="561976"/>
                </a:lnTo>
                <a:lnTo>
                  <a:pt x="278606" y="540545"/>
                </a:lnTo>
                <a:lnTo>
                  <a:pt x="266700" y="533401"/>
                </a:lnTo>
                <a:lnTo>
                  <a:pt x="252413" y="523876"/>
                </a:lnTo>
                <a:lnTo>
                  <a:pt x="245269" y="504826"/>
                </a:lnTo>
                <a:lnTo>
                  <a:pt x="235744" y="483395"/>
                </a:lnTo>
                <a:lnTo>
                  <a:pt x="219075" y="473870"/>
                </a:lnTo>
                <a:lnTo>
                  <a:pt x="207169" y="471489"/>
                </a:lnTo>
                <a:lnTo>
                  <a:pt x="188119" y="466726"/>
                </a:lnTo>
                <a:lnTo>
                  <a:pt x="178594" y="447676"/>
                </a:lnTo>
                <a:lnTo>
                  <a:pt x="166688" y="426245"/>
                </a:lnTo>
                <a:lnTo>
                  <a:pt x="145256" y="404814"/>
                </a:lnTo>
                <a:lnTo>
                  <a:pt x="119063" y="381001"/>
                </a:lnTo>
                <a:lnTo>
                  <a:pt x="80963" y="342901"/>
                </a:lnTo>
                <a:lnTo>
                  <a:pt x="47625" y="295276"/>
                </a:lnTo>
                <a:lnTo>
                  <a:pt x="16669" y="266701"/>
                </a:lnTo>
                <a:lnTo>
                  <a:pt x="2381" y="223839"/>
                </a:lnTo>
                <a:lnTo>
                  <a:pt x="0" y="207170"/>
                </a:lnTo>
                <a:lnTo>
                  <a:pt x="7144" y="183358"/>
                </a:lnTo>
                <a:lnTo>
                  <a:pt x="19050" y="154783"/>
                </a:lnTo>
                <a:lnTo>
                  <a:pt x="38100" y="138114"/>
                </a:lnTo>
                <a:lnTo>
                  <a:pt x="50006" y="114301"/>
                </a:lnTo>
                <a:lnTo>
                  <a:pt x="59531" y="80964"/>
                </a:lnTo>
                <a:lnTo>
                  <a:pt x="61913" y="59533"/>
                </a:lnTo>
                <a:lnTo>
                  <a:pt x="78581" y="33339"/>
                </a:lnTo>
                <a:lnTo>
                  <a:pt x="80963" y="1"/>
                </a:lnTo>
              </a:path>
            </a:pathLst>
          </a:custGeom>
          <a:noFill/>
          <a:ln w="381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591" name="フリーフォーム 350">
            <a:extLst>
              <a:ext uri="{FF2B5EF4-FFF2-40B4-BE49-F238E27FC236}">
                <a16:creationId xmlns:a16="http://schemas.microsoft.com/office/drawing/2014/main" id="{3F8A6755-286F-4182-B2BD-1733EF31B62B}"/>
              </a:ext>
            </a:extLst>
          </p:cNvPr>
          <p:cNvSpPr/>
          <p:nvPr/>
        </p:nvSpPr>
        <p:spPr>
          <a:xfrm>
            <a:off x="3012025" y="1403350"/>
            <a:ext cx="128588" cy="90488"/>
          </a:xfrm>
          <a:custGeom>
            <a:avLst/>
            <a:gdLst>
              <a:gd name="connsiteX0" fmla="*/ 0 w 454819"/>
              <a:gd name="connsiteY0" fmla="*/ 0 h 402431"/>
              <a:gd name="connsiteX1" fmla="*/ 111919 w 454819"/>
              <a:gd name="connsiteY1" fmla="*/ 42863 h 402431"/>
              <a:gd name="connsiteX2" fmla="*/ 130969 w 454819"/>
              <a:gd name="connsiteY2" fmla="*/ 76200 h 402431"/>
              <a:gd name="connsiteX3" fmla="*/ 176213 w 454819"/>
              <a:gd name="connsiteY3" fmla="*/ 123825 h 402431"/>
              <a:gd name="connsiteX4" fmla="*/ 202407 w 454819"/>
              <a:gd name="connsiteY4" fmla="*/ 147638 h 402431"/>
              <a:gd name="connsiteX5" fmla="*/ 233363 w 454819"/>
              <a:gd name="connsiteY5" fmla="*/ 147638 h 402431"/>
              <a:gd name="connsiteX6" fmla="*/ 273844 w 454819"/>
              <a:gd name="connsiteY6" fmla="*/ 185738 h 402431"/>
              <a:gd name="connsiteX7" fmla="*/ 292894 w 454819"/>
              <a:gd name="connsiteY7" fmla="*/ 221456 h 402431"/>
              <a:gd name="connsiteX8" fmla="*/ 297657 w 454819"/>
              <a:gd name="connsiteY8" fmla="*/ 254794 h 402431"/>
              <a:gd name="connsiteX9" fmla="*/ 323850 w 454819"/>
              <a:gd name="connsiteY9" fmla="*/ 276225 h 402431"/>
              <a:gd name="connsiteX10" fmla="*/ 326232 w 454819"/>
              <a:gd name="connsiteY10" fmla="*/ 302419 h 402431"/>
              <a:gd name="connsiteX11" fmla="*/ 350044 w 454819"/>
              <a:gd name="connsiteY11" fmla="*/ 350044 h 402431"/>
              <a:gd name="connsiteX12" fmla="*/ 397669 w 454819"/>
              <a:gd name="connsiteY12" fmla="*/ 378619 h 402431"/>
              <a:gd name="connsiteX13" fmla="*/ 454819 w 454819"/>
              <a:gd name="connsiteY13" fmla="*/ 402431 h 402431"/>
              <a:gd name="connsiteX0" fmla="*/ 0 w 464344"/>
              <a:gd name="connsiteY0" fmla="*/ 0 h 411956"/>
              <a:gd name="connsiteX1" fmla="*/ 111919 w 464344"/>
              <a:gd name="connsiteY1" fmla="*/ 42863 h 411956"/>
              <a:gd name="connsiteX2" fmla="*/ 130969 w 464344"/>
              <a:gd name="connsiteY2" fmla="*/ 76200 h 411956"/>
              <a:gd name="connsiteX3" fmla="*/ 176213 w 464344"/>
              <a:gd name="connsiteY3" fmla="*/ 123825 h 411956"/>
              <a:gd name="connsiteX4" fmla="*/ 202407 w 464344"/>
              <a:gd name="connsiteY4" fmla="*/ 147638 h 411956"/>
              <a:gd name="connsiteX5" fmla="*/ 233363 w 464344"/>
              <a:gd name="connsiteY5" fmla="*/ 147638 h 411956"/>
              <a:gd name="connsiteX6" fmla="*/ 273844 w 464344"/>
              <a:gd name="connsiteY6" fmla="*/ 185738 h 411956"/>
              <a:gd name="connsiteX7" fmla="*/ 292894 w 464344"/>
              <a:gd name="connsiteY7" fmla="*/ 221456 h 411956"/>
              <a:gd name="connsiteX8" fmla="*/ 297657 w 464344"/>
              <a:gd name="connsiteY8" fmla="*/ 254794 h 411956"/>
              <a:gd name="connsiteX9" fmla="*/ 323850 w 464344"/>
              <a:gd name="connsiteY9" fmla="*/ 276225 h 411956"/>
              <a:gd name="connsiteX10" fmla="*/ 326232 w 464344"/>
              <a:gd name="connsiteY10" fmla="*/ 302419 h 411956"/>
              <a:gd name="connsiteX11" fmla="*/ 350044 w 464344"/>
              <a:gd name="connsiteY11" fmla="*/ 350044 h 411956"/>
              <a:gd name="connsiteX12" fmla="*/ 397669 w 464344"/>
              <a:gd name="connsiteY12" fmla="*/ 378619 h 411956"/>
              <a:gd name="connsiteX13" fmla="*/ 464344 w 464344"/>
              <a:gd name="connsiteY13" fmla="*/ 411956 h 411956"/>
              <a:gd name="connsiteX0" fmla="*/ 0 w 464344"/>
              <a:gd name="connsiteY0" fmla="*/ 0 h 411956"/>
              <a:gd name="connsiteX1" fmla="*/ 52387 w 464344"/>
              <a:gd name="connsiteY1" fmla="*/ 19049 h 411956"/>
              <a:gd name="connsiteX2" fmla="*/ 111919 w 464344"/>
              <a:gd name="connsiteY2" fmla="*/ 42863 h 411956"/>
              <a:gd name="connsiteX3" fmla="*/ 130969 w 464344"/>
              <a:gd name="connsiteY3" fmla="*/ 76200 h 411956"/>
              <a:gd name="connsiteX4" fmla="*/ 176213 w 464344"/>
              <a:gd name="connsiteY4" fmla="*/ 123825 h 411956"/>
              <a:gd name="connsiteX5" fmla="*/ 202407 w 464344"/>
              <a:gd name="connsiteY5" fmla="*/ 147638 h 411956"/>
              <a:gd name="connsiteX6" fmla="*/ 233363 w 464344"/>
              <a:gd name="connsiteY6" fmla="*/ 147638 h 411956"/>
              <a:gd name="connsiteX7" fmla="*/ 273844 w 464344"/>
              <a:gd name="connsiteY7" fmla="*/ 185738 h 411956"/>
              <a:gd name="connsiteX8" fmla="*/ 292894 w 464344"/>
              <a:gd name="connsiteY8" fmla="*/ 221456 h 411956"/>
              <a:gd name="connsiteX9" fmla="*/ 297657 w 464344"/>
              <a:gd name="connsiteY9" fmla="*/ 254794 h 411956"/>
              <a:gd name="connsiteX10" fmla="*/ 323850 w 464344"/>
              <a:gd name="connsiteY10" fmla="*/ 276225 h 411956"/>
              <a:gd name="connsiteX11" fmla="*/ 326232 w 464344"/>
              <a:gd name="connsiteY11" fmla="*/ 302419 h 411956"/>
              <a:gd name="connsiteX12" fmla="*/ 350044 w 464344"/>
              <a:gd name="connsiteY12" fmla="*/ 350044 h 411956"/>
              <a:gd name="connsiteX13" fmla="*/ 397669 w 464344"/>
              <a:gd name="connsiteY13" fmla="*/ 378619 h 411956"/>
              <a:gd name="connsiteX14" fmla="*/ 464344 w 464344"/>
              <a:gd name="connsiteY14" fmla="*/ 411956 h 411956"/>
              <a:gd name="connsiteX0" fmla="*/ 0 w 464344"/>
              <a:gd name="connsiteY0" fmla="*/ 0 h 411956"/>
              <a:gd name="connsiteX1" fmla="*/ 52387 w 464344"/>
              <a:gd name="connsiteY1" fmla="*/ 9524 h 411956"/>
              <a:gd name="connsiteX2" fmla="*/ 111919 w 464344"/>
              <a:gd name="connsiteY2" fmla="*/ 42863 h 411956"/>
              <a:gd name="connsiteX3" fmla="*/ 130969 w 464344"/>
              <a:gd name="connsiteY3" fmla="*/ 76200 h 411956"/>
              <a:gd name="connsiteX4" fmla="*/ 176213 w 464344"/>
              <a:gd name="connsiteY4" fmla="*/ 123825 h 411956"/>
              <a:gd name="connsiteX5" fmla="*/ 202407 w 464344"/>
              <a:gd name="connsiteY5" fmla="*/ 147638 h 411956"/>
              <a:gd name="connsiteX6" fmla="*/ 233363 w 464344"/>
              <a:gd name="connsiteY6" fmla="*/ 147638 h 411956"/>
              <a:gd name="connsiteX7" fmla="*/ 273844 w 464344"/>
              <a:gd name="connsiteY7" fmla="*/ 185738 h 411956"/>
              <a:gd name="connsiteX8" fmla="*/ 292894 w 464344"/>
              <a:gd name="connsiteY8" fmla="*/ 221456 h 411956"/>
              <a:gd name="connsiteX9" fmla="*/ 297657 w 464344"/>
              <a:gd name="connsiteY9" fmla="*/ 254794 h 411956"/>
              <a:gd name="connsiteX10" fmla="*/ 323850 w 464344"/>
              <a:gd name="connsiteY10" fmla="*/ 276225 h 411956"/>
              <a:gd name="connsiteX11" fmla="*/ 326232 w 464344"/>
              <a:gd name="connsiteY11" fmla="*/ 302419 h 411956"/>
              <a:gd name="connsiteX12" fmla="*/ 350044 w 464344"/>
              <a:gd name="connsiteY12" fmla="*/ 350044 h 411956"/>
              <a:gd name="connsiteX13" fmla="*/ 397669 w 464344"/>
              <a:gd name="connsiteY13" fmla="*/ 378619 h 411956"/>
              <a:gd name="connsiteX14" fmla="*/ 464344 w 464344"/>
              <a:gd name="connsiteY14" fmla="*/ 411956 h 411956"/>
              <a:gd name="connsiteX0" fmla="*/ 0 w 464344"/>
              <a:gd name="connsiteY0" fmla="*/ 0 h 411956"/>
              <a:gd name="connsiteX1" fmla="*/ 52387 w 464344"/>
              <a:gd name="connsiteY1" fmla="*/ 9524 h 411956"/>
              <a:gd name="connsiteX2" fmla="*/ 111919 w 464344"/>
              <a:gd name="connsiteY2" fmla="*/ 42863 h 411956"/>
              <a:gd name="connsiteX3" fmla="*/ 130969 w 464344"/>
              <a:gd name="connsiteY3" fmla="*/ 76200 h 411956"/>
              <a:gd name="connsiteX4" fmla="*/ 147637 w 464344"/>
              <a:gd name="connsiteY4" fmla="*/ 102393 h 411956"/>
              <a:gd name="connsiteX5" fmla="*/ 176213 w 464344"/>
              <a:gd name="connsiteY5" fmla="*/ 123825 h 411956"/>
              <a:gd name="connsiteX6" fmla="*/ 202407 w 464344"/>
              <a:gd name="connsiteY6" fmla="*/ 147638 h 411956"/>
              <a:gd name="connsiteX7" fmla="*/ 233363 w 464344"/>
              <a:gd name="connsiteY7" fmla="*/ 147638 h 411956"/>
              <a:gd name="connsiteX8" fmla="*/ 273844 w 464344"/>
              <a:gd name="connsiteY8" fmla="*/ 185738 h 411956"/>
              <a:gd name="connsiteX9" fmla="*/ 292894 w 464344"/>
              <a:gd name="connsiteY9" fmla="*/ 221456 h 411956"/>
              <a:gd name="connsiteX10" fmla="*/ 297657 w 464344"/>
              <a:gd name="connsiteY10" fmla="*/ 254794 h 411956"/>
              <a:gd name="connsiteX11" fmla="*/ 323850 w 464344"/>
              <a:gd name="connsiteY11" fmla="*/ 276225 h 411956"/>
              <a:gd name="connsiteX12" fmla="*/ 326232 w 464344"/>
              <a:gd name="connsiteY12" fmla="*/ 302419 h 411956"/>
              <a:gd name="connsiteX13" fmla="*/ 350044 w 464344"/>
              <a:gd name="connsiteY13" fmla="*/ 350044 h 411956"/>
              <a:gd name="connsiteX14" fmla="*/ 397669 w 464344"/>
              <a:gd name="connsiteY14" fmla="*/ 378619 h 411956"/>
              <a:gd name="connsiteX15" fmla="*/ 464344 w 464344"/>
              <a:gd name="connsiteY15" fmla="*/ 411956 h 411956"/>
              <a:gd name="connsiteX0" fmla="*/ 0 w 464344"/>
              <a:gd name="connsiteY0" fmla="*/ 0 h 411956"/>
              <a:gd name="connsiteX1" fmla="*/ 52387 w 464344"/>
              <a:gd name="connsiteY1" fmla="*/ 9524 h 411956"/>
              <a:gd name="connsiteX2" fmla="*/ 111919 w 464344"/>
              <a:gd name="connsiteY2" fmla="*/ 42863 h 411956"/>
              <a:gd name="connsiteX3" fmla="*/ 130969 w 464344"/>
              <a:gd name="connsiteY3" fmla="*/ 76200 h 411956"/>
              <a:gd name="connsiteX4" fmla="*/ 147637 w 464344"/>
              <a:gd name="connsiteY4" fmla="*/ 102393 h 411956"/>
              <a:gd name="connsiteX5" fmla="*/ 176213 w 464344"/>
              <a:gd name="connsiteY5" fmla="*/ 123825 h 411956"/>
              <a:gd name="connsiteX6" fmla="*/ 202407 w 464344"/>
              <a:gd name="connsiteY6" fmla="*/ 147638 h 411956"/>
              <a:gd name="connsiteX7" fmla="*/ 233363 w 464344"/>
              <a:gd name="connsiteY7" fmla="*/ 147638 h 411956"/>
              <a:gd name="connsiteX8" fmla="*/ 273844 w 464344"/>
              <a:gd name="connsiteY8" fmla="*/ 185738 h 411956"/>
              <a:gd name="connsiteX9" fmla="*/ 292894 w 464344"/>
              <a:gd name="connsiteY9" fmla="*/ 221456 h 411956"/>
              <a:gd name="connsiteX10" fmla="*/ 297657 w 464344"/>
              <a:gd name="connsiteY10" fmla="*/ 254794 h 411956"/>
              <a:gd name="connsiteX11" fmla="*/ 323850 w 464344"/>
              <a:gd name="connsiteY11" fmla="*/ 276225 h 411956"/>
              <a:gd name="connsiteX12" fmla="*/ 326232 w 464344"/>
              <a:gd name="connsiteY12" fmla="*/ 302419 h 411956"/>
              <a:gd name="connsiteX13" fmla="*/ 350044 w 464344"/>
              <a:gd name="connsiteY13" fmla="*/ 350044 h 411956"/>
              <a:gd name="connsiteX14" fmla="*/ 464344 w 464344"/>
              <a:gd name="connsiteY14" fmla="*/ 411956 h 411956"/>
              <a:gd name="connsiteX0" fmla="*/ 0 w 350044"/>
              <a:gd name="connsiteY0" fmla="*/ 0 h 350043"/>
              <a:gd name="connsiteX1" fmla="*/ 52387 w 350044"/>
              <a:gd name="connsiteY1" fmla="*/ 9524 h 350043"/>
              <a:gd name="connsiteX2" fmla="*/ 111919 w 350044"/>
              <a:gd name="connsiteY2" fmla="*/ 42863 h 350043"/>
              <a:gd name="connsiteX3" fmla="*/ 130969 w 350044"/>
              <a:gd name="connsiteY3" fmla="*/ 76200 h 350043"/>
              <a:gd name="connsiteX4" fmla="*/ 147637 w 350044"/>
              <a:gd name="connsiteY4" fmla="*/ 102393 h 350043"/>
              <a:gd name="connsiteX5" fmla="*/ 176213 w 350044"/>
              <a:gd name="connsiteY5" fmla="*/ 123825 h 350043"/>
              <a:gd name="connsiteX6" fmla="*/ 202407 w 350044"/>
              <a:gd name="connsiteY6" fmla="*/ 147638 h 350043"/>
              <a:gd name="connsiteX7" fmla="*/ 233363 w 350044"/>
              <a:gd name="connsiteY7" fmla="*/ 147638 h 350043"/>
              <a:gd name="connsiteX8" fmla="*/ 273844 w 350044"/>
              <a:gd name="connsiteY8" fmla="*/ 185738 h 350043"/>
              <a:gd name="connsiteX9" fmla="*/ 292894 w 350044"/>
              <a:gd name="connsiteY9" fmla="*/ 221456 h 350043"/>
              <a:gd name="connsiteX10" fmla="*/ 297657 w 350044"/>
              <a:gd name="connsiteY10" fmla="*/ 254794 h 350043"/>
              <a:gd name="connsiteX11" fmla="*/ 323850 w 350044"/>
              <a:gd name="connsiteY11" fmla="*/ 276225 h 350043"/>
              <a:gd name="connsiteX12" fmla="*/ 326232 w 350044"/>
              <a:gd name="connsiteY12" fmla="*/ 302419 h 350043"/>
              <a:gd name="connsiteX13" fmla="*/ 350044 w 350044"/>
              <a:gd name="connsiteY13" fmla="*/ 350044 h 350043"/>
              <a:gd name="connsiteX0" fmla="*/ 0 w 326232"/>
              <a:gd name="connsiteY0" fmla="*/ 0 h 302419"/>
              <a:gd name="connsiteX1" fmla="*/ 52387 w 326232"/>
              <a:gd name="connsiteY1" fmla="*/ 9524 h 302419"/>
              <a:gd name="connsiteX2" fmla="*/ 111919 w 326232"/>
              <a:gd name="connsiteY2" fmla="*/ 42863 h 302419"/>
              <a:gd name="connsiteX3" fmla="*/ 130969 w 326232"/>
              <a:gd name="connsiteY3" fmla="*/ 76200 h 302419"/>
              <a:gd name="connsiteX4" fmla="*/ 147637 w 326232"/>
              <a:gd name="connsiteY4" fmla="*/ 102393 h 302419"/>
              <a:gd name="connsiteX5" fmla="*/ 176213 w 326232"/>
              <a:gd name="connsiteY5" fmla="*/ 123825 h 302419"/>
              <a:gd name="connsiteX6" fmla="*/ 202407 w 326232"/>
              <a:gd name="connsiteY6" fmla="*/ 147638 h 302419"/>
              <a:gd name="connsiteX7" fmla="*/ 233363 w 326232"/>
              <a:gd name="connsiteY7" fmla="*/ 147638 h 302419"/>
              <a:gd name="connsiteX8" fmla="*/ 273844 w 326232"/>
              <a:gd name="connsiteY8" fmla="*/ 185738 h 302419"/>
              <a:gd name="connsiteX9" fmla="*/ 292894 w 326232"/>
              <a:gd name="connsiteY9" fmla="*/ 221456 h 302419"/>
              <a:gd name="connsiteX10" fmla="*/ 297657 w 326232"/>
              <a:gd name="connsiteY10" fmla="*/ 254794 h 302419"/>
              <a:gd name="connsiteX11" fmla="*/ 323850 w 326232"/>
              <a:gd name="connsiteY11" fmla="*/ 276225 h 302419"/>
              <a:gd name="connsiteX12" fmla="*/ 326232 w 326232"/>
              <a:gd name="connsiteY12" fmla="*/ 302419 h 302419"/>
              <a:gd name="connsiteX0" fmla="*/ 0 w 323851"/>
              <a:gd name="connsiteY0" fmla="*/ 0 h 276224"/>
              <a:gd name="connsiteX1" fmla="*/ 52387 w 323851"/>
              <a:gd name="connsiteY1" fmla="*/ 9524 h 276224"/>
              <a:gd name="connsiteX2" fmla="*/ 111919 w 323851"/>
              <a:gd name="connsiteY2" fmla="*/ 42863 h 276224"/>
              <a:gd name="connsiteX3" fmla="*/ 130969 w 323851"/>
              <a:gd name="connsiteY3" fmla="*/ 76200 h 276224"/>
              <a:gd name="connsiteX4" fmla="*/ 147637 w 323851"/>
              <a:gd name="connsiteY4" fmla="*/ 102393 h 276224"/>
              <a:gd name="connsiteX5" fmla="*/ 176213 w 323851"/>
              <a:gd name="connsiteY5" fmla="*/ 123825 h 276224"/>
              <a:gd name="connsiteX6" fmla="*/ 202407 w 323851"/>
              <a:gd name="connsiteY6" fmla="*/ 147638 h 276224"/>
              <a:gd name="connsiteX7" fmla="*/ 233363 w 323851"/>
              <a:gd name="connsiteY7" fmla="*/ 147638 h 276224"/>
              <a:gd name="connsiteX8" fmla="*/ 273844 w 323851"/>
              <a:gd name="connsiteY8" fmla="*/ 185738 h 276224"/>
              <a:gd name="connsiteX9" fmla="*/ 292894 w 323851"/>
              <a:gd name="connsiteY9" fmla="*/ 221456 h 276224"/>
              <a:gd name="connsiteX10" fmla="*/ 297657 w 323851"/>
              <a:gd name="connsiteY10" fmla="*/ 254794 h 276224"/>
              <a:gd name="connsiteX11" fmla="*/ 323850 w 323851"/>
              <a:gd name="connsiteY11" fmla="*/ 276225 h 276224"/>
              <a:gd name="connsiteX0" fmla="*/ 0 w 297656"/>
              <a:gd name="connsiteY0" fmla="*/ 0 h 254794"/>
              <a:gd name="connsiteX1" fmla="*/ 52387 w 297656"/>
              <a:gd name="connsiteY1" fmla="*/ 9524 h 254794"/>
              <a:gd name="connsiteX2" fmla="*/ 111919 w 297656"/>
              <a:gd name="connsiteY2" fmla="*/ 42863 h 254794"/>
              <a:gd name="connsiteX3" fmla="*/ 130969 w 297656"/>
              <a:gd name="connsiteY3" fmla="*/ 76200 h 254794"/>
              <a:gd name="connsiteX4" fmla="*/ 147637 w 297656"/>
              <a:gd name="connsiteY4" fmla="*/ 102393 h 254794"/>
              <a:gd name="connsiteX5" fmla="*/ 176213 w 297656"/>
              <a:gd name="connsiteY5" fmla="*/ 123825 h 254794"/>
              <a:gd name="connsiteX6" fmla="*/ 202407 w 297656"/>
              <a:gd name="connsiteY6" fmla="*/ 147638 h 254794"/>
              <a:gd name="connsiteX7" fmla="*/ 233363 w 297656"/>
              <a:gd name="connsiteY7" fmla="*/ 147638 h 254794"/>
              <a:gd name="connsiteX8" fmla="*/ 273844 w 297656"/>
              <a:gd name="connsiteY8" fmla="*/ 185738 h 254794"/>
              <a:gd name="connsiteX9" fmla="*/ 292894 w 297656"/>
              <a:gd name="connsiteY9" fmla="*/ 221456 h 254794"/>
              <a:gd name="connsiteX10" fmla="*/ 297657 w 297656"/>
              <a:gd name="connsiteY10" fmla="*/ 254794 h 254794"/>
              <a:gd name="connsiteX0" fmla="*/ 0 w 292894"/>
              <a:gd name="connsiteY0" fmla="*/ 0 h 221456"/>
              <a:gd name="connsiteX1" fmla="*/ 52387 w 292894"/>
              <a:gd name="connsiteY1" fmla="*/ 9524 h 221456"/>
              <a:gd name="connsiteX2" fmla="*/ 111919 w 292894"/>
              <a:gd name="connsiteY2" fmla="*/ 42863 h 221456"/>
              <a:gd name="connsiteX3" fmla="*/ 130969 w 292894"/>
              <a:gd name="connsiteY3" fmla="*/ 76200 h 221456"/>
              <a:gd name="connsiteX4" fmla="*/ 147637 w 292894"/>
              <a:gd name="connsiteY4" fmla="*/ 102393 h 221456"/>
              <a:gd name="connsiteX5" fmla="*/ 176213 w 292894"/>
              <a:gd name="connsiteY5" fmla="*/ 123825 h 221456"/>
              <a:gd name="connsiteX6" fmla="*/ 202407 w 292894"/>
              <a:gd name="connsiteY6" fmla="*/ 147638 h 221456"/>
              <a:gd name="connsiteX7" fmla="*/ 233363 w 292894"/>
              <a:gd name="connsiteY7" fmla="*/ 147638 h 221456"/>
              <a:gd name="connsiteX8" fmla="*/ 273844 w 292894"/>
              <a:gd name="connsiteY8" fmla="*/ 185738 h 221456"/>
              <a:gd name="connsiteX9" fmla="*/ 292894 w 292894"/>
              <a:gd name="connsiteY9" fmla="*/ 221456 h 221456"/>
              <a:gd name="connsiteX0" fmla="*/ 0 w 273844"/>
              <a:gd name="connsiteY0" fmla="*/ 0 h 185738"/>
              <a:gd name="connsiteX1" fmla="*/ 52387 w 273844"/>
              <a:gd name="connsiteY1" fmla="*/ 9524 h 185738"/>
              <a:gd name="connsiteX2" fmla="*/ 111919 w 273844"/>
              <a:gd name="connsiteY2" fmla="*/ 42863 h 185738"/>
              <a:gd name="connsiteX3" fmla="*/ 130969 w 273844"/>
              <a:gd name="connsiteY3" fmla="*/ 76200 h 185738"/>
              <a:gd name="connsiteX4" fmla="*/ 147637 w 273844"/>
              <a:gd name="connsiteY4" fmla="*/ 102393 h 185738"/>
              <a:gd name="connsiteX5" fmla="*/ 176213 w 273844"/>
              <a:gd name="connsiteY5" fmla="*/ 123825 h 185738"/>
              <a:gd name="connsiteX6" fmla="*/ 202407 w 273844"/>
              <a:gd name="connsiteY6" fmla="*/ 147638 h 185738"/>
              <a:gd name="connsiteX7" fmla="*/ 233363 w 273844"/>
              <a:gd name="connsiteY7" fmla="*/ 147638 h 185738"/>
              <a:gd name="connsiteX8" fmla="*/ 273844 w 273844"/>
              <a:gd name="connsiteY8" fmla="*/ 185738 h 185738"/>
              <a:gd name="connsiteX0" fmla="*/ 0 w 233363"/>
              <a:gd name="connsiteY0" fmla="*/ 0 h 147638"/>
              <a:gd name="connsiteX1" fmla="*/ 52387 w 233363"/>
              <a:gd name="connsiteY1" fmla="*/ 9524 h 147638"/>
              <a:gd name="connsiteX2" fmla="*/ 111919 w 233363"/>
              <a:gd name="connsiteY2" fmla="*/ 42863 h 147638"/>
              <a:gd name="connsiteX3" fmla="*/ 130969 w 233363"/>
              <a:gd name="connsiteY3" fmla="*/ 76200 h 147638"/>
              <a:gd name="connsiteX4" fmla="*/ 147637 w 233363"/>
              <a:gd name="connsiteY4" fmla="*/ 102393 h 147638"/>
              <a:gd name="connsiteX5" fmla="*/ 176213 w 233363"/>
              <a:gd name="connsiteY5" fmla="*/ 123825 h 147638"/>
              <a:gd name="connsiteX6" fmla="*/ 202407 w 233363"/>
              <a:gd name="connsiteY6" fmla="*/ 147638 h 147638"/>
              <a:gd name="connsiteX7" fmla="*/ 233363 w 233363"/>
              <a:gd name="connsiteY7" fmla="*/ 147638 h 147638"/>
              <a:gd name="connsiteX0" fmla="*/ 0 w 202407"/>
              <a:gd name="connsiteY0" fmla="*/ 0 h 147638"/>
              <a:gd name="connsiteX1" fmla="*/ 52387 w 202407"/>
              <a:gd name="connsiteY1" fmla="*/ 9524 h 147638"/>
              <a:gd name="connsiteX2" fmla="*/ 111919 w 202407"/>
              <a:gd name="connsiteY2" fmla="*/ 42863 h 147638"/>
              <a:gd name="connsiteX3" fmla="*/ 130969 w 202407"/>
              <a:gd name="connsiteY3" fmla="*/ 76200 h 147638"/>
              <a:gd name="connsiteX4" fmla="*/ 147637 w 202407"/>
              <a:gd name="connsiteY4" fmla="*/ 102393 h 147638"/>
              <a:gd name="connsiteX5" fmla="*/ 176213 w 202407"/>
              <a:gd name="connsiteY5" fmla="*/ 123825 h 147638"/>
              <a:gd name="connsiteX6" fmla="*/ 202407 w 202407"/>
              <a:gd name="connsiteY6" fmla="*/ 147638 h 147638"/>
              <a:gd name="connsiteX0" fmla="*/ 0 w 176212"/>
              <a:gd name="connsiteY0" fmla="*/ 0 h 123825"/>
              <a:gd name="connsiteX1" fmla="*/ 52387 w 176212"/>
              <a:gd name="connsiteY1" fmla="*/ 9524 h 123825"/>
              <a:gd name="connsiteX2" fmla="*/ 111919 w 176212"/>
              <a:gd name="connsiteY2" fmla="*/ 42863 h 123825"/>
              <a:gd name="connsiteX3" fmla="*/ 130969 w 176212"/>
              <a:gd name="connsiteY3" fmla="*/ 76200 h 123825"/>
              <a:gd name="connsiteX4" fmla="*/ 147637 w 176212"/>
              <a:gd name="connsiteY4" fmla="*/ 102393 h 123825"/>
              <a:gd name="connsiteX5" fmla="*/ 176213 w 176212"/>
              <a:gd name="connsiteY5" fmla="*/ 123825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212" h="123825">
                <a:moveTo>
                  <a:pt x="0" y="0"/>
                </a:moveTo>
                <a:lnTo>
                  <a:pt x="52387" y="9524"/>
                </a:lnTo>
                <a:lnTo>
                  <a:pt x="111919" y="42863"/>
                </a:lnTo>
                <a:lnTo>
                  <a:pt x="130969" y="76200"/>
                </a:lnTo>
                <a:lnTo>
                  <a:pt x="147637" y="102393"/>
                </a:lnTo>
                <a:lnTo>
                  <a:pt x="176213" y="123825"/>
                </a:lnTo>
              </a:path>
            </a:pathLst>
          </a:custGeom>
          <a:noFill/>
          <a:ln w="1905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341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43C6566-7B4E-4E50-9F2E-CB74A844BF2D}"/>
              </a:ext>
            </a:extLst>
          </p:cNvPr>
          <p:cNvSpPr/>
          <p:nvPr/>
        </p:nvSpPr>
        <p:spPr bwMode="auto">
          <a:xfrm>
            <a:off x="147638" y="2927350"/>
            <a:ext cx="2776537" cy="197008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11" name="正方形/長方形 210">
            <a:extLst>
              <a:ext uri="{FF2B5EF4-FFF2-40B4-BE49-F238E27FC236}">
                <a16:creationId xmlns:a16="http://schemas.microsoft.com/office/drawing/2014/main" id="{6C3AF551-32A7-4C96-AB41-5E0E0749C358}"/>
              </a:ext>
            </a:extLst>
          </p:cNvPr>
          <p:cNvSpPr/>
          <p:nvPr/>
        </p:nvSpPr>
        <p:spPr bwMode="auto">
          <a:xfrm>
            <a:off x="647700" y="3817938"/>
            <a:ext cx="2447925" cy="28892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令和６年度着手　</a:t>
            </a:r>
            <a:r>
              <a:rPr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16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地区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2" name="テキスト ボックス 46">
            <a:extLst>
              <a:ext uri="{FF2B5EF4-FFF2-40B4-BE49-F238E27FC236}">
                <a16:creationId xmlns:a16="http://schemas.microsoft.com/office/drawing/2014/main" id="{4CB1D2EA-65FE-4272-A961-8EB6756DCF8C}"/>
              </a:ext>
            </a:extLst>
          </p:cNvPr>
          <p:cNvSpPr txBox="1"/>
          <p:nvPr/>
        </p:nvSpPr>
        <p:spPr bwMode="auto">
          <a:xfrm>
            <a:off x="619125" y="3455988"/>
            <a:ext cx="2417763" cy="35718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ts val="1500"/>
              </a:lnSpc>
              <a:spcAft>
                <a:spcPts val="0"/>
              </a:spcAft>
              <a:defRPr/>
            </a:pPr>
            <a:r>
              <a:rPr lang="ja-JP" altLang="en-US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地域森林計画対象民有林</a:t>
            </a:r>
            <a:endParaRPr lang="en-US" altLang="ja-JP" sz="1400" kern="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B1FEAA48-CE40-4A46-A020-2E5AC0809D64}"/>
              </a:ext>
            </a:extLst>
          </p:cNvPr>
          <p:cNvSpPr/>
          <p:nvPr/>
        </p:nvSpPr>
        <p:spPr bwMode="auto">
          <a:xfrm>
            <a:off x="50800" y="2905125"/>
            <a:ext cx="1060450" cy="56197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凡　例</a:t>
            </a:r>
            <a:endParaRPr lang="en-US" altLang="zh-TW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432" name="円/楕円 50">
            <a:extLst>
              <a:ext uri="{FF2B5EF4-FFF2-40B4-BE49-F238E27FC236}">
                <a16:creationId xmlns:a16="http://schemas.microsoft.com/office/drawing/2014/main" id="{897567F3-2357-4AA0-8AD1-4EF399FDBA0B}"/>
              </a:ext>
            </a:extLst>
          </p:cNvPr>
          <p:cNvSpPr>
            <a:spLocks noChangeArrowheads="1"/>
          </p:cNvSpPr>
          <p:nvPr/>
        </p:nvSpPr>
        <p:spPr bwMode="auto">
          <a:xfrm rot="2604238">
            <a:off x="379413" y="3843338"/>
            <a:ext cx="192087" cy="1936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ja-JP" altLang="en-US" sz="1200"/>
          </a:p>
        </p:txBody>
      </p:sp>
      <p:sp>
        <p:nvSpPr>
          <p:cNvPr id="613" name="正方形/長方形 612">
            <a:extLst>
              <a:ext uri="{FF2B5EF4-FFF2-40B4-BE49-F238E27FC236}">
                <a16:creationId xmlns:a16="http://schemas.microsoft.com/office/drawing/2014/main" id="{7B613CB8-082E-4936-AAC1-E37B25FB4376}"/>
              </a:ext>
            </a:extLst>
          </p:cNvPr>
          <p:cNvSpPr/>
          <p:nvPr/>
        </p:nvSpPr>
        <p:spPr bwMode="auto">
          <a:xfrm>
            <a:off x="350838" y="3524250"/>
            <a:ext cx="244475" cy="150813"/>
          </a:xfrm>
          <a:prstGeom prst="rect">
            <a:avLst/>
          </a:prstGeom>
          <a:solidFill>
            <a:srgbClr val="00FF00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615" name="正方形/長方形 614">
            <a:extLst>
              <a:ext uri="{FF2B5EF4-FFF2-40B4-BE49-F238E27FC236}">
                <a16:creationId xmlns:a16="http://schemas.microsoft.com/office/drawing/2014/main" id="{AE712C8E-3234-4696-8EC4-53F37E94EFE4}"/>
              </a:ext>
            </a:extLst>
          </p:cNvPr>
          <p:cNvSpPr/>
          <p:nvPr/>
        </p:nvSpPr>
        <p:spPr>
          <a:xfrm>
            <a:off x="1084800" y="1290638"/>
            <a:ext cx="1658938" cy="22066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（１）能勢町長谷</a:t>
            </a:r>
            <a:endParaRPr lang="en-US" altLang="ja-JP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622" name="直線矢印コネクタ 621">
            <a:extLst>
              <a:ext uri="{FF2B5EF4-FFF2-40B4-BE49-F238E27FC236}">
                <a16:creationId xmlns:a16="http://schemas.microsoft.com/office/drawing/2014/main" id="{0C513109-CA14-4FB2-9A00-9F2F8BF5C417}"/>
              </a:ext>
            </a:extLst>
          </p:cNvPr>
          <p:cNvCxnSpPr>
            <a:cxnSpLocks/>
          </p:cNvCxnSpPr>
          <p:nvPr/>
        </p:nvCxnSpPr>
        <p:spPr>
          <a:xfrm>
            <a:off x="2438938" y="1403350"/>
            <a:ext cx="373062" cy="873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3" name="正方形/長方形 622">
            <a:extLst>
              <a:ext uri="{FF2B5EF4-FFF2-40B4-BE49-F238E27FC236}">
                <a16:creationId xmlns:a16="http://schemas.microsoft.com/office/drawing/2014/main" id="{FA7BFB1E-65DB-410C-B8EA-5527609C8ECB}"/>
              </a:ext>
            </a:extLst>
          </p:cNvPr>
          <p:cNvSpPr/>
          <p:nvPr/>
        </p:nvSpPr>
        <p:spPr>
          <a:xfrm>
            <a:off x="1875375" y="1146175"/>
            <a:ext cx="709613" cy="2159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ja-JP" altLang="en-US" sz="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ながたに</a:t>
            </a:r>
            <a:endParaRPr lang="en-US" altLang="ja-JP" sz="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625" name="直線矢印コネクタ 624">
            <a:extLst>
              <a:ext uri="{FF2B5EF4-FFF2-40B4-BE49-F238E27FC236}">
                <a16:creationId xmlns:a16="http://schemas.microsoft.com/office/drawing/2014/main" id="{0EA12274-D7B6-4264-B278-26CEE06B107B}"/>
              </a:ext>
            </a:extLst>
          </p:cNvPr>
          <p:cNvCxnSpPr>
            <a:cxnSpLocks/>
          </p:cNvCxnSpPr>
          <p:nvPr/>
        </p:nvCxnSpPr>
        <p:spPr>
          <a:xfrm>
            <a:off x="3246975" y="2173288"/>
            <a:ext cx="603250" cy="2825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6" name="正方形/長方形 625">
            <a:extLst>
              <a:ext uri="{FF2B5EF4-FFF2-40B4-BE49-F238E27FC236}">
                <a16:creationId xmlns:a16="http://schemas.microsoft.com/office/drawing/2014/main" id="{54EE31D1-6D24-4736-9C9B-EFEE6652A1B9}"/>
              </a:ext>
            </a:extLst>
          </p:cNvPr>
          <p:cNvSpPr/>
          <p:nvPr/>
        </p:nvSpPr>
        <p:spPr>
          <a:xfrm>
            <a:off x="1087975" y="2046288"/>
            <a:ext cx="2284413" cy="22066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（２）箕面市上止々呂美ほか</a:t>
            </a:r>
            <a:endParaRPr lang="en-US" altLang="ja-JP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32" name="正方形/長方形 631">
            <a:extLst>
              <a:ext uri="{FF2B5EF4-FFF2-40B4-BE49-F238E27FC236}">
                <a16:creationId xmlns:a16="http://schemas.microsoft.com/office/drawing/2014/main" id="{C2437209-1EC4-435A-9FD8-85AA3387272D}"/>
              </a:ext>
            </a:extLst>
          </p:cNvPr>
          <p:cNvSpPr/>
          <p:nvPr/>
        </p:nvSpPr>
        <p:spPr>
          <a:xfrm>
            <a:off x="2053175" y="1912938"/>
            <a:ext cx="893763" cy="2159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ja-JP" altLang="en-US" sz="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かみとどろみ</a:t>
            </a:r>
            <a:endParaRPr lang="en-US" altLang="ja-JP" sz="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633" name="直線矢印コネクタ 632">
            <a:extLst>
              <a:ext uri="{FF2B5EF4-FFF2-40B4-BE49-F238E27FC236}">
                <a16:creationId xmlns:a16="http://schemas.microsoft.com/office/drawing/2014/main" id="{E2120AEB-3E37-46B8-A1F3-CF137CBF011B}"/>
              </a:ext>
            </a:extLst>
          </p:cNvPr>
          <p:cNvCxnSpPr>
            <a:cxnSpLocks/>
          </p:cNvCxnSpPr>
          <p:nvPr/>
        </p:nvCxnSpPr>
        <p:spPr>
          <a:xfrm>
            <a:off x="4401088" y="930275"/>
            <a:ext cx="608012" cy="9461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" name="正方形/長方形 633">
            <a:extLst>
              <a:ext uri="{FF2B5EF4-FFF2-40B4-BE49-F238E27FC236}">
                <a16:creationId xmlns:a16="http://schemas.microsoft.com/office/drawing/2014/main" id="{CC043808-B668-454F-86B1-A9A9A062BCF0}"/>
              </a:ext>
            </a:extLst>
          </p:cNvPr>
          <p:cNvSpPr/>
          <p:nvPr/>
        </p:nvSpPr>
        <p:spPr>
          <a:xfrm>
            <a:off x="4059775" y="706438"/>
            <a:ext cx="2284413" cy="22066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（３）高槻市原ほか</a:t>
            </a:r>
            <a:endParaRPr lang="en-US" altLang="ja-JP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35" name="正方形/長方形 634">
            <a:extLst>
              <a:ext uri="{FF2B5EF4-FFF2-40B4-BE49-F238E27FC236}">
                <a16:creationId xmlns:a16="http://schemas.microsoft.com/office/drawing/2014/main" id="{16B17374-FB97-4B76-AA01-284D423ECC13}"/>
              </a:ext>
            </a:extLst>
          </p:cNvPr>
          <p:cNvSpPr/>
          <p:nvPr/>
        </p:nvSpPr>
        <p:spPr>
          <a:xfrm>
            <a:off x="4693188" y="547688"/>
            <a:ext cx="895350" cy="2159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ja-JP" altLang="en-US" sz="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はら</a:t>
            </a:r>
            <a:endParaRPr lang="en-US" altLang="ja-JP" sz="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636" name="直線矢印コネクタ 635">
            <a:extLst>
              <a:ext uri="{FF2B5EF4-FFF2-40B4-BE49-F238E27FC236}">
                <a16:creationId xmlns:a16="http://schemas.microsoft.com/office/drawing/2014/main" id="{97FD6322-4AEE-42FC-AC54-40E224C45D59}"/>
              </a:ext>
            </a:extLst>
          </p:cNvPr>
          <p:cNvCxnSpPr>
            <a:cxnSpLocks/>
          </p:cNvCxnSpPr>
          <p:nvPr/>
        </p:nvCxnSpPr>
        <p:spPr>
          <a:xfrm>
            <a:off x="5159913" y="1301750"/>
            <a:ext cx="6350" cy="3476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7" name="正方形/長方形 636">
            <a:extLst>
              <a:ext uri="{FF2B5EF4-FFF2-40B4-BE49-F238E27FC236}">
                <a16:creationId xmlns:a16="http://schemas.microsoft.com/office/drawing/2014/main" id="{6D0F7C7E-0380-49B6-80AA-159FD2F7C69E}"/>
              </a:ext>
            </a:extLst>
          </p:cNvPr>
          <p:cNvSpPr/>
          <p:nvPr/>
        </p:nvSpPr>
        <p:spPr>
          <a:xfrm>
            <a:off x="4850350" y="1082675"/>
            <a:ext cx="2284413" cy="22066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（４）高槻市出灰</a:t>
            </a:r>
            <a:endParaRPr lang="en-US" altLang="ja-JP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38" name="正方形/長方形 637">
            <a:extLst>
              <a:ext uri="{FF2B5EF4-FFF2-40B4-BE49-F238E27FC236}">
                <a16:creationId xmlns:a16="http://schemas.microsoft.com/office/drawing/2014/main" id="{65EF1912-4CA5-48C0-AA26-7859F22F3E20}"/>
              </a:ext>
            </a:extLst>
          </p:cNvPr>
          <p:cNvSpPr/>
          <p:nvPr/>
        </p:nvSpPr>
        <p:spPr>
          <a:xfrm>
            <a:off x="5574250" y="931863"/>
            <a:ext cx="893763" cy="2159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ja-JP" altLang="en-US" sz="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いずりは</a:t>
            </a:r>
            <a:endParaRPr lang="en-US" altLang="ja-JP" sz="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639" name="直線矢印コネクタ 638">
            <a:extLst>
              <a:ext uri="{FF2B5EF4-FFF2-40B4-BE49-F238E27FC236}">
                <a16:creationId xmlns:a16="http://schemas.microsoft.com/office/drawing/2014/main" id="{D6486A9D-8357-4862-809F-1FFC03987505}"/>
              </a:ext>
            </a:extLst>
          </p:cNvPr>
          <p:cNvCxnSpPr>
            <a:cxnSpLocks/>
          </p:cNvCxnSpPr>
          <p:nvPr/>
        </p:nvCxnSpPr>
        <p:spPr>
          <a:xfrm flipH="1">
            <a:off x="5398038" y="1670050"/>
            <a:ext cx="203200" cy="4651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0" name="正方形/長方形 639">
            <a:extLst>
              <a:ext uri="{FF2B5EF4-FFF2-40B4-BE49-F238E27FC236}">
                <a16:creationId xmlns:a16="http://schemas.microsoft.com/office/drawing/2014/main" id="{A1CB4ED2-082D-4D88-98EF-91BA84297E86}"/>
              </a:ext>
            </a:extLst>
          </p:cNvPr>
          <p:cNvSpPr/>
          <p:nvPr/>
        </p:nvSpPr>
        <p:spPr>
          <a:xfrm>
            <a:off x="5305963" y="1479550"/>
            <a:ext cx="2282825" cy="22066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（５）高槻市川久保</a:t>
            </a:r>
            <a:endParaRPr lang="en-US" altLang="ja-JP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41" name="正方形/長方形 640">
            <a:extLst>
              <a:ext uri="{FF2B5EF4-FFF2-40B4-BE49-F238E27FC236}">
                <a16:creationId xmlns:a16="http://schemas.microsoft.com/office/drawing/2014/main" id="{CCAD2AC1-77C2-4CE5-A92D-7E1F40839208}"/>
              </a:ext>
            </a:extLst>
          </p:cNvPr>
          <p:cNvSpPr/>
          <p:nvPr/>
        </p:nvSpPr>
        <p:spPr>
          <a:xfrm>
            <a:off x="6094950" y="1327150"/>
            <a:ext cx="895350" cy="2159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ja-JP" altLang="en-US" sz="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かわくぼ</a:t>
            </a:r>
            <a:endParaRPr lang="en-US" altLang="ja-JP" sz="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642" name="直線矢印コネクタ 641">
            <a:extLst>
              <a:ext uri="{FF2B5EF4-FFF2-40B4-BE49-F238E27FC236}">
                <a16:creationId xmlns:a16="http://schemas.microsoft.com/office/drawing/2014/main" id="{F7F0CB95-17BB-414D-9EDB-5B7FA9165562}"/>
              </a:ext>
            </a:extLst>
          </p:cNvPr>
          <p:cNvCxnSpPr>
            <a:cxnSpLocks/>
          </p:cNvCxnSpPr>
          <p:nvPr/>
        </p:nvCxnSpPr>
        <p:spPr>
          <a:xfrm flipH="1" flipV="1">
            <a:off x="6047325" y="3997325"/>
            <a:ext cx="122238" cy="968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3" name="正方形/長方形 642">
            <a:extLst>
              <a:ext uri="{FF2B5EF4-FFF2-40B4-BE49-F238E27FC236}">
                <a16:creationId xmlns:a16="http://schemas.microsoft.com/office/drawing/2014/main" id="{6A2612C0-CAA0-4F48-A9C4-FC39A4777D13}"/>
              </a:ext>
            </a:extLst>
          </p:cNvPr>
          <p:cNvSpPr/>
          <p:nvPr/>
        </p:nvSpPr>
        <p:spPr>
          <a:xfrm>
            <a:off x="6019483" y="4025900"/>
            <a:ext cx="2282825" cy="22066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（６）交野市星田ほか</a:t>
            </a:r>
            <a:endParaRPr lang="en-US" altLang="ja-JP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44" name="正方形/長方形 643">
            <a:extLst>
              <a:ext uri="{FF2B5EF4-FFF2-40B4-BE49-F238E27FC236}">
                <a16:creationId xmlns:a16="http://schemas.microsoft.com/office/drawing/2014/main" id="{AD19136E-FCA1-4F2D-BC2C-B41AEA3047F2}"/>
              </a:ext>
            </a:extLst>
          </p:cNvPr>
          <p:cNvSpPr/>
          <p:nvPr/>
        </p:nvSpPr>
        <p:spPr>
          <a:xfrm>
            <a:off x="6539133" y="3878263"/>
            <a:ext cx="895350" cy="2159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ja-JP" altLang="en-US" sz="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ほしだ</a:t>
            </a:r>
            <a:endParaRPr lang="en-US" altLang="ja-JP" sz="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645" name="直線矢印コネクタ 644">
            <a:extLst>
              <a:ext uri="{FF2B5EF4-FFF2-40B4-BE49-F238E27FC236}">
                <a16:creationId xmlns:a16="http://schemas.microsoft.com/office/drawing/2014/main" id="{1206E132-9856-4896-A5C6-0B089D7CAD80}"/>
              </a:ext>
            </a:extLst>
          </p:cNvPr>
          <p:cNvCxnSpPr>
            <a:cxnSpLocks/>
          </p:cNvCxnSpPr>
          <p:nvPr/>
        </p:nvCxnSpPr>
        <p:spPr>
          <a:xfrm flipH="1" flipV="1">
            <a:off x="5853650" y="4248150"/>
            <a:ext cx="304800" cy="2635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6" name="正方形/長方形 645">
            <a:extLst>
              <a:ext uri="{FF2B5EF4-FFF2-40B4-BE49-F238E27FC236}">
                <a16:creationId xmlns:a16="http://schemas.microsoft.com/office/drawing/2014/main" id="{7000090A-A8A1-46A6-A1AC-F99FD0732F62}"/>
              </a:ext>
            </a:extLst>
          </p:cNvPr>
          <p:cNvSpPr/>
          <p:nvPr/>
        </p:nvSpPr>
        <p:spPr>
          <a:xfrm>
            <a:off x="5610543" y="5145088"/>
            <a:ext cx="2284412" cy="22066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（８）東大阪市善根寺町ほか</a:t>
            </a:r>
            <a:endParaRPr lang="en-US" altLang="ja-JP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47" name="正方形/長方形 646">
            <a:extLst>
              <a:ext uri="{FF2B5EF4-FFF2-40B4-BE49-F238E27FC236}">
                <a16:creationId xmlns:a16="http://schemas.microsoft.com/office/drawing/2014/main" id="{18067FDA-9E69-4D95-99DD-0B55A4179177}"/>
              </a:ext>
            </a:extLst>
          </p:cNvPr>
          <p:cNvSpPr/>
          <p:nvPr/>
        </p:nvSpPr>
        <p:spPr>
          <a:xfrm>
            <a:off x="6563580" y="4995863"/>
            <a:ext cx="895350" cy="2143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ja-JP" altLang="en-US" sz="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ぜんこんじ</a:t>
            </a:r>
            <a:endParaRPr lang="en-US" altLang="ja-JP" sz="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648" name="直線矢印コネクタ 647">
            <a:extLst>
              <a:ext uri="{FF2B5EF4-FFF2-40B4-BE49-F238E27FC236}">
                <a16:creationId xmlns:a16="http://schemas.microsoft.com/office/drawing/2014/main" id="{BEED9035-C6CD-4DD5-9863-30A47CE4710B}"/>
              </a:ext>
            </a:extLst>
          </p:cNvPr>
          <p:cNvCxnSpPr>
            <a:cxnSpLocks/>
          </p:cNvCxnSpPr>
          <p:nvPr/>
        </p:nvCxnSpPr>
        <p:spPr>
          <a:xfrm flipH="1" flipV="1">
            <a:off x="5825076" y="4821239"/>
            <a:ext cx="222249" cy="2905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9" name="正方形/長方形 648">
            <a:extLst>
              <a:ext uri="{FF2B5EF4-FFF2-40B4-BE49-F238E27FC236}">
                <a16:creationId xmlns:a16="http://schemas.microsoft.com/office/drawing/2014/main" id="{010F5A19-672C-4E25-A2D5-8A0E937E6CFD}"/>
              </a:ext>
            </a:extLst>
          </p:cNvPr>
          <p:cNvSpPr/>
          <p:nvPr/>
        </p:nvSpPr>
        <p:spPr>
          <a:xfrm>
            <a:off x="5832158" y="4543425"/>
            <a:ext cx="2284412" cy="22066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（７）四條畷市南野ほか</a:t>
            </a:r>
            <a:endParaRPr lang="en-US" altLang="ja-JP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50" name="正方形/長方形 649">
            <a:extLst>
              <a:ext uri="{FF2B5EF4-FFF2-40B4-BE49-F238E27FC236}">
                <a16:creationId xmlns:a16="http://schemas.microsoft.com/office/drawing/2014/main" id="{FF671B86-4977-423C-97F1-AA979AC8080C}"/>
              </a:ext>
            </a:extLst>
          </p:cNvPr>
          <p:cNvSpPr/>
          <p:nvPr/>
        </p:nvSpPr>
        <p:spPr>
          <a:xfrm>
            <a:off x="6737570" y="4418013"/>
            <a:ext cx="895350" cy="2143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ja-JP" altLang="en-US" sz="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みなみの</a:t>
            </a:r>
            <a:endParaRPr lang="en-US" altLang="ja-JP" sz="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651" name="直線矢印コネクタ 650">
            <a:extLst>
              <a:ext uri="{FF2B5EF4-FFF2-40B4-BE49-F238E27FC236}">
                <a16:creationId xmlns:a16="http://schemas.microsoft.com/office/drawing/2014/main" id="{A25D61B4-2E3B-41A7-8082-8BC7F5CA8518}"/>
              </a:ext>
            </a:extLst>
          </p:cNvPr>
          <p:cNvCxnSpPr>
            <a:cxnSpLocks/>
          </p:cNvCxnSpPr>
          <p:nvPr/>
        </p:nvCxnSpPr>
        <p:spPr>
          <a:xfrm flipH="1">
            <a:off x="5888575" y="6724650"/>
            <a:ext cx="280988" cy="2984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2" name="正方形/長方形 651">
            <a:extLst>
              <a:ext uri="{FF2B5EF4-FFF2-40B4-BE49-F238E27FC236}">
                <a16:creationId xmlns:a16="http://schemas.microsoft.com/office/drawing/2014/main" id="{3D0630E2-C5D8-4394-80D3-CC31A6F7305D}"/>
              </a:ext>
            </a:extLst>
          </p:cNvPr>
          <p:cNvSpPr/>
          <p:nvPr/>
        </p:nvSpPr>
        <p:spPr>
          <a:xfrm>
            <a:off x="5934062" y="6573838"/>
            <a:ext cx="2284412" cy="22066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）河南町平石ほか</a:t>
            </a:r>
            <a:endParaRPr lang="en-US" altLang="ja-JP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53" name="正方形/長方形 652">
            <a:extLst>
              <a:ext uri="{FF2B5EF4-FFF2-40B4-BE49-F238E27FC236}">
                <a16:creationId xmlns:a16="http://schemas.microsoft.com/office/drawing/2014/main" id="{55D2BB95-1374-4A0A-98E4-3D6BAF20D5E7}"/>
              </a:ext>
            </a:extLst>
          </p:cNvPr>
          <p:cNvSpPr/>
          <p:nvPr/>
        </p:nvSpPr>
        <p:spPr>
          <a:xfrm>
            <a:off x="6710887" y="6413500"/>
            <a:ext cx="893762" cy="2159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ja-JP" altLang="en-US" sz="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ひらいし</a:t>
            </a:r>
            <a:endParaRPr lang="en-US" altLang="ja-JP" sz="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654" name="直線矢印コネクタ 653">
            <a:extLst>
              <a:ext uri="{FF2B5EF4-FFF2-40B4-BE49-F238E27FC236}">
                <a16:creationId xmlns:a16="http://schemas.microsoft.com/office/drawing/2014/main" id="{8086BD5A-6E65-43B5-95C2-DFB008CDF6E4}"/>
              </a:ext>
            </a:extLst>
          </p:cNvPr>
          <p:cNvCxnSpPr>
            <a:cxnSpLocks/>
          </p:cNvCxnSpPr>
          <p:nvPr/>
        </p:nvCxnSpPr>
        <p:spPr>
          <a:xfrm flipH="1">
            <a:off x="5888575" y="7200900"/>
            <a:ext cx="246063" cy="2667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" name="正方形/長方形 654">
            <a:extLst>
              <a:ext uri="{FF2B5EF4-FFF2-40B4-BE49-F238E27FC236}">
                <a16:creationId xmlns:a16="http://schemas.microsoft.com/office/drawing/2014/main" id="{E0290618-2844-4DF4-8A36-E18017F1FB51}"/>
              </a:ext>
            </a:extLst>
          </p:cNvPr>
          <p:cNvSpPr/>
          <p:nvPr/>
        </p:nvSpPr>
        <p:spPr>
          <a:xfrm>
            <a:off x="5813107" y="7018338"/>
            <a:ext cx="2284413" cy="22066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11</a:t>
            </a:r>
            <a:r>
              <a:rPr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）千早赤阪村水分</a:t>
            </a:r>
            <a:endParaRPr lang="en-US" altLang="ja-JP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56" name="正方形/長方形 655">
            <a:extLst>
              <a:ext uri="{FF2B5EF4-FFF2-40B4-BE49-F238E27FC236}">
                <a16:creationId xmlns:a16="http://schemas.microsoft.com/office/drawing/2014/main" id="{15667FBF-E355-49B0-AE35-BE28B20900D0}"/>
              </a:ext>
            </a:extLst>
          </p:cNvPr>
          <p:cNvSpPr/>
          <p:nvPr/>
        </p:nvSpPr>
        <p:spPr>
          <a:xfrm>
            <a:off x="6865620" y="6856413"/>
            <a:ext cx="895350" cy="2159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ja-JP" altLang="en-US" sz="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すいぶん</a:t>
            </a:r>
            <a:endParaRPr lang="en-US" altLang="ja-JP" sz="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657" name="直線矢印コネクタ 656">
            <a:extLst>
              <a:ext uri="{FF2B5EF4-FFF2-40B4-BE49-F238E27FC236}">
                <a16:creationId xmlns:a16="http://schemas.microsoft.com/office/drawing/2014/main" id="{5B2BA4CC-365E-4732-BF2F-E862A64AFE7F}"/>
              </a:ext>
            </a:extLst>
          </p:cNvPr>
          <p:cNvCxnSpPr>
            <a:cxnSpLocks/>
          </p:cNvCxnSpPr>
          <p:nvPr/>
        </p:nvCxnSpPr>
        <p:spPr>
          <a:xfrm flipH="1" flipV="1">
            <a:off x="4829714" y="8047039"/>
            <a:ext cx="420846" cy="3941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8" name="正方形/長方形 657">
            <a:extLst>
              <a:ext uri="{FF2B5EF4-FFF2-40B4-BE49-F238E27FC236}">
                <a16:creationId xmlns:a16="http://schemas.microsoft.com/office/drawing/2014/main" id="{5D8D7336-39D9-474E-8F48-F7D048982C1C}"/>
              </a:ext>
            </a:extLst>
          </p:cNvPr>
          <p:cNvSpPr/>
          <p:nvPr/>
        </p:nvSpPr>
        <p:spPr>
          <a:xfrm>
            <a:off x="5123400" y="8289995"/>
            <a:ext cx="2284412" cy="22066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13</a:t>
            </a:r>
            <a:r>
              <a:rPr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）河内長野市加賀田ほか</a:t>
            </a:r>
            <a:endParaRPr lang="en-US" altLang="ja-JP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59" name="正方形/長方形 658">
            <a:extLst>
              <a:ext uri="{FF2B5EF4-FFF2-40B4-BE49-F238E27FC236}">
                <a16:creationId xmlns:a16="http://schemas.microsoft.com/office/drawing/2014/main" id="{96ED35EE-4BE9-4E1F-BFAF-5E9491E50008}"/>
              </a:ext>
            </a:extLst>
          </p:cNvPr>
          <p:cNvSpPr/>
          <p:nvPr/>
        </p:nvSpPr>
        <p:spPr>
          <a:xfrm>
            <a:off x="6254494" y="8140955"/>
            <a:ext cx="895350" cy="2159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ja-JP" altLang="en-US" sz="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かがた</a:t>
            </a:r>
            <a:endParaRPr lang="en-US" altLang="ja-JP" sz="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660" name="直線矢印コネクタ 659">
            <a:extLst>
              <a:ext uri="{FF2B5EF4-FFF2-40B4-BE49-F238E27FC236}">
                <a16:creationId xmlns:a16="http://schemas.microsoft.com/office/drawing/2014/main" id="{285F9051-A543-44EA-BC89-BC210610AF12}"/>
              </a:ext>
            </a:extLst>
          </p:cNvPr>
          <p:cNvCxnSpPr>
            <a:cxnSpLocks/>
          </p:cNvCxnSpPr>
          <p:nvPr/>
        </p:nvCxnSpPr>
        <p:spPr>
          <a:xfrm flipH="1" flipV="1">
            <a:off x="4296313" y="8167848"/>
            <a:ext cx="624476" cy="73163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1" name="正方形/長方形 660">
            <a:extLst>
              <a:ext uri="{FF2B5EF4-FFF2-40B4-BE49-F238E27FC236}">
                <a16:creationId xmlns:a16="http://schemas.microsoft.com/office/drawing/2014/main" id="{048CFD68-0CA9-4ACA-B246-CE6C5C28E46E}"/>
              </a:ext>
            </a:extLst>
          </p:cNvPr>
          <p:cNvSpPr/>
          <p:nvPr/>
        </p:nvSpPr>
        <p:spPr>
          <a:xfrm>
            <a:off x="4613019" y="9263016"/>
            <a:ext cx="2284413" cy="22066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16</a:t>
            </a:r>
            <a:r>
              <a:rPr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）和泉市父鬼町</a:t>
            </a:r>
            <a:endParaRPr lang="en-US" altLang="ja-JP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62" name="正方形/長方形 661">
            <a:extLst>
              <a:ext uri="{FF2B5EF4-FFF2-40B4-BE49-F238E27FC236}">
                <a16:creationId xmlns:a16="http://schemas.microsoft.com/office/drawing/2014/main" id="{82CCF30B-3A77-4115-A51E-D6E8DBD9177A}"/>
              </a:ext>
            </a:extLst>
          </p:cNvPr>
          <p:cNvSpPr/>
          <p:nvPr/>
        </p:nvSpPr>
        <p:spPr>
          <a:xfrm>
            <a:off x="5378194" y="9121728"/>
            <a:ext cx="893763" cy="2159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ja-JP" altLang="en-US" sz="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ちちおに</a:t>
            </a:r>
            <a:endParaRPr lang="en-US" altLang="ja-JP" sz="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663" name="直線矢印コネクタ 662">
            <a:extLst>
              <a:ext uri="{FF2B5EF4-FFF2-40B4-BE49-F238E27FC236}">
                <a16:creationId xmlns:a16="http://schemas.microsoft.com/office/drawing/2014/main" id="{B55940F7-C549-4235-A93B-6E5C8EF5C7D1}"/>
              </a:ext>
            </a:extLst>
          </p:cNvPr>
          <p:cNvCxnSpPr>
            <a:cxnSpLocks/>
          </p:cNvCxnSpPr>
          <p:nvPr/>
        </p:nvCxnSpPr>
        <p:spPr>
          <a:xfrm flipV="1">
            <a:off x="2968369" y="8629651"/>
            <a:ext cx="453232" cy="7334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4" name="正方形/長方形 663">
            <a:extLst>
              <a:ext uri="{FF2B5EF4-FFF2-40B4-BE49-F238E27FC236}">
                <a16:creationId xmlns:a16="http://schemas.microsoft.com/office/drawing/2014/main" id="{580BDC3A-4025-461E-93D4-0BC066D1F80D}"/>
              </a:ext>
            </a:extLst>
          </p:cNvPr>
          <p:cNvSpPr/>
          <p:nvPr/>
        </p:nvSpPr>
        <p:spPr>
          <a:xfrm>
            <a:off x="2631026" y="9387319"/>
            <a:ext cx="2284412" cy="22066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18</a:t>
            </a:r>
            <a:r>
              <a:rPr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）貝塚市蕎原</a:t>
            </a:r>
            <a:endParaRPr lang="en-US" altLang="ja-JP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65" name="正方形/長方形 664">
            <a:extLst>
              <a:ext uri="{FF2B5EF4-FFF2-40B4-BE49-F238E27FC236}">
                <a16:creationId xmlns:a16="http://schemas.microsoft.com/office/drawing/2014/main" id="{F2DA31F4-471E-48A7-B1F1-E2DE2E08201A}"/>
              </a:ext>
            </a:extLst>
          </p:cNvPr>
          <p:cNvSpPr/>
          <p:nvPr/>
        </p:nvSpPr>
        <p:spPr>
          <a:xfrm>
            <a:off x="3448588" y="9233649"/>
            <a:ext cx="895350" cy="2159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ja-JP" altLang="en-US" sz="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そぶら</a:t>
            </a:r>
            <a:endParaRPr lang="en-US" altLang="ja-JP" sz="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666" name="直線矢印コネクタ 665">
            <a:extLst>
              <a:ext uri="{FF2B5EF4-FFF2-40B4-BE49-F238E27FC236}">
                <a16:creationId xmlns:a16="http://schemas.microsoft.com/office/drawing/2014/main" id="{8FFBAD8A-13DA-4356-AC52-0EA43A139FE1}"/>
              </a:ext>
            </a:extLst>
          </p:cNvPr>
          <p:cNvCxnSpPr>
            <a:cxnSpLocks/>
          </p:cNvCxnSpPr>
          <p:nvPr/>
        </p:nvCxnSpPr>
        <p:spPr>
          <a:xfrm flipV="1">
            <a:off x="2534202" y="8818567"/>
            <a:ext cx="522274" cy="85407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7" name="正方形/長方形 666">
            <a:extLst>
              <a:ext uri="{FF2B5EF4-FFF2-40B4-BE49-F238E27FC236}">
                <a16:creationId xmlns:a16="http://schemas.microsoft.com/office/drawing/2014/main" id="{B735D456-41B5-46E4-9272-9C21EFBB26E7}"/>
              </a:ext>
            </a:extLst>
          </p:cNvPr>
          <p:cNvSpPr/>
          <p:nvPr/>
        </p:nvSpPr>
        <p:spPr>
          <a:xfrm>
            <a:off x="2122072" y="9704070"/>
            <a:ext cx="2284413" cy="22066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</a:t>
            </a:r>
            <a:r>
              <a:rPr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）泉佐野市大木</a:t>
            </a:r>
            <a:endParaRPr lang="en-US" altLang="ja-JP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68" name="正方形/長方形 667">
            <a:extLst>
              <a:ext uri="{FF2B5EF4-FFF2-40B4-BE49-F238E27FC236}">
                <a16:creationId xmlns:a16="http://schemas.microsoft.com/office/drawing/2014/main" id="{12CB44B8-EEBB-4E45-8703-379C51498AD2}"/>
              </a:ext>
            </a:extLst>
          </p:cNvPr>
          <p:cNvSpPr/>
          <p:nvPr/>
        </p:nvSpPr>
        <p:spPr>
          <a:xfrm>
            <a:off x="3106322" y="9554845"/>
            <a:ext cx="893763" cy="2159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ja-JP" altLang="en-US" sz="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おおき</a:t>
            </a:r>
            <a:endParaRPr lang="en-US" altLang="ja-JP" sz="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672" name="直線矢印コネクタ 671">
            <a:extLst>
              <a:ext uri="{FF2B5EF4-FFF2-40B4-BE49-F238E27FC236}">
                <a16:creationId xmlns:a16="http://schemas.microsoft.com/office/drawing/2014/main" id="{33DF46FA-25AE-4C19-A270-C510C5B8CB54}"/>
              </a:ext>
            </a:extLst>
          </p:cNvPr>
          <p:cNvCxnSpPr>
            <a:cxnSpLocks/>
          </p:cNvCxnSpPr>
          <p:nvPr/>
        </p:nvCxnSpPr>
        <p:spPr>
          <a:xfrm>
            <a:off x="322800" y="8302625"/>
            <a:ext cx="128588" cy="8239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3" name="正方形/長方形 672">
            <a:extLst>
              <a:ext uri="{FF2B5EF4-FFF2-40B4-BE49-F238E27FC236}">
                <a16:creationId xmlns:a16="http://schemas.microsoft.com/office/drawing/2014/main" id="{72F60CB5-4C9D-4CE6-8514-CE85E4FAD655}"/>
              </a:ext>
            </a:extLst>
          </p:cNvPr>
          <p:cNvSpPr/>
          <p:nvPr/>
        </p:nvSpPr>
        <p:spPr>
          <a:xfrm>
            <a:off x="-20100" y="8081963"/>
            <a:ext cx="2284413" cy="22066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21</a:t>
            </a:r>
            <a:r>
              <a:rPr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）岬町多奈川西畑</a:t>
            </a:r>
            <a:endParaRPr lang="en-US" altLang="ja-JP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74" name="正方形/長方形 673">
            <a:extLst>
              <a:ext uri="{FF2B5EF4-FFF2-40B4-BE49-F238E27FC236}">
                <a16:creationId xmlns:a16="http://schemas.microsoft.com/office/drawing/2014/main" id="{CA6ED1D0-5523-4F1E-98D3-2C29084E5B24}"/>
              </a:ext>
            </a:extLst>
          </p:cNvPr>
          <p:cNvSpPr/>
          <p:nvPr/>
        </p:nvSpPr>
        <p:spPr>
          <a:xfrm>
            <a:off x="651413" y="7924800"/>
            <a:ext cx="1225550" cy="2159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ja-JP" altLang="en-US" sz="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たながわにしばた</a:t>
            </a:r>
            <a:endParaRPr lang="en-US" altLang="ja-JP" sz="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44C8C87-A26B-4F41-B56A-A8E99A8ACE14}"/>
              </a:ext>
            </a:extLst>
          </p:cNvPr>
          <p:cNvGrpSpPr/>
          <p:nvPr/>
        </p:nvGrpSpPr>
        <p:grpSpPr>
          <a:xfrm>
            <a:off x="4769182" y="8729488"/>
            <a:ext cx="2284413" cy="361950"/>
            <a:chOff x="4636293" y="9417702"/>
            <a:chExt cx="2284413" cy="361950"/>
          </a:xfrm>
        </p:grpSpPr>
        <p:sp>
          <p:nvSpPr>
            <p:cNvPr id="278" name="正方形/長方形 277">
              <a:extLst>
                <a:ext uri="{FF2B5EF4-FFF2-40B4-BE49-F238E27FC236}">
                  <a16:creationId xmlns:a16="http://schemas.microsoft.com/office/drawing/2014/main" id="{759EB171-690B-4259-8667-FFC267757F41}"/>
                </a:ext>
              </a:extLst>
            </p:cNvPr>
            <p:cNvSpPr/>
            <p:nvPr/>
          </p:nvSpPr>
          <p:spPr>
            <a:xfrm>
              <a:off x="4636293" y="9558990"/>
              <a:ext cx="2284413" cy="220662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ja-JP" altLang="en-US" sz="12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（</a:t>
              </a:r>
              <a:r>
                <a:rPr lang="en-US" altLang="ja-JP" sz="12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15</a:t>
              </a:r>
              <a:r>
                <a:rPr lang="ja-JP" altLang="en-US" sz="12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）和泉市仏並町</a:t>
              </a:r>
              <a:endParaRPr lang="en-US" altLang="ja-JP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93" name="正方形/長方形 292">
              <a:extLst>
                <a:ext uri="{FF2B5EF4-FFF2-40B4-BE49-F238E27FC236}">
                  <a16:creationId xmlns:a16="http://schemas.microsoft.com/office/drawing/2014/main" id="{F4D3ED74-B6D0-469E-B987-D6D365757646}"/>
                </a:ext>
              </a:extLst>
            </p:cNvPr>
            <p:cNvSpPr/>
            <p:nvPr/>
          </p:nvSpPr>
          <p:spPr>
            <a:xfrm>
              <a:off x="5426868" y="9417702"/>
              <a:ext cx="893763" cy="2159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ja-JP" altLang="en-US" sz="8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ぶつなみ</a:t>
              </a:r>
              <a:endParaRPr lang="en-US" altLang="ja-JP" sz="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295" name="円/楕円 50">
            <a:extLst>
              <a:ext uri="{FF2B5EF4-FFF2-40B4-BE49-F238E27FC236}">
                <a16:creationId xmlns:a16="http://schemas.microsoft.com/office/drawing/2014/main" id="{5153511C-9E87-4123-BA60-9DC79274AB66}"/>
              </a:ext>
            </a:extLst>
          </p:cNvPr>
          <p:cNvSpPr>
            <a:spLocks noChangeArrowheads="1"/>
          </p:cNvSpPr>
          <p:nvPr/>
        </p:nvSpPr>
        <p:spPr bwMode="auto">
          <a:xfrm rot="2604238">
            <a:off x="4117290" y="8051675"/>
            <a:ext cx="192088" cy="1936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ja-JP" altLang="en-US"/>
          </a:p>
        </p:txBody>
      </p:sp>
      <p:cxnSp>
        <p:nvCxnSpPr>
          <p:cNvPr id="296" name="直線矢印コネクタ 295">
            <a:extLst>
              <a:ext uri="{FF2B5EF4-FFF2-40B4-BE49-F238E27FC236}">
                <a16:creationId xmlns:a16="http://schemas.microsoft.com/office/drawing/2014/main" id="{286C5B40-FE77-4250-9117-97319960C3D9}"/>
              </a:ext>
            </a:extLst>
          </p:cNvPr>
          <p:cNvCxnSpPr>
            <a:cxnSpLocks/>
          </p:cNvCxnSpPr>
          <p:nvPr/>
        </p:nvCxnSpPr>
        <p:spPr>
          <a:xfrm flipH="1" flipV="1">
            <a:off x="3955565" y="8246271"/>
            <a:ext cx="852461" cy="102951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円/楕円 50">
            <a:extLst>
              <a:ext uri="{FF2B5EF4-FFF2-40B4-BE49-F238E27FC236}">
                <a16:creationId xmlns:a16="http://schemas.microsoft.com/office/drawing/2014/main" id="{B8875292-1057-4B51-B802-6F834D8324E8}"/>
              </a:ext>
            </a:extLst>
          </p:cNvPr>
          <p:cNvSpPr>
            <a:spLocks noChangeArrowheads="1"/>
          </p:cNvSpPr>
          <p:nvPr/>
        </p:nvSpPr>
        <p:spPr bwMode="auto">
          <a:xfrm rot="2604238">
            <a:off x="5685058" y="6614302"/>
            <a:ext cx="192087" cy="193675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FFFF00"/>
            </a:solidFill>
            <a:round/>
            <a:headEnd/>
            <a:tailEnd/>
          </a:ln>
        </p:spPr>
        <p:txBody>
          <a:bodyPr anchor="ctr"/>
          <a:lstStyle/>
          <a:p>
            <a:endParaRPr lang="ja-JP" altLang="en-US"/>
          </a:p>
        </p:txBody>
      </p:sp>
      <p:sp>
        <p:nvSpPr>
          <p:cNvPr id="303" name="正方形/長方形 302">
            <a:extLst>
              <a:ext uri="{FF2B5EF4-FFF2-40B4-BE49-F238E27FC236}">
                <a16:creationId xmlns:a16="http://schemas.microsoft.com/office/drawing/2014/main" id="{00B1F6FA-ACC7-4D0A-94E5-5B2DEC777DBF}"/>
              </a:ext>
            </a:extLst>
          </p:cNvPr>
          <p:cNvSpPr/>
          <p:nvPr/>
        </p:nvSpPr>
        <p:spPr>
          <a:xfrm>
            <a:off x="5835616" y="6087269"/>
            <a:ext cx="1489393" cy="29589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（９）太子町山田</a:t>
            </a:r>
            <a:endParaRPr lang="en-US" altLang="ja-JP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4" name="正方形/長方形 303">
            <a:extLst>
              <a:ext uri="{FF2B5EF4-FFF2-40B4-BE49-F238E27FC236}">
                <a16:creationId xmlns:a16="http://schemas.microsoft.com/office/drawing/2014/main" id="{92506391-0C96-4002-9FD4-F5A11062A696}"/>
              </a:ext>
            </a:extLst>
          </p:cNvPr>
          <p:cNvSpPr/>
          <p:nvPr/>
        </p:nvSpPr>
        <p:spPr>
          <a:xfrm>
            <a:off x="6577297" y="5940592"/>
            <a:ext cx="893762" cy="2159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ja-JP" altLang="en-US" sz="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やまだ</a:t>
            </a:r>
            <a:endParaRPr lang="en-US" altLang="ja-JP" sz="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306" name="直線矢印コネクタ 305">
            <a:extLst>
              <a:ext uri="{FF2B5EF4-FFF2-40B4-BE49-F238E27FC236}">
                <a16:creationId xmlns:a16="http://schemas.microsoft.com/office/drawing/2014/main" id="{77B9D78C-0542-43FD-BD08-0BA8044BFB41}"/>
              </a:ext>
            </a:extLst>
          </p:cNvPr>
          <p:cNvCxnSpPr>
            <a:cxnSpLocks/>
          </p:cNvCxnSpPr>
          <p:nvPr/>
        </p:nvCxnSpPr>
        <p:spPr>
          <a:xfrm flipH="1">
            <a:off x="5859477" y="6307421"/>
            <a:ext cx="280988" cy="2984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円/楕円 50">
            <a:extLst>
              <a:ext uri="{FF2B5EF4-FFF2-40B4-BE49-F238E27FC236}">
                <a16:creationId xmlns:a16="http://schemas.microsoft.com/office/drawing/2014/main" id="{F6AF949F-D260-4E85-9320-ED2F5EC3B0EB}"/>
              </a:ext>
            </a:extLst>
          </p:cNvPr>
          <p:cNvSpPr>
            <a:spLocks noChangeArrowheads="1"/>
          </p:cNvSpPr>
          <p:nvPr/>
        </p:nvSpPr>
        <p:spPr bwMode="auto">
          <a:xfrm rot="2604238">
            <a:off x="4907087" y="7925117"/>
            <a:ext cx="192087" cy="193675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FFFF00"/>
            </a:solidFill>
            <a:round/>
            <a:headEnd/>
            <a:tailEnd/>
          </a:ln>
        </p:spPr>
        <p:txBody>
          <a:bodyPr anchor="ctr"/>
          <a:lstStyle/>
          <a:p>
            <a:endParaRPr lang="ja-JP" altLang="en-US"/>
          </a:p>
        </p:txBody>
      </p:sp>
      <p:sp>
        <p:nvSpPr>
          <p:cNvPr id="308" name="正方形/長方形 307">
            <a:extLst>
              <a:ext uri="{FF2B5EF4-FFF2-40B4-BE49-F238E27FC236}">
                <a16:creationId xmlns:a16="http://schemas.microsoft.com/office/drawing/2014/main" id="{62716A55-5C46-4D0A-9984-C8DD31606558}"/>
              </a:ext>
            </a:extLst>
          </p:cNvPr>
          <p:cNvSpPr/>
          <p:nvPr/>
        </p:nvSpPr>
        <p:spPr>
          <a:xfrm>
            <a:off x="5876926" y="7749218"/>
            <a:ext cx="2284412" cy="22066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</a:t>
            </a:r>
            <a:r>
              <a:rPr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）河内長野市清水ほか</a:t>
            </a:r>
            <a:endParaRPr lang="en-US" altLang="ja-JP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309" name="直線矢印コネクタ 308">
            <a:extLst>
              <a:ext uri="{FF2B5EF4-FFF2-40B4-BE49-F238E27FC236}">
                <a16:creationId xmlns:a16="http://schemas.microsoft.com/office/drawing/2014/main" id="{F1667D4F-4686-42B2-8474-54057BAD16E6}"/>
              </a:ext>
            </a:extLst>
          </p:cNvPr>
          <p:cNvCxnSpPr>
            <a:cxnSpLocks/>
          </p:cNvCxnSpPr>
          <p:nvPr/>
        </p:nvCxnSpPr>
        <p:spPr>
          <a:xfrm flipH="1">
            <a:off x="5113135" y="7856538"/>
            <a:ext cx="762740" cy="1381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" name="正方形/長方形 309">
            <a:extLst>
              <a:ext uri="{FF2B5EF4-FFF2-40B4-BE49-F238E27FC236}">
                <a16:creationId xmlns:a16="http://schemas.microsoft.com/office/drawing/2014/main" id="{AA97221E-C4DF-48D2-BFD4-FCDA3E194B81}"/>
              </a:ext>
            </a:extLst>
          </p:cNvPr>
          <p:cNvSpPr/>
          <p:nvPr/>
        </p:nvSpPr>
        <p:spPr>
          <a:xfrm>
            <a:off x="6936644" y="7584262"/>
            <a:ext cx="895350" cy="2159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ja-JP" altLang="en-US" sz="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しみず</a:t>
            </a:r>
            <a:endParaRPr lang="en-US" altLang="ja-JP" sz="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11" name="円/楕円 50">
            <a:extLst>
              <a:ext uri="{FF2B5EF4-FFF2-40B4-BE49-F238E27FC236}">
                <a16:creationId xmlns:a16="http://schemas.microsoft.com/office/drawing/2014/main" id="{3544CE1E-0EE1-4F12-9B4E-D856E6B197B9}"/>
              </a:ext>
            </a:extLst>
          </p:cNvPr>
          <p:cNvSpPr>
            <a:spLocks noChangeArrowheads="1"/>
          </p:cNvSpPr>
          <p:nvPr/>
        </p:nvSpPr>
        <p:spPr bwMode="auto">
          <a:xfrm rot="2604238">
            <a:off x="4435059" y="7795241"/>
            <a:ext cx="192087" cy="193675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FFFF00"/>
            </a:solidFill>
            <a:round/>
            <a:headEnd/>
            <a:tailEnd/>
          </a:ln>
        </p:spPr>
        <p:txBody>
          <a:bodyPr anchor="ctr"/>
          <a:lstStyle/>
          <a:p>
            <a:endParaRPr lang="ja-JP" altLang="en-US"/>
          </a:p>
        </p:txBody>
      </p:sp>
      <p:sp>
        <p:nvSpPr>
          <p:cNvPr id="312" name="正方形/長方形 311">
            <a:extLst>
              <a:ext uri="{FF2B5EF4-FFF2-40B4-BE49-F238E27FC236}">
                <a16:creationId xmlns:a16="http://schemas.microsoft.com/office/drawing/2014/main" id="{3BD79464-7C37-461A-87DE-AEE34FB32AB1}"/>
              </a:ext>
            </a:extLst>
          </p:cNvPr>
          <p:cNvSpPr/>
          <p:nvPr/>
        </p:nvSpPr>
        <p:spPr>
          <a:xfrm>
            <a:off x="4643976" y="8549497"/>
            <a:ext cx="2284412" cy="22066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</a:t>
            </a:r>
            <a:r>
              <a:rPr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）河内長野市日野ほか</a:t>
            </a:r>
            <a:endParaRPr lang="en-US" altLang="ja-JP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313" name="直線矢印コネクタ 312">
            <a:extLst>
              <a:ext uri="{FF2B5EF4-FFF2-40B4-BE49-F238E27FC236}">
                <a16:creationId xmlns:a16="http://schemas.microsoft.com/office/drawing/2014/main" id="{0DC8EB64-6EEA-4F8D-8A93-C36EE6607243}"/>
              </a:ext>
            </a:extLst>
          </p:cNvPr>
          <p:cNvCxnSpPr>
            <a:cxnSpLocks/>
            <a:endCxn id="311" idx="5"/>
          </p:cNvCxnSpPr>
          <p:nvPr/>
        </p:nvCxnSpPr>
        <p:spPr>
          <a:xfrm flipH="1" flipV="1">
            <a:off x="4533392" y="7988493"/>
            <a:ext cx="326165" cy="5540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正方形/長方形 313">
            <a:extLst>
              <a:ext uri="{FF2B5EF4-FFF2-40B4-BE49-F238E27FC236}">
                <a16:creationId xmlns:a16="http://schemas.microsoft.com/office/drawing/2014/main" id="{96CFF0FA-95D3-45CC-BC56-F3790CB86902}"/>
              </a:ext>
            </a:extLst>
          </p:cNvPr>
          <p:cNvSpPr/>
          <p:nvPr/>
        </p:nvSpPr>
        <p:spPr>
          <a:xfrm>
            <a:off x="5720414" y="8413011"/>
            <a:ext cx="895350" cy="2159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ja-JP" altLang="en-US" sz="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ひの</a:t>
            </a:r>
            <a:endParaRPr lang="en-US" altLang="ja-JP" sz="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15" name="円/楕円 50">
            <a:extLst>
              <a:ext uri="{FF2B5EF4-FFF2-40B4-BE49-F238E27FC236}">
                <a16:creationId xmlns:a16="http://schemas.microsoft.com/office/drawing/2014/main" id="{77833391-C8CE-49BC-9A2D-86E1E2CF8240}"/>
              </a:ext>
            </a:extLst>
          </p:cNvPr>
          <p:cNvSpPr>
            <a:spLocks noChangeArrowheads="1"/>
          </p:cNvSpPr>
          <p:nvPr/>
        </p:nvSpPr>
        <p:spPr bwMode="auto">
          <a:xfrm rot="2604238">
            <a:off x="3626308" y="8283627"/>
            <a:ext cx="192087" cy="193675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FFFF00"/>
            </a:solidFill>
            <a:round/>
            <a:headEnd/>
            <a:tailEnd/>
          </a:ln>
        </p:spPr>
        <p:txBody>
          <a:bodyPr anchor="ctr"/>
          <a:lstStyle/>
          <a:p>
            <a:endParaRPr lang="ja-JP" altLang="en-US"/>
          </a:p>
        </p:txBody>
      </p:sp>
      <p:sp>
        <p:nvSpPr>
          <p:cNvPr id="317" name="円/楕円 50">
            <a:extLst>
              <a:ext uri="{FF2B5EF4-FFF2-40B4-BE49-F238E27FC236}">
                <a16:creationId xmlns:a16="http://schemas.microsoft.com/office/drawing/2014/main" id="{468F9510-F075-43FA-9C0B-1D48D8B9297D}"/>
              </a:ext>
            </a:extLst>
          </p:cNvPr>
          <p:cNvSpPr>
            <a:spLocks noChangeArrowheads="1"/>
          </p:cNvSpPr>
          <p:nvPr/>
        </p:nvSpPr>
        <p:spPr bwMode="auto">
          <a:xfrm rot="2604238">
            <a:off x="2352943" y="8755457"/>
            <a:ext cx="192087" cy="193675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FFFF00"/>
            </a:solidFill>
            <a:round/>
            <a:headEnd/>
            <a:tailEnd/>
          </a:ln>
        </p:spPr>
        <p:txBody>
          <a:bodyPr anchor="ctr"/>
          <a:lstStyle/>
          <a:p>
            <a:endParaRPr lang="ja-JP" altLang="en-US"/>
          </a:p>
        </p:txBody>
      </p:sp>
      <p:sp>
        <p:nvSpPr>
          <p:cNvPr id="318" name="正方形/長方形 317">
            <a:extLst>
              <a:ext uri="{FF2B5EF4-FFF2-40B4-BE49-F238E27FC236}">
                <a16:creationId xmlns:a16="http://schemas.microsoft.com/office/drawing/2014/main" id="{07A3A93A-08FB-4E86-B9C5-3D2CE6830762}"/>
              </a:ext>
            </a:extLst>
          </p:cNvPr>
          <p:cNvSpPr/>
          <p:nvPr/>
        </p:nvSpPr>
        <p:spPr>
          <a:xfrm>
            <a:off x="2965988" y="9075738"/>
            <a:ext cx="2284413" cy="22066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</a:t>
            </a:r>
            <a:r>
              <a:rPr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）岸和田市大沢町</a:t>
            </a:r>
            <a:endParaRPr lang="en-US" altLang="ja-JP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319" name="直線矢印コネクタ 318">
            <a:extLst>
              <a:ext uri="{FF2B5EF4-FFF2-40B4-BE49-F238E27FC236}">
                <a16:creationId xmlns:a16="http://schemas.microsoft.com/office/drawing/2014/main" id="{BB264103-46B8-4435-91BC-396874090943}"/>
              </a:ext>
            </a:extLst>
          </p:cNvPr>
          <p:cNvCxnSpPr>
            <a:cxnSpLocks/>
          </p:cNvCxnSpPr>
          <p:nvPr/>
        </p:nvCxnSpPr>
        <p:spPr>
          <a:xfrm flipV="1">
            <a:off x="3453435" y="8462170"/>
            <a:ext cx="248798" cy="6135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正方形/長方形 319">
            <a:extLst>
              <a:ext uri="{FF2B5EF4-FFF2-40B4-BE49-F238E27FC236}">
                <a16:creationId xmlns:a16="http://schemas.microsoft.com/office/drawing/2014/main" id="{81FAB616-DC37-4C7F-BA27-0C71959BBBBA}"/>
              </a:ext>
            </a:extLst>
          </p:cNvPr>
          <p:cNvSpPr/>
          <p:nvPr/>
        </p:nvSpPr>
        <p:spPr>
          <a:xfrm>
            <a:off x="533303" y="9550721"/>
            <a:ext cx="2284413" cy="22066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</a:t>
            </a:r>
            <a:r>
              <a:rPr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）泉佐野市信達葛畑</a:t>
            </a:r>
            <a:endParaRPr lang="en-US" altLang="ja-JP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321" name="直線矢印コネクタ 320">
            <a:extLst>
              <a:ext uri="{FF2B5EF4-FFF2-40B4-BE49-F238E27FC236}">
                <a16:creationId xmlns:a16="http://schemas.microsoft.com/office/drawing/2014/main" id="{79A6292B-7473-4A03-8840-05E5239FFD18}"/>
              </a:ext>
            </a:extLst>
          </p:cNvPr>
          <p:cNvCxnSpPr>
            <a:cxnSpLocks/>
          </p:cNvCxnSpPr>
          <p:nvPr/>
        </p:nvCxnSpPr>
        <p:spPr>
          <a:xfrm flipV="1">
            <a:off x="987962" y="8893501"/>
            <a:ext cx="1391983" cy="6496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正方形/長方形 322">
            <a:extLst>
              <a:ext uri="{FF2B5EF4-FFF2-40B4-BE49-F238E27FC236}">
                <a16:creationId xmlns:a16="http://schemas.microsoft.com/office/drawing/2014/main" id="{7674C34F-32CA-4DD7-95FE-F1BC1BC0DEC1}"/>
              </a:ext>
            </a:extLst>
          </p:cNvPr>
          <p:cNvSpPr/>
          <p:nvPr/>
        </p:nvSpPr>
        <p:spPr>
          <a:xfrm>
            <a:off x="1520727" y="9369882"/>
            <a:ext cx="1114426" cy="21544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ja-JP" altLang="en-US" sz="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しんだちつずらばた</a:t>
            </a:r>
            <a:endParaRPr lang="en-US" altLang="ja-JP" sz="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4" name="正方形/長方形 323">
            <a:extLst>
              <a:ext uri="{FF2B5EF4-FFF2-40B4-BE49-F238E27FC236}">
                <a16:creationId xmlns:a16="http://schemas.microsoft.com/office/drawing/2014/main" id="{0D75B7E7-6D12-4E2C-AF56-5598783EA2BC}"/>
              </a:ext>
            </a:extLst>
          </p:cNvPr>
          <p:cNvSpPr/>
          <p:nvPr/>
        </p:nvSpPr>
        <p:spPr>
          <a:xfrm>
            <a:off x="3890547" y="8936038"/>
            <a:ext cx="895350" cy="2159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ja-JP" altLang="en-US" sz="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おおさわ</a:t>
            </a:r>
            <a:endParaRPr lang="en-US" altLang="ja-JP" sz="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5" name="正方形/長方形 324">
            <a:extLst>
              <a:ext uri="{FF2B5EF4-FFF2-40B4-BE49-F238E27FC236}">
                <a16:creationId xmlns:a16="http://schemas.microsoft.com/office/drawing/2014/main" id="{8AC99C38-1D3C-4B33-9D31-D020DEB35E4A}"/>
              </a:ext>
            </a:extLst>
          </p:cNvPr>
          <p:cNvSpPr/>
          <p:nvPr/>
        </p:nvSpPr>
        <p:spPr bwMode="auto">
          <a:xfrm>
            <a:off x="639763" y="4132265"/>
            <a:ext cx="2447925" cy="28892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令和７年度着手　  </a:t>
            </a:r>
            <a:r>
              <a:rPr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地区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6" name="円/楕円 50">
            <a:extLst>
              <a:ext uri="{FF2B5EF4-FFF2-40B4-BE49-F238E27FC236}">
                <a16:creationId xmlns:a16="http://schemas.microsoft.com/office/drawing/2014/main" id="{DA6605FE-362D-4527-8A07-F2504AC292A5}"/>
              </a:ext>
            </a:extLst>
          </p:cNvPr>
          <p:cNvSpPr>
            <a:spLocks noChangeArrowheads="1"/>
          </p:cNvSpPr>
          <p:nvPr/>
        </p:nvSpPr>
        <p:spPr bwMode="auto">
          <a:xfrm rot="2604238">
            <a:off x="371476" y="4157665"/>
            <a:ext cx="192087" cy="193675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FFFF00"/>
            </a:solidFill>
            <a:round/>
            <a:headEnd/>
            <a:tailEnd/>
          </a:ln>
        </p:spPr>
        <p:txBody>
          <a:bodyPr anchor="ctr"/>
          <a:lstStyle/>
          <a:p>
            <a:endParaRPr lang="ja-JP" altLang="en-US" sz="1200"/>
          </a:p>
        </p:txBody>
      </p:sp>
      <p:cxnSp>
        <p:nvCxnSpPr>
          <p:cNvPr id="297" name="直線コネクタ 296">
            <a:extLst>
              <a:ext uri="{FF2B5EF4-FFF2-40B4-BE49-F238E27FC236}">
                <a16:creationId xmlns:a16="http://schemas.microsoft.com/office/drawing/2014/main" id="{27105D3A-8223-4C93-87AF-548DCF7B0EAC}"/>
              </a:ext>
            </a:extLst>
          </p:cNvPr>
          <p:cNvCxnSpPr/>
          <p:nvPr/>
        </p:nvCxnSpPr>
        <p:spPr>
          <a:xfrm>
            <a:off x="11292840" y="8028392"/>
            <a:ext cx="0" cy="191371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直線コネクタ 299">
            <a:extLst>
              <a:ext uri="{FF2B5EF4-FFF2-40B4-BE49-F238E27FC236}">
                <a16:creationId xmlns:a16="http://schemas.microsoft.com/office/drawing/2014/main" id="{99D0CE57-863D-4B39-ADE4-71D5257EAC5F}"/>
              </a:ext>
            </a:extLst>
          </p:cNvPr>
          <p:cNvCxnSpPr>
            <a:cxnSpLocks/>
          </p:cNvCxnSpPr>
          <p:nvPr/>
        </p:nvCxnSpPr>
        <p:spPr>
          <a:xfrm>
            <a:off x="10513060" y="8804396"/>
            <a:ext cx="0" cy="41421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直線コネクタ 300">
            <a:extLst>
              <a:ext uri="{FF2B5EF4-FFF2-40B4-BE49-F238E27FC236}">
                <a16:creationId xmlns:a16="http://schemas.microsoft.com/office/drawing/2014/main" id="{6E7A6E1F-6244-4052-B93D-F1F807551F6A}"/>
              </a:ext>
            </a:extLst>
          </p:cNvPr>
          <p:cNvCxnSpPr/>
          <p:nvPr/>
        </p:nvCxnSpPr>
        <p:spPr>
          <a:xfrm>
            <a:off x="10507980" y="8020455"/>
            <a:ext cx="0" cy="191371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テキスト ボックス 297">
            <a:extLst>
              <a:ext uri="{FF2B5EF4-FFF2-40B4-BE49-F238E27FC236}">
                <a16:creationId xmlns:a16="http://schemas.microsoft.com/office/drawing/2014/main" id="{B0D77CE3-41A4-456F-9529-C76F2690330A}"/>
              </a:ext>
            </a:extLst>
          </p:cNvPr>
          <p:cNvSpPr txBox="1"/>
          <p:nvPr/>
        </p:nvSpPr>
        <p:spPr>
          <a:xfrm>
            <a:off x="857391" y="4470326"/>
            <a:ext cx="189071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流域治水対策河川</a:t>
            </a:r>
          </a:p>
        </p:txBody>
      </p:sp>
      <p:grpSp>
        <p:nvGrpSpPr>
          <p:cNvPr id="299" name="グループ化 298">
            <a:extLst>
              <a:ext uri="{FF2B5EF4-FFF2-40B4-BE49-F238E27FC236}">
                <a16:creationId xmlns:a16="http://schemas.microsoft.com/office/drawing/2014/main" id="{D25445AC-7345-4363-8DEC-9AEFEEFA8D48}"/>
              </a:ext>
            </a:extLst>
          </p:cNvPr>
          <p:cNvGrpSpPr/>
          <p:nvPr/>
        </p:nvGrpSpPr>
        <p:grpSpPr>
          <a:xfrm>
            <a:off x="231122" y="4579765"/>
            <a:ext cx="647700" cy="14288"/>
            <a:chOff x="-1356517" y="5235893"/>
            <a:chExt cx="647700" cy="14288"/>
          </a:xfrm>
        </p:grpSpPr>
        <p:cxnSp>
          <p:nvCxnSpPr>
            <p:cNvPr id="327" name="直線コネクタ 326">
              <a:extLst>
                <a:ext uri="{FF2B5EF4-FFF2-40B4-BE49-F238E27FC236}">
                  <a16:creationId xmlns:a16="http://schemas.microsoft.com/office/drawing/2014/main" id="{6A9E5AC3-4F1E-4182-9D15-AD0DB9B36B6B}"/>
                </a:ext>
              </a:extLst>
            </p:cNvPr>
            <p:cNvCxnSpPr/>
            <p:nvPr/>
          </p:nvCxnSpPr>
          <p:spPr>
            <a:xfrm flipV="1">
              <a:off x="-1356517" y="5248593"/>
              <a:ext cx="647700" cy="1588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直線コネクタ 327">
              <a:extLst>
                <a:ext uri="{FF2B5EF4-FFF2-40B4-BE49-F238E27FC236}">
                  <a16:creationId xmlns:a16="http://schemas.microsoft.com/office/drawing/2014/main" id="{56B52497-A3BA-4A9D-8F38-C5FFDF963985}"/>
                </a:ext>
              </a:extLst>
            </p:cNvPr>
            <p:cNvCxnSpPr/>
            <p:nvPr/>
          </p:nvCxnSpPr>
          <p:spPr>
            <a:xfrm flipV="1">
              <a:off x="-1345405" y="5235893"/>
              <a:ext cx="633413" cy="11113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9" name="直線コネクタ 328">
            <a:extLst>
              <a:ext uri="{FF2B5EF4-FFF2-40B4-BE49-F238E27FC236}">
                <a16:creationId xmlns:a16="http://schemas.microsoft.com/office/drawing/2014/main" id="{5C25445B-5EC5-48C5-A919-898885895DBD}"/>
              </a:ext>
            </a:extLst>
          </p:cNvPr>
          <p:cNvCxnSpPr/>
          <p:nvPr/>
        </p:nvCxnSpPr>
        <p:spPr>
          <a:xfrm>
            <a:off x="10507980" y="8816340"/>
            <a:ext cx="78486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直線コネクタ 329">
            <a:extLst>
              <a:ext uri="{FF2B5EF4-FFF2-40B4-BE49-F238E27FC236}">
                <a16:creationId xmlns:a16="http://schemas.microsoft.com/office/drawing/2014/main" id="{9BDAE010-1E73-4DD9-8808-061575BC76E4}"/>
              </a:ext>
            </a:extLst>
          </p:cNvPr>
          <p:cNvCxnSpPr/>
          <p:nvPr/>
        </p:nvCxnSpPr>
        <p:spPr>
          <a:xfrm>
            <a:off x="11292840" y="9224184"/>
            <a:ext cx="78486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>
            <a:extLst>
              <a:ext uri="{FF2B5EF4-FFF2-40B4-BE49-F238E27FC236}">
                <a16:creationId xmlns:a16="http://schemas.microsoft.com/office/drawing/2014/main" id="{89676994-10F7-4B75-AA9A-E08A5ACA3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7422" y="127535"/>
            <a:ext cx="5858430" cy="751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07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エグゼクティブ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gradFill>
          <a:gsLst>
            <a:gs pos="0">
              <a:schemeClr val="bg1">
                <a:lumMod val="50000"/>
              </a:schemeClr>
            </a:gs>
            <a:gs pos="50000">
              <a:schemeClr val="bg1"/>
            </a:gs>
            <a:gs pos="100000">
              <a:schemeClr val="bg1">
                <a:lumMod val="50000"/>
              </a:schemeClr>
            </a:gs>
          </a:gsLst>
          <a:lin ang="5400000" scaled="0"/>
        </a:gradFill>
      </a:spPr>
      <a:bodyPr lIns="77280" tIns="38640" rIns="77280" bIns="38640">
        <a:spAutoFit/>
      </a:bodyPr>
      <a:lstStyle>
        <a:defPPr>
          <a:defRPr sz="2600" dirty="0">
            <a:latin typeface="HGP創英角ｺﾞｼｯｸUB" pitchFamily="50" charset="-128"/>
            <a:ea typeface="HGP創英角ｺﾞｼｯｸUB" pitchFamily="50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1066</Words>
  <Application>Microsoft Office PowerPoint</Application>
  <PresentationFormat>ユーザー設定</PresentationFormat>
  <Paragraphs>231</Paragraphs>
  <Slides>6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HGP創英角ｺﾞｼｯｸUB</vt:lpstr>
      <vt:lpstr>Meiryo UI</vt:lpstr>
      <vt:lpstr>ＭＳ Ｐゴシック</vt:lpstr>
      <vt:lpstr>メイリオ</vt:lpstr>
      <vt:lpstr>Arial</vt:lpstr>
      <vt:lpstr>Calibri</vt:lpstr>
      <vt:lpstr>Office ​​テーマ</vt:lpstr>
      <vt:lpstr>Document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2025-10-10T01:52:53Z</dcterms:created>
  <dcterms:modified xsi:type="dcterms:W3CDTF">2025-10-15T01:56:06Z</dcterms:modified>
</cp:coreProperties>
</file>